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8" r:id="rId3"/>
    <p:sldId id="259" r:id="rId4"/>
    <p:sldId id="260" r:id="rId5"/>
    <p:sldId id="261" r:id="rId6"/>
    <p:sldId id="262" r:id="rId7"/>
    <p:sldId id="263" r:id="rId8"/>
    <p:sldId id="257" r:id="rId9"/>
    <p:sldId id="256" r:id="rId10"/>
    <p:sldId id="264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A98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4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93C9A-A578-4E42-BBF3-E61118077FB7}" type="datetimeFigureOut">
              <a:rPr lang="zh-CN" altLang="en-US" smtClean="0"/>
              <a:t>2015/7/18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6CD5C0-3C19-4E25-9CCE-A7C03BF8F0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822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857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431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021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169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5607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75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1516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13874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4295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0362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870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425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104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0" name="Freeform 18"/>
          <p:cNvSpPr>
            <a:spLocks noEditPoints="1"/>
          </p:cNvSpPr>
          <p:nvPr/>
        </p:nvSpPr>
        <p:spPr bwMode="auto">
          <a:xfrm>
            <a:off x="3718181" y="1499790"/>
            <a:ext cx="1232372" cy="385765"/>
          </a:xfrm>
          <a:custGeom>
            <a:avLst/>
            <a:gdLst/>
            <a:ahLst/>
            <a:cxnLst>
              <a:cxn ang="0">
                <a:pos x="278" y="56"/>
              </a:cxn>
              <a:cxn ang="0">
                <a:pos x="272" y="63"/>
              </a:cxn>
              <a:cxn ang="0">
                <a:pos x="269" y="53"/>
              </a:cxn>
              <a:cxn ang="0">
                <a:pos x="273" y="51"/>
              </a:cxn>
              <a:cxn ang="0">
                <a:pos x="278" y="56"/>
              </a:cxn>
              <a:cxn ang="0">
                <a:pos x="250" y="56"/>
              </a:cxn>
              <a:cxn ang="0">
                <a:pos x="249" y="45"/>
              </a:cxn>
              <a:cxn ang="0">
                <a:pos x="256" y="48"/>
              </a:cxn>
              <a:cxn ang="0">
                <a:pos x="257" y="50"/>
              </a:cxn>
              <a:cxn ang="0">
                <a:pos x="250" y="56"/>
              </a:cxn>
              <a:cxn ang="0">
                <a:pos x="366" y="12"/>
              </a:cxn>
              <a:cxn ang="0">
                <a:pos x="291" y="56"/>
              </a:cxn>
              <a:cxn ang="0">
                <a:pos x="288" y="49"/>
              </a:cxn>
              <a:cxn ang="0">
                <a:pos x="295" y="25"/>
              </a:cxn>
              <a:cxn ang="0">
                <a:pos x="276" y="33"/>
              </a:cxn>
              <a:cxn ang="0">
                <a:pos x="257" y="29"/>
              </a:cxn>
              <a:cxn ang="0">
                <a:pos x="243" y="17"/>
              </a:cxn>
              <a:cxn ang="0">
                <a:pos x="244" y="37"/>
              </a:cxn>
              <a:cxn ang="0">
                <a:pos x="228" y="45"/>
              </a:cxn>
              <a:cxn ang="0">
                <a:pos x="142" y="2"/>
              </a:cxn>
              <a:cxn ang="0">
                <a:pos x="40" y="14"/>
              </a:cxn>
              <a:cxn ang="0">
                <a:pos x="0" y="33"/>
              </a:cxn>
              <a:cxn ang="0">
                <a:pos x="34" y="63"/>
              </a:cxn>
              <a:cxn ang="0">
                <a:pos x="100" y="109"/>
              </a:cxn>
              <a:cxn ang="0">
                <a:pos x="206" y="120"/>
              </a:cxn>
              <a:cxn ang="0">
                <a:pos x="198" y="133"/>
              </a:cxn>
              <a:cxn ang="0">
                <a:pos x="203" y="136"/>
              </a:cxn>
              <a:cxn ang="0">
                <a:pos x="207" y="131"/>
              </a:cxn>
              <a:cxn ang="0">
                <a:pos x="209" y="136"/>
              </a:cxn>
              <a:cxn ang="0">
                <a:pos x="214" y="125"/>
              </a:cxn>
              <a:cxn ang="0">
                <a:pos x="232" y="154"/>
              </a:cxn>
              <a:cxn ang="0">
                <a:pos x="270" y="138"/>
              </a:cxn>
              <a:cxn ang="0">
                <a:pos x="269" y="148"/>
              </a:cxn>
              <a:cxn ang="0">
                <a:pos x="282" y="151"/>
              </a:cxn>
              <a:cxn ang="0">
                <a:pos x="277" y="139"/>
              </a:cxn>
              <a:cxn ang="0">
                <a:pos x="384" y="144"/>
              </a:cxn>
              <a:cxn ang="0">
                <a:pos x="457" y="116"/>
              </a:cxn>
              <a:cxn ang="0">
                <a:pos x="500" y="101"/>
              </a:cxn>
              <a:cxn ang="0">
                <a:pos x="366" y="12"/>
              </a:cxn>
            </a:cxnLst>
            <a:rect l="0" t="0" r="r" b="b"/>
            <a:pathLst>
              <a:path w="500" h="156">
                <a:moveTo>
                  <a:pt x="278" y="56"/>
                </a:moveTo>
                <a:cubicBezTo>
                  <a:pt x="278" y="58"/>
                  <a:pt x="274" y="62"/>
                  <a:pt x="272" y="63"/>
                </a:cubicBezTo>
                <a:cubicBezTo>
                  <a:pt x="267" y="63"/>
                  <a:pt x="266" y="60"/>
                  <a:pt x="269" y="53"/>
                </a:cubicBezTo>
                <a:cubicBezTo>
                  <a:pt x="271" y="52"/>
                  <a:pt x="272" y="52"/>
                  <a:pt x="273" y="51"/>
                </a:cubicBezTo>
                <a:cubicBezTo>
                  <a:pt x="277" y="51"/>
                  <a:pt x="279" y="52"/>
                  <a:pt x="278" y="56"/>
                </a:cubicBezTo>
                <a:close/>
                <a:moveTo>
                  <a:pt x="250" y="56"/>
                </a:moveTo>
                <a:cubicBezTo>
                  <a:pt x="249" y="55"/>
                  <a:pt x="248" y="46"/>
                  <a:pt x="249" y="45"/>
                </a:cubicBezTo>
                <a:cubicBezTo>
                  <a:pt x="251" y="41"/>
                  <a:pt x="254" y="42"/>
                  <a:pt x="256" y="48"/>
                </a:cubicBezTo>
                <a:cubicBezTo>
                  <a:pt x="256" y="49"/>
                  <a:pt x="257" y="50"/>
                  <a:pt x="257" y="50"/>
                </a:cubicBezTo>
                <a:cubicBezTo>
                  <a:pt x="254" y="57"/>
                  <a:pt x="252" y="59"/>
                  <a:pt x="250" y="56"/>
                </a:cubicBezTo>
                <a:close/>
                <a:moveTo>
                  <a:pt x="366" y="12"/>
                </a:moveTo>
                <a:cubicBezTo>
                  <a:pt x="363" y="11"/>
                  <a:pt x="326" y="61"/>
                  <a:pt x="291" y="56"/>
                </a:cubicBezTo>
                <a:cubicBezTo>
                  <a:pt x="292" y="52"/>
                  <a:pt x="288" y="52"/>
                  <a:pt x="288" y="49"/>
                </a:cubicBezTo>
                <a:cubicBezTo>
                  <a:pt x="292" y="43"/>
                  <a:pt x="292" y="33"/>
                  <a:pt x="295" y="25"/>
                </a:cubicBezTo>
                <a:cubicBezTo>
                  <a:pt x="284" y="23"/>
                  <a:pt x="284" y="32"/>
                  <a:pt x="276" y="33"/>
                </a:cubicBezTo>
                <a:cubicBezTo>
                  <a:pt x="273" y="29"/>
                  <a:pt x="264" y="30"/>
                  <a:pt x="257" y="29"/>
                </a:cubicBezTo>
                <a:cubicBezTo>
                  <a:pt x="252" y="26"/>
                  <a:pt x="252" y="17"/>
                  <a:pt x="243" y="17"/>
                </a:cubicBezTo>
                <a:cubicBezTo>
                  <a:pt x="242" y="25"/>
                  <a:pt x="244" y="30"/>
                  <a:pt x="244" y="37"/>
                </a:cubicBezTo>
                <a:cubicBezTo>
                  <a:pt x="236" y="36"/>
                  <a:pt x="235" y="44"/>
                  <a:pt x="228" y="45"/>
                </a:cubicBezTo>
                <a:cubicBezTo>
                  <a:pt x="189" y="44"/>
                  <a:pt x="167" y="17"/>
                  <a:pt x="142" y="2"/>
                </a:cubicBezTo>
                <a:cubicBezTo>
                  <a:pt x="142" y="0"/>
                  <a:pt x="65" y="9"/>
                  <a:pt x="40" y="14"/>
                </a:cubicBezTo>
                <a:cubicBezTo>
                  <a:pt x="24" y="17"/>
                  <a:pt x="7" y="23"/>
                  <a:pt x="0" y="33"/>
                </a:cubicBezTo>
                <a:cubicBezTo>
                  <a:pt x="18" y="32"/>
                  <a:pt x="31" y="46"/>
                  <a:pt x="34" y="63"/>
                </a:cubicBezTo>
                <a:cubicBezTo>
                  <a:pt x="67" y="69"/>
                  <a:pt x="99" y="50"/>
                  <a:pt x="100" y="109"/>
                </a:cubicBezTo>
                <a:cubicBezTo>
                  <a:pt x="153" y="54"/>
                  <a:pt x="215" y="91"/>
                  <a:pt x="206" y="120"/>
                </a:cubicBezTo>
                <a:cubicBezTo>
                  <a:pt x="194" y="123"/>
                  <a:pt x="202" y="124"/>
                  <a:pt x="198" y="133"/>
                </a:cubicBezTo>
                <a:cubicBezTo>
                  <a:pt x="201" y="132"/>
                  <a:pt x="200" y="136"/>
                  <a:pt x="203" y="136"/>
                </a:cubicBezTo>
                <a:cubicBezTo>
                  <a:pt x="205" y="135"/>
                  <a:pt x="205" y="132"/>
                  <a:pt x="207" y="131"/>
                </a:cubicBezTo>
                <a:cubicBezTo>
                  <a:pt x="207" y="134"/>
                  <a:pt x="207" y="136"/>
                  <a:pt x="209" y="136"/>
                </a:cubicBezTo>
                <a:cubicBezTo>
                  <a:pt x="208" y="132"/>
                  <a:pt x="210" y="127"/>
                  <a:pt x="214" y="125"/>
                </a:cubicBezTo>
                <a:cubicBezTo>
                  <a:pt x="240" y="116"/>
                  <a:pt x="232" y="154"/>
                  <a:pt x="232" y="154"/>
                </a:cubicBezTo>
                <a:cubicBezTo>
                  <a:pt x="232" y="154"/>
                  <a:pt x="246" y="110"/>
                  <a:pt x="270" y="138"/>
                </a:cubicBezTo>
                <a:cubicBezTo>
                  <a:pt x="270" y="141"/>
                  <a:pt x="270" y="144"/>
                  <a:pt x="269" y="148"/>
                </a:cubicBezTo>
                <a:cubicBezTo>
                  <a:pt x="278" y="156"/>
                  <a:pt x="279" y="143"/>
                  <a:pt x="282" y="151"/>
                </a:cubicBezTo>
                <a:cubicBezTo>
                  <a:pt x="285" y="144"/>
                  <a:pt x="277" y="144"/>
                  <a:pt x="277" y="139"/>
                </a:cubicBezTo>
                <a:cubicBezTo>
                  <a:pt x="281" y="101"/>
                  <a:pt x="335" y="83"/>
                  <a:pt x="384" y="144"/>
                </a:cubicBezTo>
                <a:cubicBezTo>
                  <a:pt x="393" y="66"/>
                  <a:pt x="429" y="104"/>
                  <a:pt x="457" y="116"/>
                </a:cubicBezTo>
                <a:cubicBezTo>
                  <a:pt x="464" y="103"/>
                  <a:pt x="478" y="97"/>
                  <a:pt x="500" y="101"/>
                </a:cubicBezTo>
                <a:cubicBezTo>
                  <a:pt x="476" y="64"/>
                  <a:pt x="420" y="22"/>
                  <a:pt x="366" y="1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1" name="Freeform 19"/>
          <p:cNvSpPr>
            <a:spLocks noEditPoints="1"/>
          </p:cNvSpPr>
          <p:nvPr/>
        </p:nvSpPr>
        <p:spPr bwMode="auto">
          <a:xfrm>
            <a:off x="6931150" y="1391051"/>
            <a:ext cx="675733" cy="618778"/>
          </a:xfrm>
          <a:custGeom>
            <a:avLst/>
            <a:gdLst/>
            <a:ahLst/>
            <a:cxnLst>
              <a:cxn ang="0">
                <a:pos x="219" y="185"/>
              </a:cxn>
              <a:cxn ang="0">
                <a:pos x="225" y="208"/>
              </a:cxn>
              <a:cxn ang="0">
                <a:pos x="200" y="206"/>
              </a:cxn>
              <a:cxn ang="0">
                <a:pos x="202" y="207"/>
              </a:cxn>
              <a:cxn ang="0">
                <a:pos x="218" y="165"/>
              </a:cxn>
              <a:cxn ang="0">
                <a:pos x="218" y="142"/>
              </a:cxn>
              <a:cxn ang="0">
                <a:pos x="230" y="160"/>
              </a:cxn>
              <a:cxn ang="0">
                <a:pos x="139" y="140"/>
              </a:cxn>
              <a:cxn ang="0">
                <a:pos x="139" y="140"/>
              </a:cxn>
              <a:cxn ang="0">
                <a:pos x="265" y="185"/>
              </a:cxn>
              <a:cxn ang="0">
                <a:pos x="248" y="62"/>
              </a:cxn>
              <a:cxn ang="0">
                <a:pos x="156" y="16"/>
              </a:cxn>
              <a:cxn ang="0">
                <a:pos x="123" y="0"/>
              </a:cxn>
              <a:cxn ang="0">
                <a:pos x="112" y="5"/>
              </a:cxn>
              <a:cxn ang="0">
                <a:pos x="83" y="20"/>
              </a:cxn>
              <a:cxn ang="0">
                <a:pos x="69" y="23"/>
              </a:cxn>
              <a:cxn ang="0">
                <a:pos x="53" y="32"/>
              </a:cxn>
              <a:cxn ang="0">
                <a:pos x="34" y="41"/>
              </a:cxn>
              <a:cxn ang="0">
                <a:pos x="36" y="57"/>
              </a:cxn>
              <a:cxn ang="0">
                <a:pos x="108" y="100"/>
              </a:cxn>
              <a:cxn ang="0">
                <a:pos x="115" y="110"/>
              </a:cxn>
              <a:cxn ang="0">
                <a:pos x="99" y="114"/>
              </a:cxn>
              <a:cxn ang="0">
                <a:pos x="34" y="86"/>
              </a:cxn>
              <a:cxn ang="0">
                <a:pos x="23" y="92"/>
              </a:cxn>
              <a:cxn ang="0">
                <a:pos x="73" y="119"/>
              </a:cxn>
              <a:cxn ang="0">
                <a:pos x="3" y="138"/>
              </a:cxn>
              <a:cxn ang="0">
                <a:pos x="0" y="151"/>
              </a:cxn>
              <a:cxn ang="0">
                <a:pos x="24" y="150"/>
              </a:cxn>
              <a:cxn ang="0">
                <a:pos x="73" y="145"/>
              </a:cxn>
              <a:cxn ang="0">
                <a:pos x="112" y="154"/>
              </a:cxn>
              <a:cxn ang="0">
                <a:pos x="137" y="154"/>
              </a:cxn>
              <a:cxn ang="0">
                <a:pos x="214" y="177"/>
              </a:cxn>
              <a:cxn ang="0">
                <a:pos x="163" y="214"/>
              </a:cxn>
              <a:cxn ang="0">
                <a:pos x="209" y="251"/>
              </a:cxn>
              <a:cxn ang="0">
                <a:pos x="269" y="210"/>
              </a:cxn>
              <a:cxn ang="0">
                <a:pos x="274" y="196"/>
              </a:cxn>
              <a:cxn ang="0">
                <a:pos x="269" y="187"/>
              </a:cxn>
            </a:cxnLst>
            <a:rect l="0" t="0" r="r" b="b"/>
            <a:pathLst>
              <a:path w="274" h="251">
                <a:moveTo>
                  <a:pt x="225" y="208"/>
                </a:moveTo>
                <a:cubicBezTo>
                  <a:pt x="224" y="201"/>
                  <a:pt x="224" y="190"/>
                  <a:pt x="219" y="185"/>
                </a:cubicBezTo>
                <a:cubicBezTo>
                  <a:pt x="222" y="186"/>
                  <a:pt x="226" y="187"/>
                  <a:pt x="230" y="188"/>
                </a:cubicBezTo>
                <a:cubicBezTo>
                  <a:pt x="230" y="196"/>
                  <a:pt x="227" y="202"/>
                  <a:pt x="225" y="208"/>
                </a:cubicBezTo>
                <a:close/>
                <a:moveTo>
                  <a:pt x="198" y="205"/>
                </a:moveTo>
                <a:cubicBezTo>
                  <a:pt x="199" y="205"/>
                  <a:pt x="199" y="206"/>
                  <a:pt x="200" y="206"/>
                </a:cubicBezTo>
                <a:cubicBezTo>
                  <a:pt x="200" y="205"/>
                  <a:pt x="201" y="205"/>
                  <a:pt x="201" y="204"/>
                </a:cubicBezTo>
                <a:cubicBezTo>
                  <a:pt x="203" y="204"/>
                  <a:pt x="203" y="206"/>
                  <a:pt x="202" y="207"/>
                </a:cubicBezTo>
                <a:cubicBezTo>
                  <a:pt x="201" y="208"/>
                  <a:pt x="198" y="208"/>
                  <a:pt x="198" y="205"/>
                </a:cubicBezTo>
                <a:close/>
                <a:moveTo>
                  <a:pt x="218" y="165"/>
                </a:moveTo>
                <a:cubicBezTo>
                  <a:pt x="204" y="158"/>
                  <a:pt x="189" y="153"/>
                  <a:pt x="173" y="148"/>
                </a:cubicBezTo>
                <a:cubicBezTo>
                  <a:pt x="177" y="138"/>
                  <a:pt x="210" y="133"/>
                  <a:pt x="218" y="142"/>
                </a:cubicBezTo>
                <a:cubicBezTo>
                  <a:pt x="220" y="144"/>
                  <a:pt x="221" y="147"/>
                  <a:pt x="222" y="149"/>
                </a:cubicBezTo>
                <a:cubicBezTo>
                  <a:pt x="224" y="153"/>
                  <a:pt x="229" y="155"/>
                  <a:pt x="230" y="160"/>
                </a:cubicBezTo>
                <a:cubicBezTo>
                  <a:pt x="226" y="162"/>
                  <a:pt x="222" y="164"/>
                  <a:pt x="218" y="165"/>
                </a:cubicBezTo>
                <a:close/>
                <a:moveTo>
                  <a:pt x="139" y="140"/>
                </a:moveTo>
                <a:cubicBezTo>
                  <a:pt x="148" y="136"/>
                  <a:pt x="151" y="119"/>
                  <a:pt x="163" y="124"/>
                </a:cubicBezTo>
                <a:cubicBezTo>
                  <a:pt x="156" y="131"/>
                  <a:pt x="151" y="144"/>
                  <a:pt x="139" y="140"/>
                </a:cubicBezTo>
                <a:close/>
                <a:moveTo>
                  <a:pt x="269" y="187"/>
                </a:moveTo>
                <a:cubicBezTo>
                  <a:pt x="268" y="187"/>
                  <a:pt x="266" y="186"/>
                  <a:pt x="265" y="185"/>
                </a:cubicBezTo>
                <a:cubicBezTo>
                  <a:pt x="270" y="164"/>
                  <a:pt x="266" y="140"/>
                  <a:pt x="262" y="117"/>
                </a:cubicBezTo>
                <a:cubicBezTo>
                  <a:pt x="259" y="96"/>
                  <a:pt x="256" y="76"/>
                  <a:pt x="248" y="62"/>
                </a:cubicBezTo>
                <a:cubicBezTo>
                  <a:pt x="239" y="48"/>
                  <a:pt x="221" y="31"/>
                  <a:pt x="217" y="29"/>
                </a:cubicBezTo>
                <a:cubicBezTo>
                  <a:pt x="213" y="27"/>
                  <a:pt x="180" y="13"/>
                  <a:pt x="156" y="16"/>
                </a:cubicBezTo>
                <a:cubicBezTo>
                  <a:pt x="145" y="17"/>
                  <a:pt x="135" y="24"/>
                  <a:pt x="123" y="23"/>
                </a:cubicBezTo>
                <a:cubicBezTo>
                  <a:pt x="125" y="16"/>
                  <a:pt x="124" y="7"/>
                  <a:pt x="123" y="0"/>
                </a:cubicBezTo>
                <a:cubicBezTo>
                  <a:pt x="122" y="0"/>
                  <a:pt x="120" y="0"/>
                  <a:pt x="119" y="0"/>
                </a:cubicBezTo>
                <a:cubicBezTo>
                  <a:pt x="117" y="2"/>
                  <a:pt x="115" y="4"/>
                  <a:pt x="112" y="5"/>
                </a:cubicBezTo>
                <a:cubicBezTo>
                  <a:pt x="108" y="7"/>
                  <a:pt x="104" y="8"/>
                  <a:pt x="99" y="10"/>
                </a:cubicBezTo>
                <a:cubicBezTo>
                  <a:pt x="94" y="13"/>
                  <a:pt x="89" y="18"/>
                  <a:pt x="83" y="20"/>
                </a:cubicBezTo>
                <a:cubicBezTo>
                  <a:pt x="83" y="20"/>
                  <a:pt x="82" y="20"/>
                  <a:pt x="82" y="20"/>
                </a:cubicBezTo>
                <a:cubicBezTo>
                  <a:pt x="78" y="22"/>
                  <a:pt x="73" y="22"/>
                  <a:pt x="69" y="23"/>
                </a:cubicBezTo>
                <a:cubicBezTo>
                  <a:pt x="64" y="25"/>
                  <a:pt x="59" y="30"/>
                  <a:pt x="54" y="32"/>
                </a:cubicBezTo>
                <a:cubicBezTo>
                  <a:pt x="53" y="32"/>
                  <a:pt x="53" y="32"/>
                  <a:pt x="53" y="32"/>
                </a:cubicBezTo>
                <a:cubicBezTo>
                  <a:pt x="48" y="34"/>
                  <a:pt x="43" y="33"/>
                  <a:pt x="42" y="39"/>
                </a:cubicBezTo>
                <a:cubicBezTo>
                  <a:pt x="38" y="39"/>
                  <a:pt x="36" y="40"/>
                  <a:pt x="34" y="41"/>
                </a:cubicBezTo>
                <a:cubicBezTo>
                  <a:pt x="34" y="42"/>
                  <a:pt x="33" y="43"/>
                  <a:pt x="32" y="43"/>
                </a:cubicBezTo>
                <a:cubicBezTo>
                  <a:pt x="31" y="50"/>
                  <a:pt x="36" y="51"/>
                  <a:pt x="36" y="57"/>
                </a:cubicBezTo>
                <a:cubicBezTo>
                  <a:pt x="45" y="68"/>
                  <a:pt x="59" y="73"/>
                  <a:pt x="74" y="81"/>
                </a:cubicBezTo>
                <a:cubicBezTo>
                  <a:pt x="86" y="88"/>
                  <a:pt x="94" y="97"/>
                  <a:pt x="108" y="100"/>
                </a:cubicBezTo>
                <a:cubicBezTo>
                  <a:pt x="109" y="102"/>
                  <a:pt x="111" y="104"/>
                  <a:pt x="112" y="105"/>
                </a:cubicBezTo>
                <a:cubicBezTo>
                  <a:pt x="113" y="107"/>
                  <a:pt x="114" y="108"/>
                  <a:pt x="115" y="110"/>
                </a:cubicBezTo>
                <a:cubicBezTo>
                  <a:pt x="114" y="110"/>
                  <a:pt x="113" y="110"/>
                  <a:pt x="112" y="110"/>
                </a:cubicBezTo>
                <a:cubicBezTo>
                  <a:pt x="107" y="111"/>
                  <a:pt x="104" y="114"/>
                  <a:pt x="99" y="114"/>
                </a:cubicBezTo>
                <a:cubicBezTo>
                  <a:pt x="94" y="114"/>
                  <a:pt x="89" y="110"/>
                  <a:pt x="84" y="113"/>
                </a:cubicBezTo>
                <a:cubicBezTo>
                  <a:pt x="72" y="102"/>
                  <a:pt x="53" y="92"/>
                  <a:pt x="34" y="86"/>
                </a:cubicBezTo>
                <a:cubicBezTo>
                  <a:pt x="23" y="83"/>
                  <a:pt x="15" y="81"/>
                  <a:pt x="9" y="74"/>
                </a:cubicBezTo>
                <a:cubicBezTo>
                  <a:pt x="2" y="83"/>
                  <a:pt x="15" y="88"/>
                  <a:pt x="23" y="92"/>
                </a:cubicBezTo>
                <a:cubicBezTo>
                  <a:pt x="30" y="95"/>
                  <a:pt x="37" y="97"/>
                  <a:pt x="42" y="99"/>
                </a:cubicBezTo>
                <a:cubicBezTo>
                  <a:pt x="56" y="104"/>
                  <a:pt x="65" y="113"/>
                  <a:pt x="73" y="119"/>
                </a:cubicBezTo>
                <a:cubicBezTo>
                  <a:pt x="73" y="123"/>
                  <a:pt x="73" y="125"/>
                  <a:pt x="74" y="129"/>
                </a:cubicBezTo>
                <a:cubicBezTo>
                  <a:pt x="47" y="124"/>
                  <a:pt x="23" y="130"/>
                  <a:pt x="3" y="138"/>
                </a:cubicBezTo>
                <a:cubicBezTo>
                  <a:pt x="2" y="141"/>
                  <a:pt x="2" y="145"/>
                  <a:pt x="0" y="148"/>
                </a:cubicBezTo>
                <a:cubicBezTo>
                  <a:pt x="0" y="149"/>
                  <a:pt x="0" y="150"/>
                  <a:pt x="0" y="151"/>
                </a:cubicBezTo>
                <a:cubicBezTo>
                  <a:pt x="9" y="151"/>
                  <a:pt x="21" y="141"/>
                  <a:pt x="31" y="143"/>
                </a:cubicBezTo>
                <a:cubicBezTo>
                  <a:pt x="30" y="146"/>
                  <a:pt x="24" y="145"/>
                  <a:pt x="24" y="150"/>
                </a:cubicBezTo>
                <a:cubicBezTo>
                  <a:pt x="33" y="152"/>
                  <a:pt x="36" y="143"/>
                  <a:pt x="43" y="142"/>
                </a:cubicBezTo>
                <a:cubicBezTo>
                  <a:pt x="52" y="140"/>
                  <a:pt x="63" y="144"/>
                  <a:pt x="73" y="145"/>
                </a:cubicBezTo>
                <a:cubicBezTo>
                  <a:pt x="84" y="146"/>
                  <a:pt x="94" y="146"/>
                  <a:pt x="103" y="147"/>
                </a:cubicBezTo>
                <a:cubicBezTo>
                  <a:pt x="104" y="152"/>
                  <a:pt x="108" y="154"/>
                  <a:pt x="112" y="154"/>
                </a:cubicBezTo>
                <a:cubicBezTo>
                  <a:pt x="115" y="154"/>
                  <a:pt x="118" y="152"/>
                  <a:pt x="120" y="150"/>
                </a:cubicBezTo>
                <a:cubicBezTo>
                  <a:pt x="125" y="152"/>
                  <a:pt x="132" y="152"/>
                  <a:pt x="137" y="154"/>
                </a:cubicBezTo>
                <a:cubicBezTo>
                  <a:pt x="142" y="162"/>
                  <a:pt x="154" y="168"/>
                  <a:pt x="163" y="159"/>
                </a:cubicBezTo>
                <a:cubicBezTo>
                  <a:pt x="183" y="163"/>
                  <a:pt x="197" y="171"/>
                  <a:pt x="214" y="177"/>
                </a:cubicBezTo>
                <a:cubicBezTo>
                  <a:pt x="214" y="181"/>
                  <a:pt x="219" y="182"/>
                  <a:pt x="218" y="184"/>
                </a:cubicBezTo>
                <a:cubicBezTo>
                  <a:pt x="193" y="166"/>
                  <a:pt x="162" y="186"/>
                  <a:pt x="163" y="214"/>
                </a:cubicBezTo>
                <a:cubicBezTo>
                  <a:pt x="163" y="235"/>
                  <a:pt x="179" y="246"/>
                  <a:pt x="198" y="251"/>
                </a:cubicBezTo>
                <a:cubicBezTo>
                  <a:pt x="201" y="251"/>
                  <a:pt x="205" y="251"/>
                  <a:pt x="209" y="251"/>
                </a:cubicBezTo>
                <a:cubicBezTo>
                  <a:pt x="237" y="246"/>
                  <a:pt x="251" y="226"/>
                  <a:pt x="261" y="203"/>
                </a:cubicBezTo>
                <a:cubicBezTo>
                  <a:pt x="265" y="204"/>
                  <a:pt x="266" y="208"/>
                  <a:pt x="269" y="210"/>
                </a:cubicBezTo>
                <a:cubicBezTo>
                  <a:pt x="270" y="211"/>
                  <a:pt x="271" y="212"/>
                  <a:pt x="272" y="212"/>
                </a:cubicBezTo>
                <a:cubicBezTo>
                  <a:pt x="274" y="207"/>
                  <a:pt x="272" y="202"/>
                  <a:pt x="274" y="196"/>
                </a:cubicBezTo>
                <a:cubicBezTo>
                  <a:pt x="274" y="194"/>
                  <a:pt x="274" y="192"/>
                  <a:pt x="274" y="190"/>
                </a:cubicBezTo>
                <a:cubicBezTo>
                  <a:pt x="272" y="189"/>
                  <a:pt x="271" y="188"/>
                  <a:pt x="269" y="18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7" name="Freeform 25"/>
          <p:cNvSpPr>
            <a:spLocks noEditPoints="1"/>
          </p:cNvSpPr>
          <p:nvPr/>
        </p:nvSpPr>
        <p:spPr bwMode="auto">
          <a:xfrm>
            <a:off x="6636002" y="2954824"/>
            <a:ext cx="525570" cy="582531"/>
          </a:xfrm>
          <a:custGeom>
            <a:avLst/>
            <a:gdLst/>
            <a:ahLst/>
            <a:cxnLst>
              <a:cxn ang="0">
                <a:pos x="52" y="158"/>
              </a:cxn>
              <a:cxn ang="0">
                <a:pos x="35" y="190"/>
              </a:cxn>
              <a:cxn ang="0">
                <a:pos x="67" y="201"/>
              </a:cxn>
              <a:cxn ang="0">
                <a:pos x="75" y="143"/>
              </a:cxn>
              <a:cxn ang="0">
                <a:pos x="60" y="128"/>
              </a:cxn>
              <a:cxn ang="0">
                <a:pos x="52" y="158"/>
              </a:cxn>
              <a:cxn ang="0">
                <a:pos x="131" y="112"/>
              </a:cxn>
              <a:cxn ang="0">
                <a:pos x="126" y="129"/>
              </a:cxn>
              <a:cxn ang="0">
                <a:pos x="130" y="140"/>
              </a:cxn>
              <a:cxn ang="0">
                <a:pos x="137" y="181"/>
              </a:cxn>
              <a:cxn ang="0">
                <a:pos x="156" y="202"/>
              </a:cxn>
              <a:cxn ang="0">
                <a:pos x="171" y="201"/>
              </a:cxn>
              <a:cxn ang="0">
                <a:pos x="169" y="193"/>
              </a:cxn>
              <a:cxn ang="0">
                <a:pos x="176" y="186"/>
              </a:cxn>
              <a:cxn ang="0">
                <a:pos x="163" y="173"/>
              </a:cxn>
              <a:cxn ang="0">
                <a:pos x="163" y="151"/>
              </a:cxn>
              <a:cxn ang="0">
                <a:pos x="153" y="127"/>
              </a:cxn>
              <a:cxn ang="0">
                <a:pos x="151" y="104"/>
              </a:cxn>
              <a:cxn ang="0">
                <a:pos x="150" y="103"/>
              </a:cxn>
              <a:cxn ang="0">
                <a:pos x="131" y="112"/>
              </a:cxn>
              <a:cxn ang="0">
                <a:pos x="203" y="20"/>
              </a:cxn>
              <a:cxn ang="0">
                <a:pos x="204" y="49"/>
              </a:cxn>
              <a:cxn ang="0">
                <a:pos x="211" y="69"/>
              </a:cxn>
              <a:cxn ang="0">
                <a:pos x="206" y="71"/>
              </a:cxn>
              <a:cxn ang="0">
                <a:pos x="187" y="92"/>
              </a:cxn>
              <a:cxn ang="0">
                <a:pos x="196" y="173"/>
              </a:cxn>
              <a:cxn ang="0">
                <a:pos x="208" y="194"/>
              </a:cxn>
              <a:cxn ang="0">
                <a:pos x="204" y="202"/>
              </a:cxn>
              <a:cxn ang="0">
                <a:pos x="158" y="206"/>
              </a:cxn>
              <a:cxn ang="0">
                <a:pos x="159" y="214"/>
              </a:cxn>
              <a:cxn ang="0">
                <a:pos x="200" y="216"/>
              </a:cxn>
              <a:cxn ang="0">
                <a:pos x="158" y="227"/>
              </a:cxn>
              <a:cxn ang="0">
                <a:pos x="159" y="231"/>
              </a:cxn>
              <a:cxn ang="0">
                <a:pos x="119" y="233"/>
              </a:cxn>
              <a:cxn ang="0">
                <a:pos x="113" y="212"/>
              </a:cxn>
              <a:cxn ang="0">
                <a:pos x="6" y="212"/>
              </a:cxn>
              <a:cxn ang="0">
                <a:pos x="0" y="199"/>
              </a:cxn>
              <a:cxn ang="0">
                <a:pos x="7" y="183"/>
              </a:cxn>
              <a:cxn ang="0">
                <a:pos x="12" y="160"/>
              </a:cxn>
              <a:cxn ang="0">
                <a:pos x="21" y="147"/>
              </a:cxn>
              <a:cxn ang="0">
                <a:pos x="20" y="117"/>
              </a:cxn>
              <a:cxn ang="0">
                <a:pos x="23" y="106"/>
              </a:cxn>
              <a:cxn ang="0">
                <a:pos x="37" y="67"/>
              </a:cxn>
              <a:cxn ang="0">
                <a:pos x="58" y="56"/>
              </a:cxn>
              <a:cxn ang="0">
                <a:pos x="124" y="24"/>
              </a:cxn>
              <a:cxn ang="0">
                <a:pos x="129" y="15"/>
              </a:cxn>
              <a:cxn ang="0">
                <a:pos x="146" y="12"/>
              </a:cxn>
              <a:cxn ang="0">
                <a:pos x="177" y="4"/>
              </a:cxn>
              <a:cxn ang="0">
                <a:pos x="191" y="15"/>
              </a:cxn>
              <a:cxn ang="0">
                <a:pos x="203" y="20"/>
              </a:cxn>
            </a:cxnLst>
            <a:rect l="0" t="0" r="r" b="b"/>
            <a:pathLst>
              <a:path w="214" h="236">
                <a:moveTo>
                  <a:pt x="52" y="158"/>
                </a:moveTo>
                <a:cubicBezTo>
                  <a:pt x="48" y="166"/>
                  <a:pt x="33" y="182"/>
                  <a:pt x="35" y="190"/>
                </a:cubicBezTo>
                <a:cubicBezTo>
                  <a:pt x="37" y="198"/>
                  <a:pt x="57" y="206"/>
                  <a:pt x="67" y="201"/>
                </a:cubicBezTo>
                <a:cubicBezTo>
                  <a:pt x="57" y="186"/>
                  <a:pt x="71" y="160"/>
                  <a:pt x="75" y="143"/>
                </a:cubicBezTo>
                <a:cubicBezTo>
                  <a:pt x="70" y="138"/>
                  <a:pt x="66" y="131"/>
                  <a:pt x="60" y="128"/>
                </a:cubicBezTo>
                <a:cubicBezTo>
                  <a:pt x="56" y="135"/>
                  <a:pt x="57" y="147"/>
                  <a:pt x="52" y="158"/>
                </a:cubicBezTo>
                <a:close/>
                <a:moveTo>
                  <a:pt x="131" y="112"/>
                </a:moveTo>
                <a:cubicBezTo>
                  <a:pt x="132" y="118"/>
                  <a:pt x="125" y="123"/>
                  <a:pt x="126" y="129"/>
                </a:cubicBezTo>
                <a:cubicBezTo>
                  <a:pt x="126" y="132"/>
                  <a:pt x="129" y="136"/>
                  <a:pt x="130" y="140"/>
                </a:cubicBezTo>
                <a:cubicBezTo>
                  <a:pt x="134" y="152"/>
                  <a:pt x="133" y="171"/>
                  <a:pt x="137" y="181"/>
                </a:cubicBezTo>
                <a:cubicBezTo>
                  <a:pt x="141" y="191"/>
                  <a:pt x="154" y="195"/>
                  <a:pt x="156" y="202"/>
                </a:cubicBezTo>
                <a:cubicBezTo>
                  <a:pt x="161" y="200"/>
                  <a:pt x="166" y="203"/>
                  <a:pt x="171" y="201"/>
                </a:cubicBezTo>
                <a:cubicBezTo>
                  <a:pt x="171" y="198"/>
                  <a:pt x="168" y="197"/>
                  <a:pt x="169" y="193"/>
                </a:cubicBezTo>
                <a:cubicBezTo>
                  <a:pt x="170" y="189"/>
                  <a:pt x="176" y="191"/>
                  <a:pt x="176" y="186"/>
                </a:cubicBezTo>
                <a:cubicBezTo>
                  <a:pt x="173" y="181"/>
                  <a:pt x="166" y="179"/>
                  <a:pt x="163" y="173"/>
                </a:cubicBezTo>
                <a:cubicBezTo>
                  <a:pt x="161" y="167"/>
                  <a:pt x="164" y="158"/>
                  <a:pt x="163" y="151"/>
                </a:cubicBezTo>
                <a:cubicBezTo>
                  <a:pt x="161" y="143"/>
                  <a:pt x="155" y="135"/>
                  <a:pt x="153" y="127"/>
                </a:cubicBezTo>
                <a:cubicBezTo>
                  <a:pt x="151" y="118"/>
                  <a:pt x="154" y="112"/>
                  <a:pt x="151" y="104"/>
                </a:cubicBezTo>
                <a:cubicBezTo>
                  <a:pt x="150" y="103"/>
                  <a:pt x="150" y="103"/>
                  <a:pt x="150" y="103"/>
                </a:cubicBezTo>
                <a:cubicBezTo>
                  <a:pt x="145" y="108"/>
                  <a:pt x="138" y="110"/>
                  <a:pt x="131" y="112"/>
                </a:cubicBezTo>
                <a:close/>
                <a:moveTo>
                  <a:pt x="203" y="20"/>
                </a:moveTo>
                <a:cubicBezTo>
                  <a:pt x="201" y="33"/>
                  <a:pt x="199" y="37"/>
                  <a:pt x="204" y="49"/>
                </a:cubicBezTo>
                <a:cubicBezTo>
                  <a:pt x="207" y="57"/>
                  <a:pt x="208" y="62"/>
                  <a:pt x="211" y="69"/>
                </a:cubicBezTo>
                <a:cubicBezTo>
                  <a:pt x="211" y="71"/>
                  <a:pt x="209" y="72"/>
                  <a:pt x="206" y="71"/>
                </a:cubicBezTo>
                <a:cubicBezTo>
                  <a:pt x="214" y="85"/>
                  <a:pt x="195" y="91"/>
                  <a:pt x="187" y="92"/>
                </a:cubicBezTo>
                <a:cubicBezTo>
                  <a:pt x="192" y="120"/>
                  <a:pt x="182" y="154"/>
                  <a:pt x="196" y="173"/>
                </a:cubicBezTo>
                <a:cubicBezTo>
                  <a:pt x="199" y="177"/>
                  <a:pt x="208" y="187"/>
                  <a:pt x="208" y="194"/>
                </a:cubicBezTo>
                <a:cubicBezTo>
                  <a:pt x="208" y="197"/>
                  <a:pt x="204" y="200"/>
                  <a:pt x="204" y="202"/>
                </a:cubicBezTo>
                <a:cubicBezTo>
                  <a:pt x="190" y="206"/>
                  <a:pt x="174" y="210"/>
                  <a:pt x="158" y="206"/>
                </a:cubicBezTo>
                <a:cubicBezTo>
                  <a:pt x="159" y="208"/>
                  <a:pt x="159" y="211"/>
                  <a:pt x="159" y="214"/>
                </a:cubicBezTo>
                <a:cubicBezTo>
                  <a:pt x="172" y="209"/>
                  <a:pt x="186" y="209"/>
                  <a:pt x="200" y="216"/>
                </a:cubicBezTo>
                <a:cubicBezTo>
                  <a:pt x="189" y="223"/>
                  <a:pt x="168" y="220"/>
                  <a:pt x="158" y="227"/>
                </a:cubicBezTo>
                <a:cubicBezTo>
                  <a:pt x="155" y="228"/>
                  <a:pt x="162" y="230"/>
                  <a:pt x="159" y="231"/>
                </a:cubicBezTo>
                <a:cubicBezTo>
                  <a:pt x="146" y="233"/>
                  <a:pt x="131" y="236"/>
                  <a:pt x="119" y="233"/>
                </a:cubicBezTo>
                <a:cubicBezTo>
                  <a:pt x="114" y="226"/>
                  <a:pt x="119" y="219"/>
                  <a:pt x="113" y="212"/>
                </a:cubicBezTo>
                <a:cubicBezTo>
                  <a:pt x="75" y="207"/>
                  <a:pt x="36" y="229"/>
                  <a:pt x="6" y="212"/>
                </a:cubicBezTo>
                <a:cubicBezTo>
                  <a:pt x="10" y="207"/>
                  <a:pt x="1" y="206"/>
                  <a:pt x="0" y="199"/>
                </a:cubicBezTo>
                <a:cubicBezTo>
                  <a:pt x="0" y="194"/>
                  <a:pt x="5" y="188"/>
                  <a:pt x="7" y="183"/>
                </a:cubicBezTo>
                <a:cubicBezTo>
                  <a:pt x="10" y="175"/>
                  <a:pt x="10" y="166"/>
                  <a:pt x="12" y="160"/>
                </a:cubicBezTo>
                <a:cubicBezTo>
                  <a:pt x="15" y="156"/>
                  <a:pt x="20" y="152"/>
                  <a:pt x="21" y="147"/>
                </a:cubicBezTo>
                <a:cubicBezTo>
                  <a:pt x="23" y="137"/>
                  <a:pt x="19" y="126"/>
                  <a:pt x="20" y="117"/>
                </a:cubicBezTo>
                <a:cubicBezTo>
                  <a:pt x="20" y="113"/>
                  <a:pt x="22" y="109"/>
                  <a:pt x="23" y="106"/>
                </a:cubicBezTo>
                <a:cubicBezTo>
                  <a:pt x="25" y="87"/>
                  <a:pt x="23" y="75"/>
                  <a:pt x="37" y="67"/>
                </a:cubicBezTo>
                <a:cubicBezTo>
                  <a:pt x="43" y="63"/>
                  <a:pt x="51" y="60"/>
                  <a:pt x="58" y="56"/>
                </a:cubicBezTo>
                <a:cubicBezTo>
                  <a:pt x="77" y="44"/>
                  <a:pt x="99" y="30"/>
                  <a:pt x="124" y="24"/>
                </a:cubicBezTo>
                <a:cubicBezTo>
                  <a:pt x="126" y="21"/>
                  <a:pt x="126" y="17"/>
                  <a:pt x="129" y="15"/>
                </a:cubicBezTo>
                <a:cubicBezTo>
                  <a:pt x="133" y="12"/>
                  <a:pt x="140" y="13"/>
                  <a:pt x="146" y="12"/>
                </a:cubicBezTo>
                <a:cubicBezTo>
                  <a:pt x="154" y="10"/>
                  <a:pt x="162" y="0"/>
                  <a:pt x="177" y="4"/>
                </a:cubicBezTo>
                <a:cubicBezTo>
                  <a:pt x="183" y="5"/>
                  <a:pt x="186" y="12"/>
                  <a:pt x="191" y="15"/>
                </a:cubicBezTo>
                <a:cubicBezTo>
                  <a:pt x="196" y="18"/>
                  <a:pt x="201" y="16"/>
                  <a:pt x="203" y="2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8" name="Freeform 26"/>
          <p:cNvSpPr>
            <a:spLocks/>
          </p:cNvSpPr>
          <p:nvPr/>
        </p:nvSpPr>
        <p:spPr bwMode="auto">
          <a:xfrm>
            <a:off x="7311736" y="3045440"/>
            <a:ext cx="403887" cy="481559"/>
          </a:xfrm>
          <a:custGeom>
            <a:avLst/>
            <a:gdLst/>
            <a:ahLst/>
            <a:cxnLst>
              <a:cxn ang="0">
                <a:pos x="147" y="165"/>
              </a:cxn>
              <a:cxn ang="0">
                <a:pos x="155" y="168"/>
              </a:cxn>
              <a:cxn ang="0">
                <a:pos x="89" y="193"/>
              </a:cxn>
              <a:cxn ang="0">
                <a:pos x="82" y="188"/>
              </a:cxn>
              <a:cxn ang="0">
                <a:pos x="88" y="186"/>
              </a:cxn>
              <a:cxn ang="0">
                <a:pos x="81" y="178"/>
              </a:cxn>
              <a:cxn ang="0">
                <a:pos x="18" y="179"/>
              </a:cxn>
              <a:cxn ang="0">
                <a:pos x="10" y="163"/>
              </a:cxn>
              <a:cxn ang="0">
                <a:pos x="14" y="157"/>
              </a:cxn>
              <a:cxn ang="0">
                <a:pos x="10" y="152"/>
              </a:cxn>
              <a:cxn ang="0">
                <a:pos x="17" y="146"/>
              </a:cxn>
              <a:cxn ang="0">
                <a:pos x="46" y="144"/>
              </a:cxn>
              <a:cxn ang="0">
                <a:pos x="77" y="113"/>
              </a:cxn>
              <a:cxn ang="0">
                <a:pos x="77" y="103"/>
              </a:cxn>
              <a:cxn ang="0">
                <a:pos x="29" y="71"/>
              </a:cxn>
              <a:cxn ang="0">
                <a:pos x="0" y="51"/>
              </a:cxn>
              <a:cxn ang="0">
                <a:pos x="13" y="32"/>
              </a:cxn>
              <a:cxn ang="0">
                <a:pos x="15" y="21"/>
              </a:cxn>
              <a:cxn ang="0">
                <a:pos x="34" y="39"/>
              </a:cxn>
              <a:cxn ang="0">
                <a:pos x="36" y="32"/>
              </a:cxn>
              <a:cxn ang="0">
                <a:pos x="42" y="31"/>
              </a:cxn>
              <a:cxn ang="0">
                <a:pos x="48" y="57"/>
              </a:cxn>
              <a:cxn ang="0">
                <a:pos x="71" y="69"/>
              </a:cxn>
              <a:cxn ang="0">
                <a:pos x="69" y="63"/>
              </a:cxn>
              <a:cxn ang="0">
                <a:pos x="72" y="39"/>
              </a:cxn>
              <a:cxn ang="0">
                <a:pos x="71" y="23"/>
              </a:cxn>
              <a:cxn ang="0">
                <a:pos x="77" y="19"/>
              </a:cxn>
              <a:cxn ang="0">
                <a:pos x="83" y="12"/>
              </a:cxn>
              <a:cxn ang="0">
                <a:pos x="132" y="20"/>
              </a:cxn>
              <a:cxn ang="0">
                <a:pos x="138" y="55"/>
              </a:cxn>
              <a:cxn ang="0">
                <a:pos x="158" y="90"/>
              </a:cxn>
              <a:cxn ang="0">
                <a:pos x="152" y="139"/>
              </a:cxn>
              <a:cxn ang="0">
                <a:pos x="147" y="165"/>
              </a:cxn>
            </a:cxnLst>
            <a:rect l="0" t="0" r="r" b="b"/>
            <a:pathLst>
              <a:path w="163" h="195">
                <a:moveTo>
                  <a:pt x="147" y="165"/>
                </a:moveTo>
                <a:cubicBezTo>
                  <a:pt x="148" y="164"/>
                  <a:pt x="153" y="166"/>
                  <a:pt x="155" y="168"/>
                </a:cubicBezTo>
                <a:cubicBezTo>
                  <a:pt x="159" y="195"/>
                  <a:pt x="112" y="191"/>
                  <a:pt x="89" y="193"/>
                </a:cubicBezTo>
                <a:cubicBezTo>
                  <a:pt x="85" y="192"/>
                  <a:pt x="88" y="188"/>
                  <a:pt x="82" y="188"/>
                </a:cubicBezTo>
                <a:cubicBezTo>
                  <a:pt x="83" y="186"/>
                  <a:pt x="86" y="185"/>
                  <a:pt x="88" y="186"/>
                </a:cubicBezTo>
                <a:cubicBezTo>
                  <a:pt x="86" y="183"/>
                  <a:pt x="84" y="180"/>
                  <a:pt x="81" y="178"/>
                </a:cubicBezTo>
                <a:cubicBezTo>
                  <a:pt x="61" y="183"/>
                  <a:pt x="41" y="179"/>
                  <a:pt x="18" y="179"/>
                </a:cubicBezTo>
                <a:cubicBezTo>
                  <a:pt x="15" y="174"/>
                  <a:pt x="14" y="168"/>
                  <a:pt x="10" y="163"/>
                </a:cubicBezTo>
                <a:cubicBezTo>
                  <a:pt x="10" y="159"/>
                  <a:pt x="12" y="158"/>
                  <a:pt x="14" y="157"/>
                </a:cubicBezTo>
                <a:cubicBezTo>
                  <a:pt x="13" y="155"/>
                  <a:pt x="10" y="155"/>
                  <a:pt x="10" y="152"/>
                </a:cubicBezTo>
                <a:cubicBezTo>
                  <a:pt x="11" y="148"/>
                  <a:pt x="12" y="146"/>
                  <a:pt x="17" y="146"/>
                </a:cubicBezTo>
                <a:cubicBezTo>
                  <a:pt x="18" y="131"/>
                  <a:pt x="35" y="145"/>
                  <a:pt x="46" y="144"/>
                </a:cubicBezTo>
                <a:cubicBezTo>
                  <a:pt x="50" y="127"/>
                  <a:pt x="57" y="112"/>
                  <a:pt x="77" y="113"/>
                </a:cubicBezTo>
                <a:cubicBezTo>
                  <a:pt x="79" y="111"/>
                  <a:pt x="76" y="106"/>
                  <a:pt x="77" y="103"/>
                </a:cubicBezTo>
                <a:cubicBezTo>
                  <a:pt x="49" y="107"/>
                  <a:pt x="42" y="84"/>
                  <a:pt x="29" y="71"/>
                </a:cubicBezTo>
                <a:cubicBezTo>
                  <a:pt x="15" y="69"/>
                  <a:pt x="9" y="59"/>
                  <a:pt x="0" y="51"/>
                </a:cubicBezTo>
                <a:cubicBezTo>
                  <a:pt x="2" y="43"/>
                  <a:pt x="5" y="35"/>
                  <a:pt x="13" y="32"/>
                </a:cubicBezTo>
                <a:cubicBezTo>
                  <a:pt x="12" y="28"/>
                  <a:pt x="11" y="23"/>
                  <a:pt x="15" y="21"/>
                </a:cubicBezTo>
                <a:cubicBezTo>
                  <a:pt x="24" y="24"/>
                  <a:pt x="27" y="34"/>
                  <a:pt x="34" y="39"/>
                </a:cubicBezTo>
                <a:cubicBezTo>
                  <a:pt x="36" y="38"/>
                  <a:pt x="34" y="33"/>
                  <a:pt x="36" y="32"/>
                </a:cubicBezTo>
                <a:cubicBezTo>
                  <a:pt x="38" y="30"/>
                  <a:pt x="39" y="30"/>
                  <a:pt x="42" y="31"/>
                </a:cubicBezTo>
                <a:cubicBezTo>
                  <a:pt x="44" y="40"/>
                  <a:pt x="46" y="48"/>
                  <a:pt x="48" y="57"/>
                </a:cubicBezTo>
                <a:cubicBezTo>
                  <a:pt x="55" y="61"/>
                  <a:pt x="59" y="72"/>
                  <a:pt x="71" y="69"/>
                </a:cubicBezTo>
                <a:cubicBezTo>
                  <a:pt x="72" y="66"/>
                  <a:pt x="69" y="66"/>
                  <a:pt x="69" y="63"/>
                </a:cubicBezTo>
                <a:cubicBezTo>
                  <a:pt x="71" y="55"/>
                  <a:pt x="73" y="48"/>
                  <a:pt x="72" y="39"/>
                </a:cubicBezTo>
                <a:cubicBezTo>
                  <a:pt x="72" y="34"/>
                  <a:pt x="68" y="28"/>
                  <a:pt x="71" y="23"/>
                </a:cubicBezTo>
                <a:cubicBezTo>
                  <a:pt x="72" y="21"/>
                  <a:pt x="74" y="22"/>
                  <a:pt x="77" y="19"/>
                </a:cubicBezTo>
                <a:cubicBezTo>
                  <a:pt x="79" y="17"/>
                  <a:pt x="81" y="13"/>
                  <a:pt x="83" y="12"/>
                </a:cubicBezTo>
                <a:cubicBezTo>
                  <a:pt x="98" y="0"/>
                  <a:pt x="126" y="5"/>
                  <a:pt x="132" y="20"/>
                </a:cubicBezTo>
                <a:cubicBezTo>
                  <a:pt x="155" y="1"/>
                  <a:pt x="162" y="57"/>
                  <a:pt x="138" y="55"/>
                </a:cubicBezTo>
                <a:cubicBezTo>
                  <a:pt x="142" y="68"/>
                  <a:pt x="155" y="74"/>
                  <a:pt x="158" y="90"/>
                </a:cubicBezTo>
                <a:cubicBezTo>
                  <a:pt x="161" y="107"/>
                  <a:pt x="163" y="127"/>
                  <a:pt x="152" y="139"/>
                </a:cubicBezTo>
                <a:cubicBezTo>
                  <a:pt x="152" y="150"/>
                  <a:pt x="151" y="159"/>
                  <a:pt x="147" y="16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9" name="Freeform 27"/>
          <p:cNvSpPr>
            <a:spLocks/>
          </p:cNvSpPr>
          <p:nvPr/>
        </p:nvSpPr>
        <p:spPr bwMode="auto">
          <a:xfrm>
            <a:off x="8595888" y="3216316"/>
            <a:ext cx="46602" cy="11132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9" y="45"/>
              </a:cxn>
              <a:cxn ang="0">
                <a:pos x="0" y="0"/>
              </a:cxn>
            </a:cxnLst>
            <a:rect l="0" t="0" r="r" b="b"/>
            <a:pathLst>
              <a:path w="19" h="45">
                <a:moveTo>
                  <a:pt x="0" y="0"/>
                </a:moveTo>
                <a:cubicBezTo>
                  <a:pt x="6" y="15"/>
                  <a:pt x="13" y="30"/>
                  <a:pt x="19" y="45"/>
                </a:cubicBezTo>
                <a:cubicBezTo>
                  <a:pt x="8" y="35"/>
                  <a:pt x="2" y="20"/>
                  <a:pt x="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0" name="Freeform 28"/>
          <p:cNvSpPr>
            <a:spLocks/>
          </p:cNvSpPr>
          <p:nvPr/>
        </p:nvSpPr>
        <p:spPr bwMode="auto">
          <a:xfrm>
            <a:off x="8204946" y="3348356"/>
            <a:ext cx="28479" cy="103561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10" y="36"/>
              </a:cxn>
              <a:cxn ang="0">
                <a:pos x="0" y="42"/>
              </a:cxn>
              <a:cxn ang="0">
                <a:pos x="8" y="0"/>
              </a:cxn>
            </a:cxnLst>
            <a:rect l="0" t="0" r="r" b="b"/>
            <a:pathLst>
              <a:path w="12" h="42">
                <a:moveTo>
                  <a:pt x="8" y="0"/>
                </a:moveTo>
                <a:cubicBezTo>
                  <a:pt x="12" y="11"/>
                  <a:pt x="11" y="23"/>
                  <a:pt x="10" y="36"/>
                </a:cubicBezTo>
                <a:cubicBezTo>
                  <a:pt x="6" y="38"/>
                  <a:pt x="4" y="41"/>
                  <a:pt x="0" y="42"/>
                </a:cubicBezTo>
                <a:cubicBezTo>
                  <a:pt x="8" y="31"/>
                  <a:pt x="8" y="18"/>
                  <a:pt x="8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1" name="Freeform 29"/>
          <p:cNvSpPr>
            <a:spLocks noEditPoints="1"/>
          </p:cNvSpPr>
          <p:nvPr/>
        </p:nvSpPr>
        <p:spPr bwMode="auto">
          <a:xfrm>
            <a:off x="8023715" y="3006605"/>
            <a:ext cx="711980" cy="471203"/>
          </a:xfrm>
          <a:custGeom>
            <a:avLst/>
            <a:gdLst/>
            <a:ahLst/>
            <a:cxnLst>
              <a:cxn ang="0">
                <a:pos x="74" y="181"/>
              </a:cxn>
              <a:cxn ang="0">
                <a:pos x="84" y="175"/>
              </a:cxn>
              <a:cxn ang="0">
                <a:pos x="82" y="139"/>
              </a:cxn>
              <a:cxn ang="0">
                <a:pos x="74" y="181"/>
              </a:cxn>
              <a:cxn ang="0">
                <a:pos x="252" y="130"/>
              </a:cxn>
              <a:cxn ang="0">
                <a:pos x="233" y="85"/>
              </a:cxn>
              <a:cxn ang="0">
                <a:pos x="252" y="130"/>
              </a:cxn>
              <a:cxn ang="0">
                <a:pos x="35" y="0"/>
              </a:cxn>
              <a:cxn ang="0">
                <a:pos x="59" y="0"/>
              </a:cxn>
              <a:cxn ang="0">
                <a:pos x="87" y="24"/>
              </a:cxn>
              <a:cxn ang="0">
                <a:pos x="94" y="24"/>
              </a:cxn>
              <a:cxn ang="0">
                <a:pos x="112" y="41"/>
              </a:cxn>
              <a:cxn ang="0">
                <a:pos x="127" y="51"/>
              </a:cxn>
              <a:cxn ang="0">
                <a:pos x="176" y="49"/>
              </a:cxn>
              <a:cxn ang="0">
                <a:pos x="191" y="43"/>
              </a:cxn>
              <a:cxn ang="0">
                <a:pos x="268" y="139"/>
              </a:cxn>
              <a:cxn ang="0">
                <a:pos x="289" y="146"/>
              </a:cxn>
              <a:cxn ang="0">
                <a:pos x="257" y="139"/>
              </a:cxn>
              <a:cxn ang="0">
                <a:pos x="259" y="180"/>
              </a:cxn>
              <a:cxn ang="0">
                <a:pos x="243" y="181"/>
              </a:cxn>
              <a:cxn ang="0">
                <a:pos x="234" y="175"/>
              </a:cxn>
              <a:cxn ang="0">
                <a:pos x="237" y="167"/>
              </a:cxn>
              <a:cxn ang="0">
                <a:pos x="245" y="166"/>
              </a:cxn>
              <a:cxn ang="0">
                <a:pos x="208" y="122"/>
              </a:cxn>
              <a:cxn ang="0">
                <a:pos x="209" y="147"/>
              </a:cxn>
              <a:cxn ang="0">
                <a:pos x="191" y="171"/>
              </a:cxn>
              <a:cxn ang="0">
                <a:pos x="167" y="174"/>
              </a:cxn>
              <a:cxn ang="0">
                <a:pos x="170" y="162"/>
              </a:cxn>
              <a:cxn ang="0">
                <a:pos x="177" y="108"/>
              </a:cxn>
              <a:cxn ang="0">
                <a:pos x="113" y="126"/>
              </a:cxn>
              <a:cxn ang="0">
                <a:pos x="105" y="150"/>
              </a:cxn>
              <a:cxn ang="0">
                <a:pos x="100" y="189"/>
              </a:cxn>
              <a:cxn ang="0">
                <a:pos x="81" y="190"/>
              </a:cxn>
              <a:cxn ang="0">
                <a:pos x="76" y="182"/>
              </a:cxn>
              <a:cxn ang="0">
                <a:pos x="52" y="172"/>
              </a:cxn>
              <a:cxn ang="0">
                <a:pos x="62" y="167"/>
              </a:cxn>
              <a:cxn ang="0">
                <a:pos x="57" y="128"/>
              </a:cxn>
              <a:cxn ang="0">
                <a:pos x="29" y="112"/>
              </a:cxn>
              <a:cxn ang="0">
                <a:pos x="10" y="90"/>
              </a:cxn>
              <a:cxn ang="0">
                <a:pos x="5" y="67"/>
              </a:cxn>
              <a:cxn ang="0">
                <a:pos x="4" y="32"/>
              </a:cxn>
              <a:cxn ang="0">
                <a:pos x="8" y="33"/>
              </a:cxn>
              <a:cxn ang="0">
                <a:pos x="5" y="31"/>
              </a:cxn>
              <a:cxn ang="0">
                <a:pos x="8" y="31"/>
              </a:cxn>
              <a:cxn ang="0">
                <a:pos x="15" y="13"/>
              </a:cxn>
              <a:cxn ang="0">
                <a:pos x="16" y="10"/>
              </a:cxn>
              <a:cxn ang="0">
                <a:pos x="19" y="9"/>
              </a:cxn>
              <a:cxn ang="0">
                <a:pos x="35" y="0"/>
              </a:cxn>
            </a:cxnLst>
            <a:rect l="0" t="0" r="r" b="b"/>
            <a:pathLst>
              <a:path w="289" h="191">
                <a:moveTo>
                  <a:pt x="74" y="181"/>
                </a:moveTo>
                <a:cubicBezTo>
                  <a:pt x="78" y="180"/>
                  <a:pt x="80" y="177"/>
                  <a:pt x="84" y="175"/>
                </a:cubicBezTo>
                <a:cubicBezTo>
                  <a:pt x="85" y="162"/>
                  <a:pt x="86" y="150"/>
                  <a:pt x="82" y="139"/>
                </a:cubicBezTo>
                <a:cubicBezTo>
                  <a:pt x="82" y="157"/>
                  <a:pt x="82" y="170"/>
                  <a:pt x="74" y="181"/>
                </a:cubicBezTo>
                <a:close/>
                <a:moveTo>
                  <a:pt x="252" y="130"/>
                </a:moveTo>
                <a:cubicBezTo>
                  <a:pt x="246" y="115"/>
                  <a:pt x="239" y="100"/>
                  <a:pt x="233" y="85"/>
                </a:cubicBezTo>
                <a:cubicBezTo>
                  <a:pt x="235" y="105"/>
                  <a:pt x="241" y="120"/>
                  <a:pt x="252" y="130"/>
                </a:cubicBezTo>
                <a:close/>
                <a:moveTo>
                  <a:pt x="35" y="0"/>
                </a:moveTo>
                <a:cubicBezTo>
                  <a:pt x="42" y="1"/>
                  <a:pt x="50" y="0"/>
                  <a:pt x="59" y="0"/>
                </a:cubicBezTo>
                <a:cubicBezTo>
                  <a:pt x="68" y="9"/>
                  <a:pt x="79" y="15"/>
                  <a:pt x="87" y="24"/>
                </a:cubicBezTo>
                <a:cubicBezTo>
                  <a:pt x="90" y="24"/>
                  <a:pt x="92" y="24"/>
                  <a:pt x="94" y="24"/>
                </a:cubicBezTo>
                <a:cubicBezTo>
                  <a:pt x="99" y="30"/>
                  <a:pt x="108" y="34"/>
                  <a:pt x="112" y="41"/>
                </a:cubicBezTo>
                <a:cubicBezTo>
                  <a:pt x="118" y="44"/>
                  <a:pt x="126" y="44"/>
                  <a:pt x="127" y="51"/>
                </a:cubicBezTo>
                <a:cubicBezTo>
                  <a:pt x="145" y="55"/>
                  <a:pt x="163" y="49"/>
                  <a:pt x="176" y="49"/>
                </a:cubicBezTo>
                <a:cubicBezTo>
                  <a:pt x="178" y="46"/>
                  <a:pt x="186" y="43"/>
                  <a:pt x="191" y="43"/>
                </a:cubicBezTo>
                <a:cubicBezTo>
                  <a:pt x="247" y="38"/>
                  <a:pt x="248" y="105"/>
                  <a:pt x="268" y="139"/>
                </a:cubicBezTo>
                <a:cubicBezTo>
                  <a:pt x="275" y="140"/>
                  <a:pt x="286" y="139"/>
                  <a:pt x="289" y="146"/>
                </a:cubicBezTo>
                <a:cubicBezTo>
                  <a:pt x="282" y="163"/>
                  <a:pt x="262" y="147"/>
                  <a:pt x="257" y="139"/>
                </a:cubicBezTo>
                <a:cubicBezTo>
                  <a:pt x="259" y="151"/>
                  <a:pt x="263" y="170"/>
                  <a:pt x="259" y="180"/>
                </a:cubicBezTo>
                <a:cubicBezTo>
                  <a:pt x="253" y="180"/>
                  <a:pt x="249" y="182"/>
                  <a:pt x="243" y="181"/>
                </a:cubicBezTo>
                <a:cubicBezTo>
                  <a:pt x="237" y="181"/>
                  <a:pt x="233" y="183"/>
                  <a:pt x="234" y="175"/>
                </a:cubicBezTo>
                <a:cubicBezTo>
                  <a:pt x="235" y="172"/>
                  <a:pt x="236" y="170"/>
                  <a:pt x="237" y="167"/>
                </a:cubicBezTo>
                <a:cubicBezTo>
                  <a:pt x="240" y="167"/>
                  <a:pt x="243" y="166"/>
                  <a:pt x="245" y="166"/>
                </a:cubicBezTo>
                <a:cubicBezTo>
                  <a:pt x="246" y="141"/>
                  <a:pt x="218" y="138"/>
                  <a:pt x="208" y="122"/>
                </a:cubicBezTo>
                <a:cubicBezTo>
                  <a:pt x="203" y="130"/>
                  <a:pt x="210" y="138"/>
                  <a:pt x="209" y="147"/>
                </a:cubicBezTo>
                <a:cubicBezTo>
                  <a:pt x="202" y="154"/>
                  <a:pt x="198" y="164"/>
                  <a:pt x="191" y="171"/>
                </a:cubicBezTo>
                <a:cubicBezTo>
                  <a:pt x="188" y="177"/>
                  <a:pt x="174" y="178"/>
                  <a:pt x="167" y="174"/>
                </a:cubicBezTo>
                <a:cubicBezTo>
                  <a:pt x="167" y="168"/>
                  <a:pt x="167" y="164"/>
                  <a:pt x="170" y="162"/>
                </a:cubicBezTo>
                <a:cubicBezTo>
                  <a:pt x="201" y="159"/>
                  <a:pt x="184" y="125"/>
                  <a:pt x="177" y="108"/>
                </a:cubicBezTo>
                <a:cubicBezTo>
                  <a:pt x="161" y="119"/>
                  <a:pt x="142" y="131"/>
                  <a:pt x="113" y="126"/>
                </a:cubicBezTo>
                <a:cubicBezTo>
                  <a:pt x="110" y="131"/>
                  <a:pt x="106" y="138"/>
                  <a:pt x="105" y="150"/>
                </a:cubicBezTo>
                <a:cubicBezTo>
                  <a:pt x="103" y="165"/>
                  <a:pt x="108" y="184"/>
                  <a:pt x="100" y="189"/>
                </a:cubicBezTo>
                <a:cubicBezTo>
                  <a:pt x="97" y="191"/>
                  <a:pt x="83" y="189"/>
                  <a:pt x="81" y="190"/>
                </a:cubicBezTo>
                <a:cubicBezTo>
                  <a:pt x="75" y="190"/>
                  <a:pt x="77" y="186"/>
                  <a:pt x="76" y="182"/>
                </a:cubicBezTo>
                <a:cubicBezTo>
                  <a:pt x="67" y="185"/>
                  <a:pt x="42" y="187"/>
                  <a:pt x="52" y="172"/>
                </a:cubicBezTo>
                <a:cubicBezTo>
                  <a:pt x="56" y="171"/>
                  <a:pt x="59" y="169"/>
                  <a:pt x="62" y="167"/>
                </a:cubicBezTo>
                <a:cubicBezTo>
                  <a:pt x="63" y="155"/>
                  <a:pt x="60" y="140"/>
                  <a:pt x="57" y="128"/>
                </a:cubicBezTo>
                <a:cubicBezTo>
                  <a:pt x="43" y="128"/>
                  <a:pt x="34" y="122"/>
                  <a:pt x="29" y="112"/>
                </a:cubicBezTo>
                <a:cubicBezTo>
                  <a:pt x="23" y="104"/>
                  <a:pt x="12" y="95"/>
                  <a:pt x="10" y="90"/>
                </a:cubicBezTo>
                <a:cubicBezTo>
                  <a:pt x="10" y="84"/>
                  <a:pt x="5" y="71"/>
                  <a:pt x="5" y="67"/>
                </a:cubicBezTo>
                <a:cubicBezTo>
                  <a:pt x="1" y="71"/>
                  <a:pt x="0" y="37"/>
                  <a:pt x="4" y="32"/>
                </a:cubicBezTo>
                <a:cubicBezTo>
                  <a:pt x="6" y="32"/>
                  <a:pt x="6" y="33"/>
                  <a:pt x="8" y="33"/>
                </a:cubicBezTo>
                <a:cubicBezTo>
                  <a:pt x="7" y="32"/>
                  <a:pt x="6" y="32"/>
                  <a:pt x="5" y="31"/>
                </a:cubicBezTo>
                <a:cubicBezTo>
                  <a:pt x="5" y="30"/>
                  <a:pt x="6" y="32"/>
                  <a:pt x="8" y="31"/>
                </a:cubicBezTo>
                <a:cubicBezTo>
                  <a:pt x="6" y="28"/>
                  <a:pt x="6" y="15"/>
                  <a:pt x="15" y="13"/>
                </a:cubicBezTo>
                <a:cubicBezTo>
                  <a:pt x="17" y="13"/>
                  <a:pt x="14" y="11"/>
                  <a:pt x="16" y="10"/>
                </a:cubicBezTo>
                <a:cubicBezTo>
                  <a:pt x="17" y="10"/>
                  <a:pt x="18" y="10"/>
                  <a:pt x="19" y="9"/>
                </a:cubicBezTo>
                <a:cubicBezTo>
                  <a:pt x="22" y="8"/>
                  <a:pt x="37" y="3"/>
                  <a:pt x="35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4" name="Freeform 32"/>
          <p:cNvSpPr>
            <a:spLocks/>
          </p:cNvSpPr>
          <p:nvPr/>
        </p:nvSpPr>
        <p:spPr bwMode="auto">
          <a:xfrm>
            <a:off x="7946045" y="2191061"/>
            <a:ext cx="779294" cy="768941"/>
          </a:xfrm>
          <a:custGeom>
            <a:avLst/>
            <a:gdLst/>
            <a:ahLst/>
            <a:cxnLst>
              <a:cxn ang="0">
                <a:pos x="196" y="308"/>
              </a:cxn>
              <a:cxn ang="0">
                <a:pos x="191" y="298"/>
              </a:cxn>
              <a:cxn ang="0">
                <a:pos x="214" y="260"/>
              </a:cxn>
              <a:cxn ang="0">
                <a:pos x="202" y="222"/>
              </a:cxn>
              <a:cxn ang="0">
                <a:pos x="171" y="182"/>
              </a:cxn>
              <a:cxn ang="0">
                <a:pos x="166" y="263"/>
              </a:cxn>
              <a:cxn ang="0">
                <a:pos x="163" y="307"/>
              </a:cxn>
              <a:cxn ang="0">
                <a:pos x="118" y="310"/>
              </a:cxn>
              <a:cxn ang="0">
                <a:pos x="149" y="299"/>
              </a:cxn>
              <a:cxn ang="0">
                <a:pos x="154" y="258"/>
              </a:cxn>
              <a:cxn ang="0">
                <a:pos x="154" y="226"/>
              </a:cxn>
              <a:cxn ang="0">
                <a:pos x="122" y="200"/>
              </a:cxn>
              <a:cxn ang="0">
                <a:pos x="85" y="191"/>
              </a:cxn>
              <a:cxn ang="0">
                <a:pos x="64" y="185"/>
              </a:cxn>
              <a:cxn ang="0">
                <a:pos x="48" y="177"/>
              </a:cxn>
              <a:cxn ang="0">
                <a:pos x="37" y="162"/>
              </a:cxn>
              <a:cxn ang="0">
                <a:pos x="17" y="128"/>
              </a:cxn>
              <a:cxn ang="0">
                <a:pos x="23" y="71"/>
              </a:cxn>
              <a:cxn ang="0">
                <a:pos x="37" y="42"/>
              </a:cxn>
              <a:cxn ang="0">
                <a:pos x="10" y="18"/>
              </a:cxn>
              <a:cxn ang="0">
                <a:pos x="42" y="1"/>
              </a:cxn>
              <a:cxn ang="0">
                <a:pos x="50" y="77"/>
              </a:cxn>
              <a:cxn ang="0">
                <a:pos x="130" y="77"/>
              </a:cxn>
              <a:cxn ang="0">
                <a:pos x="298" y="121"/>
              </a:cxn>
              <a:cxn ang="0">
                <a:pos x="309" y="162"/>
              </a:cxn>
              <a:cxn ang="0">
                <a:pos x="304" y="172"/>
              </a:cxn>
              <a:cxn ang="0">
                <a:pos x="293" y="180"/>
              </a:cxn>
              <a:cxn ang="0">
                <a:pos x="284" y="184"/>
              </a:cxn>
              <a:cxn ang="0">
                <a:pos x="268" y="178"/>
              </a:cxn>
              <a:cxn ang="0">
                <a:pos x="253" y="180"/>
              </a:cxn>
              <a:cxn ang="0">
                <a:pos x="232" y="179"/>
              </a:cxn>
              <a:cxn ang="0">
                <a:pos x="216" y="180"/>
              </a:cxn>
              <a:cxn ang="0">
                <a:pos x="213" y="207"/>
              </a:cxn>
              <a:cxn ang="0">
                <a:pos x="218" y="232"/>
              </a:cxn>
              <a:cxn ang="0">
                <a:pos x="224" y="295"/>
              </a:cxn>
            </a:cxnLst>
            <a:rect l="0" t="0" r="r" b="b"/>
            <a:pathLst>
              <a:path w="316" h="312">
                <a:moveTo>
                  <a:pt x="226" y="302"/>
                </a:moveTo>
                <a:cubicBezTo>
                  <a:pt x="196" y="308"/>
                  <a:pt x="196" y="308"/>
                  <a:pt x="196" y="308"/>
                </a:cubicBezTo>
                <a:cubicBezTo>
                  <a:pt x="183" y="305"/>
                  <a:pt x="183" y="305"/>
                  <a:pt x="183" y="305"/>
                </a:cubicBezTo>
                <a:cubicBezTo>
                  <a:pt x="191" y="298"/>
                  <a:pt x="191" y="298"/>
                  <a:pt x="191" y="298"/>
                </a:cubicBezTo>
                <a:cubicBezTo>
                  <a:pt x="215" y="295"/>
                  <a:pt x="215" y="295"/>
                  <a:pt x="215" y="295"/>
                </a:cubicBezTo>
                <a:cubicBezTo>
                  <a:pt x="214" y="260"/>
                  <a:pt x="214" y="260"/>
                  <a:pt x="214" y="260"/>
                </a:cubicBezTo>
                <a:cubicBezTo>
                  <a:pt x="213" y="252"/>
                  <a:pt x="211" y="239"/>
                  <a:pt x="208" y="231"/>
                </a:cubicBezTo>
                <a:cubicBezTo>
                  <a:pt x="207" y="227"/>
                  <a:pt x="203" y="225"/>
                  <a:pt x="202" y="222"/>
                </a:cubicBezTo>
                <a:cubicBezTo>
                  <a:pt x="200" y="216"/>
                  <a:pt x="201" y="211"/>
                  <a:pt x="198" y="206"/>
                </a:cubicBezTo>
                <a:cubicBezTo>
                  <a:pt x="195" y="201"/>
                  <a:pt x="179" y="177"/>
                  <a:pt x="171" y="182"/>
                </a:cubicBezTo>
                <a:cubicBezTo>
                  <a:pt x="162" y="187"/>
                  <a:pt x="172" y="210"/>
                  <a:pt x="172" y="216"/>
                </a:cubicBezTo>
                <a:cubicBezTo>
                  <a:pt x="174" y="234"/>
                  <a:pt x="160" y="249"/>
                  <a:pt x="166" y="263"/>
                </a:cubicBezTo>
                <a:cubicBezTo>
                  <a:pt x="161" y="298"/>
                  <a:pt x="161" y="298"/>
                  <a:pt x="161" y="298"/>
                </a:cubicBezTo>
                <a:cubicBezTo>
                  <a:pt x="163" y="307"/>
                  <a:pt x="163" y="307"/>
                  <a:pt x="163" y="307"/>
                </a:cubicBezTo>
                <a:cubicBezTo>
                  <a:pt x="131" y="312"/>
                  <a:pt x="131" y="312"/>
                  <a:pt x="131" y="312"/>
                </a:cubicBezTo>
                <a:cubicBezTo>
                  <a:pt x="118" y="310"/>
                  <a:pt x="118" y="310"/>
                  <a:pt x="118" y="310"/>
                </a:cubicBezTo>
                <a:cubicBezTo>
                  <a:pt x="124" y="302"/>
                  <a:pt x="124" y="302"/>
                  <a:pt x="124" y="302"/>
                </a:cubicBezTo>
                <a:cubicBezTo>
                  <a:pt x="149" y="299"/>
                  <a:pt x="149" y="299"/>
                  <a:pt x="149" y="299"/>
                </a:cubicBezTo>
                <a:cubicBezTo>
                  <a:pt x="153" y="270"/>
                  <a:pt x="153" y="270"/>
                  <a:pt x="153" y="270"/>
                </a:cubicBezTo>
                <a:cubicBezTo>
                  <a:pt x="154" y="258"/>
                  <a:pt x="154" y="258"/>
                  <a:pt x="154" y="258"/>
                </a:cubicBezTo>
                <a:cubicBezTo>
                  <a:pt x="155" y="258"/>
                  <a:pt x="157" y="248"/>
                  <a:pt x="157" y="247"/>
                </a:cubicBezTo>
                <a:cubicBezTo>
                  <a:pt x="157" y="244"/>
                  <a:pt x="154" y="229"/>
                  <a:pt x="154" y="226"/>
                </a:cubicBezTo>
                <a:cubicBezTo>
                  <a:pt x="153" y="216"/>
                  <a:pt x="157" y="182"/>
                  <a:pt x="137" y="191"/>
                </a:cubicBezTo>
                <a:cubicBezTo>
                  <a:pt x="134" y="193"/>
                  <a:pt x="130" y="200"/>
                  <a:pt x="122" y="200"/>
                </a:cubicBezTo>
                <a:cubicBezTo>
                  <a:pt x="114" y="200"/>
                  <a:pt x="106" y="191"/>
                  <a:pt x="99" y="189"/>
                </a:cubicBezTo>
                <a:cubicBezTo>
                  <a:pt x="94" y="189"/>
                  <a:pt x="89" y="192"/>
                  <a:pt x="85" y="191"/>
                </a:cubicBezTo>
                <a:cubicBezTo>
                  <a:pt x="77" y="190"/>
                  <a:pt x="71" y="184"/>
                  <a:pt x="66" y="183"/>
                </a:cubicBezTo>
                <a:cubicBezTo>
                  <a:pt x="65" y="183"/>
                  <a:pt x="65" y="186"/>
                  <a:pt x="64" y="185"/>
                </a:cubicBezTo>
                <a:cubicBezTo>
                  <a:pt x="59" y="183"/>
                  <a:pt x="58" y="175"/>
                  <a:pt x="51" y="175"/>
                </a:cubicBezTo>
                <a:cubicBezTo>
                  <a:pt x="50" y="175"/>
                  <a:pt x="47" y="176"/>
                  <a:pt x="48" y="177"/>
                </a:cubicBezTo>
                <a:cubicBezTo>
                  <a:pt x="44" y="174"/>
                  <a:pt x="45" y="169"/>
                  <a:pt x="43" y="166"/>
                </a:cubicBezTo>
                <a:cubicBezTo>
                  <a:pt x="41" y="163"/>
                  <a:pt x="39" y="164"/>
                  <a:pt x="37" y="162"/>
                </a:cubicBezTo>
                <a:cubicBezTo>
                  <a:pt x="29" y="154"/>
                  <a:pt x="26" y="139"/>
                  <a:pt x="21" y="129"/>
                </a:cubicBezTo>
                <a:cubicBezTo>
                  <a:pt x="20" y="128"/>
                  <a:pt x="18" y="130"/>
                  <a:pt x="17" y="128"/>
                </a:cubicBezTo>
                <a:cubicBezTo>
                  <a:pt x="13" y="123"/>
                  <a:pt x="15" y="102"/>
                  <a:pt x="16" y="98"/>
                </a:cubicBezTo>
                <a:cubicBezTo>
                  <a:pt x="18" y="89"/>
                  <a:pt x="18" y="78"/>
                  <a:pt x="23" y="71"/>
                </a:cubicBezTo>
                <a:cubicBezTo>
                  <a:pt x="24" y="69"/>
                  <a:pt x="28" y="69"/>
                  <a:pt x="30" y="66"/>
                </a:cubicBezTo>
                <a:cubicBezTo>
                  <a:pt x="31" y="64"/>
                  <a:pt x="37" y="48"/>
                  <a:pt x="37" y="42"/>
                </a:cubicBezTo>
                <a:cubicBezTo>
                  <a:pt x="35" y="24"/>
                  <a:pt x="20" y="26"/>
                  <a:pt x="0" y="28"/>
                </a:cubicBezTo>
                <a:cubicBezTo>
                  <a:pt x="0" y="21"/>
                  <a:pt x="6" y="23"/>
                  <a:pt x="10" y="18"/>
                </a:cubicBezTo>
                <a:cubicBezTo>
                  <a:pt x="16" y="13"/>
                  <a:pt x="17" y="5"/>
                  <a:pt x="21" y="3"/>
                </a:cubicBezTo>
                <a:cubicBezTo>
                  <a:pt x="27" y="0"/>
                  <a:pt x="39" y="0"/>
                  <a:pt x="42" y="1"/>
                </a:cubicBezTo>
                <a:cubicBezTo>
                  <a:pt x="59" y="4"/>
                  <a:pt x="62" y="25"/>
                  <a:pt x="58" y="44"/>
                </a:cubicBezTo>
                <a:cubicBezTo>
                  <a:pt x="56" y="56"/>
                  <a:pt x="49" y="67"/>
                  <a:pt x="50" y="77"/>
                </a:cubicBezTo>
                <a:cubicBezTo>
                  <a:pt x="50" y="82"/>
                  <a:pt x="51" y="113"/>
                  <a:pt x="72" y="111"/>
                </a:cubicBezTo>
                <a:cubicBezTo>
                  <a:pt x="94" y="108"/>
                  <a:pt x="108" y="89"/>
                  <a:pt x="130" y="77"/>
                </a:cubicBezTo>
                <a:cubicBezTo>
                  <a:pt x="149" y="67"/>
                  <a:pt x="182" y="54"/>
                  <a:pt x="211" y="61"/>
                </a:cubicBezTo>
                <a:cubicBezTo>
                  <a:pt x="254" y="68"/>
                  <a:pt x="291" y="110"/>
                  <a:pt x="298" y="121"/>
                </a:cubicBezTo>
                <a:cubicBezTo>
                  <a:pt x="307" y="133"/>
                  <a:pt x="316" y="145"/>
                  <a:pt x="310" y="164"/>
                </a:cubicBezTo>
                <a:cubicBezTo>
                  <a:pt x="310" y="164"/>
                  <a:pt x="309" y="163"/>
                  <a:pt x="309" y="162"/>
                </a:cubicBezTo>
                <a:cubicBezTo>
                  <a:pt x="307" y="165"/>
                  <a:pt x="308" y="170"/>
                  <a:pt x="306" y="173"/>
                </a:cubicBezTo>
                <a:cubicBezTo>
                  <a:pt x="306" y="173"/>
                  <a:pt x="304" y="172"/>
                  <a:pt x="304" y="172"/>
                </a:cubicBezTo>
                <a:cubicBezTo>
                  <a:pt x="303" y="173"/>
                  <a:pt x="302" y="177"/>
                  <a:pt x="299" y="179"/>
                </a:cubicBezTo>
                <a:cubicBezTo>
                  <a:pt x="299" y="179"/>
                  <a:pt x="295" y="178"/>
                  <a:pt x="293" y="180"/>
                </a:cubicBezTo>
                <a:cubicBezTo>
                  <a:pt x="291" y="181"/>
                  <a:pt x="292" y="183"/>
                  <a:pt x="288" y="182"/>
                </a:cubicBezTo>
                <a:cubicBezTo>
                  <a:pt x="286" y="180"/>
                  <a:pt x="283" y="179"/>
                  <a:pt x="284" y="184"/>
                </a:cubicBezTo>
                <a:cubicBezTo>
                  <a:pt x="282" y="182"/>
                  <a:pt x="280" y="185"/>
                  <a:pt x="279" y="184"/>
                </a:cubicBezTo>
                <a:cubicBezTo>
                  <a:pt x="275" y="183"/>
                  <a:pt x="272" y="177"/>
                  <a:pt x="268" y="178"/>
                </a:cubicBezTo>
                <a:cubicBezTo>
                  <a:pt x="264" y="178"/>
                  <a:pt x="264" y="179"/>
                  <a:pt x="261" y="175"/>
                </a:cubicBezTo>
                <a:cubicBezTo>
                  <a:pt x="259" y="182"/>
                  <a:pt x="254" y="172"/>
                  <a:pt x="253" y="180"/>
                </a:cubicBezTo>
                <a:cubicBezTo>
                  <a:pt x="249" y="178"/>
                  <a:pt x="243" y="174"/>
                  <a:pt x="239" y="175"/>
                </a:cubicBezTo>
                <a:cubicBezTo>
                  <a:pt x="237" y="175"/>
                  <a:pt x="234" y="178"/>
                  <a:pt x="232" y="179"/>
                </a:cubicBezTo>
                <a:cubicBezTo>
                  <a:pt x="226" y="180"/>
                  <a:pt x="222" y="176"/>
                  <a:pt x="214" y="177"/>
                </a:cubicBezTo>
                <a:cubicBezTo>
                  <a:pt x="214" y="178"/>
                  <a:pt x="216" y="178"/>
                  <a:pt x="216" y="180"/>
                </a:cubicBezTo>
                <a:cubicBezTo>
                  <a:pt x="214" y="181"/>
                  <a:pt x="212" y="179"/>
                  <a:pt x="210" y="181"/>
                </a:cubicBezTo>
                <a:cubicBezTo>
                  <a:pt x="206" y="183"/>
                  <a:pt x="208" y="199"/>
                  <a:pt x="213" y="207"/>
                </a:cubicBezTo>
                <a:cubicBezTo>
                  <a:pt x="214" y="210"/>
                  <a:pt x="218" y="210"/>
                  <a:pt x="219" y="216"/>
                </a:cubicBezTo>
                <a:cubicBezTo>
                  <a:pt x="219" y="221"/>
                  <a:pt x="217" y="226"/>
                  <a:pt x="218" y="232"/>
                </a:cubicBezTo>
                <a:cubicBezTo>
                  <a:pt x="219" y="246"/>
                  <a:pt x="225" y="260"/>
                  <a:pt x="225" y="269"/>
                </a:cubicBezTo>
                <a:cubicBezTo>
                  <a:pt x="224" y="295"/>
                  <a:pt x="224" y="295"/>
                  <a:pt x="224" y="295"/>
                </a:cubicBezTo>
                <a:cubicBezTo>
                  <a:pt x="226" y="302"/>
                  <a:pt x="226" y="302"/>
                  <a:pt x="226" y="30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5" name="Freeform 33"/>
          <p:cNvSpPr>
            <a:spLocks/>
          </p:cNvSpPr>
          <p:nvPr/>
        </p:nvSpPr>
        <p:spPr bwMode="auto">
          <a:xfrm>
            <a:off x="7821772" y="2657086"/>
            <a:ext cx="284792" cy="251136"/>
          </a:xfrm>
          <a:custGeom>
            <a:avLst/>
            <a:gdLst/>
            <a:ahLst/>
            <a:cxnLst>
              <a:cxn ang="0">
                <a:pos x="111" y="60"/>
              </a:cxn>
              <a:cxn ang="0">
                <a:pos x="103" y="61"/>
              </a:cxn>
              <a:cxn ang="0">
                <a:pos x="101" y="61"/>
              </a:cxn>
              <a:cxn ang="0">
                <a:pos x="104" y="77"/>
              </a:cxn>
              <a:cxn ang="0">
                <a:pos x="108" y="101"/>
              </a:cxn>
              <a:cxn ang="0">
                <a:pos x="94" y="71"/>
              </a:cxn>
              <a:cxn ang="0">
                <a:pos x="65" y="68"/>
              </a:cxn>
              <a:cxn ang="0">
                <a:pos x="54" y="69"/>
              </a:cxn>
              <a:cxn ang="0">
                <a:pos x="82" y="71"/>
              </a:cxn>
              <a:cxn ang="0">
                <a:pos x="91" y="69"/>
              </a:cxn>
              <a:cxn ang="0">
                <a:pos x="73" y="62"/>
              </a:cxn>
              <a:cxn ang="0">
                <a:pos x="73" y="64"/>
              </a:cxn>
              <a:cxn ang="0">
                <a:pos x="68" y="62"/>
              </a:cxn>
              <a:cxn ang="0">
                <a:pos x="62" y="59"/>
              </a:cxn>
              <a:cxn ang="0">
                <a:pos x="49" y="47"/>
              </a:cxn>
              <a:cxn ang="0">
                <a:pos x="46" y="44"/>
              </a:cxn>
              <a:cxn ang="0">
                <a:pos x="41" y="40"/>
              </a:cxn>
              <a:cxn ang="0">
                <a:pos x="37" y="36"/>
              </a:cxn>
              <a:cxn ang="0">
                <a:pos x="29" y="29"/>
              </a:cxn>
              <a:cxn ang="0">
                <a:pos x="24" y="26"/>
              </a:cxn>
              <a:cxn ang="0">
                <a:pos x="21" y="25"/>
              </a:cxn>
              <a:cxn ang="0">
                <a:pos x="18" y="23"/>
              </a:cxn>
              <a:cxn ang="0">
                <a:pos x="14" y="23"/>
              </a:cxn>
              <a:cxn ang="0">
                <a:pos x="1" y="19"/>
              </a:cxn>
              <a:cxn ang="0">
                <a:pos x="3" y="16"/>
              </a:cxn>
              <a:cxn ang="0">
                <a:pos x="25" y="3"/>
              </a:cxn>
              <a:cxn ang="0">
                <a:pos x="32" y="14"/>
              </a:cxn>
              <a:cxn ang="0">
                <a:pos x="34" y="19"/>
              </a:cxn>
              <a:cxn ang="0">
                <a:pos x="34" y="21"/>
              </a:cxn>
              <a:cxn ang="0">
                <a:pos x="37" y="22"/>
              </a:cxn>
              <a:cxn ang="0">
                <a:pos x="39" y="23"/>
              </a:cxn>
              <a:cxn ang="0">
                <a:pos x="41" y="26"/>
              </a:cxn>
              <a:cxn ang="0">
                <a:pos x="45" y="28"/>
              </a:cxn>
              <a:cxn ang="0">
                <a:pos x="51" y="29"/>
              </a:cxn>
              <a:cxn ang="0">
                <a:pos x="56" y="29"/>
              </a:cxn>
              <a:cxn ang="0">
                <a:pos x="73" y="27"/>
              </a:cxn>
              <a:cxn ang="0">
                <a:pos x="84" y="29"/>
              </a:cxn>
              <a:cxn ang="0">
                <a:pos x="97" y="36"/>
              </a:cxn>
              <a:cxn ang="0">
                <a:pos x="103" y="38"/>
              </a:cxn>
              <a:cxn ang="0">
                <a:pos x="110" y="41"/>
              </a:cxn>
              <a:cxn ang="0">
                <a:pos x="114" y="50"/>
              </a:cxn>
              <a:cxn ang="0">
                <a:pos x="114" y="62"/>
              </a:cxn>
            </a:cxnLst>
            <a:rect l="0" t="0" r="r" b="b"/>
            <a:pathLst>
              <a:path w="115" h="102">
                <a:moveTo>
                  <a:pt x="114" y="62"/>
                </a:moveTo>
                <a:cubicBezTo>
                  <a:pt x="113" y="62"/>
                  <a:pt x="113" y="59"/>
                  <a:pt x="111" y="60"/>
                </a:cubicBezTo>
                <a:cubicBezTo>
                  <a:pt x="112" y="60"/>
                  <a:pt x="112" y="62"/>
                  <a:pt x="111" y="62"/>
                </a:cubicBezTo>
                <a:cubicBezTo>
                  <a:pt x="111" y="59"/>
                  <a:pt x="106" y="60"/>
                  <a:pt x="103" y="61"/>
                </a:cubicBezTo>
                <a:cubicBezTo>
                  <a:pt x="103" y="61"/>
                  <a:pt x="104" y="61"/>
                  <a:pt x="104" y="62"/>
                </a:cubicBezTo>
                <a:cubicBezTo>
                  <a:pt x="103" y="61"/>
                  <a:pt x="101" y="61"/>
                  <a:pt x="101" y="61"/>
                </a:cubicBezTo>
                <a:cubicBezTo>
                  <a:pt x="101" y="63"/>
                  <a:pt x="96" y="64"/>
                  <a:pt x="94" y="65"/>
                </a:cubicBezTo>
                <a:cubicBezTo>
                  <a:pt x="97" y="69"/>
                  <a:pt x="103" y="70"/>
                  <a:pt x="104" y="77"/>
                </a:cubicBezTo>
                <a:cubicBezTo>
                  <a:pt x="104" y="84"/>
                  <a:pt x="104" y="90"/>
                  <a:pt x="104" y="90"/>
                </a:cubicBezTo>
                <a:cubicBezTo>
                  <a:pt x="103" y="96"/>
                  <a:pt x="108" y="100"/>
                  <a:pt x="108" y="101"/>
                </a:cubicBezTo>
                <a:cubicBezTo>
                  <a:pt x="108" y="101"/>
                  <a:pt x="103" y="102"/>
                  <a:pt x="101" y="99"/>
                </a:cubicBezTo>
                <a:cubicBezTo>
                  <a:pt x="98" y="93"/>
                  <a:pt x="102" y="70"/>
                  <a:pt x="94" y="71"/>
                </a:cubicBezTo>
                <a:cubicBezTo>
                  <a:pt x="94" y="74"/>
                  <a:pt x="89" y="75"/>
                  <a:pt x="86" y="74"/>
                </a:cubicBezTo>
                <a:cubicBezTo>
                  <a:pt x="79" y="73"/>
                  <a:pt x="74" y="69"/>
                  <a:pt x="65" y="68"/>
                </a:cubicBezTo>
                <a:cubicBezTo>
                  <a:pt x="64" y="68"/>
                  <a:pt x="62" y="68"/>
                  <a:pt x="61" y="68"/>
                </a:cubicBezTo>
                <a:cubicBezTo>
                  <a:pt x="59" y="69"/>
                  <a:pt x="57" y="70"/>
                  <a:pt x="54" y="69"/>
                </a:cubicBezTo>
                <a:cubicBezTo>
                  <a:pt x="55" y="68"/>
                  <a:pt x="60" y="64"/>
                  <a:pt x="62" y="64"/>
                </a:cubicBezTo>
                <a:cubicBezTo>
                  <a:pt x="71" y="65"/>
                  <a:pt x="74" y="69"/>
                  <a:pt x="82" y="71"/>
                </a:cubicBezTo>
                <a:cubicBezTo>
                  <a:pt x="82" y="71"/>
                  <a:pt x="89" y="72"/>
                  <a:pt x="90" y="71"/>
                </a:cubicBezTo>
                <a:cubicBezTo>
                  <a:pt x="91" y="70"/>
                  <a:pt x="91" y="69"/>
                  <a:pt x="91" y="69"/>
                </a:cubicBezTo>
                <a:cubicBezTo>
                  <a:pt x="90" y="62"/>
                  <a:pt x="82" y="67"/>
                  <a:pt x="75" y="61"/>
                </a:cubicBezTo>
                <a:cubicBezTo>
                  <a:pt x="75" y="63"/>
                  <a:pt x="74" y="62"/>
                  <a:pt x="73" y="62"/>
                </a:cubicBezTo>
                <a:cubicBezTo>
                  <a:pt x="73" y="62"/>
                  <a:pt x="73" y="63"/>
                  <a:pt x="73" y="63"/>
                </a:cubicBezTo>
                <a:cubicBezTo>
                  <a:pt x="73" y="64"/>
                  <a:pt x="73" y="64"/>
                  <a:pt x="73" y="64"/>
                </a:cubicBezTo>
                <a:cubicBezTo>
                  <a:pt x="71" y="63"/>
                  <a:pt x="69" y="62"/>
                  <a:pt x="68" y="61"/>
                </a:cubicBezTo>
                <a:cubicBezTo>
                  <a:pt x="68" y="61"/>
                  <a:pt x="68" y="62"/>
                  <a:pt x="68" y="62"/>
                </a:cubicBezTo>
                <a:cubicBezTo>
                  <a:pt x="66" y="61"/>
                  <a:pt x="63" y="60"/>
                  <a:pt x="63" y="57"/>
                </a:cubicBezTo>
                <a:cubicBezTo>
                  <a:pt x="62" y="58"/>
                  <a:pt x="63" y="59"/>
                  <a:pt x="62" y="59"/>
                </a:cubicBezTo>
                <a:cubicBezTo>
                  <a:pt x="62" y="59"/>
                  <a:pt x="50" y="46"/>
                  <a:pt x="50" y="46"/>
                </a:cubicBezTo>
                <a:cubicBezTo>
                  <a:pt x="50" y="46"/>
                  <a:pt x="50" y="47"/>
                  <a:pt x="49" y="47"/>
                </a:cubicBezTo>
                <a:cubicBezTo>
                  <a:pt x="48" y="45"/>
                  <a:pt x="47" y="43"/>
                  <a:pt x="47" y="47"/>
                </a:cubicBezTo>
                <a:cubicBezTo>
                  <a:pt x="47" y="46"/>
                  <a:pt x="46" y="45"/>
                  <a:pt x="46" y="44"/>
                </a:cubicBezTo>
                <a:cubicBezTo>
                  <a:pt x="46" y="44"/>
                  <a:pt x="43" y="39"/>
                  <a:pt x="42" y="41"/>
                </a:cubicBezTo>
                <a:cubicBezTo>
                  <a:pt x="41" y="41"/>
                  <a:pt x="42" y="39"/>
                  <a:pt x="41" y="40"/>
                </a:cubicBezTo>
                <a:cubicBezTo>
                  <a:pt x="40" y="41"/>
                  <a:pt x="42" y="42"/>
                  <a:pt x="41" y="42"/>
                </a:cubicBezTo>
                <a:cubicBezTo>
                  <a:pt x="40" y="40"/>
                  <a:pt x="38" y="36"/>
                  <a:pt x="37" y="36"/>
                </a:cubicBezTo>
                <a:cubicBezTo>
                  <a:pt x="36" y="36"/>
                  <a:pt x="36" y="36"/>
                  <a:pt x="36" y="37"/>
                </a:cubicBezTo>
                <a:cubicBezTo>
                  <a:pt x="36" y="36"/>
                  <a:pt x="31" y="32"/>
                  <a:pt x="29" y="29"/>
                </a:cubicBezTo>
                <a:cubicBezTo>
                  <a:pt x="28" y="30"/>
                  <a:pt x="29" y="31"/>
                  <a:pt x="29" y="31"/>
                </a:cubicBezTo>
                <a:cubicBezTo>
                  <a:pt x="27" y="29"/>
                  <a:pt x="25" y="26"/>
                  <a:pt x="24" y="26"/>
                </a:cubicBezTo>
                <a:cubicBezTo>
                  <a:pt x="24" y="25"/>
                  <a:pt x="23" y="26"/>
                  <a:pt x="22" y="26"/>
                </a:cubicBezTo>
                <a:cubicBezTo>
                  <a:pt x="22" y="25"/>
                  <a:pt x="21" y="24"/>
                  <a:pt x="21" y="25"/>
                </a:cubicBezTo>
                <a:cubicBezTo>
                  <a:pt x="21" y="24"/>
                  <a:pt x="20" y="23"/>
                  <a:pt x="20" y="22"/>
                </a:cubicBezTo>
                <a:cubicBezTo>
                  <a:pt x="19" y="22"/>
                  <a:pt x="19" y="23"/>
                  <a:pt x="18" y="23"/>
                </a:cubicBezTo>
                <a:cubicBezTo>
                  <a:pt x="18" y="22"/>
                  <a:pt x="18" y="22"/>
                  <a:pt x="17" y="21"/>
                </a:cubicBezTo>
                <a:cubicBezTo>
                  <a:pt x="17" y="22"/>
                  <a:pt x="15" y="22"/>
                  <a:pt x="14" y="23"/>
                </a:cubicBezTo>
                <a:cubicBezTo>
                  <a:pt x="14" y="21"/>
                  <a:pt x="11" y="20"/>
                  <a:pt x="11" y="21"/>
                </a:cubicBezTo>
                <a:cubicBezTo>
                  <a:pt x="7" y="20"/>
                  <a:pt x="5" y="19"/>
                  <a:pt x="1" y="19"/>
                </a:cubicBezTo>
                <a:cubicBezTo>
                  <a:pt x="1" y="18"/>
                  <a:pt x="0" y="17"/>
                  <a:pt x="0" y="17"/>
                </a:cubicBezTo>
                <a:cubicBezTo>
                  <a:pt x="1" y="16"/>
                  <a:pt x="2" y="16"/>
                  <a:pt x="3" y="16"/>
                </a:cubicBezTo>
                <a:cubicBezTo>
                  <a:pt x="5" y="0"/>
                  <a:pt x="19" y="1"/>
                  <a:pt x="24" y="2"/>
                </a:cubicBezTo>
                <a:cubicBezTo>
                  <a:pt x="24" y="2"/>
                  <a:pt x="25" y="3"/>
                  <a:pt x="25" y="3"/>
                </a:cubicBezTo>
                <a:cubicBezTo>
                  <a:pt x="29" y="5"/>
                  <a:pt x="31" y="10"/>
                  <a:pt x="30" y="13"/>
                </a:cubicBezTo>
                <a:cubicBezTo>
                  <a:pt x="30" y="14"/>
                  <a:pt x="31" y="13"/>
                  <a:pt x="32" y="14"/>
                </a:cubicBezTo>
                <a:cubicBezTo>
                  <a:pt x="32" y="14"/>
                  <a:pt x="31" y="14"/>
                  <a:pt x="31" y="15"/>
                </a:cubicBezTo>
                <a:cubicBezTo>
                  <a:pt x="31" y="17"/>
                  <a:pt x="33" y="18"/>
                  <a:pt x="34" y="19"/>
                </a:cubicBezTo>
                <a:cubicBezTo>
                  <a:pt x="34" y="20"/>
                  <a:pt x="33" y="21"/>
                  <a:pt x="34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22"/>
                  <a:pt x="35" y="23"/>
                  <a:pt x="35" y="23"/>
                </a:cubicBezTo>
                <a:cubicBezTo>
                  <a:pt x="36" y="23"/>
                  <a:pt x="37" y="22"/>
                  <a:pt x="37" y="22"/>
                </a:cubicBezTo>
                <a:cubicBezTo>
                  <a:pt x="37" y="23"/>
                  <a:pt x="37" y="23"/>
                  <a:pt x="37" y="24"/>
                </a:cubicBezTo>
                <a:cubicBezTo>
                  <a:pt x="38" y="24"/>
                  <a:pt x="38" y="23"/>
                  <a:pt x="39" y="23"/>
                </a:cubicBezTo>
                <a:cubicBezTo>
                  <a:pt x="39" y="24"/>
                  <a:pt x="38" y="24"/>
                  <a:pt x="39" y="25"/>
                </a:cubicBezTo>
                <a:cubicBezTo>
                  <a:pt x="39" y="26"/>
                  <a:pt x="40" y="26"/>
                  <a:pt x="41" y="26"/>
                </a:cubicBezTo>
                <a:cubicBezTo>
                  <a:pt x="43" y="27"/>
                  <a:pt x="44" y="27"/>
                  <a:pt x="46" y="27"/>
                </a:cubicBezTo>
                <a:cubicBezTo>
                  <a:pt x="46" y="27"/>
                  <a:pt x="45" y="27"/>
                  <a:pt x="45" y="28"/>
                </a:cubicBezTo>
                <a:cubicBezTo>
                  <a:pt x="47" y="29"/>
                  <a:pt x="52" y="27"/>
                  <a:pt x="52" y="28"/>
                </a:cubicBezTo>
                <a:cubicBezTo>
                  <a:pt x="52" y="28"/>
                  <a:pt x="51" y="28"/>
                  <a:pt x="51" y="29"/>
                </a:cubicBezTo>
                <a:cubicBezTo>
                  <a:pt x="53" y="29"/>
                  <a:pt x="55" y="29"/>
                  <a:pt x="56" y="28"/>
                </a:cubicBezTo>
                <a:cubicBezTo>
                  <a:pt x="56" y="28"/>
                  <a:pt x="56" y="29"/>
                  <a:pt x="56" y="29"/>
                </a:cubicBezTo>
                <a:cubicBezTo>
                  <a:pt x="59" y="28"/>
                  <a:pt x="61" y="28"/>
                  <a:pt x="65" y="28"/>
                </a:cubicBezTo>
                <a:cubicBezTo>
                  <a:pt x="68" y="28"/>
                  <a:pt x="71" y="28"/>
                  <a:pt x="73" y="27"/>
                </a:cubicBezTo>
                <a:cubicBezTo>
                  <a:pt x="73" y="28"/>
                  <a:pt x="73" y="28"/>
                  <a:pt x="73" y="29"/>
                </a:cubicBezTo>
                <a:cubicBezTo>
                  <a:pt x="76" y="27"/>
                  <a:pt x="80" y="29"/>
                  <a:pt x="84" y="29"/>
                </a:cubicBezTo>
                <a:cubicBezTo>
                  <a:pt x="85" y="29"/>
                  <a:pt x="89" y="29"/>
                  <a:pt x="89" y="31"/>
                </a:cubicBezTo>
                <a:cubicBezTo>
                  <a:pt x="92" y="32"/>
                  <a:pt x="102" y="34"/>
                  <a:pt x="97" y="36"/>
                </a:cubicBezTo>
                <a:cubicBezTo>
                  <a:pt x="98" y="36"/>
                  <a:pt x="99" y="36"/>
                  <a:pt x="101" y="37"/>
                </a:cubicBezTo>
                <a:cubicBezTo>
                  <a:pt x="102" y="37"/>
                  <a:pt x="105" y="38"/>
                  <a:pt x="103" y="38"/>
                </a:cubicBezTo>
                <a:cubicBezTo>
                  <a:pt x="103" y="38"/>
                  <a:pt x="103" y="39"/>
                  <a:pt x="104" y="40"/>
                </a:cubicBezTo>
                <a:cubicBezTo>
                  <a:pt x="106" y="39"/>
                  <a:pt x="108" y="40"/>
                  <a:pt x="110" y="41"/>
                </a:cubicBezTo>
                <a:cubicBezTo>
                  <a:pt x="108" y="41"/>
                  <a:pt x="109" y="43"/>
                  <a:pt x="108" y="44"/>
                </a:cubicBezTo>
                <a:cubicBezTo>
                  <a:pt x="110" y="46"/>
                  <a:pt x="113" y="48"/>
                  <a:pt x="114" y="50"/>
                </a:cubicBezTo>
                <a:cubicBezTo>
                  <a:pt x="114" y="50"/>
                  <a:pt x="114" y="50"/>
                  <a:pt x="114" y="51"/>
                </a:cubicBezTo>
                <a:cubicBezTo>
                  <a:pt x="115" y="54"/>
                  <a:pt x="115" y="61"/>
                  <a:pt x="114" y="6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6" name="Freeform 34"/>
          <p:cNvSpPr>
            <a:spLocks noEditPoints="1"/>
          </p:cNvSpPr>
          <p:nvPr/>
        </p:nvSpPr>
        <p:spPr bwMode="auto">
          <a:xfrm>
            <a:off x="8114331" y="1305613"/>
            <a:ext cx="680911" cy="944995"/>
          </a:xfrm>
          <a:custGeom>
            <a:avLst/>
            <a:gdLst/>
            <a:ahLst/>
            <a:cxnLst>
              <a:cxn ang="0">
                <a:pos x="144" y="259"/>
              </a:cxn>
              <a:cxn ang="0">
                <a:pos x="151" y="235"/>
              </a:cxn>
              <a:cxn ang="0">
                <a:pos x="137" y="299"/>
              </a:cxn>
              <a:cxn ang="0">
                <a:pos x="9" y="360"/>
              </a:cxn>
              <a:cxn ang="0">
                <a:pos x="117" y="378"/>
              </a:cxn>
              <a:cxn ang="0">
                <a:pos x="205" y="360"/>
              </a:cxn>
              <a:cxn ang="0">
                <a:pos x="242" y="341"/>
              </a:cxn>
              <a:cxn ang="0">
                <a:pos x="190" y="319"/>
              </a:cxn>
              <a:cxn ang="0">
                <a:pos x="161" y="305"/>
              </a:cxn>
              <a:cxn ang="0">
                <a:pos x="169" y="249"/>
              </a:cxn>
              <a:cxn ang="0">
                <a:pos x="209" y="255"/>
              </a:cxn>
              <a:cxn ang="0">
                <a:pos x="219" y="257"/>
              </a:cxn>
              <a:cxn ang="0">
                <a:pos x="224" y="257"/>
              </a:cxn>
              <a:cxn ang="0">
                <a:pos x="231" y="253"/>
              </a:cxn>
              <a:cxn ang="0">
                <a:pos x="247" y="254"/>
              </a:cxn>
              <a:cxn ang="0">
                <a:pos x="250" y="250"/>
              </a:cxn>
              <a:cxn ang="0">
                <a:pos x="255" y="251"/>
              </a:cxn>
              <a:cxn ang="0">
                <a:pos x="266" y="245"/>
              </a:cxn>
              <a:cxn ang="0">
                <a:pos x="270" y="240"/>
              </a:cxn>
              <a:cxn ang="0">
                <a:pos x="70" y="88"/>
              </a:cxn>
              <a:cxn ang="0">
                <a:pos x="44" y="10"/>
              </a:cxn>
              <a:cxn ang="0">
                <a:pos x="62" y="38"/>
              </a:cxn>
              <a:cxn ang="0">
                <a:pos x="82" y="196"/>
              </a:cxn>
              <a:cxn ang="0">
                <a:pos x="91" y="204"/>
              </a:cxn>
              <a:cxn ang="0">
                <a:pos x="93" y="207"/>
              </a:cxn>
              <a:cxn ang="0">
                <a:pos x="106" y="221"/>
              </a:cxn>
              <a:cxn ang="0">
                <a:pos x="109" y="223"/>
              </a:cxn>
              <a:cxn ang="0">
                <a:pos x="112" y="305"/>
              </a:cxn>
              <a:cxn ang="0">
                <a:pos x="60" y="305"/>
              </a:cxn>
              <a:cxn ang="0">
                <a:pos x="43" y="303"/>
              </a:cxn>
              <a:cxn ang="0">
                <a:pos x="57" y="321"/>
              </a:cxn>
              <a:cxn ang="0">
                <a:pos x="11" y="352"/>
              </a:cxn>
            </a:cxnLst>
            <a:rect l="0" t="0" r="r" b="b"/>
            <a:pathLst>
              <a:path w="276" h="383">
                <a:moveTo>
                  <a:pt x="122" y="303"/>
                </a:moveTo>
                <a:cubicBezTo>
                  <a:pt x="125" y="295"/>
                  <a:pt x="135" y="268"/>
                  <a:pt x="144" y="259"/>
                </a:cubicBezTo>
                <a:cubicBezTo>
                  <a:pt x="146" y="253"/>
                  <a:pt x="142" y="250"/>
                  <a:pt x="143" y="243"/>
                </a:cubicBezTo>
                <a:cubicBezTo>
                  <a:pt x="144" y="237"/>
                  <a:pt x="151" y="237"/>
                  <a:pt x="151" y="235"/>
                </a:cubicBezTo>
                <a:cubicBezTo>
                  <a:pt x="159" y="254"/>
                  <a:pt x="156" y="281"/>
                  <a:pt x="152" y="303"/>
                </a:cubicBezTo>
                <a:cubicBezTo>
                  <a:pt x="149" y="300"/>
                  <a:pt x="142" y="301"/>
                  <a:pt x="137" y="299"/>
                </a:cubicBezTo>
                <a:cubicBezTo>
                  <a:pt x="131" y="299"/>
                  <a:pt x="126" y="306"/>
                  <a:pt x="122" y="303"/>
                </a:cubicBezTo>
                <a:close/>
                <a:moveTo>
                  <a:pt x="9" y="360"/>
                </a:moveTo>
                <a:cubicBezTo>
                  <a:pt x="32" y="368"/>
                  <a:pt x="62" y="367"/>
                  <a:pt x="87" y="373"/>
                </a:cubicBezTo>
                <a:cubicBezTo>
                  <a:pt x="97" y="376"/>
                  <a:pt x="108" y="376"/>
                  <a:pt x="117" y="378"/>
                </a:cubicBezTo>
                <a:cubicBezTo>
                  <a:pt x="139" y="380"/>
                  <a:pt x="159" y="383"/>
                  <a:pt x="179" y="377"/>
                </a:cubicBezTo>
                <a:cubicBezTo>
                  <a:pt x="181" y="365"/>
                  <a:pt x="197" y="367"/>
                  <a:pt x="205" y="360"/>
                </a:cubicBezTo>
                <a:cubicBezTo>
                  <a:pt x="218" y="357"/>
                  <a:pt x="229" y="354"/>
                  <a:pt x="240" y="351"/>
                </a:cubicBezTo>
                <a:cubicBezTo>
                  <a:pt x="242" y="349"/>
                  <a:pt x="241" y="344"/>
                  <a:pt x="242" y="341"/>
                </a:cubicBezTo>
                <a:cubicBezTo>
                  <a:pt x="239" y="337"/>
                  <a:pt x="231" y="336"/>
                  <a:pt x="228" y="334"/>
                </a:cubicBezTo>
                <a:cubicBezTo>
                  <a:pt x="221" y="325"/>
                  <a:pt x="198" y="328"/>
                  <a:pt x="190" y="319"/>
                </a:cubicBezTo>
                <a:cubicBezTo>
                  <a:pt x="179" y="318"/>
                  <a:pt x="174" y="313"/>
                  <a:pt x="169" y="307"/>
                </a:cubicBezTo>
                <a:cubicBezTo>
                  <a:pt x="165" y="307"/>
                  <a:pt x="164" y="304"/>
                  <a:pt x="161" y="305"/>
                </a:cubicBezTo>
                <a:cubicBezTo>
                  <a:pt x="163" y="289"/>
                  <a:pt x="165" y="273"/>
                  <a:pt x="172" y="261"/>
                </a:cubicBezTo>
                <a:cubicBezTo>
                  <a:pt x="174" y="257"/>
                  <a:pt x="170" y="251"/>
                  <a:pt x="169" y="249"/>
                </a:cubicBezTo>
                <a:cubicBezTo>
                  <a:pt x="167" y="243"/>
                  <a:pt x="191" y="227"/>
                  <a:pt x="200" y="244"/>
                </a:cubicBezTo>
                <a:cubicBezTo>
                  <a:pt x="201" y="246"/>
                  <a:pt x="208" y="254"/>
                  <a:pt x="209" y="255"/>
                </a:cubicBezTo>
                <a:cubicBezTo>
                  <a:pt x="210" y="254"/>
                  <a:pt x="211" y="251"/>
                  <a:pt x="211" y="251"/>
                </a:cubicBezTo>
                <a:cubicBezTo>
                  <a:pt x="213" y="251"/>
                  <a:pt x="218" y="257"/>
                  <a:pt x="219" y="257"/>
                </a:cubicBezTo>
                <a:cubicBezTo>
                  <a:pt x="220" y="255"/>
                  <a:pt x="223" y="249"/>
                  <a:pt x="223" y="249"/>
                </a:cubicBezTo>
                <a:cubicBezTo>
                  <a:pt x="224" y="257"/>
                  <a:pt x="224" y="257"/>
                  <a:pt x="224" y="257"/>
                </a:cubicBezTo>
                <a:cubicBezTo>
                  <a:pt x="227" y="251"/>
                  <a:pt x="227" y="251"/>
                  <a:pt x="227" y="251"/>
                </a:cubicBezTo>
                <a:cubicBezTo>
                  <a:pt x="231" y="253"/>
                  <a:pt x="231" y="253"/>
                  <a:pt x="231" y="253"/>
                </a:cubicBezTo>
                <a:cubicBezTo>
                  <a:pt x="231" y="253"/>
                  <a:pt x="236" y="249"/>
                  <a:pt x="237" y="248"/>
                </a:cubicBezTo>
                <a:cubicBezTo>
                  <a:pt x="238" y="249"/>
                  <a:pt x="244" y="253"/>
                  <a:pt x="247" y="254"/>
                </a:cubicBezTo>
                <a:cubicBezTo>
                  <a:pt x="248" y="253"/>
                  <a:pt x="246" y="248"/>
                  <a:pt x="246" y="248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55" y="243"/>
                  <a:pt x="255" y="243"/>
                  <a:pt x="255" y="243"/>
                </a:cubicBezTo>
                <a:cubicBezTo>
                  <a:pt x="255" y="251"/>
                  <a:pt x="255" y="251"/>
                  <a:pt x="255" y="251"/>
                </a:cubicBezTo>
                <a:cubicBezTo>
                  <a:pt x="259" y="242"/>
                  <a:pt x="259" y="242"/>
                  <a:pt x="259" y="242"/>
                </a:cubicBezTo>
                <a:cubicBezTo>
                  <a:pt x="259" y="242"/>
                  <a:pt x="265" y="246"/>
                  <a:pt x="266" y="245"/>
                </a:cubicBezTo>
                <a:cubicBezTo>
                  <a:pt x="266" y="245"/>
                  <a:pt x="263" y="231"/>
                  <a:pt x="263" y="231"/>
                </a:cubicBezTo>
                <a:cubicBezTo>
                  <a:pt x="263" y="231"/>
                  <a:pt x="266" y="238"/>
                  <a:pt x="270" y="240"/>
                </a:cubicBezTo>
                <a:cubicBezTo>
                  <a:pt x="276" y="131"/>
                  <a:pt x="170" y="137"/>
                  <a:pt x="104" y="124"/>
                </a:cubicBezTo>
                <a:cubicBezTo>
                  <a:pt x="96" y="121"/>
                  <a:pt x="73" y="104"/>
                  <a:pt x="70" y="88"/>
                </a:cubicBezTo>
                <a:cubicBezTo>
                  <a:pt x="66" y="77"/>
                  <a:pt x="79" y="42"/>
                  <a:pt x="75" y="19"/>
                </a:cubicBezTo>
                <a:cubicBezTo>
                  <a:pt x="74" y="9"/>
                  <a:pt x="56" y="0"/>
                  <a:pt x="44" y="10"/>
                </a:cubicBezTo>
                <a:cubicBezTo>
                  <a:pt x="44" y="18"/>
                  <a:pt x="35" y="13"/>
                  <a:pt x="31" y="19"/>
                </a:cubicBezTo>
                <a:cubicBezTo>
                  <a:pt x="43" y="28"/>
                  <a:pt x="60" y="27"/>
                  <a:pt x="62" y="38"/>
                </a:cubicBezTo>
                <a:cubicBezTo>
                  <a:pt x="68" y="48"/>
                  <a:pt x="0" y="173"/>
                  <a:pt x="77" y="190"/>
                </a:cubicBezTo>
                <a:cubicBezTo>
                  <a:pt x="79" y="189"/>
                  <a:pt x="82" y="195"/>
                  <a:pt x="82" y="196"/>
                </a:cubicBezTo>
                <a:cubicBezTo>
                  <a:pt x="84" y="196"/>
                  <a:pt x="83" y="194"/>
                  <a:pt x="83" y="192"/>
                </a:cubicBezTo>
                <a:cubicBezTo>
                  <a:pt x="85" y="194"/>
                  <a:pt x="87" y="203"/>
                  <a:pt x="91" y="204"/>
                </a:cubicBezTo>
                <a:cubicBezTo>
                  <a:pt x="92" y="203"/>
                  <a:pt x="91" y="202"/>
                  <a:pt x="91" y="200"/>
                </a:cubicBezTo>
                <a:cubicBezTo>
                  <a:pt x="93" y="201"/>
                  <a:pt x="92" y="205"/>
                  <a:pt x="93" y="207"/>
                </a:cubicBezTo>
                <a:cubicBezTo>
                  <a:pt x="96" y="208"/>
                  <a:pt x="99" y="205"/>
                  <a:pt x="99" y="203"/>
                </a:cubicBezTo>
                <a:cubicBezTo>
                  <a:pt x="102" y="209"/>
                  <a:pt x="100" y="217"/>
                  <a:pt x="106" y="221"/>
                </a:cubicBezTo>
                <a:cubicBezTo>
                  <a:pt x="107" y="221"/>
                  <a:pt x="107" y="220"/>
                  <a:pt x="108" y="219"/>
                </a:cubicBezTo>
                <a:cubicBezTo>
                  <a:pt x="109" y="220"/>
                  <a:pt x="109" y="221"/>
                  <a:pt x="109" y="223"/>
                </a:cubicBezTo>
                <a:cubicBezTo>
                  <a:pt x="111" y="223"/>
                  <a:pt x="118" y="225"/>
                  <a:pt x="118" y="224"/>
                </a:cubicBezTo>
                <a:cubicBezTo>
                  <a:pt x="133" y="247"/>
                  <a:pt x="122" y="281"/>
                  <a:pt x="112" y="305"/>
                </a:cubicBezTo>
                <a:cubicBezTo>
                  <a:pt x="102" y="305"/>
                  <a:pt x="87" y="304"/>
                  <a:pt x="78" y="309"/>
                </a:cubicBezTo>
                <a:cubicBezTo>
                  <a:pt x="72" y="308"/>
                  <a:pt x="66" y="306"/>
                  <a:pt x="60" y="305"/>
                </a:cubicBezTo>
                <a:cubicBezTo>
                  <a:pt x="59" y="299"/>
                  <a:pt x="58" y="293"/>
                  <a:pt x="54" y="290"/>
                </a:cubicBezTo>
                <a:cubicBezTo>
                  <a:pt x="46" y="289"/>
                  <a:pt x="47" y="299"/>
                  <a:pt x="43" y="303"/>
                </a:cubicBezTo>
                <a:cubicBezTo>
                  <a:pt x="47" y="303"/>
                  <a:pt x="48" y="301"/>
                  <a:pt x="51" y="303"/>
                </a:cubicBezTo>
                <a:cubicBezTo>
                  <a:pt x="50" y="311"/>
                  <a:pt x="55" y="315"/>
                  <a:pt x="57" y="321"/>
                </a:cubicBezTo>
                <a:cubicBezTo>
                  <a:pt x="57" y="324"/>
                  <a:pt x="55" y="325"/>
                  <a:pt x="54" y="327"/>
                </a:cubicBezTo>
                <a:cubicBezTo>
                  <a:pt x="40" y="336"/>
                  <a:pt x="27" y="346"/>
                  <a:pt x="11" y="352"/>
                </a:cubicBezTo>
                <a:cubicBezTo>
                  <a:pt x="10" y="355"/>
                  <a:pt x="8" y="356"/>
                  <a:pt x="9" y="36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9" name="Freeform 37"/>
          <p:cNvSpPr>
            <a:spLocks/>
          </p:cNvSpPr>
          <p:nvPr/>
        </p:nvSpPr>
        <p:spPr bwMode="auto">
          <a:xfrm>
            <a:off x="4217861" y="4132832"/>
            <a:ext cx="383174" cy="709394"/>
          </a:xfrm>
          <a:custGeom>
            <a:avLst/>
            <a:gdLst/>
            <a:ahLst/>
            <a:cxnLst>
              <a:cxn ang="0">
                <a:pos x="10" y="257"/>
              </a:cxn>
              <a:cxn ang="0">
                <a:pos x="8" y="223"/>
              </a:cxn>
              <a:cxn ang="0">
                <a:pos x="15" y="203"/>
              </a:cxn>
              <a:cxn ang="0">
                <a:pos x="15" y="191"/>
              </a:cxn>
              <a:cxn ang="0">
                <a:pos x="25" y="162"/>
              </a:cxn>
              <a:cxn ang="0">
                <a:pos x="38" y="131"/>
              </a:cxn>
              <a:cxn ang="0">
                <a:pos x="73" y="107"/>
              </a:cxn>
              <a:cxn ang="0">
                <a:pos x="86" y="66"/>
              </a:cxn>
              <a:cxn ang="0">
                <a:pos x="80" y="12"/>
              </a:cxn>
              <a:cxn ang="0">
                <a:pos x="102" y="54"/>
              </a:cxn>
              <a:cxn ang="0">
                <a:pos x="114" y="35"/>
              </a:cxn>
              <a:cxn ang="0">
                <a:pos x="139" y="13"/>
              </a:cxn>
              <a:cxn ang="0">
                <a:pos x="142" y="29"/>
              </a:cxn>
              <a:cxn ang="0">
                <a:pos x="116" y="66"/>
              </a:cxn>
              <a:cxn ang="0">
                <a:pos x="138" y="80"/>
              </a:cxn>
              <a:cxn ang="0">
                <a:pos x="156" y="104"/>
              </a:cxn>
              <a:cxn ang="0">
                <a:pos x="152" y="111"/>
              </a:cxn>
              <a:cxn ang="0">
                <a:pos x="131" y="126"/>
              </a:cxn>
              <a:cxn ang="0">
                <a:pos x="109" y="209"/>
              </a:cxn>
              <a:cxn ang="0">
                <a:pos x="108" y="270"/>
              </a:cxn>
              <a:cxn ang="0">
                <a:pos x="115" y="280"/>
              </a:cxn>
              <a:cxn ang="0">
                <a:pos x="91" y="285"/>
              </a:cxn>
              <a:cxn ang="0">
                <a:pos x="67" y="284"/>
              </a:cxn>
              <a:cxn ang="0">
                <a:pos x="15" y="287"/>
              </a:cxn>
            </a:cxnLst>
            <a:rect l="0" t="0" r="r" b="b"/>
            <a:pathLst>
              <a:path w="156" h="288">
                <a:moveTo>
                  <a:pt x="10" y="257"/>
                </a:moveTo>
                <a:cubicBezTo>
                  <a:pt x="7" y="253"/>
                  <a:pt x="0" y="243"/>
                  <a:pt x="8" y="223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5" y="203"/>
                  <a:pt x="11" y="196"/>
                  <a:pt x="15" y="191"/>
                </a:cubicBezTo>
                <a:cubicBezTo>
                  <a:pt x="19" y="186"/>
                  <a:pt x="25" y="165"/>
                  <a:pt x="25" y="162"/>
                </a:cubicBezTo>
                <a:cubicBezTo>
                  <a:pt x="25" y="158"/>
                  <a:pt x="32" y="140"/>
                  <a:pt x="38" y="131"/>
                </a:cubicBezTo>
                <a:cubicBezTo>
                  <a:pt x="44" y="122"/>
                  <a:pt x="73" y="107"/>
                  <a:pt x="73" y="107"/>
                </a:cubicBezTo>
                <a:cubicBezTo>
                  <a:pt x="73" y="107"/>
                  <a:pt x="92" y="92"/>
                  <a:pt x="86" y="66"/>
                </a:cubicBezTo>
                <a:cubicBezTo>
                  <a:pt x="80" y="41"/>
                  <a:pt x="67" y="21"/>
                  <a:pt x="80" y="12"/>
                </a:cubicBezTo>
                <a:cubicBezTo>
                  <a:pt x="99" y="0"/>
                  <a:pt x="102" y="54"/>
                  <a:pt x="102" y="54"/>
                </a:cubicBezTo>
                <a:cubicBezTo>
                  <a:pt x="102" y="54"/>
                  <a:pt x="104" y="42"/>
                  <a:pt x="114" y="35"/>
                </a:cubicBezTo>
                <a:cubicBezTo>
                  <a:pt x="114" y="35"/>
                  <a:pt x="131" y="16"/>
                  <a:pt x="139" y="13"/>
                </a:cubicBezTo>
                <a:cubicBezTo>
                  <a:pt x="139" y="13"/>
                  <a:pt x="147" y="19"/>
                  <a:pt x="142" y="29"/>
                </a:cubicBezTo>
                <a:cubicBezTo>
                  <a:pt x="137" y="39"/>
                  <a:pt x="116" y="66"/>
                  <a:pt x="116" y="66"/>
                </a:cubicBezTo>
                <a:cubicBezTo>
                  <a:pt x="116" y="66"/>
                  <a:pt x="132" y="75"/>
                  <a:pt x="138" y="80"/>
                </a:cubicBezTo>
                <a:cubicBezTo>
                  <a:pt x="144" y="85"/>
                  <a:pt x="156" y="104"/>
                  <a:pt x="156" y="104"/>
                </a:cubicBezTo>
                <a:cubicBezTo>
                  <a:pt x="152" y="111"/>
                  <a:pt x="152" y="111"/>
                  <a:pt x="152" y="111"/>
                </a:cubicBezTo>
                <a:cubicBezTo>
                  <a:pt x="152" y="111"/>
                  <a:pt x="155" y="120"/>
                  <a:pt x="131" y="126"/>
                </a:cubicBezTo>
                <a:cubicBezTo>
                  <a:pt x="139" y="146"/>
                  <a:pt x="134" y="174"/>
                  <a:pt x="109" y="209"/>
                </a:cubicBezTo>
                <a:cubicBezTo>
                  <a:pt x="109" y="209"/>
                  <a:pt x="122" y="263"/>
                  <a:pt x="108" y="270"/>
                </a:cubicBezTo>
                <a:cubicBezTo>
                  <a:pt x="106" y="273"/>
                  <a:pt x="118" y="278"/>
                  <a:pt x="115" y="280"/>
                </a:cubicBezTo>
                <a:cubicBezTo>
                  <a:pt x="107" y="288"/>
                  <a:pt x="91" y="285"/>
                  <a:pt x="91" y="285"/>
                </a:cubicBezTo>
                <a:cubicBezTo>
                  <a:pt x="67" y="284"/>
                  <a:pt x="67" y="284"/>
                  <a:pt x="67" y="284"/>
                </a:cubicBezTo>
                <a:cubicBezTo>
                  <a:pt x="15" y="287"/>
                  <a:pt x="15" y="287"/>
                  <a:pt x="15" y="287"/>
                </a:cubicBezTo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2" name="Freeform 40"/>
          <p:cNvSpPr>
            <a:spLocks/>
          </p:cNvSpPr>
          <p:nvPr/>
        </p:nvSpPr>
        <p:spPr bwMode="auto">
          <a:xfrm>
            <a:off x="4642459" y="4104352"/>
            <a:ext cx="592885" cy="564408"/>
          </a:xfrm>
          <a:custGeom>
            <a:avLst/>
            <a:gdLst/>
            <a:ahLst/>
            <a:cxnLst>
              <a:cxn ang="0">
                <a:pos x="95" y="73"/>
              </a:cxn>
              <a:cxn ang="0">
                <a:pos x="34" y="124"/>
              </a:cxn>
              <a:cxn ang="0">
                <a:pos x="24" y="144"/>
              </a:cxn>
              <a:cxn ang="0">
                <a:pos x="27" y="174"/>
              </a:cxn>
              <a:cxn ang="0">
                <a:pos x="27" y="188"/>
              </a:cxn>
              <a:cxn ang="0">
                <a:pos x="33" y="208"/>
              </a:cxn>
              <a:cxn ang="0">
                <a:pos x="70" y="217"/>
              </a:cxn>
              <a:cxn ang="0">
                <a:pos x="97" y="214"/>
              </a:cxn>
              <a:cxn ang="0">
                <a:pos x="88" y="195"/>
              </a:cxn>
              <a:cxn ang="0">
                <a:pos x="122" y="196"/>
              </a:cxn>
              <a:cxn ang="0">
                <a:pos x="140" y="215"/>
              </a:cxn>
              <a:cxn ang="0">
                <a:pos x="177" y="215"/>
              </a:cxn>
              <a:cxn ang="0">
                <a:pos x="162" y="206"/>
              </a:cxn>
              <a:cxn ang="0">
                <a:pos x="155" y="191"/>
              </a:cxn>
              <a:cxn ang="0">
                <a:pos x="161" y="189"/>
              </a:cxn>
              <a:cxn ang="0">
                <a:pos x="174" y="202"/>
              </a:cxn>
              <a:cxn ang="0">
                <a:pos x="193" y="203"/>
              </a:cxn>
              <a:cxn ang="0">
                <a:pos x="180" y="186"/>
              </a:cxn>
              <a:cxn ang="0">
                <a:pos x="179" y="180"/>
              </a:cxn>
              <a:cxn ang="0">
                <a:pos x="205" y="84"/>
              </a:cxn>
              <a:cxn ang="0">
                <a:pos x="202" y="61"/>
              </a:cxn>
              <a:cxn ang="0">
                <a:pos x="232" y="0"/>
              </a:cxn>
              <a:cxn ang="0">
                <a:pos x="202" y="19"/>
              </a:cxn>
              <a:cxn ang="0">
                <a:pos x="179" y="47"/>
              </a:cxn>
              <a:cxn ang="0">
                <a:pos x="153" y="23"/>
              </a:cxn>
              <a:cxn ang="0">
                <a:pos x="123" y="2"/>
              </a:cxn>
              <a:cxn ang="0">
                <a:pos x="125" y="14"/>
              </a:cxn>
              <a:cxn ang="0">
                <a:pos x="147" y="58"/>
              </a:cxn>
              <a:cxn ang="0">
                <a:pos x="128" y="78"/>
              </a:cxn>
              <a:cxn ang="0">
                <a:pos x="95" y="73"/>
              </a:cxn>
            </a:cxnLst>
            <a:rect l="0" t="0" r="r" b="b"/>
            <a:pathLst>
              <a:path w="241" h="229">
                <a:moveTo>
                  <a:pt x="95" y="73"/>
                </a:moveTo>
                <a:cubicBezTo>
                  <a:pt x="66" y="78"/>
                  <a:pt x="33" y="124"/>
                  <a:pt x="34" y="124"/>
                </a:cubicBezTo>
                <a:cubicBezTo>
                  <a:pt x="34" y="124"/>
                  <a:pt x="0" y="122"/>
                  <a:pt x="24" y="144"/>
                </a:cubicBezTo>
                <a:cubicBezTo>
                  <a:pt x="24" y="144"/>
                  <a:pt x="24" y="168"/>
                  <a:pt x="27" y="174"/>
                </a:cubicBezTo>
                <a:cubicBezTo>
                  <a:pt x="29" y="180"/>
                  <a:pt x="27" y="188"/>
                  <a:pt x="27" y="188"/>
                </a:cubicBezTo>
                <a:cubicBezTo>
                  <a:pt x="27" y="188"/>
                  <a:pt x="33" y="205"/>
                  <a:pt x="33" y="208"/>
                </a:cubicBezTo>
                <a:cubicBezTo>
                  <a:pt x="33" y="211"/>
                  <a:pt x="70" y="217"/>
                  <a:pt x="70" y="217"/>
                </a:cubicBezTo>
                <a:cubicBezTo>
                  <a:pt x="70" y="217"/>
                  <a:pt x="95" y="220"/>
                  <a:pt x="97" y="214"/>
                </a:cubicBezTo>
                <a:cubicBezTo>
                  <a:pt x="98" y="207"/>
                  <a:pt x="88" y="196"/>
                  <a:pt x="88" y="195"/>
                </a:cubicBezTo>
                <a:cubicBezTo>
                  <a:pt x="88" y="193"/>
                  <a:pt x="122" y="196"/>
                  <a:pt x="122" y="196"/>
                </a:cubicBezTo>
                <a:cubicBezTo>
                  <a:pt x="122" y="196"/>
                  <a:pt x="141" y="213"/>
                  <a:pt x="140" y="215"/>
                </a:cubicBezTo>
                <a:cubicBezTo>
                  <a:pt x="140" y="217"/>
                  <a:pt x="169" y="229"/>
                  <a:pt x="177" y="215"/>
                </a:cubicBezTo>
                <a:cubicBezTo>
                  <a:pt x="174" y="203"/>
                  <a:pt x="162" y="206"/>
                  <a:pt x="162" y="206"/>
                </a:cubicBezTo>
                <a:cubicBezTo>
                  <a:pt x="155" y="191"/>
                  <a:pt x="155" y="191"/>
                  <a:pt x="155" y="191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1" y="189"/>
                  <a:pt x="159" y="202"/>
                  <a:pt x="174" y="202"/>
                </a:cubicBezTo>
                <a:cubicBezTo>
                  <a:pt x="193" y="203"/>
                  <a:pt x="193" y="203"/>
                  <a:pt x="193" y="203"/>
                </a:cubicBezTo>
                <a:cubicBezTo>
                  <a:pt x="193" y="203"/>
                  <a:pt x="197" y="189"/>
                  <a:pt x="180" y="186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205" y="167"/>
                  <a:pt x="223" y="121"/>
                  <a:pt x="205" y="84"/>
                </a:cubicBezTo>
                <a:cubicBezTo>
                  <a:pt x="205" y="84"/>
                  <a:pt x="195" y="70"/>
                  <a:pt x="202" y="61"/>
                </a:cubicBezTo>
                <a:cubicBezTo>
                  <a:pt x="209" y="51"/>
                  <a:pt x="241" y="12"/>
                  <a:pt x="232" y="0"/>
                </a:cubicBezTo>
                <a:cubicBezTo>
                  <a:pt x="232" y="0"/>
                  <a:pt x="220" y="3"/>
                  <a:pt x="202" y="19"/>
                </a:cubicBezTo>
                <a:cubicBezTo>
                  <a:pt x="185" y="35"/>
                  <a:pt x="185" y="48"/>
                  <a:pt x="179" y="47"/>
                </a:cubicBezTo>
                <a:cubicBezTo>
                  <a:pt x="166" y="48"/>
                  <a:pt x="156" y="24"/>
                  <a:pt x="153" y="23"/>
                </a:cubicBezTo>
                <a:cubicBezTo>
                  <a:pt x="153" y="23"/>
                  <a:pt x="125" y="3"/>
                  <a:pt x="123" y="2"/>
                </a:cubicBezTo>
                <a:cubicBezTo>
                  <a:pt x="121" y="1"/>
                  <a:pt x="116" y="8"/>
                  <a:pt x="125" y="14"/>
                </a:cubicBezTo>
                <a:cubicBezTo>
                  <a:pt x="133" y="20"/>
                  <a:pt x="148" y="46"/>
                  <a:pt x="147" y="58"/>
                </a:cubicBezTo>
                <a:cubicBezTo>
                  <a:pt x="146" y="70"/>
                  <a:pt x="142" y="80"/>
                  <a:pt x="128" y="78"/>
                </a:cubicBezTo>
                <a:cubicBezTo>
                  <a:pt x="113" y="72"/>
                  <a:pt x="95" y="73"/>
                  <a:pt x="95" y="7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6" name="Freeform 44"/>
          <p:cNvSpPr>
            <a:spLocks noEditPoints="1"/>
          </p:cNvSpPr>
          <p:nvPr/>
        </p:nvSpPr>
        <p:spPr bwMode="auto">
          <a:xfrm>
            <a:off x="6669659" y="4096585"/>
            <a:ext cx="753404" cy="611011"/>
          </a:xfrm>
          <a:custGeom>
            <a:avLst/>
            <a:gdLst/>
            <a:ahLst/>
            <a:cxnLst>
              <a:cxn ang="0">
                <a:pos x="163" y="172"/>
              </a:cxn>
              <a:cxn ang="0">
                <a:pos x="181" y="156"/>
              </a:cxn>
              <a:cxn ang="0">
                <a:pos x="193" y="197"/>
              </a:cxn>
              <a:cxn ang="0">
                <a:pos x="167" y="215"/>
              </a:cxn>
              <a:cxn ang="0">
                <a:pos x="163" y="172"/>
              </a:cxn>
              <a:cxn ang="0">
                <a:pos x="8" y="130"/>
              </a:cxn>
              <a:cxn ang="0">
                <a:pos x="46" y="146"/>
              </a:cxn>
              <a:cxn ang="0">
                <a:pos x="83" y="176"/>
              </a:cxn>
              <a:cxn ang="0">
                <a:pos x="136" y="185"/>
              </a:cxn>
              <a:cxn ang="0">
                <a:pos x="129" y="208"/>
              </a:cxn>
              <a:cxn ang="0">
                <a:pos x="150" y="230"/>
              </a:cxn>
              <a:cxn ang="0">
                <a:pos x="158" y="237"/>
              </a:cxn>
              <a:cxn ang="0">
                <a:pos x="203" y="248"/>
              </a:cxn>
              <a:cxn ang="0">
                <a:pos x="200" y="238"/>
              </a:cxn>
              <a:cxn ang="0">
                <a:pos x="250" y="190"/>
              </a:cxn>
              <a:cxn ang="0">
                <a:pos x="234" y="151"/>
              </a:cxn>
              <a:cxn ang="0">
                <a:pos x="265" y="134"/>
              </a:cxn>
              <a:cxn ang="0">
                <a:pos x="287" y="111"/>
              </a:cxn>
              <a:cxn ang="0">
                <a:pos x="150" y="54"/>
              </a:cxn>
              <a:cxn ang="0">
                <a:pos x="77" y="96"/>
              </a:cxn>
              <a:cxn ang="0">
                <a:pos x="62" y="74"/>
              </a:cxn>
              <a:cxn ang="0">
                <a:pos x="54" y="17"/>
              </a:cxn>
              <a:cxn ang="0">
                <a:pos x="37" y="49"/>
              </a:cxn>
              <a:cxn ang="0">
                <a:pos x="2" y="24"/>
              </a:cxn>
              <a:cxn ang="0">
                <a:pos x="31" y="73"/>
              </a:cxn>
              <a:cxn ang="0">
                <a:pos x="33" y="83"/>
              </a:cxn>
              <a:cxn ang="0">
                <a:pos x="21" y="94"/>
              </a:cxn>
              <a:cxn ang="0">
                <a:pos x="8" y="130"/>
              </a:cxn>
            </a:cxnLst>
            <a:rect l="0" t="0" r="r" b="b"/>
            <a:pathLst>
              <a:path w="306" h="248">
                <a:moveTo>
                  <a:pt x="163" y="172"/>
                </a:moveTo>
                <a:cubicBezTo>
                  <a:pt x="169" y="167"/>
                  <a:pt x="181" y="156"/>
                  <a:pt x="181" y="156"/>
                </a:cubicBezTo>
                <a:cubicBezTo>
                  <a:pt x="181" y="156"/>
                  <a:pt x="213" y="182"/>
                  <a:pt x="193" y="197"/>
                </a:cubicBezTo>
                <a:cubicBezTo>
                  <a:pt x="173" y="212"/>
                  <a:pt x="167" y="215"/>
                  <a:pt x="167" y="215"/>
                </a:cubicBezTo>
                <a:cubicBezTo>
                  <a:pt x="167" y="215"/>
                  <a:pt x="158" y="176"/>
                  <a:pt x="163" y="172"/>
                </a:cubicBezTo>
                <a:close/>
                <a:moveTo>
                  <a:pt x="8" y="130"/>
                </a:moveTo>
                <a:cubicBezTo>
                  <a:pt x="4" y="161"/>
                  <a:pt x="46" y="146"/>
                  <a:pt x="46" y="146"/>
                </a:cubicBezTo>
                <a:cubicBezTo>
                  <a:pt x="46" y="146"/>
                  <a:pt x="58" y="153"/>
                  <a:pt x="83" y="176"/>
                </a:cubicBezTo>
                <a:cubicBezTo>
                  <a:pt x="107" y="200"/>
                  <a:pt x="136" y="185"/>
                  <a:pt x="136" y="185"/>
                </a:cubicBezTo>
                <a:cubicBezTo>
                  <a:pt x="136" y="185"/>
                  <a:pt x="133" y="194"/>
                  <a:pt x="129" y="208"/>
                </a:cubicBezTo>
                <a:cubicBezTo>
                  <a:pt x="125" y="222"/>
                  <a:pt x="150" y="230"/>
                  <a:pt x="150" y="230"/>
                </a:cubicBezTo>
                <a:cubicBezTo>
                  <a:pt x="150" y="230"/>
                  <a:pt x="142" y="242"/>
                  <a:pt x="158" y="237"/>
                </a:cubicBezTo>
                <a:cubicBezTo>
                  <a:pt x="170" y="246"/>
                  <a:pt x="203" y="248"/>
                  <a:pt x="203" y="248"/>
                </a:cubicBezTo>
                <a:cubicBezTo>
                  <a:pt x="203" y="248"/>
                  <a:pt x="200" y="240"/>
                  <a:pt x="200" y="238"/>
                </a:cubicBezTo>
                <a:cubicBezTo>
                  <a:pt x="263" y="203"/>
                  <a:pt x="250" y="190"/>
                  <a:pt x="250" y="190"/>
                </a:cubicBezTo>
                <a:cubicBezTo>
                  <a:pt x="250" y="190"/>
                  <a:pt x="225" y="162"/>
                  <a:pt x="234" y="151"/>
                </a:cubicBezTo>
                <a:cubicBezTo>
                  <a:pt x="243" y="141"/>
                  <a:pt x="265" y="134"/>
                  <a:pt x="265" y="134"/>
                </a:cubicBezTo>
                <a:cubicBezTo>
                  <a:pt x="293" y="153"/>
                  <a:pt x="306" y="119"/>
                  <a:pt x="287" y="111"/>
                </a:cubicBezTo>
                <a:cubicBezTo>
                  <a:pt x="254" y="0"/>
                  <a:pt x="160" y="52"/>
                  <a:pt x="150" y="54"/>
                </a:cubicBezTo>
                <a:cubicBezTo>
                  <a:pt x="141" y="56"/>
                  <a:pt x="81" y="103"/>
                  <a:pt x="77" y="96"/>
                </a:cubicBezTo>
                <a:cubicBezTo>
                  <a:pt x="73" y="88"/>
                  <a:pt x="62" y="74"/>
                  <a:pt x="62" y="74"/>
                </a:cubicBezTo>
                <a:cubicBezTo>
                  <a:pt x="73" y="69"/>
                  <a:pt x="72" y="25"/>
                  <a:pt x="54" y="17"/>
                </a:cubicBezTo>
                <a:cubicBezTo>
                  <a:pt x="42" y="21"/>
                  <a:pt x="37" y="49"/>
                  <a:pt x="37" y="49"/>
                </a:cubicBezTo>
                <a:cubicBezTo>
                  <a:pt x="37" y="49"/>
                  <a:pt x="6" y="23"/>
                  <a:pt x="2" y="24"/>
                </a:cubicBezTo>
                <a:cubicBezTo>
                  <a:pt x="0" y="49"/>
                  <a:pt x="31" y="73"/>
                  <a:pt x="31" y="73"/>
                </a:cubicBezTo>
                <a:cubicBezTo>
                  <a:pt x="33" y="83"/>
                  <a:pt x="33" y="83"/>
                  <a:pt x="33" y="83"/>
                </a:cubicBezTo>
                <a:cubicBezTo>
                  <a:pt x="21" y="94"/>
                  <a:pt x="21" y="94"/>
                  <a:pt x="21" y="94"/>
                </a:cubicBezTo>
                <a:cubicBezTo>
                  <a:pt x="21" y="94"/>
                  <a:pt x="11" y="98"/>
                  <a:pt x="8" y="13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7" name="Freeform 45"/>
          <p:cNvSpPr>
            <a:spLocks noEditPoints="1"/>
          </p:cNvSpPr>
          <p:nvPr/>
        </p:nvSpPr>
        <p:spPr bwMode="auto">
          <a:xfrm>
            <a:off x="3376430" y="4119887"/>
            <a:ext cx="396120" cy="737873"/>
          </a:xfrm>
          <a:custGeom>
            <a:avLst/>
            <a:gdLst/>
            <a:ahLst/>
            <a:cxnLst>
              <a:cxn ang="0">
                <a:pos x="125" y="244"/>
              </a:cxn>
              <a:cxn ang="0">
                <a:pos x="108" y="249"/>
              </a:cxn>
              <a:cxn ang="0">
                <a:pos x="123" y="250"/>
              </a:cxn>
              <a:cxn ang="0">
                <a:pos x="125" y="244"/>
              </a:cxn>
              <a:cxn ang="0">
                <a:pos x="62" y="223"/>
              </a:cxn>
              <a:cxn ang="0">
                <a:pos x="61" y="263"/>
              </a:cxn>
              <a:cxn ang="0">
                <a:pos x="83" y="247"/>
              </a:cxn>
              <a:cxn ang="0">
                <a:pos x="62" y="223"/>
              </a:cxn>
              <a:cxn ang="0">
                <a:pos x="16" y="13"/>
              </a:cxn>
              <a:cxn ang="0">
                <a:pos x="37" y="13"/>
              </a:cxn>
              <a:cxn ang="0">
                <a:pos x="50" y="61"/>
              </a:cxn>
              <a:cxn ang="0">
                <a:pos x="65" y="68"/>
              </a:cxn>
              <a:cxn ang="0">
                <a:pos x="68" y="48"/>
              </a:cxn>
              <a:cxn ang="0">
                <a:pos x="83" y="10"/>
              </a:cxn>
              <a:cxn ang="0">
                <a:pos x="110" y="14"/>
              </a:cxn>
              <a:cxn ang="0">
                <a:pos x="87" y="82"/>
              </a:cxn>
              <a:cxn ang="0">
                <a:pos x="86" y="106"/>
              </a:cxn>
              <a:cxn ang="0">
                <a:pos x="89" y="110"/>
              </a:cxn>
              <a:cxn ang="0">
                <a:pos x="159" y="165"/>
              </a:cxn>
              <a:cxn ang="0">
                <a:pos x="158" y="202"/>
              </a:cxn>
              <a:cxn ang="0">
                <a:pos x="144" y="236"/>
              </a:cxn>
              <a:cxn ang="0">
                <a:pos x="144" y="243"/>
              </a:cxn>
              <a:cxn ang="0">
                <a:pos x="113" y="279"/>
              </a:cxn>
              <a:cxn ang="0">
                <a:pos x="104" y="279"/>
              </a:cxn>
              <a:cxn ang="0">
                <a:pos x="97" y="285"/>
              </a:cxn>
              <a:cxn ang="0">
                <a:pos x="61" y="288"/>
              </a:cxn>
              <a:cxn ang="0">
                <a:pos x="28" y="288"/>
              </a:cxn>
              <a:cxn ang="0">
                <a:pos x="28" y="284"/>
              </a:cxn>
              <a:cxn ang="0">
                <a:pos x="45" y="265"/>
              </a:cxn>
              <a:cxn ang="0">
                <a:pos x="46" y="211"/>
              </a:cxn>
              <a:cxn ang="0">
                <a:pos x="30" y="187"/>
              </a:cxn>
              <a:cxn ang="0">
                <a:pos x="28" y="158"/>
              </a:cxn>
              <a:cxn ang="0">
                <a:pos x="35" y="139"/>
              </a:cxn>
              <a:cxn ang="0">
                <a:pos x="35" y="94"/>
              </a:cxn>
              <a:cxn ang="0">
                <a:pos x="37" y="86"/>
              </a:cxn>
              <a:cxn ang="0">
                <a:pos x="16" y="13"/>
              </a:cxn>
            </a:cxnLst>
            <a:rect l="0" t="0" r="r" b="b"/>
            <a:pathLst>
              <a:path w="160" h="299">
                <a:moveTo>
                  <a:pt x="125" y="244"/>
                </a:moveTo>
                <a:cubicBezTo>
                  <a:pt x="120" y="247"/>
                  <a:pt x="112" y="246"/>
                  <a:pt x="108" y="249"/>
                </a:cubicBezTo>
                <a:cubicBezTo>
                  <a:pt x="110" y="252"/>
                  <a:pt x="117" y="245"/>
                  <a:pt x="123" y="250"/>
                </a:cubicBezTo>
                <a:cubicBezTo>
                  <a:pt x="123" y="248"/>
                  <a:pt x="126" y="248"/>
                  <a:pt x="125" y="244"/>
                </a:cubicBezTo>
                <a:close/>
                <a:moveTo>
                  <a:pt x="62" y="223"/>
                </a:moveTo>
                <a:cubicBezTo>
                  <a:pt x="62" y="234"/>
                  <a:pt x="58" y="250"/>
                  <a:pt x="61" y="263"/>
                </a:cubicBezTo>
                <a:cubicBezTo>
                  <a:pt x="64" y="253"/>
                  <a:pt x="77" y="253"/>
                  <a:pt x="83" y="247"/>
                </a:cubicBezTo>
                <a:cubicBezTo>
                  <a:pt x="80" y="235"/>
                  <a:pt x="76" y="224"/>
                  <a:pt x="62" y="223"/>
                </a:cubicBezTo>
                <a:close/>
                <a:moveTo>
                  <a:pt x="16" y="13"/>
                </a:moveTo>
                <a:cubicBezTo>
                  <a:pt x="29" y="0"/>
                  <a:pt x="30" y="4"/>
                  <a:pt x="37" y="13"/>
                </a:cubicBezTo>
                <a:cubicBezTo>
                  <a:pt x="53" y="33"/>
                  <a:pt x="53" y="38"/>
                  <a:pt x="50" y="61"/>
                </a:cubicBezTo>
                <a:cubicBezTo>
                  <a:pt x="53" y="65"/>
                  <a:pt x="56" y="70"/>
                  <a:pt x="65" y="68"/>
                </a:cubicBezTo>
                <a:cubicBezTo>
                  <a:pt x="72" y="63"/>
                  <a:pt x="69" y="56"/>
                  <a:pt x="68" y="48"/>
                </a:cubicBezTo>
                <a:cubicBezTo>
                  <a:pt x="67" y="24"/>
                  <a:pt x="69" y="16"/>
                  <a:pt x="83" y="10"/>
                </a:cubicBezTo>
                <a:cubicBezTo>
                  <a:pt x="96" y="4"/>
                  <a:pt x="103" y="9"/>
                  <a:pt x="110" y="14"/>
                </a:cubicBezTo>
                <a:cubicBezTo>
                  <a:pt x="113" y="44"/>
                  <a:pt x="82" y="57"/>
                  <a:pt x="87" y="82"/>
                </a:cubicBezTo>
                <a:cubicBezTo>
                  <a:pt x="91" y="84"/>
                  <a:pt x="91" y="99"/>
                  <a:pt x="86" y="106"/>
                </a:cubicBezTo>
                <a:cubicBezTo>
                  <a:pt x="88" y="106"/>
                  <a:pt x="87" y="110"/>
                  <a:pt x="89" y="110"/>
                </a:cubicBezTo>
                <a:cubicBezTo>
                  <a:pt x="119" y="107"/>
                  <a:pt x="156" y="134"/>
                  <a:pt x="159" y="165"/>
                </a:cubicBezTo>
                <a:cubicBezTo>
                  <a:pt x="160" y="177"/>
                  <a:pt x="156" y="189"/>
                  <a:pt x="158" y="202"/>
                </a:cubicBezTo>
                <a:cubicBezTo>
                  <a:pt x="159" y="216"/>
                  <a:pt x="149" y="227"/>
                  <a:pt x="144" y="236"/>
                </a:cubicBezTo>
                <a:cubicBezTo>
                  <a:pt x="144" y="238"/>
                  <a:pt x="144" y="241"/>
                  <a:pt x="144" y="243"/>
                </a:cubicBezTo>
                <a:cubicBezTo>
                  <a:pt x="159" y="264"/>
                  <a:pt x="130" y="274"/>
                  <a:pt x="113" y="279"/>
                </a:cubicBezTo>
                <a:cubicBezTo>
                  <a:pt x="110" y="279"/>
                  <a:pt x="107" y="279"/>
                  <a:pt x="104" y="279"/>
                </a:cubicBezTo>
                <a:cubicBezTo>
                  <a:pt x="102" y="281"/>
                  <a:pt x="98" y="282"/>
                  <a:pt x="97" y="285"/>
                </a:cubicBezTo>
                <a:cubicBezTo>
                  <a:pt x="92" y="299"/>
                  <a:pt x="67" y="299"/>
                  <a:pt x="61" y="288"/>
                </a:cubicBezTo>
                <a:cubicBezTo>
                  <a:pt x="51" y="292"/>
                  <a:pt x="36" y="293"/>
                  <a:pt x="28" y="288"/>
                </a:cubicBezTo>
                <a:cubicBezTo>
                  <a:pt x="28" y="287"/>
                  <a:pt x="28" y="285"/>
                  <a:pt x="28" y="284"/>
                </a:cubicBezTo>
                <a:cubicBezTo>
                  <a:pt x="33" y="276"/>
                  <a:pt x="42" y="274"/>
                  <a:pt x="45" y="265"/>
                </a:cubicBezTo>
                <a:cubicBezTo>
                  <a:pt x="49" y="248"/>
                  <a:pt x="49" y="226"/>
                  <a:pt x="46" y="211"/>
                </a:cubicBezTo>
                <a:cubicBezTo>
                  <a:pt x="44" y="201"/>
                  <a:pt x="33" y="196"/>
                  <a:pt x="30" y="187"/>
                </a:cubicBezTo>
                <a:cubicBezTo>
                  <a:pt x="26" y="175"/>
                  <a:pt x="31" y="168"/>
                  <a:pt x="28" y="158"/>
                </a:cubicBezTo>
                <a:cubicBezTo>
                  <a:pt x="31" y="154"/>
                  <a:pt x="35" y="140"/>
                  <a:pt x="35" y="139"/>
                </a:cubicBezTo>
                <a:cubicBezTo>
                  <a:pt x="28" y="126"/>
                  <a:pt x="45" y="110"/>
                  <a:pt x="35" y="94"/>
                </a:cubicBezTo>
                <a:cubicBezTo>
                  <a:pt x="34" y="90"/>
                  <a:pt x="37" y="90"/>
                  <a:pt x="37" y="86"/>
                </a:cubicBezTo>
                <a:cubicBezTo>
                  <a:pt x="35" y="55"/>
                  <a:pt x="0" y="39"/>
                  <a:pt x="16" y="1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8" name="Freeform 46"/>
          <p:cNvSpPr>
            <a:spLocks/>
          </p:cNvSpPr>
          <p:nvPr/>
        </p:nvSpPr>
        <p:spPr bwMode="auto">
          <a:xfrm>
            <a:off x="6004282" y="4132832"/>
            <a:ext cx="541104" cy="598066"/>
          </a:xfrm>
          <a:custGeom>
            <a:avLst/>
            <a:gdLst/>
            <a:ahLst/>
            <a:cxnLst>
              <a:cxn ang="0">
                <a:pos x="211" y="207"/>
              </a:cxn>
              <a:cxn ang="0">
                <a:pos x="210" y="213"/>
              </a:cxn>
              <a:cxn ang="0">
                <a:pos x="196" y="213"/>
              </a:cxn>
              <a:cxn ang="0">
                <a:pos x="170" y="224"/>
              </a:cxn>
              <a:cxn ang="0">
                <a:pos x="157" y="237"/>
              </a:cxn>
              <a:cxn ang="0">
                <a:pos x="143" y="238"/>
              </a:cxn>
              <a:cxn ang="0">
                <a:pos x="120" y="232"/>
              </a:cxn>
              <a:cxn ang="0">
                <a:pos x="128" y="227"/>
              </a:cxn>
              <a:cxn ang="0">
                <a:pos x="147" y="215"/>
              </a:cxn>
              <a:cxn ang="0">
                <a:pos x="111" y="209"/>
              </a:cxn>
              <a:cxn ang="0">
                <a:pos x="95" y="236"/>
              </a:cxn>
              <a:cxn ang="0">
                <a:pos x="89" y="236"/>
              </a:cxn>
              <a:cxn ang="0">
                <a:pos x="65" y="236"/>
              </a:cxn>
              <a:cxn ang="0">
                <a:pos x="66" y="230"/>
              </a:cxn>
              <a:cxn ang="0">
                <a:pos x="52" y="228"/>
              </a:cxn>
              <a:cxn ang="0">
                <a:pos x="63" y="217"/>
              </a:cxn>
              <a:cxn ang="0">
                <a:pos x="69" y="201"/>
              </a:cxn>
              <a:cxn ang="0">
                <a:pos x="65" y="192"/>
              </a:cxn>
              <a:cxn ang="0">
                <a:pos x="62" y="171"/>
              </a:cxn>
              <a:cxn ang="0">
                <a:pos x="55" y="164"/>
              </a:cxn>
              <a:cxn ang="0">
                <a:pos x="45" y="127"/>
              </a:cxn>
              <a:cxn ang="0">
                <a:pos x="33" y="134"/>
              </a:cxn>
              <a:cxn ang="0">
                <a:pos x="38" y="126"/>
              </a:cxn>
              <a:cxn ang="0">
                <a:pos x="12" y="137"/>
              </a:cxn>
              <a:cxn ang="0">
                <a:pos x="35" y="124"/>
              </a:cxn>
              <a:cxn ang="0">
                <a:pos x="10" y="129"/>
              </a:cxn>
              <a:cxn ang="0">
                <a:pos x="38" y="122"/>
              </a:cxn>
              <a:cxn ang="0">
                <a:pos x="7" y="123"/>
              </a:cxn>
              <a:cxn ang="0">
                <a:pos x="36" y="119"/>
              </a:cxn>
              <a:cxn ang="0">
                <a:pos x="0" y="116"/>
              </a:cxn>
              <a:cxn ang="0">
                <a:pos x="0" y="116"/>
              </a:cxn>
              <a:cxn ang="0">
                <a:pos x="35" y="116"/>
              </a:cxn>
              <a:cxn ang="0">
                <a:pos x="40" y="101"/>
              </a:cxn>
              <a:cxn ang="0">
                <a:pos x="49" y="72"/>
              </a:cxn>
              <a:cxn ang="0">
                <a:pos x="43" y="64"/>
              </a:cxn>
              <a:cxn ang="0">
                <a:pos x="50" y="71"/>
              </a:cxn>
              <a:cxn ang="0">
                <a:pos x="48" y="63"/>
              </a:cxn>
              <a:cxn ang="0">
                <a:pos x="53" y="69"/>
              </a:cxn>
              <a:cxn ang="0">
                <a:pos x="52" y="65"/>
              </a:cxn>
              <a:cxn ang="0">
                <a:pos x="55" y="69"/>
              </a:cxn>
              <a:cxn ang="0">
                <a:pos x="67" y="63"/>
              </a:cxn>
              <a:cxn ang="0">
                <a:pos x="56" y="11"/>
              </a:cxn>
              <a:cxn ang="0">
                <a:pos x="65" y="1"/>
              </a:cxn>
              <a:cxn ang="0">
                <a:pos x="65" y="0"/>
              </a:cxn>
              <a:cxn ang="0">
                <a:pos x="67" y="0"/>
              </a:cxn>
              <a:cxn ang="0">
                <a:pos x="87" y="51"/>
              </a:cxn>
              <a:cxn ang="0">
                <a:pos x="102" y="23"/>
              </a:cxn>
              <a:cxn ang="0">
                <a:pos x="119" y="12"/>
              </a:cxn>
              <a:cxn ang="0">
                <a:pos x="130" y="4"/>
              </a:cxn>
              <a:cxn ang="0">
                <a:pos x="130" y="22"/>
              </a:cxn>
              <a:cxn ang="0">
                <a:pos x="129" y="29"/>
              </a:cxn>
              <a:cxn ang="0">
                <a:pos x="124" y="37"/>
              </a:cxn>
              <a:cxn ang="0">
                <a:pos x="124" y="45"/>
              </a:cxn>
              <a:cxn ang="0">
                <a:pos x="108" y="75"/>
              </a:cxn>
              <a:cxn ang="0">
                <a:pos x="115" y="87"/>
              </a:cxn>
              <a:cxn ang="0">
                <a:pos x="159" y="95"/>
              </a:cxn>
              <a:cxn ang="0">
                <a:pos x="205" y="150"/>
              </a:cxn>
              <a:cxn ang="0">
                <a:pos x="209" y="185"/>
              </a:cxn>
              <a:cxn ang="0">
                <a:pos x="213" y="182"/>
              </a:cxn>
              <a:cxn ang="0">
                <a:pos x="216" y="183"/>
              </a:cxn>
              <a:cxn ang="0">
                <a:pos x="219" y="190"/>
              </a:cxn>
              <a:cxn ang="0">
                <a:pos x="219" y="194"/>
              </a:cxn>
              <a:cxn ang="0">
                <a:pos x="211" y="207"/>
              </a:cxn>
            </a:cxnLst>
            <a:rect l="0" t="0" r="r" b="b"/>
            <a:pathLst>
              <a:path w="220" h="242">
                <a:moveTo>
                  <a:pt x="211" y="207"/>
                </a:moveTo>
                <a:cubicBezTo>
                  <a:pt x="215" y="211"/>
                  <a:pt x="209" y="210"/>
                  <a:pt x="210" y="213"/>
                </a:cubicBezTo>
                <a:cubicBezTo>
                  <a:pt x="204" y="213"/>
                  <a:pt x="200" y="211"/>
                  <a:pt x="196" y="213"/>
                </a:cubicBezTo>
                <a:cubicBezTo>
                  <a:pt x="190" y="215"/>
                  <a:pt x="182" y="230"/>
                  <a:pt x="170" y="224"/>
                </a:cubicBezTo>
                <a:cubicBezTo>
                  <a:pt x="168" y="230"/>
                  <a:pt x="161" y="232"/>
                  <a:pt x="157" y="237"/>
                </a:cubicBezTo>
                <a:cubicBezTo>
                  <a:pt x="152" y="237"/>
                  <a:pt x="147" y="237"/>
                  <a:pt x="143" y="238"/>
                </a:cubicBezTo>
                <a:cubicBezTo>
                  <a:pt x="137" y="233"/>
                  <a:pt x="123" y="242"/>
                  <a:pt x="120" y="232"/>
                </a:cubicBezTo>
                <a:cubicBezTo>
                  <a:pt x="121" y="229"/>
                  <a:pt x="125" y="228"/>
                  <a:pt x="128" y="227"/>
                </a:cubicBezTo>
                <a:cubicBezTo>
                  <a:pt x="130" y="219"/>
                  <a:pt x="140" y="218"/>
                  <a:pt x="147" y="215"/>
                </a:cubicBezTo>
                <a:cubicBezTo>
                  <a:pt x="135" y="213"/>
                  <a:pt x="123" y="214"/>
                  <a:pt x="111" y="209"/>
                </a:cubicBezTo>
                <a:cubicBezTo>
                  <a:pt x="108" y="216"/>
                  <a:pt x="104" y="234"/>
                  <a:pt x="95" y="236"/>
                </a:cubicBezTo>
                <a:cubicBezTo>
                  <a:pt x="94" y="237"/>
                  <a:pt x="91" y="236"/>
                  <a:pt x="89" y="236"/>
                </a:cubicBezTo>
                <a:cubicBezTo>
                  <a:pt x="82" y="236"/>
                  <a:pt x="73" y="239"/>
                  <a:pt x="65" y="236"/>
                </a:cubicBezTo>
                <a:cubicBezTo>
                  <a:pt x="63" y="234"/>
                  <a:pt x="68" y="231"/>
                  <a:pt x="66" y="230"/>
                </a:cubicBezTo>
                <a:cubicBezTo>
                  <a:pt x="60" y="231"/>
                  <a:pt x="55" y="231"/>
                  <a:pt x="52" y="228"/>
                </a:cubicBezTo>
                <a:cubicBezTo>
                  <a:pt x="53" y="222"/>
                  <a:pt x="57" y="219"/>
                  <a:pt x="63" y="217"/>
                </a:cubicBezTo>
                <a:cubicBezTo>
                  <a:pt x="66" y="212"/>
                  <a:pt x="70" y="209"/>
                  <a:pt x="69" y="201"/>
                </a:cubicBezTo>
                <a:cubicBezTo>
                  <a:pt x="69" y="199"/>
                  <a:pt x="66" y="195"/>
                  <a:pt x="65" y="192"/>
                </a:cubicBezTo>
                <a:cubicBezTo>
                  <a:pt x="63" y="185"/>
                  <a:pt x="64" y="176"/>
                  <a:pt x="62" y="171"/>
                </a:cubicBezTo>
                <a:cubicBezTo>
                  <a:pt x="60" y="168"/>
                  <a:pt x="57" y="166"/>
                  <a:pt x="55" y="164"/>
                </a:cubicBezTo>
                <a:cubicBezTo>
                  <a:pt x="50" y="157"/>
                  <a:pt x="45" y="138"/>
                  <a:pt x="45" y="127"/>
                </a:cubicBezTo>
                <a:cubicBezTo>
                  <a:pt x="39" y="127"/>
                  <a:pt x="33" y="129"/>
                  <a:pt x="33" y="134"/>
                </a:cubicBezTo>
                <a:cubicBezTo>
                  <a:pt x="29" y="131"/>
                  <a:pt x="35" y="127"/>
                  <a:pt x="38" y="126"/>
                </a:cubicBezTo>
                <a:cubicBezTo>
                  <a:pt x="28" y="126"/>
                  <a:pt x="15" y="129"/>
                  <a:pt x="12" y="137"/>
                </a:cubicBezTo>
                <a:cubicBezTo>
                  <a:pt x="13" y="128"/>
                  <a:pt x="24" y="125"/>
                  <a:pt x="35" y="124"/>
                </a:cubicBezTo>
                <a:cubicBezTo>
                  <a:pt x="28" y="122"/>
                  <a:pt x="13" y="123"/>
                  <a:pt x="10" y="129"/>
                </a:cubicBezTo>
                <a:cubicBezTo>
                  <a:pt x="10" y="120"/>
                  <a:pt x="29" y="121"/>
                  <a:pt x="38" y="122"/>
                </a:cubicBezTo>
                <a:cubicBezTo>
                  <a:pt x="31" y="119"/>
                  <a:pt x="14" y="118"/>
                  <a:pt x="7" y="123"/>
                </a:cubicBezTo>
                <a:cubicBezTo>
                  <a:pt x="9" y="115"/>
                  <a:pt x="29" y="118"/>
                  <a:pt x="36" y="119"/>
                </a:cubicBezTo>
                <a:cubicBezTo>
                  <a:pt x="29" y="112"/>
                  <a:pt x="11" y="114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10" y="110"/>
                  <a:pt x="26" y="112"/>
                  <a:pt x="35" y="116"/>
                </a:cubicBezTo>
                <a:cubicBezTo>
                  <a:pt x="33" y="109"/>
                  <a:pt x="36" y="104"/>
                  <a:pt x="40" y="101"/>
                </a:cubicBezTo>
                <a:cubicBezTo>
                  <a:pt x="43" y="92"/>
                  <a:pt x="43" y="79"/>
                  <a:pt x="49" y="72"/>
                </a:cubicBezTo>
                <a:cubicBezTo>
                  <a:pt x="47" y="69"/>
                  <a:pt x="45" y="67"/>
                  <a:pt x="43" y="64"/>
                </a:cubicBezTo>
                <a:cubicBezTo>
                  <a:pt x="46" y="63"/>
                  <a:pt x="48" y="69"/>
                  <a:pt x="50" y="71"/>
                </a:cubicBezTo>
                <a:cubicBezTo>
                  <a:pt x="52" y="70"/>
                  <a:pt x="48" y="65"/>
                  <a:pt x="48" y="63"/>
                </a:cubicBezTo>
                <a:cubicBezTo>
                  <a:pt x="51" y="61"/>
                  <a:pt x="51" y="67"/>
                  <a:pt x="53" y="69"/>
                </a:cubicBezTo>
                <a:cubicBezTo>
                  <a:pt x="54" y="71"/>
                  <a:pt x="52" y="66"/>
                  <a:pt x="52" y="65"/>
                </a:cubicBezTo>
                <a:cubicBezTo>
                  <a:pt x="54" y="63"/>
                  <a:pt x="54" y="67"/>
                  <a:pt x="55" y="69"/>
                </a:cubicBezTo>
                <a:cubicBezTo>
                  <a:pt x="58" y="67"/>
                  <a:pt x="65" y="65"/>
                  <a:pt x="67" y="63"/>
                </a:cubicBezTo>
                <a:cubicBezTo>
                  <a:pt x="66" y="45"/>
                  <a:pt x="52" y="31"/>
                  <a:pt x="56" y="11"/>
                </a:cubicBezTo>
                <a:cubicBezTo>
                  <a:pt x="57" y="7"/>
                  <a:pt x="60" y="3"/>
                  <a:pt x="65" y="1"/>
                </a:cubicBezTo>
                <a:cubicBezTo>
                  <a:pt x="65" y="1"/>
                  <a:pt x="65" y="0"/>
                  <a:pt x="65" y="0"/>
                </a:cubicBezTo>
                <a:cubicBezTo>
                  <a:pt x="65" y="0"/>
                  <a:pt x="66" y="0"/>
                  <a:pt x="67" y="0"/>
                </a:cubicBezTo>
                <a:cubicBezTo>
                  <a:pt x="82" y="8"/>
                  <a:pt x="78" y="36"/>
                  <a:pt x="87" y="51"/>
                </a:cubicBezTo>
                <a:cubicBezTo>
                  <a:pt x="94" y="43"/>
                  <a:pt x="95" y="31"/>
                  <a:pt x="102" y="23"/>
                </a:cubicBezTo>
                <a:cubicBezTo>
                  <a:pt x="107" y="18"/>
                  <a:pt x="114" y="16"/>
                  <a:pt x="119" y="12"/>
                </a:cubicBezTo>
                <a:cubicBezTo>
                  <a:pt x="123" y="9"/>
                  <a:pt x="125" y="4"/>
                  <a:pt x="130" y="4"/>
                </a:cubicBezTo>
                <a:cubicBezTo>
                  <a:pt x="135" y="10"/>
                  <a:pt x="132" y="15"/>
                  <a:pt x="130" y="22"/>
                </a:cubicBezTo>
                <a:cubicBezTo>
                  <a:pt x="130" y="24"/>
                  <a:pt x="129" y="27"/>
                  <a:pt x="129" y="29"/>
                </a:cubicBezTo>
                <a:cubicBezTo>
                  <a:pt x="128" y="32"/>
                  <a:pt x="125" y="34"/>
                  <a:pt x="124" y="37"/>
                </a:cubicBezTo>
                <a:cubicBezTo>
                  <a:pt x="124" y="39"/>
                  <a:pt x="124" y="42"/>
                  <a:pt x="124" y="45"/>
                </a:cubicBezTo>
                <a:cubicBezTo>
                  <a:pt x="120" y="56"/>
                  <a:pt x="106" y="63"/>
                  <a:pt x="108" y="75"/>
                </a:cubicBezTo>
                <a:cubicBezTo>
                  <a:pt x="109" y="79"/>
                  <a:pt x="113" y="82"/>
                  <a:pt x="115" y="87"/>
                </a:cubicBezTo>
                <a:cubicBezTo>
                  <a:pt x="129" y="82"/>
                  <a:pt x="144" y="90"/>
                  <a:pt x="159" y="95"/>
                </a:cubicBezTo>
                <a:cubicBezTo>
                  <a:pt x="177" y="102"/>
                  <a:pt x="197" y="133"/>
                  <a:pt x="205" y="150"/>
                </a:cubicBezTo>
                <a:cubicBezTo>
                  <a:pt x="209" y="158"/>
                  <a:pt x="214" y="175"/>
                  <a:pt x="209" y="185"/>
                </a:cubicBezTo>
                <a:cubicBezTo>
                  <a:pt x="209" y="187"/>
                  <a:pt x="211" y="182"/>
                  <a:pt x="213" y="182"/>
                </a:cubicBezTo>
                <a:cubicBezTo>
                  <a:pt x="212" y="185"/>
                  <a:pt x="217" y="183"/>
                  <a:pt x="216" y="183"/>
                </a:cubicBezTo>
                <a:cubicBezTo>
                  <a:pt x="219" y="185"/>
                  <a:pt x="212" y="188"/>
                  <a:pt x="219" y="190"/>
                </a:cubicBezTo>
                <a:cubicBezTo>
                  <a:pt x="219" y="191"/>
                  <a:pt x="219" y="192"/>
                  <a:pt x="219" y="194"/>
                </a:cubicBezTo>
                <a:cubicBezTo>
                  <a:pt x="214" y="199"/>
                  <a:pt x="220" y="205"/>
                  <a:pt x="211" y="20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2" name="Freeform 70"/>
          <p:cNvSpPr>
            <a:spLocks noEditPoints="1"/>
          </p:cNvSpPr>
          <p:nvPr/>
        </p:nvSpPr>
        <p:spPr bwMode="auto">
          <a:xfrm>
            <a:off x="5540848" y="1489434"/>
            <a:ext cx="639487" cy="326218"/>
          </a:xfrm>
          <a:custGeom>
            <a:avLst/>
            <a:gdLst/>
            <a:ahLst/>
            <a:cxnLst>
              <a:cxn ang="0">
                <a:pos x="165" y="54"/>
              </a:cxn>
              <a:cxn ang="0">
                <a:pos x="172" y="72"/>
              </a:cxn>
              <a:cxn ang="0">
                <a:pos x="170" y="70"/>
              </a:cxn>
              <a:cxn ang="0">
                <a:pos x="170" y="14"/>
              </a:cxn>
              <a:cxn ang="0">
                <a:pos x="152" y="19"/>
              </a:cxn>
              <a:cxn ang="0">
                <a:pos x="145" y="44"/>
              </a:cxn>
              <a:cxn ang="0">
                <a:pos x="138" y="29"/>
              </a:cxn>
              <a:cxn ang="0">
                <a:pos x="116" y="10"/>
              </a:cxn>
              <a:cxn ang="0">
                <a:pos x="114" y="14"/>
              </a:cxn>
              <a:cxn ang="0">
                <a:pos x="130" y="41"/>
              </a:cxn>
              <a:cxn ang="0">
                <a:pos x="93" y="11"/>
              </a:cxn>
              <a:cxn ang="0">
                <a:pos x="75" y="8"/>
              </a:cxn>
              <a:cxn ang="0">
                <a:pos x="1" y="41"/>
              </a:cxn>
              <a:cxn ang="0">
                <a:pos x="43" y="22"/>
              </a:cxn>
              <a:cxn ang="0">
                <a:pos x="78" y="16"/>
              </a:cxn>
              <a:cxn ang="0">
                <a:pos x="106" y="32"/>
              </a:cxn>
              <a:cxn ang="0">
                <a:pos x="104" y="89"/>
              </a:cxn>
              <a:cxn ang="0">
                <a:pos x="73" y="103"/>
              </a:cxn>
              <a:cxn ang="0">
                <a:pos x="44" y="101"/>
              </a:cxn>
              <a:cxn ang="0">
                <a:pos x="34" y="98"/>
              </a:cxn>
              <a:cxn ang="0">
                <a:pos x="0" y="76"/>
              </a:cxn>
              <a:cxn ang="0">
                <a:pos x="33" y="105"/>
              </a:cxn>
              <a:cxn ang="0">
                <a:pos x="75" y="111"/>
              </a:cxn>
              <a:cxn ang="0">
                <a:pos x="115" y="90"/>
              </a:cxn>
              <a:cxn ang="0">
                <a:pos x="129" y="83"/>
              </a:cxn>
              <a:cxn ang="0">
                <a:pos x="114" y="107"/>
              </a:cxn>
              <a:cxn ang="0">
                <a:pos x="99" y="123"/>
              </a:cxn>
              <a:cxn ang="0">
                <a:pos x="101" y="125"/>
              </a:cxn>
              <a:cxn ang="0">
                <a:pos x="120" y="109"/>
              </a:cxn>
              <a:cxn ang="0">
                <a:pos x="138" y="93"/>
              </a:cxn>
              <a:cxn ang="0">
                <a:pos x="137" y="83"/>
              </a:cxn>
              <a:cxn ang="0">
                <a:pos x="143" y="87"/>
              </a:cxn>
              <a:cxn ang="0">
                <a:pos x="146" y="101"/>
              </a:cxn>
              <a:cxn ang="0">
                <a:pos x="164" y="110"/>
              </a:cxn>
              <a:cxn ang="0">
                <a:pos x="193" y="127"/>
              </a:cxn>
              <a:cxn ang="0">
                <a:pos x="214" y="131"/>
              </a:cxn>
              <a:cxn ang="0">
                <a:pos x="200" y="123"/>
              </a:cxn>
              <a:cxn ang="0">
                <a:pos x="168" y="103"/>
              </a:cxn>
              <a:cxn ang="0">
                <a:pos x="154" y="90"/>
              </a:cxn>
              <a:cxn ang="0">
                <a:pos x="152" y="84"/>
              </a:cxn>
              <a:cxn ang="0">
                <a:pos x="182" y="109"/>
              </a:cxn>
              <a:cxn ang="0">
                <a:pos x="258" y="118"/>
              </a:cxn>
              <a:cxn ang="0">
                <a:pos x="176" y="98"/>
              </a:cxn>
              <a:cxn ang="0">
                <a:pos x="158" y="75"/>
              </a:cxn>
              <a:cxn ang="0">
                <a:pos x="171" y="68"/>
              </a:cxn>
              <a:cxn ang="0">
                <a:pos x="176" y="59"/>
              </a:cxn>
              <a:cxn ang="0">
                <a:pos x="176" y="29"/>
              </a:cxn>
              <a:cxn ang="0">
                <a:pos x="254" y="44"/>
              </a:cxn>
              <a:cxn ang="0">
                <a:pos x="168" y="24"/>
              </a:cxn>
              <a:cxn ang="0">
                <a:pos x="153" y="46"/>
              </a:cxn>
              <a:cxn ang="0">
                <a:pos x="159" y="25"/>
              </a:cxn>
              <a:cxn ang="0">
                <a:pos x="217" y="8"/>
              </a:cxn>
              <a:cxn ang="0">
                <a:pos x="203" y="2"/>
              </a:cxn>
              <a:cxn ang="0">
                <a:pos x="193" y="127"/>
              </a:cxn>
              <a:cxn ang="0">
                <a:pos x="193" y="127"/>
              </a:cxn>
            </a:cxnLst>
            <a:rect l="0" t="0" r="r" b="b"/>
            <a:pathLst>
              <a:path w="259" h="133">
                <a:moveTo>
                  <a:pt x="170" y="62"/>
                </a:moveTo>
                <a:cubicBezTo>
                  <a:pt x="170" y="62"/>
                  <a:pt x="169" y="56"/>
                  <a:pt x="165" y="54"/>
                </a:cubicBezTo>
                <a:cubicBezTo>
                  <a:pt x="179" y="55"/>
                  <a:pt x="170" y="62"/>
                  <a:pt x="170" y="62"/>
                </a:cubicBezTo>
                <a:close/>
                <a:moveTo>
                  <a:pt x="172" y="72"/>
                </a:moveTo>
                <a:cubicBezTo>
                  <a:pt x="171" y="77"/>
                  <a:pt x="163" y="77"/>
                  <a:pt x="164" y="75"/>
                </a:cubicBezTo>
                <a:cubicBezTo>
                  <a:pt x="166" y="74"/>
                  <a:pt x="170" y="70"/>
                  <a:pt x="170" y="70"/>
                </a:cubicBezTo>
                <a:cubicBezTo>
                  <a:pt x="170" y="70"/>
                  <a:pt x="172" y="69"/>
                  <a:pt x="172" y="72"/>
                </a:cubicBezTo>
                <a:close/>
                <a:moveTo>
                  <a:pt x="170" y="14"/>
                </a:moveTo>
                <a:cubicBezTo>
                  <a:pt x="167" y="14"/>
                  <a:pt x="164" y="14"/>
                  <a:pt x="164" y="14"/>
                </a:cubicBezTo>
                <a:cubicBezTo>
                  <a:pt x="164" y="14"/>
                  <a:pt x="155" y="16"/>
                  <a:pt x="152" y="19"/>
                </a:cubicBezTo>
                <a:cubicBezTo>
                  <a:pt x="150" y="22"/>
                  <a:pt x="146" y="41"/>
                  <a:pt x="146" y="41"/>
                </a:cubicBezTo>
                <a:cubicBezTo>
                  <a:pt x="145" y="44"/>
                  <a:pt x="145" y="44"/>
                  <a:pt x="145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44" y="34"/>
                  <a:pt x="138" y="29"/>
                </a:cubicBezTo>
                <a:cubicBezTo>
                  <a:pt x="134" y="25"/>
                  <a:pt x="125" y="17"/>
                  <a:pt x="125" y="17"/>
                </a:cubicBezTo>
                <a:cubicBezTo>
                  <a:pt x="125" y="17"/>
                  <a:pt x="118" y="11"/>
                  <a:pt x="116" y="10"/>
                </a:cubicBezTo>
                <a:cubicBezTo>
                  <a:pt x="115" y="9"/>
                  <a:pt x="98" y="0"/>
                  <a:pt x="101" y="3"/>
                </a:cubicBezTo>
                <a:cubicBezTo>
                  <a:pt x="103" y="5"/>
                  <a:pt x="114" y="14"/>
                  <a:pt x="114" y="14"/>
                </a:cubicBezTo>
                <a:cubicBezTo>
                  <a:pt x="114" y="14"/>
                  <a:pt x="134" y="30"/>
                  <a:pt x="134" y="33"/>
                </a:cubicBezTo>
                <a:cubicBezTo>
                  <a:pt x="135" y="35"/>
                  <a:pt x="130" y="41"/>
                  <a:pt x="130" y="41"/>
                </a:cubicBezTo>
                <a:cubicBezTo>
                  <a:pt x="130" y="41"/>
                  <a:pt x="123" y="35"/>
                  <a:pt x="118" y="33"/>
                </a:cubicBezTo>
                <a:cubicBezTo>
                  <a:pt x="113" y="28"/>
                  <a:pt x="95" y="12"/>
                  <a:pt x="93" y="11"/>
                </a:cubicBezTo>
                <a:cubicBezTo>
                  <a:pt x="91" y="10"/>
                  <a:pt x="87" y="9"/>
                  <a:pt x="8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48" y="13"/>
                  <a:pt x="41" y="15"/>
                </a:cubicBezTo>
                <a:cubicBezTo>
                  <a:pt x="34" y="17"/>
                  <a:pt x="7" y="28"/>
                  <a:pt x="1" y="41"/>
                </a:cubicBezTo>
                <a:cubicBezTo>
                  <a:pt x="11" y="33"/>
                  <a:pt x="40" y="22"/>
                  <a:pt x="40" y="22"/>
                </a:cubicBezTo>
                <a:cubicBezTo>
                  <a:pt x="43" y="22"/>
                  <a:pt x="43" y="22"/>
                  <a:pt x="43" y="22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4"/>
                  <a:pt x="75" y="16"/>
                  <a:pt x="78" y="16"/>
                </a:cubicBezTo>
                <a:cubicBezTo>
                  <a:pt x="81" y="16"/>
                  <a:pt x="85" y="16"/>
                  <a:pt x="85" y="16"/>
                </a:cubicBezTo>
                <a:cubicBezTo>
                  <a:pt x="106" y="32"/>
                  <a:pt x="106" y="32"/>
                  <a:pt x="106" y="32"/>
                </a:cubicBezTo>
                <a:cubicBezTo>
                  <a:pt x="106" y="32"/>
                  <a:pt x="64" y="37"/>
                  <a:pt x="64" y="60"/>
                </a:cubicBezTo>
                <a:cubicBezTo>
                  <a:pt x="64" y="83"/>
                  <a:pt x="104" y="89"/>
                  <a:pt x="104" y="89"/>
                </a:cubicBezTo>
                <a:cubicBezTo>
                  <a:pt x="104" y="89"/>
                  <a:pt x="86" y="101"/>
                  <a:pt x="83" y="102"/>
                </a:cubicBezTo>
                <a:cubicBezTo>
                  <a:pt x="81" y="104"/>
                  <a:pt x="73" y="103"/>
                  <a:pt x="73" y="103"/>
                </a:cubicBezTo>
                <a:cubicBezTo>
                  <a:pt x="70" y="104"/>
                  <a:pt x="70" y="104"/>
                  <a:pt x="70" y="104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44" y="101"/>
                  <a:pt x="40" y="99"/>
                  <a:pt x="38" y="98"/>
                </a:cubicBezTo>
                <a:cubicBezTo>
                  <a:pt x="37" y="97"/>
                  <a:pt x="34" y="98"/>
                  <a:pt x="34" y="98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6"/>
                  <a:pt x="0" y="76"/>
                  <a:pt x="0" y="76"/>
                </a:cubicBezTo>
                <a:cubicBezTo>
                  <a:pt x="31" y="102"/>
                  <a:pt x="31" y="102"/>
                  <a:pt x="31" y="102"/>
                </a:cubicBezTo>
                <a:cubicBezTo>
                  <a:pt x="31" y="102"/>
                  <a:pt x="30" y="104"/>
                  <a:pt x="33" y="105"/>
                </a:cubicBezTo>
                <a:cubicBezTo>
                  <a:pt x="35" y="107"/>
                  <a:pt x="68" y="109"/>
                  <a:pt x="68" y="109"/>
                </a:cubicBezTo>
                <a:cubicBezTo>
                  <a:pt x="68" y="109"/>
                  <a:pt x="72" y="110"/>
                  <a:pt x="75" y="111"/>
                </a:cubicBezTo>
                <a:cubicBezTo>
                  <a:pt x="79" y="111"/>
                  <a:pt x="85" y="109"/>
                  <a:pt x="89" y="108"/>
                </a:cubicBezTo>
                <a:cubicBezTo>
                  <a:pt x="92" y="107"/>
                  <a:pt x="115" y="90"/>
                  <a:pt x="115" y="90"/>
                </a:cubicBezTo>
                <a:cubicBezTo>
                  <a:pt x="121" y="89"/>
                  <a:pt x="121" y="89"/>
                  <a:pt x="121" y="89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29" y="83"/>
                  <a:pt x="130" y="90"/>
                  <a:pt x="131" y="90"/>
                </a:cubicBezTo>
                <a:cubicBezTo>
                  <a:pt x="133" y="90"/>
                  <a:pt x="114" y="107"/>
                  <a:pt x="114" y="107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23"/>
                  <a:pt x="99" y="123"/>
                  <a:pt x="99" y="123"/>
                </a:cubicBezTo>
                <a:cubicBezTo>
                  <a:pt x="99" y="123"/>
                  <a:pt x="97" y="123"/>
                  <a:pt x="99" y="125"/>
                </a:cubicBezTo>
                <a:cubicBezTo>
                  <a:pt x="100" y="126"/>
                  <a:pt x="101" y="125"/>
                  <a:pt x="101" y="125"/>
                </a:cubicBezTo>
                <a:cubicBezTo>
                  <a:pt x="116" y="114"/>
                  <a:pt x="116" y="114"/>
                  <a:pt x="116" y="114"/>
                </a:cubicBezTo>
                <a:cubicBezTo>
                  <a:pt x="120" y="109"/>
                  <a:pt x="120" y="109"/>
                  <a:pt x="120" y="109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37" y="95"/>
                  <a:pt x="138" y="93"/>
                </a:cubicBezTo>
                <a:cubicBezTo>
                  <a:pt x="140" y="91"/>
                  <a:pt x="139" y="85"/>
                  <a:pt x="139" y="85"/>
                </a:cubicBezTo>
                <a:cubicBezTo>
                  <a:pt x="137" y="83"/>
                  <a:pt x="137" y="83"/>
                  <a:pt x="137" y="83"/>
                </a:cubicBezTo>
                <a:cubicBezTo>
                  <a:pt x="142" y="83"/>
                  <a:pt x="142" y="83"/>
                  <a:pt x="142" y="83"/>
                </a:cubicBezTo>
                <a:cubicBezTo>
                  <a:pt x="143" y="87"/>
                  <a:pt x="143" y="87"/>
                  <a:pt x="143" y="87"/>
                </a:cubicBezTo>
                <a:cubicBezTo>
                  <a:pt x="141" y="92"/>
                  <a:pt x="141" y="92"/>
                  <a:pt x="141" y="92"/>
                </a:cubicBezTo>
                <a:cubicBezTo>
                  <a:pt x="141" y="92"/>
                  <a:pt x="140" y="100"/>
                  <a:pt x="146" y="101"/>
                </a:cubicBezTo>
                <a:cubicBezTo>
                  <a:pt x="151" y="103"/>
                  <a:pt x="152" y="107"/>
                  <a:pt x="155" y="108"/>
                </a:cubicBezTo>
                <a:cubicBezTo>
                  <a:pt x="158" y="109"/>
                  <a:pt x="164" y="110"/>
                  <a:pt x="164" y="110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7" y="122"/>
                  <a:pt x="194" y="127"/>
                  <a:pt x="193" y="127"/>
                </a:cubicBezTo>
                <a:cubicBezTo>
                  <a:pt x="195" y="127"/>
                  <a:pt x="198" y="127"/>
                  <a:pt x="198" y="127"/>
                </a:cubicBezTo>
                <a:cubicBezTo>
                  <a:pt x="198" y="127"/>
                  <a:pt x="213" y="133"/>
                  <a:pt x="214" y="131"/>
                </a:cubicBezTo>
                <a:cubicBezTo>
                  <a:pt x="215" y="130"/>
                  <a:pt x="215" y="129"/>
                  <a:pt x="215" y="129"/>
                </a:cubicBezTo>
                <a:cubicBezTo>
                  <a:pt x="200" y="123"/>
                  <a:pt x="200" y="123"/>
                  <a:pt x="200" y="123"/>
                </a:cubicBezTo>
                <a:cubicBezTo>
                  <a:pt x="187" y="116"/>
                  <a:pt x="187" y="116"/>
                  <a:pt x="187" y="116"/>
                </a:cubicBezTo>
                <a:cubicBezTo>
                  <a:pt x="168" y="103"/>
                  <a:pt x="168" y="103"/>
                  <a:pt x="168" y="103"/>
                </a:cubicBezTo>
                <a:cubicBezTo>
                  <a:pt x="168" y="103"/>
                  <a:pt x="151" y="97"/>
                  <a:pt x="151" y="95"/>
                </a:cubicBezTo>
                <a:cubicBezTo>
                  <a:pt x="151" y="93"/>
                  <a:pt x="154" y="90"/>
                  <a:pt x="154" y="90"/>
                </a:cubicBezTo>
                <a:cubicBezTo>
                  <a:pt x="151" y="84"/>
                  <a:pt x="151" y="84"/>
                  <a:pt x="151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2" y="84"/>
                  <a:pt x="167" y="100"/>
                  <a:pt x="168" y="102"/>
                </a:cubicBezTo>
                <a:cubicBezTo>
                  <a:pt x="170" y="103"/>
                  <a:pt x="178" y="108"/>
                  <a:pt x="182" y="109"/>
                </a:cubicBezTo>
                <a:cubicBezTo>
                  <a:pt x="191" y="111"/>
                  <a:pt x="209" y="114"/>
                  <a:pt x="227" y="120"/>
                </a:cubicBezTo>
                <a:cubicBezTo>
                  <a:pt x="227" y="120"/>
                  <a:pt x="257" y="123"/>
                  <a:pt x="258" y="118"/>
                </a:cubicBezTo>
                <a:cubicBezTo>
                  <a:pt x="258" y="117"/>
                  <a:pt x="231" y="116"/>
                  <a:pt x="231" y="116"/>
                </a:cubicBezTo>
                <a:cubicBezTo>
                  <a:pt x="231" y="116"/>
                  <a:pt x="180" y="100"/>
                  <a:pt x="176" y="98"/>
                </a:cubicBezTo>
                <a:cubicBezTo>
                  <a:pt x="172" y="96"/>
                  <a:pt x="157" y="76"/>
                  <a:pt x="157" y="76"/>
                </a:cubicBezTo>
                <a:cubicBezTo>
                  <a:pt x="158" y="75"/>
                  <a:pt x="158" y="75"/>
                  <a:pt x="158" y="75"/>
                </a:cubicBezTo>
                <a:cubicBezTo>
                  <a:pt x="158" y="75"/>
                  <a:pt x="172" y="87"/>
                  <a:pt x="175" y="74"/>
                </a:cubicBezTo>
                <a:cubicBezTo>
                  <a:pt x="176" y="70"/>
                  <a:pt x="171" y="68"/>
                  <a:pt x="171" y="68"/>
                </a:cubicBezTo>
                <a:cubicBezTo>
                  <a:pt x="171" y="64"/>
                  <a:pt x="171" y="64"/>
                  <a:pt x="171" y="64"/>
                </a:cubicBezTo>
                <a:cubicBezTo>
                  <a:pt x="171" y="64"/>
                  <a:pt x="176" y="62"/>
                  <a:pt x="176" y="59"/>
                </a:cubicBezTo>
                <a:cubicBezTo>
                  <a:pt x="175" y="46"/>
                  <a:pt x="161" y="52"/>
                  <a:pt x="161" y="52"/>
                </a:cubicBezTo>
                <a:cubicBezTo>
                  <a:pt x="161" y="52"/>
                  <a:pt x="173" y="32"/>
                  <a:pt x="176" y="29"/>
                </a:cubicBezTo>
                <a:cubicBezTo>
                  <a:pt x="180" y="26"/>
                  <a:pt x="226" y="27"/>
                  <a:pt x="230" y="28"/>
                </a:cubicBezTo>
                <a:cubicBezTo>
                  <a:pt x="235" y="29"/>
                  <a:pt x="250" y="35"/>
                  <a:pt x="254" y="44"/>
                </a:cubicBezTo>
                <a:cubicBezTo>
                  <a:pt x="259" y="41"/>
                  <a:pt x="244" y="26"/>
                  <a:pt x="230" y="21"/>
                </a:cubicBezTo>
                <a:cubicBezTo>
                  <a:pt x="230" y="21"/>
                  <a:pt x="175" y="16"/>
                  <a:pt x="168" y="24"/>
                </a:cubicBezTo>
                <a:cubicBezTo>
                  <a:pt x="162" y="32"/>
                  <a:pt x="160" y="40"/>
                  <a:pt x="158" y="43"/>
                </a:cubicBezTo>
                <a:cubicBezTo>
                  <a:pt x="157" y="45"/>
                  <a:pt x="153" y="46"/>
                  <a:pt x="153" y="46"/>
                </a:cubicBezTo>
                <a:cubicBezTo>
                  <a:pt x="157" y="37"/>
                  <a:pt x="157" y="37"/>
                  <a:pt x="157" y="37"/>
                </a:cubicBezTo>
                <a:cubicBezTo>
                  <a:pt x="157" y="37"/>
                  <a:pt x="158" y="27"/>
                  <a:pt x="159" y="25"/>
                </a:cubicBezTo>
                <a:cubicBezTo>
                  <a:pt x="161" y="23"/>
                  <a:pt x="205" y="10"/>
                  <a:pt x="205" y="8"/>
                </a:cubicBezTo>
                <a:cubicBezTo>
                  <a:pt x="206" y="6"/>
                  <a:pt x="217" y="8"/>
                  <a:pt x="217" y="8"/>
                </a:cubicBezTo>
                <a:cubicBezTo>
                  <a:pt x="209" y="4"/>
                  <a:pt x="209" y="4"/>
                  <a:pt x="209" y="4"/>
                </a:cubicBezTo>
                <a:cubicBezTo>
                  <a:pt x="209" y="4"/>
                  <a:pt x="206" y="1"/>
                  <a:pt x="203" y="2"/>
                </a:cubicBezTo>
                <a:cubicBezTo>
                  <a:pt x="200" y="3"/>
                  <a:pt x="173" y="16"/>
                  <a:pt x="170" y="14"/>
                </a:cubicBezTo>
                <a:close/>
                <a:moveTo>
                  <a:pt x="193" y="127"/>
                </a:moveTo>
                <a:cubicBezTo>
                  <a:pt x="193" y="127"/>
                  <a:pt x="193" y="127"/>
                  <a:pt x="193" y="127"/>
                </a:cubicBezTo>
                <a:cubicBezTo>
                  <a:pt x="193" y="127"/>
                  <a:pt x="193" y="127"/>
                  <a:pt x="193" y="12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0" name="Freeform 98"/>
          <p:cNvSpPr>
            <a:spLocks noEditPoints="1"/>
          </p:cNvSpPr>
          <p:nvPr/>
        </p:nvSpPr>
        <p:spPr bwMode="auto">
          <a:xfrm>
            <a:off x="3226267" y="2626017"/>
            <a:ext cx="12945" cy="12945"/>
          </a:xfrm>
          <a:custGeom>
            <a:avLst/>
            <a:gdLst/>
            <a:ahLst/>
            <a:cxnLst>
              <a:cxn ang="0">
                <a:pos x="1" y="2"/>
              </a:cxn>
              <a:cxn ang="0">
                <a:pos x="4" y="2"/>
              </a:cxn>
              <a:cxn ang="0">
                <a:pos x="3" y="2"/>
              </a:cxn>
              <a:cxn ang="0">
                <a:pos x="3" y="3"/>
              </a:cxn>
              <a:cxn ang="0">
                <a:pos x="2" y="2"/>
              </a:cxn>
              <a:cxn ang="0">
                <a:pos x="1" y="2"/>
              </a:cxn>
              <a:cxn ang="0">
                <a:pos x="1" y="3"/>
              </a:cxn>
              <a:cxn ang="0">
                <a:pos x="4" y="2"/>
              </a:cxn>
              <a:cxn ang="0">
                <a:pos x="1" y="3"/>
              </a:cxn>
            </a:cxnLst>
            <a:rect l="0" t="0" r="r" b="b"/>
            <a:pathLst>
              <a:path w="5" h="5">
                <a:moveTo>
                  <a:pt x="1" y="2"/>
                </a:moveTo>
                <a:cubicBezTo>
                  <a:pt x="2" y="4"/>
                  <a:pt x="4" y="3"/>
                  <a:pt x="4" y="2"/>
                </a:cubicBezTo>
                <a:cubicBezTo>
                  <a:pt x="4" y="2"/>
                  <a:pt x="3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2" y="3"/>
                  <a:pt x="2" y="2"/>
                  <a:pt x="2" y="2"/>
                </a:cubicBezTo>
                <a:cubicBezTo>
                  <a:pt x="2" y="2"/>
                  <a:pt x="1" y="2"/>
                  <a:pt x="1" y="2"/>
                </a:cubicBezTo>
                <a:close/>
                <a:moveTo>
                  <a:pt x="1" y="3"/>
                </a:moveTo>
                <a:cubicBezTo>
                  <a:pt x="0" y="0"/>
                  <a:pt x="4" y="0"/>
                  <a:pt x="4" y="2"/>
                </a:cubicBezTo>
                <a:cubicBezTo>
                  <a:pt x="5" y="3"/>
                  <a:pt x="1" y="5"/>
                  <a:pt x="1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1" name="Freeform 99"/>
          <p:cNvSpPr>
            <a:spLocks/>
          </p:cNvSpPr>
          <p:nvPr/>
        </p:nvSpPr>
        <p:spPr bwMode="auto">
          <a:xfrm>
            <a:off x="2788724" y="2481032"/>
            <a:ext cx="396120" cy="201944"/>
          </a:xfrm>
          <a:custGeom>
            <a:avLst/>
            <a:gdLst/>
            <a:ahLst/>
            <a:cxnLst>
              <a:cxn ang="0">
                <a:pos x="153" y="61"/>
              </a:cxn>
              <a:cxn ang="0">
                <a:pos x="154" y="62"/>
              </a:cxn>
              <a:cxn ang="0">
                <a:pos x="154" y="63"/>
              </a:cxn>
              <a:cxn ang="0">
                <a:pos x="143" y="71"/>
              </a:cxn>
              <a:cxn ang="0">
                <a:pos x="141" y="73"/>
              </a:cxn>
              <a:cxn ang="0">
                <a:pos x="140" y="76"/>
              </a:cxn>
              <a:cxn ang="0">
                <a:pos x="129" y="80"/>
              </a:cxn>
              <a:cxn ang="0">
                <a:pos x="125" y="73"/>
              </a:cxn>
              <a:cxn ang="0">
                <a:pos x="117" y="66"/>
              </a:cxn>
              <a:cxn ang="0">
                <a:pos x="113" y="63"/>
              </a:cxn>
              <a:cxn ang="0">
                <a:pos x="111" y="64"/>
              </a:cxn>
              <a:cxn ang="0">
                <a:pos x="109" y="62"/>
              </a:cxn>
              <a:cxn ang="0">
                <a:pos x="105" y="58"/>
              </a:cxn>
              <a:cxn ang="0">
                <a:pos x="103" y="57"/>
              </a:cxn>
              <a:cxn ang="0">
                <a:pos x="100" y="54"/>
              </a:cxn>
              <a:cxn ang="0">
                <a:pos x="97" y="52"/>
              </a:cxn>
              <a:cxn ang="0">
                <a:pos x="94" y="50"/>
              </a:cxn>
              <a:cxn ang="0">
                <a:pos x="91" y="48"/>
              </a:cxn>
              <a:cxn ang="0">
                <a:pos x="90" y="48"/>
              </a:cxn>
              <a:cxn ang="0">
                <a:pos x="86" y="46"/>
              </a:cxn>
              <a:cxn ang="0">
                <a:pos x="82" y="44"/>
              </a:cxn>
              <a:cxn ang="0">
                <a:pos x="81" y="43"/>
              </a:cxn>
              <a:cxn ang="0">
                <a:pos x="78" y="42"/>
              </a:cxn>
              <a:cxn ang="0">
                <a:pos x="73" y="40"/>
              </a:cxn>
              <a:cxn ang="0">
                <a:pos x="63" y="36"/>
              </a:cxn>
              <a:cxn ang="0">
                <a:pos x="56" y="33"/>
              </a:cxn>
              <a:cxn ang="0">
                <a:pos x="46" y="29"/>
              </a:cxn>
              <a:cxn ang="0">
                <a:pos x="29" y="20"/>
              </a:cxn>
              <a:cxn ang="0">
                <a:pos x="20" y="15"/>
              </a:cxn>
              <a:cxn ang="0">
                <a:pos x="11" y="10"/>
              </a:cxn>
              <a:cxn ang="0">
                <a:pos x="4" y="7"/>
              </a:cxn>
              <a:cxn ang="0">
                <a:pos x="7" y="5"/>
              </a:cxn>
              <a:cxn ang="0">
                <a:pos x="6" y="3"/>
              </a:cxn>
              <a:cxn ang="0">
                <a:pos x="97" y="17"/>
              </a:cxn>
              <a:cxn ang="0">
                <a:pos x="120" y="25"/>
              </a:cxn>
              <a:cxn ang="0">
                <a:pos x="160" y="55"/>
              </a:cxn>
              <a:cxn ang="0">
                <a:pos x="160" y="57"/>
              </a:cxn>
              <a:cxn ang="0">
                <a:pos x="160" y="56"/>
              </a:cxn>
              <a:cxn ang="0">
                <a:pos x="156" y="55"/>
              </a:cxn>
              <a:cxn ang="0">
                <a:pos x="155" y="56"/>
              </a:cxn>
              <a:cxn ang="0">
                <a:pos x="155" y="58"/>
              </a:cxn>
              <a:cxn ang="0">
                <a:pos x="153" y="59"/>
              </a:cxn>
            </a:cxnLst>
            <a:rect l="0" t="0" r="r" b="b"/>
            <a:pathLst>
              <a:path w="161" h="82">
                <a:moveTo>
                  <a:pt x="154" y="60"/>
                </a:moveTo>
                <a:cubicBezTo>
                  <a:pt x="153" y="61"/>
                  <a:pt x="153" y="61"/>
                  <a:pt x="153" y="61"/>
                </a:cubicBezTo>
                <a:cubicBezTo>
                  <a:pt x="153" y="62"/>
                  <a:pt x="153" y="61"/>
                  <a:pt x="153" y="61"/>
                </a:cubicBezTo>
                <a:cubicBezTo>
                  <a:pt x="153" y="61"/>
                  <a:pt x="153" y="62"/>
                  <a:pt x="154" y="62"/>
                </a:cubicBezTo>
                <a:cubicBezTo>
                  <a:pt x="153" y="62"/>
                  <a:pt x="153" y="62"/>
                  <a:pt x="153" y="63"/>
                </a:cubicBezTo>
                <a:cubicBezTo>
                  <a:pt x="154" y="63"/>
                  <a:pt x="154" y="63"/>
                  <a:pt x="154" y="63"/>
                </a:cubicBezTo>
                <a:cubicBezTo>
                  <a:pt x="154" y="63"/>
                  <a:pt x="153" y="65"/>
                  <a:pt x="153" y="65"/>
                </a:cubicBezTo>
                <a:cubicBezTo>
                  <a:pt x="153" y="65"/>
                  <a:pt x="145" y="69"/>
                  <a:pt x="143" y="71"/>
                </a:cubicBezTo>
                <a:cubicBezTo>
                  <a:pt x="143" y="72"/>
                  <a:pt x="142" y="72"/>
                  <a:pt x="142" y="72"/>
                </a:cubicBezTo>
                <a:cubicBezTo>
                  <a:pt x="142" y="72"/>
                  <a:pt x="142" y="73"/>
                  <a:pt x="141" y="73"/>
                </a:cubicBezTo>
                <a:cubicBezTo>
                  <a:pt x="141" y="73"/>
                  <a:pt x="141" y="74"/>
                  <a:pt x="141" y="73"/>
                </a:cubicBezTo>
                <a:cubicBezTo>
                  <a:pt x="141" y="74"/>
                  <a:pt x="139" y="76"/>
                  <a:pt x="140" y="76"/>
                </a:cubicBezTo>
                <a:cubicBezTo>
                  <a:pt x="137" y="78"/>
                  <a:pt x="133" y="79"/>
                  <a:pt x="131" y="82"/>
                </a:cubicBezTo>
                <a:cubicBezTo>
                  <a:pt x="130" y="81"/>
                  <a:pt x="129" y="81"/>
                  <a:pt x="129" y="80"/>
                </a:cubicBezTo>
                <a:cubicBezTo>
                  <a:pt x="128" y="79"/>
                  <a:pt x="127" y="79"/>
                  <a:pt x="126" y="79"/>
                </a:cubicBezTo>
                <a:cubicBezTo>
                  <a:pt x="126" y="77"/>
                  <a:pt x="126" y="75"/>
                  <a:pt x="125" y="73"/>
                </a:cubicBezTo>
                <a:cubicBezTo>
                  <a:pt x="123" y="71"/>
                  <a:pt x="121" y="67"/>
                  <a:pt x="118" y="68"/>
                </a:cubicBezTo>
                <a:cubicBezTo>
                  <a:pt x="117" y="67"/>
                  <a:pt x="117" y="66"/>
                  <a:pt x="117" y="66"/>
                </a:cubicBezTo>
                <a:cubicBezTo>
                  <a:pt x="116" y="66"/>
                  <a:pt x="116" y="66"/>
                  <a:pt x="116" y="66"/>
                </a:cubicBezTo>
                <a:cubicBezTo>
                  <a:pt x="115" y="66"/>
                  <a:pt x="114" y="65"/>
                  <a:pt x="113" y="63"/>
                </a:cubicBezTo>
                <a:cubicBezTo>
                  <a:pt x="113" y="64"/>
                  <a:pt x="113" y="64"/>
                  <a:pt x="112" y="64"/>
                </a:cubicBezTo>
                <a:cubicBezTo>
                  <a:pt x="112" y="64"/>
                  <a:pt x="111" y="64"/>
                  <a:pt x="111" y="64"/>
                </a:cubicBezTo>
                <a:cubicBezTo>
                  <a:pt x="111" y="63"/>
                  <a:pt x="110" y="62"/>
                  <a:pt x="110" y="61"/>
                </a:cubicBezTo>
                <a:cubicBezTo>
                  <a:pt x="110" y="62"/>
                  <a:pt x="109" y="62"/>
                  <a:pt x="109" y="62"/>
                </a:cubicBezTo>
                <a:cubicBezTo>
                  <a:pt x="108" y="62"/>
                  <a:pt x="106" y="59"/>
                  <a:pt x="106" y="59"/>
                </a:cubicBezTo>
                <a:cubicBezTo>
                  <a:pt x="106" y="59"/>
                  <a:pt x="105" y="58"/>
                  <a:pt x="105" y="58"/>
                </a:cubicBezTo>
                <a:cubicBezTo>
                  <a:pt x="105" y="57"/>
                  <a:pt x="104" y="57"/>
                  <a:pt x="104" y="56"/>
                </a:cubicBezTo>
                <a:cubicBezTo>
                  <a:pt x="103" y="56"/>
                  <a:pt x="103" y="57"/>
                  <a:pt x="103" y="57"/>
                </a:cubicBezTo>
                <a:cubicBezTo>
                  <a:pt x="103" y="56"/>
                  <a:pt x="103" y="57"/>
                  <a:pt x="103" y="57"/>
                </a:cubicBezTo>
                <a:cubicBezTo>
                  <a:pt x="102" y="56"/>
                  <a:pt x="101" y="56"/>
                  <a:pt x="100" y="54"/>
                </a:cubicBezTo>
                <a:cubicBezTo>
                  <a:pt x="100" y="54"/>
                  <a:pt x="100" y="55"/>
                  <a:pt x="100" y="55"/>
                </a:cubicBezTo>
                <a:cubicBezTo>
                  <a:pt x="99" y="53"/>
                  <a:pt x="98" y="53"/>
                  <a:pt x="97" y="52"/>
                </a:cubicBezTo>
                <a:cubicBezTo>
                  <a:pt x="97" y="52"/>
                  <a:pt x="97" y="53"/>
                  <a:pt x="96" y="53"/>
                </a:cubicBezTo>
                <a:cubicBezTo>
                  <a:pt x="96" y="51"/>
                  <a:pt x="95" y="51"/>
                  <a:pt x="94" y="50"/>
                </a:cubicBezTo>
                <a:cubicBezTo>
                  <a:pt x="94" y="50"/>
                  <a:pt x="93" y="51"/>
                  <a:pt x="93" y="51"/>
                </a:cubicBezTo>
                <a:cubicBezTo>
                  <a:pt x="93" y="50"/>
                  <a:pt x="92" y="48"/>
                  <a:pt x="91" y="48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48"/>
                  <a:pt x="90" y="48"/>
                </a:cubicBezTo>
                <a:cubicBezTo>
                  <a:pt x="89" y="47"/>
                  <a:pt x="87" y="47"/>
                  <a:pt x="86" y="47"/>
                </a:cubicBezTo>
                <a:cubicBezTo>
                  <a:pt x="86" y="47"/>
                  <a:pt x="86" y="47"/>
                  <a:pt x="86" y="46"/>
                </a:cubicBezTo>
                <a:cubicBezTo>
                  <a:pt x="85" y="45"/>
                  <a:pt x="83" y="45"/>
                  <a:pt x="82" y="46"/>
                </a:cubicBezTo>
                <a:cubicBezTo>
                  <a:pt x="82" y="45"/>
                  <a:pt x="82" y="45"/>
                  <a:pt x="82" y="44"/>
                </a:cubicBezTo>
                <a:cubicBezTo>
                  <a:pt x="82" y="44"/>
                  <a:pt x="81" y="44"/>
                  <a:pt x="81" y="44"/>
                </a:cubicBezTo>
                <a:cubicBezTo>
                  <a:pt x="81" y="44"/>
                  <a:pt x="81" y="44"/>
                  <a:pt x="81" y="43"/>
                </a:cubicBezTo>
                <a:cubicBezTo>
                  <a:pt x="80" y="43"/>
                  <a:pt x="79" y="44"/>
                  <a:pt x="78" y="43"/>
                </a:cubicBezTo>
                <a:cubicBezTo>
                  <a:pt x="78" y="43"/>
                  <a:pt x="78" y="42"/>
                  <a:pt x="78" y="42"/>
                </a:cubicBezTo>
                <a:cubicBezTo>
                  <a:pt x="76" y="41"/>
                  <a:pt x="74" y="41"/>
                  <a:pt x="73" y="41"/>
                </a:cubicBezTo>
                <a:cubicBezTo>
                  <a:pt x="73" y="41"/>
                  <a:pt x="73" y="40"/>
                  <a:pt x="73" y="40"/>
                </a:cubicBezTo>
                <a:cubicBezTo>
                  <a:pt x="71" y="39"/>
                  <a:pt x="67" y="39"/>
                  <a:pt x="65" y="36"/>
                </a:cubicBezTo>
                <a:cubicBezTo>
                  <a:pt x="65" y="36"/>
                  <a:pt x="64" y="36"/>
                  <a:pt x="63" y="36"/>
                </a:cubicBezTo>
                <a:cubicBezTo>
                  <a:pt x="63" y="36"/>
                  <a:pt x="63" y="35"/>
                  <a:pt x="63" y="35"/>
                </a:cubicBezTo>
                <a:cubicBezTo>
                  <a:pt x="61" y="35"/>
                  <a:pt x="59" y="33"/>
                  <a:pt x="56" y="33"/>
                </a:cubicBezTo>
                <a:cubicBezTo>
                  <a:pt x="56" y="32"/>
                  <a:pt x="55" y="32"/>
                  <a:pt x="55" y="32"/>
                </a:cubicBezTo>
                <a:cubicBezTo>
                  <a:pt x="52" y="30"/>
                  <a:pt x="49" y="30"/>
                  <a:pt x="46" y="29"/>
                </a:cubicBezTo>
                <a:cubicBezTo>
                  <a:pt x="42" y="24"/>
                  <a:pt x="35" y="25"/>
                  <a:pt x="30" y="22"/>
                </a:cubicBezTo>
                <a:cubicBezTo>
                  <a:pt x="29" y="21"/>
                  <a:pt x="29" y="20"/>
                  <a:pt x="29" y="20"/>
                </a:cubicBezTo>
                <a:cubicBezTo>
                  <a:pt x="26" y="19"/>
                  <a:pt x="23" y="18"/>
                  <a:pt x="20" y="16"/>
                </a:cubicBezTo>
                <a:cubicBezTo>
                  <a:pt x="19" y="16"/>
                  <a:pt x="20" y="15"/>
                  <a:pt x="20" y="15"/>
                </a:cubicBezTo>
                <a:cubicBezTo>
                  <a:pt x="17" y="13"/>
                  <a:pt x="14" y="13"/>
                  <a:pt x="11" y="11"/>
                </a:cubicBezTo>
                <a:cubicBezTo>
                  <a:pt x="11" y="11"/>
                  <a:pt x="11" y="11"/>
                  <a:pt x="11" y="10"/>
                </a:cubicBezTo>
                <a:cubicBezTo>
                  <a:pt x="11" y="10"/>
                  <a:pt x="11" y="10"/>
                  <a:pt x="11" y="9"/>
                </a:cubicBezTo>
                <a:cubicBezTo>
                  <a:pt x="9" y="8"/>
                  <a:pt x="6" y="8"/>
                  <a:pt x="4" y="7"/>
                </a:cubicBezTo>
                <a:cubicBezTo>
                  <a:pt x="4" y="6"/>
                  <a:pt x="3" y="6"/>
                  <a:pt x="3" y="5"/>
                </a:cubicBezTo>
                <a:cubicBezTo>
                  <a:pt x="5" y="5"/>
                  <a:pt x="6" y="5"/>
                  <a:pt x="7" y="5"/>
                </a:cubicBezTo>
                <a:cubicBezTo>
                  <a:pt x="5" y="4"/>
                  <a:pt x="2" y="4"/>
                  <a:pt x="0" y="2"/>
                </a:cubicBezTo>
                <a:cubicBezTo>
                  <a:pt x="2" y="2"/>
                  <a:pt x="4" y="2"/>
                  <a:pt x="6" y="3"/>
                </a:cubicBezTo>
                <a:cubicBezTo>
                  <a:pt x="5" y="1"/>
                  <a:pt x="3" y="2"/>
                  <a:pt x="2" y="0"/>
                </a:cubicBezTo>
                <a:cubicBezTo>
                  <a:pt x="32" y="9"/>
                  <a:pt x="65" y="12"/>
                  <a:pt x="97" y="17"/>
                </a:cubicBezTo>
                <a:cubicBezTo>
                  <a:pt x="97" y="16"/>
                  <a:pt x="95" y="16"/>
                  <a:pt x="95" y="15"/>
                </a:cubicBezTo>
                <a:cubicBezTo>
                  <a:pt x="103" y="18"/>
                  <a:pt x="113" y="19"/>
                  <a:pt x="120" y="25"/>
                </a:cubicBezTo>
                <a:cubicBezTo>
                  <a:pt x="123" y="27"/>
                  <a:pt x="147" y="48"/>
                  <a:pt x="158" y="54"/>
                </a:cubicBezTo>
                <a:cubicBezTo>
                  <a:pt x="159" y="55"/>
                  <a:pt x="159" y="55"/>
                  <a:pt x="160" y="55"/>
                </a:cubicBezTo>
                <a:cubicBezTo>
                  <a:pt x="160" y="56"/>
                  <a:pt x="161" y="56"/>
                  <a:pt x="161" y="56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0" y="57"/>
                  <a:pt x="160" y="57"/>
                  <a:pt x="160" y="57"/>
                </a:cubicBezTo>
                <a:cubicBezTo>
                  <a:pt x="159" y="57"/>
                  <a:pt x="160" y="57"/>
                  <a:pt x="160" y="56"/>
                </a:cubicBezTo>
                <a:cubicBezTo>
                  <a:pt x="155" y="53"/>
                  <a:pt x="153" y="52"/>
                  <a:pt x="156" y="55"/>
                </a:cubicBezTo>
                <a:cubicBezTo>
                  <a:pt x="156" y="55"/>
                  <a:pt x="156" y="55"/>
                  <a:pt x="156" y="55"/>
                </a:cubicBezTo>
                <a:cubicBezTo>
                  <a:pt x="156" y="56"/>
                  <a:pt x="156" y="56"/>
                  <a:pt x="156" y="56"/>
                </a:cubicBezTo>
                <a:cubicBezTo>
                  <a:pt x="156" y="56"/>
                  <a:pt x="155" y="57"/>
                  <a:pt x="155" y="56"/>
                </a:cubicBezTo>
                <a:cubicBezTo>
                  <a:pt x="155" y="57"/>
                  <a:pt x="155" y="58"/>
                  <a:pt x="156" y="58"/>
                </a:cubicBezTo>
                <a:cubicBezTo>
                  <a:pt x="155" y="58"/>
                  <a:pt x="155" y="59"/>
                  <a:pt x="155" y="58"/>
                </a:cubicBezTo>
                <a:cubicBezTo>
                  <a:pt x="155" y="59"/>
                  <a:pt x="155" y="59"/>
                  <a:pt x="154" y="59"/>
                </a:cubicBezTo>
                <a:cubicBezTo>
                  <a:pt x="154" y="59"/>
                  <a:pt x="154" y="59"/>
                  <a:pt x="153" y="59"/>
                </a:cubicBezTo>
                <a:cubicBezTo>
                  <a:pt x="154" y="60"/>
                  <a:pt x="154" y="60"/>
                  <a:pt x="154" y="6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2" name="Freeform 100"/>
          <p:cNvSpPr>
            <a:spLocks noEditPoints="1"/>
          </p:cNvSpPr>
          <p:nvPr/>
        </p:nvSpPr>
        <p:spPr bwMode="auto">
          <a:xfrm>
            <a:off x="3024324" y="2626017"/>
            <a:ext cx="517803" cy="155342"/>
          </a:xfrm>
          <a:custGeom>
            <a:avLst/>
            <a:gdLst/>
            <a:ahLst/>
            <a:cxnLst>
              <a:cxn ang="0">
                <a:pos x="97" y="4"/>
              </a:cxn>
              <a:cxn ang="0">
                <a:pos x="31" y="46"/>
              </a:cxn>
              <a:cxn ang="0">
                <a:pos x="30" y="49"/>
              </a:cxn>
              <a:cxn ang="0">
                <a:pos x="35" y="41"/>
              </a:cxn>
              <a:cxn ang="0">
                <a:pos x="35" y="39"/>
              </a:cxn>
              <a:cxn ang="0">
                <a:pos x="34" y="38"/>
              </a:cxn>
              <a:cxn ang="0">
                <a:pos x="32" y="38"/>
              </a:cxn>
              <a:cxn ang="0">
                <a:pos x="36" y="32"/>
              </a:cxn>
              <a:cxn ang="0">
                <a:pos x="39" y="31"/>
              </a:cxn>
              <a:cxn ang="0">
                <a:pos x="41" y="33"/>
              </a:cxn>
              <a:cxn ang="0">
                <a:pos x="44" y="33"/>
              </a:cxn>
              <a:cxn ang="0">
                <a:pos x="45" y="34"/>
              </a:cxn>
              <a:cxn ang="0">
                <a:pos x="41" y="36"/>
              </a:cxn>
              <a:cxn ang="0">
                <a:pos x="41" y="39"/>
              </a:cxn>
              <a:cxn ang="0">
                <a:pos x="45" y="38"/>
              </a:cxn>
              <a:cxn ang="0">
                <a:pos x="48" y="37"/>
              </a:cxn>
              <a:cxn ang="0">
                <a:pos x="52" y="35"/>
              </a:cxn>
              <a:cxn ang="0">
                <a:pos x="52" y="35"/>
              </a:cxn>
              <a:cxn ang="0">
                <a:pos x="53" y="33"/>
              </a:cxn>
              <a:cxn ang="0">
                <a:pos x="55" y="31"/>
              </a:cxn>
              <a:cxn ang="0">
                <a:pos x="57" y="32"/>
              </a:cxn>
              <a:cxn ang="0">
                <a:pos x="59" y="31"/>
              </a:cxn>
              <a:cxn ang="0">
                <a:pos x="65" y="28"/>
              </a:cxn>
              <a:cxn ang="0">
                <a:pos x="72" y="25"/>
              </a:cxn>
              <a:cxn ang="0">
                <a:pos x="73" y="24"/>
              </a:cxn>
              <a:cxn ang="0">
                <a:pos x="76" y="23"/>
              </a:cxn>
              <a:cxn ang="0">
                <a:pos x="79" y="20"/>
              </a:cxn>
              <a:cxn ang="0">
                <a:pos x="86" y="14"/>
              </a:cxn>
              <a:cxn ang="0">
                <a:pos x="92" y="6"/>
              </a:cxn>
              <a:cxn ang="0">
                <a:pos x="88" y="6"/>
              </a:cxn>
              <a:cxn ang="0">
                <a:pos x="101" y="2"/>
              </a:cxn>
              <a:cxn ang="0">
                <a:pos x="210" y="16"/>
              </a:cxn>
              <a:cxn ang="0">
                <a:pos x="192" y="22"/>
              </a:cxn>
              <a:cxn ang="0">
                <a:pos x="180" y="25"/>
              </a:cxn>
              <a:cxn ang="0">
                <a:pos x="153" y="25"/>
              </a:cxn>
              <a:cxn ang="0">
                <a:pos x="142" y="24"/>
              </a:cxn>
              <a:cxn ang="0">
                <a:pos x="136" y="23"/>
              </a:cxn>
              <a:cxn ang="0">
                <a:pos x="123" y="24"/>
              </a:cxn>
              <a:cxn ang="0">
                <a:pos x="117" y="23"/>
              </a:cxn>
              <a:cxn ang="0">
                <a:pos x="108" y="22"/>
              </a:cxn>
              <a:cxn ang="0">
                <a:pos x="106" y="22"/>
              </a:cxn>
              <a:cxn ang="0">
                <a:pos x="101" y="23"/>
              </a:cxn>
              <a:cxn ang="0">
                <a:pos x="98" y="22"/>
              </a:cxn>
              <a:cxn ang="0">
                <a:pos x="94" y="23"/>
              </a:cxn>
              <a:cxn ang="0">
                <a:pos x="90" y="23"/>
              </a:cxn>
              <a:cxn ang="0">
                <a:pos x="59" y="47"/>
              </a:cxn>
              <a:cxn ang="0">
                <a:pos x="55" y="60"/>
              </a:cxn>
              <a:cxn ang="0">
                <a:pos x="50" y="61"/>
              </a:cxn>
              <a:cxn ang="0">
                <a:pos x="44" y="61"/>
              </a:cxn>
              <a:cxn ang="0">
                <a:pos x="37" y="63"/>
              </a:cxn>
              <a:cxn ang="0">
                <a:pos x="30" y="62"/>
              </a:cxn>
              <a:cxn ang="0">
                <a:pos x="26" y="61"/>
              </a:cxn>
              <a:cxn ang="0">
                <a:pos x="12" y="55"/>
              </a:cxn>
              <a:cxn ang="0">
                <a:pos x="7" y="50"/>
              </a:cxn>
              <a:cxn ang="0">
                <a:pos x="5" y="45"/>
              </a:cxn>
              <a:cxn ang="0">
                <a:pos x="3" y="40"/>
              </a:cxn>
              <a:cxn ang="0">
                <a:pos x="4" y="35"/>
              </a:cxn>
              <a:cxn ang="0">
                <a:pos x="9" y="35"/>
              </a:cxn>
              <a:cxn ang="0">
                <a:pos x="15" y="35"/>
              </a:cxn>
              <a:cxn ang="0">
                <a:pos x="19" y="36"/>
              </a:cxn>
              <a:cxn ang="0">
                <a:pos x="18" y="39"/>
              </a:cxn>
              <a:cxn ang="0">
                <a:pos x="26" y="45"/>
              </a:cxn>
            </a:cxnLst>
            <a:rect l="0" t="0" r="r" b="b"/>
            <a:pathLst>
              <a:path w="210" h="63">
                <a:moveTo>
                  <a:pt x="97" y="4"/>
                </a:moveTo>
                <a:cubicBezTo>
                  <a:pt x="96" y="3"/>
                  <a:pt x="94" y="4"/>
                  <a:pt x="92" y="5"/>
                </a:cubicBezTo>
                <a:cubicBezTo>
                  <a:pt x="94" y="5"/>
                  <a:pt x="96" y="5"/>
                  <a:pt x="97" y="4"/>
                </a:cubicBezTo>
                <a:close/>
                <a:moveTo>
                  <a:pt x="28" y="44"/>
                </a:moveTo>
                <a:cubicBezTo>
                  <a:pt x="28" y="44"/>
                  <a:pt x="33" y="41"/>
                  <a:pt x="33" y="42"/>
                </a:cubicBezTo>
                <a:cubicBezTo>
                  <a:pt x="33" y="42"/>
                  <a:pt x="32" y="45"/>
                  <a:pt x="31" y="46"/>
                </a:cubicBezTo>
                <a:cubicBezTo>
                  <a:pt x="31" y="47"/>
                  <a:pt x="31" y="47"/>
                  <a:pt x="30" y="48"/>
                </a:cubicBezTo>
                <a:cubicBezTo>
                  <a:pt x="30" y="48"/>
                  <a:pt x="29" y="48"/>
                  <a:pt x="29" y="49"/>
                </a:cubicBezTo>
                <a:cubicBezTo>
                  <a:pt x="29" y="49"/>
                  <a:pt x="30" y="49"/>
                  <a:pt x="30" y="49"/>
                </a:cubicBezTo>
                <a:cubicBezTo>
                  <a:pt x="31" y="50"/>
                  <a:pt x="31" y="48"/>
                  <a:pt x="32" y="48"/>
                </a:cubicBezTo>
                <a:cubicBezTo>
                  <a:pt x="32" y="48"/>
                  <a:pt x="33" y="46"/>
                  <a:pt x="32" y="46"/>
                </a:cubicBezTo>
                <a:cubicBezTo>
                  <a:pt x="34" y="45"/>
                  <a:pt x="34" y="43"/>
                  <a:pt x="35" y="41"/>
                </a:cubicBezTo>
                <a:cubicBezTo>
                  <a:pt x="35" y="41"/>
                  <a:pt x="35" y="41"/>
                  <a:pt x="34" y="41"/>
                </a:cubicBezTo>
                <a:cubicBezTo>
                  <a:pt x="34" y="41"/>
                  <a:pt x="34" y="42"/>
                  <a:pt x="33" y="42"/>
                </a:cubicBezTo>
                <a:cubicBezTo>
                  <a:pt x="34" y="41"/>
                  <a:pt x="35" y="40"/>
                  <a:pt x="35" y="39"/>
                </a:cubicBezTo>
                <a:cubicBezTo>
                  <a:pt x="35" y="39"/>
                  <a:pt x="34" y="40"/>
                  <a:pt x="34" y="40"/>
                </a:cubicBezTo>
                <a:cubicBezTo>
                  <a:pt x="34" y="40"/>
                  <a:pt x="33" y="39"/>
                  <a:pt x="33" y="39"/>
                </a:cubicBezTo>
                <a:cubicBezTo>
                  <a:pt x="33" y="39"/>
                  <a:pt x="33" y="39"/>
                  <a:pt x="34" y="38"/>
                </a:cubicBezTo>
                <a:cubicBezTo>
                  <a:pt x="33" y="38"/>
                  <a:pt x="33" y="39"/>
                  <a:pt x="32" y="39"/>
                </a:cubicBezTo>
                <a:cubicBezTo>
                  <a:pt x="32" y="38"/>
                  <a:pt x="33" y="38"/>
                  <a:pt x="33" y="38"/>
                </a:cubicBezTo>
                <a:cubicBezTo>
                  <a:pt x="32" y="37"/>
                  <a:pt x="32" y="38"/>
                  <a:pt x="32" y="38"/>
                </a:cubicBezTo>
                <a:cubicBezTo>
                  <a:pt x="32" y="38"/>
                  <a:pt x="33" y="36"/>
                  <a:pt x="32" y="35"/>
                </a:cubicBezTo>
                <a:cubicBezTo>
                  <a:pt x="33" y="35"/>
                  <a:pt x="34" y="35"/>
                  <a:pt x="34" y="35"/>
                </a:cubicBezTo>
                <a:cubicBezTo>
                  <a:pt x="34" y="35"/>
                  <a:pt x="36" y="33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1"/>
                  <a:pt x="38" y="31"/>
                </a:cubicBezTo>
                <a:cubicBezTo>
                  <a:pt x="38" y="31"/>
                  <a:pt x="39" y="31"/>
                  <a:pt x="39" y="31"/>
                </a:cubicBezTo>
                <a:cubicBezTo>
                  <a:pt x="39" y="31"/>
                  <a:pt x="39" y="32"/>
                  <a:pt x="40" y="32"/>
                </a:cubicBezTo>
                <a:cubicBezTo>
                  <a:pt x="40" y="32"/>
                  <a:pt x="40" y="33"/>
                  <a:pt x="40" y="33"/>
                </a:cubicBezTo>
                <a:cubicBezTo>
                  <a:pt x="40" y="33"/>
                  <a:pt x="41" y="33"/>
                  <a:pt x="41" y="33"/>
                </a:cubicBezTo>
                <a:cubicBezTo>
                  <a:pt x="41" y="33"/>
                  <a:pt x="43" y="33"/>
                  <a:pt x="43" y="32"/>
                </a:cubicBezTo>
                <a:cubicBezTo>
                  <a:pt x="43" y="33"/>
                  <a:pt x="43" y="33"/>
                  <a:pt x="44" y="33"/>
                </a:cubicBezTo>
                <a:cubicBezTo>
                  <a:pt x="44" y="33"/>
                  <a:pt x="44" y="33"/>
                  <a:pt x="44" y="33"/>
                </a:cubicBezTo>
                <a:cubicBezTo>
                  <a:pt x="45" y="33"/>
                  <a:pt x="45" y="33"/>
                  <a:pt x="45" y="33"/>
                </a:cubicBezTo>
                <a:cubicBezTo>
                  <a:pt x="45" y="33"/>
                  <a:pt x="45" y="33"/>
                  <a:pt x="45" y="34"/>
                </a:cubicBezTo>
                <a:cubicBezTo>
                  <a:pt x="45" y="34"/>
                  <a:pt x="45" y="33"/>
                  <a:pt x="45" y="34"/>
                </a:cubicBezTo>
                <a:cubicBezTo>
                  <a:pt x="45" y="34"/>
                  <a:pt x="44" y="35"/>
                  <a:pt x="45" y="35"/>
                </a:cubicBezTo>
                <a:cubicBezTo>
                  <a:pt x="45" y="36"/>
                  <a:pt x="44" y="36"/>
                  <a:pt x="44" y="36"/>
                </a:cubicBezTo>
                <a:cubicBezTo>
                  <a:pt x="44" y="36"/>
                  <a:pt x="42" y="36"/>
                  <a:pt x="41" y="36"/>
                </a:cubicBezTo>
                <a:cubicBezTo>
                  <a:pt x="41" y="38"/>
                  <a:pt x="39" y="38"/>
                  <a:pt x="39" y="40"/>
                </a:cubicBezTo>
                <a:cubicBezTo>
                  <a:pt x="39" y="40"/>
                  <a:pt x="40" y="40"/>
                  <a:pt x="40" y="40"/>
                </a:cubicBezTo>
                <a:cubicBezTo>
                  <a:pt x="40" y="40"/>
                  <a:pt x="41" y="39"/>
                  <a:pt x="41" y="39"/>
                </a:cubicBezTo>
                <a:cubicBezTo>
                  <a:pt x="42" y="39"/>
                  <a:pt x="43" y="39"/>
                  <a:pt x="43" y="39"/>
                </a:cubicBezTo>
                <a:cubicBezTo>
                  <a:pt x="43" y="38"/>
                  <a:pt x="44" y="39"/>
                  <a:pt x="45" y="38"/>
                </a:cubicBezTo>
                <a:cubicBezTo>
                  <a:pt x="45" y="38"/>
                  <a:pt x="45" y="38"/>
                  <a:pt x="45" y="38"/>
                </a:cubicBezTo>
                <a:cubicBezTo>
                  <a:pt x="45" y="38"/>
                  <a:pt x="45" y="38"/>
                  <a:pt x="46" y="38"/>
                </a:cubicBezTo>
                <a:cubicBezTo>
                  <a:pt x="46" y="38"/>
                  <a:pt x="45" y="38"/>
                  <a:pt x="45" y="39"/>
                </a:cubicBezTo>
                <a:cubicBezTo>
                  <a:pt x="47" y="38"/>
                  <a:pt x="48" y="38"/>
                  <a:pt x="48" y="37"/>
                </a:cubicBezTo>
                <a:cubicBezTo>
                  <a:pt x="49" y="37"/>
                  <a:pt x="50" y="37"/>
                  <a:pt x="50" y="37"/>
                </a:cubicBezTo>
                <a:cubicBezTo>
                  <a:pt x="50" y="37"/>
                  <a:pt x="50" y="37"/>
                  <a:pt x="51" y="37"/>
                </a:cubicBezTo>
                <a:cubicBezTo>
                  <a:pt x="50" y="36"/>
                  <a:pt x="51" y="35"/>
                  <a:pt x="52" y="35"/>
                </a:cubicBezTo>
                <a:cubicBezTo>
                  <a:pt x="52" y="35"/>
                  <a:pt x="52" y="34"/>
                  <a:pt x="52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2" y="34"/>
                  <a:pt x="52" y="34"/>
                  <a:pt x="52" y="35"/>
                </a:cubicBezTo>
                <a:cubicBezTo>
                  <a:pt x="52" y="34"/>
                  <a:pt x="53" y="34"/>
                  <a:pt x="54" y="33"/>
                </a:cubicBezTo>
                <a:cubicBezTo>
                  <a:pt x="54" y="33"/>
                  <a:pt x="53" y="33"/>
                  <a:pt x="53" y="33"/>
                </a:cubicBezTo>
                <a:cubicBezTo>
                  <a:pt x="53" y="33"/>
                  <a:pt x="53" y="33"/>
                  <a:pt x="53" y="33"/>
                </a:cubicBezTo>
                <a:cubicBezTo>
                  <a:pt x="54" y="32"/>
                  <a:pt x="54" y="31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1"/>
                  <a:pt x="55" y="31"/>
                  <a:pt x="55" y="31"/>
                </a:cubicBezTo>
                <a:cubicBezTo>
                  <a:pt x="55" y="31"/>
                  <a:pt x="55" y="32"/>
                  <a:pt x="55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7" y="32"/>
                </a:cubicBezTo>
                <a:cubicBezTo>
                  <a:pt x="57" y="32"/>
                  <a:pt x="56" y="32"/>
                  <a:pt x="56" y="33"/>
                </a:cubicBezTo>
                <a:cubicBezTo>
                  <a:pt x="57" y="32"/>
                  <a:pt x="58" y="32"/>
                  <a:pt x="59" y="31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0"/>
                  <a:pt x="61" y="30"/>
                </a:cubicBezTo>
                <a:cubicBezTo>
                  <a:pt x="61" y="30"/>
                  <a:pt x="65" y="28"/>
                  <a:pt x="66" y="27"/>
                </a:cubicBezTo>
                <a:cubicBezTo>
                  <a:pt x="66" y="27"/>
                  <a:pt x="65" y="28"/>
                  <a:pt x="65" y="28"/>
                </a:cubicBezTo>
                <a:cubicBezTo>
                  <a:pt x="66" y="28"/>
                  <a:pt x="67" y="28"/>
                  <a:pt x="67" y="27"/>
                </a:cubicBezTo>
                <a:cubicBezTo>
                  <a:pt x="67" y="27"/>
                  <a:pt x="69" y="27"/>
                  <a:pt x="70" y="26"/>
                </a:cubicBezTo>
                <a:cubicBezTo>
                  <a:pt x="70" y="25"/>
                  <a:pt x="72" y="25"/>
                  <a:pt x="72" y="25"/>
                </a:cubicBezTo>
                <a:cubicBezTo>
                  <a:pt x="72" y="25"/>
                  <a:pt x="72" y="25"/>
                  <a:pt x="73" y="24"/>
                </a:cubicBezTo>
                <a:cubicBezTo>
                  <a:pt x="73" y="24"/>
                  <a:pt x="72" y="24"/>
                  <a:pt x="72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4" y="24"/>
                  <a:pt x="73" y="23"/>
                  <a:pt x="74" y="23"/>
                </a:cubicBezTo>
                <a:cubicBezTo>
                  <a:pt x="74" y="23"/>
                  <a:pt x="74" y="23"/>
                  <a:pt x="74" y="24"/>
                </a:cubicBezTo>
                <a:cubicBezTo>
                  <a:pt x="75" y="24"/>
                  <a:pt x="75" y="23"/>
                  <a:pt x="76" y="23"/>
                </a:cubicBezTo>
                <a:cubicBezTo>
                  <a:pt x="76" y="23"/>
                  <a:pt x="76" y="23"/>
                  <a:pt x="76" y="22"/>
                </a:cubicBezTo>
                <a:cubicBezTo>
                  <a:pt x="77" y="22"/>
                  <a:pt x="79" y="20"/>
                  <a:pt x="79" y="21"/>
                </a:cubicBezTo>
                <a:cubicBezTo>
                  <a:pt x="79" y="20"/>
                  <a:pt x="80" y="20"/>
                  <a:pt x="79" y="20"/>
                </a:cubicBezTo>
                <a:cubicBezTo>
                  <a:pt x="79" y="20"/>
                  <a:pt x="80" y="20"/>
                  <a:pt x="80" y="20"/>
                </a:cubicBezTo>
                <a:cubicBezTo>
                  <a:pt x="80" y="19"/>
                  <a:pt x="81" y="19"/>
                  <a:pt x="81" y="18"/>
                </a:cubicBezTo>
                <a:cubicBezTo>
                  <a:pt x="82" y="18"/>
                  <a:pt x="85" y="15"/>
                  <a:pt x="86" y="14"/>
                </a:cubicBezTo>
                <a:cubicBezTo>
                  <a:pt x="86" y="12"/>
                  <a:pt x="88" y="10"/>
                  <a:pt x="90" y="8"/>
                </a:cubicBezTo>
                <a:cubicBezTo>
                  <a:pt x="91" y="7"/>
                  <a:pt x="92" y="7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3" y="6"/>
                  <a:pt x="93" y="5"/>
                </a:cubicBezTo>
                <a:cubicBezTo>
                  <a:pt x="93" y="5"/>
                  <a:pt x="92" y="5"/>
                  <a:pt x="92" y="5"/>
                </a:cubicBezTo>
                <a:cubicBezTo>
                  <a:pt x="91" y="5"/>
                  <a:pt x="90" y="5"/>
                  <a:pt x="88" y="6"/>
                </a:cubicBezTo>
                <a:cubicBezTo>
                  <a:pt x="91" y="3"/>
                  <a:pt x="94" y="3"/>
                  <a:pt x="98" y="2"/>
                </a:cubicBezTo>
                <a:cubicBezTo>
                  <a:pt x="98" y="2"/>
                  <a:pt x="98" y="1"/>
                  <a:pt x="98" y="0"/>
                </a:cubicBezTo>
                <a:cubicBezTo>
                  <a:pt x="99" y="0"/>
                  <a:pt x="100" y="1"/>
                  <a:pt x="101" y="2"/>
                </a:cubicBezTo>
                <a:cubicBezTo>
                  <a:pt x="105" y="1"/>
                  <a:pt x="142" y="1"/>
                  <a:pt x="142" y="1"/>
                </a:cubicBezTo>
                <a:cubicBezTo>
                  <a:pt x="164" y="2"/>
                  <a:pt x="182" y="15"/>
                  <a:pt x="204" y="17"/>
                </a:cubicBezTo>
                <a:cubicBezTo>
                  <a:pt x="206" y="16"/>
                  <a:pt x="208" y="14"/>
                  <a:pt x="210" y="16"/>
                </a:cubicBezTo>
                <a:cubicBezTo>
                  <a:pt x="207" y="18"/>
                  <a:pt x="202" y="17"/>
                  <a:pt x="199" y="19"/>
                </a:cubicBezTo>
                <a:cubicBezTo>
                  <a:pt x="199" y="20"/>
                  <a:pt x="200" y="20"/>
                  <a:pt x="200" y="20"/>
                </a:cubicBezTo>
                <a:cubicBezTo>
                  <a:pt x="197" y="21"/>
                  <a:pt x="194" y="21"/>
                  <a:pt x="192" y="22"/>
                </a:cubicBezTo>
                <a:cubicBezTo>
                  <a:pt x="191" y="22"/>
                  <a:pt x="192" y="22"/>
                  <a:pt x="192" y="23"/>
                </a:cubicBezTo>
                <a:cubicBezTo>
                  <a:pt x="191" y="23"/>
                  <a:pt x="191" y="23"/>
                  <a:pt x="190" y="23"/>
                </a:cubicBezTo>
                <a:cubicBezTo>
                  <a:pt x="187" y="24"/>
                  <a:pt x="183" y="24"/>
                  <a:pt x="180" y="25"/>
                </a:cubicBezTo>
                <a:cubicBezTo>
                  <a:pt x="177" y="26"/>
                  <a:pt x="174" y="25"/>
                  <a:pt x="171" y="25"/>
                </a:cubicBezTo>
                <a:cubicBezTo>
                  <a:pt x="171" y="25"/>
                  <a:pt x="170" y="25"/>
                  <a:pt x="169" y="25"/>
                </a:cubicBezTo>
                <a:cubicBezTo>
                  <a:pt x="163" y="29"/>
                  <a:pt x="159" y="23"/>
                  <a:pt x="153" y="25"/>
                </a:cubicBezTo>
                <a:cubicBezTo>
                  <a:pt x="150" y="25"/>
                  <a:pt x="148" y="25"/>
                  <a:pt x="145" y="24"/>
                </a:cubicBezTo>
                <a:cubicBezTo>
                  <a:pt x="145" y="25"/>
                  <a:pt x="144" y="25"/>
                  <a:pt x="144" y="25"/>
                </a:cubicBezTo>
                <a:cubicBezTo>
                  <a:pt x="143" y="25"/>
                  <a:pt x="143" y="24"/>
                  <a:pt x="142" y="24"/>
                </a:cubicBezTo>
                <a:cubicBezTo>
                  <a:pt x="141" y="24"/>
                  <a:pt x="138" y="22"/>
                  <a:pt x="137" y="24"/>
                </a:cubicBezTo>
                <a:cubicBezTo>
                  <a:pt x="137" y="24"/>
                  <a:pt x="136" y="24"/>
                  <a:pt x="136" y="24"/>
                </a:cubicBezTo>
                <a:cubicBezTo>
                  <a:pt x="136" y="24"/>
                  <a:pt x="136" y="24"/>
                  <a:pt x="136" y="23"/>
                </a:cubicBezTo>
                <a:cubicBezTo>
                  <a:pt x="134" y="22"/>
                  <a:pt x="131" y="23"/>
                  <a:pt x="128" y="24"/>
                </a:cubicBezTo>
                <a:cubicBezTo>
                  <a:pt x="128" y="23"/>
                  <a:pt x="128" y="23"/>
                  <a:pt x="128" y="23"/>
                </a:cubicBezTo>
                <a:cubicBezTo>
                  <a:pt x="126" y="24"/>
                  <a:pt x="125" y="23"/>
                  <a:pt x="123" y="24"/>
                </a:cubicBezTo>
                <a:cubicBezTo>
                  <a:pt x="123" y="23"/>
                  <a:pt x="123" y="23"/>
                  <a:pt x="123" y="23"/>
                </a:cubicBezTo>
                <a:cubicBezTo>
                  <a:pt x="121" y="23"/>
                  <a:pt x="119" y="23"/>
                  <a:pt x="118" y="23"/>
                </a:cubicBezTo>
                <a:cubicBezTo>
                  <a:pt x="118" y="23"/>
                  <a:pt x="117" y="23"/>
                  <a:pt x="117" y="23"/>
                </a:cubicBezTo>
                <a:cubicBezTo>
                  <a:pt x="116" y="23"/>
                  <a:pt x="115" y="22"/>
                  <a:pt x="113" y="23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1" y="22"/>
                  <a:pt x="109" y="22"/>
                  <a:pt x="108" y="22"/>
                </a:cubicBezTo>
                <a:cubicBezTo>
                  <a:pt x="108" y="22"/>
                  <a:pt x="108" y="22"/>
                  <a:pt x="107" y="22"/>
                </a:cubicBezTo>
                <a:cubicBezTo>
                  <a:pt x="106" y="22"/>
                  <a:pt x="106" y="23"/>
                  <a:pt x="105" y="24"/>
                </a:cubicBezTo>
                <a:cubicBezTo>
                  <a:pt x="105" y="23"/>
                  <a:pt x="106" y="23"/>
                  <a:pt x="106" y="22"/>
                </a:cubicBezTo>
                <a:cubicBezTo>
                  <a:pt x="105" y="22"/>
                  <a:pt x="104" y="22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2" y="22"/>
                  <a:pt x="102" y="23"/>
                  <a:pt x="101" y="23"/>
                </a:cubicBezTo>
                <a:cubicBezTo>
                  <a:pt x="101" y="23"/>
                  <a:pt x="102" y="23"/>
                  <a:pt x="102" y="22"/>
                </a:cubicBezTo>
                <a:cubicBezTo>
                  <a:pt x="100" y="22"/>
                  <a:pt x="98" y="22"/>
                  <a:pt x="97" y="23"/>
                </a:cubicBezTo>
                <a:cubicBezTo>
                  <a:pt x="97" y="23"/>
                  <a:pt x="98" y="23"/>
                  <a:pt x="98" y="22"/>
                </a:cubicBezTo>
                <a:cubicBezTo>
                  <a:pt x="98" y="22"/>
                  <a:pt x="97" y="22"/>
                  <a:pt x="97" y="22"/>
                </a:cubicBezTo>
                <a:cubicBezTo>
                  <a:pt x="96" y="22"/>
                  <a:pt x="95" y="23"/>
                  <a:pt x="94" y="24"/>
                </a:cubicBezTo>
                <a:cubicBezTo>
                  <a:pt x="94" y="23"/>
                  <a:pt x="94" y="23"/>
                  <a:pt x="94" y="23"/>
                </a:cubicBezTo>
                <a:cubicBezTo>
                  <a:pt x="92" y="22"/>
                  <a:pt x="90" y="25"/>
                  <a:pt x="88" y="26"/>
                </a:cubicBezTo>
                <a:cubicBezTo>
                  <a:pt x="88" y="25"/>
                  <a:pt x="90" y="25"/>
                  <a:pt x="90" y="23"/>
                </a:cubicBezTo>
                <a:cubicBezTo>
                  <a:pt x="90" y="23"/>
                  <a:pt x="90" y="23"/>
                  <a:pt x="90" y="23"/>
                </a:cubicBezTo>
                <a:cubicBezTo>
                  <a:pt x="82" y="30"/>
                  <a:pt x="70" y="37"/>
                  <a:pt x="59" y="41"/>
                </a:cubicBezTo>
                <a:cubicBezTo>
                  <a:pt x="59" y="44"/>
                  <a:pt x="59" y="46"/>
                  <a:pt x="59" y="49"/>
                </a:cubicBezTo>
                <a:cubicBezTo>
                  <a:pt x="59" y="49"/>
                  <a:pt x="59" y="48"/>
                  <a:pt x="59" y="47"/>
                </a:cubicBezTo>
                <a:cubicBezTo>
                  <a:pt x="58" y="47"/>
                  <a:pt x="57" y="56"/>
                  <a:pt x="57" y="57"/>
                </a:cubicBezTo>
                <a:cubicBezTo>
                  <a:pt x="57" y="57"/>
                  <a:pt x="56" y="58"/>
                  <a:pt x="55" y="58"/>
                </a:cubicBezTo>
                <a:cubicBezTo>
                  <a:pt x="55" y="58"/>
                  <a:pt x="55" y="59"/>
                  <a:pt x="55" y="60"/>
                </a:cubicBezTo>
                <a:cubicBezTo>
                  <a:pt x="54" y="59"/>
                  <a:pt x="52" y="60"/>
                  <a:pt x="52" y="60"/>
                </a:cubicBezTo>
                <a:cubicBezTo>
                  <a:pt x="52" y="60"/>
                  <a:pt x="52" y="60"/>
                  <a:pt x="52" y="60"/>
                </a:cubicBezTo>
                <a:cubicBezTo>
                  <a:pt x="51" y="59"/>
                  <a:pt x="49" y="60"/>
                  <a:pt x="50" y="61"/>
                </a:cubicBezTo>
                <a:cubicBezTo>
                  <a:pt x="48" y="61"/>
                  <a:pt x="47" y="61"/>
                  <a:pt x="46" y="62"/>
                </a:cubicBezTo>
                <a:cubicBezTo>
                  <a:pt x="46" y="62"/>
                  <a:pt x="46" y="61"/>
                  <a:pt x="46" y="61"/>
                </a:cubicBezTo>
                <a:cubicBezTo>
                  <a:pt x="46" y="61"/>
                  <a:pt x="44" y="61"/>
                  <a:pt x="44" y="61"/>
                </a:cubicBezTo>
                <a:cubicBezTo>
                  <a:pt x="43" y="63"/>
                  <a:pt x="41" y="62"/>
                  <a:pt x="40" y="62"/>
                </a:cubicBezTo>
                <a:cubicBezTo>
                  <a:pt x="40" y="61"/>
                  <a:pt x="38" y="62"/>
                  <a:pt x="37" y="62"/>
                </a:cubicBezTo>
                <a:cubicBezTo>
                  <a:pt x="37" y="62"/>
                  <a:pt x="37" y="62"/>
                  <a:pt x="37" y="63"/>
                </a:cubicBezTo>
                <a:cubicBezTo>
                  <a:pt x="35" y="62"/>
                  <a:pt x="34" y="63"/>
                  <a:pt x="33" y="63"/>
                </a:cubicBezTo>
                <a:cubicBezTo>
                  <a:pt x="33" y="63"/>
                  <a:pt x="33" y="62"/>
                  <a:pt x="33" y="62"/>
                </a:cubicBezTo>
                <a:cubicBezTo>
                  <a:pt x="32" y="62"/>
                  <a:pt x="31" y="62"/>
                  <a:pt x="30" y="62"/>
                </a:cubicBezTo>
                <a:cubicBezTo>
                  <a:pt x="30" y="62"/>
                  <a:pt x="30" y="62"/>
                  <a:pt x="29" y="63"/>
                </a:cubicBezTo>
                <a:cubicBezTo>
                  <a:pt x="28" y="62"/>
                  <a:pt x="27" y="62"/>
                  <a:pt x="25" y="62"/>
                </a:cubicBezTo>
                <a:cubicBezTo>
                  <a:pt x="25" y="62"/>
                  <a:pt x="25" y="61"/>
                  <a:pt x="26" y="61"/>
                </a:cubicBezTo>
                <a:cubicBezTo>
                  <a:pt x="25" y="60"/>
                  <a:pt x="24" y="61"/>
                  <a:pt x="23" y="61"/>
                </a:cubicBezTo>
                <a:cubicBezTo>
                  <a:pt x="22" y="60"/>
                  <a:pt x="20" y="58"/>
                  <a:pt x="19" y="59"/>
                </a:cubicBezTo>
                <a:cubicBezTo>
                  <a:pt x="16" y="59"/>
                  <a:pt x="15" y="53"/>
                  <a:pt x="12" y="55"/>
                </a:cubicBezTo>
                <a:cubicBezTo>
                  <a:pt x="11" y="54"/>
                  <a:pt x="10" y="53"/>
                  <a:pt x="9" y="53"/>
                </a:cubicBezTo>
                <a:cubicBezTo>
                  <a:pt x="9" y="52"/>
                  <a:pt x="10" y="52"/>
                  <a:pt x="10" y="52"/>
                </a:cubicBezTo>
                <a:cubicBezTo>
                  <a:pt x="9" y="51"/>
                  <a:pt x="8" y="50"/>
                  <a:pt x="7" y="50"/>
                </a:cubicBezTo>
                <a:cubicBezTo>
                  <a:pt x="7" y="49"/>
                  <a:pt x="6" y="49"/>
                  <a:pt x="6" y="48"/>
                </a:cubicBezTo>
                <a:cubicBezTo>
                  <a:pt x="6" y="48"/>
                  <a:pt x="6" y="48"/>
                  <a:pt x="6" y="47"/>
                </a:cubicBezTo>
                <a:cubicBezTo>
                  <a:pt x="6" y="47"/>
                  <a:pt x="5" y="46"/>
                  <a:pt x="5" y="45"/>
                </a:cubicBezTo>
                <a:cubicBezTo>
                  <a:pt x="5" y="45"/>
                  <a:pt x="4" y="45"/>
                  <a:pt x="4" y="45"/>
                </a:cubicBezTo>
                <a:cubicBezTo>
                  <a:pt x="4" y="45"/>
                  <a:pt x="3" y="45"/>
                  <a:pt x="3" y="44"/>
                </a:cubicBezTo>
                <a:cubicBezTo>
                  <a:pt x="3" y="43"/>
                  <a:pt x="3" y="41"/>
                  <a:pt x="3" y="40"/>
                </a:cubicBezTo>
                <a:cubicBezTo>
                  <a:pt x="3" y="39"/>
                  <a:pt x="2" y="40"/>
                  <a:pt x="1" y="40"/>
                </a:cubicBezTo>
                <a:cubicBezTo>
                  <a:pt x="1" y="39"/>
                  <a:pt x="1" y="37"/>
                  <a:pt x="0" y="37"/>
                </a:cubicBezTo>
                <a:cubicBezTo>
                  <a:pt x="2" y="36"/>
                  <a:pt x="4" y="37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5" y="34"/>
                  <a:pt x="10" y="34"/>
                  <a:pt x="9" y="34"/>
                </a:cubicBezTo>
                <a:cubicBezTo>
                  <a:pt x="9" y="34"/>
                  <a:pt x="9" y="34"/>
                  <a:pt x="9" y="35"/>
                </a:cubicBezTo>
                <a:cubicBezTo>
                  <a:pt x="12" y="34"/>
                  <a:pt x="14" y="34"/>
                  <a:pt x="16" y="33"/>
                </a:cubicBezTo>
                <a:cubicBezTo>
                  <a:pt x="15" y="34"/>
                  <a:pt x="11" y="34"/>
                  <a:pt x="12" y="36"/>
                </a:cubicBezTo>
                <a:cubicBezTo>
                  <a:pt x="12" y="36"/>
                  <a:pt x="14" y="35"/>
                  <a:pt x="15" y="35"/>
                </a:cubicBezTo>
                <a:cubicBezTo>
                  <a:pt x="14" y="36"/>
                  <a:pt x="14" y="37"/>
                  <a:pt x="14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15" y="38"/>
                  <a:pt x="17" y="36"/>
                  <a:pt x="19" y="36"/>
                </a:cubicBezTo>
                <a:cubicBezTo>
                  <a:pt x="19" y="37"/>
                  <a:pt x="18" y="37"/>
                  <a:pt x="18" y="38"/>
                </a:cubicBezTo>
                <a:cubicBezTo>
                  <a:pt x="18" y="39"/>
                  <a:pt x="18" y="39"/>
                  <a:pt x="19" y="38"/>
                </a:cubicBezTo>
                <a:cubicBezTo>
                  <a:pt x="19" y="39"/>
                  <a:pt x="18" y="39"/>
                  <a:pt x="18" y="39"/>
                </a:cubicBezTo>
                <a:cubicBezTo>
                  <a:pt x="18" y="39"/>
                  <a:pt x="18" y="40"/>
                  <a:pt x="18" y="40"/>
                </a:cubicBezTo>
                <a:cubicBezTo>
                  <a:pt x="20" y="40"/>
                  <a:pt x="23" y="41"/>
                  <a:pt x="23" y="44"/>
                </a:cubicBezTo>
                <a:cubicBezTo>
                  <a:pt x="24" y="44"/>
                  <a:pt x="26" y="45"/>
                  <a:pt x="26" y="45"/>
                </a:cubicBezTo>
                <a:cubicBezTo>
                  <a:pt x="27" y="45"/>
                  <a:pt x="28" y="45"/>
                  <a:pt x="28" y="4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3" name="Freeform 101"/>
          <p:cNvSpPr>
            <a:spLocks/>
          </p:cNvSpPr>
          <p:nvPr/>
        </p:nvSpPr>
        <p:spPr bwMode="auto">
          <a:xfrm>
            <a:off x="2216551" y="2421484"/>
            <a:ext cx="416832" cy="173465"/>
          </a:xfrm>
          <a:custGeom>
            <a:avLst/>
            <a:gdLst/>
            <a:ahLst/>
            <a:cxnLst>
              <a:cxn ang="0">
                <a:pos x="158" y="36"/>
              </a:cxn>
              <a:cxn ang="0">
                <a:pos x="153" y="38"/>
              </a:cxn>
              <a:cxn ang="0">
                <a:pos x="138" y="26"/>
              </a:cxn>
              <a:cxn ang="0">
                <a:pos x="126" y="49"/>
              </a:cxn>
              <a:cxn ang="0">
                <a:pos x="166" y="66"/>
              </a:cxn>
              <a:cxn ang="0">
                <a:pos x="107" y="66"/>
              </a:cxn>
              <a:cxn ang="0">
                <a:pos x="71" y="57"/>
              </a:cxn>
              <a:cxn ang="0">
                <a:pos x="69" y="64"/>
              </a:cxn>
              <a:cxn ang="0">
                <a:pos x="63" y="57"/>
              </a:cxn>
              <a:cxn ang="0">
                <a:pos x="57" y="69"/>
              </a:cxn>
              <a:cxn ang="0">
                <a:pos x="54" y="52"/>
              </a:cxn>
              <a:cxn ang="0">
                <a:pos x="49" y="69"/>
              </a:cxn>
              <a:cxn ang="0">
                <a:pos x="46" y="55"/>
              </a:cxn>
              <a:cxn ang="0">
                <a:pos x="40" y="66"/>
              </a:cxn>
              <a:cxn ang="0">
                <a:pos x="36" y="46"/>
              </a:cxn>
              <a:cxn ang="0">
                <a:pos x="0" y="43"/>
              </a:cxn>
              <a:cxn ang="0">
                <a:pos x="34" y="36"/>
              </a:cxn>
              <a:cxn ang="0">
                <a:pos x="51" y="21"/>
              </a:cxn>
              <a:cxn ang="0">
                <a:pos x="86" y="29"/>
              </a:cxn>
              <a:cxn ang="0">
                <a:pos x="88" y="8"/>
              </a:cxn>
              <a:cxn ang="0">
                <a:pos x="146" y="12"/>
              </a:cxn>
              <a:cxn ang="0">
                <a:pos x="158" y="36"/>
              </a:cxn>
            </a:cxnLst>
            <a:rect l="0" t="0" r="r" b="b"/>
            <a:pathLst>
              <a:path w="169" h="70">
                <a:moveTo>
                  <a:pt x="158" y="36"/>
                </a:moveTo>
                <a:cubicBezTo>
                  <a:pt x="157" y="39"/>
                  <a:pt x="153" y="38"/>
                  <a:pt x="153" y="38"/>
                </a:cubicBezTo>
                <a:cubicBezTo>
                  <a:pt x="149" y="34"/>
                  <a:pt x="143" y="30"/>
                  <a:pt x="138" y="26"/>
                </a:cubicBezTo>
                <a:cubicBezTo>
                  <a:pt x="134" y="33"/>
                  <a:pt x="127" y="41"/>
                  <a:pt x="126" y="49"/>
                </a:cubicBezTo>
                <a:cubicBezTo>
                  <a:pt x="136" y="51"/>
                  <a:pt x="169" y="58"/>
                  <a:pt x="166" y="66"/>
                </a:cubicBezTo>
                <a:cubicBezTo>
                  <a:pt x="150" y="62"/>
                  <a:pt x="133" y="51"/>
                  <a:pt x="107" y="66"/>
                </a:cubicBezTo>
                <a:cubicBezTo>
                  <a:pt x="98" y="60"/>
                  <a:pt x="79" y="67"/>
                  <a:pt x="71" y="57"/>
                </a:cubicBezTo>
                <a:cubicBezTo>
                  <a:pt x="68" y="57"/>
                  <a:pt x="68" y="60"/>
                  <a:pt x="69" y="64"/>
                </a:cubicBezTo>
                <a:cubicBezTo>
                  <a:pt x="63" y="65"/>
                  <a:pt x="65" y="59"/>
                  <a:pt x="63" y="57"/>
                </a:cubicBezTo>
                <a:cubicBezTo>
                  <a:pt x="59" y="59"/>
                  <a:pt x="64" y="70"/>
                  <a:pt x="57" y="69"/>
                </a:cubicBezTo>
                <a:cubicBezTo>
                  <a:pt x="57" y="62"/>
                  <a:pt x="54" y="59"/>
                  <a:pt x="54" y="52"/>
                </a:cubicBezTo>
                <a:cubicBezTo>
                  <a:pt x="51" y="57"/>
                  <a:pt x="52" y="64"/>
                  <a:pt x="49" y="69"/>
                </a:cubicBezTo>
                <a:cubicBezTo>
                  <a:pt x="44" y="68"/>
                  <a:pt x="47" y="60"/>
                  <a:pt x="46" y="55"/>
                </a:cubicBezTo>
                <a:cubicBezTo>
                  <a:pt x="44" y="58"/>
                  <a:pt x="43" y="63"/>
                  <a:pt x="40" y="66"/>
                </a:cubicBezTo>
                <a:cubicBezTo>
                  <a:pt x="37" y="61"/>
                  <a:pt x="33" y="53"/>
                  <a:pt x="36" y="46"/>
                </a:cubicBezTo>
                <a:cubicBezTo>
                  <a:pt x="27" y="39"/>
                  <a:pt x="13" y="41"/>
                  <a:pt x="0" y="43"/>
                </a:cubicBezTo>
                <a:cubicBezTo>
                  <a:pt x="6" y="34"/>
                  <a:pt x="24" y="27"/>
                  <a:pt x="34" y="36"/>
                </a:cubicBezTo>
                <a:cubicBezTo>
                  <a:pt x="38" y="32"/>
                  <a:pt x="43" y="20"/>
                  <a:pt x="51" y="21"/>
                </a:cubicBezTo>
                <a:cubicBezTo>
                  <a:pt x="61" y="19"/>
                  <a:pt x="78" y="24"/>
                  <a:pt x="86" y="29"/>
                </a:cubicBezTo>
                <a:cubicBezTo>
                  <a:pt x="94" y="26"/>
                  <a:pt x="90" y="13"/>
                  <a:pt x="88" y="8"/>
                </a:cubicBezTo>
                <a:cubicBezTo>
                  <a:pt x="103" y="0"/>
                  <a:pt x="138" y="4"/>
                  <a:pt x="146" y="12"/>
                </a:cubicBezTo>
                <a:cubicBezTo>
                  <a:pt x="149" y="18"/>
                  <a:pt x="156" y="34"/>
                  <a:pt x="158" y="3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4" name="Freeform 102"/>
          <p:cNvSpPr>
            <a:spLocks/>
          </p:cNvSpPr>
          <p:nvPr/>
        </p:nvSpPr>
        <p:spPr bwMode="auto">
          <a:xfrm>
            <a:off x="2074155" y="1497201"/>
            <a:ext cx="528159" cy="287382"/>
          </a:xfrm>
          <a:custGeom>
            <a:avLst/>
            <a:gdLst/>
            <a:ahLst/>
            <a:cxnLst>
              <a:cxn ang="0">
                <a:pos x="54" y="83"/>
              </a:cxn>
              <a:cxn ang="0">
                <a:pos x="42" y="114"/>
              </a:cxn>
              <a:cxn ang="0">
                <a:pos x="42" y="102"/>
              </a:cxn>
              <a:cxn ang="0">
                <a:pos x="32" y="113"/>
              </a:cxn>
              <a:cxn ang="0">
                <a:pos x="52" y="36"/>
              </a:cxn>
              <a:cxn ang="0">
                <a:pos x="0" y="38"/>
              </a:cxn>
              <a:cxn ang="0">
                <a:pos x="24" y="22"/>
              </a:cxn>
              <a:cxn ang="0">
                <a:pos x="114" y="9"/>
              </a:cxn>
              <a:cxn ang="0">
                <a:pos x="167" y="17"/>
              </a:cxn>
              <a:cxn ang="0">
                <a:pos x="157" y="33"/>
              </a:cxn>
              <a:cxn ang="0">
                <a:pos x="215" y="58"/>
              </a:cxn>
              <a:cxn ang="0">
                <a:pos x="154" y="50"/>
              </a:cxn>
              <a:cxn ang="0">
                <a:pos x="152" y="70"/>
              </a:cxn>
              <a:cxn ang="0">
                <a:pos x="146" y="73"/>
              </a:cxn>
              <a:cxn ang="0">
                <a:pos x="143" y="66"/>
              </a:cxn>
              <a:cxn ang="0">
                <a:pos x="127" y="47"/>
              </a:cxn>
              <a:cxn ang="0">
                <a:pos x="68" y="111"/>
              </a:cxn>
              <a:cxn ang="0">
                <a:pos x="64" y="73"/>
              </a:cxn>
              <a:cxn ang="0">
                <a:pos x="53" y="116"/>
              </a:cxn>
              <a:cxn ang="0">
                <a:pos x="54" y="83"/>
              </a:cxn>
            </a:cxnLst>
            <a:rect l="0" t="0" r="r" b="b"/>
            <a:pathLst>
              <a:path w="215" h="116">
                <a:moveTo>
                  <a:pt x="54" y="83"/>
                </a:moveTo>
                <a:cubicBezTo>
                  <a:pt x="47" y="86"/>
                  <a:pt x="53" y="109"/>
                  <a:pt x="42" y="114"/>
                </a:cubicBezTo>
                <a:cubicBezTo>
                  <a:pt x="39" y="109"/>
                  <a:pt x="42" y="108"/>
                  <a:pt x="42" y="102"/>
                </a:cubicBezTo>
                <a:cubicBezTo>
                  <a:pt x="39" y="105"/>
                  <a:pt x="40" y="113"/>
                  <a:pt x="32" y="113"/>
                </a:cubicBezTo>
                <a:cubicBezTo>
                  <a:pt x="22" y="82"/>
                  <a:pt x="49" y="64"/>
                  <a:pt x="52" y="36"/>
                </a:cubicBezTo>
                <a:cubicBezTo>
                  <a:pt x="34" y="31"/>
                  <a:pt x="15" y="39"/>
                  <a:pt x="0" y="38"/>
                </a:cubicBezTo>
                <a:cubicBezTo>
                  <a:pt x="5" y="29"/>
                  <a:pt x="17" y="28"/>
                  <a:pt x="24" y="22"/>
                </a:cubicBezTo>
                <a:cubicBezTo>
                  <a:pt x="62" y="38"/>
                  <a:pt x="85" y="10"/>
                  <a:pt x="114" y="9"/>
                </a:cubicBezTo>
                <a:cubicBezTo>
                  <a:pt x="125" y="0"/>
                  <a:pt x="163" y="10"/>
                  <a:pt x="167" y="17"/>
                </a:cubicBezTo>
                <a:cubicBezTo>
                  <a:pt x="165" y="24"/>
                  <a:pt x="158" y="25"/>
                  <a:pt x="157" y="33"/>
                </a:cubicBezTo>
                <a:cubicBezTo>
                  <a:pt x="160" y="45"/>
                  <a:pt x="208" y="46"/>
                  <a:pt x="215" y="58"/>
                </a:cubicBezTo>
                <a:cubicBezTo>
                  <a:pt x="190" y="61"/>
                  <a:pt x="175" y="47"/>
                  <a:pt x="154" y="50"/>
                </a:cubicBezTo>
                <a:cubicBezTo>
                  <a:pt x="151" y="57"/>
                  <a:pt x="156" y="63"/>
                  <a:pt x="152" y="70"/>
                </a:cubicBezTo>
                <a:cubicBezTo>
                  <a:pt x="148" y="65"/>
                  <a:pt x="148" y="68"/>
                  <a:pt x="146" y="73"/>
                </a:cubicBezTo>
                <a:cubicBezTo>
                  <a:pt x="143" y="72"/>
                  <a:pt x="142" y="70"/>
                  <a:pt x="143" y="66"/>
                </a:cubicBezTo>
                <a:cubicBezTo>
                  <a:pt x="134" y="75"/>
                  <a:pt x="130" y="54"/>
                  <a:pt x="127" y="47"/>
                </a:cubicBezTo>
                <a:cubicBezTo>
                  <a:pt x="96" y="41"/>
                  <a:pt x="71" y="86"/>
                  <a:pt x="68" y="111"/>
                </a:cubicBezTo>
                <a:cubicBezTo>
                  <a:pt x="58" y="103"/>
                  <a:pt x="69" y="85"/>
                  <a:pt x="64" y="73"/>
                </a:cubicBezTo>
                <a:cubicBezTo>
                  <a:pt x="58" y="80"/>
                  <a:pt x="62" y="109"/>
                  <a:pt x="53" y="116"/>
                </a:cubicBezTo>
                <a:cubicBezTo>
                  <a:pt x="51" y="101"/>
                  <a:pt x="53" y="96"/>
                  <a:pt x="54" y="8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5" name="Freeform 103"/>
          <p:cNvSpPr>
            <a:spLocks/>
          </p:cNvSpPr>
          <p:nvPr/>
        </p:nvSpPr>
        <p:spPr bwMode="auto">
          <a:xfrm>
            <a:off x="3516237" y="2470676"/>
            <a:ext cx="574762" cy="323629"/>
          </a:xfrm>
          <a:custGeom>
            <a:avLst/>
            <a:gdLst/>
            <a:ahLst/>
            <a:cxnLst>
              <a:cxn ang="0">
                <a:pos x="189" y="33"/>
              </a:cxn>
              <a:cxn ang="0">
                <a:pos x="234" y="72"/>
              </a:cxn>
              <a:cxn ang="0">
                <a:pos x="195" y="64"/>
              </a:cxn>
              <a:cxn ang="0">
                <a:pos x="199" y="80"/>
              </a:cxn>
              <a:cxn ang="0">
                <a:pos x="161" y="58"/>
              </a:cxn>
              <a:cxn ang="0">
                <a:pos x="76" y="102"/>
              </a:cxn>
              <a:cxn ang="0">
                <a:pos x="71" y="129"/>
              </a:cxn>
              <a:cxn ang="0">
                <a:pos x="65" y="104"/>
              </a:cxn>
              <a:cxn ang="0">
                <a:pos x="57" y="131"/>
              </a:cxn>
              <a:cxn ang="0">
                <a:pos x="53" y="116"/>
              </a:cxn>
              <a:cxn ang="0">
                <a:pos x="43" y="127"/>
              </a:cxn>
              <a:cxn ang="0">
                <a:pos x="43" y="112"/>
              </a:cxn>
              <a:cxn ang="0">
                <a:pos x="31" y="123"/>
              </a:cxn>
              <a:cxn ang="0">
                <a:pos x="25" y="112"/>
              </a:cxn>
              <a:cxn ang="0">
                <a:pos x="57" y="47"/>
              </a:cxn>
              <a:cxn ang="0">
                <a:pos x="0" y="52"/>
              </a:cxn>
              <a:cxn ang="0">
                <a:pos x="25" y="35"/>
              </a:cxn>
              <a:cxn ang="0">
                <a:pos x="116" y="23"/>
              </a:cxn>
              <a:cxn ang="0">
                <a:pos x="189" y="33"/>
              </a:cxn>
            </a:cxnLst>
            <a:rect l="0" t="0" r="r" b="b"/>
            <a:pathLst>
              <a:path w="234" h="131">
                <a:moveTo>
                  <a:pt x="189" y="33"/>
                </a:moveTo>
                <a:cubicBezTo>
                  <a:pt x="175" y="72"/>
                  <a:pt x="231" y="46"/>
                  <a:pt x="234" y="72"/>
                </a:cubicBezTo>
                <a:cubicBezTo>
                  <a:pt x="218" y="72"/>
                  <a:pt x="211" y="64"/>
                  <a:pt x="195" y="64"/>
                </a:cubicBezTo>
                <a:cubicBezTo>
                  <a:pt x="191" y="67"/>
                  <a:pt x="201" y="72"/>
                  <a:pt x="199" y="80"/>
                </a:cubicBezTo>
                <a:cubicBezTo>
                  <a:pt x="181" y="84"/>
                  <a:pt x="171" y="67"/>
                  <a:pt x="161" y="58"/>
                </a:cubicBezTo>
                <a:cubicBezTo>
                  <a:pt x="111" y="51"/>
                  <a:pt x="100" y="84"/>
                  <a:pt x="76" y="102"/>
                </a:cubicBezTo>
                <a:cubicBezTo>
                  <a:pt x="76" y="113"/>
                  <a:pt x="75" y="122"/>
                  <a:pt x="71" y="129"/>
                </a:cubicBezTo>
                <a:cubicBezTo>
                  <a:pt x="65" y="125"/>
                  <a:pt x="68" y="112"/>
                  <a:pt x="65" y="104"/>
                </a:cubicBezTo>
                <a:cubicBezTo>
                  <a:pt x="61" y="112"/>
                  <a:pt x="64" y="126"/>
                  <a:pt x="57" y="131"/>
                </a:cubicBezTo>
                <a:cubicBezTo>
                  <a:pt x="51" y="130"/>
                  <a:pt x="54" y="122"/>
                  <a:pt x="53" y="116"/>
                </a:cubicBezTo>
                <a:cubicBezTo>
                  <a:pt x="49" y="119"/>
                  <a:pt x="52" y="129"/>
                  <a:pt x="43" y="127"/>
                </a:cubicBezTo>
                <a:cubicBezTo>
                  <a:pt x="39" y="123"/>
                  <a:pt x="45" y="120"/>
                  <a:pt x="43" y="112"/>
                </a:cubicBezTo>
                <a:cubicBezTo>
                  <a:pt x="38" y="115"/>
                  <a:pt x="41" y="125"/>
                  <a:pt x="31" y="123"/>
                </a:cubicBezTo>
                <a:cubicBezTo>
                  <a:pt x="30" y="112"/>
                  <a:pt x="37" y="109"/>
                  <a:pt x="25" y="112"/>
                </a:cubicBezTo>
                <a:cubicBezTo>
                  <a:pt x="32" y="87"/>
                  <a:pt x="46" y="69"/>
                  <a:pt x="57" y="47"/>
                </a:cubicBezTo>
                <a:cubicBezTo>
                  <a:pt x="38" y="48"/>
                  <a:pt x="19" y="50"/>
                  <a:pt x="0" y="52"/>
                </a:cubicBezTo>
                <a:cubicBezTo>
                  <a:pt x="6" y="44"/>
                  <a:pt x="19" y="43"/>
                  <a:pt x="25" y="35"/>
                </a:cubicBezTo>
                <a:cubicBezTo>
                  <a:pt x="64" y="53"/>
                  <a:pt x="98" y="0"/>
                  <a:pt x="116" y="23"/>
                </a:cubicBezTo>
                <a:cubicBezTo>
                  <a:pt x="137" y="1"/>
                  <a:pt x="170" y="22"/>
                  <a:pt x="189" y="3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6" name="Freeform 104"/>
          <p:cNvSpPr>
            <a:spLocks/>
          </p:cNvSpPr>
          <p:nvPr/>
        </p:nvSpPr>
        <p:spPr bwMode="auto">
          <a:xfrm>
            <a:off x="1491626" y="1486845"/>
            <a:ext cx="447900" cy="359875"/>
          </a:xfrm>
          <a:custGeom>
            <a:avLst/>
            <a:gdLst/>
            <a:ahLst/>
            <a:cxnLst>
              <a:cxn ang="0">
                <a:pos x="69" y="20"/>
              </a:cxn>
              <a:cxn ang="0">
                <a:pos x="61" y="12"/>
              </a:cxn>
              <a:cxn ang="0">
                <a:pos x="91" y="18"/>
              </a:cxn>
              <a:cxn ang="0">
                <a:pos x="142" y="19"/>
              </a:cxn>
              <a:cxn ang="0">
                <a:pos x="170" y="20"/>
              </a:cxn>
              <a:cxn ang="0">
                <a:pos x="175" y="56"/>
              </a:cxn>
              <a:cxn ang="0">
                <a:pos x="172" y="58"/>
              </a:cxn>
              <a:cxn ang="0">
                <a:pos x="170" y="66"/>
              </a:cxn>
              <a:cxn ang="0">
                <a:pos x="145" y="72"/>
              </a:cxn>
              <a:cxn ang="0">
                <a:pos x="163" y="70"/>
              </a:cxn>
              <a:cxn ang="0">
                <a:pos x="167" y="86"/>
              </a:cxn>
              <a:cxn ang="0">
                <a:pos x="151" y="85"/>
              </a:cxn>
              <a:cxn ang="0">
                <a:pos x="141" y="89"/>
              </a:cxn>
              <a:cxn ang="0">
                <a:pos x="124" y="97"/>
              </a:cxn>
              <a:cxn ang="0">
                <a:pos x="111" y="106"/>
              </a:cxn>
              <a:cxn ang="0">
                <a:pos x="84" y="137"/>
              </a:cxn>
              <a:cxn ang="0">
                <a:pos x="84" y="143"/>
              </a:cxn>
              <a:cxn ang="0">
                <a:pos x="72" y="146"/>
              </a:cxn>
              <a:cxn ang="0">
                <a:pos x="80" y="122"/>
              </a:cxn>
              <a:cxn ang="0">
                <a:pos x="52" y="134"/>
              </a:cxn>
              <a:cxn ang="0">
                <a:pos x="39" y="119"/>
              </a:cxn>
              <a:cxn ang="0">
                <a:pos x="89" y="85"/>
              </a:cxn>
              <a:cxn ang="0">
                <a:pos x="73" y="73"/>
              </a:cxn>
              <a:cxn ang="0">
                <a:pos x="62" y="54"/>
              </a:cxn>
              <a:cxn ang="0">
                <a:pos x="29" y="37"/>
              </a:cxn>
              <a:cxn ang="0">
                <a:pos x="45" y="32"/>
              </a:cxn>
              <a:cxn ang="0">
                <a:pos x="0" y="12"/>
              </a:cxn>
              <a:cxn ang="0">
                <a:pos x="28" y="0"/>
              </a:cxn>
              <a:cxn ang="0">
                <a:pos x="69" y="20"/>
              </a:cxn>
            </a:cxnLst>
            <a:rect l="0" t="0" r="r" b="b"/>
            <a:pathLst>
              <a:path w="182" h="146">
                <a:moveTo>
                  <a:pt x="69" y="20"/>
                </a:moveTo>
                <a:cubicBezTo>
                  <a:pt x="69" y="16"/>
                  <a:pt x="62" y="15"/>
                  <a:pt x="61" y="12"/>
                </a:cubicBezTo>
                <a:cubicBezTo>
                  <a:pt x="72" y="8"/>
                  <a:pt x="82" y="16"/>
                  <a:pt x="91" y="18"/>
                </a:cubicBezTo>
                <a:cubicBezTo>
                  <a:pt x="110" y="10"/>
                  <a:pt x="126" y="21"/>
                  <a:pt x="142" y="19"/>
                </a:cubicBezTo>
                <a:cubicBezTo>
                  <a:pt x="152" y="19"/>
                  <a:pt x="163" y="15"/>
                  <a:pt x="170" y="20"/>
                </a:cubicBezTo>
                <a:cubicBezTo>
                  <a:pt x="179" y="27"/>
                  <a:pt x="182" y="46"/>
                  <a:pt x="175" y="56"/>
                </a:cubicBezTo>
                <a:cubicBezTo>
                  <a:pt x="174" y="57"/>
                  <a:pt x="173" y="58"/>
                  <a:pt x="172" y="58"/>
                </a:cubicBezTo>
                <a:cubicBezTo>
                  <a:pt x="170" y="60"/>
                  <a:pt x="171" y="64"/>
                  <a:pt x="170" y="66"/>
                </a:cubicBezTo>
                <a:cubicBezTo>
                  <a:pt x="163" y="59"/>
                  <a:pt x="149" y="62"/>
                  <a:pt x="145" y="72"/>
                </a:cubicBezTo>
                <a:cubicBezTo>
                  <a:pt x="150" y="73"/>
                  <a:pt x="158" y="68"/>
                  <a:pt x="163" y="70"/>
                </a:cubicBezTo>
                <a:cubicBezTo>
                  <a:pt x="164" y="75"/>
                  <a:pt x="166" y="82"/>
                  <a:pt x="167" y="86"/>
                </a:cubicBezTo>
                <a:cubicBezTo>
                  <a:pt x="162" y="89"/>
                  <a:pt x="156" y="86"/>
                  <a:pt x="151" y="85"/>
                </a:cubicBezTo>
                <a:cubicBezTo>
                  <a:pt x="149" y="87"/>
                  <a:pt x="145" y="88"/>
                  <a:pt x="141" y="89"/>
                </a:cubicBezTo>
                <a:cubicBezTo>
                  <a:pt x="140" y="94"/>
                  <a:pt x="130" y="101"/>
                  <a:pt x="124" y="97"/>
                </a:cubicBezTo>
                <a:cubicBezTo>
                  <a:pt x="118" y="99"/>
                  <a:pt x="115" y="103"/>
                  <a:pt x="111" y="106"/>
                </a:cubicBezTo>
                <a:cubicBezTo>
                  <a:pt x="91" y="106"/>
                  <a:pt x="89" y="125"/>
                  <a:pt x="84" y="137"/>
                </a:cubicBezTo>
                <a:cubicBezTo>
                  <a:pt x="84" y="139"/>
                  <a:pt x="85" y="141"/>
                  <a:pt x="84" y="143"/>
                </a:cubicBezTo>
                <a:cubicBezTo>
                  <a:pt x="80" y="145"/>
                  <a:pt x="78" y="144"/>
                  <a:pt x="72" y="146"/>
                </a:cubicBezTo>
                <a:cubicBezTo>
                  <a:pt x="68" y="138"/>
                  <a:pt x="86" y="129"/>
                  <a:pt x="80" y="122"/>
                </a:cubicBezTo>
                <a:cubicBezTo>
                  <a:pt x="73" y="114"/>
                  <a:pt x="61" y="136"/>
                  <a:pt x="52" y="134"/>
                </a:cubicBezTo>
                <a:cubicBezTo>
                  <a:pt x="51" y="124"/>
                  <a:pt x="44" y="122"/>
                  <a:pt x="39" y="119"/>
                </a:cubicBezTo>
                <a:cubicBezTo>
                  <a:pt x="49" y="104"/>
                  <a:pt x="80" y="102"/>
                  <a:pt x="89" y="85"/>
                </a:cubicBezTo>
                <a:cubicBezTo>
                  <a:pt x="83" y="80"/>
                  <a:pt x="78" y="79"/>
                  <a:pt x="73" y="73"/>
                </a:cubicBezTo>
                <a:cubicBezTo>
                  <a:pt x="68" y="68"/>
                  <a:pt x="67" y="58"/>
                  <a:pt x="62" y="54"/>
                </a:cubicBezTo>
                <a:cubicBezTo>
                  <a:pt x="52" y="46"/>
                  <a:pt x="34" y="53"/>
                  <a:pt x="29" y="37"/>
                </a:cubicBezTo>
                <a:cubicBezTo>
                  <a:pt x="33" y="34"/>
                  <a:pt x="42" y="34"/>
                  <a:pt x="45" y="32"/>
                </a:cubicBezTo>
                <a:cubicBezTo>
                  <a:pt x="30" y="26"/>
                  <a:pt x="10" y="23"/>
                  <a:pt x="0" y="12"/>
                </a:cubicBezTo>
                <a:cubicBezTo>
                  <a:pt x="7" y="7"/>
                  <a:pt x="20" y="4"/>
                  <a:pt x="28" y="0"/>
                </a:cubicBezTo>
                <a:cubicBezTo>
                  <a:pt x="42" y="6"/>
                  <a:pt x="53" y="18"/>
                  <a:pt x="69" y="2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7" name="Freeform 105"/>
          <p:cNvSpPr>
            <a:spLocks/>
          </p:cNvSpPr>
          <p:nvPr/>
        </p:nvSpPr>
        <p:spPr bwMode="auto">
          <a:xfrm>
            <a:off x="4624336" y="2398183"/>
            <a:ext cx="652432" cy="305505"/>
          </a:xfrm>
          <a:custGeom>
            <a:avLst/>
            <a:gdLst/>
            <a:ahLst/>
            <a:cxnLst>
              <a:cxn ang="0">
                <a:pos x="187" y="22"/>
              </a:cxn>
              <a:cxn ang="0">
                <a:pos x="177" y="38"/>
              </a:cxn>
              <a:cxn ang="0">
                <a:pos x="199" y="34"/>
              </a:cxn>
              <a:cxn ang="0">
                <a:pos x="202" y="56"/>
              </a:cxn>
              <a:cxn ang="0">
                <a:pos x="196" y="56"/>
              </a:cxn>
              <a:cxn ang="0">
                <a:pos x="201" y="63"/>
              </a:cxn>
              <a:cxn ang="0">
                <a:pos x="190" y="85"/>
              </a:cxn>
              <a:cxn ang="0">
                <a:pos x="217" y="106"/>
              </a:cxn>
              <a:cxn ang="0">
                <a:pos x="265" y="120"/>
              </a:cxn>
              <a:cxn ang="0">
                <a:pos x="262" y="124"/>
              </a:cxn>
              <a:cxn ang="0">
                <a:pos x="192" y="105"/>
              </a:cxn>
              <a:cxn ang="0">
                <a:pos x="185" y="102"/>
              </a:cxn>
              <a:cxn ang="0">
                <a:pos x="132" y="100"/>
              </a:cxn>
              <a:cxn ang="0">
                <a:pos x="99" y="88"/>
              </a:cxn>
              <a:cxn ang="0">
                <a:pos x="83" y="88"/>
              </a:cxn>
              <a:cxn ang="0">
                <a:pos x="13" y="80"/>
              </a:cxn>
              <a:cxn ang="0">
                <a:pos x="0" y="83"/>
              </a:cxn>
              <a:cxn ang="0">
                <a:pos x="14" y="73"/>
              </a:cxn>
              <a:cxn ang="0">
                <a:pos x="21" y="66"/>
              </a:cxn>
              <a:cxn ang="0">
                <a:pos x="40" y="71"/>
              </a:cxn>
              <a:cxn ang="0">
                <a:pos x="93" y="67"/>
              </a:cxn>
              <a:cxn ang="0">
                <a:pos x="79" y="66"/>
              </a:cxn>
              <a:cxn ang="0">
                <a:pos x="36" y="13"/>
              </a:cxn>
              <a:cxn ang="0">
                <a:pos x="45" y="14"/>
              </a:cxn>
              <a:cxn ang="0">
                <a:pos x="53" y="27"/>
              </a:cxn>
              <a:cxn ang="0">
                <a:pos x="64" y="40"/>
              </a:cxn>
              <a:cxn ang="0">
                <a:pos x="78" y="52"/>
              </a:cxn>
              <a:cxn ang="0">
                <a:pos x="103" y="60"/>
              </a:cxn>
              <a:cxn ang="0">
                <a:pos x="124" y="60"/>
              </a:cxn>
              <a:cxn ang="0">
                <a:pos x="139" y="41"/>
              </a:cxn>
              <a:cxn ang="0">
                <a:pos x="138" y="0"/>
              </a:cxn>
              <a:cxn ang="0">
                <a:pos x="148" y="22"/>
              </a:cxn>
              <a:cxn ang="0">
                <a:pos x="151" y="0"/>
              </a:cxn>
              <a:cxn ang="0">
                <a:pos x="158" y="33"/>
              </a:cxn>
              <a:cxn ang="0">
                <a:pos x="169" y="10"/>
              </a:cxn>
              <a:cxn ang="0">
                <a:pos x="165" y="37"/>
              </a:cxn>
              <a:cxn ang="0">
                <a:pos x="187" y="22"/>
              </a:cxn>
            </a:cxnLst>
            <a:rect l="0" t="0" r="r" b="b"/>
            <a:pathLst>
              <a:path w="265" h="124">
                <a:moveTo>
                  <a:pt x="187" y="22"/>
                </a:moveTo>
                <a:cubicBezTo>
                  <a:pt x="190" y="31"/>
                  <a:pt x="183" y="36"/>
                  <a:pt x="177" y="38"/>
                </a:cubicBezTo>
                <a:cubicBezTo>
                  <a:pt x="183" y="39"/>
                  <a:pt x="192" y="36"/>
                  <a:pt x="199" y="34"/>
                </a:cubicBezTo>
                <a:cubicBezTo>
                  <a:pt x="195" y="43"/>
                  <a:pt x="205" y="45"/>
                  <a:pt x="202" y="56"/>
                </a:cubicBezTo>
                <a:cubicBezTo>
                  <a:pt x="200" y="58"/>
                  <a:pt x="199" y="55"/>
                  <a:pt x="196" y="56"/>
                </a:cubicBezTo>
                <a:cubicBezTo>
                  <a:pt x="196" y="58"/>
                  <a:pt x="200" y="60"/>
                  <a:pt x="201" y="63"/>
                </a:cubicBezTo>
                <a:cubicBezTo>
                  <a:pt x="203" y="72"/>
                  <a:pt x="194" y="80"/>
                  <a:pt x="190" y="85"/>
                </a:cubicBezTo>
                <a:cubicBezTo>
                  <a:pt x="199" y="92"/>
                  <a:pt x="213" y="94"/>
                  <a:pt x="217" y="106"/>
                </a:cubicBezTo>
                <a:cubicBezTo>
                  <a:pt x="231" y="114"/>
                  <a:pt x="253" y="110"/>
                  <a:pt x="265" y="120"/>
                </a:cubicBezTo>
                <a:cubicBezTo>
                  <a:pt x="264" y="122"/>
                  <a:pt x="260" y="120"/>
                  <a:pt x="262" y="124"/>
                </a:cubicBezTo>
                <a:cubicBezTo>
                  <a:pt x="235" y="123"/>
                  <a:pt x="214" y="112"/>
                  <a:pt x="192" y="105"/>
                </a:cubicBezTo>
                <a:cubicBezTo>
                  <a:pt x="190" y="105"/>
                  <a:pt x="188" y="103"/>
                  <a:pt x="185" y="102"/>
                </a:cubicBezTo>
                <a:cubicBezTo>
                  <a:pt x="169" y="97"/>
                  <a:pt x="151" y="103"/>
                  <a:pt x="132" y="100"/>
                </a:cubicBezTo>
                <a:cubicBezTo>
                  <a:pt x="120" y="99"/>
                  <a:pt x="111" y="91"/>
                  <a:pt x="99" y="88"/>
                </a:cubicBezTo>
                <a:cubicBezTo>
                  <a:pt x="94" y="87"/>
                  <a:pt x="89" y="88"/>
                  <a:pt x="83" y="88"/>
                </a:cubicBezTo>
                <a:cubicBezTo>
                  <a:pt x="58" y="89"/>
                  <a:pt x="42" y="77"/>
                  <a:pt x="13" y="80"/>
                </a:cubicBezTo>
                <a:cubicBezTo>
                  <a:pt x="8" y="81"/>
                  <a:pt x="4" y="84"/>
                  <a:pt x="0" y="83"/>
                </a:cubicBezTo>
                <a:cubicBezTo>
                  <a:pt x="2" y="79"/>
                  <a:pt x="9" y="77"/>
                  <a:pt x="14" y="73"/>
                </a:cubicBezTo>
                <a:cubicBezTo>
                  <a:pt x="17" y="70"/>
                  <a:pt x="19" y="67"/>
                  <a:pt x="21" y="66"/>
                </a:cubicBezTo>
                <a:cubicBezTo>
                  <a:pt x="27" y="64"/>
                  <a:pt x="35" y="66"/>
                  <a:pt x="40" y="71"/>
                </a:cubicBezTo>
                <a:cubicBezTo>
                  <a:pt x="55" y="78"/>
                  <a:pt x="83" y="84"/>
                  <a:pt x="93" y="67"/>
                </a:cubicBezTo>
                <a:cubicBezTo>
                  <a:pt x="88" y="65"/>
                  <a:pt x="83" y="67"/>
                  <a:pt x="79" y="66"/>
                </a:cubicBezTo>
                <a:cubicBezTo>
                  <a:pt x="50" y="62"/>
                  <a:pt x="34" y="46"/>
                  <a:pt x="36" y="13"/>
                </a:cubicBezTo>
                <a:cubicBezTo>
                  <a:pt x="41" y="15"/>
                  <a:pt x="40" y="14"/>
                  <a:pt x="45" y="14"/>
                </a:cubicBezTo>
                <a:cubicBezTo>
                  <a:pt x="48" y="19"/>
                  <a:pt x="51" y="22"/>
                  <a:pt x="53" y="27"/>
                </a:cubicBezTo>
                <a:cubicBezTo>
                  <a:pt x="56" y="32"/>
                  <a:pt x="63" y="34"/>
                  <a:pt x="64" y="40"/>
                </a:cubicBezTo>
                <a:cubicBezTo>
                  <a:pt x="71" y="41"/>
                  <a:pt x="76" y="45"/>
                  <a:pt x="78" y="52"/>
                </a:cubicBezTo>
                <a:cubicBezTo>
                  <a:pt x="89" y="52"/>
                  <a:pt x="94" y="57"/>
                  <a:pt x="103" y="60"/>
                </a:cubicBezTo>
                <a:cubicBezTo>
                  <a:pt x="108" y="58"/>
                  <a:pt x="119" y="56"/>
                  <a:pt x="124" y="60"/>
                </a:cubicBezTo>
                <a:cubicBezTo>
                  <a:pt x="129" y="53"/>
                  <a:pt x="131" y="44"/>
                  <a:pt x="139" y="41"/>
                </a:cubicBezTo>
                <a:cubicBezTo>
                  <a:pt x="139" y="28"/>
                  <a:pt x="136" y="13"/>
                  <a:pt x="138" y="0"/>
                </a:cubicBezTo>
                <a:cubicBezTo>
                  <a:pt x="147" y="2"/>
                  <a:pt x="146" y="14"/>
                  <a:pt x="148" y="22"/>
                </a:cubicBezTo>
                <a:cubicBezTo>
                  <a:pt x="150" y="16"/>
                  <a:pt x="147" y="5"/>
                  <a:pt x="151" y="0"/>
                </a:cubicBezTo>
                <a:cubicBezTo>
                  <a:pt x="162" y="2"/>
                  <a:pt x="162" y="24"/>
                  <a:pt x="158" y="33"/>
                </a:cubicBezTo>
                <a:cubicBezTo>
                  <a:pt x="164" y="28"/>
                  <a:pt x="162" y="15"/>
                  <a:pt x="169" y="10"/>
                </a:cubicBezTo>
                <a:cubicBezTo>
                  <a:pt x="181" y="14"/>
                  <a:pt x="172" y="34"/>
                  <a:pt x="165" y="37"/>
                </a:cubicBezTo>
                <a:cubicBezTo>
                  <a:pt x="176" y="35"/>
                  <a:pt x="175" y="26"/>
                  <a:pt x="187" y="2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8" name="Freeform 106"/>
          <p:cNvSpPr>
            <a:spLocks/>
          </p:cNvSpPr>
          <p:nvPr/>
        </p:nvSpPr>
        <p:spPr bwMode="auto">
          <a:xfrm>
            <a:off x="4624336" y="2398183"/>
            <a:ext cx="652432" cy="305505"/>
          </a:xfrm>
          <a:custGeom>
            <a:avLst/>
            <a:gdLst/>
            <a:ahLst/>
            <a:cxnLst>
              <a:cxn ang="0">
                <a:pos x="165" y="37"/>
              </a:cxn>
              <a:cxn ang="0">
                <a:pos x="169" y="10"/>
              </a:cxn>
              <a:cxn ang="0">
                <a:pos x="158" y="33"/>
              </a:cxn>
              <a:cxn ang="0">
                <a:pos x="151" y="0"/>
              </a:cxn>
              <a:cxn ang="0">
                <a:pos x="148" y="22"/>
              </a:cxn>
              <a:cxn ang="0">
                <a:pos x="138" y="0"/>
              </a:cxn>
              <a:cxn ang="0">
                <a:pos x="139" y="41"/>
              </a:cxn>
              <a:cxn ang="0">
                <a:pos x="124" y="60"/>
              </a:cxn>
              <a:cxn ang="0">
                <a:pos x="103" y="60"/>
              </a:cxn>
              <a:cxn ang="0">
                <a:pos x="78" y="52"/>
              </a:cxn>
              <a:cxn ang="0">
                <a:pos x="64" y="40"/>
              </a:cxn>
              <a:cxn ang="0">
                <a:pos x="53" y="27"/>
              </a:cxn>
              <a:cxn ang="0">
                <a:pos x="45" y="14"/>
              </a:cxn>
              <a:cxn ang="0">
                <a:pos x="36" y="13"/>
              </a:cxn>
              <a:cxn ang="0">
                <a:pos x="79" y="66"/>
              </a:cxn>
              <a:cxn ang="0">
                <a:pos x="93" y="67"/>
              </a:cxn>
              <a:cxn ang="0">
                <a:pos x="40" y="71"/>
              </a:cxn>
              <a:cxn ang="0">
                <a:pos x="21" y="66"/>
              </a:cxn>
              <a:cxn ang="0">
                <a:pos x="14" y="73"/>
              </a:cxn>
              <a:cxn ang="0">
                <a:pos x="0" y="83"/>
              </a:cxn>
              <a:cxn ang="0">
                <a:pos x="13" y="80"/>
              </a:cxn>
              <a:cxn ang="0">
                <a:pos x="83" y="88"/>
              </a:cxn>
              <a:cxn ang="0">
                <a:pos x="99" y="88"/>
              </a:cxn>
              <a:cxn ang="0">
                <a:pos x="132" y="100"/>
              </a:cxn>
              <a:cxn ang="0">
                <a:pos x="185" y="102"/>
              </a:cxn>
              <a:cxn ang="0">
                <a:pos x="192" y="105"/>
              </a:cxn>
              <a:cxn ang="0">
                <a:pos x="262" y="124"/>
              </a:cxn>
              <a:cxn ang="0">
                <a:pos x="265" y="120"/>
              </a:cxn>
              <a:cxn ang="0">
                <a:pos x="217" y="106"/>
              </a:cxn>
              <a:cxn ang="0">
                <a:pos x="190" y="85"/>
              </a:cxn>
              <a:cxn ang="0">
                <a:pos x="201" y="63"/>
              </a:cxn>
              <a:cxn ang="0">
                <a:pos x="196" y="56"/>
              </a:cxn>
              <a:cxn ang="0">
                <a:pos x="202" y="56"/>
              </a:cxn>
              <a:cxn ang="0">
                <a:pos x="199" y="34"/>
              </a:cxn>
              <a:cxn ang="0">
                <a:pos x="177" y="38"/>
              </a:cxn>
              <a:cxn ang="0">
                <a:pos x="187" y="22"/>
              </a:cxn>
              <a:cxn ang="0">
                <a:pos x="165" y="37"/>
              </a:cxn>
            </a:cxnLst>
            <a:rect l="0" t="0" r="r" b="b"/>
            <a:pathLst>
              <a:path w="265" h="124">
                <a:moveTo>
                  <a:pt x="165" y="37"/>
                </a:moveTo>
                <a:cubicBezTo>
                  <a:pt x="172" y="34"/>
                  <a:pt x="181" y="14"/>
                  <a:pt x="169" y="10"/>
                </a:cubicBezTo>
                <a:cubicBezTo>
                  <a:pt x="162" y="15"/>
                  <a:pt x="164" y="28"/>
                  <a:pt x="158" y="33"/>
                </a:cubicBezTo>
                <a:cubicBezTo>
                  <a:pt x="162" y="24"/>
                  <a:pt x="162" y="2"/>
                  <a:pt x="151" y="0"/>
                </a:cubicBezTo>
                <a:cubicBezTo>
                  <a:pt x="147" y="5"/>
                  <a:pt x="150" y="16"/>
                  <a:pt x="148" y="22"/>
                </a:cubicBezTo>
                <a:cubicBezTo>
                  <a:pt x="146" y="14"/>
                  <a:pt x="147" y="2"/>
                  <a:pt x="138" y="0"/>
                </a:cubicBezTo>
                <a:cubicBezTo>
                  <a:pt x="136" y="13"/>
                  <a:pt x="139" y="28"/>
                  <a:pt x="139" y="41"/>
                </a:cubicBezTo>
                <a:cubicBezTo>
                  <a:pt x="131" y="44"/>
                  <a:pt x="129" y="53"/>
                  <a:pt x="124" y="60"/>
                </a:cubicBezTo>
                <a:cubicBezTo>
                  <a:pt x="119" y="56"/>
                  <a:pt x="108" y="58"/>
                  <a:pt x="103" y="60"/>
                </a:cubicBezTo>
                <a:cubicBezTo>
                  <a:pt x="94" y="57"/>
                  <a:pt x="89" y="52"/>
                  <a:pt x="78" y="52"/>
                </a:cubicBezTo>
                <a:cubicBezTo>
                  <a:pt x="76" y="45"/>
                  <a:pt x="71" y="41"/>
                  <a:pt x="64" y="40"/>
                </a:cubicBezTo>
                <a:cubicBezTo>
                  <a:pt x="63" y="34"/>
                  <a:pt x="56" y="32"/>
                  <a:pt x="53" y="27"/>
                </a:cubicBezTo>
                <a:cubicBezTo>
                  <a:pt x="51" y="22"/>
                  <a:pt x="48" y="19"/>
                  <a:pt x="45" y="14"/>
                </a:cubicBezTo>
                <a:cubicBezTo>
                  <a:pt x="40" y="14"/>
                  <a:pt x="41" y="15"/>
                  <a:pt x="36" y="13"/>
                </a:cubicBezTo>
                <a:cubicBezTo>
                  <a:pt x="34" y="46"/>
                  <a:pt x="50" y="62"/>
                  <a:pt x="79" y="66"/>
                </a:cubicBezTo>
                <a:cubicBezTo>
                  <a:pt x="83" y="67"/>
                  <a:pt x="88" y="65"/>
                  <a:pt x="93" y="67"/>
                </a:cubicBezTo>
                <a:cubicBezTo>
                  <a:pt x="83" y="84"/>
                  <a:pt x="55" y="78"/>
                  <a:pt x="40" y="71"/>
                </a:cubicBezTo>
                <a:cubicBezTo>
                  <a:pt x="35" y="66"/>
                  <a:pt x="27" y="64"/>
                  <a:pt x="21" y="66"/>
                </a:cubicBezTo>
                <a:cubicBezTo>
                  <a:pt x="19" y="67"/>
                  <a:pt x="17" y="70"/>
                  <a:pt x="14" y="73"/>
                </a:cubicBezTo>
                <a:cubicBezTo>
                  <a:pt x="9" y="77"/>
                  <a:pt x="2" y="79"/>
                  <a:pt x="0" y="83"/>
                </a:cubicBezTo>
                <a:cubicBezTo>
                  <a:pt x="4" y="84"/>
                  <a:pt x="8" y="81"/>
                  <a:pt x="13" y="80"/>
                </a:cubicBezTo>
                <a:cubicBezTo>
                  <a:pt x="42" y="77"/>
                  <a:pt x="58" y="89"/>
                  <a:pt x="83" y="88"/>
                </a:cubicBezTo>
                <a:cubicBezTo>
                  <a:pt x="89" y="88"/>
                  <a:pt x="94" y="87"/>
                  <a:pt x="99" y="88"/>
                </a:cubicBezTo>
                <a:cubicBezTo>
                  <a:pt x="111" y="91"/>
                  <a:pt x="120" y="99"/>
                  <a:pt x="132" y="100"/>
                </a:cubicBezTo>
                <a:cubicBezTo>
                  <a:pt x="151" y="103"/>
                  <a:pt x="169" y="97"/>
                  <a:pt x="185" y="102"/>
                </a:cubicBezTo>
                <a:cubicBezTo>
                  <a:pt x="188" y="103"/>
                  <a:pt x="190" y="105"/>
                  <a:pt x="192" y="105"/>
                </a:cubicBezTo>
                <a:cubicBezTo>
                  <a:pt x="214" y="112"/>
                  <a:pt x="235" y="123"/>
                  <a:pt x="262" y="124"/>
                </a:cubicBezTo>
                <a:cubicBezTo>
                  <a:pt x="260" y="120"/>
                  <a:pt x="264" y="122"/>
                  <a:pt x="265" y="120"/>
                </a:cubicBezTo>
                <a:cubicBezTo>
                  <a:pt x="253" y="110"/>
                  <a:pt x="231" y="114"/>
                  <a:pt x="217" y="106"/>
                </a:cubicBezTo>
                <a:cubicBezTo>
                  <a:pt x="213" y="94"/>
                  <a:pt x="199" y="92"/>
                  <a:pt x="190" y="85"/>
                </a:cubicBezTo>
                <a:cubicBezTo>
                  <a:pt x="194" y="80"/>
                  <a:pt x="203" y="72"/>
                  <a:pt x="201" y="63"/>
                </a:cubicBezTo>
                <a:cubicBezTo>
                  <a:pt x="200" y="60"/>
                  <a:pt x="196" y="58"/>
                  <a:pt x="196" y="56"/>
                </a:cubicBezTo>
                <a:cubicBezTo>
                  <a:pt x="199" y="55"/>
                  <a:pt x="200" y="58"/>
                  <a:pt x="202" y="56"/>
                </a:cubicBezTo>
                <a:cubicBezTo>
                  <a:pt x="205" y="45"/>
                  <a:pt x="195" y="43"/>
                  <a:pt x="199" y="34"/>
                </a:cubicBezTo>
                <a:cubicBezTo>
                  <a:pt x="192" y="36"/>
                  <a:pt x="183" y="39"/>
                  <a:pt x="177" y="38"/>
                </a:cubicBezTo>
                <a:cubicBezTo>
                  <a:pt x="183" y="36"/>
                  <a:pt x="190" y="31"/>
                  <a:pt x="187" y="22"/>
                </a:cubicBezTo>
                <a:cubicBezTo>
                  <a:pt x="175" y="26"/>
                  <a:pt x="176" y="35"/>
                  <a:pt x="165" y="3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9" name="Freeform 107"/>
          <p:cNvSpPr>
            <a:spLocks noEditPoints="1"/>
          </p:cNvSpPr>
          <p:nvPr/>
        </p:nvSpPr>
        <p:spPr bwMode="auto">
          <a:xfrm>
            <a:off x="3024324" y="1476489"/>
            <a:ext cx="336572" cy="390943"/>
          </a:xfrm>
          <a:custGeom>
            <a:avLst/>
            <a:gdLst/>
            <a:ahLst/>
            <a:cxnLst>
              <a:cxn ang="0">
                <a:pos x="28" y="113"/>
              </a:cxn>
              <a:cxn ang="0">
                <a:pos x="23" y="115"/>
              </a:cxn>
              <a:cxn ang="0">
                <a:pos x="28" y="113"/>
              </a:cxn>
              <a:cxn ang="0">
                <a:pos x="38" y="15"/>
              </a:cxn>
              <a:cxn ang="0">
                <a:pos x="35" y="3"/>
              </a:cxn>
              <a:cxn ang="0">
                <a:pos x="43" y="11"/>
              </a:cxn>
              <a:cxn ang="0">
                <a:pos x="40" y="0"/>
              </a:cxn>
              <a:cxn ang="0">
                <a:pos x="44" y="2"/>
              </a:cxn>
              <a:cxn ang="0">
                <a:pos x="62" y="37"/>
              </a:cxn>
              <a:cxn ang="0">
                <a:pos x="69" y="56"/>
              </a:cxn>
              <a:cxn ang="0">
                <a:pos x="109" y="99"/>
              </a:cxn>
              <a:cxn ang="0">
                <a:pos x="136" y="98"/>
              </a:cxn>
              <a:cxn ang="0">
                <a:pos x="80" y="108"/>
              </a:cxn>
              <a:cxn ang="0">
                <a:pos x="85" y="147"/>
              </a:cxn>
              <a:cxn ang="0">
                <a:pos x="73" y="157"/>
              </a:cxn>
              <a:cxn ang="0">
                <a:pos x="68" y="159"/>
              </a:cxn>
              <a:cxn ang="0">
                <a:pos x="62" y="159"/>
              </a:cxn>
              <a:cxn ang="0">
                <a:pos x="48" y="114"/>
              </a:cxn>
              <a:cxn ang="0">
                <a:pos x="35" y="119"/>
              </a:cxn>
              <a:cxn ang="0">
                <a:pos x="28" y="116"/>
              </a:cxn>
              <a:cxn ang="0">
                <a:pos x="0" y="121"/>
              </a:cxn>
              <a:cxn ang="0">
                <a:pos x="29" y="103"/>
              </a:cxn>
              <a:cxn ang="0">
                <a:pos x="44" y="97"/>
              </a:cxn>
              <a:cxn ang="0">
                <a:pos x="29" y="17"/>
              </a:cxn>
              <a:cxn ang="0">
                <a:pos x="35" y="18"/>
              </a:cxn>
              <a:cxn ang="0">
                <a:pos x="31" y="6"/>
              </a:cxn>
              <a:cxn ang="0">
                <a:pos x="38" y="15"/>
              </a:cxn>
            </a:cxnLst>
            <a:rect l="0" t="0" r="r" b="b"/>
            <a:pathLst>
              <a:path w="136" h="159">
                <a:moveTo>
                  <a:pt x="28" y="113"/>
                </a:moveTo>
                <a:cubicBezTo>
                  <a:pt x="26" y="113"/>
                  <a:pt x="23" y="113"/>
                  <a:pt x="23" y="115"/>
                </a:cubicBezTo>
                <a:cubicBezTo>
                  <a:pt x="25" y="115"/>
                  <a:pt x="27" y="115"/>
                  <a:pt x="28" y="113"/>
                </a:cubicBezTo>
                <a:close/>
                <a:moveTo>
                  <a:pt x="38" y="15"/>
                </a:moveTo>
                <a:cubicBezTo>
                  <a:pt x="42" y="12"/>
                  <a:pt x="33" y="10"/>
                  <a:pt x="35" y="3"/>
                </a:cubicBezTo>
                <a:cubicBezTo>
                  <a:pt x="39" y="4"/>
                  <a:pt x="38" y="10"/>
                  <a:pt x="43" y="11"/>
                </a:cubicBezTo>
                <a:cubicBezTo>
                  <a:pt x="41" y="7"/>
                  <a:pt x="39" y="6"/>
                  <a:pt x="40" y="0"/>
                </a:cubicBezTo>
                <a:cubicBezTo>
                  <a:pt x="39" y="4"/>
                  <a:pt x="48" y="4"/>
                  <a:pt x="44" y="2"/>
                </a:cubicBezTo>
                <a:cubicBezTo>
                  <a:pt x="51" y="7"/>
                  <a:pt x="57" y="25"/>
                  <a:pt x="62" y="37"/>
                </a:cubicBezTo>
                <a:cubicBezTo>
                  <a:pt x="65" y="43"/>
                  <a:pt x="67" y="45"/>
                  <a:pt x="69" y="56"/>
                </a:cubicBezTo>
                <a:cubicBezTo>
                  <a:pt x="71" y="82"/>
                  <a:pt x="76" y="102"/>
                  <a:pt x="109" y="99"/>
                </a:cubicBezTo>
                <a:cubicBezTo>
                  <a:pt x="117" y="98"/>
                  <a:pt x="124" y="94"/>
                  <a:pt x="136" y="98"/>
                </a:cubicBezTo>
                <a:cubicBezTo>
                  <a:pt x="120" y="105"/>
                  <a:pt x="92" y="99"/>
                  <a:pt x="80" y="108"/>
                </a:cubicBezTo>
                <a:cubicBezTo>
                  <a:pt x="82" y="123"/>
                  <a:pt x="86" y="130"/>
                  <a:pt x="85" y="147"/>
                </a:cubicBezTo>
                <a:cubicBezTo>
                  <a:pt x="79" y="149"/>
                  <a:pt x="74" y="151"/>
                  <a:pt x="73" y="157"/>
                </a:cubicBezTo>
                <a:cubicBezTo>
                  <a:pt x="70" y="158"/>
                  <a:pt x="68" y="153"/>
                  <a:pt x="68" y="159"/>
                </a:cubicBezTo>
                <a:cubicBezTo>
                  <a:pt x="64" y="159"/>
                  <a:pt x="65" y="153"/>
                  <a:pt x="62" y="159"/>
                </a:cubicBezTo>
                <a:cubicBezTo>
                  <a:pt x="64" y="144"/>
                  <a:pt x="44" y="132"/>
                  <a:pt x="48" y="114"/>
                </a:cubicBezTo>
                <a:cubicBezTo>
                  <a:pt x="42" y="114"/>
                  <a:pt x="40" y="118"/>
                  <a:pt x="35" y="119"/>
                </a:cubicBezTo>
                <a:cubicBezTo>
                  <a:pt x="30" y="120"/>
                  <a:pt x="31" y="117"/>
                  <a:pt x="28" y="116"/>
                </a:cubicBezTo>
                <a:cubicBezTo>
                  <a:pt x="16" y="116"/>
                  <a:pt x="11" y="121"/>
                  <a:pt x="0" y="121"/>
                </a:cubicBezTo>
                <a:cubicBezTo>
                  <a:pt x="5" y="110"/>
                  <a:pt x="29" y="118"/>
                  <a:pt x="29" y="103"/>
                </a:cubicBezTo>
                <a:cubicBezTo>
                  <a:pt x="36" y="103"/>
                  <a:pt x="41" y="101"/>
                  <a:pt x="44" y="97"/>
                </a:cubicBezTo>
                <a:cubicBezTo>
                  <a:pt x="33" y="76"/>
                  <a:pt x="40" y="38"/>
                  <a:pt x="29" y="17"/>
                </a:cubicBezTo>
                <a:cubicBezTo>
                  <a:pt x="29" y="10"/>
                  <a:pt x="33" y="18"/>
                  <a:pt x="35" y="18"/>
                </a:cubicBezTo>
                <a:cubicBezTo>
                  <a:pt x="38" y="16"/>
                  <a:pt x="29" y="13"/>
                  <a:pt x="31" y="6"/>
                </a:cubicBezTo>
                <a:cubicBezTo>
                  <a:pt x="35" y="8"/>
                  <a:pt x="36" y="12"/>
                  <a:pt x="38" y="1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0" name="Freeform 108"/>
          <p:cNvSpPr>
            <a:spLocks noEditPoints="1"/>
          </p:cNvSpPr>
          <p:nvPr/>
        </p:nvSpPr>
        <p:spPr bwMode="auto">
          <a:xfrm>
            <a:off x="3270281" y="1385873"/>
            <a:ext cx="318449" cy="349519"/>
          </a:xfrm>
          <a:custGeom>
            <a:avLst/>
            <a:gdLst/>
            <a:ahLst/>
            <a:cxnLst>
              <a:cxn ang="0">
                <a:pos x="15" y="80"/>
              </a:cxn>
              <a:cxn ang="0">
                <a:pos x="24" y="77"/>
              </a:cxn>
              <a:cxn ang="0">
                <a:pos x="15" y="80"/>
              </a:cxn>
              <a:cxn ang="0">
                <a:pos x="58" y="137"/>
              </a:cxn>
              <a:cxn ang="0">
                <a:pos x="55" y="141"/>
              </a:cxn>
              <a:cxn ang="0">
                <a:pos x="55" y="134"/>
              </a:cxn>
              <a:cxn ang="0">
                <a:pos x="52" y="138"/>
              </a:cxn>
              <a:cxn ang="0">
                <a:pos x="49" y="134"/>
              </a:cxn>
              <a:cxn ang="0">
                <a:pos x="51" y="107"/>
              </a:cxn>
              <a:cxn ang="0">
                <a:pos x="42" y="79"/>
              </a:cxn>
              <a:cxn ang="0">
                <a:pos x="15" y="82"/>
              </a:cxn>
              <a:cxn ang="0">
                <a:pos x="0" y="83"/>
              </a:cxn>
              <a:cxn ang="0">
                <a:pos x="21" y="76"/>
              </a:cxn>
              <a:cxn ang="0">
                <a:pos x="27" y="70"/>
              </a:cxn>
              <a:cxn ang="0">
                <a:pos x="37" y="67"/>
              </a:cxn>
              <a:cxn ang="0">
                <a:pos x="39" y="28"/>
              </a:cxn>
              <a:cxn ang="0">
                <a:pos x="31" y="18"/>
              </a:cxn>
              <a:cxn ang="0">
                <a:pos x="37" y="14"/>
              </a:cxn>
              <a:cxn ang="0">
                <a:pos x="34" y="9"/>
              </a:cxn>
              <a:cxn ang="0">
                <a:pos x="39" y="5"/>
              </a:cxn>
              <a:cxn ang="0">
                <a:pos x="46" y="5"/>
              </a:cxn>
              <a:cxn ang="0">
                <a:pos x="67" y="23"/>
              </a:cxn>
              <a:cxn ang="0">
                <a:pos x="100" y="66"/>
              </a:cxn>
              <a:cxn ang="0">
                <a:pos x="120" y="66"/>
              </a:cxn>
              <a:cxn ang="0">
                <a:pos x="117" y="67"/>
              </a:cxn>
              <a:cxn ang="0">
                <a:pos x="70" y="74"/>
              </a:cxn>
              <a:cxn ang="0">
                <a:pos x="77" y="94"/>
              </a:cxn>
              <a:cxn ang="0">
                <a:pos x="62" y="140"/>
              </a:cxn>
              <a:cxn ang="0">
                <a:pos x="57" y="141"/>
              </a:cxn>
              <a:cxn ang="0">
                <a:pos x="58" y="137"/>
              </a:cxn>
            </a:cxnLst>
            <a:rect l="0" t="0" r="r" b="b"/>
            <a:pathLst>
              <a:path w="129" h="142">
                <a:moveTo>
                  <a:pt x="15" y="80"/>
                </a:moveTo>
                <a:cubicBezTo>
                  <a:pt x="19" y="81"/>
                  <a:pt x="22" y="80"/>
                  <a:pt x="24" y="77"/>
                </a:cubicBezTo>
                <a:cubicBezTo>
                  <a:pt x="20" y="78"/>
                  <a:pt x="17" y="78"/>
                  <a:pt x="15" y="80"/>
                </a:cubicBezTo>
                <a:close/>
                <a:moveTo>
                  <a:pt x="58" y="137"/>
                </a:moveTo>
                <a:cubicBezTo>
                  <a:pt x="57" y="133"/>
                  <a:pt x="55" y="139"/>
                  <a:pt x="55" y="141"/>
                </a:cubicBezTo>
                <a:cubicBezTo>
                  <a:pt x="51" y="140"/>
                  <a:pt x="56" y="136"/>
                  <a:pt x="55" y="134"/>
                </a:cubicBezTo>
                <a:cubicBezTo>
                  <a:pt x="53" y="134"/>
                  <a:pt x="52" y="136"/>
                  <a:pt x="52" y="138"/>
                </a:cubicBezTo>
                <a:cubicBezTo>
                  <a:pt x="49" y="140"/>
                  <a:pt x="52" y="128"/>
                  <a:pt x="49" y="134"/>
                </a:cubicBezTo>
                <a:cubicBezTo>
                  <a:pt x="46" y="125"/>
                  <a:pt x="52" y="116"/>
                  <a:pt x="51" y="107"/>
                </a:cubicBezTo>
                <a:cubicBezTo>
                  <a:pt x="49" y="98"/>
                  <a:pt x="40" y="90"/>
                  <a:pt x="42" y="79"/>
                </a:cubicBezTo>
                <a:cubicBezTo>
                  <a:pt x="32" y="79"/>
                  <a:pt x="25" y="82"/>
                  <a:pt x="15" y="82"/>
                </a:cubicBezTo>
                <a:cubicBezTo>
                  <a:pt x="10" y="84"/>
                  <a:pt x="4" y="89"/>
                  <a:pt x="0" y="83"/>
                </a:cubicBezTo>
                <a:cubicBezTo>
                  <a:pt x="4" y="77"/>
                  <a:pt x="14" y="80"/>
                  <a:pt x="21" y="76"/>
                </a:cubicBezTo>
                <a:cubicBezTo>
                  <a:pt x="23" y="75"/>
                  <a:pt x="24" y="72"/>
                  <a:pt x="27" y="70"/>
                </a:cubicBezTo>
                <a:cubicBezTo>
                  <a:pt x="31" y="70"/>
                  <a:pt x="34" y="68"/>
                  <a:pt x="37" y="67"/>
                </a:cubicBezTo>
                <a:cubicBezTo>
                  <a:pt x="39" y="56"/>
                  <a:pt x="32" y="40"/>
                  <a:pt x="39" y="28"/>
                </a:cubicBezTo>
                <a:cubicBezTo>
                  <a:pt x="37" y="24"/>
                  <a:pt x="36" y="19"/>
                  <a:pt x="31" y="18"/>
                </a:cubicBezTo>
                <a:cubicBezTo>
                  <a:pt x="33" y="16"/>
                  <a:pt x="32" y="12"/>
                  <a:pt x="37" y="14"/>
                </a:cubicBezTo>
                <a:cubicBezTo>
                  <a:pt x="36" y="12"/>
                  <a:pt x="34" y="12"/>
                  <a:pt x="34" y="9"/>
                </a:cubicBezTo>
                <a:cubicBezTo>
                  <a:pt x="36" y="8"/>
                  <a:pt x="45" y="5"/>
                  <a:pt x="39" y="5"/>
                </a:cubicBezTo>
                <a:cubicBezTo>
                  <a:pt x="39" y="0"/>
                  <a:pt x="44" y="4"/>
                  <a:pt x="46" y="5"/>
                </a:cubicBezTo>
                <a:cubicBezTo>
                  <a:pt x="54" y="8"/>
                  <a:pt x="62" y="16"/>
                  <a:pt x="67" y="23"/>
                </a:cubicBezTo>
                <a:cubicBezTo>
                  <a:pt x="57" y="48"/>
                  <a:pt x="73" y="67"/>
                  <a:pt x="100" y="66"/>
                </a:cubicBezTo>
                <a:cubicBezTo>
                  <a:pt x="107" y="65"/>
                  <a:pt x="114" y="61"/>
                  <a:pt x="120" y="66"/>
                </a:cubicBezTo>
                <a:cubicBezTo>
                  <a:pt x="129" y="65"/>
                  <a:pt x="122" y="68"/>
                  <a:pt x="117" y="67"/>
                </a:cubicBezTo>
                <a:cubicBezTo>
                  <a:pt x="102" y="70"/>
                  <a:pt x="81" y="67"/>
                  <a:pt x="70" y="74"/>
                </a:cubicBezTo>
                <a:cubicBezTo>
                  <a:pt x="69" y="84"/>
                  <a:pt x="74" y="88"/>
                  <a:pt x="77" y="94"/>
                </a:cubicBezTo>
                <a:cubicBezTo>
                  <a:pt x="75" y="111"/>
                  <a:pt x="67" y="124"/>
                  <a:pt x="62" y="140"/>
                </a:cubicBezTo>
                <a:cubicBezTo>
                  <a:pt x="60" y="140"/>
                  <a:pt x="59" y="142"/>
                  <a:pt x="57" y="141"/>
                </a:cubicBezTo>
                <a:cubicBezTo>
                  <a:pt x="56" y="139"/>
                  <a:pt x="58" y="139"/>
                  <a:pt x="58" y="13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1" name="Freeform 109"/>
          <p:cNvSpPr>
            <a:spLocks/>
          </p:cNvSpPr>
          <p:nvPr/>
        </p:nvSpPr>
        <p:spPr bwMode="auto">
          <a:xfrm>
            <a:off x="4541488" y="3019550"/>
            <a:ext cx="341750" cy="116506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61" y="48"/>
              </a:cxn>
              <a:cxn ang="0">
                <a:pos x="0" y="5"/>
              </a:cxn>
              <a:cxn ang="0">
                <a:pos x="62" y="38"/>
              </a:cxn>
              <a:cxn ang="0">
                <a:pos x="138" y="0"/>
              </a:cxn>
            </a:cxnLst>
            <a:rect l="0" t="0" r="r" b="b"/>
            <a:pathLst>
              <a:path w="138" h="48">
                <a:moveTo>
                  <a:pt x="138" y="0"/>
                </a:moveTo>
                <a:cubicBezTo>
                  <a:pt x="82" y="10"/>
                  <a:pt x="61" y="48"/>
                  <a:pt x="61" y="48"/>
                </a:cubicBezTo>
                <a:cubicBezTo>
                  <a:pt x="61" y="48"/>
                  <a:pt x="34" y="8"/>
                  <a:pt x="0" y="5"/>
                </a:cubicBezTo>
                <a:cubicBezTo>
                  <a:pt x="34" y="0"/>
                  <a:pt x="62" y="38"/>
                  <a:pt x="62" y="38"/>
                </a:cubicBezTo>
                <a:cubicBezTo>
                  <a:pt x="62" y="38"/>
                  <a:pt x="84" y="0"/>
                  <a:pt x="138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2" name="Freeform 110"/>
          <p:cNvSpPr>
            <a:spLocks/>
          </p:cNvSpPr>
          <p:nvPr/>
        </p:nvSpPr>
        <p:spPr bwMode="auto">
          <a:xfrm>
            <a:off x="5608163" y="3288809"/>
            <a:ext cx="15534" cy="10356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0" y="5"/>
              </a:cxn>
              <a:cxn ang="0">
                <a:pos x="7" y="1"/>
              </a:cxn>
              <a:cxn ang="0">
                <a:pos x="5" y="0"/>
              </a:cxn>
            </a:cxnLst>
            <a:rect l="0" t="0" r="r" b="b"/>
            <a:pathLst>
              <a:path w="7" h="5">
                <a:moveTo>
                  <a:pt x="5" y="0"/>
                </a:moveTo>
                <a:cubicBezTo>
                  <a:pt x="3" y="2"/>
                  <a:pt x="2" y="3"/>
                  <a:pt x="0" y="5"/>
                </a:cubicBezTo>
                <a:cubicBezTo>
                  <a:pt x="4" y="5"/>
                  <a:pt x="6" y="5"/>
                  <a:pt x="7" y="1"/>
                </a:cubicBezTo>
                <a:cubicBezTo>
                  <a:pt x="7" y="1"/>
                  <a:pt x="6" y="1"/>
                  <a:pt x="5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3" name="Freeform 111"/>
          <p:cNvSpPr>
            <a:spLocks noEditPoints="1"/>
          </p:cNvSpPr>
          <p:nvPr/>
        </p:nvSpPr>
        <p:spPr bwMode="auto">
          <a:xfrm>
            <a:off x="5136962" y="3092042"/>
            <a:ext cx="919101" cy="520395"/>
          </a:xfrm>
          <a:custGeom>
            <a:avLst/>
            <a:gdLst/>
            <a:ahLst/>
            <a:cxnLst>
              <a:cxn ang="0">
                <a:pos x="202" y="166"/>
              </a:cxn>
              <a:cxn ang="0">
                <a:pos x="203" y="170"/>
              </a:cxn>
              <a:cxn ang="0">
                <a:pos x="191" y="153"/>
              </a:cxn>
              <a:cxn ang="0">
                <a:pos x="191" y="153"/>
              </a:cxn>
              <a:cxn ang="0">
                <a:pos x="368" y="25"/>
              </a:cxn>
              <a:cxn ang="0">
                <a:pos x="373" y="33"/>
              </a:cxn>
              <a:cxn ang="0">
                <a:pos x="371" y="52"/>
              </a:cxn>
              <a:cxn ang="0">
                <a:pos x="373" y="61"/>
              </a:cxn>
              <a:cxn ang="0">
                <a:pos x="364" y="83"/>
              </a:cxn>
              <a:cxn ang="0">
                <a:pos x="353" y="93"/>
              </a:cxn>
              <a:cxn ang="0">
                <a:pos x="332" y="108"/>
              </a:cxn>
              <a:cxn ang="0">
                <a:pos x="314" y="120"/>
              </a:cxn>
              <a:cxn ang="0">
                <a:pos x="303" y="125"/>
              </a:cxn>
              <a:cxn ang="0">
                <a:pos x="279" y="135"/>
              </a:cxn>
              <a:cxn ang="0">
                <a:pos x="261" y="139"/>
              </a:cxn>
              <a:cxn ang="0">
                <a:pos x="245" y="142"/>
              </a:cxn>
              <a:cxn ang="0">
                <a:pos x="258" y="154"/>
              </a:cxn>
              <a:cxn ang="0">
                <a:pos x="247" y="154"/>
              </a:cxn>
              <a:cxn ang="0">
                <a:pos x="242" y="167"/>
              </a:cxn>
              <a:cxn ang="0">
                <a:pos x="239" y="181"/>
              </a:cxn>
              <a:cxn ang="0">
                <a:pos x="233" y="179"/>
              </a:cxn>
              <a:cxn ang="0">
                <a:pos x="217" y="182"/>
              </a:cxn>
              <a:cxn ang="0">
                <a:pos x="200" y="204"/>
              </a:cxn>
              <a:cxn ang="0">
                <a:pos x="193" y="204"/>
              </a:cxn>
              <a:cxn ang="0">
                <a:pos x="175" y="202"/>
              </a:cxn>
              <a:cxn ang="0">
                <a:pos x="158" y="183"/>
              </a:cxn>
              <a:cxn ang="0">
                <a:pos x="145" y="178"/>
              </a:cxn>
              <a:cxn ang="0">
                <a:pos x="140" y="163"/>
              </a:cxn>
              <a:cxn ang="0">
                <a:pos x="126" y="160"/>
              </a:cxn>
              <a:cxn ang="0">
                <a:pos x="101" y="128"/>
              </a:cxn>
              <a:cxn ang="0">
                <a:pos x="76" y="116"/>
              </a:cxn>
              <a:cxn ang="0">
                <a:pos x="47" y="101"/>
              </a:cxn>
              <a:cxn ang="0">
                <a:pos x="37" y="91"/>
              </a:cxn>
              <a:cxn ang="0">
                <a:pos x="25" y="75"/>
              </a:cxn>
              <a:cxn ang="0">
                <a:pos x="14" y="58"/>
              </a:cxn>
              <a:cxn ang="0">
                <a:pos x="0" y="40"/>
              </a:cxn>
              <a:cxn ang="0">
                <a:pos x="2" y="22"/>
              </a:cxn>
              <a:cxn ang="0">
                <a:pos x="36" y="49"/>
              </a:cxn>
              <a:cxn ang="0">
                <a:pos x="15" y="7"/>
              </a:cxn>
              <a:cxn ang="0">
                <a:pos x="24" y="0"/>
              </a:cxn>
              <a:cxn ang="0">
                <a:pos x="31" y="16"/>
              </a:cxn>
              <a:cxn ang="0">
                <a:pos x="66" y="50"/>
              </a:cxn>
              <a:cxn ang="0">
                <a:pos x="180" y="93"/>
              </a:cxn>
              <a:cxn ang="0">
                <a:pos x="184" y="94"/>
              </a:cxn>
              <a:cxn ang="0">
                <a:pos x="186" y="97"/>
              </a:cxn>
              <a:cxn ang="0">
                <a:pos x="191" y="95"/>
              </a:cxn>
              <a:cxn ang="0">
                <a:pos x="192" y="96"/>
              </a:cxn>
              <a:cxn ang="0">
                <a:pos x="193" y="91"/>
              </a:cxn>
              <a:cxn ang="0">
                <a:pos x="198" y="87"/>
              </a:cxn>
              <a:cxn ang="0">
                <a:pos x="211" y="89"/>
              </a:cxn>
              <a:cxn ang="0">
                <a:pos x="315" y="66"/>
              </a:cxn>
              <a:cxn ang="0">
                <a:pos x="349" y="54"/>
              </a:cxn>
            </a:cxnLst>
            <a:rect l="0" t="0" r="r" b="b"/>
            <a:pathLst>
              <a:path w="373" h="211">
                <a:moveTo>
                  <a:pt x="205" y="150"/>
                </a:moveTo>
                <a:cubicBezTo>
                  <a:pt x="202" y="155"/>
                  <a:pt x="199" y="160"/>
                  <a:pt x="202" y="166"/>
                </a:cubicBezTo>
                <a:cubicBezTo>
                  <a:pt x="202" y="165"/>
                  <a:pt x="202" y="164"/>
                  <a:pt x="203" y="163"/>
                </a:cubicBezTo>
                <a:cubicBezTo>
                  <a:pt x="204" y="166"/>
                  <a:pt x="202" y="168"/>
                  <a:pt x="203" y="170"/>
                </a:cubicBezTo>
                <a:cubicBezTo>
                  <a:pt x="205" y="164"/>
                  <a:pt x="207" y="157"/>
                  <a:pt x="205" y="150"/>
                </a:cubicBezTo>
                <a:close/>
                <a:moveTo>
                  <a:pt x="191" y="153"/>
                </a:moveTo>
                <a:cubicBezTo>
                  <a:pt x="186" y="160"/>
                  <a:pt x="192" y="170"/>
                  <a:pt x="197" y="176"/>
                </a:cubicBezTo>
                <a:cubicBezTo>
                  <a:pt x="193" y="168"/>
                  <a:pt x="195" y="162"/>
                  <a:pt x="191" y="153"/>
                </a:cubicBezTo>
                <a:close/>
                <a:moveTo>
                  <a:pt x="349" y="54"/>
                </a:moveTo>
                <a:cubicBezTo>
                  <a:pt x="359" y="49"/>
                  <a:pt x="368" y="25"/>
                  <a:pt x="368" y="25"/>
                </a:cubicBezTo>
                <a:cubicBezTo>
                  <a:pt x="367" y="36"/>
                  <a:pt x="364" y="43"/>
                  <a:pt x="353" y="58"/>
                </a:cubicBezTo>
                <a:cubicBezTo>
                  <a:pt x="364" y="50"/>
                  <a:pt x="367" y="42"/>
                  <a:pt x="373" y="33"/>
                </a:cubicBezTo>
                <a:cubicBezTo>
                  <a:pt x="371" y="45"/>
                  <a:pt x="366" y="57"/>
                  <a:pt x="353" y="66"/>
                </a:cubicBezTo>
                <a:cubicBezTo>
                  <a:pt x="359" y="66"/>
                  <a:pt x="366" y="58"/>
                  <a:pt x="371" y="52"/>
                </a:cubicBezTo>
                <a:cubicBezTo>
                  <a:pt x="370" y="60"/>
                  <a:pt x="362" y="69"/>
                  <a:pt x="355" y="73"/>
                </a:cubicBezTo>
                <a:cubicBezTo>
                  <a:pt x="364" y="73"/>
                  <a:pt x="371" y="62"/>
                  <a:pt x="373" y="61"/>
                </a:cubicBezTo>
                <a:cubicBezTo>
                  <a:pt x="368" y="69"/>
                  <a:pt x="366" y="76"/>
                  <a:pt x="357" y="81"/>
                </a:cubicBezTo>
                <a:cubicBezTo>
                  <a:pt x="359" y="83"/>
                  <a:pt x="362" y="80"/>
                  <a:pt x="364" y="83"/>
                </a:cubicBezTo>
                <a:cubicBezTo>
                  <a:pt x="361" y="87"/>
                  <a:pt x="355" y="88"/>
                  <a:pt x="350" y="91"/>
                </a:cubicBezTo>
                <a:cubicBezTo>
                  <a:pt x="351" y="91"/>
                  <a:pt x="352" y="92"/>
                  <a:pt x="353" y="93"/>
                </a:cubicBezTo>
                <a:cubicBezTo>
                  <a:pt x="352" y="98"/>
                  <a:pt x="345" y="101"/>
                  <a:pt x="341" y="100"/>
                </a:cubicBezTo>
                <a:cubicBezTo>
                  <a:pt x="344" y="105"/>
                  <a:pt x="336" y="108"/>
                  <a:pt x="332" y="108"/>
                </a:cubicBezTo>
                <a:cubicBezTo>
                  <a:pt x="331" y="110"/>
                  <a:pt x="331" y="112"/>
                  <a:pt x="330" y="114"/>
                </a:cubicBezTo>
                <a:cubicBezTo>
                  <a:pt x="324" y="117"/>
                  <a:pt x="320" y="118"/>
                  <a:pt x="314" y="120"/>
                </a:cubicBezTo>
                <a:cubicBezTo>
                  <a:pt x="313" y="122"/>
                  <a:pt x="313" y="124"/>
                  <a:pt x="310" y="125"/>
                </a:cubicBezTo>
                <a:cubicBezTo>
                  <a:pt x="308" y="126"/>
                  <a:pt x="306" y="126"/>
                  <a:pt x="303" y="125"/>
                </a:cubicBezTo>
                <a:cubicBezTo>
                  <a:pt x="305" y="132"/>
                  <a:pt x="295" y="135"/>
                  <a:pt x="291" y="131"/>
                </a:cubicBezTo>
                <a:cubicBezTo>
                  <a:pt x="290" y="137"/>
                  <a:pt x="283" y="137"/>
                  <a:pt x="279" y="135"/>
                </a:cubicBezTo>
                <a:cubicBezTo>
                  <a:pt x="276" y="141"/>
                  <a:pt x="271" y="135"/>
                  <a:pt x="266" y="140"/>
                </a:cubicBezTo>
                <a:cubicBezTo>
                  <a:pt x="264" y="140"/>
                  <a:pt x="263" y="139"/>
                  <a:pt x="261" y="139"/>
                </a:cubicBezTo>
                <a:cubicBezTo>
                  <a:pt x="259" y="140"/>
                  <a:pt x="258" y="141"/>
                  <a:pt x="257" y="142"/>
                </a:cubicBezTo>
                <a:cubicBezTo>
                  <a:pt x="253" y="140"/>
                  <a:pt x="247" y="140"/>
                  <a:pt x="245" y="142"/>
                </a:cubicBezTo>
                <a:cubicBezTo>
                  <a:pt x="252" y="146"/>
                  <a:pt x="260" y="144"/>
                  <a:pt x="266" y="151"/>
                </a:cubicBezTo>
                <a:cubicBezTo>
                  <a:pt x="264" y="154"/>
                  <a:pt x="261" y="157"/>
                  <a:pt x="258" y="154"/>
                </a:cubicBezTo>
                <a:cubicBezTo>
                  <a:pt x="259" y="155"/>
                  <a:pt x="259" y="156"/>
                  <a:pt x="258" y="157"/>
                </a:cubicBezTo>
                <a:cubicBezTo>
                  <a:pt x="255" y="156"/>
                  <a:pt x="249" y="153"/>
                  <a:pt x="247" y="154"/>
                </a:cubicBezTo>
                <a:cubicBezTo>
                  <a:pt x="252" y="157"/>
                  <a:pt x="261" y="161"/>
                  <a:pt x="261" y="168"/>
                </a:cubicBezTo>
                <a:cubicBezTo>
                  <a:pt x="254" y="174"/>
                  <a:pt x="248" y="169"/>
                  <a:pt x="242" y="167"/>
                </a:cubicBezTo>
                <a:cubicBezTo>
                  <a:pt x="246" y="173"/>
                  <a:pt x="250" y="178"/>
                  <a:pt x="249" y="182"/>
                </a:cubicBezTo>
                <a:cubicBezTo>
                  <a:pt x="245" y="185"/>
                  <a:pt x="242" y="185"/>
                  <a:pt x="239" y="181"/>
                </a:cubicBezTo>
                <a:cubicBezTo>
                  <a:pt x="238" y="182"/>
                  <a:pt x="238" y="182"/>
                  <a:pt x="237" y="183"/>
                </a:cubicBezTo>
                <a:cubicBezTo>
                  <a:pt x="236" y="181"/>
                  <a:pt x="234" y="179"/>
                  <a:pt x="233" y="179"/>
                </a:cubicBezTo>
                <a:cubicBezTo>
                  <a:pt x="237" y="186"/>
                  <a:pt x="237" y="196"/>
                  <a:pt x="228" y="195"/>
                </a:cubicBezTo>
                <a:cubicBezTo>
                  <a:pt x="223" y="190"/>
                  <a:pt x="219" y="187"/>
                  <a:pt x="217" y="182"/>
                </a:cubicBezTo>
                <a:cubicBezTo>
                  <a:pt x="222" y="191"/>
                  <a:pt x="215" y="211"/>
                  <a:pt x="205" y="197"/>
                </a:cubicBezTo>
                <a:cubicBezTo>
                  <a:pt x="204" y="200"/>
                  <a:pt x="204" y="202"/>
                  <a:pt x="200" y="204"/>
                </a:cubicBezTo>
                <a:cubicBezTo>
                  <a:pt x="199" y="204"/>
                  <a:pt x="197" y="201"/>
                  <a:pt x="196" y="201"/>
                </a:cubicBezTo>
                <a:cubicBezTo>
                  <a:pt x="194" y="202"/>
                  <a:pt x="195" y="203"/>
                  <a:pt x="193" y="204"/>
                </a:cubicBezTo>
                <a:cubicBezTo>
                  <a:pt x="187" y="201"/>
                  <a:pt x="186" y="192"/>
                  <a:pt x="186" y="188"/>
                </a:cubicBezTo>
                <a:cubicBezTo>
                  <a:pt x="185" y="193"/>
                  <a:pt x="183" y="203"/>
                  <a:pt x="175" y="202"/>
                </a:cubicBezTo>
                <a:cubicBezTo>
                  <a:pt x="169" y="197"/>
                  <a:pt x="172" y="191"/>
                  <a:pt x="171" y="189"/>
                </a:cubicBezTo>
                <a:cubicBezTo>
                  <a:pt x="167" y="204"/>
                  <a:pt x="151" y="194"/>
                  <a:pt x="158" y="183"/>
                </a:cubicBezTo>
                <a:cubicBezTo>
                  <a:pt x="155" y="187"/>
                  <a:pt x="150" y="189"/>
                  <a:pt x="146" y="189"/>
                </a:cubicBezTo>
                <a:cubicBezTo>
                  <a:pt x="142" y="185"/>
                  <a:pt x="145" y="182"/>
                  <a:pt x="145" y="178"/>
                </a:cubicBezTo>
                <a:cubicBezTo>
                  <a:pt x="142" y="180"/>
                  <a:pt x="133" y="176"/>
                  <a:pt x="132" y="174"/>
                </a:cubicBezTo>
                <a:cubicBezTo>
                  <a:pt x="132" y="170"/>
                  <a:pt x="137" y="167"/>
                  <a:pt x="140" y="163"/>
                </a:cubicBezTo>
                <a:cubicBezTo>
                  <a:pt x="137" y="164"/>
                  <a:pt x="133" y="165"/>
                  <a:pt x="131" y="164"/>
                </a:cubicBezTo>
                <a:cubicBezTo>
                  <a:pt x="130" y="163"/>
                  <a:pt x="128" y="162"/>
                  <a:pt x="126" y="160"/>
                </a:cubicBezTo>
                <a:cubicBezTo>
                  <a:pt x="140" y="149"/>
                  <a:pt x="158" y="148"/>
                  <a:pt x="172" y="139"/>
                </a:cubicBezTo>
                <a:cubicBezTo>
                  <a:pt x="137" y="146"/>
                  <a:pt x="107" y="131"/>
                  <a:pt x="101" y="128"/>
                </a:cubicBezTo>
                <a:cubicBezTo>
                  <a:pt x="96" y="131"/>
                  <a:pt x="88" y="130"/>
                  <a:pt x="87" y="122"/>
                </a:cubicBezTo>
                <a:cubicBezTo>
                  <a:pt x="83" y="125"/>
                  <a:pt x="77" y="122"/>
                  <a:pt x="76" y="116"/>
                </a:cubicBezTo>
                <a:cubicBezTo>
                  <a:pt x="72" y="116"/>
                  <a:pt x="66" y="117"/>
                  <a:pt x="65" y="110"/>
                </a:cubicBezTo>
                <a:cubicBezTo>
                  <a:pt x="60" y="105"/>
                  <a:pt x="51" y="108"/>
                  <a:pt x="47" y="101"/>
                </a:cubicBezTo>
                <a:cubicBezTo>
                  <a:pt x="45" y="99"/>
                  <a:pt x="47" y="98"/>
                  <a:pt x="47" y="96"/>
                </a:cubicBezTo>
                <a:cubicBezTo>
                  <a:pt x="44" y="96"/>
                  <a:pt x="40" y="95"/>
                  <a:pt x="37" y="91"/>
                </a:cubicBezTo>
                <a:cubicBezTo>
                  <a:pt x="37" y="88"/>
                  <a:pt x="39" y="88"/>
                  <a:pt x="40" y="86"/>
                </a:cubicBezTo>
                <a:cubicBezTo>
                  <a:pt x="35" y="86"/>
                  <a:pt x="26" y="83"/>
                  <a:pt x="25" y="75"/>
                </a:cubicBezTo>
                <a:cubicBezTo>
                  <a:pt x="26" y="74"/>
                  <a:pt x="29" y="75"/>
                  <a:pt x="28" y="73"/>
                </a:cubicBezTo>
                <a:cubicBezTo>
                  <a:pt x="24" y="70"/>
                  <a:pt x="14" y="62"/>
                  <a:pt x="14" y="58"/>
                </a:cubicBezTo>
                <a:cubicBezTo>
                  <a:pt x="16" y="58"/>
                  <a:pt x="21" y="63"/>
                  <a:pt x="23" y="62"/>
                </a:cubicBezTo>
                <a:cubicBezTo>
                  <a:pt x="17" y="55"/>
                  <a:pt x="7" y="48"/>
                  <a:pt x="0" y="40"/>
                </a:cubicBezTo>
                <a:cubicBezTo>
                  <a:pt x="7" y="45"/>
                  <a:pt x="31" y="59"/>
                  <a:pt x="31" y="56"/>
                </a:cubicBezTo>
                <a:cubicBezTo>
                  <a:pt x="22" y="46"/>
                  <a:pt x="9" y="32"/>
                  <a:pt x="2" y="22"/>
                </a:cubicBezTo>
                <a:cubicBezTo>
                  <a:pt x="12" y="29"/>
                  <a:pt x="31" y="54"/>
                  <a:pt x="47" y="58"/>
                </a:cubicBezTo>
                <a:cubicBezTo>
                  <a:pt x="44" y="56"/>
                  <a:pt x="41" y="54"/>
                  <a:pt x="36" y="49"/>
                </a:cubicBezTo>
                <a:cubicBezTo>
                  <a:pt x="37" y="50"/>
                  <a:pt x="40" y="51"/>
                  <a:pt x="39" y="49"/>
                </a:cubicBezTo>
                <a:cubicBezTo>
                  <a:pt x="25" y="40"/>
                  <a:pt x="16" y="21"/>
                  <a:pt x="15" y="7"/>
                </a:cubicBezTo>
                <a:cubicBezTo>
                  <a:pt x="18" y="12"/>
                  <a:pt x="24" y="37"/>
                  <a:pt x="40" y="45"/>
                </a:cubicBezTo>
                <a:cubicBezTo>
                  <a:pt x="25" y="30"/>
                  <a:pt x="24" y="14"/>
                  <a:pt x="24" y="0"/>
                </a:cubicBezTo>
                <a:cubicBezTo>
                  <a:pt x="25" y="15"/>
                  <a:pt x="31" y="39"/>
                  <a:pt x="48" y="47"/>
                </a:cubicBezTo>
                <a:cubicBezTo>
                  <a:pt x="40" y="40"/>
                  <a:pt x="29" y="24"/>
                  <a:pt x="31" y="16"/>
                </a:cubicBezTo>
                <a:cubicBezTo>
                  <a:pt x="33" y="37"/>
                  <a:pt x="55" y="52"/>
                  <a:pt x="71" y="56"/>
                </a:cubicBezTo>
                <a:cubicBezTo>
                  <a:pt x="69" y="53"/>
                  <a:pt x="66" y="52"/>
                  <a:pt x="66" y="50"/>
                </a:cubicBezTo>
                <a:cubicBezTo>
                  <a:pt x="76" y="55"/>
                  <a:pt x="152" y="88"/>
                  <a:pt x="181" y="90"/>
                </a:cubicBezTo>
                <a:cubicBezTo>
                  <a:pt x="182" y="91"/>
                  <a:pt x="179" y="92"/>
                  <a:pt x="180" y="93"/>
                </a:cubicBezTo>
                <a:cubicBezTo>
                  <a:pt x="182" y="92"/>
                  <a:pt x="183" y="88"/>
                  <a:pt x="185" y="90"/>
                </a:cubicBezTo>
                <a:cubicBezTo>
                  <a:pt x="186" y="91"/>
                  <a:pt x="183" y="92"/>
                  <a:pt x="184" y="94"/>
                </a:cubicBezTo>
                <a:cubicBezTo>
                  <a:pt x="185" y="95"/>
                  <a:pt x="185" y="92"/>
                  <a:pt x="186" y="93"/>
                </a:cubicBezTo>
                <a:cubicBezTo>
                  <a:pt x="185" y="94"/>
                  <a:pt x="186" y="96"/>
                  <a:pt x="186" y="97"/>
                </a:cubicBezTo>
                <a:cubicBezTo>
                  <a:pt x="189" y="94"/>
                  <a:pt x="186" y="99"/>
                  <a:pt x="189" y="99"/>
                </a:cubicBezTo>
                <a:cubicBezTo>
                  <a:pt x="191" y="98"/>
                  <a:pt x="189" y="94"/>
                  <a:pt x="191" y="95"/>
                </a:cubicBezTo>
                <a:cubicBezTo>
                  <a:pt x="189" y="95"/>
                  <a:pt x="191" y="99"/>
                  <a:pt x="192" y="98"/>
                </a:cubicBezTo>
                <a:cubicBezTo>
                  <a:pt x="192" y="97"/>
                  <a:pt x="193" y="96"/>
                  <a:pt x="192" y="96"/>
                </a:cubicBezTo>
                <a:cubicBezTo>
                  <a:pt x="191" y="96"/>
                  <a:pt x="192" y="97"/>
                  <a:pt x="191" y="96"/>
                </a:cubicBezTo>
                <a:cubicBezTo>
                  <a:pt x="193" y="95"/>
                  <a:pt x="194" y="93"/>
                  <a:pt x="193" y="91"/>
                </a:cubicBezTo>
                <a:cubicBezTo>
                  <a:pt x="195" y="90"/>
                  <a:pt x="195" y="85"/>
                  <a:pt x="196" y="85"/>
                </a:cubicBezTo>
                <a:cubicBezTo>
                  <a:pt x="198" y="84"/>
                  <a:pt x="196" y="87"/>
                  <a:pt x="198" y="87"/>
                </a:cubicBezTo>
                <a:cubicBezTo>
                  <a:pt x="202" y="83"/>
                  <a:pt x="204" y="79"/>
                  <a:pt x="204" y="76"/>
                </a:cubicBezTo>
                <a:cubicBezTo>
                  <a:pt x="208" y="81"/>
                  <a:pt x="210" y="86"/>
                  <a:pt x="211" y="89"/>
                </a:cubicBezTo>
                <a:cubicBezTo>
                  <a:pt x="243" y="95"/>
                  <a:pt x="297" y="75"/>
                  <a:pt x="319" y="59"/>
                </a:cubicBezTo>
                <a:cubicBezTo>
                  <a:pt x="313" y="66"/>
                  <a:pt x="315" y="66"/>
                  <a:pt x="315" y="66"/>
                </a:cubicBezTo>
                <a:cubicBezTo>
                  <a:pt x="345" y="55"/>
                  <a:pt x="365" y="12"/>
                  <a:pt x="365" y="11"/>
                </a:cubicBezTo>
                <a:cubicBezTo>
                  <a:pt x="366" y="19"/>
                  <a:pt x="355" y="50"/>
                  <a:pt x="349" y="5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4" name="Freeform 112"/>
          <p:cNvSpPr>
            <a:spLocks/>
          </p:cNvSpPr>
          <p:nvPr/>
        </p:nvSpPr>
        <p:spPr bwMode="auto">
          <a:xfrm>
            <a:off x="1046315" y="1414352"/>
            <a:ext cx="442722" cy="543696"/>
          </a:xfrm>
          <a:custGeom>
            <a:avLst/>
            <a:gdLst/>
            <a:ahLst/>
            <a:cxnLst>
              <a:cxn ang="0">
                <a:pos x="76" y="26"/>
              </a:cxn>
              <a:cxn ang="0">
                <a:pos x="95" y="1"/>
              </a:cxn>
              <a:cxn ang="0">
                <a:pos x="84" y="27"/>
              </a:cxn>
              <a:cxn ang="0">
                <a:pos x="105" y="9"/>
              </a:cxn>
              <a:cxn ang="0">
                <a:pos x="92" y="31"/>
              </a:cxn>
              <a:cxn ang="0">
                <a:pos x="114" y="20"/>
              </a:cxn>
              <a:cxn ang="0">
                <a:pos x="106" y="34"/>
              </a:cxn>
              <a:cxn ang="0">
                <a:pos x="116" y="33"/>
              </a:cxn>
              <a:cxn ang="0">
                <a:pos x="113" y="42"/>
              </a:cxn>
              <a:cxn ang="0">
                <a:pos x="117" y="43"/>
              </a:cxn>
              <a:cxn ang="0">
                <a:pos x="115" y="52"/>
              </a:cxn>
              <a:cxn ang="0">
                <a:pos x="119" y="54"/>
              </a:cxn>
              <a:cxn ang="0">
                <a:pos x="117" y="59"/>
              </a:cxn>
              <a:cxn ang="0">
                <a:pos x="123" y="74"/>
              </a:cxn>
              <a:cxn ang="0">
                <a:pos x="115" y="73"/>
              </a:cxn>
              <a:cxn ang="0">
                <a:pos x="124" y="82"/>
              </a:cxn>
              <a:cxn ang="0">
                <a:pos x="116" y="123"/>
              </a:cxn>
              <a:cxn ang="0">
                <a:pos x="170" y="139"/>
              </a:cxn>
              <a:cxn ang="0">
                <a:pos x="179" y="153"/>
              </a:cxn>
              <a:cxn ang="0">
                <a:pos x="108" y="151"/>
              </a:cxn>
              <a:cxn ang="0">
                <a:pos x="105" y="180"/>
              </a:cxn>
              <a:cxn ang="0">
                <a:pos x="99" y="180"/>
              </a:cxn>
              <a:cxn ang="0">
                <a:pos x="100" y="185"/>
              </a:cxn>
              <a:cxn ang="0">
                <a:pos x="95" y="187"/>
              </a:cxn>
              <a:cxn ang="0">
                <a:pos x="96" y="193"/>
              </a:cxn>
              <a:cxn ang="0">
                <a:pos x="91" y="192"/>
              </a:cxn>
              <a:cxn ang="0">
                <a:pos x="91" y="199"/>
              </a:cxn>
              <a:cxn ang="0">
                <a:pos x="82" y="204"/>
              </a:cxn>
              <a:cxn ang="0">
                <a:pos x="81" y="212"/>
              </a:cxn>
              <a:cxn ang="0">
                <a:pos x="72" y="206"/>
              </a:cxn>
              <a:cxn ang="0">
                <a:pos x="76" y="221"/>
              </a:cxn>
              <a:cxn ang="0">
                <a:pos x="63" y="206"/>
              </a:cxn>
              <a:cxn ang="0">
                <a:pos x="64" y="220"/>
              </a:cxn>
              <a:cxn ang="0">
                <a:pos x="56" y="208"/>
              </a:cxn>
              <a:cxn ang="0">
                <a:pos x="54" y="214"/>
              </a:cxn>
              <a:cxn ang="0">
                <a:pos x="46" y="203"/>
              </a:cxn>
              <a:cxn ang="0">
                <a:pos x="44" y="208"/>
              </a:cxn>
              <a:cxn ang="0">
                <a:pos x="36" y="192"/>
              </a:cxn>
              <a:cxn ang="0">
                <a:pos x="32" y="189"/>
              </a:cxn>
              <a:cxn ang="0">
                <a:pos x="46" y="136"/>
              </a:cxn>
              <a:cxn ang="0">
                <a:pos x="0" y="120"/>
              </a:cxn>
              <a:cxn ang="0">
                <a:pos x="47" y="108"/>
              </a:cxn>
              <a:cxn ang="0">
                <a:pos x="52" y="71"/>
              </a:cxn>
              <a:cxn ang="0">
                <a:pos x="54" y="56"/>
              </a:cxn>
              <a:cxn ang="0">
                <a:pos x="68" y="19"/>
              </a:cxn>
              <a:cxn ang="0">
                <a:pos x="67" y="26"/>
              </a:cxn>
              <a:cxn ang="0">
                <a:pos x="80" y="0"/>
              </a:cxn>
              <a:cxn ang="0">
                <a:pos x="76" y="26"/>
              </a:cxn>
            </a:cxnLst>
            <a:rect l="0" t="0" r="r" b="b"/>
            <a:pathLst>
              <a:path w="180" h="221">
                <a:moveTo>
                  <a:pt x="76" y="26"/>
                </a:moveTo>
                <a:cubicBezTo>
                  <a:pt x="83" y="18"/>
                  <a:pt x="85" y="6"/>
                  <a:pt x="95" y="1"/>
                </a:cubicBezTo>
                <a:cubicBezTo>
                  <a:pt x="94" y="13"/>
                  <a:pt x="90" y="20"/>
                  <a:pt x="84" y="27"/>
                </a:cubicBezTo>
                <a:cubicBezTo>
                  <a:pt x="91" y="25"/>
                  <a:pt x="96" y="12"/>
                  <a:pt x="105" y="9"/>
                </a:cubicBezTo>
                <a:cubicBezTo>
                  <a:pt x="104" y="20"/>
                  <a:pt x="98" y="25"/>
                  <a:pt x="92" y="31"/>
                </a:cubicBezTo>
                <a:cubicBezTo>
                  <a:pt x="99" y="31"/>
                  <a:pt x="104" y="21"/>
                  <a:pt x="114" y="20"/>
                </a:cubicBezTo>
                <a:cubicBezTo>
                  <a:pt x="114" y="27"/>
                  <a:pt x="108" y="28"/>
                  <a:pt x="106" y="34"/>
                </a:cubicBezTo>
                <a:cubicBezTo>
                  <a:pt x="110" y="34"/>
                  <a:pt x="111" y="32"/>
                  <a:pt x="116" y="33"/>
                </a:cubicBezTo>
                <a:cubicBezTo>
                  <a:pt x="115" y="36"/>
                  <a:pt x="113" y="38"/>
                  <a:pt x="113" y="42"/>
                </a:cubicBezTo>
                <a:cubicBezTo>
                  <a:pt x="113" y="43"/>
                  <a:pt x="115" y="42"/>
                  <a:pt x="117" y="43"/>
                </a:cubicBezTo>
                <a:cubicBezTo>
                  <a:pt x="117" y="46"/>
                  <a:pt x="116" y="49"/>
                  <a:pt x="115" y="52"/>
                </a:cubicBezTo>
                <a:cubicBezTo>
                  <a:pt x="115" y="54"/>
                  <a:pt x="119" y="52"/>
                  <a:pt x="119" y="54"/>
                </a:cubicBezTo>
                <a:cubicBezTo>
                  <a:pt x="119" y="57"/>
                  <a:pt x="118" y="57"/>
                  <a:pt x="117" y="59"/>
                </a:cubicBezTo>
                <a:cubicBezTo>
                  <a:pt x="122" y="64"/>
                  <a:pt x="118" y="69"/>
                  <a:pt x="123" y="74"/>
                </a:cubicBezTo>
                <a:cubicBezTo>
                  <a:pt x="119" y="76"/>
                  <a:pt x="118" y="74"/>
                  <a:pt x="115" y="73"/>
                </a:cubicBezTo>
                <a:cubicBezTo>
                  <a:pt x="117" y="79"/>
                  <a:pt x="121" y="77"/>
                  <a:pt x="124" y="82"/>
                </a:cubicBezTo>
                <a:cubicBezTo>
                  <a:pt x="123" y="97"/>
                  <a:pt x="119" y="109"/>
                  <a:pt x="116" y="123"/>
                </a:cubicBezTo>
                <a:cubicBezTo>
                  <a:pt x="128" y="134"/>
                  <a:pt x="159" y="125"/>
                  <a:pt x="170" y="139"/>
                </a:cubicBezTo>
                <a:cubicBezTo>
                  <a:pt x="171" y="145"/>
                  <a:pt x="180" y="148"/>
                  <a:pt x="179" y="153"/>
                </a:cubicBezTo>
                <a:cubicBezTo>
                  <a:pt x="159" y="175"/>
                  <a:pt x="134" y="144"/>
                  <a:pt x="108" y="151"/>
                </a:cubicBezTo>
                <a:cubicBezTo>
                  <a:pt x="112" y="159"/>
                  <a:pt x="106" y="171"/>
                  <a:pt x="105" y="180"/>
                </a:cubicBezTo>
                <a:cubicBezTo>
                  <a:pt x="101" y="180"/>
                  <a:pt x="102" y="180"/>
                  <a:pt x="99" y="180"/>
                </a:cubicBezTo>
                <a:cubicBezTo>
                  <a:pt x="100" y="182"/>
                  <a:pt x="101" y="181"/>
                  <a:pt x="100" y="185"/>
                </a:cubicBezTo>
                <a:cubicBezTo>
                  <a:pt x="99" y="186"/>
                  <a:pt x="96" y="188"/>
                  <a:pt x="95" y="187"/>
                </a:cubicBezTo>
                <a:cubicBezTo>
                  <a:pt x="95" y="189"/>
                  <a:pt x="96" y="190"/>
                  <a:pt x="96" y="193"/>
                </a:cubicBezTo>
                <a:cubicBezTo>
                  <a:pt x="93" y="193"/>
                  <a:pt x="93" y="192"/>
                  <a:pt x="91" y="192"/>
                </a:cubicBezTo>
                <a:cubicBezTo>
                  <a:pt x="91" y="194"/>
                  <a:pt x="91" y="196"/>
                  <a:pt x="91" y="199"/>
                </a:cubicBezTo>
                <a:cubicBezTo>
                  <a:pt x="89" y="210"/>
                  <a:pt x="86" y="205"/>
                  <a:pt x="82" y="204"/>
                </a:cubicBezTo>
                <a:cubicBezTo>
                  <a:pt x="83" y="208"/>
                  <a:pt x="81" y="209"/>
                  <a:pt x="81" y="212"/>
                </a:cubicBezTo>
                <a:cubicBezTo>
                  <a:pt x="75" y="212"/>
                  <a:pt x="74" y="209"/>
                  <a:pt x="72" y="206"/>
                </a:cubicBezTo>
                <a:cubicBezTo>
                  <a:pt x="73" y="210"/>
                  <a:pt x="77" y="215"/>
                  <a:pt x="76" y="221"/>
                </a:cubicBezTo>
                <a:cubicBezTo>
                  <a:pt x="70" y="217"/>
                  <a:pt x="66" y="212"/>
                  <a:pt x="63" y="206"/>
                </a:cubicBezTo>
                <a:cubicBezTo>
                  <a:pt x="63" y="209"/>
                  <a:pt x="66" y="215"/>
                  <a:pt x="64" y="220"/>
                </a:cubicBezTo>
                <a:cubicBezTo>
                  <a:pt x="59" y="218"/>
                  <a:pt x="59" y="212"/>
                  <a:pt x="56" y="208"/>
                </a:cubicBezTo>
                <a:cubicBezTo>
                  <a:pt x="54" y="208"/>
                  <a:pt x="56" y="214"/>
                  <a:pt x="54" y="214"/>
                </a:cubicBezTo>
                <a:cubicBezTo>
                  <a:pt x="49" y="213"/>
                  <a:pt x="48" y="208"/>
                  <a:pt x="46" y="203"/>
                </a:cubicBezTo>
                <a:cubicBezTo>
                  <a:pt x="43" y="202"/>
                  <a:pt x="44" y="206"/>
                  <a:pt x="44" y="208"/>
                </a:cubicBezTo>
                <a:cubicBezTo>
                  <a:pt x="38" y="206"/>
                  <a:pt x="37" y="199"/>
                  <a:pt x="36" y="192"/>
                </a:cubicBezTo>
                <a:cubicBezTo>
                  <a:pt x="36" y="190"/>
                  <a:pt x="33" y="190"/>
                  <a:pt x="32" y="189"/>
                </a:cubicBezTo>
                <a:cubicBezTo>
                  <a:pt x="33" y="171"/>
                  <a:pt x="38" y="149"/>
                  <a:pt x="46" y="136"/>
                </a:cubicBezTo>
                <a:cubicBezTo>
                  <a:pt x="33" y="129"/>
                  <a:pt x="18" y="123"/>
                  <a:pt x="0" y="120"/>
                </a:cubicBezTo>
                <a:cubicBezTo>
                  <a:pt x="10" y="110"/>
                  <a:pt x="31" y="111"/>
                  <a:pt x="47" y="108"/>
                </a:cubicBezTo>
                <a:cubicBezTo>
                  <a:pt x="48" y="111"/>
                  <a:pt x="52" y="85"/>
                  <a:pt x="52" y="71"/>
                </a:cubicBezTo>
                <a:cubicBezTo>
                  <a:pt x="52" y="66"/>
                  <a:pt x="53" y="61"/>
                  <a:pt x="54" y="56"/>
                </a:cubicBezTo>
                <a:cubicBezTo>
                  <a:pt x="56" y="46"/>
                  <a:pt x="57" y="25"/>
                  <a:pt x="68" y="19"/>
                </a:cubicBezTo>
                <a:cubicBezTo>
                  <a:pt x="66" y="20"/>
                  <a:pt x="66" y="23"/>
                  <a:pt x="67" y="26"/>
                </a:cubicBezTo>
                <a:cubicBezTo>
                  <a:pt x="72" y="18"/>
                  <a:pt x="74" y="7"/>
                  <a:pt x="80" y="0"/>
                </a:cubicBezTo>
                <a:cubicBezTo>
                  <a:pt x="84" y="9"/>
                  <a:pt x="78" y="19"/>
                  <a:pt x="76" y="2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5" name="Freeform 113"/>
          <p:cNvSpPr>
            <a:spLocks/>
          </p:cNvSpPr>
          <p:nvPr/>
        </p:nvSpPr>
        <p:spPr bwMode="auto">
          <a:xfrm>
            <a:off x="567347" y="1512735"/>
            <a:ext cx="471201" cy="535929"/>
          </a:xfrm>
          <a:custGeom>
            <a:avLst/>
            <a:gdLst/>
            <a:ahLst/>
            <a:cxnLst>
              <a:cxn ang="0">
                <a:pos x="111" y="95"/>
              </a:cxn>
              <a:cxn ang="0">
                <a:pos x="108" y="89"/>
              </a:cxn>
              <a:cxn ang="0">
                <a:pos x="145" y="70"/>
              </a:cxn>
              <a:cxn ang="0">
                <a:pos x="191" y="53"/>
              </a:cxn>
              <a:cxn ang="0">
                <a:pos x="142" y="80"/>
              </a:cxn>
              <a:cxn ang="0">
                <a:pos x="134" y="130"/>
              </a:cxn>
              <a:cxn ang="0">
                <a:pos x="130" y="139"/>
              </a:cxn>
              <a:cxn ang="0">
                <a:pos x="128" y="154"/>
              </a:cxn>
              <a:cxn ang="0">
                <a:pos x="126" y="149"/>
              </a:cxn>
              <a:cxn ang="0">
                <a:pos x="77" y="217"/>
              </a:cxn>
              <a:cxn ang="0">
                <a:pos x="85" y="188"/>
              </a:cxn>
              <a:cxn ang="0">
                <a:pos x="90" y="132"/>
              </a:cxn>
              <a:cxn ang="0">
                <a:pos x="73" y="123"/>
              </a:cxn>
              <a:cxn ang="0">
                <a:pos x="69" y="125"/>
              </a:cxn>
              <a:cxn ang="0">
                <a:pos x="0" y="72"/>
              </a:cxn>
              <a:cxn ang="0">
                <a:pos x="56" y="70"/>
              </a:cxn>
              <a:cxn ang="0">
                <a:pos x="23" y="0"/>
              </a:cxn>
              <a:cxn ang="0">
                <a:pos x="108" y="94"/>
              </a:cxn>
              <a:cxn ang="0">
                <a:pos x="111" y="95"/>
              </a:cxn>
            </a:cxnLst>
            <a:rect l="0" t="0" r="r" b="b"/>
            <a:pathLst>
              <a:path w="191" h="217">
                <a:moveTo>
                  <a:pt x="111" y="95"/>
                </a:moveTo>
                <a:cubicBezTo>
                  <a:pt x="112" y="93"/>
                  <a:pt x="108" y="91"/>
                  <a:pt x="108" y="89"/>
                </a:cubicBezTo>
                <a:cubicBezTo>
                  <a:pt x="105" y="51"/>
                  <a:pt x="139" y="59"/>
                  <a:pt x="145" y="70"/>
                </a:cubicBezTo>
                <a:cubicBezTo>
                  <a:pt x="159" y="63"/>
                  <a:pt x="173" y="56"/>
                  <a:pt x="191" y="53"/>
                </a:cubicBezTo>
                <a:cubicBezTo>
                  <a:pt x="173" y="60"/>
                  <a:pt x="154" y="66"/>
                  <a:pt x="142" y="80"/>
                </a:cubicBezTo>
                <a:cubicBezTo>
                  <a:pt x="137" y="96"/>
                  <a:pt x="135" y="128"/>
                  <a:pt x="134" y="130"/>
                </a:cubicBezTo>
                <a:cubicBezTo>
                  <a:pt x="133" y="131"/>
                  <a:pt x="131" y="136"/>
                  <a:pt x="130" y="139"/>
                </a:cubicBezTo>
                <a:cubicBezTo>
                  <a:pt x="131" y="143"/>
                  <a:pt x="135" y="152"/>
                  <a:pt x="128" y="154"/>
                </a:cubicBezTo>
                <a:cubicBezTo>
                  <a:pt x="125" y="155"/>
                  <a:pt x="127" y="151"/>
                  <a:pt x="126" y="149"/>
                </a:cubicBezTo>
                <a:cubicBezTo>
                  <a:pt x="100" y="162"/>
                  <a:pt x="97" y="198"/>
                  <a:pt x="77" y="217"/>
                </a:cubicBezTo>
                <a:cubicBezTo>
                  <a:pt x="77" y="207"/>
                  <a:pt x="84" y="199"/>
                  <a:pt x="85" y="188"/>
                </a:cubicBezTo>
                <a:cubicBezTo>
                  <a:pt x="88" y="170"/>
                  <a:pt x="82" y="148"/>
                  <a:pt x="90" y="132"/>
                </a:cubicBezTo>
                <a:cubicBezTo>
                  <a:pt x="85" y="128"/>
                  <a:pt x="75" y="130"/>
                  <a:pt x="73" y="123"/>
                </a:cubicBezTo>
                <a:cubicBezTo>
                  <a:pt x="71" y="123"/>
                  <a:pt x="72" y="125"/>
                  <a:pt x="69" y="125"/>
                </a:cubicBezTo>
                <a:cubicBezTo>
                  <a:pt x="42" y="112"/>
                  <a:pt x="13" y="95"/>
                  <a:pt x="0" y="72"/>
                </a:cubicBezTo>
                <a:cubicBezTo>
                  <a:pt x="9" y="57"/>
                  <a:pt x="42" y="66"/>
                  <a:pt x="56" y="70"/>
                </a:cubicBezTo>
                <a:cubicBezTo>
                  <a:pt x="47" y="49"/>
                  <a:pt x="31" y="27"/>
                  <a:pt x="23" y="0"/>
                </a:cubicBezTo>
                <a:cubicBezTo>
                  <a:pt x="54" y="28"/>
                  <a:pt x="89" y="53"/>
                  <a:pt x="108" y="94"/>
                </a:cubicBezTo>
                <a:cubicBezTo>
                  <a:pt x="110" y="94"/>
                  <a:pt x="110" y="94"/>
                  <a:pt x="111" y="9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6" name="Freeform 114"/>
          <p:cNvSpPr>
            <a:spLocks/>
          </p:cNvSpPr>
          <p:nvPr/>
        </p:nvSpPr>
        <p:spPr bwMode="auto">
          <a:xfrm>
            <a:off x="888385" y="2126335"/>
            <a:ext cx="422010" cy="362464"/>
          </a:xfrm>
          <a:custGeom>
            <a:avLst/>
            <a:gdLst/>
            <a:ahLst/>
            <a:cxnLst>
              <a:cxn ang="0">
                <a:pos x="165" y="88"/>
              </a:cxn>
              <a:cxn ang="0">
                <a:pos x="153" y="90"/>
              </a:cxn>
              <a:cxn ang="0">
                <a:pos x="150" y="91"/>
              </a:cxn>
              <a:cxn ang="0">
                <a:pos x="153" y="114"/>
              </a:cxn>
              <a:cxn ang="0">
                <a:pos x="155" y="147"/>
              </a:cxn>
              <a:cxn ang="0">
                <a:pos x="140" y="106"/>
              </a:cxn>
              <a:cxn ang="0">
                <a:pos x="96" y="101"/>
              </a:cxn>
              <a:cxn ang="0">
                <a:pos x="80" y="102"/>
              </a:cxn>
              <a:cxn ang="0">
                <a:pos x="121" y="104"/>
              </a:cxn>
              <a:cxn ang="0">
                <a:pos x="135" y="102"/>
              </a:cxn>
              <a:cxn ang="0">
                <a:pos x="108" y="91"/>
              </a:cxn>
              <a:cxn ang="0">
                <a:pos x="108" y="94"/>
              </a:cxn>
              <a:cxn ang="0">
                <a:pos x="101" y="92"/>
              </a:cxn>
              <a:cxn ang="0">
                <a:pos x="92" y="88"/>
              </a:cxn>
              <a:cxn ang="0">
                <a:pos x="72" y="69"/>
              </a:cxn>
              <a:cxn ang="0">
                <a:pos x="68" y="65"/>
              </a:cxn>
              <a:cxn ang="0">
                <a:pos x="60" y="59"/>
              </a:cxn>
              <a:cxn ang="0">
                <a:pos x="54" y="52"/>
              </a:cxn>
              <a:cxn ang="0">
                <a:pos x="42" y="43"/>
              </a:cxn>
              <a:cxn ang="0">
                <a:pos x="36" y="38"/>
              </a:cxn>
              <a:cxn ang="0">
                <a:pos x="31" y="37"/>
              </a:cxn>
              <a:cxn ang="0">
                <a:pos x="26" y="34"/>
              </a:cxn>
              <a:cxn ang="0">
                <a:pos x="21" y="33"/>
              </a:cxn>
              <a:cxn ang="0">
                <a:pos x="1" y="28"/>
              </a:cxn>
              <a:cxn ang="0">
                <a:pos x="5" y="24"/>
              </a:cxn>
              <a:cxn ang="0">
                <a:pos x="37" y="3"/>
              </a:cxn>
              <a:cxn ang="0">
                <a:pos x="47" y="20"/>
              </a:cxn>
              <a:cxn ang="0">
                <a:pos x="50" y="28"/>
              </a:cxn>
              <a:cxn ang="0">
                <a:pos x="50" y="31"/>
              </a:cxn>
              <a:cxn ang="0">
                <a:pos x="55" y="32"/>
              </a:cxn>
              <a:cxn ang="0">
                <a:pos x="57" y="34"/>
              </a:cxn>
              <a:cxn ang="0">
                <a:pos x="61" y="38"/>
              </a:cxn>
              <a:cxn ang="0">
                <a:pos x="66" y="41"/>
              </a:cxn>
              <a:cxn ang="0">
                <a:pos x="75" y="43"/>
              </a:cxn>
              <a:cxn ang="0">
                <a:pos x="83" y="42"/>
              </a:cxn>
              <a:cxn ang="0">
                <a:pos x="108" y="40"/>
              </a:cxn>
              <a:cxn ang="0">
                <a:pos x="124" y="42"/>
              </a:cxn>
              <a:cxn ang="0">
                <a:pos x="144" y="53"/>
              </a:cxn>
              <a:cxn ang="0">
                <a:pos x="152" y="57"/>
              </a:cxn>
              <a:cxn ang="0">
                <a:pos x="162" y="61"/>
              </a:cxn>
              <a:cxn ang="0">
                <a:pos x="170" y="73"/>
              </a:cxn>
              <a:cxn ang="0">
                <a:pos x="169" y="91"/>
              </a:cxn>
            </a:cxnLst>
            <a:rect l="0" t="0" r="r" b="b"/>
            <a:pathLst>
              <a:path w="171" h="147">
                <a:moveTo>
                  <a:pt x="169" y="91"/>
                </a:moveTo>
                <a:cubicBezTo>
                  <a:pt x="167" y="91"/>
                  <a:pt x="168" y="88"/>
                  <a:pt x="165" y="88"/>
                </a:cubicBezTo>
                <a:cubicBezTo>
                  <a:pt x="165" y="89"/>
                  <a:pt x="166" y="91"/>
                  <a:pt x="165" y="91"/>
                </a:cubicBezTo>
                <a:cubicBezTo>
                  <a:pt x="164" y="88"/>
                  <a:pt x="157" y="89"/>
                  <a:pt x="153" y="90"/>
                </a:cubicBezTo>
                <a:cubicBezTo>
                  <a:pt x="153" y="90"/>
                  <a:pt x="154" y="90"/>
                  <a:pt x="154" y="91"/>
                </a:cubicBezTo>
                <a:cubicBezTo>
                  <a:pt x="153" y="91"/>
                  <a:pt x="150" y="90"/>
                  <a:pt x="150" y="91"/>
                </a:cubicBezTo>
                <a:cubicBezTo>
                  <a:pt x="150" y="93"/>
                  <a:pt x="143" y="95"/>
                  <a:pt x="140" y="96"/>
                </a:cubicBezTo>
                <a:cubicBezTo>
                  <a:pt x="143" y="103"/>
                  <a:pt x="153" y="104"/>
                  <a:pt x="153" y="114"/>
                </a:cubicBezTo>
                <a:cubicBezTo>
                  <a:pt x="154" y="124"/>
                  <a:pt x="153" y="141"/>
                  <a:pt x="154" y="141"/>
                </a:cubicBezTo>
                <a:cubicBezTo>
                  <a:pt x="156" y="142"/>
                  <a:pt x="155" y="144"/>
                  <a:pt x="155" y="147"/>
                </a:cubicBezTo>
                <a:cubicBezTo>
                  <a:pt x="154" y="146"/>
                  <a:pt x="149" y="147"/>
                  <a:pt x="149" y="146"/>
                </a:cubicBezTo>
                <a:cubicBezTo>
                  <a:pt x="149" y="144"/>
                  <a:pt x="151" y="104"/>
                  <a:pt x="140" y="106"/>
                </a:cubicBezTo>
                <a:cubicBezTo>
                  <a:pt x="138" y="109"/>
                  <a:pt x="132" y="110"/>
                  <a:pt x="128" y="110"/>
                </a:cubicBezTo>
                <a:cubicBezTo>
                  <a:pt x="116" y="108"/>
                  <a:pt x="109" y="102"/>
                  <a:pt x="96" y="101"/>
                </a:cubicBezTo>
                <a:cubicBezTo>
                  <a:pt x="95" y="101"/>
                  <a:pt x="92" y="100"/>
                  <a:pt x="90" y="101"/>
                </a:cubicBezTo>
                <a:cubicBezTo>
                  <a:pt x="88" y="102"/>
                  <a:pt x="83" y="104"/>
                  <a:pt x="80" y="102"/>
                </a:cubicBezTo>
                <a:cubicBezTo>
                  <a:pt x="81" y="100"/>
                  <a:pt x="89" y="95"/>
                  <a:pt x="92" y="95"/>
                </a:cubicBezTo>
                <a:cubicBezTo>
                  <a:pt x="105" y="96"/>
                  <a:pt x="109" y="102"/>
                  <a:pt x="121" y="104"/>
                </a:cubicBezTo>
                <a:cubicBezTo>
                  <a:pt x="121" y="104"/>
                  <a:pt x="132" y="106"/>
                  <a:pt x="133" y="105"/>
                </a:cubicBezTo>
                <a:cubicBezTo>
                  <a:pt x="134" y="103"/>
                  <a:pt x="135" y="103"/>
                  <a:pt x="135" y="102"/>
                </a:cubicBezTo>
                <a:cubicBezTo>
                  <a:pt x="134" y="91"/>
                  <a:pt x="121" y="100"/>
                  <a:pt x="111" y="91"/>
                </a:cubicBezTo>
                <a:cubicBezTo>
                  <a:pt x="111" y="93"/>
                  <a:pt x="109" y="91"/>
                  <a:pt x="108" y="91"/>
                </a:cubicBezTo>
                <a:cubicBezTo>
                  <a:pt x="108" y="92"/>
                  <a:pt x="108" y="93"/>
                  <a:pt x="108" y="94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5" y="93"/>
                  <a:pt x="102" y="91"/>
                  <a:pt x="100" y="90"/>
                </a:cubicBezTo>
                <a:cubicBezTo>
                  <a:pt x="100" y="91"/>
                  <a:pt x="101" y="91"/>
                  <a:pt x="101" y="92"/>
                </a:cubicBezTo>
                <a:cubicBezTo>
                  <a:pt x="97" y="90"/>
                  <a:pt x="93" y="88"/>
                  <a:pt x="92" y="84"/>
                </a:cubicBezTo>
                <a:cubicBezTo>
                  <a:pt x="91" y="85"/>
                  <a:pt x="94" y="87"/>
                  <a:pt x="92" y="88"/>
                </a:cubicBezTo>
                <a:cubicBezTo>
                  <a:pt x="92" y="87"/>
                  <a:pt x="74" y="68"/>
                  <a:pt x="74" y="68"/>
                </a:cubicBezTo>
                <a:cubicBezTo>
                  <a:pt x="73" y="68"/>
                  <a:pt x="73" y="69"/>
                  <a:pt x="72" y="69"/>
                </a:cubicBezTo>
                <a:cubicBezTo>
                  <a:pt x="71" y="66"/>
                  <a:pt x="69" y="64"/>
                  <a:pt x="70" y="69"/>
                </a:cubicBezTo>
                <a:cubicBezTo>
                  <a:pt x="69" y="68"/>
                  <a:pt x="68" y="67"/>
                  <a:pt x="68" y="65"/>
                </a:cubicBezTo>
                <a:cubicBezTo>
                  <a:pt x="67" y="65"/>
                  <a:pt x="63" y="57"/>
                  <a:pt x="62" y="60"/>
                </a:cubicBezTo>
                <a:cubicBezTo>
                  <a:pt x="61" y="60"/>
                  <a:pt x="62" y="58"/>
                  <a:pt x="60" y="59"/>
                </a:cubicBezTo>
                <a:cubicBezTo>
                  <a:pt x="59" y="60"/>
                  <a:pt x="61" y="62"/>
                  <a:pt x="60" y="62"/>
                </a:cubicBezTo>
                <a:cubicBezTo>
                  <a:pt x="60" y="59"/>
                  <a:pt x="56" y="52"/>
                  <a:pt x="54" y="52"/>
                </a:cubicBezTo>
                <a:cubicBezTo>
                  <a:pt x="54" y="53"/>
                  <a:pt x="53" y="53"/>
                  <a:pt x="53" y="54"/>
                </a:cubicBezTo>
                <a:cubicBezTo>
                  <a:pt x="52" y="53"/>
                  <a:pt x="46" y="47"/>
                  <a:pt x="42" y="43"/>
                </a:cubicBezTo>
                <a:cubicBezTo>
                  <a:pt x="42" y="44"/>
                  <a:pt x="43" y="45"/>
                  <a:pt x="43" y="46"/>
                </a:cubicBezTo>
                <a:cubicBezTo>
                  <a:pt x="39" y="42"/>
                  <a:pt x="36" y="38"/>
                  <a:pt x="36" y="38"/>
                </a:cubicBezTo>
                <a:cubicBezTo>
                  <a:pt x="35" y="37"/>
                  <a:pt x="33" y="39"/>
                  <a:pt x="32" y="38"/>
                </a:cubicBezTo>
                <a:cubicBezTo>
                  <a:pt x="33" y="36"/>
                  <a:pt x="31" y="36"/>
                  <a:pt x="31" y="37"/>
                </a:cubicBezTo>
                <a:cubicBezTo>
                  <a:pt x="31" y="35"/>
                  <a:pt x="29" y="34"/>
                  <a:pt x="29" y="32"/>
                </a:cubicBezTo>
                <a:cubicBezTo>
                  <a:pt x="27" y="32"/>
                  <a:pt x="27" y="34"/>
                  <a:pt x="26" y="34"/>
                </a:cubicBezTo>
                <a:cubicBezTo>
                  <a:pt x="26" y="33"/>
                  <a:pt x="26" y="32"/>
                  <a:pt x="25" y="31"/>
                </a:cubicBezTo>
                <a:cubicBezTo>
                  <a:pt x="24" y="33"/>
                  <a:pt x="22" y="32"/>
                  <a:pt x="21" y="33"/>
                </a:cubicBezTo>
                <a:cubicBezTo>
                  <a:pt x="21" y="30"/>
                  <a:pt x="16" y="29"/>
                  <a:pt x="15" y="30"/>
                </a:cubicBezTo>
                <a:cubicBezTo>
                  <a:pt x="10" y="30"/>
                  <a:pt x="7" y="27"/>
                  <a:pt x="1" y="28"/>
                </a:cubicBezTo>
                <a:cubicBezTo>
                  <a:pt x="1" y="27"/>
                  <a:pt x="0" y="25"/>
                  <a:pt x="0" y="25"/>
                </a:cubicBezTo>
                <a:cubicBezTo>
                  <a:pt x="1" y="24"/>
                  <a:pt x="3" y="24"/>
                  <a:pt x="5" y="24"/>
                </a:cubicBezTo>
                <a:cubicBezTo>
                  <a:pt x="6" y="0"/>
                  <a:pt x="28" y="1"/>
                  <a:pt x="34" y="2"/>
                </a:cubicBezTo>
                <a:cubicBezTo>
                  <a:pt x="35" y="3"/>
                  <a:pt x="37" y="3"/>
                  <a:pt x="37" y="3"/>
                </a:cubicBezTo>
                <a:cubicBezTo>
                  <a:pt x="43" y="7"/>
                  <a:pt x="46" y="14"/>
                  <a:pt x="44" y="19"/>
                </a:cubicBezTo>
                <a:cubicBezTo>
                  <a:pt x="45" y="20"/>
                  <a:pt x="46" y="19"/>
                  <a:pt x="47" y="20"/>
                </a:cubicBezTo>
                <a:cubicBezTo>
                  <a:pt x="47" y="20"/>
                  <a:pt x="46" y="21"/>
                  <a:pt x="46" y="21"/>
                </a:cubicBezTo>
                <a:cubicBezTo>
                  <a:pt x="45" y="24"/>
                  <a:pt x="49" y="26"/>
                  <a:pt x="50" y="28"/>
                </a:cubicBezTo>
                <a:cubicBezTo>
                  <a:pt x="49" y="29"/>
                  <a:pt x="49" y="30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2"/>
                  <a:pt x="51" y="33"/>
                  <a:pt x="52" y="33"/>
                </a:cubicBezTo>
                <a:cubicBezTo>
                  <a:pt x="53" y="34"/>
                  <a:pt x="54" y="32"/>
                  <a:pt x="55" y="32"/>
                </a:cubicBezTo>
                <a:cubicBezTo>
                  <a:pt x="55" y="33"/>
                  <a:pt x="54" y="34"/>
                  <a:pt x="54" y="35"/>
                </a:cubicBezTo>
                <a:cubicBezTo>
                  <a:pt x="56" y="36"/>
                  <a:pt x="56" y="34"/>
                  <a:pt x="57" y="34"/>
                </a:cubicBezTo>
                <a:cubicBezTo>
                  <a:pt x="58" y="35"/>
                  <a:pt x="57" y="36"/>
                  <a:pt x="57" y="37"/>
                </a:cubicBezTo>
                <a:cubicBezTo>
                  <a:pt x="57" y="38"/>
                  <a:pt x="59" y="38"/>
                  <a:pt x="61" y="38"/>
                </a:cubicBezTo>
                <a:cubicBezTo>
                  <a:pt x="63" y="39"/>
                  <a:pt x="65" y="39"/>
                  <a:pt x="68" y="39"/>
                </a:cubicBezTo>
                <a:cubicBezTo>
                  <a:pt x="67" y="40"/>
                  <a:pt x="66" y="40"/>
                  <a:pt x="66" y="41"/>
                </a:cubicBezTo>
                <a:cubicBezTo>
                  <a:pt x="69" y="43"/>
                  <a:pt x="76" y="40"/>
                  <a:pt x="76" y="41"/>
                </a:cubicBezTo>
                <a:cubicBezTo>
                  <a:pt x="76" y="42"/>
                  <a:pt x="75" y="42"/>
                  <a:pt x="75" y="43"/>
                </a:cubicBezTo>
                <a:cubicBezTo>
                  <a:pt x="78" y="43"/>
                  <a:pt x="81" y="42"/>
                  <a:pt x="83" y="41"/>
                </a:cubicBezTo>
                <a:cubicBezTo>
                  <a:pt x="83" y="42"/>
                  <a:pt x="83" y="42"/>
                  <a:pt x="83" y="42"/>
                </a:cubicBezTo>
                <a:cubicBezTo>
                  <a:pt x="87" y="41"/>
                  <a:pt x="91" y="41"/>
                  <a:pt x="96" y="41"/>
                </a:cubicBezTo>
                <a:cubicBezTo>
                  <a:pt x="100" y="41"/>
                  <a:pt x="105" y="42"/>
                  <a:pt x="108" y="40"/>
                </a:cubicBezTo>
                <a:cubicBezTo>
                  <a:pt x="108" y="41"/>
                  <a:pt x="107" y="41"/>
                  <a:pt x="107" y="42"/>
                </a:cubicBezTo>
                <a:cubicBezTo>
                  <a:pt x="112" y="40"/>
                  <a:pt x="118" y="43"/>
                  <a:pt x="124" y="42"/>
                </a:cubicBezTo>
                <a:cubicBezTo>
                  <a:pt x="126" y="42"/>
                  <a:pt x="132" y="42"/>
                  <a:pt x="132" y="45"/>
                </a:cubicBezTo>
                <a:cubicBezTo>
                  <a:pt x="137" y="47"/>
                  <a:pt x="150" y="50"/>
                  <a:pt x="144" y="53"/>
                </a:cubicBezTo>
                <a:cubicBezTo>
                  <a:pt x="145" y="53"/>
                  <a:pt x="147" y="54"/>
                  <a:pt x="149" y="54"/>
                </a:cubicBezTo>
                <a:cubicBezTo>
                  <a:pt x="151" y="54"/>
                  <a:pt x="155" y="55"/>
                  <a:pt x="152" y="57"/>
                </a:cubicBezTo>
                <a:cubicBezTo>
                  <a:pt x="153" y="57"/>
                  <a:pt x="153" y="57"/>
                  <a:pt x="153" y="58"/>
                </a:cubicBezTo>
                <a:cubicBezTo>
                  <a:pt x="157" y="57"/>
                  <a:pt x="160" y="59"/>
                  <a:pt x="162" y="61"/>
                </a:cubicBezTo>
                <a:cubicBezTo>
                  <a:pt x="160" y="61"/>
                  <a:pt x="161" y="63"/>
                  <a:pt x="161" y="64"/>
                </a:cubicBezTo>
                <a:cubicBezTo>
                  <a:pt x="163" y="68"/>
                  <a:pt x="167" y="70"/>
                  <a:pt x="170" y="73"/>
                </a:cubicBezTo>
                <a:cubicBezTo>
                  <a:pt x="169" y="73"/>
                  <a:pt x="169" y="74"/>
                  <a:pt x="168" y="75"/>
                </a:cubicBezTo>
                <a:cubicBezTo>
                  <a:pt x="171" y="80"/>
                  <a:pt x="170" y="90"/>
                  <a:pt x="169" y="9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7" name="Freeform 115"/>
          <p:cNvSpPr>
            <a:spLocks/>
          </p:cNvSpPr>
          <p:nvPr/>
        </p:nvSpPr>
        <p:spPr bwMode="auto">
          <a:xfrm>
            <a:off x="4647638" y="2949646"/>
            <a:ext cx="525570" cy="621367"/>
          </a:xfrm>
          <a:custGeom>
            <a:avLst/>
            <a:gdLst/>
            <a:ahLst/>
            <a:cxnLst>
              <a:cxn ang="0">
                <a:pos x="89" y="236"/>
              </a:cxn>
              <a:cxn ang="0">
                <a:pos x="80" y="202"/>
              </a:cxn>
              <a:cxn ang="0">
                <a:pos x="83" y="193"/>
              </a:cxn>
              <a:cxn ang="0">
                <a:pos x="59" y="189"/>
              </a:cxn>
              <a:cxn ang="0">
                <a:pos x="52" y="197"/>
              </a:cxn>
              <a:cxn ang="0">
                <a:pos x="50" y="194"/>
              </a:cxn>
              <a:cxn ang="0">
                <a:pos x="43" y="199"/>
              </a:cxn>
              <a:cxn ang="0">
                <a:pos x="41" y="193"/>
              </a:cxn>
              <a:cxn ang="0">
                <a:pos x="40" y="199"/>
              </a:cxn>
              <a:cxn ang="0">
                <a:pos x="37" y="194"/>
              </a:cxn>
              <a:cxn ang="0">
                <a:pos x="34" y="196"/>
              </a:cxn>
              <a:cxn ang="0">
                <a:pos x="30" y="192"/>
              </a:cxn>
              <a:cxn ang="0">
                <a:pos x="22" y="197"/>
              </a:cxn>
              <a:cxn ang="0">
                <a:pos x="23" y="192"/>
              </a:cxn>
              <a:cxn ang="0">
                <a:pos x="19" y="194"/>
              </a:cxn>
              <a:cxn ang="0">
                <a:pos x="16" y="188"/>
              </a:cxn>
              <a:cxn ang="0">
                <a:pos x="15" y="194"/>
              </a:cxn>
              <a:cxn ang="0">
                <a:pos x="12" y="187"/>
              </a:cxn>
              <a:cxn ang="0">
                <a:pos x="7" y="190"/>
              </a:cxn>
              <a:cxn ang="0">
                <a:pos x="9" y="179"/>
              </a:cxn>
              <a:cxn ang="0">
                <a:pos x="4" y="186"/>
              </a:cxn>
              <a:cxn ang="0">
                <a:pos x="133" y="96"/>
              </a:cxn>
              <a:cxn ang="0">
                <a:pos x="159" y="68"/>
              </a:cxn>
              <a:cxn ang="0">
                <a:pos x="155" y="15"/>
              </a:cxn>
              <a:cxn ang="0">
                <a:pos x="179" y="8"/>
              </a:cxn>
              <a:cxn ang="0">
                <a:pos x="190" y="14"/>
              </a:cxn>
              <a:cxn ang="0">
                <a:pos x="165" y="29"/>
              </a:cxn>
              <a:cxn ang="0">
                <a:pos x="154" y="147"/>
              </a:cxn>
              <a:cxn ang="0">
                <a:pos x="150" y="152"/>
              </a:cxn>
              <a:cxn ang="0">
                <a:pos x="149" y="149"/>
              </a:cxn>
              <a:cxn ang="0">
                <a:pos x="143" y="158"/>
              </a:cxn>
              <a:cxn ang="0">
                <a:pos x="143" y="155"/>
              </a:cxn>
              <a:cxn ang="0">
                <a:pos x="141" y="161"/>
              </a:cxn>
              <a:cxn ang="0">
                <a:pos x="137" y="158"/>
              </a:cxn>
              <a:cxn ang="0">
                <a:pos x="132" y="171"/>
              </a:cxn>
              <a:cxn ang="0">
                <a:pos x="130" y="170"/>
              </a:cxn>
              <a:cxn ang="0">
                <a:pos x="129" y="173"/>
              </a:cxn>
              <a:cxn ang="0">
                <a:pos x="122" y="174"/>
              </a:cxn>
              <a:cxn ang="0">
                <a:pos x="128" y="243"/>
              </a:cxn>
              <a:cxn ang="0">
                <a:pos x="147" y="244"/>
              </a:cxn>
              <a:cxn ang="0">
                <a:pos x="149" y="247"/>
              </a:cxn>
              <a:cxn ang="0">
                <a:pos x="142" y="252"/>
              </a:cxn>
              <a:cxn ang="0">
                <a:pos x="121" y="247"/>
              </a:cxn>
              <a:cxn ang="0">
                <a:pos x="120" y="238"/>
              </a:cxn>
              <a:cxn ang="0">
                <a:pos x="103" y="204"/>
              </a:cxn>
              <a:cxn ang="0">
                <a:pos x="104" y="192"/>
              </a:cxn>
              <a:cxn ang="0">
                <a:pos x="98" y="185"/>
              </a:cxn>
              <a:cxn ang="0">
                <a:pos x="96" y="243"/>
              </a:cxn>
              <a:cxn ang="0">
                <a:pos x="113" y="244"/>
              </a:cxn>
              <a:cxn ang="0">
                <a:pos x="118" y="248"/>
              </a:cxn>
              <a:cxn ang="0">
                <a:pos x="109" y="252"/>
              </a:cxn>
              <a:cxn ang="0">
                <a:pos x="88" y="247"/>
              </a:cxn>
              <a:cxn ang="0">
                <a:pos x="89" y="236"/>
              </a:cxn>
            </a:cxnLst>
            <a:rect l="0" t="0" r="r" b="b"/>
            <a:pathLst>
              <a:path w="213" h="252">
                <a:moveTo>
                  <a:pt x="89" y="236"/>
                </a:moveTo>
                <a:cubicBezTo>
                  <a:pt x="87" y="224"/>
                  <a:pt x="86" y="211"/>
                  <a:pt x="80" y="202"/>
                </a:cubicBezTo>
                <a:cubicBezTo>
                  <a:pt x="79" y="199"/>
                  <a:pt x="82" y="195"/>
                  <a:pt x="83" y="193"/>
                </a:cubicBezTo>
                <a:cubicBezTo>
                  <a:pt x="84" y="188"/>
                  <a:pt x="65" y="176"/>
                  <a:pt x="59" y="189"/>
                </a:cubicBezTo>
                <a:cubicBezTo>
                  <a:pt x="58" y="190"/>
                  <a:pt x="52" y="197"/>
                  <a:pt x="52" y="197"/>
                </a:cubicBezTo>
                <a:cubicBezTo>
                  <a:pt x="50" y="197"/>
                  <a:pt x="50" y="195"/>
                  <a:pt x="50" y="194"/>
                </a:cubicBezTo>
                <a:cubicBezTo>
                  <a:pt x="49" y="195"/>
                  <a:pt x="44" y="199"/>
                  <a:pt x="43" y="199"/>
                </a:cubicBezTo>
                <a:cubicBezTo>
                  <a:pt x="43" y="198"/>
                  <a:pt x="41" y="193"/>
                  <a:pt x="41" y="193"/>
                </a:cubicBezTo>
                <a:cubicBezTo>
                  <a:pt x="40" y="199"/>
                  <a:pt x="40" y="199"/>
                  <a:pt x="40" y="199"/>
                </a:cubicBezTo>
                <a:cubicBezTo>
                  <a:pt x="37" y="194"/>
                  <a:pt x="37" y="194"/>
                  <a:pt x="37" y="194"/>
                </a:cubicBezTo>
                <a:cubicBezTo>
                  <a:pt x="34" y="196"/>
                  <a:pt x="34" y="196"/>
                  <a:pt x="34" y="196"/>
                </a:cubicBezTo>
                <a:cubicBezTo>
                  <a:pt x="34" y="196"/>
                  <a:pt x="30" y="193"/>
                  <a:pt x="30" y="192"/>
                </a:cubicBezTo>
                <a:cubicBezTo>
                  <a:pt x="29" y="193"/>
                  <a:pt x="24" y="196"/>
                  <a:pt x="22" y="197"/>
                </a:cubicBezTo>
                <a:cubicBezTo>
                  <a:pt x="21" y="196"/>
                  <a:pt x="23" y="192"/>
                  <a:pt x="23" y="192"/>
                </a:cubicBezTo>
                <a:cubicBezTo>
                  <a:pt x="19" y="194"/>
                  <a:pt x="19" y="194"/>
                  <a:pt x="19" y="194"/>
                </a:cubicBezTo>
                <a:cubicBezTo>
                  <a:pt x="16" y="188"/>
                  <a:pt x="16" y="188"/>
                  <a:pt x="16" y="188"/>
                </a:cubicBezTo>
                <a:cubicBezTo>
                  <a:pt x="15" y="194"/>
                  <a:pt x="15" y="194"/>
                  <a:pt x="15" y="194"/>
                </a:cubicBezTo>
                <a:cubicBezTo>
                  <a:pt x="12" y="187"/>
                  <a:pt x="12" y="187"/>
                  <a:pt x="12" y="187"/>
                </a:cubicBezTo>
                <a:cubicBezTo>
                  <a:pt x="12" y="187"/>
                  <a:pt x="8" y="190"/>
                  <a:pt x="7" y="190"/>
                </a:cubicBezTo>
                <a:cubicBezTo>
                  <a:pt x="7" y="190"/>
                  <a:pt x="9" y="179"/>
                  <a:pt x="9" y="179"/>
                </a:cubicBezTo>
                <a:cubicBezTo>
                  <a:pt x="9" y="179"/>
                  <a:pt x="7" y="185"/>
                  <a:pt x="4" y="186"/>
                </a:cubicBezTo>
                <a:cubicBezTo>
                  <a:pt x="0" y="101"/>
                  <a:pt x="81" y="106"/>
                  <a:pt x="133" y="96"/>
                </a:cubicBezTo>
                <a:cubicBezTo>
                  <a:pt x="139" y="93"/>
                  <a:pt x="157" y="81"/>
                  <a:pt x="159" y="68"/>
                </a:cubicBezTo>
                <a:cubicBezTo>
                  <a:pt x="162" y="59"/>
                  <a:pt x="153" y="32"/>
                  <a:pt x="155" y="15"/>
                </a:cubicBezTo>
                <a:cubicBezTo>
                  <a:pt x="156" y="6"/>
                  <a:pt x="170" y="0"/>
                  <a:pt x="179" y="8"/>
                </a:cubicBezTo>
                <a:cubicBezTo>
                  <a:pt x="180" y="13"/>
                  <a:pt x="187" y="10"/>
                  <a:pt x="190" y="14"/>
                </a:cubicBezTo>
                <a:cubicBezTo>
                  <a:pt x="180" y="19"/>
                  <a:pt x="173" y="23"/>
                  <a:pt x="165" y="29"/>
                </a:cubicBezTo>
                <a:cubicBezTo>
                  <a:pt x="161" y="38"/>
                  <a:pt x="213" y="134"/>
                  <a:pt x="154" y="147"/>
                </a:cubicBezTo>
                <a:cubicBezTo>
                  <a:pt x="152" y="147"/>
                  <a:pt x="150" y="151"/>
                  <a:pt x="150" y="152"/>
                </a:cubicBezTo>
                <a:cubicBezTo>
                  <a:pt x="148" y="152"/>
                  <a:pt x="149" y="150"/>
                  <a:pt x="149" y="149"/>
                </a:cubicBezTo>
                <a:cubicBezTo>
                  <a:pt x="148" y="150"/>
                  <a:pt x="146" y="157"/>
                  <a:pt x="143" y="158"/>
                </a:cubicBezTo>
                <a:cubicBezTo>
                  <a:pt x="142" y="158"/>
                  <a:pt x="143" y="156"/>
                  <a:pt x="143" y="155"/>
                </a:cubicBezTo>
                <a:cubicBezTo>
                  <a:pt x="141" y="156"/>
                  <a:pt x="142" y="159"/>
                  <a:pt x="141" y="161"/>
                </a:cubicBezTo>
                <a:cubicBezTo>
                  <a:pt x="139" y="161"/>
                  <a:pt x="137" y="158"/>
                  <a:pt x="137" y="158"/>
                </a:cubicBezTo>
                <a:cubicBezTo>
                  <a:pt x="134" y="162"/>
                  <a:pt x="136" y="168"/>
                  <a:pt x="132" y="171"/>
                </a:cubicBezTo>
                <a:cubicBezTo>
                  <a:pt x="130" y="171"/>
                  <a:pt x="131" y="170"/>
                  <a:pt x="130" y="170"/>
                </a:cubicBezTo>
                <a:cubicBezTo>
                  <a:pt x="129" y="171"/>
                  <a:pt x="129" y="171"/>
                  <a:pt x="129" y="173"/>
                </a:cubicBezTo>
                <a:cubicBezTo>
                  <a:pt x="128" y="173"/>
                  <a:pt x="122" y="174"/>
                  <a:pt x="122" y="174"/>
                </a:cubicBezTo>
                <a:cubicBezTo>
                  <a:pt x="110" y="191"/>
                  <a:pt x="120" y="225"/>
                  <a:pt x="128" y="243"/>
                </a:cubicBezTo>
                <a:cubicBezTo>
                  <a:pt x="147" y="244"/>
                  <a:pt x="147" y="244"/>
                  <a:pt x="147" y="244"/>
                </a:cubicBezTo>
                <a:cubicBezTo>
                  <a:pt x="149" y="247"/>
                  <a:pt x="149" y="247"/>
                  <a:pt x="149" y="247"/>
                </a:cubicBezTo>
                <a:cubicBezTo>
                  <a:pt x="142" y="252"/>
                  <a:pt x="142" y="252"/>
                  <a:pt x="142" y="252"/>
                </a:cubicBezTo>
                <a:cubicBezTo>
                  <a:pt x="121" y="247"/>
                  <a:pt x="121" y="247"/>
                  <a:pt x="121" y="247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1" y="240"/>
                  <a:pt x="107" y="208"/>
                  <a:pt x="103" y="204"/>
                </a:cubicBezTo>
                <a:cubicBezTo>
                  <a:pt x="101" y="199"/>
                  <a:pt x="105" y="196"/>
                  <a:pt x="104" y="192"/>
                </a:cubicBezTo>
                <a:cubicBezTo>
                  <a:pt x="103" y="187"/>
                  <a:pt x="98" y="186"/>
                  <a:pt x="98" y="185"/>
                </a:cubicBezTo>
                <a:cubicBezTo>
                  <a:pt x="92" y="200"/>
                  <a:pt x="93" y="225"/>
                  <a:pt x="96" y="243"/>
                </a:cubicBezTo>
                <a:cubicBezTo>
                  <a:pt x="113" y="244"/>
                  <a:pt x="113" y="244"/>
                  <a:pt x="113" y="244"/>
                </a:cubicBezTo>
                <a:cubicBezTo>
                  <a:pt x="118" y="248"/>
                  <a:pt x="118" y="248"/>
                  <a:pt x="118" y="248"/>
                </a:cubicBezTo>
                <a:cubicBezTo>
                  <a:pt x="109" y="252"/>
                  <a:pt x="109" y="252"/>
                  <a:pt x="109" y="252"/>
                </a:cubicBezTo>
                <a:cubicBezTo>
                  <a:pt x="88" y="247"/>
                  <a:pt x="88" y="247"/>
                  <a:pt x="88" y="247"/>
                </a:cubicBezTo>
                <a:cubicBezTo>
                  <a:pt x="89" y="236"/>
                  <a:pt x="89" y="236"/>
                  <a:pt x="89" y="23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8" name="Freeform 116"/>
          <p:cNvSpPr>
            <a:spLocks/>
          </p:cNvSpPr>
          <p:nvPr/>
        </p:nvSpPr>
        <p:spPr bwMode="auto">
          <a:xfrm>
            <a:off x="1201656" y="2719222"/>
            <a:ext cx="269258" cy="313272"/>
          </a:xfrm>
          <a:custGeom>
            <a:avLst/>
            <a:gdLst/>
            <a:ahLst/>
            <a:cxnLst>
              <a:cxn ang="0">
                <a:pos x="11" y="39"/>
              </a:cxn>
              <a:cxn ang="0">
                <a:pos x="11" y="62"/>
              </a:cxn>
              <a:cxn ang="0">
                <a:pos x="13" y="68"/>
              </a:cxn>
              <a:cxn ang="0">
                <a:pos x="15" y="71"/>
              </a:cxn>
              <a:cxn ang="0">
                <a:pos x="17" y="80"/>
              </a:cxn>
              <a:cxn ang="0">
                <a:pos x="21" y="94"/>
              </a:cxn>
              <a:cxn ang="0">
                <a:pos x="6" y="108"/>
              </a:cxn>
              <a:cxn ang="0">
                <a:pos x="12" y="105"/>
              </a:cxn>
              <a:cxn ang="0">
                <a:pos x="11" y="119"/>
              </a:cxn>
              <a:cxn ang="0">
                <a:pos x="14" y="111"/>
              </a:cxn>
              <a:cxn ang="0">
                <a:pos x="23" y="113"/>
              </a:cxn>
              <a:cxn ang="0">
                <a:pos x="25" y="105"/>
              </a:cxn>
              <a:cxn ang="0">
                <a:pos x="31" y="94"/>
              </a:cxn>
              <a:cxn ang="0">
                <a:pos x="50" y="93"/>
              </a:cxn>
              <a:cxn ang="0">
                <a:pos x="53" y="91"/>
              </a:cxn>
              <a:cxn ang="0">
                <a:pos x="54" y="94"/>
              </a:cxn>
              <a:cxn ang="0">
                <a:pos x="62" y="92"/>
              </a:cxn>
              <a:cxn ang="0">
                <a:pos x="64" y="97"/>
              </a:cxn>
              <a:cxn ang="0">
                <a:pos x="48" y="116"/>
              </a:cxn>
              <a:cxn ang="0">
                <a:pos x="53" y="114"/>
              </a:cxn>
              <a:cxn ang="0">
                <a:pos x="49" y="127"/>
              </a:cxn>
              <a:cxn ang="0">
                <a:pos x="63" y="111"/>
              </a:cxn>
              <a:cxn ang="0">
                <a:pos x="65" y="117"/>
              </a:cxn>
              <a:cxn ang="0">
                <a:pos x="77" y="88"/>
              </a:cxn>
              <a:cxn ang="0">
                <a:pos x="83" y="78"/>
              </a:cxn>
              <a:cxn ang="0">
                <a:pos x="89" y="62"/>
              </a:cxn>
              <a:cxn ang="0">
                <a:pos x="91" y="45"/>
              </a:cxn>
              <a:cxn ang="0">
                <a:pos x="90" y="39"/>
              </a:cxn>
              <a:cxn ang="0">
                <a:pos x="110" y="24"/>
              </a:cxn>
              <a:cxn ang="0">
                <a:pos x="79" y="20"/>
              </a:cxn>
              <a:cxn ang="0">
                <a:pos x="76" y="18"/>
              </a:cxn>
              <a:cxn ang="0">
                <a:pos x="74" y="16"/>
              </a:cxn>
              <a:cxn ang="0">
                <a:pos x="68" y="9"/>
              </a:cxn>
              <a:cxn ang="0">
                <a:pos x="61" y="4"/>
              </a:cxn>
              <a:cxn ang="0">
                <a:pos x="54" y="3"/>
              </a:cxn>
              <a:cxn ang="0">
                <a:pos x="52" y="2"/>
              </a:cxn>
              <a:cxn ang="0">
                <a:pos x="49" y="1"/>
              </a:cxn>
              <a:cxn ang="0">
                <a:pos x="38" y="0"/>
              </a:cxn>
              <a:cxn ang="0">
                <a:pos x="34" y="0"/>
              </a:cxn>
              <a:cxn ang="0">
                <a:pos x="24" y="4"/>
              </a:cxn>
              <a:cxn ang="0">
                <a:pos x="10" y="22"/>
              </a:cxn>
              <a:cxn ang="0">
                <a:pos x="1" y="33"/>
              </a:cxn>
              <a:cxn ang="0">
                <a:pos x="1" y="35"/>
              </a:cxn>
            </a:cxnLst>
            <a:rect l="0" t="0" r="r" b="b"/>
            <a:pathLst>
              <a:path w="110" h="127">
                <a:moveTo>
                  <a:pt x="1" y="35"/>
                </a:moveTo>
                <a:cubicBezTo>
                  <a:pt x="3" y="36"/>
                  <a:pt x="9" y="37"/>
                  <a:pt x="11" y="39"/>
                </a:cubicBezTo>
                <a:cubicBezTo>
                  <a:pt x="10" y="41"/>
                  <a:pt x="9" y="44"/>
                  <a:pt x="8" y="47"/>
                </a:cubicBezTo>
                <a:cubicBezTo>
                  <a:pt x="9" y="52"/>
                  <a:pt x="7" y="59"/>
                  <a:pt x="11" y="62"/>
                </a:cubicBezTo>
                <a:cubicBezTo>
                  <a:pt x="11" y="62"/>
                  <a:pt x="11" y="63"/>
                  <a:pt x="11" y="63"/>
                </a:cubicBezTo>
                <a:cubicBezTo>
                  <a:pt x="12" y="65"/>
                  <a:pt x="14" y="66"/>
                  <a:pt x="13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4" y="69"/>
                  <a:pt x="14" y="70"/>
                  <a:pt x="15" y="71"/>
                </a:cubicBezTo>
                <a:cubicBezTo>
                  <a:pt x="15" y="74"/>
                  <a:pt x="16" y="76"/>
                  <a:pt x="17" y="79"/>
                </a:cubicBezTo>
                <a:cubicBezTo>
                  <a:pt x="17" y="79"/>
                  <a:pt x="17" y="79"/>
                  <a:pt x="17" y="80"/>
                </a:cubicBezTo>
                <a:cubicBezTo>
                  <a:pt x="19" y="84"/>
                  <a:pt x="21" y="85"/>
                  <a:pt x="22" y="88"/>
                </a:cubicBezTo>
                <a:cubicBezTo>
                  <a:pt x="23" y="90"/>
                  <a:pt x="22" y="93"/>
                  <a:pt x="21" y="94"/>
                </a:cubicBezTo>
                <a:cubicBezTo>
                  <a:pt x="19" y="96"/>
                  <a:pt x="17" y="98"/>
                  <a:pt x="14" y="100"/>
                </a:cubicBezTo>
                <a:cubicBezTo>
                  <a:pt x="10" y="102"/>
                  <a:pt x="6" y="103"/>
                  <a:pt x="6" y="108"/>
                </a:cubicBezTo>
                <a:cubicBezTo>
                  <a:pt x="7" y="107"/>
                  <a:pt x="8" y="105"/>
                  <a:pt x="10" y="105"/>
                </a:cubicBezTo>
                <a:cubicBezTo>
                  <a:pt x="10" y="105"/>
                  <a:pt x="11" y="105"/>
                  <a:pt x="12" y="105"/>
                </a:cubicBezTo>
                <a:cubicBezTo>
                  <a:pt x="14" y="104"/>
                  <a:pt x="15" y="103"/>
                  <a:pt x="16" y="102"/>
                </a:cubicBezTo>
                <a:cubicBezTo>
                  <a:pt x="14" y="107"/>
                  <a:pt x="8" y="111"/>
                  <a:pt x="11" y="119"/>
                </a:cubicBezTo>
                <a:cubicBezTo>
                  <a:pt x="12" y="117"/>
                  <a:pt x="11" y="113"/>
                  <a:pt x="13" y="112"/>
                </a:cubicBezTo>
                <a:cubicBezTo>
                  <a:pt x="14" y="112"/>
                  <a:pt x="14" y="111"/>
                  <a:pt x="14" y="111"/>
                </a:cubicBezTo>
                <a:cubicBezTo>
                  <a:pt x="17" y="107"/>
                  <a:pt x="21" y="103"/>
                  <a:pt x="23" y="99"/>
                </a:cubicBezTo>
                <a:cubicBezTo>
                  <a:pt x="24" y="103"/>
                  <a:pt x="21" y="108"/>
                  <a:pt x="23" y="113"/>
                </a:cubicBezTo>
                <a:cubicBezTo>
                  <a:pt x="24" y="112"/>
                  <a:pt x="23" y="110"/>
                  <a:pt x="24" y="108"/>
                </a:cubicBezTo>
                <a:cubicBezTo>
                  <a:pt x="24" y="107"/>
                  <a:pt x="25" y="106"/>
                  <a:pt x="25" y="105"/>
                </a:cubicBezTo>
                <a:cubicBezTo>
                  <a:pt x="26" y="101"/>
                  <a:pt x="25" y="95"/>
                  <a:pt x="29" y="94"/>
                </a:cubicBezTo>
                <a:cubicBezTo>
                  <a:pt x="30" y="93"/>
                  <a:pt x="30" y="94"/>
                  <a:pt x="31" y="94"/>
                </a:cubicBezTo>
                <a:cubicBezTo>
                  <a:pt x="33" y="94"/>
                  <a:pt x="35" y="93"/>
                  <a:pt x="36" y="95"/>
                </a:cubicBezTo>
                <a:cubicBezTo>
                  <a:pt x="40" y="93"/>
                  <a:pt x="47" y="97"/>
                  <a:pt x="50" y="93"/>
                </a:cubicBezTo>
                <a:cubicBezTo>
                  <a:pt x="51" y="93"/>
                  <a:pt x="52" y="93"/>
                  <a:pt x="52" y="94"/>
                </a:cubicBezTo>
                <a:cubicBezTo>
                  <a:pt x="53" y="93"/>
                  <a:pt x="52" y="92"/>
                  <a:pt x="53" y="91"/>
                </a:cubicBezTo>
                <a:cubicBezTo>
                  <a:pt x="53" y="91"/>
                  <a:pt x="53" y="91"/>
                  <a:pt x="54" y="91"/>
                </a:cubicBezTo>
                <a:cubicBezTo>
                  <a:pt x="54" y="92"/>
                  <a:pt x="54" y="93"/>
                  <a:pt x="54" y="94"/>
                </a:cubicBezTo>
                <a:cubicBezTo>
                  <a:pt x="56" y="93"/>
                  <a:pt x="60" y="93"/>
                  <a:pt x="60" y="92"/>
                </a:cubicBezTo>
                <a:cubicBezTo>
                  <a:pt x="61" y="92"/>
                  <a:pt x="62" y="93"/>
                  <a:pt x="62" y="92"/>
                </a:cubicBezTo>
                <a:cubicBezTo>
                  <a:pt x="63" y="93"/>
                  <a:pt x="63" y="96"/>
                  <a:pt x="65" y="97"/>
                </a:cubicBezTo>
                <a:cubicBezTo>
                  <a:pt x="65" y="97"/>
                  <a:pt x="64" y="97"/>
                  <a:pt x="64" y="97"/>
                </a:cubicBezTo>
                <a:cubicBezTo>
                  <a:pt x="64" y="98"/>
                  <a:pt x="65" y="97"/>
                  <a:pt x="65" y="98"/>
                </a:cubicBezTo>
                <a:cubicBezTo>
                  <a:pt x="65" y="109"/>
                  <a:pt x="51" y="108"/>
                  <a:pt x="48" y="116"/>
                </a:cubicBezTo>
                <a:cubicBezTo>
                  <a:pt x="49" y="116"/>
                  <a:pt x="50" y="115"/>
                  <a:pt x="51" y="114"/>
                </a:cubicBezTo>
                <a:cubicBezTo>
                  <a:pt x="51" y="114"/>
                  <a:pt x="52" y="114"/>
                  <a:pt x="53" y="114"/>
                </a:cubicBezTo>
                <a:cubicBezTo>
                  <a:pt x="55" y="113"/>
                  <a:pt x="57" y="110"/>
                  <a:pt x="60" y="109"/>
                </a:cubicBezTo>
                <a:cubicBezTo>
                  <a:pt x="57" y="116"/>
                  <a:pt x="50" y="119"/>
                  <a:pt x="49" y="127"/>
                </a:cubicBezTo>
                <a:cubicBezTo>
                  <a:pt x="50" y="125"/>
                  <a:pt x="51" y="124"/>
                  <a:pt x="53" y="122"/>
                </a:cubicBezTo>
                <a:cubicBezTo>
                  <a:pt x="58" y="120"/>
                  <a:pt x="61" y="116"/>
                  <a:pt x="63" y="111"/>
                </a:cubicBezTo>
                <a:cubicBezTo>
                  <a:pt x="64" y="115"/>
                  <a:pt x="63" y="120"/>
                  <a:pt x="65" y="123"/>
                </a:cubicBezTo>
                <a:cubicBezTo>
                  <a:pt x="66" y="122"/>
                  <a:pt x="65" y="119"/>
                  <a:pt x="65" y="117"/>
                </a:cubicBezTo>
                <a:cubicBezTo>
                  <a:pt x="67" y="109"/>
                  <a:pt x="67" y="100"/>
                  <a:pt x="69" y="92"/>
                </a:cubicBezTo>
                <a:cubicBezTo>
                  <a:pt x="72" y="91"/>
                  <a:pt x="76" y="90"/>
                  <a:pt x="77" y="88"/>
                </a:cubicBezTo>
                <a:cubicBezTo>
                  <a:pt x="79" y="86"/>
                  <a:pt x="79" y="82"/>
                  <a:pt x="82" y="81"/>
                </a:cubicBezTo>
                <a:cubicBezTo>
                  <a:pt x="82" y="80"/>
                  <a:pt x="83" y="79"/>
                  <a:pt x="83" y="78"/>
                </a:cubicBezTo>
                <a:cubicBezTo>
                  <a:pt x="84" y="77"/>
                  <a:pt x="84" y="76"/>
                  <a:pt x="85" y="74"/>
                </a:cubicBezTo>
                <a:cubicBezTo>
                  <a:pt x="86" y="70"/>
                  <a:pt x="87" y="66"/>
                  <a:pt x="89" y="62"/>
                </a:cubicBezTo>
                <a:cubicBezTo>
                  <a:pt x="91" y="60"/>
                  <a:pt x="92" y="58"/>
                  <a:pt x="93" y="55"/>
                </a:cubicBezTo>
                <a:cubicBezTo>
                  <a:pt x="92" y="52"/>
                  <a:pt x="93" y="48"/>
                  <a:pt x="91" y="45"/>
                </a:cubicBezTo>
                <a:cubicBezTo>
                  <a:pt x="91" y="44"/>
                  <a:pt x="91" y="43"/>
                  <a:pt x="91" y="42"/>
                </a:cubicBezTo>
                <a:cubicBezTo>
                  <a:pt x="91" y="41"/>
                  <a:pt x="90" y="40"/>
                  <a:pt x="90" y="39"/>
                </a:cubicBezTo>
                <a:cubicBezTo>
                  <a:pt x="90" y="38"/>
                  <a:pt x="89" y="36"/>
                  <a:pt x="90" y="35"/>
                </a:cubicBezTo>
                <a:cubicBezTo>
                  <a:pt x="96" y="32"/>
                  <a:pt x="104" y="26"/>
                  <a:pt x="110" y="24"/>
                </a:cubicBezTo>
                <a:cubicBezTo>
                  <a:pt x="108" y="20"/>
                  <a:pt x="98" y="19"/>
                  <a:pt x="93" y="19"/>
                </a:cubicBezTo>
                <a:cubicBezTo>
                  <a:pt x="87" y="19"/>
                  <a:pt x="83" y="22"/>
                  <a:pt x="79" y="20"/>
                </a:cubicBezTo>
                <a:cubicBezTo>
                  <a:pt x="78" y="20"/>
                  <a:pt x="78" y="19"/>
                  <a:pt x="78" y="19"/>
                </a:cubicBezTo>
                <a:cubicBezTo>
                  <a:pt x="77" y="19"/>
                  <a:pt x="77" y="18"/>
                  <a:pt x="76" y="18"/>
                </a:cubicBezTo>
                <a:cubicBezTo>
                  <a:pt x="76" y="18"/>
                  <a:pt x="76" y="18"/>
                  <a:pt x="77" y="18"/>
                </a:cubicBezTo>
                <a:cubicBezTo>
                  <a:pt x="76" y="18"/>
                  <a:pt x="75" y="16"/>
                  <a:pt x="74" y="16"/>
                </a:cubicBezTo>
                <a:cubicBezTo>
                  <a:pt x="72" y="13"/>
                  <a:pt x="71" y="11"/>
                  <a:pt x="69" y="10"/>
                </a:cubicBezTo>
                <a:cubicBezTo>
                  <a:pt x="69" y="9"/>
                  <a:pt x="68" y="10"/>
                  <a:pt x="68" y="9"/>
                </a:cubicBezTo>
                <a:cubicBezTo>
                  <a:pt x="67" y="9"/>
                  <a:pt x="66" y="8"/>
                  <a:pt x="65" y="7"/>
                </a:cubicBezTo>
                <a:cubicBezTo>
                  <a:pt x="64" y="6"/>
                  <a:pt x="62" y="5"/>
                  <a:pt x="61" y="4"/>
                </a:cubicBezTo>
                <a:cubicBezTo>
                  <a:pt x="59" y="3"/>
                  <a:pt x="56" y="4"/>
                  <a:pt x="55" y="2"/>
                </a:cubicBezTo>
                <a:cubicBezTo>
                  <a:pt x="55" y="2"/>
                  <a:pt x="55" y="3"/>
                  <a:pt x="54" y="3"/>
                </a:cubicBezTo>
                <a:cubicBezTo>
                  <a:pt x="54" y="3"/>
                  <a:pt x="54" y="2"/>
                  <a:pt x="54" y="2"/>
                </a:cubicBezTo>
                <a:cubicBezTo>
                  <a:pt x="53" y="2"/>
                  <a:pt x="53" y="1"/>
                  <a:pt x="52" y="2"/>
                </a:cubicBezTo>
                <a:cubicBezTo>
                  <a:pt x="52" y="1"/>
                  <a:pt x="51" y="1"/>
                  <a:pt x="50" y="0"/>
                </a:cubicBezTo>
                <a:cubicBezTo>
                  <a:pt x="50" y="0"/>
                  <a:pt x="50" y="1"/>
                  <a:pt x="49" y="1"/>
                </a:cubicBezTo>
                <a:cubicBezTo>
                  <a:pt x="48" y="0"/>
                  <a:pt x="45" y="1"/>
                  <a:pt x="43" y="1"/>
                </a:cubicBezTo>
                <a:cubicBezTo>
                  <a:pt x="42" y="1"/>
                  <a:pt x="39" y="0"/>
                  <a:pt x="38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6" y="0"/>
                  <a:pt x="35" y="1"/>
                  <a:pt x="34" y="0"/>
                </a:cubicBezTo>
                <a:cubicBezTo>
                  <a:pt x="30" y="2"/>
                  <a:pt x="26" y="2"/>
                  <a:pt x="24" y="5"/>
                </a:cubicBezTo>
                <a:cubicBezTo>
                  <a:pt x="23" y="4"/>
                  <a:pt x="24" y="4"/>
                  <a:pt x="24" y="4"/>
                </a:cubicBezTo>
                <a:cubicBezTo>
                  <a:pt x="22" y="5"/>
                  <a:pt x="19" y="9"/>
                  <a:pt x="17" y="11"/>
                </a:cubicBezTo>
                <a:cubicBezTo>
                  <a:pt x="13" y="13"/>
                  <a:pt x="11" y="17"/>
                  <a:pt x="10" y="22"/>
                </a:cubicBezTo>
                <a:cubicBezTo>
                  <a:pt x="10" y="22"/>
                  <a:pt x="10" y="22"/>
                  <a:pt x="9" y="23"/>
                </a:cubicBezTo>
                <a:cubicBezTo>
                  <a:pt x="8" y="26"/>
                  <a:pt x="3" y="30"/>
                  <a:pt x="1" y="33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1" y="35"/>
                  <a:pt x="1" y="3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9" name="Freeform 117"/>
          <p:cNvSpPr>
            <a:spLocks/>
          </p:cNvSpPr>
          <p:nvPr/>
        </p:nvSpPr>
        <p:spPr bwMode="auto">
          <a:xfrm>
            <a:off x="572525" y="2224718"/>
            <a:ext cx="489324" cy="336574"/>
          </a:xfrm>
          <a:custGeom>
            <a:avLst/>
            <a:gdLst/>
            <a:ahLst/>
            <a:cxnLst>
              <a:cxn ang="0">
                <a:pos x="159" y="77"/>
              </a:cxn>
              <a:cxn ang="0">
                <a:pos x="136" y="72"/>
              </a:cxn>
              <a:cxn ang="0">
                <a:pos x="109" y="54"/>
              </a:cxn>
              <a:cxn ang="0">
                <a:pos x="72" y="35"/>
              </a:cxn>
              <a:cxn ang="0">
                <a:pos x="57" y="17"/>
              </a:cxn>
              <a:cxn ang="0">
                <a:pos x="19" y="6"/>
              </a:cxn>
              <a:cxn ang="0">
                <a:pos x="15" y="15"/>
              </a:cxn>
              <a:cxn ang="0">
                <a:pos x="24" y="36"/>
              </a:cxn>
              <a:cxn ang="0">
                <a:pos x="18" y="62"/>
              </a:cxn>
              <a:cxn ang="0">
                <a:pos x="28" y="83"/>
              </a:cxn>
              <a:cxn ang="0">
                <a:pos x="64" y="109"/>
              </a:cxn>
              <a:cxn ang="0">
                <a:pos x="63" y="128"/>
              </a:cxn>
              <a:cxn ang="0">
                <a:pos x="61" y="130"/>
              </a:cxn>
              <a:cxn ang="0">
                <a:pos x="57" y="130"/>
              </a:cxn>
              <a:cxn ang="0">
                <a:pos x="58" y="133"/>
              </a:cxn>
              <a:cxn ang="0">
                <a:pos x="66" y="135"/>
              </a:cxn>
              <a:cxn ang="0">
                <a:pos x="64" y="131"/>
              </a:cxn>
              <a:cxn ang="0">
                <a:pos x="73" y="107"/>
              </a:cxn>
              <a:cxn ang="0">
                <a:pos x="89" y="113"/>
              </a:cxn>
              <a:cxn ang="0">
                <a:pos x="89" y="127"/>
              </a:cxn>
              <a:cxn ang="0">
                <a:pos x="89" y="130"/>
              </a:cxn>
              <a:cxn ang="0">
                <a:pos x="82" y="128"/>
              </a:cxn>
              <a:cxn ang="0">
                <a:pos x="79" y="134"/>
              </a:cxn>
              <a:cxn ang="0">
                <a:pos x="90" y="134"/>
              </a:cxn>
              <a:cxn ang="0">
                <a:pos x="92" y="133"/>
              </a:cxn>
              <a:cxn ang="0">
                <a:pos x="94" y="114"/>
              </a:cxn>
              <a:cxn ang="0">
                <a:pos x="95" y="101"/>
              </a:cxn>
              <a:cxn ang="0">
                <a:pos x="105" y="99"/>
              </a:cxn>
              <a:cxn ang="0">
                <a:pos x="113" y="95"/>
              </a:cxn>
              <a:cxn ang="0">
                <a:pos x="120" y="94"/>
              </a:cxn>
              <a:cxn ang="0">
                <a:pos x="130" y="87"/>
              </a:cxn>
              <a:cxn ang="0">
                <a:pos x="154" y="89"/>
              </a:cxn>
              <a:cxn ang="0">
                <a:pos x="194" y="88"/>
              </a:cxn>
              <a:cxn ang="0">
                <a:pos x="191" y="82"/>
              </a:cxn>
            </a:cxnLst>
            <a:rect l="0" t="0" r="r" b="b"/>
            <a:pathLst>
              <a:path w="199" h="136">
                <a:moveTo>
                  <a:pt x="191" y="82"/>
                </a:moveTo>
                <a:cubicBezTo>
                  <a:pt x="184" y="81"/>
                  <a:pt x="167" y="78"/>
                  <a:pt x="159" y="77"/>
                </a:cubicBezTo>
                <a:cubicBezTo>
                  <a:pt x="156" y="76"/>
                  <a:pt x="151" y="75"/>
                  <a:pt x="148" y="75"/>
                </a:cubicBezTo>
                <a:cubicBezTo>
                  <a:pt x="143" y="74"/>
                  <a:pt x="139" y="73"/>
                  <a:pt x="136" y="72"/>
                </a:cubicBezTo>
                <a:cubicBezTo>
                  <a:pt x="131" y="70"/>
                  <a:pt x="128" y="66"/>
                  <a:pt x="123" y="64"/>
                </a:cubicBezTo>
                <a:cubicBezTo>
                  <a:pt x="119" y="60"/>
                  <a:pt x="114" y="57"/>
                  <a:pt x="109" y="54"/>
                </a:cubicBezTo>
                <a:cubicBezTo>
                  <a:pt x="104" y="51"/>
                  <a:pt x="99" y="48"/>
                  <a:pt x="93" y="45"/>
                </a:cubicBezTo>
                <a:cubicBezTo>
                  <a:pt x="86" y="42"/>
                  <a:pt x="79" y="38"/>
                  <a:pt x="72" y="35"/>
                </a:cubicBezTo>
                <a:cubicBezTo>
                  <a:pt x="68" y="34"/>
                  <a:pt x="65" y="31"/>
                  <a:pt x="63" y="28"/>
                </a:cubicBezTo>
                <a:cubicBezTo>
                  <a:pt x="61" y="25"/>
                  <a:pt x="59" y="21"/>
                  <a:pt x="57" y="17"/>
                </a:cubicBezTo>
                <a:cubicBezTo>
                  <a:pt x="53" y="14"/>
                  <a:pt x="52" y="9"/>
                  <a:pt x="49" y="6"/>
                </a:cubicBezTo>
                <a:cubicBezTo>
                  <a:pt x="42" y="1"/>
                  <a:pt x="26" y="0"/>
                  <a:pt x="19" y="6"/>
                </a:cubicBezTo>
                <a:cubicBezTo>
                  <a:pt x="13" y="8"/>
                  <a:pt x="4" y="3"/>
                  <a:pt x="0" y="9"/>
                </a:cubicBezTo>
                <a:cubicBezTo>
                  <a:pt x="5" y="11"/>
                  <a:pt x="10" y="14"/>
                  <a:pt x="15" y="15"/>
                </a:cubicBezTo>
                <a:cubicBezTo>
                  <a:pt x="19" y="18"/>
                  <a:pt x="22" y="23"/>
                  <a:pt x="23" y="28"/>
                </a:cubicBezTo>
                <a:cubicBezTo>
                  <a:pt x="23" y="30"/>
                  <a:pt x="24" y="33"/>
                  <a:pt x="24" y="36"/>
                </a:cubicBezTo>
                <a:cubicBezTo>
                  <a:pt x="24" y="39"/>
                  <a:pt x="22" y="41"/>
                  <a:pt x="21" y="44"/>
                </a:cubicBezTo>
                <a:cubicBezTo>
                  <a:pt x="20" y="49"/>
                  <a:pt x="17" y="56"/>
                  <a:pt x="18" y="62"/>
                </a:cubicBezTo>
                <a:cubicBezTo>
                  <a:pt x="19" y="67"/>
                  <a:pt x="21" y="72"/>
                  <a:pt x="23" y="75"/>
                </a:cubicBezTo>
                <a:cubicBezTo>
                  <a:pt x="25" y="78"/>
                  <a:pt x="26" y="80"/>
                  <a:pt x="28" y="83"/>
                </a:cubicBezTo>
                <a:cubicBezTo>
                  <a:pt x="35" y="94"/>
                  <a:pt x="48" y="101"/>
                  <a:pt x="59" y="106"/>
                </a:cubicBezTo>
                <a:cubicBezTo>
                  <a:pt x="61" y="107"/>
                  <a:pt x="63" y="108"/>
                  <a:pt x="64" y="109"/>
                </a:cubicBezTo>
                <a:cubicBezTo>
                  <a:pt x="65" y="111"/>
                  <a:pt x="72" y="115"/>
                  <a:pt x="65" y="124"/>
                </a:cubicBezTo>
                <a:cubicBezTo>
                  <a:pt x="65" y="125"/>
                  <a:pt x="64" y="126"/>
                  <a:pt x="63" y="128"/>
                </a:cubicBezTo>
                <a:cubicBezTo>
                  <a:pt x="62" y="127"/>
                  <a:pt x="61" y="126"/>
                  <a:pt x="60" y="126"/>
                </a:cubicBezTo>
                <a:cubicBezTo>
                  <a:pt x="61" y="130"/>
                  <a:pt x="61" y="130"/>
                  <a:pt x="61" y="130"/>
                </a:cubicBezTo>
                <a:cubicBezTo>
                  <a:pt x="59" y="128"/>
                  <a:pt x="57" y="126"/>
                  <a:pt x="54" y="128"/>
                </a:cubicBezTo>
                <a:cubicBezTo>
                  <a:pt x="57" y="129"/>
                  <a:pt x="57" y="130"/>
                  <a:pt x="57" y="130"/>
                </a:cubicBezTo>
                <a:cubicBezTo>
                  <a:pt x="60" y="131"/>
                  <a:pt x="50" y="131"/>
                  <a:pt x="50" y="134"/>
                </a:cubicBezTo>
                <a:cubicBezTo>
                  <a:pt x="53" y="133"/>
                  <a:pt x="56" y="133"/>
                  <a:pt x="58" y="133"/>
                </a:cubicBezTo>
                <a:cubicBezTo>
                  <a:pt x="60" y="133"/>
                  <a:pt x="62" y="134"/>
                  <a:pt x="62" y="134"/>
                </a:cubicBezTo>
                <a:cubicBezTo>
                  <a:pt x="62" y="134"/>
                  <a:pt x="63" y="134"/>
                  <a:pt x="66" y="135"/>
                </a:cubicBezTo>
                <a:cubicBezTo>
                  <a:pt x="66" y="133"/>
                  <a:pt x="64" y="133"/>
                  <a:pt x="63" y="132"/>
                </a:cubicBezTo>
                <a:cubicBezTo>
                  <a:pt x="63" y="132"/>
                  <a:pt x="63" y="132"/>
                  <a:pt x="64" y="131"/>
                </a:cubicBezTo>
                <a:cubicBezTo>
                  <a:pt x="68" y="128"/>
                  <a:pt x="74" y="120"/>
                  <a:pt x="75" y="114"/>
                </a:cubicBezTo>
                <a:cubicBezTo>
                  <a:pt x="75" y="111"/>
                  <a:pt x="74" y="109"/>
                  <a:pt x="73" y="107"/>
                </a:cubicBezTo>
                <a:cubicBezTo>
                  <a:pt x="78" y="107"/>
                  <a:pt x="84" y="107"/>
                  <a:pt x="88" y="105"/>
                </a:cubicBezTo>
                <a:cubicBezTo>
                  <a:pt x="89" y="107"/>
                  <a:pt x="88" y="110"/>
                  <a:pt x="89" y="113"/>
                </a:cubicBezTo>
                <a:cubicBezTo>
                  <a:pt x="89" y="114"/>
                  <a:pt x="90" y="120"/>
                  <a:pt x="90" y="122"/>
                </a:cubicBezTo>
                <a:cubicBezTo>
                  <a:pt x="89" y="124"/>
                  <a:pt x="89" y="125"/>
                  <a:pt x="89" y="127"/>
                </a:cubicBezTo>
                <a:cubicBezTo>
                  <a:pt x="89" y="126"/>
                  <a:pt x="88" y="126"/>
                  <a:pt x="88" y="126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7" y="128"/>
                  <a:pt x="85" y="126"/>
                  <a:pt x="82" y="128"/>
                </a:cubicBezTo>
                <a:cubicBezTo>
                  <a:pt x="85" y="129"/>
                  <a:pt x="86" y="130"/>
                  <a:pt x="86" y="130"/>
                </a:cubicBezTo>
                <a:cubicBezTo>
                  <a:pt x="89" y="131"/>
                  <a:pt x="78" y="131"/>
                  <a:pt x="79" y="134"/>
                </a:cubicBezTo>
                <a:cubicBezTo>
                  <a:pt x="81" y="133"/>
                  <a:pt x="84" y="133"/>
                  <a:pt x="86" y="133"/>
                </a:cubicBezTo>
                <a:cubicBezTo>
                  <a:pt x="88" y="134"/>
                  <a:pt x="90" y="134"/>
                  <a:pt x="90" y="134"/>
                </a:cubicBezTo>
                <a:cubicBezTo>
                  <a:pt x="90" y="134"/>
                  <a:pt x="92" y="134"/>
                  <a:pt x="95" y="136"/>
                </a:cubicBezTo>
                <a:cubicBezTo>
                  <a:pt x="94" y="134"/>
                  <a:pt x="94" y="134"/>
                  <a:pt x="92" y="133"/>
                </a:cubicBezTo>
                <a:cubicBezTo>
                  <a:pt x="92" y="133"/>
                  <a:pt x="92" y="133"/>
                  <a:pt x="92" y="133"/>
                </a:cubicBezTo>
                <a:cubicBezTo>
                  <a:pt x="92" y="129"/>
                  <a:pt x="92" y="117"/>
                  <a:pt x="94" y="114"/>
                </a:cubicBezTo>
                <a:cubicBezTo>
                  <a:pt x="95" y="112"/>
                  <a:pt x="96" y="111"/>
                  <a:pt x="96" y="109"/>
                </a:cubicBezTo>
                <a:cubicBezTo>
                  <a:pt x="97" y="106"/>
                  <a:pt x="96" y="103"/>
                  <a:pt x="95" y="101"/>
                </a:cubicBezTo>
                <a:cubicBezTo>
                  <a:pt x="97" y="98"/>
                  <a:pt x="102" y="102"/>
                  <a:pt x="103" y="99"/>
                </a:cubicBezTo>
                <a:cubicBezTo>
                  <a:pt x="103" y="99"/>
                  <a:pt x="104" y="99"/>
                  <a:pt x="105" y="99"/>
                </a:cubicBezTo>
                <a:cubicBezTo>
                  <a:pt x="105" y="99"/>
                  <a:pt x="105" y="98"/>
                  <a:pt x="105" y="99"/>
                </a:cubicBezTo>
                <a:cubicBezTo>
                  <a:pt x="109" y="98"/>
                  <a:pt x="111" y="97"/>
                  <a:pt x="113" y="95"/>
                </a:cubicBezTo>
                <a:cubicBezTo>
                  <a:pt x="113" y="94"/>
                  <a:pt x="111" y="95"/>
                  <a:pt x="110" y="95"/>
                </a:cubicBezTo>
                <a:cubicBezTo>
                  <a:pt x="112" y="93"/>
                  <a:pt x="117" y="95"/>
                  <a:pt x="120" y="94"/>
                </a:cubicBezTo>
                <a:cubicBezTo>
                  <a:pt x="121" y="93"/>
                  <a:pt x="120" y="92"/>
                  <a:pt x="120" y="91"/>
                </a:cubicBezTo>
                <a:cubicBezTo>
                  <a:pt x="124" y="91"/>
                  <a:pt x="126" y="88"/>
                  <a:pt x="130" y="87"/>
                </a:cubicBezTo>
                <a:cubicBezTo>
                  <a:pt x="131" y="87"/>
                  <a:pt x="133" y="87"/>
                  <a:pt x="135" y="87"/>
                </a:cubicBezTo>
                <a:cubicBezTo>
                  <a:pt x="141" y="88"/>
                  <a:pt x="147" y="88"/>
                  <a:pt x="154" y="89"/>
                </a:cubicBezTo>
                <a:cubicBezTo>
                  <a:pt x="160" y="90"/>
                  <a:pt x="175" y="92"/>
                  <a:pt x="180" y="93"/>
                </a:cubicBezTo>
                <a:cubicBezTo>
                  <a:pt x="187" y="94"/>
                  <a:pt x="189" y="89"/>
                  <a:pt x="194" y="88"/>
                </a:cubicBezTo>
                <a:cubicBezTo>
                  <a:pt x="195" y="86"/>
                  <a:pt x="199" y="87"/>
                  <a:pt x="199" y="84"/>
                </a:cubicBezTo>
                <a:cubicBezTo>
                  <a:pt x="197" y="82"/>
                  <a:pt x="194" y="83"/>
                  <a:pt x="191" y="8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0" name="Freeform 118"/>
          <p:cNvSpPr>
            <a:spLocks noEditPoints="1"/>
          </p:cNvSpPr>
          <p:nvPr/>
        </p:nvSpPr>
        <p:spPr bwMode="auto">
          <a:xfrm>
            <a:off x="5952502" y="3045440"/>
            <a:ext cx="564406" cy="507450"/>
          </a:xfrm>
          <a:custGeom>
            <a:avLst/>
            <a:gdLst/>
            <a:ahLst/>
            <a:cxnLst>
              <a:cxn ang="0">
                <a:pos x="139" y="203"/>
              </a:cxn>
              <a:cxn ang="0">
                <a:pos x="147" y="203"/>
              </a:cxn>
              <a:cxn ang="0">
                <a:pos x="147" y="205"/>
              </a:cxn>
              <a:cxn ang="0">
                <a:pos x="134" y="204"/>
              </a:cxn>
              <a:cxn ang="0">
                <a:pos x="128" y="204"/>
              </a:cxn>
              <a:cxn ang="0">
                <a:pos x="139" y="175"/>
              </a:cxn>
              <a:cxn ang="0">
                <a:pos x="154" y="198"/>
              </a:cxn>
              <a:cxn ang="0">
                <a:pos x="150" y="185"/>
              </a:cxn>
              <a:cxn ang="0">
                <a:pos x="126" y="205"/>
              </a:cxn>
              <a:cxn ang="0">
                <a:pos x="139" y="186"/>
              </a:cxn>
              <a:cxn ang="0">
                <a:pos x="127" y="174"/>
              </a:cxn>
              <a:cxn ang="0">
                <a:pos x="116" y="166"/>
              </a:cxn>
              <a:cxn ang="0">
                <a:pos x="102" y="170"/>
              </a:cxn>
              <a:cxn ang="0">
                <a:pos x="89" y="172"/>
              </a:cxn>
              <a:cxn ang="0">
                <a:pos x="53" y="185"/>
              </a:cxn>
              <a:cxn ang="0">
                <a:pos x="11" y="205"/>
              </a:cxn>
              <a:cxn ang="0">
                <a:pos x="8" y="187"/>
              </a:cxn>
              <a:cxn ang="0">
                <a:pos x="15" y="180"/>
              </a:cxn>
              <a:cxn ang="0">
                <a:pos x="35" y="164"/>
              </a:cxn>
              <a:cxn ang="0">
                <a:pos x="59" y="141"/>
              </a:cxn>
              <a:cxn ang="0">
                <a:pos x="58" y="138"/>
              </a:cxn>
              <a:cxn ang="0">
                <a:pos x="91" y="104"/>
              </a:cxn>
              <a:cxn ang="0">
                <a:pos x="106" y="94"/>
              </a:cxn>
              <a:cxn ang="0">
                <a:pos x="113" y="87"/>
              </a:cxn>
              <a:cxn ang="0">
                <a:pos x="148" y="59"/>
              </a:cxn>
              <a:cxn ang="0">
                <a:pos x="169" y="29"/>
              </a:cxn>
              <a:cxn ang="0">
                <a:pos x="172" y="13"/>
              </a:cxn>
              <a:cxn ang="0">
                <a:pos x="212" y="9"/>
              </a:cxn>
              <a:cxn ang="0">
                <a:pos x="217" y="21"/>
              </a:cxn>
              <a:cxn ang="0">
                <a:pos x="223" y="40"/>
              </a:cxn>
              <a:cxn ang="0">
                <a:pos x="224" y="61"/>
              </a:cxn>
              <a:cxn ang="0">
                <a:pos x="227" y="89"/>
              </a:cxn>
              <a:cxn ang="0">
                <a:pos x="226" y="104"/>
              </a:cxn>
              <a:cxn ang="0">
                <a:pos x="223" y="114"/>
              </a:cxn>
              <a:cxn ang="0">
                <a:pos x="203" y="158"/>
              </a:cxn>
              <a:cxn ang="0">
                <a:pos x="167" y="181"/>
              </a:cxn>
              <a:cxn ang="0">
                <a:pos x="158" y="186"/>
              </a:cxn>
              <a:cxn ang="0">
                <a:pos x="171" y="199"/>
              </a:cxn>
              <a:cxn ang="0">
                <a:pos x="184" y="202"/>
              </a:cxn>
              <a:cxn ang="0">
                <a:pos x="187" y="205"/>
              </a:cxn>
            </a:cxnLst>
            <a:rect l="0" t="0" r="r" b="b"/>
            <a:pathLst>
              <a:path w="229" h="206">
                <a:moveTo>
                  <a:pt x="142" y="203"/>
                </a:moveTo>
                <a:cubicBezTo>
                  <a:pt x="141" y="203"/>
                  <a:pt x="140" y="203"/>
                  <a:pt x="139" y="203"/>
                </a:cubicBezTo>
                <a:cubicBezTo>
                  <a:pt x="139" y="205"/>
                  <a:pt x="143" y="205"/>
                  <a:pt x="142" y="203"/>
                </a:cubicBezTo>
                <a:close/>
                <a:moveTo>
                  <a:pt x="147" y="203"/>
                </a:moveTo>
                <a:cubicBezTo>
                  <a:pt x="146" y="203"/>
                  <a:pt x="145" y="203"/>
                  <a:pt x="145" y="205"/>
                </a:cubicBezTo>
                <a:cubicBezTo>
                  <a:pt x="146" y="204"/>
                  <a:pt x="146" y="205"/>
                  <a:pt x="147" y="205"/>
                </a:cubicBezTo>
                <a:cubicBezTo>
                  <a:pt x="147" y="205"/>
                  <a:pt x="147" y="204"/>
                  <a:pt x="147" y="203"/>
                </a:cubicBezTo>
                <a:close/>
                <a:moveTo>
                  <a:pt x="134" y="204"/>
                </a:moveTo>
                <a:cubicBezTo>
                  <a:pt x="134" y="202"/>
                  <a:pt x="134" y="202"/>
                  <a:pt x="134" y="200"/>
                </a:cubicBezTo>
                <a:cubicBezTo>
                  <a:pt x="130" y="199"/>
                  <a:pt x="129" y="201"/>
                  <a:pt x="128" y="204"/>
                </a:cubicBezTo>
                <a:cubicBezTo>
                  <a:pt x="134" y="204"/>
                  <a:pt x="134" y="204"/>
                  <a:pt x="134" y="204"/>
                </a:cubicBezTo>
                <a:close/>
                <a:moveTo>
                  <a:pt x="139" y="175"/>
                </a:moveTo>
                <a:cubicBezTo>
                  <a:pt x="138" y="176"/>
                  <a:pt x="138" y="176"/>
                  <a:pt x="138" y="177"/>
                </a:cubicBezTo>
                <a:cubicBezTo>
                  <a:pt x="142" y="185"/>
                  <a:pt x="149" y="190"/>
                  <a:pt x="154" y="198"/>
                </a:cubicBezTo>
                <a:cubicBezTo>
                  <a:pt x="156" y="198"/>
                  <a:pt x="158" y="200"/>
                  <a:pt x="161" y="199"/>
                </a:cubicBezTo>
                <a:cubicBezTo>
                  <a:pt x="160" y="193"/>
                  <a:pt x="155" y="189"/>
                  <a:pt x="150" y="185"/>
                </a:cubicBezTo>
                <a:cubicBezTo>
                  <a:pt x="147" y="181"/>
                  <a:pt x="142" y="177"/>
                  <a:pt x="139" y="175"/>
                </a:cubicBezTo>
                <a:close/>
                <a:moveTo>
                  <a:pt x="126" y="205"/>
                </a:moveTo>
                <a:cubicBezTo>
                  <a:pt x="126" y="193"/>
                  <a:pt x="140" y="202"/>
                  <a:pt x="146" y="197"/>
                </a:cubicBezTo>
                <a:cubicBezTo>
                  <a:pt x="144" y="193"/>
                  <a:pt x="142" y="190"/>
                  <a:pt x="139" y="186"/>
                </a:cubicBezTo>
                <a:cubicBezTo>
                  <a:pt x="136" y="181"/>
                  <a:pt x="133" y="178"/>
                  <a:pt x="129" y="174"/>
                </a:cubicBezTo>
                <a:cubicBezTo>
                  <a:pt x="128" y="174"/>
                  <a:pt x="128" y="174"/>
                  <a:pt x="127" y="174"/>
                </a:cubicBezTo>
                <a:cubicBezTo>
                  <a:pt x="126" y="172"/>
                  <a:pt x="124" y="169"/>
                  <a:pt x="121" y="170"/>
                </a:cubicBezTo>
                <a:cubicBezTo>
                  <a:pt x="121" y="168"/>
                  <a:pt x="117" y="166"/>
                  <a:pt x="116" y="166"/>
                </a:cubicBezTo>
                <a:cubicBezTo>
                  <a:pt x="114" y="166"/>
                  <a:pt x="113" y="167"/>
                  <a:pt x="111" y="168"/>
                </a:cubicBezTo>
                <a:cubicBezTo>
                  <a:pt x="107" y="168"/>
                  <a:pt x="104" y="168"/>
                  <a:pt x="102" y="170"/>
                </a:cubicBezTo>
                <a:cubicBezTo>
                  <a:pt x="102" y="171"/>
                  <a:pt x="101" y="169"/>
                  <a:pt x="100" y="170"/>
                </a:cubicBezTo>
                <a:cubicBezTo>
                  <a:pt x="97" y="172"/>
                  <a:pt x="90" y="173"/>
                  <a:pt x="89" y="172"/>
                </a:cubicBezTo>
                <a:cubicBezTo>
                  <a:pt x="80" y="175"/>
                  <a:pt x="71" y="175"/>
                  <a:pt x="64" y="178"/>
                </a:cubicBezTo>
                <a:cubicBezTo>
                  <a:pt x="60" y="179"/>
                  <a:pt x="57" y="182"/>
                  <a:pt x="53" y="185"/>
                </a:cubicBezTo>
                <a:cubicBezTo>
                  <a:pt x="50" y="187"/>
                  <a:pt x="42" y="191"/>
                  <a:pt x="39" y="193"/>
                </a:cubicBezTo>
                <a:cubicBezTo>
                  <a:pt x="31" y="198"/>
                  <a:pt x="22" y="206"/>
                  <a:pt x="11" y="205"/>
                </a:cubicBezTo>
                <a:cubicBezTo>
                  <a:pt x="9" y="201"/>
                  <a:pt x="3" y="202"/>
                  <a:pt x="0" y="200"/>
                </a:cubicBezTo>
                <a:cubicBezTo>
                  <a:pt x="1" y="195"/>
                  <a:pt x="5" y="190"/>
                  <a:pt x="8" y="187"/>
                </a:cubicBezTo>
                <a:cubicBezTo>
                  <a:pt x="9" y="185"/>
                  <a:pt x="10" y="183"/>
                  <a:pt x="11" y="182"/>
                </a:cubicBezTo>
                <a:cubicBezTo>
                  <a:pt x="12" y="181"/>
                  <a:pt x="14" y="181"/>
                  <a:pt x="15" y="180"/>
                </a:cubicBezTo>
                <a:cubicBezTo>
                  <a:pt x="17" y="178"/>
                  <a:pt x="21" y="173"/>
                  <a:pt x="23" y="171"/>
                </a:cubicBezTo>
                <a:cubicBezTo>
                  <a:pt x="27" y="168"/>
                  <a:pt x="31" y="167"/>
                  <a:pt x="35" y="164"/>
                </a:cubicBezTo>
                <a:cubicBezTo>
                  <a:pt x="39" y="161"/>
                  <a:pt x="42" y="157"/>
                  <a:pt x="45" y="154"/>
                </a:cubicBezTo>
                <a:cubicBezTo>
                  <a:pt x="51" y="149"/>
                  <a:pt x="57" y="148"/>
                  <a:pt x="59" y="141"/>
                </a:cubicBezTo>
                <a:cubicBezTo>
                  <a:pt x="58" y="141"/>
                  <a:pt x="58" y="141"/>
                  <a:pt x="57" y="141"/>
                </a:cubicBezTo>
                <a:cubicBezTo>
                  <a:pt x="57" y="140"/>
                  <a:pt x="58" y="139"/>
                  <a:pt x="58" y="138"/>
                </a:cubicBezTo>
                <a:cubicBezTo>
                  <a:pt x="59" y="129"/>
                  <a:pt x="65" y="125"/>
                  <a:pt x="71" y="120"/>
                </a:cubicBezTo>
                <a:cubicBezTo>
                  <a:pt x="78" y="115"/>
                  <a:pt x="85" y="109"/>
                  <a:pt x="91" y="104"/>
                </a:cubicBezTo>
                <a:cubicBezTo>
                  <a:pt x="95" y="101"/>
                  <a:pt x="99" y="100"/>
                  <a:pt x="103" y="97"/>
                </a:cubicBezTo>
                <a:cubicBezTo>
                  <a:pt x="104" y="97"/>
                  <a:pt x="105" y="95"/>
                  <a:pt x="106" y="94"/>
                </a:cubicBezTo>
                <a:cubicBezTo>
                  <a:pt x="107" y="94"/>
                  <a:pt x="108" y="94"/>
                  <a:pt x="109" y="93"/>
                </a:cubicBezTo>
                <a:cubicBezTo>
                  <a:pt x="110" y="92"/>
                  <a:pt x="111" y="89"/>
                  <a:pt x="113" y="87"/>
                </a:cubicBezTo>
                <a:cubicBezTo>
                  <a:pt x="118" y="82"/>
                  <a:pt x="122" y="75"/>
                  <a:pt x="128" y="70"/>
                </a:cubicBezTo>
                <a:cubicBezTo>
                  <a:pt x="133" y="65"/>
                  <a:pt x="142" y="63"/>
                  <a:pt x="148" y="59"/>
                </a:cubicBezTo>
                <a:cubicBezTo>
                  <a:pt x="153" y="56"/>
                  <a:pt x="164" y="52"/>
                  <a:pt x="167" y="47"/>
                </a:cubicBezTo>
                <a:cubicBezTo>
                  <a:pt x="170" y="43"/>
                  <a:pt x="171" y="33"/>
                  <a:pt x="169" y="29"/>
                </a:cubicBezTo>
                <a:cubicBezTo>
                  <a:pt x="165" y="24"/>
                  <a:pt x="155" y="23"/>
                  <a:pt x="151" y="19"/>
                </a:cubicBezTo>
                <a:cubicBezTo>
                  <a:pt x="155" y="13"/>
                  <a:pt x="163" y="13"/>
                  <a:pt x="172" y="13"/>
                </a:cubicBezTo>
                <a:cubicBezTo>
                  <a:pt x="177" y="10"/>
                  <a:pt x="181" y="4"/>
                  <a:pt x="186" y="3"/>
                </a:cubicBezTo>
                <a:cubicBezTo>
                  <a:pt x="196" y="0"/>
                  <a:pt x="207" y="3"/>
                  <a:pt x="212" y="9"/>
                </a:cubicBezTo>
                <a:cubicBezTo>
                  <a:pt x="214" y="12"/>
                  <a:pt x="214" y="15"/>
                  <a:pt x="216" y="17"/>
                </a:cubicBezTo>
                <a:cubicBezTo>
                  <a:pt x="216" y="19"/>
                  <a:pt x="218" y="19"/>
                  <a:pt x="217" y="21"/>
                </a:cubicBezTo>
                <a:cubicBezTo>
                  <a:pt x="218" y="22"/>
                  <a:pt x="220" y="25"/>
                  <a:pt x="219" y="26"/>
                </a:cubicBezTo>
                <a:cubicBezTo>
                  <a:pt x="222" y="29"/>
                  <a:pt x="222" y="35"/>
                  <a:pt x="223" y="40"/>
                </a:cubicBezTo>
                <a:cubicBezTo>
                  <a:pt x="224" y="42"/>
                  <a:pt x="225" y="44"/>
                  <a:pt x="225" y="46"/>
                </a:cubicBezTo>
                <a:cubicBezTo>
                  <a:pt x="226" y="51"/>
                  <a:pt x="224" y="56"/>
                  <a:pt x="224" y="61"/>
                </a:cubicBezTo>
                <a:cubicBezTo>
                  <a:pt x="223" y="68"/>
                  <a:pt x="227" y="73"/>
                  <a:pt x="228" y="78"/>
                </a:cubicBezTo>
                <a:cubicBezTo>
                  <a:pt x="228" y="82"/>
                  <a:pt x="228" y="86"/>
                  <a:pt x="227" y="89"/>
                </a:cubicBezTo>
                <a:cubicBezTo>
                  <a:pt x="228" y="94"/>
                  <a:pt x="229" y="99"/>
                  <a:pt x="229" y="103"/>
                </a:cubicBezTo>
                <a:cubicBezTo>
                  <a:pt x="228" y="103"/>
                  <a:pt x="227" y="103"/>
                  <a:pt x="226" y="104"/>
                </a:cubicBezTo>
                <a:cubicBezTo>
                  <a:pt x="226" y="106"/>
                  <a:pt x="226" y="109"/>
                  <a:pt x="225" y="112"/>
                </a:cubicBezTo>
                <a:cubicBezTo>
                  <a:pt x="225" y="113"/>
                  <a:pt x="223" y="113"/>
                  <a:pt x="223" y="114"/>
                </a:cubicBezTo>
                <a:cubicBezTo>
                  <a:pt x="219" y="131"/>
                  <a:pt x="215" y="146"/>
                  <a:pt x="204" y="155"/>
                </a:cubicBezTo>
                <a:cubicBezTo>
                  <a:pt x="204" y="156"/>
                  <a:pt x="203" y="157"/>
                  <a:pt x="203" y="158"/>
                </a:cubicBezTo>
                <a:cubicBezTo>
                  <a:pt x="200" y="160"/>
                  <a:pt x="197" y="163"/>
                  <a:pt x="197" y="165"/>
                </a:cubicBezTo>
                <a:cubicBezTo>
                  <a:pt x="188" y="172"/>
                  <a:pt x="177" y="175"/>
                  <a:pt x="167" y="181"/>
                </a:cubicBezTo>
                <a:cubicBezTo>
                  <a:pt x="167" y="181"/>
                  <a:pt x="168" y="180"/>
                  <a:pt x="167" y="180"/>
                </a:cubicBezTo>
                <a:cubicBezTo>
                  <a:pt x="164" y="183"/>
                  <a:pt x="159" y="182"/>
                  <a:pt x="158" y="186"/>
                </a:cubicBezTo>
                <a:cubicBezTo>
                  <a:pt x="160" y="188"/>
                  <a:pt x="161" y="191"/>
                  <a:pt x="164" y="193"/>
                </a:cubicBezTo>
                <a:cubicBezTo>
                  <a:pt x="166" y="195"/>
                  <a:pt x="169" y="199"/>
                  <a:pt x="171" y="199"/>
                </a:cubicBezTo>
                <a:cubicBezTo>
                  <a:pt x="173" y="200"/>
                  <a:pt x="176" y="198"/>
                  <a:pt x="178" y="199"/>
                </a:cubicBezTo>
                <a:cubicBezTo>
                  <a:pt x="181" y="199"/>
                  <a:pt x="181" y="201"/>
                  <a:pt x="184" y="202"/>
                </a:cubicBezTo>
                <a:cubicBezTo>
                  <a:pt x="187" y="200"/>
                  <a:pt x="195" y="199"/>
                  <a:pt x="196" y="203"/>
                </a:cubicBezTo>
                <a:cubicBezTo>
                  <a:pt x="195" y="201"/>
                  <a:pt x="187" y="203"/>
                  <a:pt x="187" y="205"/>
                </a:cubicBezTo>
                <a:cubicBezTo>
                  <a:pt x="186" y="206"/>
                  <a:pt x="126" y="205"/>
                  <a:pt x="126" y="20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1" name="Freeform 119"/>
          <p:cNvSpPr>
            <a:spLocks noEditPoints="1"/>
          </p:cNvSpPr>
          <p:nvPr/>
        </p:nvSpPr>
        <p:spPr bwMode="auto">
          <a:xfrm>
            <a:off x="1388066" y="2027952"/>
            <a:ext cx="618775" cy="636901"/>
          </a:xfrm>
          <a:custGeom>
            <a:avLst/>
            <a:gdLst/>
            <a:ahLst/>
            <a:cxnLst>
              <a:cxn ang="0">
                <a:pos x="120" y="230"/>
              </a:cxn>
              <a:cxn ang="0">
                <a:pos x="131" y="200"/>
              </a:cxn>
              <a:cxn ang="0">
                <a:pos x="133" y="181"/>
              </a:cxn>
              <a:cxn ang="0">
                <a:pos x="133" y="179"/>
              </a:cxn>
              <a:cxn ang="0">
                <a:pos x="172" y="231"/>
              </a:cxn>
              <a:cxn ang="0">
                <a:pos x="107" y="201"/>
              </a:cxn>
              <a:cxn ang="0">
                <a:pos x="121" y="181"/>
              </a:cxn>
              <a:cxn ang="0">
                <a:pos x="107" y="230"/>
              </a:cxn>
              <a:cxn ang="0">
                <a:pos x="93" y="232"/>
              </a:cxn>
              <a:cxn ang="0">
                <a:pos x="251" y="238"/>
              </a:cxn>
              <a:cxn ang="0">
                <a:pos x="212" y="230"/>
              </a:cxn>
              <a:cxn ang="0">
                <a:pos x="188" y="197"/>
              </a:cxn>
              <a:cxn ang="0">
                <a:pos x="235" y="222"/>
              </a:cxn>
              <a:cxn ang="0">
                <a:pos x="193" y="168"/>
              </a:cxn>
              <a:cxn ang="0">
                <a:pos x="155" y="119"/>
              </a:cxn>
              <a:cxn ang="0">
                <a:pos x="130" y="88"/>
              </a:cxn>
              <a:cxn ang="0">
                <a:pos x="81" y="27"/>
              </a:cxn>
              <a:cxn ang="0">
                <a:pos x="31" y="4"/>
              </a:cxn>
              <a:cxn ang="0">
                <a:pos x="39" y="49"/>
              </a:cxn>
              <a:cxn ang="0">
                <a:pos x="73" y="160"/>
              </a:cxn>
              <a:cxn ang="0">
                <a:pos x="97" y="182"/>
              </a:cxn>
              <a:cxn ang="0">
                <a:pos x="99" y="189"/>
              </a:cxn>
              <a:cxn ang="0">
                <a:pos x="86" y="227"/>
              </a:cxn>
              <a:cxn ang="0">
                <a:pos x="0" y="234"/>
              </a:cxn>
              <a:cxn ang="0">
                <a:pos x="72" y="241"/>
              </a:cxn>
              <a:cxn ang="0">
                <a:pos x="76" y="241"/>
              </a:cxn>
              <a:cxn ang="0">
                <a:pos x="89" y="245"/>
              </a:cxn>
              <a:cxn ang="0">
                <a:pos x="105" y="240"/>
              </a:cxn>
              <a:cxn ang="0">
                <a:pos x="114" y="247"/>
              </a:cxn>
              <a:cxn ang="0">
                <a:pos x="118" y="240"/>
              </a:cxn>
              <a:cxn ang="0">
                <a:pos x="121" y="245"/>
              </a:cxn>
              <a:cxn ang="0">
                <a:pos x="179" y="239"/>
              </a:cxn>
              <a:cxn ang="0">
                <a:pos x="198" y="252"/>
              </a:cxn>
              <a:cxn ang="0">
                <a:pos x="216" y="254"/>
              </a:cxn>
              <a:cxn ang="0">
                <a:pos x="218" y="238"/>
              </a:cxn>
            </a:cxnLst>
            <a:rect l="0" t="0" r="r" b="b"/>
            <a:pathLst>
              <a:path w="251" h="258">
                <a:moveTo>
                  <a:pt x="122" y="232"/>
                </a:moveTo>
                <a:cubicBezTo>
                  <a:pt x="121" y="231"/>
                  <a:pt x="120" y="230"/>
                  <a:pt x="120" y="230"/>
                </a:cubicBezTo>
                <a:cubicBezTo>
                  <a:pt x="124" y="217"/>
                  <a:pt x="124" y="217"/>
                  <a:pt x="124" y="217"/>
                </a:cubicBezTo>
                <a:cubicBezTo>
                  <a:pt x="131" y="200"/>
                  <a:pt x="131" y="200"/>
                  <a:pt x="131" y="200"/>
                </a:cubicBezTo>
                <a:cubicBezTo>
                  <a:pt x="135" y="189"/>
                  <a:pt x="135" y="189"/>
                  <a:pt x="135" y="189"/>
                </a:cubicBezTo>
                <a:cubicBezTo>
                  <a:pt x="133" y="181"/>
                  <a:pt x="133" y="181"/>
                  <a:pt x="133" y="181"/>
                </a:cubicBezTo>
                <a:cubicBezTo>
                  <a:pt x="131" y="179"/>
                  <a:pt x="131" y="179"/>
                  <a:pt x="131" y="179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33" y="181"/>
                  <a:pt x="135" y="180"/>
                  <a:pt x="136" y="179"/>
                </a:cubicBezTo>
                <a:cubicBezTo>
                  <a:pt x="155" y="190"/>
                  <a:pt x="161" y="213"/>
                  <a:pt x="172" y="231"/>
                </a:cubicBezTo>
                <a:cubicBezTo>
                  <a:pt x="122" y="232"/>
                  <a:pt x="122" y="232"/>
                  <a:pt x="122" y="232"/>
                </a:cubicBezTo>
                <a:close/>
                <a:moveTo>
                  <a:pt x="107" y="201"/>
                </a:moveTo>
                <a:cubicBezTo>
                  <a:pt x="109" y="201"/>
                  <a:pt x="115" y="182"/>
                  <a:pt x="115" y="182"/>
                </a:cubicBezTo>
                <a:cubicBezTo>
                  <a:pt x="121" y="181"/>
                  <a:pt x="121" y="181"/>
                  <a:pt x="121" y="181"/>
                </a:cubicBezTo>
                <a:cubicBezTo>
                  <a:pt x="124" y="200"/>
                  <a:pt x="124" y="200"/>
                  <a:pt x="124" y="200"/>
                </a:cubicBezTo>
                <a:cubicBezTo>
                  <a:pt x="124" y="200"/>
                  <a:pt x="121" y="221"/>
                  <a:pt x="107" y="230"/>
                </a:cubicBezTo>
                <a:cubicBezTo>
                  <a:pt x="107" y="231"/>
                  <a:pt x="107" y="231"/>
                  <a:pt x="107" y="232"/>
                </a:cubicBezTo>
                <a:cubicBezTo>
                  <a:pt x="93" y="232"/>
                  <a:pt x="93" y="232"/>
                  <a:pt x="93" y="232"/>
                </a:cubicBezTo>
                <a:cubicBezTo>
                  <a:pt x="88" y="227"/>
                  <a:pt x="104" y="201"/>
                  <a:pt x="107" y="201"/>
                </a:cubicBezTo>
                <a:close/>
                <a:moveTo>
                  <a:pt x="251" y="238"/>
                </a:moveTo>
                <a:cubicBezTo>
                  <a:pt x="251" y="229"/>
                  <a:pt x="251" y="229"/>
                  <a:pt x="251" y="229"/>
                </a:cubicBezTo>
                <a:cubicBezTo>
                  <a:pt x="212" y="230"/>
                  <a:pt x="212" y="230"/>
                  <a:pt x="212" y="230"/>
                </a:cubicBezTo>
                <a:cubicBezTo>
                  <a:pt x="208" y="227"/>
                  <a:pt x="205" y="223"/>
                  <a:pt x="202" y="219"/>
                </a:cubicBezTo>
                <a:cubicBezTo>
                  <a:pt x="197" y="212"/>
                  <a:pt x="193" y="205"/>
                  <a:pt x="188" y="197"/>
                </a:cubicBezTo>
                <a:cubicBezTo>
                  <a:pt x="200" y="202"/>
                  <a:pt x="209" y="209"/>
                  <a:pt x="220" y="215"/>
                </a:cubicBezTo>
                <a:cubicBezTo>
                  <a:pt x="225" y="218"/>
                  <a:pt x="229" y="225"/>
                  <a:pt x="235" y="222"/>
                </a:cubicBezTo>
                <a:cubicBezTo>
                  <a:pt x="226" y="202"/>
                  <a:pt x="210" y="190"/>
                  <a:pt x="196" y="175"/>
                </a:cubicBezTo>
                <a:cubicBezTo>
                  <a:pt x="197" y="171"/>
                  <a:pt x="196" y="169"/>
                  <a:pt x="193" y="168"/>
                </a:cubicBezTo>
                <a:cubicBezTo>
                  <a:pt x="194" y="165"/>
                  <a:pt x="194" y="163"/>
                  <a:pt x="192" y="160"/>
                </a:cubicBezTo>
                <a:cubicBezTo>
                  <a:pt x="183" y="146"/>
                  <a:pt x="167" y="133"/>
                  <a:pt x="155" y="119"/>
                </a:cubicBezTo>
                <a:cubicBezTo>
                  <a:pt x="149" y="113"/>
                  <a:pt x="143" y="108"/>
                  <a:pt x="139" y="101"/>
                </a:cubicBezTo>
                <a:cubicBezTo>
                  <a:pt x="135" y="95"/>
                  <a:pt x="135" y="91"/>
                  <a:pt x="130" y="88"/>
                </a:cubicBezTo>
                <a:cubicBezTo>
                  <a:pt x="129" y="87"/>
                  <a:pt x="129" y="87"/>
                  <a:pt x="129" y="85"/>
                </a:cubicBezTo>
                <a:cubicBezTo>
                  <a:pt x="109" y="69"/>
                  <a:pt x="93" y="50"/>
                  <a:pt x="81" y="27"/>
                </a:cubicBezTo>
                <a:cubicBezTo>
                  <a:pt x="72" y="15"/>
                  <a:pt x="66" y="1"/>
                  <a:pt x="46" y="1"/>
                </a:cubicBezTo>
                <a:cubicBezTo>
                  <a:pt x="41" y="1"/>
                  <a:pt x="36" y="4"/>
                  <a:pt x="31" y="4"/>
                </a:cubicBezTo>
                <a:cubicBezTo>
                  <a:pt x="21" y="4"/>
                  <a:pt x="5" y="0"/>
                  <a:pt x="0" y="10"/>
                </a:cubicBezTo>
                <a:cubicBezTo>
                  <a:pt x="19" y="16"/>
                  <a:pt x="35" y="26"/>
                  <a:pt x="39" y="49"/>
                </a:cubicBezTo>
                <a:cubicBezTo>
                  <a:pt x="44" y="56"/>
                  <a:pt x="44" y="66"/>
                  <a:pt x="44" y="76"/>
                </a:cubicBezTo>
                <a:cubicBezTo>
                  <a:pt x="47" y="110"/>
                  <a:pt x="54" y="142"/>
                  <a:pt x="73" y="160"/>
                </a:cubicBezTo>
                <a:cubicBezTo>
                  <a:pt x="77" y="171"/>
                  <a:pt x="88" y="175"/>
                  <a:pt x="96" y="181"/>
                </a:cubicBezTo>
                <a:cubicBezTo>
                  <a:pt x="96" y="182"/>
                  <a:pt x="97" y="182"/>
                  <a:pt x="97" y="182"/>
                </a:cubicBezTo>
                <a:cubicBezTo>
                  <a:pt x="98" y="182"/>
                  <a:pt x="98" y="182"/>
                  <a:pt x="98" y="182"/>
                </a:cubicBezTo>
                <a:cubicBezTo>
                  <a:pt x="99" y="189"/>
                  <a:pt x="99" y="189"/>
                  <a:pt x="99" y="189"/>
                </a:cubicBezTo>
                <a:cubicBezTo>
                  <a:pt x="101" y="201"/>
                  <a:pt x="101" y="201"/>
                  <a:pt x="101" y="201"/>
                </a:cubicBezTo>
                <a:cubicBezTo>
                  <a:pt x="86" y="227"/>
                  <a:pt x="86" y="227"/>
                  <a:pt x="86" y="227"/>
                </a:cubicBezTo>
                <a:cubicBezTo>
                  <a:pt x="84" y="229"/>
                  <a:pt x="82" y="230"/>
                  <a:pt x="79" y="233"/>
                </a:cubicBezTo>
                <a:cubicBezTo>
                  <a:pt x="0" y="234"/>
                  <a:pt x="0" y="234"/>
                  <a:pt x="0" y="234"/>
                </a:cubicBezTo>
                <a:cubicBezTo>
                  <a:pt x="0" y="243"/>
                  <a:pt x="0" y="243"/>
                  <a:pt x="0" y="243"/>
                </a:cubicBezTo>
                <a:cubicBezTo>
                  <a:pt x="72" y="241"/>
                  <a:pt x="72" y="241"/>
                  <a:pt x="72" y="241"/>
                </a:cubicBezTo>
                <a:cubicBezTo>
                  <a:pt x="71" y="248"/>
                  <a:pt x="83" y="253"/>
                  <a:pt x="83" y="253"/>
                </a:cubicBezTo>
                <a:cubicBezTo>
                  <a:pt x="77" y="247"/>
                  <a:pt x="76" y="244"/>
                  <a:pt x="76" y="241"/>
                </a:cubicBezTo>
                <a:cubicBezTo>
                  <a:pt x="92" y="241"/>
                  <a:pt x="92" y="241"/>
                  <a:pt x="92" y="241"/>
                </a:cubicBezTo>
                <a:cubicBezTo>
                  <a:pt x="92" y="242"/>
                  <a:pt x="91" y="244"/>
                  <a:pt x="89" y="245"/>
                </a:cubicBezTo>
                <a:cubicBezTo>
                  <a:pt x="94" y="248"/>
                  <a:pt x="98" y="243"/>
                  <a:pt x="99" y="241"/>
                </a:cubicBezTo>
                <a:cubicBezTo>
                  <a:pt x="105" y="240"/>
                  <a:pt x="105" y="240"/>
                  <a:pt x="105" y="240"/>
                </a:cubicBezTo>
                <a:cubicBezTo>
                  <a:pt x="106" y="253"/>
                  <a:pt x="122" y="250"/>
                  <a:pt x="122" y="250"/>
                </a:cubicBezTo>
                <a:cubicBezTo>
                  <a:pt x="122" y="250"/>
                  <a:pt x="120" y="249"/>
                  <a:pt x="114" y="247"/>
                </a:cubicBezTo>
                <a:cubicBezTo>
                  <a:pt x="111" y="246"/>
                  <a:pt x="110" y="243"/>
                  <a:pt x="110" y="240"/>
                </a:cubicBezTo>
                <a:cubicBezTo>
                  <a:pt x="118" y="240"/>
                  <a:pt x="118" y="240"/>
                  <a:pt x="118" y="240"/>
                </a:cubicBezTo>
                <a:cubicBezTo>
                  <a:pt x="118" y="241"/>
                  <a:pt x="117" y="241"/>
                  <a:pt x="115" y="242"/>
                </a:cubicBezTo>
                <a:cubicBezTo>
                  <a:pt x="109" y="243"/>
                  <a:pt x="121" y="245"/>
                  <a:pt x="121" y="245"/>
                </a:cubicBezTo>
                <a:cubicBezTo>
                  <a:pt x="121" y="245"/>
                  <a:pt x="124" y="243"/>
                  <a:pt x="126" y="240"/>
                </a:cubicBezTo>
                <a:cubicBezTo>
                  <a:pt x="179" y="239"/>
                  <a:pt x="179" y="239"/>
                  <a:pt x="179" y="239"/>
                </a:cubicBezTo>
                <a:cubicBezTo>
                  <a:pt x="181" y="242"/>
                  <a:pt x="183" y="244"/>
                  <a:pt x="186" y="246"/>
                </a:cubicBezTo>
                <a:cubicBezTo>
                  <a:pt x="192" y="245"/>
                  <a:pt x="194" y="250"/>
                  <a:pt x="198" y="252"/>
                </a:cubicBezTo>
                <a:cubicBezTo>
                  <a:pt x="204" y="254"/>
                  <a:pt x="211" y="254"/>
                  <a:pt x="215" y="258"/>
                </a:cubicBezTo>
                <a:cubicBezTo>
                  <a:pt x="215" y="256"/>
                  <a:pt x="216" y="255"/>
                  <a:pt x="216" y="254"/>
                </a:cubicBezTo>
                <a:cubicBezTo>
                  <a:pt x="218" y="254"/>
                  <a:pt x="220" y="253"/>
                  <a:pt x="222" y="253"/>
                </a:cubicBezTo>
                <a:cubicBezTo>
                  <a:pt x="222" y="247"/>
                  <a:pt x="221" y="242"/>
                  <a:pt x="218" y="238"/>
                </a:cubicBezTo>
                <a:cubicBezTo>
                  <a:pt x="251" y="238"/>
                  <a:pt x="251" y="238"/>
                  <a:pt x="251" y="23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2" name="Freeform 120"/>
          <p:cNvSpPr>
            <a:spLocks/>
          </p:cNvSpPr>
          <p:nvPr/>
        </p:nvSpPr>
        <p:spPr bwMode="auto">
          <a:xfrm>
            <a:off x="3705235" y="1926980"/>
            <a:ext cx="434955" cy="478970"/>
          </a:xfrm>
          <a:custGeom>
            <a:avLst/>
            <a:gdLst/>
            <a:ahLst/>
            <a:cxnLst>
              <a:cxn ang="0">
                <a:pos x="154" y="3"/>
              </a:cxn>
              <a:cxn ang="0">
                <a:pos x="143" y="1"/>
              </a:cxn>
              <a:cxn ang="0">
                <a:pos x="116" y="20"/>
              </a:cxn>
              <a:cxn ang="0">
                <a:pos x="80" y="64"/>
              </a:cxn>
              <a:cxn ang="0">
                <a:pos x="80" y="66"/>
              </a:cxn>
              <a:cxn ang="0">
                <a:pos x="73" y="76"/>
              </a:cxn>
              <a:cxn ang="0">
                <a:pos x="61" y="89"/>
              </a:cxn>
              <a:cxn ang="0">
                <a:pos x="33" y="120"/>
              </a:cxn>
              <a:cxn ang="0">
                <a:pos x="32" y="126"/>
              </a:cxn>
              <a:cxn ang="0">
                <a:pos x="29" y="131"/>
              </a:cxn>
              <a:cxn ang="0">
                <a:pos x="0" y="167"/>
              </a:cxn>
              <a:cxn ang="0">
                <a:pos x="12" y="162"/>
              </a:cxn>
              <a:cxn ang="0">
                <a:pos x="36" y="148"/>
              </a:cxn>
              <a:cxn ang="0">
                <a:pos x="25" y="165"/>
              </a:cxn>
              <a:cxn ang="0">
                <a:pos x="10" y="190"/>
              </a:cxn>
              <a:cxn ang="0">
                <a:pos x="15" y="191"/>
              </a:cxn>
              <a:cxn ang="0">
                <a:pos x="15" y="194"/>
              </a:cxn>
              <a:cxn ang="0">
                <a:pos x="29" y="189"/>
              </a:cxn>
              <a:cxn ang="0">
                <a:pos x="37" y="185"/>
              </a:cxn>
              <a:cxn ang="0">
                <a:pos x="75" y="135"/>
              </a:cxn>
              <a:cxn ang="0">
                <a:pos x="77" y="135"/>
              </a:cxn>
              <a:cxn ang="0">
                <a:pos x="78" y="135"/>
              </a:cxn>
              <a:cxn ang="0">
                <a:pos x="77" y="136"/>
              </a:cxn>
              <a:cxn ang="0">
                <a:pos x="75" y="142"/>
              </a:cxn>
              <a:cxn ang="0">
                <a:pos x="79" y="150"/>
              </a:cxn>
              <a:cxn ang="0">
                <a:pos x="84" y="163"/>
              </a:cxn>
              <a:cxn ang="0">
                <a:pos x="87" y="173"/>
              </a:cxn>
              <a:cxn ang="0">
                <a:pos x="82" y="178"/>
              </a:cxn>
              <a:cxn ang="0">
                <a:pos x="86" y="184"/>
              </a:cxn>
              <a:cxn ang="0">
                <a:pos x="91" y="182"/>
              </a:cxn>
              <a:cxn ang="0">
                <a:pos x="89" y="177"/>
              </a:cxn>
              <a:cxn ang="0">
                <a:pos x="94" y="174"/>
              </a:cxn>
              <a:cxn ang="0">
                <a:pos x="91" y="186"/>
              </a:cxn>
              <a:cxn ang="0">
                <a:pos x="85" y="188"/>
              </a:cxn>
              <a:cxn ang="0">
                <a:pos x="96" y="173"/>
              </a:cxn>
              <a:cxn ang="0">
                <a:pos x="84" y="150"/>
              </a:cxn>
              <a:cxn ang="0">
                <a:pos x="86" y="136"/>
              </a:cxn>
              <a:cxn ang="0">
                <a:pos x="91" y="137"/>
              </a:cxn>
              <a:cxn ang="0">
                <a:pos x="97" y="151"/>
              </a:cxn>
              <a:cxn ang="0">
                <a:pos x="107" y="175"/>
              </a:cxn>
              <a:cxn ang="0">
                <a:pos x="102" y="180"/>
              </a:cxn>
              <a:cxn ang="0">
                <a:pos x="110" y="184"/>
              </a:cxn>
              <a:cxn ang="0">
                <a:pos x="107" y="179"/>
              </a:cxn>
              <a:cxn ang="0">
                <a:pos x="118" y="178"/>
              </a:cxn>
              <a:cxn ang="0">
                <a:pos x="114" y="190"/>
              </a:cxn>
              <a:cxn ang="0">
                <a:pos x="120" y="177"/>
              </a:cxn>
              <a:cxn ang="0">
                <a:pos x="113" y="171"/>
              </a:cxn>
              <a:cxn ang="0">
                <a:pos x="101" y="151"/>
              </a:cxn>
              <a:cxn ang="0">
                <a:pos x="102" y="142"/>
              </a:cxn>
              <a:cxn ang="0">
                <a:pos x="104" y="137"/>
              </a:cxn>
              <a:cxn ang="0">
                <a:pos x="104" y="137"/>
              </a:cxn>
              <a:cxn ang="0">
                <a:pos x="105" y="136"/>
              </a:cxn>
              <a:cxn ang="0">
                <a:pos x="122" y="120"/>
              </a:cxn>
              <a:cxn ang="0">
                <a:pos x="144" y="57"/>
              </a:cxn>
              <a:cxn ang="0">
                <a:pos x="147" y="37"/>
              </a:cxn>
              <a:cxn ang="0">
                <a:pos x="177" y="7"/>
              </a:cxn>
              <a:cxn ang="0">
                <a:pos x="154" y="3"/>
              </a:cxn>
            </a:cxnLst>
            <a:rect l="0" t="0" r="r" b="b"/>
            <a:pathLst>
              <a:path w="177" h="194">
                <a:moveTo>
                  <a:pt x="154" y="3"/>
                </a:moveTo>
                <a:cubicBezTo>
                  <a:pt x="150" y="3"/>
                  <a:pt x="146" y="1"/>
                  <a:pt x="143" y="1"/>
                </a:cubicBezTo>
                <a:cubicBezTo>
                  <a:pt x="127" y="1"/>
                  <a:pt x="123" y="11"/>
                  <a:pt x="116" y="20"/>
                </a:cubicBezTo>
                <a:cubicBezTo>
                  <a:pt x="107" y="38"/>
                  <a:pt x="95" y="52"/>
                  <a:pt x="80" y="64"/>
                </a:cubicBezTo>
                <a:cubicBezTo>
                  <a:pt x="80" y="65"/>
                  <a:pt x="80" y="66"/>
                  <a:pt x="80" y="66"/>
                </a:cubicBezTo>
                <a:cubicBezTo>
                  <a:pt x="75" y="68"/>
                  <a:pt x="75" y="71"/>
                  <a:pt x="73" y="76"/>
                </a:cubicBezTo>
                <a:cubicBezTo>
                  <a:pt x="70" y="81"/>
                  <a:pt x="65" y="85"/>
                  <a:pt x="61" y="89"/>
                </a:cubicBezTo>
                <a:cubicBezTo>
                  <a:pt x="51" y="100"/>
                  <a:pt x="39" y="110"/>
                  <a:pt x="33" y="120"/>
                </a:cubicBezTo>
                <a:cubicBezTo>
                  <a:pt x="31" y="122"/>
                  <a:pt x="31" y="124"/>
                  <a:pt x="32" y="126"/>
                </a:cubicBezTo>
                <a:cubicBezTo>
                  <a:pt x="30" y="127"/>
                  <a:pt x="29" y="129"/>
                  <a:pt x="29" y="131"/>
                </a:cubicBezTo>
                <a:cubicBezTo>
                  <a:pt x="19" y="143"/>
                  <a:pt x="7" y="152"/>
                  <a:pt x="0" y="167"/>
                </a:cubicBezTo>
                <a:cubicBezTo>
                  <a:pt x="5" y="169"/>
                  <a:pt x="8" y="164"/>
                  <a:pt x="12" y="162"/>
                </a:cubicBezTo>
                <a:cubicBezTo>
                  <a:pt x="20" y="157"/>
                  <a:pt x="27" y="152"/>
                  <a:pt x="36" y="148"/>
                </a:cubicBezTo>
                <a:cubicBezTo>
                  <a:pt x="32" y="154"/>
                  <a:pt x="29" y="159"/>
                  <a:pt x="25" y="165"/>
                </a:cubicBezTo>
                <a:cubicBezTo>
                  <a:pt x="19" y="173"/>
                  <a:pt x="10" y="177"/>
                  <a:pt x="10" y="190"/>
                </a:cubicBezTo>
                <a:cubicBezTo>
                  <a:pt x="12" y="190"/>
                  <a:pt x="13" y="191"/>
                  <a:pt x="15" y="191"/>
                </a:cubicBezTo>
                <a:cubicBezTo>
                  <a:pt x="15" y="192"/>
                  <a:pt x="16" y="192"/>
                  <a:pt x="15" y="194"/>
                </a:cubicBezTo>
                <a:cubicBezTo>
                  <a:pt x="19" y="191"/>
                  <a:pt x="24" y="191"/>
                  <a:pt x="29" y="189"/>
                </a:cubicBezTo>
                <a:cubicBezTo>
                  <a:pt x="32" y="188"/>
                  <a:pt x="33" y="184"/>
                  <a:pt x="37" y="185"/>
                </a:cubicBezTo>
                <a:cubicBezTo>
                  <a:pt x="54" y="173"/>
                  <a:pt x="56" y="145"/>
                  <a:pt x="75" y="135"/>
                </a:cubicBezTo>
                <a:cubicBezTo>
                  <a:pt x="76" y="136"/>
                  <a:pt x="77" y="136"/>
                  <a:pt x="77" y="135"/>
                </a:cubicBezTo>
                <a:cubicBezTo>
                  <a:pt x="78" y="135"/>
                  <a:pt x="78" y="135"/>
                  <a:pt x="78" y="135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75" y="142"/>
                  <a:pt x="75" y="142"/>
                  <a:pt x="75" y="142"/>
                </a:cubicBezTo>
                <a:cubicBezTo>
                  <a:pt x="79" y="150"/>
                  <a:pt x="79" y="150"/>
                  <a:pt x="79" y="150"/>
                </a:cubicBezTo>
                <a:cubicBezTo>
                  <a:pt x="84" y="163"/>
                  <a:pt x="84" y="163"/>
                  <a:pt x="84" y="163"/>
                </a:cubicBezTo>
                <a:cubicBezTo>
                  <a:pt x="87" y="173"/>
                  <a:pt x="87" y="173"/>
                  <a:pt x="87" y="173"/>
                </a:cubicBezTo>
                <a:cubicBezTo>
                  <a:pt x="87" y="173"/>
                  <a:pt x="82" y="175"/>
                  <a:pt x="82" y="178"/>
                </a:cubicBezTo>
                <a:cubicBezTo>
                  <a:pt x="82" y="181"/>
                  <a:pt x="86" y="184"/>
                  <a:pt x="86" y="184"/>
                </a:cubicBezTo>
                <a:cubicBezTo>
                  <a:pt x="86" y="184"/>
                  <a:pt x="95" y="183"/>
                  <a:pt x="91" y="182"/>
                </a:cubicBezTo>
                <a:cubicBezTo>
                  <a:pt x="86" y="181"/>
                  <a:pt x="89" y="177"/>
                  <a:pt x="89" y="177"/>
                </a:cubicBezTo>
                <a:cubicBezTo>
                  <a:pt x="94" y="174"/>
                  <a:pt x="94" y="174"/>
                  <a:pt x="94" y="174"/>
                </a:cubicBezTo>
                <a:cubicBezTo>
                  <a:pt x="94" y="174"/>
                  <a:pt x="96" y="184"/>
                  <a:pt x="91" y="186"/>
                </a:cubicBezTo>
                <a:cubicBezTo>
                  <a:pt x="87" y="187"/>
                  <a:pt x="85" y="188"/>
                  <a:pt x="85" y="188"/>
                </a:cubicBezTo>
                <a:cubicBezTo>
                  <a:pt x="85" y="188"/>
                  <a:pt x="103" y="191"/>
                  <a:pt x="96" y="173"/>
                </a:cubicBezTo>
                <a:cubicBezTo>
                  <a:pt x="86" y="166"/>
                  <a:pt x="84" y="150"/>
                  <a:pt x="84" y="150"/>
                </a:cubicBezTo>
                <a:cubicBezTo>
                  <a:pt x="86" y="136"/>
                  <a:pt x="86" y="136"/>
                  <a:pt x="86" y="136"/>
                </a:cubicBezTo>
                <a:cubicBezTo>
                  <a:pt x="91" y="137"/>
                  <a:pt x="91" y="137"/>
                  <a:pt x="91" y="137"/>
                </a:cubicBezTo>
                <a:cubicBezTo>
                  <a:pt x="91" y="137"/>
                  <a:pt x="95" y="151"/>
                  <a:pt x="97" y="151"/>
                </a:cubicBezTo>
                <a:cubicBezTo>
                  <a:pt x="99" y="151"/>
                  <a:pt x="111" y="172"/>
                  <a:pt x="107" y="175"/>
                </a:cubicBezTo>
                <a:cubicBezTo>
                  <a:pt x="102" y="178"/>
                  <a:pt x="102" y="180"/>
                  <a:pt x="102" y="180"/>
                </a:cubicBezTo>
                <a:cubicBezTo>
                  <a:pt x="102" y="180"/>
                  <a:pt x="105" y="187"/>
                  <a:pt x="110" y="184"/>
                </a:cubicBezTo>
                <a:cubicBezTo>
                  <a:pt x="108" y="183"/>
                  <a:pt x="107" y="179"/>
                  <a:pt x="107" y="179"/>
                </a:cubicBezTo>
                <a:cubicBezTo>
                  <a:pt x="107" y="179"/>
                  <a:pt x="113" y="171"/>
                  <a:pt x="118" y="178"/>
                </a:cubicBezTo>
                <a:cubicBezTo>
                  <a:pt x="118" y="178"/>
                  <a:pt x="124" y="182"/>
                  <a:pt x="114" y="190"/>
                </a:cubicBezTo>
                <a:cubicBezTo>
                  <a:pt x="114" y="190"/>
                  <a:pt x="128" y="185"/>
                  <a:pt x="120" y="177"/>
                </a:cubicBezTo>
                <a:cubicBezTo>
                  <a:pt x="117" y="173"/>
                  <a:pt x="114" y="172"/>
                  <a:pt x="113" y="171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102" y="142"/>
                  <a:pt x="102" y="142"/>
                  <a:pt x="102" y="142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4" y="137"/>
                  <a:pt x="104" y="137"/>
                  <a:pt x="104" y="137"/>
                </a:cubicBezTo>
                <a:cubicBezTo>
                  <a:pt x="104" y="137"/>
                  <a:pt x="105" y="136"/>
                  <a:pt x="105" y="136"/>
                </a:cubicBezTo>
                <a:cubicBezTo>
                  <a:pt x="111" y="131"/>
                  <a:pt x="119" y="128"/>
                  <a:pt x="122" y="120"/>
                </a:cubicBezTo>
                <a:cubicBezTo>
                  <a:pt x="136" y="107"/>
                  <a:pt x="142" y="83"/>
                  <a:pt x="144" y="57"/>
                </a:cubicBezTo>
                <a:cubicBezTo>
                  <a:pt x="144" y="50"/>
                  <a:pt x="144" y="42"/>
                  <a:pt x="147" y="37"/>
                </a:cubicBezTo>
                <a:cubicBezTo>
                  <a:pt x="150" y="20"/>
                  <a:pt x="162" y="12"/>
                  <a:pt x="177" y="7"/>
                </a:cubicBezTo>
                <a:cubicBezTo>
                  <a:pt x="173" y="0"/>
                  <a:pt x="161" y="4"/>
                  <a:pt x="154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3" name="Freeform 121"/>
          <p:cNvSpPr>
            <a:spLocks noEditPoints="1"/>
          </p:cNvSpPr>
          <p:nvPr/>
        </p:nvSpPr>
        <p:spPr bwMode="auto">
          <a:xfrm>
            <a:off x="3837275" y="2954824"/>
            <a:ext cx="890622" cy="613600"/>
          </a:xfrm>
          <a:custGeom>
            <a:avLst/>
            <a:gdLst/>
            <a:ahLst/>
            <a:cxnLst>
              <a:cxn ang="0">
                <a:pos x="85" y="208"/>
              </a:cxn>
              <a:cxn ang="0">
                <a:pos x="105" y="182"/>
              </a:cxn>
              <a:cxn ang="0">
                <a:pos x="346" y="228"/>
              </a:cxn>
              <a:cxn ang="0">
                <a:pos x="213" y="152"/>
              </a:cxn>
              <a:cxn ang="0">
                <a:pos x="178" y="120"/>
              </a:cxn>
              <a:cxn ang="0">
                <a:pos x="140" y="86"/>
              </a:cxn>
              <a:cxn ang="0">
                <a:pos x="80" y="48"/>
              </a:cxn>
              <a:cxn ang="0">
                <a:pos x="9" y="21"/>
              </a:cxn>
              <a:cxn ang="0">
                <a:pos x="9" y="33"/>
              </a:cxn>
              <a:cxn ang="0">
                <a:pos x="9" y="63"/>
              </a:cxn>
              <a:cxn ang="0">
                <a:pos x="20" y="108"/>
              </a:cxn>
              <a:cxn ang="0">
                <a:pos x="48" y="151"/>
              </a:cxn>
              <a:cxn ang="0">
                <a:pos x="93" y="173"/>
              </a:cxn>
              <a:cxn ang="0">
                <a:pos x="71" y="205"/>
              </a:cxn>
              <a:cxn ang="0">
                <a:pos x="57" y="202"/>
              </a:cxn>
              <a:cxn ang="0">
                <a:pos x="63" y="205"/>
              </a:cxn>
              <a:cxn ang="0">
                <a:pos x="52" y="212"/>
              </a:cxn>
              <a:cxn ang="0">
                <a:pos x="59" y="210"/>
              </a:cxn>
              <a:cxn ang="0">
                <a:pos x="63" y="217"/>
              </a:cxn>
              <a:cxn ang="0">
                <a:pos x="70" y="214"/>
              </a:cxn>
              <a:cxn ang="0">
                <a:pos x="77" y="210"/>
              </a:cxn>
              <a:cxn ang="0">
                <a:pos x="79" y="210"/>
              </a:cxn>
              <a:cxn ang="0">
                <a:pos x="82" y="211"/>
              </a:cxn>
              <a:cxn ang="0">
                <a:pos x="75" y="222"/>
              </a:cxn>
              <a:cxn ang="0">
                <a:pos x="81" y="217"/>
              </a:cxn>
              <a:cxn ang="0">
                <a:pos x="87" y="222"/>
              </a:cxn>
              <a:cxn ang="0">
                <a:pos x="92" y="217"/>
              </a:cxn>
              <a:cxn ang="0">
                <a:pos x="98" y="207"/>
              </a:cxn>
              <a:cxn ang="0">
                <a:pos x="120" y="174"/>
              </a:cxn>
              <a:cxn ang="0">
                <a:pos x="189" y="164"/>
              </a:cxn>
              <a:cxn ang="0">
                <a:pos x="235" y="188"/>
              </a:cxn>
              <a:cxn ang="0">
                <a:pos x="272" y="209"/>
              </a:cxn>
              <a:cxn ang="0">
                <a:pos x="319" y="230"/>
              </a:cxn>
              <a:cxn ang="0">
                <a:pos x="354" y="243"/>
              </a:cxn>
              <a:cxn ang="0">
                <a:pos x="346" y="228"/>
              </a:cxn>
            </a:cxnLst>
            <a:rect l="0" t="0" r="r" b="b"/>
            <a:pathLst>
              <a:path w="361" h="249">
                <a:moveTo>
                  <a:pt x="88" y="208"/>
                </a:moveTo>
                <a:cubicBezTo>
                  <a:pt x="87" y="208"/>
                  <a:pt x="86" y="208"/>
                  <a:pt x="85" y="208"/>
                </a:cubicBezTo>
                <a:cubicBezTo>
                  <a:pt x="84" y="208"/>
                  <a:pt x="82" y="208"/>
                  <a:pt x="81" y="208"/>
                </a:cubicBezTo>
                <a:cubicBezTo>
                  <a:pt x="86" y="197"/>
                  <a:pt x="95" y="188"/>
                  <a:pt x="105" y="182"/>
                </a:cubicBezTo>
                <a:cubicBezTo>
                  <a:pt x="100" y="191"/>
                  <a:pt x="98" y="205"/>
                  <a:pt x="88" y="208"/>
                </a:cubicBezTo>
                <a:close/>
                <a:moveTo>
                  <a:pt x="346" y="228"/>
                </a:moveTo>
                <a:cubicBezTo>
                  <a:pt x="320" y="214"/>
                  <a:pt x="295" y="198"/>
                  <a:pt x="269" y="183"/>
                </a:cubicBezTo>
                <a:cubicBezTo>
                  <a:pt x="244" y="169"/>
                  <a:pt x="238" y="167"/>
                  <a:pt x="213" y="152"/>
                </a:cubicBezTo>
                <a:cubicBezTo>
                  <a:pt x="214" y="151"/>
                  <a:pt x="216" y="154"/>
                  <a:pt x="219" y="153"/>
                </a:cubicBezTo>
                <a:cubicBezTo>
                  <a:pt x="208" y="139"/>
                  <a:pt x="191" y="133"/>
                  <a:pt x="178" y="120"/>
                </a:cubicBezTo>
                <a:cubicBezTo>
                  <a:pt x="176" y="118"/>
                  <a:pt x="175" y="116"/>
                  <a:pt x="173" y="114"/>
                </a:cubicBezTo>
                <a:cubicBezTo>
                  <a:pt x="163" y="104"/>
                  <a:pt x="147" y="99"/>
                  <a:pt x="140" y="86"/>
                </a:cubicBezTo>
                <a:cubicBezTo>
                  <a:pt x="126" y="76"/>
                  <a:pt x="113" y="63"/>
                  <a:pt x="97" y="55"/>
                </a:cubicBezTo>
                <a:cubicBezTo>
                  <a:pt x="92" y="52"/>
                  <a:pt x="85" y="51"/>
                  <a:pt x="80" y="48"/>
                </a:cubicBezTo>
                <a:cubicBezTo>
                  <a:pt x="61" y="36"/>
                  <a:pt x="66" y="0"/>
                  <a:pt x="29" y="6"/>
                </a:cubicBezTo>
                <a:cubicBezTo>
                  <a:pt x="20" y="7"/>
                  <a:pt x="8" y="9"/>
                  <a:pt x="9" y="21"/>
                </a:cubicBezTo>
                <a:cubicBezTo>
                  <a:pt x="6" y="24"/>
                  <a:pt x="0" y="26"/>
                  <a:pt x="0" y="32"/>
                </a:cubicBezTo>
                <a:cubicBezTo>
                  <a:pt x="1" y="33"/>
                  <a:pt x="6" y="32"/>
                  <a:pt x="9" y="33"/>
                </a:cubicBezTo>
                <a:cubicBezTo>
                  <a:pt x="7" y="40"/>
                  <a:pt x="12" y="47"/>
                  <a:pt x="12" y="54"/>
                </a:cubicBezTo>
                <a:cubicBezTo>
                  <a:pt x="12" y="57"/>
                  <a:pt x="9" y="60"/>
                  <a:pt x="9" y="63"/>
                </a:cubicBezTo>
                <a:cubicBezTo>
                  <a:pt x="8" y="68"/>
                  <a:pt x="11" y="73"/>
                  <a:pt x="12" y="79"/>
                </a:cubicBezTo>
                <a:cubicBezTo>
                  <a:pt x="15" y="90"/>
                  <a:pt x="16" y="99"/>
                  <a:pt x="20" y="108"/>
                </a:cubicBezTo>
                <a:cubicBezTo>
                  <a:pt x="24" y="116"/>
                  <a:pt x="28" y="122"/>
                  <a:pt x="33" y="131"/>
                </a:cubicBezTo>
                <a:cubicBezTo>
                  <a:pt x="38" y="139"/>
                  <a:pt x="41" y="146"/>
                  <a:pt x="48" y="151"/>
                </a:cubicBezTo>
                <a:cubicBezTo>
                  <a:pt x="55" y="158"/>
                  <a:pt x="66" y="159"/>
                  <a:pt x="73" y="165"/>
                </a:cubicBezTo>
                <a:cubicBezTo>
                  <a:pt x="81" y="163"/>
                  <a:pt x="87" y="170"/>
                  <a:pt x="93" y="173"/>
                </a:cubicBezTo>
                <a:cubicBezTo>
                  <a:pt x="93" y="175"/>
                  <a:pt x="94" y="177"/>
                  <a:pt x="95" y="179"/>
                </a:cubicBezTo>
                <a:cubicBezTo>
                  <a:pt x="88" y="189"/>
                  <a:pt x="78" y="196"/>
                  <a:pt x="71" y="205"/>
                </a:cubicBezTo>
                <a:cubicBezTo>
                  <a:pt x="70" y="205"/>
                  <a:pt x="68" y="204"/>
                  <a:pt x="67" y="204"/>
                </a:cubicBezTo>
                <a:cubicBezTo>
                  <a:pt x="64" y="202"/>
                  <a:pt x="61" y="199"/>
                  <a:pt x="57" y="202"/>
                </a:cubicBezTo>
                <a:cubicBezTo>
                  <a:pt x="59" y="203"/>
                  <a:pt x="60" y="202"/>
                  <a:pt x="61" y="203"/>
                </a:cubicBezTo>
                <a:cubicBezTo>
                  <a:pt x="62" y="203"/>
                  <a:pt x="62" y="204"/>
                  <a:pt x="63" y="205"/>
                </a:cubicBezTo>
                <a:cubicBezTo>
                  <a:pt x="64" y="206"/>
                  <a:pt x="66" y="205"/>
                  <a:pt x="67" y="206"/>
                </a:cubicBezTo>
                <a:cubicBezTo>
                  <a:pt x="62" y="207"/>
                  <a:pt x="56" y="206"/>
                  <a:pt x="52" y="212"/>
                </a:cubicBezTo>
                <a:cubicBezTo>
                  <a:pt x="54" y="212"/>
                  <a:pt x="56" y="209"/>
                  <a:pt x="58" y="209"/>
                </a:cubicBezTo>
                <a:cubicBezTo>
                  <a:pt x="59" y="210"/>
                  <a:pt x="59" y="210"/>
                  <a:pt x="59" y="210"/>
                </a:cubicBezTo>
                <a:cubicBezTo>
                  <a:pt x="64" y="210"/>
                  <a:pt x="68" y="210"/>
                  <a:pt x="73" y="209"/>
                </a:cubicBezTo>
                <a:cubicBezTo>
                  <a:pt x="70" y="212"/>
                  <a:pt x="65" y="213"/>
                  <a:pt x="63" y="217"/>
                </a:cubicBezTo>
                <a:cubicBezTo>
                  <a:pt x="64" y="217"/>
                  <a:pt x="65" y="216"/>
                  <a:pt x="66" y="215"/>
                </a:cubicBezTo>
                <a:cubicBezTo>
                  <a:pt x="68" y="215"/>
                  <a:pt x="69" y="215"/>
                  <a:pt x="70" y="214"/>
                </a:cubicBezTo>
                <a:cubicBezTo>
                  <a:pt x="71" y="214"/>
                  <a:pt x="74" y="212"/>
                  <a:pt x="76" y="211"/>
                </a:cubicBezTo>
                <a:cubicBezTo>
                  <a:pt x="76" y="211"/>
                  <a:pt x="77" y="211"/>
                  <a:pt x="77" y="210"/>
                </a:cubicBezTo>
                <a:cubicBezTo>
                  <a:pt x="78" y="210"/>
                  <a:pt x="79" y="210"/>
                  <a:pt x="79" y="211"/>
                </a:cubicBezTo>
                <a:cubicBezTo>
                  <a:pt x="79" y="210"/>
                  <a:pt x="79" y="210"/>
                  <a:pt x="79" y="210"/>
                </a:cubicBezTo>
                <a:cubicBezTo>
                  <a:pt x="80" y="210"/>
                  <a:pt x="80" y="210"/>
                  <a:pt x="80" y="210"/>
                </a:cubicBezTo>
                <a:cubicBezTo>
                  <a:pt x="80" y="210"/>
                  <a:pt x="81" y="211"/>
                  <a:pt x="82" y="211"/>
                </a:cubicBezTo>
                <a:cubicBezTo>
                  <a:pt x="83" y="211"/>
                  <a:pt x="85" y="210"/>
                  <a:pt x="86" y="211"/>
                </a:cubicBezTo>
                <a:cubicBezTo>
                  <a:pt x="82" y="213"/>
                  <a:pt x="76" y="214"/>
                  <a:pt x="75" y="222"/>
                </a:cubicBezTo>
                <a:cubicBezTo>
                  <a:pt x="77" y="221"/>
                  <a:pt x="78" y="217"/>
                  <a:pt x="79" y="217"/>
                </a:cubicBezTo>
                <a:cubicBezTo>
                  <a:pt x="80" y="217"/>
                  <a:pt x="80" y="217"/>
                  <a:pt x="81" y="217"/>
                </a:cubicBezTo>
                <a:cubicBezTo>
                  <a:pt x="85" y="215"/>
                  <a:pt x="89" y="213"/>
                  <a:pt x="93" y="211"/>
                </a:cubicBezTo>
                <a:cubicBezTo>
                  <a:pt x="91" y="214"/>
                  <a:pt x="87" y="217"/>
                  <a:pt x="87" y="222"/>
                </a:cubicBezTo>
                <a:cubicBezTo>
                  <a:pt x="88" y="222"/>
                  <a:pt x="88" y="220"/>
                  <a:pt x="89" y="219"/>
                </a:cubicBezTo>
                <a:cubicBezTo>
                  <a:pt x="90" y="218"/>
                  <a:pt x="91" y="218"/>
                  <a:pt x="92" y="217"/>
                </a:cubicBezTo>
                <a:cubicBezTo>
                  <a:pt x="94" y="214"/>
                  <a:pt x="96" y="208"/>
                  <a:pt x="99" y="209"/>
                </a:cubicBezTo>
                <a:cubicBezTo>
                  <a:pt x="98" y="207"/>
                  <a:pt x="98" y="207"/>
                  <a:pt x="98" y="207"/>
                </a:cubicBezTo>
                <a:cubicBezTo>
                  <a:pt x="100" y="206"/>
                  <a:pt x="101" y="206"/>
                  <a:pt x="101" y="206"/>
                </a:cubicBezTo>
                <a:cubicBezTo>
                  <a:pt x="106" y="194"/>
                  <a:pt x="113" y="184"/>
                  <a:pt x="120" y="174"/>
                </a:cubicBezTo>
                <a:cubicBezTo>
                  <a:pt x="129" y="171"/>
                  <a:pt x="136" y="166"/>
                  <a:pt x="142" y="160"/>
                </a:cubicBezTo>
                <a:cubicBezTo>
                  <a:pt x="155" y="159"/>
                  <a:pt x="175" y="160"/>
                  <a:pt x="189" y="164"/>
                </a:cubicBezTo>
                <a:cubicBezTo>
                  <a:pt x="190" y="164"/>
                  <a:pt x="191" y="165"/>
                  <a:pt x="192" y="165"/>
                </a:cubicBezTo>
                <a:cubicBezTo>
                  <a:pt x="212" y="175"/>
                  <a:pt x="214" y="177"/>
                  <a:pt x="235" y="188"/>
                </a:cubicBezTo>
                <a:cubicBezTo>
                  <a:pt x="242" y="192"/>
                  <a:pt x="249" y="195"/>
                  <a:pt x="253" y="200"/>
                </a:cubicBezTo>
                <a:cubicBezTo>
                  <a:pt x="260" y="200"/>
                  <a:pt x="266" y="205"/>
                  <a:pt x="272" y="209"/>
                </a:cubicBezTo>
                <a:cubicBezTo>
                  <a:pt x="274" y="209"/>
                  <a:pt x="275" y="209"/>
                  <a:pt x="276" y="208"/>
                </a:cubicBezTo>
                <a:cubicBezTo>
                  <a:pt x="288" y="217"/>
                  <a:pt x="302" y="228"/>
                  <a:pt x="319" y="230"/>
                </a:cubicBezTo>
                <a:cubicBezTo>
                  <a:pt x="326" y="240"/>
                  <a:pt x="342" y="244"/>
                  <a:pt x="352" y="249"/>
                </a:cubicBezTo>
                <a:cubicBezTo>
                  <a:pt x="355" y="249"/>
                  <a:pt x="354" y="246"/>
                  <a:pt x="354" y="243"/>
                </a:cubicBezTo>
                <a:cubicBezTo>
                  <a:pt x="355" y="242"/>
                  <a:pt x="361" y="244"/>
                  <a:pt x="361" y="241"/>
                </a:cubicBezTo>
                <a:cubicBezTo>
                  <a:pt x="359" y="234"/>
                  <a:pt x="350" y="233"/>
                  <a:pt x="346" y="22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4" name="Freeform 122"/>
          <p:cNvSpPr>
            <a:spLocks/>
          </p:cNvSpPr>
          <p:nvPr/>
        </p:nvSpPr>
        <p:spPr bwMode="auto">
          <a:xfrm>
            <a:off x="4181615" y="2416306"/>
            <a:ext cx="484146" cy="455669"/>
          </a:xfrm>
          <a:custGeom>
            <a:avLst/>
            <a:gdLst/>
            <a:ahLst/>
            <a:cxnLst>
              <a:cxn ang="0">
                <a:pos x="70" y="115"/>
              </a:cxn>
              <a:cxn ang="0">
                <a:pos x="58" y="88"/>
              </a:cxn>
              <a:cxn ang="0">
                <a:pos x="28" y="71"/>
              </a:cxn>
              <a:cxn ang="0">
                <a:pos x="11" y="52"/>
              </a:cxn>
              <a:cxn ang="0">
                <a:pos x="8" y="45"/>
              </a:cxn>
              <a:cxn ang="0">
                <a:pos x="2" y="0"/>
              </a:cxn>
              <a:cxn ang="0">
                <a:pos x="7" y="1"/>
              </a:cxn>
              <a:cxn ang="0">
                <a:pos x="14" y="3"/>
              </a:cxn>
              <a:cxn ang="0">
                <a:pos x="17" y="8"/>
              </a:cxn>
              <a:cxn ang="0">
                <a:pos x="26" y="14"/>
              </a:cxn>
              <a:cxn ang="0">
                <a:pos x="40" y="25"/>
              </a:cxn>
              <a:cxn ang="0">
                <a:pos x="54" y="36"/>
              </a:cxn>
              <a:cxn ang="0">
                <a:pos x="64" y="47"/>
              </a:cxn>
              <a:cxn ang="0">
                <a:pos x="72" y="52"/>
              </a:cxn>
              <a:cxn ang="0">
                <a:pos x="77" y="55"/>
              </a:cxn>
              <a:cxn ang="0">
                <a:pos x="82" y="58"/>
              </a:cxn>
              <a:cxn ang="0">
                <a:pos x="113" y="85"/>
              </a:cxn>
              <a:cxn ang="0">
                <a:pos x="130" y="101"/>
              </a:cxn>
              <a:cxn ang="0">
                <a:pos x="144" y="105"/>
              </a:cxn>
              <a:cxn ang="0">
                <a:pos x="179" y="101"/>
              </a:cxn>
              <a:cxn ang="0">
                <a:pos x="191" y="113"/>
              </a:cxn>
              <a:cxn ang="0">
                <a:pos x="156" y="124"/>
              </a:cxn>
              <a:cxn ang="0">
                <a:pos x="170" y="141"/>
              </a:cxn>
              <a:cxn ang="0">
                <a:pos x="189" y="168"/>
              </a:cxn>
              <a:cxn ang="0">
                <a:pos x="195" y="175"/>
              </a:cxn>
              <a:cxn ang="0">
                <a:pos x="162" y="183"/>
              </a:cxn>
              <a:cxn ang="0">
                <a:pos x="144" y="176"/>
              </a:cxn>
              <a:cxn ang="0">
                <a:pos x="126" y="163"/>
              </a:cxn>
              <a:cxn ang="0">
                <a:pos x="114" y="152"/>
              </a:cxn>
              <a:cxn ang="0">
                <a:pos x="108" y="138"/>
              </a:cxn>
              <a:cxn ang="0">
                <a:pos x="68" y="136"/>
              </a:cxn>
              <a:cxn ang="0">
                <a:pos x="46" y="144"/>
              </a:cxn>
            </a:cxnLst>
            <a:rect l="0" t="0" r="r" b="b"/>
            <a:pathLst>
              <a:path w="196" h="185">
                <a:moveTo>
                  <a:pt x="55" y="126"/>
                </a:moveTo>
                <a:cubicBezTo>
                  <a:pt x="58" y="120"/>
                  <a:pt x="63" y="118"/>
                  <a:pt x="70" y="115"/>
                </a:cubicBezTo>
                <a:cubicBezTo>
                  <a:pt x="77" y="112"/>
                  <a:pt x="74" y="107"/>
                  <a:pt x="71" y="102"/>
                </a:cubicBezTo>
                <a:cubicBezTo>
                  <a:pt x="67" y="96"/>
                  <a:pt x="63" y="92"/>
                  <a:pt x="58" y="88"/>
                </a:cubicBezTo>
                <a:cubicBezTo>
                  <a:pt x="50" y="82"/>
                  <a:pt x="41" y="78"/>
                  <a:pt x="33" y="75"/>
                </a:cubicBezTo>
                <a:cubicBezTo>
                  <a:pt x="31" y="74"/>
                  <a:pt x="30" y="73"/>
                  <a:pt x="28" y="71"/>
                </a:cubicBezTo>
                <a:cubicBezTo>
                  <a:pt x="26" y="68"/>
                  <a:pt x="22" y="66"/>
                  <a:pt x="21" y="61"/>
                </a:cubicBezTo>
                <a:cubicBezTo>
                  <a:pt x="17" y="59"/>
                  <a:pt x="13" y="57"/>
                  <a:pt x="11" y="52"/>
                </a:cubicBezTo>
                <a:cubicBezTo>
                  <a:pt x="10" y="51"/>
                  <a:pt x="11" y="50"/>
                  <a:pt x="10" y="49"/>
                </a:cubicBezTo>
                <a:cubicBezTo>
                  <a:pt x="10" y="48"/>
                  <a:pt x="8" y="46"/>
                  <a:pt x="8" y="45"/>
                </a:cubicBezTo>
                <a:cubicBezTo>
                  <a:pt x="1" y="32"/>
                  <a:pt x="0" y="15"/>
                  <a:pt x="2" y="1"/>
                </a:cubicBezTo>
                <a:cubicBezTo>
                  <a:pt x="2" y="1"/>
                  <a:pt x="2" y="0"/>
                  <a:pt x="2" y="0"/>
                </a:cubicBezTo>
                <a:cubicBezTo>
                  <a:pt x="4" y="1"/>
                  <a:pt x="4" y="3"/>
                  <a:pt x="5" y="4"/>
                </a:cubicBezTo>
                <a:cubicBezTo>
                  <a:pt x="7" y="3"/>
                  <a:pt x="6" y="1"/>
                  <a:pt x="7" y="1"/>
                </a:cubicBezTo>
                <a:cubicBezTo>
                  <a:pt x="9" y="2"/>
                  <a:pt x="10" y="4"/>
                  <a:pt x="11" y="6"/>
                </a:cubicBezTo>
                <a:cubicBezTo>
                  <a:pt x="12" y="6"/>
                  <a:pt x="11" y="4"/>
                  <a:pt x="14" y="3"/>
                </a:cubicBezTo>
                <a:cubicBezTo>
                  <a:pt x="15" y="5"/>
                  <a:pt x="16" y="7"/>
                  <a:pt x="15" y="9"/>
                </a:cubicBezTo>
                <a:cubicBezTo>
                  <a:pt x="16" y="8"/>
                  <a:pt x="16" y="8"/>
                  <a:pt x="17" y="8"/>
                </a:cubicBezTo>
                <a:cubicBezTo>
                  <a:pt x="20" y="10"/>
                  <a:pt x="21" y="12"/>
                  <a:pt x="23" y="14"/>
                </a:cubicBezTo>
                <a:cubicBezTo>
                  <a:pt x="24" y="13"/>
                  <a:pt x="25" y="14"/>
                  <a:pt x="26" y="14"/>
                </a:cubicBezTo>
                <a:cubicBezTo>
                  <a:pt x="28" y="16"/>
                  <a:pt x="30" y="17"/>
                  <a:pt x="32" y="19"/>
                </a:cubicBezTo>
                <a:cubicBezTo>
                  <a:pt x="35" y="20"/>
                  <a:pt x="39" y="22"/>
                  <a:pt x="40" y="25"/>
                </a:cubicBezTo>
                <a:cubicBezTo>
                  <a:pt x="44" y="26"/>
                  <a:pt x="46" y="28"/>
                  <a:pt x="48" y="31"/>
                </a:cubicBezTo>
                <a:cubicBezTo>
                  <a:pt x="51" y="32"/>
                  <a:pt x="53" y="34"/>
                  <a:pt x="54" y="36"/>
                </a:cubicBezTo>
                <a:cubicBezTo>
                  <a:pt x="57" y="37"/>
                  <a:pt x="58" y="39"/>
                  <a:pt x="59" y="42"/>
                </a:cubicBezTo>
                <a:cubicBezTo>
                  <a:pt x="62" y="43"/>
                  <a:pt x="62" y="46"/>
                  <a:pt x="64" y="47"/>
                </a:cubicBezTo>
                <a:cubicBezTo>
                  <a:pt x="66" y="48"/>
                  <a:pt x="68" y="48"/>
                  <a:pt x="68" y="50"/>
                </a:cubicBezTo>
                <a:cubicBezTo>
                  <a:pt x="70" y="50"/>
                  <a:pt x="72" y="51"/>
                  <a:pt x="72" y="52"/>
                </a:cubicBezTo>
                <a:cubicBezTo>
                  <a:pt x="73" y="53"/>
                  <a:pt x="75" y="53"/>
                  <a:pt x="76" y="53"/>
                </a:cubicBezTo>
                <a:cubicBezTo>
                  <a:pt x="77" y="54"/>
                  <a:pt x="77" y="54"/>
                  <a:pt x="77" y="55"/>
                </a:cubicBezTo>
                <a:cubicBezTo>
                  <a:pt x="78" y="55"/>
                  <a:pt x="79" y="56"/>
                  <a:pt x="80" y="56"/>
                </a:cubicBezTo>
                <a:cubicBezTo>
                  <a:pt x="81" y="57"/>
                  <a:pt x="81" y="57"/>
                  <a:pt x="82" y="58"/>
                </a:cubicBezTo>
                <a:cubicBezTo>
                  <a:pt x="93" y="63"/>
                  <a:pt x="103" y="71"/>
                  <a:pt x="110" y="81"/>
                </a:cubicBezTo>
                <a:cubicBezTo>
                  <a:pt x="111" y="83"/>
                  <a:pt x="112" y="84"/>
                  <a:pt x="113" y="85"/>
                </a:cubicBezTo>
                <a:cubicBezTo>
                  <a:pt x="116" y="89"/>
                  <a:pt x="118" y="94"/>
                  <a:pt x="121" y="97"/>
                </a:cubicBezTo>
                <a:cubicBezTo>
                  <a:pt x="123" y="98"/>
                  <a:pt x="127" y="99"/>
                  <a:pt x="130" y="101"/>
                </a:cubicBezTo>
                <a:cubicBezTo>
                  <a:pt x="132" y="102"/>
                  <a:pt x="134" y="105"/>
                  <a:pt x="136" y="105"/>
                </a:cubicBezTo>
                <a:cubicBezTo>
                  <a:pt x="138" y="105"/>
                  <a:pt x="141" y="105"/>
                  <a:pt x="144" y="105"/>
                </a:cubicBezTo>
                <a:cubicBezTo>
                  <a:pt x="148" y="105"/>
                  <a:pt x="153" y="104"/>
                  <a:pt x="158" y="103"/>
                </a:cubicBezTo>
                <a:cubicBezTo>
                  <a:pt x="166" y="101"/>
                  <a:pt x="174" y="98"/>
                  <a:pt x="179" y="101"/>
                </a:cubicBezTo>
                <a:cubicBezTo>
                  <a:pt x="182" y="106"/>
                  <a:pt x="188" y="107"/>
                  <a:pt x="192" y="111"/>
                </a:cubicBezTo>
                <a:cubicBezTo>
                  <a:pt x="193" y="112"/>
                  <a:pt x="191" y="112"/>
                  <a:pt x="191" y="113"/>
                </a:cubicBezTo>
                <a:cubicBezTo>
                  <a:pt x="195" y="114"/>
                  <a:pt x="194" y="118"/>
                  <a:pt x="196" y="120"/>
                </a:cubicBezTo>
                <a:cubicBezTo>
                  <a:pt x="183" y="124"/>
                  <a:pt x="165" y="117"/>
                  <a:pt x="156" y="124"/>
                </a:cubicBezTo>
                <a:cubicBezTo>
                  <a:pt x="162" y="127"/>
                  <a:pt x="167" y="132"/>
                  <a:pt x="169" y="140"/>
                </a:cubicBezTo>
                <a:cubicBezTo>
                  <a:pt x="169" y="140"/>
                  <a:pt x="170" y="141"/>
                  <a:pt x="170" y="141"/>
                </a:cubicBezTo>
                <a:cubicBezTo>
                  <a:pt x="171" y="145"/>
                  <a:pt x="173" y="146"/>
                  <a:pt x="173" y="150"/>
                </a:cubicBezTo>
                <a:cubicBezTo>
                  <a:pt x="180" y="153"/>
                  <a:pt x="185" y="161"/>
                  <a:pt x="189" y="168"/>
                </a:cubicBezTo>
                <a:cubicBezTo>
                  <a:pt x="190" y="169"/>
                  <a:pt x="191" y="170"/>
                  <a:pt x="191" y="172"/>
                </a:cubicBezTo>
                <a:cubicBezTo>
                  <a:pt x="192" y="173"/>
                  <a:pt x="194" y="174"/>
                  <a:pt x="195" y="175"/>
                </a:cubicBezTo>
                <a:cubicBezTo>
                  <a:pt x="194" y="181"/>
                  <a:pt x="188" y="183"/>
                  <a:pt x="181" y="184"/>
                </a:cubicBezTo>
                <a:cubicBezTo>
                  <a:pt x="173" y="185"/>
                  <a:pt x="167" y="184"/>
                  <a:pt x="162" y="183"/>
                </a:cubicBezTo>
                <a:cubicBezTo>
                  <a:pt x="161" y="183"/>
                  <a:pt x="159" y="183"/>
                  <a:pt x="158" y="182"/>
                </a:cubicBezTo>
                <a:cubicBezTo>
                  <a:pt x="154" y="181"/>
                  <a:pt x="149" y="178"/>
                  <a:pt x="144" y="176"/>
                </a:cubicBezTo>
                <a:cubicBezTo>
                  <a:pt x="139" y="174"/>
                  <a:pt x="134" y="172"/>
                  <a:pt x="131" y="169"/>
                </a:cubicBezTo>
                <a:cubicBezTo>
                  <a:pt x="129" y="167"/>
                  <a:pt x="128" y="165"/>
                  <a:pt x="126" y="163"/>
                </a:cubicBezTo>
                <a:cubicBezTo>
                  <a:pt x="121" y="162"/>
                  <a:pt x="119" y="158"/>
                  <a:pt x="116" y="155"/>
                </a:cubicBezTo>
                <a:cubicBezTo>
                  <a:pt x="116" y="154"/>
                  <a:pt x="114" y="153"/>
                  <a:pt x="114" y="152"/>
                </a:cubicBezTo>
                <a:cubicBezTo>
                  <a:pt x="113" y="150"/>
                  <a:pt x="112" y="147"/>
                  <a:pt x="112" y="145"/>
                </a:cubicBezTo>
                <a:cubicBezTo>
                  <a:pt x="111" y="142"/>
                  <a:pt x="109" y="140"/>
                  <a:pt x="108" y="138"/>
                </a:cubicBezTo>
                <a:cubicBezTo>
                  <a:pt x="96" y="139"/>
                  <a:pt x="84" y="145"/>
                  <a:pt x="75" y="141"/>
                </a:cubicBezTo>
                <a:cubicBezTo>
                  <a:pt x="72" y="139"/>
                  <a:pt x="70" y="137"/>
                  <a:pt x="68" y="136"/>
                </a:cubicBezTo>
                <a:cubicBezTo>
                  <a:pt x="65" y="136"/>
                  <a:pt x="62" y="136"/>
                  <a:pt x="60" y="137"/>
                </a:cubicBezTo>
                <a:cubicBezTo>
                  <a:pt x="54" y="138"/>
                  <a:pt x="51" y="142"/>
                  <a:pt x="46" y="144"/>
                </a:cubicBezTo>
                <a:cubicBezTo>
                  <a:pt x="44" y="135"/>
                  <a:pt x="56" y="135"/>
                  <a:pt x="55" y="12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5" name="Freeform 123"/>
          <p:cNvSpPr>
            <a:spLocks/>
          </p:cNvSpPr>
          <p:nvPr/>
        </p:nvSpPr>
        <p:spPr bwMode="auto">
          <a:xfrm>
            <a:off x="2553123" y="1440242"/>
            <a:ext cx="502269" cy="375409"/>
          </a:xfrm>
          <a:custGeom>
            <a:avLst/>
            <a:gdLst/>
            <a:ahLst/>
            <a:cxnLst>
              <a:cxn ang="0">
                <a:pos x="21" y="8"/>
              </a:cxn>
              <a:cxn ang="0">
                <a:pos x="55" y="8"/>
              </a:cxn>
              <a:cxn ang="0">
                <a:pos x="74" y="13"/>
              </a:cxn>
              <a:cxn ang="0">
                <a:pos x="135" y="19"/>
              </a:cxn>
              <a:cxn ang="0">
                <a:pos x="171" y="40"/>
              </a:cxn>
              <a:cxn ang="0">
                <a:pos x="195" y="46"/>
              </a:cxn>
              <a:cxn ang="0">
                <a:pos x="198" y="49"/>
              </a:cxn>
              <a:cxn ang="0">
                <a:pos x="200" y="51"/>
              </a:cxn>
              <a:cxn ang="0">
                <a:pos x="201" y="54"/>
              </a:cxn>
              <a:cxn ang="0">
                <a:pos x="202" y="57"/>
              </a:cxn>
              <a:cxn ang="0">
                <a:pos x="198" y="59"/>
              </a:cxn>
              <a:cxn ang="0">
                <a:pos x="187" y="65"/>
              </a:cxn>
              <a:cxn ang="0">
                <a:pos x="164" y="66"/>
              </a:cxn>
              <a:cxn ang="0">
                <a:pos x="156" y="86"/>
              </a:cxn>
              <a:cxn ang="0">
                <a:pos x="147" y="90"/>
              </a:cxn>
              <a:cxn ang="0">
                <a:pos x="141" y="93"/>
              </a:cxn>
              <a:cxn ang="0">
                <a:pos x="134" y="94"/>
              </a:cxn>
              <a:cxn ang="0">
                <a:pos x="128" y="90"/>
              </a:cxn>
              <a:cxn ang="0">
                <a:pos x="115" y="80"/>
              </a:cxn>
              <a:cxn ang="0">
                <a:pos x="110" y="84"/>
              </a:cxn>
              <a:cxn ang="0">
                <a:pos x="107" y="87"/>
              </a:cxn>
              <a:cxn ang="0">
                <a:pos x="100" y="100"/>
              </a:cxn>
              <a:cxn ang="0">
                <a:pos x="88" y="118"/>
              </a:cxn>
              <a:cxn ang="0">
                <a:pos x="79" y="127"/>
              </a:cxn>
              <a:cxn ang="0">
                <a:pos x="60" y="141"/>
              </a:cxn>
              <a:cxn ang="0">
                <a:pos x="50" y="145"/>
              </a:cxn>
              <a:cxn ang="0">
                <a:pos x="41" y="148"/>
              </a:cxn>
              <a:cxn ang="0">
                <a:pos x="37" y="141"/>
              </a:cxn>
              <a:cxn ang="0">
                <a:pos x="35" y="133"/>
              </a:cxn>
              <a:cxn ang="0">
                <a:pos x="53" y="86"/>
              </a:cxn>
              <a:cxn ang="0">
                <a:pos x="64" y="62"/>
              </a:cxn>
              <a:cxn ang="0">
                <a:pos x="74" y="47"/>
              </a:cxn>
              <a:cxn ang="0">
                <a:pos x="77" y="35"/>
              </a:cxn>
              <a:cxn ang="0">
                <a:pos x="38" y="21"/>
              </a:cxn>
              <a:cxn ang="0">
                <a:pos x="0" y="13"/>
              </a:cxn>
            </a:cxnLst>
            <a:rect l="0" t="0" r="r" b="b"/>
            <a:pathLst>
              <a:path w="204" h="152">
                <a:moveTo>
                  <a:pt x="5" y="12"/>
                </a:moveTo>
                <a:cubicBezTo>
                  <a:pt x="10" y="11"/>
                  <a:pt x="18" y="10"/>
                  <a:pt x="21" y="8"/>
                </a:cubicBezTo>
                <a:cubicBezTo>
                  <a:pt x="23" y="7"/>
                  <a:pt x="24" y="5"/>
                  <a:pt x="26" y="4"/>
                </a:cubicBezTo>
                <a:cubicBezTo>
                  <a:pt x="35" y="0"/>
                  <a:pt x="48" y="4"/>
                  <a:pt x="55" y="8"/>
                </a:cubicBezTo>
                <a:cubicBezTo>
                  <a:pt x="59" y="10"/>
                  <a:pt x="66" y="13"/>
                  <a:pt x="72" y="12"/>
                </a:cubicBezTo>
                <a:cubicBezTo>
                  <a:pt x="73" y="12"/>
                  <a:pt x="73" y="13"/>
                  <a:pt x="74" y="13"/>
                </a:cubicBezTo>
                <a:cubicBezTo>
                  <a:pt x="83" y="12"/>
                  <a:pt x="91" y="12"/>
                  <a:pt x="98" y="12"/>
                </a:cubicBezTo>
                <a:cubicBezTo>
                  <a:pt x="113" y="11"/>
                  <a:pt x="123" y="15"/>
                  <a:pt x="135" y="19"/>
                </a:cubicBezTo>
                <a:cubicBezTo>
                  <a:pt x="142" y="21"/>
                  <a:pt x="149" y="26"/>
                  <a:pt x="153" y="30"/>
                </a:cubicBezTo>
                <a:cubicBezTo>
                  <a:pt x="159" y="33"/>
                  <a:pt x="165" y="36"/>
                  <a:pt x="171" y="40"/>
                </a:cubicBezTo>
                <a:cubicBezTo>
                  <a:pt x="171" y="40"/>
                  <a:pt x="172" y="41"/>
                  <a:pt x="172" y="42"/>
                </a:cubicBezTo>
                <a:cubicBezTo>
                  <a:pt x="177" y="46"/>
                  <a:pt x="188" y="45"/>
                  <a:pt x="195" y="46"/>
                </a:cubicBezTo>
                <a:cubicBezTo>
                  <a:pt x="195" y="48"/>
                  <a:pt x="197" y="47"/>
                  <a:pt x="199" y="47"/>
                </a:cubicBezTo>
                <a:cubicBezTo>
                  <a:pt x="199" y="49"/>
                  <a:pt x="197" y="48"/>
                  <a:pt x="198" y="49"/>
                </a:cubicBezTo>
                <a:cubicBezTo>
                  <a:pt x="199" y="49"/>
                  <a:pt x="201" y="49"/>
                  <a:pt x="201" y="49"/>
                </a:cubicBezTo>
                <a:cubicBezTo>
                  <a:pt x="202" y="51"/>
                  <a:pt x="200" y="50"/>
                  <a:pt x="200" y="51"/>
                </a:cubicBezTo>
                <a:cubicBezTo>
                  <a:pt x="201" y="52"/>
                  <a:pt x="203" y="51"/>
                  <a:pt x="203" y="52"/>
                </a:cubicBezTo>
                <a:cubicBezTo>
                  <a:pt x="203" y="54"/>
                  <a:pt x="201" y="53"/>
                  <a:pt x="201" y="54"/>
                </a:cubicBezTo>
                <a:cubicBezTo>
                  <a:pt x="202" y="55"/>
                  <a:pt x="204" y="54"/>
                  <a:pt x="204" y="55"/>
                </a:cubicBezTo>
                <a:cubicBezTo>
                  <a:pt x="204" y="57"/>
                  <a:pt x="202" y="56"/>
                  <a:pt x="202" y="57"/>
                </a:cubicBezTo>
                <a:cubicBezTo>
                  <a:pt x="203" y="58"/>
                  <a:pt x="204" y="57"/>
                  <a:pt x="204" y="59"/>
                </a:cubicBezTo>
                <a:cubicBezTo>
                  <a:pt x="203" y="60"/>
                  <a:pt x="199" y="59"/>
                  <a:pt x="198" y="59"/>
                </a:cubicBezTo>
                <a:cubicBezTo>
                  <a:pt x="198" y="61"/>
                  <a:pt x="201" y="60"/>
                  <a:pt x="201" y="61"/>
                </a:cubicBezTo>
                <a:cubicBezTo>
                  <a:pt x="200" y="66"/>
                  <a:pt x="192" y="66"/>
                  <a:pt x="187" y="65"/>
                </a:cubicBezTo>
                <a:cubicBezTo>
                  <a:pt x="186" y="65"/>
                  <a:pt x="187" y="66"/>
                  <a:pt x="185" y="66"/>
                </a:cubicBezTo>
                <a:cubicBezTo>
                  <a:pt x="178" y="64"/>
                  <a:pt x="170" y="66"/>
                  <a:pt x="164" y="66"/>
                </a:cubicBezTo>
                <a:cubicBezTo>
                  <a:pt x="163" y="71"/>
                  <a:pt x="163" y="76"/>
                  <a:pt x="161" y="81"/>
                </a:cubicBezTo>
                <a:cubicBezTo>
                  <a:pt x="158" y="81"/>
                  <a:pt x="159" y="85"/>
                  <a:pt x="156" y="86"/>
                </a:cubicBezTo>
                <a:cubicBezTo>
                  <a:pt x="155" y="87"/>
                  <a:pt x="155" y="86"/>
                  <a:pt x="153" y="86"/>
                </a:cubicBezTo>
                <a:cubicBezTo>
                  <a:pt x="153" y="88"/>
                  <a:pt x="151" y="92"/>
                  <a:pt x="147" y="90"/>
                </a:cubicBezTo>
                <a:cubicBezTo>
                  <a:pt x="146" y="92"/>
                  <a:pt x="146" y="93"/>
                  <a:pt x="144" y="94"/>
                </a:cubicBezTo>
                <a:cubicBezTo>
                  <a:pt x="143" y="94"/>
                  <a:pt x="142" y="93"/>
                  <a:pt x="141" y="93"/>
                </a:cubicBezTo>
                <a:cubicBezTo>
                  <a:pt x="140" y="94"/>
                  <a:pt x="139" y="95"/>
                  <a:pt x="137" y="96"/>
                </a:cubicBezTo>
                <a:cubicBezTo>
                  <a:pt x="136" y="96"/>
                  <a:pt x="135" y="95"/>
                  <a:pt x="134" y="94"/>
                </a:cubicBezTo>
                <a:cubicBezTo>
                  <a:pt x="133" y="95"/>
                  <a:pt x="133" y="96"/>
                  <a:pt x="130" y="96"/>
                </a:cubicBezTo>
                <a:cubicBezTo>
                  <a:pt x="129" y="95"/>
                  <a:pt x="128" y="93"/>
                  <a:pt x="128" y="90"/>
                </a:cubicBezTo>
                <a:cubicBezTo>
                  <a:pt x="126" y="90"/>
                  <a:pt x="126" y="90"/>
                  <a:pt x="124" y="90"/>
                </a:cubicBezTo>
                <a:cubicBezTo>
                  <a:pt x="120" y="88"/>
                  <a:pt x="121" y="76"/>
                  <a:pt x="115" y="80"/>
                </a:cubicBezTo>
                <a:cubicBezTo>
                  <a:pt x="115" y="81"/>
                  <a:pt x="116" y="82"/>
                  <a:pt x="115" y="83"/>
                </a:cubicBezTo>
                <a:cubicBezTo>
                  <a:pt x="114" y="84"/>
                  <a:pt x="111" y="83"/>
                  <a:pt x="110" y="84"/>
                </a:cubicBezTo>
                <a:cubicBezTo>
                  <a:pt x="111" y="85"/>
                  <a:pt x="111" y="86"/>
                  <a:pt x="110" y="87"/>
                </a:cubicBezTo>
                <a:cubicBezTo>
                  <a:pt x="109" y="88"/>
                  <a:pt x="108" y="87"/>
                  <a:pt x="107" y="87"/>
                </a:cubicBezTo>
                <a:cubicBezTo>
                  <a:pt x="107" y="90"/>
                  <a:pt x="105" y="90"/>
                  <a:pt x="104" y="92"/>
                </a:cubicBezTo>
                <a:cubicBezTo>
                  <a:pt x="104" y="96"/>
                  <a:pt x="102" y="98"/>
                  <a:pt x="100" y="100"/>
                </a:cubicBezTo>
                <a:cubicBezTo>
                  <a:pt x="100" y="104"/>
                  <a:pt x="98" y="107"/>
                  <a:pt x="95" y="109"/>
                </a:cubicBezTo>
                <a:cubicBezTo>
                  <a:pt x="93" y="112"/>
                  <a:pt x="93" y="117"/>
                  <a:pt x="88" y="118"/>
                </a:cubicBezTo>
                <a:cubicBezTo>
                  <a:pt x="87" y="121"/>
                  <a:pt x="85" y="124"/>
                  <a:pt x="83" y="127"/>
                </a:cubicBezTo>
                <a:cubicBezTo>
                  <a:pt x="82" y="127"/>
                  <a:pt x="81" y="127"/>
                  <a:pt x="79" y="127"/>
                </a:cubicBezTo>
                <a:cubicBezTo>
                  <a:pt x="77" y="130"/>
                  <a:pt x="75" y="137"/>
                  <a:pt x="70" y="134"/>
                </a:cubicBezTo>
                <a:cubicBezTo>
                  <a:pt x="67" y="137"/>
                  <a:pt x="66" y="144"/>
                  <a:pt x="60" y="141"/>
                </a:cubicBezTo>
                <a:cubicBezTo>
                  <a:pt x="58" y="143"/>
                  <a:pt x="57" y="147"/>
                  <a:pt x="53" y="148"/>
                </a:cubicBezTo>
                <a:cubicBezTo>
                  <a:pt x="52" y="148"/>
                  <a:pt x="52" y="145"/>
                  <a:pt x="50" y="145"/>
                </a:cubicBezTo>
                <a:cubicBezTo>
                  <a:pt x="48" y="147"/>
                  <a:pt x="47" y="150"/>
                  <a:pt x="43" y="151"/>
                </a:cubicBezTo>
                <a:cubicBezTo>
                  <a:pt x="42" y="151"/>
                  <a:pt x="43" y="148"/>
                  <a:pt x="41" y="148"/>
                </a:cubicBezTo>
                <a:cubicBezTo>
                  <a:pt x="39" y="149"/>
                  <a:pt x="38" y="152"/>
                  <a:pt x="35" y="152"/>
                </a:cubicBezTo>
                <a:cubicBezTo>
                  <a:pt x="34" y="148"/>
                  <a:pt x="37" y="145"/>
                  <a:pt x="37" y="141"/>
                </a:cubicBezTo>
                <a:cubicBezTo>
                  <a:pt x="34" y="143"/>
                  <a:pt x="31" y="147"/>
                  <a:pt x="26" y="146"/>
                </a:cubicBezTo>
                <a:cubicBezTo>
                  <a:pt x="29" y="141"/>
                  <a:pt x="32" y="138"/>
                  <a:pt x="35" y="133"/>
                </a:cubicBezTo>
                <a:cubicBezTo>
                  <a:pt x="40" y="123"/>
                  <a:pt x="43" y="112"/>
                  <a:pt x="47" y="101"/>
                </a:cubicBezTo>
                <a:cubicBezTo>
                  <a:pt x="49" y="96"/>
                  <a:pt x="52" y="91"/>
                  <a:pt x="53" y="86"/>
                </a:cubicBezTo>
                <a:cubicBezTo>
                  <a:pt x="55" y="81"/>
                  <a:pt x="56" y="76"/>
                  <a:pt x="58" y="71"/>
                </a:cubicBezTo>
                <a:cubicBezTo>
                  <a:pt x="59" y="68"/>
                  <a:pt x="62" y="65"/>
                  <a:pt x="64" y="62"/>
                </a:cubicBezTo>
                <a:cubicBezTo>
                  <a:pt x="66" y="58"/>
                  <a:pt x="67" y="54"/>
                  <a:pt x="69" y="52"/>
                </a:cubicBezTo>
                <a:cubicBezTo>
                  <a:pt x="70" y="50"/>
                  <a:pt x="72" y="49"/>
                  <a:pt x="74" y="47"/>
                </a:cubicBezTo>
                <a:cubicBezTo>
                  <a:pt x="76" y="46"/>
                  <a:pt x="83" y="41"/>
                  <a:pt x="82" y="39"/>
                </a:cubicBezTo>
                <a:cubicBezTo>
                  <a:pt x="82" y="38"/>
                  <a:pt x="78" y="35"/>
                  <a:pt x="77" y="35"/>
                </a:cubicBezTo>
                <a:cubicBezTo>
                  <a:pt x="69" y="30"/>
                  <a:pt x="63" y="27"/>
                  <a:pt x="56" y="24"/>
                </a:cubicBezTo>
                <a:cubicBezTo>
                  <a:pt x="51" y="22"/>
                  <a:pt x="44" y="22"/>
                  <a:pt x="38" y="21"/>
                </a:cubicBezTo>
                <a:cubicBezTo>
                  <a:pt x="31" y="21"/>
                  <a:pt x="25" y="20"/>
                  <a:pt x="20" y="19"/>
                </a:cubicBezTo>
                <a:cubicBezTo>
                  <a:pt x="14" y="18"/>
                  <a:pt x="0" y="19"/>
                  <a:pt x="0" y="13"/>
                </a:cubicBezTo>
                <a:cubicBezTo>
                  <a:pt x="1" y="11"/>
                  <a:pt x="3" y="12"/>
                  <a:pt x="5" y="1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6" name="Freeform 124"/>
          <p:cNvSpPr>
            <a:spLocks/>
          </p:cNvSpPr>
          <p:nvPr/>
        </p:nvSpPr>
        <p:spPr bwMode="auto">
          <a:xfrm>
            <a:off x="3096817" y="1934747"/>
            <a:ext cx="484146" cy="385765"/>
          </a:xfrm>
          <a:custGeom>
            <a:avLst/>
            <a:gdLst/>
            <a:ahLst/>
            <a:cxnLst>
              <a:cxn ang="0">
                <a:pos x="58" y="99"/>
              </a:cxn>
              <a:cxn ang="0">
                <a:pos x="51" y="89"/>
              </a:cxn>
              <a:cxn ang="0">
                <a:pos x="33" y="86"/>
              </a:cxn>
              <a:cxn ang="0">
                <a:pos x="30" y="100"/>
              </a:cxn>
              <a:cxn ang="0">
                <a:pos x="5" y="117"/>
              </a:cxn>
              <a:cxn ang="0">
                <a:pos x="26" y="113"/>
              </a:cxn>
              <a:cxn ang="0">
                <a:pos x="29" y="111"/>
              </a:cxn>
              <a:cxn ang="0">
                <a:pos x="59" y="123"/>
              </a:cxn>
              <a:cxn ang="0">
                <a:pos x="100" y="131"/>
              </a:cxn>
              <a:cxn ang="0">
                <a:pos x="103" y="129"/>
              </a:cxn>
              <a:cxn ang="0">
                <a:pos x="99" y="122"/>
              </a:cxn>
              <a:cxn ang="0">
                <a:pos x="142" y="136"/>
              </a:cxn>
              <a:cxn ang="0">
                <a:pos x="174" y="156"/>
              </a:cxn>
              <a:cxn ang="0">
                <a:pos x="193" y="151"/>
              </a:cxn>
              <a:cxn ang="0">
                <a:pos x="195" y="140"/>
              </a:cxn>
              <a:cxn ang="0">
                <a:pos x="184" y="136"/>
              </a:cxn>
              <a:cxn ang="0">
                <a:pos x="186" y="139"/>
              </a:cxn>
              <a:cxn ang="0">
                <a:pos x="176" y="138"/>
              </a:cxn>
              <a:cxn ang="0">
                <a:pos x="182" y="139"/>
              </a:cxn>
              <a:cxn ang="0">
                <a:pos x="177" y="131"/>
              </a:cxn>
              <a:cxn ang="0">
                <a:pos x="171" y="133"/>
              </a:cxn>
              <a:cxn ang="0">
                <a:pos x="160" y="121"/>
              </a:cxn>
              <a:cxn ang="0">
                <a:pos x="163" y="105"/>
              </a:cxn>
              <a:cxn ang="0">
                <a:pos x="155" y="102"/>
              </a:cxn>
              <a:cxn ang="0">
                <a:pos x="153" y="92"/>
              </a:cxn>
              <a:cxn ang="0">
                <a:pos x="158" y="68"/>
              </a:cxn>
              <a:cxn ang="0">
                <a:pos x="157" y="43"/>
              </a:cxn>
              <a:cxn ang="0">
                <a:pos x="153" y="46"/>
              </a:cxn>
              <a:cxn ang="0">
                <a:pos x="147" y="18"/>
              </a:cxn>
              <a:cxn ang="0">
                <a:pos x="144" y="34"/>
              </a:cxn>
              <a:cxn ang="0">
                <a:pos x="129" y="0"/>
              </a:cxn>
              <a:cxn ang="0">
                <a:pos x="129" y="24"/>
              </a:cxn>
              <a:cxn ang="0">
                <a:pos x="112" y="1"/>
              </a:cxn>
              <a:cxn ang="0">
                <a:pos x="117" y="20"/>
              </a:cxn>
              <a:cxn ang="0">
                <a:pos x="113" y="20"/>
              </a:cxn>
              <a:cxn ang="0">
                <a:pos x="113" y="29"/>
              </a:cxn>
              <a:cxn ang="0">
                <a:pos x="100" y="5"/>
              </a:cxn>
              <a:cxn ang="0">
                <a:pos x="103" y="23"/>
              </a:cxn>
              <a:cxn ang="0">
                <a:pos x="89" y="5"/>
              </a:cxn>
              <a:cxn ang="0">
                <a:pos x="86" y="95"/>
              </a:cxn>
              <a:cxn ang="0">
                <a:pos x="98" y="104"/>
              </a:cxn>
              <a:cxn ang="0">
                <a:pos x="85" y="110"/>
              </a:cxn>
              <a:cxn ang="0">
                <a:pos x="84" y="116"/>
              </a:cxn>
              <a:cxn ang="0">
                <a:pos x="63" y="114"/>
              </a:cxn>
              <a:cxn ang="0">
                <a:pos x="64" y="112"/>
              </a:cxn>
              <a:cxn ang="0">
                <a:pos x="52" y="107"/>
              </a:cxn>
              <a:cxn ang="0">
                <a:pos x="58" y="99"/>
              </a:cxn>
            </a:cxnLst>
            <a:rect l="0" t="0" r="r" b="b"/>
            <a:pathLst>
              <a:path w="197" h="157">
                <a:moveTo>
                  <a:pt x="58" y="99"/>
                </a:moveTo>
                <a:cubicBezTo>
                  <a:pt x="65" y="98"/>
                  <a:pt x="54" y="89"/>
                  <a:pt x="51" y="89"/>
                </a:cubicBezTo>
                <a:cubicBezTo>
                  <a:pt x="43" y="92"/>
                  <a:pt x="41" y="86"/>
                  <a:pt x="33" y="86"/>
                </a:cubicBezTo>
                <a:cubicBezTo>
                  <a:pt x="30" y="89"/>
                  <a:pt x="28" y="95"/>
                  <a:pt x="30" y="100"/>
                </a:cubicBezTo>
                <a:cubicBezTo>
                  <a:pt x="17" y="101"/>
                  <a:pt x="0" y="96"/>
                  <a:pt x="5" y="117"/>
                </a:cubicBezTo>
                <a:cubicBezTo>
                  <a:pt x="11" y="115"/>
                  <a:pt x="19" y="102"/>
                  <a:pt x="26" y="113"/>
                </a:cubicBezTo>
                <a:cubicBezTo>
                  <a:pt x="28" y="113"/>
                  <a:pt x="29" y="112"/>
                  <a:pt x="29" y="111"/>
                </a:cubicBezTo>
                <a:cubicBezTo>
                  <a:pt x="39" y="122"/>
                  <a:pt x="54" y="106"/>
                  <a:pt x="59" y="123"/>
                </a:cubicBezTo>
                <a:cubicBezTo>
                  <a:pt x="68" y="121"/>
                  <a:pt x="89" y="125"/>
                  <a:pt x="100" y="131"/>
                </a:cubicBezTo>
                <a:cubicBezTo>
                  <a:pt x="99" y="129"/>
                  <a:pt x="101" y="129"/>
                  <a:pt x="103" y="129"/>
                </a:cubicBezTo>
                <a:cubicBezTo>
                  <a:pt x="102" y="126"/>
                  <a:pt x="100" y="124"/>
                  <a:pt x="99" y="122"/>
                </a:cubicBezTo>
                <a:cubicBezTo>
                  <a:pt x="115" y="122"/>
                  <a:pt x="127" y="132"/>
                  <a:pt x="142" y="136"/>
                </a:cubicBezTo>
                <a:cubicBezTo>
                  <a:pt x="161" y="131"/>
                  <a:pt x="163" y="154"/>
                  <a:pt x="174" y="156"/>
                </a:cubicBezTo>
                <a:cubicBezTo>
                  <a:pt x="181" y="157"/>
                  <a:pt x="183" y="150"/>
                  <a:pt x="193" y="151"/>
                </a:cubicBezTo>
                <a:cubicBezTo>
                  <a:pt x="194" y="147"/>
                  <a:pt x="197" y="145"/>
                  <a:pt x="195" y="140"/>
                </a:cubicBezTo>
                <a:cubicBezTo>
                  <a:pt x="192" y="138"/>
                  <a:pt x="189" y="137"/>
                  <a:pt x="184" y="136"/>
                </a:cubicBezTo>
                <a:cubicBezTo>
                  <a:pt x="184" y="138"/>
                  <a:pt x="186" y="138"/>
                  <a:pt x="186" y="139"/>
                </a:cubicBezTo>
                <a:cubicBezTo>
                  <a:pt x="183" y="142"/>
                  <a:pt x="179" y="141"/>
                  <a:pt x="176" y="138"/>
                </a:cubicBezTo>
                <a:cubicBezTo>
                  <a:pt x="176" y="137"/>
                  <a:pt x="184" y="136"/>
                  <a:pt x="182" y="139"/>
                </a:cubicBezTo>
                <a:cubicBezTo>
                  <a:pt x="184" y="137"/>
                  <a:pt x="180" y="132"/>
                  <a:pt x="177" y="131"/>
                </a:cubicBezTo>
                <a:cubicBezTo>
                  <a:pt x="174" y="130"/>
                  <a:pt x="172" y="131"/>
                  <a:pt x="171" y="133"/>
                </a:cubicBezTo>
                <a:cubicBezTo>
                  <a:pt x="164" y="132"/>
                  <a:pt x="164" y="124"/>
                  <a:pt x="160" y="121"/>
                </a:cubicBezTo>
                <a:cubicBezTo>
                  <a:pt x="163" y="118"/>
                  <a:pt x="172" y="97"/>
                  <a:pt x="163" y="105"/>
                </a:cubicBezTo>
                <a:cubicBezTo>
                  <a:pt x="160" y="104"/>
                  <a:pt x="158" y="98"/>
                  <a:pt x="155" y="102"/>
                </a:cubicBezTo>
                <a:cubicBezTo>
                  <a:pt x="154" y="100"/>
                  <a:pt x="157" y="94"/>
                  <a:pt x="153" y="92"/>
                </a:cubicBezTo>
                <a:cubicBezTo>
                  <a:pt x="157" y="88"/>
                  <a:pt x="165" y="74"/>
                  <a:pt x="158" y="68"/>
                </a:cubicBezTo>
                <a:cubicBezTo>
                  <a:pt x="159" y="61"/>
                  <a:pt x="161" y="49"/>
                  <a:pt x="157" y="43"/>
                </a:cubicBezTo>
                <a:cubicBezTo>
                  <a:pt x="154" y="42"/>
                  <a:pt x="155" y="45"/>
                  <a:pt x="153" y="46"/>
                </a:cubicBezTo>
                <a:cubicBezTo>
                  <a:pt x="152" y="36"/>
                  <a:pt x="153" y="23"/>
                  <a:pt x="147" y="18"/>
                </a:cubicBezTo>
                <a:cubicBezTo>
                  <a:pt x="142" y="20"/>
                  <a:pt x="147" y="31"/>
                  <a:pt x="144" y="34"/>
                </a:cubicBezTo>
                <a:cubicBezTo>
                  <a:pt x="141" y="20"/>
                  <a:pt x="139" y="6"/>
                  <a:pt x="129" y="0"/>
                </a:cubicBezTo>
                <a:cubicBezTo>
                  <a:pt x="125" y="7"/>
                  <a:pt x="132" y="17"/>
                  <a:pt x="129" y="24"/>
                </a:cubicBezTo>
                <a:cubicBezTo>
                  <a:pt x="125" y="15"/>
                  <a:pt x="122" y="4"/>
                  <a:pt x="112" y="1"/>
                </a:cubicBezTo>
                <a:cubicBezTo>
                  <a:pt x="113" y="8"/>
                  <a:pt x="115" y="13"/>
                  <a:pt x="117" y="20"/>
                </a:cubicBezTo>
                <a:cubicBezTo>
                  <a:pt x="116" y="23"/>
                  <a:pt x="115" y="19"/>
                  <a:pt x="113" y="20"/>
                </a:cubicBezTo>
                <a:cubicBezTo>
                  <a:pt x="113" y="23"/>
                  <a:pt x="113" y="26"/>
                  <a:pt x="113" y="29"/>
                </a:cubicBezTo>
                <a:cubicBezTo>
                  <a:pt x="108" y="22"/>
                  <a:pt x="108" y="10"/>
                  <a:pt x="100" y="5"/>
                </a:cubicBezTo>
                <a:cubicBezTo>
                  <a:pt x="100" y="12"/>
                  <a:pt x="102" y="16"/>
                  <a:pt x="103" y="23"/>
                </a:cubicBezTo>
                <a:cubicBezTo>
                  <a:pt x="97" y="18"/>
                  <a:pt x="97" y="8"/>
                  <a:pt x="89" y="5"/>
                </a:cubicBezTo>
                <a:cubicBezTo>
                  <a:pt x="92" y="33"/>
                  <a:pt x="99" y="72"/>
                  <a:pt x="86" y="95"/>
                </a:cubicBezTo>
                <a:cubicBezTo>
                  <a:pt x="88" y="99"/>
                  <a:pt x="91" y="103"/>
                  <a:pt x="98" y="104"/>
                </a:cubicBezTo>
                <a:cubicBezTo>
                  <a:pt x="95" y="109"/>
                  <a:pt x="87" y="110"/>
                  <a:pt x="85" y="110"/>
                </a:cubicBezTo>
                <a:cubicBezTo>
                  <a:pt x="85" y="113"/>
                  <a:pt x="83" y="113"/>
                  <a:pt x="84" y="116"/>
                </a:cubicBezTo>
                <a:cubicBezTo>
                  <a:pt x="76" y="119"/>
                  <a:pt x="69" y="115"/>
                  <a:pt x="63" y="114"/>
                </a:cubicBezTo>
                <a:cubicBezTo>
                  <a:pt x="62" y="113"/>
                  <a:pt x="63" y="111"/>
                  <a:pt x="64" y="112"/>
                </a:cubicBezTo>
                <a:cubicBezTo>
                  <a:pt x="61" y="109"/>
                  <a:pt x="54" y="111"/>
                  <a:pt x="52" y="107"/>
                </a:cubicBezTo>
                <a:cubicBezTo>
                  <a:pt x="57" y="104"/>
                  <a:pt x="63" y="106"/>
                  <a:pt x="58" y="9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7" name="Freeform 125"/>
          <p:cNvSpPr>
            <a:spLocks/>
          </p:cNvSpPr>
          <p:nvPr/>
        </p:nvSpPr>
        <p:spPr bwMode="auto">
          <a:xfrm>
            <a:off x="6107843" y="2688154"/>
            <a:ext cx="328805" cy="398710"/>
          </a:xfrm>
          <a:custGeom>
            <a:avLst/>
            <a:gdLst/>
            <a:ahLst/>
            <a:cxnLst>
              <a:cxn ang="0">
                <a:pos x="64" y="47"/>
              </a:cxn>
              <a:cxn ang="0">
                <a:pos x="53" y="28"/>
              </a:cxn>
              <a:cxn ang="0">
                <a:pos x="42" y="26"/>
              </a:cxn>
              <a:cxn ang="0">
                <a:pos x="18" y="54"/>
              </a:cxn>
              <a:cxn ang="0">
                <a:pos x="8" y="73"/>
              </a:cxn>
              <a:cxn ang="0">
                <a:pos x="9" y="75"/>
              </a:cxn>
              <a:cxn ang="0">
                <a:pos x="6" y="110"/>
              </a:cxn>
              <a:cxn ang="0">
                <a:pos x="4" y="123"/>
              </a:cxn>
              <a:cxn ang="0">
                <a:pos x="2" y="159"/>
              </a:cxn>
              <a:cxn ang="0">
                <a:pos x="3" y="153"/>
              </a:cxn>
              <a:cxn ang="0">
                <a:pos x="14" y="162"/>
              </a:cxn>
              <a:cxn ang="0">
                <a:pos x="16" y="154"/>
              </a:cxn>
              <a:cxn ang="0">
                <a:pos x="21" y="142"/>
              </a:cxn>
              <a:cxn ang="0">
                <a:pos x="27" y="142"/>
              </a:cxn>
              <a:cxn ang="0">
                <a:pos x="31" y="136"/>
              </a:cxn>
              <a:cxn ang="0">
                <a:pos x="35" y="134"/>
              </a:cxn>
              <a:cxn ang="0">
                <a:pos x="37" y="128"/>
              </a:cxn>
              <a:cxn ang="0">
                <a:pos x="58" y="129"/>
              </a:cxn>
              <a:cxn ang="0">
                <a:pos x="65" y="129"/>
              </a:cxn>
              <a:cxn ang="0">
                <a:pos x="67" y="126"/>
              </a:cxn>
              <a:cxn ang="0">
                <a:pos x="71" y="128"/>
              </a:cxn>
              <a:cxn ang="0">
                <a:pos x="70" y="124"/>
              </a:cxn>
              <a:cxn ang="0">
                <a:pos x="60" y="111"/>
              </a:cxn>
              <a:cxn ang="0">
                <a:pos x="68" y="98"/>
              </a:cxn>
              <a:cxn ang="0">
                <a:pos x="63" y="100"/>
              </a:cxn>
              <a:cxn ang="0">
                <a:pos x="64" y="64"/>
              </a:cxn>
              <a:cxn ang="0">
                <a:pos x="72" y="68"/>
              </a:cxn>
              <a:cxn ang="0">
                <a:pos x="75" y="65"/>
              </a:cxn>
              <a:cxn ang="0">
                <a:pos x="91" y="38"/>
              </a:cxn>
              <a:cxn ang="0">
                <a:pos x="111" y="48"/>
              </a:cxn>
              <a:cxn ang="0">
                <a:pos x="112" y="47"/>
              </a:cxn>
              <a:cxn ang="0">
                <a:pos x="120" y="60"/>
              </a:cxn>
              <a:cxn ang="0">
                <a:pos x="132" y="46"/>
              </a:cxn>
              <a:cxn ang="0">
                <a:pos x="106" y="24"/>
              </a:cxn>
              <a:cxn ang="0">
                <a:pos x="88" y="1"/>
              </a:cxn>
              <a:cxn ang="0">
                <a:pos x="75" y="2"/>
              </a:cxn>
              <a:cxn ang="0">
                <a:pos x="72" y="9"/>
              </a:cxn>
              <a:cxn ang="0">
                <a:pos x="65" y="50"/>
              </a:cxn>
              <a:cxn ang="0">
                <a:pos x="64" y="47"/>
              </a:cxn>
            </a:cxnLst>
            <a:rect l="0" t="0" r="r" b="b"/>
            <a:pathLst>
              <a:path w="134" h="162">
                <a:moveTo>
                  <a:pt x="64" y="47"/>
                </a:moveTo>
                <a:cubicBezTo>
                  <a:pt x="64" y="38"/>
                  <a:pt x="60" y="32"/>
                  <a:pt x="53" y="28"/>
                </a:cubicBezTo>
                <a:cubicBezTo>
                  <a:pt x="50" y="29"/>
                  <a:pt x="46" y="27"/>
                  <a:pt x="42" y="26"/>
                </a:cubicBezTo>
                <a:cubicBezTo>
                  <a:pt x="29" y="30"/>
                  <a:pt x="27" y="44"/>
                  <a:pt x="18" y="54"/>
                </a:cubicBezTo>
                <a:cubicBezTo>
                  <a:pt x="18" y="61"/>
                  <a:pt x="11" y="68"/>
                  <a:pt x="8" y="73"/>
                </a:cubicBezTo>
                <a:cubicBezTo>
                  <a:pt x="8" y="74"/>
                  <a:pt x="9" y="74"/>
                  <a:pt x="9" y="75"/>
                </a:cubicBezTo>
                <a:cubicBezTo>
                  <a:pt x="6" y="89"/>
                  <a:pt x="5" y="99"/>
                  <a:pt x="6" y="110"/>
                </a:cubicBezTo>
                <a:cubicBezTo>
                  <a:pt x="4" y="123"/>
                  <a:pt x="4" y="123"/>
                  <a:pt x="4" y="123"/>
                </a:cubicBezTo>
                <a:cubicBezTo>
                  <a:pt x="0" y="129"/>
                  <a:pt x="4" y="154"/>
                  <a:pt x="2" y="159"/>
                </a:cubicBezTo>
                <a:cubicBezTo>
                  <a:pt x="2" y="159"/>
                  <a:pt x="3" y="152"/>
                  <a:pt x="3" y="153"/>
                </a:cubicBezTo>
                <a:cubicBezTo>
                  <a:pt x="7" y="154"/>
                  <a:pt x="11" y="162"/>
                  <a:pt x="14" y="162"/>
                </a:cubicBezTo>
                <a:cubicBezTo>
                  <a:pt x="15" y="162"/>
                  <a:pt x="16" y="154"/>
                  <a:pt x="16" y="154"/>
                </a:cubicBezTo>
                <a:cubicBezTo>
                  <a:pt x="18" y="154"/>
                  <a:pt x="19" y="142"/>
                  <a:pt x="21" y="142"/>
                </a:cubicBezTo>
                <a:cubicBezTo>
                  <a:pt x="23" y="141"/>
                  <a:pt x="25" y="143"/>
                  <a:pt x="27" y="142"/>
                </a:cubicBezTo>
                <a:cubicBezTo>
                  <a:pt x="29" y="142"/>
                  <a:pt x="30" y="138"/>
                  <a:pt x="31" y="136"/>
                </a:cubicBezTo>
                <a:cubicBezTo>
                  <a:pt x="33" y="135"/>
                  <a:pt x="34" y="135"/>
                  <a:pt x="35" y="134"/>
                </a:cubicBezTo>
                <a:cubicBezTo>
                  <a:pt x="36" y="132"/>
                  <a:pt x="36" y="130"/>
                  <a:pt x="37" y="128"/>
                </a:cubicBezTo>
                <a:cubicBezTo>
                  <a:pt x="46" y="135"/>
                  <a:pt x="51" y="120"/>
                  <a:pt x="58" y="129"/>
                </a:cubicBezTo>
                <a:cubicBezTo>
                  <a:pt x="61" y="128"/>
                  <a:pt x="62" y="128"/>
                  <a:pt x="65" y="129"/>
                </a:cubicBezTo>
                <a:cubicBezTo>
                  <a:pt x="66" y="128"/>
                  <a:pt x="67" y="128"/>
                  <a:pt x="67" y="126"/>
                </a:cubicBezTo>
                <a:cubicBezTo>
                  <a:pt x="69" y="126"/>
                  <a:pt x="68" y="128"/>
                  <a:pt x="71" y="128"/>
                </a:cubicBezTo>
                <a:cubicBezTo>
                  <a:pt x="73" y="127"/>
                  <a:pt x="70" y="126"/>
                  <a:pt x="70" y="124"/>
                </a:cubicBezTo>
                <a:cubicBezTo>
                  <a:pt x="77" y="120"/>
                  <a:pt x="66" y="109"/>
                  <a:pt x="60" y="111"/>
                </a:cubicBezTo>
                <a:cubicBezTo>
                  <a:pt x="61" y="107"/>
                  <a:pt x="69" y="104"/>
                  <a:pt x="68" y="98"/>
                </a:cubicBezTo>
                <a:cubicBezTo>
                  <a:pt x="65" y="97"/>
                  <a:pt x="65" y="100"/>
                  <a:pt x="63" y="100"/>
                </a:cubicBezTo>
                <a:cubicBezTo>
                  <a:pt x="67" y="86"/>
                  <a:pt x="59" y="77"/>
                  <a:pt x="64" y="64"/>
                </a:cubicBezTo>
                <a:cubicBezTo>
                  <a:pt x="65" y="64"/>
                  <a:pt x="69" y="68"/>
                  <a:pt x="72" y="68"/>
                </a:cubicBezTo>
                <a:cubicBezTo>
                  <a:pt x="73" y="67"/>
                  <a:pt x="74" y="65"/>
                  <a:pt x="75" y="65"/>
                </a:cubicBezTo>
                <a:cubicBezTo>
                  <a:pt x="74" y="53"/>
                  <a:pt x="79" y="39"/>
                  <a:pt x="91" y="38"/>
                </a:cubicBezTo>
                <a:cubicBezTo>
                  <a:pt x="97" y="41"/>
                  <a:pt x="101" y="46"/>
                  <a:pt x="111" y="48"/>
                </a:cubicBezTo>
                <a:cubicBezTo>
                  <a:pt x="113" y="49"/>
                  <a:pt x="111" y="47"/>
                  <a:pt x="112" y="47"/>
                </a:cubicBezTo>
                <a:cubicBezTo>
                  <a:pt x="119" y="49"/>
                  <a:pt x="122" y="54"/>
                  <a:pt x="120" y="60"/>
                </a:cubicBezTo>
                <a:cubicBezTo>
                  <a:pt x="126" y="59"/>
                  <a:pt x="131" y="51"/>
                  <a:pt x="132" y="46"/>
                </a:cubicBezTo>
                <a:cubicBezTo>
                  <a:pt x="134" y="35"/>
                  <a:pt x="118" y="24"/>
                  <a:pt x="106" y="24"/>
                </a:cubicBezTo>
                <a:cubicBezTo>
                  <a:pt x="98" y="17"/>
                  <a:pt x="99" y="5"/>
                  <a:pt x="88" y="1"/>
                </a:cubicBezTo>
                <a:cubicBezTo>
                  <a:pt x="84" y="1"/>
                  <a:pt x="78" y="0"/>
                  <a:pt x="75" y="2"/>
                </a:cubicBezTo>
                <a:cubicBezTo>
                  <a:pt x="76" y="2"/>
                  <a:pt x="73" y="8"/>
                  <a:pt x="72" y="9"/>
                </a:cubicBezTo>
                <a:cubicBezTo>
                  <a:pt x="67" y="20"/>
                  <a:pt x="70" y="37"/>
                  <a:pt x="65" y="50"/>
                </a:cubicBezTo>
                <a:cubicBezTo>
                  <a:pt x="63" y="48"/>
                  <a:pt x="61" y="46"/>
                  <a:pt x="64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8" name="Freeform 126"/>
          <p:cNvSpPr>
            <a:spLocks noEditPoints="1"/>
          </p:cNvSpPr>
          <p:nvPr/>
        </p:nvSpPr>
        <p:spPr bwMode="auto">
          <a:xfrm>
            <a:off x="5634053" y="2418895"/>
            <a:ext cx="445311" cy="346930"/>
          </a:xfrm>
          <a:custGeom>
            <a:avLst/>
            <a:gdLst/>
            <a:ahLst/>
            <a:cxnLst>
              <a:cxn ang="0">
                <a:pos x="110" y="111"/>
              </a:cxn>
              <a:cxn ang="0">
                <a:pos x="114" y="107"/>
              </a:cxn>
              <a:cxn ang="0">
                <a:pos x="109" y="92"/>
              </a:cxn>
              <a:cxn ang="0">
                <a:pos x="110" y="107"/>
              </a:cxn>
              <a:cxn ang="0">
                <a:pos x="80" y="127"/>
              </a:cxn>
              <a:cxn ang="0">
                <a:pos x="39" y="139"/>
              </a:cxn>
              <a:cxn ang="0">
                <a:pos x="33" y="138"/>
              </a:cxn>
              <a:cxn ang="0">
                <a:pos x="27" y="135"/>
              </a:cxn>
              <a:cxn ang="0">
                <a:pos x="28" y="103"/>
              </a:cxn>
              <a:cxn ang="0">
                <a:pos x="10" y="87"/>
              </a:cxn>
              <a:cxn ang="0">
                <a:pos x="7" y="81"/>
              </a:cxn>
              <a:cxn ang="0">
                <a:pos x="4" y="70"/>
              </a:cxn>
              <a:cxn ang="0">
                <a:pos x="5" y="60"/>
              </a:cxn>
              <a:cxn ang="0">
                <a:pos x="0" y="44"/>
              </a:cxn>
              <a:cxn ang="0">
                <a:pos x="18" y="57"/>
              </a:cxn>
              <a:cxn ang="0">
                <a:pos x="14" y="19"/>
              </a:cxn>
              <a:cxn ang="0">
                <a:pos x="14" y="22"/>
              </a:cxn>
              <a:cxn ang="0">
                <a:pos x="25" y="46"/>
              </a:cxn>
              <a:cxn ang="0">
                <a:pos x="26" y="44"/>
              </a:cxn>
              <a:cxn ang="0">
                <a:pos x="25" y="17"/>
              </a:cxn>
              <a:cxn ang="0">
                <a:pos x="29" y="28"/>
              </a:cxn>
              <a:cxn ang="0">
                <a:pos x="37" y="3"/>
              </a:cxn>
              <a:cxn ang="0">
                <a:pos x="55" y="0"/>
              </a:cxn>
              <a:cxn ang="0">
                <a:pos x="55" y="3"/>
              </a:cxn>
              <a:cxn ang="0">
                <a:pos x="54" y="62"/>
              </a:cxn>
              <a:cxn ang="0">
                <a:pos x="75" y="90"/>
              </a:cxn>
              <a:cxn ang="0">
                <a:pos x="88" y="68"/>
              </a:cxn>
              <a:cxn ang="0">
                <a:pos x="92" y="55"/>
              </a:cxn>
              <a:cxn ang="0">
                <a:pos x="100" y="43"/>
              </a:cxn>
              <a:cxn ang="0">
                <a:pos x="109" y="33"/>
              </a:cxn>
              <a:cxn ang="0">
                <a:pos x="113" y="30"/>
              </a:cxn>
              <a:cxn ang="0">
                <a:pos x="121" y="25"/>
              </a:cxn>
              <a:cxn ang="0">
                <a:pos x="128" y="34"/>
              </a:cxn>
              <a:cxn ang="0">
                <a:pos x="150" y="11"/>
              </a:cxn>
              <a:cxn ang="0">
                <a:pos x="141" y="28"/>
              </a:cxn>
              <a:cxn ang="0">
                <a:pos x="174" y="9"/>
              </a:cxn>
              <a:cxn ang="0">
                <a:pos x="179" y="12"/>
              </a:cxn>
              <a:cxn ang="0">
                <a:pos x="171" y="17"/>
              </a:cxn>
              <a:cxn ang="0">
                <a:pos x="116" y="87"/>
              </a:cxn>
              <a:cxn ang="0">
                <a:pos x="125" y="87"/>
              </a:cxn>
              <a:cxn ang="0">
                <a:pos x="135" y="90"/>
              </a:cxn>
              <a:cxn ang="0">
                <a:pos x="141" y="94"/>
              </a:cxn>
              <a:cxn ang="0">
                <a:pos x="137" y="104"/>
              </a:cxn>
              <a:cxn ang="0">
                <a:pos x="124" y="111"/>
              </a:cxn>
              <a:cxn ang="0">
                <a:pos x="109" y="123"/>
              </a:cxn>
            </a:cxnLst>
            <a:rect l="0" t="0" r="r" b="b"/>
            <a:pathLst>
              <a:path w="181" h="140">
                <a:moveTo>
                  <a:pt x="112" y="111"/>
                </a:moveTo>
                <a:cubicBezTo>
                  <a:pt x="111" y="111"/>
                  <a:pt x="110" y="111"/>
                  <a:pt x="110" y="111"/>
                </a:cubicBezTo>
                <a:cubicBezTo>
                  <a:pt x="110" y="111"/>
                  <a:pt x="111" y="113"/>
                  <a:pt x="111" y="113"/>
                </a:cubicBezTo>
                <a:cubicBezTo>
                  <a:pt x="113" y="111"/>
                  <a:pt x="112" y="108"/>
                  <a:pt x="114" y="107"/>
                </a:cubicBezTo>
                <a:cubicBezTo>
                  <a:pt x="113" y="107"/>
                  <a:pt x="113" y="106"/>
                  <a:pt x="113" y="104"/>
                </a:cubicBezTo>
                <a:cubicBezTo>
                  <a:pt x="109" y="102"/>
                  <a:pt x="111" y="95"/>
                  <a:pt x="109" y="92"/>
                </a:cubicBezTo>
                <a:cubicBezTo>
                  <a:pt x="106" y="96"/>
                  <a:pt x="100" y="97"/>
                  <a:pt x="101" y="104"/>
                </a:cubicBezTo>
                <a:cubicBezTo>
                  <a:pt x="103" y="104"/>
                  <a:pt x="109" y="106"/>
                  <a:pt x="110" y="107"/>
                </a:cubicBezTo>
                <a:cubicBezTo>
                  <a:pt x="112" y="111"/>
                  <a:pt x="112" y="111"/>
                  <a:pt x="112" y="111"/>
                </a:cubicBezTo>
                <a:close/>
                <a:moveTo>
                  <a:pt x="80" y="127"/>
                </a:moveTo>
                <a:cubicBezTo>
                  <a:pt x="74" y="131"/>
                  <a:pt x="59" y="126"/>
                  <a:pt x="50" y="131"/>
                </a:cubicBezTo>
                <a:cubicBezTo>
                  <a:pt x="49" y="137"/>
                  <a:pt x="41" y="139"/>
                  <a:pt x="39" y="139"/>
                </a:cubicBezTo>
                <a:cubicBezTo>
                  <a:pt x="39" y="139"/>
                  <a:pt x="40" y="138"/>
                  <a:pt x="40" y="138"/>
                </a:cubicBezTo>
                <a:cubicBezTo>
                  <a:pt x="37" y="138"/>
                  <a:pt x="33" y="140"/>
                  <a:pt x="33" y="138"/>
                </a:cubicBezTo>
                <a:cubicBezTo>
                  <a:pt x="34" y="137"/>
                  <a:pt x="30" y="138"/>
                  <a:pt x="30" y="135"/>
                </a:cubicBezTo>
                <a:cubicBezTo>
                  <a:pt x="31" y="133"/>
                  <a:pt x="30" y="134"/>
                  <a:pt x="27" y="135"/>
                </a:cubicBezTo>
                <a:cubicBezTo>
                  <a:pt x="26" y="122"/>
                  <a:pt x="32" y="122"/>
                  <a:pt x="35" y="126"/>
                </a:cubicBezTo>
                <a:cubicBezTo>
                  <a:pt x="49" y="132"/>
                  <a:pt x="45" y="112"/>
                  <a:pt x="28" y="103"/>
                </a:cubicBezTo>
                <a:cubicBezTo>
                  <a:pt x="24" y="102"/>
                  <a:pt x="21" y="100"/>
                  <a:pt x="20" y="97"/>
                </a:cubicBezTo>
                <a:cubicBezTo>
                  <a:pt x="16" y="95"/>
                  <a:pt x="12" y="92"/>
                  <a:pt x="10" y="87"/>
                </a:cubicBezTo>
                <a:cubicBezTo>
                  <a:pt x="10" y="87"/>
                  <a:pt x="11" y="87"/>
                  <a:pt x="11" y="87"/>
                </a:cubicBezTo>
                <a:cubicBezTo>
                  <a:pt x="10" y="85"/>
                  <a:pt x="8" y="83"/>
                  <a:pt x="7" y="81"/>
                </a:cubicBezTo>
                <a:cubicBezTo>
                  <a:pt x="7" y="80"/>
                  <a:pt x="8" y="80"/>
                  <a:pt x="8" y="80"/>
                </a:cubicBezTo>
                <a:cubicBezTo>
                  <a:pt x="6" y="77"/>
                  <a:pt x="5" y="73"/>
                  <a:pt x="4" y="70"/>
                </a:cubicBezTo>
                <a:cubicBezTo>
                  <a:pt x="4" y="70"/>
                  <a:pt x="6" y="67"/>
                  <a:pt x="6" y="66"/>
                </a:cubicBezTo>
                <a:cubicBezTo>
                  <a:pt x="6" y="65"/>
                  <a:pt x="4" y="63"/>
                  <a:pt x="5" y="60"/>
                </a:cubicBezTo>
                <a:cubicBezTo>
                  <a:pt x="5" y="59"/>
                  <a:pt x="5" y="59"/>
                  <a:pt x="6" y="58"/>
                </a:cubicBezTo>
                <a:cubicBezTo>
                  <a:pt x="3" y="54"/>
                  <a:pt x="0" y="50"/>
                  <a:pt x="0" y="44"/>
                </a:cubicBezTo>
                <a:cubicBezTo>
                  <a:pt x="0" y="44"/>
                  <a:pt x="1" y="44"/>
                  <a:pt x="1" y="44"/>
                </a:cubicBezTo>
                <a:cubicBezTo>
                  <a:pt x="5" y="50"/>
                  <a:pt x="11" y="55"/>
                  <a:pt x="18" y="57"/>
                </a:cubicBezTo>
                <a:cubicBezTo>
                  <a:pt x="15" y="51"/>
                  <a:pt x="10" y="44"/>
                  <a:pt x="9" y="35"/>
                </a:cubicBezTo>
                <a:cubicBezTo>
                  <a:pt x="9" y="30"/>
                  <a:pt x="9" y="20"/>
                  <a:pt x="14" y="19"/>
                </a:cubicBezTo>
                <a:cubicBezTo>
                  <a:pt x="13" y="21"/>
                  <a:pt x="12" y="22"/>
                  <a:pt x="12" y="23"/>
                </a:cubicBezTo>
                <a:cubicBezTo>
                  <a:pt x="13" y="24"/>
                  <a:pt x="13" y="22"/>
                  <a:pt x="14" y="22"/>
                </a:cubicBezTo>
                <a:cubicBezTo>
                  <a:pt x="16" y="32"/>
                  <a:pt x="18" y="40"/>
                  <a:pt x="23" y="47"/>
                </a:cubicBezTo>
                <a:cubicBezTo>
                  <a:pt x="24" y="47"/>
                  <a:pt x="25" y="46"/>
                  <a:pt x="25" y="46"/>
                </a:cubicBezTo>
                <a:cubicBezTo>
                  <a:pt x="25" y="45"/>
                  <a:pt x="25" y="45"/>
                  <a:pt x="25" y="45"/>
                </a:cubicBezTo>
                <a:cubicBezTo>
                  <a:pt x="25" y="44"/>
                  <a:pt x="26" y="44"/>
                  <a:pt x="26" y="44"/>
                </a:cubicBezTo>
                <a:cubicBezTo>
                  <a:pt x="21" y="37"/>
                  <a:pt x="18" y="19"/>
                  <a:pt x="26" y="12"/>
                </a:cubicBezTo>
                <a:cubicBezTo>
                  <a:pt x="27" y="13"/>
                  <a:pt x="24" y="15"/>
                  <a:pt x="25" y="17"/>
                </a:cubicBezTo>
                <a:cubicBezTo>
                  <a:pt x="25" y="16"/>
                  <a:pt x="25" y="15"/>
                  <a:pt x="27" y="15"/>
                </a:cubicBezTo>
                <a:cubicBezTo>
                  <a:pt x="27" y="19"/>
                  <a:pt x="27" y="24"/>
                  <a:pt x="29" y="28"/>
                </a:cubicBezTo>
                <a:cubicBezTo>
                  <a:pt x="30" y="18"/>
                  <a:pt x="28" y="6"/>
                  <a:pt x="37" y="2"/>
                </a:cubicBezTo>
                <a:cubicBezTo>
                  <a:pt x="38" y="2"/>
                  <a:pt x="37" y="2"/>
                  <a:pt x="37" y="3"/>
                </a:cubicBezTo>
                <a:cubicBezTo>
                  <a:pt x="37" y="10"/>
                  <a:pt x="36" y="20"/>
                  <a:pt x="38" y="28"/>
                </a:cubicBezTo>
                <a:cubicBezTo>
                  <a:pt x="42" y="18"/>
                  <a:pt x="44" y="5"/>
                  <a:pt x="55" y="0"/>
                </a:cubicBezTo>
                <a:cubicBezTo>
                  <a:pt x="54" y="1"/>
                  <a:pt x="53" y="2"/>
                  <a:pt x="53" y="3"/>
                </a:cubicBezTo>
                <a:cubicBezTo>
                  <a:pt x="54" y="3"/>
                  <a:pt x="54" y="2"/>
                  <a:pt x="55" y="3"/>
                </a:cubicBezTo>
                <a:cubicBezTo>
                  <a:pt x="53" y="14"/>
                  <a:pt x="51" y="27"/>
                  <a:pt x="51" y="39"/>
                </a:cubicBezTo>
                <a:cubicBezTo>
                  <a:pt x="52" y="48"/>
                  <a:pt x="52" y="54"/>
                  <a:pt x="54" y="62"/>
                </a:cubicBezTo>
                <a:cubicBezTo>
                  <a:pt x="57" y="74"/>
                  <a:pt x="65" y="82"/>
                  <a:pt x="73" y="90"/>
                </a:cubicBezTo>
                <a:cubicBezTo>
                  <a:pt x="74" y="89"/>
                  <a:pt x="75" y="89"/>
                  <a:pt x="75" y="90"/>
                </a:cubicBezTo>
                <a:cubicBezTo>
                  <a:pt x="81" y="86"/>
                  <a:pt x="85" y="81"/>
                  <a:pt x="86" y="74"/>
                </a:cubicBezTo>
                <a:cubicBezTo>
                  <a:pt x="86" y="73"/>
                  <a:pt x="87" y="69"/>
                  <a:pt x="88" y="68"/>
                </a:cubicBezTo>
                <a:cubicBezTo>
                  <a:pt x="88" y="68"/>
                  <a:pt x="87" y="68"/>
                  <a:pt x="87" y="67"/>
                </a:cubicBezTo>
                <a:cubicBezTo>
                  <a:pt x="86" y="61"/>
                  <a:pt x="91" y="58"/>
                  <a:pt x="92" y="55"/>
                </a:cubicBezTo>
                <a:cubicBezTo>
                  <a:pt x="94" y="50"/>
                  <a:pt x="95" y="46"/>
                  <a:pt x="98" y="43"/>
                </a:cubicBezTo>
                <a:cubicBezTo>
                  <a:pt x="99" y="44"/>
                  <a:pt x="99" y="43"/>
                  <a:pt x="100" y="43"/>
                </a:cubicBezTo>
                <a:cubicBezTo>
                  <a:pt x="100" y="43"/>
                  <a:pt x="100" y="43"/>
                  <a:pt x="100" y="44"/>
                </a:cubicBezTo>
                <a:cubicBezTo>
                  <a:pt x="103" y="39"/>
                  <a:pt x="105" y="35"/>
                  <a:pt x="109" y="33"/>
                </a:cubicBezTo>
                <a:cubicBezTo>
                  <a:pt x="109" y="33"/>
                  <a:pt x="109" y="34"/>
                  <a:pt x="110" y="34"/>
                </a:cubicBezTo>
                <a:cubicBezTo>
                  <a:pt x="110" y="33"/>
                  <a:pt x="112" y="31"/>
                  <a:pt x="113" y="30"/>
                </a:cubicBezTo>
                <a:cubicBezTo>
                  <a:pt x="113" y="30"/>
                  <a:pt x="113" y="30"/>
                  <a:pt x="114" y="30"/>
                </a:cubicBezTo>
                <a:cubicBezTo>
                  <a:pt x="115" y="27"/>
                  <a:pt x="116" y="24"/>
                  <a:pt x="121" y="25"/>
                </a:cubicBezTo>
                <a:cubicBezTo>
                  <a:pt x="122" y="21"/>
                  <a:pt x="127" y="13"/>
                  <a:pt x="132" y="16"/>
                </a:cubicBezTo>
                <a:cubicBezTo>
                  <a:pt x="131" y="21"/>
                  <a:pt x="126" y="27"/>
                  <a:pt x="128" y="34"/>
                </a:cubicBezTo>
                <a:cubicBezTo>
                  <a:pt x="130" y="23"/>
                  <a:pt x="136" y="13"/>
                  <a:pt x="149" y="10"/>
                </a:cubicBezTo>
                <a:cubicBezTo>
                  <a:pt x="149" y="10"/>
                  <a:pt x="150" y="10"/>
                  <a:pt x="150" y="11"/>
                </a:cubicBezTo>
                <a:cubicBezTo>
                  <a:pt x="150" y="11"/>
                  <a:pt x="149" y="11"/>
                  <a:pt x="148" y="11"/>
                </a:cubicBezTo>
                <a:cubicBezTo>
                  <a:pt x="147" y="18"/>
                  <a:pt x="142" y="22"/>
                  <a:pt x="141" y="28"/>
                </a:cubicBezTo>
                <a:cubicBezTo>
                  <a:pt x="142" y="27"/>
                  <a:pt x="144" y="25"/>
                  <a:pt x="145" y="24"/>
                </a:cubicBezTo>
                <a:cubicBezTo>
                  <a:pt x="151" y="16"/>
                  <a:pt x="163" y="12"/>
                  <a:pt x="174" y="9"/>
                </a:cubicBezTo>
                <a:cubicBezTo>
                  <a:pt x="176" y="10"/>
                  <a:pt x="179" y="10"/>
                  <a:pt x="179" y="11"/>
                </a:cubicBezTo>
                <a:cubicBezTo>
                  <a:pt x="180" y="12"/>
                  <a:pt x="180" y="12"/>
                  <a:pt x="179" y="12"/>
                </a:cubicBezTo>
                <a:cubicBezTo>
                  <a:pt x="180" y="12"/>
                  <a:pt x="180" y="12"/>
                  <a:pt x="181" y="12"/>
                </a:cubicBezTo>
                <a:cubicBezTo>
                  <a:pt x="177" y="14"/>
                  <a:pt x="174" y="15"/>
                  <a:pt x="171" y="17"/>
                </a:cubicBezTo>
                <a:cubicBezTo>
                  <a:pt x="150" y="38"/>
                  <a:pt x="137" y="65"/>
                  <a:pt x="116" y="85"/>
                </a:cubicBezTo>
                <a:cubicBezTo>
                  <a:pt x="116" y="86"/>
                  <a:pt x="116" y="86"/>
                  <a:pt x="116" y="87"/>
                </a:cubicBezTo>
                <a:cubicBezTo>
                  <a:pt x="117" y="87"/>
                  <a:pt x="117" y="88"/>
                  <a:pt x="118" y="89"/>
                </a:cubicBezTo>
                <a:cubicBezTo>
                  <a:pt x="120" y="88"/>
                  <a:pt x="122" y="87"/>
                  <a:pt x="125" y="87"/>
                </a:cubicBezTo>
                <a:cubicBezTo>
                  <a:pt x="126" y="88"/>
                  <a:pt x="127" y="87"/>
                  <a:pt x="128" y="87"/>
                </a:cubicBezTo>
                <a:cubicBezTo>
                  <a:pt x="131" y="87"/>
                  <a:pt x="132" y="89"/>
                  <a:pt x="135" y="90"/>
                </a:cubicBezTo>
                <a:cubicBezTo>
                  <a:pt x="134" y="91"/>
                  <a:pt x="134" y="91"/>
                  <a:pt x="134" y="93"/>
                </a:cubicBezTo>
                <a:cubicBezTo>
                  <a:pt x="137" y="93"/>
                  <a:pt x="139" y="94"/>
                  <a:pt x="141" y="94"/>
                </a:cubicBezTo>
                <a:cubicBezTo>
                  <a:pt x="144" y="96"/>
                  <a:pt x="150" y="101"/>
                  <a:pt x="148" y="106"/>
                </a:cubicBezTo>
                <a:cubicBezTo>
                  <a:pt x="145" y="110"/>
                  <a:pt x="140" y="104"/>
                  <a:pt x="137" y="104"/>
                </a:cubicBezTo>
                <a:cubicBezTo>
                  <a:pt x="132" y="104"/>
                  <a:pt x="129" y="110"/>
                  <a:pt x="125" y="111"/>
                </a:cubicBezTo>
                <a:cubicBezTo>
                  <a:pt x="124" y="111"/>
                  <a:pt x="124" y="110"/>
                  <a:pt x="124" y="111"/>
                </a:cubicBezTo>
                <a:cubicBezTo>
                  <a:pt x="121" y="112"/>
                  <a:pt x="120" y="116"/>
                  <a:pt x="118" y="119"/>
                </a:cubicBezTo>
                <a:cubicBezTo>
                  <a:pt x="121" y="123"/>
                  <a:pt x="115" y="126"/>
                  <a:pt x="109" y="123"/>
                </a:cubicBezTo>
                <a:cubicBezTo>
                  <a:pt x="109" y="123"/>
                  <a:pt x="103" y="104"/>
                  <a:pt x="80" y="12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9" name="Freeform 127"/>
          <p:cNvSpPr>
            <a:spLocks/>
          </p:cNvSpPr>
          <p:nvPr/>
        </p:nvSpPr>
        <p:spPr bwMode="auto">
          <a:xfrm>
            <a:off x="4424982" y="3138645"/>
            <a:ext cx="207121" cy="72493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37" y="29"/>
              </a:cxn>
              <a:cxn ang="0">
                <a:pos x="0" y="3"/>
              </a:cxn>
              <a:cxn ang="0">
                <a:pos x="38" y="23"/>
              </a:cxn>
              <a:cxn ang="0">
                <a:pos x="84" y="0"/>
              </a:cxn>
            </a:cxnLst>
            <a:rect l="0" t="0" r="r" b="b"/>
            <a:pathLst>
              <a:path w="84" h="29">
                <a:moveTo>
                  <a:pt x="84" y="0"/>
                </a:moveTo>
                <a:cubicBezTo>
                  <a:pt x="50" y="6"/>
                  <a:pt x="37" y="29"/>
                  <a:pt x="37" y="29"/>
                </a:cubicBezTo>
                <a:cubicBezTo>
                  <a:pt x="37" y="29"/>
                  <a:pt x="21" y="5"/>
                  <a:pt x="0" y="3"/>
                </a:cubicBezTo>
                <a:cubicBezTo>
                  <a:pt x="21" y="0"/>
                  <a:pt x="38" y="23"/>
                  <a:pt x="38" y="23"/>
                </a:cubicBezTo>
                <a:cubicBezTo>
                  <a:pt x="38" y="23"/>
                  <a:pt x="51" y="0"/>
                  <a:pt x="84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0" name="Freeform 128"/>
          <p:cNvSpPr>
            <a:spLocks/>
          </p:cNvSpPr>
          <p:nvPr/>
        </p:nvSpPr>
        <p:spPr bwMode="auto">
          <a:xfrm>
            <a:off x="2307167" y="1926980"/>
            <a:ext cx="644665" cy="406477"/>
          </a:xfrm>
          <a:custGeom>
            <a:avLst/>
            <a:gdLst/>
            <a:ahLst/>
            <a:cxnLst>
              <a:cxn ang="0">
                <a:pos x="9" y="115"/>
              </a:cxn>
              <a:cxn ang="0">
                <a:pos x="18" y="111"/>
              </a:cxn>
              <a:cxn ang="0">
                <a:pos x="58" y="98"/>
              </a:cxn>
              <a:cxn ang="0">
                <a:pos x="89" y="82"/>
              </a:cxn>
              <a:cxn ang="0">
                <a:pos x="111" y="61"/>
              </a:cxn>
              <a:cxn ang="0">
                <a:pos x="127" y="50"/>
              </a:cxn>
              <a:cxn ang="0">
                <a:pos x="165" y="33"/>
              </a:cxn>
              <a:cxn ang="0">
                <a:pos x="211" y="1"/>
              </a:cxn>
              <a:cxn ang="0">
                <a:pos x="245" y="17"/>
              </a:cxn>
              <a:cxn ang="0">
                <a:pos x="261" y="29"/>
              </a:cxn>
              <a:cxn ang="0">
                <a:pos x="259" y="31"/>
              </a:cxn>
              <a:cxn ang="0">
                <a:pos x="237" y="40"/>
              </a:cxn>
              <a:cxn ang="0">
                <a:pos x="229" y="79"/>
              </a:cxn>
              <a:cxn ang="0">
                <a:pos x="216" y="102"/>
              </a:cxn>
              <a:cxn ang="0">
                <a:pos x="201" y="116"/>
              </a:cxn>
              <a:cxn ang="0">
                <a:pos x="182" y="126"/>
              </a:cxn>
              <a:cxn ang="0">
                <a:pos x="193" y="131"/>
              </a:cxn>
              <a:cxn ang="0">
                <a:pos x="182" y="135"/>
              </a:cxn>
              <a:cxn ang="0">
                <a:pos x="174" y="136"/>
              </a:cxn>
              <a:cxn ang="0">
                <a:pos x="156" y="134"/>
              </a:cxn>
              <a:cxn ang="0">
                <a:pos x="168" y="147"/>
              </a:cxn>
              <a:cxn ang="0">
                <a:pos x="184" y="151"/>
              </a:cxn>
              <a:cxn ang="0">
                <a:pos x="197" y="158"/>
              </a:cxn>
              <a:cxn ang="0">
                <a:pos x="182" y="156"/>
              </a:cxn>
              <a:cxn ang="0">
                <a:pos x="175" y="159"/>
              </a:cxn>
              <a:cxn ang="0">
                <a:pos x="146" y="151"/>
              </a:cxn>
              <a:cxn ang="0">
                <a:pos x="154" y="142"/>
              </a:cxn>
              <a:cxn ang="0">
                <a:pos x="144" y="135"/>
              </a:cxn>
              <a:cxn ang="0">
                <a:pos x="134" y="132"/>
              </a:cxn>
              <a:cxn ang="0">
                <a:pos x="99" y="117"/>
              </a:cxn>
              <a:cxn ang="0">
                <a:pos x="53" y="115"/>
              </a:cxn>
              <a:cxn ang="0">
                <a:pos x="7" y="135"/>
              </a:cxn>
              <a:cxn ang="0">
                <a:pos x="2" y="133"/>
              </a:cxn>
            </a:cxnLst>
            <a:rect l="0" t="0" r="r" b="b"/>
            <a:pathLst>
              <a:path w="261" h="165">
                <a:moveTo>
                  <a:pt x="2" y="133"/>
                </a:moveTo>
                <a:cubicBezTo>
                  <a:pt x="0" y="124"/>
                  <a:pt x="6" y="121"/>
                  <a:pt x="9" y="115"/>
                </a:cubicBezTo>
                <a:cubicBezTo>
                  <a:pt x="9" y="114"/>
                  <a:pt x="10" y="114"/>
                  <a:pt x="10" y="113"/>
                </a:cubicBezTo>
                <a:cubicBezTo>
                  <a:pt x="13" y="114"/>
                  <a:pt x="16" y="112"/>
                  <a:pt x="18" y="111"/>
                </a:cubicBezTo>
                <a:cubicBezTo>
                  <a:pt x="20" y="110"/>
                  <a:pt x="23" y="110"/>
                  <a:pt x="26" y="109"/>
                </a:cubicBezTo>
                <a:cubicBezTo>
                  <a:pt x="37" y="106"/>
                  <a:pt x="48" y="103"/>
                  <a:pt x="58" y="98"/>
                </a:cubicBezTo>
                <a:cubicBezTo>
                  <a:pt x="68" y="94"/>
                  <a:pt x="78" y="89"/>
                  <a:pt x="87" y="85"/>
                </a:cubicBezTo>
                <a:cubicBezTo>
                  <a:pt x="87" y="84"/>
                  <a:pt x="88" y="83"/>
                  <a:pt x="89" y="82"/>
                </a:cubicBezTo>
                <a:cubicBezTo>
                  <a:pt x="93" y="79"/>
                  <a:pt x="96" y="75"/>
                  <a:pt x="100" y="72"/>
                </a:cubicBezTo>
                <a:cubicBezTo>
                  <a:pt x="104" y="68"/>
                  <a:pt x="107" y="64"/>
                  <a:pt x="111" y="61"/>
                </a:cubicBezTo>
                <a:cubicBezTo>
                  <a:pt x="115" y="59"/>
                  <a:pt x="119" y="57"/>
                  <a:pt x="122" y="54"/>
                </a:cubicBezTo>
                <a:cubicBezTo>
                  <a:pt x="124" y="53"/>
                  <a:pt x="125" y="52"/>
                  <a:pt x="127" y="50"/>
                </a:cubicBezTo>
                <a:cubicBezTo>
                  <a:pt x="132" y="47"/>
                  <a:pt x="138" y="44"/>
                  <a:pt x="144" y="41"/>
                </a:cubicBezTo>
                <a:cubicBezTo>
                  <a:pt x="150" y="38"/>
                  <a:pt x="157" y="35"/>
                  <a:pt x="165" y="33"/>
                </a:cubicBezTo>
                <a:cubicBezTo>
                  <a:pt x="175" y="31"/>
                  <a:pt x="182" y="26"/>
                  <a:pt x="188" y="20"/>
                </a:cubicBezTo>
                <a:cubicBezTo>
                  <a:pt x="193" y="12"/>
                  <a:pt x="200" y="5"/>
                  <a:pt x="211" y="1"/>
                </a:cubicBezTo>
                <a:cubicBezTo>
                  <a:pt x="214" y="0"/>
                  <a:pt x="220" y="1"/>
                  <a:pt x="224" y="1"/>
                </a:cubicBezTo>
                <a:cubicBezTo>
                  <a:pt x="234" y="3"/>
                  <a:pt x="243" y="7"/>
                  <a:pt x="245" y="17"/>
                </a:cubicBezTo>
                <a:cubicBezTo>
                  <a:pt x="249" y="19"/>
                  <a:pt x="253" y="20"/>
                  <a:pt x="256" y="23"/>
                </a:cubicBezTo>
                <a:cubicBezTo>
                  <a:pt x="258" y="24"/>
                  <a:pt x="260" y="26"/>
                  <a:pt x="261" y="29"/>
                </a:cubicBezTo>
                <a:cubicBezTo>
                  <a:pt x="260" y="29"/>
                  <a:pt x="258" y="29"/>
                  <a:pt x="257" y="29"/>
                </a:cubicBezTo>
                <a:cubicBezTo>
                  <a:pt x="257" y="30"/>
                  <a:pt x="259" y="30"/>
                  <a:pt x="259" y="31"/>
                </a:cubicBezTo>
                <a:cubicBezTo>
                  <a:pt x="257" y="33"/>
                  <a:pt x="254" y="31"/>
                  <a:pt x="252" y="31"/>
                </a:cubicBezTo>
                <a:cubicBezTo>
                  <a:pt x="244" y="31"/>
                  <a:pt x="239" y="35"/>
                  <a:pt x="237" y="40"/>
                </a:cubicBezTo>
                <a:cubicBezTo>
                  <a:pt x="233" y="49"/>
                  <a:pt x="233" y="62"/>
                  <a:pt x="231" y="73"/>
                </a:cubicBezTo>
                <a:cubicBezTo>
                  <a:pt x="230" y="75"/>
                  <a:pt x="229" y="77"/>
                  <a:pt x="229" y="79"/>
                </a:cubicBezTo>
                <a:cubicBezTo>
                  <a:pt x="227" y="85"/>
                  <a:pt x="224" y="90"/>
                  <a:pt x="221" y="94"/>
                </a:cubicBezTo>
                <a:cubicBezTo>
                  <a:pt x="221" y="97"/>
                  <a:pt x="219" y="100"/>
                  <a:pt x="216" y="102"/>
                </a:cubicBezTo>
                <a:cubicBezTo>
                  <a:pt x="213" y="107"/>
                  <a:pt x="210" y="109"/>
                  <a:pt x="206" y="112"/>
                </a:cubicBezTo>
                <a:cubicBezTo>
                  <a:pt x="204" y="113"/>
                  <a:pt x="203" y="115"/>
                  <a:pt x="201" y="116"/>
                </a:cubicBezTo>
                <a:cubicBezTo>
                  <a:pt x="198" y="119"/>
                  <a:pt x="193" y="120"/>
                  <a:pt x="190" y="122"/>
                </a:cubicBezTo>
                <a:cubicBezTo>
                  <a:pt x="187" y="124"/>
                  <a:pt x="185" y="125"/>
                  <a:pt x="182" y="126"/>
                </a:cubicBezTo>
                <a:cubicBezTo>
                  <a:pt x="186" y="127"/>
                  <a:pt x="189" y="128"/>
                  <a:pt x="192" y="129"/>
                </a:cubicBezTo>
                <a:cubicBezTo>
                  <a:pt x="193" y="130"/>
                  <a:pt x="193" y="131"/>
                  <a:pt x="193" y="131"/>
                </a:cubicBezTo>
                <a:cubicBezTo>
                  <a:pt x="195" y="133"/>
                  <a:pt x="200" y="133"/>
                  <a:pt x="201" y="136"/>
                </a:cubicBezTo>
                <a:cubicBezTo>
                  <a:pt x="195" y="139"/>
                  <a:pt x="188" y="135"/>
                  <a:pt x="182" y="135"/>
                </a:cubicBezTo>
                <a:cubicBezTo>
                  <a:pt x="184" y="136"/>
                  <a:pt x="186" y="137"/>
                  <a:pt x="186" y="140"/>
                </a:cubicBezTo>
                <a:cubicBezTo>
                  <a:pt x="182" y="140"/>
                  <a:pt x="178" y="138"/>
                  <a:pt x="174" y="136"/>
                </a:cubicBezTo>
                <a:cubicBezTo>
                  <a:pt x="170" y="135"/>
                  <a:pt x="166" y="134"/>
                  <a:pt x="162" y="132"/>
                </a:cubicBezTo>
                <a:cubicBezTo>
                  <a:pt x="160" y="133"/>
                  <a:pt x="158" y="133"/>
                  <a:pt x="156" y="134"/>
                </a:cubicBezTo>
                <a:cubicBezTo>
                  <a:pt x="157" y="137"/>
                  <a:pt x="159" y="139"/>
                  <a:pt x="161" y="141"/>
                </a:cubicBezTo>
                <a:cubicBezTo>
                  <a:pt x="163" y="143"/>
                  <a:pt x="165" y="147"/>
                  <a:pt x="168" y="147"/>
                </a:cubicBezTo>
                <a:cubicBezTo>
                  <a:pt x="176" y="148"/>
                  <a:pt x="185" y="144"/>
                  <a:pt x="190" y="149"/>
                </a:cubicBezTo>
                <a:cubicBezTo>
                  <a:pt x="190" y="151"/>
                  <a:pt x="186" y="150"/>
                  <a:pt x="184" y="151"/>
                </a:cubicBezTo>
                <a:cubicBezTo>
                  <a:pt x="187" y="152"/>
                  <a:pt x="189" y="153"/>
                  <a:pt x="191" y="154"/>
                </a:cubicBezTo>
                <a:cubicBezTo>
                  <a:pt x="194" y="155"/>
                  <a:pt x="196" y="156"/>
                  <a:pt x="197" y="158"/>
                </a:cubicBezTo>
                <a:cubicBezTo>
                  <a:pt x="195" y="160"/>
                  <a:pt x="192" y="158"/>
                  <a:pt x="189" y="158"/>
                </a:cubicBezTo>
                <a:cubicBezTo>
                  <a:pt x="186" y="157"/>
                  <a:pt x="184" y="156"/>
                  <a:pt x="182" y="156"/>
                </a:cubicBezTo>
                <a:cubicBezTo>
                  <a:pt x="183" y="158"/>
                  <a:pt x="187" y="160"/>
                  <a:pt x="187" y="164"/>
                </a:cubicBezTo>
                <a:cubicBezTo>
                  <a:pt x="182" y="165"/>
                  <a:pt x="178" y="161"/>
                  <a:pt x="175" y="159"/>
                </a:cubicBezTo>
                <a:cubicBezTo>
                  <a:pt x="172" y="157"/>
                  <a:pt x="169" y="155"/>
                  <a:pt x="166" y="154"/>
                </a:cubicBezTo>
                <a:cubicBezTo>
                  <a:pt x="160" y="152"/>
                  <a:pt x="154" y="152"/>
                  <a:pt x="146" y="151"/>
                </a:cubicBezTo>
                <a:cubicBezTo>
                  <a:pt x="146" y="146"/>
                  <a:pt x="156" y="148"/>
                  <a:pt x="159" y="146"/>
                </a:cubicBezTo>
                <a:cubicBezTo>
                  <a:pt x="157" y="146"/>
                  <a:pt x="156" y="143"/>
                  <a:pt x="154" y="142"/>
                </a:cubicBezTo>
                <a:cubicBezTo>
                  <a:pt x="153" y="141"/>
                  <a:pt x="152" y="140"/>
                  <a:pt x="151" y="140"/>
                </a:cubicBezTo>
                <a:cubicBezTo>
                  <a:pt x="148" y="138"/>
                  <a:pt x="146" y="136"/>
                  <a:pt x="144" y="135"/>
                </a:cubicBezTo>
                <a:cubicBezTo>
                  <a:pt x="143" y="135"/>
                  <a:pt x="142" y="135"/>
                  <a:pt x="140" y="135"/>
                </a:cubicBezTo>
                <a:cubicBezTo>
                  <a:pt x="138" y="134"/>
                  <a:pt x="136" y="133"/>
                  <a:pt x="134" y="132"/>
                </a:cubicBezTo>
                <a:cubicBezTo>
                  <a:pt x="131" y="131"/>
                  <a:pt x="128" y="131"/>
                  <a:pt x="126" y="129"/>
                </a:cubicBezTo>
                <a:cubicBezTo>
                  <a:pt x="118" y="125"/>
                  <a:pt x="109" y="121"/>
                  <a:pt x="99" y="117"/>
                </a:cubicBezTo>
                <a:cubicBezTo>
                  <a:pt x="91" y="115"/>
                  <a:pt x="83" y="112"/>
                  <a:pt x="72" y="112"/>
                </a:cubicBezTo>
                <a:cubicBezTo>
                  <a:pt x="65" y="113"/>
                  <a:pt x="59" y="113"/>
                  <a:pt x="53" y="115"/>
                </a:cubicBezTo>
                <a:cubicBezTo>
                  <a:pt x="47" y="116"/>
                  <a:pt x="41" y="118"/>
                  <a:pt x="36" y="120"/>
                </a:cubicBezTo>
                <a:cubicBezTo>
                  <a:pt x="25" y="123"/>
                  <a:pt x="15" y="130"/>
                  <a:pt x="7" y="135"/>
                </a:cubicBezTo>
                <a:cubicBezTo>
                  <a:pt x="6" y="135"/>
                  <a:pt x="7" y="134"/>
                  <a:pt x="6" y="134"/>
                </a:cubicBezTo>
                <a:cubicBezTo>
                  <a:pt x="6" y="136"/>
                  <a:pt x="3" y="135"/>
                  <a:pt x="2" y="13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1" name="Freeform 129"/>
          <p:cNvSpPr>
            <a:spLocks noEditPoints="1"/>
          </p:cNvSpPr>
          <p:nvPr/>
        </p:nvSpPr>
        <p:spPr bwMode="auto">
          <a:xfrm>
            <a:off x="5269001" y="2724400"/>
            <a:ext cx="574762" cy="362464"/>
          </a:xfrm>
          <a:custGeom>
            <a:avLst/>
            <a:gdLst/>
            <a:ahLst/>
            <a:cxnLst>
              <a:cxn ang="0">
                <a:pos x="170" y="126"/>
              </a:cxn>
              <a:cxn ang="0">
                <a:pos x="180" y="128"/>
              </a:cxn>
              <a:cxn ang="0">
                <a:pos x="208" y="132"/>
              </a:cxn>
              <a:cxn ang="0">
                <a:pos x="62" y="99"/>
              </a:cxn>
              <a:cxn ang="0">
                <a:pos x="67" y="109"/>
              </a:cxn>
              <a:cxn ang="0">
                <a:pos x="84" y="111"/>
              </a:cxn>
              <a:cxn ang="0">
                <a:pos x="83" y="107"/>
              </a:cxn>
              <a:cxn ang="0">
                <a:pos x="54" y="65"/>
              </a:cxn>
              <a:cxn ang="0">
                <a:pos x="40" y="15"/>
              </a:cxn>
              <a:cxn ang="0">
                <a:pos x="47" y="6"/>
              </a:cxn>
              <a:cxn ang="0">
                <a:pos x="62" y="14"/>
              </a:cxn>
              <a:cxn ang="0">
                <a:pos x="72" y="13"/>
              </a:cxn>
              <a:cxn ang="0">
                <a:pos x="79" y="13"/>
              </a:cxn>
              <a:cxn ang="0">
                <a:pos x="86" y="36"/>
              </a:cxn>
              <a:cxn ang="0">
                <a:pos x="91" y="24"/>
              </a:cxn>
              <a:cxn ang="0">
                <a:pos x="96" y="43"/>
              </a:cxn>
              <a:cxn ang="0">
                <a:pos x="109" y="40"/>
              </a:cxn>
              <a:cxn ang="0">
                <a:pos x="117" y="39"/>
              </a:cxn>
              <a:cxn ang="0">
                <a:pos x="125" y="46"/>
              </a:cxn>
              <a:cxn ang="0">
                <a:pos x="133" y="52"/>
              </a:cxn>
              <a:cxn ang="0">
                <a:pos x="140" y="62"/>
              </a:cxn>
              <a:cxn ang="0">
                <a:pos x="146" y="71"/>
              </a:cxn>
              <a:cxn ang="0">
                <a:pos x="149" y="81"/>
              </a:cxn>
              <a:cxn ang="0">
                <a:pos x="149" y="91"/>
              </a:cxn>
              <a:cxn ang="0">
                <a:pos x="143" y="109"/>
              </a:cxn>
              <a:cxn ang="0">
                <a:pos x="176" y="110"/>
              </a:cxn>
              <a:cxn ang="0">
                <a:pos x="201" y="110"/>
              </a:cxn>
              <a:cxn ang="0">
                <a:pos x="180" y="115"/>
              </a:cxn>
              <a:cxn ang="0">
                <a:pos x="213" y="124"/>
              </a:cxn>
              <a:cxn ang="0">
                <a:pos x="228" y="116"/>
              </a:cxn>
              <a:cxn ang="0">
                <a:pos x="220" y="122"/>
              </a:cxn>
              <a:cxn ang="0">
                <a:pos x="228" y="113"/>
              </a:cxn>
              <a:cxn ang="0">
                <a:pos x="221" y="125"/>
              </a:cxn>
              <a:cxn ang="0">
                <a:pos x="219" y="127"/>
              </a:cxn>
              <a:cxn ang="0">
                <a:pos x="224" y="127"/>
              </a:cxn>
              <a:cxn ang="0">
                <a:pos x="223" y="131"/>
              </a:cxn>
              <a:cxn ang="0">
                <a:pos x="214" y="134"/>
              </a:cxn>
              <a:cxn ang="0">
                <a:pos x="172" y="130"/>
              </a:cxn>
              <a:cxn ang="0">
                <a:pos x="156" y="127"/>
              </a:cxn>
              <a:cxn ang="0">
                <a:pos x="131" y="141"/>
              </a:cxn>
              <a:cxn ang="0">
                <a:pos x="91" y="148"/>
              </a:cxn>
              <a:cxn ang="0">
                <a:pos x="48" y="138"/>
              </a:cxn>
              <a:cxn ang="0">
                <a:pos x="26" y="121"/>
              </a:cxn>
              <a:cxn ang="0">
                <a:pos x="7" y="114"/>
              </a:cxn>
              <a:cxn ang="0">
                <a:pos x="9" y="109"/>
              </a:cxn>
              <a:cxn ang="0">
                <a:pos x="47" y="96"/>
              </a:cxn>
              <a:cxn ang="0">
                <a:pos x="62" y="99"/>
              </a:cxn>
            </a:cxnLst>
            <a:rect l="0" t="0" r="r" b="b"/>
            <a:pathLst>
              <a:path w="233" h="148">
                <a:moveTo>
                  <a:pt x="213" y="128"/>
                </a:moveTo>
                <a:cubicBezTo>
                  <a:pt x="201" y="127"/>
                  <a:pt x="185" y="126"/>
                  <a:pt x="170" y="126"/>
                </a:cubicBezTo>
                <a:cubicBezTo>
                  <a:pt x="168" y="126"/>
                  <a:pt x="168" y="126"/>
                  <a:pt x="169" y="126"/>
                </a:cubicBezTo>
                <a:cubicBezTo>
                  <a:pt x="173" y="127"/>
                  <a:pt x="176" y="127"/>
                  <a:pt x="180" y="128"/>
                </a:cubicBezTo>
                <a:cubicBezTo>
                  <a:pt x="186" y="129"/>
                  <a:pt x="193" y="131"/>
                  <a:pt x="201" y="132"/>
                </a:cubicBezTo>
                <a:cubicBezTo>
                  <a:pt x="204" y="132"/>
                  <a:pt x="207" y="132"/>
                  <a:pt x="208" y="132"/>
                </a:cubicBezTo>
                <a:cubicBezTo>
                  <a:pt x="211" y="132"/>
                  <a:pt x="212" y="129"/>
                  <a:pt x="213" y="128"/>
                </a:cubicBezTo>
                <a:close/>
                <a:moveTo>
                  <a:pt x="62" y="99"/>
                </a:moveTo>
                <a:cubicBezTo>
                  <a:pt x="62" y="99"/>
                  <a:pt x="62" y="100"/>
                  <a:pt x="62" y="100"/>
                </a:cubicBezTo>
                <a:cubicBezTo>
                  <a:pt x="64" y="100"/>
                  <a:pt x="67" y="107"/>
                  <a:pt x="67" y="109"/>
                </a:cubicBezTo>
                <a:cubicBezTo>
                  <a:pt x="67" y="111"/>
                  <a:pt x="66" y="112"/>
                  <a:pt x="65" y="113"/>
                </a:cubicBezTo>
                <a:cubicBezTo>
                  <a:pt x="71" y="112"/>
                  <a:pt x="78" y="111"/>
                  <a:pt x="84" y="111"/>
                </a:cubicBezTo>
                <a:cubicBezTo>
                  <a:pt x="85" y="110"/>
                  <a:pt x="84" y="110"/>
                  <a:pt x="84" y="109"/>
                </a:cubicBezTo>
                <a:cubicBezTo>
                  <a:pt x="83" y="107"/>
                  <a:pt x="83" y="107"/>
                  <a:pt x="83" y="107"/>
                </a:cubicBezTo>
                <a:cubicBezTo>
                  <a:pt x="79" y="93"/>
                  <a:pt x="69" y="83"/>
                  <a:pt x="60" y="73"/>
                </a:cubicBezTo>
                <a:cubicBezTo>
                  <a:pt x="58" y="70"/>
                  <a:pt x="56" y="68"/>
                  <a:pt x="54" y="65"/>
                </a:cubicBezTo>
                <a:cubicBezTo>
                  <a:pt x="51" y="61"/>
                  <a:pt x="52" y="55"/>
                  <a:pt x="51" y="49"/>
                </a:cubicBezTo>
                <a:cubicBezTo>
                  <a:pt x="49" y="37"/>
                  <a:pt x="45" y="25"/>
                  <a:pt x="40" y="15"/>
                </a:cubicBezTo>
                <a:cubicBezTo>
                  <a:pt x="39" y="10"/>
                  <a:pt x="34" y="5"/>
                  <a:pt x="36" y="0"/>
                </a:cubicBezTo>
                <a:cubicBezTo>
                  <a:pt x="42" y="0"/>
                  <a:pt x="44" y="4"/>
                  <a:pt x="47" y="6"/>
                </a:cubicBezTo>
                <a:cubicBezTo>
                  <a:pt x="46" y="4"/>
                  <a:pt x="46" y="0"/>
                  <a:pt x="49" y="0"/>
                </a:cubicBezTo>
                <a:cubicBezTo>
                  <a:pt x="56" y="1"/>
                  <a:pt x="60" y="10"/>
                  <a:pt x="62" y="14"/>
                </a:cubicBezTo>
                <a:cubicBezTo>
                  <a:pt x="60" y="11"/>
                  <a:pt x="61" y="6"/>
                  <a:pt x="66" y="7"/>
                </a:cubicBezTo>
                <a:cubicBezTo>
                  <a:pt x="68" y="7"/>
                  <a:pt x="71" y="11"/>
                  <a:pt x="72" y="13"/>
                </a:cubicBezTo>
                <a:cubicBezTo>
                  <a:pt x="74" y="17"/>
                  <a:pt x="74" y="21"/>
                  <a:pt x="75" y="24"/>
                </a:cubicBezTo>
                <a:cubicBezTo>
                  <a:pt x="76" y="21"/>
                  <a:pt x="74" y="13"/>
                  <a:pt x="79" y="13"/>
                </a:cubicBezTo>
                <a:cubicBezTo>
                  <a:pt x="81" y="13"/>
                  <a:pt x="84" y="16"/>
                  <a:pt x="84" y="18"/>
                </a:cubicBezTo>
                <a:cubicBezTo>
                  <a:pt x="87" y="23"/>
                  <a:pt x="85" y="30"/>
                  <a:pt x="86" y="36"/>
                </a:cubicBezTo>
                <a:cubicBezTo>
                  <a:pt x="87" y="33"/>
                  <a:pt x="86" y="31"/>
                  <a:pt x="87" y="28"/>
                </a:cubicBezTo>
                <a:cubicBezTo>
                  <a:pt x="88" y="27"/>
                  <a:pt x="89" y="24"/>
                  <a:pt x="91" y="24"/>
                </a:cubicBezTo>
                <a:cubicBezTo>
                  <a:pt x="95" y="24"/>
                  <a:pt x="96" y="27"/>
                  <a:pt x="96" y="30"/>
                </a:cubicBezTo>
                <a:cubicBezTo>
                  <a:pt x="97" y="34"/>
                  <a:pt x="96" y="39"/>
                  <a:pt x="96" y="43"/>
                </a:cubicBezTo>
                <a:cubicBezTo>
                  <a:pt x="99" y="41"/>
                  <a:pt x="100" y="34"/>
                  <a:pt x="105" y="35"/>
                </a:cubicBezTo>
                <a:cubicBezTo>
                  <a:pt x="107" y="35"/>
                  <a:pt x="108" y="38"/>
                  <a:pt x="109" y="40"/>
                </a:cubicBezTo>
                <a:cubicBezTo>
                  <a:pt x="109" y="44"/>
                  <a:pt x="107" y="48"/>
                  <a:pt x="106" y="52"/>
                </a:cubicBezTo>
                <a:cubicBezTo>
                  <a:pt x="107" y="51"/>
                  <a:pt x="116" y="43"/>
                  <a:pt x="117" y="39"/>
                </a:cubicBezTo>
                <a:cubicBezTo>
                  <a:pt x="118" y="38"/>
                  <a:pt x="119" y="36"/>
                  <a:pt x="120" y="36"/>
                </a:cubicBezTo>
                <a:cubicBezTo>
                  <a:pt x="124" y="36"/>
                  <a:pt x="124" y="44"/>
                  <a:pt x="125" y="46"/>
                </a:cubicBezTo>
                <a:cubicBezTo>
                  <a:pt x="126" y="44"/>
                  <a:pt x="127" y="42"/>
                  <a:pt x="130" y="42"/>
                </a:cubicBezTo>
                <a:cubicBezTo>
                  <a:pt x="134" y="42"/>
                  <a:pt x="133" y="48"/>
                  <a:pt x="133" y="52"/>
                </a:cubicBezTo>
                <a:cubicBezTo>
                  <a:pt x="134" y="51"/>
                  <a:pt x="135" y="50"/>
                  <a:pt x="137" y="50"/>
                </a:cubicBezTo>
                <a:cubicBezTo>
                  <a:pt x="143" y="50"/>
                  <a:pt x="141" y="59"/>
                  <a:pt x="140" y="62"/>
                </a:cubicBezTo>
                <a:cubicBezTo>
                  <a:pt x="141" y="60"/>
                  <a:pt x="144" y="59"/>
                  <a:pt x="147" y="60"/>
                </a:cubicBezTo>
                <a:cubicBezTo>
                  <a:pt x="150" y="63"/>
                  <a:pt x="147" y="68"/>
                  <a:pt x="146" y="71"/>
                </a:cubicBezTo>
                <a:cubicBezTo>
                  <a:pt x="147" y="71"/>
                  <a:pt x="149" y="70"/>
                  <a:pt x="151" y="71"/>
                </a:cubicBezTo>
                <a:cubicBezTo>
                  <a:pt x="154" y="74"/>
                  <a:pt x="151" y="79"/>
                  <a:pt x="149" y="81"/>
                </a:cubicBezTo>
                <a:cubicBezTo>
                  <a:pt x="150" y="81"/>
                  <a:pt x="151" y="80"/>
                  <a:pt x="152" y="81"/>
                </a:cubicBezTo>
                <a:cubicBezTo>
                  <a:pt x="158" y="84"/>
                  <a:pt x="152" y="89"/>
                  <a:pt x="149" y="91"/>
                </a:cubicBezTo>
                <a:cubicBezTo>
                  <a:pt x="155" y="93"/>
                  <a:pt x="149" y="99"/>
                  <a:pt x="146" y="101"/>
                </a:cubicBezTo>
                <a:cubicBezTo>
                  <a:pt x="150" y="104"/>
                  <a:pt x="144" y="108"/>
                  <a:pt x="143" y="109"/>
                </a:cubicBezTo>
                <a:cubicBezTo>
                  <a:pt x="151" y="109"/>
                  <a:pt x="160" y="109"/>
                  <a:pt x="168" y="109"/>
                </a:cubicBezTo>
                <a:cubicBezTo>
                  <a:pt x="171" y="109"/>
                  <a:pt x="173" y="110"/>
                  <a:pt x="176" y="110"/>
                </a:cubicBezTo>
                <a:cubicBezTo>
                  <a:pt x="183" y="110"/>
                  <a:pt x="190" y="110"/>
                  <a:pt x="196" y="109"/>
                </a:cubicBezTo>
                <a:cubicBezTo>
                  <a:pt x="198" y="109"/>
                  <a:pt x="200" y="108"/>
                  <a:pt x="201" y="110"/>
                </a:cubicBezTo>
                <a:cubicBezTo>
                  <a:pt x="197" y="112"/>
                  <a:pt x="191" y="112"/>
                  <a:pt x="187" y="113"/>
                </a:cubicBezTo>
                <a:cubicBezTo>
                  <a:pt x="184" y="113"/>
                  <a:pt x="182" y="114"/>
                  <a:pt x="180" y="115"/>
                </a:cubicBezTo>
                <a:cubicBezTo>
                  <a:pt x="172" y="118"/>
                  <a:pt x="163" y="119"/>
                  <a:pt x="156" y="122"/>
                </a:cubicBezTo>
                <a:cubicBezTo>
                  <a:pt x="175" y="123"/>
                  <a:pt x="194" y="124"/>
                  <a:pt x="213" y="124"/>
                </a:cubicBezTo>
                <a:cubicBezTo>
                  <a:pt x="218" y="123"/>
                  <a:pt x="220" y="115"/>
                  <a:pt x="225" y="115"/>
                </a:cubicBezTo>
                <a:cubicBezTo>
                  <a:pt x="226" y="115"/>
                  <a:pt x="228" y="115"/>
                  <a:pt x="228" y="116"/>
                </a:cubicBezTo>
                <a:cubicBezTo>
                  <a:pt x="227" y="117"/>
                  <a:pt x="226" y="116"/>
                  <a:pt x="225" y="116"/>
                </a:cubicBezTo>
                <a:cubicBezTo>
                  <a:pt x="223" y="118"/>
                  <a:pt x="222" y="120"/>
                  <a:pt x="220" y="122"/>
                </a:cubicBezTo>
                <a:cubicBezTo>
                  <a:pt x="222" y="120"/>
                  <a:pt x="232" y="118"/>
                  <a:pt x="231" y="115"/>
                </a:cubicBezTo>
                <a:cubicBezTo>
                  <a:pt x="230" y="113"/>
                  <a:pt x="229" y="114"/>
                  <a:pt x="228" y="113"/>
                </a:cubicBezTo>
                <a:cubicBezTo>
                  <a:pt x="230" y="112"/>
                  <a:pt x="232" y="113"/>
                  <a:pt x="232" y="114"/>
                </a:cubicBezTo>
                <a:cubicBezTo>
                  <a:pt x="233" y="121"/>
                  <a:pt x="225" y="121"/>
                  <a:pt x="221" y="125"/>
                </a:cubicBezTo>
                <a:cubicBezTo>
                  <a:pt x="221" y="126"/>
                  <a:pt x="223" y="126"/>
                  <a:pt x="223" y="127"/>
                </a:cubicBezTo>
                <a:cubicBezTo>
                  <a:pt x="221" y="127"/>
                  <a:pt x="221" y="126"/>
                  <a:pt x="219" y="127"/>
                </a:cubicBezTo>
                <a:cubicBezTo>
                  <a:pt x="217" y="128"/>
                  <a:pt x="216" y="130"/>
                  <a:pt x="216" y="131"/>
                </a:cubicBezTo>
                <a:cubicBezTo>
                  <a:pt x="219" y="130"/>
                  <a:pt x="222" y="129"/>
                  <a:pt x="224" y="127"/>
                </a:cubicBezTo>
                <a:cubicBezTo>
                  <a:pt x="225" y="125"/>
                  <a:pt x="223" y="124"/>
                  <a:pt x="224" y="123"/>
                </a:cubicBezTo>
                <a:cubicBezTo>
                  <a:pt x="229" y="125"/>
                  <a:pt x="225" y="129"/>
                  <a:pt x="223" y="131"/>
                </a:cubicBezTo>
                <a:cubicBezTo>
                  <a:pt x="221" y="132"/>
                  <a:pt x="218" y="132"/>
                  <a:pt x="216" y="133"/>
                </a:cubicBezTo>
                <a:cubicBezTo>
                  <a:pt x="215" y="134"/>
                  <a:pt x="215" y="134"/>
                  <a:pt x="214" y="134"/>
                </a:cubicBezTo>
                <a:cubicBezTo>
                  <a:pt x="210" y="136"/>
                  <a:pt x="207" y="135"/>
                  <a:pt x="202" y="135"/>
                </a:cubicBezTo>
                <a:cubicBezTo>
                  <a:pt x="194" y="133"/>
                  <a:pt x="181" y="131"/>
                  <a:pt x="172" y="130"/>
                </a:cubicBezTo>
                <a:cubicBezTo>
                  <a:pt x="171" y="130"/>
                  <a:pt x="170" y="130"/>
                  <a:pt x="169" y="130"/>
                </a:cubicBezTo>
                <a:cubicBezTo>
                  <a:pt x="165" y="129"/>
                  <a:pt x="159" y="127"/>
                  <a:pt x="156" y="127"/>
                </a:cubicBezTo>
                <a:cubicBezTo>
                  <a:pt x="155" y="128"/>
                  <a:pt x="152" y="129"/>
                  <a:pt x="150" y="129"/>
                </a:cubicBezTo>
                <a:cubicBezTo>
                  <a:pt x="143" y="131"/>
                  <a:pt x="137" y="140"/>
                  <a:pt x="131" y="141"/>
                </a:cubicBezTo>
                <a:cubicBezTo>
                  <a:pt x="122" y="144"/>
                  <a:pt x="113" y="147"/>
                  <a:pt x="104" y="148"/>
                </a:cubicBezTo>
                <a:cubicBezTo>
                  <a:pt x="100" y="148"/>
                  <a:pt x="96" y="148"/>
                  <a:pt x="91" y="148"/>
                </a:cubicBezTo>
                <a:cubicBezTo>
                  <a:pt x="82" y="148"/>
                  <a:pt x="72" y="146"/>
                  <a:pt x="64" y="144"/>
                </a:cubicBezTo>
                <a:cubicBezTo>
                  <a:pt x="59" y="142"/>
                  <a:pt x="54" y="139"/>
                  <a:pt x="48" y="138"/>
                </a:cubicBezTo>
                <a:cubicBezTo>
                  <a:pt x="43" y="137"/>
                  <a:pt x="37" y="137"/>
                  <a:pt x="33" y="136"/>
                </a:cubicBezTo>
                <a:cubicBezTo>
                  <a:pt x="29" y="134"/>
                  <a:pt x="25" y="126"/>
                  <a:pt x="26" y="121"/>
                </a:cubicBezTo>
                <a:cubicBezTo>
                  <a:pt x="27" y="117"/>
                  <a:pt x="31" y="115"/>
                  <a:pt x="37" y="115"/>
                </a:cubicBezTo>
                <a:cubicBezTo>
                  <a:pt x="24" y="114"/>
                  <a:pt x="19" y="115"/>
                  <a:pt x="7" y="114"/>
                </a:cubicBezTo>
                <a:cubicBezTo>
                  <a:pt x="5" y="114"/>
                  <a:pt x="1" y="114"/>
                  <a:pt x="0" y="113"/>
                </a:cubicBezTo>
                <a:cubicBezTo>
                  <a:pt x="2" y="111"/>
                  <a:pt x="6" y="110"/>
                  <a:pt x="9" y="109"/>
                </a:cubicBezTo>
                <a:cubicBezTo>
                  <a:pt x="19" y="108"/>
                  <a:pt x="24" y="104"/>
                  <a:pt x="33" y="101"/>
                </a:cubicBezTo>
                <a:cubicBezTo>
                  <a:pt x="36" y="98"/>
                  <a:pt x="41" y="96"/>
                  <a:pt x="47" y="96"/>
                </a:cubicBezTo>
                <a:cubicBezTo>
                  <a:pt x="58" y="94"/>
                  <a:pt x="74" y="106"/>
                  <a:pt x="74" y="106"/>
                </a:cubicBezTo>
                <a:cubicBezTo>
                  <a:pt x="74" y="106"/>
                  <a:pt x="66" y="101"/>
                  <a:pt x="62" y="9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2" name="Freeform 130"/>
          <p:cNvSpPr>
            <a:spLocks/>
          </p:cNvSpPr>
          <p:nvPr/>
        </p:nvSpPr>
        <p:spPr bwMode="auto">
          <a:xfrm>
            <a:off x="1823020" y="1981349"/>
            <a:ext cx="468612" cy="346930"/>
          </a:xfrm>
          <a:custGeom>
            <a:avLst/>
            <a:gdLst/>
            <a:ahLst/>
            <a:cxnLst>
              <a:cxn ang="0">
                <a:pos x="191" y="141"/>
              </a:cxn>
              <a:cxn ang="0">
                <a:pos x="183" y="141"/>
              </a:cxn>
              <a:cxn ang="0">
                <a:pos x="148" y="124"/>
              </a:cxn>
              <a:cxn ang="0">
                <a:pos x="140" y="120"/>
              </a:cxn>
              <a:cxn ang="0">
                <a:pos x="143" y="130"/>
              </a:cxn>
              <a:cxn ang="0">
                <a:pos x="134" y="124"/>
              </a:cxn>
              <a:cxn ang="0">
                <a:pos x="110" y="127"/>
              </a:cxn>
              <a:cxn ang="0">
                <a:pos x="106" y="118"/>
              </a:cxn>
              <a:cxn ang="0">
                <a:pos x="103" y="127"/>
              </a:cxn>
              <a:cxn ang="0">
                <a:pos x="99" y="122"/>
              </a:cxn>
              <a:cxn ang="0">
                <a:pos x="59" y="131"/>
              </a:cxn>
              <a:cxn ang="0">
                <a:pos x="57" y="128"/>
              </a:cxn>
              <a:cxn ang="0">
                <a:pos x="19" y="120"/>
              </a:cxn>
              <a:cxn ang="0">
                <a:pos x="19" y="116"/>
              </a:cxn>
              <a:cxn ang="0">
                <a:pos x="9" y="113"/>
              </a:cxn>
              <a:cxn ang="0">
                <a:pos x="11" y="109"/>
              </a:cxn>
              <a:cxn ang="0">
                <a:pos x="2" y="104"/>
              </a:cxn>
              <a:cxn ang="0">
                <a:pos x="10" y="99"/>
              </a:cxn>
              <a:cxn ang="0">
                <a:pos x="0" y="95"/>
              </a:cxn>
              <a:cxn ang="0">
                <a:pos x="8" y="90"/>
              </a:cxn>
              <a:cxn ang="0">
                <a:pos x="0" y="85"/>
              </a:cxn>
              <a:cxn ang="0">
                <a:pos x="24" y="78"/>
              </a:cxn>
              <a:cxn ang="0">
                <a:pos x="12" y="78"/>
              </a:cxn>
              <a:cxn ang="0">
                <a:pos x="22" y="71"/>
              </a:cxn>
              <a:cxn ang="0">
                <a:pos x="6" y="70"/>
              </a:cxn>
              <a:cxn ang="0">
                <a:pos x="10" y="70"/>
              </a:cxn>
              <a:cxn ang="0">
                <a:pos x="6" y="63"/>
              </a:cxn>
              <a:cxn ang="0">
                <a:pos x="58" y="53"/>
              </a:cxn>
              <a:cxn ang="0">
                <a:pos x="59" y="49"/>
              </a:cxn>
              <a:cxn ang="0">
                <a:pos x="72" y="43"/>
              </a:cxn>
              <a:cxn ang="0">
                <a:pos x="58" y="29"/>
              </a:cxn>
              <a:cxn ang="0">
                <a:pos x="49" y="21"/>
              </a:cxn>
              <a:cxn ang="0">
                <a:pos x="6" y="0"/>
              </a:cxn>
              <a:cxn ang="0">
                <a:pos x="16" y="1"/>
              </a:cxn>
              <a:cxn ang="0">
                <a:pos x="54" y="9"/>
              </a:cxn>
              <a:cxn ang="0">
                <a:pos x="74" y="8"/>
              </a:cxn>
              <a:cxn ang="0">
                <a:pos x="106" y="33"/>
              </a:cxn>
              <a:cxn ang="0">
                <a:pos x="120" y="40"/>
              </a:cxn>
              <a:cxn ang="0">
                <a:pos x="129" y="53"/>
              </a:cxn>
              <a:cxn ang="0">
                <a:pos x="144" y="65"/>
              </a:cxn>
              <a:cxn ang="0">
                <a:pos x="173" y="103"/>
              </a:cxn>
              <a:cxn ang="0">
                <a:pos x="191" y="141"/>
              </a:cxn>
            </a:cxnLst>
            <a:rect l="0" t="0" r="r" b="b"/>
            <a:pathLst>
              <a:path w="191" h="141">
                <a:moveTo>
                  <a:pt x="191" y="141"/>
                </a:moveTo>
                <a:cubicBezTo>
                  <a:pt x="188" y="141"/>
                  <a:pt x="186" y="141"/>
                  <a:pt x="183" y="141"/>
                </a:cubicBezTo>
                <a:cubicBezTo>
                  <a:pt x="174" y="132"/>
                  <a:pt x="164" y="118"/>
                  <a:pt x="148" y="124"/>
                </a:cubicBezTo>
                <a:cubicBezTo>
                  <a:pt x="146" y="122"/>
                  <a:pt x="142" y="121"/>
                  <a:pt x="140" y="120"/>
                </a:cubicBezTo>
                <a:cubicBezTo>
                  <a:pt x="140" y="124"/>
                  <a:pt x="143" y="125"/>
                  <a:pt x="143" y="130"/>
                </a:cubicBezTo>
                <a:cubicBezTo>
                  <a:pt x="137" y="131"/>
                  <a:pt x="134" y="128"/>
                  <a:pt x="134" y="124"/>
                </a:cubicBezTo>
                <a:cubicBezTo>
                  <a:pt x="126" y="129"/>
                  <a:pt x="119" y="127"/>
                  <a:pt x="110" y="127"/>
                </a:cubicBezTo>
                <a:cubicBezTo>
                  <a:pt x="108" y="125"/>
                  <a:pt x="108" y="120"/>
                  <a:pt x="106" y="118"/>
                </a:cubicBezTo>
                <a:cubicBezTo>
                  <a:pt x="104" y="120"/>
                  <a:pt x="107" y="128"/>
                  <a:pt x="103" y="127"/>
                </a:cubicBezTo>
                <a:cubicBezTo>
                  <a:pt x="98" y="128"/>
                  <a:pt x="101" y="123"/>
                  <a:pt x="99" y="122"/>
                </a:cubicBezTo>
                <a:cubicBezTo>
                  <a:pt x="91" y="134"/>
                  <a:pt x="71" y="124"/>
                  <a:pt x="59" y="131"/>
                </a:cubicBezTo>
                <a:cubicBezTo>
                  <a:pt x="59" y="130"/>
                  <a:pt x="56" y="131"/>
                  <a:pt x="57" y="128"/>
                </a:cubicBezTo>
                <a:cubicBezTo>
                  <a:pt x="43" y="130"/>
                  <a:pt x="32" y="122"/>
                  <a:pt x="19" y="120"/>
                </a:cubicBezTo>
                <a:cubicBezTo>
                  <a:pt x="19" y="119"/>
                  <a:pt x="20" y="117"/>
                  <a:pt x="19" y="116"/>
                </a:cubicBezTo>
                <a:cubicBezTo>
                  <a:pt x="15" y="119"/>
                  <a:pt x="11" y="115"/>
                  <a:pt x="9" y="113"/>
                </a:cubicBezTo>
                <a:cubicBezTo>
                  <a:pt x="9" y="111"/>
                  <a:pt x="15" y="109"/>
                  <a:pt x="11" y="109"/>
                </a:cubicBezTo>
                <a:cubicBezTo>
                  <a:pt x="6" y="109"/>
                  <a:pt x="2" y="108"/>
                  <a:pt x="2" y="104"/>
                </a:cubicBezTo>
                <a:cubicBezTo>
                  <a:pt x="3" y="101"/>
                  <a:pt x="7" y="101"/>
                  <a:pt x="10" y="99"/>
                </a:cubicBezTo>
                <a:cubicBezTo>
                  <a:pt x="5" y="99"/>
                  <a:pt x="0" y="100"/>
                  <a:pt x="0" y="95"/>
                </a:cubicBezTo>
                <a:cubicBezTo>
                  <a:pt x="0" y="91"/>
                  <a:pt x="6" y="92"/>
                  <a:pt x="8" y="90"/>
                </a:cubicBezTo>
                <a:cubicBezTo>
                  <a:pt x="4" y="90"/>
                  <a:pt x="1" y="88"/>
                  <a:pt x="0" y="85"/>
                </a:cubicBezTo>
                <a:cubicBezTo>
                  <a:pt x="6" y="80"/>
                  <a:pt x="21" y="85"/>
                  <a:pt x="24" y="78"/>
                </a:cubicBezTo>
                <a:cubicBezTo>
                  <a:pt x="21" y="79"/>
                  <a:pt x="14" y="83"/>
                  <a:pt x="12" y="78"/>
                </a:cubicBezTo>
                <a:cubicBezTo>
                  <a:pt x="14" y="75"/>
                  <a:pt x="19" y="74"/>
                  <a:pt x="22" y="71"/>
                </a:cubicBezTo>
                <a:cubicBezTo>
                  <a:pt x="15" y="70"/>
                  <a:pt x="9" y="74"/>
                  <a:pt x="6" y="70"/>
                </a:cubicBezTo>
                <a:cubicBezTo>
                  <a:pt x="7" y="70"/>
                  <a:pt x="9" y="70"/>
                  <a:pt x="10" y="70"/>
                </a:cubicBezTo>
                <a:cubicBezTo>
                  <a:pt x="10" y="66"/>
                  <a:pt x="5" y="68"/>
                  <a:pt x="6" y="63"/>
                </a:cubicBezTo>
                <a:cubicBezTo>
                  <a:pt x="26" y="72"/>
                  <a:pt x="43" y="58"/>
                  <a:pt x="58" y="53"/>
                </a:cubicBezTo>
                <a:cubicBezTo>
                  <a:pt x="61" y="52"/>
                  <a:pt x="57" y="50"/>
                  <a:pt x="59" y="49"/>
                </a:cubicBezTo>
                <a:cubicBezTo>
                  <a:pt x="63" y="47"/>
                  <a:pt x="70" y="47"/>
                  <a:pt x="72" y="43"/>
                </a:cubicBezTo>
                <a:cubicBezTo>
                  <a:pt x="66" y="39"/>
                  <a:pt x="61" y="36"/>
                  <a:pt x="58" y="29"/>
                </a:cubicBezTo>
                <a:cubicBezTo>
                  <a:pt x="53" y="28"/>
                  <a:pt x="51" y="24"/>
                  <a:pt x="49" y="21"/>
                </a:cubicBezTo>
                <a:cubicBezTo>
                  <a:pt x="36" y="13"/>
                  <a:pt x="17" y="10"/>
                  <a:pt x="6" y="0"/>
                </a:cubicBezTo>
                <a:cubicBezTo>
                  <a:pt x="9" y="0"/>
                  <a:pt x="16" y="0"/>
                  <a:pt x="16" y="1"/>
                </a:cubicBezTo>
                <a:cubicBezTo>
                  <a:pt x="27" y="1"/>
                  <a:pt x="40" y="8"/>
                  <a:pt x="54" y="9"/>
                </a:cubicBezTo>
                <a:cubicBezTo>
                  <a:pt x="61" y="9"/>
                  <a:pt x="68" y="7"/>
                  <a:pt x="74" y="8"/>
                </a:cubicBezTo>
                <a:cubicBezTo>
                  <a:pt x="90" y="10"/>
                  <a:pt x="100" y="21"/>
                  <a:pt x="106" y="33"/>
                </a:cubicBezTo>
                <a:cubicBezTo>
                  <a:pt x="111" y="36"/>
                  <a:pt x="116" y="37"/>
                  <a:pt x="120" y="40"/>
                </a:cubicBezTo>
                <a:cubicBezTo>
                  <a:pt x="124" y="44"/>
                  <a:pt x="125" y="49"/>
                  <a:pt x="129" y="53"/>
                </a:cubicBezTo>
                <a:cubicBezTo>
                  <a:pt x="133" y="57"/>
                  <a:pt x="140" y="61"/>
                  <a:pt x="144" y="65"/>
                </a:cubicBezTo>
                <a:cubicBezTo>
                  <a:pt x="156" y="77"/>
                  <a:pt x="164" y="88"/>
                  <a:pt x="173" y="103"/>
                </a:cubicBezTo>
                <a:cubicBezTo>
                  <a:pt x="181" y="116"/>
                  <a:pt x="190" y="125"/>
                  <a:pt x="191" y="14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3" name="Freeform 131"/>
          <p:cNvSpPr>
            <a:spLocks/>
          </p:cNvSpPr>
          <p:nvPr/>
        </p:nvSpPr>
        <p:spPr bwMode="auto">
          <a:xfrm>
            <a:off x="7842484" y="3389781"/>
            <a:ext cx="667966" cy="727517"/>
          </a:xfrm>
          <a:custGeom>
            <a:avLst/>
            <a:gdLst/>
            <a:ahLst/>
            <a:cxnLst>
              <a:cxn ang="0">
                <a:pos x="241" y="285"/>
              </a:cxn>
              <a:cxn ang="0">
                <a:pos x="270" y="280"/>
              </a:cxn>
              <a:cxn ang="0">
                <a:pos x="259" y="269"/>
              </a:cxn>
              <a:cxn ang="0">
                <a:pos x="224" y="225"/>
              </a:cxn>
              <a:cxn ang="0">
                <a:pos x="230" y="214"/>
              </a:cxn>
              <a:cxn ang="0">
                <a:pos x="261" y="203"/>
              </a:cxn>
              <a:cxn ang="0">
                <a:pos x="260" y="169"/>
              </a:cxn>
              <a:cxn ang="0">
                <a:pos x="249" y="155"/>
              </a:cxn>
              <a:cxn ang="0">
                <a:pos x="237" y="124"/>
              </a:cxn>
              <a:cxn ang="0">
                <a:pos x="229" y="145"/>
              </a:cxn>
              <a:cxn ang="0">
                <a:pos x="219" y="145"/>
              </a:cxn>
              <a:cxn ang="0">
                <a:pos x="214" y="127"/>
              </a:cxn>
              <a:cxn ang="0">
                <a:pos x="194" y="166"/>
              </a:cxn>
              <a:cxn ang="0">
                <a:pos x="83" y="163"/>
              </a:cxn>
              <a:cxn ang="0">
                <a:pos x="65" y="180"/>
              </a:cxn>
              <a:cxn ang="0">
                <a:pos x="94" y="100"/>
              </a:cxn>
              <a:cxn ang="0">
                <a:pos x="95" y="66"/>
              </a:cxn>
              <a:cxn ang="0">
                <a:pos x="78" y="38"/>
              </a:cxn>
              <a:cxn ang="0">
                <a:pos x="17" y="46"/>
              </a:cxn>
              <a:cxn ang="0">
                <a:pos x="33" y="66"/>
              </a:cxn>
              <a:cxn ang="0">
                <a:pos x="34" y="74"/>
              </a:cxn>
              <a:cxn ang="0">
                <a:pos x="27" y="92"/>
              </a:cxn>
              <a:cxn ang="0">
                <a:pos x="23" y="106"/>
              </a:cxn>
              <a:cxn ang="0">
                <a:pos x="12" y="124"/>
              </a:cxn>
              <a:cxn ang="0">
                <a:pos x="1" y="170"/>
              </a:cxn>
              <a:cxn ang="0">
                <a:pos x="5" y="188"/>
              </a:cxn>
              <a:cxn ang="0">
                <a:pos x="4" y="197"/>
              </a:cxn>
              <a:cxn ang="0">
                <a:pos x="11" y="213"/>
              </a:cxn>
              <a:cxn ang="0">
                <a:pos x="37" y="258"/>
              </a:cxn>
              <a:cxn ang="0">
                <a:pos x="55" y="278"/>
              </a:cxn>
              <a:cxn ang="0">
                <a:pos x="151" y="281"/>
              </a:cxn>
              <a:cxn ang="0">
                <a:pos x="158" y="272"/>
              </a:cxn>
              <a:cxn ang="0">
                <a:pos x="173" y="269"/>
              </a:cxn>
              <a:cxn ang="0">
                <a:pos x="154" y="251"/>
              </a:cxn>
              <a:cxn ang="0">
                <a:pos x="134" y="247"/>
              </a:cxn>
              <a:cxn ang="0">
                <a:pos x="155" y="242"/>
              </a:cxn>
              <a:cxn ang="0">
                <a:pos x="178" y="267"/>
              </a:cxn>
              <a:cxn ang="0">
                <a:pos x="188" y="284"/>
              </a:cxn>
              <a:cxn ang="0">
                <a:pos x="241" y="285"/>
              </a:cxn>
            </a:cxnLst>
            <a:rect l="0" t="0" r="r" b="b"/>
            <a:pathLst>
              <a:path w="271" h="296">
                <a:moveTo>
                  <a:pt x="241" y="285"/>
                </a:moveTo>
                <a:cubicBezTo>
                  <a:pt x="254" y="286"/>
                  <a:pt x="260" y="283"/>
                  <a:pt x="270" y="280"/>
                </a:cubicBezTo>
                <a:cubicBezTo>
                  <a:pt x="271" y="275"/>
                  <a:pt x="258" y="268"/>
                  <a:pt x="259" y="269"/>
                </a:cubicBezTo>
                <a:cubicBezTo>
                  <a:pt x="241" y="266"/>
                  <a:pt x="219" y="252"/>
                  <a:pt x="224" y="225"/>
                </a:cubicBezTo>
                <a:cubicBezTo>
                  <a:pt x="225" y="220"/>
                  <a:pt x="228" y="219"/>
                  <a:pt x="230" y="214"/>
                </a:cubicBezTo>
                <a:cubicBezTo>
                  <a:pt x="241" y="214"/>
                  <a:pt x="255" y="212"/>
                  <a:pt x="261" y="203"/>
                </a:cubicBezTo>
                <a:cubicBezTo>
                  <a:pt x="260" y="193"/>
                  <a:pt x="258" y="180"/>
                  <a:pt x="260" y="169"/>
                </a:cubicBezTo>
                <a:cubicBezTo>
                  <a:pt x="257" y="164"/>
                  <a:pt x="254" y="158"/>
                  <a:pt x="249" y="155"/>
                </a:cubicBezTo>
                <a:cubicBezTo>
                  <a:pt x="252" y="140"/>
                  <a:pt x="245" y="131"/>
                  <a:pt x="237" y="124"/>
                </a:cubicBezTo>
                <a:cubicBezTo>
                  <a:pt x="232" y="128"/>
                  <a:pt x="233" y="139"/>
                  <a:pt x="229" y="145"/>
                </a:cubicBezTo>
                <a:cubicBezTo>
                  <a:pt x="225" y="147"/>
                  <a:pt x="222" y="143"/>
                  <a:pt x="219" y="145"/>
                </a:cubicBezTo>
                <a:cubicBezTo>
                  <a:pt x="215" y="141"/>
                  <a:pt x="216" y="133"/>
                  <a:pt x="214" y="127"/>
                </a:cubicBezTo>
                <a:cubicBezTo>
                  <a:pt x="199" y="132"/>
                  <a:pt x="194" y="150"/>
                  <a:pt x="194" y="166"/>
                </a:cubicBezTo>
                <a:cubicBezTo>
                  <a:pt x="154" y="172"/>
                  <a:pt x="118" y="139"/>
                  <a:pt x="83" y="163"/>
                </a:cubicBezTo>
                <a:cubicBezTo>
                  <a:pt x="75" y="167"/>
                  <a:pt x="74" y="174"/>
                  <a:pt x="65" y="180"/>
                </a:cubicBezTo>
                <a:cubicBezTo>
                  <a:pt x="74" y="157"/>
                  <a:pt x="87" y="131"/>
                  <a:pt x="94" y="100"/>
                </a:cubicBezTo>
                <a:cubicBezTo>
                  <a:pt x="97" y="88"/>
                  <a:pt x="98" y="80"/>
                  <a:pt x="95" y="66"/>
                </a:cubicBezTo>
                <a:cubicBezTo>
                  <a:pt x="94" y="60"/>
                  <a:pt x="79" y="38"/>
                  <a:pt x="78" y="38"/>
                </a:cubicBezTo>
                <a:cubicBezTo>
                  <a:pt x="76" y="36"/>
                  <a:pt x="27" y="0"/>
                  <a:pt x="17" y="46"/>
                </a:cubicBezTo>
                <a:cubicBezTo>
                  <a:pt x="16" y="58"/>
                  <a:pt x="22" y="64"/>
                  <a:pt x="33" y="66"/>
                </a:cubicBezTo>
                <a:cubicBezTo>
                  <a:pt x="32" y="69"/>
                  <a:pt x="34" y="71"/>
                  <a:pt x="34" y="74"/>
                </a:cubicBezTo>
                <a:cubicBezTo>
                  <a:pt x="33" y="81"/>
                  <a:pt x="28" y="87"/>
                  <a:pt x="27" y="92"/>
                </a:cubicBezTo>
                <a:cubicBezTo>
                  <a:pt x="25" y="96"/>
                  <a:pt x="26" y="101"/>
                  <a:pt x="23" y="106"/>
                </a:cubicBezTo>
                <a:cubicBezTo>
                  <a:pt x="20" y="112"/>
                  <a:pt x="14" y="117"/>
                  <a:pt x="12" y="124"/>
                </a:cubicBezTo>
                <a:cubicBezTo>
                  <a:pt x="7" y="139"/>
                  <a:pt x="0" y="152"/>
                  <a:pt x="1" y="170"/>
                </a:cubicBezTo>
                <a:cubicBezTo>
                  <a:pt x="1" y="176"/>
                  <a:pt x="4" y="181"/>
                  <a:pt x="5" y="188"/>
                </a:cubicBezTo>
                <a:cubicBezTo>
                  <a:pt x="5" y="190"/>
                  <a:pt x="3" y="194"/>
                  <a:pt x="4" y="197"/>
                </a:cubicBezTo>
                <a:cubicBezTo>
                  <a:pt x="5" y="202"/>
                  <a:pt x="10" y="207"/>
                  <a:pt x="11" y="213"/>
                </a:cubicBezTo>
                <a:cubicBezTo>
                  <a:pt x="15" y="232"/>
                  <a:pt x="23" y="248"/>
                  <a:pt x="37" y="258"/>
                </a:cubicBezTo>
                <a:cubicBezTo>
                  <a:pt x="27" y="260"/>
                  <a:pt x="37" y="277"/>
                  <a:pt x="55" y="278"/>
                </a:cubicBezTo>
                <a:cubicBezTo>
                  <a:pt x="81" y="280"/>
                  <a:pt x="151" y="283"/>
                  <a:pt x="151" y="281"/>
                </a:cubicBezTo>
                <a:cubicBezTo>
                  <a:pt x="161" y="280"/>
                  <a:pt x="163" y="274"/>
                  <a:pt x="158" y="272"/>
                </a:cubicBezTo>
                <a:cubicBezTo>
                  <a:pt x="163" y="270"/>
                  <a:pt x="169" y="270"/>
                  <a:pt x="173" y="269"/>
                </a:cubicBezTo>
                <a:cubicBezTo>
                  <a:pt x="173" y="264"/>
                  <a:pt x="160" y="253"/>
                  <a:pt x="154" y="251"/>
                </a:cubicBezTo>
                <a:cubicBezTo>
                  <a:pt x="148" y="249"/>
                  <a:pt x="139" y="253"/>
                  <a:pt x="134" y="247"/>
                </a:cubicBezTo>
                <a:cubicBezTo>
                  <a:pt x="140" y="245"/>
                  <a:pt x="147" y="243"/>
                  <a:pt x="155" y="242"/>
                </a:cubicBezTo>
                <a:cubicBezTo>
                  <a:pt x="158" y="246"/>
                  <a:pt x="177" y="265"/>
                  <a:pt x="178" y="267"/>
                </a:cubicBezTo>
                <a:cubicBezTo>
                  <a:pt x="182" y="272"/>
                  <a:pt x="184" y="275"/>
                  <a:pt x="188" y="284"/>
                </a:cubicBezTo>
                <a:cubicBezTo>
                  <a:pt x="202" y="296"/>
                  <a:pt x="243" y="289"/>
                  <a:pt x="241" y="28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4" name="Freeform 132"/>
          <p:cNvSpPr>
            <a:spLocks/>
          </p:cNvSpPr>
          <p:nvPr/>
        </p:nvSpPr>
        <p:spPr bwMode="auto">
          <a:xfrm>
            <a:off x="6496195" y="3521821"/>
            <a:ext cx="717158" cy="517806"/>
          </a:xfrm>
          <a:custGeom>
            <a:avLst/>
            <a:gdLst/>
            <a:ahLst/>
            <a:cxnLst>
              <a:cxn ang="0">
                <a:pos x="148" y="201"/>
              </a:cxn>
              <a:cxn ang="0">
                <a:pos x="211" y="206"/>
              </a:cxn>
              <a:cxn ang="0">
                <a:pos x="239" y="200"/>
              </a:cxn>
              <a:cxn ang="0">
                <a:pos x="236" y="193"/>
              </a:cxn>
              <a:cxn ang="0">
                <a:pos x="217" y="177"/>
              </a:cxn>
              <a:cxn ang="0">
                <a:pos x="219" y="140"/>
              </a:cxn>
              <a:cxn ang="0">
                <a:pos x="246" y="128"/>
              </a:cxn>
              <a:cxn ang="0">
                <a:pos x="257" y="119"/>
              </a:cxn>
              <a:cxn ang="0">
                <a:pos x="275" y="102"/>
              </a:cxn>
              <a:cxn ang="0">
                <a:pos x="290" y="100"/>
              </a:cxn>
              <a:cxn ang="0">
                <a:pos x="276" y="81"/>
              </a:cxn>
              <a:cxn ang="0">
                <a:pos x="281" y="71"/>
              </a:cxn>
              <a:cxn ang="0">
                <a:pos x="243" y="27"/>
              </a:cxn>
              <a:cxn ang="0">
                <a:pos x="228" y="0"/>
              </a:cxn>
              <a:cxn ang="0">
                <a:pos x="225" y="4"/>
              </a:cxn>
              <a:cxn ang="0">
                <a:pos x="220" y="2"/>
              </a:cxn>
              <a:cxn ang="0">
                <a:pos x="216" y="7"/>
              </a:cxn>
              <a:cxn ang="0">
                <a:pos x="220" y="17"/>
              </a:cxn>
              <a:cxn ang="0">
                <a:pos x="208" y="63"/>
              </a:cxn>
              <a:cxn ang="0">
                <a:pos x="186" y="67"/>
              </a:cxn>
              <a:cxn ang="0">
                <a:pos x="152" y="81"/>
              </a:cxn>
              <a:cxn ang="0">
                <a:pos x="142" y="90"/>
              </a:cxn>
              <a:cxn ang="0">
                <a:pos x="110" y="62"/>
              </a:cxn>
              <a:cxn ang="0">
                <a:pos x="99" y="73"/>
              </a:cxn>
              <a:cxn ang="0">
                <a:pos x="91" y="58"/>
              </a:cxn>
              <a:cxn ang="0">
                <a:pos x="77" y="59"/>
              </a:cxn>
              <a:cxn ang="0">
                <a:pos x="35" y="57"/>
              </a:cxn>
              <a:cxn ang="0">
                <a:pos x="22" y="69"/>
              </a:cxn>
              <a:cxn ang="0">
                <a:pos x="22" y="80"/>
              </a:cxn>
              <a:cxn ang="0">
                <a:pos x="8" y="85"/>
              </a:cxn>
              <a:cxn ang="0">
                <a:pos x="19" y="96"/>
              </a:cxn>
              <a:cxn ang="0">
                <a:pos x="4" y="149"/>
              </a:cxn>
              <a:cxn ang="0">
                <a:pos x="15" y="144"/>
              </a:cxn>
              <a:cxn ang="0">
                <a:pos x="7" y="182"/>
              </a:cxn>
              <a:cxn ang="0">
                <a:pos x="15" y="176"/>
              </a:cxn>
              <a:cxn ang="0">
                <a:pos x="12" y="187"/>
              </a:cxn>
              <a:cxn ang="0">
                <a:pos x="117" y="206"/>
              </a:cxn>
              <a:cxn ang="0">
                <a:pos x="148" y="201"/>
              </a:cxn>
            </a:cxnLst>
            <a:rect l="0" t="0" r="r" b="b"/>
            <a:pathLst>
              <a:path w="291" h="210">
                <a:moveTo>
                  <a:pt x="148" y="201"/>
                </a:moveTo>
                <a:cubicBezTo>
                  <a:pt x="162" y="210"/>
                  <a:pt x="209" y="205"/>
                  <a:pt x="211" y="206"/>
                </a:cubicBezTo>
                <a:cubicBezTo>
                  <a:pt x="222" y="207"/>
                  <a:pt x="234" y="209"/>
                  <a:pt x="239" y="200"/>
                </a:cubicBezTo>
                <a:cubicBezTo>
                  <a:pt x="240" y="196"/>
                  <a:pt x="238" y="194"/>
                  <a:pt x="236" y="193"/>
                </a:cubicBezTo>
                <a:cubicBezTo>
                  <a:pt x="239" y="181"/>
                  <a:pt x="227" y="176"/>
                  <a:pt x="217" y="177"/>
                </a:cubicBezTo>
                <a:cubicBezTo>
                  <a:pt x="220" y="165"/>
                  <a:pt x="214" y="153"/>
                  <a:pt x="219" y="140"/>
                </a:cubicBezTo>
                <a:cubicBezTo>
                  <a:pt x="221" y="132"/>
                  <a:pt x="239" y="133"/>
                  <a:pt x="246" y="128"/>
                </a:cubicBezTo>
                <a:cubicBezTo>
                  <a:pt x="248" y="127"/>
                  <a:pt x="254" y="122"/>
                  <a:pt x="257" y="119"/>
                </a:cubicBezTo>
                <a:cubicBezTo>
                  <a:pt x="263" y="114"/>
                  <a:pt x="269" y="102"/>
                  <a:pt x="275" y="102"/>
                </a:cubicBezTo>
                <a:cubicBezTo>
                  <a:pt x="280" y="102"/>
                  <a:pt x="287" y="106"/>
                  <a:pt x="290" y="100"/>
                </a:cubicBezTo>
                <a:cubicBezTo>
                  <a:pt x="291" y="88"/>
                  <a:pt x="281" y="87"/>
                  <a:pt x="276" y="81"/>
                </a:cubicBezTo>
                <a:cubicBezTo>
                  <a:pt x="282" y="78"/>
                  <a:pt x="283" y="78"/>
                  <a:pt x="281" y="71"/>
                </a:cubicBezTo>
                <a:cubicBezTo>
                  <a:pt x="275" y="53"/>
                  <a:pt x="261" y="34"/>
                  <a:pt x="243" y="27"/>
                </a:cubicBezTo>
                <a:cubicBezTo>
                  <a:pt x="238" y="19"/>
                  <a:pt x="237" y="5"/>
                  <a:pt x="228" y="0"/>
                </a:cubicBezTo>
                <a:cubicBezTo>
                  <a:pt x="227" y="1"/>
                  <a:pt x="228" y="4"/>
                  <a:pt x="225" y="4"/>
                </a:cubicBezTo>
                <a:cubicBezTo>
                  <a:pt x="223" y="4"/>
                  <a:pt x="222" y="2"/>
                  <a:pt x="220" y="2"/>
                </a:cubicBezTo>
                <a:cubicBezTo>
                  <a:pt x="219" y="4"/>
                  <a:pt x="218" y="7"/>
                  <a:pt x="216" y="7"/>
                </a:cubicBezTo>
                <a:cubicBezTo>
                  <a:pt x="217" y="10"/>
                  <a:pt x="220" y="14"/>
                  <a:pt x="220" y="17"/>
                </a:cubicBezTo>
                <a:cubicBezTo>
                  <a:pt x="221" y="28"/>
                  <a:pt x="216" y="54"/>
                  <a:pt x="208" y="63"/>
                </a:cubicBezTo>
                <a:cubicBezTo>
                  <a:pt x="202" y="70"/>
                  <a:pt x="196" y="65"/>
                  <a:pt x="186" y="67"/>
                </a:cubicBezTo>
                <a:cubicBezTo>
                  <a:pt x="173" y="69"/>
                  <a:pt x="159" y="74"/>
                  <a:pt x="152" y="81"/>
                </a:cubicBezTo>
                <a:cubicBezTo>
                  <a:pt x="148" y="85"/>
                  <a:pt x="147" y="91"/>
                  <a:pt x="142" y="90"/>
                </a:cubicBezTo>
                <a:cubicBezTo>
                  <a:pt x="136" y="89"/>
                  <a:pt x="114" y="62"/>
                  <a:pt x="110" y="62"/>
                </a:cubicBezTo>
                <a:cubicBezTo>
                  <a:pt x="104" y="61"/>
                  <a:pt x="104" y="71"/>
                  <a:pt x="99" y="73"/>
                </a:cubicBezTo>
                <a:cubicBezTo>
                  <a:pt x="97" y="73"/>
                  <a:pt x="91" y="62"/>
                  <a:pt x="91" y="58"/>
                </a:cubicBezTo>
                <a:cubicBezTo>
                  <a:pt x="86" y="57"/>
                  <a:pt x="78" y="50"/>
                  <a:pt x="77" y="59"/>
                </a:cubicBezTo>
                <a:cubicBezTo>
                  <a:pt x="73" y="59"/>
                  <a:pt x="46" y="52"/>
                  <a:pt x="35" y="57"/>
                </a:cubicBezTo>
                <a:cubicBezTo>
                  <a:pt x="37" y="69"/>
                  <a:pt x="30" y="66"/>
                  <a:pt x="22" y="69"/>
                </a:cubicBezTo>
                <a:cubicBezTo>
                  <a:pt x="22" y="71"/>
                  <a:pt x="23" y="79"/>
                  <a:pt x="22" y="80"/>
                </a:cubicBezTo>
                <a:cubicBezTo>
                  <a:pt x="18" y="82"/>
                  <a:pt x="11" y="82"/>
                  <a:pt x="8" y="85"/>
                </a:cubicBezTo>
                <a:cubicBezTo>
                  <a:pt x="12" y="88"/>
                  <a:pt x="21" y="88"/>
                  <a:pt x="19" y="96"/>
                </a:cubicBezTo>
                <a:cubicBezTo>
                  <a:pt x="0" y="98"/>
                  <a:pt x="6" y="144"/>
                  <a:pt x="4" y="149"/>
                </a:cubicBezTo>
                <a:cubicBezTo>
                  <a:pt x="7" y="147"/>
                  <a:pt x="9" y="144"/>
                  <a:pt x="15" y="144"/>
                </a:cubicBezTo>
                <a:cubicBezTo>
                  <a:pt x="12" y="157"/>
                  <a:pt x="6" y="169"/>
                  <a:pt x="7" y="182"/>
                </a:cubicBezTo>
                <a:cubicBezTo>
                  <a:pt x="10" y="182"/>
                  <a:pt x="14" y="175"/>
                  <a:pt x="15" y="176"/>
                </a:cubicBezTo>
                <a:cubicBezTo>
                  <a:pt x="16" y="180"/>
                  <a:pt x="13" y="183"/>
                  <a:pt x="12" y="187"/>
                </a:cubicBezTo>
                <a:cubicBezTo>
                  <a:pt x="14" y="207"/>
                  <a:pt x="117" y="206"/>
                  <a:pt x="117" y="206"/>
                </a:cubicBezTo>
                <a:cubicBezTo>
                  <a:pt x="124" y="206"/>
                  <a:pt x="145" y="201"/>
                  <a:pt x="148" y="20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5" name="Freeform 133"/>
          <p:cNvSpPr>
            <a:spLocks/>
          </p:cNvSpPr>
          <p:nvPr/>
        </p:nvSpPr>
        <p:spPr bwMode="auto">
          <a:xfrm>
            <a:off x="7231476" y="3692697"/>
            <a:ext cx="504858" cy="434957"/>
          </a:xfrm>
          <a:custGeom>
            <a:avLst/>
            <a:gdLst/>
            <a:ahLst/>
            <a:cxnLst>
              <a:cxn ang="0">
                <a:pos x="55" y="62"/>
              </a:cxn>
              <a:cxn ang="0">
                <a:pos x="74" y="63"/>
              </a:cxn>
              <a:cxn ang="0">
                <a:pos x="69" y="88"/>
              </a:cxn>
              <a:cxn ang="0">
                <a:pos x="123" y="84"/>
              </a:cxn>
              <a:cxn ang="0">
                <a:pos x="150" y="6"/>
              </a:cxn>
              <a:cxn ang="0">
                <a:pos x="188" y="9"/>
              </a:cxn>
              <a:cxn ang="0">
                <a:pos x="205" y="28"/>
              </a:cxn>
              <a:cxn ang="0">
                <a:pos x="201" y="42"/>
              </a:cxn>
              <a:cxn ang="0">
                <a:pos x="184" y="49"/>
              </a:cxn>
              <a:cxn ang="0">
                <a:pos x="182" y="84"/>
              </a:cxn>
              <a:cxn ang="0">
                <a:pos x="181" y="105"/>
              </a:cxn>
              <a:cxn ang="0">
                <a:pos x="146" y="151"/>
              </a:cxn>
              <a:cxn ang="0">
                <a:pos x="120" y="165"/>
              </a:cxn>
              <a:cxn ang="0">
                <a:pos x="102" y="167"/>
              </a:cxn>
              <a:cxn ang="0">
                <a:pos x="93" y="158"/>
              </a:cxn>
              <a:cxn ang="0">
                <a:pos x="81" y="172"/>
              </a:cxn>
              <a:cxn ang="0">
                <a:pos x="56" y="166"/>
              </a:cxn>
              <a:cxn ang="0">
                <a:pos x="66" y="155"/>
              </a:cxn>
              <a:cxn ang="0">
                <a:pos x="50" y="162"/>
              </a:cxn>
              <a:cxn ang="0">
                <a:pos x="17" y="158"/>
              </a:cxn>
              <a:cxn ang="0">
                <a:pos x="36" y="144"/>
              </a:cxn>
              <a:cxn ang="0">
                <a:pos x="38" y="132"/>
              </a:cxn>
              <a:cxn ang="0">
                <a:pos x="14" y="124"/>
              </a:cxn>
              <a:cxn ang="0">
                <a:pos x="0" y="110"/>
              </a:cxn>
              <a:cxn ang="0">
                <a:pos x="11" y="91"/>
              </a:cxn>
              <a:cxn ang="0">
                <a:pos x="28" y="74"/>
              </a:cxn>
              <a:cxn ang="0">
                <a:pos x="34" y="51"/>
              </a:cxn>
              <a:cxn ang="0">
                <a:pos x="55" y="62"/>
              </a:cxn>
            </a:cxnLst>
            <a:rect l="0" t="0" r="r" b="b"/>
            <a:pathLst>
              <a:path w="205" h="177">
                <a:moveTo>
                  <a:pt x="55" y="62"/>
                </a:moveTo>
                <a:cubicBezTo>
                  <a:pt x="60" y="58"/>
                  <a:pt x="70" y="59"/>
                  <a:pt x="74" y="63"/>
                </a:cubicBezTo>
                <a:cubicBezTo>
                  <a:pt x="76" y="72"/>
                  <a:pt x="72" y="80"/>
                  <a:pt x="69" y="88"/>
                </a:cubicBezTo>
                <a:cubicBezTo>
                  <a:pt x="86" y="86"/>
                  <a:pt x="106" y="79"/>
                  <a:pt x="123" y="84"/>
                </a:cubicBezTo>
                <a:cubicBezTo>
                  <a:pt x="117" y="50"/>
                  <a:pt x="130" y="20"/>
                  <a:pt x="150" y="6"/>
                </a:cubicBezTo>
                <a:cubicBezTo>
                  <a:pt x="164" y="2"/>
                  <a:pt x="177" y="0"/>
                  <a:pt x="188" y="9"/>
                </a:cubicBezTo>
                <a:cubicBezTo>
                  <a:pt x="191" y="11"/>
                  <a:pt x="204" y="24"/>
                  <a:pt x="205" y="28"/>
                </a:cubicBezTo>
                <a:cubicBezTo>
                  <a:pt x="205" y="31"/>
                  <a:pt x="203" y="39"/>
                  <a:pt x="201" y="42"/>
                </a:cubicBezTo>
                <a:cubicBezTo>
                  <a:pt x="198" y="47"/>
                  <a:pt x="190" y="51"/>
                  <a:pt x="184" y="49"/>
                </a:cubicBezTo>
                <a:cubicBezTo>
                  <a:pt x="174" y="57"/>
                  <a:pt x="180" y="71"/>
                  <a:pt x="182" y="84"/>
                </a:cubicBezTo>
                <a:cubicBezTo>
                  <a:pt x="183" y="91"/>
                  <a:pt x="182" y="99"/>
                  <a:pt x="181" y="105"/>
                </a:cubicBezTo>
                <a:cubicBezTo>
                  <a:pt x="179" y="129"/>
                  <a:pt x="167" y="144"/>
                  <a:pt x="146" y="151"/>
                </a:cubicBezTo>
                <a:cubicBezTo>
                  <a:pt x="142" y="159"/>
                  <a:pt x="132" y="162"/>
                  <a:pt x="120" y="165"/>
                </a:cubicBezTo>
                <a:cubicBezTo>
                  <a:pt x="113" y="166"/>
                  <a:pt x="105" y="168"/>
                  <a:pt x="102" y="167"/>
                </a:cubicBezTo>
                <a:cubicBezTo>
                  <a:pt x="97" y="165"/>
                  <a:pt x="97" y="160"/>
                  <a:pt x="93" y="158"/>
                </a:cubicBezTo>
                <a:cubicBezTo>
                  <a:pt x="87" y="161"/>
                  <a:pt x="86" y="168"/>
                  <a:pt x="81" y="172"/>
                </a:cubicBezTo>
                <a:cubicBezTo>
                  <a:pt x="72" y="177"/>
                  <a:pt x="55" y="176"/>
                  <a:pt x="56" y="166"/>
                </a:cubicBezTo>
                <a:cubicBezTo>
                  <a:pt x="56" y="160"/>
                  <a:pt x="63" y="160"/>
                  <a:pt x="66" y="155"/>
                </a:cubicBezTo>
                <a:cubicBezTo>
                  <a:pt x="57" y="148"/>
                  <a:pt x="52" y="156"/>
                  <a:pt x="50" y="162"/>
                </a:cubicBezTo>
                <a:cubicBezTo>
                  <a:pt x="40" y="166"/>
                  <a:pt x="18" y="168"/>
                  <a:pt x="17" y="158"/>
                </a:cubicBezTo>
                <a:cubicBezTo>
                  <a:pt x="16" y="149"/>
                  <a:pt x="31" y="149"/>
                  <a:pt x="36" y="144"/>
                </a:cubicBezTo>
                <a:cubicBezTo>
                  <a:pt x="36" y="139"/>
                  <a:pt x="38" y="137"/>
                  <a:pt x="38" y="132"/>
                </a:cubicBezTo>
                <a:cubicBezTo>
                  <a:pt x="33" y="126"/>
                  <a:pt x="22" y="128"/>
                  <a:pt x="14" y="124"/>
                </a:cubicBezTo>
                <a:cubicBezTo>
                  <a:pt x="9" y="121"/>
                  <a:pt x="1" y="116"/>
                  <a:pt x="0" y="110"/>
                </a:cubicBezTo>
                <a:cubicBezTo>
                  <a:pt x="0" y="105"/>
                  <a:pt x="7" y="96"/>
                  <a:pt x="11" y="91"/>
                </a:cubicBezTo>
                <a:cubicBezTo>
                  <a:pt x="17" y="84"/>
                  <a:pt x="24" y="81"/>
                  <a:pt x="28" y="74"/>
                </a:cubicBezTo>
                <a:cubicBezTo>
                  <a:pt x="27" y="64"/>
                  <a:pt x="32" y="59"/>
                  <a:pt x="34" y="51"/>
                </a:cubicBezTo>
                <a:cubicBezTo>
                  <a:pt x="45" y="46"/>
                  <a:pt x="56" y="50"/>
                  <a:pt x="55" y="6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8" name="Freeform 136"/>
          <p:cNvSpPr>
            <a:spLocks/>
          </p:cNvSpPr>
          <p:nvPr/>
        </p:nvSpPr>
        <p:spPr bwMode="auto">
          <a:xfrm>
            <a:off x="1403600" y="2918578"/>
            <a:ext cx="841430" cy="719750"/>
          </a:xfrm>
          <a:custGeom>
            <a:avLst/>
            <a:gdLst/>
            <a:ahLst/>
            <a:cxnLst>
              <a:cxn ang="0">
                <a:pos x="126" y="17"/>
              </a:cxn>
              <a:cxn ang="0">
                <a:pos x="146" y="24"/>
              </a:cxn>
              <a:cxn ang="0">
                <a:pos x="136" y="8"/>
              </a:cxn>
              <a:cxn ang="0">
                <a:pos x="157" y="22"/>
              </a:cxn>
              <a:cxn ang="0">
                <a:pos x="150" y="1"/>
              </a:cxn>
              <a:cxn ang="0">
                <a:pos x="166" y="14"/>
              </a:cxn>
              <a:cxn ang="0">
                <a:pos x="200" y="44"/>
              </a:cxn>
              <a:cxn ang="0">
                <a:pos x="190" y="24"/>
              </a:cxn>
              <a:cxn ang="0">
                <a:pos x="201" y="28"/>
              </a:cxn>
              <a:cxn ang="0">
                <a:pos x="190" y="0"/>
              </a:cxn>
              <a:cxn ang="0">
                <a:pos x="220" y="42"/>
              </a:cxn>
              <a:cxn ang="0">
                <a:pos x="235" y="41"/>
              </a:cxn>
              <a:cxn ang="0">
                <a:pos x="231" y="25"/>
              </a:cxn>
              <a:cxn ang="0">
                <a:pos x="238" y="22"/>
              </a:cxn>
              <a:cxn ang="0">
                <a:pos x="234" y="4"/>
              </a:cxn>
              <a:cxn ang="0">
                <a:pos x="255" y="44"/>
              </a:cxn>
              <a:cxn ang="0">
                <a:pos x="273" y="4"/>
              </a:cxn>
              <a:cxn ang="0">
                <a:pos x="270" y="49"/>
              </a:cxn>
              <a:cxn ang="0">
                <a:pos x="340" y="52"/>
              </a:cxn>
              <a:cxn ang="0">
                <a:pos x="334" y="62"/>
              </a:cxn>
              <a:cxn ang="0">
                <a:pos x="342" y="69"/>
              </a:cxn>
              <a:cxn ang="0">
                <a:pos x="327" y="81"/>
              </a:cxn>
              <a:cxn ang="0">
                <a:pos x="295" y="151"/>
              </a:cxn>
              <a:cxn ang="0">
                <a:pos x="273" y="169"/>
              </a:cxn>
              <a:cxn ang="0">
                <a:pos x="265" y="168"/>
              </a:cxn>
              <a:cxn ang="0">
                <a:pos x="227" y="186"/>
              </a:cxn>
              <a:cxn ang="0">
                <a:pos x="217" y="181"/>
              </a:cxn>
              <a:cxn ang="0">
                <a:pos x="231" y="292"/>
              </a:cxn>
              <a:cxn ang="0">
                <a:pos x="214" y="292"/>
              </a:cxn>
              <a:cxn ang="0">
                <a:pos x="207" y="279"/>
              </a:cxn>
              <a:cxn ang="0">
                <a:pos x="196" y="203"/>
              </a:cxn>
              <a:cxn ang="0">
                <a:pos x="173" y="288"/>
              </a:cxn>
              <a:cxn ang="0">
                <a:pos x="151" y="288"/>
              </a:cxn>
              <a:cxn ang="0">
                <a:pos x="176" y="181"/>
              </a:cxn>
              <a:cxn ang="0">
                <a:pos x="106" y="178"/>
              </a:cxn>
              <a:cxn ang="0">
                <a:pos x="84" y="216"/>
              </a:cxn>
              <a:cxn ang="0">
                <a:pos x="114" y="285"/>
              </a:cxn>
              <a:cxn ang="0">
                <a:pos x="94" y="285"/>
              </a:cxn>
              <a:cxn ang="0">
                <a:pos x="62" y="218"/>
              </a:cxn>
              <a:cxn ang="0">
                <a:pos x="62" y="183"/>
              </a:cxn>
              <a:cxn ang="0">
                <a:pos x="29" y="276"/>
              </a:cxn>
              <a:cxn ang="0">
                <a:pos x="6" y="276"/>
              </a:cxn>
              <a:cxn ang="0">
                <a:pos x="0" y="262"/>
              </a:cxn>
              <a:cxn ang="0">
                <a:pos x="9" y="196"/>
              </a:cxn>
              <a:cxn ang="0">
                <a:pos x="26" y="134"/>
              </a:cxn>
              <a:cxn ang="0">
                <a:pos x="19" y="118"/>
              </a:cxn>
              <a:cxn ang="0">
                <a:pos x="104" y="84"/>
              </a:cxn>
              <a:cxn ang="0">
                <a:pos x="176" y="91"/>
              </a:cxn>
              <a:cxn ang="0">
                <a:pos x="213" y="84"/>
              </a:cxn>
              <a:cxn ang="0">
                <a:pos x="227" y="85"/>
              </a:cxn>
              <a:cxn ang="0">
                <a:pos x="224" y="65"/>
              </a:cxn>
              <a:cxn ang="0">
                <a:pos x="254" y="69"/>
              </a:cxn>
              <a:cxn ang="0">
                <a:pos x="221" y="62"/>
              </a:cxn>
              <a:cxn ang="0">
                <a:pos x="194" y="62"/>
              </a:cxn>
              <a:cxn ang="0">
                <a:pos x="176" y="64"/>
              </a:cxn>
              <a:cxn ang="0">
                <a:pos x="126" y="17"/>
              </a:cxn>
            </a:cxnLst>
            <a:rect l="0" t="0" r="r" b="b"/>
            <a:pathLst>
              <a:path w="342" h="292">
                <a:moveTo>
                  <a:pt x="126" y="17"/>
                </a:moveTo>
                <a:cubicBezTo>
                  <a:pt x="134" y="18"/>
                  <a:pt x="138" y="18"/>
                  <a:pt x="146" y="24"/>
                </a:cubicBezTo>
                <a:cubicBezTo>
                  <a:pt x="144" y="17"/>
                  <a:pt x="136" y="17"/>
                  <a:pt x="136" y="8"/>
                </a:cubicBezTo>
                <a:cubicBezTo>
                  <a:pt x="148" y="11"/>
                  <a:pt x="151" y="16"/>
                  <a:pt x="157" y="22"/>
                </a:cubicBezTo>
                <a:cubicBezTo>
                  <a:pt x="160" y="16"/>
                  <a:pt x="148" y="12"/>
                  <a:pt x="150" y="1"/>
                </a:cubicBezTo>
                <a:cubicBezTo>
                  <a:pt x="158" y="3"/>
                  <a:pt x="159" y="11"/>
                  <a:pt x="166" y="14"/>
                </a:cubicBezTo>
                <a:cubicBezTo>
                  <a:pt x="164" y="35"/>
                  <a:pt x="179" y="54"/>
                  <a:pt x="200" y="44"/>
                </a:cubicBezTo>
                <a:cubicBezTo>
                  <a:pt x="198" y="37"/>
                  <a:pt x="184" y="28"/>
                  <a:pt x="190" y="24"/>
                </a:cubicBezTo>
                <a:cubicBezTo>
                  <a:pt x="198" y="27"/>
                  <a:pt x="197" y="23"/>
                  <a:pt x="201" y="28"/>
                </a:cubicBezTo>
                <a:cubicBezTo>
                  <a:pt x="203" y="14"/>
                  <a:pt x="185" y="12"/>
                  <a:pt x="190" y="0"/>
                </a:cubicBezTo>
                <a:cubicBezTo>
                  <a:pt x="211" y="3"/>
                  <a:pt x="214" y="24"/>
                  <a:pt x="220" y="42"/>
                </a:cubicBezTo>
                <a:cubicBezTo>
                  <a:pt x="224" y="44"/>
                  <a:pt x="233" y="45"/>
                  <a:pt x="235" y="41"/>
                </a:cubicBezTo>
                <a:cubicBezTo>
                  <a:pt x="235" y="34"/>
                  <a:pt x="232" y="31"/>
                  <a:pt x="231" y="25"/>
                </a:cubicBezTo>
                <a:cubicBezTo>
                  <a:pt x="230" y="20"/>
                  <a:pt x="236" y="23"/>
                  <a:pt x="238" y="22"/>
                </a:cubicBezTo>
                <a:cubicBezTo>
                  <a:pt x="237" y="15"/>
                  <a:pt x="228" y="10"/>
                  <a:pt x="234" y="4"/>
                </a:cubicBezTo>
                <a:cubicBezTo>
                  <a:pt x="252" y="7"/>
                  <a:pt x="247" y="31"/>
                  <a:pt x="255" y="44"/>
                </a:cubicBezTo>
                <a:cubicBezTo>
                  <a:pt x="271" y="40"/>
                  <a:pt x="273" y="23"/>
                  <a:pt x="273" y="4"/>
                </a:cubicBezTo>
                <a:cubicBezTo>
                  <a:pt x="289" y="11"/>
                  <a:pt x="282" y="44"/>
                  <a:pt x="270" y="49"/>
                </a:cubicBezTo>
                <a:cubicBezTo>
                  <a:pt x="288" y="67"/>
                  <a:pt x="327" y="28"/>
                  <a:pt x="340" y="52"/>
                </a:cubicBezTo>
                <a:cubicBezTo>
                  <a:pt x="339" y="57"/>
                  <a:pt x="336" y="59"/>
                  <a:pt x="334" y="62"/>
                </a:cubicBezTo>
                <a:cubicBezTo>
                  <a:pt x="335" y="66"/>
                  <a:pt x="341" y="65"/>
                  <a:pt x="342" y="69"/>
                </a:cubicBezTo>
                <a:cubicBezTo>
                  <a:pt x="340" y="76"/>
                  <a:pt x="336" y="81"/>
                  <a:pt x="327" y="81"/>
                </a:cubicBezTo>
                <a:cubicBezTo>
                  <a:pt x="312" y="100"/>
                  <a:pt x="309" y="131"/>
                  <a:pt x="295" y="151"/>
                </a:cubicBezTo>
                <a:cubicBezTo>
                  <a:pt x="287" y="156"/>
                  <a:pt x="281" y="164"/>
                  <a:pt x="273" y="169"/>
                </a:cubicBezTo>
                <a:cubicBezTo>
                  <a:pt x="269" y="170"/>
                  <a:pt x="267" y="169"/>
                  <a:pt x="265" y="168"/>
                </a:cubicBezTo>
                <a:cubicBezTo>
                  <a:pt x="256" y="181"/>
                  <a:pt x="237" y="174"/>
                  <a:pt x="227" y="186"/>
                </a:cubicBezTo>
                <a:cubicBezTo>
                  <a:pt x="222" y="186"/>
                  <a:pt x="221" y="182"/>
                  <a:pt x="217" y="181"/>
                </a:cubicBezTo>
                <a:cubicBezTo>
                  <a:pt x="216" y="220"/>
                  <a:pt x="213" y="264"/>
                  <a:pt x="231" y="292"/>
                </a:cubicBezTo>
                <a:cubicBezTo>
                  <a:pt x="226" y="292"/>
                  <a:pt x="220" y="292"/>
                  <a:pt x="214" y="292"/>
                </a:cubicBezTo>
                <a:cubicBezTo>
                  <a:pt x="212" y="287"/>
                  <a:pt x="211" y="282"/>
                  <a:pt x="207" y="279"/>
                </a:cubicBezTo>
                <a:cubicBezTo>
                  <a:pt x="209" y="248"/>
                  <a:pt x="199" y="229"/>
                  <a:pt x="196" y="203"/>
                </a:cubicBezTo>
                <a:cubicBezTo>
                  <a:pt x="184" y="226"/>
                  <a:pt x="159" y="257"/>
                  <a:pt x="173" y="288"/>
                </a:cubicBezTo>
                <a:cubicBezTo>
                  <a:pt x="167" y="291"/>
                  <a:pt x="160" y="286"/>
                  <a:pt x="151" y="288"/>
                </a:cubicBezTo>
                <a:cubicBezTo>
                  <a:pt x="154" y="256"/>
                  <a:pt x="175" y="223"/>
                  <a:pt x="176" y="181"/>
                </a:cubicBezTo>
                <a:cubicBezTo>
                  <a:pt x="154" y="180"/>
                  <a:pt x="127" y="184"/>
                  <a:pt x="106" y="178"/>
                </a:cubicBezTo>
                <a:cubicBezTo>
                  <a:pt x="97" y="188"/>
                  <a:pt x="86" y="201"/>
                  <a:pt x="84" y="216"/>
                </a:cubicBezTo>
                <a:cubicBezTo>
                  <a:pt x="81" y="244"/>
                  <a:pt x="105" y="266"/>
                  <a:pt x="114" y="285"/>
                </a:cubicBezTo>
                <a:cubicBezTo>
                  <a:pt x="108" y="285"/>
                  <a:pt x="101" y="285"/>
                  <a:pt x="94" y="285"/>
                </a:cubicBezTo>
                <a:cubicBezTo>
                  <a:pt x="85" y="261"/>
                  <a:pt x="75" y="238"/>
                  <a:pt x="62" y="218"/>
                </a:cubicBezTo>
                <a:cubicBezTo>
                  <a:pt x="66" y="210"/>
                  <a:pt x="69" y="190"/>
                  <a:pt x="62" y="183"/>
                </a:cubicBezTo>
                <a:cubicBezTo>
                  <a:pt x="25" y="189"/>
                  <a:pt x="0" y="244"/>
                  <a:pt x="29" y="276"/>
                </a:cubicBezTo>
                <a:cubicBezTo>
                  <a:pt x="23" y="280"/>
                  <a:pt x="14" y="275"/>
                  <a:pt x="6" y="276"/>
                </a:cubicBezTo>
                <a:cubicBezTo>
                  <a:pt x="8" y="267"/>
                  <a:pt x="3" y="266"/>
                  <a:pt x="0" y="262"/>
                </a:cubicBezTo>
                <a:cubicBezTo>
                  <a:pt x="4" y="240"/>
                  <a:pt x="4" y="216"/>
                  <a:pt x="9" y="196"/>
                </a:cubicBezTo>
                <a:cubicBezTo>
                  <a:pt x="28" y="186"/>
                  <a:pt x="33" y="159"/>
                  <a:pt x="26" y="134"/>
                </a:cubicBezTo>
                <a:cubicBezTo>
                  <a:pt x="24" y="128"/>
                  <a:pt x="19" y="124"/>
                  <a:pt x="19" y="118"/>
                </a:cubicBezTo>
                <a:cubicBezTo>
                  <a:pt x="19" y="91"/>
                  <a:pt x="70" y="81"/>
                  <a:pt x="104" y="84"/>
                </a:cubicBezTo>
                <a:cubicBezTo>
                  <a:pt x="131" y="86"/>
                  <a:pt x="153" y="94"/>
                  <a:pt x="176" y="91"/>
                </a:cubicBezTo>
                <a:cubicBezTo>
                  <a:pt x="185" y="90"/>
                  <a:pt x="201" y="85"/>
                  <a:pt x="213" y="84"/>
                </a:cubicBezTo>
                <a:cubicBezTo>
                  <a:pt x="216" y="85"/>
                  <a:pt x="221" y="85"/>
                  <a:pt x="227" y="85"/>
                </a:cubicBezTo>
                <a:cubicBezTo>
                  <a:pt x="230" y="77"/>
                  <a:pt x="220" y="75"/>
                  <a:pt x="224" y="65"/>
                </a:cubicBezTo>
                <a:cubicBezTo>
                  <a:pt x="237" y="61"/>
                  <a:pt x="245" y="65"/>
                  <a:pt x="254" y="69"/>
                </a:cubicBezTo>
                <a:cubicBezTo>
                  <a:pt x="255" y="50"/>
                  <a:pt x="220" y="63"/>
                  <a:pt x="221" y="62"/>
                </a:cubicBezTo>
                <a:cubicBezTo>
                  <a:pt x="213" y="69"/>
                  <a:pt x="203" y="63"/>
                  <a:pt x="194" y="62"/>
                </a:cubicBezTo>
                <a:cubicBezTo>
                  <a:pt x="189" y="62"/>
                  <a:pt x="183" y="66"/>
                  <a:pt x="176" y="64"/>
                </a:cubicBezTo>
                <a:cubicBezTo>
                  <a:pt x="152" y="55"/>
                  <a:pt x="126" y="46"/>
                  <a:pt x="126" y="1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9" name="Freeform 137"/>
          <p:cNvSpPr>
            <a:spLocks noEditPoints="1"/>
          </p:cNvSpPr>
          <p:nvPr/>
        </p:nvSpPr>
        <p:spPr bwMode="auto">
          <a:xfrm>
            <a:off x="500033" y="2869386"/>
            <a:ext cx="730103" cy="750818"/>
          </a:xfrm>
          <a:custGeom>
            <a:avLst/>
            <a:gdLst/>
            <a:ahLst/>
            <a:cxnLst>
              <a:cxn ang="0">
                <a:pos x="188" y="262"/>
              </a:cxn>
              <a:cxn ang="0">
                <a:pos x="217" y="227"/>
              </a:cxn>
              <a:cxn ang="0">
                <a:pos x="180" y="194"/>
              </a:cxn>
              <a:cxn ang="0">
                <a:pos x="279" y="300"/>
              </a:cxn>
              <a:cxn ang="0">
                <a:pos x="266" y="270"/>
              </a:cxn>
              <a:cxn ang="0">
                <a:pos x="228" y="198"/>
              </a:cxn>
              <a:cxn ang="0">
                <a:pos x="228" y="243"/>
              </a:cxn>
              <a:cxn ang="0">
                <a:pos x="187" y="297"/>
              </a:cxn>
              <a:cxn ang="0">
                <a:pos x="168" y="281"/>
              </a:cxn>
              <a:cxn ang="0">
                <a:pos x="134" y="294"/>
              </a:cxn>
              <a:cxn ang="0">
                <a:pos x="139" y="243"/>
              </a:cxn>
              <a:cxn ang="0">
                <a:pos x="123" y="197"/>
              </a:cxn>
              <a:cxn ang="0">
                <a:pos x="97" y="178"/>
              </a:cxn>
              <a:cxn ang="0">
                <a:pos x="43" y="175"/>
              </a:cxn>
              <a:cxn ang="0">
                <a:pos x="50" y="138"/>
              </a:cxn>
              <a:cxn ang="0">
                <a:pos x="54" y="101"/>
              </a:cxn>
              <a:cxn ang="0">
                <a:pos x="13" y="58"/>
              </a:cxn>
              <a:cxn ang="0">
                <a:pos x="69" y="95"/>
              </a:cxn>
              <a:cxn ang="0">
                <a:pos x="56" y="33"/>
              </a:cxn>
              <a:cxn ang="0">
                <a:pos x="64" y="15"/>
              </a:cxn>
              <a:cxn ang="0">
                <a:pos x="66" y="33"/>
              </a:cxn>
              <a:cxn ang="0">
                <a:pos x="88" y="76"/>
              </a:cxn>
              <a:cxn ang="0">
                <a:pos x="99" y="55"/>
              </a:cxn>
              <a:cxn ang="0">
                <a:pos x="107" y="77"/>
              </a:cxn>
              <a:cxn ang="0">
                <a:pos x="137" y="60"/>
              </a:cxn>
              <a:cxn ang="0">
                <a:pos x="145" y="39"/>
              </a:cxn>
              <a:cxn ang="0">
                <a:pos x="177" y="1"/>
              </a:cxn>
              <a:cxn ang="0">
                <a:pos x="144" y="69"/>
              </a:cxn>
              <a:cxn ang="0">
                <a:pos x="109" y="104"/>
              </a:cxn>
              <a:cxn ang="0">
                <a:pos x="155" y="77"/>
              </a:cxn>
              <a:cxn ang="0">
                <a:pos x="247" y="87"/>
              </a:cxn>
              <a:cxn ang="0">
                <a:pos x="273" y="197"/>
              </a:cxn>
              <a:cxn ang="0">
                <a:pos x="279" y="300"/>
              </a:cxn>
            </a:cxnLst>
            <a:rect l="0" t="0" r="r" b="b"/>
            <a:pathLst>
              <a:path w="296" h="305">
                <a:moveTo>
                  <a:pt x="168" y="256"/>
                </a:moveTo>
                <a:cubicBezTo>
                  <a:pt x="178" y="255"/>
                  <a:pt x="179" y="263"/>
                  <a:pt x="188" y="262"/>
                </a:cubicBezTo>
                <a:cubicBezTo>
                  <a:pt x="188" y="270"/>
                  <a:pt x="190" y="275"/>
                  <a:pt x="195" y="278"/>
                </a:cubicBezTo>
                <a:cubicBezTo>
                  <a:pt x="199" y="265"/>
                  <a:pt x="217" y="243"/>
                  <a:pt x="217" y="227"/>
                </a:cubicBezTo>
                <a:cubicBezTo>
                  <a:pt x="217" y="215"/>
                  <a:pt x="206" y="209"/>
                  <a:pt x="203" y="197"/>
                </a:cubicBezTo>
                <a:cubicBezTo>
                  <a:pt x="194" y="197"/>
                  <a:pt x="186" y="196"/>
                  <a:pt x="180" y="194"/>
                </a:cubicBezTo>
                <a:cubicBezTo>
                  <a:pt x="177" y="216"/>
                  <a:pt x="170" y="234"/>
                  <a:pt x="168" y="256"/>
                </a:cubicBezTo>
                <a:close/>
                <a:moveTo>
                  <a:pt x="279" y="300"/>
                </a:moveTo>
                <a:cubicBezTo>
                  <a:pt x="272" y="300"/>
                  <a:pt x="265" y="300"/>
                  <a:pt x="258" y="300"/>
                </a:cubicBezTo>
                <a:cubicBezTo>
                  <a:pt x="253" y="291"/>
                  <a:pt x="265" y="279"/>
                  <a:pt x="266" y="270"/>
                </a:cubicBezTo>
                <a:cubicBezTo>
                  <a:pt x="273" y="236"/>
                  <a:pt x="257" y="203"/>
                  <a:pt x="241" y="183"/>
                </a:cubicBezTo>
                <a:cubicBezTo>
                  <a:pt x="235" y="189"/>
                  <a:pt x="229" y="191"/>
                  <a:pt x="228" y="198"/>
                </a:cubicBezTo>
                <a:cubicBezTo>
                  <a:pt x="227" y="208"/>
                  <a:pt x="238" y="219"/>
                  <a:pt x="238" y="227"/>
                </a:cubicBezTo>
                <a:cubicBezTo>
                  <a:pt x="237" y="235"/>
                  <a:pt x="232" y="236"/>
                  <a:pt x="228" y="243"/>
                </a:cubicBezTo>
                <a:cubicBezTo>
                  <a:pt x="223" y="253"/>
                  <a:pt x="221" y="267"/>
                  <a:pt x="214" y="277"/>
                </a:cubicBezTo>
                <a:cubicBezTo>
                  <a:pt x="223" y="294"/>
                  <a:pt x="205" y="305"/>
                  <a:pt x="187" y="297"/>
                </a:cubicBezTo>
                <a:cubicBezTo>
                  <a:pt x="183" y="294"/>
                  <a:pt x="187" y="291"/>
                  <a:pt x="187" y="286"/>
                </a:cubicBezTo>
                <a:cubicBezTo>
                  <a:pt x="180" y="285"/>
                  <a:pt x="175" y="282"/>
                  <a:pt x="168" y="281"/>
                </a:cubicBezTo>
                <a:cubicBezTo>
                  <a:pt x="168" y="287"/>
                  <a:pt x="171" y="294"/>
                  <a:pt x="168" y="299"/>
                </a:cubicBezTo>
                <a:cubicBezTo>
                  <a:pt x="154" y="298"/>
                  <a:pt x="138" y="301"/>
                  <a:pt x="134" y="294"/>
                </a:cubicBezTo>
                <a:cubicBezTo>
                  <a:pt x="140" y="282"/>
                  <a:pt x="155" y="277"/>
                  <a:pt x="153" y="262"/>
                </a:cubicBezTo>
                <a:cubicBezTo>
                  <a:pt x="152" y="255"/>
                  <a:pt x="141" y="251"/>
                  <a:pt x="139" y="243"/>
                </a:cubicBezTo>
                <a:cubicBezTo>
                  <a:pt x="133" y="226"/>
                  <a:pt x="148" y="207"/>
                  <a:pt x="136" y="192"/>
                </a:cubicBezTo>
                <a:cubicBezTo>
                  <a:pt x="130" y="188"/>
                  <a:pt x="131" y="199"/>
                  <a:pt x="123" y="197"/>
                </a:cubicBezTo>
                <a:cubicBezTo>
                  <a:pt x="123" y="189"/>
                  <a:pt x="108" y="188"/>
                  <a:pt x="105" y="178"/>
                </a:cubicBezTo>
                <a:cubicBezTo>
                  <a:pt x="103" y="178"/>
                  <a:pt x="100" y="178"/>
                  <a:pt x="97" y="178"/>
                </a:cubicBezTo>
                <a:cubicBezTo>
                  <a:pt x="96" y="174"/>
                  <a:pt x="92" y="172"/>
                  <a:pt x="91" y="168"/>
                </a:cubicBezTo>
                <a:cubicBezTo>
                  <a:pt x="73" y="162"/>
                  <a:pt x="57" y="168"/>
                  <a:pt x="43" y="175"/>
                </a:cubicBezTo>
                <a:cubicBezTo>
                  <a:pt x="36" y="171"/>
                  <a:pt x="34" y="163"/>
                  <a:pt x="30" y="155"/>
                </a:cubicBezTo>
                <a:cubicBezTo>
                  <a:pt x="34" y="147"/>
                  <a:pt x="41" y="141"/>
                  <a:pt x="50" y="138"/>
                </a:cubicBezTo>
                <a:cubicBezTo>
                  <a:pt x="52" y="130"/>
                  <a:pt x="51" y="117"/>
                  <a:pt x="59" y="114"/>
                </a:cubicBezTo>
                <a:cubicBezTo>
                  <a:pt x="55" y="112"/>
                  <a:pt x="56" y="106"/>
                  <a:pt x="54" y="101"/>
                </a:cubicBezTo>
                <a:cubicBezTo>
                  <a:pt x="44" y="97"/>
                  <a:pt x="36" y="91"/>
                  <a:pt x="21" y="92"/>
                </a:cubicBezTo>
                <a:cubicBezTo>
                  <a:pt x="15" y="86"/>
                  <a:pt x="0" y="68"/>
                  <a:pt x="13" y="58"/>
                </a:cubicBezTo>
                <a:cubicBezTo>
                  <a:pt x="10" y="54"/>
                  <a:pt x="11" y="40"/>
                  <a:pt x="18" y="41"/>
                </a:cubicBezTo>
                <a:cubicBezTo>
                  <a:pt x="24" y="69"/>
                  <a:pt x="46" y="89"/>
                  <a:pt x="69" y="95"/>
                </a:cubicBezTo>
                <a:cubicBezTo>
                  <a:pt x="77" y="87"/>
                  <a:pt x="57" y="75"/>
                  <a:pt x="70" y="66"/>
                </a:cubicBezTo>
                <a:cubicBezTo>
                  <a:pt x="66" y="55"/>
                  <a:pt x="60" y="48"/>
                  <a:pt x="56" y="33"/>
                </a:cubicBezTo>
                <a:cubicBezTo>
                  <a:pt x="54" y="25"/>
                  <a:pt x="50" y="14"/>
                  <a:pt x="59" y="9"/>
                </a:cubicBezTo>
                <a:cubicBezTo>
                  <a:pt x="63" y="8"/>
                  <a:pt x="58" y="18"/>
                  <a:pt x="64" y="15"/>
                </a:cubicBezTo>
                <a:cubicBezTo>
                  <a:pt x="68" y="12"/>
                  <a:pt x="72" y="0"/>
                  <a:pt x="80" y="6"/>
                </a:cubicBezTo>
                <a:cubicBezTo>
                  <a:pt x="76" y="18"/>
                  <a:pt x="66" y="20"/>
                  <a:pt x="66" y="33"/>
                </a:cubicBezTo>
                <a:cubicBezTo>
                  <a:pt x="66" y="41"/>
                  <a:pt x="72" y="47"/>
                  <a:pt x="77" y="55"/>
                </a:cubicBezTo>
                <a:cubicBezTo>
                  <a:pt x="81" y="63"/>
                  <a:pt x="82" y="72"/>
                  <a:pt x="88" y="76"/>
                </a:cubicBezTo>
                <a:cubicBezTo>
                  <a:pt x="95" y="71"/>
                  <a:pt x="84" y="59"/>
                  <a:pt x="88" y="52"/>
                </a:cubicBezTo>
                <a:cubicBezTo>
                  <a:pt x="94" y="50"/>
                  <a:pt x="94" y="55"/>
                  <a:pt x="99" y="55"/>
                </a:cubicBezTo>
                <a:cubicBezTo>
                  <a:pt x="100" y="50"/>
                  <a:pt x="100" y="43"/>
                  <a:pt x="107" y="44"/>
                </a:cubicBezTo>
                <a:cubicBezTo>
                  <a:pt x="113" y="57"/>
                  <a:pt x="92" y="69"/>
                  <a:pt x="107" y="77"/>
                </a:cubicBezTo>
                <a:cubicBezTo>
                  <a:pt x="105" y="83"/>
                  <a:pt x="96" y="82"/>
                  <a:pt x="97" y="92"/>
                </a:cubicBezTo>
                <a:cubicBezTo>
                  <a:pt x="115" y="85"/>
                  <a:pt x="128" y="74"/>
                  <a:pt x="137" y="60"/>
                </a:cubicBezTo>
                <a:cubicBezTo>
                  <a:pt x="141" y="39"/>
                  <a:pt x="119" y="36"/>
                  <a:pt x="123" y="22"/>
                </a:cubicBezTo>
                <a:cubicBezTo>
                  <a:pt x="133" y="25"/>
                  <a:pt x="137" y="34"/>
                  <a:pt x="145" y="39"/>
                </a:cubicBezTo>
                <a:cubicBezTo>
                  <a:pt x="160" y="32"/>
                  <a:pt x="167" y="16"/>
                  <a:pt x="174" y="1"/>
                </a:cubicBezTo>
                <a:cubicBezTo>
                  <a:pt x="175" y="1"/>
                  <a:pt x="176" y="1"/>
                  <a:pt x="177" y="1"/>
                </a:cubicBezTo>
                <a:cubicBezTo>
                  <a:pt x="184" y="25"/>
                  <a:pt x="156" y="37"/>
                  <a:pt x="148" y="52"/>
                </a:cubicBezTo>
                <a:cubicBezTo>
                  <a:pt x="146" y="57"/>
                  <a:pt x="146" y="65"/>
                  <a:pt x="144" y="69"/>
                </a:cubicBezTo>
                <a:cubicBezTo>
                  <a:pt x="137" y="82"/>
                  <a:pt x="121" y="88"/>
                  <a:pt x="113" y="96"/>
                </a:cubicBezTo>
                <a:cubicBezTo>
                  <a:pt x="108" y="97"/>
                  <a:pt x="102" y="102"/>
                  <a:pt x="109" y="104"/>
                </a:cubicBezTo>
                <a:cubicBezTo>
                  <a:pt x="112" y="101"/>
                  <a:pt x="109" y="104"/>
                  <a:pt x="117" y="100"/>
                </a:cubicBezTo>
                <a:cubicBezTo>
                  <a:pt x="128" y="94"/>
                  <a:pt x="143" y="80"/>
                  <a:pt x="155" y="77"/>
                </a:cubicBezTo>
                <a:cubicBezTo>
                  <a:pt x="164" y="75"/>
                  <a:pt x="172" y="82"/>
                  <a:pt x="184" y="84"/>
                </a:cubicBezTo>
                <a:cubicBezTo>
                  <a:pt x="203" y="87"/>
                  <a:pt x="226" y="85"/>
                  <a:pt x="247" y="87"/>
                </a:cubicBezTo>
                <a:cubicBezTo>
                  <a:pt x="253" y="92"/>
                  <a:pt x="260" y="95"/>
                  <a:pt x="263" y="103"/>
                </a:cubicBezTo>
                <a:cubicBezTo>
                  <a:pt x="296" y="112"/>
                  <a:pt x="275" y="170"/>
                  <a:pt x="273" y="197"/>
                </a:cubicBezTo>
                <a:cubicBezTo>
                  <a:pt x="283" y="214"/>
                  <a:pt x="274" y="244"/>
                  <a:pt x="278" y="267"/>
                </a:cubicBezTo>
                <a:cubicBezTo>
                  <a:pt x="279" y="278"/>
                  <a:pt x="291" y="292"/>
                  <a:pt x="279" y="30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0" name="Freeform 138"/>
          <p:cNvSpPr>
            <a:spLocks/>
          </p:cNvSpPr>
          <p:nvPr/>
        </p:nvSpPr>
        <p:spPr bwMode="auto">
          <a:xfrm>
            <a:off x="2050854" y="3982668"/>
            <a:ext cx="302915" cy="217478"/>
          </a:xfrm>
          <a:custGeom>
            <a:avLst/>
            <a:gdLst/>
            <a:ahLst/>
            <a:cxnLst>
              <a:cxn ang="0">
                <a:pos x="53" y="83"/>
              </a:cxn>
              <a:cxn ang="0">
                <a:pos x="40" y="86"/>
              </a:cxn>
              <a:cxn ang="0">
                <a:pos x="36" y="83"/>
              </a:cxn>
              <a:cxn ang="0">
                <a:pos x="39" y="76"/>
              </a:cxn>
              <a:cxn ang="0">
                <a:pos x="42" y="74"/>
              </a:cxn>
              <a:cxn ang="0">
                <a:pos x="45" y="63"/>
              </a:cxn>
              <a:cxn ang="0">
                <a:pos x="39" y="47"/>
              </a:cxn>
              <a:cxn ang="0">
                <a:pos x="29" y="42"/>
              </a:cxn>
              <a:cxn ang="0">
                <a:pos x="9" y="46"/>
              </a:cxn>
              <a:cxn ang="0">
                <a:pos x="0" y="37"/>
              </a:cxn>
              <a:cxn ang="0">
                <a:pos x="16" y="11"/>
              </a:cxn>
              <a:cxn ang="0">
                <a:pos x="28" y="6"/>
              </a:cxn>
              <a:cxn ang="0">
                <a:pos x="38" y="10"/>
              </a:cxn>
              <a:cxn ang="0">
                <a:pos x="46" y="10"/>
              </a:cxn>
              <a:cxn ang="0">
                <a:pos x="47" y="13"/>
              </a:cxn>
              <a:cxn ang="0">
                <a:pos x="85" y="3"/>
              </a:cxn>
              <a:cxn ang="0">
                <a:pos x="103" y="9"/>
              </a:cxn>
              <a:cxn ang="0">
                <a:pos x="114" y="23"/>
              </a:cxn>
              <a:cxn ang="0">
                <a:pos x="114" y="36"/>
              </a:cxn>
              <a:cxn ang="0">
                <a:pos x="110" y="33"/>
              </a:cxn>
              <a:cxn ang="0">
                <a:pos x="113" y="46"/>
              </a:cxn>
              <a:cxn ang="0">
                <a:pos x="119" y="48"/>
              </a:cxn>
              <a:cxn ang="0">
                <a:pos x="121" y="60"/>
              </a:cxn>
              <a:cxn ang="0">
                <a:pos x="123" y="68"/>
              </a:cxn>
              <a:cxn ang="0">
                <a:pos x="121" y="74"/>
              </a:cxn>
              <a:cxn ang="0">
                <a:pos x="107" y="76"/>
              </a:cxn>
              <a:cxn ang="0">
                <a:pos x="110" y="68"/>
              </a:cxn>
              <a:cxn ang="0">
                <a:pos x="102" y="52"/>
              </a:cxn>
              <a:cxn ang="0">
                <a:pos x="96" y="68"/>
              </a:cxn>
              <a:cxn ang="0">
                <a:pos x="84" y="69"/>
              </a:cxn>
              <a:cxn ang="0">
                <a:pos x="91" y="51"/>
              </a:cxn>
              <a:cxn ang="0">
                <a:pos x="80" y="47"/>
              </a:cxn>
              <a:cxn ang="0">
                <a:pos x="78" y="49"/>
              </a:cxn>
              <a:cxn ang="0">
                <a:pos x="67" y="49"/>
              </a:cxn>
              <a:cxn ang="0">
                <a:pos x="55" y="74"/>
              </a:cxn>
              <a:cxn ang="0">
                <a:pos x="53" y="83"/>
              </a:cxn>
            </a:cxnLst>
            <a:rect l="0" t="0" r="r" b="b"/>
            <a:pathLst>
              <a:path w="123" h="88">
                <a:moveTo>
                  <a:pt x="53" y="83"/>
                </a:moveTo>
                <a:cubicBezTo>
                  <a:pt x="53" y="83"/>
                  <a:pt x="46" y="88"/>
                  <a:pt x="40" y="86"/>
                </a:cubicBezTo>
                <a:cubicBezTo>
                  <a:pt x="38" y="85"/>
                  <a:pt x="38" y="84"/>
                  <a:pt x="36" y="83"/>
                </a:cubicBezTo>
                <a:cubicBezTo>
                  <a:pt x="35" y="82"/>
                  <a:pt x="36" y="78"/>
                  <a:pt x="39" y="76"/>
                </a:cubicBezTo>
                <a:cubicBezTo>
                  <a:pt x="40" y="76"/>
                  <a:pt x="41" y="74"/>
                  <a:pt x="42" y="74"/>
                </a:cubicBezTo>
                <a:cubicBezTo>
                  <a:pt x="43" y="69"/>
                  <a:pt x="46" y="69"/>
                  <a:pt x="45" y="63"/>
                </a:cubicBezTo>
                <a:cubicBezTo>
                  <a:pt x="44" y="56"/>
                  <a:pt x="43" y="50"/>
                  <a:pt x="39" y="47"/>
                </a:cubicBezTo>
                <a:cubicBezTo>
                  <a:pt x="36" y="45"/>
                  <a:pt x="31" y="43"/>
                  <a:pt x="29" y="42"/>
                </a:cubicBezTo>
                <a:cubicBezTo>
                  <a:pt x="22" y="41"/>
                  <a:pt x="18" y="47"/>
                  <a:pt x="9" y="46"/>
                </a:cubicBezTo>
                <a:cubicBezTo>
                  <a:pt x="6" y="44"/>
                  <a:pt x="1" y="42"/>
                  <a:pt x="0" y="37"/>
                </a:cubicBezTo>
                <a:cubicBezTo>
                  <a:pt x="8" y="31"/>
                  <a:pt x="8" y="17"/>
                  <a:pt x="16" y="11"/>
                </a:cubicBezTo>
                <a:cubicBezTo>
                  <a:pt x="15" y="1"/>
                  <a:pt x="24" y="0"/>
                  <a:pt x="28" y="6"/>
                </a:cubicBezTo>
                <a:cubicBezTo>
                  <a:pt x="33" y="6"/>
                  <a:pt x="35" y="8"/>
                  <a:pt x="38" y="10"/>
                </a:cubicBezTo>
                <a:cubicBezTo>
                  <a:pt x="40" y="9"/>
                  <a:pt x="44" y="9"/>
                  <a:pt x="46" y="10"/>
                </a:cubicBezTo>
                <a:cubicBezTo>
                  <a:pt x="46" y="11"/>
                  <a:pt x="47" y="11"/>
                  <a:pt x="47" y="13"/>
                </a:cubicBezTo>
                <a:cubicBezTo>
                  <a:pt x="61" y="12"/>
                  <a:pt x="71" y="4"/>
                  <a:pt x="85" y="3"/>
                </a:cubicBezTo>
                <a:cubicBezTo>
                  <a:pt x="94" y="2"/>
                  <a:pt x="98" y="5"/>
                  <a:pt x="103" y="9"/>
                </a:cubicBezTo>
                <a:cubicBezTo>
                  <a:pt x="109" y="13"/>
                  <a:pt x="112" y="16"/>
                  <a:pt x="114" y="23"/>
                </a:cubicBezTo>
                <a:cubicBezTo>
                  <a:pt x="116" y="27"/>
                  <a:pt x="117" y="33"/>
                  <a:pt x="114" y="36"/>
                </a:cubicBezTo>
                <a:cubicBezTo>
                  <a:pt x="112" y="36"/>
                  <a:pt x="111" y="34"/>
                  <a:pt x="110" y="33"/>
                </a:cubicBezTo>
                <a:cubicBezTo>
                  <a:pt x="110" y="38"/>
                  <a:pt x="110" y="43"/>
                  <a:pt x="113" y="46"/>
                </a:cubicBezTo>
                <a:cubicBezTo>
                  <a:pt x="115" y="47"/>
                  <a:pt x="117" y="47"/>
                  <a:pt x="119" y="48"/>
                </a:cubicBezTo>
                <a:cubicBezTo>
                  <a:pt x="122" y="51"/>
                  <a:pt x="121" y="56"/>
                  <a:pt x="121" y="60"/>
                </a:cubicBezTo>
                <a:cubicBezTo>
                  <a:pt x="122" y="62"/>
                  <a:pt x="123" y="65"/>
                  <a:pt x="123" y="68"/>
                </a:cubicBezTo>
                <a:cubicBezTo>
                  <a:pt x="122" y="70"/>
                  <a:pt x="118" y="72"/>
                  <a:pt x="121" y="74"/>
                </a:cubicBezTo>
                <a:cubicBezTo>
                  <a:pt x="121" y="74"/>
                  <a:pt x="109" y="79"/>
                  <a:pt x="107" y="76"/>
                </a:cubicBezTo>
                <a:cubicBezTo>
                  <a:pt x="104" y="71"/>
                  <a:pt x="110" y="68"/>
                  <a:pt x="110" y="68"/>
                </a:cubicBezTo>
                <a:cubicBezTo>
                  <a:pt x="113" y="63"/>
                  <a:pt x="111" y="52"/>
                  <a:pt x="102" y="52"/>
                </a:cubicBezTo>
                <a:cubicBezTo>
                  <a:pt x="99" y="56"/>
                  <a:pt x="98" y="64"/>
                  <a:pt x="96" y="68"/>
                </a:cubicBezTo>
                <a:cubicBezTo>
                  <a:pt x="96" y="68"/>
                  <a:pt x="88" y="72"/>
                  <a:pt x="84" y="69"/>
                </a:cubicBezTo>
                <a:cubicBezTo>
                  <a:pt x="80" y="65"/>
                  <a:pt x="91" y="59"/>
                  <a:pt x="91" y="51"/>
                </a:cubicBezTo>
                <a:cubicBezTo>
                  <a:pt x="88" y="48"/>
                  <a:pt x="85" y="44"/>
                  <a:pt x="80" y="47"/>
                </a:cubicBezTo>
                <a:cubicBezTo>
                  <a:pt x="79" y="47"/>
                  <a:pt x="80" y="48"/>
                  <a:pt x="78" y="49"/>
                </a:cubicBezTo>
                <a:cubicBezTo>
                  <a:pt x="74" y="48"/>
                  <a:pt x="71" y="50"/>
                  <a:pt x="67" y="49"/>
                </a:cubicBezTo>
                <a:cubicBezTo>
                  <a:pt x="64" y="58"/>
                  <a:pt x="58" y="65"/>
                  <a:pt x="55" y="74"/>
                </a:cubicBezTo>
                <a:cubicBezTo>
                  <a:pt x="53" y="83"/>
                  <a:pt x="53" y="83"/>
                  <a:pt x="53" y="8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1" name="Freeform 139"/>
          <p:cNvSpPr>
            <a:spLocks/>
          </p:cNvSpPr>
          <p:nvPr/>
        </p:nvSpPr>
        <p:spPr bwMode="auto">
          <a:xfrm>
            <a:off x="2413316" y="3969723"/>
            <a:ext cx="297737" cy="194177"/>
          </a:xfrm>
          <a:custGeom>
            <a:avLst/>
            <a:gdLst/>
            <a:ahLst/>
            <a:cxnLst>
              <a:cxn ang="0">
                <a:pos x="2" y="73"/>
              </a:cxn>
              <a:cxn ang="0">
                <a:pos x="1" y="68"/>
              </a:cxn>
              <a:cxn ang="0">
                <a:pos x="5" y="58"/>
              </a:cxn>
              <a:cxn ang="0">
                <a:pos x="8" y="49"/>
              </a:cxn>
              <a:cxn ang="0">
                <a:pos x="11" y="46"/>
              </a:cxn>
              <a:cxn ang="0">
                <a:pos x="15" y="27"/>
              </a:cxn>
              <a:cxn ang="0">
                <a:pos x="23" y="12"/>
              </a:cxn>
              <a:cxn ang="0">
                <a:pos x="44" y="2"/>
              </a:cxn>
              <a:cxn ang="0">
                <a:pos x="77" y="5"/>
              </a:cxn>
              <a:cxn ang="0">
                <a:pos x="107" y="21"/>
              </a:cxn>
              <a:cxn ang="0">
                <a:pos x="110" y="20"/>
              </a:cxn>
              <a:cxn ang="0">
                <a:pos x="115" y="24"/>
              </a:cxn>
              <a:cxn ang="0">
                <a:pos x="116" y="29"/>
              </a:cxn>
              <a:cxn ang="0">
                <a:pos x="119" y="39"/>
              </a:cxn>
              <a:cxn ang="0">
                <a:pos x="119" y="45"/>
              </a:cxn>
              <a:cxn ang="0">
                <a:pos x="119" y="55"/>
              </a:cxn>
              <a:cxn ang="0">
                <a:pos x="121" y="61"/>
              </a:cxn>
              <a:cxn ang="0">
                <a:pos x="111" y="62"/>
              </a:cxn>
              <a:cxn ang="0">
                <a:pos x="108" y="64"/>
              </a:cxn>
              <a:cxn ang="0">
                <a:pos x="100" y="57"/>
              </a:cxn>
              <a:cxn ang="0">
                <a:pos x="91" y="47"/>
              </a:cxn>
              <a:cxn ang="0">
                <a:pos x="85" y="42"/>
              </a:cxn>
              <a:cxn ang="0">
                <a:pos x="86" y="52"/>
              </a:cxn>
              <a:cxn ang="0">
                <a:pos x="89" y="61"/>
              </a:cxn>
              <a:cxn ang="0">
                <a:pos x="93" y="68"/>
              </a:cxn>
              <a:cxn ang="0">
                <a:pos x="92" y="71"/>
              </a:cxn>
              <a:cxn ang="0">
                <a:pos x="74" y="61"/>
              </a:cxn>
              <a:cxn ang="0">
                <a:pos x="70" y="58"/>
              </a:cxn>
              <a:cxn ang="0">
                <a:pos x="68" y="52"/>
              </a:cxn>
              <a:cxn ang="0">
                <a:pos x="62" y="41"/>
              </a:cxn>
              <a:cxn ang="0">
                <a:pos x="49" y="41"/>
              </a:cxn>
              <a:cxn ang="0">
                <a:pos x="46" y="48"/>
              </a:cxn>
              <a:cxn ang="0">
                <a:pos x="39" y="59"/>
              </a:cxn>
              <a:cxn ang="0">
                <a:pos x="42" y="67"/>
              </a:cxn>
              <a:cxn ang="0">
                <a:pos x="45" y="69"/>
              </a:cxn>
              <a:cxn ang="0">
                <a:pos x="44" y="78"/>
              </a:cxn>
              <a:cxn ang="0">
                <a:pos x="35" y="77"/>
              </a:cxn>
              <a:cxn ang="0">
                <a:pos x="32" y="70"/>
              </a:cxn>
              <a:cxn ang="0">
                <a:pos x="27" y="56"/>
              </a:cxn>
              <a:cxn ang="0">
                <a:pos x="31" y="45"/>
              </a:cxn>
              <a:cxn ang="0">
                <a:pos x="30" y="44"/>
              </a:cxn>
              <a:cxn ang="0">
                <a:pos x="17" y="58"/>
              </a:cxn>
              <a:cxn ang="0">
                <a:pos x="12" y="68"/>
              </a:cxn>
              <a:cxn ang="0">
                <a:pos x="14" y="71"/>
              </a:cxn>
              <a:cxn ang="0">
                <a:pos x="2" y="73"/>
              </a:cxn>
            </a:cxnLst>
            <a:rect l="0" t="0" r="r" b="b"/>
            <a:pathLst>
              <a:path w="121" h="78">
                <a:moveTo>
                  <a:pt x="2" y="73"/>
                </a:moveTo>
                <a:cubicBezTo>
                  <a:pt x="2" y="73"/>
                  <a:pt x="1" y="70"/>
                  <a:pt x="1" y="68"/>
                </a:cubicBezTo>
                <a:cubicBezTo>
                  <a:pt x="0" y="65"/>
                  <a:pt x="4" y="62"/>
                  <a:pt x="5" y="58"/>
                </a:cubicBezTo>
                <a:cubicBezTo>
                  <a:pt x="5" y="55"/>
                  <a:pt x="6" y="51"/>
                  <a:pt x="8" y="49"/>
                </a:cubicBezTo>
                <a:cubicBezTo>
                  <a:pt x="8" y="48"/>
                  <a:pt x="10" y="47"/>
                  <a:pt x="11" y="46"/>
                </a:cubicBezTo>
                <a:cubicBezTo>
                  <a:pt x="14" y="41"/>
                  <a:pt x="14" y="35"/>
                  <a:pt x="15" y="27"/>
                </a:cubicBezTo>
                <a:cubicBezTo>
                  <a:pt x="16" y="22"/>
                  <a:pt x="20" y="15"/>
                  <a:pt x="23" y="12"/>
                </a:cubicBezTo>
                <a:cubicBezTo>
                  <a:pt x="27" y="8"/>
                  <a:pt x="37" y="3"/>
                  <a:pt x="44" y="2"/>
                </a:cubicBezTo>
                <a:cubicBezTo>
                  <a:pt x="54" y="0"/>
                  <a:pt x="66" y="4"/>
                  <a:pt x="77" y="5"/>
                </a:cubicBezTo>
                <a:cubicBezTo>
                  <a:pt x="90" y="7"/>
                  <a:pt x="100" y="15"/>
                  <a:pt x="107" y="21"/>
                </a:cubicBezTo>
                <a:cubicBezTo>
                  <a:pt x="109" y="21"/>
                  <a:pt x="109" y="20"/>
                  <a:pt x="110" y="20"/>
                </a:cubicBezTo>
                <a:cubicBezTo>
                  <a:pt x="112" y="20"/>
                  <a:pt x="114" y="22"/>
                  <a:pt x="115" y="24"/>
                </a:cubicBezTo>
                <a:cubicBezTo>
                  <a:pt x="116" y="25"/>
                  <a:pt x="116" y="27"/>
                  <a:pt x="116" y="29"/>
                </a:cubicBezTo>
                <a:cubicBezTo>
                  <a:pt x="117" y="32"/>
                  <a:pt x="119" y="35"/>
                  <a:pt x="119" y="39"/>
                </a:cubicBezTo>
                <a:cubicBezTo>
                  <a:pt x="120" y="41"/>
                  <a:pt x="119" y="43"/>
                  <a:pt x="119" y="45"/>
                </a:cubicBezTo>
                <a:cubicBezTo>
                  <a:pt x="120" y="49"/>
                  <a:pt x="119" y="52"/>
                  <a:pt x="119" y="55"/>
                </a:cubicBezTo>
                <a:cubicBezTo>
                  <a:pt x="119" y="58"/>
                  <a:pt x="121" y="60"/>
                  <a:pt x="121" y="61"/>
                </a:cubicBezTo>
                <a:cubicBezTo>
                  <a:pt x="119" y="64"/>
                  <a:pt x="112" y="67"/>
                  <a:pt x="111" y="62"/>
                </a:cubicBezTo>
                <a:cubicBezTo>
                  <a:pt x="109" y="62"/>
                  <a:pt x="109" y="64"/>
                  <a:pt x="108" y="64"/>
                </a:cubicBezTo>
                <a:cubicBezTo>
                  <a:pt x="103" y="64"/>
                  <a:pt x="103" y="60"/>
                  <a:pt x="100" y="57"/>
                </a:cubicBezTo>
                <a:cubicBezTo>
                  <a:pt x="97" y="54"/>
                  <a:pt x="92" y="51"/>
                  <a:pt x="91" y="47"/>
                </a:cubicBezTo>
                <a:cubicBezTo>
                  <a:pt x="89" y="46"/>
                  <a:pt x="87" y="44"/>
                  <a:pt x="85" y="42"/>
                </a:cubicBezTo>
                <a:cubicBezTo>
                  <a:pt x="83" y="45"/>
                  <a:pt x="86" y="49"/>
                  <a:pt x="86" y="52"/>
                </a:cubicBezTo>
                <a:cubicBezTo>
                  <a:pt x="87" y="56"/>
                  <a:pt x="86" y="59"/>
                  <a:pt x="89" y="61"/>
                </a:cubicBezTo>
                <a:cubicBezTo>
                  <a:pt x="90" y="62"/>
                  <a:pt x="93" y="67"/>
                  <a:pt x="93" y="68"/>
                </a:cubicBezTo>
                <a:cubicBezTo>
                  <a:pt x="92" y="69"/>
                  <a:pt x="93" y="71"/>
                  <a:pt x="92" y="71"/>
                </a:cubicBezTo>
                <a:cubicBezTo>
                  <a:pt x="81" y="74"/>
                  <a:pt x="71" y="72"/>
                  <a:pt x="74" y="61"/>
                </a:cubicBezTo>
                <a:cubicBezTo>
                  <a:pt x="74" y="58"/>
                  <a:pt x="71" y="58"/>
                  <a:pt x="70" y="58"/>
                </a:cubicBezTo>
                <a:cubicBezTo>
                  <a:pt x="69" y="56"/>
                  <a:pt x="69" y="54"/>
                  <a:pt x="68" y="52"/>
                </a:cubicBezTo>
                <a:cubicBezTo>
                  <a:pt x="67" y="48"/>
                  <a:pt x="64" y="45"/>
                  <a:pt x="62" y="41"/>
                </a:cubicBezTo>
                <a:cubicBezTo>
                  <a:pt x="58" y="42"/>
                  <a:pt x="53" y="40"/>
                  <a:pt x="49" y="41"/>
                </a:cubicBezTo>
                <a:cubicBezTo>
                  <a:pt x="48" y="44"/>
                  <a:pt x="48" y="46"/>
                  <a:pt x="46" y="48"/>
                </a:cubicBezTo>
                <a:cubicBezTo>
                  <a:pt x="44" y="52"/>
                  <a:pt x="40" y="54"/>
                  <a:pt x="39" y="59"/>
                </a:cubicBezTo>
                <a:cubicBezTo>
                  <a:pt x="38" y="62"/>
                  <a:pt x="41" y="67"/>
                  <a:pt x="42" y="67"/>
                </a:cubicBezTo>
                <a:cubicBezTo>
                  <a:pt x="43" y="68"/>
                  <a:pt x="44" y="68"/>
                  <a:pt x="45" y="69"/>
                </a:cubicBezTo>
                <a:cubicBezTo>
                  <a:pt x="49" y="72"/>
                  <a:pt x="51" y="78"/>
                  <a:pt x="44" y="78"/>
                </a:cubicBezTo>
                <a:cubicBezTo>
                  <a:pt x="35" y="77"/>
                  <a:pt x="35" y="77"/>
                  <a:pt x="35" y="77"/>
                </a:cubicBezTo>
                <a:cubicBezTo>
                  <a:pt x="33" y="75"/>
                  <a:pt x="34" y="74"/>
                  <a:pt x="32" y="70"/>
                </a:cubicBezTo>
                <a:cubicBezTo>
                  <a:pt x="32" y="65"/>
                  <a:pt x="26" y="61"/>
                  <a:pt x="27" y="56"/>
                </a:cubicBezTo>
                <a:cubicBezTo>
                  <a:pt x="27" y="52"/>
                  <a:pt x="31" y="50"/>
                  <a:pt x="31" y="45"/>
                </a:cubicBezTo>
                <a:cubicBezTo>
                  <a:pt x="31" y="44"/>
                  <a:pt x="31" y="44"/>
                  <a:pt x="30" y="44"/>
                </a:cubicBezTo>
                <a:cubicBezTo>
                  <a:pt x="26" y="49"/>
                  <a:pt x="22" y="53"/>
                  <a:pt x="17" y="58"/>
                </a:cubicBezTo>
                <a:cubicBezTo>
                  <a:pt x="14" y="60"/>
                  <a:pt x="11" y="63"/>
                  <a:pt x="12" y="68"/>
                </a:cubicBezTo>
                <a:cubicBezTo>
                  <a:pt x="13" y="69"/>
                  <a:pt x="14" y="68"/>
                  <a:pt x="14" y="71"/>
                </a:cubicBezTo>
                <a:cubicBezTo>
                  <a:pt x="15" y="76"/>
                  <a:pt x="2" y="73"/>
                  <a:pt x="2" y="7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2" name="Freeform 140"/>
          <p:cNvSpPr>
            <a:spLocks/>
          </p:cNvSpPr>
          <p:nvPr/>
        </p:nvSpPr>
        <p:spPr bwMode="auto">
          <a:xfrm>
            <a:off x="4002972" y="3915353"/>
            <a:ext cx="313271" cy="191588"/>
          </a:xfrm>
          <a:custGeom>
            <a:avLst/>
            <a:gdLst/>
            <a:ahLst/>
            <a:cxnLst>
              <a:cxn ang="0">
                <a:pos x="48" y="12"/>
              </a:cxn>
              <a:cxn ang="0">
                <a:pos x="89" y="13"/>
              </a:cxn>
              <a:cxn ang="0">
                <a:pos x="97" y="16"/>
              </a:cxn>
              <a:cxn ang="0">
                <a:pos x="112" y="19"/>
              </a:cxn>
              <a:cxn ang="0">
                <a:pos x="122" y="14"/>
              </a:cxn>
              <a:cxn ang="0">
                <a:pos x="125" y="26"/>
              </a:cxn>
              <a:cxn ang="0">
                <a:pos x="120" y="24"/>
              </a:cxn>
              <a:cxn ang="0">
                <a:pos x="106" y="30"/>
              </a:cxn>
              <a:cxn ang="0">
                <a:pos x="104" y="46"/>
              </a:cxn>
              <a:cxn ang="0">
                <a:pos x="108" y="49"/>
              </a:cxn>
              <a:cxn ang="0">
                <a:pos x="108" y="58"/>
              </a:cxn>
              <a:cxn ang="0">
                <a:pos x="111" y="67"/>
              </a:cxn>
              <a:cxn ang="0">
                <a:pos x="107" y="74"/>
              </a:cxn>
              <a:cxn ang="0">
                <a:pos x="95" y="72"/>
              </a:cxn>
              <a:cxn ang="0">
                <a:pos x="98" y="58"/>
              </a:cxn>
              <a:cxn ang="0">
                <a:pos x="96" y="65"/>
              </a:cxn>
              <a:cxn ang="0">
                <a:pos x="93" y="66"/>
              </a:cxn>
              <a:cxn ang="0">
                <a:pos x="91" y="70"/>
              </a:cxn>
              <a:cxn ang="0">
                <a:pos x="79" y="69"/>
              </a:cxn>
              <a:cxn ang="0">
                <a:pos x="85" y="49"/>
              </a:cxn>
              <a:cxn ang="0">
                <a:pos x="64" y="52"/>
              </a:cxn>
              <a:cxn ang="0">
                <a:pos x="59" y="53"/>
              </a:cxn>
              <a:cxn ang="0">
                <a:pos x="61" y="64"/>
              </a:cxn>
              <a:cxn ang="0">
                <a:pos x="56" y="69"/>
              </a:cxn>
              <a:cxn ang="0">
                <a:pos x="45" y="71"/>
              </a:cxn>
              <a:cxn ang="0">
                <a:pos x="45" y="74"/>
              </a:cxn>
              <a:cxn ang="0">
                <a:pos x="33" y="72"/>
              </a:cxn>
              <a:cxn ang="0">
                <a:pos x="36" y="63"/>
              </a:cxn>
              <a:cxn ang="0">
                <a:pos x="40" y="60"/>
              </a:cxn>
              <a:cxn ang="0">
                <a:pos x="41" y="46"/>
              </a:cxn>
              <a:cxn ang="0">
                <a:pos x="34" y="39"/>
              </a:cxn>
              <a:cxn ang="0">
                <a:pos x="29" y="38"/>
              </a:cxn>
              <a:cxn ang="0">
                <a:pos x="17" y="32"/>
              </a:cxn>
              <a:cxn ang="0">
                <a:pos x="3" y="26"/>
              </a:cxn>
              <a:cxn ang="0">
                <a:pos x="2" y="16"/>
              </a:cxn>
              <a:cxn ang="0">
                <a:pos x="6" y="15"/>
              </a:cxn>
              <a:cxn ang="0">
                <a:pos x="27" y="3"/>
              </a:cxn>
              <a:cxn ang="0">
                <a:pos x="29" y="2"/>
              </a:cxn>
              <a:cxn ang="0">
                <a:pos x="36" y="4"/>
              </a:cxn>
              <a:cxn ang="0">
                <a:pos x="49" y="3"/>
              </a:cxn>
              <a:cxn ang="0">
                <a:pos x="48" y="12"/>
              </a:cxn>
            </a:cxnLst>
            <a:rect l="0" t="0" r="r" b="b"/>
            <a:pathLst>
              <a:path w="127" h="77">
                <a:moveTo>
                  <a:pt x="48" y="12"/>
                </a:moveTo>
                <a:cubicBezTo>
                  <a:pt x="59" y="15"/>
                  <a:pt x="77" y="10"/>
                  <a:pt x="89" y="13"/>
                </a:cubicBezTo>
                <a:cubicBezTo>
                  <a:pt x="91" y="14"/>
                  <a:pt x="95" y="15"/>
                  <a:pt x="97" y="16"/>
                </a:cubicBezTo>
                <a:cubicBezTo>
                  <a:pt x="102" y="18"/>
                  <a:pt x="108" y="24"/>
                  <a:pt x="112" y="19"/>
                </a:cubicBezTo>
                <a:cubicBezTo>
                  <a:pt x="114" y="17"/>
                  <a:pt x="118" y="13"/>
                  <a:pt x="122" y="14"/>
                </a:cubicBezTo>
                <a:cubicBezTo>
                  <a:pt x="125" y="16"/>
                  <a:pt x="127" y="23"/>
                  <a:pt x="125" y="26"/>
                </a:cubicBezTo>
                <a:cubicBezTo>
                  <a:pt x="123" y="27"/>
                  <a:pt x="121" y="25"/>
                  <a:pt x="120" y="24"/>
                </a:cubicBezTo>
                <a:cubicBezTo>
                  <a:pt x="116" y="27"/>
                  <a:pt x="113" y="30"/>
                  <a:pt x="106" y="30"/>
                </a:cubicBezTo>
                <a:cubicBezTo>
                  <a:pt x="105" y="37"/>
                  <a:pt x="100" y="40"/>
                  <a:pt x="104" y="46"/>
                </a:cubicBezTo>
                <a:cubicBezTo>
                  <a:pt x="105" y="47"/>
                  <a:pt x="107" y="48"/>
                  <a:pt x="108" y="49"/>
                </a:cubicBezTo>
                <a:cubicBezTo>
                  <a:pt x="109" y="51"/>
                  <a:pt x="108" y="56"/>
                  <a:pt x="108" y="58"/>
                </a:cubicBezTo>
                <a:cubicBezTo>
                  <a:pt x="109" y="61"/>
                  <a:pt x="112" y="64"/>
                  <a:pt x="111" y="67"/>
                </a:cubicBezTo>
                <a:cubicBezTo>
                  <a:pt x="110" y="70"/>
                  <a:pt x="106" y="70"/>
                  <a:pt x="107" y="74"/>
                </a:cubicBezTo>
                <a:cubicBezTo>
                  <a:pt x="104" y="76"/>
                  <a:pt x="96" y="77"/>
                  <a:pt x="95" y="72"/>
                </a:cubicBezTo>
                <a:cubicBezTo>
                  <a:pt x="97" y="68"/>
                  <a:pt x="102" y="63"/>
                  <a:pt x="98" y="58"/>
                </a:cubicBezTo>
                <a:cubicBezTo>
                  <a:pt x="96" y="59"/>
                  <a:pt x="97" y="62"/>
                  <a:pt x="96" y="65"/>
                </a:cubicBezTo>
                <a:cubicBezTo>
                  <a:pt x="95" y="65"/>
                  <a:pt x="94" y="66"/>
                  <a:pt x="93" y="66"/>
                </a:cubicBezTo>
                <a:cubicBezTo>
                  <a:pt x="92" y="68"/>
                  <a:pt x="92" y="69"/>
                  <a:pt x="91" y="70"/>
                </a:cubicBezTo>
                <a:cubicBezTo>
                  <a:pt x="88" y="71"/>
                  <a:pt x="80" y="71"/>
                  <a:pt x="79" y="69"/>
                </a:cubicBezTo>
                <a:cubicBezTo>
                  <a:pt x="80" y="62"/>
                  <a:pt x="90" y="59"/>
                  <a:pt x="85" y="49"/>
                </a:cubicBezTo>
                <a:cubicBezTo>
                  <a:pt x="80" y="51"/>
                  <a:pt x="72" y="52"/>
                  <a:pt x="64" y="52"/>
                </a:cubicBezTo>
                <a:cubicBezTo>
                  <a:pt x="62" y="52"/>
                  <a:pt x="61" y="51"/>
                  <a:pt x="59" y="53"/>
                </a:cubicBezTo>
                <a:cubicBezTo>
                  <a:pt x="60" y="57"/>
                  <a:pt x="62" y="60"/>
                  <a:pt x="61" y="64"/>
                </a:cubicBezTo>
                <a:cubicBezTo>
                  <a:pt x="57" y="63"/>
                  <a:pt x="58" y="67"/>
                  <a:pt x="56" y="69"/>
                </a:cubicBezTo>
                <a:cubicBezTo>
                  <a:pt x="53" y="71"/>
                  <a:pt x="49" y="69"/>
                  <a:pt x="45" y="71"/>
                </a:cubicBezTo>
                <a:cubicBezTo>
                  <a:pt x="45" y="71"/>
                  <a:pt x="46" y="73"/>
                  <a:pt x="45" y="74"/>
                </a:cubicBezTo>
                <a:cubicBezTo>
                  <a:pt x="41" y="75"/>
                  <a:pt x="33" y="76"/>
                  <a:pt x="33" y="72"/>
                </a:cubicBezTo>
                <a:cubicBezTo>
                  <a:pt x="32" y="68"/>
                  <a:pt x="37" y="68"/>
                  <a:pt x="36" y="63"/>
                </a:cubicBezTo>
                <a:cubicBezTo>
                  <a:pt x="38" y="62"/>
                  <a:pt x="39" y="61"/>
                  <a:pt x="40" y="60"/>
                </a:cubicBezTo>
                <a:cubicBezTo>
                  <a:pt x="39" y="54"/>
                  <a:pt x="42" y="50"/>
                  <a:pt x="41" y="46"/>
                </a:cubicBezTo>
                <a:cubicBezTo>
                  <a:pt x="40" y="44"/>
                  <a:pt x="37" y="40"/>
                  <a:pt x="34" y="39"/>
                </a:cubicBezTo>
                <a:cubicBezTo>
                  <a:pt x="33" y="38"/>
                  <a:pt x="31" y="39"/>
                  <a:pt x="29" y="38"/>
                </a:cubicBezTo>
                <a:cubicBezTo>
                  <a:pt x="25" y="36"/>
                  <a:pt x="21" y="32"/>
                  <a:pt x="17" y="32"/>
                </a:cubicBezTo>
                <a:cubicBezTo>
                  <a:pt x="10" y="32"/>
                  <a:pt x="7" y="28"/>
                  <a:pt x="3" y="26"/>
                </a:cubicBezTo>
                <a:cubicBezTo>
                  <a:pt x="2" y="23"/>
                  <a:pt x="0" y="20"/>
                  <a:pt x="2" y="16"/>
                </a:cubicBezTo>
                <a:cubicBezTo>
                  <a:pt x="4" y="15"/>
                  <a:pt x="5" y="16"/>
                  <a:pt x="6" y="15"/>
                </a:cubicBezTo>
                <a:cubicBezTo>
                  <a:pt x="15" y="13"/>
                  <a:pt x="15" y="2"/>
                  <a:pt x="27" y="3"/>
                </a:cubicBezTo>
                <a:cubicBezTo>
                  <a:pt x="27" y="3"/>
                  <a:pt x="28" y="1"/>
                  <a:pt x="29" y="2"/>
                </a:cubicBezTo>
                <a:cubicBezTo>
                  <a:pt x="32" y="1"/>
                  <a:pt x="33" y="4"/>
                  <a:pt x="36" y="4"/>
                </a:cubicBezTo>
                <a:cubicBezTo>
                  <a:pt x="40" y="5"/>
                  <a:pt x="45" y="0"/>
                  <a:pt x="49" y="3"/>
                </a:cubicBezTo>
                <a:cubicBezTo>
                  <a:pt x="51" y="4"/>
                  <a:pt x="50" y="9"/>
                  <a:pt x="48" y="1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3" name="Freeform 141"/>
          <p:cNvSpPr>
            <a:spLocks/>
          </p:cNvSpPr>
          <p:nvPr/>
        </p:nvSpPr>
        <p:spPr bwMode="auto">
          <a:xfrm>
            <a:off x="2778368" y="3728943"/>
            <a:ext cx="618775" cy="388354"/>
          </a:xfrm>
          <a:custGeom>
            <a:avLst/>
            <a:gdLst/>
            <a:ahLst/>
            <a:cxnLst>
              <a:cxn ang="0">
                <a:pos x="237" y="83"/>
              </a:cxn>
              <a:cxn ang="0">
                <a:pos x="246" y="97"/>
              </a:cxn>
              <a:cxn ang="0">
                <a:pos x="245" y="106"/>
              </a:cxn>
              <a:cxn ang="0">
                <a:pos x="247" y="136"/>
              </a:cxn>
              <a:cxn ang="0">
                <a:pos x="242" y="138"/>
              </a:cxn>
              <a:cxn ang="0">
                <a:pos x="223" y="144"/>
              </a:cxn>
              <a:cxn ang="0">
                <a:pos x="229" y="117"/>
              </a:cxn>
              <a:cxn ang="0">
                <a:pos x="210" y="106"/>
              </a:cxn>
              <a:cxn ang="0">
                <a:pos x="196" y="95"/>
              </a:cxn>
              <a:cxn ang="0">
                <a:pos x="197" y="110"/>
              </a:cxn>
              <a:cxn ang="0">
                <a:pos x="192" y="115"/>
              </a:cxn>
              <a:cxn ang="0">
                <a:pos x="174" y="140"/>
              </a:cxn>
              <a:cxn ang="0">
                <a:pos x="171" y="142"/>
              </a:cxn>
              <a:cxn ang="0">
                <a:pos x="158" y="148"/>
              </a:cxn>
              <a:cxn ang="0">
                <a:pos x="163" y="129"/>
              </a:cxn>
              <a:cxn ang="0">
                <a:pos x="165" y="99"/>
              </a:cxn>
              <a:cxn ang="0">
                <a:pos x="148" y="106"/>
              </a:cxn>
              <a:cxn ang="0">
                <a:pos x="144" y="143"/>
              </a:cxn>
              <a:cxn ang="0">
                <a:pos x="141" y="144"/>
              </a:cxn>
              <a:cxn ang="0">
                <a:pos x="122" y="148"/>
              </a:cxn>
              <a:cxn ang="0">
                <a:pos x="129" y="134"/>
              </a:cxn>
              <a:cxn ang="0">
                <a:pos x="125" y="111"/>
              </a:cxn>
              <a:cxn ang="0">
                <a:pos x="100" y="150"/>
              </a:cxn>
              <a:cxn ang="0">
                <a:pos x="95" y="149"/>
              </a:cxn>
              <a:cxn ang="0">
                <a:pos x="74" y="153"/>
              </a:cxn>
              <a:cxn ang="0">
                <a:pos x="89" y="125"/>
              </a:cxn>
              <a:cxn ang="0">
                <a:pos x="93" y="106"/>
              </a:cxn>
              <a:cxn ang="0">
                <a:pos x="70" y="101"/>
              </a:cxn>
              <a:cxn ang="0">
                <a:pos x="51" y="105"/>
              </a:cxn>
              <a:cxn ang="0">
                <a:pos x="46" y="103"/>
              </a:cxn>
              <a:cxn ang="0">
                <a:pos x="26" y="104"/>
              </a:cxn>
              <a:cxn ang="0">
                <a:pos x="19" y="102"/>
              </a:cxn>
              <a:cxn ang="0">
                <a:pos x="14" y="103"/>
              </a:cxn>
              <a:cxn ang="0">
                <a:pos x="8" y="100"/>
              </a:cxn>
              <a:cxn ang="0">
                <a:pos x="1" y="95"/>
              </a:cxn>
              <a:cxn ang="0">
                <a:pos x="8" y="89"/>
              </a:cxn>
              <a:cxn ang="0">
                <a:pos x="21" y="63"/>
              </a:cxn>
              <a:cxn ang="0">
                <a:pos x="29" y="54"/>
              </a:cxn>
              <a:cxn ang="0">
                <a:pos x="29" y="41"/>
              </a:cxn>
              <a:cxn ang="0">
                <a:pos x="41" y="30"/>
              </a:cxn>
              <a:cxn ang="0">
                <a:pos x="56" y="12"/>
              </a:cxn>
              <a:cxn ang="0">
                <a:pos x="60" y="18"/>
              </a:cxn>
              <a:cxn ang="0">
                <a:pos x="141" y="2"/>
              </a:cxn>
              <a:cxn ang="0">
                <a:pos x="182" y="1"/>
              </a:cxn>
              <a:cxn ang="0">
                <a:pos x="204" y="5"/>
              </a:cxn>
              <a:cxn ang="0">
                <a:pos x="223" y="19"/>
              </a:cxn>
              <a:cxn ang="0">
                <a:pos x="236" y="35"/>
              </a:cxn>
              <a:cxn ang="0">
                <a:pos x="245" y="56"/>
              </a:cxn>
              <a:cxn ang="0">
                <a:pos x="249" y="75"/>
              </a:cxn>
              <a:cxn ang="0">
                <a:pos x="237" y="83"/>
              </a:cxn>
            </a:cxnLst>
            <a:rect l="0" t="0" r="r" b="b"/>
            <a:pathLst>
              <a:path w="251" h="158">
                <a:moveTo>
                  <a:pt x="237" y="83"/>
                </a:moveTo>
                <a:cubicBezTo>
                  <a:pt x="237" y="89"/>
                  <a:pt x="244" y="92"/>
                  <a:pt x="246" y="97"/>
                </a:cubicBezTo>
                <a:cubicBezTo>
                  <a:pt x="247" y="100"/>
                  <a:pt x="245" y="103"/>
                  <a:pt x="245" y="106"/>
                </a:cubicBezTo>
                <a:cubicBezTo>
                  <a:pt x="245" y="115"/>
                  <a:pt x="247" y="126"/>
                  <a:pt x="247" y="136"/>
                </a:cubicBezTo>
                <a:cubicBezTo>
                  <a:pt x="246" y="137"/>
                  <a:pt x="244" y="137"/>
                  <a:pt x="242" y="138"/>
                </a:cubicBezTo>
                <a:cubicBezTo>
                  <a:pt x="242" y="147"/>
                  <a:pt x="228" y="151"/>
                  <a:pt x="223" y="144"/>
                </a:cubicBezTo>
                <a:cubicBezTo>
                  <a:pt x="229" y="138"/>
                  <a:pt x="236" y="126"/>
                  <a:pt x="229" y="117"/>
                </a:cubicBezTo>
                <a:cubicBezTo>
                  <a:pt x="225" y="111"/>
                  <a:pt x="217" y="110"/>
                  <a:pt x="210" y="106"/>
                </a:cubicBezTo>
                <a:cubicBezTo>
                  <a:pt x="204" y="103"/>
                  <a:pt x="202" y="97"/>
                  <a:pt x="196" y="95"/>
                </a:cubicBezTo>
                <a:cubicBezTo>
                  <a:pt x="196" y="99"/>
                  <a:pt x="199" y="105"/>
                  <a:pt x="197" y="110"/>
                </a:cubicBezTo>
                <a:cubicBezTo>
                  <a:pt x="196" y="111"/>
                  <a:pt x="193" y="113"/>
                  <a:pt x="192" y="115"/>
                </a:cubicBezTo>
                <a:cubicBezTo>
                  <a:pt x="186" y="122"/>
                  <a:pt x="180" y="136"/>
                  <a:pt x="174" y="140"/>
                </a:cubicBezTo>
                <a:cubicBezTo>
                  <a:pt x="173" y="141"/>
                  <a:pt x="172" y="141"/>
                  <a:pt x="171" y="142"/>
                </a:cubicBezTo>
                <a:cubicBezTo>
                  <a:pt x="167" y="144"/>
                  <a:pt x="164" y="149"/>
                  <a:pt x="158" y="148"/>
                </a:cubicBezTo>
                <a:cubicBezTo>
                  <a:pt x="144" y="147"/>
                  <a:pt x="160" y="135"/>
                  <a:pt x="163" y="129"/>
                </a:cubicBezTo>
                <a:cubicBezTo>
                  <a:pt x="167" y="120"/>
                  <a:pt x="175" y="109"/>
                  <a:pt x="165" y="99"/>
                </a:cubicBezTo>
                <a:cubicBezTo>
                  <a:pt x="161" y="102"/>
                  <a:pt x="150" y="101"/>
                  <a:pt x="148" y="106"/>
                </a:cubicBezTo>
                <a:cubicBezTo>
                  <a:pt x="144" y="115"/>
                  <a:pt x="146" y="132"/>
                  <a:pt x="144" y="143"/>
                </a:cubicBezTo>
                <a:cubicBezTo>
                  <a:pt x="143" y="144"/>
                  <a:pt x="142" y="144"/>
                  <a:pt x="141" y="144"/>
                </a:cubicBezTo>
                <a:cubicBezTo>
                  <a:pt x="141" y="152"/>
                  <a:pt x="127" y="152"/>
                  <a:pt x="122" y="148"/>
                </a:cubicBezTo>
                <a:cubicBezTo>
                  <a:pt x="123" y="142"/>
                  <a:pt x="129" y="140"/>
                  <a:pt x="129" y="134"/>
                </a:cubicBezTo>
                <a:cubicBezTo>
                  <a:pt x="130" y="125"/>
                  <a:pt x="125" y="120"/>
                  <a:pt x="125" y="111"/>
                </a:cubicBezTo>
                <a:cubicBezTo>
                  <a:pt x="111" y="119"/>
                  <a:pt x="104" y="133"/>
                  <a:pt x="100" y="150"/>
                </a:cubicBezTo>
                <a:cubicBezTo>
                  <a:pt x="98" y="151"/>
                  <a:pt x="97" y="149"/>
                  <a:pt x="95" y="149"/>
                </a:cubicBezTo>
                <a:cubicBezTo>
                  <a:pt x="94" y="158"/>
                  <a:pt x="79" y="158"/>
                  <a:pt x="74" y="153"/>
                </a:cubicBezTo>
                <a:cubicBezTo>
                  <a:pt x="78" y="143"/>
                  <a:pt x="88" y="138"/>
                  <a:pt x="89" y="125"/>
                </a:cubicBezTo>
                <a:cubicBezTo>
                  <a:pt x="90" y="117"/>
                  <a:pt x="90" y="112"/>
                  <a:pt x="93" y="106"/>
                </a:cubicBezTo>
                <a:cubicBezTo>
                  <a:pt x="86" y="104"/>
                  <a:pt x="77" y="102"/>
                  <a:pt x="70" y="101"/>
                </a:cubicBezTo>
                <a:cubicBezTo>
                  <a:pt x="64" y="100"/>
                  <a:pt x="58" y="106"/>
                  <a:pt x="51" y="105"/>
                </a:cubicBezTo>
                <a:cubicBezTo>
                  <a:pt x="49" y="105"/>
                  <a:pt x="48" y="104"/>
                  <a:pt x="46" y="103"/>
                </a:cubicBezTo>
                <a:cubicBezTo>
                  <a:pt x="39" y="102"/>
                  <a:pt x="33" y="104"/>
                  <a:pt x="26" y="104"/>
                </a:cubicBezTo>
                <a:cubicBezTo>
                  <a:pt x="23" y="104"/>
                  <a:pt x="21" y="102"/>
                  <a:pt x="19" y="102"/>
                </a:cubicBezTo>
                <a:cubicBezTo>
                  <a:pt x="17" y="102"/>
                  <a:pt x="15" y="103"/>
                  <a:pt x="14" y="103"/>
                </a:cubicBezTo>
                <a:cubicBezTo>
                  <a:pt x="11" y="102"/>
                  <a:pt x="11" y="100"/>
                  <a:pt x="8" y="100"/>
                </a:cubicBezTo>
                <a:cubicBezTo>
                  <a:pt x="4" y="99"/>
                  <a:pt x="0" y="100"/>
                  <a:pt x="1" y="95"/>
                </a:cubicBezTo>
                <a:cubicBezTo>
                  <a:pt x="1" y="93"/>
                  <a:pt x="6" y="92"/>
                  <a:pt x="8" y="89"/>
                </a:cubicBezTo>
                <a:cubicBezTo>
                  <a:pt x="12" y="81"/>
                  <a:pt x="14" y="70"/>
                  <a:pt x="21" y="63"/>
                </a:cubicBezTo>
                <a:cubicBezTo>
                  <a:pt x="24" y="60"/>
                  <a:pt x="29" y="59"/>
                  <a:pt x="29" y="54"/>
                </a:cubicBezTo>
                <a:cubicBezTo>
                  <a:pt x="30" y="50"/>
                  <a:pt x="28" y="45"/>
                  <a:pt x="29" y="41"/>
                </a:cubicBezTo>
                <a:cubicBezTo>
                  <a:pt x="30" y="36"/>
                  <a:pt x="39" y="34"/>
                  <a:pt x="41" y="30"/>
                </a:cubicBezTo>
                <a:cubicBezTo>
                  <a:pt x="43" y="21"/>
                  <a:pt x="50" y="17"/>
                  <a:pt x="56" y="12"/>
                </a:cubicBezTo>
                <a:cubicBezTo>
                  <a:pt x="57" y="14"/>
                  <a:pt x="58" y="16"/>
                  <a:pt x="60" y="18"/>
                </a:cubicBezTo>
                <a:cubicBezTo>
                  <a:pt x="79" y="2"/>
                  <a:pt x="109" y="0"/>
                  <a:pt x="141" y="2"/>
                </a:cubicBezTo>
                <a:cubicBezTo>
                  <a:pt x="155" y="3"/>
                  <a:pt x="170" y="3"/>
                  <a:pt x="182" y="1"/>
                </a:cubicBezTo>
                <a:cubicBezTo>
                  <a:pt x="192" y="1"/>
                  <a:pt x="198" y="1"/>
                  <a:pt x="204" y="5"/>
                </a:cubicBezTo>
                <a:cubicBezTo>
                  <a:pt x="210" y="8"/>
                  <a:pt x="217" y="15"/>
                  <a:pt x="223" y="19"/>
                </a:cubicBezTo>
                <a:cubicBezTo>
                  <a:pt x="228" y="23"/>
                  <a:pt x="232" y="30"/>
                  <a:pt x="236" y="35"/>
                </a:cubicBezTo>
                <a:cubicBezTo>
                  <a:pt x="241" y="42"/>
                  <a:pt x="242" y="48"/>
                  <a:pt x="245" y="56"/>
                </a:cubicBezTo>
                <a:cubicBezTo>
                  <a:pt x="247" y="60"/>
                  <a:pt x="251" y="67"/>
                  <a:pt x="249" y="75"/>
                </a:cubicBezTo>
                <a:cubicBezTo>
                  <a:pt x="248" y="80"/>
                  <a:pt x="244" y="90"/>
                  <a:pt x="237" y="8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4" name="Freeform 142"/>
          <p:cNvSpPr>
            <a:spLocks/>
          </p:cNvSpPr>
          <p:nvPr/>
        </p:nvSpPr>
        <p:spPr bwMode="auto">
          <a:xfrm>
            <a:off x="3495525" y="3684930"/>
            <a:ext cx="507447" cy="401299"/>
          </a:xfrm>
          <a:custGeom>
            <a:avLst/>
            <a:gdLst/>
            <a:ahLst/>
            <a:cxnLst>
              <a:cxn ang="0">
                <a:pos x="194" y="39"/>
              </a:cxn>
              <a:cxn ang="0">
                <a:pos x="184" y="44"/>
              </a:cxn>
              <a:cxn ang="0">
                <a:pos x="191" y="55"/>
              </a:cxn>
              <a:cxn ang="0">
                <a:pos x="182" y="88"/>
              </a:cxn>
              <a:cxn ang="0">
                <a:pos x="142" y="110"/>
              </a:cxn>
              <a:cxn ang="0">
                <a:pos x="146" y="148"/>
              </a:cxn>
              <a:cxn ang="0">
                <a:pos x="132" y="151"/>
              </a:cxn>
              <a:cxn ang="0">
                <a:pos x="125" y="123"/>
              </a:cxn>
              <a:cxn ang="0">
                <a:pos x="129" y="157"/>
              </a:cxn>
              <a:cxn ang="0">
                <a:pos x="111" y="154"/>
              </a:cxn>
              <a:cxn ang="0">
                <a:pos x="102" y="113"/>
              </a:cxn>
              <a:cxn ang="0">
                <a:pos x="71" y="109"/>
              </a:cxn>
              <a:cxn ang="0">
                <a:pos x="78" y="150"/>
              </a:cxn>
              <a:cxn ang="0">
                <a:pos x="50" y="117"/>
              </a:cxn>
              <a:cxn ang="0">
                <a:pos x="29" y="159"/>
              </a:cxn>
              <a:cxn ang="0">
                <a:pos x="10" y="152"/>
              </a:cxn>
              <a:cxn ang="0">
                <a:pos x="18" y="74"/>
              </a:cxn>
              <a:cxn ang="0">
                <a:pos x="6" y="93"/>
              </a:cxn>
              <a:cxn ang="0">
                <a:pos x="17" y="66"/>
              </a:cxn>
              <a:cxn ang="0">
                <a:pos x="38" y="42"/>
              </a:cxn>
              <a:cxn ang="0">
                <a:pos x="84" y="25"/>
              </a:cxn>
              <a:cxn ang="0">
                <a:pos x="127" y="11"/>
              </a:cxn>
              <a:cxn ang="0">
                <a:pos x="149" y="12"/>
              </a:cxn>
              <a:cxn ang="0">
                <a:pos x="171" y="14"/>
              </a:cxn>
              <a:cxn ang="0">
                <a:pos x="194" y="7"/>
              </a:cxn>
              <a:cxn ang="0">
                <a:pos x="194" y="39"/>
              </a:cxn>
            </a:cxnLst>
            <a:rect l="0" t="0" r="r" b="b"/>
            <a:pathLst>
              <a:path w="206" h="163">
                <a:moveTo>
                  <a:pt x="194" y="39"/>
                </a:moveTo>
                <a:cubicBezTo>
                  <a:pt x="191" y="40"/>
                  <a:pt x="185" y="40"/>
                  <a:pt x="184" y="44"/>
                </a:cubicBezTo>
                <a:cubicBezTo>
                  <a:pt x="184" y="49"/>
                  <a:pt x="187" y="53"/>
                  <a:pt x="191" y="55"/>
                </a:cubicBezTo>
                <a:cubicBezTo>
                  <a:pt x="189" y="67"/>
                  <a:pt x="191" y="82"/>
                  <a:pt x="182" y="88"/>
                </a:cubicBezTo>
                <a:cubicBezTo>
                  <a:pt x="164" y="91"/>
                  <a:pt x="157" y="104"/>
                  <a:pt x="142" y="110"/>
                </a:cubicBezTo>
                <a:cubicBezTo>
                  <a:pt x="136" y="119"/>
                  <a:pt x="133" y="144"/>
                  <a:pt x="146" y="148"/>
                </a:cubicBezTo>
                <a:cubicBezTo>
                  <a:pt x="145" y="153"/>
                  <a:pt x="137" y="151"/>
                  <a:pt x="132" y="151"/>
                </a:cubicBezTo>
                <a:cubicBezTo>
                  <a:pt x="126" y="145"/>
                  <a:pt x="124" y="137"/>
                  <a:pt x="125" y="123"/>
                </a:cubicBezTo>
                <a:cubicBezTo>
                  <a:pt x="122" y="135"/>
                  <a:pt x="122" y="150"/>
                  <a:pt x="129" y="157"/>
                </a:cubicBezTo>
                <a:cubicBezTo>
                  <a:pt x="124" y="163"/>
                  <a:pt x="116" y="158"/>
                  <a:pt x="111" y="154"/>
                </a:cubicBezTo>
                <a:cubicBezTo>
                  <a:pt x="112" y="137"/>
                  <a:pt x="108" y="124"/>
                  <a:pt x="102" y="113"/>
                </a:cubicBezTo>
                <a:cubicBezTo>
                  <a:pt x="88" y="122"/>
                  <a:pt x="82" y="114"/>
                  <a:pt x="71" y="109"/>
                </a:cubicBezTo>
                <a:cubicBezTo>
                  <a:pt x="60" y="124"/>
                  <a:pt x="75" y="141"/>
                  <a:pt x="78" y="150"/>
                </a:cubicBezTo>
                <a:cubicBezTo>
                  <a:pt x="58" y="155"/>
                  <a:pt x="59" y="129"/>
                  <a:pt x="50" y="117"/>
                </a:cubicBezTo>
                <a:cubicBezTo>
                  <a:pt x="37" y="124"/>
                  <a:pt x="16" y="139"/>
                  <a:pt x="29" y="159"/>
                </a:cubicBezTo>
                <a:cubicBezTo>
                  <a:pt x="20" y="163"/>
                  <a:pt x="14" y="156"/>
                  <a:pt x="10" y="152"/>
                </a:cubicBezTo>
                <a:cubicBezTo>
                  <a:pt x="16" y="127"/>
                  <a:pt x="30" y="102"/>
                  <a:pt x="18" y="74"/>
                </a:cubicBezTo>
                <a:cubicBezTo>
                  <a:pt x="12" y="78"/>
                  <a:pt x="11" y="88"/>
                  <a:pt x="6" y="93"/>
                </a:cubicBezTo>
                <a:cubicBezTo>
                  <a:pt x="0" y="85"/>
                  <a:pt x="9" y="70"/>
                  <a:pt x="17" y="66"/>
                </a:cubicBezTo>
                <a:cubicBezTo>
                  <a:pt x="17" y="52"/>
                  <a:pt x="28" y="49"/>
                  <a:pt x="38" y="42"/>
                </a:cubicBezTo>
                <a:cubicBezTo>
                  <a:pt x="50" y="33"/>
                  <a:pt x="64" y="27"/>
                  <a:pt x="84" y="25"/>
                </a:cubicBezTo>
                <a:cubicBezTo>
                  <a:pt x="95" y="17"/>
                  <a:pt x="108" y="11"/>
                  <a:pt x="127" y="11"/>
                </a:cubicBezTo>
                <a:cubicBezTo>
                  <a:pt x="131" y="0"/>
                  <a:pt x="143" y="7"/>
                  <a:pt x="149" y="12"/>
                </a:cubicBezTo>
                <a:cubicBezTo>
                  <a:pt x="157" y="10"/>
                  <a:pt x="162" y="15"/>
                  <a:pt x="171" y="14"/>
                </a:cubicBezTo>
                <a:cubicBezTo>
                  <a:pt x="181" y="13"/>
                  <a:pt x="187" y="4"/>
                  <a:pt x="194" y="7"/>
                </a:cubicBezTo>
                <a:cubicBezTo>
                  <a:pt x="206" y="10"/>
                  <a:pt x="193" y="30"/>
                  <a:pt x="194" y="3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5" name="Freeform 143"/>
          <p:cNvSpPr>
            <a:spLocks/>
          </p:cNvSpPr>
          <p:nvPr/>
        </p:nvSpPr>
        <p:spPr bwMode="auto">
          <a:xfrm>
            <a:off x="520745" y="3734121"/>
            <a:ext cx="761171" cy="450491"/>
          </a:xfrm>
          <a:custGeom>
            <a:avLst/>
            <a:gdLst/>
            <a:ahLst/>
            <a:cxnLst>
              <a:cxn ang="0">
                <a:pos x="74" y="3"/>
              </a:cxn>
              <a:cxn ang="0">
                <a:pos x="80" y="10"/>
              </a:cxn>
              <a:cxn ang="0">
                <a:pos x="176" y="9"/>
              </a:cxn>
              <a:cxn ang="0">
                <a:pos x="218" y="26"/>
              </a:cxn>
              <a:cxn ang="0">
                <a:pos x="244" y="38"/>
              </a:cxn>
              <a:cxn ang="0">
                <a:pos x="268" y="52"/>
              </a:cxn>
              <a:cxn ang="0">
                <a:pos x="280" y="19"/>
              </a:cxn>
              <a:cxn ang="0">
                <a:pos x="309" y="21"/>
              </a:cxn>
              <a:cxn ang="0">
                <a:pos x="298" y="32"/>
              </a:cxn>
              <a:cxn ang="0">
                <a:pos x="285" y="29"/>
              </a:cxn>
              <a:cxn ang="0">
                <a:pos x="282" y="58"/>
              </a:cxn>
              <a:cxn ang="0">
                <a:pos x="272" y="62"/>
              </a:cxn>
              <a:cxn ang="0">
                <a:pos x="265" y="95"/>
              </a:cxn>
              <a:cxn ang="0">
                <a:pos x="259" y="115"/>
              </a:cxn>
              <a:cxn ang="0">
                <a:pos x="268" y="117"/>
              </a:cxn>
              <a:cxn ang="0">
                <a:pos x="277" y="173"/>
              </a:cxn>
              <a:cxn ang="0">
                <a:pos x="255" y="176"/>
              </a:cxn>
              <a:cxn ang="0">
                <a:pos x="256" y="138"/>
              </a:cxn>
              <a:cxn ang="0">
                <a:pos x="220" y="121"/>
              </a:cxn>
              <a:cxn ang="0">
                <a:pos x="219" y="139"/>
              </a:cxn>
              <a:cxn ang="0">
                <a:pos x="169" y="175"/>
              </a:cxn>
              <a:cxn ang="0">
                <a:pos x="194" y="135"/>
              </a:cxn>
              <a:cxn ang="0">
                <a:pos x="184" y="137"/>
              </a:cxn>
              <a:cxn ang="0">
                <a:pos x="151" y="129"/>
              </a:cxn>
              <a:cxn ang="0">
                <a:pos x="155" y="169"/>
              </a:cxn>
              <a:cxn ang="0">
                <a:pos x="133" y="177"/>
              </a:cxn>
              <a:cxn ang="0">
                <a:pos x="123" y="128"/>
              </a:cxn>
              <a:cxn ang="0">
                <a:pos x="117" y="127"/>
              </a:cxn>
              <a:cxn ang="0">
                <a:pos x="112" y="136"/>
              </a:cxn>
              <a:cxn ang="0">
                <a:pos x="108" y="135"/>
              </a:cxn>
              <a:cxn ang="0">
                <a:pos x="107" y="141"/>
              </a:cxn>
              <a:cxn ang="0">
                <a:pos x="81" y="150"/>
              </a:cxn>
              <a:cxn ang="0">
                <a:pos x="71" y="178"/>
              </a:cxn>
              <a:cxn ang="0">
                <a:pos x="81" y="119"/>
              </a:cxn>
              <a:cxn ang="0">
                <a:pos x="69" y="107"/>
              </a:cxn>
              <a:cxn ang="0">
                <a:pos x="45" y="103"/>
              </a:cxn>
              <a:cxn ang="0">
                <a:pos x="0" y="99"/>
              </a:cxn>
              <a:cxn ang="0">
                <a:pos x="11" y="90"/>
              </a:cxn>
              <a:cxn ang="0">
                <a:pos x="40" y="41"/>
              </a:cxn>
              <a:cxn ang="0">
                <a:pos x="60" y="3"/>
              </a:cxn>
              <a:cxn ang="0">
                <a:pos x="74" y="3"/>
              </a:cxn>
            </a:cxnLst>
            <a:rect l="0" t="0" r="r" b="b"/>
            <a:pathLst>
              <a:path w="309" h="183">
                <a:moveTo>
                  <a:pt x="74" y="3"/>
                </a:moveTo>
                <a:cubicBezTo>
                  <a:pt x="76" y="5"/>
                  <a:pt x="79" y="6"/>
                  <a:pt x="80" y="10"/>
                </a:cubicBezTo>
                <a:cubicBezTo>
                  <a:pt x="115" y="11"/>
                  <a:pt x="145" y="0"/>
                  <a:pt x="176" y="9"/>
                </a:cubicBezTo>
                <a:cubicBezTo>
                  <a:pt x="193" y="14"/>
                  <a:pt x="197" y="26"/>
                  <a:pt x="218" y="26"/>
                </a:cubicBezTo>
                <a:cubicBezTo>
                  <a:pt x="227" y="25"/>
                  <a:pt x="241" y="25"/>
                  <a:pt x="244" y="38"/>
                </a:cubicBezTo>
                <a:cubicBezTo>
                  <a:pt x="253" y="41"/>
                  <a:pt x="259" y="48"/>
                  <a:pt x="268" y="52"/>
                </a:cubicBezTo>
                <a:cubicBezTo>
                  <a:pt x="282" y="46"/>
                  <a:pt x="265" y="24"/>
                  <a:pt x="280" y="19"/>
                </a:cubicBezTo>
                <a:cubicBezTo>
                  <a:pt x="291" y="16"/>
                  <a:pt x="298" y="28"/>
                  <a:pt x="309" y="21"/>
                </a:cubicBezTo>
                <a:cubicBezTo>
                  <a:pt x="309" y="28"/>
                  <a:pt x="301" y="28"/>
                  <a:pt x="298" y="32"/>
                </a:cubicBezTo>
                <a:cubicBezTo>
                  <a:pt x="294" y="31"/>
                  <a:pt x="289" y="31"/>
                  <a:pt x="285" y="29"/>
                </a:cubicBezTo>
                <a:cubicBezTo>
                  <a:pt x="277" y="34"/>
                  <a:pt x="280" y="54"/>
                  <a:pt x="282" y="58"/>
                </a:cubicBezTo>
                <a:cubicBezTo>
                  <a:pt x="280" y="60"/>
                  <a:pt x="275" y="60"/>
                  <a:pt x="272" y="62"/>
                </a:cubicBezTo>
                <a:cubicBezTo>
                  <a:pt x="273" y="75"/>
                  <a:pt x="260" y="82"/>
                  <a:pt x="265" y="95"/>
                </a:cubicBezTo>
                <a:cubicBezTo>
                  <a:pt x="260" y="100"/>
                  <a:pt x="254" y="106"/>
                  <a:pt x="259" y="115"/>
                </a:cubicBezTo>
                <a:cubicBezTo>
                  <a:pt x="262" y="116"/>
                  <a:pt x="266" y="116"/>
                  <a:pt x="268" y="117"/>
                </a:cubicBezTo>
                <a:cubicBezTo>
                  <a:pt x="271" y="136"/>
                  <a:pt x="283" y="154"/>
                  <a:pt x="277" y="173"/>
                </a:cubicBezTo>
                <a:cubicBezTo>
                  <a:pt x="269" y="170"/>
                  <a:pt x="264" y="183"/>
                  <a:pt x="255" y="176"/>
                </a:cubicBezTo>
                <a:cubicBezTo>
                  <a:pt x="262" y="165"/>
                  <a:pt x="265" y="149"/>
                  <a:pt x="256" y="138"/>
                </a:cubicBezTo>
                <a:cubicBezTo>
                  <a:pt x="243" y="134"/>
                  <a:pt x="228" y="134"/>
                  <a:pt x="220" y="121"/>
                </a:cubicBezTo>
                <a:cubicBezTo>
                  <a:pt x="215" y="125"/>
                  <a:pt x="215" y="134"/>
                  <a:pt x="219" y="139"/>
                </a:cubicBezTo>
                <a:cubicBezTo>
                  <a:pt x="203" y="152"/>
                  <a:pt x="192" y="170"/>
                  <a:pt x="169" y="175"/>
                </a:cubicBezTo>
                <a:cubicBezTo>
                  <a:pt x="164" y="154"/>
                  <a:pt x="194" y="152"/>
                  <a:pt x="194" y="135"/>
                </a:cubicBezTo>
                <a:cubicBezTo>
                  <a:pt x="191" y="132"/>
                  <a:pt x="189" y="138"/>
                  <a:pt x="184" y="137"/>
                </a:cubicBezTo>
                <a:cubicBezTo>
                  <a:pt x="179" y="125"/>
                  <a:pt x="164" y="130"/>
                  <a:pt x="151" y="129"/>
                </a:cubicBezTo>
                <a:cubicBezTo>
                  <a:pt x="138" y="142"/>
                  <a:pt x="156" y="152"/>
                  <a:pt x="155" y="169"/>
                </a:cubicBezTo>
                <a:cubicBezTo>
                  <a:pt x="148" y="173"/>
                  <a:pt x="143" y="180"/>
                  <a:pt x="133" y="177"/>
                </a:cubicBezTo>
                <a:cubicBezTo>
                  <a:pt x="140" y="157"/>
                  <a:pt x="131" y="142"/>
                  <a:pt x="123" y="128"/>
                </a:cubicBezTo>
                <a:cubicBezTo>
                  <a:pt x="120" y="128"/>
                  <a:pt x="118" y="128"/>
                  <a:pt x="117" y="127"/>
                </a:cubicBezTo>
                <a:cubicBezTo>
                  <a:pt x="114" y="128"/>
                  <a:pt x="112" y="131"/>
                  <a:pt x="112" y="136"/>
                </a:cubicBezTo>
                <a:cubicBezTo>
                  <a:pt x="110" y="136"/>
                  <a:pt x="109" y="135"/>
                  <a:pt x="108" y="135"/>
                </a:cubicBezTo>
                <a:cubicBezTo>
                  <a:pt x="104" y="136"/>
                  <a:pt x="110" y="139"/>
                  <a:pt x="107" y="141"/>
                </a:cubicBezTo>
                <a:cubicBezTo>
                  <a:pt x="98" y="137"/>
                  <a:pt x="86" y="143"/>
                  <a:pt x="81" y="150"/>
                </a:cubicBezTo>
                <a:cubicBezTo>
                  <a:pt x="82" y="161"/>
                  <a:pt x="78" y="173"/>
                  <a:pt x="71" y="178"/>
                </a:cubicBezTo>
                <a:cubicBezTo>
                  <a:pt x="51" y="162"/>
                  <a:pt x="71" y="134"/>
                  <a:pt x="81" y="119"/>
                </a:cubicBezTo>
                <a:cubicBezTo>
                  <a:pt x="78" y="114"/>
                  <a:pt x="72" y="112"/>
                  <a:pt x="69" y="107"/>
                </a:cubicBezTo>
                <a:cubicBezTo>
                  <a:pt x="61" y="108"/>
                  <a:pt x="47" y="116"/>
                  <a:pt x="45" y="103"/>
                </a:cubicBezTo>
                <a:cubicBezTo>
                  <a:pt x="27" y="105"/>
                  <a:pt x="10" y="111"/>
                  <a:pt x="0" y="99"/>
                </a:cubicBezTo>
                <a:cubicBezTo>
                  <a:pt x="1" y="93"/>
                  <a:pt x="8" y="94"/>
                  <a:pt x="11" y="90"/>
                </a:cubicBezTo>
                <a:cubicBezTo>
                  <a:pt x="19" y="70"/>
                  <a:pt x="39" y="65"/>
                  <a:pt x="40" y="41"/>
                </a:cubicBezTo>
                <a:cubicBezTo>
                  <a:pt x="41" y="22"/>
                  <a:pt x="45" y="11"/>
                  <a:pt x="60" y="3"/>
                </a:cubicBezTo>
                <a:cubicBezTo>
                  <a:pt x="69" y="1"/>
                  <a:pt x="67" y="6"/>
                  <a:pt x="74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6" name="Freeform 144"/>
          <p:cNvSpPr>
            <a:spLocks/>
          </p:cNvSpPr>
          <p:nvPr/>
        </p:nvSpPr>
        <p:spPr bwMode="auto">
          <a:xfrm>
            <a:off x="1344052" y="3705642"/>
            <a:ext cx="737870" cy="460847"/>
          </a:xfrm>
          <a:custGeom>
            <a:avLst/>
            <a:gdLst/>
            <a:ahLst/>
            <a:cxnLst>
              <a:cxn ang="0">
                <a:pos x="57" y="146"/>
              </a:cxn>
              <a:cxn ang="0">
                <a:pos x="60" y="168"/>
              </a:cxn>
              <a:cxn ang="0">
                <a:pos x="38" y="172"/>
              </a:cxn>
              <a:cxn ang="0">
                <a:pos x="33" y="160"/>
              </a:cxn>
              <a:cxn ang="0">
                <a:pos x="27" y="152"/>
              </a:cxn>
              <a:cxn ang="0">
                <a:pos x="36" y="115"/>
              </a:cxn>
              <a:cxn ang="0">
                <a:pos x="40" y="71"/>
              </a:cxn>
              <a:cxn ang="0">
                <a:pos x="8" y="92"/>
              </a:cxn>
              <a:cxn ang="0">
                <a:pos x="21" y="49"/>
              </a:cxn>
              <a:cxn ang="0">
                <a:pos x="39" y="51"/>
              </a:cxn>
              <a:cxn ang="0">
                <a:pos x="95" y="35"/>
              </a:cxn>
              <a:cxn ang="0">
                <a:pos x="111" y="34"/>
              </a:cxn>
              <a:cxn ang="0">
                <a:pos x="136" y="36"/>
              </a:cxn>
              <a:cxn ang="0">
                <a:pos x="147" y="29"/>
              </a:cxn>
              <a:cxn ang="0">
                <a:pos x="229" y="7"/>
              </a:cxn>
              <a:cxn ang="0">
                <a:pos x="249" y="33"/>
              </a:cxn>
              <a:cxn ang="0">
                <a:pos x="278" y="49"/>
              </a:cxn>
              <a:cxn ang="0">
                <a:pos x="290" y="55"/>
              </a:cxn>
              <a:cxn ang="0">
                <a:pos x="246" y="86"/>
              </a:cxn>
              <a:cxn ang="0">
                <a:pos x="200" y="121"/>
              </a:cxn>
              <a:cxn ang="0">
                <a:pos x="210" y="158"/>
              </a:cxn>
              <a:cxn ang="0">
                <a:pos x="219" y="172"/>
              </a:cxn>
              <a:cxn ang="0">
                <a:pos x="198" y="177"/>
              </a:cxn>
              <a:cxn ang="0">
                <a:pos x="184" y="165"/>
              </a:cxn>
              <a:cxn ang="0">
                <a:pos x="178" y="146"/>
              </a:cxn>
              <a:cxn ang="0">
                <a:pos x="184" y="184"/>
              </a:cxn>
              <a:cxn ang="0">
                <a:pos x="162" y="184"/>
              </a:cxn>
              <a:cxn ang="0">
                <a:pos x="150" y="170"/>
              </a:cxn>
              <a:cxn ang="0">
                <a:pos x="145" y="133"/>
              </a:cxn>
              <a:cxn ang="0">
                <a:pos x="89" y="127"/>
              </a:cxn>
              <a:cxn ang="0">
                <a:pos x="102" y="174"/>
              </a:cxn>
              <a:cxn ang="0">
                <a:pos x="76" y="178"/>
              </a:cxn>
              <a:cxn ang="0">
                <a:pos x="75" y="171"/>
              </a:cxn>
              <a:cxn ang="0">
                <a:pos x="57" y="146"/>
              </a:cxn>
            </a:cxnLst>
            <a:rect l="0" t="0" r="r" b="b"/>
            <a:pathLst>
              <a:path w="299" h="187">
                <a:moveTo>
                  <a:pt x="57" y="146"/>
                </a:moveTo>
                <a:cubicBezTo>
                  <a:pt x="50" y="153"/>
                  <a:pt x="60" y="160"/>
                  <a:pt x="60" y="168"/>
                </a:cubicBezTo>
                <a:cubicBezTo>
                  <a:pt x="57" y="174"/>
                  <a:pt x="45" y="173"/>
                  <a:pt x="38" y="172"/>
                </a:cubicBezTo>
                <a:cubicBezTo>
                  <a:pt x="33" y="169"/>
                  <a:pt x="35" y="164"/>
                  <a:pt x="33" y="160"/>
                </a:cubicBezTo>
                <a:cubicBezTo>
                  <a:pt x="31" y="156"/>
                  <a:pt x="27" y="156"/>
                  <a:pt x="27" y="152"/>
                </a:cubicBezTo>
                <a:cubicBezTo>
                  <a:pt x="24" y="141"/>
                  <a:pt x="41" y="132"/>
                  <a:pt x="36" y="115"/>
                </a:cubicBezTo>
                <a:cubicBezTo>
                  <a:pt x="51" y="105"/>
                  <a:pt x="38" y="87"/>
                  <a:pt x="40" y="71"/>
                </a:cubicBezTo>
                <a:cubicBezTo>
                  <a:pt x="20" y="61"/>
                  <a:pt x="24" y="95"/>
                  <a:pt x="8" y="92"/>
                </a:cubicBezTo>
                <a:cubicBezTo>
                  <a:pt x="0" y="76"/>
                  <a:pt x="4" y="52"/>
                  <a:pt x="21" y="49"/>
                </a:cubicBezTo>
                <a:cubicBezTo>
                  <a:pt x="26" y="48"/>
                  <a:pt x="32" y="51"/>
                  <a:pt x="39" y="51"/>
                </a:cubicBezTo>
                <a:cubicBezTo>
                  <a:pt x="54" y="50"/>
                  <a:pt x="74" y="38"/>
                  <a:pt x="95" y="35"/>
                </a:cubicBezTo>
                <a:cubicBezTo>
                  <a:pt x="100" y="35"/>
                  <a:pt x="106" y="34"/>
                  <a:pt x="111" y="34"/>
                </a:cubicBezTo>
                <a:cubicBezTo>
                  <a:pt x="120" y="35"/>
                  <a:pt x="130" y="38"/>
                  <a:pt x="136" y="36"/>
                </a:cubicBezTo>
                <a:cubicBezTo>
                  <a:pt x="141" y="35"/>
                  <a:pt x="144" y="31"/>
                  <a:pt x="147" y="29"/>
                </a:cubicBezTo>
                <a:cubicBezTo>
                  <a:pt x="158" y="24"/>
                  <a:pt x="213" y="0"/>
                  <a:pt x="229" y="7"/>
                </a:cubicBezTo>
                <a:cubicBezTo>
                  <a:pt x="240" y="11"/>
                  <a:pt x="242" y="23"/>
                  <a:pt x="249" y="33"/>
                </a:cubicBezTo>
                <a:cubicBezTo>
                  <a:pt x="260" y="37"/>
                  <a:pt x="274" y="38"/>
                  <a:pt x="278" y="49"/>
                </a:cubicBezTo>
                <a:cubicBezTo>
                  <a:pt x="283" y="51"/>
                  <a:pt x="288" y="51"/>
                  <a:pt x="290" y="55"/>
                </a:cubicBezTo>
                <a:cubicBezTo>
                  <a:pt x="299" y="73"/>
                  <a:pt x="258" y="82"/>
                  <a:pt x="246" y="86"/>
                </a:cubicBezTo>
                <a:cubicBezTo>
                  <a:pt x="234" y="101"/>
                  <a:pt x="213" y="107"/>
                  <a:pt x="200" y="121"/>
                </a:cubicBezTo>
                <a:cubicBezTo>
                  <a:pt x="199" y="137"/>
                  <a:pt x="203" y="146"/>
                  <a:pt x="210" y="158"/>
                </a:cubicBezTo>
                <a:cubicBezTo>
                  <a:pt x="212" y="162"/>
                  <a:pt x="220" y="167"/>
                  <a:pt x="219" y="172"/>
                </a:cubicBezTo>
                <a:cubicBezTo>
                  <a:pt x="218" y="178"/>
                  <a:pt x="208" y="177"/>
                  <a:pt x="198" y="177"/>
                </a:cubicBezTo>
                <a:cubicBezTo>
                  <a:pt x="193" y="174"/>
                  <a:pt x="192" y="166"/>
                  <a:pt x="184" y="165"/>
                </a:cubicBezTo>
                <a:cubicBezTo>
                  <a:pt x="182" y="159"/>
                  <a:pt x="180" y="152"/>
                  <a:pt x="178" y="146"/>
                </a:cubicBezTo>
                <a:cubicBezTo>
                  <a:pt x="171" y="160"/>
                  <a:pt x="186" y="170"/>
                  <a:pt x="184" y="184"/>
                </a:cubicBezTo>
                <a:cubicBezTo>
                  <a:pt x="179" y="187"/>
                  <a:pt x="168" y="185"/>
                  <a:pt x="162" y="184"/>
                </a:cubicBezTo>
                <a:cubicBezTo>
                  <a:pt x="157" y="181"/>
                  <a:pt x="157" y="171"/>
                  <a:pt x="150" y="170"/>
                </a:cubicBezTo>
                <a:cubicBezTo>
                  <a:pt x="147" y="159"/>
                  <a:pt x="152" y="139"/>
                  <a:pt x="145" y="133"/>
                </a:cubicBezTo>
                <a:cubicBezTo>
                  <a:pt x="126" y="136"/>
                  <a:pt x="106" y="131"/>
                  <a:pt x="89" y="127"/>
                </a:cubicBezTo>
                <a:cubicBezTo>
                  <a:pt x="75" y="145"/>
                  <a:pt x="99" y="162"/>
                  <a:pt x="102" y="174"/>
                </a:cubicBezTo>
                <a:cubicBezTo>
                  <a:pt x="100" y="182"/>
                  <a:pt x="83" y="183"/>
                  <a:pt x="76" y="178"/>
                </a:cubicBezTo>
                <a:cubicBezTo>
                  <a:pt x="76" y="175"/>
                  <a:pt x="76" y="174"/>
                  <a:pt x="75" y="171"/>
                </a:cubicBezTo>
                <a:cubicBezTo>
                  <a:pt x="62" y="172"/>
                  <a:pt x="65" y="157"/>
                  <a:pt x="57" y="14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7" name="Freeform 145"/>
          <p:cNvSpPr>
            <a:spLocks/>
          </p:cNvSpPr>
          <p:nvPr/>
        </p:nvSpPr>
        <p:spPr bwMode="auto">
          <a:xfrm>
            <a:off x="4797800" y="3664218"/>
            <a:ext cx="613597" cy="357286"/>
          </a:xfrm>
          <a:custGeom>
            <a:avLst/>
            <a:gdLst/>
            <a:ahLst/>
            <a:cxnLst>
              <a:cxn ang="0">
                <a:pos x="186" y="82"/>
              </a:cxn>
              <a:cxn ang="0">
                <a:pos x="186" y="79"/>
              </a:cxn>
              <a:cxn ang="0">
                <a:pos x="176" y="86"/>
              </a:cxn>
              <a:cxn ang="0">
                <a:pos x="165" y="90"/>
              </a:cxn>
              <a:cxn ang="0">
                <a:pos x="176" y="133"/>
              </a:cxn>
              <a:cxn ang="0">
                <a:pos x="144" y="108"/>
              </a:cxn>
              <a:cxn ang="0">
                <a:pos x="121" y="136"/>
              </a:cxn>
              <a:cxn ang="0">
                <a:pos x="116" y="109"/>
              </a:cxn>
              <a:cxn ang="0">
                <a:pos x="85" y="97"/>
              </a:cxn>
              <a:cxn ang="0">
                <a:pos x="79" y="101"/>
              </a:cxn>
              <a:cxn ang="0">
                <a:pos x="72" y="97"/>
              </a:cxn>
              <a:cxn ang="0">
                <a:pos x="88" y="140"/>
              </a:cxn>
              <a:cxn ang="0">
                <a:pos x="60" y="119"/>
              </a:cxn>
              <a:cxn ang="0">
                <a:pos x="57" y="121"/>
              </a:cxn>
              <a:cxn ang="0">
                <a:pos x="49" y="112"/>
              </a:cxn>
              <a:cxn ang="0">
                <a:pos x="47" y="107"/>
              </a:cxn>
              <a:cxn ang="0">
                <a:pos x="50" y="97"/>
              </a:cxn>
              <a:cxn ang="0">
                <a:pos x="32" y="138"/>
              </a:cxn>
              <a:cxn ang="0">
                <a:pos x="19" y="131"/>
              </a:cxn>
              <a:cxn ang="0">
                <a:pos x="15" y="131"/>
              </a:cxn>
              <a:cxn ang="0">
                <a:pos x="15" y="105"/>
              </a:cxn>
              <a:cxn ang="0">
                <a:pos x="29" y="74"/>
              </a:cxn>
              <a:cxn ang="0">
                <a:pos x="25" y="58"/>
              </a:cxn>
              <a:cxn ang="0">
                <a:pos x="7" y="97"/>
              </a:cxn>
              <a:cxn ang="0">
                <a:pos x="10" y="91"/>
              </a:cxn>
              <a:cxn ang="0">
                <a:pos x="2" y="95"/>
              </a:cxn>
              <a:cxn ang="0">
                <a:pos x="1" y="92"/>
              </a:cxn>
              <a:cxn ang="0">
                <a:pos x="6" y="83"/>
              </a:cxn>
              <a:cxn ang="0">
                <a:pos x="3" y="84"/>
              </a:cxn>
              <a:cxn ang="0">
                <a:pos x="6" y="77"/>
              </a:cxn>
              <a:cxn ang="0">
                <a:pos x="4" y="75"/>
              </a:cxn>
              <a:cxn ang="0">
                <a:pos x="14" y="56"/>
              </a:cxn>
              <a:cxn ang="0">
                <a:pos x="36" y="33"/>
              </a:cxn>
              <a:cxn ang="0">
                <a:pos x="68" y="24"/>
              </a:cxn>
              <a:cxn ang="0">
                <a:pos x="138" y="7"/>
              </a:cxn>
              <a:cxn ang="0">
                <a:pos x="184" y="8"/>
              </a:cxn>
              <a:cxn ang="0">
                <a:pos x="207" y="34"/>
              </a:cxn>
              <a:cxn ang="0">
                <a:pos x="240" y="56"/>
              </a:cxn>
              <a:cxn ang="0">
                <a:pos x="249" y="56"/>
              </a:cxn>
              <a:cxn ang="0">
                <a:pos x="203" y="82"/>
              </a:cxn>
              <a:cxn ang="0">
                <a:pos x="186" y="82"/>
              </a:cxn>
            </a:cxnLst>
            <a:rect l="0" t="0" r="r" b="b"/>
            <a:pathLst>
              <a:path w="249" h="145">
                <a:moveTo>
                  <a:pt x="186" y="82"/>
                </a:moveTo>
                <a:cubicBezTo>
                  <a:pt x="184" y="81"/>
                  <a:pt x="186" y="80"/>
                  <a:pt x="186" y="79"/>
                </a:cubicBezTo>
                <a:cubicBezTo>
                  <a:pt x="182" y="81"/>
                  <a:pt x="178" y="81"/>
                  <a:pt x="176" y="86"/>
                </a:cubicBezTo>
                <a:cubicBezTo>
                  <a:pt x="172" y="82"/>
                  <a:pt x="170" y="92"/>
                  <a:pt x="165" y="90"/>
                </a:cubicBezTo>
                <a:cubicBezTo>
                  <a:pt x="157" y="104"/>
                  <a:pt x="164" y="129"/>
                  <a:pt x="176" y="133"/>
                </a:cubicBezTo>
                <a:cubicBezTo>
                  <a:pt x="156" y="145"/>
                  <a:pt x="153" y="115"/>
                  <a:pt x="144" y="108"/>
                </a:cubicBezTo>
                <a:cubicBezTo>
                  <a:pt x="144" y="120"/>
                  <a:pt x="135" y="133"/>
                  <a:pt x="121" y="136"/>
                </a:cubicBezTo>
                <a:cubicBezTo>
                  <a:pt x="125" y="123"/>
                  <a:pt x="134" y="112"/>
                  <a:pt x="116" y="109"/>
                </a:cubicBezTo>
                <a:cubicBezTo>
                  <a:pt x="114" y="96"/>
                  <a:pt x="94" y="105"/>
                  <a:pt x="85" y="97"/>
                </a:cubicBezTo>
                <a:cubicBezTo>
                  <a:pt x="83" y="98"/>
                  <a:pt x="82" y="101"/>
                  <a:pt x="79" y="101"/>
                </a:cubicBezTo>
                <a:cubicBezTo>
                  <a:pt x="77" y="99"/>
                  <a:pt x="75" y="98"/>
                  <a:pt x="72" y="97"/>
                </a:cubicBezTo>
                <a:cubicBezTo>
                  <a:pt x="62" y="114"/>
                  <a:pt x="81" y="130"/>
                  <a:pt x="88" y="140"/>
                </a:cubicBezTo>
                <a:cubicBezTo>
                  <a:pt x="74" y="144"/>
                  <a:pt x="66" y="131"/>
                  <a:pt x="60" y="119"/>
                </a:cubicBezTo>
                <a:cubicBezTo>
                  <a:pt x="58" y="119"/>
                  <a:pt x="57" y="120"/>
                  <a:pt x="57" y="121"/>
                </a:cubicBezTo>
                <a:cubicBezTo>
                  <a:pt x="54" y="118"/>
                  <a:pt x="56" y="109"/>
                  <a:pt x="49" y="112"/>
                </a:cubicBezTo>
                <a:cubicBezTo>
                  <a:pt x="50" y="107"/>
                  <a:pt x="50" y="108"/>
                  <a:pt x="47" y="107"/>
                </a:cubicBezTo>
                <a:cubicBezTo>
                  <a:pt x="47" y="103"/>
                  <a:pt x="48" y="100"/>
                  <a:pt x="50" y="97"/>
                </a:cubicBezTo>
                <a:cubicBezTo>
                  <a:pt x="36" y="103"/>
                  <a:pt x="19" y="119"/>
                  <a:pt x="32" y="138"/>
                </a:cubicBezTo>
                <a:cubicBezTo>
                  <a:pt x="22" y="141"/>
                  <a:pt x="23" y="136"/>
                  <a:pt x="19" y="131"/>
                </a:cubicBezTo>
                <a:cubicBezTo>
                  <a:pt x="18" y="130"/>
                  <a:pt x="17" y="132"/>
                  <a:pt x="15" y="131"/>
                </a:cubicBezTo>
                <a:cubicBezTo>
                  <a:pt x="17" y="118"/>
                  <a:pt x="15" y="116"/>
                  <a:pt x="15" y="105"/>
                </a:cubicBezTo>
                <a:cubicBezTo>
                  <a:pt x="25" y="97"/>
                  <a:pt x="35" y="87"/>
                  <a:pt x="29" y="74"/>
                </a:cubicBezTo>
                <a:cubicBezTo>
                  <a:pt x="26" y="78"/>
                  <a:pt x="23" y="63"/>
                  <a:pt x="25" y="58"/>
                </a:cubicBezTo>
                <a:cubicBezTo>
                  <a:pt x="8" y="56"/>
                  <a:pt x="19" y="90"/>
                  <a:pt x="7" y="97"/>
                </a:cubicBezTo>
                <a:cubicBezTo>
                  <a:pt x="4" y="96"/>
                  <a:pt x="9" y="93"/>
                  <a:pt x="10" y="91"/>
                </a:cubicBezTo>
                <a:cubicBezTo>
                  <a:pt x="7" y="92"/>
                  <a:pt x="6" y="95"/>
                  <a:pt x="2" y="95"/>
                </a:cubicBezTo>
                <a:cubicBezTo>
                  <a:pt x="1" y="93"/>
                  <a:pt x="5" y="92"/>
                  <a:pt x="1" y="92"/>
                </a:cubicBezTo>
                <a:cubicBezTo>
                  <a:pt x="2" y="88"/>
                  <a:pt x="7" y="88"/>
                  <a:pt x="6" y="83"/>
                </a:cubicBezTo>
                <a:cubicBezTo>
                  <a:pt x="7" y="81"/>
                  <a:pt x="3" y="83"/>
                  <a:pt x="3" y="84"/>
                </a:cubicBezTo>
                <a:cubicBezTo>
                  <a:pt x="0" y="81"/>
                  <a:pt x="7" y="80"/>
                  <a:pt x="6" y="77"/>
                </a:cubicBezTo>
                <a:cubicBezTo>
                  <a:pt x="6" y="75"/>
                  <a:pt x="4" y="78"/>
                  <a:pt x="4" y="75"/>
                </a:cubicBezTo>
                <a:cubicBezTo>
                  <a:pt x="8" y="69"/>
                  <a:pt x="10" y="62"/>
                  <a:pt x="14" y="56"/>
                </a:cubicBezTo>
                <a:cubicBezTo>
                  <a:pt x="26" y="52"/>
                  <a:pt x="29" y="41"/>
                  <a:pt x="36" y="33"/>
                </a:cubicBezTo>
                <a:cubicBezTo>
                  <a:pt x="44" y="24"/>
                  <a:pt x="52" y="26"/>
                  <a:pt x="68" y="24"/>
                </a:cubicBezTo>
                <a:cubicBezTo>
                  <a:pt x="94" y="22"/>
                  <a:pt x="114" y="0"/>
                  <a:pt x="138" y="7"/>
                </a:cubicBezTo>
                <a:cubicBezTo>
                  <a:pt x="151" y="5"/>
                  <a:pt x="166" y="3"/>
                  <a:pt x="184" y="8"/>
                </a:cubicBezTo>
                <a:cubicBezTo>
                  <a:pt x="194" y="12"/>
                  <a:pt x="198" y="27"/>
                  <a:pt x="207" y="34"/>
                </a:cubicBezTo>
                <a:cubicBezTo>
                  <a:pt x="217" y="43"/>
                  <a:pt x="232" y="43"/>
                  <a:pt x="240" y="56"/>
                </a:cubicBezTo>
                <a:cubicBezTo>
                  <a:pt x="243" y="56"/>
                  <a:pt x="246" y="56"/>
                  <a:pt x="249" y="56"/>
                </a:cubicBezTo>
                <a:cubicBezTo>
                  <a:pt x="247" y="77"/>
                  <a:pt x="209" y="64"/>
                  <a:pt x="203" y="82"/>
                </a:cubicBezTo>
                <a:cubicBezTo>
                  <a:pt x="195" y="82"/>
                  <a:pt x="191" y="73"/>
                  <a:pt x="186" y="8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8" name="Freeform 146"/>
          <p:cNvSpPr>
            <a:spLocks/>
          </p:cNvSpPr>
          <p:nvPr/>
        </p:nvSpPr>
        <p:spPr bwMode="auto">
          <a:xfrm>
            <a:off x="4380969" y="3860984"/>
            <a:ext cx="313271" cy="209711"/>
          </a:xfrm>
          <a:custGeom>
            <a:avLst/>
            <a:gdLst/>
            <a:ahLst/>
            <a:cxnLst>
              <a:cxn ang="0">
                <a:pos x="79" y="14"/>
              </a:cxn>
              <a:cxn ang="0">
                <a:pos x="38" y="15"/>
              </a:cxn>
              <a:cxn ang="0">
                <a:pos x="30" y="18"/>
              </a:cxn>
              <a:cxn ang="0">
                <a:pos x="15" y="21"/>
              </a:cxn>
              <a:cxn ang="0">
                <a:pos x="5" y="16"/>
              </a:cxn>
              <a:cxn ang="0">
                <a:pos x="2" y="29"/>
              </a:cxn>
              <a:cxn ang="0">
                <a:pos x="7" y="27"/>
              </a:cxn>
              <a:cxn ang="0">
                <a:pos x="21" y="33"/>
              </a:cxn>
              <a:cxn ang="0">
                <a:pos x="22" y="51"/>
              </a:cxn>
              <a:cxn ang="0">
                <a:pos x="19" y="55"/>
              </a:cxn>
              <a:cxn ang="0">
                <a:pos x="19" y="64"/>
              </a:cxn>
              <a:cxn ang="0">
                <a:pos x="16" y="75"/>
              </a:cxn>
              <a:cxn ang="0">
                <a:pos x="20" y="82"/>
              </a:cxn>
              <a:cxn ang="0">
                <a:pos x="32" y="80"/>
              </a:cxn>
              <a:cxn ang="0">
                <a:pos x="29" y="64"/>
              </a:cxn>
              <a:cxn ang="0">
                <a:pos x="31" y="72"/>
              </a:cxn>
              <a:cxn ang="0">
                <a:pos x="34" y="73"/>
              </a:cxn>
              <a:cxn ang="0">
                <a:pos x="36" y="78"/>
              </a:cxn>
              <a:cxn ang="0">
                <a:pos x="48" y="77"/>
              </a:cxn>
              <a:cxn ang="0">
                <a:pos x="42" y="55"/>
              </a:cxn>
              <a:cxn ang="0">
                <a:pos x="63" y="58"/>
              </a:cxn>
              <a:cxn ang="0">
                <a:pos x="68" y="59"/>
              </a:cxn>
              <a:cxn ang="0">
                <a:pos x="66" y="71"/>
              </a:cxn>
              <a:cxn ang="0">
                <a:pos x="71" y="77"/>
              </a:cxn>
              <a:cxn ang="0">
                <a:pos x="81" y="79"/>
              </a:cxn>
              <a:cxn ang="0">
                <a:pos x="82" y="82"/>
              </a:cxn>
              <a:cxn ang="0">
                <a:pos x="94" y="79"/>
              </a:cxn>
              <a:cxn ang="0">
                <a:pos x="90" y="70"/>
              </a:cxn>
              <a:cxn ang="0">
                <a:pos x="87" y="66"/>
              </a:cxn>
              <a:cxn ang="0">
                <a:pos x="86" y="51"/>
              </a:cxn>
              <a:cxn ang="0">
                <a:pos x="93" y="44"/>
              </a:cxn>
              <a:cxn ang="0">
                <a:pos x="98" y="42"/>
              </a:cxn>
              <a:cxn ang="0">
                <a:pos x="109" y="35"/>
              </a:cxn>
              <a:cxn ang="0">
                <a:pos x="124" y="29"/>
              </a:cxn>
              <a:cxn ang="0">
                <a:pos x="125" y="18"/>
              </a:cxn>
              <a:cxn ang="0">
                <a:pos x="121" y="17"/>
              </a:cxn>
              <a:cxn ang="0">
                <a:pos x="100" y="4"/>
              </a:cxn>
              <a:cxn ang="0">
                <a:pos x="98" y="2"/>
              </a:cxn>
              <a:cxn ang="0">
                <a:pos x="91" y="5"/>
              </a:cxn>
              <a:cxn ang="0">
                <a:pos x="78" y="3"/>
              </a:cxn>
              <a:cxn ang="0">
                <a:pos x="79" y="14"/>
              </a:cxn>
            </a:cxnLst>
            <a:rect l="0" t="0" r="r" b="b"/>
            <a:pathLst>
              <a:path w="127" h="85">
                <a:moveTo>
                  <a:pt x="79" y="14"/>
                </a:moveTo>
                <a:cubicBezTo>
                  <a:pt x="68" y="17"/>
                  <a:pt x="50" y="12"/>
                  <a:pt x="38" y="15"/>
                </a:cubicBezTo>
                <a:cubicBezTo>
                  <a:pt x="36" y="16"/>
                  <a:pt x="32" y="17"/>
                  <a:pt x="30" y="18"/>
                </a:cubicBezTo>
                <a:cubicBezTo>
                  <a:pt x="24" y="20"/>
                  <a:pt x="19" y="27"/>
                  <a:pt x="15" y="21"/>
                </a:cubicBezTo>
                <a:cubicBezTo>
                  <a:pt x="13" y="19"/>
                  <a:pt x="9" y="15"/>
                  <a:pt x="5" y="16"/>
                </a:cubicBezTo>
                <a:cubicBezTo>
                  <a:pt x="2" y="18"/>
                  <a:pt x="0" y="25"/>
                  <a:pt x="2" y="29"/>
                </a:cubicBezTo>
                <a:cubicBezTo>
                  <a:pt x="4" y="30"/>
                  <a:pt x="5" y="28"/>
                  <a:pt x="7" y="27"/>
                </a:cubicBezTo>
                <a:cubicBezTo>
                  <a:pt x="11" y="30"/>
                  <a:pt x="14" y="34"/>
                  <a:pt x="21" y="33"/>
                </a:cubicBezTo>
                <a:cubicBezTo>
                  <a:pt x="22" y="41"/>
                  <a:pt x="27" y="45"/>
                  <a:pt x="22" y="51"/>
                </a:cubicBezTo>
                <a:cubicBezTo>
                  <a:pt x="22" y="52"/>
                  <a:pt x="20" y="53"/>
                  <a:pt x="19" y="55"/>
                </a:cubicBezTo>
                <a:cubicBezTo>
                  <a:pt x="18" y="57"/>
                  <a:pt x="19" y="62"/>
                  <a:pt x="19" y="64"/>
                </a:cubicBezTo>
                <a:cubicBezTo>
                  <a:pt x="18" y="68"/>
                  <a:pt x="15" y="71"/>
                  <a:pt x="16" y="75"/>
                </a:cubicBezTo>
                <a:cubicBezTo>
                  <a:pt x="17" y="77"/>
                  <a:pt x="21" y="77"/>
                  <a:pt x="20" y="82"/>
                </a:cubicBezTo>
                <a:cubicBezTo>
                  <a:pt x="23" y="85"/>
                  <a:pt x="31" y="85"/>
                  <a:pt x="32" y="80"/>
                </a:cubicBezTo>
                <a:cubicBezTo>
                  <a:pt x="30" y="76"/>
                  <a:pt x="25" y="70"/>
                  <a:pt x="29" y="64"/>
                </a:cubicBezTo>
                <a:cubicBezTo>
                  <a:pt x="31" y="65"/>
                  <a:pt x="30" y="69"/>
                  <a:pt x="31" y="72"/>
                </a:cubicBezTo>
                <a:cubicBezTo>
                  <a:pt x="32" y="73"/>
                  <a:pt x="33" y="73"/>
                  <a:pt x="34" y="73"/>
                </a:cubicBezTo>
                <a:cubicBezTo>
                  <a:pt x="35" y="75"/>
                  <a:pt x="35" y="76"/>
                  <a:pt x="36" y="78"/>
                </a:cubicBezTo>
                <a:cubicBezTo>
                  <a:pt x="39" y="79"/>
                  <a:pt x="47" y="79"/>
                  <a:pt x="48" y="77"/>
                </a:cubicBezTo>
                <a:cubicBezTo>
                  <a:pt x="47" y="69"/>
                  <a:pt x="37" y="66"/>
                  <a:pt x="42" y="55"/>
                </a:cubicBezTo>
                <a:cubicBezTo>
                  <a:pt x="47" y="57"/>
                  <a:pt x="55" y="58"/>
                  <a:pt x="63" y="58"/>
                </a:cubicBezTo>
                <a:cubicBezTo>
                  <a:pt x="65" y="58"/>
                  <a:pt x="66" y="57"/>
                  <a:pt x="68" y="59"/>
                </a:cubicBezTo>
                <a:cubicBezTo>
                  <a:pt x="66" y="63"/>
                  <a:pt x="65" y="66"/>
                  <a:pt x="66" y="71"/>
                </a:cubicBezTo>
                <a:cubicBezTo>
                  <a:pt x="70" y="70"/>
                  <a:pt x="69" y="75"/>
                  <a:pt x="71" y="77"/>
                </a:cubicBezTo>
                <a:cubicBezTo>
                  <a:pt x="74" y="79"/>
                  <a:pt x="78" y="77"/>
                  <a:pt x="81" y="79"/>
                </a:cubicBezTo>
                <a:cubicBezTo>
                  <a:pt x="82" y="79"/>
                  <a:pt x="81" y="81"/>
                  <a:pt x="82" y="82"/>
                </a:cubicBezTo>
                <a:cubicBezTo>
                  <a:pt x="86" y="84"/>
                  <a:pt x="94" y="84"/>
                  <a:pt x="94" y="79"/>
                </a:cubicBezTo>
                <a:cubicBezTo>
                  <a:pt x="95" y="75"/>
                  <a:pt x="90" y="76"/>
                  <a:pt x="90" y="70"/>
                </a:cubicBezTo>
                <a:cubicBezTo>
                  <a:pt x="89" y="69"/>
                  <a:pt x="88" y="68"/>
                  <a:pt x="87" y="66"/>
                </a:cubicBezTo>
                <a:cubicBezTo>
                  <a:pt x="88" y="60"/>
                  <a:pt x="85" y="55"/>
                  <a:pt x="86" y="51"/>
                </a:cubicBezTo>
                <a:cubicBezTo>
                  <a:pt x="87" y="49"/>
                  <a:pt x="90" y="45"/>
                  <a:pt x="93" y="44"/>
                </a:cubicBezTo>
                <a:cubicBezTo>
                  <a:pt x="94" y="43"/>
                  <a:pt x="96" y="43"/>
                  <a:pt x="98" y="42"/>
                </a:cubicBezTo>
                <a:cubicBezTo>
                  <a:pt x="102" y="40"/>
                  <a:pt x="106" y="36"/>
                  <a:pt x="109" y="35"/>
                </a:cubicBezTo>
                <a:cubicBezTo>
                  <a:pt x="117" y="36"/>
                  <a:pt x="120" y="32"/>
                  <a:pt x="124" y="29"/>
                </a:cubicBezTo>
                <a:cubicBezTo>
                  <a:pt x="125" y="26"/>
                  <a:pt x="127" y="22"/>
                  <a:pt x="125" y="18"/>
                </a:cubicBezTo>
                <a:cubicBezTo>
                  <a:pt x="123" y="17"/>
                  <a:pt x="122" y="18"/>
                  <a:pt x="121" y="17"/>
                </a:cubicBezTo>
                <a:cubicBezTo>
                  <a:pt x="112" y="15"/>
                  <a:pt x="112" y="2"/>
                  <a:pt x="100" y="4"/>
                </a:cubicBezTo>
                <a:cubicBezTo>
                  <a:pt x="99" y="3"/>
                  <a:pt x="98" y="2"/>
                  <a:pt x="98" y="2"/>
                </a:cubicBezTo>
                <a:cubicBezTo>
                  <a:pt x="95" y="2"/>
                  <a:pt x="94" y="5"/>
                  <a:pt x="91" y="5"/>
                </a:cubicBezTo>
                <a:cubicBezTo>
                  <a:pt x="87" y="5"/>
                  <a:pt x="82" y="0"/>
                  <a:pt x="78" y="3"/>
                </a:cubicBezTo>
                <a:cubicBezTo>
                  <a:pt x="76" y="5"/>
                  <a:pt x="76" y="10"/>
                  <a:pt x="79" y="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9" name="Freeform 147"/>
          <p:cNvSpPr>
            <a:spLocks noEditPoints="1"/>
          </p:cNvSpPr>
          <p:nvPr/>
        </p:nvSpPr>
        <p:spPr bwMode="auto">
          <a:xfrm>
            <a:off x="5478712" y="3635738"/>
            <a:ext cx="911334" cy="409066"/>
          </a:xfrm>
          <a:custGeom>
            <a:avLst/>
            <a:gdLst/>
            <a:ahLst/>
            <a:cxnLst>
              <a:cxn ang="0">
                <a:pos x="185" y="145"/>
              </a:cxn>
              <a:cxn ang="0">
                <a:pos x="169" y="145"/>
              </a:cxn>
              <a:cxn ang="0">
                <a:pos x="213" y="106"/>
              </a:cxn>
              <a:cxn ang="0">
                <a:pos x="205" y="138"/>
              </a:cxn>
              <a:cxn ang="0">
                <a:pos x="293" y="151"/>
              </a:cxn>
              <a:cxn ang="0">
                <a:pos x="349" y="160"/>
              </a:cxn>
              <a:cxn ang="0">
                <a:pos x="141" y="165"/>
              </a:cxn>
              <a:cxn ang="0">
                <a:pos x="152" y="162"/>
              </a:cxn>
              <a:cxn ang="0">
                <a:pos x="130" y="157"/>
              </a:cxn>
              <a:cxn ang="0">
                <a:pos x="77" y="153"/>
              </a:cxn>
              <a:cxn ang="0">
                <a:pos x="67" y="145"/>
              </a:cxn>
              <a:cxn ang="0">
                <a:pos x="131" y="142"/>
              </a:cxn>
              <a:cxn ang="0">
                <a:pos x="165" y="132"/>
              </a:cxn>
              <a:cxn ang="0">
                <a:pos x="177" y="85"/>
              </a:cxn>
              <a:cxn ang="0">
                <a:pos x="150" y="109"/>
              </a:cxn>
              <a:cxn ang="0">
                <a:pos x="153" y="137"/>
              </a:cxn>
              <a:cxn ang="0">
                <a:pos x="129" y="95"/>
              </a:cxn>
              <a:cxn ang="0">
                <a:pos x="107" y="109"/>
              </a:cxn>
              <a:cxn ang="0">
                <a:pos x="34" y="143"/>
              </a:cxn>
              <a:cxn ang="0">
                <a:pos x="85" y="90"/>
              </a:cxn>
              <a:cxn ang="0">
                <a:pos x="29" y="65"/>
              </a:cxn>
              <a:cxn ang="0">
                <a:pos x="0" y="60"/>
              </a:cxn>
              <a:cxn ang="0">
                <a:pos x="26" y="24"/>
              </a:cxn>
              <a:cxn ang="0">
                <a:pos x="26" y="0"/>
              </a:cxn>
              <a:cxn ang="0">
                <a:pos x="40" y="5"/>
              </a:cxn>
              <a:cxn ang="0">
                <a:pos x="85" y="13"/>
              </a:cxn>
              <a:cxn ang="0">
                <a:pos x="119" y="20"/>
              </a:cxn>
              <a:cxn ang="0">
                <a:pos x="200" y="17"/>
              </a:cxn>
              <a:cxn ang="0">
                <a:pos x="300" y="63"/>
              </a:cxn>
              <a:cxn ang="0">
                <a:pos x="353" y="93"/>
              </a:cxn>
              <a:cxn ang="0">
                <a:pos x="355" y="97"/>
              </a:cxn>
              <a:cxn ang="0">
                <a:pos x="357" y="102"/>
              </a:cxn>
              <a:cxn ang="0">
                <a:pos x="356" y="107"/>
              </a:cxn>
              <a:cxn ang="0">
                <a:pos x="354" y="110"/>
              </a:cxn>
              <a:cxn ang="0">
                <a:pos x="353" y="115"/>
              </a:cxn>
              <a:cxn ang="0">
                <a:pos x="250" y="74"/>
              </a:cxn>
            </a:cxnLst>
            <a:rect l="0" t="0" r="r" b="b"/>
            <a:pathLst>
              <a:path w="370" h="166">
                <a:moveTo>
                  <a:pt x="169" y="145"/>
                </a:moveTo>
                <a:cubicBezTo>
                  <a:pt x="175" y="144"/>
                  <a:pt x="181" y="145"/>
                  <a:pt x="185" y="145"/>
                </a:cubicBezTo>
                <a:cubicBezTo>
                  <a:pt x="187" y="138"/>
                  <a:pt x="189" y="130"/>
                  <a:pt x="187" y="122"/>
                </a:cubicBezTo>
                <a:cubicBezTo>
                  <a:pt x="184" y="133"/>
                  <a:pt x="177" y="139"/>
                  <a:pt x="169" y="145"/>
                </a:cubicBezTo>
                <a:close/>
                <a:moveTo>
                  <a:pt x="250" y="74"/>
                </a:moveTo>
                <a:cubicBezTo>
                  <a:pt x="248" y="72"/>
                  <a:pt x="235" y="98"/>
                  <a:pt x="213" y="106"/>
                </a:cubicBezTo>
                <a:cubicBezTo>
                  <a:pt x="214" y="107"/>
                  <a:pt x="211" y="113"/>
                  <a:pt x="211" y="115"/>
                </a:cubicBezTo>
                <a:cubicBezTo>
                  <a:pt x="204" y="117"/>
                  <a:pt x="205" y="130"/>
                  <a:pt x="205" y="138"/>
                </a:cubicBezTo>
                <a:cubicBezTo>
                  <a:pt x="204" y="141"/>
                  <a:pt x="202" y="143"/>
                  <a:pt x="200" y="146"/>
                </a:cubicBezTo>
                <a:cubicBezTo>
                  <a:pt x="232" y="147"/>
                  <a:pt x="262" y="148"/>
                  <a:pt x="293" y="151"/>
                </a:cubicBezTo>
                <a:cubicBezTo>
                  <a:pt x="319" y="154"/>
                  <a:pt x="345" y="155"/>
                  <a:pt x="370" y="154"/>
                </a:cubicBezTo>
                <a:cubicBezTo>
                  <a:pt x="365" y="159"/>
                  <a:pt x="357" y="158"/>
                  <a:pt x="349" y="160"/>
                </a:cubicBezTo>
                <a:cubicBezTo>
                  <a:pt x="331" y="163"/>
                  <a:pt x="309" y="161"/>
                  <a:pt x="287" y="160"/>
                </a:cubicBezTo>
                <a:cubicBezTo>
                  <a:pt x="239" y="158"/>
                  <a:pt x="186" y="166"/>
                  <a:pt x="141" y="165"/>
                </a:cubicBezTo>
                <a:cubicBezTo>
                  <a:pt x="137" y="165"/>
                  <a:pt x="133" y="165"/>
                  <a:pt x="130" y="162"/>
                </a:cubicBezTo>
                <a:cubicBezTo>
                  <a:pt x="136" y="160"/>
                  <a:pt x="145" y="164"/>
                  <a:pt x="152" y="162"/>
                </a:cubicBezTo>
                <a:cubicBezTo>
                  <a:pt x="144" y="161"/>
                  <a:pt x="130" y="161"/>
                  <a:pt x="122" y="159"/>
                </a:cubicBezTo>
                <a:cubicBezTo>
                  <a:pt x="124" y="157"/>
                  <a:pt x="127" y="157"/>
                  <a:pt x="130" y="157"/>
                </a:cubicBezTo>
                <a:cubicBezTo>
                  <a:pt x="99" y="153"/>
                  <a:pt x="68" y="158"/>
                  <a:pt x="39" y="158"/>
                </a:cubicBezTo>
                <a:cubicBezTo>
                  <a:pt x="50" y="155"/>
                  <a:pt x="64" y="154"/>
                  <a:pt x="77" y="153"/>
                </a:cubicBezTo>
                <a:cubicBezTo>
                  <a:pt x="62" y="151"/>
                  <a:pt x="43" y="153"/>
                  <a:pt x="28" y="150"/>
                </a:cubicBezTo>
                <a:cubicBezTo>
                  <a:pt x="42" y="149"/>
                  <a:pt x="54" y="147"/>
                  <a:pt x="67" y="145"/>
                </a:cubicBezTo>
                <a:cubicBezTo>
                  <a:pt x="68" y="145"/>
                  <a:pt x="64" y="143"/>
                  <a:pt x="66" y="142"/>
                </a:cubicBezTo>
                <a:cubicBezTo>
                  <a:pt x="87" y="143"/>
                  <a:pt x="114" y="145"/>
                  <a:pt x="131" y="142"/>
                </a:cubicBezTo>
                <a:cubicBezTo>
                  <a:pt x="136" y="141"/>
                  <a:pt x="139" y="144"/>
                  <a:pt x="144" y="143"/>
                </a:cubicBezTo>
                <a:cubicBezTo>
                  <a:pt x="148" y="143"/>
                  <a:pt x="161" y="137"/>
                  <a:pt x="165" y="132"/>
                </a:cubicBezTo>
                <a:cubicBezTo>
                  <a:pt x="172" y="125"/>
                  <a:pt x="173" y="116"/>
                  <a:pt x="175" y="106"/>
                </a:cubicBezTo>
                <a:cubicBezTo>
                  <a:pt x="176" y="99"/>
                  <a:pt x="180" y="92"/>
                  <a:pt x="177" y="85"/>
                </a:cubicBezTo>
                <a:cubicBezTo>
                  <a:pt x="170" y="87"/>
                  <a:pt x="165" y="91"/>
                  <a:pt x="158" y="91"/>
                </a:cubicBezTo>
                <a:cubicBezTo>
                  <a:pt x="156" y="99"/>
                  <a:pt x="151" y="100"/>
                  <a:pt x="150" y="109"/>
                </a:cubicBezTo>
                <a:cubicBezTo>
                  <a:pt x="144" y="114"/>
                  <a:pt x="139" y="117"/>
                  <a:pt x="135" y="126"/>
                </a:cubicBezTo>
                <a:cubicBezTo>
                  <a:pt x="144" y="124"/>
                  <a:pt x="153" y="127"/>
                  <a:pt x="153" y="137"/>
                </a:cubicBezTo>
                <a:cubicBezTo>
                  <a:pt x="142" y="145"/>
                  <a:pt x="110" y="138"/>
                  <a:pt x="114" y="121"/>
                </a:cubicBezTo>
                <a:cubicBezTo>
                  <a:pt x="116" y="112"/>
                  <a:pt x="129" y="108"/>
                  <a:pt x="129" y="95"/>
                </a:cubicBezTo>
                <a:cubicBezTo>
                  <a:pt x="128" y="95"/>
                  <a:pt x="123" y="95"/>
                  <a:pt x="121" y="93"/>
                </a:cubicBezTo>
                <a:cubicBezTo>
                  <a:pt x="114" y="96"/>
                  <a:pt x="113" y="104"/>
                  <a:pt x="107" y="109"/>
                </a:cubicBezTo>
                <a:cubicBezTo>
                  <a:pt x="105" y="108"/>
                  <a:pt x="59" y="110"/>
                  <a:pt x="52" y="138"/>
                </a:cubicBezTo>
                <a:cubicBezTo>
                  <a:pt x="49" y="144"/>
                  <a:pt x="41" y="149"/>
                  <a:pt x="34" y="143"/>
                </a:cubicBezTo>
                <a:cubicBezTo>
                  <a:pt x="36" y="131"/>
                  <a:pt x="48" y="115"/>
                  <a:pt x="56" y="107"/>
                </a:cubicBezTo>
                <a:cubicBezTo>
                  <a:pt x="65" y="100"/>
                  <a:pt x="79" y="100"/>
                  <a:pt x="85" y="90"/>
                </a:cubicBezTo>
                <a:cubicBezTo>
                  <a:pt x="75" y="87"/>
                  <a:pt x="63" y="68"/>
                  <a:pt x="47" y="68"/>
                </a:cubicBezTo>
                <a:cubicBezTo>
                  <a:pt x="41" y="67"/>
                  <a:pt x="36" y="64"/>
                  <a:pt x="29" y="65"/>
                </a:cubicBezTo>
                <a:cubicBezTo>
                  <a:pt x="24" y="66"/>
                  <a:pt x="19" y="70"/>
                  <a:pt x="14" y="69"/>
                </a:cubicBezTo>
                <a:cubicBezTo>
                  <a:pt x="8" y="69"/>
                  <a:pt x="5" y="65"/>
                  <a:pt x="0" y="60"/>
                </a:cubicBezTo>
                <a:cubicBezTo>
                  <a:pt x="4" y="51"/>
                  <a:pt x="19" y="50"/>
                  <a:pt x="18" y="38"/>
                </a:cubicBezTo>
                <a:cubicBezTo>
                  <a:pt x="23" y="36"/>
                  <a:pt x="24" y="28"/>
                  <a:pt x="26" y="24"/>
                </a:cubicBezTo>
                <a:cubicBezTo>
                  <a:pt x="28" y="22"/>
                  <a:pt x="31" y="22"/>
                  <a:pt x="31" y="19"/>
                </a:cubicBezTo>
                <a:cubicBezTo>
                  <a:pt x="32" y="13"/>
                  <a:pt x="23" y="8"/>
                  <a:pt x="26" y="0"/>
                </a:cubicBezTo>
                <a:cubicBezTo>
                  <a:pt x="30" y="1"/>
                  <a:pt x="33" y="4"/>
                  <a:pt x="36" y="6"/>
                </a:cubicBezTo>
                <a:cubicBezTo>
                  <a:pt x="38" y="6"/>
                  <a:pt x="38" y="4"/>
                  <a:pt x="40" y="5"/>
                </a:cubicBezTo>
                <a:cubicBezTo>
                  <a:pt x="44" y="6"/>
                  <a:pt x="46" y="9"/>
                  <a:pt x="50" y="11"/>
                </a:cubicBezTo>
                <a:cubicBezTo>
                  <a:pt x="64" y="15"/>
                  <a:pt x="76" y="3"/>
                  <a:pt x="85" y="13"/>
                </a:cubicBezTo>
                <a:cubicBezTo>
                  <a:pt x="87" y="14"/>
                  <a:pt x="86" y="11"/>
                  <a:pt x="88" y="12"/>
                </a:cubicBezTo>
                <a:cubicBezTo>
                  <a:pt x="95" y="14"/>
                  <a:pt x="108" y="19"/>
                  <a:pt x="119" y="20"/>
                </a:cubicBezTo>
                <a:cubicBezTo>
                  <a:pt x="135" y="22"/>
                  <a:pt x="156" y="17"/>
                  <a:pt x="172" y="16"/>
                </a:cubicBezTo>
                <a:cubicBezTo>
                  <a:pt x="182" y="16"/>
                  <a:pt x="190" y="16"/>
                  <a:pt x="200" y="17"/>
                </a:cubicBezTo>
                <a:cubicBezTo>
                  <a:pt x="223" y="19"/>
                  <a:pt x="237" y="28"/>
                  <a:pt x="260" y="35"/>
                </a:cubicBezTo>
                <a:cubicBezTo>
                  <a:pt x="273" y="40"/>
                  <a:pt x="301" y="62"/>
                  <a:pt x="300" y="63"/>
                </a:cubicBezTo>
                <a:cubicBezTo>
                  <a:pt x="316" y="71"/>
                  <a:pt x="325" y="90"/>
                  <a:pt x="351" y="86"/>
                </a:cubicBezTo>
                <a:cubicBezTo>
                  <a:pt x="349" y="89"/>
                  <a:pt x="349" y="91"/>
                  <a:pt x="353" y="93"/>
                </a:cubicBezTo>
                <a:cubicBezTo>
                  <a:pt x="353" y="94"/>
                  <a:pt x="352" y="94"/>
                  <a:pt x="351" y="95"/>
                </a:cubicBezTo>
                <a:cubicBezTo>
                  <a:pt x="352" y="96"/>
                  <a:pt x="355" y="95"/>
                  <a:pt x="355" y="97"/>
                </a:cubicBezTo>
                <a:cubicBezTo>
                  <a:pt x="355" y="99"/>
                  <a:pt x="354" y="100"/>
                  <a:pt x="352" y="100"/>
                </a:cubicBezTo>
                <a:cubicBezTo>
                  <a:pt x="353" y="101"/>
                  <a:pt x="355" y="101"/>
                  <a:pt x="357" y="102"/>
                </a:cubicBezTo>
                <a:cubicBezTo>
                  <a:pt x="357" y="104"/>
                  <a:pt x="355" y="103"/>
                  <a:pt x="354" y="104"/>
                </a:cubicBezTo>
                <a:cubicBezTo>
                  <a:pt x="353" y="106"/>
                  <a:pt x="357" y="105"/>
                  <a:pt x="356" y="107"/>
                </a:cubicBezTo>
                <a:cubicBezTo>
                  <a:pt x="354" y="106"/>
                  <a:pt x="355" y="109"/>
                  <a:pt x="353" y="109"/>
                </a:cubicBezTo>
                <a:cubicBezTo>
                  <a:pt x="353" y="110"/>
                  <a:pt x="354" y="110"/>
                  <a:pt x="354" y="110"/>
                </a:cubicBezTo>
                <a:cubicBezTo>
                  <a:pt x="352" y="111"/>
                  <a:pt x="350" y="112"/>
                  <a:pt x="348" y="112"/>
                </a:cubicBezTo>
                <a:cubicBezTo>
                  <a:pt x="348" y="114"/>
                  <a:pt x="352" y="112"/>
                  <a:pt x="353" y="115"/>
                </a:cubicBezTo>
                <a:cubicBezTo>
                  <a:pt x="351" y="116"/>
                  <a:pt x="348" y="115"/>
                  <a:pt x="345" y="115"/>
                </a:cubicBezTo>
                <a:cubicBezTo>
                  <a:pt x="301" y="128"/>
                  <a:pt x="250" y="77"/>
                  <a:pt x="250" y="7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0" name="Freeform 148"/>
          <p:cNvSpPr>
            <a:spLocks/>
          </p:cNvSpPr>
          <p:nvPr/>
        </p:nvSpPr>
        <p:spPr bwMode="auto">
          <a:xfrm>
            <a:off x="6317553" y="1341859"/>
            <a:ext cx="453078" cy="926872"/>
          </a:xfrm>
          <a:custGeom>
            <a:avLst/>
            <a:gdLst/>
            <a:ahLst/>
            <a:cxnLst>
              <a:cxn ang="0">
                <a:pos x="33" y="151"/>
              </a:cxn>
              <a:cxn ang="0">
                <a:pos x="17" y="162"/>
              </a:cxn>
              <a:cxn ang="0">
                <a:pos x="60" y="219"/>
              </a:cxn>
              <a:cxn ang="0">
                <a:pos x="61" y="233"/>
              </a:cxn>
              <a:cxn ang="0">
                <a:pos x="61" y="243"/>
              </a:cxn>
              <a:cxn ang="0">
                <a:pos x="52" y="266"/>
              </a:cxn>
              <a:cxn ang="0">
                <a:pos x="44" y="288"/>
              </a:cxn>
              <a:cxn ang="0">
                <a:pos x="37" y="312"/>
              </a:cxn>
              <a:cxn ang="0">
                <a:pos x="42" y="343"/>
              </a:cxn>
              <a:cxn ang="0">
                <a:pos x="52" y="355"/>
              </a:cxn>
              <a:cxn ang="0">
                <a:pos x="73" y="371"/>
              </a:cxn>
              <a:cxn ang="0">
                <a:pos x="126" y="366"/>
              </a:cxn>
              <a:cxn ang="0">
                <a:pos x="134" y="344"/>
              </a:cxn>
              <a:cxn ang="0">
                <a:pos x="93" y="333"/>
              </a:cxn>
              <a:cxn ang="0">
                <a:pos x="110" y="341"/>
              </a:cxn>
              <a:cxn ang="0">
                <a:pos x="118" y="336"/>
              </a:cxn>
              <a:cxn ang="0">
                <a:pos x="63" y="334"/>
              </a:cxn>
              <a:cxn ang="0">
                <a:pos x="91" y="254"/>
              </a:cxn>
              <a:cxn ang="0">
                <a:pos x="126" y="208"/>
              </a:cxn>
              <a:cxn ang="0">
                <a:pos x="121" y="115"/>
              </a:cxn>
              <a:cxn ang="0">
                <a:pos x="96" y="72"/>
              </a:cxn>
              <a:cxn ang="0">
                <a:pos x="127" y="83"/>
              </a:cxn>
              <a:cxn ang="0">
                <a:pos x="183" y="82"/>
              </a:cxn>
              <a:cxn ang="0">
                <a:pos x="160" y="57"/>
              </a:cxn>
              <a:cxn ang="0">
                <a:pos x="133" y="22"/>
              </a:cxn>
              <a:cxn ang="0">
                <a:pos x="121" y="20"/>
              </a:cxn>
              <a:cxn ang="0">
                <a:pos x="116" y="15"/>
              </a:cxn>
              <a:cxn ang="0">
                <a:pos x="90" y="9"/>
              </a:cxn>
              <a:cxn ang="0">
                <a:pos x="79" y="12"/>
              </a:cxn>
              <a:cxn ang="0">
                <a:pos x="68" y="20"/>
              </a:cxn>
              <a:cxn ang="0">
                <a:pos x="40" y="45"/>
              </a:cxn>
              <a:cxn ang="0">
                <a:pos x="25" y="74"/>
              </a:cxn>
              <a:cxn ang="0">
                <a:pos x="21" y="111"/>
              </a:cxn>
            </a:cxnLst>
            <a:rect l="0" t="0" r="r" b="b"/>
            <a:pathLst>
              <a:path w="184" h="376">
                <a:moveTo>
                  <a:pt x="25" y="134"/>
                </a:moveTo>
                <a:cubicBezTo>
                  <a:pt x="31" y="133"/>
                  <a:pt x="39" y="147"/>
                  <a:pt x="33" y="151"/>
                </a:cubicBezTo>
                <a:cubicBezTo>
                  <a:pt x="35" y="154"/>
                  <a:pt x="41" y="159"/>
                  <a:pt x="37" y="164"/>
                </a:cubicBezTo>
                <a:cubicBezTo>
                  <a:pt x="30" y="164"/>
                  <a:pt x="25" y="160"/>
                  <a:pt x="17" y="162"/>
                </a:cubicBezTo>
                <a:cubicBezTo>
                  <a:pt x="0" y="183"/>
                  <a:pt x="10" y="239"/>
                  <a:pt x="52" y="238"/>
                </a:cubicBezTo>
                <a:cubicBezTo>
                  <a:pt x="57" y="233"/>
                  <a:pt x="56" y="225"/>
                  <a:pt x="60" y="219"/>
                </a:cubicBezTo>
                <a:cubicBezTo>
                  <a:pt x="59" y="223"/>
                  <a:pt x="65" y="221"/>
                  <a:pt x="65" y="229"/>
                </a:cubicBezTo>
                <a:cubicBezTo>
                  <a:pt x="65" y="231"/>
                  <a:pt x="64" y="232"/>
                  <a:pt x="61" y="233"/>
                </a:cubicBezTo>
                <a:cubicBezTo>
                  <a:pt x="61" y="236"/>
                  <a:pt x="65" y="234"/>
                  <a:pt x="65" y="237"/>
                </a:cubicBezTo>
                <a:cubicBezTo>
                  <a:pt x="64" y="240"/>
                  <a:pt x="65" y="243"/>
                  <a:pt x="61" y="243"/>
                </a:cubicBezTo>
                <a:cubicBezTo>
                  <a:pt x="64" y="247"/>
                  <a:pt x="62" y="254"/>
                  <a:pt x="56" y="254"/>
                </a:cubicBezTo>
                <a:cubicBezTo>
                  <a:pt x="60" y="259"/>
                  <a:pt x="58" y="265"/>
                  <a:pt x="52" y="266"/>
                </a:cubicBezTo>
                <a:cubicBezTo>
                  <a:pt x="55" y="269"/>
                  <a:pt x="56" y="275"/>
                  <a:pt x="49" y="276"/>
                </a:cubicBezTo>
                <a:cubicBezTo>
                  <a:pt x="52" y="281"/>
                  <a:pt x="50" y="287"/>
                  <a:pt x="44" y="288"/>
                </a:cubicBezTo>
                <a:cubicBezTo>
                  <a:pt x="49" y="292"/>
                  <a:pt x="44" y="298"/>
                  <a:pt x="40" y="300"/>
                </a:cubicBezTo>
                <a:cubicBezTo>
                  <a:pt x="46" y="303"/>
                  <a:pt x="40" y="309"/>
                  <a:pt x="37" y="312"/>
                </a:cubicBezTo>
                <a:cubicBezTo>
                  <a:pt x="43" y="313"/>
                  <a:pt x="41" y="322"/>
                  <a:pt x="38" y="325"/>
                </a:cubicBezTo>
                <a:cubicBezTo>
                  <a:pt x="42" y="328"/>
                  <a:pt x="43" y="338"/>
                  <a:pt x="42" y="343"/>
                </a:cubicBezTo>
                <a:cubicBezTo>
                  <a:pt x="48" y="343"/>
                  <a:pt x="50" y="351"/>
                  <a:pt x="49" y="357"/>
                </a:cubicBezTo>
                <a:cubicBezTo>
                  <a:pt x="51" y="358"/>
                  <a:pt x="50" y="356"/>
                  <a:pt x="52" y="355"/>
                </a:cubicBezTo>
                <a:cubicBezTo>
                  <a:pt x="54" y="358"/>
                  <a:pt x="59" y="360"/>
                  <a:pt x="57" y="365"/>
                </a:cubicBezTo>
                <a:cubicBezTo>
                  <a:pt x="63" y="365"/>
                  <a:pt x="69" y="366"/>
                  <a:pt x="73" y="371"/>
                </a:cubicBezTo>
                <a:cubicBezTo>
                  <a:pt x="81" y="371"/>
                  <a:pt x="89" y="374"/>
                  <a:pt x="97" y="376"/>
                </a:cubicBezTo>
                <a:cubicBezTo>
                  <a:pt x="109" y="372"/>
                  <a:pt x="116" y="371"/>
                  <a:pt x="126" y="366"/>
                </a:cubicBezTo>
                <a:cubicBezTo>
                  <a:pt x="125" y="362"/>
                  <a:pt x="127" y="361"/>
                  <a:pt x="130" y="360"/>
                </a:cubicBezTo>
                <a:cubicBezTo>
                  <a:pt x="130" y="354"/>
                  <a:pt x="135" y="350"/>
                  <a:pt x="134" y="344"/>
                </a:cubicBezTo>
                <a:cubicBezTo>
                  <a:pt x="134" y="329"/>
                  <a:pt x="119" y="316"/>
                  <a:pt x="106" y="321"/>
                </a:cubicBezTo>
                <a:cubicBezTo>
                  <a:pt x="102" y="322"/>
                  <a:pt x="94" y="326"/>
                  <a:pt x="93" y="333"/>
                </a:cubicBezTo>
                <a:cubicBezTo>
                  <a:pt x="89" y="362"/>
                  <a:pt x="133" y="345"/>
                  <a:pt x="108" y="335"/>
                </a:cubicBezTo>
                <a:cubicBezTo>
                  <a:pt x="106" y="337"/>
                  <a:pt x="109" y="339"/>
                  <a:pt x="110" y="341"/>
                </a:cubicBezTo>
                <a:cubicBezTo>
                  <a:pt x="109" y="343"/>
                  <a:pt x="106" y="342"/>
                  <a:pt x="104" y="342"/>
                </a:cubicBezTo>
                <a:cubicBezTo>
                  <a:pt x="98" y="327"/>
                  <a:pt x="115" y="329"/>
                  <a:pt x="118" y="336"/>
                </a:cubicBezTo>
                <a:cubicBezTo>
                  <a:pt x="123" y="344"/>
                  <a:pt x="116" y="356"/>
                  <a:pt x="105" y="358"/>
                </a:cubicBezTo>
                <a:cubicBezTo>
                  <a:pt x="87" y="362"/>
                  <a:pt x="67" y="350"/>
                  <a:pt x="63" y="334"/>
                </a:cubicBezTo>
                <a:cubicBezTo>
                  <a:pt x="61" y="328"/>
                  <a:pt x="61" y="317"/>
                  <a:pt x="63" y="312"/>
                </a:cubicBezTo>
                <a:cubicBezTo>
                  <a:pt x="67" y="297"/>
                  <a:pt x="82" y="276"/>
                  <a:pt x="91" y="254"/>
                </a:cubicBezTo>
                <a:cubicBezTo>
                  <a:pt x="96" y="242"/>
                  <a:pt x="98" y="230"/>
                  <a:pt x="101" y="221"/>
                </a:cubicBezTo>
                <a:cubicBezTo>
                  <a:pt x="104" y="215"/>
                  <a:pt x="124" y="210"/>
                  <a:pt x="126" y="208"/>
                </a:cubicBezTo>
                <a:cubicBezTo>
                  <a:pt x="143" y="188"/>
                  <a:pt x="149" y="138"/>
                  <a:pt x="121" y="120"/>
                </a:cubicBezTo>
                <a:cubicBezTo>
                  <a:pt x="120" y="118"/>
                  <a:pt x="120" y="116"/>
                  <a:pt x="121" y="115"/>
                </a:cubicBezTo>
                <a:cubicBezTo>
                  <a:pt x="106" y="99"/>
                  <a:pt x="86" y="93"/>
                  <a:pt x="76" y="70"/>
                </a:cubicBezTo>
                <a:cubicBezTo>
                  <a:pt x="82" y="68"/>
                  <a:pt x="89" y="73"/>
                  <a:pt x="96" y="72"/>
                </a:cubicBezTo>
                <a:cubicBezTo>
                  <a:pt x="97" y="75"/>
                  <a:pt x="97" y="77"/>
                  <a:pt x="98" y="78"/>
                </a:cubicBezTo>
                <a:cubicBezTo>
                  <a:pt x="105" y="73"/>
                  <a:pt x="123" y="73"/>
                  <a:pt x="127" y="83"/>
                </a:cubicBezTo>
                <a:cubicBezTo>
                  <a:pt x="130" y="80"/>
                  <a:pt x="131" y="75"/>
                  <a:pt x="135" y="73"/>
                </a:cubicBezTo>
                <a:cubicBezTo>
                  <a:pt x="155" y="72"/>
                  <a:pt x="163" y="84"/>
                  <a:pt x="183" y="82"/>
                </a:cubicBezTo>
                <a:cubicBezTo>
                  <a:pt x="181" y="77"/>
                  <a:pt x="183" y="70"/>
                  <a:pt x="184" y="63"/>
                </a:cubicBezTo>
                <a:cubicBezTo>
                  <a:pt x="174" y="64"/>
                  <a:pt x="167" y="61"/>
                  <a:pt x="160" y="57"/>
                </a:cubicBezTo>
                <a:cubicBezTo>
                  <a:pt x="159" y="53"/>
                  <a:pt x="162" y="52"/>
                  <a:pt x="160" y="48"/>
                </a:cubicBezTo>
                <a:cubicBezTo>
                  <a:pt x="148" y="45"/>
                  <a:pt x="143" y="30"/>
                  <a:pt x="133" y="22"/>
                </a:cubicBezTo>
                <a:cubicBezTo>
                  <a:pt x="136" y="24"/>
                  <a:pt x="139" y="31"/>
                  <a:pt x="139" y="35"/>
                </a:cubicBezTo>
                <a:cubicBezTo>
                  <a:pt x="132" y="30"/>
                  <a:pt x="127" y="25"/>
                  <a:pt x="121" y="20"/>
                </a:cubicBezTo>
                <a:cubicBezTo>
                  <a:pt x="122" y="12"/>
                  <a:pt x="120" y="3"/>
                  <a:pt x="114" y="0"/>
                </a:cubicBezTo>
                <a:cubicBezTo>
                  <a:pt x="116" y="4"/>
                  <a:pt x="121" y="12"/>
                  <a:pt x="116" y="15"/>
                </a:cubicBezTo>
                <a:cubicBezTo>
                  <a:pt x="108" y="15"/>
                  <a:pt x="104" y="8"/>
                  <a:pt x="99" y="4"/>
                </a:cubicBezTo>
                <a:cubicBezTo>
                  <a:pt x="97" y="7"/>
                  <a:pt x="93" y="8"/>
                  <a:pt x="90" y="9"/>
                </a:cubicBezTo>
                <a:cubicBezTo>
                  <a:pt x="90" y="10"/>
                  <a:pt x="91" y="11"/>
                  <a:pt x="91" y="13"/>
                </a:cubicBezTo>
                <a:cubicBezTo>
                  <a:pt x="85" y="12"/>
                  <a:pt x="83" y="10"/>
                  <a:pt x="79" y="12"/>
                </a:cubicBezTo>
                <a:cubicBezTo>
                  <a:pt x="80" y="16"/>
                  <a:pt x="78" y="19"/>
                  <a:pt x="74" y="21"/>
                </a:cubicBezTo>
                <a:cubicBezTo>
                  <a:pt x="71" y="22"/>
                  <a:pt x="71" y="18"/>
                  <a:pt x="68" y="20"/>
                </a:cubicBezTo>
                <a:cubicBezTo>
                  <a:pt x="69" y="25"/>
                  <a:pt x="61" y="32"/>
                  <a:pt x="53" y="31"/>
                </a:cubicBezTo>
                <a:cubicBezTo>
                  <a:pt x="54" y="40"/>
                  <a:pt x="49" y="44"/>
                  <a:pt x="40" y="45"/>
                </a:cubicBezTo>
                <a:cubicBezTo>
                  <a:pt x="46" y="55"/>
                  <a:pt x="35" y="54"/>
                  <a:pt x="29" y="58"/>
                </a:cubicBezTo>
                <a:cubicBezTo>
                  <a:pt x="29" y="62"/>
                  <a:pt x="32" y="73"/>
                  <a:pt x="25" y="74"/>
                </a:cubicBezTo>
                <a:cubicBezTo>
                  <a:pt x="32" y="86"/>
                  <a:pt x="24" y="90"/>
                  <a:pt x="21" y="94"/>
                </a:cubicBezTo>
                <a:cubicBezTo>
                  <a:pt x="27" y="98"/>
                  <a:pt x="26" y="109"/>
                  <a:pt x="21" y="111"/>
                </a:cubicBezTo>
                <a:cubicBezTo>
                  <a:pt x="28" y="115"/>
                  <a:pt x="31" y="128"/>
                  <a:pt x="25" y="13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1" name="Freeform 149"/>
          <p:cNvSpPr>
            <a:spLocks noEditPoints="1"/>
          </p:cNvSpPr>
          <p:nvPr/>
        </p:nvSpPr>
        <p:spPr bwMode="auto">
          <a:xfrm>
            <a:off x="5067058" y="1618885"/>
            <a:ext cx="517803" cy="812955"/>
          </a:xfrm>
          <a:custGeom>
            <a:avLst/>
            <a:gdLst/>
            <a:ahLst/>
            <a:cxnLst>
              <a:cxn ang="0">
                <a:pos x="196" y="194"/>
              </a:cxn>
              <a:cxn ang="0">
                <a:pos x="198" y="198"/>
              </a:cxn>
              <a:cxn ang="0">
                <a:pos x="94" y="179"/>
              </a:cxn>
              <a:cxn ang="0">
                <a:pos x="87" y="183"/>
              </a:cxn>
              <a:cxn ang="0">
                <a:pos x="209" y="189"/>
              </a:cxn>
              <a:cxn ang="0">
                <a:pos x="189" y="184"/>
              </a:cxn>
              <a:cxn ang="0">
                <a:pos x="203" y="174"/>
              </a:cxn>
              <a:cxn ang="0">
                <a:pos x="183" y="178"/>
              </a:cxn>
              <a:cxn ang="0">
                <a:pos x="149" y="149"/>
              </a:cxn>
              <a:cxn ang="0">
                <a:pos x="102" y="62"/>
              </a:cxn>
              <a:cxn ang="0">
                <a:pos x="108" y="49"/>
              </a:cxn>
              <a:cxn ang="0">
                <a:pos x="111" y="40"/>
              </a:cxn>
              <a:cxn ang="0">
                <a:pos x="110" y="35"/>
              </a:cxn>
              <a:cxn ang="0">
                <a:pos x="111" y="25"/>
              </a:cxn>
              <a:cxn ang="0">
                <a:pos x="97" y="26"/>
              </a:cxn>
              <a:cxn ang="0">
                <a:pos x="92" y="15"/>
              </a:cxn>
              <a:cxn ang="0">
                <a:pos x="92" y="35"/>
              </a:cxn>
              <a:cxn ang="0">
                <a:pos x="77" y="22"/>
              </a:cxn>
              <a:cxn ang="0">
                <a:pos x="86" y="39"/>
              </a:cxn>
              <a:cxn ang="0">
                <a:pos x="69" y="47"/>
              </a:cxn>
              <a:cxn ang="0">
                <a:pos x="88" y="46"/>
              </a:cxn>
              <a:cxn ang="0">
                <a:pos x="64" y="34"/>
              </a:cxn>
              <a:cxn ang="0">
                <a:pos x="43" y="72"/>
              </a:cxn>
              <a:cxn ang="0">
                <a:pos x="44" y="119"/>
              </a:cxn>
              <a:cxn ang="0">
                <a:pos x="35" y="128"/>
              </a:cxn>
              <a:cxn ang="0">
                <a:pos x="28" y="130"/>
              </a:cxn>
              <a:cxn ang="0">
                <a:pos x="25" y="139"/>
              </a:cxn>
              <a:cxn ang="0">
                <a:pos x="24" y="149"/>
              </a:cxn>
              <a:cxn ang="0">
                <a:pos x="24" y="160"/>
              </a:cxn>
              <a:cxn ang="0">
                <a:pos x="34" y="158"/>
              </a:cxn>
              <a:cxn ang="0">
                <a:pos x="40" y="169"/>
              </a:cxn>
              <a:cxn ang="0">
                <a:pos x="42" y="152"/>
              </a:cxn>
              <a:cxn ang="0">
                <a:pos x="45" y="159"/>
              </a:cxn>
              <a:cxn ang="0">
                <a:pos x="50" y="150"/>
              </a:cxn>
              <a:cxn ang="0">
                <a:pos x="59" y="99"/>
              </a:cxn>
              <a:cxn ang="0">
                <a:pos x="90" y="173"/>
              </a:cxn>
              <a:cxn ang="0">
                <a:pos x="83" y="184"/>
              </a:cxn>
              <a:cxn ang="0">
                <a:pos x="88" y="195"/>
              </a:cxn>
              <a:cxn ang="0">
                <a:pos x="94" y="193"/>
              </a:cxn>
              <a:cxn ang="0">
                <a:pos x="99" y="204"/>
              </a:cxn>
              <a:cxn ang="0">
                <a:pos x="103" y="185"/>
              </a:cxn>
              <a:cxn ang="0">
                <a:pos x="113" y="204"/>
              </a:cxn>
              <a:cxn ang="0">
                <a:pos x="110" y="181"/>
              </a:cxn>
              <a:cxn ang="0">
                <a:pos x="123" y="195"/>
              </a:cxn>
              <a:cxn ang="0">
                <a:pos x="114" y="168"/>
              </a:cxn>
              <a:cxn ang="0">
                <a:pos x="145" y="246"/>
              </a:cxn>
              <a:cxn ang="0">
                <a:pos x="160" y="268"/>
              </a:cxn>
              <a:cxn ang="0">
                <a:pos x="172" y="185"/>
              </a:cxn>
              <a:cxn ang="0">
                <a:pos x="163" y="208"/>
              </a:cxn>
              <a:cxn ang="0">
                <a:pos x="178" y="192"/>
              </a:cxn>
              <a:cxn ang="0">
                <a:pos x="191" y="216"/>
              </a:cxn>
              <a:cxn ang="0">
                <a:pos x="186" y="194"/>
              </a:cxn>
              <a:cxn ang="0">
                <a:pos x="203" y="209"/>
              </a:cxn>
              <a:cxn ang="0">
                <a:pos x="206" y="197"/>
              </a:cxn>
            </a:cxnLst>
            <a:rect l="0" t="0" r="r" b="b"/>
            <a:pathLst>
              <a:path w="210" h="330">
                <a:moveTo>
                  <a:pt x="198" y="198"/>
                </a:moveTo>
                <a:cubicBezTo>
                  <a:pt x="194" y="195"/>
                  <a:pt x="190" y="192"/>
                  <a:pt x="189" y="191"/>
                </a:cubicBezTo>
                <a:cubicBezTo>
                  <a:pt x="190" y="190"/>
                  <a:pt x="193" y="192"/>
                  <a:pt x="196" y="194"/>
                </a:cubicBezTo>
                <a:cubicBezTo>
                  <a:pt x="196" y="194"/>
                  <a:pt x="196" y="195"/>
                  <a:pt x="197" y="195"/>
                </a:cubicBezTo>
                <a:cubicBezTo>
                  <a:pt x="197" y="196"/>
                  <a:pt x="198" y="197"/>
                  <a:pt x="199" y="197"/>
                </a:cubicBezTo>
                <a:cubicBezTo>
                  <a:pt x="198" y="198"/>
                  <a:pt x="198" y="198"/>
                  <a:pt x="198" y="198"/>
                </a:cubicBezTo>
                <a:close/>
                <a:moveTo>
                  <a:pt x="89" y="182"/>
                </a:moveTo>
                <a:cubicBezTo>
                  <a:pt x="90" y="181"/>
                  <a:pt x="90" y="181"/>
                  <a:pt x="91" y="180"/>
                </a:cubicBezTo>
                <a:cubicBezTo>
                  <a:pt x="92" y="179"/>
                  <a:pt x="93" y="179"/>
                  <a:pt x="94" y="179"/>
                </a:cubicBezTo>
                <a:cubicBezTo>
                  <a:pt x="92" y="180"/>
                  <a:pt x="90" y="181"/>
                  <a:pt x="89" y="182"/>
                </a:cubicBezTo>
                <a:close/>
                <a:moveTo>
                  <a:pt x="87" y="183"/>
                </a:moveTo>
                <a:cubicBezTo>
                  <a:pt x="87" y="183"/>
                  <a:pt x="87" y="183"/>
                  <a:pt x="87" y="183"/>
                </a:cubicBezTo>
                <a:cubicBezTo>
                  <a:pt x="87" y="183"/>
                  <a:pt x="87" y="183"/>
                  <a:pt x="87" y="183"/>
                </a:cubicBezTo>
                <a:cubicBezTo>
                  <a:pt x="87" y="183"/>
                  <a:pt x="87" y="183"/>
                  <a:pt x="87" y="183"/>
                </a:cubicBezTo>
                <a:close/>
                <a:moveTo>
                  <a:pt x="209" y="189"/>
                </a:moveTo>
                <a:cubicBezTo>
                  <a:pt x="207" y="186"/>
                  <a:pt x="203" y="185"/>
                  <a:pt x="200" y="187"/>
                </a:cubicBezTo>
                <a:cubicBezTo>
                  <a:pt x="199" y="187"/>
                  <a:pt x="198" y="188"/>
                  <a:pt x="198" y="188"/>
                </a:cubicBezTo>
                <a:cubicBezTo>
                  <a:pt x="195" y="187"/>
                  <a:pt x="191" y="186"/>
                  <a:pt x="189" y="184"/>
                </a:cubicBezTo>
                <a:cubicBezTo>
                  <a:pt x="191" y="184"/>
                  <a:pt x="193" y="184"/>
                  <a:pt x="195" y="183"/>
                </a:cubicBezTo>
                <a:cubicBezTo>
                  <a:pt x="196" y="184"/>
                  <a:pt x="198" y="184"/>
                  <a:pt x="200" y="183"/>
                </a:cubicBezTo>
                <a:cubicBezTo>
                  <a:pt x="203" y="181"/>
                  <a:pt x="205" y="177"/>
                  <a:pt x="203" y="174"/>
                </a:cubicBezTo>
                <a:cubicBezTo>
                  <a:pt x="201" y="171"/>
                  <a:pt x="197" y="170"/>
                  <a:pt x="194" y="172"/>
                </a:cubicBezTo>
                <a:cubicBezTo>
                  <a:pt x="192" y="173"/>
                  <a:pt x="191" y="175"/>
                  <a:pt x="191" y="177"/>
                </a:cubicBezTo>
                <a:cubicBezTo>
                  <a:pt x="188" y="178"/>
                  <a:pt x="186" y="180"/>
                  <a:pt x="183" y="178"/>
                </a:cubicBezTo>
                <a:cubicBezTo>
                  <a:pt x="184" y="174"/>
                  <a:pt x="183" y="153"/>
                  <a:pt x="182" y="151"/>
                </a:cubicBezTo>
                <a:cubicBezTo>
                  <a:pt x="179" y="144"/>
                  <a:pt x="171" y="145"/>
                  <a:pt x="165" y="146"/>
                </a:cubicBezTo>
                <a:cubicBezTo>
                  <a:pt x="159" y="146"/>
                  <a:pt x="154" y="149"/>
                  <a:pt x="149" y="149"/>
                </a:cubicBezTo>
                <a:cubicBezTo>
                  <a:pt x="148" y="146"/>
                  <a:pt x="148" y="126"/>
                  <a:pt x="140" y="113"/>
                </a:cubicBezTo>
                <a:cubicBezTo>
                  <a:pt x="132" y="100"/>
                  <a:pt x="102" y="76"/>
                  <a:pt x="88" y="67"/>
                </a:cubicBezTo>
                <a:cubicBezTo>
                  <a:pt x="93" y="68"/>
                  <a:pt x="101" y="69"/>
                  <a:pt x="102" y="62"/>
                </a:cubicBezTo>
                <a:cubicBezTo>
                  <a:pt x="101" y="57"/>
                  <a:pt x="100" y="51"/>
                  <a:pt x="100" y="47"/>
                </a:cubicBezTo>
                <a:cubicBezTo>
                  <a:pt x="102" y="47"/>
                  <a:pt x="105" y="48"/>
                  <a:pt x="108" y="49"/>
                </a:cubicBezTo>
                <a:cubicBezTo>
                  <a:pt x="108" y="49"/>
                  <a:pt x="108" y="49"/>
                  <a:pt x="108" y="49"/>
                </a:cubicBezTo>
                <a:cubicBezTo>
                  <a:pt x="110" y="52"/>
                  <a:pt x="114" y="53"/>
                  <a:pt x="117" y="51"/>
                </a:cubicBezTo>
                <a:cubicBezTo>
                  <a:pt x="120" y="49"/>
                  <a:pt x="121" y="45"/>
                  <a:pt x="120" y="42"/>
                </a:cubicBezTo>
                <a:cubicBezTo>
                  <a:pt x="118" y="39"/>
                  <a:pt x="114" y="38"/>
                  <a:pt x="111" y="40"/>
                </a:cubicBezTo>
                <a:cubicBezTo>
                  <a:pt x="110" y="41"/>
                  <a:pt x="110" y="41"/>
                  <a:pt x="109" y="42"/>
                </a:cubicBezTo>
                <a:cubicBezTo>
                  <a:pt x="107" y="42"/>
                  <a:pt x="104" y="43"/>
                  <a:pt x="102" y="40"/>
                </a:cubicBezTo>
                <a:cubicBezTo>
                  <a:pt x="103" y="37"/>
                  <a:pt x="106" y="36"/>
                  <a:pt x="110" y="35"/>
                </a:cubicBezTo>
                <a:cubicBezTo>
                  <a:pt x="112" y="37"/>
                  <a:pt x="114" y="37"/>
                  <a:pt x="117" y="35"/>
                </a:cubicBezTo>
                <a:cubicBezTo>
                  <a:pt x="120" y="34"/>
                  <a:pt x="121" y="30"/>
                  <a:pt x="119" y="27"/>
                </a:cubicBezTo>
                <a:cubicBezTo>
                  <a:pt x="118" y="24"/>
                  <a:pt x="114" y="23"/>
                  <a:pt x="111" y="25"/>
                </a:cubicBezTo>
                <a:cubicBezTo>
                  <a:pt x="109" y="25"/>
                  <a:pt x="108" y="27"/>
                  <a:pt x="107" y="28"/>
                </a:cubicBezTo>
                <a:cubicBezTo>
                  <a:pt x="104" y="31"/>
                  <a:pt x="102" y="35"/>
                  <a:pt x="98" y="35"/>
                </a:cubicBezTo>
                <a:cubicBezTo>
                  <a:pt x="96" y="32"/>
                  <a:pt x="97" y="29"/>
                  <a:pt x="97" y="26"/>
                </a:cubicBezTo>
                <a:cubicBezTo>
                  <a:pt x="98" y="26"/>
                  <a:pt x="98" y="26"/>
                  <a:pt x="98" y="26"/>
                </a:cubicBezTo>
                <a:cubicBezTo>
                  <a:pt x="101" y="24"/>
                  <a:pt x="102" y="20"/>
                  <a:pt x="101" y="17"/>
                </a:cubicBezTo>
                <a:cubicBezTo>
                  <a:pt x="99" y="14"/>
                  <a:pt x="95" y="13"/>
                  <a:pt x="92" y="15"/>
                </a:cubicBezTo>
                <a:cubicBezTo>
                  <a:pt x="89" y="17"/>
                  <a:pt x="87" y="21"/>
                  <a:pt x="89" y="24"/>
                </a:cubicBezTo>
                <a:cubicBezTo>
                  <a:pt x="89" y="25"/>
                  <a:pt x="90" y="25"/>
                  <a:pt x="91" y="26"/>
                </a:cubicBezTo>
                <a:cubicBezTo>
                  <a:pt x="91" y="29"/>
                  <a:pt x="91" y="32"/>
                  <a:pt x="92" y="35"/>
                </a:cubicBezTo>
                <a:cubicBezTo>
                  <a:pt x="89" y="34"/>
                  <a:pt x="88" y="32"/>
                  <a:pt x="86" y="29"/>
                </a:cubicBezTo>
                <a:cubicBezTo>
                  <a:pt x="87" y="28"/>
                  <a:pt x="87" y="26"/>
                  <a:pt x="86" y="24"/>
                </a:cubicBezTo>
                <a:cubicBezTo>
                  <a:pt x="84" y="21"/>
                  <a:pt x="80" y="20"/>
                  <a:pt x="77" y="22"/>
                </a:cubicBezTo>
                <a:cubicBezTo>
                  <a:pt x="74" y="24"/>
                  <a:pt x="73" y="28"/>
                  <a:pt x="74" y="31"/>
                </a:cubicBezTo>
                <a:cubicBezTo>
                  <a:pt x="76" y="33"/>
                  <a:pt x="79" y="34"/>
                  <a:pt x="81" y="34"/>
                </a:cubicBezTo>
                <a:cubicBezTo>
                  <a:pt x="83" y="36"/>
                  <a:pt x="86" y="36"/>
                  <a:pt x="86" y="39"/>
                </a:cubicBezTo>
                <a:cubicBezTo>
                  <a:pt x="84" y="40"/>
                  <a:pt x="82" y="40"/>
                  <a:pt x="80" y="40"/>
                </a:cubicBezTo>
                <a:cubicBezTo>
                  <a:pt x="78" y="37"/>
                  <a:pt x="75" y="36"/>
                  <a:pt x="72" y="38"/>
                </a:cubicBezTo>
                <a:cubicBezTo>
                  <a:pt x="68" y="40"/>
                  <a:pt x="67" y="44"/>
                  <a:pt x="69" y="47"/>
                </a:cubicBezTo>
                <a:cubicBezTo>
                  <a:pt x="71" y="50"/>
                  <a:pt x="75" y="51"/>
                  <a:pt x="78" y="49"/>
                </a:cubicBezTo>
                <a:cubicBezTo>
                  <a:pt x="79" y="48"/>
                  <a:pt x="80" y="47"/>
                  <a:pt x="81" y="45"/>
                </a:cubicBezTo>
                <a:cubicBezTo>
                  <a:pt x="84" y="45"/>
                  <a:pt x="86" y="45"/>
                  <a:pt x="88" y="46"/>
                </a:cubicBezTo>
                <a:cubicBezTo>
                  <a:pt x="88" y="49"/>
                  <a:pt x="88" y="52"/>
                  <a:pt x="87" y="55"/>
                </a:cubicBezTo>
                <a:cubicBezTo>
                  <a:pt x="80" y="54"/>
                  <a:pt x="73" y="58"/>
                  <a:pt x="68" y="54"/>
                </a:cubicBezTo>
                <a:cubicBezTo>
                  <a:pt x="66" y="53"/>
                  <a:pt x="66" y="39"/>
                  <a:pt x="64" y="34"/>
                </a:cubicBezTo>
                <a:cubicBezTo>
                  <a:pt x="60" y="26"/>
                  <a:pt x="30" y="0"/>
                  <a:pt x="15" y="2"/>
                </a:cubicBezTo>
                <a:cubicBezTo>
                  <a:pt x="0" y="13"/>
                  <a:pt x="6" y="40"/>
                  <a:pt x="20" y="60"/>
                </a:cubicBezTo>
                <a:cubicBezTo>
                  <a:pt x="20" y="60"/>
                  <a:pt x="26" y="70"/>
                  <a:pt x="43" y="72"/>
                </a:cubicBezTo>
                <a:cubicBezTo>
                  <a:pt x="47" y="76"/>
                  <a:pt x="46" y="84"/>
                  <a:pt x="47" y="91"/>
                </a:cubicBezTo>
                <a:cubicBezTo>
                  <a:pt x="48" y="101"/>
                  <a:pt x="48" y="111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ubicBezTo>
                  <a:pt x="42" y="116"/>
                  <a:pt x="38" y="115"/>
                  <a:pt x="35" y="117"/>
                </a:cubicBezTo>
                <a:cubicBezTo>
                  <a:pt x="32" y="118"/>
                  <a:pt x="31" y="122"/>
                  <a:pt x="32" y="125"/>
                </a:cubicBezTo>
                <a:cubicBezTo>
                  <a:pt x="33" y="126"/>
                  <a:pt x="34" y="127"/>
                  <a:pt x="35" y="128"/>
                </a:cubicBezTo>
                <a:cubicBezTo>
                  <a:pt x="34" y="131"/>
                  <a:pt x="35" y="134"/>
                  <a:pt x="35" y="137"/>
                </a:cubicBezTo>
                <a:cubicBezTo>
                  <a:pt x="32" y="136"/>
                  <a:pt x="30" y="134"/>
                  <a:pt x="28" y="133"/>
                </a:cubicBezTo>
                <a:cubicBezTo>
                  <a:pt x="28" y="132"/>
                  <a:pt x="28" y="131"/>
                  <a:pt x="28" y="130"/>
                </a:cubicBezTo>
                <a:cubicBezTo>
                  <a:pt x="26" y="127"/>
                  <a:pt x="22" y="126"/>
                  <a:pt x="19" y="128"/>
                </a:cubicBezTo>
                <a:cubicBezTo>
                  <a:pt x="15" y="130"/>
                  <a:pt x="14" y="134"/>
                  <a:pt x="16" y="137"/>
                </a:cubicBezTo>
                <a:cubicBezTo>
                  <a:pt x="18" y="140"/>
                  <a:pt x="22" y="141"/>
                  <a:pt x="25" y="139"/>
                </a:cubicBezTo>
                <a:cubicBezTo>
                  <a:pt x="25" y="139"/>
                  <a:pt x="25" y="139"/>
                  <a:pt x="25" y="139"/>
                </a:cubicBezTo>
                <a:cubicBezTo>
                  <a:pt x="28" y="140"/>
                  <a:pt x="31" y="140"/>
                  <a:pt x="34" y="142"/>
                </a:cubicBezTo>
                <a:cubicBezTo>
                  <a:pt x="30" y="146"/>
                  <a:pt x="27" y="147"/>
                  <a:pt x="24" y="149"/>
                </a:cubicBezTo>
                <a:cubicBezTo>
                  <a:pt x="22" y="148"/>
                  <a:pt x="20" y="148"/>
                  <a:pt x="18" y="149"/>
                </a:cubicBezTo>
                <a:cubicBezTo>
                  <a:pt x="15" y="151"/>
                  <a:pt x="13" y="155"/>
                  <a:pt x="15" y="158"/>
                </a:cubicBezTo>
                <a:cubicBezTo>
                  <a:pt x="17" y="161"/>
                  <a:pt x="21" y="162"/>
                  <a:pt x="24" y="160"/>
                </a:cubicBezTo>
                <a:cubicBezTo>
                  <a:pt x="26" y="158"/>
                  <a:pt x="27" y="156"/>
                  <a:pt x="27" y="154"/>
                </a:cubicBezTo>
                <a:cubicBezTo>
                  <a:pt x="31" y="151"/>
                  <a:pt x="34" y="147"/>
                  <a:pt x="37" y="148"/>
                </a:cubicBezTo>
                <a:cubicBezTo>
                  <a:pt x="37" y="152"/>
                  <a:pt x="35" y="155"/>
                  <a:pt x="34" y="158"/>
                </a:cubicBezTo>
                <a:cubicBezTo>
                  <a:pt x="34" y="158"/>
                  <a:pt x="34" y="158"/>
                  <a:pt x="34" y="158"/>
                </a:cubicBezTo>
                <a:cubicBezTo>
                  <a:pt x="31" y="160"/>
                  <a:pt x="30" y="164"/>
                  <a:pt x="31" y="167"/>
                </a:cubicBezTo>
                <a:cubicBezTo>
                  <a:pt x="33" y="170"/>
                  <a:pt x="37" y="171"/>
                  <a:pt x="40" y="169"/>
                </a:cubicBezTo>
                <a:cubicBezTo>
                  <a:pt x="44" y="167"/>
                  <a:pt x="45" y="163"/>
                  <a:pt x="43" y="160"/>
                </a:cubicBezTo>
                <a:cubicBezTo>
                  <a:pt x="43" y="159"/>
                  <a:pt x="42" y="159"/>
                  <a:pt x="42" y="158"/>
                </a:cubicBezTo>
                <a:cubicBezTo>
                  <a:pt x="42" y="156"/>
                  <a:pt x="42" y="154"/>
                  <a:pt x="42" y="152"/>
                </a:cubicBezTo>
                <a:cubicBezTo>
                  <a:pt x="42" y="151"/>
                  <a:pt x="42" y="150"/>
                  <a:pt x="43" y="14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4" y="155"/>
                  <a:pt x="44" y="157"/>
                  <a:pt x="45" y="159"/>
                </a:cubicBezTo>
                <a:cubicBezTo>
                  <a:pt x="47" y="162"/>
                  <a:pt x="51" y="163"/>
                  <a:pt x="54" y="161"/>
                </a:cubicBezTo>
                <a:cubicBezTo>
                  <a:pt x="57" y="159"/>
                  <a:pt x="58" y="155"/>
                  <a:pt x="57" y="153"/>
                </a:cubicBezTo>
                <a:cubicBezTo>
                  <a:pt x="55" y="150"/>
                  <a:pt x="53" y="149"/>
                  <a:pt x="50" y="150"/>
                </a:cubicBezTo>
                <a:cubicBezTo>
                  <a:pt x="46" y="143"/>
                  <a:pt x="46" y="143"/>
                  <a:pt x="46" y="143"/>
                </a:cubicBezTo>
                <a:cubicBezTo>
                  <a:pt x="51" y="134"/>
                  <a:pt x="58" y="127"/>
                  <a:pt x="59" y="118"/>
                </a:cubicBezTo>
                <a:cubicBezTo>
                  <a:pt x="60" y="111"/>
                  <a:pt x="57" y="106"/>
                  <a:pt x="59" y="99"/>
                </a:cubicBezTo>
                <a:cubicBezTo>
                  <a:pt x="64" y="97"/>
                  <a:pt x="100" y="140"/>
                  <a:pt x="104" y="141"/>
                </a:cubicBezTo>
                <a:cubicBezTo>
                  <a:pt x="93" y="147"/>
                  <a:pt x="101" y="160"/>
                  <a:pt x="101" y="170"/>
                </a:cubicBezTo>
                <a:cubicBezTo>
                  <a:pt x="99" y="172"/>
                  <a:pt x="94" y="172"/>
                  <a:pt x="90" y="173"/>
                </a:cubicBezTo>
                <a:cubicBezTo>
                  <a:pt x="88" y="171"/>
                  <a:pt x="85" y="170"/>
                  <a:pt x="82" y="172"/>
                </a:cubicBezTo>
                <a:cubicBezTo>
                  <a:pt x="78" y="174"/>
                  <a:pt x="77" y="178"/>
                  <a:pt x="79" y="181"/>
                </a:cubicBezTo>
                <a:cubicBezTo>
                  <a:pt x="80" y="182"/>
                  <a:pt x="81" y="183"/>
                  <a:pt x="83" y="184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78" y="186"/>
                  <a:pt x="77" y="190"/>
                  <a:pt x="79" y="193"/>
                </a:cubicBezTo>
                <a:cubicBezTo>
                  <a:pt x="80" y="196"/>
                  <a:pt x="84" y="197"/>
                  <a:pt x="88" y="195"/>
                </a:cubicBezTo>
                <a:cubicBezTo>
                  <a:pt x="90" y="194"/>
                  <a:pt x="91" y="191"/>
                  <a:pt x="91" y="189"/>
                </a:cubicBezTo>
                <a:cubicBezTo>
                  <a:pt x="94" y="188"/>
                  <a:pt x="96" y="186"/>
                  <a:pt x="97" y="183"/>
                </a:cubicBezTo>
                <a:cubicBezTo>
                  <a:pt x="96" y="186"/>
                  <a:pt x="94" y="190"/>
                  <a:pt x="94" y="193"/>
                </a:cubicBezTo>
                <a:cubicBezTo>
                  <a:pt x="93" y="193"/>
                  <a:pt x="93" y="193"/>
                  <a:pt x="93" y="193"/>
                </a:cubicBezTo>
                <a:cubicBezTo>
                  <a:pt x="89" y="195"/>
                  <a:pt x="88" y="199"/>
                  <a:pt x="90" y="202"/>
                </a:cubicBezTo>
                <a:cubicBezTo>
                  <a:pt x="91" y="205"/>
                  <a:pt x="95" y="206"/>
                  <a:pt x="99" y="204"/>
                </a:cubicBezTo>
                <a:cubicBezTo>
                  <a:pt x="102" y="202"/>
                  <a:pt x="103" y="198"/>
                  <a:pt x="101" y="195"/>
                </a:cubicBezTo>
                <a:cubicBezTo>
                  <a:pt x="101" y="195"/>
                  <a:pt x="101" y="195"/>
                  <a:pt x="101" y="195"/>
                </a:cubicBezTo>
                <a:cubicBezTo>
                  <a:pt x="102" y="192"/>
                  <a:pt x="102" y="188"/>
                  <a:pt x="103" y="185"/>
                </a:cubicBezTo>
                <a:cubicBezTo>
                  <a:pt x="105" y="188"/>
                  <a:pt x="104" y="192"/>
                  <a:pt x="105" y="195"/>
                </a:cubicBezTo>
                <a:cubicBezTo>
                  <a:pt x="104" y="197"/>
                  <a:pt x="103" y="200"/>
                  <a:pt x="104" y="202"/>
                </a:cubicBezTo>
                <a:cubicBezTo>
                  <a:pt x="106" y="205"/>
                  <a:pt x="110" y="206"/>
                  <a:pt x="113" y="204"/>
                </a:cubicBezTo>
                <a:cubicBezTo>
                  <a:pt x="117" y="203"/>
                  <a:pt x="118" y="199"/>
                  <a:pt x="116" y="196"/>
                </a:cubicBezTo>
                <a:cubicBezTo>
                  <a:pt x="115" y="194"/>
                  <a:pt x="114" y="193"/>
                  <a:pt x="113" y="193"/>
                </a:cubicBezTo>
                <a:cubicBezTo>
                  <a:pt x="112" y="189"/>
                  <a:pt x="110" y="185"/>
                  <a:pt x="110" y="181"/>
                </a:cubicBezTo>
                <a:cubicBezTo>
                  <a:pt x="110" y="184"/>
                  <a:pt x="111" y="187"/>
                  <a:pt x="113" y="189"/>
                </a:cubicBezTo>
                <a:cubicBezTo>
                  <a:pt x="113" y="190"/>
                  <a:pt x="113" y="191"/>
                  <a:pt x="114" y="192"/>
                </a:cubicBezTo>
                <a:cubicBezTo>
                  <a:pt x="115" y="195"/>
                  <a:pt x="119" y="196"/>
                  <a:pt x="123" y="195"/>
                </a:cubicBezTo>
                <a:cubicBezTo>
                  <a:pt x="126" y="193"/>
                  <a:pt x="127" y="189"/>
                  <a:pt x="126" y="186"/>
                </a:cubicBezTo>
                <a:cubicBezTo>
                  <a:pt x="124" y="183"/>
                  <a:pt x="121" y="182"/>
                  <a:pt x="119" y="183"/>
                </a:cubicBezTo>
                <a:cubicBezTo>
                  <a:pt x="115" y="178"/>
                  <a:pt x="112" y="173"/>
                  <a:pt x="114" y="168"/>
                </a:cubicBezTo>
                <a:cubicBezTo>
                  <a:pt x="117" y="175"/>
                  <a:pt x="122" y="177"/>
                  <a:pt x="126" y="180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32" y="196"/>
                  <a:pt x="143" y="224"/>
                  <a:pt x="145" y="246"/>
                </a:cubicBezTo>
                <a:cubicBezTo>
                  <a:pt x="156" y="311"/>
                  <a:pt x="83" y="271"/>
                  <a:pt x="57" y="289"/>
                </a:cubicBezTo>
                <a:cubicBezTo>
                  <a:pt x="53" y="292"/>
                  <a:pt x="45" y="302"/>
                  <a:pt x="49" y="319"/>
                </a:cubicBezTo>
                <a:cubicBezTo>
                  <a:pt x="55" y="250"/>
                  <a:pt x="133" y="330"/>
                  <a:pt x="160" y="268"/>
                </a:cubicBezTo>
                <a:cubicBezTo>
                  <a:pt x="168" y="238"/>
                  <a:pt x="158" y="195"/>
                  <a:pt x="152" y="176"/>
                </a:cubicBezTo>
                <a:cubicBezTo>
                  <a:pt x="157" y="172"/>
                  <a:pt x="166" y="165"/>
                  <a:pt x="172" y="167"/>
                </a:cubicBezTo>
                <a:cubicBezTo>
                  <a:pt x="170" y="172"/>
                  <a:pt x="170" y="180"/>
                  <a:pt x="172" y="185"/>
                </a:cubicBezTo>
                <a:cubicBezTo>
                  <a:pt x="172" y="189"/>
                  <a:pt x="168" y="194"/>
                  <a:pt x="167" y="199"/>
                </a:cubicBezTo>
                <a:cubicBezTo>
                  <a:pt x="167" y="199"/>
                  <a:pt x="166" y="199"/>
                  <a:pt x="166" y="200"/>
                </a:cubicBezTo>
                <a:cubicBezTo>
                  <a:pt x="163" y="201"/>
                  <a:pt x="161" y="205"/>
                  <a:pt x="163" y="208"/>
                </a:cubicBezTo>
                <a:cubicBezTo>
                  <a:pt x="165" y="211"/>
                  <a:pt x="169" y="212"/>
                  <a:pt x="172" y="210"/>
                </a:cubicBezTo>
                <a:cubicBezTo>
                  <a:pt x="175" y="208"/>
                  <a:pt x="176" y="205"/>
                  <a:pt x="175" y="202"/>
                </a:cubicBezTo>
                <a:cubicBezTo>
                  <a:pt x="176" y="198"/>
                  <a:pt x="175" y="194"/>
                  <a:pt x="178" y="192"/>
                </a:cubicBezTo>
                <a:cubicBezTo>
                  <a:pt x="180" y="196"/>
                  <a:pt x="182" y="201"/>
                  <a:pt x="184" y="206"/>
                </a:cubicBezTo>
                <a:cubicBezTo>
                  <a:pt x="181" y="208"/>
                  <a:pt x="181" y="212"/>
                  <a:pt x="182" y="214"/>
                </a:cubicBezTo>
                <a:cubicBezTo>
                  <a:pt x="184" y="217"/>
                  <a:pt x="188" y="218"/>
                  <a:pt x="191" y="216"/>
                </a:cubicBezTo>
                <a:cubicBezTo>
                  <a:pt x="194" y="214"/>
                  <a:pt x="196" y="210"/>
                  <a:pt x="194" y="207"/>
                </a:cubicBezTo>
                <a:cubicBezTo>
                  <a:pt x="193" y="206"/>
                  <a:pt x="191" y="205"/>
                  <a:pt x="189" y="205"/>
                </a:cubicBezTo>
                <a:cubicBezTo>
                  <a:pt x="188" y="200"/>
                  <a:pt x="186" y="196"/>
                  <a:pt x="186" y="194"/>
                </a:cubicBezTo>
                <a:cubicBezTo>
                  <a:pt x="188" y="197"/>
                  <a:pt x="191" y="199"/>
                  <a:pt x="194" y="201"/>
                </a:cubicBezTo>
                <a:cubicBezTo>
                  <a:pt x="193" y="203"/>
                  <a:pt x="193" y="205"/>
                  <a:pt x="194" y="207"/>
                </a:cubicBezTo>
                <a:cubicBezTo>
                  <a:pt x="195" y="210"/>
                  <a:pt x="199" y="211"/>
                  <a:pt x="203" y="209"/>
                </a:cubicBezTo>
                <a:cubicBezTo>
                  <a:pt x="206" y="207"/>
                  <a:pt x="207" y="203"/>
                  <a:pt x="205" y="200"/>
                </a:cubicBezTo>
                <a:cubicBezTo>
                  <a:pt x="205" y="199"/>
                  <a:pt x="204" y="199"/>
                  <a:pt x="203" y="198"/>
                </a:cubicBezTo>
                <a:cubicBezTo>
                  <a:pt x="204" y="198"/>
                  <a:pt x="205" y="198"/>
                  <a:pt x="206" y="197"/>
                </a:cubicBezTo>
                <a:cubicBezTo>
                  <a:pt x="209" y="196"/>
                  <a:pt x="210" y="192"/>
                  <a:pt x="209" y="18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2" name="Freeform 150"/>
          <p:cNvSpPr>
            <a:spLocks/>
          </p:cNvSpPr>
          <p:nvPr/>
        </p:nvSpPr>
        <p:spPr bwMode="auto">
          <a:xfrm>
            <a:off x="4233395" y="1942514"/>
            <a:ext cx="820718" cy="390943"/>
          </a:xfrm>
          <a:custGeom>
            <a:avLst/>
            <a:gdLst/>
            <a:ahLst/>
            <a:cxnLst>
              <a:cxn ang="0">
                <a:pos x="192" y="105"/>
              </a:cxn>
              <a:cxn ang="0">
                <a:pos x="204" y="120"/>
              </a:cxn>
              <a:cxn ang="0">
                <a:pos x="200" y="137"/>
              </a:cxn>
              <a:cxn ang="0">
                <a:pos x="178" y="145"/>
              </a:cxn>
              <a:cxn ang="0">
                <a:pos x="157" y="126"/>
              </a:cxn>
              <a:cxn ang="0">
                <a:pos x="171" y="121"/>
              </a:cxn>
              <a:cxn ang="0">
                <a:pos x="148" y="84"/>
              </a:cxn>
              <a:cxn ang="0">
                <a:pos x="38" y="146"/>
              </a:cxn>
              <a:cxn ang="0">
                <a:pos x="56" y="50"/>
              </a:cxn>
              <a:cxn ang="0">
                <a:pos x="177" y="52"/>
              </a:cxn>
              <a:cxn ang="0">
                <a:pos x="149" y="37"/>
              </a:cxn>
              <a:cxn ang="0">
                <a:pos x="157" y="8"/>
              </a:cxn>
              <a:cxn ang="0">
                <a:pos x="175" y="3"/>
              </a:cxn>
              <a:cxn ang="0">
                <a:pos x="177" y="16"/>
              </a:cxn>
              <a:cxn ang="0">
                <a:pos x="179" y="21"/>
              </a:cxn>
              <a:cxn ang="0">
                <a:pos x="175" y="28"/>
              </a:cxn>
              <a:cxn ang="0">
                <a:pos x="245" y="52"/>
              </a:cxn>
              <a:cxn ang="0">
                <a:pos x="241" y="30"/>
              </a:cxn>
              <a:cxn ang="0">
                <a:pos x="232" y="26"/>
              </a:cxn>
              <a:cxn ang="0">
                <a:pos x="234" y="11"/>
              </a:cxn>
              <a:cxn ang="0">
                <a:pos x="247" y="5"/>
              </a:cxn>
              <a:cxn ang="0">
                <a:pos x="252" y="17"/>
              </a:cxn>
              <a:cxn ang="0">
                <a:pos x="255" y="20"/>
              </a:cxn>
              <a:cxn ang="0">
                <a:pos x="254" y="26"/>
              </a:cxn>
              <a:cxn ang="0">
                <a:pos x="267" y="49"/>
              </a:cxn>
              <a:cxn ang="0">
                <a:pos x="328" y="35"/>
              </a:cxn>
              <a:cxn ang="0">
                <a:pos x="295" y="73"/>
              </a:cxn>
              <a:cxn ang="0">
                <a:pos x="273" y="104"/>
              </a:cxn>
              <a:cxn ang="0">
                <a:pos x="297" y="108"/>
              </a:cxn>
              <a:cxn ang="0">
                <a:pos x="305" y="120"/>
              </a:cxn>
              <a:cxn ang="0">
                <a:pos x="294" y="125"/>
              </a:cxn>
              <a:cxn ang="0">
                <a:pos x="290" y="129"/>
              </a:cxn>
              <a:cxn ang="0">
                <a:pos x="291" y="143"/>
              </a:cxn>
              <a:cxn ang="0">
                <a:pos x="281" y="143"/>
              </a:cxn>
              <a:cxn ang="0">
                <a:pos x="281" y="125"/>
              </a:cxn>
              <a:cxn ang="0">
                <a:pos x="256" y="88"/>
              </a:cxn>
              <a:cxn ang="0">
                <a:pos x="185" y="114"/>
              </a:cxn>
            </a:cxnLst>
            <a:rect l="0" t="0" r="r" b="b"/>
            <a:pathLst>
              <a:path w="333" h="159">
                <a:moveTo>
                  <a:pt x="185" y="114"/>
                </a:moveTo>
                <a:cubicBezTo>
                  <a:pt x="187" y="111"/>
                  <a:pt x="187" y="106"/>
                  <a:pt x="192" y="105"/>
                </a:cubicBezTo>
                <a:cubicBezTo>
                  <a:pt x="199" y="110"/>
                  <a:pt x="190" y="115"/>
                  <a:pt x="189" y="119"/>
                </a:cubicBezTo>
                <a:cubicBezTo>
                  <a:pt x="193" y="121"/>
                  <a:pt x="202" y="110"/>
                  <a:pt x="204" y="120"/>
                </a:cubicBezTo>
                <a:cubicBezTo>
                  <a:pt x="202" y="126"/>
                  <a:pt x="195" y="122"/>
                  <a:pt x="190" y="124"/>
                </a:cubicBezTo>
                <a:cubicBezTo>
                  <a:pt x="191" y="128"/>
                  <a:pt x="207" y="132"/>
                  <a:pt x="200" y="137"/>
                </a:cubicBezTo>
                <a:cubicBezTo>
                  <a:pt x="194" y="141"/>
                  <a:pt x="191" y="127"/>
                  <a:pt x="184" y="129"/>
                </a:cubicBezTo>
                <a:cubicBezTo>
                  <a:pt x="181" y="133"/>
                  <a:pt x="190" y="150"/>
                  <a:pt x="178" y="145"/>
                </a:cubicBezTo>
                <a:cubicBezTo>
                  <a:pt x="174" y="137"/>
                  <a:pt x="182" y="132"/>
                  <a:pt x="176" y="127"/>
                </a:cubicBezTo>
                <a:cubicBezTo>
                  <a:pt x="172" y="123"/>
                  <a:pt x="160" y="129"/>
                  <a:pt x="157" y="126"/>
                </a:cubicBezTo>
                <a:cubicBezTo>
                  <a:pt x="155" y="122"/>
                  <a:pt x="153" y="120"/>
                  <a:pt x="157" y="118"/>
                </a:cubicBezTo>
                <a:cubicBezTo>
                  <a:pt x="161" y="117"/>
                  <a:pt x="165" y="122"/>
                  <a:pt x="171" y="121"/>
                </a:cubicBezTo>
                <a:cubicBezTo>
                  <a:pt x="174" y="115"/>
                  <a:pt x="175" y="103"/>
                  <a:pt x="176" y="97"/>
                </a:cubicBezTo>
                <a:cubicBezTo>
                  <a:pt x="167" y="89"/>
                  <a:pt x="154" y="98"/>
                  <a:pt x="148" y="84"/>
                </a:cubicBezTo>
                <a:cubicBezTo>
                  <a:pt x="142" y="83"/>
                  <a:pt x="104" y="67"/>
                  <a:pt x="76" y="64"/>
                </a:cubicBezTo>
                <a:cubicBezTo>
                  <a:pt x="17" y="55"/>
                  <a:pt x="54" y="121"/>
                  <a:pt x="38" y="146"/>
                </a:cubicBezTo>
                <a:cubicBezTo>
                  <a:pt x="35" y="149"/>
                  <a:pt x="21" y="159"/>
                  <a:pt x="17" y="155"/>
                </a:cubicBezTo>
                <a:cubicBezTo>
                  <a:pt x="64" y="139"/>
                  <a:pt x="0" y="76"/>
                  <a:pt x="56" y="50"/>
                </a:cubicBezTo>
                <a:cubicBezTo>
                  <a:pt x="90" y="41"/>
                  <a:pt x="144" y="58"/>
                  <a:pt x="149" y="59"/>
                </a:cubicBezTo>
                <a:cubicBezTo>
                  <a:pt x="160" y="46"/>
                  <a:pt x="169" y="58"/>
                  <a:pt x="177" y="52"/>
                </a:cubicBezTo>
                <a:cubicBezTo>
                  <a:pt x="175" y="48"/>
                  <a:pt x="167" y="34"/>
                  <a:pt x="164" y="30"/>
                </a:cubicBezTo>
                <a:cubicBezTo>
                  <a:pt x="158" y="32"/>
                  <a:pt x="155" y="42"/>
                  <a:pt x="149" y="37"/>
                </a:cubicBezTo>
                <a:cubicBezTo>
                  <a:pt x="147" y="26"/>
                  <a:pt x="166" y="29"/>
                  <a:pt x="165" y="20"/>
                </a:cubicBezTo>
                <a:cubicBezTo>
                  <a:pt x="164" y="13"/>
                  <a:pt x="157" y="15"/>
                  <a:pt x="157" y="8"/>
                </a:cubicBezTo>
                <a:cubicBezTo>
                  <a:pt x="164" y="0"/>
                  <a:pt x="166" y="13"/>
                  <a:pt x="169" y="18"/>
                </a:cubicBezTo>
                <a:cubicBezTo>
                  <a:pt x="176" y="15"/>
                  <a:pt x="172" y="8"/>
                  <a:pt x="175" y="3"/>
                </a:cubicBezTo>
                <a:cubicBezTo>
                  <a:pt x="178" y="2"/>
                  <a:pt x="180" y="3"/>
                  <a:pt x="181" y="4"/>
                </a:cubicBezTo>
                <a:cubicBezTo>
                  <a:pt x="184" y="10"/>
                  <a:pt x="176" y="11"/>
                  <a:pt x="177" y="16"/>
                </a:cubicBezTo>
                <a:cubicBezTo>
                  <a:pt x="181" y="16"/>
                  <a:pt x="181" y="9"/>
                  <a:pt x="187" y="8"/>
                </a:cubicBezTo>
                <a:cubicBezTo>
                  <a:pt x="195" y="13"/>
                  <a:pt x="183" y="17"/>
                  <a:pt x="179" y="21"/>
                </a:cubicBezTo>
                <a:cubicBezTo>
                  <a:pt x="183" y="20"/>
                  <a:pt x="188" y="17"/>
                  <a:pt x="190" y="21"/>
                </a:cubicBezTo>
                <a:cubicBezTo>
                  <a:pt x="192" y="28"/>
                  <a:pt x="179" y="23"/>
                  <a:pt x="175" y="28"/>
                </a:cubicBezTo>
                <a:cubicBezTo>
                  <a:pt x="179" y="35"/>
                  <a:pt x="180" y="38"/>
                  <a:pt x="187" y="47"/>
                </a:cubicBezTo>
                <a:cubicBezTo>
                  <a:pt x="200" y="60"/>
                  <a:pt x="203" y="47"/>
                  <a:pt x="245" y="52"/>
                </a:cubicBezTo>
                <a:cubicBezTo>
                  <a:pt x="245" y="50"/>
                  <a:pt x="238" y="42"/>
                  <a:pt x="237" y="40"/>
                </a:cubicBezTo>
                <a:cubicBezTo>
                  <a:pt x="237" y="36"/>
                  <a:pt x="240" y="33"/>
                  <a:pt x="241" y="30"/>
                </a:cubicBezTo>
                <a:cubicBezTo>
                  <a:pt x="239" y="30"/>
                  <a:pt x="233" y="32"/>
                  <a:pt x="232" y="27"/>
                </a:cubicBezTo>
                <a:cubicBezTo>
                  <a:pt x="233" y="27"/>
                  <a:pt x="232" y="26"/>
                  <a:pt x="232" y="26"/>
                </a:cubicBezTo>
                <a:cubicBezTo>
                  <a:pt x="235" y="22"/>
                  <a:pt x="241" y="25"/>
                  <a:pt x="244" y="22"/>
                </a:cubicBezTo>
                <a:cubicBezTo>
                  <a:pt x="242" y="16"/>
                  <a:pt x="232" y="19"/>
                  <a:pt x="234" y="11"/>
                </a:cubicBezTo>
                <a:cubicBezTo>
                  <a:pt x="242" y="8"/>
                  <a:pt x="242" y="17"/>
                  <a:pt x="248" y="18"/>
                </a:cubicBezTo>
                <a:cubicBezTo>
                  <a:pt x="251" y="14"/>
                  <a:pt x="244" y="9"/>
                  <a:pt x="247" y="5"/>
                </a:cubicBezTo>
                <a:cubicBezTo>
                  <a:pt x="249" y="4"/>
                  <a:pt x="250" y="4"/>
                  <a:pt x="251" y="4"/>
                </a:cubicBezTo>
                <a:cubicBezTo>
                  <a:pt x="255" y="8"/>
                  <a:pt x="251" y="12"/>
                  <a:pt x="252" y="17"/>
                </a:cubicBezTo>
                <a:cubicBezTo>
                  <a:pt x="257" y="15"/>
                  <a:pt x="254" y="8"/>
                  <a:pt x="260" y="6"/>
                </a:cubicBezTo>
                <a:cubicBezTo>
                  <a:pt x="268" y="11"/>
                  <a:pt x="257" y="16"/>
                  <a:pt x="255" y="20"/>
                </a:cubicBezTo>
                <a:cubicBezTo>
                  <a:pt x="258" y="24"/>
                  <a:pt x="266" y="16"/>
                  <a:pt x="268" y="23"/>
                </a:cubicBezTo>
                <a:cubicBezTo>
                  <a:pt x="266" y="28"/>
                  <a:pt x="260" y="23"/>
                  <a:pt x="254" y="26"/>
                </a:cubicBezTo>
                <a:cubicBezTo>
                  <a:pt x="251" y="27"/>
                  <a:pt x="245" y="35"/>
                  <a:pt x="246" y="38"/>
                </a:cubicBezTo>
                <a:cubicBezTo>
                  <a:pt x="247" y="42"/>
                  <a:pt x="263" y="50"/>
                  <a:pt x="267" y="49"/>
                </a:cubicBezTo>
                <a:cubicBezTo>
                  <a:pt x="273" y="47"/>
                  <a:pt x="274" y="37"/>
                  <a:pt x="284" y="34"/>
                </a:cubicBezTo>
                <a:cubicBezTo>
                  <a:pt x="300" y="30"/>
                  <a:pt x="323" y="30"/>
                  <a:pt x="328" y="35"/>
                </a:cubicBezTo>
                <a:cubicBezTo>
                  <a:pt x="333" y="40"/>
                  <a:pt x="324" y="50"/>
                  <a:pt x="316" y="57"/>
                </a:cubicBezTo>
                <a:cubicBezTo>
                  <a:pt x="309" y="64"/>
                  <a:pt x="305" y="70"/>
                  <a:pt x="295" y="73"/>
                </a:cubicBezTo>
                <a:cubicBezTo>
                  <a:pt x="287" y="74"/>
                  <a:pt x="272" y="68"/>
                  <a:pt x="272" y="80"/>
                </a:cubicBezTo>
                <a:cubicBezTo>
                  <a:pt x="271" y="86"/>
                  <a:pt x="271" y="100"/>
                  <a:pt x="273" y="104"/>
                </a:cubicBezTo>
                <a:cubicBezTo>
                  <a:pt x="275" y="111"/>
                  <a:pt x="284" y="113"/>
                  <a:pt x="288" y="117"/>
                </a:cubicBezTo>
                <a:cubicBezTo>
                  <a:pt x="293" y="116"/>
                  <a:pt x="290" y="107"/>
                  <a:pt x="297" y="108"/>
                </a:cubicBezTo>
                <a:cubicBezTo>
                  <a:pt x="301" y="113"/>
                  <a:pt x="293" y="116"/>
                  <a:pt x="292" y="120"/>
                </a:cubicBezTo>
                <a:cubicBezTo>
                  <a:pt x="295" y="124"/>
                  <a:pt x="301" y="120"/>
                  <a:pt x="305" y="120"/>
                </a:cubicBezTo>
                <a:cubicBezTo>
                  <a:pt x="306" y="121"/>
                  <a:pt x="307" y="122"/>
                  <a:pt x="308" y="124"/>
                </a:cubicBezTo>
                <a:cubicBezTo>
                  <a:pt x="304" y="130"/>
                  <a:pt x="298" y="124"/>
                  <a:pt x="294" y="125"/>
                </a:cubicBezTo>
                <a:cubicBezTo>
                  <a:pt x="296" y="129"/>
                  <a:pt x="307" y="131"/>
                  <a:pt x="301" y="137"/>
                </a:cubicBezTo>
                <a:cubicBezTo>
                  <a:pt x="295" y="139"/>
                  <a:pt x="295" y="130"/>
                  <a:pt x="290" y="129"/>
                </a:cubicBezTo>
                <a:cubicBezTo>
                  <a:pt x="289" y="133"/>
                  <a:pt x="296" y="136"/>
                  <a:pt x="295" y="141"/>
                </a:cubicBezTo>
                <a:cubicBezTo>
                  <a:pt x="293" y="142"/>
                  <a:pt x="293" y="143"/>
                  <a:pt x="291" y="143"/>
                </a:cubicBezTo>
                <a:cubicBezTo>
                  <a:pt x="287" y="142"/>
                  <a:pt x="288" y="136"/>
                  <a:pt x="286" y="131"/>
                </a:cubicBezTo>
                <a:cubicBezTo>
                  <a:pt x="283" y="135"/>
                  <a:pt x="288" y="141"/>
                  <a:pt x="281" y="143"/>
                </a:cubicBezTo>
                <a:cubicBezTo>
                  <a:pt x="281" y="142"/>
                  <a:pt x="280" y="142"/>
                  <a:pt x="279" y="142"/>
                </a:cubicBezTo>
                <a:cubicBezTo>
                  <a:pt x="274" y="135"/>
                  <a:pt x="284" y="132"/>
                  <a:pt x="281" y="125"/>
                </a:cubicBezTo>
                <a:cubicBezTo>
                  <a:pt x="279" y="120"/>
                  <a:pt x="267" y="117"/>
                  <a:pt x="264" y="106"/>
                </a:cubicBezTo>
                <a:cubicBezTo>
                  <a:pt x="263" y="100"/>
                  <a:pt x="261" y="93"/>
                  <a:pt x="256" y="88"/>
                </a:cubicBezTo>
                <a:cubicBezTo>
                  <a:pt x="247" y="78"/>
                  <a:pt x="231" y="107"/>
                  <a:pt x="198" y="100"/>
                </a:cubicBezTo>
                <a:cubicBezTo>
                  <a:pt x="187" y="94"/>
                  <a:pt x="186" y="107"/>
                  <a:pt x="185" y="1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3" name="Freeform 151"/>
          <p:cNvSpPr>
            <a:spLocks/>
          </p:cNvSpPr>
          <p:nvPr/>
        </p:nvSpPr>
        <p:spPr bwMode="auto">
          <a:xfrm>
            <a:off x="6964807" y="1970993"/>
            <a:ext cx="815540" cy="559230"/>
          </a:xfrm>
          <a:custGeom>
            <a:avLst/>
            <a:gdLst/>
            <a:ahLst/>
            <a:cxnLst>
              <a:cxn ang="0">
                <a:pos x="321" y="199"/>
              </a:cxn>
              <a:cxn ang="0">
                <a:pos x="302" y="205"/>
              </a:cxn>
              <a:cxn ang="0">
                <a:pos x="301" y="204"/>
              </a:cxn>
              <a:cxn ang="0">
                <a:pos x="298" y="202"/>
              </a:cxn>
              <a:cxn ang="0">
                <a:pos x="295" y="200"/>
              </a:cxn>
              <a:cxn ang="0">
                <a:pos x="265" y="182"/>
              </a:cxn>
              <a:cxn ang="0">
                <a:pos x="244" y="211"/>
              </a:cxn>
              <a:cxn ang="0">
                <a:pos x="244" y="223"/>
              </a:cxn>
              <a:cxn ang="0">
                <a:pos x="215" y="190"/>
              </a:cxn>
              <a:cxn ang="0">
                <a:pos x="225" y="216"/>
              </a:cxn>
              <a:cxn ang="0">
                <a:pos x="196" y="182"/>
              </a:cxn>
              <a:cxn ang="0">
                <a:pos x="174" y="177"/>
              </a:cxn>
              <a:cxn ang="0">
                <a:pos x="165" y="211"/>
              </a:cxn>
              <a:cxn ang="0">
                <a:pos x="176" y="227"/>
              </a:cxn>
              <a:cxn ang="0">
                <a:pos x="151" y="216"/>
              </a:cxn>
              <a:cxn ang="0">
                <a:pos x="139" y="197"/>
              </a:cxn>
              <a:cxn ang="0">
                <a:pos x="144" y="161"/>
              </a:cxn>
              <a:cxn ang="0">
                <a:pos x="133" y="210"/>
              </a:cxn>
              <a:cxn ang="0">
                <a:pos x="120" y="221"/>
              </a:cxn>
              <a:cxn ang="0">
                <a:pos x="115" y="187"/>
              </a:cxn>
              <a:cxn ang="0">
                <a:pos x="115" y="143"/>
              </a:cxn>
              <a:cxn ang="0">
                <a:pos x="112" y="104"/>
              </a:cxn>
              <a:cxn ang="0">
                <a:pos x="13" y="50"/>
              </a:cxn>
              <a:cxn ang="0">
                <a:pos x="33" y="0"/>
              </a:cxn>
              <a:cxn ang="0">
                <a:pos x="35" y="1"/>
              </a:cxn>
              <a:cxn ang="0">
                <a:pos x="70" y="88"/>
              </a:cxn>
              <a:cxn ang="0">
                <a:pos x="233" y="104"/>
              </a:cxn>
              <a:cxn ang="0">
                <a:pos x="269" y="133"/>
              </a:cxn>
              <a:cxn ang="0">
                <a:pos x="314" y="148"/>
              </a:cxn>
              <a:cxn ang="0">
                <a:pos x="325" y="149"/>
              </a:cxn>
              <a:cxn ang="0">
                <a:pos x="319" y="183"/>
              </a:cxn>
              <a:cxn ang="0">
                <a:pos x="331" y="188"/>
              </a:cxn>
            </a:cxnLst>
            <a:rect l="0" t="0" r="r" b="b"/>
            <a:pathLst>
              <a:path w="331" h="227">
                <a:moveTo>
                  <a:pt x="331" y="188"/>
                </a:moveTo>
                <a:cubicBezTo>
                  <a:pt x="331" y="189"/>
                  <a:pt x="323" y="194"/>
                  <a:pt x="321" y="199"/>
                </a:cubicBezTo>
                <a:cubicBezTo>
                  <a:pt x="320" y="200"/>
                  <a:pt x="321" y="200"/>
                  <a:pt x="321" y="201"/>
                </a:cubicBezTo>
                <a:cubicBezTo>
                  <a:pt x="317" y="205"/>
                  <a:pt x="309" y="208"/>
                  <a:pt x="302" y="205"/>
                </a:cubicBezTo>
                <a:cubicBezTo>
                  <a:pt x="298" y="207"/>
                  <a:pt x="296" y="210"/>
                  <a:pt x="292" y="211"/>
                </a:cubicBezTo>
                <a:cubicBezTo>
                  <a:pt x="295" y="208"/>
                  <a:pt x="299" y="207"/>
                  <a:pt x="301" y="204"/>
                </a:cubicBezTo>
                <a:cubicBezTo>
                  <a:pt x="295" y="201"/>
                  <a:pt x="287" y="206"/>
                  <a:pt x="281" y="207"/>
                </a:cubicBezTo>
                <a:cubicBezTo>
                  <a:pt x="286" y="205"/>
                  <a:pt x="293" y="203"/>
                  <a:pt x="298" y="202"/>
                </a:cubicBezTo>
                <a:cubicBezTo>
                  <a:pt x="295" y="199"/>
                  <a:pt x="290" y="203"/>
                  <a:pt x="287" y="202"/>
                </a:cubicBezTo>
                <a:cubicBezTo>
                  <a:pt x="289" y="201"/>
                  <a:pt x="293" y="201"/>
                  <a:pt x="295" y="200"/>
                </a:cubicBezTo>
                <a:cubicBezTo>
                  <a:pt x="287" y="196"/>
                  <a:pt x="279" y="196"/>
                  <a:pt x="273" y="191"/>
                </a:cubicBezTo>
                <a:cubicBezTo>
                  <a:pt x="270" y="188"/>
                  <a:pt x="269" y="183"/>
                  <a:pt x="265" y="182"/>
                </a:cubicBezTo>
                <a:cubicBezTo>
                  <a:pt x="255" y="182"/>
                  <a:pt x="247" y="182"/>
                  <a:pt x="239" y="180"/>
                </a:cubicBezTo>
                <a:cubicBezTo>
                  <a:pt x="240" y="191"/>
                  <a:pt x="239" y="203"/>
                  <a:pt x="244" y="211"/>
                </a:cubicBezTo>
                <a:cubicBezTo>
                  <a:pt x="250" y="211"/>
                  <a:pt x="256" y="212"/>
                  <a:pt x="254" y="220"/>
                </a:cubicBezTo>
                <a:cubicBezTo>
                  <a:pt x="251" y="222"/>
                  <a:pt x="248" y="223"/>
                  <a:pt x="244" y="223"/>
                </a:cubicBezTo>
                <a:cubicBezTo>
                  <a:pt x="233" y="222"/>
                  <a:pt x="232" y="212"/>
                  <a:pt x="226" y="204"/>
                </a:cubicBezTo>
                <a:cubicBezTo>
                  <a:pt x="223" y="198"/>
                  <a:pt x="217" y="194"/>
                  <a:pt x="215" y="190"/>
                </a:cubicBezTo>
                <a:cubicBezTo>
                  <a:pt x="215" y="193"/>
                  <a:pt x="215" y="203"/>
                  <a:pt x="215" y="206"/>
                </a:cubicBezTo>
                <a:cubicBezTo>
                  <a:pt x="217" y="210"/>
                  <a:pt x="225" y="210"/>
                  <a:pt x="225" y="216"/>
                </a:cubicBezTo>
                <a:cubicBezTo>
                  <a:pt x="224" y="226"/>
                  <a:pt x="206" y="219"/>
                  <a:pt x="202" y="213"/>
                </a:cubicBezTo>
                <a:cubicBezTo>
                  <a:pt x="199" y="207"/>
                  <a:pt x="199" y="192"/>
                  <a:pt x="196" y="182"/>
                </a:cubicBezTo>
                <a:cubicBezTo>
                  <a:pt x="195" y="178"/>
                  <a:pt x="191" y="163"/>
                  <a:pt x="184" y="163"/>
                </a:cubicBezTo>
                <a:cubicBezTo>
                  <a:pt x="179" y="164"/>
                  <a:pt x="176" y="174"/>
                  <a:pt x="174" y="177"/>
                </a:cubicBezTo>
                <a:cubicBezTo>
                  <a:pt x="171" y="182"/>
                  <a:pt x="166" y="186"/>
                  <a:pt x="164" y="191"/>
                </a:cubicBezTo>
                <a:cubicBezTo>
                  <a:pt x="162" y="197"/>
                  <a:pt x="162" y="208"/>
                  <a:pt x="165" y="211"/>
                </a:cubicBezTo>
                <a:cubicBezTo>
                  <a:pt x="171" y="216"/>
                  <a:pt x="181" y="212"/>
                  <a:pt x="182" y="220"/>
                </a:cubicBezTo>
                <a:cubicBezTo>
                  <a:pt x="183" y="223"/>
                  <a:pt x="181" y="226"/>
                  <a:pt x="176" y="227"/>
                </a:cubicBezTo>
                <a:cubicBezTo>
                  <a:pt x="174" y="227"/>
                  <a:pt x="171" y="227"/>
                  <a:pt x="168" y="227"/>
                </a:cubicBezTo>
                <a:cubicBezTo>
                  <a:pt x="161" y="226"/>
                  <a:pt x="156" y="221"/>
                  <a:pt x="151" y="216"/>
                </a:cubicBezTo>
                <a:cubicBezTo>
                  <a:pt x="149" y="213"/>
                  <a:pt x="148" y="209"/>
                  <a:pt x="146" y="206"/>
                </a:cubicBezTo>
                <a:cubicBezTo>
                  <a:pt x="144" y="203"/>
                  <a:pt x="139" y="200"/>
                  <a:pt x="139" y="197"/>
                </a:cubicBezTo>
                <a:cubicBezTo>
                  <a:pt x="139" y="189"/>
                  <a:pt x="149" y="181"/>
                  <a:pt x="148" y="169"/>
                </a:cubicBezTo>
                <a:cubicBezTo>
                  <a:pt x="147" y="167"/>
                  <a:pt x="146" y="164"/>
                  <a:pt x="144" y="161"/>
                </a:cubicBezTo>
                <a:cubicBezTo>
                  <a:pt x="145" y="171"/>
                  <a:pt x="134" y="179"/>
                  <a:pt x="133" y="190"/>
                </a:cubicBezTo>
                <a:cubicBezTo>
                  <a:pt x="132" y="193"/>
                  <a:pt x="131" y="207"/>
                  <a:pt x="133" y="210"/>
                </a:cubicBezTo>
                <a:cubicBezTo>
                  <a:pt x="135" y="213"/>
                  <a:pt x="141" y="215"/>
                  <a:pt x="143" y="218"/>
                </a:cubicBezTo>
                <a:cubicBezTo>
                  <a:pt x="141" y="227"/>
                  <a:pt x="123" y="227"/>
                  <a:pt x="120" y="221"/>
                </a:cubicBezTo>
                <a:cubicBezTo>
                  <a:pt x="118" y="218"/>
                  <a:pt x="119" y="208"/>
                  <a:pt x="119" y="201"/>
                </a:cubicBezTo>
                <a:cubicBezTo>
                  <a:pt x="118" y="194"/>
                  <a:pt x="115" y="191"/>
                  <a:pt x="115" y="187"/>
                </a:cubicBezTo>
                <a:cubicBezTo>
                  <a:pt x="116" y="181"/>
                  <a:pt x="120" y="177"/>
                  <a:pt x="121" y="171"/>
                </a:cubicBezTo>
                <a:cubicBezTo>
                  <a:pt x="122" y="159"/>
                  <a:pt x="117" y="152"/>
                  <a:pt x="115" y="143"/>
                </a:cubicBezTo>
                <a:cubicBezTo>
                  <a:pt x="114" y="140"/>
                  <a:pt x="114" y="133"/>
                  <a:pt x="113" y="127"/>
                </a:cubicBezTo>
                <a:cubicBezTo>
                  <a:pt x="112" y="119"/>
                  <a:pt x="109" y="113"/>
                  <a:pt x="112" y="104"/>
                </a:cubicBezTo>
                <a:cubicBezTo>
                  <a:pt x="89" y="111"/>
                  <a:pt x="57" y="112"/>
                  <a:pt x="39" y="101"/>
                </a:cubicBezTo>
                <a:cubicBezTo>
                  <a:pt x="23" y="91"/>
                  <a:pt x="11" y="73"/>
                  <a:pt x="13" y="50"/>
                </a:cubicBezTo>
                <a:cubicBezTo>
                  <a:pt x="16" y="39"/>
                  <a:pt x="23" y="4"/>
                  <a:pt x="31" y="0"/>
                </a:cubicBezTo>
                <a:cubicBezTo>
                  <a:pt x="32" y="0"/>
                  <a:pt x="33" y="0"/>
                  <a:pt x="33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4" y="1"/>
                  <a:pt x="34" y="2"/>
                  <a:pt x="35" y="1"/>
                </a:cubicBezTo>
                <a:cubicBezTo>
                  <a:pt x="51" y="13"/>
                  <a:pt x="0" y="65"/>
                  <a:pt x="60" y="88"/>
                </a:cubicBezTo>
                <a:cubicBezTo>
                  <a:pt x="64" y="88"/>
                  <a:pt x="67" y="88"/>
                  <a:pt x="70" y="88"/>
                </a:cubicBezTo>
                <a:cubicBezTo>
                  <a:pt x="103" y="85"/>
                  <a:pt x="125" y="61"/>
                  <a:pt x="164" y="65"/>
                </a:cubicBezTo>
                <a:cubicBezTo>
                  <a:pt x="196" y="68"/>
                  <a:pt x="211" y="94"/>
                  <a:pt x="233" y="104"/>
                </a:cubicBezTo>
                <a:cubicBezTo>
                  <a:pt x="239" y="106"/>
                  <a:pt x="244" y="106"/>
                  <a:pt x="250" y="107"/>
                </a:cubicBezTo>
                <a:cubicBezTo>
                  <a:pt x="260" y="108"/>
                  <a:pt x="264" y="127"/>
                  <a:pt x="269" y="133"/>
                </a:cubicBezTo>
                <a:cubicBezTo>
                  <a:pt x="276" y="142"/>
                  <a:pt x="285" y="145"/>
                  <a:pt x="295" y="152"/>
                </a:cubicBezTo>
                <a:cubicBezTo>
                  <a:pt x="301" y="150"/>
                  <a:pt x="307" y="148"/>
                  <a:pt x="314" y="148"/>
                </a:cubicBezTo>
                <a:cubicBezTo>
                  <a:pt x="314" y="150"/>
                  <a:pt x="311" y="152"/>
                  <a:pt x="312" y="153"/>
                </a:cubicBezTo>
                <a:cubicBezTo>
                  <a:pt x="315" y="151"/>
                  <a:pt x="319" y="149"/>
                  <a:pt x="325" y="149"/>
                </a:cubicBezTo>
                <a:cubicBezTo>
                  <a:pt x="322" y="155"/>
                  <a:pt x="315" y="157"/>
                  <a:pt x="315" y="163"/>
                </a:cubicBezTo>
                <a:cubicBezTo>
                  <a:pt x="314" y="169"/>
                  <a:pt x="319" y="175"/>
                  <a:pt x="319" y="183"/>
                </a:cubicBezTo>
                <a:cubicBezTo>
                  <a:pt x="319" y="189"/>
                  <a:pt x="318" y="193"/>
                  <a:pt x="320" y="197"/>
                </a:cubicBezTo>
                <a:cubicBezTo>
                  <a:pt x="323" y="196"/>
                  <a:pt x="326" y="190"/>
                  <a:pt x="331" y="18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4" name="Freeform 152"/>
          <p:cNvSpPr>
            <a:spLocks/>
          </p:cNvSpPr>
          <p:nvPr/>
        </p:nvSpPr>
        <p:spPr bwMode="auto">
          <a:xfrm>
            <a:off x="7158984" y="2729579"/>
            <a:ext cx="559228" cy="209711"/>
          </a:xfrm>
          <a:custGeom>
            <a:avLst/>
            <a:gdLst/>
            <a:ahLst/>
            <a:cxnLst>
              <a:cxn ang="0">
                <a:pos x="13" y="33"/>
              </a:cxn>
              <a:cxn ang="0">
                <a:pos x="34" y="17"/>
              </a:cxn>
              <a:cxn ang="0">
                <a:pos x="44" y="0"/>
              </a:cxn>
              <a:cxn ang="0">
                <a:pos x="38" y="19"/>
              </a:cxn>
              <a:cxn ang="0">
                <a:pos x="17" y="36"/>
              </a:cxn>
              <a:cxn ang="0">
                <a:pos x="71" y="70"/>
              </a:cxn>
              <a:cxn ang="0">
                <a:pos x="75" y="62"/>
              </a:cxn>
              <a:cxn ang="0">
                <a:pos x="111" y="14"/>
              </a:cxn>
              <a:cxn ang="0">
                <a:pos x="131" y="12"/>
              </a:cxn>
              <a:cxn ang="0">
                <a:pos x="141" y="15"/>
              </a:cxn>
              <a:cxn ang="0">
                <a:pos x="173" y="31"/>
              </a:cxn>
              <a:cxn ang="0">
                <a:pos x="183" y="16"/>
              </a:cxn>
              <a:cxn ang="0">
                <a:pos x="195" y="29"/>
              </a:cxn>
              <a:cxn ang="0">
                <a:pos x="195" y="37"/>
              </a:cxn>
              <a:cxn ang="0">
                <a:pos x="203" y="42"/>
              </a:cxn>
              <a:cxn ang="0">
                <a:pos x="214" y="51"/>
              </a:cxn>
              <a:cxn ang="0">
                <a:pos x="218" y="57"/>
              </a:cxn>
              <a:cxn ang="0">
                <a:pos x="221" y="51"/>
              </a:cxn>
              <a:cxn ang="0">
                <a:pos x="218" y="59"/>
              </a:cxn>
              <a:cxn ang="0">
                <a:pos x="222" y="53"/>
              </a:cxn>
              <a:cxn ang="0">
                <a:pos x="220" y="61"/>
              </a:cxn>
              <a:cxn ang="0">
                <a:pos x="226" y="59"/>
              </a:cxn>
              <a:cxn ang="0">
                <a:pos x="221" y="62"/>
              </a:cxn>
              <a:cxn ang="0">
                <a:pos x="218" y="70"/>
              </a:cxn>
              <a:cxn ang="0">
                <a:pos x="218" y="78"/>
              </a:cxn>
              <a:cxn ang="0">
                <a:pos x="215" y="69"/>
              </a:cxn>
              <a:cxn ang="0">
                <a:pos x="215" y="80"/>
              </a:cxn>
              <a:cxn ang="0">
                <a:pos x="212" y="70"/>
              </a:cxn>
              <a:cxn ang="0">
                <a:pos x="210" y="80"/>
              </a:cxn>
              <a:cxn ang="0">
                <a:pos x="208" y="71"/>
              </a:cxn>
              <a:cxn ang="0">
                <a:pos x="199" y="79"/>
              </a:cxn>
              <a:cxn ang="0">
                <a:pos x="206" y="70"/>
              </a:cxn>
              <a:cxn ang="0">
                <a:pos x="189" y="72"/>
              </a:cxn>
              <a:cxn ang="0">
                <a:pos x="180" y="72"/>
              </a:cxn>
              <a:cxn ang="0">
                <a:pos x="171" y="74"/>
              </a:cxn>
              <a:cxn ang="0">
                <a:pos x="177" y="76"/>
              </a:cxn>
              <a:cxn ang="0">
                <a:pos x="174" y="77"/>
              </a:cxn>
              <a:cxn ang="0">
                <a:pos x="177" y="80"/>
              </a:cxn>
              <a:cxn ang="0">
                <a:pos x="160" y="81"/>
              </a:cxn>
              <a:cxn ang="0">
                <a:pos x="148" y="77"/>
              </a:cxn>
              <a:cxn ang="0">
                <a:pos x="129" y="76"/>
              </a:cxn>
              <a:cxn ang="0">
                <a:pos x="133" y="81"/>
              </a:cxn>
              <a:cxn ang="0">
                <a:pos x="129" y="80"/>
              </a:cxn>
              <a:cxn ang="0">
                <a:pos x="93" y="78"/>
              </a:cxn>
              <a:cxn ang="0">
                <a:pos x="94" y="76"/>
              </a:cxn>
              <a:cxn ang="0">
                <a:pos x="61" y="78"/>
              </a:cxn>
              <a:cxn ang="0">
                <a:pos x="13" y="33"/>
              </a:cxn>
            </a:cxnLst>
            <a:rect l="0" t="0" r="r" b="b"/>
            <a:pathLst>
              <a:path w="226" h="85">
                <a:moveTo>
                  <a:pt x="13" y="33"/>
                </a:moveTo>
                <a:cubicBezTo>
                  <a:pt x="18" y="26"/>
                  <a:pt x="29" y="21"/>
                  <a:pt x="34" y="17"/>
                </a:cubicBezTo>
                <a:cubicBezTo>
                  <a:pt x="43" y="10"/>
                  <a:pt x="43" y="0"/>
                  <a:pt x="44" y="0"/>
                </a:cubicBezTo>
                <a:cubicBezTo>
                  <a:pt x="45" y="1"/>
                  <a:pt x="47" y="11"/>
                  <a:pt x="38" y="19"/>
                </a:cubicBezTo>
                <a:cubicBezTo>
                  <a:pt x="32" y="24"/>
                  <a:pt x="22" y="27"/>
                  <a:pt x="17" y="36"/>
                </a:cubicBezTo>
                <a:cubicBezTo>
                  <a:pt x="8" y="50"/>
                  <a:pt x="11" y="79"/>
                  <a:pt x="71" y="70"/>
                </a:cubicBezTo>
                <a:cubicBezTo>
                  <a:pt x="73" y="70"/>
                  <a:pt x="73" y="64"/>
                  <a:pt x="75" y="62"/>
                </a:cubicBezTo>
                <a:cubicBezTo>
                  <a:pt x="76" y="37"/>
                  <a:pt x="91" y="22"/>
                  <a:pt x="111" y="14"/>
                </a:cubicBezTo>
                <a:cubicBezTo>
                  <a:pt x="117" y="13"/>
                  <a:pt x="123" y="12"/>
                  <a:pt x="131" y="12"/>
                </a:cubicBezTo>
                <a:cubicBezTo>
                  <a:pt x="134" y="13"/>
                  <a:pt x="137" y="14"/>
                  <a:pt x="141" y="15"/>
                </a:cubicBezTo>
                <a:cubicBezTo>
                  <a:pt x="147" y="16"/>
                  <a:pt x="165" y="30"/>
                  <a:pt x="173" y="31"/>
                </a:cubicBezTo>
                <a:cubicBezTo>
                  <a:pt x="170" y="24"/>
                  <a:pt x="176" y="14"/>
                  <a:pt x="183" y="16"/>
                </a:cubicBezTo>
                <a:cubicBezTo>
                  <a:pt x="190" y="17"/>
                  <a:pt x="194" y="22"/>
                  <a:pt x="195" y="29"/>
                </a:cubicBezTo>
                <a:cubicBezTo>
                  <a:pt x="195" y="32"/>
                  <a:pt x="193" y="34"/>
                  <a:pt x="195" y="37"/>
                </a:cubicBezTo>
                <a:cubicBezTo>
                  <a:pt x="196" y="37"/>
                  <a:pt x="203" y="40"/>
                  <a:pt x="203" y="42"/>
                </a:cubicBezTo>
                <a:cubicBezTo>
                  <a:pt x="209" y="44"/>
                  <a:pt x="210" y="49"/>
                  <a:pt x="214" y="51"/>
                </a:cubicBezTo>
                <a:cubicBezTo>
                  <a:pt x="215" y="54"/>
                  <a:pt x="216" y="56"/>
                  <a:pt x="218" y="57"/>
                </a:cubicBezTo>
                <a:cubicBezTo>
                  <a:pt x="220" y="56"/>
                  <a:pt x="220" y="52"/>
                  <a:pt x="221" y="51"/>
                </a:cubicBezTo>
                <a:cubicBezTo>
                  <a:pt x="221" y="54"/>
                  <a:pt x="218" y="57"/>
                  <a:pt x="218" y="59"/>
                </a:cubicBezTo>
                <a:cubicBezTo>
                  <a:pt x="220" y="58"/>
                  <a:pt x="221" y="55"/>
                  <a:pt x="222" y="53"/>
                </a:cubicBezTo>
                <a:cubicBezTo>
                  <a:pt x="223" y="57"/>
                  <a:pt x="219" y="58"/>
                  <a:pt x="220" y="61"/>
                </a:cubicBezTo>
                <a:cubicBezTo>
                  <a:pt x="222" y="62"/>
                  <a:pt x="225" y="59"/>
                  <a:pt x="226" y="59"/>
                </a:cubicBezTo>
                <a:cubicBezTo>
                  <a:pt x="225" y="61"/>
                  <a:pt x="223" y="61"/>
                  <a:pt x="221" y="62"/>
                </a:cubicBezTo>
                <a:cubicBezTo>
                  <a:pt x="222" y="65"/>
                  <a:pt x="218" y="67"/>
                  <a:pt x="218" y="70"/>
                </a:cubicBezTo>
                <a:cubicBezTo>
                  <a:pt x="217" y="72"/>
                  <a:pt x="220" y="75"/>
                  <a:pt x="218" y="78"/>
                </a:cubicBezTo>
                <a:cubicBezTo>
                  <a:pt x="217" y="76"/>
                  <a:pt x="218" y="69"/>
                  <a:pt x="215" y="69"/>
                </a:cubicBezTo>
                <a:cubicBezTo>
                  <a:pt x="215" y="73"/>
                  <a:pt x="217" y="75"/>
                  <a:pt x="215" y="80"/>
                </a:cubicBezTo>
                <a:cubicBezTo>
                  <a:pt x="215" y="75"/>
                  <a:pt x="217" y="72"/>
                  <a:pt x="212" y="70"/>
                </a:cubicBezTo>
                <a:cubicBezTo>
                  <a:pt x="210" y="73"/>
                  <a:pt x="213" y="76"/>
                  <a:pt x="210" y="80"/>
                </a:cubicBezTo>
                <a:cubicBezTo>
                  <a:pt x="210" y="75"/>
                  <a:pt x="212" y="73"/>
                  <a:pt x="208" y="71"/>
                </a:cubicBezTo>
                <a:cubicBezTo>
                  <a:pt x="206" y="76"/>
                  <a:pt x="204" y="76"/>
                  <a:pt x="199" y="79"/>
                </a:cubicBezTo>
                <a:cubicBezTo>
                  <a:pt x="201" y="75"/>
                  <a:pt x="208" y="76"/>
                  <a:pt x="206" y="70"/>
                </a:cubicBezTo>
                <a:cubicBezTo>
                  <a:pt x="200" y="71"/>
                  <a:pt x="195" y="74"/>
                  <a:pt x="189" y="72"/>
                </a:cubicBezTo>
                <a:cubicBezTo>
                  <a:pt x="186" y="71"/>
                  <a:pt x="183" y="72"/>
                  <a:pt x="180" y="72"/>
                </a:cubicBezTo>
                <a:cubicBezTo>
                  <a:pt x="178" y="74"/>
                  <a:pt x="172" y="72"/>
                  <a:pt x="171" y="74"/>
                </a:cubicBezTo>
                <a:cubicBezTo>
                  <a:pt x="172" y="74"/>
                  <a:pt x="177" y="74"/>
                  <a:pt x="177" y="76"/>
                </a:cubicBezTo>
                <a:cubicBezTo>
                  <a:pt x="177" y="77"/>
                  <a:pt x="175" y="76"/>
                  <a:pt x="174" y="77"/>
                </a:cubicBezTo>
                <a:cubicBezTo>
                  <a:pt x="176" y="77"/>
                  <a:pt x="178" y="79"/>
                  <a:pt x="177" y="80"/>
                </a:cubicBezTo>
                <a:cubicBezTo>
                  <a:pt x="173" y="80"/>
                  <a:pt x="166" y="81"/>
                  <a:pt x="160" y="81"/>
                </a:cubicBezTo>
                <a:cubicBezTo>
                  <a:pt x="155" y="81"/>
                  <a:pt x="156" y="76"/>
                  <a:pt x="148" y="77"/>
                </a:cubicBezTo>
                <a:cubicBezTo>
                  <a:pt x="145" y="76"/>
                  <a:pt x="143" y="78"/>
                  <a:pt x="129" y="76"/>
                </a:cubicBezTo>
                <a:cubicBezTo>
                  <a:pt x="130" y="76"/>
                  <a:pt x="133" y="79"/>
                  <a:pt x="133" y="81"/>
                </a:cubicBezTo>
                <a:cubicBezTo>
                  <a:pt x="132" y="82"/>
                  <a:pt x="130" y="79"/>
                  <a:pt x="129" y="80"/>
                </a:cubicBezTo>
                <a:cubicBezTo>
                  <a:pt x="130" y="81"/>
                  <a:pt x="98" y="85"/>
                  <a:pt x="93" y="78"/>
                </a:cubicBezTo>
                <a:cubicBezTo>
                  <a:pt x="92" y="77"/>
                  <a:pt x="96" y="77"/>
                  <a:pt x="94" y="76"/>
                </a:cubicBezTo>
                <a:cubicBezTo>
                  <a:pt x="83" y="72"/>
                  <a:pt x="72" y="78"/>
                  <a:pt x="61" y="78"/>
                </a:cubicBezTo>
                <a:cubicBezTo>
                  <a:pt x="10" y="80"/>
                  <a:pt x="0" y="54"/>
                  <a:pt x="13" y="3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5" name="Freeform 153"/>
          <p:cNvSpPr>
            <a:spLocks/>
          </p:cNvSpPr>
          <p:nvPr/>
        </p:nvSpPr>
        <p:spPr bwMode="auto">
          <a:xfrm>
            <a:off x="6496195" y="2240252"/>
            <a:ext cx="582529" cy="525573"/>
          </a:xfrm>
          <a:custGeom>
            <a:avLst/>
            <a:gdLst/>
            <a:ahLst/>
            <a:cxnLst>
              <a:cxn ang="0">
                <a:pos x="176" y="89"/>
              </a:cxn>
              <a:cxn ang="0">
                <a:pos x="225" y="99"/>
              </a:cxn>
              <a:cxn ang="0">
                <a:pos x="225" y="104"/>
              </a:cxn>
              <a:cxn ang="0">
                <a:pos x="207" y="109"/>
              </a:cxn>
              <a:cxn ang="0">
                <a:pos x="225" y="121"/>
              </a:cxn>
              <a:cxn ang="0">
                <a:pos x="193" y="119"/>
              </a:cxn>
              <a:cxn ang="0">
                <a:pos x="193" y="127"/>
              </a:cxn>
              <a:cxn ang="0">
                <a:pos x="185" y="128"/>
              </a:cxn>
              <a:cxn ang="0">
                <a:pos x="167" y="119"/>
              </a:cxn>
              <a:cxn ang="0">
                <a:pos x="152" y="155"/>
              </a:cxn>
              <a:cxn ang="0">
                <a:pos x="178" y="163"/>
              </a:cxn>
              <a:cxn ang="0">
                <a:pos x="170" y="173"/>
              </a:cxn>
              <a:cxn ang="0">
                <a:pos x="208" y="181"/>
              </a:cxn>
              <a:cxn ang="0">
                <a:pos x="208" y="186"/>
              </a:cxn>
              <a:cxn ang="0">
                <a:pos x="170" y="188"/>
              </a:cxn>
              <a:cxn ang="0">
                <a:pos x="183" y="198"/>
              </a:cxn>
              <a:cxn ang="0">
                <a:pos x="167" y="197"/>
              </a:cxn>
              <a:cxn ang="0">
                <a:pos x="132" y="173"/>
              </a:cxn>
              <a:cxn ang="0">
                <a:pos x="126" y="156"/>
              </a:cxn>
              <a:cxn ang="0">
                <a:pos x="77" y="153"/>
              </a:cxn>
              <a:cxn ang="0">
                <a:pos x="49" y="165"/>
              </a:cxn>
              <a:cxn ang="0">
                <a:pos x="50" y="174"/>
              </a:cxn>
              <a:cxn ang="0">
                <a:pos x="42" y="175"/>
              </a:cxn>
              <a:cxn ang="0">
                <a:pos x="42" y="184"/>
              </a:cxn>
              <a:cxn ang="0">
                <a:pos x="32" y="185"/>
              </a:cxn>
              <a:cxn ang="0">
                <a:pos x="33" y="171"/>
              </a:cxn>
              <a:cxn ang="0">
                <a:pos x="27" y="168"/>
              </a:cxn>
              <a:cxn ang="0">
                <a:pos x="26" y="161"/>
              </a:cxn>
              <a:cxn ang="0">
                <a:pos x="13" y="163"/>
              </a:cxn>
              <a:cxn ang="0">
                <a:pos x="9" y="104"/>
              </a:cxn>
              <a:cxn ang="0">
                <a:pos x="15" y="70"/>
              </a:cxn>
              <a:cxn ang="0">
                <a:pos x="24" y="78"/>
              </a:cxn>
              <a:cxn ang="0">
                <a:pos x="29" y="68"/>
              </a:cxn>
              <a:cxn ang="0">
                <a:pos x="39" y="66"/>
              </a:cxn>
              <a:cxn ang="0">
                <a:pos x="97" y="34"/>
              </a:cxn>
              <a:cxn ang="0">
                <a:pos x="166" y="20"/>
              </a:cxn>
              <a:cxn ang="0">
                <a:pos x="195" y="11"/>
              </a:cxn>
              <a:cxn ang="0">
                <a:pos x="201" y="19"/>
              </a:cxn>
              <a:cxn ang="0">
                <a:pos x="222" y="48"/>
              </a:cxn>
              <a:cxn ang="0">
                <a:pos x="198" y="66"/>
              </a:cxn>
              <a:cxn ang="0">
                <a:pos x="176" y="89"/>
              </a:cxn>
            </a:cxnLst>
            <a:rect l="0" t="0" r="r" b="b"/>
            <a:pathLst>
              <a:path w="236" h="213">
                <a:moveTo>
                  <a:pt x="176" y="89"/>
                </a:moveTo>
                <a:cubicBezTo>
                  <a:pt x="184" y="104"/>
                  <a:pt x="211" y="97"/>
                  <a:pt x="225" y="99"/>
                </a:cubicBezTo>
                <a:cubicBezTo>
                  <a:pt x="226" y="102"/>
                  <a:pt x="224" y="102"/>
                  <a:pt x="225" y="104"/>
                </a:cubicBezTo>
                <a:cubicBezTo>
                  <a:pt x="220" y="107"/>
                  <a:pt x="211" y="105"/>
                  <a:pt x="207" y="109"/>
                </a:cubicBezTo>
                <a:cubicBezTo>
                  <a:pt x="212" y="114"/>
                  <a:pt x="219" y="117"/>
                  <a:pt x="225" y="121"/>
                </a:cubicBezTo>
                <a:cubicBezTo>
                  <a:pt x="219" y="136"/>
                  <a:pt x="205" y="115"/>
                  <a:pt x="193" y="119"/>
                </a:cubicBezTo>
                <a:cubicBezTo>
                  <a:pt x="193" y="122"/>
                  <a:pt x="194" y="124"/>
                  <a:pt x="193" y="127"/>
                </a:cubicBezTo>
                <a:cubicBezTo>
                  <a:pt x="191" y="128"/>
                  <a:pt x="188" y="129"/>
                  <a:pt x="185" y="128"/>
                </a:cubicBezTo>
                <a:cubicBezTo>
                  <a:pt x="181" y="123"/>
                  <a:pt x="175" y="116"/>
                  <a:pt x="167" y="119"/>
                </a:cubicBezTo>
                <a:cubicBezTo>
                  <a:pt x="159" y="131"/>
                  <a:pt x="169" y="150"/>
                  <a:pt x="152" y="155"/>
                </a:cubicBezTo>
                <a:cubicBezTo>
                  <a:pt x="153" y="180"/>
                  <a:pt x="168" y="158"/>
                  <a:pt x="178" y="163"/>
                </a:cubicBezTo>
                <a:cubicBezTo>
                  <a:pt x="178" y="170"/>
                  <a:pt x="173" y="170"/>
                  <a:pt x="170" y="173"/>
                </a:cubicBezTo>
                <a:cubicBezTo>
                  <a:pt x="179" y="184"/>
                  <a:pt x="197" y="174"/>
                  <a:pt x="208" y="181"/>
                </a:cubicBezTo>
                <a:cubicBezTo>
                  <a:pt x="209" y="183"/>
                  <a:pt x="207" y="184"/>
                  <a:pt x="208" y="186"/>
                </a:cubicBezTo>
                <a:cubicBezTo>
                  <a:pt x="199" y="190"/>
                  <a:pt x="180" y="185"/>
                  <a:pt x="170" y="188"/>
                </a:cubicBezTo>
                <a:cubicBezTo>
                  <a:pt x="172" y="194"/>
                  <a:pt x="178" y="196"/>
                  <a:pt x="183" y="198"/>
                </a:cubicBezTo>
                <a:cubicBezTo>
                  <a:pt x="180" y="213"/>
                  <a:pt x="173" y="202"/>
                  <a:pt x="167" y="197"/>
                </a:cubicBezTo>
                <a:cubicBezTo>
                  <a:pt x="155" y="188"/>
                  <a:pt x="136" y="191"/>
                  <a:pt x="132" y="173"/>
                </a:cubicBezTo>
                <a:cubicBezTo>
                  <a:pt x="131" y="166"/>
                  <a:pt x="127" y="161"/>
                  <a:pt x="126" y="156"/>
                </a:cubicBezTo>
                <a:cubicBezTo>
                  <a:pt x="109" y="157"/>
                  <a:pt x="94" y="150"/>
                  <a:pt x="77" y="153"/>
                </a:cubicBezTo>
                <a:cubicBezTo>
                  <a:pt x="66" y="154"/>
                  <a:pt x="61" y="167"/>
                  <a:pt x="49" y="165"/>
                </a:cubicBezTo>
                <a:cubicBezTo>
                  <a:pt x="48" y="167"/>
                  <a:pt x="52" y="171"/>
                  <a:pt x="50" y="174"/>
                </a:cubicBezTo>
                <a:cubicBezTo>
                  <a:pt x="47" y="175"/>
                  <a:pt x="45" y="176"/>
                  <a:pt x="42" y="175"/>
                </a:cubicBezTo>
                <a:cubicBezTo>
                  <a:pt x="41" y="178"/>
                  <a:pt x="43" y="181"/>
                  <a:pt x="42" y="184"/>
                </a:cubicBezTo>
                <a:cubicBezTo>
                  <a:pt x="40" y="186"/>
                  <a:pt x="35" y="186"/>
                  <a:pt x="32" y="185"/>
                </a:cubicBezTo>
                <a:cubicBezTo>
                  <a:pt x="29" y="180"/>
                  <a:pt x="33" y="176"/>
                  <a:pt x="33" y="171"/>
                </a:cubicBezTo>
                <a:cubicBezTo>
                  <a:pt x="33" y="169"/>
                  <a:pt x="29" y="169"/>
                  <a:pt x="27" y="168"/>
                </a:cubicBezTo>
                <a:cubicBezTo>
                  <a:pt x="27" y="165"/>
                  <a:pt x="29" y="162"/>
                  <a:pt x="26" y="161"/>
                </a:cubicBezTo>
                <a:cubicBezTo>
                  <a:pt x="23" y="164"/>
                  <a:pt x="17" y="170"/>
                  <a:pt x="13" y="163"/>
                </a:cubicBezTo>
                <a:cubicBezTo>
                  <a:pt x="34" y="150"/>
                  <a:pt x="12" y="129"/>
                  <a:pt x="9" y="104"/>
                </a:cubicBezTo>
                <a:cubicBezTo>
                  <a:pt x="7" y="92"/>
                  <a:pt x="0" y="71"/>
                  <a:pt x="15" y="70"/>
                </a:cubicBezTo>
                <a:cubicBezTo>
                  <a:pt x="20" y="70"/>
                  <a:pt x="20" y="76"/>
                  <a:pt x="24" y="78"/>
                </a:cubicBezTo>
                <a:cubicBezTo>
                  <a:pt x="26" y="74"/>
                  <a:pt x="29" y="73"/>
                  <a:pt x="29" y="68"/>
                </a:cubicBezTo>
                <a:cubicBezTo>
                  <a:pt x="31" y="67"/>
                  <a:pt x="35" y="64"/>
                  <a:pt x="39" y="66"/>
                </a:cubicBezTo>
                <a:cubicBezTo>
                  <a:pt x="59" y="59"/>
                  <a:pt x="72" y="36"/>
                  <a:pt x="97" y="34"/>
                </a:cubicBezTo>
                <a:cubicBezTo>
                  <a:pt x="120" y="32"/>
                  <a:pt x="145" y="29"/>
                  <a:pt x="166" y="20"/>
                </a:cubicBezTo>
                <a:cubicBezTo>
                  <a:pt x="176" y="16"/>
                  <a:pt x="183" y="0"/>
                  <a:pt x="195" y="11"/>
                </a:cubicBezTo>
                <a:cubicBezTo>
                  <a:pt x="198" y="14"/>
                  <a:pt x="197" y="17"/>
                  <a:pt x="201" y="19"/>
                </a:cubicBezTo>
                <a:cubicBezTo>
                  <a:pt x="221" y="18"/>
                  <a:pt x="236" y="33"/>
                  <a:pt x="222" y="48"/>
                </a:cubicBezTo>
                <a:cubicBezTo>
                  <a:pt x="216" y="55"/>
                  <a:pt x="204" y="55"/>
                  <a:pt x="198" y="66"/>
                </a:cubicBezTo>
                <a:cubicBezTo>
                  <a:pt x="193" y="75"/>
                  <a:pt x="186" y="86"/>
                  <a:pt x="176" y="8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6" name="Freeform 154"/>
          <p:cNvSpPr>
            <a:spLocks noEditPoints="1"/>
          </p:cNvSpPr>
          <p:nvPr/>
        </p:nvSpPr>
        <p:spPr bwMode="auto">
          <a:xfrm>
            <a:off x="2330468" y="2708866"/>
            <a:ext cx="714569" cy="1045967"/>
          </a:xfrm>
          <a:custGeom>
            <a:avLst/>
            <a:gdLst/>
            <a:ahLst/>
            <a:cxnLst>
              <a:cxn ang="0">
                <a:pos x="43" y="271"/>
              </a:cxn>
              <a:cxn ang="0">
                <a:pos x="64" y="314"/>
              </a:cxn>
              <a:cxn ang="0">
                <a:pos x="59" y="309"/>
              </a:cxn>
              <a:cxn ang="0">
                <a:pos x="83" y="337"/>
              </a:cxn>
              <a:cxn ang="0">
                <a:pos x="88" y="286"/>
              </a:cxn>
              <a:cxn ang="0">
                <a:pos x="88" y="290"/>
              </a:cxn>
              <a:cxn ang="0">
                <a:pos x="43" y="271"/>
              </a:cxn>
              <a:cxn ang="0">
                <a:pos x="53" y="43"/>
              </a:cxn>
              <a:cxn ang="0">
                <a:pos x="69" y="19"/>
              </a:cxn>
              <a:cxn ang="0">
                <a:pos x="48" y="99"/>
              </a:cxn>
              <a:cxn ang="0">
                <a:pos x="96" y="41"/>
              </a:cxn>
              <a:cxn ang="0">
                <a:pos x="101" y="64"/>
              </a:cxn>
              <a:cxn ang="0">
                <a:pos x="109" y="14"/>
              </a:cxn>
              <a:cxn ang="0">
                <a:pos x="122" y="27"/>
              </a:cxn>
              <a:cxn ang="0">
                <a:pos x="129" y="9"/>
              </a:cxn>
              <a:cxn ang="0">
                <a:pos x="129" y="39"/>
              </a:cxn>
              <a:cxn ang="0">
                <a:pos x="141" y="37"/>
              </a:cxn>
              <a:cxn ang="0">
                <a:pos x="89" y="94"/>
              </a:cxn>
              <a:cxn ang="0">
                <a:pos x="82" y="128"/>
              </a:cxn>
              <a:cxn ang="0">
                <a:pos x="121" y="175"/>
              </a:cxn>
              <a:cxn ang="0">
                <a:pos x="211" y="174"/>
              </a:cxn>
              <a:cxn ang="0">
                <a:pos x="266" y="155"/>
              </a:cxn>
              <a:cxn ang="0">
                <a:pos x="239" y="204"/>
              </a:cxn>
              <a:cxn ang="0">
                <a:pos x="252" y="257"/>
              </a:cxn>
              <a:cxn ang="0">
                <a:pos x="288" y="340"/>
              </a:cxn>
              <a:cxn ang="0">
                <a:pos x="282" y="334"/>
              </a:cxn>
              <a:cxn ang="0">
                <a:pos x="271" y="369"/>
              </a:cxn>
              <a:cxn ang="0">
                <a:pos x="267" y="344"/>
              </a:cxn>
              <a:cxn ang="0">
                <a:pos x="204" y="268"/>
              </a:cxn>
              <a:cxn ang="0">
                <a:pos x="209" y="315"/>
              </a:cxn>
              <a:cxn ang="0">
                <a:pos x="188" y="358"/>
              </a:cxn>
              <a:cxn ang="0">
                <a:pos x="189" y="352"/>
              </a:cxn>
              <a:cxn ang="0">
                <a:pos x="174" y="382"/>
              </a:cxn>
              <a:cxn ang="0">
                <a:pos x="171" y="355"/>
              </a:cxn>
              <a:cxn ang="0">
                <a:pos x="193" y="308"/>
              </a:cxn>
              <a:cxn ang="0">
                <a:pos x="169" y="276"/>
              </a:cxn>
              <a:cxn ang="0">
                <a:pos x="115" y="298"/>
              </a:cxn>
              <a:cxn ang="0">
                <a:pos x="85" y="387"/>
              </a:cxn>
              <a:cxn ang="0">
                <a:pos x="84" y="377"/>
              </a:cxn>
              <a:cxn ang="0">
                <a:pos x="61" y="410"/>
              </a:cxn>
              <a:cxn ang="0">
                <a:pos x="81" y="341"/>
              </a:cxn>
              <a:cxn ang="0">
                <a:pos x="42" y="303"/>
              </a:cxn>
              <a:cxn ang="0">
                <a:pos x="23" y="266"/>
              </a:cxn>
              <a:cxn ang="0">
                <a:pos x="43" y="251"/>
              </a:cxn>
              <a:cxn ang="0">
                <a:pos x="41" y="166"/>
              </a:cxn>
              <a:cxn ang="0">
                <a:pos x="38" y="116"/>
              </a:cxn>
              <a:cxn ang="0">
                <a:pos x="8" y="96"/>
              </a:cxn>
              <a:cxn ang="0">
                <a:pos x="22" y="101"/>
              </a:cxn>
              <a:cxn ang="0">
                <a:pos x="15" y="72"/>
              </a:cxn>
              <a:cxn ang="0">
                <a:pos x="27" y="90"/>
              </a:cxn>
              <a:cxn ang="0">
                <a:pos x="32" y="71"/>
              </a:cxn>
              <a:cxn ang="0">
                <a:pos x="38" y="91"/>
              </a:cxn>
              <a:cxn ang="0">
                <a:pos x="35" y="33"/>
              </a:cxn>
              <a:cxn ang="0">
                <a:pos x="43" y="47"/>
              </a:cxn>
              <a:cxn ang="0">
                <a:pos x="36" y="22"/>
              </a:cxn>
              <a:cxn ang="0">
                <a:pos x="53" y="43"/>
              </a:cxn>
            </a:cxnLst>
            <a:rect l="0" t="0" r="r" b="b"/>
            <a:pathLst>
              <a:path w="290" h="425">
                <a:moveTo>
                  <a:pt x="43" y="271"/>
                </a:moveTo>
                <a:cubicBezTo>
                  <a:pt x="38" y="283"/>
                  <a:pt x="72" y="309"/>
                  <a:pt x="64" y="314"/>
                </a:cubicBezTo>
                <a:cubicBezTo>
                  <a:pt x="63" y="312"/>
                  <a:pt x="61" y="310"/>
                  <a:pt x="59" y="309"/>
                </a:cubicBezTo>
                <a:cubicBezTo>
                  <a:pt x="60" y="308"/>
                  <a:pt x="83" y="329"/>
                  <a:pt x="83" y="337"/>
                </a:cubicBezTo>
                <a:cubicBezTo>
                  <a:pt x="86" y="327"/>
                  <a:pt x="95" y="295"/>
                  <a:pt x="88" y="286"/>
                </a:cubicBezTo>
                <a:cubicBezTo>
                  <a:pt x="87" y="288"/>
                  <a:pt x="87" y="289"/>
                  <a:pt x="88" y="290"/>
                </a:cubicBezTo>
                <a:cubicBezTo>
                  <a:pt x="81" y="298"/>
                  <a:pt x="50" y="278"/>
                  <a:pt x="43" y="271"/>
                </a:cubicBezTo>
                <a:moveTo>
                  <a:pt x="53" y="43"/>
                </a:moveTo>
                <a:cubicBezTo>
                  <a:pt x="52" y="44"/>
                  <a:pt x="67" y="19"/>
                  <a:pt x="69" y="19"/>
                </a:cubicBezTo>
                <a:cubicBezTo>
                  <a:pt x="76" y="27"/>
                  <a:pt x="54" y="89"/>
                  <a:pt x="48" y="99"/>
                </a:cubicBezTo>
                <a:cubicBezTo>
                  <a:pt x="73" y="105"/>
                  <a:pt x="103" y="44"/>
                  <a:pt x="96" y="41"/>
                </a:cubicBezTo>
                <a:cubicBezTo>
                  <a:pt x="100" y="48"/>
                  <a:pt x="102" y="55"/>
                  <a:pt x="101" y="64"/>
                </a:cubicBezTo>
                <a:cubicBezTo>
                  <a:pt x="118" y="52"/>
                  <a:pt x="109" y="30"/>
                  <a:pt x="109" y="14"/>
                </a:cubicBezTo>
                <a:cubicBezTo>
                  <a:pt x="116" y="15"/>
                  <a:pt x="120" y="20"/>
                  <a:pt x="122" y="27"/>
                </a:cubicBezTo>
                <a:cubicBezTo>
                  <a:pt x="127" y="23"/>
                  <a:pt x="124" y="13"/>
                  <a:pt x="129" y="9"/>
                </a:cubicBezTo>
                <a:cubicBezTo>
                  <a:pt x="138" y="0"/>
                  <a:pt x="128" y="42"/>
                  <a:pt x="129" y="39"/>
                </a:cubicBezTo>
                <a:cubicBezTo>
                  <a:pt x="133" y="38"/>
                  <a:pt x="137" y="37"/>
                  <a:pt x="141" y="37"/>
                </a:cubicBezTo>
                <a:cubicBezTo>
                  <a:pt x="142" y="46"/>
                  <a:pt x="98" y="88"/>
                  <a:pt x="89" y="94"/>
                </a:cubicBezTo>
                <a:cubicBezTo>
                  <a:pt x="103" y="95"/>
                  <a:pt x="87" y="124"/>
                  <a:pt x="82" y="128"/>
                </a:cubicBezTo>
                <a:cubicBezTo>
                  <a:pt x="89" y="143"/>
                  <a:pt x="101" y="171"/>
                  <a:pt x="121" y="175"/>
                </a:cubicBezTo>
                <a:cubicBezTo>
                  <a:pt x="153" y="180"/>
                  <a:pt x="179" y="164"/>
                  <a:pt x="211" y="174"/>
                </a:cubicBezTo>
                <a:cubicBezTo>
                  <a:pt x="243" y="184"/>
                  <a:pt x="244" y="158"/>
                  <a:pt x="266" y="155"/>
                </a:cubicBezTo>
                <a:cubicBezTo>
                  <a:pt x="265" y="155"/>
                  <a:pt x="267" y="206"/>
                  <a:pt x="239" y="204"/>
                </a:cubicBezTo>
                <a:cubicBezTo>
                  <a:pt x="239" y="220"/>
                  <a:pt x="240" y="249"/>
                  <a:pt x="252" y="257"/>
                </a:cubicBezTo>
                <a:cubicBezTo>
                  <a:pt x="263" y="266"/>
                  <a:pt x="289" y="340"/>
                  <a:pt x="288" y="340"/>
                </a:cubicBezTo>
                <a:cubicBezTo>
                  <a:pt x="286" y="338"/>
                  <a:pt x="284" y="336"/>
                  <a:pt x="282" y="334"/>
                </a:cubicBezTo>
                <a:cubicBezTo>
                  <a:pt x="279" y="346"/>
                  <a:pt x="290" y="364"/>
                  <a:pt x="271" y="369"/>
                </a:cubicBezTo>
                <a:cubicBezTo>
                  <a:pt x="256" y="373"/>
                  <a:pt x="266" y="349"/>
                  <a:pt x="267" y="344"/>
                </a:cubicBezTo>
                <a:cubicBezTo>
                  <a:pt x="281" y="300"/>
                  <a:pt x="240" y="272"/>
                  <a:pt x="204" y="268"/>
                </a:cubicBezTo>
                <a:cubicBezTo>
                  <a:pt x="207" y="288"/>
                  <a:pt x="219" y="297"/>
                  <a:pt x="209" y="315"/>
                </a:cubicBezTo>
                <a:cubicBezTo>
                  <a:pt x="206" y="321"/>
                  <a:pt x="195" y="360"/>
                  <a:pt x="188" y="358"/>
                </a:cubicBezTo>
                <a:cubicBezTo>
                  <a:pt x="189" y="356"/>
                  <a:pt x="189" y="354"/>
                  <a:pt x="189" y="352"/>
                </a:cubicBezTo>
                <a:cubicBezTo>
                  <a:pt x="182" y="354"/>
                  <a:pt x="184" y="376"/>
                  <a:pt x="174" y="382"/>
                </a:cubicBezTo>
                <a:cubicBezTo>
                  <a:pt x="158" y="389"/>
                  <a:pt x="170" y="358"/>
                  <a:pt x="171" y="355"/>
                </a:cubicBezTo>
                <a:cubicBezTo>
                  <a:pt x="179" y="341"/>
                  <a:pt x="194" y="325"/>
                  <a:pt x="193" y="308"/>
                </a:cubicBezTo>
                <a:cubicBezTo>
                  <a:pt x="193" y="291"/>
                  <a:pt x="173" y="290"/>
                  <a:pt x="169" y="276"/>
                </a:cubicBezTo>
                <a:cubicBezTo>
                  <a:pt x="160" y="246"/>
                  <a:pt x="122" y="282"/>
                  <a:pt x="115" y="298"/>
                </a:cubicBezTo>
                <a:cubicBezTo>
                  <a:pt x="93" y="302"/>
                  <a:pt x="103" y="379"/>
                  <a:pt x="85" y="387"/>
                </a:cubicBezTo>
                <a:cubicBezTo>
                  <a:pt x="84" y="384"/>
                  <a:pt x="84" y="381"/>
                  <a:pt x="84" y="377"/>
                </a:cubicBezTo>
                <a:cubicBezTo>
                  <a:pt x="81" y="378"/>
                  <a:pt x="75" y="425"/>
                  <a:pt x="61" y="410"/>
                </a:cubicBezTo>
                <a:cubicBezTo>
                  <a:pt x="50" y="399"/>
                  <a:pt x="79" y="358"/>
                  <a:pt x="81" y="341"/>
                </a:cubicBezTo>
                <a:cubicBezTo>
                  <a:pt x="62" y="341"/>
                  <a:pt x="50" y="319"/>
                  <a:pt x="42" y="303"/>
                </a:cubicBezTo>
                <a:cubicBezTo>
                  <a:pt x="37" y="293"/>
                  <a:pt x="24" y="277"/>
                  <a:pt x="23" y="266"/>
                </a:cubicBezTo>
                <a:cubicBezTo>
                  <a:pt x="23" y="256"/>
                  <a:pt x="40" y="245"/>
                  <a:pt x="43" y="251"/>
                </a:cubicBezTo>
                <a:cubicBezTo>
                  <a:pt x="29" y="225"/>
                  <a:pt x="28" y="198"/>
                  <a:pt x="41" y="166"/>
                </a:cubicBezTo>
                <a:cubicBezTo>
                  <a:pt x="0" y="184"/>
                  <a:pt x="34" y="126"/>
                  <a:pt x="38" y="116"/>
                </a:cubicBezTo>
                <a:cubicBezTo>
                  <a:pt x="31" y="104"/>
                  <a:pt x="7" y="114"/>
                  <a:pt x="8" y="96"/>
                </a:cubicBezTo>
                <a:cubicBezTo>
                  <a:pt x="12" y="98"/>
                  <a:pt x="17" y="100"/>
                  <a:pt x="22" y="101"/>
                </a:cubicBezTo>
                <a:cubicBezTo>
                  <a:pt x="18" y="94"/>
                  <a:pt x="6" y="80"/>
                  <a:pt x="15" y="72"/>
                </a:cubicBezTo>
                <a:cubicBezTo>
                  <a:pt x="17" y="79"/>
                  <a:pt x="21" y="85"/>
                  <a:pt x="27" y="90"/>
                </a:cubicBezTo>
                <a:cubicBezTo>
                  <a:pt x="25" y="83"/>
                  <a:pt x="27" y="76"/>
                  <a:pt x="32" y="71"/>
                </a:cubicBezTo>
                <a:cubicBezTo>
                  <a:pt x="33" y="78"/>
                  <a:pt x="35" y="85"/>
                  <a:pt x="38" y="91"/>
                </a:cubicBezTo>
                <a:cubicBezTo>
                  <a:pt x="43" y="83"/>
                  <a:pt x="31" y="33"/>
                  <a:pt x="35" y="33"/>
                </a:cubicBezTo>
                <a:cubicBezTo>
                  <a:pt x="38" y="37"/>
                  <a:pt x="41" y="42"/>
                  <a:pt x="43" y="47"/>
                </a:cubicBezTo>
                <a:cubicBezTo>
                  <a:pt x="40" y="39"/>
                  <a:pt x="38" y="31"/>
                  <a:pt x="36" y="22"/>
                </a:cubicBezTo>
                <a:cubicBezTo>
                  <a:pt x="45" y="21"/>
                  <a:pt x="51" y="37"/>
                  <a:pt x="53" y="43"/>
                </a:cubicBezTo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7" name="Freeform 155"/>
          <p:cNvSpPr>
            <a:spLocks/>
          </p:cNvSpPr>
          <p:nvPr/>
        </p:nvSpPr>
        <p:spPr bwMode="auto">
          <a:xfrm>
            <a:off x="3420444" y="3001426"/>
            <a:ext cx="75081" cy="64726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14" y="5"/>
              </a:cxn>
              <a:cxn ang="0">
                <a:pos x="0" y="11"/>
              </a:cxn>
              <a:cxn ang="0">
                <a:pos x="12" y="0"/>
              </a:cxn>
            </a:cxnLst>
            <a:rect l="0" t="0" r="r" b="b"/>
            <a:pathLst>
              <a:path w="30" h="26">
                <a:moveTo>
                  <a:pt x="12" y="0"/>
                </a:moveTo>
                <a:cubicBezTo>
                  <a:pt x="8" y="2"/>
                  <a:pt x="14" y="3"/>
                  <a:pt x="14" y="5"/>
                </a:cubicBezTo>
                <a:cubicBezTo>
                  <a:pt x="7" y="2"/>
                  <a:pt x="7" y="10"/>
                  <a:pt x="0" y="11"/>
                </a:cubicBezTo>
                <a:cubicBezTo>
                  <a:pt x="8" y="26"/>
                  <a:pt x="30" y="6"/>
                  <a:pt x="12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8" name="Freeform 156"/>
          <p:cNvSpPr>
            <a:spLocks noEditPoints="1"/>
          </p:cNvSpPr>
          <p:nvPr/>
        </p:nvSpPr>
        <p:spPr bwMode="auto">
          <a:xfrm>
            <a:off x="3182254" y="2918578"/>
            <a:ext cx="546282" cy="730106"/>
          </a:xfrm>
          <a:custGeom>
            <a:avLst/>
            <a:gdLst/>
            <a:ahLst/>
            <a:cxnLst>
              <a:cxn ang="0">
                <a:pos x="146" y="35"/>
              </a:cxn>
              <a:cxn ang="0">
                <a:pos x="147" y="40"/>
              </a:cxn>
              <a:cxn ang="0">
                <a:pos x="131" y="43"/>
              </a:cxn>
              <a:cxn ang="0">
                <a:pos x="146" y="35"/>
              </a:cxn>
              <a:cxn ang="0">
                <a:pos x="118" y="18"/>
              </a:cxn>
              <a:cxn ang="0">
                <a:pos x="160" y="20"/>
              </a:cxn>
              <a:cxn ang="0">
                <a:pos x="149" y="29"/>
              </a:cxn>
              <a:cxn ang="0">
                <a:pos x="175" y="23"/>
              </a:cxn>
              <a:cxn ang="0">
                <a:pos x="159" y="42"/>
              </a:cxn>
              <a:cxn ang="0">
                <a:pos x="172" y="51"/>
              </a:cxn>
              <a:cxn ang="0">
                <a:pos x="164" y="61"/>
              </a:cxn>
              <a:cxn ang="0">
                <a:pos x="181" y="50"/>
              </a:cxn>
              <a:cxn ang="0">
                <a:pos x="181" y="62"/>
              </a:cxn>
              <a:cxn ang="0">
                <a:pos x="189" y="60"/>
              </a:cxn>
              <a:cxn ang="0">
                <a:pos x="177" y="68"/>
              </a:cxn>
              <a:cxn ang="0">
                <a:pos x="177" y="76"/>
              </a:cxn>
              <a:cxn ang="0">
                <a:pos x="159" y="68"/>
              </a:cxn>
              <a:cxn ang="0">
                <a:pos x="154" y="54"/>
              </a:cxn>
              <a:cxn ang="0">
                <a:pos x="144" y="55"/>
              </a:cxn>
              <a:cxn ang="0">
                <a:pos x="146" y="62"/>
              </a:cxn>
              <a:cxn ang="0">
                <a:pos x="114" y="42"/>
              </a:cxn>
              <a:cxn ang="0">
                <a:pos x="87" y="73"/>
              </a:cxn>
              <a:cxn ang="0">
                <a:pos x="79" y="133"/>
              </a:cxn>
              <a:cxn ang="0">
                <a:pos x="188" y="147"/>
              </a:cxn>
              <a:cxn ang="0">
                <a:pos x="207" y="129"/>
              </a:cxn>
              <a:cxn ang="0">
                <a:pos x="196" y="154"/>
              </a:cxn>
              <a:cxn ang="0">
                <a:pos x="220" y="215"/>
              </a:cxn>
              <a:cxn ang="0">
                <a:pos x="195" y="268"/>
              </a:cxn>
              <a:cxn ang="0">
                <a:pos x="195" y="296"/>
              </a:cxn>
              <a:cxn ang="0">
                <a:pos x="179" y="295"/>
              </a:cxn>
              <a:cxn ang="0">
                <a:pos x="182" y="263"/>
              </a:cxn>
              <a:cxn ang="0">
                <a:pos x="193" y="219"/>
              </a:cxn>
              <a:cxn ang="0">
                <a:pos x="149" y="261"/>
              </a:cxn>
              <a:cxn ang="0">
                <a:pos x="137" y="289"/>
              </a:cxn>
              <a:cxn ang="0">
                <a:pos x="122" y="287"/>
              </a:cxn>
              <a:cxn ang="0">
                <a:pos x="138" y="255"/>
              </a:cxn>
              <a:cxn ang="0">
                <a:pos x="178" y="217"/>
              </a:cxn>
              <a:cxn ang="0">
                <a:pos x="146" y="192"/>
              </a:cxn>
              <a:cxn ang="0">
                <a:pos x="94" y="203"/>
              </a:cxn>
              <a:cxn ang="0">
                <a:pos x="54" y="242"/>
              </a:cxn>
              <a:cxn ang="0">
                <a:pos x="64" y="290"/>
              </a:cxn>
              <a:cxn ang="0">
                <a:pos x="49" y="288"/>
              </a:cxn>
              <a:cxn ang="0">
                <a:pos x="42" y="245"/>
              </a:cxn>
              <a:cxn ang="0">
                <a:pos x="65" y="198"/>
              </a:cxn>
              <a:cxn ang="0">
                <a:pos x="17" y="225"/>
              </a:cxn>
              <a:cxn ang="0">
                <a:pos x="23" y="276"/>
              </a:cxn>
              <a:cxn ang="0">
                <a:pos x="8" y="273"/>
              </a:cxn>
              <a:cxn ang="0">
                <a:pos x="9" y="215"/>
              </a:cxn>
              <a:cxn ang="0">
                <a:pos x="43" y="189"/>
              </a:cxn>
              <a:cxn ang="0">
                <a:pos x="29" y="110"/>
              </a:cxn>
              <a:cxn ang="0">
                <a:pos x="68" y="54"/>
              </a:cxn>
              <a:cxn ang="0">
                <a:pos x="60" y="18"/>
              </a:cxn>
              <a:cxn ang="0">
                <a:pos x="79" y="24"/>
              </a:cxn>
              <a:cxn ang="0">
                <a:pos x="86" y="11"/>
              </a:cxn>
              <a:cxn ang="0">
                <a:pos x="94" y="20"/>
              </a:cxn>
              <a:cxn ang="0">
                <a:pos x="129" y="0"/>
              </a:cxn>
              <a:cxn ang="0">
                <a:pos x="118" y="10"/>
              </a:cxn>
              <a:cxn ang="0">
                <a:pos x="141" y="2"/>
              </a:cxn>
              <a:cxn ang="0">
                <a:pos x="118" y="18"/>
              </a:cxn>
            </a:cxnLst>
            <a:rect l="0" t="0" r="r" b="b"/>
            <a:pathLst>
              <a:path w="222" h="296">
                <a:moveTo>
                  <a:pt x="146" y="35"/>
                </a:moveTo>
                <a:cubicBezTo>
                  <a:pt x="141" y="35"/>
                  <a:pt x="147" y="38"/>
                  <a:pt x="147" y="40"/>
                </a:cubicBezTo>
                <a:cubicBezTo>
                  <a:pt x="141" y="36"/>
                  <a:pt x="138" y="44"/>
                  <a:pt x="131" y="43"/>
                </a:cubicBezTo>
                <a:cubicBezTo>
                  <a:pt x="135" y="59"/>
                  <a:pt x="162" y="44"/>
                  <a:pt x="146" y="35"/>
                </a:cubicBezTo>
                <a:close/>
                <a:moveTo>
                  <a:pt x="118" y="18"/>
                </a:moveTo>
                <a:cubicBezTo>
                  <a:pt x="133" y="25"/>
                  <a:pt x="145" y="23"/>
                  <a:pt x="160" y="20"/>
                </a:cubicBezTo>
                <a:cubicBezTo>
                  <a:pt x="162" y="24"/>
                  <a:pt x="149" y="23"/>
                  <a:pt x="149" y="29"/>
                </a:cubicBezTo>
                <a:cubicBezTo>
                  <a:pt x="156" y="41"/>
                  <a:pt x="171" y="32"/>
                  <a:pt x="175" y="23"/>
                </a:cubicBezTo>
                <a:cubicBezTo>
                  <a:pt x="175" y="35"/>
                  <a:pt x="165" y="36"/>
                  <a:pt x="159" y="42"/>
                </a:cubicBezTo>
                <a:cubicBezTo>
                  <a:pt x="158" y="48"/>
                  <a:pt x="167" y="48"/>
                  <a:pt x="172" y="51"/>
                </a:cubicBezTo>
                <a:cubicBezTo>
                  <a:pt x="171" y="52"/>
                  <a:pt x="155" y="54"/>
                  <a:pt x="164" y="61"/>
                </a:cubicBezTo>
                <a:cubicBezTo>
                  <a:pt x="174" y="63"/>
                  <a:pt x="175" y="53"/>
                  <a:pt x="181" y="50"/>
                </a:cubicBezTo>
                <a:cubicBezTo>
                  <a:pt x="179" y="58"/>
                  <a:pt x="187" y="55"/>
                  <a:pt x="181" y="62"/>
                </a:cubicBezTo>
                <a:cubicBezTo>
                  <a:pt x="184" y="62"/>
                  <a:pt x="186" y="60"/>
                  <a:pt x="189" y="60"/>
                </a:cubicBezTo>
                <a:cubicBezTo>
                  <a:pt x="187" y="65"/>
                  <a:pt x="180" y="65"/>
                  <a:pt x="177" y="68"/>
                </a:cubicBezTo>
                <a:cubicBezTo>
                  <a:pt x="177" y="70"/>
                  <a:pt x="181" y="75"/>
                  <a:pt x="177" y="76"/>
                </a:cubicBezTo>
                <a:cubicBezTo>
                  <a:pt x="176" y="70"/>
                  <a:pt x="168" y="69"/>
                  <a:pt x="159" y="68"/>
                </a:cubicBezTo>
                <a:cubicBezTo>
                  <a:pt x="156" y="65"/>
                  <a:pt x="156" y="58"/>
                  <a:pt x="154" y="54"/>
                </a:cubicBezTo>
                <a:cubicBezTo>
                  <a:pt x="150" y="54"/>
                  <a:pt x="147" y="54"/>
                  <a:pt x="144" y="55"/>
                </a:cubicBezTo>
                <a:cubicBezTo>
                  <a:pt x="144" y="58"/>
                  <a:pt x="146" y="59"/>
                  <a:pt x="146" y="62"/>
                </a:cubicBezTo>
                <a:cubicBezTo>
                  <a:pt x="135" y="55"/>
                  <a:pt x="128" y="46"/>
                  <a:pt x="114" y="42"/>
                </a:cubicBezTo>
                <a:cubicBezTo>
                  <a:pt x="107" y="54"/>
                  <a:pt x="94" y="62"/>
                  <a:pt x="87" y="73"/>
                </a:cubicBezTo>
                <a:cubicBezTo>
                  <a:pt x="77" y="88"/>
                  <a:pt x="64" y="121"/>
                  <a:pt x="79" y="133"/>
                </a:cubicBezTo>
                <a:cubicBezTo>
                  <a:pt x="110" y="157"/>
                  <a:pt x="156" y="117"/>
                  <a:pt x="188" y="147"/>
                </a:cubicBezTo>
                <a:cubicBezTo>
                  <a:pt x="195" y="141"/>
                  <a:pt x="204" y="138"/>
                  <a:pt x="207" y="129"/>
                </a:cubicBezTo>
                <a:cubicBezTo>
                  <a:pt x="222" y="136"/>
                  <a:pt x="210" y="155"/>
                  <a:pt x="196" y="154"/>
                </a:cubicBezTo>
                <a:cubicBezTo>
                  <a:pt x="206" y="174"/>
                  <a:pt x="193" y="207"/>
                  <a:pt x="220" y="215"/>
                </a:cubicBezTo>
                <a:cubicBezTo>
                  <a:pt x="220" y="232"/>
                  <a:pt x="201" y="248"/>
                  <a:pt x="195" y="268"/>
                </a:cubicBezTo>
                <a:cubicBezTo>
                  <a:pt x="191" y="282"/>
                  <a:pt x="195" y="296"/>
                  <a:pt x="195" y="296"/>
                </a:cubicBezTo>
                <a:cubicBezTo>
                  <a:pt x="179" y="295"/>
                  <a:pt x="179" y="295"/>
                  <a:pt x="179" y="295"/>
                </a:cubicBezTo>
                <a:cubicBezTo>
                  <a:pt x="179" y="295"/>
                  <a:pt x="176" y="277"/>
                  <a:pt x="182" y="263"/>
                </a:cubicBezTo>
                <a:cubicBezTo>
                  <a:pt x="191" y="241"/>
                  <a:pt x="211" y="228"/>
                  <a:pt x="193" y="219"/>
                </a:cubicBezTo>
                <a:cubicBezTo>
                  <a:pt x="186" y="231"/>
                  <a:pt x="162" y="244"/>
                  <a:pt x="149" y="261"/>
                </a:cubicBezTo>
                <a:cubicBezTo>
                  <a:pt x="140" y="274"/>
                  <a:pt x="137" y="289"/>
                  <a:pt x="137" y="289"/>
                </a:cubicBezTo>
                <a:cubicBezTo>
                  <a:pt x="122" y="287"/>
                  <a:pt x="122" y="287"/>
                  <a:pt x="122" y="287"/>
                </a:cubicBezTo>
                <a:cubicBezTo>
                  <a:pt x="122" y="287"/>
                  <a:pt x="126" y="269"/>
                  <a:pt x="138" y="255"/>
                </a:cubicBezTo>
                <a:cubicBezTo>
                  <a:pt x="150" y="240"/>
                  <a:pt x="176" y="232"/>
                  <a:pt x="178" y="217"/>
                </a:cubicBezTo>
                <a:cubicBezTo>
                  <a:pt x="170" y="207"/>
                  <a:pt x="158" y="200"/>
                  <a:pt x="146" y="192"/>
                </a:cubicBezTo>
                <a:cubicBezTo>
                  <a:pt x="130" y="198"/>
                  <a:pt x="113" y="202"/>
                  <a:pt x="94" y="203"/>
                </a:cubicBezTo>
                <a:cubicBezTo>
                  <a:pt x="86" y="219"/>
                  <a:pt x="57" y="224"/>
                  <a:pt x="54" y="242"/>
                </a:cubicBezTo>
                <a:cubicBezTo>
                  <a:pt x="50" y="261"/>
                  <a:pt x="64" y="290"/>
                  <a:pt x="64" y="290"/>
                </a:cubicBezTo>
                <a:cubicBezTo>
                  <a:pt x="60" y="291"/>
                  <a:pt x="52" y="291"/>
                  <a:pt x="49" y="288"/>
                </a:cubicBezTo>
                <a:cubicBezTo>
                  <a:pt x="49" y="288"/>
                  <a:pt x="38" y="262"/>
                  <a:pt x="42" y="245"/>
                </a:cubicBezTo>
                <a:cubicBezTo>
                  <a:pt x="47" y="224"/>
                  <a:pt x="73" y="215"/>
                  <a:pt x="65" y="198"/>
                </a:cubicBezTo>
                <a:cubicBezTo>
                  <a:pt x="54" y="214"/>
                  <a:pt x="26" y="206"/>
                  <a:pt x="17" y="225"/>
                </a:cubicBezTo>
                <a:cubicBezTo>
                  <a:pt x="10" y="240"/>
                  <a:pt x="23" y="276"/>
                  <a:pt x="23" y="276"/>
                </a:cubicBezTo>
                <a:cubicBezTo>
                  <a:pt x="18" y="275"/>
                  <a:pt x="10" y="275"/>
                  <a:pt x="8" y="273"/>
                </a:cubicBezTo>
                <a:cubicBezTo>
                  <a:pt x="8" y="273"/>
                  <a:pt x="0" y="234"/>
                  <a:pt x="9" y="215"/>
                </a:cubicBezTo>
                <a:cubicBezTo>
                  <a:pt x="16" y="200"/>
                  <a:pt x="42" y="210"/>
                  <a:pt x="43" y="189"/>
                </a:cubicBezTo>
                <a:cubicBezTo>
                  <a:pt x="31" y="165"/>
                  <a:pt x="19" y="140"/>
                  <a:pt x="29" y="110"/>
                </a:cubicBezTo>
                <a:cubicBezTo>
                  <a:pt x="35" y="89"/>
                  <a:pt x="65" y="69"/>
                  <a:pt x="68" y="54"/>
                </a:cubicBezTo>
                <a:cubicBezTo>
                  <a:pt x="71" y="38"/>
                  <a:pt x="42" y="27"/>
                  <a:pt x="60" y="18"/>
                </a:cubicBezTo>
                <a:cubicBezTo>
                  <a:pt x="71" y="17"/>
                  <a:pt x="70" y="24"/>
                  <a:pt x="79" y="24"/>
                </a:cubicBezTo>
                <a:cubicBezTo>
                  <a:pt x="82" y="21"/>
                  <a:pt x="83" y="15"/>
                  <a:pt x="86" y="11"/>
                </a:cubicBezTo>
                <a:cubicBezTo>
                  <a:pt x="93" y="11"/>
                  <a:pt x="89" y="18"/>
                  <a:pt x="94" y="20"/>
                </a:cubicBezTo>
                <a:cubicBezTo>
                  <a:pt x="104" y="11"/>
                  <a:pt x="111" y="0"/>
                  <a:pt x="129" y="0"/>
                </a:cubicBezTo>
                <a:cubicBezTo>
                  <a:pt x="127" y="5"/>
                  <a:pt x="114" y="5"/>
                  <a:pt x="118" y="10"/>
                </a:cubicBezTo>
                <a:cubicBezTo>
                  <a:pt x="126" y="9"/>
                  <a:pt x="134" y="0"/>
                  <a:pt x="141" y="2"/>
                </a:cubicBezTo>
                <a:cubicBezTo>
                  <a:pt x="134" y="8"/>
                  <a:pt x="124" y="10"/>
                  <a:pt x="118" y="1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9" name="Freeform 157"/>
          <p:cNvSpPr>
            <a:spLocks/>
          </p:cNvSpPr>
          <p:nvPr/>
        </p:nvSpPr>
        <p:spPr bwMode="auto">
          <a:xfrm>
            <a:off x="5828229" y="1934747"/>
            <a:ext cx="569584" cy="686092"/>
          </a:xfrm>
          <a:custGeom>
            <a:avLst/>
            <a:gdLst/>
            <a:ahLst/>
            <a:cxnLst>
              <a:cxn ang="0">
                <a:pos x="0" y="69"/>
              </a:cxn>
              <a:cxn ang="0">
                <a:pos x="0" y="66"/>
              </a:cxn>
              <a:cxn ang="0">
                <a:pos x="10" y="71"/>
              </a:cxn>
              <a:cxn ang="0">
                <a:pos x="10" y="66"/>
              </a:cxn>
              <a:cxn ang="0">
                <a:pos x="17" y="75"/>
              </a:cxn>
              <a:cxn ang="0">
                <a:pos x="18" y="68"/>
              </a:cxn>
              <a:cxn ang="0">
                <a:pos x="25" y="85"/>
              </a:cxn>
              <a:cxn ang="0">
                <a:pos x="39" y="95"/>
              </a:cxn>
              <a:cxn ang="0">
                <a:pos x="72" y="90"/>
              </a:cxn>
              <a:cxn ang="0">
                <a:pos x="67" y="61"/>
              </a:cxn>
              <a:cxn ang="0">
                <a:pos x="63" y="46"/>
              </a:cxn>
              <a:cxn ang="0">
                <a:pos x="37" y="24"/>
              </a:cxn>
              <a:cxn ang="0">
                <a:pos x="28" y="24"/>
              </a:cxn>
              <a:cxn ang="0">
                <a:pos x="38" y="21"/>
              </a:cxn>
              <a:cxn ang="0">
                <a:pos x="28" y="14"/>
              </a:cxn>
              <a:cxn ang="0">
                <a:pos x="45" y="15"/>
              </a:cxn>
              <a:cxn ang="0">
                <a:pos x="40" y="3"/>
              </a:cxn>
              <a:cxn ang="0">
                <a:pos x="51" y="13"/>
              </a:cxn>
              <a:cxn ang="0">
                <a:pos x="52" y="0"/>
              </a:cxn>
              <a:cxn ang="0">
                <a:pos x="56" y="14"/>
              </a:cxn>
              <a:cxn ang="0">
                <a:pos x="88" y="34"/>
              </a:cxn>
              <a:cxn ang="0">
                <a:pos x="95" y="28"/>
              </a:cxn>
              <a:cxn ang="0">
                <a:pos x="103" y="41"/>
              </a:cxn>
              <a:cxn ang="0">
                <a:pos x="123" y="65"/>
              </a:cxn>
              <a:cxn ang="0">
                <a:pos x="147" y="81"/>
              </a:cxn>
              <a:cxn ang="0">
                <a:pos x="156" y="97"/>
              </a:cxn>
              <a:cxn ang="0">
                <a:pos x="179" y="106"/>
              </a:cxn>
              <a:cxn ang="0">
                <a:pos x="213" y="135"/>
              </a:cxn>
              <a:cxn ang="0">
                <a:pos x="226" y="148"/>
              </a:cxn>
              <a:cxn ang="0">
                <a:pos x="227" y="173"/>
              </a:cxn>
              <a:cxn ang="0">
                <a:pos x="221" y="156"/>
              </a:cxn>
              <a:cxn ang="0">
                <a:pos x="175" y="124"/>
              </a:cxn>
              <a:cxn ang="0">
                <a:pos x="163" y="134"/>
              </a:cxn>
              <a:cxn ang="0">
                <a:pos x="166" y="183"/>
              </a:cxn>
              <a:cxn ang="0">
                <a:pos x="201" y="199"/>
              </a:cxn>
              <a:cxn ang="0">
                <a:pos x="210" y="204"/>
              </a:cxn>
              <a:cxn ang="0">
                <a:pos x="219" y="226"/>
              </a:cxn>
              <a:cxn ang="0">
                <a:pos x="221" y="279"/>
              </a:cxn>
              <a:cxn ang="0">
                <a:pos x="211" y="246"/>
              </a:cxn>
              <a:cxn ang="0">
                <a:pos x="202" y="213"/>
              </a:cxn>
              <a:cxn ang="0">
                <a:pos x="169" y="209"/>
              </a:cxn>
              <a:cxn ang="0">
                <a:pos x="162" y="206"/>
              </a:cxn>
              <a:cxn ang="0">
                <a:pos x="144" y="195"/>
              </a:cxn>
              <a:cxn ang="0">
                <a:pos x="138" y="141"/>
              </a:cxn>
              <a:cxn ang="0">
                <a:pos x="135" y="137"/>
              </a:cxn>
              <a:cxn ang="0">
                <a:pos x="67" y="118"/>
              </a:cxn>
              <a:cxn ang="0">
                <a:pos x="44" y="112"/>
              </a:cxn>
              <a:cxn ang="0">
                <a:pos x="32" y="106"/>
              </a:cxn>
              <a:cxn ang="0">
                <a:pos x="11" y="93"/>
              </a:cxn>
              <a:cxn ang="0">
                <a:pos x="0" y="69"/>
              </a:cxn>
            </a:cxnLst>
            <a:rect l="0" t="0" r="r" b="b"/>
            <a:pathLst>
              <a:path w="231" h="279">
                <a:moveTo>
                  <a:pt x="0" y="69"/>
                </a:moveTo>
                <a:cubicBezTo>
                  <a:pt x="0" y="68"/>
                  <a:pt x="0" y="67"/>
                  <a:pt x="0" y="66"/>
                </a:cubicBezTo>
                <a:cubicBezTo>
                  <a:pt x="5" y="66"/>
                  <a:pt x="9" y="75"/>
                  <a:pt x="10" y="71"/>
                </a:cubicBezTo>
                <a:cubicBezTo>
                  <a:pt x="12" y="68"/>
                  <a:pt x="7" y="68"/>
                  <a:pt x="10" y="66"/>
                </a:cubicBezTo>
                <a:cubicBezTo>
                  <a:pt x="15" y="66"/>
                  <a:pt x="15" y="72"/>
                  <a:pt x="17" y="75"/>
                </a:cubicBezTo>
                <a:cubicBezTo>
                  <a:pt x="18" y="73"/>
                  <a:pt x="16" y="69"/>
                  <a:pt x="18" y="68"/>
                </a:cubicBezTo>
                <a:cubicBezTo>
                  <a:pt x="21" y="74"/>
                  <a:pt x="27" y="75"/>
                  <a:pt x="25" y="85"/>
                </a:cubicBezTo>
                <a:cubicBezTo>
                  <a:pt x="32" y="85"/>
                  <a:pt x="33" y="93"/>
                  <a:pt x="39" y="95"/>
                </a:cubicBezTo>
                <a:cubicBezTo>
                  <a:pt x="51" y="99"/>
                  <a:pt x="63" y="93"/>
                  <a:pt x="72" y="90"/>
                </a:cubicBezTo>
                <a:cubicBezTo>
                  <a:pt x="77" y="80"/>
                  <a:pt x="71" y="71"/>
                  <a:pt x="67" y="61"/>
                </a:cubicBezTo>
                <a:cubicBezTo>
                  <a:pt x="65" y="56"/>
                  <a:pt x="65" y="49"/>
                  <a:pt x="63" y="46"/>
                </a:cubicBezTo>
                <a:cubicBezTo>
                  <a:pt x="58" y="35"/>
                  <a:pt x="45" y="29"/>
                  <a:pt x="37" y="24"/>
                </a:cubicBezTo>
                <a:cubicBezTo>
                  <a:pt x="33" y="24"/>
                  <a:pt x="30" y="28"/>
                  <a:pt x="28" y="24"/>
                </a:cubicBezTo>
                <a:cubicBezTo>
                  <a:pt x="31" y="23"/>
                  <a:pt x="35" y="23"/>
                  <a:pt x="38" y="21"/>
                </a:cubicBezTo>
                <a:cubicBezTo>
                  <a:pt x="38" y="15"/>
                  <a:pt x="29" y="21"/>
                  <a:pt x="28" y="14"/>
                </a:cubicBezTo>
                <a:cubicBezTo>
                  <a:pt x="35" y="17"/>
                  <a:pt x="36" y="16"/>
                  <a:pt x="45" y="15"/>
                </a:cubicBezTo>
                <a:cubicBezTo>
                  <a:pt x="46" y="9"/>
                  <a:pt x="39" y="6"/>
                  <a:pt x="40" y="3"/>
                </a:cubicBezTo>
                <a:cubicBezTo>
                  <a:pt x="46" y="4"/>
                  <a:pt x="46" y="11"/>
                  <a:pt x="51" y="13"/>
                </a:cubicBezTo>
                <a:cubicBezTo>
                  <a:pt x="55" y="9"/>
                  <a:pt x="50" y="2"/>
                  <a:pt x="52" y="0"/>
                </a:cubicBezTo>
                <a:cubicBezTo>
                  <a:pt x="56" y="4"/>
                  <a:pt x="57" y="6"/>
                  <a:pt x="56" y="14"/>
                </a:cubicBezTo>
                <a:cubicBezTo>
                  <a:pt x="63" y="25"/>
                  <a:pt x="72" y="33"/>
                  <a:pt x="88" y="34"/>
                </a:cubicBezTo>
                <a:cubicBezTo>
                  <a:pt x="91" y="32"/>
                  <a:pt x="91" y="28"/>
                  <a:pt x="95" y="28"/>
                </a:cubicBezTo>
                <a:cubicBezTo>
                  <a:pt x="100" y="30"/>
                  <a:pt x="104" y="33"/>
                  <a:pt x="103" y="41"/>
                </a:cubicBezTo>
                <a:cubicBezTo>
                  <a:pt x="113" y="47"/>
                  <a:pt x="114" y="58"/>
                  <a:pt x="123" y="65"/>
                </a:cubicBezTo>
                <a:cubicBezTo>
                  <a:pt x="130" y="71"/>
                  <a:pt x="142" y="73"/>
                  <a:pt x="147" y="81"/>
                </a:cubicBezTo>
                <a:cubicBezTo>
                  <a:pt x="151" y="86"/>
                  <a:pt x="151" y="92"/>
                  <a:pt x="156" y="97"/>
                </a:cubicBezTo>
                <a:cubicBezTo>
                  <a:pt x="165" y="92"/>
                  <a:pt x="175" y="98"/>
                  <a:pt x="179" y="106"/>
                </a:cubicBezTo>
                <a:cubicBezTo>
                  <a:pt x="193" y="106"/>
                  <a:pt x="203" y="125"/>
                  <a:pt x="213" y="135"/>
                </a:cubicBezTo>
                <a:cubicBezTo>
                  <a:pt x="218" y="140"/>
                  <a:pt x="224" y="142"/>
                  <a:pt x="226" y="148"/>
                </a:cubicBezTo>
                <a:cubicBezTo>
                  <a:pt x="229" y="155"/>
                  <a:pt x="231" y="166"/>
                  <a:pt x="227" y="173"/>
                </a:cubicBezTo>
                <a:cubicBezTo>
                  <a:pt x="222" y="168"/>
                  <a:pt x="223" y="161"/>
                  <a:pt x="221" y="156"/>
                </a:cubicBezTo>
                <a:cubicBezTo>
                  <a:pt x="212" y="138"/>
                  <a:pt x="187" y="139"/>
                  <a:pt x="175" y="124"/>
                </a:cubicBezTo>
                <a:cubicBezTo>
                  <a:pt x="173" y="130"/>
                  <a:pt x="166" y="130"/>
                  <a:pt x="163" y="134"/>
                </a:cubicBezTo>
                <a:cubicBezTo>
                  <a:pt x="168" y="148"/>
                  <a:pt x="170" y="166"/>
                  <a:pt x="166" y="183"/>
                </a:cubicBezTo>
                <a:cubicBezTo>
                  <a:pt x="185" y="179"/>
                  <a:pt x="190" y="190"/>
                  <a:pt x="201" y="199"/>
                </a:cubicBezTo>
                <a:cubicBezTo>
                  <a:pt x="204" y="202"/>
                  <a:pt x="208" y="202"/>
                  <a:pt x="210" y="204"/>
                </a:cubicBezTo>
                <a:cubicBezTo>
                  <a:pt x="216" y="209"/>
                  <a:pt x="218" y="217"/>
                  <a:pt x="219" y="226"/>
                </a:cubicBezTo>
                <a:cubicBezTo>
                  <a:pt x="220" y="243"/>
                  <a:pt x="220" y="263"/>
                  <a:pt x="221" y="279"/>
                </a:cubicBezTo>
                <a:cubicBezTo>
                  <a:pt x="213" y="273"/>
                  <a:pt x="213" y="258"/>
                  <a:pt x="211" y="246"/>
                </a:cubicBezTo>
                <a:cubicBezTo>
                  <a:pt x="210" y="237"/>
                  <a:pt x="209" y="218"/>
                  <a:pt x="202" y="213"/>
                </a:cubicBezTo>
                <a:cubicBezTo>
                  <a:pt x="196" y="209"/>
                  <a:pt x="180" y="212"/>
                  <a:pt x="169" y="209"/>
                </a:cubicBezTo>
                <a:cubicBezTo>
                  <a:pt x="166" y="208"/>
                  <a:pt x="164" y="207"/>
                  <a:pt x="162" y="206"/>
                </a:cubicBezTo>
                <a:cubicBezTo>
                  <a:pt x="152" y="205"/>
                  <a:pt x="147" y="207"/>
                  <a:pt x="144" y="195"/>
                </a:cubicBezTo>
                <a:cubicBezTo>
                  <a:pt x="139" y="177"/>
                  <a:pt x="137" y="159"/>
                  <a:pt x="138" y="141"/>
                </a:cubicBezTo>
                <a:cubicBezTo>
                  <a:pt x="137" y="140"/>
                  <a:pt x="135" y="140"/>
                  <a:pt x="135" y="137"/>
                </a:cubicBezTo>
                <a:cubicBezTo>
                  <a:pt x="103" y="139"/>
                  <a:pt x="97" y="107"/>
                  <a:pt x="67" y="118"/>
                </a:cubicBezTo>
                <a:cubicBezTo>
                  <a:pt x="63" y="110"/>
                  <a:pt x="52" y="113"/>
                  <a:pt x="44" y="112"/>
                </a:cubicBezTo>
                <a:cubicBezTo>
                  <a:pt x="41" y="111"/>
                  <a:pt x="36" y="108"/>
                  <a:pt x="32" y="106"/>
                </a:cubicBezTo>
                <a:cubicBezTo>
                  <a:pt x="22" y="103"/>
                  <a:pt x="15" y="103"/>
                  <a:pt x="11" y="93"/>
                </a:cubicBezTo>
                <a:cubicBezTo>
                  <a:pt x="8" y="85"/>
                  <a:pt x="10" y="75"/>
                  <a:pt x="0" y="6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0" name="Freeform 158"/>
          <p:cNvSpPr>
            <a:spLocks/>
          </p:cNvSpPr>
          <p:nvPr/>
        </p:nvSpPr>
        <p:spPr bwMode="auto">
          <a:xfrm>
            <a:off x="7702677" y="1657721"/>
            <a:ext cx="385763" cy="447902"/>
          </a:xfrm>
          <a:custGeom>
            <a:avLst/>
            <a:gdLst/>
            <a:ahLst/>
            <a:cxnLst>
              <a:cxn ang="0">
                <a:pos x="157" y="48"/>
              </a:cxn>
              <a:cxn ang="0">
                <a:pos x="143" y="31"/>
              </a:cxn>
              <a:cxn ang="0">
                <a:pos x="123" y="5"/>
              </a:cxn>
              <a:cxn ang="0">
                <a:pos x="110" y="0"/>
              </a:cxn>
              <a:cxn ang="0">
                <a:pos x="104" y="1"/>
              </a:cxn>
              <a:cxn ang="0">
                <a:pos x="87" y="1"/>
              </a:cxn>
              <a:cxn ang="0">
                <a:pos x="83" y="3"/>
              </a:cxn>
              <a:cxn ang="0">
                <a:pos x="80" y="4"/>
              </a:cxn>
              <a:cxn ang="0">
                <a:pos x="71" y="6"/>
              </a:cxn>
              <a:cxn ang="0">
                <a:pos x="61" y="13"/>
              </a:cxn>
              <a:cxn ang="0">
                <a:pos x="53" y="23"/>
              </a:cxn>
              <a:cxn ang="0">
                <a:pos x="49" y="26"/>
              </a:cxn>
              <a:cxn ang="0">
                <a:pos x="45" y="28"/>
              </a:cxn>
              <a:cxn ang="0">
                <a:pos x="0" y="34"/>
              </a:cxn>
              <a:cxn ang="0">
                <a:pos x="30" y="56"/>
              </a:cxn>
              <a:cxn ang="0">
                <a:pos x="28" y="65"/>
              </a:cxn>
              <a:cxn ang="0">
                <a:pos x="31" y="89"/>
              </a:cxn>
              <a:cxn ang="0">
                <a:pos x="40" y="111"/>
              </a:cxn>
              <a:cxn ang="0">
                <a:pos x="47" y="125"/>
              </a:cxn>
              <a:cxn ang="0">
                <a:pos x="65" y="167"/>
              </a:cxn>
              <a:cxn ang="0">
                <a:pos x="68" y="159"/>
              </a:cxn>
              <a:cxn ang="0">
                <a:pos x="88" y="181"/>
              </a:cxn>
              <a:cxn ang="0">
                <a:pos x="82" y="162"/>
              </a:cxn>
              <a:cxn ang="0">
                <a:pos x="89" y="166"/>
              </a:cxn>
              <a:cxn ang="0">
                <a:pos x="67" y="138"/>
              </a:cxn>
              <a:cxn ang="0">
                <a:pos x="69" y="131"/>
              </a:cxn>
              <a:cxn ang="0">
                <a:pos x="80" y="134"/>
              </a:cxn>
              <a:cxn ang="0">
                <a:pos x="83" y="130"/>
              </a:cxn>
              <a:cxn ang="0">
                <a:pos x="86" y="132"/>
              </a:cxn>
              <a:cxn ang="0">
                <a:pos x="113" y="134"/>
              </a:cxn>
              <a:cxn ang="0">
                <a:pos x="121" y="150"/>
              </a:cxn>
              <a:cxn ang="0">
                <a:pos x="125" y="161"/>
              </a:cxn>
              <a:cxn ang="0">
                <a:pos x="137" y="159"/>
              </a:cxn>
              <a:cxn ang="0">
                <a:pos x="142" y="170"/>
              </a:cxn>
              <a:cxn ang="0">
                <a:pos x="140" y="149"/>
              </a:cxn>
              <a:cxn ang="0">
                <a:pos x="150" y="154"/>
              </a:cxn>
              <a:cxn ang="0">
                <a:pos x="128" y="134"/>
              </a:cxn>
              <a:cxn ang="0">
                <a:pos x="133" y="114"/>
              </a:cxn>
              <a:cxn ang="0">
                <a:pos x="137" y="101"/>
              </a:cxn>
              <a:cxn ang="0">
                <a:pos x="139" y="97"/>
              </a:cxn>
              <a:cxn ang="0">
                <a:pos x="142" y="88"/>
              </a:cxn>
              <a:cxn ang="0">
                <a:pos x="142" y="55"/>
              </a:cxn>
              <a:cxn ang="0">
                <a:pos x="157" y="49"/>
              </a:cxn>
            </a:cxnLst>
            <a:rect l="0" t="0" r="r" b="b"/>
            <a:pathLst>
              <a:path w="157" h="181">
                <a:moveTo>
                  <a:pt x="157" y="49"/>
                </a:moveTo>
                <a:cubicBezTo>
                  <a:pt x="157" y="48"/>
                  <a:pt x="157" y="49"/>
                  <a:pt x="157" y="48"/>
                </a:cubicBezTo>
                <a:cubicBezTo>
                  <a:pt x="154" y="43"/>
                  <a:pt x="146" y="38"/>
                  <a:pt x="144" y="33"/>
                </a:cubicBezTo>
                <a:cubicBezTo>
                  <a:pt x="144" y="32"/>
                  <a:pt x="144" y="31"/>
                  <a:pt x="143" y="31"/>
                </a:cubicBezTo>
                <a:cubicBezTo>
                  <a:pt x="142" y="25"/>
                  <a:pt x="139" y="19"/>
                  <a:pt x="134" y="16"/>
                </a:cubicBezTo>
                <a:cubicBezTo>
                  <a:pt x="131" y="12"/>
                  <a:pt x="127" y="8"/>
                  <a:pt x="123" y="5"/>
                </a:cubicBezTo>
                <a:cubicBezTo>
                  <a:pt x="124" y="6"/>
                  <a:pt x="124" y="6"/>
                  <a:pt x="124" y="7"/>
                </a:cubicBezTo>
                <a:cubicBezTo>
                  <a:pt x="121" y="3"/>
                  <a:pt x="114" y="3"/>
                  <a:pt x="110" y="0"/>
                </a:cubicBezTo>
                <a:cubicBezTo>
                  <a:pt x="108" y="2"/>
                  <a:pt x="106" y="0"/>
                  <a:pt x="104" y="0"/>
                </a:cubicBezTo>
                <a:cubicBezTo>
                  <a:pt x="104" y="0"/>
                  <a:pt x="104" y="1"/>
                  <a:pt x="104" y="1"/>
                </a:cubicBezTo>
                <a:cubicBezTo>
                  <a:pt x="102" y="0"/>
                  <a:pt x="99" y="1"/>
                  <a:pt x="96" y="2"/>
                </a:cubicBezTo>
                <a:cubicBezTo>
                  <a:pt x="93" y="1"/>
                  <a:pt x="90" y="0"/>
                  <a:pt x="87" y="1"/>
                </a:cubicBezTo>
                <a:cubicBezTo>
                  <a:pt x="86" y="1"/>
                  <a:pt x="87" y="0"/>
                  <a:pt x="86" y="0"/>
                </a:cubicBezTo>
                <a:cubicBezTo>
                  <a:pt x="85" y="1"/>
                  <a:pt x="84" y="1"/>
                  <a:pt x="83" y="3"/>
                </a:cubicBezTo>
                <a:cubicBezTo>
                  <a:pt x="82" y="1"/>
                  <a:pt x="82" y="3"/>
                  <a:pt x="80" y="2"/>
                </a:cubicBezTo>
                <a:cubicBezTo>
                  <a:pt x="80" y="3"/>
                  <a:pt x="81" y="4"/>
                  <a:pt x="80" y="4"/>
                </a:cubicBezTo>
                <a:cubicBezTo>
                  <a:pt x="80" y="4"/>
                  <a:pt x="80" y="3"/>
                  <a:pt x="79" y="4"/>
                </a:cubicBezTo>
                <a:cubicBezTo>
                  <a:pt x="77" y="6"/>
                  <a:pt x="73" y="5"/>
                  <a:pt x="71" y="6"/>
                </a:cubicBezTo>
                <a:cubicBezTo>
                  <a:pt x="69" y="8"/>
                  <a:pt x="66" y="8"/>
                  <a:pt x="64" y="10"/>
                </a:cubicBezTo>
                <a:cubicBezTo>
                  <a:pt x="63" y="11"/>
                  <a:pt x="63" y="12"/>
                  <a:pt x="61" y="13"/>
                </a:cubicBezTo>
                <a:cubicBezTo>
                  <a:pt x="61" y="14"/>
                  <a:pt x="60" y="13"/>
                  <a:pt x="59" y="14"/>
                </a:cubicBezTo>
                <a:cubicBezTo>
                  <a:pt x="56" y="16"/>
                  <a:pt x="55" y="19"/>
                  <a:pt x="53" y="23"/>
                </a:cubicBezTo>
                <a:cubicBezTo>
                  <a:pt x="51" y="23"/>
                  <a:pt x="50" y="25"/>
                  <a:pt x="48" y="26"/>
                </a:cubicBezTo>
                <a:cubicBezTo>
                  <a:pt x="49" y="26"/>
                  <a:pt x="49" y="26"/>
                  <a:pt x="49" y="26"/>
                </a:cubicBezTo>
                <a:cubicBezTo>
                  <a:pt x="47" y="25"/>
                  <a:pt x="48" y="27"/>
                  <a:pt x="46" y="27"/>
                </a:cubicBezTo>
                <a:cubicBezTo>
                  <a:pt x="46" y="28"/>
                  <a:pt x="46" y="28"/>
                  <a:pt x="45" y="28"/>
                </a:cubicBezTo>
                <a:cubicBezTo>
                  <a:pt x="40" y="32"/>
                  <a:pt x="33" y="27"/>
                  <a:pt x="25" y="27"/>
                </a:cubicBezTo>
                <a:cubicBezTo>
                  <a:pt x="18" y="27"/>
                  <a:pt x="4" y="29"/>
                  <a:pt x="0" y="34"/>
                </a:cubicBezTo>
                <a:cubicBezTo>
                  <a:pt x="10" y="38"/>
                  <a:pt x="21" y="45"/>
                  <a:pt x="30" y="50"/>
                </a:cubicBezTo>
                <a:cubicBezTo>
                  <a:pt x="30" y="52"/>
                  <a:pt x="29" y="55"/>
                  <a:pt x="30" y="56"/>
                </a:cubicBezTo>
                <a:cubicBezTo>
                  <a:pt x="29" y="58"/>
                  <a:pt x="28" y="58"/>
                  <a:pt x="28" y="60"/>
                </a:cubicBezTo>
                <a:cubicBezTo>
                  <a:pt x="28" y="61"/>
                  <a:pt x="28" y="63"/>
                  <a:pt x="28" y="65"/>
                </a:cubicBezTo>
                <a:cubicBezTo>
                  <a:pt x="25" y="68"/>
                  <a:pt x="27" y="74"/>
                  <a:pt x="26" y="79"/>
                </a:cubicBezTo>
                <a:cubicBezTo>
                  <a:pt x="27" y="83"/>
                  <a:pt x="28" y="86"/>
                  <a:pt x="31" y="89"/>
                </a:cubicBezTo>
                <a:cubicBezTo>
                  <a:pt x="33" y="94"/>
                  <a:pt x="35" y="100"/>
                  <a:pt x="37" y="105"/>
                </a:cubicBezTo>
                <a:cubicBezTo>
                  <a:pt x="38" y="108"/>
                  <a:pt x="38" y="110"/>
                  <a:pt x="40" y="111"/>
                </a:cubicBezTo>
                <a:cubicBezTo>
                  <a:pt x="39" y="113"/>
                  <a:pt x="41" y="113"/>
                  <a:pt x="41" y="115"/>
                </a:cubicBezTo>
                <a:cubicBezTo>
                  <a:pt x="45" y="117"/>
                  <a:pt x="45" y="122"/>
                  <a:pt x="47" y="125"/>
                </a:cubicBezTo>
                <a:cubicBezTo>
                  <a:pt x="50" y="128"/>
                  <a:pt x="56" y="130"/>
                  <a:pt x="59" y="131"/>
                </a:cubicBezTo>
                <a:cubicBezTo>
                  <a:pt x="62" y="142"/>
                  <a:pt x="62" y="156"/>
                  <a:pt x="65" y="167"/>
                </a:cubicBezTo>
                <a:cubicBezTo>
                  <a:pt x="65" y="170"/>
                  <a:pt x="64" y="173"/>
                  <a:pt x="65" y="176"/>
                </a:cubicBezTo>
                <a:cubicBezTo>
                  <a:pt x="68" y="171"/>
                  <a:pt x="67" y="164"/>
                  <a:pt x="68" y="159"/>
                </a:cubicBezTo>
                <a:cubicBezTo>
                  <a:pt x="71" y="165"/>
                  <a:pt x="75" y="171"/>
                  <a:pt x="83" y="174"/>
                </a:cubicBezTo>
                <a:cubicBezTo>
                  <a:pt x="84" y="176"/>
                  <a:pt x="87" y="178"/>
                  <a:pt x="88" y="181"/>
                </a:cubicBezTo>
                <a:cubicBezTo>
                  <a:pt x="86" y="170"/>
                  <a:pt x="76" y="165"/>
                  <a:pt x="72" y="156"/>
                </a:cubicBezTo>
                <a:cubicBezTo>
                  <a:pt x="76" y="157"/>
                  <a:pt x="79" y="161"/>
                  <a:pt x="82" y="162"/>
                </a:cubicBezTo>
                <a:cubicBezTo>
                  <a:pt x="83" y="163"/>
                  <a:pt x="85" y="162"/>
                  <a:pt x="86" y="163"/>
                </a:cubicBezTo>
                <a:cubicBezTo>
                  <a:pt x="87" y="163"/>
                  <a:pt x="87" y="165"/>
                  <a:pt x="89" y="166"/>
                </a:cubicBezTo>
                <a:cubicBezTo>
                  <a:pt x="85" y="154"/>
                  <a:pt x="64" y="156"/>
                  <a:pt x="65" y="140"/>
                </a:cubicBezTo>
                <a:cubicBezTo>
                  <a:pt x="65" y="139"/>
                  <a:pt x="67" y="139"/>
                  <a:pt x="67" y="138"/>
                </a:cubicBezTo>
                <a:cubicBezTo>
                  <a:pt x="66" y="138"/>
                  <a:pt x="65" y="138"/>
                  <a:pt x="65" y="138"/>
                </a:cubicBezTo>
                <a:cubicBezTo>
                  <a:pt x="67" y="136"/>
                  <a:pt x="69" y="133"/>
                  <a:pt x="69" y="131"/>
                </a:cubicBezTo>
                <a:cubicBezTo>
                  <a:pt x="69" y="133"/>
                  <a:pt x="70" y="131"/>
                  <a:pt x="72" y="131"/>
                </a:cubicBezTo>
                <a:cubicBezTo>
                  <a:pt x="73" y="133"/>
                  <a:pt x="78" y="133"/>
                  <a:pt x="80" y="134"/>
                </a:cubicBezTo>
                <a:cubicBezTo>
                  <a:pt x="81" y="133"/>
                  <a:pt x="80" y="131"/>
                  <a:pt x="81" y="130"/>
                </a:cubicBezTo>
                <a:cubicBezTo>
                  <a:pt x="81" y="130"/>
                  <a:pt x="82" y="130"/>
                  <a:pt x="83" y="130"/>
                </a:cubicBezTo>
                <a:cubicBezTo>
                  <a:pt x="83" y="131"/>
                  <a:pt x="83" y="133"/>
                  <a:pt x="83" y="134"/>
                </a:cubicBezTo>
                <a:cubicBezTo>
                  <a:pt x="83" y="132"/>
                  <a:pt x="85" y="132"/>
                  <a:pt x="86" y="132"/>
                </a:cubicBezTo>
                <a:cubicBezTo>
                  <a:pt x="90" y="138"/>
                  <a:pt x="100" y="132"/>
                  <a:pt x="107" y="135"/>
                </a:cubicBezTo>
                <a:cubicBezTo>
                  <a:pt x="108" y="133"/>
                  <a:pt x="111" y="134"/>
                  <a:pt x="113" y="134"/>
                </a:cubicBezTo>
                <a:cubicBezTo>
                  <a:pt x="114" y="134"/>
                  <a:pt x="115" y="133"/>
                  <a:pt x="117" y="133"/>
                </a:cubicBezTo>
                <a:cubicBezTo>
                  <a:pt x="122" y="135"/>
                  <a:pt x="120" y="144"/>
                  <a:pt x="121" y="150"/>
                </a:cubicBezTo>
                <a:cubicBezTo>
                  <a:pt x="122" y="152"/>
                  <a:pt x="123" y="153"/>
                  <a:pt x="123" y="155"/>
                </a:cubicBezTo>
                <a:cubicBezTo>
                  <a:pt x="124" y="157"/>
                  <a:pt x="123" y="160"/>
                  <a:pt x="125" y="161"/>
                </a:cubicBezTo>
                <a:cubicBezTo>
                  <a:pt x="128" y="153"/>
                  <a:pt x="124" y="147"/>
                  <a:pt x="125" y="141"/>
                </a:cubicBezTo>
                <a:cubicBezTo>
                  <a:pt x="128" y="147"/>
                  <a:pt x="133" y="153"/>
                  <a:pt x="137" y="159"/>
                </a:cubicBezTo>
                <a:cubicBezTo>
                  <a:pt x="138" y="159"/>
                  <a:pt x="138" y="160"/>
                  <a:pt x="139" y="160"/>
                </a:cubicBezTo>
                <a:cubicBezTo>
                  <a:pt x="142" y="162"/>
                  <a:pt x="140" y="167"/>
                  <a:pt x="142" y="170"/>
                </a:cubicBezTo>
                <a:cubicBezTo>
                  <a:pt x="146" y="159"/>
                  <a:pt x="138" y="153"/>
                  <a:pt x="135" y="146"/>
                </a:cubicBezTo>
                <a:cubicBezTo>
                  <a:pt x="137" y="146"/>
                  <a:pt x="138" y="149"/>
                  <a:pt x="140" y="149"/>
                </a:cubicBezTo>
                <a:cubicBezTo>
                  <a:pt x="142" y="150"/>
                  <a:pt x="143" y="149"/>
                  <a:pt x="144" y="149"/>
                </a:cubicBezTo>
                <a:cubicBezTo>
                  <a:pt x="147" y="150"/>
                  <a:pt x="147" y="153"/>
                  <a:pt x="150" y="154"/>
                </a:cubicBezTo>
                <a:cubicBezTo>
                  <a:pt x="150" y="147"/>
                  <a:pt x="143" y="145"/>
                  <a:pt x="137" y="142"/>
                </a:cubicBezTo>
                <a:cubicBezTo>
                  <a:pt x="134" y="140"/>
                  <a:pt x="130" y="137"/>
                  <a:pt x="128" y="134"/>
                </a:cubicBezTo>
                <a:cubicBezTo>
                  <a:pt x="127" y="132"/>
                  <a:pt x="125" y="129"/>
                  <a:pt x="127" y="126"/>
                </a:cubicBezTo>
                <a:cubicBezTo>
                  <a:pt x="128" y="122"/>
                  <a:pt x="131" y="119"/>
                  <a:pt x="133" y="114"/>
                </a:cubicBezTo>
                <a:cubicBezTo>
                  <a:pt x="133" y="112"/>
                  <a:pt x="133" y="112"/>
                  <a:pt x="133" y="112"/>
                </a:cubicBezTo>
                <a:cubicBezTo>
                  <a:pt x="135" y="109"/>
                  <a:pt x="136" y="106"/>
                  <a:pt x="137" y="101"/>
                </a:cubicBezTo>
                <a:cubicBezTo>
                  <a:pt x="138" y="100"/>
                  <a:pt x="138" y="99"/>
                  <a:pt x="138" y="97"/>
                </a:cubicBezTo>
                <a:cubicBezTo>
                  <a:pt x="138" y="97"/>
                  <a:pt x="138" y="97"/>
                  <a:pt x="139" y="97"/>
                </a:cubicBezTo>
                <a:cubicBezTo>
                  <a:pt x="138" y="94"/>
                  <a:pt x="141" y="92"/>
                  <a:pt x="142" y="90"/>
                </a:cubicBezTo>
                <a:cubicBezTo>
                  <a:pt x="142" y="90"/>
                  <a:pt x="142" y="89"/>
                  <a:pt x="142" y="88"/>
                </a:cubicBezTo>
                <a:cubicBezTo>
                  <a:pt x="148" y="85"/>
                  <a:pt x="145" y="75"/>
                  <a:pt x="146" y="67"/>
                </a:cubicBezTo>
                <a:cubicBezTo>
                  <a:pt x="145" y="63"/>
                  <a:pt x="144" y="59"/>
                  <a:pt x="142" y="55"/>
                </a:cubicBezTo>
                <a:cubicBezTo>
                  <a:pt x="145" y="52"/>
                  <a:pt x="153" y="52"/>
                  <a:pt x="157" y="50"/>
                </a:cubicBezTo>
                <a:cubicBezTo>
                  <a:pt x="157" y="50"/>
                  <a:pt x="157" y="48"/>
                  <a:pt x="157" y="4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8"/>
          <p:cNvSpPr>
            <a:spLocks/>
          </p:cNvSpPr>
          <p:nvPr/>
        </p:nvSpPr>
        <p:spPr bwMode="auto">
          <a:xfrm>
            <a:off x="6518357" y="2830647"/>
            <a:ext cx="471201" cy="427190"/>
          </a:xfrm>
          <a:custGeom>
            <a:avLst/>
            <a:gdLst/>
            <a:ahLst/>
            <a:cxnLst>
              <a:cxn ang="0">
                <a:pos x="188" y="0"/>
              </a:cxn>
              <a:cxn ang="0">
                <a:pos x="181" y="10"/>
              </a:cxn>
              <a:cxn ang="0">
                <a:pos x="170" y="10"/>
              </a:cxn>
              <a:cxn ang="0">
                <a:pos x="161" y="1"/>
              </a:cxn>
              <a:cxn ang="0">
                <a:pos x="164" y="14"/>
              </a:cxn>
              <a:cxn ang="0">
                <a:pos x="126" y="36"/>
              </a:cxn>
              <a:cxn ang="0">
                <a:pos x="115" y="37"/>
              </a:cxn>
              <a:cxn ang="0">
                <a:pos x="98" y="45"/>
              </a:cxn>
              <a:cxn ang="0">
                <a:pos x="50" y="37"/>
              </a:cxn>
              <a:cxn ang="0">
                <a:pos x="25" y="45"/>
              </a:cxn>
              <a:cxn ang="0">
                <a:pos x="12" y="108"/>
              </a:cxn>
              <a:cxn ang="0">
                <a:pos x="5" y="120"/>
              </a:cxn>
              <a:cxn ang="0">
                <a:pos x="0" y="158"/>
              </a:cxn>
              <a:cxn ang="0">
                <a:pos x="5" y="163"/>
              </a:cxn>
              <a:cxn ang="0">
                <a:pos x="2" y="171"/>
              </a:cxn>
              <a:cxn ang="0">
                <a:pos x="16" y="172"/>
              </a:cxn>
              <a:cxn ang="0">
                <a:pos x="9" y="159"/>
              </a:cxn>
              <a:cxn ang="0">
                <a:pos x="12" y="136"/>
              </a:cxn>
              <a:cxn ang="0">
                <a:pos x="18" y="155"/>
              </a:cxn>
              <a:cxn ang="0">
                <a:pos x="21" y="149"/>
              </a:cxn>
              <a:cxn ang="0">
                <a:pos x="24" y="153"/>
              </a:cxn>
              <a:cxn ang="0">
                <a:pos x="24" y="146"/>
              </a:cxn>
              <a:cxn ang="0">
                <a:pos x="26" y="150"/>
              </a:cxn>
              <a:cxn ang="0">
                <a:pos x="28" y="146"/>
              </a:cxn>
              <a:cxn ang="0">
                <a:pos x="29" y="159"/>
              </a:cxn>
              <a:cxn ang="0">
                <a:pos x="35" y="163"/>
              </a:cxn>
              <a:cxn ang="0">
                <a:pos x="34" y="168"/>
              </a:cxn>
              <a:cxn ang="0">
                <a:pos x="47" y="169"/>
              </a:cxn>
              <a:cxn ang="0">
                <a:pos x="41" y="162"/>
              </a:cxn>
              <a:cxn ang="0">
                <a:pos x="38" y="127"/>
              </a:cxn>
              <a:cxn ang="0">
                <a:pos x="47" y="99"/>
              </a:cxn>
              <a:cxn ang="0">
                <a:pos x="55" y="86"/>
              </a:cxn>
              <a:cxn ang="0">
                <a:pos x="72" y="98"/>
              </a:cxn>
              <a:cxn ang="0">
                <a:pos x="119" y="101"/>
              </a:cxn>
              <a:cxn ang="0">
                <a:pos x="110" y="154"/>
              </a:cxn>
              <a:cxn ang="0">
                <a:pos x="114" y="160"/>
              </a:cxn>
              <a:cxn ang="0">
                <a:pos x="111" y="165"/>
              </a:cxn>
              <a:cxn ang="0">
                <a:pos x="125" y="168"/>
              </a:cxn>
              <a:cxn ang="0">
                <a:pos x="119" y="156"/>
              </a:cxn>
              <a:cxn ang="0">
                <a:pos x="127" y="118"/>
              </a:cxn>
              <a:cxn ang="0">
                <a:pos x="132" y="160"/>
              </a:cxn>
              <a:cxn ang="0">
                <a:pos x="137" y="164"/>
              </a:cxn>
              <a:cxn ang="0">
                <a:pos x="151" y="171"/>
              </a:cxn>
              <a:cxn ang="0">
                <a:pos x="138" y="151"/>
              </a:cxn>
              <a:cxn ang="0">
                <a:pos x="139" y="133"/>
              </a:cxn>
              <a:cxn ang="0">
                <a:pos x="142" y="98"/>
              </a:cxn>
              <a:cxn ang="0">
                <a:pos x="149" y="90"/>
              </a:cxn>
              <a:cxn ang="0">
                <a:pos x="154" y="72"/>
              </a:cxn>
              <a:cxn ang="0">
                <a:pos x="169" y="46"/>
              </a:cxn>
              <a:cxn ang="0">
                <a:pos x="171" y="52"/>
              </a:cxn>
              <a:cxn ang="0">
                <a:pos x="177" y="61"/>
              </a:cxn>
              <a:cxn ang="0">
                <a:pos x="185" y="61"/>
              </a:cxn>
              <a:cxn ang="0">
                <a:pos x="188" y="55"/>
              </a:cxn>
              <a:cxn ang="0">
                <a:pos x="186" y="45"/>
              </a:cxn>
              <a:cxn ang="0">
                <a:pos x="188" y="25"/>
              </a:cxn>
              <a:cxn ang="0">
                <a:pos x="184" y="16"/>
              </a:cxn>
              <a:cxn ang="0">
                <a:pos x="188" y="0"/>
              </a:cxn>
            </a:cxnLst>
            <a:rect l="0" t="0" r="r" b="b"/>
            <a:pathLst>
              <a:path w="191" h="173">
                <a:moveTo>
                  <a:pt x="188" y="0"/>
                </a:moveTo>
                <a:cubicBezTo>
                  <a:pt x="184" y="1"/>
                  <a:pt x="183" y="7"/>
                  <a:pt x="181" y="10"/>
                </a:cubicBezTo>
                <a:cubicBezTo>
                  <a:pt x="177" y="9"/>
                  <a:pt x="173" y="8"/>
                  <a:pt x="170" y="10"/>
                </a:cubicBezTo>
                <a:cubicBezTo>
                  <a:pt x="166" y="8"/>
                  <a:pt x="164" y="1"/>
                  <a:pt x="161" y="1"/>
                </a:cubicBezTo>
                <a:cubicBezTo>
                  <a:pt x="159" y="6"/>
                  <a:pt x="162" y="11"/>
                  <a:pt x="164" y="14"/>
                </a:cubicBezTo>
                <a:cubicBezTo>
                  <a:pt x="151" y="22"/>
                  <a:pt x="139" y="32"/>
                  <a:pt x="126" y="36"/>
                </a:cubicBezTo>
                <a:cubicBezTo>
                  <a:pt x="122" y="37"/>
                  <a:pt x="118" y="36"/>
                  <a:pt x="115" y="37"/>
                </a:cubicBezTo>
                <a:cubicBezTo>
                  <a:pt x="109" y="39"/>
                  <a:pt x="105" y="44"/>
                  <a:pt x="98" y="45"/>
                </a:cubicBezTo>
                <a:cubicBezTo>
                  <a:pt x="83" y="47"/>
                  <a:pt x="65" y="37"/>
                  <a:pt x="50" y="37"/>
                </a:cubicBezTo>
                <a:cubicBezTo>
                  <a:pt x="43" y="37"/>
                  <a:pt x="30" y="41"/>
                  <a:pt x="25" y="45"/>
                </a:cubicBezTo>
                <a:cubicBezTo>
                  <a:pt x="8" y="57"/>
                  <a:pt x="15" y="85"/>
                  <a:pt x="12" y="108"/>
                </a:cubicBezTo>
                <a:cubicBezTo>
                  <a:pt x="12" y="112"/>
                  <a:pt x="7" y="116"/>
                  <a:pt x="5" y="120"/>
                </a:cubicBezTo>
                <a:cubicBezTo>
                  <a:pt x="7" y="132"/>
                  <a:pt x="1" y="147"/>
                  <a:pt x="0" y="158"/>
                </a:cubicBezTo>
                <a:cubicBezTo>
                  <a:pt x="3" y="159"/>
                  <a:pt x="4" y="160"/>
                  <a:pt x="5" y="163"/>
                </a:cubicBezTo>
                <a:cubicBezTo>
                  <a:pt x="3" y="166"/>
                  <a:pt x="2" y="170"/>
                  <a:pt x="2" y="171"/>
                </a:cubicBezTo>
                <a:cubicBezTo>
                  <a:pt x="6" y="173"/>
                  <a:pt x="9" y="172"/>
                  <a:pt x="16" y="172"/>
                </a:cubicBezTo>
                <a:cubicBezTo>
                  <a:pt x="16" y="166"/>
                  <a:pt x="10" y="165"/>
                  <a:pt x="9" y="159"/>
                </a:cubicBezTo>
                <a:cubicBezTo>
                  <a:pt x="11" y="152"/>
                  <a:pt x="11" y="143"/>
                  <a:pt x="12" y="136"/>
                </a:cubicBezTo>
                <a:cubicBezTo>
                  <a:pt x="15" y="141"/>
                  <a:pt x="17" y="148"/>
                  <a:pt x="18" y="155"/>
                </a:cubicBezTo>
                <a:cubicBezTo>
                  <a:pt x="19" y="154"/>
                  <a:pt x="20" y="151"/>
                  <a:pt x="21" y="149"/>
                </a:cubicBezTo>
                <a:cubicBezTo>
                  <a:pt x="23" y="150"/>
                  <a:pt x="23" y="151"/>
                  <a:pt x="24" y="153"/>
                </a:cubicBezTo>
                <a:cubicBezTo>
                  <a:pt x="25" y="151"/>
                  <a:pt x="23" y="149"/>
                  <a:pt x="24" y="146"/>
                </a:cubicBezTo>
                <a:cubicBezTo>
                  <a:pt x="26" y="146"/>
                  <a:pt x="24" y="150"/>
                  <a:pt x="26" y="150"/>
                </a:cubicBezTo>
                <a:cubicBezTo>
                  <a:pt x="28" y="151"/>
                  <a:pt x="27" y="147"/>
                  <a:pt x="28" y="146"/>
                </a:cubicBezTo>
                <a:cubicBezTo>
                  <a:pt x="29" y="150"/>
                  <a:pt x="29" y="155"/>
                  <a:pt x="29" y="159"/>
                </a:cubicBezTo>
                <a:cubicBezTo>
                  <a:pt x="32" y="160"/>
                  <a:pt x="34" y="161"/>
                  <a:pt x="35" y="163"/>
                </a:cubicBezTo>
                <a:cubicBezTo>
                  <a:pt x="36" y="165"/>
                  <a:pt x="34" y="165"/>
                  <a:pt x="34" y="168"/>
                </a:cubicBezTo>
                <a:cubicBezTo>
                  <a:pt x="36" y="171"/>
                  <a:pt x="44" y="171"/>
                  <a:pt x="47" y="169"/>
                </a:cubicBezTo>
                <a:cubicBezTo>
                  <a:pt x="47" y="165"/>
                  <a:pt x="44" y="163"/>
                  <a:pt x="41" y="162"/>
                </a:cubicBezTo>
                <a:cubicBezTo>
                  <a:pt x="36" y="153"/>
                  <a:pt x="35" y="138"/>
                  <a:pt x="38" y="127"/>
                </a:cubicBezTo>
                <a:cubicBezTo>
                  <a:pt x="41" y="116"/>
                  <a:pt x="42" y="108"/>
                  <a:pt x="47" y="99"/>
                </a:cubicBezTo>
                <a:cubicBezTo>
                  <a:pt x="49" y="95"/>
                  <a:pt x="53" y="87"/>
                  <a:pt x="55" y="86"/>
                </a:cubicBezTo>
                <a:cubicBezTo>
                  <a:pt x="56" y="86"/>
                  <a:pt x="68" y="96"/>
                  <a:pt x="72" y="98"/>
                </a:cubicBezTo>
                <a:cubicBezTo>
                  <a:pt x="85" y="103"/>
                  <a:pt x="101" y="101"/>
                  <a:pt x="119" y="101"/>
                </a:cubicBezTo>
                <a:cubicBezTo>
                  <a:pt x="116" y="119"/>
                  <a:pt x="115" y="138"/>
                  <a:pt x="110" y="154"/>
                </a:cubicBezTo>
                <a:cubicBezTo>
                  <a:pt x="111" y="156"/>
                  <a:pt x="113" y="156"/>
                  <a:pt x="114" y="160"/>
                </a:cubicBezTo>
                <a:cubicBezTo>
                  <a:pt x="114" y="163"/>
                  <a:pt x="111" y="162"/>
                  <a:pt x="111" y="165"/>
                </a:cubicBezTo>
                <a:cubicBezTo>
                  <a:pt x="112" y="169"/>
                  <a:pt x="121" y="169"/>
                  <a:pt x="125" y="168"/>
                </a:cubicBezTo>
                <a:cubicBezTo>
                  <a:pt x="124" y="163"/>
                  <a:pt x="120" y="161"/>
                  <a:pt x="119" y="156"/>
                </a:cubicBezTo>
                <a:cubicBezTo>
                  <a:pt x="118" y="142"/>
                  <a:pt x="125" y="131"/>
                  <a:pt x="127" y="118"/>
                </a:cubicBezTo>
                <a:cubicBezTo>
                  <a:pt x="131" y="130"/>
                  <a:pt x="130" y="146"/>
                  <a:pt x="132" y="160"/>
                </a:cubicBezTo>
                <a:cubicBezTo>
                  <a:pt x="133" y="162"/>
                  <a:pt x="136" y="161"/>
                  <a:pt x="137" y="164"/>
                </a:cubicBezTo>
                <a:cubicBezTo>
                  <a:pt x="134" y="171"/>
                  <a:pt x="142" y="173"/>
                  <a:pt x="151" y="171"/>
                </a:cubicBezTo>
                <a:cubicBezTo>
                  <a:pt x="149" y="164"/>
                  <a:pt x="140" y="162"/>
                  <a:pt x="138" y="151"/>
                </a:cubicBezTo>
                <a:cubicBezTo>
                  <a:pt x="137" y="146"/>
                  <a:pt x="139" y="139"/>
                  <a:pt x="139" y="133"/>
                </a:cubicBezTo>
                <a:cubicBezTo>
                  <a:pt x="140" y="121"/>
                  <a:pt x="139" y="107"/>
                  <a:pt x="142" y="98"/>
                </a:cubicBezTo>
                <a:cubicBezTo>
                  <a:pt x="143" y="95"/>
                  <a:pt x="148" y="93"/>
                  <a:pt x="149" y="90"/>
                </a:cubicBezTo>
                <a:cubicBezTo>
                  <a:pt x="150" y="85"/>
                  <a:pt x="152" y="77"/>
                  <a:pt x="154" y="72"/>
                </a:cubicBezTo>
                <a:cubicBezTo>
                  <a:pt x="157" y="61"/>
                  <a:pt x="165" y="54"/>
                  <a:pt x="169" y="46"/>
                </a:cubicBezTo>
                <a:cubicBezTo>
                  <a:pt x="172" y="47"/>
                  <a:pt x="171" y="52"/>
                  <a:pt x="171" y="52"/>
                </a:cubicBezTo>
                <a:cubicBezTo>
                  <a:pt x="171" y="58"/>
                  <a:pt x="175" y="60"/>
                  <a:pt x="177" y="61"/>
                </a:cubicBezTo>
                <a:cubicBezTo>
                  <a:pt x="179" y="62"/>
                  <a:pt x="183" y="62"/>
                  <a:pt x="185" y="61"/>
                </a:cubicBezTo>
                <a:cubicBezTo>
                  <a:pt x="186" y="60"/>
                  <a:pt x="187" y="57"/>
                  <a:pt x="188" y="55"/>
                </a:cubicBezTo>
                <a:cubicBezTo>
                  <a:pt x="189" y="51"/>
                  <a:pt x="186" y="50"/>
                  <a:pt x="186" y="45"/>
                </a:cubicBezTo>
                <a:cubicBezTo>
                  <a:pt x="185" y="39"/>
                  <a:pt x="188" y="30"/>
                  <a:pt x="188" y="25"/>
                </a:cubicBezTo>
                <a:cubicBezTo>
                  <a:pt x="188" y="21"/>
                  <a:pt x="183" y="19"/>
                  <a:pt x="184" y="16"/>
                </a:cubicBezTo>
                <a:cubicBezTo>
                  <a:pt x="187" y="13"/>
                  <a:pt x="191" y="5"/>
                  <a:pt x="188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" name="Freeform 9"/>
          <p:cNvSpPr>
            <a:spLocks noEditPoints="1"/>
          </p:cNvSpPr>
          <p:nvPr/>
        </p:nvSpPr>
        <p:spPr bwMode="auto">
          <a:xfrm>
            <a:off x="5860747" y="2828058"/>
            <a:ext cx="600652" cy="429779"/>
          </a:xfrm>
          <a:custGeom>
            <a:avLst/>
            <a:gdLst/>
            <a:ahLst/>
            <a:cxnLst>
              <a:cxn ang="0">
                <a:pos x="30" y="149"/>
              </a:cxn>
              <a:cxn ang="0">
                <a:pos x="35" y="144"/>
              </a:cxn>
              <a:cxn ang="0">
                <a:pos x="224" y="10"/>
              </a:cxn>
              <a:cxn ang="0">
                <a:pos x="243" y="24"/>
              </a:cxn>
              <a:cxn ang="0">
                <a:pos x="243" y="50"/>
              </a:cxn>
              <a:cxn ang="0">
                <a:pos x="242" y="97"/>
              </a:cxn>
              <a:cxn ang="0">
                <a:pos x="237" y="122"/>
              </a:cxn>
              <a:cxn ang="0">
                <a:pos x="236" y="122"/>
              </a:cxn>
              <a:cxn ang="0">
                <a:pos x="233" y="127"/>
              </a:cxn>
              <a:cxn ang="0">
                <a:pos x="234" y="146"/>
              </a:cxn>
              <a:cxn ang="0">
                <a:pos x="232" y="156"/>
              </a:cxn>
              <a:cxn ang="0">
                <a:pos x="232" y="167"/>
              </a:cxn>
              <a:cxn ang="0">
                <a:pos x="219" y="160"/>
              </a:cxn>
              <a:cxn ang="0">
                <a:pos x="222" y="140"/>
              </a:cxn>
              <a:cxn ang="0">
                <a:pos x="219" y="145"/>
              </a:cxn>
              <a:cxn ang="0">
                <a:pos x="217" y="157"/>
              </a:cxn>
              <a:cxn ang="0">
                <a:pos x="210" y="163"/>
              </a:cxn>
              <a:cxn ang="0">
                <a:pos x="199" y="173"/>
              </a:cxn>
              <a:cxn ang="0">
                <a:pos x="197" y="165"/>
              </a:cxn>
              <a:cxn ang="0">
                <a:pos x="212" y="127"/>
              </a:cxn>
              <a:cxn ang="0">
                <a:pos x="203" y="95"/>
              </a:cxn>
              <a:cxn ang="0">
                <a:pos x="188" y="76"/>
              </a:cxn>
              <a:cxn ang="0">
                <a:pos x="179" y="73"/>
              </a:cxn>
              <a:cxn ang="0">
                <a:pos x="120" y="84"/>
              </a:cxn>
              <a:cxn ang="0">
                <a:pos x="128" y="116"/>
              </a:cxn>
              <a:cxn ang="0">
                <a:pos x="137" y="144"/>
              </a:cxn>
              <a:cxn ang="0">
                <a:pos x="140" y="161"/>
              </a:cxn>
              <a:cxn ang="0">
                <a:pos x="133" y="172"/>
              </a:cxn>
              <a:cxn ang="0">
                <a:pos x="130" y="162"/>
              </a:cxn>
              <a:cxn ang="0">
                <a:pos x="128" y="146"/>
              </a:cxn>
              <a:cxn ang="0">
                <a:pos x="120" y="129"/>
              </a:cxn>
              <a:cxn ang="0">
                <a:pos x="98" y="91"/>
              </a:cxn>
              <a:cxn ang="0">
                <a:pos x="96" y="93"/>
              </a:cxn>
              <a:cxn ang="0">
                <a:pos x="93" y="131"/>
              </a:cxn>
              <a:cxn ang="0">
                <a:pos x="91" y="158"/>
              </a:cxn>
              <a:cxn ang="0">
                <a:pos x="85" y="171"/>
              </a:cxn>
              <a:cxn ang="0">
                <a:pos x="75" y="164"/>
              </a:cxn>
              <a:cxn ang="0">
                <a:pos x="84" y="128"/>
              </a:cxn>
              <a:cxn ang="0">
                <a:pos x="79" y="92"/>
              </a:cxn>
              <a:cxn ang="0">
                <a:pos x="67" y="77"/>
              </a:cxn>
              <a:cxn ang="0">
                <a:pos x="42" y="115"/>
              </a:cxn>
              <a:cxn ang="0">
                <a:pos x="40" y="138"/>
              </a:cxn>
              <a:cxn ang="0">
                <a:pos x="34" y="153"/>
              </a:cxn>
              <a:cxn ang="0">
                <a:pos x="26" y="160"/>
              </a:cxn>
              <a:cxn ang="0">
                <a:pos x="6" y="172"/>
              </a:cxn>
              <a:cxn ang="0">
                <a:pos x="1" y="154"/>
              </a:cxn>
              <a:cxn ang="0">
                <a:pos x="3" y="143"/>
              </a:cxn>
              <a:cxn ang="0">
                <a:pos x="8" y="110"/>
              </a:cxn>
              <a:cxn ang="0">
                <a:pos x="4" y="97"/>
              </a:cxn>
              <a:cxn ang="0">
                <a:pos x="12" y="95"/>
              </a:cxn>
              <a:cxn ang="0">
                <a:pos x="18" y="93"/>
              </a:cxn>
              <a:cxn ang="0">
                <a:pos x="28" y="66"/>
              </a:cxn>
              <a:cxn ang="0">
                <a:pos x="36" y="53"/>
              </a:cxn>
              <a:cxn ang="0">
                <a:pos x="46" y="36"/>
              </a:cxn>
              <a:cxn ang="0">
                <a:pos x="72" y="12"/>
              </a:cxn>
              <a:cxn ang="0">
                <a:pos x="82" y="5"/>
              </a:cxn>
              <a:cxn ang="0">
                <a:pos x="138" y="7"/>
              </a:cxn>
              <a:cxn ang="0">
                <a:pos x="198" y="3"/>
              </a:cxn>
            </a:cxnLst>
            <a:rect l="0" t="0" r="r" b="b"/>
            <a:pathLst>
              <a:path w="244" h="174">
                <a:moveTo>
                  <a:pt x="35" y="143"/>
                </a:moveTo>
                <a:cubicBezTo>
                  <a:pt x="35" y="143"/>
                  <a:pt x="35" y="143"/>
                  <a:pt x="35" y="143"/>
                </a:cubicBezTo>
                <a:cubicBezTo>
                  <a:pt x="33" y="144"/>
                  <a:pt x="32" y="147"/>
                  <a:pt x="30" y="149"/>
                </a:cubicBezTo>
                <a:cubicBezTo>
                  <a:pt x="30" y="150"/>
                  <a:pt x="29" y="153"/>
                  <a:pt x="29" y="154"/>
                </a:cubicBezTo>
                <a:cubicBezTo>
                  <a:pt x="29" y="154"/>
                  <a:pt x="30" y="156"/>
                  <a:pt x="31" y="156"/>
                </a:cubicBezTo>
                <a:cubicBezTo>
                  <a:pt x="33" y="155"/>
                  <a:pt x="35" y="146"/>
                  <a:pt x="35" y="144"/>
                </a:cubicBezTo>
                <a:cubicBezTo>
                  <a:pt x="35" y="144"/>
                  <a:pt x="35" y="144"/>
                  <a:pt x="35" y="143"/>
                </a:cubicBezTo>
                <a:close/>
                <a:moveTo>
                  <a:pt x="219" y="7"/>
                </a:moveTo>
                <a:cubicBezTo>
                  <a:pt x="220" y="8"/>
                  <a:pt x="222" y="9"/>
                  <a:pt x="224" y="10"/>
                </a:cubicBezTo>
                <a:cubicBezTo>
                  <a:pt x="228" y="11"/>
                  <a:pt x="233" y="10"/>
                  <a:pt x="237" y="12"/>
                </a:cubicBezTo>
                <a:cubicBezTo>
                  <a:pt x="239" y="14"/>
                  <a:pt x="241" y="18"/>
                  <a:pt x="241" y="21"/>
                </a:cubicBezTo>
                <a:cubicBezTo>
                  <a:pt x="242" y="22"/>
                  <a:pt x="242" y="23"/>
                  <a:pt x="243" y="24"/>
                </a:cubicBezTo>
                <a:cubicBezTo>
                  <a:pt x="244" y="28"/>
                  <a:pt x="244" y="33"/>
                  <a:pt x="243" y="36"/>
                </a:cubicBezTo>
                <a:cubicBezTo>
                  <a:pt x="243" y="38"/>
                  <a:pt x="244" y="41"/>
                  <a:pt x="244" y="43"/>
                </a:cubicBezTo>
                <a:cubicBezTo>
                  <a:pt x="243" y="45"/>
                  <a:pt x="243" y="47"/>
                  <a:pt x="243" y="50"/>
                </a:cubicBezTo>
                <a:cubicBezTo>
                  <a:pt x="242" y="57"/>
                  <a:pt x="244" y="64"/>
                  <a:pt x="244" y="71"/>
                </a:cubicBezTo>
                <a:cubicBezTo>
                  <a:pt x="244" y="77"/>
                  <a:pt x="243" y="83"/>
                  <a:pt x="242" y="89"/>
                </a:cubicBezTo>
                <a:cubicBezTo>
                  <a:pt x="242" y="92"/>
                  <a:pt x="243" y="95"/>
                  <a:pt x="242" y="97"/>
                </a:cubicBezTo>
                <a:cubicBezTo>
                  <a:pt x="240" y="100"/>
                  <a:pt x="241" y="105"/>
                  <a:pt x="241" y="108"/>
                </a:cubicBezTo>
                <a:cubicBezTo>
                  <a:pt x="241" y="113"/>
                  <a:pt x="239" y="118"/>
                  <a:pt x="238" y="123"/>
                </a:cubicBezTo>
                <a:cubicBezTo>
                  <a:pt x="237" y="126"/>
                  <a:pt x="237" y="124"/>
                  <a:pt x="237" y="122"/>
                </a:cubicBezTo>
                <a:cubicBezTo>
                  <a:pt x="237" y="122"/>
                  <a:pt x="237" y="119"/>
                  <a:pt x="237" y="119"/>
                </a:cubicBezTo>
                <a:cubicBezTo>
                  <a:pt x="237" y="119"/>
                  <a:pt x="237" y="121"/>
                  <a:pt x="237" y="121"/>
                </a:cubicBezTo>
                <a:cubicBezTo>
                  <a:pt x="237" y="121"/>
                  <a:pt x="236" y="122"/>
                  <a:pt x="236" y="122"/>
                </a:cubicBezTo>
                <a:cubicBezTo>
                  <a:pt x="235" y="123"/>
                  <a:pt x="235" y="125"/>
                  <a:pt x="235" y="125"/>
                </a:cubicBezTo>
                <a:cubicBezTo>
                  <a:pt x="234" y="125"/>
                  <a:pt x="234" y="123"/>
                  <a:pt x="233" y="124"/>
                </a:cubicBezTo>
                <a:cubicBezTo>
                  <a:pt x="233" y="124"/>
                  <a:pt x="233" y="126"/>
                  <a:pt x="233" y="127"/>
                </a:cubicBezTo>
                <a:cubicBezTo>
                  <a:pt x="233" y="128"/>
                  <a:pt x="232" y="129"/>
                  <a:pt x="231" y="130"/>
                </a:cubicBezTo>
                <a:cubicBezTo>
                  <a:pt x="231" y="131"/>
                  <a:pt x="231" y="134"/>
                  <a:pt x="232" y="135"/>
                </a:cubicBezTo>
                <a:cubicBezTo>
                  <a:pt x="232" y="139"/>
                  <a:pt x="234" y="143"/>
                  <a:pt x="234" y="146"/>
                </a:cubicBezTo>
                <a:cubicBezTo>
                  <a:pt x="235" y="148"/>
                  <a:pt x="235" y="152"/>
                  <a:pt x="235" y="153"/>
                </a:cubicBezTo>
                <a:cubicBezTo>
                  <a:pt x="235" y="154"/>
                  <a:pt x="233" y="153"/>
                  <a:pt x="232" y="154"/>
                </a:cubicBezTo>
                <a:cubicBezTo>
                  <a:pt x="232" y="154"/>
                  <a:pt x="232" y="155"/>
                  <a:pt x="232" y="156"/>
                </a:cubicBezTo>
                <a:cubicBezTo>
                  <a:pt x="231" y="156"/>
                  <a:pt x="231" y="156"/>
                  <a:pt x="230" y="156"/>
                </a:cubicBezTo>
                <a:cubicBezTo>
                  <a:pt x="230" y="157"/>
                  <a:pt x="230" y="159"/>
                  <a:pt x="230" y="160"/>
                </a:cubicBezTo>
                <a:cubicBezTo>
                  <a:pt x="230" y="162"/>
                  <a:pt x="233" y="164"/>
                  <a:pt x="232" y="167"/>
                </a:cubicBezTo>
                <a:cubicBezTo>
                  <a:pt x="231" y="168"/>
                  <a:pt x="227" y="169"/>
                  <a:pt x="225" y="169"/>
                </a:cubicBezTo>
                <a:cubicBezTo>
                  <a:pt x="222" y="169"/>
                  <a:pt x="217" y="169"/>
                  <a:pt x="216" y="168"/>
                </a:cubicBezTo>
                <a:cubicBezTo>
                  <a:pt x="215" y="166"/>
                  <a:pt x="219" y="162"/>
                  <a:pt x="219" y="160"/>
                </a:cubicBezTo>
                <a:cubicBezTo>
                  <a:pt x="219" y="160"/>
                  <a:pt x="219" y="159"/>
                  <a:pt x="219" y="158"/>
                </a:cubicBezTo>
                <a:cubicBezTo>
                  <a:pt x="220" y="156"/>
                  <a:pt x="222" y="153"/>
                  <a:pt x="222" y="150"/>
                </a:cubicBezTo>
                <a:cubicBezTo>
                  <a:pt x="222" y="146"/>
                  <a:pt x="222" y="143"/>
                  <a:pt x="222" y="140"/>
                </a:cubicBezTo>
                <a:cubicBezTo>
                  <a:pt x="222" y="138"/>
                  <a:pt x="222" y="135"/>
                  <a:pt x="221" y="135"/>
                </a:cubicBezTo>
                <a:cubicBezTo>
                  <a:pt x="220" y="135"/>
                  <a:pt x="219" y="139"/>
                  <a:pt x="219" y="142"/>
                </a:cubicBezTo>
                <a:cubicBezTo>
                  <a:pt x="219" y="143"/>
                  <a:pt x="219" y="143"/>
                  <a:pt x="219" y="145"/>
                </a:cubicBezTo>
                <a:cubicBezTo>
                  <a:pt x="218" y="146"/>
                  <a:pt x="218" y="148"/>
                  <a:pt x="218" y="150"/>
                </a:cubicBezTo>
                <a:cubicBezTo>
                  <a:pt x="218" y="151"/>
                  <a:pt x="217" y="152"/>
                  <a:pt x="217" y="153"/>
                </a:cubicBezTo>
                <a:cubicBezTo>
                  <a:pt x="217" y="154"/>
                  <a:pt x="218" y="155"/>
                  <a:pt x="217" y="157"/>
                </a:cubicBezTo>
                <a:cubicBezTo>
                  <a:pt x="217" y="157"/>
                  <a:pt x="216" y="158"/>
                  <a:pt x="216" y="158"/>
                </a:cubicBezTo>
                <a:cubicBezTo>
                  <a:pt x="216" y="160"/>
                  <a:pt x="216" y="161"/>
                  <a:pt x="215" y="161"/>
                </a:cubicBezTo>
                <a:cubicBezTo>
                  <a:pt x="214" y="162"/>
                  <a:pt x="210" y="161"/>
                  <a:pt x="210" y="163"/>
                </a:cubicBezTo>
                <a:cubicBezTo>
                  <a:pt x="209" y="166"/>
                  <a:pt x="213" y="168"/>
                  <a:pt x="211" y="171"/>
                </a:cubicBezTo>
                <a:cubicBezTo>
                  <a:pt x="211" y="171"/>
                  <a:pt x="209" y="172"/>
                  <a:pt x="209" y="173"/>
                </a:cubicBezTo>
                <a:cubicBezTo>
                  <a:pt x="206" y="174"/>
                  <a:pt x="202" y="173"/>
                  <a:pt x="199" y="173"/>
                </a:cubicBezTo>
                <a:cubicBezTo>
                  <a:pt x="197" y="173"/>
                  <a:pt x="194" y="172"/>
                  <a:pt x="194" y="171"/>
                </a:cubicBezTo>
                <a:cubicBezTo>
                  <a:pt x="193" y="170"/>
                  <a:pt x="195" y="169"/>
                  <a:pt x="195" y="168"/>
                </a:cubicBezTo>
                <a:cubicBezTo>
                  <a:pt x="196" y="167"/>
                  <a:pt x="197" y="166"/>
                  <a:pt x="197" y="165"/>
                </a:cubicBezTo>
                <a:cubicBezTo>
                  <a:pt x="199" y="161"/>
                  <a:pt x="203" y="160"/>
                  <a:pt x="205" y="156"/>
                </a:cubicBezTo>
                <a:cubicBezTo>
                  <a:pt x="207" y="151"/>
                  <a:pt x="209" y="145"/>
                  <a:pt x="211" y="138"/>
                </a:cubicBezTo>
                <a:cubicBezTo>
                  <a:pt x="211" y="135"/>
                  <a:pt x="212" y="131"/>
                  <a:pt x="212" y="127"/>
                </a:cubicBezTo>
                <a:cubicBezTo>
                  <a:pt x="212" y="123"/>
                  <a:pt x="211" y="120"/>
                  <a:pt x="210" y="116"/>
                </a:cubicBezTo>
                <a:cubicBezTo>
                  <a:pt x="210" y="112"/>
                  <a:pt x="210" y="109"/>
                  <a:pt x="210" y="105"/>
                </a:cubicBezTo>
                <a:cubicBezTo>
                  <a:pt x="209" y="101"/>
                  <a:pt x="206" y="99"/>
                  <a:pt x="203" y="95"/>
                </a:cubicBezTo>
                <a:cubicBezTo>
                  <a:pt x="201" y="91"/>
                  <a:pt x="200" y="87"/>
                  <a:pt x="197" y="82"/>
                </a:cubicBezTo>
                <a:cubicBezTo>
                  <a:pt x="196" y="81"/>
                  <a:pt x="193" y="75"/>
                  <a:pt x="191" y="75"/>
                </a:cubicBezTo>
                <a:cubicBezTo>
                  <a:pt x="190" y="75"/>
                  <a:pt x="189" y="75"/>
                  <a:pt x="188" y="76"/>
                </a:cubicBezTo>
                <a:cubicBezTo>
                  <a:pt x="188" y="76"/>
                  <a:pt x="185" y="77"/>
                  <a:pt x="185" y="76"/>
                </a:cubicBezTo>
                <a:cubicBezTo>
                  <a:pt x="183" y="76"/>
                  <a:pt x="185" y="72"/>
                  <a:pt x="183" y="71"/>
                </a:cubicBezTo>
                <a:cubicBezTo>
                  <a:pt x="182" y="71"/>
                  <a:pt x="180" y="73"/>
                  <a:pt x="179" y="73"/>
                </a:cubicBezTo>
                <a:cubicBezTo>
                  <a:pt x="175" y="76"/>
                  <a:pt x="171" y="78"/>
                  <a:pt x="168" y="80"/>
                </a:cubicBezTo>
                <a:cubicBezTo>
                  <a:pt x="158" y="85"/>
                  <a:pt x="142" y="86"/>
                  <a:pt x="128" y="85"/>
                </a:cubicBezTo>
                <a:cubicBezTo>
                  <a:pt x="127" y="84"/>
                  <a:pt x="120" y="84"/>
                  <a:pt x="120" y="84"/>
                </a:cubicBezTo>
                <a:cubicBezTo>
                  <a:pt x="119" y="84"/>
                  <a:pt x="120" y="86"/>
                  <a:pt x="120" y="87"/>
                </a:cubicBezTo>
                <a:cubicBezTo>
                  <a:pt x="121" y="94"/>
                  <a:pt x="124" y="102"/>
                  <a:pt x="126" y="109"/>
                </a:cubicBezTo>
                <a:cubicBezTo>
                  <a:pt x="126" y="112"/>
                  <a:pt x="127" y="114"/>
                  <a:pt x="128" y="116"/>
                </a:cubicBezTo>
                <a:cubicBezTo>
                  <a:pt x="129" y="119"/>
                  <a:pt x="128" y="122"/>
                  <a:pt x="129" y="125"/>
                </a:cubicBezTo>
                <a:cubicBezTo>
                  <a:pt x="129" y="126"/>
                  <a:pt x="130" y="129"/>
                  <a:pt x="131" y="130"/>
                </a:cubicBezTo>
                <a:cubicBezTo>
                  <a:pt x="133" y="135"/>
                  <a:pt x="134" y="139"/>
                  <a:pt x="137" y="144"/>
                </a:cubicBezTo>
                <a:cubicBezTo>
                  <a:pt x="138" y="146"/>
                  <a:pt x="142" y="148"/>
                  <a:pt x="142" y="151"/>
                </a:cubicBezTo>
                <a:cubicBezTo>
                  <a:pt x="141" y="153"/>
                  <a:pt x="139" y="154"/>
                  <a:pt x="139" y="156"/>
                </a:cubicBezTo>
                <a:cubicBezTo>
                  <a:pt x="139" y="158"/>
                  <a:pt x="140" y="160"/>
                  <a:pt x="140" y="161"/>
                </a:cubicBezTo>
                <a:cubicBezTo>
                  <a:pt x="141" y="163"/>
                  <a:pt x="145" y="164"/>
                  <a:pt x="145" y="166"/>
                </a:cubicBezTo>
                <a:cubicBezTo>
                  <a:pt x="145" y="167"/>
                  <a:pt x="143" y="170"/>
                  <a:pt x="142" y="171"/>
                </a:cubicBezTo>
                <a:cubicBezTo>
                  <a:pt x="141" y="172"/>
                  <a:pt x="135" y="172"/>
                  <a:pt x="133" y="172"/>
                </a:cubicBezTo>
                <a:cubicBezTo>
                  <a:pt x="131" y="172"/>
                  <a:pt x="127" y="172"/>
                  <a:pt x="127" y="170"/>
                </a:cubicBezTo>
                <a:cubicBezTo>
                  <a:pt x="127" y="168"/>
                  <a:pt x="130" y="166"/>
                  <a:pt x="130" y="164"/>
                </a:cubicBezTo>
                <a:cubicBezTo>
                  <a:pt x="130" y="164"/>
                  <a:pt x="130" y="163"/>
                  <a:pt x="130" y="162"/>
                </a:cubicBezTo>
                <a:cubicBezTo>
                  <a:pt x="130" y="161"/>
                  <a:pt x="131" y="159"/>
                  <a:pt x="131" y="157"/>
                </a:cubicBezTo>
                <a:cubicBezTo>
                  <a:pt x="131" y="155"/>
                  <a:pt x="129" y="153"/>
                  <a:pt x="128" y="151"/>
                </a:cubicBezTo>
                <a:cubicBezTo>
                  <a:pt x="128" y="149"/>
                  <a:pt x="128" y="147"/>
                  <a:pt x="128" y="146"/>
                </a:cubicBezTo>
                <a:cubicBezTo>
                  <a:pt x="128" y="144"/>
                  <a:pt x="127" y="141"/>
                  <a:pt x="126" y="139"/>
                </a:cubicBezTo>
                <a:cubicBezTo>
                  <a:pt x="125" y="137"/>
                  <a:pt x="124" y="135"/>
                  <a:pt x="123" y="133"/>
                </a:cubicBezTo>
                <a:cubicBezTo>
                  <a:pt x="123" y="131"/>
                  <a:pt x="121" y="130"/>
                  <a:pt x="120" y="129"/>
                </a:cubicBezTo>
                <a:cubicBezTo>
                  <a:pt x="119" y="127"/>
                  <a:pt x="116" y="123"/>
                  <a:pt x="115" y="121"/>
                </a:cubicBezTo>
                <a:cubicBezTo>
                  <a:pt x="113" y="114"/>
                  <a:pt x="110" y="109"/>
                  <a:pt x="106" y="103"/>
                </a:cubicBezTo>
                <a:cubicBezTo>
                  <a:pt x="104" y="99"/>
                  <a:pt x="101" y="95"/>
                  <a:pt x="98" y="91"/>
                </a:cubicBezTo>
                <a:cubicBezTo>
                  <a:pt x="98" y="90"/>
                  <a:pt x="98" y="89"/>
                  <a:pt x="97" y="89"/>
                </a:cubicBezTo>
                <a:cubicBezTo>
                  <a:pt x="97" y="89"/>
                  <a:pt x="97" y="89"/>
                  <a:pt x="96" y="89"/>
                </a:cubicBezTo>
                <a:cubicBezTo>
                  <a:pt x="96" y="90"/>
                  <a:pt x="96" y="92"/>
                  <a:pt x="96" y="93"/>
                </a:cubicBezTo>
                <a:cubicBezTo>
                  <a:pt x="96" y="101"/>
                  <a:pt x="96" y="108"/>
                  <a:pt x="96" y="115"/>
                </a:cubicBezTo>
                <a:cubicBezTo>
                  <a:pt x="96" y="118"/>
                  <a:pt x="94" y="120"/>
                  <a:pt x="94" y="123"/>
                </a:cubicBezTo>
                <a:cubicBezTo>
                  <a:pt x="93" y="125"/>
                  <a:pt x="93" y="129"/>
                  <a:pt x="93" y="131"/>
                </a:cubicBezTo>
                <a:cubicBezTo>
                  <a:pt x="93" y="136"/>
                  <a:pt x="93" y="141"/>
                  <a:pt x="93" y="145"/>
                </a:cubicBezTo>
                <a:cubicBezTo>
                  <a:pt x="94" y="147"/>
                  <a:pt x="95" y="149"/>
                  <a:pt x="95" y="150"/>
                </a:cubicBezTo>
                <a:cubicBezTo>
                  <a:pt x="95" y="153"/>
                  <a:pt x="93" y="157"/>
                  <a:pt x="91" y="158"/>
                </a:cubicBezTo>
                <a:cubicBezTo>
                  <a:pt x="89" y="159"/>
                  <a:pt x="88" y="158"/>
                  <a:pt x="87" y="160"/>
                </a:cubicBezTo>
                <a:cubicBezTo>
                  <a:pt x="86" y="163"/>
                  <a:pt x="89" y="164"/>
                  <a:pt x="89" y="167"/>
                </a:cubicBezTo>
                <a:cubicBezTo>
                  <a:pt x="89" y="168"/>
                  <a:pt x="86" y="170"/>
                  <a:pt x="85" y="171"/>
                </a:cubicBezTo>
                <a:cubicBezTo>
                  <a:pt x="83" y="172"/>
                  <a:pt x="75" y="172"/>
                  <a:pt x="71" y="172"/>
                </a:cubicBezTo>
                <a:cubicBezTo>
                  <a:pt x="68" y="171"/>
                  <a:pt x="71" y="169"/>
                  <a:pt x="72" y="168"/>
                </a:cubicBezTo>
                <a:cubicBezTo>
                  <a:pt x="73" y="167"/>
                  <a:pt x="74" y="165"/>
                  <a:pt x="75" y="164"/>
                </a:cubicBezTo>
                <a:cubicBezTo>
                  <a:pt x="76" y="161"/>
                  <a:pt x="78" y="160"/>
                  <a:pt x="79" y="157"/>
                </a:cubicBezTo>
                <a:cubicBezTo>
                  <a:pt x="81" y="154"/>
                  <a:pt x="83" y="149"/>
                  <a:pt x="84" y="144"/>
                </a:cubicBezTo>
                <a:cubicBezTo>
                  <a:pt x="84" y="138"/>
                  <a:pt x="85" y="133"/>
                  <a:pt x="84" y="128"/>
                </a:cubicBezTo>
                <a:cubicBezTo>
                  <a:pt x="84" y="125"/>
                  <a:pt x="83" y="123"/>
                  <a:pt x="83" y="120"/>
                </a:cubicBezTo>
                <a:cubicBezTo>
                  <a:pt x="83" y="114"/>
                  <a:pt x="82" y="108"/>
                  <a:pt x="82" y="102"/>
                </a:cubicBezTo>
                <a:cubicBezTo>
                  <a:pt x="82" y="99"/>
                  <a:pt x="80" y="95"/>
                  <a:pt x="79" y="92"/>
                </a:cubicBezTo>
                <a:cubicBezTo>
                  <a:pt x="79" y="90"/>
                  <a:pt x="77" y="85"/>
                  <a:pt x="76" y="83"/>
                </a:cubicBezTo>
                <a:cubicBezTo>
                  <a:pt x="74" y="81"/>
                  <a:pt x="70" y="81"/>
                  <a:pt x="68" y="79"/>
                </a:cubicBezTo>
                <a:cubicBezTo>
                  <a:pt x="68" y="79"/>
                  <a:pt x="68" y="77"/>
                  <a:pt x="67" y="77"/>
                </a:cubicBezTo>
                <a:cubicBezTo>
                  <a:pt x="66" y="77"/>
                  <a:pt x="64" y="79"/>
                  <a:pt x="64" y="79"/>
                </a:cubicBezTo>
                <a:cubicBezTo>
                  <a:pt x="56" y="87"/>
                  <a:pt x="50" y="98"/>
                  <a:pt x="45" y="108"/>
                </a:cubicBezTo>
                <a:cubicBezTo>
                  <a:pt x="44" y="110"/>
                  <a:pt x="43" y="112"/>
                  <a:pt x="42" y="115"/>
                </a:cubicBezTo>
                <a:cubicBezTo>
                  <a:pt x="42" y="118"/>
                  <a:pt x="40" y="121"/>
                  <a:pt x="40" y="123"/>
                </a:cubicBezTo>
                <a:cubicBezTo>
                  <a:pt x="40" y="126"/>
                  <a:pt x="42" y="127"/>
                  <a:pt x="42" y="130"/>
                </a:cubicBezTo>
                <a:cubicBezTo>
                  <a:pt x="42" y="133"/>
                  <a:pt x="41" y="136"/>
                  <a:pt x="40" y="138"/>
                </a:cubicBezTo>
                <a:cubicBezTo>
                  <a:pt x="40" y="139"/>
                  <a:pt x="39" y="140"/>
                  <a:pt x="38" y="141"/>
                </a:cubicBezTo>
                <a:cubicBezTo>
                  <a:pt x="37" y="143"/>
                  <a:pt x="37" y="145"/>
                  <a:pt x="36" y="147"/>
                </a:cubicBezTo>
                <a:cubicBezTo>
                  <a:pt x="35" y="149"/>
                  <a:pt x="35" y="151"/>
                  <a:pt x="34" y="153"/>
                </a:cubicBezTo>
                <a:cubicBezTo>
                  <a:pt x="34" y="154"/>
                  <a:pt x="34" y="154"/>
                  <a:pt x="34" y="155"/>
                </a:cubicBezTo>
                <a:cubicBezTo>
                  <a:pt x="34" y="156"/>
                  <a:pt x="31" y="160"/>
                  <a:pt x="30" y="160"/>
                </a:cubicBezTo>
                <a:cubicBezTo>
                  <a:pt x="29" y="160"/>
                  <a:pt x="26" y="159"/>
                  <a:pt x="26" y="160"/>
                </a:cubicBezTo>
                <a:cubicBezTo>
                  <a:pt x="26" y="160"/>
                  <a:pt x="27" y="162"/>
                  <a:pt x="27" y="162"/>
                </a:cubicBezTo>
                <a:cubicBezTo>
                  <a:pt x="24" y="174"/>
                  <a:pt x="10" y="172"/>
                  <a:pt x="9" y="172"/>
                </a:cubicBezTo>
                <a:cubicBezTo>
                  <a:pt x="8" y="172"/>
                  <a:pt x="7" y="172"/>
                  <a:pt x="6" y="172"/>
                </a:cubicBezTo>
                <a:cubicBezTo>
                  <a:pt x="3" y="171"/>
                  <a:pt x="4" y="168"/>
                  <a:pt x="3" y="166"/>
                </a:cubicBezTo>
                <a:cubicBezTo>
                  <a:pt x="3" y="165"/>
                  <a:pt x="2" y="164"/>
                  <a:pt x="2" y="163"/>
                </a:cubicBezTo>
                <a:cubicBezTo>
                  <a:pt x="1" y="160"/>
                  <a:pt x="2" y="157"/>
                  <a:pt x="1" y="154"/>
                </a:cubicBezTo>
                <a:cubicBezTo>
                  <a:pt x="1" y="153"/>
                  <a:pt x="0" y="151"/>
                  <a:pt x="1" y="150"/>
                </a:cubicBezTo>
                <a:cubicBezTo>
                  <a:pt x="1" y="149"/>
                  <a:pt x="2" y="150"/>
                  <a:pt x="2" y="149"/>
                </a:cubicBezTo>
                <a:cubicBezTo>
                  <a:pt x="3" y="148"/>
                  <a:pt x="3" y="144"/>
                  <a:pt x="3" y="143"/>
                </a:cubicBezTo>
                <a:cubicBezTo>
                  <a:pt x="4" y="136"/>
                  <a:pt x="5" y="129"/>
                  <a:pt x="6" y="124"/>
                </a:cubicBezTo>
                <a:cubicBezTo>
                  <a:pt x="7" y="123"/>
                  <a:pt x="7" y="121"/>
                  <a:pt x="8" y="119"/>
                </a:cubicBezTo>
                <a:cubicBezTo>
                  <a:pt x="8" y="116"/>
                  <a:pt x="7" y="113"/>
                  <a:pt x="8" y="110"/>
                </a:cubicBezTo>
                <a:cubicBezTo>
                  <a:pt x="8" y="108"/>
                  <a:pt x="10" y="106"/>
                  <a:pt x="10" y="104"/>
                </a:cubicBezTo>
                <a:cubicBezTo>
                  <a:pt x="10" y="103"/>
                  <a:pt x="8" y="102"/>
                  <a:pt x="7" y="101"/>
                </a:cubicBezTo>
                <a:cubicBezTo>
                  <a:pt x="6" y="100"/>
                  <a:pt x="5" y="98"/>
                  <a:pt x="4" y="97"/>
                </a:cubicBezTo>
                <a:cubicBezTo>
                  <a:pt x="4" y="95"/>
                  <a:pt x="2" y="92"/>
                  <a:pt x="2" y="92"/>
                </a:cubicBezTo>
                <a:cubicBezTo>
                  <a:pt x="2" y="91"/>
                  <a:pt x="6" y="92"/>
                  <a:pt x="7" y="92"/>
                </a:cubicBezTo>
                <a:cubicBezTo>
                  <a:pt x="8" y="93"/>
                  <a:pt x="12" y="96"/>
                  <a:pt x="12" y="95"/>
                </a:cubicBezTo>
                <a:cubicBezTo>
                  <a:pt x="14" y="94"/>
                  <a:pt x="11" y="91"/>
                  <a:pt x="12" y="90"/>
                </a:cubicBezTo>
                <a:cubicBezTo>
                  <a:pt x="13" y="89"/>
                  <a:pt x="15" y="91"/>
                  <a:pt x="15" y="91"/>
                </a:cubicBezTo>
                <a:cubicBezTo>
                  <a:pt x="16" y="92"/>
                  <a:pt x="17" y="93"/>
                  <a:pt x="18" y="93"/>
                </a:cubicBezTo>
                <a:cubicBezTo>
                  <a:pt x="19" y="92"/>
                  <a:pt x="21" y="86"/>
                  <a:pt x="21" y="84"/>
                </a:cubicBezTo>
                <a:cubicBezTo>
                  <a:pt x="22" y="84"/>
                  <a:pt x="22" y="83"/>
                  <a:pt x="23" y="83"/>
                </a:cubicBezTo>
                <a:cubicBezTo>
                  <a:pt x="25" y="77"/>
                  <a:pt x="26" y="71"/>
                  <a:pt x="28" y="66"/>
                </a:cubicBezTo>
                <a:cubicBezTo>
                  <a:pt x="29" y="64"/>
                  <a:pt x="30" y="63"/>
                  <a:pt x="31" y="62"/>
                </a:cubicBezTo>
                <a:cubicBezTo>
                  <a:pt x="32" y="60"/>
                  <a:pt x="32" y="59"/>
                  <a:pt x="32" y="57"/>
                </a:cubicBezTo>
                <a:cubicBezTo>
                  <a:pt x="33" y="56"/>
                  <a:pt x="35" y="54"/>
                  <a:pt x="36" y="53"/>
                </a:cubicBezTo>
                <a:cubicBezTo>
                  <a:pt x="37" y="52"/>
                  <a:pt x="37" y="51"/>
                  <a:pt x="37" y="50"/>
                </a:cubicBezTo>
                <a:cubicBezTo>
                  <a:pt x="37" y="49"/>
                  <a:pt x="41" y="44"/>
                  <a:pt x="42" y="41"/>
                </a:cubicBezTo>
                <a:cubicBezTo>
                  <a:pt x="43" y="40"/>
                  <a:pt x="45" y="38"/>
                  <a:pt x="46" y="36"/>
                </a:cubicBezTo>
                <a:cubicBezTo>
                  <a:pt x="49" y="32"/>
                  <a:pt x="61" y="21"/>
                  <a:pt x="61" y="20"/>
                </a:cubicBezTo>
                <a:cubicBezTo>
                  <a:pt x="64" y="18"/>
                  <a:pt x="66" y="16"/>
                  <a:pt x="69" y="14"/>
                </a:cubicBezTo>
                <a:cubicBezTo>
                  <a:pt x="70" y="13"/>
                  <a:pt x="71" y="13"/>
                  <a:pt x="72" y="12"/>
                </a:cubicBezTo>
                <a:cubicBezTo>
                  <a:pt x="74" y="11"/>
                  <a:pt x="74" y="9"/>
                  <a:pt x="75" y="9"/>
                </a:cubicBezTo>
                <a:cubicBezTo>
                  <a:pt x="76" y="8"/>
                  <a:pt x="78" y="8"/>
                  <a:pt x="79" y="7"/>
                </a:cubicBezTo>
                <a:cubicBezTo>
                  <a:pt x="80" y="7"/>
                  <a:pt x="81" y="6"/>
                  <a:pt x="82" y="5"/>
                </a:cubicBezTo>
                <a:cubicBezTo>
                  <a:pt x="86" y="2"/>
                  <a:pt x="91" y="2"/>
                  <a:pt x="96" y="1"/>
                </a:cubicBezTo>
                <a:cubicBezTo>
                  <a:pt x="103" y="0"/>
                  <a:pt x="109" y="1"/>
                  <a:pt x="114" y="3"/>
                </a:cubicBezTo>
                <a:cubicBezTo>
                  <a:pt x="122" y="6"/>
                  <a:pt x="130" y="8"/>
                  <a:pt x="138" y="7"/>
                </a:cubicBezTo>
                <a:cubicBezTo>
                  <a:pt x="147" y="7"/>
                  <a:pt x="155" y="6"/>
                  <a:pt x="163" y="5"/>
                </a:cubicBezTo>
                <a:cubicBezTo>
                  <a:pt x="167" y="5"/>
                  <a:pt x="172" y="4"/>
                  <a:pt x="176" y="4"/>
                </a:cubicBezTo>
                <a:cubicBezTo>
                  <a:pt x="182" y="3"/>
                  <a:pt x="191" y="2"/>
                  <a:pt x="198" y="3"/>
                </a:cubicBezTo>
                <a:cubicBezTo>
                  <a:pt x="205" y="4"/>
                  <a:pt x="213" y="4"/>
                  <a:pt x="219" y="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10"/>
          <p:cNvSpPr>
            <a:spLocks/>
          </p:cNvSpPr>
          <p:nvPr/>
        </p:nvSpPr>
        <p:spPr bwMode="auto">
          <a:xfrm>
            <a:off x="4876921" y="2830647"/>
            <a:ext cx="437544" cy="427190"/>
          </a:xfrm>
          <a:custGeom>
            <a:avLst/>
            <a:gdLst/>
            <a:ahLst/>
            <a:cxnLst>
              <a:cxn ang="0">
                <a:pos x="19" y="21"/>
              </a:cxn>
              <a:cxn ang="0">
                <a:pos x="18" y="25"/>
              </a:cxn>
              <a:cxn ang="0">
                <a:pos x="40" y="50"/>
              </a:cxn>
              <a:cxn ang="0">
                <a:pos x="53" y="74"/>
              </a:cxn>
              <a:cxn ang="0">
                <a:pos x="66" y="104"/>
              </a:cxn>
              <a:cxn ang="0">
                <a:pos x="63" y="138"/>
              </a:cxn>
              <a:cxn ang="0">
                <a:pos x="64" y="167"/>
              </a:cxn>
              <a:cxn ang="0">
                <a:pos x="76" y="117"/>
              </a:cxn>
              <a:cxn ang="0">
                <a:pos x="86" y="168"/>
              </a:cxn>
              <a:cxn ang="0">
                <a:pos x="97" y="159"/>
              </a:cxn>
              <a:cxn ang="0">
                <a:pos x="91" y="122"/>
              </a:cxn>
              <a:cxn ang="0">
                <a:pos x="124" y="97"/>
              </a:cxn>
              <a:cxn ang="0">
                <a:pos x="114" y="164"/>
              </a:cxn>
              <a:cxn ang="0">
                <a:pos x="128" y="156"/>
              </a:cxn>
              <a:cxn ang="0">
                <a:pos x="144" y="120"/>
              </a:cxn>
              <a:cxn ang="0">
                <a:pos x="154" y="114"/>
              </a:cxn>
              <a:cxn ang="0">
                <a:pos x="158" y="140"/>
              </a:cxn>
              <a:cxn ang="0">
                <a:pos x="159" y="166"/>
              </a:cxn>
              <a:cxn ang="0">
                <a:pos x="170" y="159"/>
              </a:cxn>
              <a:cxn ang="0">
                <a:pos x="170" y="141"/>
              </a:cxn>
              <a:cxn ang="0">
                <a:pos x="174" y="135"/>
              </a:cxn>
              <a:cxn ang="0">
                <a:pos x="172" y="86"/>
              </a:cxn>
              <a:cxn ang="0">
                <a:pos x="140" y="38"/>
              </a:cxn>
              <a:cxn ang="0">
                <a:pos x="90" y="40"/>
              </a:cxn>
              <a:cxn ang="0">
                <a:pos x="75" y="34"/>
              </a:cxn>
              <a:cxn ang="0">
                <a:pos x="70" y="31"/>
              </a:cxn>
              <a:cxn ang="0">
                <a:pos x="67" y="25"/>
              </a:cxn>
              <a:cxn ang="0">
                <a:pos x="62" y="15"/>
              </a:cxn>
              <a:cxn ang="0">
                <a:pos x="49" y="10"/>
              </a:cxn>
              <a:cxn ang="0">
                <a:pos x="43" y="5"/>
              </a:cxn>
              <a:cxn ang="0">
                <a:pos x="36" y="0"/>
              </a:cxn>
              <a:cxn ang="0">
                <a:pos x="19" y="17"/>
              </a:cxn>
            </a:cxnLst>
            <a:rect l="0" t="0" r="r" b="b"/>
            <a:pathLst>
              <a:path w="178" h="173">
                <a:moveTo>
                  <a:pt x="20" y="17"/>
                </a:moveTo>
                <a:cubicBezTo>
                  <a:pt x="21" y="18"/>
                  <a:pt x="19" y="19"/>
                  <a:pt x="19" y="21"/>
                </a:cubicBezTo>
                <a:cubicBezTo>
                  <a:pt x="20" y="21"/>
                  <a:pt x="21" y="20"/>
                  <a:pt x="22" y="19"/>
                </a:cubicBezTo>
                <a:cubicBezTo>
                  <a:pt x="21" y="22"/>
                  <a:pt x="19" y="23"/>
                  <a:pt x="18" y="25"/>
                </a:cubicBezTo>
                <a:cubicBezTo>
                  <a:pt x="20" y="40"/>
                  <a:pt x="0" y="52"/>
                  <a:pt x="11" y="65"/>
                </a:cubicBezTo>
                <a:cubicBezTo>
                  <a:pt x="26" y="70"/>
                  <a:pt x="29" y="49"/>
                  <a:pt x="40" y="50"/>
                </a:cubicBezTo>
                <a:cubicBezTo>
                  <a:pt x="41" y="53"/>
                  <a:pt x="43" y="56"/>
                  <a:pt x="45" y="60"/>
                </a:cubicBezTo>
                <a:cubicBezTo>
                  <a:pt x="48" y="65"/>
                  <a:pt x="52" y="68"/>
                  <a:pt x="53" y="74"/>
                </a:cubicBezTo>
                <a:cubicBezTo>
                  <a:pt x="53" y="76"/>
                  <a:pt x="52" y="78"/>
                  <a:pt x="52" y="80"/>
                </a:cubicBezTo>
                <a:cubicBezTo>
                  <a:pt x="54" y="90"/>
                  <a:pt x="63" y="96"/>
                  <a:pt x="66" y="104"/>
                </a:cubicBezTo>
                <a:cubicBezTo>
                  <a:pt x="67" y="112"/>
                  <a:pt x="63" y="119"/>
                  <a:pt x="62" y="126"/>
                </a:cubicBezTo>
                <a:cubicBezTo>
                  <a:pt x="61" y="130"/>
                  <a:pt x="63" y="134"/>
                  <a:pt x="63" y="138"/>
                </a:cubicBezTo>
                <a:cubicBezTo>
                  <a:pt x="62" y="154"/>
                  <a:pt x="51" y="161"/>
                  <a:pt x="48" y="172"/>
                </a:cubicBezTo>
                <a:cubicBezTo>
                  <a:pt x="56" y="173"/>
                  <a:pt x="60" y="170"/>
                  <a:pt x="64" y="167"/>
                </a:cubicBezTo>
                <a:cubicBezTo>
                  <a:pt x="69" y="160"/>
                  <a:pt x="66" y="142"/>
                  <a:pt x="72" y="135"/>
                </a:cubicBezTo>
                <a:cubicBezTo>
                  <a:pt x="73" y="129"/>
                  <a:pt x="74" y="123"/>
                  <a:pt x="76" y="117"/>
                </a:cubicBezTo>
                <a:cubicBezTo>
                  <a:pt x="82" y="131"/>
                  <a:pt x="94" y="147"/>
                  <a:pt x="87" y="166"/>
                </a:cubicBezTo>
                <a:cubicBezTo>
                  <a:pt x="87" y="166"/>
                  <a:pt x="86" y="167"/>
                  <a:pt x="86" y="168"/>
                </a:cubicBezTo>
                <a:cubicBezTo>
                  <a:pt x="90" y="168"/>
                  <a:pt x="93" y="168"/>
                  <a:pt x="97" y="167"/>
                </a:cubicBezTo>
                <a:cubicBezTo>
                  <a:pt x="98" y="164"/>
                  <a:pt x="99" y="160"/>
                  <a:pt x="97" y="159"/>
                </a:cubicBezTo>
                <a:cubicBezTo>
                  <a:pt x="97" y="157"/>
                  <a:pt x="98" y="157"/>
                  <a:pt x="99" y="156"/>
                </a:cubicBezTo>
                <a:cubicBezTo>
                  <a:pt x="100" y="140"/>
                  <a:pt x="91" y="137"/>
                  <a:pt x="91" y="122"/>
                </a:cubicBezTo>
                <a:cubicBezTo>
                  <a:pt x="87" y="117"/>
                  <a:pt x="86" y="109"/>
                  <a:pt x="83" y="103"/>
                </a:cubicBezTo>
                <a:cubicBezTo>
                  <a:pt x="96" y="103"/>
                  <a:pt x="114" y="105"/>
                  <a:pt x="124" y="97"/>
                </a:cubicBezTo>
                <a:cubicBezTo>
                  <a:pt x="127" y="107"/>
                  <a:pt x="133" y="118"/>
                  <a:pt x="132" y="130"/>
                </a:cubicBezTo>
                <a:cubicBezTo>
                  <a:pt x="130" y="144"/>
                  <a:pt x="119" y="154"/>
                  <a:pt x="114" y="164"/>
                </a:cubicBezTo>
                <a:cubicBezTo>
                  <a:pt x="117" y="164"/>
                  <a:pt x="120" y="165"/>
                  <a:pt x="123" y="165"/>
                </a:cubicBezTo>
                <a:cubicBezTo>
                  <a:pt x="127" y="163"/>
                  <a:pt x="125" y="158"/>
                  <a:pt x="128" y="156"/>
                </a:cubicBezTo>
                <a:cubicBezTo>
                  <a:pt x="129" y="157"/>
                  <a:pt x="130" y="157"/>
                  <a:pt x="132" y="154"/>
                </a:cubicBezTo>
                <a:cubicBezTo>
                  <a:pt x="132" y="142"/>
                  <a:pt x="141" y="131"/>
                  <a:pt x="144" y="120"/>
                </a:cubicBezTo>
                <a:cubicBezTo>
                  <a:pt x="146" y="111"/>
                  <a:pt x="137" y="102"/>
                  <a:pt x="143" y="93"/>
                </a:cubicBezTo>
                <a:cubicBezTo>
                  <a:pt x="147" y="99"/>
                  <a:pt x="153" y="104"/>
                  <a:pt x="154" y="114"/>
                </a:cubicBezTo>
                <a:cubicBezTo>
                  <a:pt x="155" y="114"/>
                  <a:pt x="155" y="113"/>
                  <a:pt x="154" y="112"/>
                </a:cubicBezTo>
                <a:cubicBezTo>
                  <a:pt x="159" y="120"/>
                  <a:pt x="152" y="135"/>
                  <a:pt x="158" y="140"/>
                </a:cubicBezTo>
                <a:cubicBezTo>
                  <a:pt x="159" y="140"/>
                  <a:pt x="159" y="138"/>
                  <a:pt x="161" y="138"/>
                </a:cubicBezTo>
                <a:cubicBezTo>
                  <a:pt x="166" y="145"/>
                  <a:pt x="162" y="159"/>
                  <a:pt x="159" y="166"/>
                </a:cubicBezTo>
                <a:cubicBezTo>
                  <a:pt x="163" y="166"/>
                  <a:pt x="166" y="166"/>
                  <a:pt x="169" y="166"/>
                </a:cubicBezTo>
                <a:cubicBezTo>
                  <a:pt x="170" y="164"/>
                  <a:pt x="171" y="161"/>
                  <a:pt x="170" y="159"/>
                </a:cubicBezTo>
                <a:cubicBezTo>
                  <a:pt x="170" y="157"/>
                  <a:pt x="172" y="157"/>
                  <a:pt x="173" y="157"/>
                </a:cubicBezTo>
                <a:cubicBezTo>
                  <a:pt x="173" y="150"/>
                  <a:pt x="170" y="147"/>
                  <a:pt x="170" y="141"/>
                </a:cubicBezTo>
                <a:cubicBezTo>
                  <a:pt x="171" y="139"/>
                  <a:pt x="172" y="138"/>
                  <a:pt x="172" y="135"/>
                </a:cubicBezTo>
                <a:cubicBezTo>
                  <a:pt x="173" y="135"/>
                  <a:pt x="174" y="135"/>
                  <a:pt x="174" y="135"/>
                </a:cubicBezTo>
                <a:cubicBezTo>
                  <a:pt x="178" y="120"/>
                  <a:pt x="172" y="100"/>
                  <a:pt x="173" y="88"/>
                </a:cubicBezTo>
                <a:cubicBezTo>
                  <a:pt x="174" y="86"/>
                  <a:pt x="173" y="87"/>
                  <a:pt x="172" y="86"/>
                </a:cubicBezTo>
                <a:cubicBezTo>
                  <a:pt x="170" y="73"/>
                  <a:pt x="169" y="61"/>
                  <a:pt x="163" y="51"/>
                </a:cubicBezTo>
                <a:cubicBezTo>
                  <a:pt x="155" y="47"/>
                  <a:pt x="149" y="40"/>
                  <a:pt x="140" y="38"/>
                </a:cubicBezTo>
                <a:cubicBezTo>
                  <a:pt x="123" y="35"/>
                  <a:pt x="103" y="47"/>
                  <a:pt x="88" y="41"/>
                </a:cubicBezTo>
                <a:cubicBezTo>
                  <a:pt x="88" y="40"/>
                  <a:pt x="89" y="40"/>
                  <a:pt x="90" y="40"/>
                </a:cubicBezTo>
                <a:cubicBezTo>
                  <a:pt x="87" y="38"/>
                  <a:pt x="84" y="36"/>
                  <a:pt x="78" y="36"/>
                </a:cubicBezTo>
                <a:cubicBezTo>
                  <a:pt x="78" y="35"/>
                  <a:pt x="77" y="34"/>
                  <a:pt x="75" y="34"/>
                </a:cubicBezTo>
                <a:cubicBezTo>
                  <a:pt x="77" y="34"/>
                  <a:pt x="73" y="32"/>
                  <a:pt x="76" y="32"/>
                </a:cubicBezTo>
                <a:cubicBezTo>
                  <a:pt x="75" y="30"/>
                  <a:pt x="72" y="32"/>
                  <a:pt x="70" y="31"/>
                </a:cubicBezTo>
                <a:cubicBezTo>
                  <a:pt x="68" y="28"/>
                  <a:pt x="72" y="28"/>
                  <a:pt x="71" y="27"/>
                </a:cubicBezTo>
                <a:cubicBezTo>
                  <a:pt x="69" y="26"/>
                  <a:pt x="70" y="26"/>
                  <a:pt x="67" y="25"/>
                </a:cubicBezTo>
                <a:cubicBezTo>
                  <a:pt x="72" y="23"/>
                  <a:pt x="65" y="19"/>
                  <a:pt x="61" y="18"/>
                </a:cubicBezTo>
                <a:cubicBezTo>
                  <a:pt x="63" y="17"/>
                  <a:pt x="59" y="16"/>
                  <a:pt x="62" y="15"/>
                </a:cubicBezTo>
                <a:cubicBezTo>
                  <a:pt x="60" y="13"/>
                  <a:pt x="55" y="12"/>
                  <a:pt x="55" y="9"/>
                </a:cubicBezTo>
                <a:cubicBezTo>
                  <a:pt x="53" y="9"/>
                  <a:pt x="51" y="9"/>
                  <a:pt x="49" y="10"/>
                </a:cubicBezTo>
                <a:cubicBezTo>
                  <a:pt x="49" y="9"/>
                  <a:pt x="49" y="9"/>
                  <a:pt x="50" y="9"/>
                </a:cubicBezTo>
                <a:cubicBezTo>
                  <a:pt x="47" y="9"/>
                  <a:pt x="45" y="7"/>
                  <a:pt x="43" y="5"/>
                </a:cubicBezTo>
                <a:cubicBezTo>
                  <a:pt x="42" y="6"/>
                  <a:pt x="42" y="6"/>
                  <a:pt x="42" y="7"/>
                </a:cubicBezTo>
                <a:cubicBezTo>
                  <a:pt x="40" y="4"/>
                  <a:pt x="39" y="1"/>
                  <a:pt x="36" y="0"/>
                </a:cubicBezTo>
                <a:cubicBezTo>
                  <a:pt x="35" y="2"/>
                  <a:pt x="36" y="4"/>
                  <a:pt x="35" y="6"/>
                </a:cubicBezTo>
                <a:cubicBezTo>
                  <a:pt x="27" y="8"/>
                  <a:pt x="22" y="11"/>
                  <a:pt x="19" y="17"/>
                </a:cubicBezTo>
                <a:cubicBezTo>
                  <a:pt x="19" y="17"/>
                  <a:pt x="20" y="17"/>
                  <a:pt x="20" y="1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1"/>
          <p:cNvSpPr>
            <a:spLocks/>
          </p:cNvSpPr>
          <p:nvPr/>
        </p:nvSpPr>
        <p:spPr bwMode="auto">
          <a:xfrm>
            <a:off x="5337766" y="2830647"/>
            <a:ext cx="458256" cy="424601"/>
          </a:xfrm>
          <a:custGeom>
            <a:avLst/>
            <a:gdLst/>
            <a:ahLst/>
            <a:cxnLst>
              <a:cxn ang="0">
                <a:pos x="65" y="172"/>
              </a:cxn>
              <a:cxn ang="0">
                <a:pos x="68" y="161"/>
              </a:cxn>
              <a:cxn ang="0">
                <a:pos x="85" y="95"/>
              </a:cxn>
              <a:cxn ang="0">
                <a:pos x="107" y="147"/>
              </a:cxn>
              <a:cxn ang="0">
                <a:pos x="111" y="163"/>
              </a:cxn>
              <a:cxn ang="0">
                <a:pos x="108" y="172"/>
              </a:cxn>
              <a:cxn ang="0">
                <a:pos x="121" y="172"/>
              </a:cxn>
              <a:cxn ang="0">
                <a:pos x="120" y="162"/>
              </a:cxn>
              <a:cxn ang="0">
                <a:pos x="108" y="126"/>
              </a:cxn>
              <a:cxn ang="0">
                <a:pos x="102" y="86"/>
              </a:cxn>
              <a:cxn ang="0">
                <a:pos x="131" y="75"/>
              </a:cxn>
              <a:cxn ang="0">
                <a:pos x="141" y="93"/>
              </a:cxn>
              <a:cxn ang="0">
                <a:pos x="151" y="120"/>
              </a:cxn>
              <a:cxn ang="0">
                <a:pos x="135" y="158"/>
              </a:cxn>
              <a:cxn ang="0">
                <a:pos x="129" y="171"/>
              </a:cxn>
              <a:cxn ang="0">
                <a:pos x="140" y="170"/>
              </a:cxn>
              <a:cxn ang="0">
                <a:pos x="144" y="161"/>
              </a:cxn>
              <a:cxn ang="0">
                <a:pos x="152" y="141"/>
              </a:cxn>
              <a:cxn ang="0">
                <a:pos x="161" y="102"/>
              </a:cxn>
              <a:cxn ang="0">
                <a:pos x="173" y="113"/>
              </a:cxn>
              <a:cxn ang="0">
                <a:pos x="172" y="155"/>
              </a:cxn>
              <a:cxn ang="0">
                <a:pos x="165" y="165"/>
              </a:cxn>
              <a:cxn ang="0">
                <a:pos x="177" y="166"/>
              </a:cxn>
              <a:cxn ang="0">
                <a:pos x="181" y="157"/>
              </a:cxn>
              <a:cxn ang="0">
                <a:pos x="182" y="111"/>
              </a:cxn>
              <a:cxn ang="0">
                <a:pos x="166" y="89"/>
              </a:cxn>
              <a:cxn ang="0">
                <a:pos x="169" y="50"/>
              </a:cxn>
              <a:cxn ang="0">
                <a:pos x="172" y="80"/>
              </a:cxn>
              <a:cxn ang="0">
                <a:pos x="178" y="88"/>
              </a:cxn>
              <a:cxn ang="0">
                <a:pos x="171" y="42"/>
              </a:cxn>
              <a:cxn ang="0">
                <a:pos x="162" y="41"/>
              </a:cxn>
              <a:cxn ang="0">
                <a:pos x="145" y="35"/>
              </a:cxn>
              <a:cxn ang="0">
                <a:pos x="103" y="41"/>
              </a:cxn>
              <a:cxn ang="0">
                <a:pos x="100" y="38"/>
              </a:cxn>
              <a:cxn ang="0">
                <a:pos x="102" y="38"/>
              </a:cxn>
              <a:cxn ang="0">
                <a:pos x="94" y="36"/>
              </a:cxn>
              <a:cxn ang="0">
                <a:pos x="96" y="35"/>
              </a:cxn>
              <a:cxn ang="0">
                <a:pos x="82" y="33"/>
              </a:cxn>
              <a:cxn ang="0">
                <a:pos x="82" y="30"/>
              </a:cxn>
              <a:cxn ang="0">
                <a:pos x="80" y="31"/>
              </a:cxn>
              <a:cxn ang="0">
                <a:pos x="80" y="28"/>
              </a:cxn>
              <a:cxn ang="0">
                <a:pos x="71" y="25"/>
              </a:cxn>
              <a:cxn ang="0">
                <a:pos x="70" y="27"/>
              </a:cxn>
              <a:cxn ang="0">
                <a:pos x="66" y="25"/>
              </a:cxn>
              <a:cxn ang="0">
                <a:pos x="63" y="24"/>
              </a:cxn>
              <a:cxn ang="0">
                <a:pos x="46" y="12"/>
              </a:cxn>
              <a:cxn ang="0">
                <a:pos x="47" y="0"/>
              </a:cxn>
              <a:cxn ang="0">
                <a:pos x="42" y="6"/>
              </a:cxn>
              <a:cxn ang="0">
                <a:pos x="39" y="4"/>
              </a:cxn>
              <a:cxn ang="0">
                <a:pos x="30" y="10"/>
              </a:cxn>
              <a:cxn ang="0">
                <a:pos x="19" y="24"/>
              </a:cxn>
              <a:cxn ang="0">
                <a:pos x="9" y="56"/>
              </a:cxn>
              <a:cxn ang="0">
                <a:pos x="36" y="43"/>
              </a:cxn>
              <a:cxn ang="0">
                <a:pos x="61" y="64"/>
              </a:cxn>
              <a:cxn ang="0">
                <a:pos x="74" y="85"/>
              </a:cxn>
              <a:cxn ang="0">
                <a:pos x="67" y="112"/>
              </a:cxn>
              <a:cxn ang="0">
                <a:pos x="66" y="128"/>
              </a:cxn>
              <a:cxn ang="0">
                <a:pos x="60" y="160"/>
              </a:cxn>
              <a:cxn ang="0">
                <a:pos x="53" y="172"/>
              </a:cxn>
              <a:cxn ang="0">
                <a:pos x="65" y="172"/>
              </a:cxn>
            </a:cxnLst>
            <a:rect l="0" t="0" r="r" b="b"/>
            <a:pathLst>
              <a:path w="186" h="172">
                <a:moveTo>
                  <a:pt x="65" y="172"/>
                </a:moveTo>
                <a:cubicBezTo>
                  <a:pt x="66" y="171"/>
                  <a:pt x="64" y="163"/>
                  <a:pt x="68" y="161"/>
                </a:cubicBezTo>
                <a:cubicBezTo>
                  <a:pt x="68" y="140"/>
                  <a:pt x="78" y="112"/>
                  <a:pt x="85" y="95"/>
                </a:cubicBezTo>
                <a:cubicBezTo>
                  <a:pt x="93" y="111"/>
                  <a:pt x="99" y="130"/>
                  <a:pt x="107" y="147"/>
                </a:cubicBezTo>
                <a:cubicBezTo>
                  <a:pt x="111" y="163"/>
                  <a:pt x="111" y="163"/>
                  <a:pt x="111" y="163"/>
                </a:cubicBezTo>
                <a:cubicBezTo>
                  <a:pt x="106" y="169"/>
                  <a:pt x="108" y="172"/>
                  <a:pt x="108" y="172"/>
                </a:cubicBezTo>
                <a:cubicBezTo>
                  <a:pt x="121" y="172"/>
                  <a:pt x="121" y="172"/>
                  <a:pt x="121" y="172"/>
                </a:cubicBezTo>
                <a:cubicBezTo>
                  <a:pt x="121" y="167"/>
                  <a:pt x="118" y="166"/>
                  <a:pt x="120" y="162"/>
                </a:cubicBezTo>
                <a:cubicBezTo>
                  <a:pt x="119" y="152"/>
                  <a:pt x="108" y="138"/>
                  <a:pt x="108" y="126"/>
                </a:cubicBezTo>
                <a:cubicBezTo>
                  <a:pt x="108" y="114"/>
                  <a:pt x="98" y="99"/>
                  <a:pt x="102" y="86"/>
                </a:cubicBezTo>
                <a:cubicBezTo>
                  <a:pt x="110" y="81"/>
                  <a:pt x="126" y="83"/>
                  <a:pt x="131" y="75"/>
                </a:cubicBezTo>
                <a:cubicBezTo>
                  <a:pt x="134" y="82"/>
                  <a:pt x="137" y="87"/>
                  <a:pt x="141" y="93"/>
                </a:cubicBezTo>
                <a:cubicBezTo>
                  <a:pt x="145" y="101"/>
                  <a:pt x="151" y="111"/>
                  <a:pt x="151" y="120"/>
                </a:cubicBezTo>
                <a:cubicBezTo>
                  <a:pt x="151" y="136"/>
                  <a:pt x="138" y="143"/>
                  <a:pt x="135" y="158"/>
                </a:cubicBezTo>
                <a:cubicBezTo>
                  <a:pt x="132" y="164"/>
                  <a:pt x="127" y="164"/>
                  <a:pt x="129" y="171"/>
                </a:cubicBezTo>
                <a:cubicBezTo>
                  <a:pt x="140" y="170"/>
                  <a:pt x="140" y="170"/>
                  <a:pt x="140" y="170"/>
                </a:cubicBezTo>
                <a:cubicBezTo>
                  <a:pt x="139" y="164"/>
                  <a:pt x="139" y="164"/>
                  <a:pt x="144" y="161"/>
                </a:cubicBezTo>
                <a:cubicBezTo>
                  <a:pt x="143" y="154"/>
                  <a:pt x="149" y="147"/>
                  <a:pt x="152" y="141"/>
                </a:cubicBezTo>
                <a:cubicBezTo>
                  <a:pt x="158" y="129"/>
                  <a:pt x="171" y="113"/>
                  <a:pt x="161" y="102"/>
                </a:cubicBezTo>
                <a:cubicBezTo>
                  <a:pt x="163" y="104"/>
                  <a:pt x="171" y="106"/>
                  <a:pt x="173" y="113"/>
                </a:cubicBezTo>
                <a:cubicBezTo>
                  <a:pt x="176" y="124"/>
                  <a:pt x="176" y="143"/>
                  <a:pt x="172" y="155"/>
                </a:cubicBezTo>
                <a:cubicBezTo>
                  <a:pt x="167" y="158"/>
                  <a:pt x="166" y="163"/>
                  <a:pt x="165" y="165"/>
                </a:cubicBezTo>
                <a:cubicBezTo>
                  <a:pt x="177" y="166"/>
                  <a:pt x="177" y="166"/>
                  <a:pt x="177" y="166"/>
                </a:cubicBezTo>
                <a:cubicBezTo>
                  <a:pt x="176" y="162"/>
                  <a:pt x="175" y="158"/>
                  <a:pt x="181" y="157"/>
                </a:cubicBezTo>
                <a:cubicBezTo>
                  <a:pt x="181" y="151"/>
                  <a:pt x="182" y="122"/>
                  <a:pt x="182" y="111"/>
                </a:cubicBezTo>
                <a:cubicBezTo>
                  <a:pt x="183" y="103"/>
                  <a:pt x="171" y="95"/>
                  <a:pt x="166" y="89"/>
                </a:cubicBezTo>
                <a:cubicBezTo>
                  <a:pt x="156" y="74"/>
                  <a:pt x="172" y="72"/>
                  <a:pt x="169" y="50"/>
                </a:cubicBezTo>
                <a:cubicBezTo>
                  <a:pt x="173" y="57"/>
                  <a:pt x="174" y="67"/>
                  <a:pt x="172" y="80"/>
                </a:cubicBezTo>
                <a:cubicBezTo>
                  <a:pt x="176" y="81"/>
                  <a:pt x="174" y="87"/>
                  <a:pt x="178" y="88"/>
                </a:cubicBezTo>
                <a:cubicBezTo>
                  <a:pt x="186" y="79"/>
                  <a:pt x="181" y="49"/>
                  <a:pt x="171" y="42"/>
                </a:cubicBezTo>
                <a:cubicBezTo>
                  <a:pt x="168" y="42"/>
                  <a:pt x="165" y="41"/>
                  <a:pt x="162" y="41"/>
                </a:cubicBezTo>
                <a:cubicBezTo>
                  <a:pt x="158" y="38"/>
                  <a:pt x="153" y="36"/>
                  <a:pt x="145" y="35"/>
                </a:cubicBezTo>
                <a:cubicBezTo>
                  <a:pt x="132" y="32"/>
                  <a:pt x="118" y="40"/>
                  <a:pt x="103" y="41"/>
                </a:cubicBezTo>
                <a:cubicBezTo>
                  <a:pt x="105" y="39"/>
                  <a:pt x="100" y="40"/>
                  <a:pt x="100" y="38"/>
                </a:cubicBezTo>
                <a:cubicBezTo>
                  <a:pt x="101" y="38"/>
                  <a:pt x="102" y="39"/>
                  <a:pt x="102" y="38"/>
                </a:cubicBezTo>
                <a:cubicBezTo>
                  <a:pt x="99" y="37"/>
                  <a:pt x="97" y="37"/>
                  <a:pt x="94" y="36"/>
                </a:cubicBezTo>
                <a:cubicBezTo>
                  <a:pt x="95" y="36"/>
                  <a:pt x="96" y="36"/>
                  <a:pt x="96" y="35"/>
                </a:cubicBezTo>
                <a:cubicBezTo>
                  <a:pt x="90" y="33"/>
                  <a:pt x="86" y="35"/>
                  <a:pt x="82" y="33"/>
                </a:cubicBezTo>
                <a:cubicBezTo>
                  <a:pt x="85" y="32"/>
                  <a:pt x="80" y="33"/>
                  <a:pt x="82" y="30"/>
                </a:cubicBezTo>
                <a:cubicBezTo>
                  <a:pt x="81" y="29"/>
                  <a:pt x="81" y="30"/>
                  <a:pt x="80" y="31"/>
                </a:cubicBezTo>
                <a:cubicBezTo>
                  <a:pt x="80" y="30"/>
                  <a:pt x="80" y="29"/>
                  <a:pt x="80" y="28"/>
                </a:cubicBezTo>
                <a:cubicBezTo>
                  <a:pt x="78" y="31"/>
                  <a:pt x="74" y="27"/>
                  <a:pt x="71" y="25"/>
                </a:cubicBezTo>
                <a:cubicBezTo>
                  <a:pt x="71" y="26"/>
                  <a:pt x="71" y="27"/>
                  <a:pt x="70" y="27"/>
                </a:cubicBezTo>
                <a:cubicBezTo>
                  <a:pt x="69" y="25"/>
                  <a:pt x="68" y="24"/>
                  <a:pt x="66" y="25"/>
                </a:cubicBezTo>
                <a:cubicBezTo>
                  <a:pt x="66" y="23"/>
                  <a:pt x="66" y="23"/>
                  <a:pt x="63" y="24"/>
                </a:cubicBezTo>
                <a:cubicBezTo>
                  <a:pt x="59" y="16"/>
                  <a:pt x="48" y="20"/>
                  <a:pt x="46" y="12"/>
                </a:cubicBezTo>
                <a:cubicBezTo>
                  <a:pt x="48" y="8"/>
                  <a:pt x="49" y="3"/>
                  <a:pt x="47" y="0"/>
                </a:cubicBezTo>
                <a:cubicBezTo>
                  <a:pt x="44" y="1"/>
                  <a:pt x="45" y="6"/>
                  <a:pt x="42" y="6"/>
                </a:cubicBezTo>
                <a:cubicBezTo>
                  <a:pt x="41" y="5"/>
                  <a:pt x="41" y="4"/>
                  <a:pt x="39" y="4"/>
                </a:cubicBezTo>
                <a:cubicBezTo>
                  <a:pt x="39" y="9"/>
                  <a:pt x="33" y="8"/>
                  <a:pt x="30" y="10"/>
                </a:cubicBezTo>
                <a:cubicBezTo>
                  <a:pt x="28" y="17"/>
                  <a:pt x="22" y="16"/>
                  <a:pt x="19" y="24"/>
                </a:cubicBezTo>
                <a:cubicBezTo>
                  <a:pt x="14" y="36"/>
                  <a:pt x="0" y="45"/>
                  <a:pt x="9" y="56"/>
                </a:cubicBezTo>
                <a:cubicBezTo>
                  <a:pt x="20" y="61"/>
                  <a:pt x="27" y="44"/>
                  <a:pt x="36" y="43"/>
                </a:cubicBezTo>
                <a:cubicBezTo>
                  <a:pt x="48" y="41"/>
                  <a:pt x="51" y="59"/>
                  <a:pt x="61" y="64"/>
                </a:cubicBezTo>
                <a:cubicBezTo>
                  <a:pt x="62" y="74"/>
                  <a:pt x="74" y="85"/>
                  <a:pt x="74" y="85"/>
                </a:cubicBezTo>
                <a:cubicBezTo>
                  <a:pt x="74" y="85"/>
                  <a:pt x="68" y="105"/>
                  <a:pt x="67" y="112"/>
                </a:cubicBezTo>
                <a:cubicBezTo>
                  <a:pt x="66" y="118"/>
                  <a:pt x="66" y="122"/>
                  <a:pt x="66" y="128"/>
                </a:cubicBezTo>
                <a:cubicBezTo>
                  <a:pt x="64" y="139"/>
                  <a:pt x="64" y="150"/>
                  <a:pt x="60" y="160"/>
                </a:cubicBezTo>
                <a:cubicBezTo>
                  <a:pt x="55" y="166"/>
                  <a:pt x="53" y="168"/>
                  <a:pt x="53" y="172"/>
                </a:cubicBezTo>
                <a:cubicBezTo>
                  <a:pt x="65" y="172"/>
                  <a:pt x="65" y="172"/>
                  <a:pt x="65" y="17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2"/>
          <p:cNvSpPr>
            <a:spLocks noEditPoints="1"/>
          </p:cNvSpPr>
          <p:nvPr/>
        </p:nvSpPr>
        <p:spPr bwMode="auto">
          <a:xfrm>
            <a:off x="7056873" y="2830647"/>
            <a:ext cx="484146" cy="429779"/>
          </a:xfrm>
          <a:custGeom>
            <a:avLst/>
            <a:gdLst/>
            <a:ahLst/>
            <a:cxnLst>
              <a:cxn ang="0">
                <a:pos x="170" y="104"/>
              </a:cxn>
              <a:cxn ang="0">
                <a:pos x="171" y="110"/>
              </a:cxn>
              <a:cxn ang="0">
                <a:pos x="159" y="117"/>
              </a:cxn>
              <a:cxn ang="0">
                <a:pos x="160" y="125"/>
              </a:cxn>
              <a:cxn ang="0">
                <a:pos x="152" y="157"/>
              </a:cxn>
              <a:cxn ang="0">
                <a:pos x="149" y="163"/>
              </a:cxn>
              <a:cxn ang="0">
                <a:pos x="148" y="154"/>
              </a:cxn>
              <a:cxn ang="0">
                <a:pos x="150" y="125"/>
              </a:cxn>
              <a:cxn ang="0">
                <a:pos x="144" y="111"/>
              </a:cxn>
              <a:cxn ang="0">
                <a:pos x="135" y="94"/>
              </a:cxn>
              <a:cxn ang="0">
                <a:pos x="77" y="102"/>
              </a:cxn>
              <a:cxn ang="0">
                <a:pos x="79" y="124"/>
              </a:cxn>
              <a:cxn ang="0">
                <a:pos x="79" y="131"/>
              </a:cxn>
              <a:cxn ang="0">
                <a:pos x="80" y="157"/>
              </a:cxn>
              <a:cxn ang="0">
                <a:pos x="74" y="164"/>
              </a:cxn>
              <a:cxn ang="0">
                <a:pos x="65" y="164"/>
              </a:cxn>
              <a:cxn ang="0">
                <a:pos x="69" y="159"/>
              </a:cxn>
              <a:cxn ang="0">
                <a:pos x="69" y="141"/>
              </a:cxn>
              <a:cxn ang="0">
                <a:pos x="65" y="127"/>
              </a:cxn>
              <a:cxn ang="0">
                <a:pos x="58" y="103"/>
              </a:cxn>
              <a:cxn ang="0">
                <a:pos x="46" y="83"/>
              </a:cxn>
              <a:cxn ang="0">
                <a:pos x="41" y="56"/>
              </a:cxn>
              <a:cxn ang="0">
                <a:pos x="35" y="39"/>
              </a:cxn>
              <a:cxn ang="0">
                <a:pos x="2" y="46"/>
              </a:cxn>
              <a:cxn ang="0">
                <a:pos x="7" y="30"/>
              </a:cxn>
              <a:cxn ang="0">
                <a:pos x="18" y="16"/>
              </a:cxn>
              <a:cxn ang="0">
                <a:pos x="22" y="0"/>
              </a:cxn>
              <a:cxn ang="0">
                <a:pos x="25" y="2"/>
              </a:cxn>
              <a:cxn ang="0">
                <a:pos x="37" y="9"/>
              </a:cxn>
              <a:cxn ang="0">
                <a:pos x="45" y="14"/>
              </a:cxn>
              <a:cxn ang="0">
                <a:pos x="63" y="26"/>
              </a:cxn>
              <a:cxn ang="0">
                <a:pos x="67" y="31"/>
              </a:cxn>
              <a:cxn ang="0">
                <a:pos x="84" y="44"/>
              </a:cxn>
              <a:cxn ang="0">
                <a:pos x="125" y="52"/>
              </a:cxn>
              <a:cxn ang="0">
                <a:pos x="163" y="57"/>
              </a:cxn>
              <a:cxn ang="0">
                <a:pos x="183" y="93"/>
              </a:cxn>
              <a:cxn ang="0">
                <a:pos x="186" y="108"/>
              </a:cxn>
              <a:cxn ang="0">
                <a:pos x="195" y="141"/>
              </a:cxn>
              <a:cxn ang="0">
                <a:pos x="188" y="140"/>
              </a:cxn>
              <a:cxn ang="0">
                <a:pos x="184" y="157"/>
              </a:cxn>
              <a:cxn ang="0">
                <a:pos x="184" y="168"/>
              </a:cxn>
              <a:cxn ang="0">
                <a:pos x="176" y="159"/>
              </a:cxn>
              <a:cxn ang="0">
                <a:pos x="171" y="135"/>
              </a:cxn>
              <a:cxn ang="0">
                <a:pos x="165" y="124"/>
              </a:cxn>
              <a:cxn ang="0">
                <a:pos x="156" y="110"/>
              </a:cxn>
            </a:cxnLst>
            <a:rect l="0" t="0" r="r" b="b"/>
            <a:pathLst>
              <a:path w="196" h="174">
                <a:moveTo>
                  <a:pt x="171" y="110"/>
                </a:moveTo>
                <a:cubicBezTo>
                  <a:pt x="171" y="109"/>
                  <a:pt x="171" y="106"/>
                  <a:pt x="170" y="104"/>
                </a:cubicBezTo>
                <a:cubicBezTo>
                  <a:pt x="170" y="100"/>
                  <a:pt x="170" y="96"/>
                  <a:pt x="169" y="93"/>
                </a:cubicBezTo>
                <a:cubicBezTo>
                  <a:pt x="167" y="99"/>
                  <a:pt x="169" y="106"/>
                  <a:pt x="171" y="110"/>
                </a:cubicBezTo>
                <a:close/>
                <a:moveTo>
                  <a:pt x="156" y="110"/>
                </a:moveTo>
                <a:cubicBezTo>
                  <a:pt x="157" y="112"/>
                  <a:pt x="158" y="115"/>
                  <a:pt x="159" y="117"/>
                </a:cubicBezTo>
                <a:cubicBezTo>
                  <a:pt x="160" y="118"/>
                  <a:pt x="161" y="119"/>
                  <a:pt x="161" y="120"/>
                </a:cubicBezTo>
                <a:cubicBezTo>
                  <a:pt x="162" y="122"/>
                  <a:pt x="161" y="123"/>
                  <a:pt x="160" y="125"/>
                </a:cubicBezTo>
                <a:cubicBezTo>
                  <a:pt x="158" y="133"/>
                  <a:pt x="159" y="145"/>
                  <a:pt x="157" y="154"/>
                </a:cubicBezTo>
                <a:cubicBezTo>
                  <a:pt x="154" y="154"/>
                  <a:pt x="153" y="155"/>
                  <a:pt x="152" y="157"/>
                </a:cubicBezTo>
                <a:cubicBezTo>
                  <a:pt x="151" y="158"/>
                  <a:pt x="153" y="159"/>
                  <a:pt x="152" y="161"/>
                </a:cubicBezTo>
                <a:cubicBezTo>
                  <a:pt x="152" y="162"/>
                  <a:pt x="150" y="162"/>
                  <a:pt x="149" y="163"/>
                </a:cubicBezTo>
                <a:cubicBezTo>
                  <a:pt x="147" y="163"/>
                  <a:pt x="143" y="164"/>
                  <a:pt x="142" y="162"/>
                </a:cubicBezTo>
                <a:cubicBezTo>
                  <a:pt x="143" y="159"/>
                  <a:pt x="145" y="156"/>
                  <a:pt x="148" y="154"/>
                </a:cubicBezTo>
                <a:cubicBezTo>
                  <a:pt x="150" y="150"/>
                  <a:pt x="153" y="136"/>
                  <a:pt x="152" y="131"/>
                </a:cubicBezTo>
                <a:cubicBezTo>
                  <a:pt x="152" y="129"/>
                  <a:pt x="150" y="127"/>
                  <a:pt x="150" y="125"/>
                </a:cubicBezTo>
                <a:cubicBezTo>
                  <a:pt x="149" y="123"/>
                  <a:pt x="149" y="121"/>
                  <a:pt x="148" y="120"/>
                </a:cubicBezTo>
                <a:cubicBezTo>
                  <a:pt x="147" y="117"/>
                  <a:pt x="145" y="114"/>
                  <a:pt x="144" y="111"/>
                </a:cubicBezTo>
                <a:cubicBezTo>
                  <a:pt x="142" y="108"/>
                  <a:pt x="141" y="105"/>
                  <a:pt x="140" y="102"/>
                </a:cubicBezTo>
                <a:cubicBezTo>
                  <a:pt x="138" y="99"/>
                  <a:pt x="136" y="97"/>
                  <a:pt x="135" y="94"/>
                </a:cubicBezTo>
                <a:cubicBezTo>
                  <a:pt x="129" y="93"/>
                  <a:pt x="124" y="95"/>
                  <a:pt x="119" y="98"/>
                </a:cubicBezTo>
                <a:cubicBezTo>
                  <a:pt x="107" y="102"/>
                  <a:pt x="93" y="102"/>
                  <a:pt x="77" y="102"/>
                </a:cubicBezTo>
                <a:cubicBezTo>
                  <a:pt x="76" y="105"/>
                  <a:pt x="77" y="109"/>
                  <a:pt x="78" y="112"/>
                </a:cubicBezTo>
                <a:cubicBezTo>
                  <a:pt x="78" y="116"/>
                  <a:pt x="78" y="120"/>
                  <a:pt x="79" y="124"/>
                </a:cubicBezTo>
                <a:cubicBezTo>
                  <a:pt x="79" y="125"/>
                  <a:pt x="80" y="125"/>
                  <a:pt x="80" y="126"/>
                </a:cubicBezTo>
                <a:cubicBezTo>
                  <a:pt x="80" y="128"/>
                  <a:pt x="79" y="130"/>
                  <a:pt x="79" y="131"/>
                </a:cubicBezTo>
                <a:cubicBezTo>
                  <a:pt x="80" y="139"/>
                  <a:pt x="83" y="145"/>
                  <a:pt x="84" y="151"/>
                </a:cubicBezTo>
                <a:cubicBezTo>
                  <a:pt x="82" y="153"/>
                  <a:pt x="80" y="154"/>
                  <a:pt x="80" y="157"/>
                </a:cubicBezTo>
                <a:cubicBezTo>
                  <a:pt x="80" y="158"/>
                  <a:pt x="82" y="159"/>
                  <a:pt x="82" y="160"/>
                </a:cubicBezTo>
                <a:cubicBezTo>
                  <a:pt x="81" y="163"/>
                  <a:pt x="78" y="164"/>
                  <a:pt x="74" y="164"/>
                </a:cubicBezTo>
                <a:cubicBezTo>
                  <a:pt x="75" y="170"/>
                  <a:pt x="66" y="173"/>
                  <a:pt x="61" y="170"/>
                </a:cubicBezTo>
                <a:cubicBezTo>
                  <a:pt x="61" y="167"/>
                  <a:pt x="63" y="166"/>
                  <a:pt x="65" y="164"/>
                </a:cubicBezTo>
                <a:cubicBezTo>
                  <a:pt x="65" y="164"/>
                  <a:pt x="65" y="163"/>
                  <a:pt x="66" y="162"/>
                </a:cubicBezTo>
                <a:cubicBezTo>
                  <a:pt x="67" y="161"/>
                  <a:pt x="68" y="161"/>
                  <a:pt x="69" y="159"/>
                </a:cubicBezTo>
                <a:cubicBezTo>
                  <a:pt x="70" y="156"/>
                  <a:pt x="70" y="150"/>
                  <a:pt x="69" y="146"/>
                </a:cubicBezTo>
                <a:cubicBezTo>
                  <a:pt x="69" y="144"/>
                  <a:pt x="69" y="143"/>
                  <a:pt x="69" y="141"/>
                </a:cubicBezTo>
                <a:cubicBezTo>
                  <a:pt x="69" y="140"/>
                  <a:pt x="68" y="139"/>
                  <a:pt x="67" y="137"/>
                </a:cubicBezTo>
                <a:cubicBezTo>
                  <a:pt x="66" y="134"/>
                  <a:pt x="65" y="130"/>
                  <a:pt x="65" y="127"/>
                </a:cubicBezTo>
                <a:cubicBezTo>
                  <a:pt x="63" y="120"/>
                  <a:pt x="60" y="114"/>
                  <a:pt x="59" y="109"/>
                </a:cubicBezTo>
                <a:cubicBezTo>
                  <a:pt x="58" y="107"/>
                  <a:pt x="58" y="105"/>
                  <a:pt x="58" y="103"/>
                </a:cubicBezTo>
                <a:cubicBezTo>
                  <a:pt x="57" y="100"/>
                  <a:pt x="53" y="98"/>
                  <a:pt x="51" y="96"/>
                </a:cubicBezTo>
                <a:cubicBezTo>
                  <a:pt x="49" y="93"/>
                  <a:pt x="46" y="88"/>
                  <a:pt x="46" y="83"/>
                </a:cubicBezTo>
                <a:cubicBezTo>
                  <a:pt x="46" y="79"/>
                  <a:pt x="47" y="75"/>
                  <a:pt x="46" y="70"/>
                </a:cubicBezTo>
                <a:cubicBezTo>
                  <a:pt x="46" y="66"/>
                  <a:pt x="42" y="61"/>
                  <a:pt x="41" y="56"/>
                </a:cubicBezTo>
                <a:cubicBezTo>
                  <a:pt x="40" y="54"/>
                  <a:pt x="39" y="51"/>
                  <a:pt x="39" y="49"/>
                </a:cubicBezTo>
                <a:cubicBezTo>
                  <a:pt x="37" y="45"/>
                  <a:pt x="37" y="41"/>
                  <a:pt x="35" y="39"/>
                </a:cubicBezTo>
                <a:cubicBezTo>
                  <a:pt x="30" y="38"/>
                  <a:pt x="14" y="44"/>
                  <a:pt x="14" y="44"/>
                </a:cubicBezTo>
                <a:cubicBezTo>
                  <a:pt x="14" y="44"/>
                  <a:pt x="4" y="49"/>
                  <a:pt x="2" y="46"/>
                </a:cubicBezTo>
                <a:cubicBezTo>
                  <a:pt x="1" y="45"/>
                  <a:pt x="1" y="43"/>
                  <a:pt x="0" y="41"/>
                </a:cubicBezTo>
                <a:cubicBezTo>
                  <a:pt x="1" y="37"/>
                  <a:pt x="4" y="33"/>
                  <a:pt x="7" y="30"/>
                </a:cubicBezTo>
                <a:cubicBezTo>
                  <a:pt x="8" y="29"/>
                  <a:pt x="14" y="23"/>
                  <a:pt x="15" y="18"/>
                </a:cubicBezTo>
                <a:cubicBezTo>
                  <a:pt x="16" y="17"/>
                  <a:pt x="17" y="16"/>
                  <a:pt x="18" y="16"/>
                </a:cubicBezTo>
                <a:cubicBezTo>
                  <a:pt x="19" y="15"/>
                  <a:pt x="22" y="12"/>
                  <a:pt x="23" y="11"/>
                </a:cubicBezTo>
                <a:cubicBezTo>
                  <a:pt x="22" y="11"/>
                  <a:pt x="21" y="3"/>
                  <a:pt x="22" y="0"/>
                </a:cubicBezTo>
                <a:cubicBezTo>
                  <a:pt x="24" y="0"/>
                  <a:pt x="22" y="1"/>
                  <a:pt x="23" y="2"/>
                </a:cubicBezTo>
                <a:cubicBezTo>
                  <a:pt x="23" y="3"/>
                  <a:pt x="24" y="2"/>
                  <a:pt x="25" y="2"/>
                </a:cubicBezTo>
                <a:cubicBezTo>
                  <a:pt x="26" y="7"/>
                  <a:pt x="30" y="8"/>
                  <a:pt x="34" y="9"/>
                </a:cubicBezTo>
                <a:cubicBezTo>
                  <a:pt x="35" y="9"/>
                  <a:pt x="37" y="9"/>
                  <a:pt x="37" y="9"/>
                </a:cubicBezTo>
                <a:cubicBezTo>
                  <a:pt x="39" y="9"/>
                  <a:pt x="40" y="11"/>
                  <a:pt x="43" y="11"/>
                </a:cubicBezTo>
                <a:cubicBezTo>
                  <a:pt x="43" y="12"/>
                  <a:pt x="45" y="12"/>
                  <a:pt x="45" y="14"/>
                </a:cubicBezTo>
                <a:cubicBezTo>
                  <a:pt x="49" y="14"/>
                  <a:pt x="49" y="17"/>
                  <a:pt x="53" y="17"/>
                </a:cubicBezTo>
                <a:cubicBezTo>
                  <a:pt x="56" y="20"/>
                  <a:pt x="59" y="23"/>
                  <a:pt x="63" y="26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28"/>
                  <a:pt x="66" y="30"/>
                  <a:pt x="67" y="31"/>
                </a:cubicBezTo>
                <a:cubicBezTo>
                  <a:pt x="69" y="35"/>
                  <a:pt x="73" y="38"/>
                  <a:pt x="76" y="42"/>
                </a:cubicBezTo>
                <a:cubicBezTo>
                  <a:pt x="79" y="42"/>
                  <a:pt x="80" y="44"/>
                  <a:pt x="84" y="44"/>
                </a:cubicBezTo>
                <a:cubicBezTo>
                  <a:pt x="90" y="52"/>
                  <a:pt x="99" y="54"/>
                  <a:pt x="112" y="53"/>
                </a:cubicBezTo>
                <a:cubicBezTo>
                  <a:pt x="116" y="53"/>
                  <a:pt x="121" y="52"/>
                  <a:pt x="125" y="52"/>
                </a:cubicBezTo>
                <a:cubicBezTo>
                  <a:pt x="131" y="51"/>
                  <a:pt x="137" y="49"/>
                  <a:pt x="145" y="50"/>
                </a:cubicBezTo>
                <a:cubicBezTo>
                  <a:pt x="152" y="51"/>
                  <a:pt x="158" y="53"/>
                  <a:pt x="163" y="57"/>
                </a:cubicBezTo>
                <a:cubicBezTo>
                  <a:pt x="172" y="63"/>
                  <a:pt x="178" y="77"/>
                  <a:pt x="180" y="86"/>
                </a:cubicBezTo>
                <a:cubicBezTo>
                  <a:pt x="181" y="88"/>
                  <a:pt x="183" y="90"/>
                  <a:pt x="183" y="93"/>
                </a:cubicBezTo>
                <a:cubicBezTo>
                  <a:pt x="184" y="96"/>
                  <a:pt x="184" y="100"/>
                  <a:pt x="185" y="104"/>
                </a:cubicBezTo>
                <a:cubicBezTo>
                  <a:pt x="185" y="106"/>
                  <a:pt x="186" y="107"/>
                  <a:pt x="186" y="108"/>
                </a:cubicBezTo>
                <a:cubicBezTo>
                  <a:pt x="189" y="114"/>
                  <a:pt x="189" y="122"/>
                  <a:pt x="193" y="125"/>
                </a:cubicBezTo>
                <a:cubicBezTo>
                  <a:pt x="194" y="131"/>
                  <a:pt x="196" y="136"/>
                  <a:pt x="195" y="141"/>
                </a:cubicBezTo>
                <a:cubicBezTo>
                  <a:pt x="195" y="141"/>
                  <a:pt x="193" y="141"/>
                  <a:pt x="193" y="142"/>
                </a:cubicBezTo>
                <a:cubicBezTo>
                  <a:pt x="191" y="141"/>
                  <a:pt x="191" y="140"/>
                  <a:pt x="188" y="140"/>
                </a:cubicBezTo>
                <a:cubicBezTo>
                  <a:pt x="184" y="137"/>
                  <a:pt x="182" y="131"/>
                  <a:pt x="179" y="126"/>
                </a:cubicBezTo>
                <a:cubicBezTo>
                  <a:pt x="178" y="136"/>
                  <a:pt x="181" y="147"/>
                  <a:pt x="184" y="157"/>
                </a:cubicBezTo>
                <a:cubicBezTo>
                  <a:pt x="182" y="159"/>
                  <a:pt x="181" y="160"/>
                  <a:pt x="181" y="164"/>
                </a:cubicBezTo>
                <a:cubicBezTo>
                  <a:pt x="181" y="165"/>
                  <a:pt x="184" y="167"/>
                  <a:pt x="184" y="168"/>
                </a:cubicBezTo>
                <a:cubicBezTo>
                  <a:pt x="184" y="172"/>
                  <a:pt x="174" y="174"/>
                  <a:pt x="171" y="171"/>
                </a:cubicBezTo>
                <a:cubicBezTo>
                  <a:pt x="173" y="167"/>
                  <a:pt x="176" y="164"/>
                  <a:pt x="176" y="159"/>
                </a:cubicBezTo>
                <a:cubicBezTo>
                  <a:pt x="176" y="158"/>
                  <a:pt x="175" y="156"/>
                  <a:pt x="175" y="154"/>
                </a:cubicBezTo>
                <a:cubicBezTo>
                  <a:pt x="174" y="148"/>
                  <a:pt x="174" y="140"/>
                  <a:pt x="171" y="135"/>
                </a:cubicBezTo>
                <a:cubicBezTo>
                  <a:pt x="170" y="133"/>
                  <a:pt x="168" y="132"/>
                  <a:pt x="167" y="130"/>
                </a:cubicBezTo>
                <a:cubicBezTo>
                  <a:pt x="167" y="128"/>
                  <a:pt x="166" y="126"/>
                  <a:pt x="165" y="124"/>
                </a:cubicBezTo>
                <a:cubicBezTo>
                  <a:pt x="163" y="120"/>
                  <a:pt x="159" y="115"/>
                  <a:pt x="157" y="110"/>
                </a:cubicBezTo>
                <a:cubicBezTo>
                  <a:pt x="157" y="110"/>
                  <a:pt x="157" y="110"/>
                  <a:pt x="156" y="1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3"/>
          <p:cNvSpPr>
            <a:spLocks noEditPoints="1"/>
          </p:cNvSpPr>
          <p:nvPr/>
        </p:nvSpPr>
        <p:spPr bwMode="auto">
          <a:xfrm>
            <a:off x="6593439" y="2090185"/>
            <a:ext cx="538515" cy="711983"/>
          </a:xfrm>
          <a:custGeom>
            <a:avLst/>
            <a:gdLst/>
            <a:ahLst/>
            <a:cxnLst>
              <a:cxn ang="0">
                <a:pos x="42" y="219"/>
              </a:cxn>
              <a:cxn ang="0">
                <a:pos x="45" y="207"/>
              </a:cxn>
              <a:cxn ang="0">
                <a:pos x="152" y="43"/>
              </a:cxn>
              <a:cxn ang="0">
                <a:pos x="148" y="67"/>
              </a:cxn>
              <a:cxn ang="0">
                <a:pos x="152" y="43"/>
              </a:cxn>
              <a:cxn ang="0">
                <a:pos x="102" y="31"/>
              </a:cxn>
              <a:cxn ang="0">
                <a:pos x="113" y="21"/>
              </a:cxn>
              <a:cxn ang="0">
                <a:pos x="125" y="10"/>
              </a:cxn>
              <a:cxn ang="0">
                <a:pos x="125" y="2"/>
              </a:cxn>
              <a:cxn ang="0">
                <a:pos x="130" y="5"/>
              </a:cxn>
              <a:cxn ang="0">
                <a:pos x="141" y="4"/>
              </a:cxn>
              <a:cxn ang="0">
                <a:pos x="187" y="32"/>
              </a:cxn>
              <a:cxn ang="0">
                <a:pos x="210" y="43"/>
              </a:cxn>
              <a:cxn ang="0">
                <a:pos x="184" y="51"/>
              </a:cxn>
              <a:cxn ang="0">
                <a:pos x="175" y="64"/>
              </a:cxn>
              <a:cxn ang="0">
                <a:pos x="208" y="73"/>
              </a:cxn>
              <a:cxn ang="0">
                <a:pos x="203" y="89"/>
              </a:cxn>
              <a:cxn ang="0">
                <a:pos x="181" y="74"/>
              </a:cxn>
              <a:cxn ang="0">
                <a:pos x="160" y="111"/>
              </a:cxn>
              <a:cxn ang="0">
                <a:pos x="144" y="128"/>
              </a:cxn>
              <a:cxn ang="0">
                <a:pos x="95" y="175"/>
              </a:cxn>
              <a:cxn ang="0">
                <a:pos x="96" y="199"/>
              </a:cxn>
              <a:cxn ang="0">
                <a:pos x="84" y="222"/>
              </a:cxn>
              <a:cxn ang="0">
                <a:pos x="86" y="264"/>
              </a:cxn>
              <a:cxn ang="0">
                <a:pos x="102" y="279"/>
              </a:cxn>
              <a:cxn ang="0">
                <a:pos x="80" y="273"/>
              </a:cxn>
              <a:cxn ang="0">
                <a:pos x="70" y="210"/>
              </a:cxn>
              <a:cxn ang="0">
                <a:pos x="54" y="247"/>
              </a:cxn>
              <a:cxn ang="0">
                <a:pos x="71" y="286"/>
              </a:cxn>
              <a:cxn ang="0">
                <a:pos x="53" y="280"/>
              </a:cxn>
              <a:cxn ang="0">
                <a:pos x="42" y="244"/>
              </a:cxn>
              <a:cxn ang="0">
                <a:pos x="35" y="260"/>
              </a:cxn>
              <a:cxn ang="0">
                <a:pos x="8" y="260"/>
              </a:cxn>
              <a:cxn ang="0">
                <a:pos x="0" y="245"/>
              </a:cxn>
              <a:cxn ang="0">
                <a:pos x="15" y="224"/>
              </a:cxn>
              <a:cxn ang="0">
                <a:pos x="54" y="138"/>
              </a:cxn>
              <a:cxn ang="0">
                <a:pos x="79" y="116"/>
              </a:cxn>
              <a:cxn ang="0">
                <a:pos x="85" y="100"/>
              </a:cxn>
              <a:cxn ang="0">
                <a:pos x="83" y="88"/>
              </a:cxn>
              <a:cxn ang="0">
                <a:pos x="83" y="72"/>
              </a:cxn>
              <a:cxn ang="0">
                <a:pos x="87" y="59"/>
              </a:cxn>
              <a:cxn ang="0">
                <a:pos x="90" y="44"/>
              </a:cxn>
              <a:cxn ang="0">
                <a:pos x="95" y="39"/>
              </a:cxn>
            </a:cxnLst>
            <a:rect l="0" t="0" r="r" b="b"/>
            <a:pathLst>
              <a:path w="218" h="289">
                <a:moveTo>
                  <a:pt x="44" y="219"/>
                </a:moveTo>
                <a:cubicBezTo>
                  <a:pt x="43" y="218"/>
                  <a:pt x="43" y="218"/>
                  <a:pt x="42" y="219"/>
                </a:cubicBezTo>
                <a:cubicBezTo>
                  <a:pt x="43" y="223"/>
                  <a:pt x="38" y="228"/>
                  <a:pt x="41" y="231"/>
                </a:cubicBezTo>
                <a:cubicBezTo>
                  <a:pt x="44" y="226"/>
                  <a:pt x="53" y="210"/>
                  <a:pt x="45" y="207"/>
                </a:cubicBezTo>
                <a:cubicBezTo>
                  <a:pt x="46" y="209"/>
                  <a:pt x="41" y="215"/>
                  <a:pt x="44" y="219"/>
                </a:cubicBezTo>
                <a:close/>
                <a:moveTo>
                  <a:pt x="152" y="43"/>
                </a:moveTo>
                <a:cubicBezTo>
                  <a:pt x="148" y="40"/>
                  <a:pt x="144" y="41"/>
                  <a:pt x="142" y="44"/>
                </a:cubicBezTo>
                <a:cubicBezTo>
                  <a:pt x="140" y="56"/>
                  <a:pt x="144" y="62"/>
                  <a:pt x="148" y="67"/>
                </a:cubicBezTo>
                <a:cubicBezTo>
                  <a:pt x="158" y="62"/>
                  <a:pt x="158" y="46"/>
                  <a:pt x="172" y="45"/>
                </a:cubicBezTo>
                <a:cubicBezTo>
                  <a:pt x="166" y="41"/>
                  <a:pt x="159" y="44"/>
                  <a:pt x="152" y="43"/>
                </a:cubicBezTo>
                <a:close/>
                <a:moveTo>
                  <a:pt x="98" y="32"/>
                </a:moveTo>
                <a:cubicBezTo>
                  <a:pt x="96" y="32"/>
                  <a:pt x="101" y="33"/>
                  <a:pt x="102" y="31"/>
                </a:cubicBezTo>
                <a:cubicBezTo>
                  <a:pt x="102" y="29"/>
                  <a:pt x="103" y="27"/>
                  <a:pt x="107" y="25"/>
                </a:cubicBezTo>
                <a:cubicBezTo>
                  <a:pt x="107" y="24"/>
                  <a:pt x="109" y="21"/>
                  <a:pt x="113" y="21"/>
                </a:cubicBezTo>
                <a:cubicBezTo>
                  <a:pt x="115" y="19"/>
                  <a:pt x="117" y="17"/>
                  <a:pt x="121" y="17"/>
                </a:cubicBezTo>
                <a:cubicBezTo>
                  <a:pt x="120" y="12"/>
                  <a:pt x="124" y="12"/>
                  <a:pt x="125" y="10"/>
                </a:cubicBezTo>
                <a:cubicBezTo>
                  <a:pt x="125" y="9"/>
                  <a:pt x="124" y="10"/>
                  <a:pt x="124" y="10"/>
                </a:cubicBezTo>
                <a:cubicBezTo>
                  <a:pt x="123" y="8"/>
                  <a:pt x="123" y="4"/>
                  <a:pt x="125" y="2"/>
                </a:cubicBezTo>
                <a:cubicBezTo>
                  <a:pt x="127" y="2"/>
                  <a:pt x="126" y="4"/>
                  <a:pt x="126" y="4"/>
                </a:cubicBezTo>
                <a:cubicBezTo>
                  <a:pt x="128" y="6"/>
                  <a:pt x="129" y="3"/>
                  <a:pt x="130" y="5"/>
                </a:cubicBezTo>
                <a:cubicBezTo>
                  <a:pt x="131" y="4"/>
                  <a:pt x="131" y="2"/>
                  <a:pt x="131" y="0"/>
                </a:cubicBezTo>
                <a:cubicBezTo>
                  <a:pt x="134" y="0"/>
                  <a:pt x="143" y="2"/>
                  <a:pt x="141" y="4"/>
                </a:cubicBezTo>
                <a:cubicBezTo>
                  <a:pt x="151" y="4"/>
                  <a:pt x="155" y="11"/>
                  <a:pt x="164" y="16"/>
                </a:cubicBezTo>
                <a:cubicBezTo>
                  <a:pt x="174" y="23"/>
                  <a:pt x="181" y="25"/>
                  <a:pt x="187" y="32"/>
                </a:cubicBezTo>
                <a:cubicBezTo>
                  <a:pt x="187" y="34"/>
                  <a:pt x="188" y="35"/>
                  <a:pt x="188" y="38"/>
                </a:cubicBezTo>
                <a:cubicBezTo>
                  <a:pt x="194" y="42"/>
                  <a:pt x="204" y="38"/>
                  <a:pt x="210" y="43"/>
                </a:cubicBezTo>
                <a:cubicBezTo>
                  <a:pt x="210" y="52"/>
                  <a:pt x="197" y="55"/>
                  <a:pt x="194" y="49"/>
                </a:cubicBezTo>
                <a:cubicBezTo>
                  <a:pt x="191" y="51"/>
                  <a:pt x="189" y="50"/>
                  <a:pt x="184" y="51"/>
                </a:cubicBezTo>
                <a:cubicBezTo>
                  <a:pt x="169" y="52"/>
                  <a:pt x="165" y="60"/>
                  <a:pt x="162" y="77"/>
                </a:cubicBezTo>
                <a:cubicBezTo>
                  <a:pt x="167" y="76"/>
                  <a:pt x="170" y="68"/>
                  <a:pt x="175" y="64"/>
                </a:cubicBezTo>
                <a:cubicBezTo>
                  <a:pt x="184" y="61"/>
                  <a:pt x="191" y="68"/>
                  <a:pt x="201" y="70"/>
                </a:cubicBezTo>
                <a:cubicBezTo>
                  <a:pt x="204" y="71"/>
                  <a:pt x="206" y="70"/>
                  <a:pt x="208" y="73"/>
                </a:cubicBezTo>
                <a:cubicBezTo>
                  <a:pt x="209" y="81"/>
                  <a:pt x="218" y="86"/>
                  <a:pt x="217" y="93"/>
                </a:cubicBezTo>
                <a:cubicBezTo>
                  <a:pt x="211" y="93"/>
                  <a:pt x="206" y="92"/>
                  <a:pt x="203" y="89"/>
                </a:cubicBezTo>
                <a:cubicBezTo>
                  <a:pt x="203" y="87"/>
                  <a:pt x="203" y="85"/>
                  <a:pt x="203" y="84"/>
                </a:cubicBezTo>
                <a:cubicBezTo>
                  <a:pt x="198" y="79"/>
                  <a:pt x="192" y="73"/>
                  <a:pt x="181" y="74"/>
                </a:cubicBezTo>
                <a:cubicBezTo>
                  <a:pt x="173" y="83"/>
                  <a:pt x="169" y="96"/>
                  <a:pt x="164" y="108"/>
                </a:cubicBezTo>
                <a:cubicBezTo>
                  <a:pt x="163" y="110"/>
                  <a:pt x="162" y="111"/>
                  <a:pt x="160" y="111"/>
                </a:cubicBezTo>
                <a:cubicBezTo>
                  <a:pt x="157" y="111"/>
                  <a:pt x="154" y="112"/>
                  <a:pt x="153" y="111"/>
                </a:cubicBezTo>
                <a:cubicBezTo>
                  <a:pt x="148" y="115"/>
                  <a:pt x="148" y="122"/>
                  <a:pt x="144" y="128"/>
                </a:cubicBezTo>
                <a:cubicBezTo>
                  <a:pt x="141" y="133"/>
                  <a:pt x="124" y="155"/>
                  <a:pt x="119" y="159"/>
                </a:cubicBezTo>
                <a:cubicBezTo>
                  <a:pt x="112" y="166"/>
                  <a:pt x="104" y="171"/>
                  <a:pt x="95" y="175"/>
                </a:cubicBezTo>
                <a:cubicBezTo>
                  <a:pt x="95" y="176"/>
                  <a:pt x="94" y="176"/>
                  <a:pt x="94" y="177"/>
                </a:cubicBezTo>
                <a:cubicBezTo>
                  <a:pt x="94" y="186"/>
                  <a:pt x="100" y="191"/>
                  <a:pt x="96" y="199"/>
                </a:cubicBezTo>
                <a:cubicBezTo>
                  <a:pt x="94" y="202"/>
                  <a:pt x="91" y="206"/>
                  <a:pt x="89" y="210"/>
                </a:cubicBezTo>
                <a:cubicBezTo>
                  <a:pt x="87" y="215"/>
                  <a:pt x="86" y="219"/>
                  <a:pt x="84" y="222"/>
                </a:cubicBezTo>
                <a:cubicBezTo>
                  <a:pt x="83" y="225"/>
                  <a:pt x="80" y="226"/>
                  <a:pt x="80" y="228"/>
                </a:cubicBezTo>
                <a:cubicBezTo>
                  <a:pt x="71" y="239"/>
                  <a:pt x="87" y="264"/>
                  <a:pt x="86" y="264"/>
                </a:cubicBezTo>
                <a:cubicBezTo>
                  <a:pt x="87" y="269"/>
                  <a:pt x="93" y="269"/>
                  <a:pt x="98" y="271"/>
                </a:cubicBezTo>
                <a:cubicBezTo>
                  <a:pt x="99" y="274"/>
                  <a:pt x="101" y="275"/>
                  <a:pt x="102" y="279"/>
                </a:cubicBezTo>
                <a:cubicBezTo>
                  <a:pt x="100" y="279"/>
                  <a:pt x="87" y="281"/>
                  <a:pt x="86" y="280"/>
                </a:cubicBezTo>
                <a:cubicBezTo>
                  <a:pt x="86" y="280"/>
                  <a:pt x="85" y="275"/>
                  <a:pt x="80" y="273"/>
                </a:cubicBezTo>
                <a:cubicBezTo>
                  <a:pt x="75" y="259"/>
                  <a:pt x="68" y="247"/>
                  <a:pt x="60" y="235"/>
                </a:cubicBezTo>
                <a:cubicBezTo>
                  <a:pt x="62" y="225"/>
                  <a:pt x="70" y="222"/>
                  <a:pt x="70" y="210"/>
                </a:cubicBezTo>
                <a:cubicBezTo>
                  <a:pt x="66" y="212"/>
                  <a:pt x="66" y="219"/>
                  <a:pt x="62" y="220"/>
                </a:cubicBezTo>
                <a:cubicBezTo>
                  <a:pt x="60" y="229"/>
                  <a:pt x="54" y="236"/>
                  <a:pt x="54" y="247"/>
                </a:cubicBezTo>
                <a:cubicBezTo>
                  <a:pt x="54" y="254"/>
                  <a:pt x="57" y="267"/>
                  <a:pt x="58" y="269"/>
                </a:cubicBezTo>
                <a:cubicBezTo>
                  <a:pt x="60" y="280"/>
                  <a:pt x="70" y="274"/>
                  <a:pt x="71" y="286"/>
                </a:cubicBezTo>
                <a:cubicBezTo>
                  <a:pt x="67" y="289"/>
                  <a:pt x="56" y="286"/>
                  <a:pt x="55" y="286"/>
                </a:cubicBezTo>
                <a:cubicBezTo>
                  <a:pt x="54" y="285"/>
                  <a:pt x="54" y="281"/>
                  <a:pt x="53" y="280"/>
                </a:cubicBezTo>
                <a:cubicBezTo>
                  <a:pt x="52" y="280"/>
                  <a:pt x="50" y="278"/>
                  <a:pt x="50" y="278"/>
                </a:cubicBezTo>
                <a:cubicBezTo>
                  <a:pt x="49" y="267"/>
                  <a:pt x="45" y="254"/>
                  <a:pt x="42" y="244"/>
                </a:cubicBezTo>
                <a:cubicBezTo>
                  <a:pt x="43" y="249"/>
                  <a:pt x="35" y="250"/>
                  <a:pt x="37" y="256"/>
                </a:cubicBezTo>
                <a:cubicBezTo>
                  <a:pt x="35" y="254"/>
                  <a:pt x="36" y="259"/>
                  <a:pt x="35" y="260"/>
                </a:cubicBezTo>
                <a:cubicBezTo>
                  <a:pt x="32" y="266"/>
                  <a:pt x="17" y="265"/>
                  <a:pt x="14" y="265"/>
                </a:cubicBezTo>
                <a:cubicBezTo>
                  <a:pt x="14" y="262"/>
                  <a:pt x="10" y="260"/>
                  <a:pt x="8" y="260"/>
                </a:cubicBezTo>
                <a:cubicBezTo>
                  <a:pt x="9" y="256"/>
                  <a:pt x="5" y="252"/>
                  <a:pt x="2" y="251"/>
                </a:cubicBezTo>
                <a:cubicBezTo>
                  <a:pt x="2" y="248"/>
                  <a:pt x="2" y="245"/>
                  <a:pt x="0" y="245"/>
                </a:cubicBezTo>
                <a:cubicBezTo>
                  <a:pt x="3" y="242"/>
                  <a:pt x="13" y="253"/>
                  <a:pt x="14" y="240"/>
                </a:cubicBezTo>
                <a:cubicBezTo>
                  <a:pt x="18" y="235"/>
                  <a:pt x="15" y="229"/>
                  <a:pt x="15" y="224"/>
                </a:cubicBezTo>
                <a:cubicBezTo>
                  <a:pt x="15" y="201"/>
                  <a:pt x="16" y="174"/>
                  <a:pt x="36" y="168"/>
                </a:cubicBezTo>
                <a:cubicBezTo>
                  <a:pt x="42" y="156"/>
                  <a:pt x="46" y="146"/>
                  <a:pt x="54" y="138"/>
                </a:cubicBezTo>
                <a:cubicBezTo>
                  <a:pt x="59" y="132"/>
                  <a:pt x="66" y="129"/>
                  <a:pt x="72" y="124"/>
                </a:cubicBezTo>
                <a:cubicBezTo>
                  <a:pt x="74" y="122"/>
                  <a:pt x="76" y="118"/>
                  <a:pt x="79" y="116"/>
                </a:cubicBezTo>
                <a:cubicBezTo>
                  <a:pt x="83" y="112"/>
                  <a:pt x="89" y="104"/>
                  <a:pt x="89" y="96"/>
                </a:cubicBezTo>
                <a:cubicBezTo>
                  <a:pt x="88" y="96"/>
                  <a:pt x="86" y="98"/>
                  <a:pt x="85" y="100"/>
                </a:cubicBezTo>
                <a:cubicBezTo>
                  <a:pt x="84" y="96"/>
                  <a:pt x="86" y="91"/>
                  <a:pt x="84" y="88"/>
                </a:cubicBezTo>
                <a:cubicBezTo>
                  <a:pt x="84" y="87"/>
                  <a:pt x="83" y="87"/>
                  <a:pt x="83" y="88"/>
                </a:cubicBezTo>
                <a:cubicBezTo>
                  <a:pt x="83" y="85"/>
                  <a:pt x="82" y="80"/>
                  <a:pt x="85" y="76"/>
                </a:cubicBezTo>
                <a:cubicBezTo>
                  <a:pt x="86" y="74"/>
                  <a:pt x="83" y="75"/>
                  <a:pt x="83" y="72"/>
                </a:cubicBezTo>
                <a:cubicBezTo>
                  <a:pt x="88" y="70"/>
                  <a:pt x="84" y="63"/>
                  <a:pt x="89" y="58"/>
                </a:cubicBezTo>
                <a:cubicBezTo>
                  <a:pt x="89" y="58"/>
                  <a:pt x="88" y="59"/>
                  <a:pt x="87" y="59"/>
                </a:cubicBezTo>
                <a:cubicBezTo>
                  <a:pt x="87" y="56"/>
                  <a:pt x="90" y="52"/>
                  <a:pt x="87" y="51"/>
                </a:cubicBezTo>
                <a:cubicBezTo>
                  <a:pt x="91" y="50"/>
                  <a:pt x="89" y="47"/>
                  <a:pt x="90" y="44"/>
                </a:cubicBezTo>
                <a:cubicBezTo>
                  <a:pt x="90" y="45"/>
                  <a:pt x="92" y="45"/>
                  <a:pt x="93" y="44"/>
                </a:cubicBezTo>
                <a:cubicBezTo>
                  <a:pt x="93" y="43"/>
                  <a:pt x="91" y="38"/>
                  <a:pt x="95" y="39"/>
                </a:cubicBezTo>
                <a:cubicBezTo>
                  <a:pt x="94" y="37"/>
                  <a:pt x="102" y="38"/>
                  <a:pt x="98" y="3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14"/>
          <p:cNvSpPr>
            <a:spLocks/>
          </p:cNvSpPr>
          <p:nvPr/>
        </p:nvSpPr>
        <p:spPr bwMode="auto">
          <a:xfrm>
            <a:off x="7856879" y="2294718"/>
            <a:ext cx="807773" cy="486737"/>
          </a:xfrm>
          <a:custGeom>
            <a:avLst/>
            <a:gdLst/>
            <a:ahLst/>
            <a:cxnLst>
              <a:cxn ang="0">
                <a:pos x="272" y="63"/>
              </a:cxn>
              <a:cxn ang="0">
                <a:pos x="284" y="68"/>
              </a:cxn>
              <a:cxn ang="0">
                <a:pos x="325" y="74"/>
              </a:cxn>
              <a:cxn ang="0">
                <a:pos x="304" y="98"/>
              </a:cxn>
              <a:cxn ang="0">
                <a:pos x="281" y="99"/>
              </a:cxn>
              <a:cxn ang="0">
                <a:pos x="249" y="96"/>
              </a:cxn>
              <a:cxn ang="0">
                <a:pos x="231" y="92"/>
              </a:cxn>
              <a:cxn ang="0">
                <a:pos x="223" y="116"/>
              </a:cxn>
              <a:cxn ang="0">
                <a:pos x="263" y="173"/>
              </a:cxn>
              <a:cxn ang="0">
                <a:pos x="268" y="177"/>
              </a:cxn>
              <a:cxn ang="0">
                <a:pos x="250" y="177"/>
              </a:cxn>
              <a:cxn ang="0">
                <a:pos x="230" y="142"/>
              </a:cxn>
              <a:cxn ang="0">
                <a:pos x="195" y="124"/>
              </a:cxn>
              <a:cxn ang="0">
                <a:pos x="164" y="182"/>
              </a:cxn>
              <a:cxn ang="0">
                <a:pos x="160" y="188"/>
              </a:cxn>
              <a:cxn ang="0">
                <a:pos x="141" y="195"/>
              </a:cxn>
              <a:cxn ang="0">
                <a:pos x="157" y="170"/>
              </a:cxn>
              <a:cxn ang="0">
                <a:pos x="172" y="112"/>
              </a:cxn>
              <a:cxn ang="0">
                <a:pos x="108" y="157"/>
              </a:cxn>
              <a:cxn ang="0">
                <a:pos x="137" y="169"/>
              </a:cxn>
              <a:cxn ang="0">
                <a:pos x="127" y="176"/>
              </a:cxn>
              <a:cxn ang="0">
                <a:pos x="94" y="122"/>
              </a:cxn>
              <a:cxn ang="0">
                <a:pos x="58" y="151"/>
              </a:cxn>
              <a:cxn ang="0">
                <a:pos x="33" y="178"/>
              </a:cxn>
              <a:cxn ang="0">
                <a:pos x="19" y="185"/>
              </a:cxn>
              <a:cxn ang="0">
                <a:pos x="32" y="167"/>
              </a:cxn>
              <a:cxn ang="0">
                <a:pos x="56" y="133"/>
              </a:cxn>
              <a:cxn ang="0">
                <a:pos x="64" y="104"/>
              </a:cxn>
              <a:cxn ang="0">
                <a:pos x="26" y="54"/>
              </a:cxn>
              <a:cxn ang="0">
                <a:pos x="1" y="45"/>
              </a:cxn>
              <a:cxn ang="0">
                <a:pos x="36" y="15"/>
              </a:cxn>
              <a:cxn ang="0">
                <a:pos x="41" y="12"/>
              </a:cxn>
              <a:cxn ang="0">
                <a:pos x="49" y="1"/>
              </a:cxn>
              <a:cxn ang="0">
                <a:pos x="65" y="17"/>
              </a:cxn>
              <a:cxn ang="0">
                <a:pos x="69" y="19"/>
              </a:cxn>
              <a:cxn ang="0">
                <a:pos x="85" y="25"/>
              </a:cxn>
              <a:cxn ang="0">
                <a:pos x="97" y="37"/>
              </a:cxn>
              <a:cxn ang="0">
                <a:pos x="104" y="45"/>
              </a:cxn>
              <a:cxn ang="0">
                <a:pos x="145" y="63"/>
              </a:cxn>
              <a:cxn ang="0">
                <a:pos x="187" y="59"/>
              </a:cxn>
              <a:cxn ang="0">
                <a:pos x="236" y="60"/>
              </a:cxn>
            </a:cxnLst>
            <a:rect l="0" t="0" r="r" b="b"/>
            <a:pathLst>
              <a:path w="328" h="198">
                <a:moveTo>
                  <a:pt x="242" y="58"/>
                </a:moveTo>
                <a:cubicBezTo>
                  <a:pt x="249" y="58"/>
                  <a:pt x="274" y="63"/>
                  <a:pt x="272" y="63"/>
                </a:cubicBezTo>
                <a:cubicBezTo>
                  <a:pt x="274" y="66"/>
                  <a:pt x="278" y="66"/>
                  <a:pt x="278" y="66"/>
                </a:cubicBezTo>
                <a:cubicBezTo>
                  <a:pt x="278" y="68"/>
                  <a:pt x="284" y="67"/>
                  <a:pt x="284" y="68"/>
                </a:cubicBezTo>
                <a:cubicBezTo>
                  <a:pt x="284" y="70"/>
                  <a:pt x="291" y="67"/>
                  <a:pt x="287" y="71"/>
                </a:cubicBezTo>
                <a:cubicBezTo>
                  <a:pt x="303" y="92"/>
                  <a:pt x="319" y="82"/>
                  <a:pt x="325" y="74"/>
                </a:cubicBezTo>
                <a:cubicBezTo>
                  <a:pt x="328" y="82"/>
                  <a:pt x="311" y="96"/>
                  <a:pt x="310" y="97"/>
                </a:cubicBezTo>
                <a:cubicBezTo>
                  <a:pt x="307" y="97"/>
                  <a:pt x="307" y="98"/>
                  <a:pt x="304" y="98"/>
                </a:cubicBezTo>
                <a:cubicBezTo>
                  <a:pt x="304" y="100"/>
                  <a:pt x="295" y="102"/>
                  <a:pt x="293" y="103"/>
                </a:cubicBezTo>
                <a:cubicBezTo>
                  <a:pt x="294" y="100"/>
                  <a:pt x="277" y="103"/>
                  <a:pt x="281" y="99"/>
                </a:cubicBezTo>
                <a:cubicBezTo>
                  <a:pt x="279" y="100"/>
                  <a:pt x="279" y="102"/>
                  <a:pt x="277" y="100"/>
                </a:cubicBezTo>
                <a:cubicBezTo>
                  <a:pt x="276" y="105"/>
                  <a:pt x="255" y="99"/>
                  <a:pt x="249" y="96"/>
                </a:cubicBezTo>
                <a:cubicBezTo>
                  <a:pt x="246" y="95"/>
                  <a:pt x="240" y="97"/>
                  <a:pt x="238" y="96"/>
                </a:cubicBezTo>
                <a:cubicBezTo>
                  <a:pt x="236" y="97"/>
                  <a:pt x="233" y="89"/>
                  <a:pt x="231" y="92"/>
                </a:cubicBezTo>
                <a:cubicBezTo>
                  <a:pt x="229" y="90"/>
                  <a:pt x="229" y="87"/>
                  <a:pt x="228" y="85"/>
                </a:cubicBezTo>
                <a:cubicBezTo>
                  <a:pt x="227" y="94"/>
                  <a:pt x="221" y="109"/>
                  <a:pt x="223" y="116"/>
                </a:cubicBezTo>
                <a:cubicBezTo>
                  <a:pt x="225" y="128"/>
                  <a:pt x="241" y="127"/>
                  <a:pt x="249" y="134"/>
                </a:cubicBezTo>
                <a:cubicBezTo>
                  <a:pt x="250" y="151"/>
                  <a:pt x="255" y="163"/>
                  <a:pt x="263" y="173"/>
                </a:cubicBezTo>
                <a:cubicBezTo>
                  <a:pt x="264" y="176"/>
                  <a:pt x="261" y="175"/>
                  <a:pt x="262" y="178"/>
                </a:cubicBezTo>
                <a:cubicBezTo>
                  <a:pt x="265" y="178"/>
                  <a:pt x="265" y="176"/>
                  <a:pt x="268" y="177"/>
                </a:cubicBezTo>
                <a:cubicBezTo>
                  <a:pt x="271" y="180"/>
                  <a:pt x="270" y="188"/>
                  <a:pt x="269" y="193"/>
                </a:cubicBezTo>
                <a:cubicBezTo>
                  <a:pt x="260" y="189"/>
                  <a:pt x="257" y="181"/>
                  <a:pt x="250" y="177"/>
                </a:cubicBezTo>
                <a:cubicBezTo>
                  <a:pt x="246" y="167"/>
                  <a:pt x="245" y="158"/>
                  <a:pt x="239" y="151"/>
                </a:cubicBezTo>
                <a:cubicBezTo>
                  <a:pt x="236" y="148"/>
                  <a:pt x="235" y="145"/>
                  <a:pt x="230" y="142"/>
                </a:cubicBezTo>
                <a:cubicBezTo>
                  <a:pt x="228" y="141"/>
                  <a:pt x="225" y="141"/>
                  <a:pt x="222" y="139"/>
                </a:cubicBezTo>
                <a:cubicBezTo>
                  <a:pt x="213" y="134"/>
                  <a:pt x="204" y="127"/>
                  <a:pt x="195" y="124"/>
                </a:cubicBezTo>
                <a:cubicBezTo>
                  <a:pt x="190" y="133"/>
                  <a:pt x="196" y="144"/>
                  <a:pt x="195" y="154"/>
                </a:cubicBezTo>
                <a:cubicBezTo>
                  <a:pt x="182" y="161"/>
                  <a:pt x="171" y="169"/>
                  <a:pt x="164" y="182"/>
                </a:cubicBezTo>
                <a:cubicBezTo>
                  <a:pt x="161" y="182"/>
                  <a:pt x="159" y="182"/>
                  <a:pt x="158" y="183"/>
                </a:cubicBezTo>
                <a:cubicBezTo>
                  <a:pt x="158" y="184"/>
                  <a:pt x="158" y="187"/>
                  <a:pt x="160" y="188"/>
                </a:cubicBezTo>
                <a:cubicBezTo>
                  <a:pt x="158" y="187"/>
                  <a:pt x="157" y="190"/>
                  <a:pt x="158" y="195"/>
                </a:cubicBezTo>
                <a:cubicBezTo>
                  <a:pt x="155" y="198"/>
                  <a:pt x="144" y="198"/>
                  <a:pt x="141" y="195"/>
                </a:cubicBezTo>
                <a:cubicBezTo>
                  <a:pt x="140" y="190"/>
                  <a:pt x="149" y="188"/>
                  <a:pt x="146" y="184"/>
                </a:cubicBezTo>
                <a:cubicBezTo>
                  <a:pt x="150" y="181"/>
                  <a:pt x="152" y="175"/>
                  <a:pt x="157" y="170"/>
                </a:cubicBezTo>
                <a:cubicBezTo>
                  <a:pt x="162" y="165"/>
                  <a:pt x="174" y="159"/>
                  <a:pt x="176" y="151"/>
                </a:cubicBezTo>
                <a:cubicBezTo>
                  <a:pt x="180" y="138"/>
                  <a:pt x="172" y="127"/>
                  <a:pt x="172" y="112"/>
                </a:cubicBezTo>
                <a:cubicBezTo>
                  <a:pt x="156" y="119"/>
                  <a:pt x="138" y="124"/>
                  <a:pt x="114" y="122"/>
                </a:cubicBezTo>
                <a:cubicBezTo>
                  <a:pt x="111" y="133"/>
                  <a:pt x="105" y="146"/>
                  <a:pt x="108" y="157"/>
                </a:cubicBezTo>
                <a:cubicBezTo>
                  <a:pt x="114" y="162"/>
                  <a:pt x="121" y="165"/>
                  <a:pt x="130" y="167"/>
                </a:cubicBezTo>
                <a:cubicBezTo>
                  <a:pt x="131" y="171"/>
                  <a:pt x="135" y="170"/>
                  <a:pt x="137" y="169"/>
                </a:cubicBezTo>
                <a:cubicBezTo>
                  <a:pt x="148" y="171"/>
                  <a:pt x="140" y="178"/>
                  <a:pt x="142" y="183"/>
                </a:cubicBezTo>
                <a:cubicBezTo>
                  <a:pt x="136" y="181"/>
                  <a:pt x="131" y="179"/>
                  <a:pt x="127" y="176"/>
                </a:cubicBezTo>
                <a:cubicBezTo>
                  <a:pt x="115" y="178"/>
                  <a:pt x="112" y="165"/>
                  <a:pt x="101" y="164"/>
                </a:cubicBezTo>
                <a:cubicBezTo>
                  <a:pt x="91" y="156"/>
                  <a:pt x="97" y="138"/>
                  <a:pt x="94" y="122"/>
                </a:cubicBezTo>
                <a:cubicBezTo>
                  <a:pt x="93" y="121"/>
                  <a:pt x="92" y="120"/>
                  <a:pt x="89" y="120"/>
                </a:cubicBezTo>
                <a:cubicBezTo>
                  <a:pt x="76" y="128"/>
                  <a:pt x="66" y="139"/>
                  <a:pt x="58" y="151"/>
                </a:cubicBezTo>
                <a:cubicBezTo>
                  <a:pt x="48" y="155"/>
                  <a:pt x="44" y="166"/>
                  <a:pt x="41" y="176"/>
                </a:cubicBezTo>
                <a:cubicBezTo>
                  <a:pt x="38" y="176"/>
                  <a:pt x="36" y="177"/>
                  <a:pt x="33" y="178"/>
                </a:cubicBezTo>
                <a:cubicBezTo>
                  <a:pt x="32" y="181"/>
                  <a:pt x="35" y="180"/>
                  <a:pt x="35" y="183"/>
                </a:cubicBezTo>
                <a:cubicBezTo>
                  <a:pt x="33" y="187"/>
                  <a:pt x="23" y="186"/>
                  <a:pt x="19" y="185"/>
                </a:cubicBezTo>
                <a:cubicBezTo>
                  <a:pt x="21" y="179"/>
                  <a:pt x="26" y="175"/>
                  <a:pt x="31" y="171"/>
                </a:cubicBezTo>
                <a:cubicBezTo>
                  <a:pt x="31" y="169"/>
                  <a:pt x="32" y="169"/>
                  <a:pt x="32" y="167"/>
                </a:cubicBezTo>
                <a:cubicBezTo>
                  <a:pt x="42" y="161"/>
                  <a:pt x="43" y="149"/>
                  <a:pt x="49" y="140"/>
                </a:cubicBezTo>
                <a:cubicBezTo>
                  <a:pt x="50" y="137"/>
                  <a:pt x="54" y="136"/>
                  <a:pt x="56" y="133"/>
                </a:cubicBezTo>
                <a:cubicBezTo>
                  <a:pt x="61" y="126"/>
                  <a:pt x="62" y="117"/>
                  <a:pt x="67" y="110"/>
                </a:cubicBezTo>
                <a:cubicBezTo>
                  <a:pt x="66" y="108"/>
                  <a:pt x="65" y="106"/>
                  <a:pt x="64" y="104"/>
                </a:cubicBezTo>
                <a:cubicBezTo>
                  <a:pt x="66" y="84"/>
                  <a:pt x="65" y="73"/>
                  <a:pt x="57" y="58"/>
                </a:cubicBezTo>
                <a:cubicBezTo>
                  <a:pt x="49" y="45"/>
                  <a:pt x="35" y="46"/>
                  <a:pt x="26" y="54"/>
                </a:cubicBezTo>
                <a:cubicBezTo>
                  <a:pt x="21" y="65"/>
                  <a:pt x="18" y="61"/>
                  <a:pt x="11" y="61"/>
                </a:cubicBezTo>
                <a:cubicBezTo>
                  <a:pt x="3" y="61"/>
                  <a:pt x="0" y="54"/>
                  <a:pt x="1" y="45"/>
                </a:cubicBezTo>
                <a:cubicBezTo>
                  <a:pt x="10" y="35"/>
                  <a:pt x="21" y="28"/>
                  <a:pt x="33" y="20"/>
                </a:cubicBezTo>
                <a:cubicBezTo>
                  <a:pt x="32" y="18"/>
                  <a:pt x="31" y="15"/>
                  <a:pt x="36" y="15"/>
                </a:cubicBezTo>
                <a:cubicBezTo>
                  <a:pt x="35" y="10"/>
                  <a:pt x="34" y="4"/>
                  <a:pt x="36" y="0"/>
                </a:cubicBezTo>
                <a:cubicBezTo>
                  <a:pt x="40" y="0"/>
                  <a:pt x="37" y="11"/>
                  <a:pt x="41" y="12"/>
                </a:cubicBezTo>
                <a:cubicBezTo>
                  <a:pt x="43" y="13"/>
                  <a:pt x="44" y="9"/>
                  <a:pt x="45" y="12"/>
                </a:cubicBezTo>
                <a:cubicBezTo>
                  <a:pt x="47" y="11"/>
                  <a:pt x="47" y="4"/>
                  <a:pt x="49" y="1"/>
                </a:cubicBezTo>
                <a:cubicBezTo>
                  <a:pt x="51" y="3"/>
                  <a:pt x="53" y="8"/>
                  <a:pt x="53" y="13"/>
                </a:cubicBezTo>
                <a:cubicBezTo>
                  <a:pt x="56" y="18"/>
                  <a:pt x="62" y="16"/>
                  <a:pt x="65" y="17"/>
                </a:cubicBezTo>
                <a:cubicBezTo>
                  <a:pt x="66" y="18"/>
                  <a:pt x="66" y="19"/>
                  <a:pt x="67" y="19"/>
                </a:cubicBezTo>
                <a:cubicBezTo>
                  <a:pt x="67" y="19"/>
                  <a:pt x="69" y="19"/>
                  <a:pt x="69" y="19"/>
                </a:cubicBezTo>
                <a:cubicBezTo>
                  <a:pt x="71" y="20"/>
                  <a:pt x="72" y="22"/>
                  <a:pt x="73" y="22"/>
                </a:cubicBezTo>
                <a:cubicBezTo>
                  <a:pt x="77" y="24"/>
                  <a:pt x="81" y="23"/>
                  <a:pt x="85" y="25"/>
                </a:cubicBezTo>
                <a:cubicBezTo>
                  <a:pt x="86" y="25"/>
                  <a:pt x="87" y="28"/>
                  <a:pt x="87" y="28"/>
                </a:cubicBezTo>
                <a:cubicBezTo>
                  <a:pt x="91" y="30"/>
                  <a:pt x="94" y="34"/>
                  <a:pt x="97" y="37"/>
                </a:cubicBezTo>
                <a:cubicBezTo>
                  <a:pt x="98" y="38"/>
                  <a:pt x="99" y="37"/>
                  <a:pt x="100" y="38"/>
                </a:cubicBezTo>
                <a:cubicBezTo>
                  <a:pt x="101" y="39"/>
                  <a:pt x="102" y="43"/>
                  <a:pt x="104" y="45"/>
                </a:cubicBezTo>
                <a:cubicBezTo>
                  <a:pt x="106" y="46"/>
                  <a:pt x="109" y="48"/>
                  <a:pt x="112" y="51"/>
                </a:cubicBezTo>
                <a:cubicBezTo>
                  <a:pt x="120" y="58"/>
                  <a:pt x="127" y="65"/>
                  <a:pt x="145" y="63"/>
                </a:cubicBezTo>
                <a:cubicBezTo>
                  <a:pt x="148" y="62"/>
                  <a:pt x="156" y="62"/>
                  <a:pt x="162" y="62"/>
                </a:cubicBezTo>
                <a:cubicBezTo>
                  <a:pt x="170" y="61"/>
                  <a:pt x="177" y="58"/>
                  <a:pt x="187" y="59"/>
                </a:cubicBezTo>
                <a:cubicBezTo>
                  <a:pt x="198" y="60"/>
                  <a:pt x="209" y="66"/>
                  <a:pt x="217" y="65"/>
                </a:cubicBezTo>
                <a:cubicBezTo>
                  <a:pt x="225" y="64"/>
                  <a:pt x="228" y="62"/>
                  <a:pt x="236" y="60"/>
                </a:cubicBezTo>
                <a:cubicBezTo>
                  <a:pt x="235" y="61"/>
                  <a:pt x="240" y="59"/>
                  <a:pt x="242" y="5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5"/>
          <p:cNvSpPr>
            <a:spLocks noEditPoints="1"/>
          </p:cNvSpPr>
          <p:nvPr/>
        </p:nvSpPr>
        <p:spPr bwMode="auto">
          <a:xfrm>
            <a:off x="7616100" y="2786633"/>
            <a:ext cx="699034" cy="489326"/>
          </a:xfrm>
          <a:custGeom>
            <a:avLst/>
            <a:gdLst/>
            <a:ahLst/>
            <a:cxnLst>
              <a:cxn ang="0">
                <a:pos x="162" y="158"/>
              </a:cxn>
              <a:cxn ang="0">
                <a:pos x="102" y="37"/>
              </a:cxn>
              <a:cxn ang="0">
                <a:pos x="111" y="52"/>
              </a:cxn>
              <a:cxn ang="0">
                <a:pos x="187" y="70"/>
              </a:cxn>
              <a:cxn ang="0">
                <a:pos x="233" y="73"/>
              </a:cxn>
              <a:cxn ang="0">
                <a:pos x="260" y="94"/>
              </a:cxn>
              <a:cxn ang="0">
                <a:pos x="267" y="107"/>
              </a:cxn>
              <a:cxn ang="0">
                <a:pos x="272" y="122"/>
              </a:cxn>
              <a:cxn ang="0">
                <a:pos x="252" y="134"/>
              </a:cxn>
              <a:cxn ang="0">
                <a:pos x="209" y="127"/>
              </a:cxn>
              <a:cxn ang="0">
                <a:pos x="202" y="124"/>
              </a:cxn>
              <a:cxn ang="0">
                <a:pos x="184" y="127"/>
              </a:cxn>
              <a:cxn ang="0">
                <a:pos x="157" y="172"/>
              </a:cxn>
              <a:cxn ang="0">
                <a:pos x="142" y="189"/>
              </a:cxn>
              <a:cxn ang="0">
                <a:pos x="131" y="187"/>
              </a:cxn>
              <a:cxn ang="0">
                <a:pos x="113" y="196"/>
              </a:cxn>
              <a:cxn ang="0">
                <a:pos x="143" y="164"/>
              </a:cxn>
              <a:cxn ang="0">
                <a:pos x="85" y="120"/>
              </a:cxn>
              <a:cxn ang="0">
                <a:pos x="55" y="136"/>
              </a:cxn>
              <a:cxn ang="0">
                <a:pos x="69" y="155"/>
              </a:cxn>
              <a:cxn ang="0">
                <a:pos x="59" y="160"/>
              </a:cxn>
              <a:cxn ang="0">
                <a:pos x="45" y="157"/>
              </a:cxn>
              <a:cxn ang="0">
                <a:pos x="34" y="146"/>
              </a:cxn>
              <a:cxn ang="0">
                <a:pos x="61" y="105"/>
              </a:cxn>
              <a:cxn ang="0">
                <a:pos x="45" y="49"/>
              </a:cxn>
              <a:cxn ang="0">
                <a:pos x="17" y="60"/>
              </a:cxn>
              <a:cxn ang="0">
                <a:pos x="0" y="56"/>
              </a:cxn>
              <a:cxn ang="0">
                <a:pos x="24" y="13"/>
              </a:cxn>
              <a:cxn ang="0">
                <a:pos x="25" y="6"/>
              </a:cxn>
              <a:cxn ang="0">
                <a:pos x="31" y="9"/>
              </a:cxn>
              <a:cxn ang="0">
                <a:pos x="64" y="7"/>
              </a:cxn>
              <a:cxn ang="0">
                <a:pos x="94" y="22"/>
              </a:cxn>
              <a:cxn ang="0">
                <a:pos x="93" y="29"/>
              </a:cxn>
            </a:cxnLst>
            <a:rect l="0" t="0" r="r" b="b"/>
            <a:pathLst>
              <a:path w="283" h="199">
                <a:moveTo>
                  <a:pt x="168" y="134"/>
                </a:moveTo>
                <a:cubicBezTo>
                  <a:pt x="160" y="136"/>
                  <a:pt x="161" y="150"/>
                  <a:pt x="162" y="158"/>
                </a:cubicBezTo>
                <a:cubicBezTo>
                  <a:pt x="172" y="156"/>
                  <a:pt x="173" y="143"/>
                  <a:pt x="168" y="134"/>
                </a:cubicBezTo>
                <a:close/>
                <a:moveTo>
                  <a:pt x="102" y="37"/>
                </a:moveTo>
                <a:cubicBezTo>
                  <a:pt x="104" y="40"/>
                  <a:pt x="110" y="46"/>
                  <a:pt x="115" y="51"/>
                </a:cubicBezTo>
                <a:cubicBezTo>
                  <a:pt x="114" y="54"/>
                  <a:pt x="112" y="50"/>
                  <a:pt x="111" y="52"/>
                </a:cubicBezTo>
                <a:cubicBezTo>
                  <a:pt x="112" y="52"/>
                  <a:pt x="111" y="54"/>
                  <a:pt x="111" y="55"/>
                </a:cubicBezTo>
                <a:cubicBezTo>
                  <a:pt x="131" y="65"/>
                  <a:pt x="168" y="60"/>
                  <a:pt x="187" y="70"/>
                </a:cubicBezTo>
                <a:cubicBezTo>
                  <a:pt x="195" y="74"/>
                  <a:pt x="198" y="79"/>
                  <a:pt x="204" y="83"/>
                </a:cubicBezTo>
                <a:cubicBezTo>
                  <a:pt x="214" y="81"/>
                  <a:pt x="222" y="71"/>
                  <a:pt x="233" y="73"/>
                </a:cubicBezTo>
                <a:cubicBezTo>
                  <a:pt x="232" y="73"/>
                  <a:pt x="231" y="73"/>
                  <a:pt x="231" y="73"/>
                </a:cubicBezTo>
                <a:cubicBezTo>
                  <a:pt x="243" y="74"/>
                  <a:pt x="254" y="85"/>
                  <a:pt x="260" y="94"/>
                </a:cubicBezTo>
                <a:cubicBezTo>
                  <a:pt x="273" y="103"/>
                  <a:pt x="256" y="99"/>
                  <a:pt x="256" y="99"/>
                </a:cubicBezTo>
                <a:cubicBezTo>
                  <a:pt x="258" y="103"/>
                  <a:pt x="266" y="107"/>
                  <a:pt x="267" y="107"/>
                </a:cubicBezTo>
                <a:cubicBezTo>
                  <a:pt x="268" y="110"/>
                  <a:pt x="278" y="110"/>
                  <a:pt x="283" y="109"/>
                </a:cubicBezTo>
                <a:cubicBezTo>
                  <a:pt x="281" y="115"/>
                  <a:pt x="271" y="120"/>
                  <a:pt x="272" y="122"/>
                </a:cubicBezTo>
                <a:cubicBezTo>
                  <a:pt x="269" y="127"/>
                  <a:pt x="258" y="130"/>
                  <a:pt x="250" y="125"/>
                </a:cubicBezTo>
                <a:cubicBezTo>
                  <a:pt x="250" y="128"/>
                  <a:pt x="253" y="132"/>
                  <a:pt x="252" y="134"/>
                </a:cubicBezTo>
                <a:cubicBezTo>
                  <a:pt x="251" y="131"/>
                  <a:pt x="216" y="118"/>
                  <a:pt x="217" y="112"/>
                </a:cubicBezTo>
                <a:cubicBezTo>
                  <a:pt x="211" y="115"/>
                  <a:pt x="210" y="120"/>
                  <a:pt x="209" y="127"/>
                </a:cubicBezTo>
                <a:cubicBezTo>
                  <a:pt x="208" y="126"/>
                  <a:pt x="209" y="123"/>
                  <a:pt x="207" y="123"/>
                </a:cubicBezTo>
                <a:cubicBezTo>
                  <a:pt x="206" y="124"/>
                  <a:pt x="204" y="124"/>
                  <a:pt x="202" y="124"/>
                </a:cubicBezTo>
                <a:cubicBezTo>
                  <a:pt x="201" y="122"/>
                  <a:pt x="202" y="118"/>
                  <a:pt x="200" y="117"/>
                </a:cubicBezTo>
                <a:cubicBezTo>
                  <a:pt x="196" y="122"/>
                  <a:pt x="188" y="122"/>
                  <a:pt x="184" y="127"/>
                </a:cubicBezTo>
                <a:cubicBezTo>
                  <a:pt x="182" y="139"/>
                  <a:pt x="187" y="145"/>
                  <a:pt x="189" y="153"/>
                </a:cubicBezTo>
                <a:cubicBezTo>
                  <a:pt x="180" y="162"/>
                  <a:pt x="166" y="163"/>
                  <a:pt x="157" y="172"/>
                </a:cubicBezTo>
                <a:cubicBezTo>
                  <a:pt x="155" y="173"/>
                  <a:pt x="154" y="179"/>
                  <a:pt x="154" y="180"/>
                </a:cubicBezTo>
                <a:cubicBezTo>
                  <a:pt x="151" y="184"/>
                  <a:pt x="148" y="188"/>
                  <a:pt x="142" y="189"/>
                </a:cubicBezTo>
                <a:cubicBezTo>
                  <a:pt x="140" y="187"/>
                  <a:pt x="141" y="182"/>
                  <a:pt x="141" y="179"/>
                </a:cubicBezTo>
                <a:cubicBezTo>
                  <a:pt x="137" y="181"/>
                  <a:pt x="135" y="185"/>
                  <a:pt x="131" y="187"/>
                </a:cubicBezTo>
                <a:cubicBezTo>
                  <a:pt x="130" y="189"/>
                  <a:pt x="125" y="187"/>
                  <a:pt x="126" y="190"/>
                </a:cubicBezTo>
                <a:cubicBezTo>
                  <a:pt x="126" y="191"/>
                  <a:pt x="131" y="199"/>
                  <a:pt x="113" y="196"/>
                </a:cubicBezTo>
                <a:cubicBezTo>
                  <a:pt x="109" y="190"/>
                  <a:pt x="124" y="184"/>
                  <a:pt x="125" y="178"/>
                </a:cubicBezTo>
                <a:cubicBezTo>
                  <a:pt x="133" y="175"/>
                  <a:pt x="137" y="169"/>
                  <a:pt x="143" y="164"/>
                </a:cubicBezTo>
                <a:cubicBezTo>
                  <a:pt x="148" y="151"/>
                  <a:pt x="144" y="131"/>
                  <a:pt x="140" y="123"/>
                </a:cubicBezTo>
                <a:cubicBezTo>
                  <a:pt x="123" y="127"/>
                  <a:pt x="101" y="126"/>
                  <a:pt x="85" y="120"/>
                </a:cubicBezTo>
                <a:cubicBezTo>
                  <a:pt x="85" y="121"/>
                  <a:pt x="83" y="122"/>
                  <a:pt x="83" y="124"/>
                </a:cubicBezTo>
                <a:cubicBezTo>
                  <a:pt x="71" y="126"/>
                  <a:pt x="65" y="133"/>
                  <a:pt x="55" y="136"/>
                </a:cubicBezTo>
                <a:cubicBezTo>
                  <a:pt x="56" y="142"/>
                  <a:pt x="58" y="149"/>
                  <a:pt x="62" y="152"/>
                </a:cubicBezTo>
                <a:cubicBezTo>
                  <a:pt x="65" y="155"/>
                  <a:pt x="65" y="153"/>
                  <a:pt x="69" y="155"/>
                </a:cubicBezTo>
                <a:cubicBezTo>
                  <a:pt x="78" y="148"/>
                  <a:pt x="87" y="158"/>
                  <a:pt x="80" y="165"/>
                </a:cubicBezTo>
                <a:cubicBezTo>
                  <a:pt x="80" y="165"/>
                  <a:pt x="68" y="168"/>
                  <a:pt x="59" y="160"/>
                </a:cubicBezTo>
                <a:cubicBezTo>
                  <a:pt x="59" y="159"/>
                  <a:pt x="48" y="146"/>
                  <a:pt x="46" y="139"/>
                </a:cubicBezTo>
                <a:cubicBezTo>
                  <a:pt x="43" y="144"/>
                  <a:pt x="39" y="148"/>
                  <a:pt x="45" y="157"/>
                </a:cubicBezTo>
                <a:cubicBezTo>
                  <a:pt x="56" y="159"/>
                  <a:pt x="48" y="172"/>
                  <a:pt x="41" y="171"/>
                </a:cubicBezTo>
                <a:cubicBezTo>
                  <a:pt x="35" y="163"/>
                  <a:pt x="40" y="164"/>
                  <a:pt x="34" y="146"/>
                </a:cubicBezTo>
                <a:cubicBezTo>
                  <a:pt x="32" y="140"/>
                  <a:pt x="39" y="131"/>
                  <a:pt x="41" y="125"/>
                </a:cubicBezTo>
                <a:cubicBezTo>
                  <a:pt x="44" y="115"/>
                  <a:pt x="56" y="114"/>
                  <a:pt x="61" y="105"/>
                </a:cubicBezTo>
                <a:cubicBezTo>
                  <a:pt x="56" y="101"/>
                  <a:pt x="56" y="95"/>
                  <a:pt x="57" y="89"/>
                </a:cubicBezTo>
                <a:cubicBezTo>
                  <a:pt x="59" y="73"/>
                  <a:pt x="52" y="60"/>
                  <a:pt x="45" y="49"/>
                </a:cubicBezTo>
                <a:cubicBezTo>
                  <a:pt x="44" y="48"/>
                  <a:pt x="42" y="48"/>
                  <a:pt x="40" y="48"/>
                </a:cubicBezTo>
                <a:cubicBezTo>
                  <a:pt x="32" y="53"/>
                  <a:pt x="25" y="55"/>
                  <a:pt x="17" y="60"/>
                </a:cubicBezTo>
                <a:cubicBezTo>
                  <a:pt x="16" y="66"/>
                  <a:pt x="13" y="67"/>
                  <a:pt x="13" y="67"/>
                </a:cubicBezTo>
                <a:cubicBezTo>
                  <a:pt x="4" y="69"/>
                  <a:pt x="0" y="62"/>
                  <a:pt x="0" y="56"/>
                </a:cubicBezTo>
                <a:cubicBezTo>
                  <a:pt x="0" y="47"/>
                  <a:pt x="18" y="33"/>
                  <a:pt x="21" y="22"/>
                </a:cubicBezTo>
                <a:cubicBezTo>
                  <a:pt x="22" y="19"/>
                  <a:pt x="22" y="16"/>
                  <a:pt x="24" y="13"/>
                </a:cubicBezTo>
                <a:cubicBezTo>
                  <a:pt x="22" y="11"/>
                  <a:pt x="19" y="3"/>
                  <a:pt x="21" y="0"/>
                </a:cubicBezTo>
                <a:cubicBezTo>
                  <a:pt x="22" y="1"/>
                  <a:pt x="24" y="9"/>
                  <a:pt x="25" y="6"/>
                </a:cubicBezTo>
                <a:cubicBezTo>
                  <a:pt x="25" y="5"/>
                  <a:pt x="24" y="3"/>
                  <a:pt x="24" y="1"/>
                </a:cubicBezTo>
                <a:cubicBezTo>
                  <a:pt x="28" y="2"/>
                  <a:pt x="28" y="8"/>
                  <a:pt x="31" y="9"/>
                </a:cubicBezTo>
                <a:cubicBezTo>
                  <a:pt x="39" y="11"/>
                  <a:pt x="45" y="6"/>
                  <a:pt x="52" y="8"/>
                </a:cubicBezTo>
                <a:cubicBezTo>
                  <a:pt x="56" y="8"/>
                  <a:pt x="59" y="6"/>
                  <a:pt x="64" y="7"/>
                </a:cubicBezTo>
                <a:cubicBezTo>
                  <a:pt x="69" y="8"/>
                  <a:pt x="70" y="12"/>
                  <a:pt x="76" y="14"/>
                </a:cubicBezTo>
                <a:cubicBezTo>
                  <a:pt x="76" y="14"/>
                  <a:pt x="93" y="20"/>
                  <a:pt x="94" y="22"/>
                </a:cubicBezTo>
                <a:cubicBezTo>
                  <a:pt x="91" y="24"/>
                  <a:pt x="96" y="25"/>
                  <a:pt x="95" y="27"/>
                </a:cubicBezTo>
                <a:cubicBezTo>
                  <a:pt x="92" y="27"/>
                  <a:pt x="95" y="28"/>
                  <a:pt x="93" y="29"/>
                </a:cubicBezTo>
                <a:cubicBezTo>
                  <a:pt x="98" y="30"/>
                  <a:pt x="99" y="34"/>
                  <a:pt x="102" y="3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6"/>
          <p:cNvSpPr>
            <a:spLocks noEditPoints="1"/>
          </p:cNvSpPr>
          <p:nvPr/>
        </p:nvSpPr>
        <p:spPr bwMode="auto">
          <a:xfrm>
            <a:off x="8408339" y="2742620"/>
            <a:ext cx="375407" cy="484148"/>
          </a:xfrm>
          <a:custGeom>
            <a:avLst/>
            <a:gdLst/>
            <a:ahLst/>
            <a:cxnLst>
              <a:cxn ang="0">
                <a:pos x="106" y="125"/>
              </a:cxn>
              <a:cxn ang="0">
                <a:pos x="103" y="126"/>
              </a:cxn>
              <a:cxn ang="0">
                <a:pos x="103" y="155"/>
              </a:cxn>
              <a:cxn ang="0">
                <a:pos x="103" y="178"/>
              </a:cxn>
              <a:cxn ang="0">
                <a:pos x="106" y="125"/>
              </a:cxn>
              <a:cxn ang="0">
                <a:pos x="91" y="190"/>
              </a:cxn>
              <a:cxn ang="0">
                <a:pos x="92" y="162"/>
              </a:cxn>
              <a:cxn ang="0">
                <a:pos x="91" y="155"/>
              </a:cxn>
              <a:cxn ang="0">
                <a:pos x="87" y="123"/>
              </a:cxn>
              <a:cxn ang="0">
                <a:pos x="42" y="114"/>
              </a:cxn>
              <a:cxn ang="0">
                <a:pos x="32" y="141"/>
              </a:cxn>
              <a:cxn ang="0">
                <a:pos x="30" y="149"/>
              </a:cxn>
              <a:cxn ang="0">
                <a:pos x="33" y="170"/>
              </a:cxn>
              <a:cxn ang="0">
                <a:pos x="41" y="182"/>
              </a:cxn>
              <a:cxn ang="0">
                <a:pos x="18" y="177"/>
              </a:cxn>
              <a:cxn ang="0">
                <a:pos x="24" y="189"/>
              </a:cxn>
              <a:cxn ang="0">
                <a:pos x="4" y="177"/>
              </a:cxn>
              <a:cxn ang="0">
                <a:pos x="7" y="162"/>
              </a:cxn>
              <a:cxn ang="0">
                <a:pos x="7" y="165"/>
              </a:cxn>
              <a:cxn ang="0">
                <a:pos x="5" y="157"/>
              </a:cxn>
              <a:cxn ang="0">
                <a:pos x="1" y="144"/>
              </a:cxn>
              <a:cxn ang="0">
                <a:pos x="1" y="116"/>
              </a:cxn>
              <a:cxn ang="0">
                <a:pos x="2" y="94"/>
              </a:cxn>
              <a:cxn ang="0">
                <a:pos x="0" y="85"/>
              </a:cxn>
              <a:cxn ang="0">
                <a:pos x="28" y="57"/>
              </a:cxn>
              <a:cxn ang="0">
                <a:pos x="80" y="58"/>
              </a:cxn>
              <a:cxn ang="0">
                <a:pos x="98" y="21"/>
              </a:cxn>
              <a:cxn ang="0">
                <a:pos x="115" y="11"/>
              </a:cxn>
              <a:cxn ang="0">
                <a:pos x="115" y="0"/>
              </a:cxn>
              <a:cxn ang="0">
                <a:pos x="120" y="9"/>
              </a:cxn>
              <a:cxn ang="0">
                <a:pos x="129" y="9"/>
              </a:cxn>
              <a:cxn ang="0">
                <a:pos x="133" y="2"/>
              </a:cxn>
              <a:cxn ang="0">
                <a:pos x="134" y="11"/>
              </a:cxn>
              <a:cxn ang="0">
                <a:pos x="138" y="15"/>
              </a:cxn>
              <a:cxn ang="0">
                <a:pos x="144" y="35"/>
              </a:cxn>
              <a:cxn ang="0">
                <a:pos x="143" y="35"/>
              </a:cxn>
              <a:cxn ang="0">
                <a:pos x="141" y="29"/>
              </a:cxn>
              <a:cxn ang="0">
                <a:pos x="141" y="35"/>
              </a:cxn>
              <a:cxn ang="0">
                <a:pos x="140" y="33"/>
              </a:cxn>
              <a:cxn ang="0">
                <a:pos x="144" y="64"/>
              </a:cxn>
              <a:cxn ang="0">
                <a:pos x="123" y="52"/>
              </a:cxn>
              <a:cxn ang="0">
                <a:pos x="122" y="78"/>
              </a:cxn>
              <a:cxn ang="0">
                <a:pos x="126" y="85"/>
              </a:cxn>
              <a:cxn ang="0">
                <a:pos x="129" y="96"/>
              </a:cxn>
              <a:cxn ang="0">
                <a:pos x="124" y="119"/>
              </a:cxn>
              <a:cxn ang="0">
                <a:pos x="117" y="139"/>
              </a:cxn>
              <a:cxn ang="0">
                <a:pos x="117" y="151"/>
              </a:cxn>
              <a:cxn ang="0">
                <a:pos x="123" y="185"/>
              </a:cxn>
              <a:cxn ang="0">
                <a:pos x="126" y="193"/>
              </a:cxn>
              <a:cxn ang="0">
                <a:pos x="111" y="194"/>
              </a:cxn>
              <a:cxn ang="0">
                <a:pos x="113" y="195"/>
              </a:cxn>
              <a:cxn ang="0">
                <a:pos x="92" y="195"/>
              </a:cxn>
              <a:cxn ang="0">
                <a:pos x="91" y="190"/>
              </a:cxn>
            </a:cxnLst>
            <a:rect l="0" t="0" r="r" b="b"/>
            <a:pathLst>
              <a:path w="152" h="197">
                <a:moveTo>
                  <a:pt x="106" y="125"/>
                </a:moveTo>
                <a:cubicBezTo>
                  <a:pt x="105" y="126"/>
                  <a:pt x="104" y="127"/>
                  <a:pt x="103" y="126"/>
                </a:cubicBezTo>
                <a:cubicBezTo>
                  <a:pt x="100" y="136"/>
                  <a:pt x="104" y="146"/>
                  <a:pt x="103" y="155"/>
                </a:cubicBezTo>
                <a:cubicBezTo>
                  <a:pt x="103" y="163"/>
                  <a:pt x="99" y="171"/>
                  <a:pt x="103" y="178"/>
                </a:cubicBezTo>
                <a:cubicBezTo>
                  <a:pt x="110" y="163"/>
                  <a:pt x="105" y="142"/>
                  <a:pt x="106" y="125"/>
                </a:cubicBezTo>
                <a:close/>
                <a:moveTo>
                  <a:pt x="91" y="190"/>
                </a:moveTo>
                <a:cubicBezTo>
                  <a:pt x="89" y="191"/>
                  <a:pt x="93" y="172"/>
                  <a:pt x="92" y="162"/>
                </a:cubicBezTo>
                <a:cubicBezTo>
                  <a:pt x="92" y="160"/>
                  <a:pt x="91" y="157"/>
                  <a:pt x="91" y="155"/>
                </a:cubicBezTo>
                <a:cubicBezTo>
                  <a:pt x="88" y="144"/>
                  <a:pt x="92" y="133"/>
                  <a:pt x="87" y="123"/>
                </a:cubicBezTo>
                <a:cubicBezTo>
                  <a:pt x="69" y="124"/>
                  <a:pt x="52" y="122"/>
                  <a:pt x="42" y="114"/>
                </a:cubicBezTo>
                <a:cubicBezTo>
                  <a:pt x="38" y="121"/>
                  <a:pt x="35" y="131"/>
                  <a:pt x="32" y="141"/>
                </a:cubicBezTo>
                <a:cubicBezTo>
                  <a:pt x="32" y="144"/>
                  <a:pt x="30" y="146"/>
                  <a:pt x="30" y="149"/>
                </a:cubicBezTo>
                <a:cubicBezTo>
                  <a:pt x="29" y="155"/>
                  <a:pt x="31" y="166"/>
                  <a:pt x="33" y="170"/>
                </a:cubicBezTo>
                <a:cubicBezTo>
                  <a:pt x="34" y="174"/>
                  <a:pt x="40" y="177"/>
                  <a:pt x="41" y="182"/>
                </a:cubicBezTo>
                <a:cubicBezTo>
                  <a:pt x="30" y="186"/>
                  <a:pt x="22" y="179"/>
                  <a:pt x="18" y="177"/>
                </a:cubicBezTo>
                <a:cubicBezTo>
                  <a:pt x="21" y="180"/>
                  <a:pt x="22" y="185"/>
                  <a:pt x="24" y="189"/>
                </a:cubicBezTo>
                <a:cubicBezTo>
                  <a:pt x="13" y="191"/>
                  <a:pt x="1" y="188"/>
                  <a:pt x="4" y="177"/>
                </a:cubicBezTo>
                <a:cubicBezTo>
                  <a:pt x="3" y="177"/>
                  <a:pt x="10" y="169"/>
                  <a:pt x="7" y="162"/>
                </a:cubicBezTo>
                <a:cubicBezTo>
                  <a:pt x="7" y="163"/>
                  <a:pt x="8" y="165"/>
                  <a:pt x="7" y="165"/>
                </a:cubicBezTo>
                <a:cubicBezTo>
                  <a:pt x="7" y="162"/>
                  <a:pt x="5" y="161"/>
                  <a:pt x="5" y="157"/>
                </a:cubicBezTo>
                <a:cubicBezTo>
                  <a:pt x="2" y="153"/>
                  <a:pt x="2" y="148"/>
                  <a:pt x="1" y="144"/>
                </a:cubicBezTo>
                <a:cubicBezTo>
                  <a:pt x="0" y="134"/>
                  <a:pt x="0" y="126"/>
                  <a:pt x="1" y="116"/>
                </a:cubicBezTo>
                <a:cubicBezTo>
                  <a:pt x="1" y="110"/>
                  <a:pt x="3" y="99"/>
                  <a:pt x="2" y="94"/>
                </a:cubicBezTo>
                <a:cubicBezTo>
                  <a:pt x="1" y="92"/>
                  <a:pt x="0" y="88"/>
                  <a:pt x="0" y="85"/>
                </a:cubicBezTo>
                <a:cubicBezTo>
                  <a:pt x="1" y="73"/>
                  <a:pt x="18" y="59"/>
                  <a:pt x="28" y="57"/>
                </a:cubicBezTo>
                <a:cubicBezTo>
                  <a:pt x="47" y="54"/>
                  <a:pt x="70" y="73"/>
                  <a:pt x="80" y="58"/>
                </a:cubicBezTo>
                <a:cubicBezTo>
                  <a:pt x="88" y="47"/>
                  <a:pt x="89" y="29"/>
                  <a:pt x="98" y="21"/>
                </a:cubicBezTo>
                <a:cubicBezTo>
                  <a:pt x="103" y="16"/>
                  <a:pt x="107" y="15"/>
                  <a:pt x="115" y="11"/>
                </a:cubicBezTo>
                <a:cubicBezTo>
                  <a:pt x="114" y="7"/>
                  <a:pt x="115" y="4"/>
                  <a:pt x="115" y="0"/>
                </a:cubicBezTo>
                <a:cubicBezTo>
                  <a:pt x="116" y="4"/>
                  <a:pt x="118" y="7"/>
                  <a:pt x="120" y="9"/>
                </a:cubicBezTo>
                <a:cubicBezTo>
                  <a:pt x="123" y="9"/>
                  <a:pt x="127" y="9"/>
                  <a:pt x="129" y="9"/>
                </a:cubicBezTo>
                <a:cubicBezTo>
                  <a:pt x="129" y="5"/>
                  <a:pt x="130" y="3"/>
                  <a:pt x="133" y="2"/>
                </a:cubicBezTo>
                <a:cubicBezTo>
                  <a:pt x="133" y="5"/>
                  <a:pt x="135" y="7"/>
                  <a:pt x="134" y="11"/>
                </a:cubicBezTo>
                <a:cubicBezTo>
                  <a:pt x="135" y="12"/>
                  <a:pt x="137" y="13"/>
                  <a:pt x="138" y="15"/>
                </a:cubicBezTo>
                <a:cubicBezTo>
                  <a:pt x="139" y="21"/>
                  <a:pt x="144" y="25"/>
                  <a:pt x="144" y="35"/>
                </a:cubicBezTo>
                <a:cubicBezTo>
                  <a:pt x="144" y="36"/>
                  <a:pt x="143" y="36"/>
                  <a:pt x="143" y="35"/>
                </a:cubicBezTo>
                <a:cubicBezTo>
                  <a:pt x="143" y="32"/>
                  <a:pt x="143" y="29"/>
                  <a:pt x="141" y="29"/>
                </a:cubicBezTo>
                <a:cubicBezTo>
                  <a:pt x="142" y="31"/>
                  <a:pt x="142" y="35"/>
                  <a:pt x="141" y="35"/>
                </a:cubicBezTo>
                <a:cubicBezTo>
                  <a:pt x="141" y="34"/>
                  <a:pt x="141" y="34"/>
                  <a:pt x="140" y="33"/>
                </a:cubicBezTo>
                <a:cubicBezTo>
                  <a:pt x="142" y="43"/>
                  <a:pt x="152" y="54"/>
                  <a:pt x="144" y="64"/>
                </a:cubicBezTo>
                <a:cubicBezTo>
                  <a:pt x="132" y="69"/>
                  <a:pt x="131" y="52"/>
                  <a:pt x="123" y="52"/>
                </a:cubicBezTo>
                <a:cubicBezTo>
                  <a:pt x="125" y="61"/>
                  <a:pt x="120" y="71"/>
                  <a:pt x="122" y="78"/>
                </a:cubicBezTo>
                <a:cubicBezTo>
                  <a:pt x="123" y="80"/>
                  <a:pt x="125" y="83"/>
                  <a:pt x="126" y="85"/>
                </a:cubicBezTo>
                <a:cubicBezTo>
                  <a:pt x="128" y="88"/>
                  <a:pt x="129" y="93"/>
                  <a:pt x="129" y="96"/>
                </a:cubicBezTo>
                <a:cubicBezTo>
                  <a:pt x="129" y="105"/>
                  <a:pt x="124" y="111"/>
                  <a:pt x="124" y="119"/>
                </a:cubicBezTo>
                <a:cubicBezTo>
                  <a:pt x="123" y="126"/>
                  <a:pt x="117" y="133"/>
                  <a:pt x="117" y="139"/>
                </a:cubicBezTo>
                <a:cubicBezTo>
                  <a:pt x="116" y="143"/>
                  <a:pt x="117" y="147"/>
                  <a:pt x="117" y="151"/>
                </a:cubicBezTo>
                <a:cubicBezTo>
                  <a:pt x="116" y="164"/>
                  <a:pt x="112" y="178"/>
                  <a:pt x="123" y="185"/>
                </a:cubicBezTo>
                <a:cubicBezTo>
                  <a:pt x="123" y="189"/>
                  <a:pt x="126" y="190"/>
                  <a:pt x="126" y="193"/>
                </a:cubicBezTo>
                <a:cubicBezTo>
                  <a:pt x="122" y="194"/>
                  <a:pt x="112" y="194"/>
                  <a:pt x="111" y="194"/>
                </a:cubicBezTo>
                <a:cubicBezTo>
                  <a:pt x="111" y="195"/>
                  <a:pt x="113" y="195"/>
                  <a:pt x="113" y="195"/>
                </a:cubicBezTo>
                <a:cubicBezTo>
                  <a:pt x="106" y="197"/>
                  <a:pt x="99" y="196"/>
                  <a:pt x="92" y="195"/>
                </a:cubicBezTo>
                <a:cubicBezTo>
                  <a:pt x="91" y="193"/>
                  <a:pt x="91" y="192"/>
                  <a:pt x="91" y="19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7"/>
          <p:cNvSpPr>
            <a:spLocks/>
          </p:cNvSpPr>
          <p:nvPr/>
        </p:nvSpPr>
        <p:spPr bwMode="auto">
          <a:xfrm>
            <a:off x="7219981" y="2279184"/>
            <a:ext cx="416832" cy="517806"/>
          </a:xfrm>
          <a:custGeom>
            <a:avLst/>
            <a:gdLst/>
            <a:ahLst/>
            <a:cxnLst>
              <a:cxn ang="0">
                <a:pos x="24" y="5"/>
              </a:cxn>
              <a:cxn ang="0">
                <a:pos x="21" y="1"/>
              </a:cxn>
              <a:cxn ang="0">
                <a:pos x="9" y="18"/>
              </a:cxn>
              <a:cxn ang="0">
                <a:pos x="10" y="56"/>
              </a:cxn>
              <a:cxn ang="0">
                <a:pos x="21" y="84"/>
              </a:cxn>
              <a:cxn ang="0">
                <a:pos x="29" y="111"/>
              </a:cxn>
              <a:cxn ang="0">
                <a:pos x="37" y="153"/>
              </a:cxn>
              <a:cxn ang="0">
                <a:pos x="26" y="204"/>
              </a:cxn>
              <a:cxn ang="0">
                <a:pos x="43" y="195"/>
              </a:cxn>
              <a:cxn ang="0">
                <a:pos x="50" y="161"/>
              </a:cxn>
              <a:cxn ang="0">
                <a:pos x="66" y="138"/>
              </a:cxn>
              <a:cxn ang="0">
                <a:pos x="71" y="155"/>
              </a:cxn>
              <a:cxn ang="0">
                <a:pos x="77" y="209"/>
              </a:cxn>
              <a:cxn ang="0">
                <a:pos x="96" y="198"/>
              </a:cxn>
              <a:cxn ang="0">
                <a:pos x="80" y="125"/>
              </a:cxn>
              <a:cxn ang="0">
                <a:pos x="134" y="151"/>
              </a:cxn>
              <a:cxn ang="0">
                <a:pos x="124" y="198"/>
              </a:cxn>
              <a:cxn ang="0">
                <a:pos x="129" y="204"/>
              </a:cxn>
              <a:cxn ang="0">
                <a:pos x="148" y="197"/>
              </a:cxn>
              <a:cxn ang="0">
                <a:pos x="159" y="173"/>
              </a:cxn>
              <a:cxn ang="0">
                <a:pos x="162" y="172"/>
              </a:cxn>
              <a:cxn ang="0">
                <a:pos x="165" y="170"/>
              </a:cxn>
              <a:cxn ang="0">
                <a:pos x="167" y="127"/>
              </a:cxn>
              <a:cxn ang="0">
                <a:pos x="154" y="63"/>
              </a:cxn>
              <a:cxn ang="0">
                <a:pos x="88" y="52"/>
              </a:cxn>
              <a:cxn ang="0">
                <a:pos x="78" y="49"/>
              </a:cxn>
              <a:cxn ang="0">
                <a:pos x="59" y="37"/>
              </a:cxn>
              <a:cxn ang="0">
                <a:pos x="54" y="31"/>
              </a:cxn>
              <a:cxn ang="0">
                <a:pos x="56" y="27"/>
              </a:cxn>
              <a:cxn ang="0">
                <a:pos x="49" y="14"/>
              </a:cxn>
              <a:cxn ang="0">
                <a:pos x="44" y="1"/>
              </a:cxn>
              <a:cxn ang="0">
                <a:pos x="30" y="4"/>
              </a:cxn>
            </a:cxnLst>
            <a:rect l="0" t="0" r="r" b="b"/>
            <a:pathLst>
              <a:path w="169" h="210">
                <a:moveTo>
                  <a:pt x="29" y="2"/>
                </a:moveTo>
                <a:cubicBezTo>
                  <a:pt x="28" y="1"/>
                  <a:pt x="24" y="3"/>
                  <a:pt x="24" y="5"/>
                </a:cubicBezTo>
                <a:cubicBezTo>
                  <a:pt x="23" y="5"/>
                  <a:pt x="22" y="3"/>
                  <a:pt x="22" y="4"/>
                </a:cubicBezTo>
                <a:cubicBezTo>
                  <a:pt x="20" y="4"/>
                  <a:pt x="21" y="2"/>
                  <a:pt x="21" y="1"/>
                </a:cubicBezTo>
                <a:cubicBezTo>
                  <a:pt x="20" y="7"/>
                  <a:pt x="10" y="6"/>
                  <a:pt x="9" y="0"/>
                </a:cubicBezTo>
                <a:cubicBezTo>
                  <a:pt x="0" y="3"/>
                  <a:pt x="8" y="12"/>
                  <a:pt x="9" y="18"/>
                </a:cubicBezTo>
                <a:cubicBezTo>
                  <a:pt x="10" y="25"/>
                  <a:pt x="4" y="32"/>
                  <a:pt x="10" y="37"/>
                </a:cubicBezTo>
                <a:cubicBezTo>
                  <a:pt x="8" y="42"/>
                  <a:pt x="10" y="49"/>
                  <a:pt x="10" y="56"/>
                </a:cubicBezTo>
                <a:cubicBezTo>
                  <a:pt x="14" y="58"/>
                  <a:pt x="15" y="63"/>
                  <a:pt x="17" y="66"/>
                </a:cubicBezTo>
                <a:cubicBezTo>
                  <a:pt x="16" y="73"/>
                  <a:pt x="15" y="81"/>
                  <a:pt x="21" y="84"/>
                </a:cubicBezTo>
                <a:cubicBezTo>
                  <a:pt x="20" y="85"/>
                  <a:pt x="20" y="87"/>
                  <a:pt x="19" y="89"/>
                </a:cubicBezTo>
                <a:cubicBezTo>
                  <a:pt x="21" y="97"/>
                  <a:pt x="24" y="105"/>
                  <a:pt x="29" y="111"/>
                </a:cubicBezTo>
                <a:cubicBezTo>
                  <a:pt x="28" y="122"/>
                  <a:pt x="36" y="131"/>
                  <a:pt x="37" y="142"/>
                </a:cubicBezTo>
                <a:cubicBezTo>
                  <a:pt x="38" y="146"/>
                  <a:pt x="37" y="149"/>
                  <a:pt x="37" y="153"/>
                </a:cubicBezTo>
                <a:cubicBezTo>
                  <a:pt x="38" y="163"/>
                  <a:pt x="42" y="179"/>
                  <a:pt x="35" y="190"/>
                </a:cubicBezTo>
                <a:cubicBezTo>
                  <a:pt x="32" y="195"/>
                  <a:pt x="26" y="198"/>
                  <a:pt x="26" y="204"/>
                </a:cubicBezTo>
                <a:cubicBezTo>
                  <a:pt x="30" y="206"/>
                  <a:pt x="37" y="206"/>
                  <a:pt x="41" y="205"/>
                </a:cubicBezTo>
                <a:cubicBezTo>
                  <a:pt x="44" y="201"/>
                  <a:pt x="42" y="199"/>
                  <a:pt x="43" y="195"/>
                </a:cubicBezTo>
                <a:cubicBezTo>
                  <a:pt x="45" y="193"/>
                  <a:pt x="45" y="197"/>
                  <a:pt x="45" y="195"/>
                </a:cubicBezTo>
                <a:cubicBezTo>
                  <a:pt x="55" y="189"/>
                  <a:pt x="48" y="171"/>
                  <a:pt x="50" y="161"/>
                </a:cubicBezTo>
                <a:cubicBezTo>
                  <a:pt x="54" y="151"/>
                  <a:pt x="50" y="139"/>
                  <a:pt x="53" y="124"/>
                </a:cubicBezTo>
                <a:cubicBezTo>
                  <a:pt x="63" y="124"/>
                  <a:pt x="62" y="130"/>
                  <a:pt x="66" y="138"/>
                </a:cubicBezTo>
                <a:cubicBezTo>
                  <a:pt x="69" y="145"/>
                  <a:pt x="69" y="147"/>
                  <a:pt x="70" y="154"/>
                </a:cubicBezTo>
                <a:cubicBezTo>
                  <a:pt x="70" y="153"/>
                  <a:pt x="71" y="155"/>
                  <a:pt x="71" y="155"/>
                </a:cubicBezTo>
                <a:cubicBezTo>
                  <a:pt x="76" y="166"/>
                  <a:pt x="86" y="177"/>
                  <a:pt x="83" y="193"/>
                </a:cubicBezTo>
                <a:cubicBezTo>
                  <a:pt x="82" y="197"/>
                  <a:pt x="75" y="204"/>
                  <a:pt x="77" y="209"/>
                </a:cubicBezTo>
                <a:cubicBezTo>
                  <a:pt x="86" y="210"/>
                  <a:pt x="96" y="208"/>
                  <a:pt x="93" y="200"/>
                </a:cubicBezTo>
                <a:cubicBezTo>
                  <a:pt x="93" y="199"/>
                  <a:pt x="95" y="200"/>
                  <a:pt x="96" y="198"/>
                </a:cubicBezTo>
                <a:cubicBezTo>
                  <a:pt x="99" y="185"/>
                  <a:pt x="87" y="175"/>
                  <a:pt x="86" y="163"/>
                </a:cubicBezTo>
                <a:cubicBezTo>
                  <a:pt x="86" y="151"/>
                  <a:pt x="81" y="139"/>
                  <a:pt x="80" y="125"/>
                </a:cubicBezTo>
                <a:cubicBezTo>
                  <a:pt x="92" y="123"/>
                  <a:pt x="105" y="122"/>
                  <a:pt x="113" y="116"/>
                </a:cubicBezTo>
                <a:cubicBezTo>
                  <a:pt x="119" y="126"/>
                  <a:pt x="130" y="138"/>
                  <a:pt x="134" y="151"/>
                </a:cubicBezTo>
                <a:cubicBezTo>
                  <a:pt x="135" y="152"/>
                  <a:pt x="135" y="154"/>
                  <a:pt x="135" y="155"/>
                </a:cubicBezTo>
                <a:cubicBezTo>
                  <a:pt x="137" y="173"/>
                  <a:pt x="131" y="187"/>
                  <a:pt x="124" y="198"/>
                </a:cubicBezTo>
                <a:cubicBezTo>
                  <a:pt x="125" y="199"/>
                  <a:pt x="128" y="198"/>
                  <a:pt x="131" y="199"/>
                </a:cubicBezTo>
                <a:cubicBezTo>
                  <a:pt x="132" y="200"/>
                  <a:pt x="127" y="203"/>
                  <a:pt x="129" y="204"/>
                </a:cubicBezTo>
                <a:cubicBezTo>
                  <a:pt x="133" y="205"/>
                  <a:pt x="138" y="205"/>
                  <a:pt x="142" y="205"/>
                </a:cubicBezTo>
                <a:cubicBezTo>
                  <a:pt x="144" y="202"/>
                  <a:pt x="145" y="198"/>
                  <a:pt x="148" y="197"/>
                </a:cubicBezTo>
                <a:cubicBezTo>
                  <a:pt x="149" y="188"/>
                  <a:pt x="147" y="180"/>
                  <a:pt x="150" y="173"/>
                </a:cubicBezTo>
                <a:cubicBezTo>
                  <a:pt x="153" y="171"/>
                  <a:pt x="155" y="172"/>
                  <a:pt x="159" y="173"/>
                </a:cubicBezTo>
                <a:cubicBezTo>
                  <a:pt x="159" y="173"/>
                  <a:pt x="159" y="172"/>
                  <a:pt x="159" y="171"/>
                </a:cubicBezTo>
                <a:cubicBezTo>
                  <a:pt x="159" y="173"/>
                  <a:pt x="161" y="171"/>
                  <a:pt x="162" y="172"/>
                </a:cubicBezTo>
                <a:cubicBezTo>
                  <a:pt x="163" y="172"/>
                  <a:pt x="163" y="169"/>
                  <a:pt x="164" y="168"/>
                </a:cubicBezTo>
                <a:cubicBezTo>
                  <a:pt x="164" y="169"/>
                  <a:pt x="164" y="169"/>
                  <a:pt x="165" y="170"/>
                </a:cubicBezTo>
                <a:cubicBezTo>
                  <a:pt x="169" y="155"/>
                  <a:pt x="168" y="143"/>
                  <a:pt x="166" y="128"/>
                </a:cubicBezTo>
                <a:cubicBezTo>
                  <a:pt x="166" y="127"/>
                  <a:pt x="167" y="128"/>
                  <a:pt x="167" y="127"/>
                </a:cubicBezTo>
                <a:cubicBezTo>
                  <a:pt x="165" y="116"/>
                  <a:pt x="166" y="110"/>
                  <a:pt x="164" y="100"/>
                </a:cubicBezTo>
                <a:cubicBezTo>
                  <a:pt x="162" y="86"/>
                  <a:pt x="161" y="71"/>
                  <a:pt x="154" y="63"/>
                </a:cubicBezTo>
                <a:cubicBezTo>
                  <a:pt x="149" y="58"/>
                  <a:pt x="139" y="49"/>
                  <a:pt x="130" y="48"/>
                </a:cubicBezTo>
                <a:cubicBezTo>
                  <a:pt x="116" y="46"/>
                  <a:pt x="103" y="52"/>
                  <a:pt x="88" y="52"/>
                </a:cubicBezTo>
                <a:cubicBezTo>
                  <a:pt x="83" y="52"/>
                  <a:pt x="79" y="52"/>
                  <a:pt x="76" y="50"/>
                </a:cubicBezTo>
                <a:cubicBezTo>
                  <a:pt x="76" y="49"/>
                  <a:pt x="77" y="49"/>
                  <a:pt x="78" y="49"/>
                </a:cubicBezTo>
                <a:cubicBezTo>
                  <a:pt x="73" y="45"/>
                  <a:pt x="66" y="41"/>
                  <a:pt x="60" y="40"/>
                </a:cubicBezTo>
                <a:cubicBezTo>
                  <a:pt x="58" y="40"/>
                  <a:pt x="60" y="38"/>
                  <a:pt x="59" y="37"/>
                </a:cubicBezTo>
                <a:cubicBezTo>
                  <a:pt x="58" y="37"/>
                  <a:pt x="58" y="37"/>
                  <a:pt x="57" y="37"/>
                </a:cubicBezTo>
                <a:cubicBezTo>
                  <a:pt x="58" y="37"/>
                  <a:pt x="56" y="33"/>
                  <a:pt x="54" y="31"/>
                </a:cubicBezTo>
                <a:cubicBezTo>
                  <a:pt x="54" y="30"/>
                  <a:pt x="55" y="30"/>
                  <a:pt x="56" y="30"/>
                </a:cubicBezTo>
                <a:cubicBezTo>
                  <a:pt x="55" y="29"/>
                  <a:pt x="52" y="27"/>
                  <a:pt x="56" y="27"/>
                </a:cubicBezTo>
                <a:cubicBezTo>
                  <a:pt x="51" y="24"/>
                  <a:pt x="51" y="18"/>
                  <a:pt x="47" y="15"/>
                </a:cubicBezTo>
                <a:cubicBezTo>
                  <a:pt x="48" y="14"/>
                  <a:pt x="48" y="14"/>
                  <a:pt x="49" y="14"/>
                </a:cubicBezTo>
                <a:cubicBezTo>
                  <a:pt x="48" y="12"/>
                  <a:pt x="45" y="11"/>
                  <a:pt x="44" y="9"/>
                </a:cubicBezTo>
                <a:cubicBezTo>
                  <a:pt x="44" y="6"/>
                  <a:pt x="44" y="4"/>
                  <a:pt x="44" y="1"/>
                </a:cubicBezTo>
                <a:cubicBezTo>
                  <a:pt x="41" y="1"/>
                  <a:pt x="40" y="4"/>
                  <a:pt x="39" y="6"/>
                </a:cubicBezTo>
                <a:cubicBezTo>
                  <a:pt x="36" y="3"/>
                  <a:pt x="33" y="3"/>
                  <a:pt x="30" y="4"/>
                </a:cubicBezTo>
                <a:cubicBezTo>
                  <a:pt x="29" y="4"/>
                  <a:pt x="28" y="2"/>
                  <a:pt x="29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0"/>
          <p:cNvSpPr>
            <a:spLocks noEditPoints="1"/>
          </p:cNvSpPr>
          <p:nvPr/>
        </p:nvSpPr>
        <p:spPr bwMode="auto">
          <a:xfrm>
            <a:off x="4343583" y="2095363"/>
            <a:ext cx="533337" cy="802599"/>
          </a:xfrm>
          <a:custGeom>
            <a:avLst/>
            <a:gdLst/>
            <a:ahLst/>
            <a:cxnLst>
              <a:cxn ang="0">
                <a:pos x="47" y="212"/>
              </a:cxn>
              <a:cxn ang="0">
                <a:pos x="47" y="212"/>
              </a:cxn>
              <a:cxn ang="0">
                <a:pos x="201" y="4"/>
              </a:cxn>
              <a:cxn ang="0">
                <a:pos x="196" y="0"/>
              </a:cxn>
              <a:cxn ang="0">
                <a:pos x="191" y="10"/>
              </a:cxn>
              <a:cxn ang="0">
                <a:pos x="182" y="6"/>
              </a:cxn>
              <a:cxn ang="0">
                <a:pos x="168" y="16"/>
              </a:cxn>
              <a:cxn ang="0">
                <a:pos x="177" y="43"/>
              </a:cxn>
              <a:cxn ang="0">
                <a:pos x="134" y="100"/>
              </a:cxn>
              <a:cxn ang="0">
                <a:pos x="82" y="137"/>
              </a:cxn>
              <a:cxn ang="0">
                <a:pos x="29" y="161"/>
              </a:cxn>
              <a:cxn ang="0">
                <a:pos x="5" y="246"/>
              </a:cxn>
              <a:cxn ang="0">
                <a:pos x="6" y="246"/>
              </a:cxn>
              <a:cxn ang="0">
                <a:pos x="0" y="275"/>
              </a:cxn>
              <a:cxn ang="0">
                <a:pos x="22" y="238"/>
              </a:cxn>
              <a:cxn ang="0">
                <a:pos x="28" y="213"/>
              </a:cxn>
              <a:cxn ang="0">
                <a:pos x="40" y="211"/>
              </a:cxn>
              <a:cxn ang="0">
                <a:pos x="32" y="256"/>
              </a:cxn>
              <a:cxn ang="0">
                <a:pos x="28" y="317"/>
              </a:cxn>
              <a:cxn ang="0">
                <a:pos x="30" y="324"/>
              </a:cxn>
              <a:cxn ang="0">
                <a:pos x="41" y="312"/>
              </a:cxn>
              <a:cxn ang="0">
                <a:pos x="56" y="316"/>
              </a:cxn>
              <a:cxn ang="0">
                <a:pos x="59" y="325"/>
              </a:cxn>
              <a:cxn ang="0">
                <a:pos x="68" y="311"/>
              </a:cxn>
              <a:cxn ang="0">
                <a:pos x="73" y="200"/>
              </a:cxn>
              <a:cxn ang="0">
                <a:pos x="96" y="310"/>
              </a:cxn>
              <a:cxn ang="0">
                <a:pos x="97" y="325"/>
              </a:cxn>
              <a:cxn ang="0">
                <a:pos x="107" y="311"/>
              </a:cxn>
              <a:cxn ang="0">
                <a:pos x="132" y="271"/>
              </a:cxn>
              <a:cxn ang="0">
                <a:pos x="136" y="318"/>
              </a:cxn>
              <a:cxn ang="0">
                <a:pos x="157" y="325"/>
              </a:cxn>
              <a:cxn ang="0">
                <a:pos x="146" y="192"/>
              </a:cxn>
              <a:cxn ang="0">
                <a:pos x="151" y="150"/>
              </a:cxn>
              <a:cxn ang="0">
                <a:pos x="205" y="25"/>
              </a:cxn>
              <a:cxn ang="0">
                <a:pos x="202" y="17"/>
              </a:cxn>
            </a:cxnLst>
            <a:rect l="0" t="0" r="r" b="b"/>
            <a:pathLst>
              <a:path w="216" h="325">
                <a:moveTo>
                  <a:pt x="47" y="212"/>
                </a:moveTo>
                <a:cubicBezTo>
                  <a:pt x="47" y="212"/>
                  <a:pt x="47" y="212"/>
                  <a:pt x="47" y="212"/>
                </a:cubicBezTo>
                <a:cubicBezTo>
                  <a:pt x="47" y="212"/>
                  <a:pt x="47" y="212"/>
                  <a:pt x="47" y="212"/>
                </a:cubicBezTo>
                <a:cubicBezTo>
                  <a:pt x="47" y="212"/>
                  <a:pt x="47" y="212"/>
                  <a:pt x="47" y="212"/>
                </a:cubicBezTo>
                <a:close/>
                <a:moveTo>
                  <a:pt x="202" y="17"/>
                </a:moveTo>
                <a:cubicBezTo>
                  <a:pt x="201" y="13"/>
                  <a:pt x="198" y="9"/>
                  <a:pt x="201" y="4"/>
                </a:cubicBezTo>
                <a:cubicBezTo>
                  <a:pt x="200" y="3"/>
                  <a:pt x="200" y="1"/>
                  <a:pt x="198" y="0"/>
                </a:cubicBezTo>
                <a:cubicBezTo>
                  <a:pt x="196" y="0"/>
                  <a:pt x="196" y="0"/>
                  <a:pt x="196" y="0"/>
                </a:cubicBezTo>
                <a:cubicBezTo>
                  <a:pt x="195" y="1"/>
                  <a:pt x="194" y="2"/>
                  <a:pt x="193" y="2"/>
                </a:cubicBezTo>
                <a:cubicBezTo>
                  <a:pt x="193" y="4"/>
                  <a:pt x="194" y="10"/>
                  <a:pt x="191" y="10"/>
                </a:cubicBezTo>
                <a:cubicBezTo>
                  <a:pt x="188" y="9"/>
                  <a:pt x="191" y="5"/>
                  <a:pt x="191" y="3"/>
                </a:cubicBezTo>
                <a:cubicBezTo>
                  <a:pt x="190" y="0"/>
                  <a:pt x="181" y="1"/>
                  <a:pt x="182" y="6"/>
                </a:cubicBezTo>
                <a:cubicBezTo>
                  <a:pt x="186" y="8"/>
                  <a:pt x="183" y="14"/>
                  <a:pt x="182" y="17"/>
                </a:cubicBezTo>
                <a:cubicBezTo>
                  <a:pt x="181" y="18"/>
                  <a:pt x="172" y="11"/>
                  <a:pt x="168" y="16"/>
                </a:cubicBezTo>
                <a:cubicBezTo>
                  <a:pt x="172" y="21"/>
                  <a:pt x="172" y="28"/>
                  <a:pt x="180" y="28"/>
                </a:cubicBezTo>
                <a:cubicBezTo>
                  <a:pt x="185" y="33"/>
                  <a:pt x="179" y="39"/>
                  <a:pt x="177" y="43"/>
                </a:cubicBezTo>
                <a:cubicBezTo>
                  <a:pt x="175" y="44"/>
                  <a:pt x="174" y="47"/>
                  <a:pt x="171" y="47"/>
                </a:cubicBezTo>
                <a:cubicBezTo>
                  <a:pt x="160" y="68"/>
                  <a:pt x="147" y="82"/>
                  <a:pt x="134" y="100"/>
                </a:cubicBezTo>
                <a:cubicBezTo>
                  <a:pt x="128" y="105"/>
                  <a:pt x="122" y="109"/>
                  <a:pt x="118" y="116"/>
                </a:cubicBezTo>
                <a:cubicBezTo>
                  <a:pt x="105" y="122"/>
                  <a:pt x="98" y="134"/>
                  <a:pt x="82" y="137"/>
                </a:cubicBezTo>
                <a:cubicBezTo>
                  <a:pt x="68" y="140"/>
                  <a:pt x="54" y="137"/>
                  <a:pt x="46" y="144"/>
                </a:cubicBezTo>
                <a:cubicBezTo>
                  <a:pt x="42" y="148"/>
                  <a:pt x="33" y="156"/>
                  <a:pt x="29" y="161"/>
                </a:cubicBezTo>
                <a:cubicBezTo>
                  <a:pt x="15" y="178"/>
                  <a:pt x="30" y="200"/>
                  <a:pt x="20" y="222"/>
                </a:cubicBezTo>
                <a:cubicBezTo>
                  <a:pt x="10" y="225"/>
                  <a:pt x="10" y="238"/>
                  <a:pt x="5" y="246"/>
                </a:cubicBezTo>
                <a:cubicBezTo>
                  <a:pt x="5" y="247"/>
                  <a:pt x="5" y="247"/>
                  <a:pt x="5" y="247"/>
                </a:cubicBezTo>
                <a:cubicBezTo>
                  <a:pt x="6" y="246"/>
                  <a:pt x="6" y="246"/>
                  <a:pt x="6" y="246"/>
                </a:cubicBezTo>
                <a:cubicBezTo>
                  <a:pt x="6" y="246"/>
                  <a:pt x="6" y="247"/>
                  <a:pt x="5" y="247"/>
                </a:cubicBezTo>
                <a:cubicBezTo>
                  <a:pt x="0" y="253"/>
                  <a:pt x="7" y="269"/>
                  <a:pt x="0" y="275"/>
                </a:cubicBezTo>
                <a:cubicBezTo>
                  <a:pt x="5" y="276"/>
                  <a:pt x="8" y="269"/>
                  <a:pt x="10" y="264"/>
                </a:cubicBezTo>
                <a:cubicBezTo>
                  <a:pt x="6" y="251"/>
                  <a:pt x="19" y="246"/>
                  <a:pt x="22" y="238"/>
                </a:cubicBezTo>
                <a:cubicBezTo>
                  <a:pt x="24" y="233"/>
                  <a:pt x="22" y="228"/>
                  <a:pt x="24" y="221"/>
                </a:cubicBezTo>
                <a:cubicBezTo>
                  <a:pt x="24" y="218"/>
                  <a:pt x="27" y="216"/>
                  <a:pt x="28" y="213"/>
                </a:cubicBezTo>
                <a:cubicBezTo>
                  <a:pt x="30" y="202"/>
                  <a:pt x="26" y="190"/>
                  <a:pt x="30" y="177"/>
                </a:cubicBezTo>
                <a:cubicBezTo>
                  <a:pt x="31" y="191"/>
                  <a:pt x="40" y="198"/>
                  <a:pt x="40" y="211"/>
                </a:cubicBezTo>
                <a:cubicBezTo>
                  <a:pt x="40" y="224"/>
                  <a:pt x="32" y="230"/>
                  <a:pt x="30" y="241"/>
                </a:cubicBezTo>
                <a:cubicBezTo>
                  <a:pt x="29" y="246"/>
                  <a:pt x="31" y="251"/>
                  <a:pt x="32" y="256"/>
                </a:cubicBezTo>
                <a:cubicBezTo>
                  <a:pt x="33" y="270"/>
                  <a:pt x="32" y="288"/>
                  <a:pt x="30" y="302"/>
                </a:cubicBezTo>
                <a:cubicBezTo>
                  <a:pt x="28" y="317"/>
                  <a:pt x="28" y="317"/>
                  <a:pt x="28" y="317"/>
                </a:cubicBezTo>
                <a:cubicBezTo>
                  <a:pt x="31" y="318"/>
                  <a:pt x="31" y="318"/>
                  <a:pt x="31" y="318"/>
                </a:cubicBezTo>
                <a:cubicBezTo>
                  <a:pt x="30" y="324"/>
                  <a:pt x="30" y="324"/>
                  <a:pt x="30" y="324"/>
                </a:cubicBezTo>
                <a:cubicBezTo>
                  <a:pt x="47" y="325"/>
                  <a:pt x="47" y="325"/>
                  <a:pt x="47" y="325"/>
                </a:cubicBezTo>
                <a:cubicBezTo>
                  <a:pt x="49" y="318"/>
                  <a:pt x="41" y="312"/>
                  <a:pt x="41" y="312"/>
                </a:cubicBezTo>
                <a:cubicBezTo>
                  <a:pt x="39" y="294"/>
                  <a:pt x="40" y="273"/>
                  <a:pt x="44" y="254"/>
                </a:cubicBezTo>
                <a:cubicBezTo>
                  <a:pt x="52" y="272"/>
                  <a:pt x="53" y="298"/>
                  <a:pt x="56" y="316"/>
                </a:cubicBezTo>
                <a:cubicBezTo>
                  <a:pt x="59" y="318"/>
                  <a:pt x="59" y="318"/>
                  <a:pt x="59" y="318"/>
                </a:cubicBezTo>
                <a:cubicBezTo>
                  <a:pt x="59" y="325"/>
                  <a:pt x="59" y="325"/>
                  <a:pt x="59" y="325"/>
                </a:cubicBezTo>
                <a:cubicBezTo>
                  <a:pt x="76" y="325"/>
                  <a:pt x="76" y="325"/>
                  <a:pt x="76" y="325"/>
                </a:cubicBezTo>
                <a:cubicBezTo>
                  <a:pt x="77" y="318"/>
                  <a:pt x="68" y="311"/>
                  <a:pt x="68" y="311"/>
                </a:cubicBezTo>
                <a:cubicBezTo>
                  <a:pt x="61" y="290"/>
                  <a:pt x="57" y="262"/>
                  <a:pt x="60" y="235"/>
                </a:cubicBezTo>
                <a:cubicBezTo>
                  <a:pt x="61" y="224"/>
                  <a:pt x="66" y="201"/>
                  <a:pt x="73" y="200"/>
                </a:cubicBezTo>
                <a:cubicBezTo>
                  <a:pt x="80" y="199"/>
                  <a:pt x="102" y="212"/>
                  <a:pt x="114" y="204"/>
                </a:cubicBezTo>
                <a:cubicBezTo>
                  <a:pt x="106" y="241"/>
                  <a:pt x="105" y="275"/>
                  <a:pt x="96" y="310"/>
                </a:cubicBezTo>
                <a:cubicBezTo>
                  <a:pt x="98" y="313"/>
                  <a:pt x="99" y="314"/>
                  <a:pt x="98" y="318"/>
                </a:cubicBezTo>
                <a:cubicBezTo>
                  <a:pt x="97" y="325"/>
                  <a:pt x="97" y="325"/>
                  <a:pt x="97" y="325"/>
                </a:cubicBezTo>
                <a:cubicBezTo>
                  <a:pt x="115" y="325"/>
                  <a:pt x="115" y="325"/>
                  <a:pt x="115" y="325"/>
                </a:cubicBezTo>
                <a:cubicBezTo>
                  <a:pt x="116" y="315"/>
                  <a:pt x="107" y="311"/>
                  <a:pt x="107" y="311"/>
                </a:cubicBezTo>
                <a:cubicBezTo>
                  <a:pt x="109" y="280"/>
                  <a:pt x="119" y="255"/>
                  <a:pt x="125" y="231"/>
                </a:cubicBezTo>
                <a:cubicBezTo>
                  <a:pt x="126" y="244"/>
                  <a:pt x="130" y="258"/>
                  <a:pt x="132" y="271"/>
                </a:cubicBezTo>
                <a:cubicBezTo>
                  <a:pt x="134" y="283"/>
                  <a:pt x="133" y="298"/>
                  <a:pt x="134" y="309"/>
                </a:cubicBezTo>
                <a:cubicBezTo>
                  <a:pt x="138" y="314"/>
                  <a:pt x="136" y="318"/>
                  <a:pt x="136" y="318"/>
                </a:cubicBezTo>
                <a:cubicBezTo>
                  <a:pt x="136" y="325"/>
                  <a:pt x="136" y="325"/>
                  <a:pt x="136" y="325"/>
                </a:cubicBezTo>
                <a:cubicBezTo>
                  <a:pt x="157" y="325"/>
                  <a:pt x="157" y="325"/>
                  <a:pt x="157" y="325"/>
                </a:cubicBezTo>
                <a:cubicBezTo>
                  <a:pt x="157" y="314"/>
                  <a:pt x="148" y="308"/>
                  <a:pt x="148" y="308"/>
                </a:cubicBezTo>
                <a:cubicBezTo>
                  <a:pt x="134" y="256"/>
                  <a:pt x="142" y="210"/>
                  <a:pt x="146" y="192"/>
                </a:cubicBezTo>
                <a:cubicBezTo>
                  <a:pt x="152" y="189"/>
                  <a:pt x="156" y="182"/>
                  <a:pt x="156" y="172"/>
                </a:cubicBezTo>
                <a:cubicBezTo>
                  <a:pt x="156" y="165"/>
                  <a:pt x="149" y="159"/>
                  <a:pt x="151" y="150"/>
                </a:cubicBezTo>
                <a:cubicBezTo>
                  <a:pt x="169" y="114"/>
                  <a:pt x="182" y="71"/>
                  <a:pt x="203" y="38"/>
                </a:cubicBezTo>
                <a:cubicBezTo>
                  <a:pt x="205" y="34"/>
                  <a:pt x="201" y="28"/>
                  <a:pt x="205" y="25"/>
                </a:cubicBezTo>
                <a:cubicBezTo>
                  <a:pt x="214" y="25"/>
                  <a:pt x="215" y="18"/>
                  <a:pt x="216" y="10"/>
                </a:cubicBezTo>
                <a:cubicBezTo>
                  <a:pt x="209" y="7"/>
                  <a:pt x="204" y="13"/>
                  <a:pt x="202" y="1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21"/>
          <p:cNvSpPr>
            <a:spLocks noEditPoints="1"/>
          </p:cNvSpPr>
          <p:nvPr/>
        </p:nvSpPr>
        <p:spPr bwMode="auto">
          <a:xfrm>
            <a:off x="597276" y="2486306"/>
            <a:ext cx="794828" cy="390943"/>
          </a:xfrm>
          <a:custGeom>
            <a:avLst/>
            <a:gdLst/>
            <a:ahLst/>
            <a:cxnLst>
              <a:cxn ang="0">
                <a:pos x="158" y="112"/>
              </a:cxn>
              <a:cxn ang="0">
                <a:pos x="291" y="28"/>
              </a:cxn>
              <a:cxn ang="0">
                <a:pos x="291" y="28"/>
              </a:cxn>
              <a:cxn ang="0">
                <a:pos x="178" y="66"/>
              </a:cxn>
              <a:cxn ang="0">
                <a:pos x="172" y="78"/>
              </a:cxn>
              <a:cxn ang="0">
                <a:pos x="178" y="53"/>
              </a:cxn>
              <a:cxn ang="0">
                <a:pos x="249" y="30"/>
              </a:cxn>
              <a:cxn ang="0">
                <a:pos x="259" y="23"/>
              </a:cxn>
              <a:cxn ang="0">
                <a:pos x="291" y="26"/>
              </a:cxn>
              <a:cxn ang="0">
                <a:pos x="304" y="30"/>
              </a:cxn>
              <a:cxn ang="0">
                <a:pos x="318" y="84"/>
              </a:cxn>
              <a:cxn ang="0">
                <a:pos x="307" y="124"/>
              </a:cxn>
              <a:cxn ang="0">
                <a:pos x="305" y="122"/>
              </a:cxn>
              <a:cxn ang="0">
                <a:pos x="309" y="72"/>
              </a:cxn>
              <a:cxn ang="0">
                <a:pos x="286" y="67"/>
              </a:cxn>
              <a:cxn ang="0">
                <a:pos x="284" y="87"/>
              </a:cxn>
              <a:cxn ang="0">
                <a:pos x="299" y="135"/>
              </a:cxn>
              <a:cxn ang="0">
                <a:pos x="287" y="146"/>
              </a:cxn>
              <a:cxn ang="0">
                <a:pos x="267" y="100"/>
              </a:cxn>
              <a:cxn ang="0">
                <a:pos x="252" y="107"/>
              </a:cxn>
              <a:cxn ang="0">
                <a:pos x="239" y="135"/>
              </a:cxn>
              <a:cxn ang="0">
                <a:pos x="225" y="143"/>
              </a:cxn>
              <a:cxn ang="0">
                <a:pos x="236" y="98"/>
              </a:cxn>
              <a:cxn ang="0">
                <a:pos x="204" y="111"/>
              </a:cxn>
              <a:cxn ang="0">
                <a:pos x="208" y="133"/>
              </a:cxn>
              <a:cxn ang="0">
                <a:pos x="212" y="145"/>
              </a:cxn>
              <a:cxn ang="0">
                <a:pos x="193" y="134"/>
              </a:cxn>
              <a:cxn ang="0">
                <a:pos x="191" y="108"/>
              </a:cxn>
              <a:cxn ang="0">
                <a:pos x="169" y="138"/>
              </a:cxn>
              <a:cxn ang="0">
                <a:pos x="154" y="127"/>
              </a:cxn>
              <a:cxn ang="0">
                <a:pos x="148" y="71"/>
              </a:cxn>
              <a:cxn ang="0">
                <a:pos x="128" y="70"/>
              </a:cxn>
              <a:cxn ang="0">
                <a:pos x="118" y="79"/>
              </a:cxn>
              <a:cxn ang="0">
                <a:pos x="116" y="119"/>
              </a:cxn>
              <a:cxn ang="0">
                <a:pos x="116" y="149"/>
              </a:cxn>
              <a:cxn ang="0">
                <a:pos x="99" y="144"/>
              </a:cxn>
              <a:cxn ang="0">
                <a:pos x="89" y="148"/>
              </a:cxn>
              <a:cxn ang="0">
                <a:pos x="92" y="123"/>
              </a:cxn>
              <a:cxn ang="0">
                <a:pos x="46" y="105"/>
              </a:cxn>
              <a:cxn ang="0">
                <a:pos x="58" y="152"/>
              </a:cxn>
              <a:cxn ang="0">
                <a:pos x="31" y="114"/>
              </a:cxn>
              <a:cxn ang="0">
                <a:pos x="25" y="155"/>
              </a:cxn>
              <a:cxn ang="0">
                <a:pos x="11" y="120"/>
              </a:cxn>
              <a:cxn ang="0">
                <a:pos x="14" y="79"/>
              </a:cxn>
              <a:cxn ang="0">
                <a:pos x="10" y="86"/>
              </a:cxn>
              <a:cxn ang="0">
                <a:pos x="8" y="53"/>
              </a:cxn>
              <a:cxn ang="0">
                <a:pos x="85" y="19"/>
              </a:cxn>
              <a:cxn ang="0">
                <a:pos x="99" y="11"/>
              </a:cxn>
              <a:cxn ang="0">
                <a:pos x="140" y="17"/>
              </a:cxn>
              <a:cxn ang="0">
                <a:pos x="164" y="54"/>
              </a:cxn>
              <a:cxn ang="0">
                <a:pos x="165" y="77"/>
              </a:cxn>
              <a:cxn ang="0">
                <a:pos x="184" y="92"/>
              </a:cxn>
            </a:cxnLst>
            <a:rect l="0" t="0" r="r" b="b"/>
            <a:pathLst>
              <a:path w="322" h="159">
                <a:moveTo>
                  <a:pt x="158" y="112"/>
                </a:moveTo>
                <a:cubicBezTo>
                  <a:pt x="158" y="112"/>
                  <a:pt x="158" y="112"/>
                  <a:pt x="158" y="112"/>
                </a:cubicBezTo>
                <a:cubicBezTo>
                  <a:pt x="158" y="112"/>
                  <a:pt x="158" y="112"/>
                  <a:pt x="158" y="112"/>
                </a:cubicBezTo>
                <a:close/>
                <a:moveTo>
                  <a:pt x="291" y="28"/>
                </a:moveTo>
                <a:cubicBezTo>
                  <a:pt x="291" y="29"/>
                  <a:pt x="290" y="28"/>
                  <a:pt x="291" y="28"/>
                </a:cubicBezTo>
                <a:cubicBezTo>
                  <a:pt x="291" y="28"/>
                  <a:pt x="291" y="28"/>
                  <a:pt x="291" y="28"/>
                </a:cubicBezTo>
                <a:close/>
                <a:moveTo>
                  <a:pt x="184" y="92"/>
                </a:moveTo>
                <a:cubicBezTo>
                  <a:pt x="185" y="88"/>
                  <a:pt x="177" y="72"/>
                  <a:pt x="178" y="66"/>
                </a:cubicBezTo>
                <a:cubicBezTo>
                  <a:pt x="176" y="65"/>
                  <a:pt x="174" y="74"/>
                  <a:pt x="173" y="78"/>
                </a:cubicBezTo>
                <a:cubicBezTo>
                  <a:pt x="172" y="78"/>
                  <a:pt x="172" y="77"/>
                  <a:pt x="172" y="78"/>
                </a:cubicBezTo>
                <a:cubicBezTo>
                  <a:pt x="171" y="78"/>
                  <a:pt x="171" y="66"/>
                  <a:pt x="174" y="62"/>
                </a:cubicBezTo>
                <a:cubicBezTo>
                  <a:pt x="175" y="57"/>
                  <a:pt x="178" y="54"/>
                  <a:pt x="178" y="53"/>
                </a:cubicBezTo>
                <a:cubicBezTo>
                  <a:pt x="178" y="52"/>
                  <a:pt x="189" y="32"/>
                  <a:pt x="200" y="29"/>
                </a:cubicBezTo>
                <a:cubicBezTo>
                  <a:pt x="210" y="25"/>
                  <a:pt x="248" y="30"/>
                  <a:pt x="249" y="30"/>
                </a:cubicBezTo>
                <a:cubicBezTo>
                  <a:pt x="253" y="30"/>
                  <a:pt x="254" y="28"/>
                  <a:pt x="258" y="29"/>
                </a:cubicBezTo>
                <a:cubicBezTo>
                  <a:pt x="260" y="28"/>
                  <a:pt x="257" y="25"/>
                  <a:pt x="259" y="23"/>
                </a:cubicBezTo>
                <a:cubicBezTo>
                  <a:pt x="262" y="20"/>
                  <a:pt x="272" y="18"/>
                  <a:pt x="275" y="17"/>
                </a:cubicBezTo>
                <a:cubicBezTo>
                  <a:pt x="282" y="19"/>
                  <a:pt x="286" y="23"/>
                  <a:pt x="291" y="26"/>
                </a:cubicBezTo>
                <a:cubicBezTo>
                  <a:pt x="291" y="26"/>
                  <a:pt x="292" y="27"/>
                  <a:pt x="292" y="26"/>
                </a:cubicBezTo>
                <a:cubicBezTo>
                  <a:pt x="293" y="27"/>
                  <a:pt x="302" y="30"/>
                  <a:pt x="304" y="30"/>
                </a:cubicBezTo>
                <a:cubicBezTo>
                  <a:pt x="313" y="40"/>
                  <a:pt x="317" y="52"/>
                  <a:pt x="320" y="67"/>
                </a:cubicBezTo>
                <a:cubicBezTo>
                  <a:pt x="320" y="73"/>
                  <a:pt x="322" y="80"/>
                  <a:pt x="318" y="84"/>
                </a:cubicBezTo>
                <a:cubicBezTo>
                  <a:pt x="317" y="90"/>
                  <a:pt x="314" y="95"/>
                  <a:pt x="313" y="103"/>
                </a:cubicBezTo>
                <a:cubicBezTo>
                  <a:pt x="314" y="110"/>
                  <a:pt x="312" y="120"/>
                  <a:pt x="307" y="124"/>
                </a:cubicBezTo>
                <a:cubicBezTo>
                  <a:pt x="307" y="124"/>
                  <a:pt x="307" y="124"/>
                  <a:pt x="306" y="124"/>
                </a:cubicBezTo>
                <a:cubicBezTo>
                  <a:pt x="306" y="123"/>
                  <a:pt x="307" y="122"/>
                  <a:pt x="305" y="122"/>
                </a:cubicBezTo>
                <a:cubicBezTo>
                  <a:pt x="310" y="116"/>
                  <a:pt x="308" y="112"/>
                  <a:pt x="308" y="105"/>
                </a:cubicBezTo>
                <a:cubicBezTo>
                  <a:pt x="308" y="104"/>
                  <a:pt x="314" y="80"/>
                  <a:pt x="309" y="72"/>
                </a:cubicBezTo>
                <a:cubicBezTo>
                  <a:pt x="302" y="71"/>
                  <a:pt x="293" y="69"/>
                  <a:pt x="288" y="67"/>
                </a:cubicBezTo>
                <a:cubicBezTo>
                  <a:pt x="287" y="67"/>
                  <a:pt x="286" y="67"/>
                  <a:pt x="286" y="67"/>
                </a:cubicBezTo>
                <a:cubicBezTo>
                  <a:pt x="284" y="67"/>
                  <a:pt x="283" y="70"/>
                  <a:pt x="281" y="69"/>
                </a:cubicBezTo>
                <a:cubicBezTo>
                  <a:pt x="279" y="74"/>
                  <a:pt x="285" y="87"/>
                  <a:pt x="284" y="87"/>
                </a:cubicBezTo>
                <a:cubicBezTo>
                  <a:pt x="287" y="97"/>
                  <a:pt x="294" y="120"/>
                  <a:pt x="295" y="124"/>
                </a:cubicBezTo>
                <a:cubicBezTo>
                  <a:pt x="295" y="128"/>
                  <a:pt x="297" y="133"/>
                  <a:pt x="299" y="135"/>
                </a:cubicBezTo>
                <a:cubicBezTo>
                  <a:pt x="301" y="137"/>
                  <a:pt x="308" y="146"/>
                  <a:pt x="298" y="146"/>
                </a:cubicBezTo>
                <a:cubicBezTo>
                  <a:pt x="294" y="146"/>
                  <a:pt x="290" y="146"/>
                  <a:pt x="287" y="146"/>
                </a:cubicBezTo>
                <a:cubicBezTo>
                  <a:pt x="281" y="145"/>
                  <a:pt x="283" y="138"/>
                  <a:pt x="286" y="135"/>
                </a:cubicBezTo>
                <a:cubicBezTo>
                  <a:pt x="282" y="120"/>
                  <a:pt x="274" y="110"/>
                  <a:pt x="267" y="100"/>
                </a:cubicBezTo>
                <a:cubicBezTo>
                  <a:pt x="264" y="95"/>
                  <a:pt x="262" y="91"/>
                  <a:pt x="259" y="89"/>
                </a:cubicBezTo>
                <a:cubicBezTo>
                  <a:pt x="256" y="94"/>
                  <a:pt x="252" y="106"/>
                  <a:pt x="252" y="107"/>
                </a:cubicBezTo>
                <a:cubicBezTo>
                  <a:pt x="247" y="113"/>
                  <a:pt x="246" y="124"/>
                  <a:pt x="240" y="131"/>
                </a:cubicBezTo>
                <a:cubicBezTo>
                  <a:pt x="240" y="132"/>
                  <a:pt x="240" y="134"/>
                  <a:pt x="239" y="135"/>
                </a:cubicBezTo>
                <a:cubicBezTo>
                  <a:pt x="241" y="137"/>
                  <a:pt x="243" y="138"/>
                  <a:pt x="243" y="142"/>
                </a:cubicBezTo>
                <a:cubicBezTo>
                  <a:pt x="239" y="145"/>
                  <a:pt x="228" y="144"/>
                  <a:pt x="225" y="143"/>
                </a:cubicBezTo>
                <a:cubicBezTo>
                  <a:pt x="223" y="142"/>
                  <a:pt x="225" y="138"/>
                  <a:pt x="225" y="138"/>
                </a:cubicBezTo>
                <a:cubicBezTo>
                  <a:pt x="229" y="129"/>
                  <a:pt x="236" y="109"/>
                  <a:pt x="236" y="98"/>
                </a:cubicBezTo>
                <a:cubicBezTo>
                  <a:pt x="229" y="100"/>
                  <a:pt x="218" y="101"/>
                  <a:pt x="209" y="101"/>
                </a:cubicBezTo>
                <a:cubicBezTo>
                  <a:pt x="207" y="104"/>
                  <a:pt x="205" y="107"/>
                  <a:pt x="204" y="111"/>
                </a:cubicBezTo>
                <a:cubicBezTo>
                  <a:pt x="204" y="113"/>
                  <a:pt x="204" y="119"/>
                  <a:pt x="204" y="120"/>
                </a:cubicBezTo>
                <a:cubicBezTo>
                  <a:pt x="205" y="125"/>
                  <a:pt x="205" y="129"/>
                  <a:pt x="208" y="133"/>
                </a:cubicBezTo>
                <a:cubicBezTo>
                  <a:pt x="210" y="136"/>
                  <a:pt x="214" y="138"/>
                  <a:pt x="214" y="143"/>
                </a:cubicBezTo>
                <a:cubicBezTo>
                  <a:pt x="213" y="144"/>
                  <a:pt x="213" y="144"/>
                  <a:pt x="212" y="145"/>
                </a:cubicBezTo>
                <a:cubicBezTo>
                  <a:pt x="206" y="145"/>
                  <a:pt x="199" y="146"/>
                  <a:pt x="193" y="145"/>
                </a:cubicBezTo>
                <a:cubicBezTo>
                  <a:pt x="191" y="142"/>
                  <a:pt x="193" y="137"/>
                  <a:pt x="193" y="134"/>
                </a:cubicBezTo>
                <a:cubicBezTo>
                  <a:pt x="193" y="134"/>
                  <a:pt x="193" y="134"/>
                  <a:pt x="193" y="134"/>
                </a:cubicBezTo>
                <a:cubicBezTo>
                  <a:pt x="193" y="127"/>
                  <a:pt x="194" y="114"/>
                  <a:pt x="191" y="108"/>
                </a:cubicBezTo>
                <a:cubicBezTo>
                  <a:pt x="180" y="114"/>
                  <a:pt x="176" y="124"/>
                  <a:pt x="168" y="133"/>
                </a:cubicBezTo>
                <a:cubicBezTo>
                  <a:pt x="168" y="134"/>
                  <a:pt x="169" y="137"/>
                  <a:pt x="169" y="138"/>
                </a:cubicBezTo>
                <a:cubicBezTo>
                  <a:pt x="169" y="139"/>
                  <a:pt x="162" y="142"/>
                  <a:pt x="161" y="141"/>
                </a:cubicBezTo>
                <a:cubicBezTo>
                  <a:pt x="160" y="140"/>
                  <a:pt x="154" y="132"/>
                  <a:pt x="154" y="127"/>
                </a:cubicBezTo>
                <a:cubicBezTo>
                  <a:pt x="154" y="126"/>
                  <a:pt x="156" y="125"/>
                  <a:pt x="157" y="124"/>
                </a:cubicBezTo>
                <a:cubicBezTo>
                  <a:pt x="154" y="114"/>
                  <a:pt x="149" y="71"/>
                  <a:pt x="148" y="71"/>
                </a:cubicBezTo>
                <a:cubicBezTo>
                  <a:pt x="143" y="67"/>
                  <a:pt x="136" y="66"/>
                  <a:pt x="129" y="64"/>
                </a:cubicBezTo>
                <a:cubicBezTo>
                  <a:pt x="127" y="65"/>
                  <a:pt x="129" y="67"/>
                  <a:pt x="128" y="70"/>
                </a:cubicBezTo>
                <a:cubicBezTo>
                  <a:pt x="125" y="71"/>
                  <a:pt x="122" y="70"/>
                  <a:pt x="119" y="70"/>
                </a:cubicBezTo>
                <a:cubicBezTo>
                  <a:pt x="119" y="70"/>
                  <a:pt x="119" y="76"/>
                  <a:pt x="118" y="79"/>
                </a:cubicBezTo>
                <a:cubicBezTo>
                  <a:pt x="118" y="84"/>
                  <a:pt x="115" y="89"/>
                  <a:pt x="115" y="93"/>
                </a:cubicBezTo>
                <a:cubicBezTo>
                  <a:pt x="115" y="102"/>
                  <a:pt x="116" y="111"/>
                  <a:pt x="116" y="119"/>
                </a:cubicBezTo>
                <a:cubicBezTo>
                  <a:pt x="116" y="127"/>
                  <a:pt x="114" y="134"/>
                  <a:pt x="114" y="142"/>
                </a:cubicBezTo>
                <a:cubicBezTo>
                  <a:pt x="116" y="145"/>
                  <a:pt x="116" y="146"/>
                  <a:pt x="116" y="149"/>
                </a:cubicBezTo>
                <a:cubicBezTo>
                  <a:pt x="114" y="154"/>
                  <a:pt x="104" y="152"/>
                  <a:pt x="100" y="151"/>
                </a:cubicBezTo>
                <a:cubicBezTo>
                  <a:pt x="97" y="150"/>
                  <a:pt x="98" y="147"/>
                  <a:pt x="99" y="144"/>
                </a:cubicBezTo>
                <a:cubicBezTo>
                  <a:pt x="99" y="142"/>
                  <a:pt x="100" y="137"/>
                  <a:pt x="100" y="135"/>
                </a:cubicBezTo>
                <a:cubicBezTo>
                  <a:pt x="95" y="137"/>
                  <a:pt x="91" y="143"/>
                  <a:pt x="89" y="148"/>
                </a:cubicBezTo>
                <a:cubicBezTo>
                  <a:pt x="80" y="147"/>
                  <a:pt x="75" y="136"/>
                  <a:pt x="78" y="129"/>
                </a:cubicBezTo>
                <a:cubicBezTo>
                  <a:pt x="83" y="127"/>
                  <a:pt x="93" y="123"/>
                  <a:pt x="92" y="123"/>
                </a:cubicBezTo>
                <a:cubicBezTo>
                  <a:pt x="92" y="122"/>
                  <a:pt x="80" y="105"/>
                  <a:pt x="76" y="99"/>
                </a:cubicBezTo>
                <a:cubicBezTo>
                  <a:pt x="62" y="104"/>
                  <a:pt x="50" y="105"/>
                  <a:pt x="46" y="105"/>
                </a:cubicBezTo>
                <a:cubicBezTo>
                  <a:pt x="49" y="115"/>
                  <a:pt x="50" y="134"/>
                  <a:pt x="51" y="142"/>
                </a:cubicBezTo>
                <a:cubicBezTo>
                  <a:pt x="55" y="143"/>
                  <a:pt x="60" y="150"/>
                  <a:pt x="58" y="152"/>
                </a:cubicBezTo>
                <a:cubicBezTo>
                  <a:pt x="56" y="155"/>
                  <a:pt x="40" y="154"/>
                  <a:pt x="37" y="152"/>
                </a:cubicBezTo>
                <a:cubicBezTo>
                  <a:pt x="37" y="145"/>
                  <a:pt x="34" y="124"/>
                  <a:pt x="31" y="114"/>
                </a:cubicBezTo>
                <a:cubicBezTo>
                  <a:pt x="21" y="127"/>
                  <a:pt x="21" y="138"/>
                  <a:pt x="20" y="145"/>
                </a:cubicBezTo>
                <a:cubicBezTo>
                  <a:pt x="21" y="149"/>
                  <a:pt x="25" y="150"/>
                  <a:pt x="25" y="155"/>
                </a:cubicBezTo>
                <a:cubicBezTo>
                  <a:pt x="21" y="159"/>
                  <a:pt x="3" y="159"/>
                  <a:pt x="4" y="152"/>
                </a:cubicBezTo>
                <a:cubicBezTo>
                  <a:pt x="0" y="144"/>
                  <a:pt x="11" y="120"/>
                  <a:pt x="11" y="120"/>
                </a:cubicBezTo>
                <a:cubicBezTo>
                  <a:pt x="13" y="109"/>
                  <a:pt x="14" y="97"/>
                  <a:pt x="16" y="86"/>
                </a:cubicBezTo>
                <a:cubicBezTo>
                  <a:pt x="16" y="85"/>
                  <a:pt x="14" y="80"/>
                  <a:pt x="14" y="79"/>
                </a:cubicBezTo>
                <a:cubicBezTo>
                  <a:pt x="14" y="79"/>
                  <a:pt x="11" y="66"/>
                  <a:pt x="11" y="65"/>
                </a:cubicBezTo>
                <a:cubicBezTo>
                  <a:pt x="9" y="69"/>
                  <a:pt x="11" y="85"/>
                  <a:pt x="10" y="86"/>
                </a:cubicBezTo>
                <a:cubicBezTo>
                  <a:pt x="10" y="86"/>
                  <a:pt x="6" y="94"/>
                  <a:pt x="6" y="94"/>
                </a:cubicBezTo>
                <a:cubicBezTo>
                  <a:pt x="5" y="93"/>
                  <a:pt x="8" y="54"/>
                  <a:pt x="8" y="53"/>
                </a:cubicBezTo>
                <a:cubicBezTo>
                  <a:pt x="8" y="53"/>
                  <a:pt x="14" y="26"/>
                  <a:pt x="29" y="20"/>
                </a:cubicBezTo>
                <a:cubicBezTo>
                  <a:pt x="52" y="13"/>
                  <a:pt x="78" y="22"/>
                  <a:pt x="85" y="19"/>
                </a:cubicBezTo>
                <a:cubicBezTo>
                  <a:pt x="85" y="19"/>
                  <a:pt x="100" y="17"/>
                  <a:pt x="100" y="16"/>
                </a:cubicBezTo>
                <a:cubicBezTo>
                  <a:pt x="100" y="16"/>
                  <a:pt x="100" y="13"/>
                  <a:pt x="99" y="11"/>
                </a:cubicBezTo>
                <a:cubicBezTo>
                  <a:pt x="100" y="11"/>
                  <a:pt x="114" y="1"/>
                  <a:pt x="117" y="0"/>
                </a:cubicBezTo>
                <a:cubicBezTo>
                  <a:pt x="132" y="2"/>
                  <a:pt x="133" y="17"/>
                  <a:pt x="140" y="17"/>
                </a:cubicBezTo>
                <a:cubicBezTo>
                  <a:pt x="140" y="17"/>
                  <a:pt x="142" y="18"/>
                  <a:pt x="143" y="18"/>
                </a:cubicBezTo>
                <a:cubicBezTo>
                  <a:pt x="151" y="19"/>
                  <a:pt x="163" y="54"/>
                  <a:pt x="164" y="54"/>
                </a:cubicBezTo>
                <a:cubicBezTo>
                  <a:pt x="165" y="55"/>
                  <a:pt x="166" y="70"/>
                  <a:pt x="166" y="70"/>
                </a:cubicBezTo>
                <a:cubicBezTo>
                  <a:pt x="166" y="73"/>
                  <a:pt x="165" y="77"/>
                  <a:pt x="165" y="77"/>
                </a:cubicBezTo>
                <a:cubicBezTo>
                  <a:pt x="162" y="90"/>
                  <a:pt x="162" y="105"/>
                  <a:pt x="165" y="117"/>
                </a:cubicBezTo>
                <a:cubicBezTo>
                  <a:pt x="168" y="113"/>
                  <a:pt x="182" y="97"/>
                  <a:pt x="184" y="9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22"/>
          <p:cNvSpPr>
            <a:spLocks/>
          </p:cNvSpPr>
          <p:nvPr/>
        </p:nvSpPr>
        <p:spPr bwMode="auto">
          <a:xfrm>
            <a:off x="1430940" y="2387923"/>
            <a:ext cx="660199" cy="494504"/>
          </a:xfrm>
          <a:custGeom>
            <a:avLst/>
            <a:gdLst/>
            <a:ahLst/>
            <a:cxnLst>
              <a:cxn ang="0">
                <a:pos x="34" y="52"/>
              </a:cxn>
              <a:cxn ang="0">
                <a:pos x="24" y="62"/>
              </a:cxn>
              <a:cxn ang="0">
                <a:pos x="17" y="91"/>
              </a:cxn>
              <a:cxn ang="0">
                <a:pos x="17" y="106"/>
              </a:cxn>
              <a:cxn ang="0">
                <a:pos x="16" y="107"/>
              </a:cxn>
              <a:cxn ang="0">
                <a:pos x="15" y="109"/>
              </a:cxn>
              <a:cxn ang="0">
                <a:pos x="14" y="109"/>
              </a:cxn>
              <a:cxn ang="0">
                <a:pos x="14" y="110"/>
              </a:cxn>
              <a:cxn ang="0">
                <a:pos x="13" y="107"/>
              </a:cxn>
              <a:cxn ang="0">
                <a:pos x="11" y="110"/>
              </a:cxn>
              <a:cxn ang="0">
                <a:pos x="15" y="91"/>
              </a:cxn>
              <a:cxn ang="0">
                <a:pos x="20" y="62"/>
              </a:cxn>
              <a:cxn ang="0">
                <a:pos x="42" y="37"/>
              </a:cxn>
              <a:cxn ang="0">
                <a:pos x="66" y="16"/>
              </a:cxn>
              <a:cxn ang="0">
                <a:pos x="148" y="14"/>
              </a:cxn>
              <a:cxn ang="0">
                <a:pos x="154" y="3"/>
              </a:cxn>
              <a:cxn ang="0">
                <a:pos x="211" y="17"/>
              </a:cxn>
              <a:cxn ang="0">
                <a:pos x="225" y="36"/>
              </a:cxn>
              <a:cxn ang="0">
                <a:pos x="239" y="53"/>
              </a:cxn>
              <a:cxn ang="0">
                <a:pos x="243" y="65"/>
              </a:cxn>
              <a:cxn ang="0">
                <a:pos x="248" y="82"/>
              </a:cxn>
              <a:cxn ang="0">
                <a:pos x="252" y="109"/>
              </a:cxn>
              <a:cxn ang="0">
                <a:pos x="268" y="122"/>
              </a:cxn>
              <a:cxn ang="0">
                <a:pos x="253" y="120"/>
              </a:cxn>
              <a:cxn ang="0">
                <a:pos x="258" y="171"/>
              </a:cxn>
              <a:cxn ang="0">
                <a:pos x="257" y="196"/>
              </a:cxn>
              <a:cxn ang="0">
                <a:pos x="254" y="193"/>
              </a:cxn>
              <a:cxn ang="0">
                <a:pos x="252" y="186"/>
              </a:cxn>
              <a:cxn ang="0">
                <a:pos x="233" y="113"/>
              </a:cxn>
              <a:cxn ang="0">
                <a:pos x="225" y="107"/>
              </a:cxn>
              <a:cxn ang="0">
                <a:pos x="201" y="101"/>
              </a:cxn>
              <a:cxn ang="0">
                <a:pos x="227" y="180"/>
              </a:cxn>
              <a:cxn ang="0">
                <a:pos x="242" y="191"/>
              </a:cxn>
              <a:cxn ang="0">
                <a:pos x="211" y="200"/>
              </a:cxn>
              <a:cxn ang="0">
                <a:pos x="210" y="185"/>
              </a:cxn>
              <a:cxn ang="0">
                <a:pos x="163" y="117"/>
              </a:cxn>
              <a:cxn ang="0">
                <a:pos x="156" y="120"/>
              </a:cxn>
              <a:cxn ang="0">
                <a:pos x="135" y="183"/>
              </a:cxn>
              <a:cxn ang="0">
                <a:pos x="143" y="193"/>
              </a:cxn>
              <a:cxn ang="0">
                <a:pos x="143" y="197"/>
              </a:cxn>
              <a:cxn ang="0">
                <a:pos x="114" y="198"/>
              </a:cxn>
              <a:cxn ang="0">
                <a:pos x="114" y="191"/>
              </a:cxn>
              <a:cxn ang="0">
                <a:pos x="123" y="127"/>
              </a:cxn>
              <a:cxn ang="0">
                <a:pos x="98" y="131"/>
              </a:cxn>
              <a:cxn ang="0">
                <a:pos x="87" y="144"/>
              </a:cxn>
              <a:cxn ang="0">
                <a:pos x="93" y="182"/>
              </a:cxn>
              <a:cxn ang="0">
                <a:pos x="101" y="195"/>
              </a:cxn>
              <a:cxn ang="0">
                <a:pos x="68" y="196"/>
              </a:cxn>
              <a:cxn ang="0">
                <a:pos x="66" y="182"/>
              </a:cxn>
              <a:cxn ang="0">
                <a:pos x="65" y="147"/>
              </a:cxn>
              <a:cxn ang="0">
                <a:pos x="61" y="139"/>
              </a:cxn>
              <a:cxn ang="0">
                <a:pos x="47" y="147"/>
              </a:cxn>
              <a:cxn ang="0">
                <a:pos x="25" y="183"/>
              </a:cxn>
              <a:cxn ang="0">
                <a:pos x="22" y="197"/>
              </a:cxn>
              <a:cxn ang="0">
                <a:pos x="13" y="196"/>
              </a:cxn>
              <a:cxn ang="0">
                <a:pos x="0" y="178"/>
              </a:cxn>
              <a:cxn ang="0">
                <a:pos x="26" y="137"/>
              </a:cxn>
              <a:cxn ang="0">
                <a:pos x="26" y="78"/>
              </a:cxn>
              <a:cxn ang="0">
                <a:pos x="34" y="52"/>
              </a:cxn>
            </a:cxnLst>
            <a:rect l="0" t="0" r="r" b="b"/>
            <a:pathLst>
              <a:path w="268" h="201">
                <a:moveTo>
                  <a:pt x="34" y="52"/>
                </a:moveTo>
                <a:cubicBezTo>
                  <a:pt x="34" y="51"/>
                  <a:pt x="26" y="60"/>
                  <a:pt x="24" y="62"/>
                </a:cubicBezTo>
                <a:cubicBezTo>
                  <a:pt x="23" y="64"/>
                  <a:pt x="19" y="83"/>
                  <a:pt x="17" y="91"/>
                </a:cubicBezTo>
                <a:cubicBezTo>
                  <a:pt x="16" y="94"/>
                  <a:pt x="19" y="101"/>
                  <a:pt x="17" y="106"/>
                </a:cubicBezTo>
                <a:cubicBezTo>
                  <a:pt x="17" y="106"/>
                  <a:pt x="16" y="107"/>
                  <a:pt x="16" y="107"/>
                </a:cubicBezTo>
                <a:cubicBezTo>
                  <a:pt x="16" y="107"/>
                  <a:pt x="16" y="108"/>
                  <a:pt x="15" y="109"/>
                </a:cubicBezTo>
                <a:cubicBezTo>
                  <a:pt x="15" y="109"/>
                  <a:pt x="14" y="108"/>
                  <a:pt x="14" y="109"/>
                </a:cubicBezTo>
                <a:cubicBezTo>
                  <a:pt x="14" y="109"/>
                  <a:pt x="14" y="110"/>
                  <a:pt x="14" y="110"/>
                </a:cubicBezTo>
                <a:cubicBezTo>
                  <a:pt x="13" y="110"/>
                  <a:pt x="13" y="107"/>
                  <a:pt x="13" y="107"/>
                </a:cubicBezTo>
                <a:cubicBezTo>
                  <a:pt x="12" y="107"/>
                  <a:pt x="12" y="110"/>
                  <a:pt x="11" y="110"/>
                </a:cubicBezTo>
                <a:cubicBezTo>
                  <a:pt x="7" y="109"/>
                  <a:pt x="15" y="92"/>
                  <a:pt x="15" y="91"/>
                </a:cubicBezTo>
                <a:cubicBezTo>
                  <a:pt x="16" y="83"/>
                  <a:pt x="18" y="67"/>
                  <a:pt x="20" y="62"/>
                </a:cubicBezTo>
                <a:cubicBezTo>
                  <a:pt x="23" y="57"/>
                  <a:pt x="40" y="40"/>
                  <a:pt x="42" y="37"/>
                </a:cubicBezTo>
                <a:cubicBezTo>
                  <a:pt x="47" y="29"/>
                  <a:pt x="55" y="21"/>
                  <a:pt x="66" y="16"/>
                </a:cubicBezTo>
                <a:cubicBezTo>
                  <a:pt x="109" y="5"/>
                  <a:pt x="133" y="25"/>
                  <a:pt x="148" y="14"/>
                </a:cubicBezTo>
                <a:cubicBezTo>
                  <a:pt x="155" y="16"/>
                  <a:pt x="150" y="8"/>
                  <a:pt x="154" y="3"/>
                </a:cubicBezTo>
                <a:cubicBezTo>
                  <a:pt x="158" y="0"/>
                  <a:pt x="208" y="13"/>
                  <a:pt x="211" y="17"/>
                </a:cubicBezTo>
                <a:cubicBezTo>
                  <a:pt x="212" y="19"/>
                  <a:pt x="222" y="31"/>
                  <a:pt x="225" y="36"/>
                </a:cubicBezTo>
                <a:cubicBezTo>
                  <a:pt x="230" y="45"/>
                  <a:pt x="237" y="49"/>
                  <a:pt x="239" y="53"/>
                </a:cubicBezTo>
                <a:cubicBezTo>
                  <a:pt x="241" y="60"/>
                  <a:pt x="243" y="65"/>
                  <a:pt x="243" y="65"/>
                </a:cubicBezTo>
                <a:cubicBezTo>
                  <a:pt x="243" y="65"/>
                  <a:pt x="246" y="79"/>
                  <a:pt x="248" y="82"/>
                </a:cubicBezTo>
                <a:cubicBezTo>
                  <a:pt x="251" y="87"/>
                  <a:pt x="252" y="95"/>
                  <a:pt x="252" y="109"/>
                </a:cubicBezTo>
                <a:cubicBezTo>
                  <a:pt x="253" y="110"/>
                  <a:pt x="258" y="118"/>
                  <a:pt x="268" y="122"/>
                </a:cubicBezTo>
                <a:cubicBezTo>
                  <a:pt x="268" y="123"/>
                  <a:pt x="255" y="121"/>
                  <a:pt x="253" y="120"/>
                </a:cubicBezTo>
                <a:cubicBezTo>
                  <a:pt x="255" y="143"/>
                  <a:pt x="255" y="168"/>
                  <a:pt x="258" y="171"/>
                </a:cubicBezTo>
                <a:cubicBezTo>
                  <a:pt x="260" y="178"/>
                  <a:pt x="257" y="196"/>
                  <a:pt x="257" y="196"/>
                </a:cubicBezTo>
                <a:cubicBezTo>
                  <a:pt x="257" y="196"/>
                  <a:pt x="256" y="194"/>
                  <a:pt x="254" y="193"/>
                </a:cubicBezTo>
                <a:cubicBezTo>
                  <a:pt x="245" y="195"/>
                  <a:pt x="250" y="191"/>
                  <a:pt x="252" y="186"/>
                </a:cubicBezTo>
                <a:cubicBezTo>
                  <a:pt x="248" y="177"/>
                  <a:pt x="236" y="116"/>
                  <a:pt x="233" y="113"/>
                </a:cubicBezTo>
                <a:cubicBezTo>
                  <a:pt x="231" y="114"/>
                  <a:pt x="228" y="108"/>
                  <a:pt x="225" y="107"/>
                </a:cubicBezTo>
                <a:cubicBezTo>
                  <a:pt x="220" y="106"/>
                  <a:pt x="208" y="101"/>
                  <a:pt x="201" y="101"/>
                </a:cubicBezTo>
                <a:cubicBezTo>
                  <a:pt x="200" y="109"/>
                  <a:pt x="228" y="175"/>
                  <a:pt x="227" y="180"/>
                </a:cubicBezTo>
                <a:cubicBezTo>
                  <a:pt x="231" y="182"/>
                  <a:pt x="241" y="188"/>
                  <a:pt x="242" y="191"/>
                </a:cubicBezTo>
                <a:cubicBezTo>
                  <a:pt x="234" y="201"/>
                  <a:pt x="211" y="200"/>
                  <a:pt x="211" y="200"/>
                </a:cubicBezTo>
                <a:cubicBezTo>
                  <a:pt x="210" y="185"/>
                  <a:pt x="210" y="185"/>
                  <a:pt x="210" y="185"/>
                </a:cubicBezTo>
                <a:cubicBezTo>
                  <a:pt x="210" y="185"/>
                  <a:pt x="180" y="122"/>
                  <a:pt x="163" y="117"/>
                </a:cubicBezTo>
                <a:cubicBezTo>
                  <a:pt x="156" y="117"/>
                  <a:pt x="156" y="120"/>
                  <a:pt x="156" y="120"/>
                </a:cubicBezTo>
                <a:cubicBezTo>
                  <a:pt x="150" y="134"/>
                  <a:pt x="144" y="174"/>
                  <a:pt x="135" y="183"/>
                </a:cubicBezTo>
                <a:cubicBezTo>
                  <a:pt x="135" y="187"/>
                  <a:pt x="143" y="193"/>
                  <a:pt x="143" y="193"/>
                </a:cubicBezTo>
                <a:cubicBezTo>
                  <a:pt x="143" y="193"/>
                  <a:pt x="143" y="193"/>
                  <a:pt x="143" y="197"/>
                </a:cubicBezTo>
                <a:cubicBezTo>
                  <a:pt x="142" y="201"/>
                  <a:pt x="119" y="198"/>
                  <a:pt x="114" y="198"/>
                </a:cubicBezTo>
                <a:cubicBezTo>
                  <a:pt x="109" y="197"/>
                  <a:pt x="114" y="191"/>
                  <a:pt x="114" y="191"/>
                </a:cubicBezTo>
                <a:cubicBezTo>
                  <a:pt x="114" y="191"/>
                  <a:pt x="125" y="153"/>
                  <a:pt x="123" y="127"/>
                </a:cubicBezTo>
                <a:cubicBezTo>
                  <a:pt x="119" y="130"/>
                  <a:pt x="101" y="130"/>
                  <a:pt x="98" y="131"/>
                </a:cubicBezTo>
                <a:cubicBezTo>
                  <a:pt x="94" y="134"/>
                  <a:pt x="89" y="139"/>
                  <a:pt x="87" y="144"/>
                </a:cubicBezTo>
                <a:cubicBezTo>
                  <a:pt x="86" y="150"/>
                  <a:pt x="91" y="178"/>
                  <a:pt x="93" y="182"/>
                </a:cubicBezTo>
                <a:cubicBezTo>
                  <a:pt x="99" y="185"/>
                  <a:pt x="101" y="190"/>
                  <a:pt x="101" y="195"/>
                </a:cubicBezTo>
                <a:cubicBezTo>
                  <a:pt x="101" y="201"/>
                  <a:pt x="68" y="200"/>
                  <a:pt x="68" y="196"/>
                </a:cubicBezTo>
                <a:cubicBezTo>
                  <a:pt x="66" y="193"/>
                  <a:pt x="66" y="188"/>
                  <a:pt x="66" y="182"/>
                </a:cubicBezTo>
                <a:cubicBezTo>
                  <a:pt x="69" y="169"/>
                  <a:pt x="65" y="147"/>
                  <a:pt x="65" y="147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61" y="139"/>
                  <a:pt x="54" y="145"/>
                  <a:pt x="47" y="147"/>
                </a:cubicBezTo>
                <a:cubicBezTo>
                  <a:pt x="38" y="157"/>
                  <a:pt x="25" y="183"/>
                  <a:pt x="25" y="183"/>
                </a:cubicBezTo>
                <a:cubicBezTo>
                  <a:pt x="25" y="183"/>
                  <a:pt x="26" y="195"/>
                  <a:pt x="22" y="197"/>
                </a:cubicBezTo>
                <a:cubicBezTo>
                  <a:pt x="19" y="198"/>
                  <a:pt x="13" y="196"/>
                  <a:pt x="13" y="196"/>
                </a:cubicBezTo>
                <a:cubicBezTo>
                  <a:pt x="13" y="196"/>
                  <a:pt x="3" y="190"/>
                  <a:pt x="0" y="178"/>
                </a:cubicBezTo>
                <a:cubicBezTo>
                  <a:pt x="13" y="162"/>
                  <a:pt x="24" y="142"/>
                  <a:pt x="26" y="137"/>
                </a:cubicBezTo>
                <a:cubicBezTo>
                  <a:pt x="27" y="133"/>
                  <a:pt x="24" y="84"/>
                  <a:pt x="26" y="78"/>
                </a:cubicBezTo>
                <a:cubicBezTo>
                  <a:pt x="27" y="75"/>
                  <a:pt x="28" y="64"/>
                  <a:pt x="34" y="5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23"/>
          <p:cNvSpPr>
            <a:spLocks/>
          </p:cNvSpPr>
          <p:nvPr/>
        </p:nvSpPr>
        <p:spPr bwMode="auto">
          <a:xfrm>
            <a:off x="1430940" y="2387923"/>
            <a:ext cx="660199" cy="494504"/>
          </a:xfrm>
          <a:custGeom>
            <a:avLst/>
            <a:gdLst/>
            <a:ahLst/>
            <a:cxnLst>
              <a:cxn ang="0">
                <a:pos x="34" y="52"/>
              </a:cxn>
              <a:cxn ang="0">
                <a:pos x="24" y="62"/>
              </a:cxn>
              <a:cxn ang="0">
                <a:pos x="17" y="91"/>
              </a:cxn>
              <a:cxn ang="0">
                <a:pos x="17" y="106"/>
              </a:cxn>
              <a:cxn ang="0">
                <a:pos x="16" y="107"/>
              </a:cxn>
              <a:cxn ang="0">
                <a:pos x="15" y="109"/>
              </a:cxn>
              <a:cxn ang="0">
                <a:pos x="14" y="109"/>
              </a:cxn>
              <a:cxn ang="0">
                <a:pos x="14" y="110"/>
              </a:cxn>
              <a:cxn ang="0">
                <a:pos x="13" y="107"/>
              </a:cxn>
              <a:cxn ang="0">
                <a:pos x="11" y="110"/>
              </a:cxn>
              <a:cxn ang="0">
                <a:pos x="15" y="91"/>
              </a:cxn>
              <a:cxn ang="0">
                <a:pos x="20" y="62"/>
              </a:cxn>
              <a:cxn ang="0">
                <a:pos x="42" y="37"/>
              </a:cxn>
              <a:cxn ang="0">
                <a:pos x="66" y="16"/>
              </a:cxn>
              <a:cxn ang="0">
                <a:pos x="148" y="14"/>
              </a:cxn>
              <a:cxn ang="0">
                <a:pos x="154" y="3"/>
              </a:cxn>
              <a:cxn ang="0">
                <a:pos x="211" y="17"/>
              </a:cxn>
              <a:cxn ang="0">
                <a:pos x="225" y="36"/>
              </a:cxn>
              <a:cxn ang="0">
                <a:pos x="239" y="53"/>
              </a:cxn>
              <a:cxn ang="0">
                <a:pos x="243" y="65"/>
              </a:cxn>
              <a:cxn ang="0">
                <a:pos x="248" y="82"/>
              </a:cxn>
              <a:cxn ang="0">
                <a:pos x="252" y="109"/>
              </a:cxn>
              <a:cxn ang="0">
                <a:pos x="268" y="122"/>
              </a:cxn>
              <a:cxn ang="0">
                <a:pos x="253" y="120"/>
              </a:cxn>
              <a:cxn ang="0">
                <a:pos x="258" y="171"/>
              </a:cxn>
              <a:cxn ang="0">
                <a:pos x="257" y="196"/>
              </a:cxn>
              <a:cxn ang="0">
                <a:pos x="254" y="193"/>
              </a:cxn>
              <a:cxn ang="0">
                <a:pos x="252" y="186"/>
              </a:cxn>
              <a:cxn ang="0">
                <a:pos x="233" y="113"/>
              </a:cxn>
              <a:cxn ang="0">
                <a:pos x="225" y="107"/>
              </a:cxn>
              <a:cxn ang="0">
                <a:pos x="201" y="101"/>
              </a:cxn>
              <a:cxn ang="0">
                <a:pos x="227" y="180"/>
              </a:cxn>
              <a:cxn ang="0">
                <a:pos x="242" y="191"/>
              </a:cxn>
              <a:cxn ang="0">
                <a:pos x="211" y="200"/>
              </a:cxn>
              <a:cxn ang="0">
                <a:pos x="210" y="185"/>
              </a:cxn>
              <a:cxn ang="0">
                <a:pos x="163" y="117"/>
              </a:cxn>
              <a:cxn ang="0">
                <a:pos x="156" y="120"/>
              </a:cxn>
              <a:cxn ang="0">
                <a:pos x="135" y="183"/>
              </a:cxn>
              <a:cxn ang="0">
                <a:pos x="143" y="193"/>
              </a:cxn>
              <a:cxn ang="0">
                <a:pos x="143" y="197"/>
              </a:cxn>
              <a:cxn ang="0">
                <a:pos x="114" y="198"/>
              </a:cxn>
              <a:cxn ang="0">
                <a:pos x="114" y="191"/>
              </a:cxn>
              <a:cxn ang="0">
                <a:pos x="123" y="127"/>
              </a:cxn>
              <a:cxn ang="0">
                <a:pos x="98" y="131"/>
              </a:cxn>
              <a:cxn ang="0">
                <a:pos x="87" y="144"/>
              </a:cxn>
              <a:cxn ang="0">
                <a:pos x="93" y="182"/>
              </a:cxn>
              <a:cxn ang="0">
                <a:pos x="101" y="195"/>
              </a:cxn>
              <a:cxn ang="0">
                <a:pos x="68" y="196"/>
              </a:cxn>
              <a:cxn ang="0">
                <a:pos x="66" y="182"/>
              </a:cxn>
              <a:cxn ang="0">
                <a:pos x="65" y="147"/>
              </a:cxn>
              <a:cxn ang="0">
                <a:pos x="61" y="139"/>
              </a:cxn>
              <a:cxn ang="0">
                <a:pos x="47" y="147"/>
              </a:cxn>
              <a:cxn ang="0">
                <a:pos x="25" y="183"/>
              </a:cxn>
              <a:cxn ang="0">
                <a:pos x="22" y="197"/>
              </a:cxn>
              <a:cxn ang="0">
                <a:pos x="13" y="196"/>
              </a:cxn>
              <a:cxn ang="0">
                <a:pos x="0" y="178"/>
              </a:cxn>
              <a:cxn ang="0">
                <a:pos x="26" y="137"/>
              </a:cxn>
              <a:cxn ang="0">
                <a:pos x="26" y="78"/>
              </a:cxn>
              <a:cxn ang="0">
                <a:pos x="34" y="52"/>
              </a:cxn>
            </a:cxnLst>
            <a:rect l="0" t="0" r="r" b="b"/>
            <a:pathLst>
              <a:path w="268" h="201">
                <a:moveTo>
                  <a:pt x="34" y="52"/>
                </a:moveTo>
                <a:cubicBezTo>
                  <a:pt x="34" y="51"/>
                  <a:pt x="26" y="60"/>
                  <a:pt x="24" y="62"/>
                </a:cubicBezTo>
                <a:cubicBezTo>
                  <a:pt x="23" y="64"/>
                  <a:pt x="19" y="83"/>
                  <a:pt x="17" y="91"/>
                </a:cubicBezTo>
                <a:cubicBezTo>
                  <a:pt x="16" y="94"/>
                  <a:pt x="19" y="101"/>
                  <a:pt x="17" y="106"/>
                </a:cubicBezTo>
                <a:cubicBezTo>
                  <a:pt x="17" y="106"/>
                  <a:pt x="16" y="107"/>
                  <a:pt x="16" y="107"/>
                </a:cubicBezTo>
                <a:cubicBezTo>
                  <a:pt x="16" y="107"/>
                  <a:pt x="16" y="108"/>
                  <a:pt x="15" y="109"/>
                </a:cubicBezTo>
                <a:cubicBezTo>
                  <a:pt x="15" y="109"/>
                  <a:pt x="14" y="108"/>
                  <a:pt x="14" y="109"/>
                </a:cubicBezTo>
                <a:cubicBezTo>
                  <a:pt x="14" y="109"/>
                  <a:pt x="14" y="110"/>
                  <a:pt x="14" y="110"/>
                </a:cubicBezTo>
                <a:cubicBezTo>
                  <a:pt x="13" y="110"/>
                  <a:pt x="13" y="107"/>
                  <a:pt x="13" y="107"/>
                </a:cubicBezTo>
                <a:cubicBezTo>
                  <a:pt x="12" y="107"/>
                  <a:pt x="12" y="110"/>
                  <a:pt x="11" y="110"/>
                </a:cubicBezTo>
                <a:cubicBezTo>
                  <a:pt x="7" y="109"/>
                  <a:pt x="15" y="92"/>
                  <a:pt x="15" y="91"/>
                </a:cubicBezTo>
                <a:cubicBezTo>
                  <a:pt x="16" y="83"/>
                  <a:pt x="18" y="67"/>
                  <a:pt x="20" y="62"/>
                </a:cubicBezTo>
                <a:cubicBezTo>
                  <a:pt x="23" y="57"/>
                  <a:pt x="40" y="40"/>
                  <a:pt x="42" y="37"/>
                </a:cubicBezTo>
                <a:cubicBezTo>
                  <a:pt x="47" y="29"/>
                  <a:pt x="55" y="21"/>
                  <a:pt x="66" y="16"/>
                </a:cubicBezTo>
                <a:cubicBezTo>
                  <a:pt x="109" y="5"/>
                  <a:pt x="133" y="25"/>
                  <a:pt x="148" y="14"/>
                </a:cubicBezTo>
                <a:cubicBezTo>
                  <a:pt x="155" y="16"/>
                  <a:pt x="150" y="8"/>
                  <a:pt x="154" y="3"/>
                </a:cubicBezTo>
                <a:cubicBezTo>
                  <a:pt x="158" y="0"/>
                  <a:pt x="208" y="13"/>
                  <a:pt x="211" y="17"/>
                </a:cubicBezTo>
                <a:cubicBezTo>
                  <a:pt x="212" y="19"/>
                  <a:pt x="222" y="31"/>
                  <a:pt x="225" y="36"/>
                </a:cubicBezTo>
                <a:cubicBezTo>
                  <a:pt x="230" y="45"/>
                  <a:pt x="237" y="49"/>
                  <a:pt x="239" y="53"/>
                </a:cubicBezTo>
                <a:cubicBezTo>
                  <a:pt x="241" y="60"/>
                  <a:pt x="243" y="65"/>
                  <a:pt x="243" y="65"/>
                </a:cubicBezTo>
                <a:cubicBezTo>
                  <a:pt x="243" y="65"/>
                  <a:pt x="246" y="79"/>
                  <a:pt x="248" y="82"/>
                </a:cubicBezTo>
                <a:cubicBezTo>
                  <a:pt x="251" y="87"/>
                  <a:pt x="252" y="95"/>
                  <a:pt x="252" y="109"/>
                </a:cubicBezTo>
                <a:cubicBezTo>
                  <a:pt x="253" y="110"/>
                  <a:pt x="258" y="118"/>
                  <a:pt x="268" y="122"/>
                </a:cubicBezTo>
                <a:cubicBezTo>
                  <a:pt x="268" y="123"/>
                  <a:pt x="255" y="121"/>
                  <a:pt x="253" y="120"/>
                </a:cubicBezTo>
                <a:cubicBezTo>
                  <a:pt x="255" y="143"/>
                  <a:pt x="255" y="168"/>
                  <a:pt x="258" y="171"/>
                </a:cubicBezTo>
                <a:cubicBezTo>
                  <a:pt x="260" y="178"/>
                  <a:pt x="257" y="196"/>
                  <a:pt x="257" y="196"/>
                </a:cubicBezTo>
                <a:cubicBezTo>
                  <a:pt x="257" y="196"/>
                  <a:pt x="256" y="194"/>
                  <a:pt x="254" y="193"/>
                </a:cubicBezTo>
                <a:cubicBezTo>
                  <a:pt x="245" y="195"/>
                  <a:pt x="250" y="191"/>
                  <a:pt x="252" y="186"/>
                </a:cubicBezTo>
                <a:cubicBezTo>
                  <a:pt x="248" y="177"/>
                  <a:pt x="236" y="116"/>
                  <a:pt x="233" y="113"/>
                </a:cubicBezTo>
                <a:cubicBezTo>
                  <a:pt x="231" y="114"/>
                  <a:pt x="228" y="108"/>
                  <a:pt x="225" y="107"/>
                </a:cubicBezTo>
                <a:cubicBezTo>
                  <a:pt x="220" y="106"/>
                  <a:pt x="208" y="101"/>
                  <a:pt x="201" y="101"/>
                </a:cubicBezTo>
                <a:cubicBezTo>
                  <a:pt x="200" y="109"/>
                  <a:pt x="228" y="175"/>
                  <a:pt x="227" y="180"/>
                </a:cubicBezTo>
                <a:cubicBezTo>
                  <a:pt x="231" y="182"/>
                  <a:pt x="241" y="188"/>
                  <a:pt x="242" y="191"/>
                </a:cubicBezTo>
                <a:cubicBezTo>
                  <a:pt x="234" y="201"/>
                  <a:pt x="211" y="200"/>
                  <a:pt x="211" y="200"/>
                </a:cubicBezTo>
                <a:cubicBezTo>
                  <a:pt x="210" y="185"/>
                  <a:pt x="210" y="185"/>
                  <a:pt x="210" y="185"/>
                </a:cubicBezTo>
                <a:cubicBezTo>
                  <a:pt x="210" y="185"/>
                  <a:pt x="180" y="122"/>
                  <a:pt x="163" y="117"/>
                </a:cubicBezTo>
                <a:cubicBezTo>
                  <a:pt x="156" y="117"/>
                  <a:pt x="156" y="120"/>
                  <a:pt x="156" y="120"/>
                </a:cubicBezTo>
                <a:cubicBezTo>
                  <a:pt x="150" y="134"/>
                  <a:pt x="144" y="174"/>
                  <a:pt x="135" y="183"/>
                </a:cubicBezTo>
                <a:cubicBezTo>
                  <a:pt x="135" y="187"/>
                  <a:pt x="143" y="193"/>
                  <a:pt x="143" y="193"/>
                </a:cubicBezTo>
                <a:cubicBezTo>
                  <a:pt x="143" y="193"/>
                  <a:pt x="143" y="193"/>
                  <a:pt x="143" y="197"/>
                </a:cubicBezTo>
                <a:cubicBezTo>
                  <a:pt x="142" y="201"/>
                  <a:pt x="119" y="198"/>
                  <a:pt x="114" y="198"/>
                </a:cubicBezTo>
                <a:cubicBezTo>
                  <a:pt x="109" y="197"/>
                  <a:pt x="114" y="191"/>
                  <a:pt x="114" y="191"/>
                </a:cubicBezTo>
                <a:cubicBezTo>
                  <a:pt x="114" y="191"/>
                  <a:pt x="125" y="153"/>
                  <a:pt x="123" y="127"/>
                </a:cubicBezTo>
                <a:cubicBezTo>
                  <a:pt x="119" y="130"/>
                  <a:pt x="101" y="130"/>
                  <a:pt x="98" y="131"/>
                </a:cubicBezTo>
                <a:cubicBezTo>
                  <a:pt x="94" y="134"/>
                  <a:pt x="89" y="139"/>
                  <a:pt x="87" y="144"/>
                </a:cubicBezTo>
                <a:cubicBezTo>
                  <a:pt x="86" y="150"/>
                  <a:pt x="91" y="178"/>
                  <a:pt x="93" y="182"/>
                </a:cubicBezTo>
                <a:cubicBezTo>
                  <a:pt x="99" y="185"/>
                  <a:pt x="101" y="190"/>
                  <a:pt x="101" y="195"/>
                </a:cubicBezTo>
                <a:cubicBezTo>
                  <a:pt x="101" y="201"/>
                  <a:pt x="68" y="200"/>
                  <a:pt x="68" y="196"/>
                </a:cubicBezTo>
                <a:cubicBezTo>
                  <a:pt x="66" y="193"/>
                  <a:pt x="66" y="188"/>
                  <a:pt x="66" y="182"/>
                </a:cubicBezTo>
                <a:cubicBezTo>
                  <a:pt x="69" y="169"/>
                  <a:pt x="65" y="147"/>
                  <a:pt x="65" y="147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61" y="139"/>
                  <a:pt x="54" y="145"/>
                  <a:pt x="47" y="147"/>
                </a:cubicBezTo>
                <a:cubicBezTo>
                  <a:pt x="38" y="157"/>
                  <a:pt x="25" y="183"/>
                  <a:pt x="25" y="183"/>
                </a:cubicBezTo>
                <a:cubicBezTo>
                  <a:pt x="25" y="183"/>
                  <a:pt x="26" y="195"/>
                  <a:pt x="22" y="197"/>
                </a:cubicBezTo>
                <a:cubicBezTo>
                  <a:pt x="19" y="198"/>
                  <a:pt x="13" y="196"/>
                  <a:pt x="13" y="196"/>
                </a:cubicBezTo>
                <a:cubicBezTo>
                  <a:pt x="13" y="196"/>
                  <a:pt x="3" y="190"/>
                  <a:pt x="0" y="178"/>
                </a:cubicBezTo>
                <a:cubicBezTo>
                  <a:pt x="13" y="162"/>
                  <a:pt x="24" y="142"/>
                  <a:pt x="26" y="137"/>
                </a:cubicBezTo>
                <a:cubicBezTo>
                  <a:pt x="27" y="133"/>
                  <a:pt x="24" y="84"/>
                  <a:pt x="26" y="78"/>
                </a:cubicBezTo>
                <a:cubicBezTo>
                  <a:pt x="27" y="75"/>
                  <a:pt x="28" y="64"/>
                  <a:pt x="34" y="52"/>
                </a:cubicBezTo>
                <a:close/>
              </a:path>
            </a:pathLst>
          </a:custGeom>
          <a:noFill/>
          <a:ln w="4" cap="flat">
            <a:solidFill>
              <a:srgbClr val="23181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24"/>
          <p:cNvSpPr>
            <a:spLocks noEditPoints="1"/>
          </p:cNvSpPr>
          <p:nvPr/>
        </p:nvSpPr>
        <p:spPr bwMode="auto">
          <a:xfrm>
            <a:off x="2220590" y="2406046"/>
            <a:ext cx="497091" cy="473792"/>
          </a:xfrm>
          <a:custGeom>
            <a:avLst/>
            <a:gdLst/>
            <a:ahLst/>
            <a:cxnLst>
              <a:cxn ang="0">
                <a:pos x="190" y="135"/>
              </a:cxn>
              <a:cxn ang="0">
                <a:pos x="190" y="135"/>
              </a:cxn>
              <a:cxn ang="0">
                <a:pos x="190" y="135"/>
              </a:cxn>
              <a:cxn ang="0">
                <a:pos x="202" y="160"/>
              </a:cxn>
              <a:cxn ang="0">
                <a:pos x="202" y="166"/>
              </a:cxn>
              <a:cxn ang="0">
                <a:pos x="194" y="170"/>
              </a:cxn>
              <a:cxn ang="0">
                <a:pos x="178" y="86"/>
              </a:cxn>
              <a:cxn ang="0">
                <a:pos x="155" y="76"/>
              </a:cxn>
              <a:cxn ang="0">
                <a:pos x="154" y="84"/>
              </a:cxn>
              <a:cxn ang="0">
                <a:pos x="142" y="84"/>
              </a:cxn>
              <a:cxn ang="0">
                <a:pos x="141" y="96"/>
              </a:cxn>
              <a:cxn ang="0">
                <a:pos x="138" y="112"/>
              </a:cxn>
              <a:cxn ang="0">
                <a:pos x="139" y="143"/>
              </a:cxn>
              <a:cxn ang="0">
                <a:pos x="137" y="171"/>
              </a:cxn>
              <a:cxn ang="0">
                <a:pos x="140" y="180"/>
              </a:cxn>
              <a:cxn ang="0">
                <a:pos x="119" y="182"/>
              </a:cxn>
              <a:cxn ang="0">
                <a:pos x="118" y="173"/>
              </a:cxn>
              <a:cxn ang="0">
                <a:pos x="119" y="163"/>
              </a:cxn>
              <a:cxn ang="0">
                <a:pos x="107" y="178"/>
              </a:cxn>
              <a:cxn ang="0">
                <a:pos x="94" y="156"/>
              </a:cxn>
              <a:cxn ang="0">
                <a:pos x="111" y="148"/>
              </a:cxn>
              <a:cxn ang="0">
                <a:pos x="91" y="119"/>
              </a:cxn>
              <a:cxn ang="0">
                <a:pos x="55" y="127"/>
              </a:cxn>
              <a:cxn ang="0">
                <a:pos x="61" y="171"/>
              </a:cxn>
              <a:cxn ang="0">
                <a:pos x="69" y="183"/>
              </a:cxn>
              <a:cxn ang="0">
                <a:pos x="44" y="183"/>
              </a:cxn>
              <a:cxn ang="0">
                <a:pos x="37" y="137"/>
              </a:cxn>
              <a:cxn ang="0">
                <a:pos x="23" y="175"/>
              </a:cxn>
              <a:cxn ang="0">
                <a:pos x="29" y="187"/>
              </a:cxn>
              <a:cxn ang="0">
                <a:pos x="4" y="183"/>
              </a:cxn>
              <a:cxn ang="0">
                <a:pos x="13" y="145"/>
              </a:cxn>
              <a:cxn ang="0">
                <a:pos x="19" y="103"/>
              </a:cxn>
              <a:cxn ang="0">
                <a:pos x="16" y="96"/>
              </a:cxn>
              <a:cxn ang="0">
                <a:pos x="13" y="78"/>
              </a:cxn>
              <a:cxn ang="0">
                <a:pos x="11" y="104"/>
              </a:cxn>
              <a:cxn ang="0">
                <a:pos x="6" y="113"/>
              </a:cxn>
              <a:cxn ang="0">
                <a:pos x="9" y="64"/>
              </a:cxn>
              <a:cxn ang="0">
                <a:pos x="35" y="23"/>
              </a:cxn>
              <a:cxn ang="0">
                <a:pos x="101" y="23"/>
              </a:cxn>
              <a:cxn ang="0">
                <a:pos x="120" y="19"/>
              </a:cxn>
              <a:cxn ang="0">
                <a:pos x="119" y="13"/>
              </a:cxn>
              <a:cxn ang="0">
                <a:pos x="141" y="0"/>
              </a:cxn>
              <a:cxn ang="0">
                <a:pos x="168" y="20"/>
              </a:cxn>
              <a:cxn ang="0">
                <a:pos x="172" y="21"/>
              </a:cxn>
              <a:cxn ang="0">
                <a:pos x="196" y="65"/>
              </a:cxn>
              <a:cxn ang="0">
                <a:pos x="199" y="84"/>
              </a:cxn>
              <a:cxn ang="0">
                <a:pos x="198" y="93"/>
              </a:cxn>
              <a:cxn ang="0">
                <a:pos x="198" y="140"/>
              </a:cxn>
              <a:cxn ang="0">
                <a:pos x="202" y="160"/>
              </a:cxn>
            </a:cxnLst>
            <a:rect l="0" t="0" r="r" b="b"/>
            <a:pathLst>
              <a:path w="202" h="192">
                <a:moveTo>
                  <a:pt x="190" y="135"/>
                </a:moveTo>
                <a:cubicBezTo>
                  <a:pt x="190" y="135"/>
                  <a:pt x="190" y="134"/>
                  <a:pt x="190" y="135"/>
                </a:cubicBezTo>
                <a:cubicBezTo>
                  <a:pt x="190" y="135"/>
                  <a:pt x="190" y="135"/>
                  <a:pt x="190" y="135"/>
                </a:cubicBezTo>
                <a:close/>
                <a:moveTo>
                  <a:pt x="202" y="160"/>
                </a:moveTo>
                <a:cubicBezTo>
                  <a:pt x="202" y="161"/>
                  <a:pt x="202" y="165"/>
                  <a:pt x="202" y="166"/>
                </a:cubicBezTo>
                <a:cubicBezTo>
                  <a:pt x="202" y="168"/>
                  <a:pt x="195" y="171"/>
                  <a:pt x="194" y="170"/>
                </a:cubicBezTo>
                <a:cubicBezTo>
                  <a:pt x="192" y="169"/>
                  <a:pt x="179" y="86"/>
                  <a:pt x="178" y="86"/>
                </a:cubicBezTo>
                <a:cubicBezTo>
                  <a:pt x="171" y="81"/>
                  <a:pt x="164" y="79"/>
                  <a:pt x="155" y="76"/>
                </a:cubicBezTo>
                <a:cubicBezTo>
                  <a:pt x="152" y="78"/>
                  <a:pt x="155" y="81"/>
                  <a:pt x="154" y="84"/>
                </a:cubicBezTo>
                <a:cubicBezTo>
                  <a:pt x="151" y="85"/>
                  <a:pt x="147" y="84"/>
                  <a:pt x="142" y="84"/>
                </a:cubicBezTo>
                <a:cubicBezTo>
                  <a:pt x="142" y="84"/>
                  <a:pt x="142" y="91"/>
                  <a:pt x="141" y="96"/>
                </a:cubicBezTo>
                <a:cubicBezTo>
                  <a:pt x="141" y="101"/>
                  <a:pt x="138" y="107"/>
                  <a:pt x="138" y="112"/>
                </a:cubicBezTo>
                <a:cubicBezTo>
                  <a:pt x="138" y="122"/>
                  <a:pt x="139" y="133"/>
                  <a:pt x="139" y="143"/>
                </a:cubicBezTo>
                <a:cubicBezTo>
                  <a:pt x="139" y="153"/>
                  <a:pt x="137" y="161"/>
                  <a:pt x="137" y="171"/>
                </a:cubicBezTo>
                <a:cubicBezTo>
                  <a:pt x="139" y="174"/>
                  <a:pt x="139" y="175"/>
                  <a:pt x="140" y="180"/>
                </a:cubicBezTo>
                <a:cubicBezTo>
                  <a:pt x="137" y="185"/>
                  <a:pt x="125" y="183"/>
                  <a:pt x="119" y="182"/>
                </a:cubicBezTo>
                <a:cubicBezTo>
                  <a:pt x="116" y="180"/>
                  <a:pt x="117" y="177"/>
                  <a:pt x="118" y="173"/>
                </a:cubicBezTo>
                <a:cubicBezTo>
                  <a:pt x="118" y="171"/>
                  <a:pt x="119" y="164"/>
                  <a:pt x="119" y="163"/>
                </a:cubicBezTo>
                <a:cubicBezTo>
                  <a:pt x="114" y="165"/>
                  <a:pt x="109" y="173"/>
                  <a:pt x="107" y="178"/>
                </a:cubicBezTo>
                <a:cubicBezTo>
                  <a:pt x="96" y="177"/>
                  <a:pt x="90" y="164"/>
                  <a:pt x="94" y="156"/>
                </a:cubicBezTo>
                <a:cubicBezTo>
                  <a:pt x="99" y="153"/>
                  <a:pt x="111" y="148"/>
                  <a:pt x="111" y="148"/>
                </a:cubicBezTo>
                <a:cubicBezTo>
                  <a:pt x="110" y="147"/>
                  <a:pt x="96" y="126"/>
                  <a:pt x="91" y="119"/>
                </a:cubicBezTo>
                <a:cubicBezTo>
                  <a:pt x="74" y="126"/>
                  <a:pt x="59" y="126"/>
                  <a:pt x="55" y="127"/>
                </a:cubicBezTo>
                <a:cubicBezTo>
                  <a:pt x="58" y="139"/>
                  <a:pt x="59" y="162"/>
                  <a:pt x="61" y="171"/>
                </a:cubicBezTo>
                <a:cubicBezTo>
                  <a:pt x="66" y="173"/>
                  <a:pt x="71" y="180"/>
                  <a:pt x="69" y="183"/>
                </a:cubicBezTo>
                <a:cubicBezTo>
                  <a:pt x="66" y="186"/>
                  <a:pt x="48" y="186"/>
                  <a:pt x="44" y="183"/>
                </a:cubicBezTo>
                <a:cubicBezTo>
                  <a:pt x="44" y="175"/>
                  <a:pt x="40" y="150"/>
                  <a:pt x="37" y="137"/>
                </a:cubicBezTo>
                <a:cubicBezTo>
                  <a:pt x="24" y="152"/>
                  <a:pt x="25" y="166"/>
                  <a:pt x="23" y="175"/>
                </a:cubicBezTo>
                <a:cubicBezTo>
                  <a:pt x="25" y="180"/>
                  <a:pt x="29" y="181"/>
                  <a:pt x="29" y="187"/>
                </a:cubicBezTo>
                <a:cubicBezTo>
                  <a:pt x="24" y="191"/>
                  <a:pt x="3" y="192"/>
                  <a:pt x="4" y="183"/>
                </a:cubicBezTo>
                <a:cubicBezTo>
                  <a:pt x="0" y="173"/>
                  <a:pt x="13" y="145"/>
                  <a:pt x="13" y="145"/>
                </a:cubicBezTo>
                <a:cubicBezTo>
                  <a:pt x="15" y="131"/>
                  <a:pt x="16" y="117"/>
                  <a:pt x="19" y="103"/>
                </a:cubicBezTo>
                <a:cubicBezTo>
                  <a:pt x="19" y="102"/>
                  <a:pt x="16" y="96"/>
                  <a:pt x="16" y="96"/>
                </a:cubicBezTo>
                <a:cubicBezTo>
                  <a:pt x="16" y="95"/>
                  <a:pt x="13" y="79"/>
                  <a:pt x="13" y="78"/>
                </a:cubicBezTo>
                <a:cubicBezTo>
                  <a:pt x="10" y="82"/>
                  <a:pt x="12" y="102"/>
                  <a:pt x="11" y="104"/>
                </a:cubicBezTo>
                <a:cubicBezTo>
                  <a:pt x="11" y="104"/>
                  <a:pt x="7" y="113"/>
                  <a:pt x="6" y="113"/>
                </a:cubicBezTo>
                <a:cubicBezTo>
                  <a:pt x="6" y="112"/>
                  <a:pt x="9" y="65"/>
                  <a:pt x="9" y="64"/>
                </a:cubicBezTo>
                <a:cubicBezTo>
                  <a:pt x="9" y="63"/>
                  <a:pt x="16" y="32"/>
                  <a:pt x="35" y="23"/>
                </a:cubicBezTo>
                <a:cubicBezTo>
                  <a:pt x="62" y="16"/>
                  <a:pt x="93" y="26"/>
                  <a:pt x="101" y="23"/>
                </a:cubicBezTo>
                <a:cubicBezTo>
                  <a:pt x="102" y="23"/>
                  <a:pt x="119" y="20"/>
                  <a:pt x="120" y="19"/>
                </a:cubicBezTo>
                <a:cubicBezTo>
                  <a:pt x="120" y="19"/>
                  <a:pt x="120" y="16"/>
                  <a:pt x="119" y="13"/>
                </a:cubicBezTo>
                <a:cubicBezTo>
                  <a:pt x="119" y="12"/>
                  <a:pt x="137" y="1"/>
                  <a:pt x="141" y="0"/>
                </a:cubicBezTo>
                <a:cubicBezTo>
                  <a:pt x="158" y="3"/>
                  <a:pt x="160" y="20"/>
                  <a:pt x="168" y="20"/>
                </a:cubicBezTo>
                <a:cubicBezTo>
                  <a:pt x="168" y="20"/>
                  <a:pt x="171" y="22"/>
                  <a:pt x="172" y="21"/>
                </a:cubicBezTo>
                <a:cubicBezTo>
                  <a:pt x="182" y="23"/>
                  <a:pt x="196" y="65"/>
                  <a:pt x="196" y="65"/>
                </a:cubicBezTo>
                <a:cubicBezTo>
                  <a:pt x="198" y="66"/>
                  <a:pt x="200" y="84"/>
                  <a:pt x="199" y="84"/>
                </a:cubicBezTo>
                <a:cubicBezTo>
                  <a:pt x="199" y="87"/>
                  <a:pt x="198" y="93"/>
                  <a:pt x="198" y="93"/>
                </a:cubicBezTo>
                <a:cubicBezTo>
                  <a:pt x="195" y="108"/>
                  <a:pt x="195" y="127"/>
                  <a:pt x="198" y="140"/>
                </a:cubicBezTo>
                <a:cubicBezTo>
                  <a:pt x="202" y="160"/>
                  <a:pt x="202" y="160"/>
                  <a:pt x="202" y="16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30"/>
          <p:cNvSpPr>
            <a:spLocks/>
          </p:cNvSpPr>
          <p:nvPr/>
        </p:nvSpPr>
        <p:spPr bwMode="auto">
          <a:xfrm>
            <a:off x="5788255" y="2095363"/>
            <a:ext cx="730103" cy="665380"/>
          </a:xfrm>
          <a:custGeom>
            <a:avLst/>
            <a:gdLst/>
            <a:ahLst/>
            <a:cxnLst>
              <a:cxn ang="0">
                <a:pos x="79" y="29"/>
              </a:cxn>
              <a:cxn ang="0">
                <a:pos x="54" y="56"/>
              </a:cxn>
              <a:cxn ang="0">
                <a:pos x="98" y="70"/>
              </a:cxn>
              <a:cxn ang="0">
                <a:pos x="126" y="64"/>
              </a:cxn>
              <a:cxn ang="0">
                <a:pos x="166" y="77"/>
              </a:cxn>
              <a:cxn ang="0">
                <a:pos x="248" y="84"/>
              </a:cxn>
              <a:cxn ang="0">
                <a:pos x="261" y="162"/>
              </a:cxn>
              <a:cxn ang="0">
                <a:pos x="275" y="197"/>
              </a:cxn>
              <a:cxn ang="0">
                <a:pos x="256" y="257"/>
              </a:cxn>
              <a:cxn ang="0">
                <a:pos x="257" y="267"/>
              </a:cxn>
              <a:cxn ang="0">
                <a:pos x="236" y="265"/>
              </a:cxn>
              <a:cxn ang="0">
                <a:pos x="247" y="252"/>
              </a:cxn>
              <a:cxn ang="0">
                <a:pos x="221" y="160"/>
              </a:cxn>
              <a:cxn ang="0">
                <a:pos x="125" y="158"/>
              </a:cxn>
              <a:cxn ang="0">
                <a:pos x="124" y="252"/>
              </a:cxn>
              <a:cxn ang="0">
                <a:pos x="126" y="265"/>
              </a:cxn>
              <a:cxn ang="0">
                <a:pos x="103" y="266"/>
              </a:cxn>
              <a:cxn ang="0">
                <a:pos x="112" y="252"/>
              </a:cxn>
              <a:cxn ang="0">
                <a:pos x="109" y="210"/>
              </a:cxn>
              <a:cxn ang="0">
                <a:pos x="102" y="159"/>
              </a:cxn>
              <a:cxn ang="0">
                <a:pos x="82" y="145"/>
              </a:cxn>
              <a:cxn ang="0">
                <a:pos x="37" y="97"/>
              </a:cxn>
              <a:cxn ang="0">
                <a:pos x="21" y="107"/>
              </a:cxn>
              <a:cxn ang="0">
                <a:pos x="0" y="116"/>
              </a:cxn>
              <a:cxn ang="0">
                <a:pos x="0" y="104"/>
              </a:cxn>
              <a:cxn ang="0">
                <a:pos x="13" y="64"/>
              </a:cxn>
              <a:cxn ang="0">
                <a:pos x="25" y="29"/>
              </a:cxn>
              <a:cxn ang="0">
                <a:pos x="14" y="0"/>
              </a:cxn>
              <a:cxn ang="0">
                <a:pos x="32" y="28"/>
              </a:cxn>
              <a:cxn ang="0">
                <a:pos x="36" y="0"/>
              </a:cxn>
              <a:cxn ang="0">
                <a:pos x="45" y="44"/>
              </a:cxn>
              <a:cxn ang="0">
                <a:pos x="79" y="29"/>
              </a:cxn>
            </a:cxnLst>
            <a:rect l="0" t="0" r="r" b="b"/>
            <a:pathLst>
              <a:path w="296" h="269">
                <a:moveTo>
                  <a:pt x="79" y="29"/>
                </a:moveTo>
                <a:cubicBezTo>
                  <a:pt x="77" y="40"/>
                  <a:pt x="63" y="48"/>
                  <a:pt x="54" y="56"/>
                </a:cubicBezTo>
                <a:cubicBezTo>
                  <a:pt x="69" y="61"/>
                  <a:pt x="80" y="71"/>
                  <a:pt x="98" y="70"/>
                </a:cubicBezTo>
                <a:cubicBezTo>
                  <a:pt x="107" y="70"/>
                  <a:pt x="117" y="64"/>
                  <a:pt x="126" y="64"/>
                </a:cubicBezTo>
                <a:cubicBezTo>
                  <a:pt x="139" y="64"/>
                  <a:pt x="152" y="75"/>
                  <a:pt x="166" y="77"/>
                </a:cubicBezTo>
                <a:cubicBezTo>
                  <a:pt x="195" y="82"/>
                  <a:pt x="228" y="75"/>
                  <a:pt x="248" y="84"/>
                </a:cubicBezTo>
                <a:cubicBezTo>
                  <a:pt x="296" y="90"/>
                  <a:pt x="273" y="153"/>
                  <a:pt x="261" y="162"/>
                </a:cubicBezTo>
                <a:cubicBezTo>
                  <a:pt x="262" y="175"/>
                  <a:pt x="267" y="188"/>
                  <a:pt x="275" y="197"/>
                </a:cubicBezTo>
                <a:cubicBezTo>
                  <a:pt x="274" y="208"/>
                  <a:pt x="261" y="252"/>
                  <a:pt x="256" y="257"/>
                </a:cubicBezTo>
                <a:cubicBezTo>
                  <a:pt x="258" y="259"/>
                  <a:pt x="258" y="264"/>
                  <a:pt x="257" y="267"/>
                </a:cubicBezTo>
                <a:cubicBezTo>
                  <a:pt x="258" y="267"/>
                  <a:pt x="238" y="268"/>
                  <a:pt x="236" y="265"/>
                </a:cubicBezTo>
                <a:cubicBezTo>
                  <a:pt x="238" y="261"/>
                  <a:pt x="237" y="255"/>
                  <a:pt x="247" y="252"/>
                </a:cubicBezTo>
                <a:cubicBezTo>
                  <a:pt x="264" y="210"/>
                  <a:pt x="239" y="187"/>
                  <a:pt x="221" y="160"/>
                </a:cubicBezTo>
                <a:cubicBezTo>
                  <a:pt x="206" y="170"/>
                  <a:pt x="148" y="149"/>
                  <a:pt x="125" y="158"/>
                </a:cubicBezTo>
                <a:cubicBezTo>
                  <a:pt x="122" y="185"/>
                  <a:pt x="129" y="244"/>
                  <a:pt x="124" y="252"/>
                </a:cubicBezTo>
                <a:cubicBezTo>
                  <a:pt x="124" y="254"/>
                  <a:pt x="129" y="261"/>
                  <a:pt x="126" y="265"/>
                </a:cubicBezTo>
                <a:cubicBezTo>
                  <a:pt x="116" y="269"/>
                  <a:pt x="104" y="266"/>
                  <a:pt x="103" y="266"/>
                </a:cubicBezTo>
                <a:cubicBezTo>
                  <a:pt x="106" y="253"/>
                  <a:pt x="108" y="256"/>
                  <a:pt x="112" y="252"/>
                </a:cubicBezTo>
                <a:cubicBezTo>
                  <a:pt x="115" y="242"/>
                  <a:pt x="112" y="224"/>
                  <a:pt x="109" y="210"/>
                </a:cubicBezTo>
                <a:cubicBezTo>
                  <a:pt x="109" y="210"/>
                  <a:pt x="109" y="178"/>
                  <a:pt x="102" y="159"/>
                </a:cubicBezTo>
                <a:cubicBezTo>
                  <a:pt x="91" y="159"/>
                  <a:pt x="87" y="151"/>
                  <a:pt x="82" y="145"/>
                </a:cubicBezTo>
                <a:cubicBezTo>
                  <a:pt x="70" y="131"/>
                  <a:pt x="37" y="101"/>
                  <a:pt x="37" y="97"/>
                </a:cubicBezTo>
                <a:cubicBezTo>
                  <a:pt x="31" y="100"/>
                  <a:pt x="27" y="105"/>
                  <a:pt x="21" y="107"/>
                </a:cubicBezTo>
                <a:cubicBezTo>
                  <a:pt x="20" y="117"/>
                  <a:pt x="9" y="127"/>
                  <a:pt x="0" y="116"/>
                </a:cubicBezTo>
                <a:cubicBezTo>
                  <a:pt x="0" y="112"/>
                  <a:pt x="0" y="108"/>
                  <a:pt x="0" y="104"/>
                </a:cubicBezTo>
                <a:cubicBezTo>
                  <a:pt x="6" y="93"/>
                  <a:pt x="10" y="78"/>
                  <a:pt x="13" y="64"/>
                </a:cubicBezTo>
                <a:cubicBezTo>
                  <a:pt x="9" y="53"/>
                  <a:pt x="24" y="41"/>
                  <a:pt x="25" y="29"/>
                </a:cubicBezTo>
                <a:cubicBezTo>
                  <a:pt x="25" y="21"/>
                  <a:pt x="14" y="3"/>
                  <a:pt x="14" y="0"/>
                </a:cubicBezTo>
                <a:cubicBezTo>
                  <a:pt x="30" y="8"/>
                  <a:pt x="31" y="24"/>
                  <a:pt x="32" y="28"/>
                </a:cubicBezTo>
                <a:cubicBezTo>
                  <a:pt x="39" y="22"/>
                  <a:pt x="38" y="13"/>
                  <a:pt x="36" y="0"/>
                </a:cubicBezTo>
                <a:cubicBezTo>
                  <a:pt x="50" y="6"/>
                  <a:pt x="45" y="30"/>
                  <a:pt x="45" y="44"/>
                </a:cubicBezTo>
                <a:cubicBezTo>
                  <a:pt x="57" y="42"/>
                  <a:pt x="70" y="36"/>
                  <a:pt x="79" y="2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31"/>
          <p:cNvSpPr>
            <a:spLocks/>
          </p:cNvSpPr>
          <p:nvPr/>
        </p:nvSpPr>
        <p:spPr bwMode="auto">
          <a:xfrm>
            <a:off x="4936468" y="2144554"/>
            <a:ext cx="755993" cy="616189"/>
          </a:xfrm>
          <a:custGeom>
            <a:avLst/>
            <a:gdLst/>
            <a:ahLst/>
            <a:cxnLst>
              <a:cxn ang="0">
                <a:pos x="263" y="202"/>
              </a:cxn>
              <a:cxn ang="0">
                <a:pos x="268" y="205"/>
              </a:cxn>
              <a:cxn ang="0">
                <a:pos x="261" y="205"/>
              </a:cxn>
              <a:cxn ang="0">
                <a:pos x="247" y="246"/>
              </a:cxn>
              <a:cxn ang="0">
                <a:pos x="229" y="245"/>
              </a:cxn>
              <a:cxn ang="0">
                <a:pos x="221" y="212"/>
              </a:cxn>
              <a:cxn ang="0">
                <a:pos x="168" y="132"/>
              </a:cxn>
              <a:cxn ang="0">
                <a:pos x="161" y="134"/>
              </a:cxn>
              <a:cxn ang="0">
                <a:pos x="166" y="205"/>
              </a:cxn>
              <a:cxn ang="0">
                <a:pos x="182" y="241"/>
              </a:cxn>
              <a:cxn ang="0">
                <a:pos x="160" y="239"/>
              </a:cxn>
              <a:cxn ang="0">
                <a:pos x="154" y="225"/>
              </a:cxn>
              <a:cxn ang="0">
                <a:pos x="155" y="215"/>
              </a:cxn>
              <a:cxn ang="0">
                <a:pos x="142" y="133"/>
              </a:cxn>
              <a:cxn ang="0">
                <a:pos x="115" y="215"/>
              </a:cxn>
              <a:cxn ang="0">
                <a:pos x="125" y="248"/>
              </a:cxn>
              <a:cxn ang="0">
                <a:pos x="99" y="247"/>
              </a:cxn>
              <a:cxn ang="0">
                <a:pos x="101" y="222"/>
              </a:cxn>
              <a:cxn ang="0">
                <a:pos x="125" y="119"/>
              </a:cxn>
              <a:cxn ang="0">
                <a:pos x="66" y="120"/>
              </a:cxn>
              <a:cxn ang="0">
                <a:pos x="41" y="170"/>
              </a:cxn>
              <a:cxn ang="0">
                <a:pos x="53" y="208"/>
              </a:cxn>
              <a:cxn ang="0">
                <a:pos x="75" y="241"/>
              </a:cxn>
              <a:cxn ang="0">
                <a:pos x="52" y="242"/>
              </a:cxn>
              <a:cxn ang="0">
                <a:pos x="45" y="218"/>
              </a:cxn>
              <a:cxn ang="0">
                <a:pos x="26" y="168"/>
              </a:cxn>
              <a:cxn ang="0">
                <a:pos x="28" y="223"/>
              </a:cxn>
              <a:cxn ang="0">
                <a:pos x="38" y="248"/>
              </a:cxn>
              <a:cxn ang="0">
                <a:pos x="16" y="248"/>
              </a:cxn>
              <a:cxn ang="0">
                <a:pos x="17" y="226"/>
              </a:cxn>
              <a:cxn ang="0">
                <a:pos x="11" y="137"/>
              </a:cxn>
              <a:cxn ang="0">
                <a:pos x="31" y="117"/>
              </a:cxn>
              <a:cxn ang="0">
                <a:pos x="15" y="76"/>
              </a:cxn>
              <a:cxn ang="0">
                <a:pos x="10" y="81"/>
              </a:cxn>
              <a:cxn ang="0">
                <a:pos x="11" y="90"/>
              </a:cxn>
              <a:cxn ang="0">
                <a:pos x="20" y="37"/>
              </a:cxn>
              <a:cxn ang="0">
                <a:pos x="12" y="41"/>
              </a:cxn>
              <a:cxn ang="0">
                <a:pos x="117" y="19"/>
              </a:cxn>
              <a:cxn ang="0">
                <a:pos x="159" y="34"/>
              </a:cxn>
              <a:cxn ang="0">
                <a:pos x="201" y="80"/>
              </a:cxn>
              <a:cxn ang="0">
                <a:pos x="243" y="168"/>
              </a:cxn>
              <a:cxn ang="0">
                <a:pos x="260" y="151"/>
              </a:cxn>
              <a:cxn ang="0">
                <a:pos x="265" y="129"/>
              </a:cxn>
              <a:cxn ang="0">
                <a:pos x="280" y="104"/>
              </a:cxn>
              <a:cxn ang="0">
                <a:pos x="291" y="79"/>
              </a:cxn>
              <a:cxn ang="0">
                <a:pos x="287" y="95"/>
              </a:cxn>
              <a:cxn ang="0">
                <a:pos x="272" y="140"/>
              </a:cxn>
              <a:cxn ang="0">
                <a:pos x="257" y="177"/>
              </a:cxn>
              <a:cxn ang="0">
                <a:pos x="277" y="157"/>
              </a:cxn>
              <a:cxn ang="0">
                <a:pos x="280" y="141"/>
              </a:cxn>
              <a:cxn ang="0">
                <a:pos x="296" y="118"/>
              </a:cxn>
              <a:cxn ang="0">
                <a:pos x="307" y="92"/>
              </a:cxn>
              <a:cxn ang="0">
                <a:pos x="304" y="109"/>
              </a:cxn>
              <a:cxn ang="0">
                <a:pos x="287" y="152"/>
              </a:cxn>
              <a:cxn ang="0">
                <a:pos x="270" y="184"/>
              </a:cxn>
              <a:cxn ang="0">
                <a:pos x="263" y="202"/>
              </a:cxn>
            </a:cxnLst>
            <a:rect l="0" t="0" r="r" b="b"/>
            <a:pathLst>
              <a:path w="307" h="250">
                <a:moveTo>
                  <a:pt x="263" y="202"/>
                </a:moveTo>
                <a:cubicBezTo>
                  <a:pt x="264" y="203"/>
                  <a:pt x="267" y="204"/>
                  <a:pt x="268" y="205"/>
                </a:cubicBezTo>
                <a:cubicBezTo>
                  <a:pt x="266" y="205"/>
                  <a:pt x="263" y="205"/>
                  <a:pt x="261" y="205"/>
                </a:cubicBezTo>
                <a:cubicBezTo>
                  <a:pt x="261" y="205"/>
                  <a:pt x="247" y="243"/>
                  <a:pt x="247" y="246"/>
                </a:cubicBezTo>
                <a:cubicBezTo>
                  <a:pt x="237" y="250"/>
                  <a:pt x="232" y="244"/>
                  <a:pt x="229" y="245"/>
                </a:cubicBezTo>
                <a:cubicBezTo>
                  <a:pt x="228" y="242"/>
                  <a:pt x="218" y="226"/>
                  <a:pt x="221" y="212"/>
                </a:cubicBezTo>
                <a:cubicBezTo>
                  <a:pt x="229" y="196"/>
                  <a:pt x="188" y="143"/>
                  <a:pt x="168" y="132"/>
                </a:cubicBezTo>
                <a:cubicBezTo>
                  <a:pt x="165" y="132"/>
                  <a:pt x="165" y="134"/>
                  <a:pt x="161" y="134"/>
                </a:cubicBezTo>
                <a:cubicBezTo>
                  <a:pt x="160" y="149"/>
                  <a:pt x="163" y="206"/>
                  <a:pt x="166" y="205"/>
                </a:cubicBezTo>
                <a:cubicBezTo>
                  <a:pt x="162" y="219"/>
                  <a:pt x="182" y="228"/>
                  <a:pt x="182" y="241"/>
                </a:cubicBezTo>
                <a:cubicBezTo>
                  <a:pt x="175" y="242"/>
                  <a:pt x="160" y="241"/>
                  <a:pt x="160" y="239"/>
                </a:cubicBezTo>
                <a:cubicBezTo>
                  <a:pt x="160" y="239"/>
                  <a:pt x="160" y="230"/>
                  <a:pt x="154" y="225"/>
                </a:cubicBezTo>
                <a:cubicBezTo>
                  <a:pt x="154" y="225"/>
                  <a:pt x="152" y="214"/>
                  <a:pt x="155" y="215"/>
                </a:cubicBezTo>
                <a:cubicBezTo>
                  <a:pt x="156" y="208"/>
                  <a:pt x="146" y="154"/>
                  <a:pt x="142" y="133"/>
                </a:cubicBezTo>
                <a:cubicBezTo>
                  <a:pt x="139" y="138"/>
                  <a:pt x="115" y="212"/>
                  <a:pt x="115" y="215"/>
                </a:cubicBezTo>
                <a:cubicBezTo>
                  <a:pt x="111" y="232"/>
                  <a:pt x="125" y="231"/>
                  <a:pt x="125" y="248"/>
                </a:cubicBezTo>
                <a:cubicBezTo>
                  <a:pt x="120" y="249"/>
                  <a:pt x="100" y="249"/>
                  <a:pt x="99" y="247"/>
                </a:cubicBezTo>
                <a:cubicBezTo>
                  <a:pt x="99" y="247"/>
                  <a:pt x="105" y="229"/>
                  <a:pt x="101" y="222"/>
                </a:cubicBezTo>
                <a:cubicBezTo>
                  <a:pt x="101" y="221"/>
                  <a:pt x="123" y="136"/>
                  <a:pt x="125" y="119"/>
                </a:cubicBezTo>
                <a:cubicBezTo>
                  <a:pt x="113" y="107"/>
                  <a:pt x="74" y="123"/>
                  <a:pt x="66" y="120"/>
                </a:cubicBezTo>
                <a:cubicBezTo>
                  <a:pt x="50" y="128"/>
                  <a:pt x="46" y="150"/>
                  <a:pt x="41" y="170"/>
                </a:cubicBezTo>
                <a:cubicBezTo>
                  <a:pt x="43" y="188"/>
                  <a:pt x="47" y="194"/>
                  <a:pt x="53" y="208"/>
                </a:cubicBezTo>
                <a:cubicBezTo>
                  <a:pt x="54" y="224"/>
                  <a:pt x="74" y="226"/>
                  <a:pt x="75" y="241"/>
                </a:cubicBezTo>
                <a:cubicBezTo>
                  <a:pt x="70" y="244"/>
                  <a:pt x="57" y="243"/>
                  <a:pt x="52" y="242"/>
                </a:cubicBezTo>
                <a:cubicBezTo>
                  <a:pt x="56" y="233"/>
                  <a:pt x="52" y="227"/>
                  <a:pt x="45" y="218"/>
                </a:cubicBezTo>
                <a:cubicBezTo>
                  <a:pt x="42" y="219"/>
                  <a:pt x="28" y="177"/>
                  <a:pt x="26" y="168"/>
                </a:cubicBezTo>
                <a:cubicBezTo>
                  <a:pt x="23" y="169"/>
                  <a:pt x="25" y="220"/>
                  <a:pt x="28" y="223"/>
                </a:cubicBezTo>
                <a:cubicBezTo>
                  <a:pt x="27" y="232"/>
                  <a:pt x="41" y="235"/>
                  <a:pt x="38" y="248"/>
                </a:cubicBezTo>
                <a:cubicBezTo>
                  <a:pt x="33" y="248"/>
                  <a:pt x="22" y="250"/>
                  <a:pt x="16" y="248"/>
                </a:cubicBezTo>
                <a:cubicBezTo>
                  <a:pt x="15" y="247"/>
                  <a:pt x="24" y="236"/>
                  <a:pt x="17" y="226"/>
                </a:cubicBezTo>
                <a:cubicBezTo>
                  <a:pt x="19" y="213"/>
                  <a:pt x="6" y="155"/>
                  <a:pt x="11" y="137"/>
                </a:cubicBezTo>
                <a:cubicBezTo>
                  <a:pt x="13" y="137"/>
                  <a:pt x="31" y="116"/>
                  <a:pt x="31" y="117"/>
                </a:cubicBezTo>
                <a:cubicBezTo>
                  <a:pt x="28" y="115"/>
                  <a:pt x="15" y="94"/>
                  <a:pt x="15" y="76"/>
                </a:cubicBezTo>
                <a:cubicBezTo>
                  <a:pt x="14" y="80"/>
                  <a:pt x="13" y="82"/>
                  <a:pt x="10" y="81"/>
                </a:cubicBezTo>
                <a:cubicBezTo>
                  <a:pt x="10" y="85"/>
                  <a:pt x="12" y="86"/>
                  <a:pt x="11" y="90"/>
                </a:cubicBezTo>
                <a:cubicBezTo>
                  <a:pt x="0" y="74"/>
                  <a:pt x="8" y="48"/>
                  <a:pt x="20" y="37"/>
                </a:cubicBezTo>
                <a:cubicBezTo>
                  <a:pt x="17" y="38"/>
                  <a:pt x="14" y="39"/>
                  <a:pt x="12" y="41"/>
                </a:cubicBezTo>
                <a:cubicBezTo>
                  <a:pt x="44" y="0"/>
                  <a:pt x="105" y="19"/>
                  <a:pt x="117" y="19"/>
                </a:cubicBezTo>
                <a:cubicBezTo>
                  <a:pt x="128" y="25"/>
                  <a:pt x="159" y="34"/>
                  <a:pt x="159" y="34"/>
                </a:cubicBezTo>
                <a:cubicBezTo>
                  <a:pt x="191" y="40"/>
                  <a:pt x="202" y="81"/>
                  <a:pt x="201" y="80"/>
                </a:cubicBezTo>
                <a:cubicBezTo>
                  <a:pt x="203" y="89"/>
                  <a:pt x="242" y="164"/>
                  <a:pt x="243" y="168"/>
                </a:cubicBezTo>
                <a:cubicBezTo>
                  <a:pt x="243" y="168"/>
                  <a:pt x="256" y="160"/>
                  <a:pt x="260" y="151"/>
                </a:cubicBezTo>
                <a:cubicBezTo>
                  <a:pt x="263" y="143"/>
                  <a:pt x="264" y="134"/>
                  <a:pt x="265" y="129"/>
                </a:cubicBezTo>
                <a:cubicBezTo>
                  <a:pt x="266" y="119"/>
                  <a:pt x="277" y="113"/>
                  <a:pt x="280" y="104"/>
                </a:cubicBezTo>
                <a:cubicBezTo>
                  <a:pt x="282" y="98"/>
                  <a:pt x="281" y="91"/>
                  <a:pt x="291" y="79"/>
                </a:cubicBezTo>
                <a:cubicBezTo>
                  <a:pt x="291" y="79"/>
                  <a:pt x="288" y="85"/>
                  <a:pt x="287" y="95"/>
                </a:cubicBezTo>
                <a:cubicBezTo>
                  <a:pt x="288" y="122"/>
                  <a:pt x="270" y="114"/>
                  <a:pt x="272" y="140"/>
                </a:cubicBezTo>
                <a:cubicBezTo>
                  <a:pt x="274" y="156"/>
                  <a:pt x="257" y="177"/>
                  <a:pt x="257" y="177"/>
                </a:cubicBezTo>
                <a:cubicBezTo>
                  <a:pt x="258" y="176"/>
                  <a:pt x="272" y="166"/>
                  <a:pt x="277" y="157"/>
                </a:cubicBezTo>
                <a:cubicBezTo>
                  <a:pt x="278" y="156"/>
                  <a:pt x="278" y="146"/>
                  <a:pt x="280" y="141"/>
                </a:cubicBezTo>
                <a:cubicBezTo>
                  <a:pt x="283" y="131"/>
                  <a:pt x="287" y="128"/>
                  <a:pt x="296" y="118"/>
                </a:cubicBezTo>
                <a:cubicBezTo>
                  <a:pt x="300" y="113"/>
                  <a:pt x="298" y="106"/>
                  <a:pt x="307" y="92"/>
                </a:cubicBezTo>
                <a:cubicBezTo>
                  <a:pt x="307" y="92"/>
                  <a:pt x="304" y="100"/>
                  <a:pt x="304" y="109"/>
                </a:cubicBezTo>
                <a:cubicBezTo>
                  <a:pt x="301" y="134"/>
                  <a:pt x="289" y="124"/>
                  <a:pt x="287" y="152"/>
                </a:cubicBezTo>
                <a:cubicBezTo>
                  <a:pt x="287" y="165"/>
                  <a:pt x="270" y="184"/>
                  <a:pt x="270" y="184"/>
                </a:cubicBezTo>
                <a:cubicBezTo>
                  <a:pt x="270" y="184"/>
                  <a:pt x="263" y="201"/>
                  <a:pt x="263" y="20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35"/>
          <p:cNvSpPr>
            <a:spLocks/>
          </p:cNvSpPr>
          <p:nvPr/>
        </p:nvSpPr>
        <p:spPr bwMode="auto">
          <a:xfrm>
            <a:off x="8358214" y="6215082"/>
            <a:ext cx="401298" cy="442724"/>
          </a:xfrm>
          <a:custGeom>
            <a:avLst/>
            <a:gdLst/>
            <a:ahLst/>
            <a:cxnLst>
              <a:cxn ang="0">
                <a:pos x="45" y="179"/>
              </a:cxn>
              <a:cxn ang="0">
                <a:pos x="35" y="179"/>
              </a:cxn>
              <a:cxn ang="0">
                <a:pos x="27" y="164"/>
              </a:cxn>
              <a:cxn ang="0">
                <a:pos x="33" y="155"/>
              </a:cxn>
              <a:cxn ang="0">
                <a:pos x="28" y="149"/>
              </a:cxn>
              <a:cxn ang="0">
                <a:pos x="18" y="94"/>
              </a:cxn>
              <a:cxn ang="0">
                <a:pos x="0" y="76"/>
              </a:cxn>
              <a:cxn ang="0">
                <a:pos x="7" y="59"/>
              </a:cxn>
              <a:cxn ang="0">
                <a:pos x="14" y="42"/>
              </a:cxn>
              <a:cxn ang="0">
                <a:pos x="41" y="32"/>
              </a:cxn>
              <a:cxn ang="0">
                <a:pos x="61" y="0"/>
              </a:cxn>
              <a:cxn ang="0">
                <a:pos x="72" y="13"/>
              </a:cxn>
              <a:cxn ang="0">
                <a:pos x="99" y="4"/>
              </a:cxn>
              <a:cxn ang="0">
                <a:pos x="86" y="38"/>
              </a:cxn>
              <a:cxn ang="0">
                <a:pos x="68" y="59"/>
              </a:cxn>
              <a:cxn ang="0">
                <a:pos x="101" y="51"/>
              </a:cxn>
              <a:cxn ang="0">
                <a:pos x="134" y="69"/>
              </a:cxn>
              <a:cxn ang="0">
                <a:pos x="150" y="121"/>
              </a:cxn>
              <a:cxn ang="0">
                <a:pos x="141" y="146"/>
              </a:cxn>
              <a:cxn ang="0">
                <a:pos x="163" y="154"/>
              </a:cxn>
              <a:cxn ang="0">
                <a:pos x="141" y="163"/>
              </a:cxn>
              <a:cxn ang="0">
                <a:pos x="134" y="167"/>
              </a:cxn>
              <a:cxn ang="0">
                <a:pos x="103" y="171"/>
              </a:cxn>
              <a:cxn ang="0">
                <a:pos x="45" y="179"/>
              </a:cxn>
            </a:cxnLst>
            <a:rect l="0" t="0" r="r" b="b"/>
            <a:pathLst>
              <a:path w="163" h="180">
                <a:moveTo>
                  <a:pt x="45" y="179"/>
                </a:moveTo>
                <a:cubicBezTo>
                  <a:pt x="42" y="179"/>
                  <a:pt x="38" y="179"/>
                  <a:pt x="35" y="179"/>
                </a:cubicBezTo>
                <a:cubicBezTo>
                  <a:pt x="26" y="178"/>
                  <a:pt x="31" y="169"/>
                  <a:pt x="27" y="164"/>
                </a:cubicBezTo>
                <a:cubicBezTo>
                  <a:pt x="25" y="160"/>
                  <a:pt x="33" y="158"/>
                  <a:pt x="33" y="155"/>
                </a:cubicBezTo>
                <a:cubicBezTo>
                  <a:pt x="33" y="155"/>
                  <a:pt x="28" y="150"/>
                  <a:pt x="28" y="149"/>
                </a:cubicBezTo>
                <a:cubicBezTo>
                  <a:pt x="18" y="136"/>
                  <a:pt x="14" y="116"/>
                  <a:pt x="18" y="94"/>
                </a:cubicBezTo>
                <a:cubicBezTo>
                  <a:pt x="9" y="91"/>
                  <a:pt x="0" y="86"/>
                  <a:pt x="0" y="76"/>
                </a:cubicBezTo>
                <a:cubicBezTo>
                  <a:pt x="0" y="70"/>
                  <a:pt x="4" y="65"/>
                  <a:pt x="7" y="59"/>
                </a:cubicBezTo>
                <a:cubicBezTo>
                  <a:pt x="10" y="54"/>
                  <a:pt x="11" y="46"/>
                  <a:pt x="14" y="42"/>
                </a:cubicBezTo>
                <a:cubicBezTo>
                  <a:pt x="20" y="34"/>
                  <a:pt x="32" y="32"/>
                  <a:pt x="41" y="32"/>
                </a:cubicBezTo>
                <a:cubicBezTo>
                  <a:pt x="47" y="23"/>
                  <a:pt x="47" y="1"/>
                  <a:pt x="61" y="0"/>
                </a:cubicBezTo>
                <a:cubicBezTo>
                  <a:pt x="67" y="0"/>
                  <a:pt x="73" y="3"/>
                  <a:pt x="72" y="13"/>
                </a:cubicBezTo>
                <a:cubicBezTo>
                  <a:pt x="78" y="9"/>
                  <a:pt x="87" y="0"/>
                  <a:pt x="99" y="4"/>
                </a:cubicBezTo>
                <a:cubicBezTo>
                  <a:pt x="109" y="14"/>
                  <a:pt x="96" y="30"/>
                  <a:pt x="86" y="38"/>
                </a:cubicBezTo>
                <a:cubicBezTo>
                  <a:pt x="77" y="45"/>
                  <a:pt x="66" y="49"/>
                  <a:pt x="68" y="59"/>
                </a:cubicBezTo>
                <a:cubicBezTo>
                  <a:pt x="77" y="57"/>
                  <a:pt x="86" y="50"/>
                  <a:pt x="101" y="51"/>
                </a:cubicBezTo>
                <a:cubicBezTo>
                  <a:pt x="113" y="52"/>
                  <a:pt x="126" y="59"/>
                  <a:pt x="134" y="69"/>
                </a:cubicBezTo>
                <a:cubicBezTo>
                  <a:pt x="144" y="83"/>
                  <a:pt x="152" y="104"/>
                  <a:pt x="150" y="121"/>
                </a:cubicBezTo>
                <a:cubicBezTo>
                  <a:pt x="149" y="131"/>
                  <a:pt x="143" y="137"/>
                  <a:pt x="141" y="146"/>
                </a:cubicBezTo>
                <a:cubicBezTo>
                  <a:pt x="149" y="146"/>
                  <a:pt x="161" y="147"/>
                  <a:pt x="163" y="154"/>
                </a:cubicBezTo>
                <a:cubicBezTo>
                  <a:pt x="158" y="161"/>
                  <a:pt x="148" y="160"/>
                  <a:pt x="141" y="163"/>
                </a:cubicBezTo>
                <a:cubicBezTo>
                  <a:pt x="139" y="164"/>
                  <a:pt x="137" y="166"/>
                  <a:pt x="134" y="167"/>
                </a:cubicBezTo>
                <a:cubicBezTo>
                  <a:pt x="125" y="170"/>
                  <a:pt x="114" y="169"/>
                  <a:pt x="103" y="171"/>
                </a:cubicBezTo>
                <a:cubicBezTo>
                  <a:pt x="84" y="173"/>
                  <a:pt x="64" y="180"/>
                  <a:pt x="45" y="17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6"/>
          <p:cNvSpPr>
            <a:spLocks/>
          </p:cNvSpPr>
          <p:nvPr/>
        </p:nvSpPr>
        <p:spPr bwMode="auto">
          <a:xfrm>
            <a:off x="1531911" y="1637105"/>
            <a:ext cx="445311" cy="644668"/>
          </a:xfrm>
          <a:custGeom>
            <a:avLst/>
            <a:gdLst/>
            <a:ahLst/>
            <a:cxnLst>
              <a:cxn ang="0">
                <a:pos x="76" y="261"/>
              </a:cxn>
              <a:cxn ang="0">
                <a:pos x="79" y="261"/>
              </a:cxn>
              <a:cxn ang="0">
                <a:pos x="90" y="252"/>
              </a:cxn>
              <a:cxn ang="0">
                <a:pos x="95" y="208"/>
              </a:cxn>
              <a:cxn ang="0">
                <a:pos x="102" y="225"/>
              </a:cxn>
              <a:cxn ang="0">
                <a:pos x="112" y="253"/>
              </a:cxn>
              <a:cxn ang="0">
                <a:pos x="141" y="254"/>
              </a:cxn>
              <a:cxn ang="0">
                <a:pos x="134" y="241"/>
              </a:cxn>
              <a:cxn ang="0">
                <a:pos x="124" y="226"/>
              </a:cxn>
              <a:cxn ang="0">
                <a:pos x="137" y="221"/>
              </a:cxn>
              <a:cxn ang="0">
                <a:pos x="126" y="201"/>
              </a:cxn>
              <a:cxn ang="0">
                <a:pos x="133" y="171"/>
              </a:cxn>
              <a:cxn ang="0">
                <a:pos x="130" y="113"/>
              </a:cxn>
              <a:cxn ang="0">
                <a:pos x="135" y="97"/>
              </a:cxn>
              <a:cxn ang="0">
                <a:pos x="128" y="84"/>
              </a:cxn>
              <a:cxn ang="0">
                <a:pos x="122" y="62"/>
              </a:cxn>
              <a:cxn ang="0">
                <a:pos x="148" y="36"/>
              </a:cxn>
              <a:cxn ang="0">
                <a:pos x="169" y="21"/>
              </a:cxn>
              <a:cxn ang="0">
                <a:pos x="181" y="15"/>
              </a:cxn>
              <a:cxn ang="0">
                <a:pos x="126" y="23"/>
              </a:cxn>
              <a:cxn ang="0">
                <a:pos x="88" y="53"/>
              </a:cxn>
              <a:cxn ang="0">
                <a:pos x="38" y="10"/>
              </a:cxn>
              <a:cxn ang="0">
                <a:pos x="0" y="4"/>
              </a:cxn>
              <a:cxn ang="0">
                <a:pos x="14" y="31"/>
              </a:cxn>
              <a:cxn ang="0">
                <a:pos x="54" y="62"/>
              </a:cxn>
              <a:cxn ang="0">
                <a:pos x="68" y="81"/>
              </a:cxn>
              <a:cxn ang="0">
                <a:pos x="69" y="102"/>
              </a:cxn>
              <a:cxn ang="0">
                <a:pos x="36" y="114"/>
              </a:cxn>
              <a:cxn ang="0">
                <a:pos x="17" y="140"/>
              </a:cxn>
              <a:cxn ang="0">
                <a:pos x="8" y="158"/>
              </a:cxn>
              <a:cxn ang="0">
                <a:pos x="6" y="171"/>
              </a:cxn>
              <a:cxn ang="0">
                <a:pos x="1" y="195"/>
              </a:cxn>
              <a:cxn ang="0">
                <a:pos x="6" y="210"/>
              </a:cxn>
              <a:cxn ang="0">
                <a:pos x="2" y="235"/>
              </a:cxn>
              <a:cxn ang="0">
                <a:pos x="31" y="232"/>
              </a:cxn>
              <a:cxn ang="0">
                <a:pos x="34" y="214"/>
              </a:cxn>
              <a:cxn ang="0">
                <a:pos x="67" y="215"/>
              </a:cxn>
              <a:cxn ang="0">
                <a:pos x="61" y="258"/>
              </a:cxn>
              <a:cxn ang="0">
                <a:pos x="76" y="261"/>
              </a:cxn>
            </a:cxnLst>
            <a:rect l="0" t="0" r="r" b="b"/>
            <a:pathLst>
              <a:path w="181" h="261">
                <a:moveTo>
                  <a:pt x="76" y="261"/>
                </a:moveTo>
                <a:cubicBezTo>
                  <a:pt x="77" y="261"/>
                  <a:pt x="78" y="261"/>
                  <a:pt x="79" y="261"/>
                </a:cubicBezTo>
                <a:cubicBezTo>
                  <a:pt x="84" y="258"/>
                  <a:pt x="88" y="258"/>
                  <a:pt x="90" y="252"/>
                </a:cubicBezTo>
                <a:cubicBezTo>
                  <a:pt x="93" y="243"/>
                  <a:pt x="84" y="208"/>
                  <a:pt x="95" y="208"/>
                </a:cubicBezTo>
                <a:cubicBezTo>
                  <a:pt x="101" y="208"/>
                  <a:pt x="100" y="219"/>
                  <a:pt x="102" y="225"/>
                </a:cubicBezTo>
                <a:cubicBezTo>
                  <a:pt x="104" y="234"/>
                  <a:pt x="109" y="242"/>
                  <a:pt x="112" y="253"/>
                </a:cubicBezTo>
                <a:cubicBezTo>
                  <a:pt x="119" y="257"/>
                  <a:pt x="132" y="258"/>
                  <a:pt x="141" y="254"/>
                </a:cubicBezTo>
                <a:cubicBezTo>
                  <a:pt x="139" y="250"/>
                  <a:pt x="137" y="246"/>
                  <a:pt x="134" y="241"/>
                </a:cubicBezTo>
                <a:cubicBezTo>
                  <a:pt x="130" y="237"/>
                  <a:pt x="125" y="232"/>
                  <a:pt x="124" y="226"/>
                </a:cubicBezTo>
                <a:cubicBezTo>
                  <a:pt x="126" y="223"/>
                  <a:pt x="135" y="226"/>
                  <a:pt x="137" y="221"/>
                </a:cubicBezTo>
                <a:cubicBezTo>
                  <a:pt x="139" y="214"/>
                  <a:pt x="127" y="209"/>
                  <a:pt x="126" y="201"/>
                </a:cubicBezTo>
                <a:cubicBezTo>
                  <a:pt x="125" y="193"/>
                  <a:pt x="131" y="182"/>
                  <a:pt x="133" y="171"/>
                </a:cubicBezTo>
                <a:cubicBezTo>
                  <a:pt x="137" y="152"/>
                  <a:pt x="136" y="132"/>
                  <a:pt x="130" y="113"/>
                </a:cubicBezTo>
                <a:cubicBezTo>
                  <a:pt x="134" y="108"/>
                  <a:pt x="137" y="103"/>
                  <a:pt x="135" y="97"/>
                </a:cubicBezTo>
                <a:cubicBezTo>
                  <a:pt x="134" y="92"/>
                  <a:pt x="130" y="90"/>
                  <a:pt x="128" y="84"/>
                </a:cubicBezTo>
                <a:cubicBezTo>
                  <a:pt x="124" y="77"/>
                  <a:pt x="126" y="69"/>
                  <a:pt x="122" y="62"/>
                </a:cubicBezTo>
                <a:cubicBezTo>
                  <a:pt x="135" y="57"/>
                  <a:pt x="140" y="45"/>
                  <a:pt x="148" y="36"/>
                </a:cubicBezTo>
                <a:cubicBezTo>
                  <a:pt x="153" y="32"/>
                  <a:pt x="164" y="23"/>
                  <a:pt x="169" y="21"/>
                </a:cubicBezTo>
                <a:cubicBezTo>
                  <a:pt x="173" y="19"/>
                  <a:pt x="178" y="21"/>
                  <a:pt x="181" y="15"/>
                </a:cubicBezTo>
                <a:cubicBezTo>
                  <a:pt x="161" y="17"/>
                  <a:pt x="142" y="13"/>
                  <a:pt x="126" y="23"/>
                </a:cubicBezTo>
                <a:cubicBezTo>
                  <a:pt x="112" y="31"/>
                  <a:pt x="105" y="49"/>
                  <a:pt x="88" y="53"/>
                </a:cubicBezTo>
                <a:cubicBezTo>
                  <a:pt x="74" y="37"/>
                  <a:pt x="60" y="18"/>
                  <a:pt x="38" y="10"/>
                </a:cubicBezTo>
                <a:cubicBezTo>
                  <a:pt x="27" y="5"/>
                  <a:pt x="13" y="0"/>
                  <a:pt x="0" y="4"/>
                </a:cubicBezTo>
                <a:cubicBezTo>
                  <a:pt x="2" y="14"/>
                  <a:pt x="8" y="23"/>
                  <a:pt x="14" y="31"/>
                </a:cubicBezTo>
                <a:cubicBezTo>
                  <a:pt x="25" y="45"/>
                  <a:pt x="36" y="57"/>
                  <a:pt x="54" y="62"/>
                </a:cubicBezTo>
                <a:cubicBezTo>
                  <a:pt x="59" y="68"/>
                  <a:pt x="64" y="73"/>
                  <a:pt x="68" y="81"/>
                </a:cubicBezTo>
                <a:cubicBezTo>
                  <a:pt x="68" y="92"/>
                  <a:pt x="70" y="95"/>
                  <a:pt x="69" y="102"/>
                </a:cubicBezTo>
                <a:cubicBezTo>
                  <a:pt x="58" y="108"/>
                  <a:pt x="47" y="108"/>
                  <a:pt x="36" y="114"/>
                </a:cubicBezTo>
                <a:cubicBezTo>
                  <a:pt x="27" y="119"/>
                  <a:pt x="22" y="130"/>
                  <a:pt x="17" y="140"/>
                </a:cubicBezTo>
                <a:cubicBezTo>
                  <a:pt x="13" y="147"/>
                  <a:pt x="9" y="153"/>
                  <a:pt x="8" y="158"/>
                </a:cubicBezTo>
                <a:cubicBezTo>
                  <a:pt x="6" y="162"/>
                  <a:pt x="7" y="166"/>
                  <a:pt x="6" y="171"/>
                </a:cubicBezTo>
                <a:cubicBezTo>
                  <a:pt x="4" y="180"/>
                  <a:pt x="0" y="188"/>
                  <a:pt x="1" y="195"/>
                </a:cubicBezTo>
                <a:cubicBezTo>
                  <a:pt x="2" y="201"/>
                  <a:pt x="5" y="205"/>
                  <a:pt x="6" y="210"/>
                </a:cubicBezTo>
                <a:cubicBezTo>
                  <a:pt x="7" y="220"/>
                  <a:pt x="0" y="224"/>
                  <a:pt x="2" y="235"/>
                </a:cubicBezTo>
                <a:cubicBezTo>
                  <a:pt x="11" y="240"/>
                  <a:pt x="22" y="236"/>
                  <a:pt x="31" y="232"/>
                </a:cubicBezTo>
                <a:cubicBezTo>
                  <a:pt x="32" y="226"/>
                  <a:pt x="32" y="219"/>
                  <a:pt x="34" y="214"/>
                </a:cubicBezTo>
                <a:cubicBezTo>
                  <a:pt x="43" y="217"/>
                  <a:pt x="56" y="213"/>
                  <a:pt x="67" y="215"/>
                </a:cubicBezTo>
                <a:cubicBezTo>
                  <a:pt x="72" y="230"/>
                  <a:pt x="66" y="245"/>
                  <a:pt x="61" y="258"/>
                </a:cubicBezTo>
                <a:cubicBezTo>
                  <a:pt x="66" y="260"/>
                  <a:pt x="71" y="259"/>
                  <a:pt x="76" y="26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8"/>
          <p:cNvSpPr>
            <a:spLocks noEditPoints="1"/>
          </p:cNvSpPr>
          <p:nvPr/>
        </p:nvSpPr>
        <p:spPr bwMode="auto">
          <a:xfrm>
            <a:off x="5319643" y="1562023"/>
            <a:ext cx="572173" cy="590298"/>
          </a:xfrm>
          <a:custGeom>
            <a:avLst/>
            <a:gdLst/>
            <a:ahLst/>
            <a:cxnLst>
              <a:cxn ang="0">
                <a:pos x="109" y="192"/>
              </a:cxn>
              <a:cxn ang="0">
                <a:pos x="125" y="204"/>
              </a:cxn>
              <a:cxn ang="0">
                <a:pos x="94" y="220"/>
              </a:cxn>
              <a:cxn ang="0">
                <a:pos x="136" y="221"/>
              </a:cxn>
              <a:cxn ang="0">
                <a:pos x="134" y="217"/>
              </a:cxn>
              <a:cxn ang="0">
                <a:pos x="137" y="200"/>
              </a:cxn>
              <a:cxn ang="0">
                <a:pos x="109" y="192"/>
              </a:cxn>
              <a:cxn ang="0">
                <a:pos x="171" y="0"/>
              </a:cxn>
              <a:cxn ang="0">
                <a:pos x="181" y="49"/>
              </a:cxn>
              <a:cxn ang="0">
                <a:pos x="196" y="49"/>
              </a:cxn>
              <a:cxn ang="0">
                <a:pos x="215" y="61"/>
              </a:cxn>
              <a:cxn ang="0">
                <a:pos x="231" y="85"/>
              </a:cxn>
              <a:cxn ang="0">
                <a:pos x="216" y="96"/>
              </a:cxn>
              <a:cxn ang="0">
                <a:pos x="207" y="108"/>
              </a:cxn>
              <a:cxn ang="0">
                <a:pos x="198" y="120"/>
              </a:cxn>
              <a:cxn ang="0">
                <a:pos x="179" y="155"/>
              </a:cxn>
              <a:cxn ang="0">
                <a:pos x="154" y="188"/>
              </a:cxn>
              <a:cxn ang="0">
                <a:pos x="170" y="211"/>
              </a:cxn>
              <a:cxn ang="0">
                <a:pos x="151" y="216"/>
              </a:cxn>
              <a:cxn ang="0">
                <a:pos x="153" y="220"/>
              </a:cxn>
              <a:cxn ang="0">
                <a:pos x="170" y="228"/>
              </a:cxn>
              <a:cxn ang="0">
                <a:pos x="144" y="230"/>
              </a:cxn>
              <a:cxn ang="0">
                <a:pos x="141" y="237"/>
              </a:cxn>
              <a:cxn ang="0">
                <a:pos x="65" y="238"/>
              </a:cxn>
              <a:cxn ang="0">
                <a:pos x="61" y="232"/>
              </a:cxn>
              <a:cxn ang="0">
                <a:pos x="36" y="228"/>
              </a:cxn>
              <a:cxn ang="0">
                <a:pos x="30" y="227"/>
              </a:cxn>
              <a:cxn ang="0">
                <a:pos x="4" y="225"/>
              </a:cxn>
              <a:cxn ang="0">
                <a:pos x="1" y="226"/>
              </a:cxn>
              <a:cxn ang="0">
                <a:pos x="3" y="214"/>
              </a:cxn>
              <a:cxn ang="0">
                <a:pos x="0" y="213"/>
              </a:cxn>
              <a:cxn ang="0">
                <a:pos x="16" y="204"/>
              </a:cxn>
              <a:cxn ang="0">
                <a:pos x="12" y="188"/>
              </a:cxn>
              <a:cxn ang="0">
                <a:pos x="15" y="150"/>
              </a:cxn>
              <a:cxn ang="0">
                <a:pos x="46" y="109"/>
              </a:cxn>
              <a:cxn ang="0">
                <a:pos x="72" y="95"/>
              </a:cxn>
              <a:cxn ang="0">
                <a:pos x="135" y="91"/>
              </a:cxn>
              <a:cxn ang="0">
                <a:pos x="158" y="68"/>
              </a:cxn>
              <a:cxn ang="0">
                <a:pos x="151" y="37"/>
              </a:cxn>
              <a:cxn ang="0">
                <a:pos x="143" y="8"/>
              </a:cxn>
              <a:cxn ang="0">
                <a:pos x="164" y="22"/>
              </a:cxn>
              <a:cxn ang="0">
                <a:pos x="167" y="1"/>
              </a:cxn>
              <a:cxn ang="0">
                <a:pos x="171" y="0"/>
              </a:cxn>
            </a:cxnLst>
            <a:rect l="0" t="0" r="r" b="b"/>
            <a:pathLst>
              <a:path w="232" h="240">
                <a:moveTo>
                  <a:pt x="109" y="192"/>
                </a:moveTo>
                <a:cubicBezTo>
                  <a:pt x="111" y="198"/>
                  <a:pt x="125" y="197"/>
                  <a:pt x="125" y="204"/>
                </a:cubicBezTo>
                <a:cubicBezTo>
                  <a:pt x="125" y="213"/>
                  <a:pt x="95" y="208"/>
                  <a:pt x="94" y="220"/>
                </a:cubicBezTo>
                <a:cubicBezTo>
                  <a:pt x="101" y="226"/>
                  <a:pt x="125" y="218"/>
                  <a:pt x="136" y="221"/>
                </a:cubicBezTo>
                <a:cubicBezTo>
                  <a:pt x="138" y="219"/>
                  <a:pt x="134" y="219"/>
                  <a:pt x="134" y="217"/>
                </a:cubicBezTo>
                <a:cubicBezTo>
                  <a:pt x="135" y="210"/>
                  <a:pt x="137" y="208"/>
                  <a:pt x="137" y="200"/>
                </a:cubicBezTo>
                <a:cubicBezTo>
                  <a:pt x="129" y="196"/>
                  <a:pt x="120" y="188"/>
                  <a:pt x="109" y="192"/>
                </a:cubicBezTo>
                <a:close/>
                <a:moveTo>
                  <a:pt x="171" y="0"/>
                </a:moveTo>
                <a:cubicBezTo>
                  <a:pt x="174" y="17"/>
                  <a:pt x="183" y="30"/>
                  <a:pt x="181" y="49"/>
                </a:cubicBezTo>
                <a:cubicBezTo>
                  <a:pt x="185" y="51"/>
                  <a:pt x="191" y="48"/>
                  <a:pt x="196" y="49"/>
                </a:cubicBezTo>
                <a:cubicBezTo>
                  <a:pt x="206" y="50"/>
                  <a:pt x="209" y="55"/>
                  <a:pt x="215" y="61"/>
                </a:cubicBezTo>
                <a:cubicBezTo>
                  <a:pt x="222" y="67"/>
                  <a:pt x="232" y="73"/>
                  <a:pt x="231" y="85"/>
                </a:cubicBezTo>
                <a:cubicBezTo>
                  <a:pt x="227" y="90"/>
                  <a:pt x="226" y="94"/>
                  <a:pt x="216" y="96"/>
                </a:cubicBezTo>
                <a:cubicBezTo>
                  <a:pt x="207" y="98"/>
                  <a:pt x="211" y="105"/>
                  <a:pt x="207" y="108"/>
                </a:cubicBezTo>
                <a:cubicBezTo>
                  <a:pt x="206" y="112"/>
                  <a:pt x="202" y="117"/>
                  <a:pt x="198" y="120"/>
                </a:cubicBezTo>
                <a:cubicBezTo>
                  <a:pt x="195" y="132"/>
                  <a:pt x="180" y="153"/>
                  <a:pt x="179" y="155"/>
                </a:cubicBezTo>
                <a:cubicBezTo>
                  <a:pt x="179" y="169"/>
                  <a:pt x="157" y="175"/>
                  <a:pt x="154" y="188"/>
                </a:cubicBezTo>
                <a:cubicBezTo>
                  <a:pt x="151" y="202"/>
                  <a:pt x="161" y="206"/>
                  <a:pt x="170" y="211"/>
                </a:cubicBezTo>
                <a:cubicBezTo>
                  <a:pt x="169" y="220"/>
                  <a:pt x="158" y="215"/>
                  <a:pt x="151" y="216"/>
                </a:cubicBezTo>
                <a:cubicBezTo>
                  <a:pt x="152" y="218"/>
                  <a:pt x="152" y="219"/>
                  <a:pt x="153" y="220"/>
                </a:cubicBezTo>
                <a:cubicBezTo>
                  <a:pt x="159" y="222"/>
                  <a:pt x="169" y="220"/>
                  <a:pt x="170" y="228"/>
                </a:cubicBezTo>
                <a:cubicBezTo>
                  <a:pt x="166" y="232"/>
                  <a:pt x="152" y="229"/>
                  <a:pt x="144" y="230"/>
                </a:cubicBezTo>
                <a:cubicBezTo>
                  <a:pt x="144" y="232"/>
                  <a:pt x="142" y="235"/>
                  <a:pt x="141" y="237"/>
                </a:cubicBezTo>
                <a:cubicBezTo>
                  <a:pt x="115" y="240"/>
                  <a:pt x="90" y="238"/>
                  <a:pt x="65" y="238"/>
                </a:cubicBezTo>
                <a:cubicBezTo>
                  <a:pt x="63" y="236"/>
                  <a:pt x="63" y="234"/>
                  <a:pt x="61" y="232"/>
                </a:cubicBezTo>
                <a:cubicBezTo>
                  <a:pt x="52" y="232"/>
                  <a:pt x="38" y="235"/>
                  <a:pt x="36" y="228"/>
                </a:cubicBezTo>
                <a:cubicBezTo>
                  <a:pt x="34" y="228"/>
                  <a:pt x="31" y="226"/>
                  <a:pt x="30" y="227"/>
                </a:cubicBezTo>
                <a:cubicBezTo>
                  <a:pt x="30" y="226"/>
                  <a:pt x="6" y="230"/>
                  <a:pt x="4" y="225"/>
                </a:cubicBezTo>
                <a:cubicBezTo>
                  <a:pt x="3" y="225"/>
                  <a:pt x="2" y="229"/>
                  <a:pt x="1" y="226"/>
                </a:cubicBezTo>
                <a:cubicBezTo>
                  <a:pt x="0" y="221"/>
                  <a:pt x="2" y="218"/>
                  <a:pt x="3" y="214"/>
                </a:cubicBezTo>
                <a:cubicBezTo>
                  <a:pt x="1" y="215"/>
                  <a:pt x="0" y="214"/>
                  <a:pt x="0" y="213"/>
                </a:cubicBezTo>
                <a:cubicBezTo>
                  <a:pt x="3" y="207"/>
                  <a:pt x="8" y="206"/>
                  <a:pt x="16" y="204"/>
                </a:cubicBezTo>
                <a:cubicBezTo>
                  <a:pt x="13" y="199"/>
                  <a:pt x="14" y="193"/>
                  <a:pt x="12" y="188"/>
                </a:cubicBezTo>
                <a:cubicBezTo>
                  <a:pt x="14" y="173"/>
                  <a:pt x="12" y="164"/>
                  <a:pt x="15" y="150"/>
                </a:cubicBezTo>
                <a:cubicBezTo>
                  <a:pt x="24" y="135"/>
                  <a:pt x="38" y="125"/>
                  <a:pt x="46" y="109"/>
                </a:cubicBezTo>
                <a:cubicBezTo>
                  <a:pt x="55" y="105"/>
                  <a:pt x="62" y="98"/>
                  <a:pt x="72" y="95"/>
                </a:cubicBezTo>
                <a:cubicBezTo>
                  <a:pt x="95" y="89"/>
                  <a:pt x="115" y="92"/>
                  <a:pt x="135" y="91"/>
                </a:cubicBezTo>
                <a:cubicBezTo>
                  <a:pt x="147" y="88"/>
                  <a:pt x="156" y="79"/>
                  <a:pt x="158" y="68"/>
                </a:cubicBezTo>
                <a:cubicBezTo>
                  <a:pt x="160" y="56"/>
                  <a:pt x="154" y="47"/>
                  <a:pt x="151" y="37"/>
                </a:cubicBezTo>
                <a:cubicBezTo>
                  <a:pt x="144" y="35"/>
                  <a:pt x="129" y="11"/>
                  <a:pt x="143" y="8"/>
                </a:cubicBezTo>
                <a:cubicBezTo>
                  <a:pt x="153" y="7"/>
                  <a:pt x="158" y="19"/>
                  <a:pt x="164" y="22"/>
                </a:cubicBezTo>
                <a:cubicBezTo>
                  <a:pt x="167" y="17"/>
                  <a:pt x="164" y="8"/>
                  <a:pt x="167" y="1"/>
                </a:cubicBezTo>
                <a:cubicBezTo>
                  <a:pt x="168" y="1"/>
                  <a:pt x="169" y="0"/>
                  <a:pt x="171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9"/>
          <p:cNvSpPr>
            <a:spLocks noEditPoints="1"/>
          </p:cNvSpPr>
          <p:nvPr/>
        </p:nvSpPr>
        <p:spPr bwMode="auto">
          <a:xfrm>
            <a:off x="1943565" y="1665584"/>
            <a:ext cx="385763" cy="579942"/>
          </a:xfrm>
          <a:custGeom>
            <a:avLst/>
            <a:gdLst/>
            <a:ahLst/>
            <a:cxnLst>
              <a:cxn ang="0">
                <a:pos x="70" y="185"/>
              </a:cxn>
              <a:cxn ang="0">
                <a:pos x="68" y="195"/>
              </a:cxn>
              <a:cxn ang="0">
                <a:pos x="81" y="193"/>
              </a:cxn>
              <a:cxn ang="0">
                <a:pos x="70" y="185"/>
              </a:cxn>
              <a:cxn ang="0">
                <a:pos x="65" y="214"/>
              </a:cxn>
              <a:cxn ang="0">
                <a:pos x="65" y="228"/>
              </a:cxn>
              <a:cxn ang="0">
                <a:pos x="41" y="231"/>
              </a:cxn>
              <a:cxn ang="0">
                <a:pos x="42" y="220"/>
              </a:cxn>
              <a:cxn ang="0">
                <a:pos x="24" y="215"/>
              </a:cxn>
              <a:cxn ang="0">
                <a:pos x="37" y="202"/>
              </a:cxn>
              <a:cxn ang="0">
                <a:pos x="23" y="162"/>
              </a:cxn>
              <a:cxn ang="0">
                <a:pos x="12" y="149"/>
              </a:cxn>
              <a:cxn ang="0">
                <a:pos x="11" y="143"/>
              </a:cxn>
              <a:cxn ang="0">
                <a:pos x="6" y="126"/>
              </a:cxn>
              <a:cxn ang="0">
                <a:pos x="9" y="114"/>
              </a:cxn>
              <a:cxn ang="0">
                <a:pos x="8" y="109"/>
              </a:cxn>
              <a:cxn ang="0">
                <a:pos x="11" y="98"/>
              </a:cxn>
              <a:cxn ang="0">
                <a:pos x="2" y="92"/>
              </a:cxn>
              <a:cxn ang="0">
                <a:pos x="4" y="77"/>
              </a:cxn>
              <a:cxn ang="0">
                <a:pos x="6" y="61"/>
              </a:cxn>
              <a:cxn ang="0">
                <a:pos x="14" y="53"/>
              </a:cxn>
              <a:cxn ang="0">
                <a:pos x="24" y="48"/>
              </a:cxn>
              <a:cxn ang="0">
                <a:pos x="31" y="16"/>
              </a:cxn>
              <a:cxn ang="0">
                <a:pos x="38" y="5"/>
              </a:cxn>
              <a:cxn ang="0">
                <a:pos x="47" y="1"/>
              </a:cxn>
              <a:cxn ang="0">
                <a:pos x="49" y="19"/>
              </a:cxn>
              <a:cxn ang="0">
                <a:pos x="48" y="34"/>
              </a:cxn>
              <a:cxn ang="0">
                <a:pos x="46" y="50"/>
              </a:cxn>
              <a:cxn ang="0">
                <a:pos x="72" y="36"/>
              </a:cxn>
              <a:cxn ang="0">
                <a:pos x="85" y="29"/>
              </a:cxn>
              <a:cxn ang="0">
                <a:pos x="100" y="24"/>
              </a:cxn>
              <a:cxn ang="0">
                <a:pos x="94" y="42"/>
              </a:cxn>
              <a:cxn ang="0">
                <a:pos x="70" y="65"/>
              </a:cxn>
              <a:cxn ang="0">
                <a:pos x="60" y="74"/>
              </a:cxn>
              <a:cxn ang="0">
                <a:pos x="68" y="100"/>
              </a:cxn>
              <a:cxn ang="0">
                <a:pos x="92" y="109"/>
              </a:cxn>
              <a:cxn ang="0">
                <a:pos x="135" y="139"/>
              </a:cxn>
              <a:cxn ang="0">
                <a:pos x="137" y="143"/>
              </a:cxn>
              <a:cxn ang="0">
                <a:pos x="146" y="188"/>
              </a:cxn>
              <a:cxn ang="0">
                <a:pos x="135" y="218"/>
              </a:cxn>
              <a:cxn ang="0">
                <a:pos x="119" y="226"/>
              </a:cxn>
              <a:cxn ang="0">
                <a:pos x="106" y="228"/>
              </a:cxn>
              <a:cxn ang="0">
                <a:pos x="67" y="228"/>
              </a:cxn>
              <a:cxn ang="0">
                <a:pos x="75" y="212"/>
              </a:cxn>
              <a:cxn ang="0">
                <a:pos x="65" y="214"/>
              </a:cxn>
            </a:cxnLst>
            <a:rect l="0" t="0" r="r" b="b"/>
            <a:pathLst>
              <a:path w="157" h="236">
                <a:moveTo>
                  <a:pt x="70" y="185"/>
                </a:moveTo>
                <a:cubicBezTo>
                  <a:pt x="68" y="188"/>
                  <a:pt x="68" y="192"/>
                  <a:pt x="68" y="195"/>
                </a:cubicBezTo>
                <a:cubicBezTo>
                  <a:pt x="73" y="195"/>
                  <a:pt x="79" y="196"/>
                  <a:pt x="81" y="193"/>
                </a:cubicBezTo>
                <a:cubicBezTo>
                  <a:pt x="80" y="188"/>
                  <a:pt x="74" y="187"/>
                  <a:pt x="70" y="185"/>
                </a:cubicBezTo>
                <a:close/>
                <a:moveTo>
                  <a:pt x="65" y="214"/>
                </a:moveTo>
                <a:cubicBezTo>
                  <a:pt x="63" y="219"/>
                  <a:pt x="66" y="224"/>
                  <a:pt x="65" y="228"/>
                </a:cubicBezTo>
                <a:cubicBezTo>
                  <a:pt x="63" y="235"/>
                  <a:pt x="48" y="234"/>
                  <a:pt x="41" y="231"/>
                </a:cubicBezTo>
                <a:cubicBezTo>
                  <a:pt x="39" y="228"/>
                  <a:pt x="40" y="223"/>
                  <a:pt x="42" y="220"/>
                </a:cubicBezTo>
                <a:cubicBezTo>
                  <a:pt x="35" y="221"/>
                  <a:pt x="26" y="220"/>
                  <a:pt x="24" y="215"/>
                </a:cubicBezTo>
                <a:cubicBezTo>
                  <a:pt x="25" y="209"/>
                  <a:pt x="30" y="203"/>
                  <a:pt x="37" y="202"/>
                </a:cubicBezTo>
                <a:cubicBezTo>
                  <a:pt x="35" y="188"/>
                  <a:pt x="28" y="175"/>
                  <a:pt x="23" y="162"/>
                </a:cubicBezTo>
                <a:cubicBezTo>
                  <a:pt x="21" y="157"/>
                  <a:pt x="14" y="153"/>
                  <a:pt x="12" y="149"/>
                </a:cubicBezTo>
                <a:cubicBezTo>
                  <a:pt x="11" y="147"/>
                  <a:pt x="11" y="145"/>
                  <a:pt x="11" y="143"/>
                </a:cubicBezTo>
                <a:cubicBezTo>
                  <a:pt x="9" y="138"/>
                  <a:pt x="6" y="131"/>
                  <a:pt x="6" y="126"/>
                </a:cubicBezTo>
                <a:cubicBezTo>
                  <a:pt x="6" y="122"/>
                  <a:pt x="8" y="118"/>
                  <a:pt x="9" y="114"/>
                </a:cubicBezTo>
                <a:cubicBezTo>
                  <a:pt x="9" y="112"/>
                  <a:pt x="8" y="111"/>
                  <a:pt x="8" y="109"/>
                </a:cubicBezTo>
                <a:cubicBezTo>
                  <a:pt x="8" y="106"/>
                  <a:pt x="11" y="102"/>
                  <a:pt x="11" y="98"/>
                </a:cubicBezTo>
                <a:cubicBezTo>
                  <a:pt x="9" y="95"/>
                  <a:pt x="4" y="95"/>
                  <a:pt x="2" y="92"/>
                </a:cubicBezTo>
                <a:cubicBezTo>
                  <a:pt x="0" y="87"/>
                  <a:pt x="3" y="81"/>
                  <a:pt x="4" y="77"/>
                </a:cubicBezTo>
                <a:cubicBezTo>
                  <a:pt x="6" y="72"/>
                  <a:pt x="4" y="65"/>
                  <a:pt x="6" y="61"/>
                </a:cubicBezTo>
                <a:cubicBezTo>
                  <a:pt x="6" y="59"/>
                  <a:pt x="11" y="54"/>
                  <a:pt x="14" y="53"/>
                </a:cubicBezTo>
                <a:cubicBezTo>
                  <a:pt x="17" y="51"/>
                  <a:pt x="22" y="50"/>
                  <a:pt x="24" y="48"/>
                </a:cubicBezTo>
                <a:cubicBezTo>
                  <a:pt x="21" y="35"/>
                  <a:pt x="27" y="24"/>
                  <a:pt x="31" y="16"/>
                </a:cubicBezTo>
                <a:cubicBezTo>
                  <a:pt x="34" y="11"/>
                  <a:pt x="36" y="7"/>
                  <a:pt x="38" y="5"/>
                </a:cubicBezTo>
                <a:cubicBezTo>
                  <a:pt x="40" y="3"/>
                  <a:pt x="45" y="0"/>
                  <a:pt x="47" y="1"/>
                </a:cubicBezTo>
                <a:cubicBezTo>
                  <a:pt x="50" y="2"/>
                  <a:pt x="49" y="13"/>
                  <a:pt x="49" y="19"/>
                </a:cubicBezTo>
                <a:cubicBezTo>
                  <a:pt x="49" y="23"/>
                  <a:pt x="49" y="30"/>
                  <a:pt x="48" y="34"/>
                </a:cubicBezTo>
                <a:cubicBezTo>
                  <a:pt x="48" y="40"/>
                  <a:pt x="45" y="46"/>
                  <a:pt x="46" y="50"/>
                </a:cubicBezTo>
                <a:cubicBezTo>
                  <a:pt x="57" y="48"/>
                  <a:pt x="63" y="40"/>
                  <a:pt x="72" y="36"/>
                </a:cubicBezTo>
                <a:cubicBezTo>
                  <a:pt x="76" y="33"/>
                  <a:pt x="81" y="31"/>
                  <a:pt x="85" y="29"/>
                </a:cubicBezTo>
                <a:cubicBezTo>
                  <a:pt x="90" y="27"/>
                  <a:pt x="94" y="24"/>
                  <a:pt x="100" y="24"/>
                </a:cubicBezTo>
                <a:cubicBezTo>
                  <a:pt x="103" y="30"/>
                  <a:pt x="98" y="38"/>
                  <a:pt x="94" y="42"/>
                </a:cubicBezTo>
                <a:cubicBezTo>
                  <a:pt x="88" y="51"/>
                  <a:pt x="81" y="62"/>
                  <a:pt x="70" y="65"/>
                </a:cubicBezTo>
                <a:cubicBezTo>
                  <a:pt x="64" y="67"/>
                  <a:pt x="61" y="67"/>
                  <a:pt x="60" y="74"/>
                </a:cubicBezTo>
                <a:cubicBezTo>
                  <a:pt x="59" y="84"/>
                  <a:pt x="63" y="95"/>
                  <a:pt x="68" y="100"/>
                </a:cubicBezTo>
                <a:cubicBezTo>
                  <a:pt x="75" y="106"/>
                  <a:pt x="83" y="107"/>
                  <a:pt x="92" y="109"/>
                </a:cubicBezTo>
                <a:cubicBezTo>
                  <a:pt x="109" y="114"/>
                  <a:pt x="125" y="124"/>
                  <a:pt x="135" y="139"/>
                </a:cubicBezTo>
                <a:cubicBezTo>
                  <a:pt x="136" y="140"/>
                  <a:pt x="136" y="142"/>
                  <a:pt x="137" y="143"/>
                </a:cubicBezTo>
                <a:cubicBezTo>
                  <a:pt x="143" y="156"/>
                  <a:pt x="149" y="169"/>
                  <a:pt x="146" y="188"/>
                </a:cubicBezTo>
                <a:cubicBezTo>
                  <a:pt x="157" y="197"/>
                  <a:pt x="137" y="208"/>
                  <a:pt x="135" y="218"/>
                </a:cubicBezTo>
                <a:cubicBezTo>
                  <a:pt x="129" y="219"/>
                  <a:pt x="124" y="224"/>
                  <a:pt x="119" y="226"/>
                </a:cubicBezTo>
                <a:cubicBezTo>
                  <a:pt x="115" y="227"/>
                  <a:pt x="111" y="227"/>
                  <a:pt x="106" y="228"/>
                </a:cubicBezTo>
                <a:cubicBezTo>
                  <a:pt x="94" y="230"/>
                  <a:pt x="78" y="236"/>
                  <a:pt x="67" y="228"/>
                </a:cubicBezTo>
                <a:cubicBezTo>
                  <a:pt x="65" y="221"/>
                  <a:pt x="72" y="215"/>
                  <a:pt x="75" y="212"/>
                </a:cubicBezTo>
                <a:cubicBezTo>
                  <a:pt x="72" y="214"/>
                  <a:pt x="67" y="214"/>
                  <a:pt x="65" y="2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1"/>
          <p:cNvSpPr>
            <a:spLocks/>
          </p:cNvSpPr>
          <p:nvPr/>
        </p:nvSpPr>
        <p:spPr bwMode="auto">
          <a:xfrm>
            <a:off x="3898272" y="1673351"/>
            <a:ext cx="315860" cy="569586"/>
          </a:xfrm>
          <a:custGeom>
            <a:avLst/>
            <a:gdLst/>
            <a:ahLst/>
            <a:cxnLst>
              <a:cxn ang="0">
                <a:pos x="24" y="61"/>
              </a:cxn>
              <a:cxn ang="0">
                <a:pos x="24" y="79"/>
              </a:cxn>
              <a:cxn ang="0">
                <a:pos x="19" y="92"/>
              </a:cxn>
              <a:cxn ang="0">
                <a:pos x="21" y="103"/>
              </a:cxn>
              <a:cxn ang="0">
                <a:pos x="13" y="141"/>
              </a:cxn>
              <a:cxn ang="0">
                <a:pos x="20" y="154"/>
              </a:cxn>
              <a:cxn ang="0">
                <a:pos x="26" y="176"/>
              </a:cxn>
              <a:cxn ang="0">
                <a:pos x="30" y="197"/>
              </a:cxn>
              <a:cxn ang="0">
                <a:pos x="22" y="211"/>
              </a:cxn>
              <a:cxn ang="0">
                <a:pos x="19" y="227"/>
              </a:cxn>
              <a:cxn ang="0">
                <a:pos x="33" y="229"/>
              </a:cxn>
              <a:cxn ang="0">
                <a:pos x="91" y="225"/>
              </a:cxn>
              <a:cxn ang="0">
                <a:pos x="91" y="222"/>
              </a:cxn>
              <a:cxn ang="0">
                <a:pos x="108" y="217"/>
              </a:cxn>
              <a:cxn ang="0">
                <a:pos x="109" y="147"/>
              </a:cxn>
              <a:cxn ang="0">
                <a:pos x="70" y="103"/>
              </a:cxn>
              <a:cxn ang="0">
                <a:pos x="67" y="63"/>
              </a:cxn>
              <a:cxn ang="0">
                <a:pos x="80" y="53"/>
              </a:cxn>
              <a:cxn ang="0">
                <a:pos x="85" y="6"/>
              </a:cxn>
              <a:cxn ang="0">
                <a:pos x="66" y="25"/>
              </a:cxn>
              <a:cxn ang="0">
                <a:pos x="58" y="37"/>
              </a:cxn>
              <a:cxn ang="0">
                <a:pos x="52" y="54"/>
              </a:cxn>
              <a:cxn ang="0">
                <a:pos x="42" y="54"/>
              </a:cxn>
              <a:cxn ang="0">
                <a:pos x="21" y="12"/>
              </a:cxn>
              <a:cxn ang="0">
                <a:pos x="9" y="0"/>
              </a:cxn>
              <a:cxn ang="0">
                <a:pos x="3" y="34"/>
              </a:cxn>
              <a:cxn ang="0">
                <a:pos x="7" y="41"/>
              </a:cxn>
              <a:cxn ang="0">
                <a:pos x="7" y="44"/>
              </a:cxn>
              <a:cxn ang="0">
                <a:pos x="24" y="61"/>
              </a:cxn>
            </a:cxnLst>
            <a:rect l="0" t="0" r="r" b="b"/>
            <a:pathLst>
              <a:path w="128" h="231">
                <a:moveTo>
                  <a:pt x="24" y="61"/>
                </a:moveTo>
                <a:cubicBezTo>
                  <a:pt x="20" y="67"/>
                  <a:pt x="25" y="73"/>
                  <a:pt x="24" y="79"/>
                </a:cubicBezTo>
                <a:cubicBezTo>
                  <a:pt x="23" y="84"/>
                  <a:pt x="20" y="87"/>
                  <a:pt x="19" y="92"/>
                </a:cubicBezTo>
                <a:cubicBezTo>
                  <a:pt x="19" y="95"/>
                  <a:pt x="21" y="99"/>
                  <a:pt x="21" y="103"/>
                </a:cubicBezTo>
                <a:cubicBezTo>
                  <a:pt x="21" y="115"/>
                  <a:pt x="11" y="128"/>
                  <a:pt x="13" y="141"/>
                </a:cubicBezTo>
                <a:cubicBezTo>
                  <a:pt x="14" y="146"/>
                  <a:pt x="18" y="150"/>
                  <a:pt x="20" y="154"/>
                </a:cubicBezTo>
                <a:cubicBezTo>
                  <a:pt x="22" y="160"/>
                  <a:pt x="24" y="168"/>
                  <a:pt x="26" y="176"/>
                </a:cubicBezTo>
                <a:cubicBezTo>
                  <a:pt x="28" y="183"/>
                  <a:pt x="30" y="191"/>
                  <a:pt x="30" y="197"/>
                </a:cubicBezTo>
                <a:cubicBezTo>
                  <a:pt x="30" y="206"/>
                  <a:pt x="26" y="205"/>
                  <a:pt x="22" y="211"/>
                </a:cubicBezTo>
                <a:cubicBezTo>
                  <a:pt x="19" y="214"/>
                  <a:pt x="17" y="223"/>
                  <a:pt x="19" y="227"/>
                </a:cubicBezTo>
                <a:cubicBezTo>
                  <a:pt x="21" y="230"/>
                  <a:pt x="27" y="229"/>
                  <a:pt x="33" y="229"/>
                </a:cubicBezTo>
                <a:cubicBezTo>
                  <a:pt x="53" y="231"/>
                  <a:pt x="74" y="231"/>
                  <a:pt x="91" y="225"/>
                </a:cubicBezTo>
                <a:cubicBezTo>
                  <a:pt x="92" y="224"/>
                  <a:pt x="91" y="223"/>
                  <a:pt x="91" y="222"/>
                </a:cubicBezTo>
                <a:cubicBezTo>
                  <a:pt x="95" y="223"/>
                  <a:pt x="102" y="218"/>
                  <a:pt x="108" y="217"/>
                </a:cubicBezTo>
                <a:cubicBezTo>
                  <a:pt x="119" y="200"/>
                  <a:pt x="128" y="162"/>
                  <a:pt x="109" y="147"/>
                </a:cubicBezTo>
                <a:cubicBezTo>
                  <a:pt x="101" y="127"/>
                  <a:pt x="84" y="117"/>
                  <a:pt x="70" y="103"/>
                </a:cubicBezTo>
                <a:cubicBezTo>
                  <a:pt x="69" y="87"/>
                  <a:pt x="68" y="76"/>
                  <a:pt x="67" y="63"/>
                </a:cubicBezTo>
                <a:cubicBezTo>
                  <a:pt x="70" y="59"/>
                  <a:pt x="75" y="56"/>
                  <a:pt x="80" y="53"/>
                </a:cubicBezTo>
                <a:cubicBezTo>
                  <a:pt x="87" y="43"/>
                  <a:pt x="93" y="21"/>
                  <a:pt x="85" y="6"/>
                </a:cubicBezTo>
                <a:cubicBezTo>
                  <a:pt x="76" y="10"/>
                  <a:pt x="71" y="17"/>
                  <a:pt x="66" y="25"/>
                </a:cubicBezTo>
                <a:cubicBezTo>
                  <a:pt x="62" y="29"/>
                  <a:pt x="60" y="32"/>
                  <a:pt x="58" y="37"/>
                </a:cubicBezTo>
                <a:cubicBezTo>
                  <a:pt x="56" y="42"/>
                  <a:pt x="55" y="49"/>
                  <a:pt x="52" y="54"/>
                </a:cubicBezTo>
                <a:cubicBezTo>
                  <a:pt x="49" y="56"/>
                  <a:pt x="44" y="56"/>
                  <a:pt x="42" y="54"/>
                </a:cubicBezTo>
                <a:cubicBezTo>
                  <a:pt x="36" y="38"/>
                  <a:pt x="31" y="25"/>
                  <a:pt x="21" y="12"/>
                </a:cubicBezTo>
                <a:cubicBezTo>
                  <a:pt x="19" y="9"/>
                  <a:pt x="13" y="0"/>
                  <a:pt x="9" y="0"/>
                </a:cubicBezTo>
                <a:cubicBezTo>
                  <a:pt x="3" y="0"/>
                  <a:pt x="0" y="23"/>
                  <a:pt x="3" y="34"/>
                </a:cubicBezTo>
                <a:cubicBezTo>
                  <a:pt x="4" y="37"/>
                  <a:pt x="8" y="42"/>
                  <a:pt x="7" y="41"/>
                </a:cubicBezTo>
                <a:cubicBezTo>
                  <a:pt x="7" y="41"/>
                  <a:pt x="7" y="42"/>
                  <a:pt x="7" y="44"/>
                </a:cubicBezTo>
                <a:cubicBezTo>
                  <a:pt x="9" y="51"/>
                  <a:pt x="20" y="53"/>
                  <a:pt x="24" y="6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2"/>
          <p:cNvSpPr>
            <a:spLocks/>
          </p:cNvSpPr>
          <p:nvPr/>
        </p:nvSpPr>
        <p:spPr bwMode="auto">
          <a:xfrm>
            <a:off x="2386287" y="1769145"/>
            <a:ext cx="481557" cy="434957"/>
          </a:xfrm>
          <a:custGeom>
            <a:avLst/>
            <a:gdLst/>
            <a:ahLst/>
            <a:cxnLst>
              <a:cxn ang="0">
                <a:pos x="26" y="162"/>
              </a:cxn>
              <a:cxn ang="0">
                <a:pos x="38" y="42"/>
              </a:cxn>
              <a:cxn ang="0">
                <a:pos x="32" y="0"/>
              </a:cxn>
              <a:cxn ang="0">
                <a:pos x="61" y="26"/>
              </a:cxn>
              <a:cxn ang="0">
                <a:pos x="106" y="21"/>
              </a:cxn>
              <a:cxn ang="0">
                <a:pos x="125" y="2"/>
              </a:cxn>
              <a:cxn ang="0">
                <a:pos x="122" y="26"/>
              </a:cxn>
              <a:cxn ang="0">
                <a:pos x="137" y="156"/>
              </a:cxn>
              <a:cxn ang="0">
                <a:pos x="95" y="162"/>
              </a:cxn>
              <a:cxn ang="0">
                <a:pos x="60" y="161"/>
              </a:cxn>
              <a:cxn ang="0">
                <a:pos x="26" y="162"/>
              </a:cxn>
            </a:cxnLst>
            <a:rect l="0" t="0" r="r" b="b"/>
            <a:pathLst>
              <a:path w="195" h="177">
                <a:moveTo>
                  <a:pt x="26" y="162"/>
                </a:moveTo>
                <a:cubicBezTo>
                  <a:pt x="26" y="162"/>
                  <a:pt x="0" y="71"/>
                  <a:pt x="38" y="42"/>
                </a:cubicBezTo>
                <a:cubicBezTo>
                  <a:pt x="27" y="15"/>
                  <a:pt x="32" y="0"/>
                  <a:pt x="32" y="0"/>
                </a:cubicBezTo>
                <a:cubicBezTo>
                  <a:pt x="32" y="0"/>
                  <a:pt x="55" y="15"/>
                  <a:pt x="61" y="26"/>
                </a:cubicBezTo>
                <a:cubicBezTo>
                  <a:pt x="73" y="15"/>
                  <a:pt x="104" y="21"/>
                  <a:pt x="106" y="21"/>
                </a:cubicBezTo>
                <a:cubicBezTo>
                  <a:pt x="125" y="2"/>
                  <a:pt x="125" y="2"/>
                  <a:pt x="125" y="2"/>
                </a:cubicBezTo>
                <a:cubicBezTo>
                  <a:pt x="133" y="2"/>
                  <a:pt x="122" y="25"/>
                  <a:pt x="122" y="26"/>
                </a:cubicBezTo>
                <a:cubicBezTo>
                  <a:pt x="122" y="26"/>
                  <a:pt x="195" y="76"/>
                  <a:pt x="137" y="156"/>
                </a:cubicBezTo>
                <a:cubicBezTo>
                  <a:pt x="137" y="156"/>
                  <a:pt x="120" y="177"/>
                  <a:pt x="95" y="162"/>
                </a:cubicBezTo>
                <a:cubicBezTo>
                  <a:pt x="60" y="161"/>
                  <a:pt x="60" y="161"/>
                  <a:pt x="60" y="161"/>
                </a:cubicBezTo>
                <a:cubicBezTo>
                  <a:pt x="60" y="161"/>
                  <a:pt x="49" y="177"/>
                  <a:pt x="26" y="16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43"/>
          <p:cNvSpPr>
            <a:spLocks/>
          </p:cNvSpPr>
          <p:nvPr/>
        </p:nvSpPr>
        <p:spPr bwMode="auto">
          <a:xfrm>
            <a:off x="2857488" y="1730310"/>
            <a:ext cx="541104" cy="554052"/>
          </a:xfrm>
          <a:custGeom>
            <a:avLst/>
            <a:gdLst/>
            <a:ahLst/>
            <a:cxnLst>
              <a:cxn ang="0">
                <a:pos x="2" y="161"/>
              </a:cxn>
              <a:cxn ang="0">
                <a:pos x="10" y="107"/>
              </a:cxn>
              <a:cxn ang="0">
                <a:pos x="51" y="87"/>
              </a:cxn>
              <a:cxn ang="0">
                <a:pos x="77" y="93"/>
              </a:cxn>
              <a:cxn ang="0">
                <a:pos x="90" y="80"/>
              </a:cxn>
              <a:cxn ang="0">
                <a:pos x="67" y="29"/>
              </a:cxn>
              <a:cxn ang="0">
                <a:pos x="111" y="54"/>
              </a:cxn>
              <a:cxn ang="0">
                <a:pos x="114" y="4"/>
              </a:cxn>
              <a:cxn ang="0">
                <a:pos x="137" y="54"/>
              </a:cxn>
              <a:cxn ang="0">
                <a:pos x="190" y="101"/>
              </a:cxn>
              <a:cxn ang="0">
                <a:pos x="194" y="111"/>
              </a:cxn>
              <a:cxn ang="0">
                <a:pos x="209" y="117"/>
              </a:cxn>
              <a:cxn ang="0">
                <a:pos x="208" y="117"/>
              </a:cxn>
              <a:cxn ang="0">
                <a:pos x="194" y="112"/>
              </a:cxn>
              <a:cxn ang="0">
                <a:pos x="194" y="117"/>
              </a:cxn>
              <a:cxn ang="0">
                <a:pos x="216" y="132"/>
              </a:cxn>
              <a:cxn ang="0">
                <a:pos x="215" y="132"/>
              </a:cxn>
              <a:cxn ang="0">
                <a:pos x="194" y="117"/>
              </a:cxn>
              <a:cxn ang="0">
                <a:pos x="193" y="120"/>
              </a:cxn>
              <a:cxn ang="0">
                <a:pos x="207" y="131"/>
              </a:cxn>
              <a:cxn ang="0">
                <a:pos x="206" y="131"/>
              </a:cxn>
              <a:cxn ang="0">
                <a:pos x="192" y="120"/>
              </a:cxn>
              <a:cxn ang="0">
                <a:pos x="191" y="123"/>
              </a:cxn>
              <a:cxn ang="0">
                <a:pos x="219" y="151"/>
              </a:cxn>
              <a:cxn ang="0">
                <a:pos x="218" y="152"/>
              </a:cxn>
              <a:cxn ang="0">
                <a:pos x="191" y="123"/>
              </a:cxn>
              <a:cxn ang="0">
                <a:pos x="186" y="128"/>
              </a:cxn>
              <a:cxn ang="0">
                <a:pos x="177" y="130"/>
              </a:cxn>
              <a:cxn ang="0">
                <a:pos x="165" y="137"/>
              </a:cxn>
              <a:cxn ang="0">
                <a:pos x="168" y="156"/>
              </a:cxn>
              <a:cxn ang="0">
                <a:pos x="167" y="156"/>
              </a:cxn>
              <a:cxn ang="0">
                <a:pos x="165" y="138"/>
              </a:cxn>
              <a:cxn ang="0">
                <a:pos x="160" y="139"/>
              </a:cxn>
              <a:cxn ang="0">
                <a:pos x="165" y="170"/>
              </a:cxn>
              <a:cxn ang="0">
                <a:pos x="165" y="171"/>
              </a:cxn>
              <a:cxn ang="0">
                <a:pos x="159" y="139"/>
              </a:cxn>
              <a:cxn ang="0">
                <a:pos x="157" y="140"/>
              </a:cxn>
              <a:cxn ang="0">
                <a:pos x="152" y="158"/>
              </a:cxn>
              <a:cxn ang="0">
                <a:pos x="156" y="173"/>
              </a:cxn>
              <a:cxn ang="0">
                <a:pos x="155" y="173"/>
              </a:cxn>
              <a:cxn ang="0">
                <a:pos x="151" y="161"/>
              </a:cxn>
              <a:cxn ang="0">
                <a:pos x="149" y="179"/>
              </a:cxn>
              <a:cxn ang="0">
                <a:pos x="161" y="199"/>
              </a:cxn>
              <a:cxn ang="0">
                <a:pos x="163" y="215"/>
              </a:cxn>
              <a:cxn ang="0">
                <a:pos x="136" y="211"/>
              </a:cxn>
              <a:cxn ang="0">
                <a:pos x="108" y="189"/>
              </a:cxn>
              <a:cxn ang="0">
                <a:pos x="94" y="198"/>
              </a:cxn>
              <a:cxn ang="0">
                <a:pos x="104" y="209"/>
              </a:cxn>
              <a:cxn ang="0">
                <a:pos x="81" y="217"/>
              </a:cxn>
              <a:cxn ang="0">
                <a:pos x="62" y="188"/>
              </a:cxn>
              <a:cxn ang="0">
                <a:pos x="46" y="186"/>
              </a:cxn>
              <a:cxn ang="0">
                <a:pos x="12" y="189"/>
              </a:cxn>
              <a:cxn ang="0">
                <a:pos x="14" y="179"/>
              </a:cxn>
              <a:cxn ang="0">
                <a:pos x="2" y="161"/>
              </a:cxn>
            </a:cxnLst>
            <a:rect l="0" t="0" r="r" b="b"/>
            <a:pathLst>
              <a:path w="219" h="225">
                <a:moveTo>
                  <a:pt x="2" y="161"/>
                </a:moveTo>
                <a:cubicBezTo>
                  <a:pt x="2" y="161"/>
                  <a:pt x="0" y="126"/>
                  <a:pt x="10" y="107"/>
                </a:cubicBezTo>
                <a:cubicBezTo>
                  <a:pt x="20" y="87"/>
                  <a:pt x="51" y="87"/>
                  <a:pt x="51" y="87"/>
                </a:cubicBezTo>
                <a:cubicBezTo>
                  <a:pt x="51" y="87"/>
                  <a:pt x="63" y="86"/>
                  <a:pt x="77" y="93"/>
                </a:cubicBezTo>
                <a:cubicBezTo>
                  <a:pt x="99" y="90"/>
                  <a:pt x="90" y="80"/>
                  <a:pt x="90" y="80"/>
                </a:cubicBezTo>
                <a:cubicBezTo>
                  <a:pt x="59" y="56"/>
                  <a:pt x="62" y="32"/>
                  <a:pt x="67" y="29"/>
                </a:cubicBezTo>
                <a:cubicBezTo>
                  <a:pt x="84" y="17"/>
                  <a:pt x="107" y="54"/>
                  <a:pt x="111" y="54"/>
                </a:cubicBezTo>
                <a:cubicBezTo>
                  <a:pt x="115" y="53"/>
                  <a:pt x="98" y="4"/>
                  <a:pt x="114" y="4"/>
                </a:cubicBezTo>
                <a:cubicBezTo>
                  <a:pt x="116" y="4"/>
                  <a:pt x="131" y="0"/>
                  <a:pt x="137" y="54"/>
                </a:cubicBezTo>
                <a:cubicBezTo>
                  <a:pt x="174" y="66"/>
                  <a:pt x="179" y="85"/>
                  <a:pt x="190" y="101"/>
                </a:cubicBezTo>
                <a:cubicBezTo>
                  <a:pt x="193" y="105"/>
                  <a:pt x="194" y="108"/>
                  <a:pt x="194" y="111"/>
                </a:cubicBezTo>
                <a:cubicBezTo>
                  <a:pt x="199" y="112"/>
                  <a:pt x="205" y="114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5" y="115"/>
                  <a:pt x="199" y="113"/>
                  <a:pt x="194" y="112"/>
                </a:cubicBezTo>
                <a:cubicBezTo>
                  <a:pt x="194" y="114"/>
                  <a:pt x="194" y="115"/>
                  <a:pt x="194" y="117"/>
                </a:cubicBezTo>
                <a:cubicBezTo>
                  <a:pt x="201" y="121"/>
                  <a:pt x="210" y="126"/>
                  <a:pt x="216" y="132"/>
                </a:cubicBezTo>
                <a:cubicBezTo>
                  <a:pt x="215" y="132"/>
                  <a:pt x="215" y="132"/>
                  <a:pt x="215" y="132"/>
                </a:cubicBezTo>
                <a:cubicBezTo>
                  <a:pt x="210" y="127"/>
                  <a:pt x="201" y="121"/>
                  <a:pt x="194" y="117"/>
                </a:cubicBezTo>
                <a:cubicBezTo>
                  <a:pt x="193" y="118"/>
                  <a:pt x="193" y="119"/>
                  <a:pt x="193" y="120"/>
                </a:cubicBezTo>
                <a:cubicBezTo>
                  <a:pt x="198" y="123"/>
                  <a:pt x="204" y="127"/>
                  <a:pt x="207" y="131"/>
                </a:cubicBezTo>
                <a:cubicBezTo>
                  <a:pt x="206" y="131"/>
                  <a:pt x="206" y="131"/>
                  <a:pt x="206" y="131"/>
                </a:cubicBezTo>
                <a:cubicBezTo>
                  <a:pt x="203" y="128"/>
                  <a:pt x="197" y="123"/>
                  <a:pt x="192" y="120"/>
                </a:cubicBezTo>
                <a:cubicBezTo>
                  <a:pt x="192" y="121"/>
                  <a:pt x="191" y="122"/>
                  <a:pt x="191" y="123"/>
                </a:cubicBezTo>
                <a:cubicBezTo>
                  <a:pt x="198" y="127"/>
                  <a:pt x="213" y="138"/>
                  <a:pt x="219" y="151"/>
                </a:cubicBezTo>
                <a:cubicBezTo>
                  <a:pt x="218" y="152"/>
                  <a:pt x="218" y="152"/>
                  <a:pt x="218" y="152"/>
                </a:cubicBezTo>
                <a:cubicBezTo>
                  <a:pt x="213" y="139"/>
                  <a:pt x="198" y="128"/>
                  <a:pt x="191" y="123"/>
                </a:cubicBezTo>
                <a:cubicBezTo>
                  <a:pt x="188" y="126"/>
                  <a:pt x="186" y="128"/>
                  <a:pt x="186" y="128"/>
                </a:cubicBezTo>
                <a:cubicBezTo>
                  <a:pt x="186" y="128"/>
                  <a:pt x="180" y="123"/>
                  <a:pt x="177" y="130"/>
                </a:cubicBezTo>
                <a:cubicBezTo>
                  <a:pt x="175" y="133"/>
                  <a:pt x="170" y="136"/>
                  <a:pt x="165" y="137"/>
                </a:cubicBezTo>
                <a:cubicBezTo>
                  <a:pt x="165" y="143"/>
                  <a:pt x="166" y="150"/>
                  <a:pt x="168" y="156"/>
                </a:cubicBezTo>
                <a:cubicBezTo>
                  <a:pt x="167" y="156"/>
                  <a:pt x="167" y="156"/>
                  <a:pt x="167" y="156"/>
                </a:cubicBezTo>
                <a:cubicBezTo>
                  <a:pt x="165" y="150"/>
                  <a:pt x="164" y="143"/>
                  <a:pt x="165" y="138"/>
                </a:cubicBezTo>
                <a:cubicBezTo>
                  <a:pt x="163" y="138"/>
                  <a:pt x="161" y="139"/>
                  <a:pt x="160" y="139"/>
                </a:cubicBezTo>
                <a:cubicBezTo>
                  <a:pt x="160" y="149"/>
                  <a:pt x="160" y="164"/>
                  <a:pt x="165" y="170"/>
                </a:cubicBezTo>
                <a:cubicBezTo>
                  <a:pt x="165" y="171"/>
                  <a:pt x="165" y="171"/>
                  <a:pt x="165" y="171"/>
                </a:cubicBezTo>
                <a:cubicBezTo>
                  <a:pt x="159" y="164"/>
                  <a:pt x="159" y="149"/>
                  <a:pt x="159" y="139"/>
                </a:cubicBezTo>
                <a:cubicBezTo>
                  <a:pt x="158" y="140"/>
                  <a:pt x="157" y="140"/>
                  <a:pt x="157" y="140"/>
                </a:cubicBezTo>
                <a:cubicBezTo>
                  <a:pt x="157" y="140"/>
                  <a:pt x="154" y="148"/>
                  <a:pt x="152" y="158"/>
                </a:cubicBezTo>
                <a:cubicBezTo>
                  <a:pt x="152" y="163"/>
                  <a:pt x="153" y="168"/>
                  <a:pt x="156" y="173"/>
                </a:cubicBezTo>
                <a:cubicBezTo>
                  <a:pt x="155" y="173"/>
                  <a:pt x="155" y="173"/>
                  <a:pt x="155" y="173"/>
                </a:cubicBezTo>
                <a:cubicBezTo>
                  <a:pt x="153" y="169"/>
                  <a:pt x="152" y="165"/>
                  <a:pt x="151" y="161"/>
                </a:cubicBezTo>
                <a:cubicBezTo>
                  <a:pt x="150" y="166"/>
                  <a:pt x="149" y="173"/>
                  <a:pt x="149" y="179"/>
                </a:cubicBezTo>
                <a:cubicBezTo>
                  <a:pt x="149" y="197"/>
                  <a:pt x="151" y="190"/>
                  <a:pt x="161" y="199"/>
                </a:cubicBezTo>
                <a:cubicBezTo>
                  <a:pt x="170" y="209"/>
                  <a:pt x="166" y="213"/>
                  <a:pt x="163" y="215"/>
                </a:cubicBezTo>
                <a:cubicBezTo>
                  <a:pt x="160" y="218"/>
                  <a:pt x="142" y="217"/>
                  <a:pt x="136" y="211"/>
                </a:cubicBezTo>
                <a:cubicBezTo>
                  <a:pt x="131" y="205"/>
                  <a:pt x="108" y="189"/>
                  <a:pt x="108" y="189"/>
                </a:cubicBezTo>
                <a:cubicBezTo>
                  <a:pt x="94" y="198"/>
                  <a:pt x="94" y="198"/>
                  <a:pt x="94" y="198"/>
                </a:cubicBezTo>
                <a:cubicBezTo>
                  <a:pt x="104" y="209"/>
                  <a:pt x="104" y="209"/>
                  <a:pt x="104" y="209"/>
                </a:cubicBezTo>
                <a:cubicBezTo>
                  <a:pt x="115" y="225"/>
                  <a:pt x="84" y="220"/>
                  <a:pt x="81" y="217"/>
                </a:cubicBezTo>
                <a:cubicBezTo>
                  <a:pt x="77" y="215"/>
                  <a:pt x="62" y="188"/>
                  <a:pt x="62" y="188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27" y="213"/>
                  <a:pt x="12" y="189"/>
                  <a:pt x="12" y="189"/>
                </a:cubicBezTo>
                <a:cubicBezTo>
                  <a:pt x="14" y="179"/>
                  <a:pt x="14" y="179"/>
                  <a:pt x="14" y="179"/>
                </a:cubicBezTo>
                <a:cubicBezTo>
                  <a:pt x="2" y="161"/>
                  <a:pt x="2" y="161"/>
                  <a:pt x="2" y="16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47"/>
          <p:cNvSpPr>
            <a:spLocks noEditPoints="1"/>
          </p:cNvSpPr>
          <p:nvPr/>
        </p:nvSpPr>
        <p:spPr bwMode="auto">
          <a:xfrm>
            <a:off x="1045176" y="1782090"/>
            <a:ext cx="406476" cy="504860"/>
          </a:xfrm>
          <a:custGeom>
            <a:avLst/>
            <a:gdLst/>
            <a:ahLst/>
            <a:cxnLst>
              <a:cxn ang="0">
                <a:pos x="78" y="177"/>
              </a:cxn>
              <a:cxn ang="0">
                <a:pos x="87" y="174"/>
              </a:cxn>
              <a:cxn ang="0">
                <a:pos x="111" y="172"/>
              </a:cxn>
              <a:cxn ang="0">
                <a:pos x="92" y="164"/>
              </a:cxn>
              <a:cxn ang="0">
                <a:pos x="82" y="152"/>
              </a:cxn>
              <a:cxn ang="0">
                <a:pos x="81" y="152"/>
              </a:cxn>
              <a:cxn ang="0">
                <a:pos x="78" y="177"/>
              </a:cxn>
              <a:cxn ang="0">
                <a:pos x="62" y="181"/>
              </a:cxn>
              <a:cxn ang="0">
                <a:pos x="68" y="181"/>
              </a:cxn>
              <a:cxn ang="0">
                <a:pos x="66" y="143"/>
              </a:cxn>
              <a:cxn ang="0">
                <a:pos x="62" y="181"/>
              </a:cxn>
              <a:cxn ang="0">
                <a:pos x="51" y="181"/>
              </a:cxn>
              <a:cxn ang="0">
                <a:pos x="52" y="162"/>
              </a:cxn>
              <a:cxn ang="0">
                <a:pos x="48" y="137"/>
              </a:cxn>
              <a:cxn ang="0">
                <a:pos x="40" y="133"/>
              </a:cxn>
              <a:cxn ang="0">
                <a:pos x="38" y="131"/>
              </a:cxn>
              <a:cxn ang="0">
                <a:pos x="35" y="130"/>
              </a:cxn>
              <a:cxn ang="0">
                <a:pos x="30" y="121"/>
              </a:cxn>
              <a:cxn ang="0">
                <a:pos x="29" y="111"/>
              </a:cxn>
              <a:cxn ang="0">
                <a:pos x="25" y="107"/>
              </a:cxn>
              <a:cxn ang="0">
                <a:pos x="24" y="99"/>
              </a:cxn>
              <a:cxn ang="0">
                <a:pos x="20" y="76"/>
              </a:cxn>
              <a:cxn ang="0">
                <a:pos x="9" y="67"/>
              </a:cxn>
              <a:cxn ang="0">
                <a:pos x="2" y="53"/>
              </a:cxn>
              <a:cxn ang="0">
                <a:pos x="13" y="44"/>
              </a:cxn>
              <a:cxn ang="0">
                <a:pos x="33" y="38"/>
              </a:cxn>
              <a:cxn ang="0">
                <a:pos x="31" y="1"/>
              </a:cxn>
              <a:cxn ang="0">
                <a:pos x="43" y="19"/>
              </a:cxn>
              <a:cxn ang="0">
                <a:pos x="50" y="0"/>
              </a:cxn>
              <a:cxn ang="0">
                <a:pos x="55" y="2"/>
              </a:cxn>
              <a:cxn ang="0">
                <a:pos x="59" y="63"/>
              </a:cxn>
              <a:cxn ang="0">
                <a:pos x="89" y="71"/>
              </a:cxn>
              <a:cxn ang="0">
                <a:pos x="105" y="74"/>
              </a:cxn>
              <a:cxn ang="0">
                <a:pos x="132" y="92"/>
              </a:cxn>
              <a:cxn ang="0">
                <a:pos x="135" y="96"/>
              </a:cxn>
              <a:cxn ang="0">
                <a:pos x="148" y="119"/>
              </a:cxn>
              <a:cxn ang="0">
                <a:pos x="147" y="124"/>
              </a:cxn>
              <a:cxn ang="0">
                <a:pos x="148" y="144"/>
              </a:cxn>
              <a:cxn ang="0">
                <a:pos x="142" y="160"/>
              </a:cxn>
              <a:cxn ang="0">
                <a:pos x="150" y="163"/>
              </a:cxn>
              <a:cxn ang="0">
                <a:pos x="147" y="178"/>
              </a:cxn>
              <a:cxn ang="0">
                <a:pos x="152" y="183"/>
              </a:cxn>
              <a:cxn ang="0">
                <a:pos x="164" y="193"/>
              </a:cxn>
              <a:cxn ang="0">
                <a:pos x="145" y="199"/>
              </a:cxn>
              <a:cxn ang="0">
                <a:pos x="88" y="203"/>
              </a:cxn>
              <a:cxn ang="0">
                <a:pos x="41" y="202"/>
              </a:cxn>
              <a:cxn ang="0">
                <a:pos x="28" y="201"/>
              </a:cxn>
              <a:cxn ang="0">
                <a:pos x="13" y="195"/>
              </a:cxn>
              <a:cxn ang="0">
                <a:pos x="17" y="189"/>
              </a:cxn>
              <a:cxn ang="0">
                <a:pos x="51" y="181"/>
              </a:cxn>
            </a:cxnLst>
            <a:rect l="0" t="0" r="r" b="b"/>
            <a:pathLst>
              <a:path w="165" h="204">
                <a:moveTo>
                  <a:pt x="78" y="177"/>
                </a:moveTo>
                <a:cubicBezTo>
                  <a:pt x="81" y="176"/>
                  <a:pt x="85" y="176"/>
                  <a:pt x="87" y="174"/>
                </a:cubicBezTo>
                <a:cubicBezTo>
                  <a:pt x="94" y="172"/>
                  <a:pt x="103" y="172"/>
                  <a:pt x="111" y="172"/>
                </a:cubicBezTo>
                <a:cubicBezTo>
                  <a:pt x="106" y="168"/>
                  <a:pt x="97" y="168"/>
                  <a:pt x="92" y="164"/>
                </a:cubicBezTo>
                <a:cubicBezTo>
                  <a:pt x="90" y="159"/>
                  <a:pt x="84" y="158"/>
                  <a:pt x="82" y="152"/>
                </a:cubicBezTo>
                <a:cubicBezTo>
                  <a:pt x="82" y="152"/>
                  <a:pt x="81" y="152"/>
                  <a:pt x="81" y="152"/>
                </a:cubicBezTo>
                <a:cubicBezTo>
                  <a:pt x="76" y="157"/>
                  <a:pt x="79" y="171"/>
                  <a:pt x="78" y="177"/>
                </a:cubicBezTo>
                <a:close/>
                <a:moveTo>
                  <a:pt x="62" y="181"/>
                </a:moveTo>
                <a:cubicBezTo>
                  <a:pt x="64" y="181"/>
                  <a:pt x="65" y="181"/>
                  <a:pt x="68" y="181"/>
                </a:cubicBezTo>
                <a:cubicBezTo>
                  <a:pt x="70" y="170"/>
                  <a:pt x="71" y="153"/>
                  <a:pt x="66" y="143"/>
                </a:cubicBezTo>
                <a:cubicBezTo>
                  <a:pt x="61" y="153"/>
                  <a:pt x="64" y="171"/>
                  <a:pt x="62" y="181"/>
                </a:cubicBezTo>
                <a:close/>
                <a:moveTo>
                  <a:pt x="51" y="181"/>
                </a:moveTo>
                <a:cubicBezTo>
                  <a:pt x="55" y="179"/>
                  <a:pt x="53" y="168"/>
                  <a:pt x="52" y="162"/>
                </a:cubicBezTo>
                <a:cubicBezTo>
                  <a:pt x="51" y="155"/>
                  <a:pt x="51" y="141"/>
                  <a:pt x="48" y="137"/>
                </a:cubicBezTo>
                <a:cubicBezTo>
                  <a:pt x="46" y="134"/>
                  <a:pt x="43" y="135"/>
                  <a:pt x="40" y="133"/>
                </a:cubicBezTo>
                <a:cubicBezTo>
                  <a:pt x="39" y="133"/>
                  <a:pt x="39" y="132"/>
                  <a:pt x="38" y="131"/>
                </a:cubicBezTo>
                <a:cubicBezTo>
                  <a:pt x="37" y="130"/>
                  <a:pt x="36" y="131"/>
                  <a:pt x="35" y="130"/>
                </a:cubicBezTo>
                <a:cubicBezTo>
                  <a:pt x="33" y="128"/>
                  <a:pt x="32" y="124"/>
                  <a:pt x="30" y="121"/>
                </a:cubicBezTo>
                <a:cubicBezTo>
                  <a:pt x="29" y="117"/>
                  <a:pt x="31" y="115"/>
                  <a:pt x="29" y="111"/>
                </a:cubicBezTo>
                <a:cubicBezTo>
                  <a:pt x="28" y="109"/>
                  <a:pt x="26" y="109"/>
                  <a:pt x="25" y="107"/>
                </a:cubicBezTo>
                <a:cubicBezTo>
                  <a:pt x="24" y="105"/>
                  <a:pt x="24" y="102"/>
                  <a:pt x="24" y="99"/>
                </a:cubicBezTo>
                <a:cubicBezTo>
                  <a:pt x="22" y="91"/>
                  <a:pt x="18" y="84"/>
                  <a:pt x="20" y="76"/>
                </a:cubicBezTo>
                <a:cubicBezTo>
                  <a:pt x="16" y="74"/>
                  <a:pt x="13" y="70"/>
                  <a:pt x="9" y="67"/>
                </a:cubicBezTo>
                <a:cubicBezTo>
                  <a:pt x="5" y="63"/>
                  <a:pt x="0" y="60"/>
                  <a:pt x="2" y="53"/>
                </a:cubicBezTo>
                <a:cubicBezTo>
                  <a:pt x="3" y="50"/>
                  <a:pt x="9" y="47"/>
                  <a:pt x="13" y="44"/>
                </a:cubicBezTo>
                <a:cubicBezTo>
                  <a:pt x="19" y="40"/>
                  <a:pt x="24" y="35"/>
                  <a:pt x="33" y="38"/>
                </a:cubicBezTo>
                <a:cubicBezTo>
                  <a:pt x="30" y="28"/>
                  <a:pt x="29" y="12"/>
                  <a:pt x="31" y="1"/>
                </a:cubicBezTo>
                <a:cubicBezTo>
                  <a:pt x="40" y="0"/>
                  <a:pt x="38" y="14"/>
                  <a:pt x="43" y="19"/>
                </a:cubicBezTo>
                <a:cubicBezTo>
                  <a:pt x="45" y="12"/>
                  <a:pt x="45" y="3"/>
                  <a:pt x="50" y="0"/>
                </a:cubicBezTo>
                <a:cubicBezTo>
                  <a:pt x="51" y="1"/>
                  <a:pt x="54" y="1"/>
                  <a:pt x="55" y="2"/>
                </a:cubicBezTo>
                <a:cubicBezTo>
                  <a:pt x="63" y="24"/>
                  <a:pt x="50" y="44"/>
                  <a:pt x="59" y="63"/>
                </a:cubicBezTo>
                <a:cubicBezTo>
                  <a:pt x="67" y="66"/>
                  <a:pt x="79" y="70"/>
                  <a:pt x="89" y="71"/>
                </a:cubicBezTo>
                <a:cubicBezTo>
                  <a:pt x="94" y="71"/>
                  <a:pt x="103" y="74"/>
                  <a:pt x="105" y="74"/>
                </a:cubicBezTo>
                <a:cubicBezTo>
                  <a:pt x="116" y="78"/>
                  <a:pt x="123" y="86"/>
                  <a:pt x="132" y="92"/>
                </a:cubicBezTo>
                <a:cubicBezTo>
                  <a:pt x="132" y="94"/>
                  <a:pt x="134" y="94"/>
                  <a:pt x="135" y="96"/>
                </a:cubicBezTo>
                <a:cubicBezTo>
                  <a:pt x="140" y="103"/>
                  <a:pt x="144" y="112"/>
                  <a:pt x="148" y="119"/>
                </a:cubicBezTo>
                <a:cubicBezTo>
                  <a:pt x="148" y="120"/>
                  <a:pt x="148" y="123"/>
                  <a:pt x="147" y="124"/>
                </a:cubicBezTo>
                <a:cubicBezTo>
                  <a:pt x="149" y="130"/>
                  <a:pt x="154" y="139"/>
                  <a:pt x="148" y="144"/>
                </a:cubicBezTo>
                <a:cubicBezTo>
                  <a:pt x="151" y="152"/>
                  <a:pt x="145" y="155"/>
                  <a:pt x="142" y="160"/>
                </a:cubicBezTo>
                <a:cubicBezTo>
                  <a:pt x="144" y="163"/>
                  <a:pt x="148" y="163"/>
                  <a:pt x="150" y="163"/>
                </a:cubicBezTo>
                <a:cubicBezTo>
                  <a:pt x="152" y="168"/>
                  <a:pt x="148" y="174"/>
                  <a:pt x="147" y="178"/>
                </a:cubicBezTo>
                <a:cubicBezTo>
                  <a:pt x="148" y="178"/>
                  <a:pt x="151" y="181"/>
                  <a:pt x="152" y="183"/>
                </a:cubicBezTo>
                <a:cubicBezTo>
                  <a:pt x="155" y="185"/>
                  <a:pt x="165" y="188"/>
                  <a:pt x="164" y="193"/>
                </a:cubicBezTo>
                <a:cubicBezTo>
                  <a:pt x="164" y="198"/>
                  <a:pt x="150" y="198"/>
                  <a:pt x="145" y="199"/>
                </a:cubicBezTo>
                <a:cubicBezTo>
                  <a:pt x="130" y="202"/>
                  <a:pt x="110" y="202"/>
                  <a:pt x="88" y="203"/>
                </a:cubicBezTo>
                <a:cubicBezTo>
                  <a:pt x="70" y="204"/>
                  <a:pt x="53" y="203"/>
                  <a:pt x="41" y="202"/>
                </a:cubicBezTo>
                <a:cubicBezTo>
                  <a:pt x="37" y="202"/>
                  <a:pt x="32" y="202"/>
                  <a:pt x="28" y="201"/>
                </a:cubicBezTo>
                <a:cubicBezTo>
                  <a:pt x="24" y="201"/>
                  <a:pt x="13" y="199"/>
                  <a:pt x="13" y="195"/>
                </a:cubicBezTo>
                <a:cubicBezTo>
                  <a:pt x="13" y="193"/>
                  <a:pt x="15" y="190"/>
                  <a:pt x="17" y="189"/>
                </a:cubicBezTo>
                <a:cubicBezTo>
                  <a:pt x="25" y="183"/>
                  <a:pt x="42" y="185"/>
                  <a:pt x="51" y="18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48"/>
          <p:cNvSpPr>
            <a:spLocks/>
          </p:cNvSpPr>
          <p:nvPr/>
        </p:nvSpPr>
        <p:spPr bwMode="auto">
          <a:xfrm>
            <a:off x="6826450" y="3923217"/>
            <a:ext cx="460845" cy="538518"/>
          </a:xfrm>
          <a:custGeom>
            <a:avLst/>
            <a:gdLst/>
            <a:ahLst/>
            <a:cxnLst>
              <a:cxn ang="0">
                <a:pos x="181" y="203"/>
              </a:cxn>
              <a:cxn ang="0">
                <a:pos x="180" y="174"/>
              </a:cxn>
              <a:cxn ang="0">
                <a:pos x="170" y="145"/>
              </a:cxn>
              <a:cxn ang="0">
                <a:pos x="161" y="120"/>
              </a:cxn>
              <a:cxn ang="0">
                <a:pos x="152" y="92"/>
              </a:cxn>
              <a:cxn ang="0">
                <a:pos x="148" y="78"/>
              </a:cxn>
              <a:cxn ang="0">
                <a:pos x="108" y="72"/>
              </a:cxn>
              <a:cxn ang="0">
                <a:pos x="66" y="36"/>
              </a:cxn>
              <a:cxn ang="0">
                <a:pos x="41" y="0"/>
              </a:cxn>
              <a:cxn ang="0">
                <a:pos x="32" y="2"/>
              </a:cxn>
              <a:cxn ang="0">
                <a:pos x="18" y="27"/>
              </a:cxn>
              <a:cxn ang="0">
                <a:pos x="1" y="44"/>
              </a:cxn>
              <a:cxn ang="0">
                <a:pos x="27" y="52"/>
              </a:cxn>
              <a:cxn ang="0">
                <a:pos x="32" y="78"/>
              </a:cxn>
              <a:cxn ang="0">
                <a:pos x="30" y="97"/>
              </a:cxn>
              <a:cxn ang="0">
                <a:pos x="35" y="149"/>
              </a:cxn>
              <a:cxn ang="0">
                <a:pos x="35" y="194"/>
              </a:cxn>
              <a:cxn ang="0">
                <a:pos x="27" y="211"/>
              </a:cxn>
              <a:cxn ang="0">
                <a:pos x="45" y="206"/>
              </a:cxn>
              <a:cxn ang="0">
                <a:pos x="51" y="134"/>
              </a:cxn>
              <a:cxn ang="0">
                <a:pos x="65" y="162"/>
              </a:cxn>
              <a:cxn ang="0">
                <a:pos x="62" y="213"/>
              </a:cxn>
              <a:cxn ang="0">
                <a:pos x="76" y="207"/>
              </a:cxn>
              <a:cxn ang="0">
                <a:pos x="82" y="134"/>
              </a:cxn>
              <a:cxn ang="0">
                <a:pos x="111" y="136"/>
              </a:cxn>
              <a:cxn ang="0">
                <a:pos x="132" y="184"/>
              </a:cxn>
              <a:cxn ang="0">
                <a:pos x="132" y="199"/>
              </a:cxn>
              <a:cxn ang="0">
                <a:pos x="142" y="166"/>
              </a:cxn>
              <a:cxn ang="0">
                <a:pos x="139" y="151"/>
              </a:cxn>
              <a:cxn ang="0">
                <a:pos x="144" y="138"/>
              </a:cxn>
              <a:cxn ang="0">
                <a:pos x="149" y="144"/>
              </a:cxn>
              <a:cxn ang="0">
                <a:pos x="175" y="193"/>
              </a:cxn>
            </a:cxnLst>
            <a:rect l="0" t="0" r="r" b="b"/>
            <a:pathLst>
              <a:path w="187" h="219">
                <a:moveTo>
                  <a:pt x="174" y="201"/>
                </a:moveTo>
                <a:cubicBezTo>
                  <a:pt x="175" y="203"/>
                  <a:pt x="179" y="203"/>
                  <a:pt x="181" y="203"/>
                </a:cubicBezTo>
                <a:cubicBezTo>
                  <a:pt x="184" y="203"/>
                  <a:pt x="186" y="202"/>
                  <a:pt x="187" y="201"/>
                </a:cubicBezTo>
                <a:cubicBezTo>
                  <a:pt x="187" y="192"/>
                  <a:pt x="183" y="183"/>
                  <a:pt x="180" y="174"/>
                </a:cubicBezTo>
                <a:cubicBezTo>
                  <a:pt x="179" y="166"/>
                  <a:pt x="178" y="157"/>
                  <a:pt x="175" y="151"/>
                </a:cubicBezTo>
                <a:cubicBezTo>
                  <a:pt x="174" y="149"/>
                  <a:pt x="171" y="148"/>
                  <a:pt x="170" y="145"/>
                </a:cubicBezTo>
                <a:cubicBezTo>
                  <a:pt x="168" y="142"/>
                  <a:pt x="166" y="137"/>
                  <a:pt x="165" y="133"/>
                </a:cubicBezTo>
                <a:cubicBezTo>
                  <a:pt x="164" y="129"/>
                  <a:pt x="162" y="124"/>
                  <a:pt x="161" y="120"/>
                </a:cubicBezTo>
                <a:cubicBezTo>
                  <a:pt x="160" y="113"/>
                  <a:pt x="160" y="106"/>
                  <a:pt x="157" y="99"/>
                </a:cubicBezTo>
                <a:cubicBezTo>
                  <a:pt x="156" y="96"/>
                  <a:pt x="153" y="95"/>
                  <a:pt x="152" y="92"/>
                </a:cubicBezTo>
                <a:cubicBezTo>
                  <a:pt x="150" y="89"/>
                  <a:pt x="150" y="86"/>
                  <a:pt x="148" y="84"/>
                </a:cubicBezTo>
                <a:cubicBezTo>
                  <a:pt x="148" y="82"/>
                  <a:pt x="148" y="80"/>
                  <a:pt x="148" y="78"/>
                </a:cubicBezTo>
                <a:cubicBezTo>
                  <a:pt x="141" y="73"/>
                  <a:pt x="133" y="67"/>
                  <a:pt x="122" y="68"/>
                </a:cubicBezTo>
                <a:cubicBezTo>
                  <a:pt x="117" y="69"/>
                  <a:pt x="113" y="72"/>
                  <a:pt x="108" y="72"/>
                </a:cubicBezTo>
                <a:cubicBezTo>
                  <a:pt x="94" y="73"/>
                  <a:pt x="81" y="69"/>
                  <a:pt x="71" y="64"/>
                </a:cubicBezTo>
                <a:cubicBezTo>
                  <a:pt x="66" y="57"/>
                  <a:pt x="68" y="45"/>
                  <a:pt x="66" y="36"/>
                </a:cubicBezTo>
                <a:cubicBezTo>
                  <a:pt x="64" y="28"/>
                  <a:pt x="58" y="23"/>
                  <a:pt x="54" y="18"/>
                </a:cubicBezTo>
                <a:cubicBezTo>
                  <a:pt x="52" y="10"/>
                  <a:pt x="49" y="3"/>
                  <a:pt x="41" y="0"/>
                </a:cubicBezTo>
                <a:cubicBezTo>
                  <a:pt x="40" y="3"/>
                  <a:pt x="41" y="6"/>
                  <a:pt x="41" y="10"/>
                </a:cubicBezTo>
                <a:cubicBezTo>
                  <a:pt x="39" y="6"/>
                  <a:pt x="37" y="3"/>
                  <a:pt x="32" y="2"/>
                </a:cubicBezTo>
                <a:cubicBezTo>
                  <a:pt x="33" y="5"/>
                  <a:pt x="34" y="7"/>
                  <a:pt x="34" y="11"/>
                </a:cubicBezTo>
                <a:cubicBezTo>
                  <a:pt x="29" y="17"/>
                  <a:pt x="20" y="18"/>
                  <a:pt x="18" y="27"/>
                </a:cubicBezTo>
                <a:cubicBezTo>
                  <a:pt x="15" y="29"/>
                  <a:pt x="13" y="32"/>
                  <a:pt x="9" y="36"/>
                </a:cubicBezTo>
                <a:cubicBezTo>
                  <a:pt x="7" y="38"/>
                  <a:pt x="1" y="41"/>
                  <a:pt x="1" y="44"/>
                </a:cubicBezTo>
                <a:cubicBezTo>
                  <a:pt x="0" y="48"/>
                  <a:pt x="12" y="57"/>
                  <a:pt x="17" y="57"/>
                </a:cubicBezTo>
                <a:cubicBezTo>
                  <a:pt x="21" y="57"/>
                  <a:pt x="24" y="53"/>
                  <a:pt x="27" y="52"/>
                </a:cubicBezTo>
                <a:cubicBezTo>
                  <a:pt x="29" y="53"/>
                  <a:pt x="30" y="54"/>
                  <a:pt x="32" y="55"/>
                </a:cubicBezTo>
                <a:cubicBezTo>
                  <a:pt x="31" y="62"/>
                  <a:pt x="32" y="69"/>
                  <a:pt x="32" y="78"/>
                </a:cubicBezTo>
                <a:cubicBezTo>
                  <a:pt x="32" y="82"/>
                  <a:pt x="30" y="86"/>
                  <a:pt x="29" y="91"/>
                </a:cubicBezTo>
                <a:cubicBezTo>
                  <a:pt x="29" y="93"/>
                  <a:pt x="30" y="95"/>
                  <a:pt x="30" y="97"/>
                </a:cubicBezTo>
                <a:cubicBezTo>
                  <a:pt x="30" y="101"/>
                  <a:pt x="28" y="106"/>
                  <a:pt x="28" y="110"/>
                </a:cubicBezTo>
                <a:cubicBezTo>
                  <a:pt x="28" y="124"/>
                  <a:pt x="33" y="136"/>
                  <a:pt x="35" y="149"/>
                </a:cubicBezTo>
                <a:cubicBezTo>
                  <a:pt x="35" y="155"/>
                  <a:pt x="35" y="162"/>
                  <a:pt x="35" y="169"/>
                </a:cubicBezTo>
                <a:cubicBezTo>
                  <a:pt x="34" y="179"/>
                  <a:pt x="35" y="188"/>
                  <a:pt x="35" y="194"/>
                </a:cubicBezTo>
                <a:cubicBezTo>
                  <a:pt x="35" y="201"/>
                  <a:pt x="34" y="203"/>
                  <a:pt x="30" y="207"/>
                </a:cubicBezTo>
                <a:cubicBezTo>
                  <a:pt x="28" y="208"/>
                  <a:pt x="26" y="208"/>
                  <a:pt x="27" y="211"/>
                </a:cubicBezTo>
                <a:cubicBezTo>
                  <a:pt x="27" y="217"/>
                  <a:pt x="37" y="214"/>
                  <a:pt x="40" y="215"/>
                </a:cubicBezTo>
                <a:cubicBezTo>
                  <a:pt x="44" y="212"/>
                  <a:pt x="41" y="208"/>
                  <a:pt x="45" y="206"/>
                </a:cubicBezTo>
                <a:cubicBezTo>
                  <a:pt x="44" y="201"/>
                  <a:pt x="44" y="197"/>
                  <a:pt x="47" y="194"/>
                </a:cubicBezTo>
                <a:cubicBezTo>
                  <a:pt x="44" y="172"/>
                  <a:pt x="49" y="153"/>
                  <a:pt x="51" y="134"/>
                </a:cubicBezTo>
                <a:cubicBezTo>
                  <a:pt x="58" y="132"/>
                  <a:pt x="61" y="136"/>
                  <a:pt x="63" y="144"/>
                </a:cubicBezTo>
                <a:cubicBezTo>
                  <a:pt x="65" y="148"/>
                  <a:pt x="65" y="154"/>
                  <a:pt x="65" y="162"/>
                </a:cubicBezTo>
                <a:cubicBezTo>
                  <a:pt x="66" y="177"/>
                  <a:pt x="69" y="194"/>
                  <a:pt x="66" y="204"/>
                </a:cubicBezTo>
                <a:cubicBezTo>
                  <a:pt x="65" y="208"/>
                  <a:pt x="62" y="210"/>
                  <a:pt x="62" y="213"/>
                </a:cubicBezTo>
                <a:cubicBezTo>
                  <a:pt x="63" y="219"/>
                  <a:pt x="74" y="216"/>
                  <a:pt x="77" y="214"/>
                </a:cubicBezTo>
                <a:cubicBezTo>
                  <a:pt x="78" y="211"/>
                  <a:pt x="76" y="209"/>
                  <a:pt x="76" y="207"/>
                </a:cubicBezTo>
                <a:cubicBezTo>
                  <a:pt x="76" y="202"/>
                  <a:pt x="77" y="198"/>
                  <a:pt x="78" y="193"/>
                </a:cubicBezTo>
                <a:cubicBezTo>
                  <a:pt x="80" y="174"/>
                  <a:pt x="80" y="151"/>
                  <a:pt x="82" y="134"/>
                </a:cubicBezTo>
                <a:cubicBezTo>
                  <a:pt x="90" y="129"/>
                  <a:pt x="98" y="125"/>
                  <a:pt x="106" y="121"/>
                </a:cubicBezTo>
                <a:cubicBezTo>
                  <a:pt x="109" y="127"/>
                  <a:pt x="108" y="131"/>
                  <a:pt x="111" y="136"/>
                </a:cubicBezTo>
                <a:cubicBezTo>
                  <a:pt x="119" y="148"/>
                  <a:pt x="129" y="151"/>
                  <a:pt x="132" y="169"/>
                </a:cubicBezTo>
                <a:cubicBezTo>
                  <a:pt x="132" y="172"/>
                  <a:pt x="133" y="180"/>
                  <a:pt x="132" y="184"/>
                </a:cubicBezTo>
                <a:cubicBezTo>
                  <a:pt x="131" y="189"/>
                  <a:pt x="121" y="189"/>
                  <a:pt x="121" y="194"/>
                </a:cubicBezTo>
                <a:cubicBezTo>
                  <a:pt x="120" y="200"/>
                  <a:pt x="128" y="198"/>
                  <a:pt x="132" y="199"/>
                </a:cubicBezTo>
                <a:cubicBezTo>
                  <a:pt x="134" y="198"/>
                  <a:pt x="141" y="193"/>
                  <a:pt x="142" y="189"/>
                </a:cubicBezTo>
                <a:cubicBezTo>
                  <a:pt x="143" y="183"/>
                  <a:pt x="141" y="173"/>
                  <a:pt x="142" y="166"/>
                </a:cubicBezTo>
                <a:cubicBezTo>
                  <a:pt x="142" y="162"/>
                  <a:pt x="144" y="159"/>
                  <a:pt x="144" y="156"/>
                </a:cubicBezTo>
                <a:cubicBezTo>
                  <a:pt x="143" y="154"/>
                  <a:pt x="140" y="153"/>
                  <a:pt x="139" y="151"/>
                </a:cubicBezTo>
                <a:cubicBezTo>
                  <a:pt x="135" y="144"/>
                  <a:pt x="133" y="134"/>
                  <a:pt x="135" y="126"/>
                </a:cubicBezTo>
                <a:cubicBezTo>
                  <a:pt x="138" y="129"/>
                  <a:pt x="141" y="134"/>
                  <a:pt x="144" y="138"/>
                </a:cubicBezTo>
                <a:cubicBezTo>
                  <a:pt x="144" y="138"/>
                  <a:pt x="145" y="137"/>
                  <a:pt x="145" y="138"/>
                </a:cubicBezTo>
                <a:cubicBezTo>
                  <a:pt x="145" y="140"/>
                  <a:pt x="147" y="141"/>
                  <a:pt x="149" y="144"/>
                </a:cubicBezTo>
                <a:cubicBezTo>
                  <a:pt x="154" y="150"/>
                  <a:pt x="159" y="156"/>
                  <a:pt x="165" y="161"/>
                </a:cubicBezTo>
                <a:cubicBezTo>
                  <a:pt x="170" y="170"/>
                  <a:pt x="173" y="181"/>
                  <a:pt x="175" y="193"/>
                </a:cubicBezTo>
                <a:cubicBezTo>
                  <a:pt x="176" y="195"/>
                  <a:pt x="171" y="198"/>
                  <a:pt x="174" y="20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9"/>
          <p:cNvSpPr>
            <a:spLocks/>
          </p:cNvSpPr>
          <p:nvPr/>
        </p:nvSpPr>
        <p:spPr bwMode="auto">
          <a:xfrm>
            <a:off x="7349431" y="3910272"/>
            <a:ext cx="377996" cy="53851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25"/>
              </a:cxn>
              <a:cxn ang="0">
                <a:pos x="78" y="48"/>
              </a:cxn>
              <a:cxn ang="0">
                <a:pos x="65" y="81"/>
              </a:cxn>
              <a:cxn ang="0">
                <a:pos x="9" y="146"/>
              </a:cxn>
              <a:cxn ang="0">
                <a:pos x="1" y="170"/>
              </a:cxn>
              <a:cxn ang="0">
                <a:pos x="1" y="193"/>
              </a:cxn>
              <a:cxn ang="0">
                <a:pos x="5" y="195"/>
              </a:cxn>
              <a:cxn ang="0">
                <a:pos x="1" y="199"/>
              </a:cxn>
              <a:cxn ang="0">
                <a:pos x="34" y="206"/>
              </a:cxn>
              <a:cxn ang="0">
                <a:pos x="36" y="206"/>
              </a:cxn>
              <a:cxn ang="0">
                <a:pos x="48" y="207"/>
              </a:cxn>
              <a:cxn ang="0">
                <a:pos x="34" y="198"/>
              </a:cxn>
              <a:cxn ang="0">
                <a:pos x="45" y="193"/>
              </a:cxn>
              <a:cxn ang="0">
                <a:pos x="71" y="191"/>
              </a:cxn>
              <a:cxn ang="0">
                <a:pos x="53" y="186"/>
              </a:cxn>
              <a:cxn ang="0">
                <a:pos x="66" y="180"/>
              </a:cxn>
              <a:cxn ang="0">
                <a:pos x="61" y="174"/>
              </a:cxn>
              <a:cxn ang="0">
                <a:pos x="65" y="166"/>
              </a:cxn>
              <a:cxn ang="0">
                <a:pos x="90" y="154"/>
              </a:cxn>
              <a:cxn ang="0">
                <a:pos x="107" y="193"/>
              </a:cxn>
              <a:cxn ang="0">
                <a:pos x="107" y="197"/>
              </a:cxn>
              <a:cxn ang="0">
                <a:pos x="111" y="198"/>
              </a:cxn>
              <a:cxn ang="0">
                <a:pos x="129" y="214"/>
              </a:cxn>
              <a:cxn ang="0">
                <a:pos x="139" y="216"/>
              </a:cxn>
              <a:cxn ang="0">
                <a:pos x="134" y="208"/>
              </a:cxn>
              <a:cxn ang="0">
                <a:pos x="119" y="189"/>
              </a:cxn>
              <a:cxn ang="0">
                <a:pos x="130" y="202"/>
              </a:cxn>
              <a:cxn ang="0">
                <a:pos x="148" y="202"/>
              </a:cxn>
              <a:cxn ang="0">
                <a:pos x="136" y="196"/>
              </a:cxn>
              <a:cxn ang="0">
                <a:pos x="123" y="167"/>
              </a:cxn>
              <a:cxn ang="0">
                <a:pos x="120" y="149"/>
              </a:cxn>
              <a:cxn ang="0">
                <a:pos x="118" y="131"/>
              </a:cxn>
              <a:cxn ang="0">
                <a:pos x="125" y="111"/>
              </a:cxn>
              <a:cxn ang="0">
                <a:pos x="121" y="97"/>
              </a:cxn>
              <a:cxn ang="0">
                <a:pos x="113" y="87"/>
              </a:cxn>
              <a:cxn ang="0">
                <a:pos x="115" y="56"/>
              </a:cxn>
              <a:cxn ang="0">
                <a:pos x="130" y="51"/>
              </a:cxn>
              <a:cxn ang="0">
                <a:pos x="141" y="50"/>
              </a:cxn>
              <a:cxn ang="0">
                <a:pos x="154" y="34"/>
              </a:cxn>
              <a:cxn ang="0">
                <a:pos x="127" y="26"/>
              </a:cxn>
              <a:cxn ang="0">
                <a:pos x="117" y="20"/>
              </a:cxn>
              <a:cxn ang="0">
                <a:pos x="99" y="18"/>
              </a:cxn>
              <a:cxn ang="0">
                <a:pos x="87" y="0"/>
              </a:cxn>
            </a:cxnLst>
            <a:rect l="0" t="0" r="r" b="b"/>
            <a:pathLst>
              <a:path w="154" h="218">
                <a:moveTo>
                  <a:pt x="87" y="0"/>
                </a:moveTo>
                <a:cubicBezTo>
                  <a:pt x="85" y="7"/>
                  <a:pt x="88" y="18"/>
                  <a:pt x="87" y="25"/>
                </a:cubicBezTo>
                <a:cubicBezTo>
                  <a:pt x="86" y="32"/>
                  <a:pt x="81" y="41"/>
                  <a:pt x="78" y="48"/>
                </a:cubicBezTo>
                <a:cubicBezTo>
                  <a:pt x="74" y="61"/>
                  <a:pt x="72" y="73"/>
                  <a:pt x="65" y="81"/>
                </a:cubicBezTo>
                <a:cubicBezTo>
                  <a:pt x="65" y="83"/>
                  <a:pt x="28" y="124"/>
                  <a:pt x="9" y="146"/>
                </a:cubicBezTo>
                <a:cubicBezTo>
                  <a:pt x="6" y="155"/>
                  <a:pt x="0" y="160"/>
                  <a:pt x="1" y="170"/>
                </a:cubicBezTo>
                <a:cubicBezTo>
                  <a:pt x="1" y="174"/>
                  <a:pt x="4" y="187"/>
                  <a:pt x="1" y="193"/>
                </a:cubicBezTo>
                <a:cubicBezTo>
                  <a:pt x="2" y="193"/>
                  <a:pt x="3" y="195"/>
                  <a:pt x="5" y="195"/>
                </a:cubicBezTo>
                <a:cubicBezTo>
                  <a:pt x="4" y="196"/>
                  <a:pt x="1" y="196"/>
                  <a:pt x="1" y="199"/>
                </a:cubicBezTo>
                <a:cubicBezTo>
                  <a:pt x="10" y="203"/>
                  <a:pt x="25" y="202"/>
                  <a:pt x="34" y="206"/>
                </a:cubicBezTo>
                <a:cubicBezTo>
                  <a:pt x="35" y="207"/>
                  <a:pt x="36" y="207"/>
                  <a:pt x="36" y="206"/>
                </a:cubicBezTo>
                <a:cubicBezTo>
                  <a:pt x="40" y="208"/>
                  <a:pt x="45" y="210"/>
                  <a:pt x="48" y="207"/>
                </a:cubicBezTo>
                <a:cubicBezTo>
                  <a:pt x="45" y="202"/>
                  <a:pt x="43" y="197"/>
                  <a:pt x="34" y="198"/>
                </a:cubicBezTo>
                <a:cubicBezTo>
                  <a:pt x="38" y="197"/>
                  <a:pt x="41" y="195"/>
                  <a:pt x="45" y="193"/>
                </a:cubicBezTo>
                <a:cubicBezTo>
                  <a:pt x="54" y="190"/>
                  <a:pt x="67" y="200"/>
                  <a:pt x="71" y="191"/>
                </a:cubicBezTo>
                <a:cubicBezTo>
                  <a:pt x="67" y="187"/>
                  <a:pt x="60" y="185"/>
                  <a:pt x="53" y="186"/>
                </a:cubicBezTo>
                <a:cubicBezTo>
                  <a:pt x="55" y="184"/>
                  <a:pt x="65" y="185"/>
                  <a:pt x="66" y="180"/>
                </a:cubicBezTo>
                <a:cubicBezTo>
                  <a:pt x="66" y="178"/>
                  <a:pt x="61" y="176"/>
                  <a:pt x="61" y="174"/>
                </a:cubicBezTo>
                <a:cubicBezTo>
                  <a:pt x="61" y="172"/>
                  <a:pt x="64" y="168"/>
                  <a:pt x="65" y="166"/>
                </a:cubicBezTo>
                <a:cubicBezTo>
                  <a:pt x="71" y="161"/>
                  <a:pt x="81" y="158"/>
                  <a:pt x="90" y="154"/>
                </a:cubicBezTo>
                <a:cubicBezTo>
                  <a:pt x="97" y="166"/>
                  <a:pt x="102" y="179"/>
                  <a:pt x="107" y="193"/>
                </a:cubicBezTo>
                <a:cubicBezTo>
                  <a:pt x="107" y="195"/>
                  <a:pt x="106" y="195"/>
                  <a:pt x="107" y="197"/>
                </a:cubicBezTo>
                <a:cubicBezTo>
                  <a:pt x="108" y="198"/>
                  <a:pt x="109" y="199"/>
                  <a:pt x="111" y="198"/>
                </a:cubicBezTo>
                <a:cubicBezTo>
                  <a:pt x="115" y="204"/>
                  <a:pt x="116" y="218"/>
                  <a:pt x="129" y="214"/>
                </a:cubicBezTo>
                <a:cubicBezTo>
                  <a:pt x="130" y="217"/>
                  <a:pt x="135" y="217"/>
                  <a:pt x="139" y="216"/>
                </a:cubicBezTo>
                <a:cubicBezTo>
                  <a:pt x="139" y="213"/>
                  <a:pt x="136" y="211"/>
                  <a:pt x="134" y="208"/>
                </a:cubicBezTo>
                <a:cubicBezTo>
                  <a:pt x="125" y="206"/>
                  <a:pt x="121" y="198"/>
                  <a:pt x="119" y="189"/>
                </a:cubicBezTo>
                <a:cubicBezTo>
                  <a:pt x="124" y="193"/>
                  <a:pt x="125" y="199"/>
                  <a:pt x="130" y="202"/>
                </a:cubicBezTo>
                <a:cubicBezTo>
                  <a:pt x="136" y="202"/>
                  <a:pt x="144" y="205"/>
                  <a:pt x="148" y="202"/>
                </a:cubicBezTo>
                <a:cubicBezTo>
                  <a:pt x="147" y="196"/>
                  <a:pt x="141" y="198"/>
                  <a:pt x="136" y="196"/>
                </a:cubicBezTo>
                <a:cubicBezTo>
                  <a:pt x="129" y="194"/>
                  <a:pt x="125" y="175"/>
                  <a:pt x="123" y="167"/>
                </a:cubicBezTo>
                <a:cubicBezTo>
                  <a:pt x="122" y="161"/>
                  <a:pt x="121" y="155"/>
                  <a:pt x="120" y="149"/>
                </a:cubicBezTo>
                <a:cubicBezTo>
                  <a:pt x="120" y="143"/>
                  <a:pt x="117" y="135"/>
                  <a:pt x="118" y="131"/>
                </a:cubicBezTo>
                <a:cubicBezTo>
                  <a:pt x="118" y="125"/>
                  <a:pt x="125" y="120"/>
                  <a:pt x="125" y="111"/>
                </a:cubicBezTo>
                <a:cubicBezTo>
                  <a:pt x="124" y="106"/>
                  <a:pt x="122" y="99"/>
                  <a:pt x="121" y="97"/>
                </a:cubicBezTo>
                <a:cubicBezTo>
                  <a:pt x="120" y="93"/>
                  <a:pt x="114" y="91"/>
                  <a:pt x="113" y="87"/>
                </a:cubicBezTo>
                <a:cubicBezTo>
                  <a:pt x="108" y="78"/>
                  <a:pt x="112" y="64"/>
                  <a:pt x="115" y="56"/>
                </a:cubicBezTo>
                <a:cubicBezTo>
                  <a:pt x="117" y="51"/>
                  <a:pt x="124" y="52"/>
                  <a:pt x="130" y="51"/>
                </a:cubicBezTo>
                <a:cubicBezTo>
                  <a:pt x="133" y="51"/>
                  <a:pt x="136" y="49"/>
                  <a:pt x="141" y="50"/>
                </a:cubicBezTo>
                <a:cubicBezTo>
                  <a:pt x="146" y="46"/>
                  <a:pt x="152" y="41"/>
                  <a:pt x="154" y="34"/>
                </a:cubicBezTo>
                <a:cubicBezTo>
                  <a:pt x="145" y="28"/>
                  <a:pt x="135" y="30"/>
                  <a:pt x="127" y="26"/>
                </a:cubicBezTo>
                <a:cubicBezTo>
                  <a:pt x="122" y="24"/>
                  <a:pt x="121" y="21"/>
                  <a:pt x="117" y="20"/>
                </a:cubicBezTo>
                <a:cubicBezTo>
                  <a:pt x="112" y="19"/>
                  <a:pt x="103" y="21"/>
                  <a:pt x="99" y="18"/>
                </a:cubicBezTo>
                <a:cubicBezTo>
                  <a:pt x="97" y="12"/>
                  <a:pt x="94" y="2"/>
                  <a:pt x="8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0"/>
          <p:cNvSpPr>
            <a:spLocks noEditPoints="1"/>
          </p:cNvSpPr>
          <p:nvPr/>
        </p:nvSpPr>
        <p:spPr bwMode="auto">
          <a:xfrm>
            <a:off x="7812865" y="3920628"/>
            <a:ext cx="440133" cy="541107"/>
          </a:xfrm>
          <a:custGeom>
            <a:avLst/>
            <a:gdLst/>
            <a:ahLst/>
            <a:cxnLst>
              <a:cxn ang="0">
                <a:pos x="143" y="172"/>
              </a:cxn>
              <a:cxn ang="0">
                <a:pos x="150" y="166"/>
              </a:cxn>
              <a:cxn ang="0">
                <a:pos x="40" y="71"/>
              </a:cxn>
              <a:cxn ang="0">
                <a:pos x="77" y="56"/>
              </a:cxn>
              <a:cxn ang="0">
                <a:pos x="77" y="56"/>
              </a:cxn>
              <a:cxn ang="0">
                <a:pos x="118" y="29"/>
              </a:cxn>
              <a:cxn ang="0">
                <a:pos x="124" y="19"/>
              </a:cxn>
              <a:cxn ang="0">
                <a:pos x="158" y="6"/>
              </a:cxn>
              <a:cxn ang="0">
                <a:pos x="171" y="43"/>
              </a:cxn>
              <a:cxn ang="0">
                <a:pos x="164" y="63"/>
              </a:cxn>
              <a:cxn ang="0">
                <a:pos x="161" y="54"/>
              </a:cxn>
              <a:cxn ang="0">
                <a:pos x="166" y="114"/>
              </a:cxn>
              <a:cxn ang="0">
                <a:pos x="164" y="146"/>
              </a:cxn>
              <a:cxn ang="0">
                <a:pos x="165" y="176"/>
              </a:cxn>
              <a:cxn ang="0">
                <a:pos x="176" y="194"/>
              </a:cxn>
              <a:cxn ang="0">
                <a:pos x="156" y="191"/>
              </a:cxn>
              <a:cxn ang="0">
                <a:pos x="126" y="200"/>
              </a:cxn>
              <a:cxn ang="0">
                <a:pos x="112" y="215"/>
              </a:cxn>
              <a:cxn ang="0">
                <a:pos x="94" y="216"/>
              </a:cxn>
              <a:cxn ang="0">
                <a:pos x="85" y="197"/>
              </a:cxn>
              <a:cxn ang="0">
                <a:pos x="61" y="197"/>
              </a:cxn>
              <a:cxn ang="0">
                <a:pos x="50" y="205"/>
              </a:cxn>
              <a:cxn ang="0">
                <a:pos x="41" y="213"/>
              </a:cxn>
              <a:cxn ang="0">
                <a:pos x="21" y="211"/>
              </a:cxn>
              <a:cxn ang="0">
                <a:pos x="12" y="198"/>
              </a:cxn>
              <a:cxn ang="0">
                <a:pos x="1" y="188"/>
              </a:cxn>
              <a:cxn ang="0">
                <a:pos x="28" y="174"/>
              </a:cxn>
              <a:cxn ang="0">
                <a:pos x="32" y="155"/>
              </a:cxn>
              <a:cxn ang="0">
                <a:pos x="34" y="126"/>
              </a:cxn>
              <a:cxn ang="0">
                <a:pos x="25" y="70"/>
              </a:cxn>
              <a:cxn ang="0">
                <a:pos x="28" y="33"/>
              </a:cxn>
              <a:cxn ang="0">
                <a:pos x="70" y="12"/>
              </a:cxn>
              <a:cxn ang="0">
                <a:pos x="85" y="42"/>
              </a:cxn>
              <a:cxn ang="0">
                <a:pos x="91" y="54"/>
              </a:cxn>
              <a:cxn ang="0">
                <a:pos x="81" y="75"/>
              </a:cxn>
              <a:cxn ang="0">
                <a:pos x="105" y="96"/>
              </a:cxn>
              <a:cxn ang="0">
                <a:pos x="113" y="80"/>
              </a:cxn>
              <a:cxn ang="0">
                <a:pos x="109" y="51"/>
              </a:cxn>
            </a:cxnLst>
            <a:rect l="0" t="0" r="r" b="b"/>
            <a:pathLst>
              <a:path w="178" h="219">
                <a:moveTo>
                  <a:pt x="150" y="166"/>
                </a:moveTo>
                <a:cubicBezTo>
                  <a:pt x="148" y="168"/>
                  <a:pt x="144" y="169"/>
                  <a:pt x="143" y="172"/>
                </a:cubicBezTo>
                <a:cubicBezTo>
                  <a:pt x="145" y="174"/>
                  <a:pt x="149" y="176"/>
                  <a:pt x="151" y="174"/>
                </a:cubicBezTo>
                <a:cubicBezTo>
                  <a:pt x="151" y="171"/>
                  <a:pt x="150" y="169"/>
                  <a:pt x="150" y="166"/>
                </a:cubicBezTo>
                <a:close/>
                <a:moveTo>
                  <a:pt x="38" y="58"/>
                </a:moveTo>
                <a:cubicBezTo>
                  <a:pt x="37" y="62"/>
                  <a:pt x="39" y="67"/>
                  <a:pt x="40" y="71"/>
                </a:cubicBezTo>
                <a:cubicBezTo>
                  <a:pt x="40" y="67"/>
                  <a:pt x="40" y="60"/>
                  <a:pt x="38" y="58"/>
                </a:cubicBezTo>
                <a:close/>
                <a:moveTo>
                  <a:pt x="77" y="56"/>
                </a:moveTo>
                <a:cubicBezTo>
                  <a:pt x="75" y="61"/>
                  <a:pt x="73" y="70"/>
                  <a:pt x="78" y="71"/>
                </a:cubicBezTo>
                <a:cubicBezTo>
                  <a:pt x="78" y="66"/>
                  <a:pt x="78" y="60"/>
                  <a:pt x="77" y="56"/>
                </a:cubicBezTo>
                <a:close/>
                <a:moveTo>
                  <a:pt x="109" y="51"/>
                </a:moveTo>
                <a:cubicBezTo>
                  <a:pt x="110" y="44"/>
                  <a:pt x="116" y="36"/>
                  <a:pt x="118" y="29"/>
                </a:cubicBezTo>
                <a:cubicBezTo>
                  <a:pt x="119" y="27"/>
                  <a:pt x="119" y="25"/>
                  <a:pt x="119" y="24"/>
                </a:cubicBezTo>
                <a:cubicBezTo>
                  <a:pt x="120" y="22"/>
                  <a:pt x="122" y="21"/>
                  <a:pt x="124" y="19"/>
                </a:cubicBezTo>
                <a:cubicBezTo>
                  <a:pt x="126" y="15"/>
                  <a:pt x="126" y="11"/>
                  <a:pt x="128" y="9"/>
                </a:cubicBezTo>
                <a:cubicBezTo>
                  <a:pt x="136" y="1"/>
                  <a:pt x="151" y="0"/>
                  <a:pt x="158" y="6"/>
                </a:cubicBezTo>
                <a:cubicBezTo>
                  <a:pt x="162" y="9"/>
                  <a:pt x="166" y="14"/>
                  <a:pt x="167" y="19"/>
                </a:cubicBezTo>
                <a:cubicBezTo>
                  <a:pt x="172" y="25"/>
                  <a:pt x="170" y="36"/>
                  <a:pt x="171" y="43"/>
                </a:cubicBezTo>
                <a:cubicBezTo>
                  <a:pt x="171" y="48"/>
                  <a:pt x="176" y="59"/>
                  <a:pt x="173" y="65"/>
                </a:cubicBezTo>
                <a:cubicBezTo>
                  <a:pt x="171" y="68"/>
                  <a:pt x="165" y="67"/>
                  <a:pt x="164" y="63"/>
                </a:cubicBezTo>
                <a:cubicBezTo>
                  <a:pt x="164" y="60"/>
                  <a:pt x="161" y="55"/>
                  <a:pt x="160" y="52"/>
                </a:cubicBezTo>
                <a:cubicBezTo>
                  <a:pt x="159" y="52"/>
                  <a:pt x="162" y="53"/>
                  <a:pt x="161" y="54"/>
                </a:cubicBezTo>
                <a:cubicBezTo>
                  <a:pt x="158" y="73"/>
                  <a:pt x="171" y="79"/>
                  <a:pt x="169" y="98"/>
                </a:cubicBezTo>
                <a:cubicBezTo>
                  <a:pt x="168" y="103"/>
                  <a:pt x="166" y="109"/>
                  <a:pt x="166" y="114"/>
                </a:cubicBezTo>
                <a:cubicBezTo>
                  <a:pt x="166" y="116"/>
                  <a:pt x="167" y="118"/>
                  <a:pt x="167" y="120"/>
                </a:cubicBezTo>
                <a:cubicBezTo>
                  <a:pt x="168" y="128"/>
                  <a:pt x="163" y="137"/>
                  <a:pt x="164" y="146"/>
                </a:cubicBezTo>
                <a:cubicBezTo>
                  <a:pt x="164" y="147"/>
                  <a:pt x="165" y="149"/>
                  <a:pt x="165" y="150"/>
                </a:cubicBezTo>
                <a:cubicBezTo>
                  <a:pt x="166" y="159"/>
                  <a:pt x="164" y="167"/>
                  <a:pt x="165" y="176"/>
                </a:cubicBezTo>
                <a:cubicBezTo>
                  <a:pt x="170" y="181"/>
                  <a:pt x="176" y="184"/>
                  <a:pt x="178" y="192"/>
                </a:cubicBezTo>
                <a:cubicBezTo>
                  <a:pt x="177" y="192"/>
                  <a:pt x="176" y="193"/>
                  <a:pt x="176" y="194"/>
                </a:cubicBezTo>
                <a:cubicBezTo>
                  <a:pt x="171" y="194"/>
                  <a:pt x="166" y="195"/>
                  <a:pt x="161" y="195"/>
                </a:cubicBezTo>
                <a:cubicBezTo>
                  <a:pt x="159" y="194"/>
                  <a:pt x="158" y="192"/>
                  <a:pt x="156" y="191"/>
                </a:cubicBezTo>
                <a:cubicBezTo>
                  <a:pt x="147" y="188"/>
                  <a:pt x="136" y="190"/>
                  <a:pt x="126" y="189"/>
                </a:cubicBezTo>
                <a:cubicBezTo>
                  <a:pt x="127" y="192"/>
                  <a:pt x="126" y="196"/>
                  <a:pt x="126" y="200"/>
                </a:cubicBezTo>
                <a:cubicBezTo>
                  <a:pt x="122" y="201"/>
                  <a:pt x="119" y="203"/>
                  <a:pt x="114" y="202"/>
                </a:cubicBezTo>
                <a:cubicBezTo>
                  <a:pt x="112" y="207"/>
                  <a:pt x="113" y="210"/>
                  <a:pt x="112" y="215"/>
                </a:cubicBezTo>
                <a:cubicBezTo>
                  <a:pt x="109" y="216"/>
                  <a:pt x="102" y="219"/>
                  <a:pt x="99" y="218"/>
                </a:cubicBezTo>
                <a:cubicBezTo>
                  <a:pt x="97" y="218"/>
                  <a:pt x="95" y="216"/>
                  <a:pt x="94" y="216"/>
                </a:cubicBezTo>
                <a:cubicBezTo>
                  <a:pt x="92" y="216"/>
                  <a:pt x="90" y="217"/>
                  <a:pt x="89" y="217"/>
                </a:cubicBezTo>
                <a:cubicBezTo>
                  <a:pt x="84" y="215"/>
                  <a:pt x="85" y="203"/>
                  <a:pt x="85" y="197"/>
                </a:cubicBezTo>
                <a:cubicBezTo>
                  <a:pt x="79" y="198"/>
                  <a:pt x="73" y="195"/>
                  <a:pt x="67" y="196"/>
                </a:cubicBezTo>
                <a:cubicBezTo>
                  <a:pt x="65" y="196"/>
                  <a:pt x="63" y="198"/>
                  <a:pt x="61" y="197"/>
                </a:cubicBezTo>
                <a:cubicBezTo>
                  <a:pt x="55" y="197"/>
                  <a:pt x="54" y="189"/>
                  <a:pt x="49" y="187"/>
                </a:cubicBezTo>
                <a:cubicBezTo>
                  <a:pt x="47" y="193"/>
                  <a:pt x="49" y="200"/>
                  <a:pt x="50" y="205"/>
                </a:cubicBezTo>
                <a:cubicBezTo>
                  <a:pt x="46" y="207"/>
                  <a:pt x="49" y="215"/>
                  <a:pt x="45" y="215"/>
                </a:cubicBezTo>
                <a:cubicBezTo>
                  <a:pt x="43" y="215"/>
                  <a:pt x="44" y="213"/>
                  <a:pt x="41" y="213"/>
                </a:cubicBezTo>
                <a:cubicBezTo>
                  <a:pt x="40" y="214"/>
                  <a:pt x="39" y="216"/>
                  <a:pt x="37" y="216"/>
                </a:cubicBezTo>
                <a:cubicBezTo>
                  <a:pt x="31" y="214"/>
                  <a:pt x="24" y="217"/>
                  <a:pt x="21" y="211"/>
                </a:cubicBezTo>
                <a:cubicBezTo>
                  <a:pt x="23" y="205"/>
                  <a:pt x="29" y="202"/>
                  <a:pt x="30" y="195"/>
                </a:cubicBezTo>
                <a:cubicBezTo>
                  <a:pt x="23" y="193"/>
                  <a:pt x="17" y="198"/>
                  <a:pt x="12" y="198"/>
                </a:cubicBezTo>
                <a:cubicBezTo>
                  <a:pt x="4" y="199"/>
                  <a:pt x="3" y="197"/>
                  <a:pt x="0" y="192"/>
                </a:cubicBezTo>
                <a:cubicBezTo>
                  <a:pt x="0" y="191"/>
                  <a:pt x="3" y="189"/>
                  <a:pt x="1" y="188"/>
                </a:cubicBezTo>
                <a:cubicBezTo>
                  <a:pt x="5" y="184"/>
                  <a:pt x="6" y="182"/>
                  <a:pt x="13" y="181"/>
                </a:cubicBezTo>
                <a:cubicBezTo>
                  <a:pt x="18" y="181"/>
                  <a:pt x="27" y="180"/>
                  <a:pt x="28" y="174"/>
                </a:cubicBezTo>
                <a:cubicBezTo>
                  <a:pt x="29" y="171"/>
                  <a:pt x="27" y="168"/>
                  <a:pt x="27" y="165"/>
                </a:cubicBezTo>
                <a:cubicBezTo>
                  <a:pt x="28" y="161"/>
                  <a:pt x="31" y="158"/>
                  <a:pt x="32" y="155"/>
                </a:cubicBezTo>
                <a:cubicBezTo>
                  <a:pt x="32" y="152"/>
                  <a:pt x="31" y="149"/>
                  <a:pt x="31" y="145"/>
                </a:cubicBezTo>
                <a:cubicBezTo>
                  <a:pt x="30" y="138"/>
                  <a:pt x="32" y="130"/>
                  <a:pt x="34" y="126"/>
                </a:cubicBezTo>
                <a:cubicBezTo>
                  <a:pt x="29" y="112"/>
                  <a:pt x="32" y="89"/>
                  <a:pt x="38" y="77"/>
                </a:cubicBezTo>
                <a:cubicBezTo>
                  <a:pt x="32" y="75"/>
                  <a:pt x="29" y="75"/>
                  <a:pt x="25" y="70"/>
                </a:cubicBezTo>
                <a:cubicBezTo>
                  <a:pt x="25" y="68"/>
                  <a:pt x="24" y="67"/>
                  <a:pt x="23" y="65"/>
                </a:cubicBezTo>
                <a:cubicBezTo>
                  <a:pt x="26" y="54"/>
                  <a:pt x="26" y="45"/>
                  <a:pt x="28" y="33"/>
                </a:cubicBezTo>
                <a:cubicBezTo>
                  <a:pt x="29" y="31"/>
                  <a:pt x="31" y="31"/>
                  <a:pt x="31" y="30"/>
                </a:cubicBezTo>
                <a:cubicBezTo>
                  <a:pt x="37" y="16"/>
                  <a:pt x="54" y="3"/>
                  <a:pt x="70" y="12"/>
                </a:cubicBezTo>
                <a:cubicBezTo>
                  <a:pt x="71" y="15"/>
                  <a:pt x="74" y="15"/>
                  <a:pt x="76" y="18"/>
                </a:cubicBezTo>
                <a:cubicBezTo>
                  <a:pt x="80" y="23"/>
                  <a:pt x="82" y="36"/>
                  <a:pt x="85" y="42"/>
                </a:cubicBezTo>
                <a:cubicBezTo>
                  <a:pt x="87" y="45"/>
                  <a:pt x="89" y="47"/>
                  <a:pt x="90" y="50"/>
                </a:cubicBezTo>
                <a:cubicBezTo>
                  <a:pt x="90" y="51"/>
                  <a:pt x="90" y="53"/>
                  <a:pt x="91" y="54"/>
                </a:cubicBezTo>
                <a:cubicBezTo>
                  <a:pt x="92" y="57"/>
                  <a:pt x="93" y="59"/>
                  <a:pt x="93" y="61"/>
                </a:cubicBezTo>
                <a:cubicBezTo>
                  <a:pt x="94" y="70"/>
                  <a:pt x="86" y="72"/>
                  <a:pt x="81" y="75"/>
                </a:cubicBezTo>
                <a:cubicBezTo>
                  <a:pt x="89" y="86"/>
                  <a:pt x="92" y="102"/>
                  <a:pt x="93" y="117"/>
                </a:cubicBezTo>
                <a:cubicBezTo>
                  <a:pt x="96" y="109"/>
                  <a:pt x="101" y="102"/>
                  <a:pt x="105" y="96"/>
                </a:cubicBezTo>
                <a:cubicBezTo>
                  <a:pt x="106" y="93"/>
                  <a:pt x="107" y="90"/>
                  <a:pt x="108" y="87"/>
                </a:cubicBezTo>
                <a:cubicBezTo>
                  <a:pt x="109" y="85"/>
                  <a:pt x="112" y="83"/>
                  <a:pt x="113" y="80"/>
                </a:cubicBezTo>
                <a:cubicBezTo>
                  <a:pt x="115" y="75"/>
                  <a:pt x="115" y="68"/>
                  <a:pt x="118" y="64"/>
                </a:cubicBezTo>
                <a:cubicBezTo>
                  <a:pt x="114" y="61"/>
                  <a:pt x="108" y="59"/>
                  <a:pt x="109" y="5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1"/>
          <p:cNvSpPr>
            <a:spLocks/>
          </p:cNvSpPr>
          <p:nvPr/>
        </p:nvSpPr>
        <p:spPr bwMode="auto">
          <a:xfrm>
            <a:off x="8325491" y="3918039"/>
            <a:ext cx="424599" cy="541107"/>
          </a:xfrm>
          <a:custGeom>
            <a:avLst/>
            <a:gdLst/>
            <a:ahLst/>
            <a:cxnLst>
              <a:cxn ang="0">
                <a:pos x="0" y="205"/>
              </a:cxn>
              <a:cxn ang="0">
                <a:pos x="20" y="207"/>
              </a:cxn>
              <a:cxn ang="0">
                <a:pos x="21" y="198"/>
              </a:cxn>
              <a:cxn ang="0">
                <a:pos x="25" y="211"/>
              </a:cxn>
              <a:cxn ang="0">
                <a:pos x="27" y="178"/>
              </a:cxn>
              <a:cxn ang="0">
                <a:pos x="33" y="184"/>
              </a:cxn>
              <a:cxn ang="0">
                <a:pos x="34" y="188"/>
              </a:cxn>
              <a:cxn ang="0">
                <a:pos x="36" y="193"/>
              </a:cxn>
              <a:cxn ang="0">
                <a:pos x="38" y="211"/>
              </a:cxn>
              <a:cxn ang="0">
                <a:pos x="65" y="209"/>
              </a:cxn>
              <a:cxn ang="0">
                <a:pos x="70" y="191"/>
              </a:cxn>
              <a:cxn ang="0">
                <a:pos x="75" y="184"/>
              </a:cxn>
              <a:cxn ang="0">
                <a:pos x="70" y="200"/>
              </a:cxn>
              <a:cxn ang="0">
                <a:pos x="85" y="200"/>
              </a:cxn>
              <a:cxn ang="0">
                <a:pos x="91" y="205"/>
              </a:cxn>
              <a:cxn ang="0">
                <a:pos x="90" y="210"/>
              </a:cxn>
              <a:cxn ang="0">
                <a:pos x="111" y="211"/>
              </a:cxn>
              <a:cxn ang="0">
                <a:pos x="106" y="199"/>
              </a:cxn>
              <a:cxn ang="0">
                <a:pos x="105" y="142"/>
              </a:cxn>
              <a:cxn ang="0">
                <a:pos x="111" y="126"/>
              </a:cxn>
              <a:cxn ang="0">
                <a:pos x="114" y="134"/>
              </a:cxn>
              <a:cxn ang="0">
                <a:pos x="118" y="142"/>
              </a:cxn>
              <a:cxn ang="0">
                <a:pos x="122" y="157"/>
              </a:cxn>
              <a:cxn ang="0">
                <a:pos x="124" y="162"/>
              </a:cxn>
              <a:cxn ang="0">
                <a:pos x="124" y="174"/>
              </a:cxn>
              <a:cxn ang="0">
                <a:pos x="121" y="194"/>
              </a:cxn>
              <a:cxn ang="0">
                <a:pos x="118" y="204"/>
              </a:cxn>
              <a:cxn ang="0">
                <a:pos x="134" y="205"/>
              </a:cxn>
              <a:cxn ang="0">
                <a:pos x="135" y="180"/>
              </a:cxn>
              <a:cxn ang="0">
                <a:pos x="136" y="167"/>
              </a:cxn>
              <a:cxn ang="0">
                <a:pos x="134" y="156"/>
              </a:cxn>
              <a:cxn ang="0">
                <a:pos x="137" y="141"/>
              </a:cxn>
              <a:cxn ang="0">
                <a:pos x="138" y="119"/>
              </a:cxn>
              <a:cxn ang="0">
                <a:pos x="123" y="68"/>
              </a:cxn>
              <a:cxn ang="0">
                <a:pos x="169" y="24"/>
              </a:cxn>
              <a:cxn ang="0">
                <a:pos x="167" y="0"/>
              </a:cxn>
              <a:cxn ang="0">
                <a:pos x="143" y="28"/>
              </a:cxn>
              <a:cxn ang="0">
                <a:pos x="118" y="45"/>
              </a:cxn>
              <a:cxn ang="0">
                <a:pos x="104" y="59"/>
              </a:cxn>
              <a:cxn ang="0">
                <a:pos x="91" y="58"/>
              </a:cxn>
              <a:cxn ang="0">
                <a:pos x="61" y="70"/>
              </a:cxn>
              <a:cxn ang="0">
                <a:pos x="45" y="81"/>
              </a:cxn>
              <a:cxn ang="0">
                <a:pos x="30" y="97"/>
              </a:cxn>
              <a:cxn ang="0">
                <a:pos x="22" y="115"/>
              </a:cxn>
              <a:cxn ang="0">
                <a:pos x="20" y="139"/>
              </a:cxn>
              <a:cxn ang="0">
                <a:pos x="18" y="149"/>
              </a:cxn>
              <a:cxn ang="0">
                <a:pos x="16" y="160"/>
              </a:cxn>
              <a:cxn ang="0">
                <a:pos x="10" y="180"/>
              </a:cxn>
              <a:cxn ang="0">
                <a:pos x="7" y="194"/>
              </a:cxn>
              <a:cxn ang="0">
                <a:pos x="0" y="205"/>
              </a:cxn>
            </a:cxnLst>
            <a:rect l="0" t="0" r="r" b="b"/>
            <a:pathLst>
              <a:path w="173" h="219">
                <a:moveTo>
                  <a:pt x="0" y="205"/>
                </a:moveTo>
                <a:cubicBezTo>
                  <a:pt x="4" y="210"/>
                  <a:pt x="16" y="208"/>
                  <a:pt x="20" y="207"/>
                </a:cubicBezTo>
                <a:cubicBezTo>
                  <a:pt x="21" y="205"/>
                  <a:pt x="19" y="201"/>
                  <a:pt x="21" y="198"/>
                </a:cubicBezTo>
                <a:cubicBezTo>
                  <a:pt x="23" y="202"/>
                  <a:pt x="22" y="208"/>
                  <a:pt x="25" y="211"/>
                </a:cubicBezTo>
                <a:cubicBezTo>
                  <a:pt x="43" y="207"/>
                  <a:pt x="23" y="189"/>
                  <a:pt x="27" y="178"/>
                </a:cubicBezTo>
                <a:cubicBezTo>
                  <a:pt x="29" y="179"/>
                  <a:pt x="32" y="181"/>
                  <a:pt x="33" y="184"/>
                </a:cubicBezTo>
                <a:cubicBezTo>
                  <a:pt x="34" y="185"/>
                  <a:pt x="33" y="187"/>
                  <a:pt x="34" y="188"/>
                </a:cubicBezTo>
                <a:cubicBezTo>
                  <a:pt x="34" y="190"/>
                  <a:pt x="36" y="192"/>
                  <a:pt x="36" y="193"/>
                </a:cubicBezTo>
                <a:cubicBezTo>
                  <a:pt x="37" y="199"/>
                  <a:pt x="34" y="205"/>
                  <a:pt x="38" y="211"/>
                </a:cubicBezTo>
                <a:cubicBezTo>
                  <a:pt x="44" y="219"/>
                  <a:pt x="60" y="219"/>
                  <a:pt x="65" y="209"/>
                </a:cubicBezTo>
                <a:cubicBezTo>
                  <a:pt x="67" y="204"/>
                  <a:pt x="66" y="196"/>
                  <a:pt x="70" y="191"/>
                </a:cubicBezTo>
                <a:cubicBezTo>
                  <a:pt x="69" y="187"/>
                  <a:pt x="70" y="184"/>
                  <a:pt x="75" y="184"/>
                </a:cubicBezTo>
                <a:cubicBezTo>
                  <a:pt x="75" y="189"/>
                  <a:pt x="69" y="193"/>
                  <a:pt x="70" y="200"/>
                </a:cubicBezTo>
                <a:cubicBezTo>
                  <a:pt x="74" y="202"/>
                  <a:pt x="81" y="199"/>
                  <a:pt x="85" y="200"/>
                </a:cubicBezTo>
                <a:cubicBezTo>
                  <a:pt x="89" y="200"/>
                  <a:pt x="89" y="203"/>
                  <a:pt x="91" y="205"/>
                </a:cubicBezTo>
                <a:cubicBezTo>
                  <a:pt x="91" y="208"/>
                  <a:pt x="88" y="207"/>
                  <a:pt x="90" y="210"/>
                </a:cubicBezTo>
                <a:cubicBezTo>
                  <a:pt x="94" y="213"/>
                  <a:pt x="105" y="213"/>
                  <a:pt x="111" y="211"/>
                </a:cubicBezTo>
                <a:cubicBezTo>
                  <a:pt x="109" y="207"/>
                  <a:pt x="106" y="199"/>
                  <a:pt x="106" y="199"/>
                </a:cubicBezTo>
                <a:cubicBezTo>
                  <a:pt x="102" y="193"/>
                  <a:pt x="106" y="160"/>
                  <a:pt x="105" y="142"/>
                </a:cubicBezTo>
                <a:cubicBezTo>
                  <a:pt x="105" y="136"/>
                  <a:pt x="105" y="129"/>
                  <a:pt x="111" y="126"/>
                </a:cubicBezTo>
                <a:cubicBezTo>
                  <a:pt x="113" y="128"/>
                  <a:pt x="113" y="131"/>
                  <a:pt x="114" y="134"/>
                </a:cubicBezTo>
                <a:cubicBezTo>
                  <a:pt x="115" y="137"/>
                  <a:pt x="117" y="139"/>
                  <a:pt x="118" y="142"/>
                </a:cubicBezTo>
                <a:cubicBezTo>
                  <a:pt x="120" y="146"/>
                  <a:pt x="121" y="152"/>
                  <a:pt x="122" y="157"/>
                </a:cubicBezTo>
                <a:cubicBezTo>
                  <a:pt x="122" y="159"/>
                  <a:pt x="123" y="161"/>
                  <a:pt x="124" y="162"/>
                </a:cubicBezTo>
                <a:cubicBezTo>
                  <a:pt x="124" y="166"/>
                  <a:pt x="122" y="171"/>
                  <a:pt x="124" y="174"/>
                </a:cubicBezTo>
                <a:cubicBezTo>
                  <a:pt x="123" y="181"/>
                  <a:pt x="123" y="187"/>
                  <a:pt x="121" y="194"/>
                </a:cubicBezTo>
                <a:cubicBezTo>
                  <a:pt x="120" y="196"/>
                  <a:pt x="118" y="200"/>
                  <a:pt x="118" y="204"/>
                </a:cubicBezTo>
                <a:cubicBezTo>
                  <a:pt x="122" y="207"/>
                  <a:pt x="130" y="205"/>
                  <a:pt x="134" y="205"/>
                </a:cubicBezTo>
                <a:cubicBezTo>
                  <a:pt x="137" y="198"/>
                  <a:pt x="135" y="189"/>
                  <a:pt x="135" y="180"/>
                </a:cubicBezTo>
                <a:cubicBezTo>
                  <a:pt x="135" y="175"/>
                  <a:pt x="136" y="171"/>
                  <a:pt x="136" y="167"/>
                </a:cubicBezTo>
                <a:cubicBezTo>
                  <a:pt x="136" y="163"/>
                  <a:pt x="134" y="159"/>
                  <a:pt x="134" y="156"/>
                </a:cubicBezTo>
                <a:cubicBezTo>
                  <a:pt x="133" y="151"/>
                  <a:pt x="136" y="146"/>
                  <a:pt x="137" y="141"/>
                </a:cubicBezTo>
                <a:cubicBezTo>
                  <a:pt x="137" y="134"/>
                  <a:pt x="137" y="127"/>
                  <a:pt x="138" y="119"/>
                </a:cubicBezTo>
                <a:cubicBezTo>
                  <a:pt x="138" y="99"/>
                  <a:pt x="136" y="82"/>
                  <a:pt x="123" y="68"/>
                </a:cubicBezTo>
                <a:cubicBezTo>
                  <a:pt x="130" y="52"/>
                  <a:pt x="166" y="27"/>
                  <a:pt x="169" y="24"/>
                </a:cubicBezTo>
                <a:cubicBezTo>
                  <a:pt x="173" y="20"/>
                  <a:pt x="173" y="5"/>
                  <a:pt x="167" y="0"/>
                </a:cubicBezTo>
                <a:cubicBezTo>
                  <a:pt x="156" y="7"/>
                  <a:pt x="155" y="22"/>
                  <a:pt x="143" y="28"/>
                </a:cubicBezTo>
                <a:cubicBezTo>
                  <a:pt x="136" y="34"/>
                  <a:pt x="126" y="41"/>
                  <a:pt x="118" y="45"/>
                </a:cubicBezTo>
                <a:cubicBezTo>
                  <a:pt x="114" y="49"/>
                  <a:pt x="110" y="58"/>
                  <a:pt x="104" y="59"/>
                </a:cubicBezTo>
                <a:cubicBezTo>
                  <a:pt x="100" y="59"/>
                  <a:pt x="96" y="57"/>
                  <a:pt x="91" y="58"/>
                </a:cubicBezTo>
                <a:cubicBezTo>
                  <a:pt x="81" y="60"/>
                  <a:pt x="69" y="65"/>
                  <a:pt x="61" y="70"/>
                </a:cubicBezTo>
                <a:cubicBezTo>
                  <a:pt x="54" y="74"/>
                  <a:pt x="51" y="77"/>
                  <a:pt x="45" y="81"/>
                </a:cubicBezTo>
                <a:cubicBezTo>
                  <a:pt x="38" y="86"/>
                  <a:pt x="35" y="90"/>
                  <a:pt x="30" y="97"/>
                </a:cubicBezTo>
                <a:cubicBezTo>
                  <a:pt x="29" y="103"/>
                  <a:pt x="23" y="108"/>
                  <a:pt x="22" y="115"/>
                </a:cubicBezTo>
                <a:cubicBezTo>
                  <a:pt x="21" y="123"/>
                  <a:pt x="22" y="131"/>
                  <a:pt x="20" y="139"/>
                </a:cubicBezTo>
                <a:cubicBezTo>
                  <a:pt x="20" y="142"/>
                  <a:pt x="19" y="146"/>
                  <a:pt x="18" y="149"/>
                </a:cubicBezTo>
                <a:cubicBezTo>
                  <a:pt x="17" y="153"/>
                  <a:pt x="17" y="156"/>
                  <a:pt x="16" y="160"/>
                </a:cubicBezTo>
                <a:cubicBezTo>
                  <a:pt x="15" y="166"/>
                  <a:pt x="11" y="173"/>
                  <a:pt x="10" y="180"/>
                </a:cubicBezTo>
                <a:cubicBezTo>
                  <a:pt x="9" y="185"/>
                  <a:pt x="9" y="190"/>
                  <a:pt x="7" y="194"/>
                </a:cubicBezTo>
                <a:cubicBezTo>
                  <a:pt x="5" y="198"/>
                  <a:pt x="0" y="201"/>
                  <a:pt x="0" y="20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2"/>
          <p:cNvSpPr>
            <a:spLocks/>
          </p:cNvSpPr>
          <p:nvPr/>
        </p:nvSpPr>
        <p:spPr bwMode="auto">
          <a:xfrm>
            <a:off x="4750059" y="3902504"/>
            <a:ext cx="396120" cy="543696"/>
          </a:xfrm>
          <a:custGeom>
            <a:avLst/>
            <a:gdLst/>
            <a:ahLst/>
            <a:cxnLst>
              <a:cxn ang="0">
                <a:pos x="118" y="75"/>
              </a:cxn>
              <a:cxn ang="0">
                <a:pos x="136" y="113"/>
              </a:cxn>
              <a:cxn ang="0">
                <a:pos x="144" y="131"/>
              </a:cxn>
              <a:cxn ang="0">
                <a:pos x="158" y="190"/>
              </a:cxn>
              <a:cxn ang="0">
                <a:pos x="147" y="181"/>
              </a:cxn>
              <a:cxn ang="0">
                <a:pos x="128" y="140"/>
              </a:cxn>
              <a:cxn ang="0">
                <a:pos x="112" y="127"/>
              </a:cxn>
              <a:cxn ang="0">
                <a:pos x="97" y="156"/>
              </a:cxn>
              <a:cxn ang="0">
                <a:pos x="82" y="192"/>
              </a:cxn>
              <a:cxn ang="0">
                <a:pos x="79" y="181"/>
              </a:cxn>
              <a:cxn ang="0">
                <a:pos x="73" y="142"/>
              </a:cxn>
              <a:cxn ang="0">
                <a:pos x="63" y="150"/>
              </a:cxn>
              <a:cxn ang="0">
                <a:pos x="61" y="175"/>
              </a:cxn>
              <a:cxn ang="0">
                <a:pos x="61" y="204"/>
              </a:cxn>
              <a:cxn ang="0">
                <a:pos x="45" y="214"/>
              </a:cxn>
              <a:cxn ang="0">
                <a:pos x="48" y="181"/>
              </a:cxn>
              <a:cxn ang="0">
                <a:pos x="42" y="139"/>
              </a:cxn>
              <a:cxn ang="0">
                <a:pos x="28" y="182"/>
              </a:cxn>
              <a:cxn ang="0">
                <a:pos x="4" y="211"/>
              </a:cxn>
              <a:cxn ang="0">
                <a:pos x="17" y="193"/>
              </a:cxn>
              <a:cxn ang="0">
                <a:pos x="8" y="145"/>
              </a:cxn>
              <a:cxn ang="0">
                <a:pos x="0" y="115"/>
              </a:cxn>
              <a:cxn ang="0">
                <a:pos x="1" y="91"/>
              </a:cxn>
              <a:cxn ang="0">
                <a:pos x="7" y="58"/>
              </a:cxn>
              <a:cxn ang="0">
                <a:pos x="3" y="29"/>
              </a:cxn>
              <a:cxn ang="0">
                <a:pos x="13" y="2"/>
              </a:cxn>
              <a:cxn ang="0">
                <a:pos x="28" y="14"/>
              </a:cxn>
              <a:cxn ang="0">
                <a:pos x="52" y="19"/>
              </a:cxn>
              <a:cxn ang="0">
                <a:pos x="67" y="4"/>
              </a:cxn>
              <a:cxn ang="0">
                <a:pos x="61" y="41"/>
              </a:cxn>
              <a:cxn ang="0">
                <a:pos x="95" y="60"/>
              </a:cxn>
              <a:cxn ang="0">
                <a:pos x="118" y="75"/>
              </a:cxn>
            </a:cxnLst>
            <a:rect l="0" t="0" r="r" b="b"/>
            <a:pathLst>
              <a:path w="160" h="220">
                <a:moveTo>
                  <a:pt x="118" y="75"/>
                </a:moveTo>
                <a:cubicBezTo>
                  <a:pt x="118" y="75"/>
                  <a:pt x="118" y="75"/>
                  <a:pt x="118" y="75"/>
                </a:cubicBezTo>
                <a:cubicBezTo>
                  <a:pt x="122" y="82"/>
                  <a:pt x="130" y="88"/>
                  <a:pt x="132" y="97"/>
                </a:cubicBezTo>
                <a:cubicBezTo>
                  <a:pt x="134" y="102"/>
                  <a:pt x="134" y="108"/>
                  <a:pt x="136" y="113"/>
                </a:cubicBezTo>
                <a:cubicBezTo>
                  <a:pt x="137" y="117"/>
                  <a:pt x="141" y="120"/>
                  <a:pt x="142" y="124"/>
                </a:cubicBezTo>
                <a:cubicBezTo>
                  <a:pt x="143" y="126"/>
                  <a:pt x="143" y="129"/>
                  <a:pt x="144" y="131"/>
                </a:cubicBezTo>
                <a:cubicBezTo>
                  <a:pt x="147" y="137"/>
                  <a:pt x="152" y="139"/>
                  <a:pt x="155" y="144"/>
                </a:cubicBezTo>
                <a:cubicBezTo>
                  <a:pt x="154" y="163"/>
                  <a:pt x="160" y="175"/>
                  <a:pt x="158" y="190"/>
                </a:cubicBezTo>
                <a:cubicBezTo>
                  <a:pt x="154" y="193"/>
                  <a:pt x="145" y="194"/>
                  <a:pt x="140" y="191"/>
                </a:cubicBezTo>
                <a:cubicBezTo>
                  <a:pt x="139" y="183"/>
                  <a:pt x="145" y="184"/>
                  <a:pt x="147" y="181"/>
                </a:cubicBezTo>
                <a:cubicBezTo>
                  <a:pt x="148" y="178"/>
                  <a:pt x="147" y="162"/>
                  <a:pt x="145" y="157"/>
                </a:cubicBezTo>
                <a:cubicBezTo>
                  <a:pt x="143" y="146"/>
                  <a:pt x="134" y="146"/>
                  <a:pt x="128" y="140"/>
                </a:cubicBezTo>
                <a:cubicBezTo>
                  <a:pt x="125" y="139"/>
                  <a:pt x="124" y="136"/>
                  <a:pt x="122" y="134"/>
                </a:cubicBezTo>
                <a:cubicBezTo>
                  <a:pt x="119" y="132"/>
                  <a:pt x="115" y="130"/>
                  <a:pt x="112" y="127"/>
                </a:cubicBezTo>
                <a:cubicBezTo>
                  <a:pt x="109" y="122"/>
                  <a:pt x="107" y="116"/>
                  <a:pt x="101" y="115"/>
                </a:cubicBezTo>
                <a:cubicBezTo>
                  <a:pt x="91" y="122"/>
                  <a:pt x="92" y="144"/>
                  <a:pt x="97" y="156"/>
                </a:cubicBezTo>
                <a:cubicBezTo>
                  <a:pt x="94" y="164"/>
                  <a:pt x="93" y="174"/>
                  <a:pt x="89" y="182"/>
                </a:cubicBezTo>
                <a:cubicBezTo>
                  <a:pt x="87" y="186"/>
                  <a:pt x="84" y="189"/>
                  <a:pt x="82" y="192"/>
                </a:cubicBezTo>
                <a:cubicBezTo>
                  <a:pt x="78" y="194"/>
                  <a:pt x="69" y="194"/>
                  <a:pt x="67" y="190"/>
                </a:cubicBezTo>
                <a:cubicBezTo>
                  <a:pt x="68" y="183"/>
                  <a:pt x="73" y="181"/>
                  <a:pt x="79" y="181"/>
                </a:cubicBezTo>
                <a:cubicBezTo>
                  <a:pt x="80" y="175"/>
                  <a:pt x="85" y="169"/>
                  <a:pt x="84" y="162"/>
                </a:cubicBezTo>
                <a:cubicBezTo>
                  <a:pt x="83" y="152"/>
                  <a:pt x="75" y="150"/>
                  <a:pt x="73" y="142"/>
                </a:cubicBezTo>
                <a:cubicBezTo>
                  <a:pt x="72" y="137"/>
                  <a:pt x="73" y="134"/>
                  <a:pt x="72" y="128"/>
                </a:cubicBezTo>
                <a:cubicBezTo>
                  <a:pt x="67" y="132"/>
                  <a:pt x="63" y="141"/>
                  <a:pt x="63" y="150"/>
                </a:cubicBezTo>
                <a:cubicBezTo>
                  <a:pt x="63" y="152"/>
                  <a:pt x="64" y="154"/>
                  <a:pt x="64" y="157"/>
                </a:cubicBezTo>
                <a:cubicBezTo>
                  <a:pt x="64" y="163"/>
                  <a:pt x="62" y="169"/>
                  <a:pt x="61" y="175"/>
                </a:cubicBezTo>
                <a:cubicBezTo>
                  <a:pt x="61" y="180"/>
                  <a:pt x="62" y="186"/>
                  <a:pt x="62" y="191"/>
                </a:cubicBezTo>
                <a:cubicBezTo>
                  <a:pt x="61" y="196"/>
                  <a:pt x="60" y="200"/>
                  <a:pt x="61" y="204"/>
                </a:cubicBezTo>
                <a:cubicBezTo>
                  <a:pt x="61" y="207"/>
                  <a:pt x="66" y="211"/>
                  <a:pt x="64" y="214"/>
                </a:cubicBezTo>
                <a:cubicBezTo>
                  <a:pt x="62" y="220"/>
                  <a:pt x="46" y="219"/>
                  <a:pt x="45" y="214"/>
                </a:cubicBezTo>
                <a:cubicBezTo>
                  <a:pt x="44" y="209"/>
                  <a:pt x="49" y="207"/>
                  <a:pt x="50" y="203"/>
                </a:cubicBezTo>
                <a:cubicBezTo>
                  <a:pt x="51" y="195"/>
                  <a:pt x="49" y="188"/>
                  <a:pt x="48" y="181"/>
                </a:cubicBezTo>
                <a:cubicBezTo>
                  <a:pt x="48" y="174"/>
                  <a:pt x="47" y="163"/>
                  <a:pt x="47" y="163"/>
                </a:cubicBezTo>
                <a:cubicBezTo>
                  <a:pt x="49" y="156"/>
                  <a:pt x="48" y="142"/>
                  <a:pt x="42" y="139"/>
                </a:cubicBezTo>
                <a:cubicBezTo>
                  <a:pt x="37" y="141"/>
                  <a:pt x="30" y="138"/>
                  <a:pt x="27" y="138"/>
                </a:cubicBezTo>
                <a:cubicBezTo>
                  <a:pt x="33" y="150"/>
                  <a:pt x="26" y="167"/>
                  <a:pt x="28" y="182"/>
                </a:cubicBezTo>
                <a:cubicBezTo>
                  <a:pt x="29" y="193"/>
                  <a:pt x="26" y="202"/>
                  <a:pt x="23" y="210"/>
                </a:cubicBezTo>
                <a:cubicBezTo>
                  <a:pt x="21" y="213"/>
                  <a:pt x="5" y="219"/>
                  <a:pt x="4" y="211"/>
                </a:cubicBezTo>
                <a:cubicBezTo>
                  <a:pt x="2" y="204"/>
                  <a:pt x="13" y="204"/>
                  <a:pt x="15" y="201"/>
                </a:cubicBezTo>
                <a:cubicBezTo>
                  <a:pt x="16" y="199"/>
                  <a:pt x="17" y="195"/>
                  <a:pt x="17" y="193"/>
                </a:cubicBezTo>
                <a:cubicBezTo>
                  <a:pt x="18" y="181"/>
                  <a:pt x="15" y="172"/>
                  <a:pt x="13" y="163"/>
                </a:cubicBezTo>
                <a:cubicBezTo>
                  <a:pt x="12" y="157"/>
                  <a:pt x="9" y="151"/>
                  <a:pt x="8" y="145"/>
                </a:cubicBezTo>
                <a:cubicBezTo>
                  <a:pt x="8" y="141"/>
                  <a:pt x="9" y="137"/>
                  <a:pt x="8" y="134"/>
                </a:cubicBezTo>
                <a:cubicBezTo>
                  <a:pt x="7" y="127"/>
                  <a:pt x="2" y="121"/>
                  <a:pt x="0" y="115"/>
                </a:cubicBezTo>
                <a:cubicBezTo>
                  <a:pt x="0" y="111"/>
                  <a:pt x="1" y="106"/>
                  <a:pt x="1" y="101"/>
                </a:cubicBezTo>
                <a:cubicBezTo>
                  <a:pt x="2" y="97"/>
                  <a:pt x="1" y="93"/>
                  <a:pt x="1" y="91"/>
                </a:cubicBezTo>
                <a:cubicBezTo>
                  <a:pt x="3" y="81"/>
                  <a:pt x="11" y="76"/>
                  <a:pt x="9" y="62"/>
                </a:cubicBezTo>
                <a:cubicBezTo>
                  <a:pt x="9" y="61"/>
                  <a:pt x="8" y="59"/>
                  <a:pt x="7" y="58"/>
                </a:cubicBezTo>
                <a:cubicBezTo>
                  <a:pt x="5" y="49"/>
                  <a:pt x="5" y="43"/>
                  <a:pt x="7" y="38"/>
                </a:cubicBezTo>
                <a:cubicBezTo>
                  <a:pt x="5" y="37"/>
                  <a:pt x="4" y="33"/>
                  <a:pt x="3" y="29"/>
                </a:cubicBezTo>
                <a:cubicBezTo>
                  <a:pt x="3" y="22"/>
                  <a:pt x="8" y="16"/>
                  <a:pt x="9" y="11"/>
                </a:cubicBezTo>
                <a:cubicBezTo>
                  <a:pt x="9" y="7"/>
                  <a:pt x="7" y="0"/>
                  <a:pt x="13" y="2"/>
                </a:cubicBezTo>
                <a:cubicBezTo>
                  <a:pt x="13" y="6"/>
                  <a:pt x="13" y="10"/>
                  <a:pt x="15" y="15"/>
                </a:cubicBezTo>
                <a:cubicBezTo>
                  <a:pt x="20" y="19"/>
                  <a:pt x="23" y="15"/>
                  <a:pt x="28" y="14"/>
                </a:cubicBezTo>
                <a:cubicBezTo>
                  <a:pt x="32" y="14"/>
                  <a:pt x="36" y="14"/>
                  <a:pt x="40" y="15"/>
                </a:cubicBezTo>
                <a:cubicBezTo>
                  <a:pt x="44" y="15"/>
                  <a:pt x="50" y="20"/>
                  <a:pt x="52" y="19"/>
                </a:cubicBezTo>
                <a:cubicBezTo>
                  <a:pt x="54" y="19"/>
                  <a:pt x="56" y="16"/>
                  <a:pt x="58" y="15"/>
                </a:cubicBezTo>
                <a:cubicBezTo>
                  <a:pt x="62" y="11"/>
                  <a:pt x="64" y="9"/>
                  <a:pt x="67" y="4"/>
                </a:cubicBezTo>
                <a:cubicBezTo>
                  <a:pt x="76" y="14"/>
                  <a:pt x="64" y="24"/>
                  <a:pt x="68" y="35"/>
                </a:cubicBezTo>
                <a:cubicBezTo>
                  <a:pt x="66" y="38"/>
                  <a:pt x="63" y="40"/>
                  <a:pt x="61" y="41"/>
                </a:cubicBezTo>
                <a:cubicBezTo>
                  <a:pt x="63" y="48"/>
                  <a:pt x="58" y="53"/>
                  <a:pt x="58" y="61"/>
                </a:cubicBezTo>
                <a:cubicBezTo>
                  <a:pt x="70" y="63"/>
                  <a:pt x="84" y="58"/>
                  <a:pt x="95" y="60"/>
                </a:cubicBezTo>
                <a:cubicBezTo>
                  <a:pt x="105" y="62"/>
                  <a:pt x="119" y="59"/>
                  <a:pt x="121" y="72"/>
                </a:cubicBezTo>
                <a:cubicBezTo>
                  <a:pt x="121" y="74"/>
                  <a:pt x="118" y="74"/>
                  <a:pt x="118" y="7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3"/>
          <p:cNvSpPr>
            <a:spLocks/>
          </p:cNvSpPr>
          <p:nvPr/>
        </p:nvSpPr>
        <p:spPr bwMode="auto">
          <a:xfrm>
            <a:off x="5151356" y="3905094"/>
            <a:ext cx="621364" cy="556641"/>
          </a:xfrm>
          <a:custGeom>
            <a:avLst/>
            <a:gdLst/>
            <a:ahLst/>
            <a:cxnLst>
              <a:cxn ang="0">
                <a:pos x="0" y="47"/>
              </a:cxn>
              <a:cxn ang="0">
                <a:pos x="13" y="54"/>
              </a:cxn>
              <a:cxn ang="0">
                <a:pos x="7" y="98"/>
              </a:cxn>
              <a:cxn ang="0">
                <a:pos x="12" y="105"/>
              </a:cxn>
              <a:cxn ang="0">
                <a:pos x="14" y="115"/>
              </a:cxn>
              <a:cxn ang="0">
                <a:pos x="25" y="129"/>
              </a:cxn>
              <a:cxn ang="0">
                <a:pos x="27" y="145"/>
              </a:cxn>
              <a:cxn ang="0">
                <a:pos x="32" y="197"/>
              </a:cxn>
              <a:cxn ang="0">
                <a:pos x="24" y="211"/>
              </a:cxn>
              <a:cxn ang="0">
                <a:pos x="26" y="220"/>
              </a:cxn>
              <a:cxn ang="0">
                <a:pos x="53" y="206"/>
              </a:cxn>
              <a:cxn ang="0">
                <a:pos x="60" y="195"/>
              </a:cxn>
              <a:cxn ang="0">
                <a:pos x="61" y="183"/>
              </a:cxn>
              <a:cxn ang="0">
                <a:pos x="79" y="134"/>
              </a:cxn>
              <a:cxn ang="0">
                <a:pos x="136" y="122"/>
              </a:cxn>
              <a:cxn ang="0">
                <a:pos x="155" y="118"/>
              </a:cxn>
              <a:cxn ang="0">
                <a:pos x="181" y="130"/>
              </a:cxn>
              <a:cxn ang="0">
                <a:pos x="200" y="155"/>
              </a:cxn>
              <a:cxn ang="0">
                <a:pos x="206" y="198"/>
              </a:cxn>
              <a:cxn ang="0">
                <a:pos x="192" y="209"/>
              </a:cxn>
              <a:cxn ang="0">
                <a:pos x="219" y="201"/>
              </a:cxn>
              <a:cxn ang="0">
                <a:pos x="220" y="164"/>
              </a:cxn>
              <a:cxn ang="0">
                <a:pos x="232" y="202"/>
              </a:cxn>
              <a:cxn ang="0">
                <a:pos x="220" y="213"/>
              </a:cxn>
              <a:cxn ang="0">
                <a:pos x="240" y="216"/>
              </a:cxn>
              <a:cxn ang="0">
                <a:pos x="241" y="172"/>
              </a:cxn>
              <a:cxn ang="0">
                <a:pos x="241" y="164"/>
              </a:cxn>
              <a:cxn ang="0">
                <a:pos x="229" y="142"/>
              </a:cxn>
              <a:cxn ang="0">
                <a:pos x="227" y="112"/>
              </a:cxn>
              <a:cxn ang="0">
                <a:pos x="247" y="152"/>
              </a:cxn>
              <a:cxn ang="0">
                <a:pos x="238" y="90"/>
              </a:cxn>
              <a:cxn ang="0">
                <a:pos x="214" y="54"/>
              </a:cxn>
              <a:cxn ang="0">
                <a:pos x="87" y="50"/>
              </a:cxn>
              <a:cxn ang="0">
                <a:pos x="88" y="33"/>
              </a:cxn>
              <a:cxn ang="0">
                <a:pos x="77" y="28"/>
              </a:cxn>
              <a:cxn ang="0">
                <a:pos x="33" y="7"/>
              </a:cxn>
              <a:cxn ang="0">
                <a:pos x="11" y="21"/>
              </a:cxn>
              <a:cxn ang="0">
                <a:pos x="0" y="47"/>
              </a:cxn>
            </a:cxnLst>
            <a:rect l="0" t="0" r="r" b="b"/>
            <a:pathLst>
              <a:path w="252" h="225">
                <a:moveTo>
                  <a:pt x="0" y="47"/>
                </a:moveTo>
                <a:cubicBezTo>
                  <a:pt x="3" y="51"/>
                  <a:pt x="7" y="53"/>
                  <a:pt x="13" y="54"/>
                </a:cubicBezTo>
                <a:cubicBezTo>
                  <a:pt x="11" y="68"/>
                  <a:pt x="3" y="82"/>
                  <a:pt x="7" y="98"/>
                </a:cubicBezTo>
                <a:cubicBezTo>
                  <a:pt x="7" y="100"/>
                  <a:pt x="11" y="102"/>
                  <a:pt x="12" y="105"/>
                </a:cubicBezTo>
                <a:cubicBezTo>
                  <a:pt x="13" y="108"/>
                  <a:pt x="13" y="112"/>
                  <a:pt x="14" y="115"/>
                </a:cubicBezTo>
                <a:cubicBezTo>
                  <a:pt x="16" y="120"/>
                  <a:pt x="22" y="124"/>
                  <a:pt x="25" y="129"/>
                </a:cubicBezTo>
                <a:cubicBezTo>
                  <a:pt x="27" y="133"/>
                  <a:pt x="26" y="140"/>
                  <a:pt x="27" y="145"/>
                </a:cubicBezTo>
                <a:cubicBezTo>
                  <a:pt x="31" y="161"/>
                  <a:pt x="36" y="179"/>
                  <a:pt x="32" y="197"/>
                </a:cubicBezTo>
                <a:cubicBezTo>
                  <a:pt x="23" y="196"/>
                  <a:pt x="7" y="206"/>
                  <a:pt x="24" y="211"/>
                </a:cubicBezTo>
                <a:cubicBezTo>
                  <a:pt x="23" y="215"/>
                  <a:pt x="23" y="217"/>
                  <a:pt x="26" y="220"/>
                </a:cubicBezTo>
                <a:cubicBezTo>
                  <a:pt x="42" y="225"/>
                  <a:pt x="48" y="217"/>
                  <a:pt x="53" y="206"/>
                </a:cubicBezTo>
                <a:cubicBezTo>
                  <a:pt x="55" y="201"/>
                  <a:pt x="60" y="198"/>
                  <a:pt x="60" y="195"/>
                </a:cubicBezTo>
                <a:cubicBezTo>
                  <a:pt x="62" y="191"/>
                  <a:pt x="61" y="187"/>
                  <a:pt x="61" y="183"/>
                </a:cubicBezTo>
                <a:cubicBezTo>
                  <a:pt x="64" y="165"/>
                  <a:pt x="77" y="148"/>
                  <a:pt x="79" y="134"/>
                </a:cubicBezTo>
                <a:cubicBezTo>
                  <a:pt x="105" y="134"/>
                  <a:pt x="115" y="130"/>
                  <a:pt x="136" y="122"/>
                </a:cubicBezTo>
                <a:cubicBezTo>
                  <a:pt x="142" y="120"/>
                  <a:pt x="150" y="118"/>
                  <a:pt x="155" y="118"/>
                </a:cubicBezTo>
                <a:cubicBezTo>
                  <a:pt x="164" y="118"/>
                  <a:pt x="173" y="124"/>
                  <a:pt x="181" y="130"/>
                </a:cubicBezTo>
                <a:cubicBezTo>
                  <a:pt x="187" y="136"/>
                  <a:pt x="197" y="147"/>
                  <a:pt x="200" y="155"/>
                </a:cubicBezTo>
                <a:cubicBezTo>
                  <a:pt x="205" y="168"/>
                  <a:pt x="204" y="182"/>
                  <a:pt x="206" y="198"/>
                </a:cubicBezTo>
                <a:cubicBezTo>
                  <a:pt x="202" y="202"/>
                  <a:pt x="192" y="201"/>
                  <a:pt x="192" y="209"/>
                </a:cubicBezTo>
                <a:cubicBezTo>
                  <a:pt x="200" y="216"/>
                  <a:pt x="216" y="210"/>
                  <a:pt x="219" y="201"/>
                </a:cubicBezTo>
                <a:cubicBezTo>
                  <a:pt x="222" y="191"/>
                  <a:pt x="216" y="174"/>
                  <a:pt x="220" y="164"/>
                </a:cubicBezTo>
                <a:cubicBezTo>
                  <a:pt x="227" y="174"/>
                  <a:pt x="231" y="190"/>
                  <a:pt x="232" y="202"/>
                </a:cubicBezTo>
                <a:cubicBezTo>
                  <a:pt x="228" y="206"/>
                  <a:pt x="220" y="206"/>
                  <a:pt x="220" y="213"/>
                </a:cubicBezTo>
                <a:cubicBezTo>
                  <a:pt x="222" y="219"/>
                  <a:pt x="234" y="218"/>
                  <a:pt x="240" y="216"/>
                </a:cubicBezTo>
                <a:cubicBezTo>
                  <a:pt x="251" y="205"/>
                  <a:pt x="241" y="189"/>
                  <a:pt x="241" y="172"/>
                </a:cubicBezTo>
                <a:cubicBezTo>
                  <a:pt x="241" y="169"/>
                  <a:pt x="242" y="166"/>
                  <a:pt x="241" y="164"/>
                </a:cubicBezTo>
                <a:cubicBezTo>
                  <a:pt x="240" y="158"/>
                  <a:pt x="231" y="151"/>
                  <a:pt x="229" y="142"/>
                </a:cubicBezTo>
                <a:cubicBezTo>
                  <a:pt x="226" y="133"/>
                  <a:pt x="226" y="124"/>
                  <a:pt x="227" y="112"/>
                </a:cubicBezTo>
                <a:cubicBezTo>
                  <a:pt x="236" y="125"/>
                  <a:pt x="230" y="146"/>
                  <a:pt x="247" y="152"/>
                </a:cubicBezTo>
                <a:cubicBezTo>
                  <a:pt x="252" y="125"/>
                  <a:pt x="250" y="108"/>
                  <a:pt x="238" y="90"/>
                </a:cubicBezTo>
                <a:cubicBezTo>
                  <a:pt x="228" y="75"/>
                  <a:pt x="226" y="64"/>
                  <a:pt x="214" y="54"/>
                </a:cubicBezTo>
                <a:cubicBezTo>
                  <a:pt x="177" y="28"/>
                  <a:pt x="136" y="56"/>
                  <a:pt x="87" y="50"/>
                </a:cubicBezTo>
                <a:cubicBezTo>
                  <a:pt x="86" y="42"/>
                  <a:pt x="88" y="37"/>
                  <a:pt x="88" y="33"/>
                </a:cubicBezTo>
                <a:cubicBezTo>
                  <a:pt x="87" y="29"/>
                  <a:pt x="81" y="29"/>
                  <a:pt x="77" y="28"/>
                </a:cubicBezTo>
                <a:cubicBezTo>
                  <a:pt x="74" y="13"/>
                  <a:pt x="55" y="0"/>
                  <a:pt x="33" y="7"/>
                </a:cubicBezTo>
                <a:cubicBezTo>
                  <a:pt x="23" y="9"/>
                  <a:pt x="18" y="20"/>
                  <a:pt x="11" y="21"/>
                </a:cubicBezTo>
                <a:cubicBezTo>
                  <a:pt x="10" y="32"/>
                  <a:pt x="1" y="36"/>
                  <a:pt x="0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4"/>
          <p:cNvSpPr>
            <a:spLocks/>
          </p:cNvSpPr>
          <p:nvPr/>
        </p:nvSpPr>
        <p:spPr bwMode="auto">
          <a:xfrm>
            <a:off x="5788255" y="3925806"/>
            <a:ext cx="548872" cy="556641"/>
          </a:xfrm>
          <a:custGeom>
            <a:avLst/>
            <a:gdLst/>
            <a:ahLst/>
            <a:cxnLst>
              <a:cxn ang="0">
                <a:pos x="84" y="141"/>
              </a:cxn>
              <a:cxn ang="0">
                <a:pos x="120" y="117"/>
              </a:cxn>
              <a:cxn ang="0">
                <a:pos x="153" y="151"/>
              </a:cxn>
              <a:cxn ang="0">
                <a:pos x="143" y="173"/>
              </a:cxn>
              <a:cxn ang="0">
                <a:pos x="132" y="181"/>
              </a:cxn>
              <a:cxn ang="0">
                <a:pos x="156" y="181"/>
              </a:cxn>
              <a:cxn ang="0">
                <a:pos x="162" y="158"/>
              </a:cxn>
              <a:cxn ang="0">
                <a:pos x="170" y="136"/>
              </a:cxn>
              <a:cxn ang="0">
                <a:pos x="158" y="121"/>
              </a:cxn>
              <a:cxn ang="0">
                <a:pos x="156" y="109"/>
              </a:cxn>
              <a:cxn ang="0">
                <a:pos x="191" y="137"/>
              </a:cxn>
              <a:cxn ang="0">
                <a:pos x="206" y="186"/>
              </a:cxn>
              <a:cxn ang="0">
                <a:pos x="195" y="195"/>
              </a:cxn>
              <a:cxn ang="0">
                <a:pos x="217" y="197"/>
              </a:cxn>
              <a:cxn ang="0">
                <a:pos x="223" y="180"/>
              </a:cxn>
              <a:cxn ang="0">
                <a:pos x="219" y="159"/>
              </a:cxn>
              <a:cxn ang="0">
                <a:pos x="212" y="141"/>
              </a:cxn>
              <a:cxn ang="0">
                <a:pos x="207" y="125"/>
              </a:cxn>
              <a:cxn ang="0">
                <a:pos x="199" y="112"/>
              </a:cxn>
              <a:cxn ang="0">
                <a:pos x="177" y="63"/>
              </a:cxn>
              <a:cxn ang="0">
                <a:pos x="216" y="44"/>
              </a:cxn>
              <a:cxn ang="0">
                <a:pos x="219" y="22"/>
              </a:cxn>
              <a:cxn ang="0">
                <a:pos x="176" y="17"/>
              </a:cxn>
              <a:cxn ang="0">
                <a:pos x="207" y="29"/>
              </a:cxn>
              <a:cxn ang="0">
                <a:pos x="164" y="49"/>
              </a:cxn>
              <a:cxn ang="0">
                <a:pos x="143" y="42"/>
              </a:cxn>
              <a:cxn ang="0">
                <a:pos x="97" y="55"/>
              </a:cxn>
              <a:cxn ang="0">
                <a:pos x="94" y="44"/>
              </a:cxn>
              <a:cxn ang="0">
                <a:pos x="83" y="30"/>
              </a:cxn>
              <a:cxn ang="0">
                <a:pos x="90" y="21"/>
              </a:cxn>
              <a:cxn ang="0">
                <a:pos x="97" y="10"/>
              </a:cxn>
              <a:cxn ang="0">
                <a:pos x="70" y="22"/>
              </a:cxn>
              <a:cxn ang="0">
                <a:pos x="55" y="22"/>
              </a:cxn>
              <a:cxn ang="0">
                <a:pos x="63" y="9"/>
              </a:cxn>
              <a:cxn ang="0">
                <a:pos x="31" y="28"/>
              </a:cxn>
              <a:cxn ang="0">
                <a:pos x="11" y="62"/>
              </a:cxn>
              <a:cxn ang="0">
                <a:pos x="11" y="75"/>
              </a:cxn>
              <a:cxn ang="0">
                <a:pos x="3" y="120"/>
              </a:cxn>
              <a:cxn ang="0">
                <a:pos x="11" y="133"/>
              </a:cxn>
              <a:cxn ang="0">
                <a:pos x="14" y="150"/>
              </a:cxn>
              <a:cxn ang="0">
                <a:pos x="20" y="203"/>
              </a:cxn>
              <a:cxn ang="0">
                <a:pos x="9" y="214"/>
              </a:cxn>
              <a:cxn ang="0">
                <a:pos x="26" y="219"/>
              </a:cxn>
              <a:cxn ang="0">
                <a:pos x="34" y="210"/>
              </a:cxn>
              <a:cxn ang="0">
                <a:pos x="37" y="148"/>
              </a:cxn>
              <a:cxn ang="0">
                <a:pos x="46" y="147"/>
              </a:cxn>
              <a:cxn ang="0">
                <a:pos x="56" y="150"/>
              </a:cxn>
              <a:cxn ang="0">
                <a:pos x="58" y="177"/>
              </a:cxn>
              <a:cxn ang="0">
                <a:pos x="48" y="207"/>
              </a:cxn>
              <a:cxn ang="0">
                <a:pos x="38" y="219"/>
              </a:cxn>
              <a:cxn ang="0">
                <a:pos x="44" y="224"/>
              </a:cxn>
              <a:cxn ang="0">
                <a:pos x="59" y="208"/>
              </a:cxn>
              <a:cxn ang="0">
                <a:pos x="78" y="174"/>
              </a:cxn>
              <a:cxn ang="0">
                <a:pos x="84" y="141"/>
              </a:cxn>
            </a:cxnLst>
            <a:rect l="0" t="0" r="r" b="b"/>
            <a:pathLst>
              <a:path w="223" h="226">
                <a:moveTo>
                  <a:pt x="84" y="141"/>
                </a:moveTo>
                <a:cubicBezTo>
                  <a:pt x="101" y="134"/>
                  <a:pt x="106" y="126"/>
                  <a:pt x="120" y="117"/>
                </a:cubicBezTo>
                <a:cubicBezTo>
                  <a:pt x="128" y="131"/>
                  <a:pt x="154" y="129"/>
                  <a:pt x="153" y="151"/>
                </a:cubicBezTo>
                <a:cubicBezTo>
                  <a:pt x="152" y="160"/>
                  <a:pt x="147" y="166"/>
                  <a:pt x="143" y="173"/>
                </a:cubicBezTo>
                <a:cubicBezTo>
                  <a:pt x="136" y="174"/>
                  <a:pt x="131" y="176"/>
                  <a:pt x="132" y="181"/>
                </a:cubicBezTo>
                <a:cubicBezTo>
                  <a:pt x="133" y="190"/>
                  <a:pt x="152" y="188"/>
                  <a:pt x="156" y="181"/>
                </a:cubicBezTo>
                <a:cubicBezTo>
                  <a:pt x="156" y="171"/>
                  <a:pt x="160" y="168"/>
                  <a:pt x="162" y="158"/>
                </a:cubicBezTo>
                <a:cubicBezTo>
                  <a:pt x="163" y="149"/>
                  <a:pt x="170" y="140"/>
                  <a:pt x="170" y="136"/>
                </a:cubicBezTo>
                <a:cubicBezTo>
                  <a:pt x="169" y="131"/>
                  <a:pt x="159" y="127"/>
                  <a:pt x="158" y="121"/>
                </a:cubicBezTo>
                <a:cubicBezTo>
                  <a:pt x="156" y="116"/>
                  <a:pt x="159" y="115"/>
                  <a:pt x="156" y="109"/>
                </a:cubicBezTo>
                <a:cubicBezTo>
                  <a:pt x="167" y="116"/>
                  <a:pt x="180" y="127"/>
                  <a:pt x="191" y="137"/>
                </a:cubicBezTo>
                <a:cubicBezTo>
                  <a:pt x="202" y="148"/>
                  <a:pt x="214" y="169"/>
                  <a:pt x="206" y="186"/>
                </a:cubicBezTo>
                <a:cubicBezTo>
                  <a:pt x="200" y="187"/>
                  <a:pt x="194" y="190"/>
                  <a:pt x="195" y="195"/>
                </a:cubicBezTo>
                <a:cubicBezTo>
                  <a:pt x="197" y="201"/>
                  <a:pt x="213" y="201"/>
                  <a:pt x="217" y="197"/>
                </a:cubicBezTo>
                <a:cubicBezTo>
                  <a:pt x="219" y="195"/>
                  <a:pt x="223" y="185"/>
                  <a:pt x="223" y="180"/>
                </a:cubicBezTo>
                <a:cubicBezTo>
                  <a:pt x="223" y="174"/>
                  <a:pt x="220" y="166"/>
                  <a:pt x="219" y="159"/>
                </a:cubicBezTo>
                <a:cubicBezTo>
                  <a:pt x="218" y="149"/>
                  <a:pt x="216" y="148"/>
                  <a:pt x="212" y="141"/>
                </a:cubicBezTo>
                <a:cubicBezTo>
                  <a:pt x="210" y="136"/>
                  <a:pt x="209" y="130"/>
                  <a:pt x="207" y="125"/>
                </a:cubicBezTo>
                <a:cubicBezTo>
                  <a:pt x="205" y="120"/>
                  <a:pt x="202" y="117"/>
                  <a:pt x="199" y="112"/>
                </a:cubicBezTo>
                <a:cubicBezTo>
                  <a:pt x="190" y="95"/>
                  <a:pt x="192" y="70"/>
                  <a:pt x="177" y="63"/>
                </a:cubicBezTo>
                <a:cubicBezTo>
                  <a:pt x="192" y="60"/>
                  <a:pt x="208" y="55"/>
                  <a:pt x="216" y="44"/>
                </a:cubicBezTo>
                <a:cubicBezTo>
                  <a:pt x="219" y="39"/>
                  <a:pt x="222" y="31"/>
                  <a:pt x="219" y="22"/>
                </a:cubicBezTo>
                <a:cubicBezTo>
                  <a:pt x="216" y="10"/>
                  <a:pt x="185" y="0"/>
                  <a:pt x="176" y="17"/>
                </a:cubicBezTo>
                <a:cubicBezTo>
                  <a:pt x="184" y="25"/>
                  <a:pt x="207" y="12"/>
                  <a:pt x="207" y="29"/>
                </a:cubicBezTo>
                <a:cubicBezTo>
                  <a:pt x="208" y="43"/>
                  <a:pt x="184" y="52"/>
                  <a:pt x="164" y="49"/>
                </a:cubicBezTo>
                <a:cubicBezTo>
                  <a:pt x="156" y="48"/>
                  <a:pt x="151" y="43"/>
                  <a:pt x="143" y="42"/>
                </a:cubicBezTo>
                <a:cubicBezTo>
                  <a:pt x="120" y="40"/>
                  <a:pt x="111" y="52"/>
                  <a:pt x="97" y="55"/>
                </a:cubicBezTo>
                <a:cubicBezTo>
                  <a:pt x="94" y="53"/>
                  <a:pt x="93" y="48"/>
                  <a:pt x="94" y="44"/>
                </a:cubicBezTo>
                <a:cubicBezTo>
                  <a:pt x="90" y="40"/>
                  <a:pt x="87" y="34"/>
                  <a:pt x="83" y="30"/>
                </a:cubicBezTo>
                <a:cubicBezTo>
                  <a:pt x="86" y="29"/>
                  <a:pt x="87" y="25"/>
                  <a:pt x="90" y="21"/>
                </a:cubicBezTo>
                <a:cubicBezTo>
                  <a:pt x="92" y="17"/>
                  <a:pt x="96" y="14"/>
                  <a:pt x="97" y="10"/>
                </a:cubicBezTo>
                <a:cubicBezTo>
                  <a:pt x="84" y="8"/>
                  <a:pt x="77" y="20"/>
                  <a:pt x="70" y="22"/>
                </a:cubicBezTo>
                <a:cubicBezTo>
                  <a:pt x="65" y="23"/>
                  <a:pt x="61" y="20"/>
                  <a:pt x="55" y="22"/>
                </a:cubicBezTo>
                <a:cubicBezTo>
                  <a:pt x="58" y="18"/>
                  <a:pt x="60" y="13"/>
                  <a:pt x="63" y="9"/>
                </a:cubicBezTo>
                <a:cubicBezTo>
                  <a:pt x="49" y="9"/>
                  <a:pt x="41" y="21"/>
                  <a:pt x="31" y="28"/>
                </a:cubicBezTo>
                <a:cubicBezTo>
                  <a:pt x="27" y="41"/>
                  <a:pt x="13" y="47"/>
                  <a:pt x="11" y="62"/>
                </a:cubicBezTo>
                <a:cubicBezTo>
                  <a:pt x="11" y="67"/>
                  <a:pt x="12" y="71"/>
                  <a:pt x="11" y="75"/>
                </a:cubicBezTo>
                <a:cubicBezTo>
                  <a:pt x="8" y="88"/>
                  <a:pt x="0" y="101"/>
                  <a:pt x="3" y="120"/>
                </a:cubicBezTo>
                <a:cubicBezTo>
                  <a:pt x="4" y="125"/>
                  <a:pt x="9" y="128"/>
                  <a:pt x="11" y="133"/>
                </a:cubicBezTo>
                <a:cubicBezTo>
                  <a:pt x="13" y="138"/>
                  <a:pt x="13" y="144"/>
                  <a:pt x="14" y="150"/>
                </a:cubicBezTo>
                <a:cubicBezTo>
                  <a:pt x="17" y="167"/>
                  <a:pt x="27" y="187"/>
                  <a:pt x="20" y="203"/>
                </a:cubicBezTo>
                <a:cubicBezTo>
                  <a:pt x="15" y="206"/>
                  <a:pt x="8" y="209"/>
                  <a:pt x="9" y="214"/>
                </a:cubicBezTo>
                <a:cubicBezTo>
                  <a:pt x="9" y="220"/>
                  <a:pt x="18" y="221"/>
                  <a:pt x="26" y="219"/>
                </a:cubicBezTo>
                <a:cubicBezTo>
                  <a:pt x="29" y="216"/>
                  <a:pt x="31" y="212"/>
                  <a:pt x="34" y="210"/>
                </a:cubicBezTo>
                <a:cubicBezTo>
                  <a:pt x="34" y="191"/>
                  <a:pt x="36" y="169"/>
                  <a:pt x="37" y="148"/>
                </a:cubicBezTo>
                <a:cubicBezTo>
                  <a:pt x="38" y="147"/>
                  <a:pt x="43" y="150"/>
                  <a:pt x="46" y="147"/>
                </a:cubicBezTo>
                <a:cubicBezTo>
                  <a:pt x="49" y="150"/>
                  <a:pt x="53" y="152"/>
                  <a:pt x="56" y="150"/>
                </a:cubicBezTo>
                <a:cubicBezTo>
                  <a:pt x="62" y="155"/>
                  <a:pt x="60" y="167"/>
                  <a:pt x="58" y="177"/>
                </a:cubicBezTo>
                <a:cubicBezTo>
                  <a:pt x="56" y="189"/>
                  <a:pt x="54" y="202"/>
                  <a:pt x="48" y="207"/>
                </a:cubicBezTo>
                <a:cubicBezTo>
                  <a:pt x="45" y="210"/>
                  <a:pt x="36" y="214"/>
                  <a:pt x="38" y="219"/>
                </a:cubicBezTo>
                <a:cubicBezTo>
                  <a:pt x="39" y="222"/>
                  <a:pt x="43" y="223"/>
                  <a:pt x="44" y="224"/>
                </a:cubicBezTo>
                <a:cubicBezTo>
                  <a:pt x="55" y="226"/>
                  <a:pt x="61" y="219"/>
                  <a:pt x="59" y="208"/>
                </a:cubicBezTo>
                <a:cubicBezTo>
                  <a:pt x="67" y="199"/>
                  <a:pt x="70" y="181"/>
                  <a:pt x="78" y="174"/>
                </a:cubicBezTo>
                <a:cubicBezTo>
                  <a:pt x="79" y="165"/>
                  <a:pt x="90" y="152"/>
                  <a:pt x="84" y="14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5"/>
          <p:cNvSpPr>
            <a:spLocks noEditPoints="1"/>
          </p:cNvSpPr>
          <p:nvPr/>
        </p:nvSpPr>
        <p:spPr bwMode="auto">
          <a:xfrm>
            <a:off x="6396673" y="3949107"/>
            <a:ext cx="328805" cy="551463"/>
          </a:xfrm>
          <a:custGeom>
            <a:avLst/>
            <a:gdLst/>
            <a:ahLst/>
            <a:cxnLst>
              <a:cxn ang="0">
                <a:pos x="34" y="179"/>
              </a:cxn>
              <a:cxn ang="0">
                <a:pos x="34" y="182"/>
              </a:cxn>
              <a:cxn ang="0">
                <a:pos x="36" y="182"/>
              </a:cxn>
              <a:cxn ang="0">
                <a:pos x="36" y="181"/>
              </a:cxn>
              <a:cxn ang="0">
                <a:pos x="38" y="181"/>
              </a:cxn>
              <a:cxn ang="0">
                <a:pos x="34" y="179"/>
              </a:cxn>
              <a:cxn ang="0">
                <a:pos x="4" y="25"/>
              </a:cxn>
              <a:cxn ang="0">
                <a:pos x="16" y="18"/>
              </a:cxn>
              <a:cxn ang="0">
                <a:pos x="75" y="17"/>
              </a:cxn>
              <a:cxn ang="0">
                <a:pos x="74" y="18"/>
              </a:cxn>
              <a:cxn ang="0">
                <a:pos x="91" y="27"/>
              </a:cxn>
              <a:cxn ang="0">
                <a:pos x="74" y="42"/>
              </a:cxn>
              <a:cxn ang="0">
                <a:pos x="75" y="62"/>
              </a:cxn>
              <a:cxn ang="0">
                <a:pos x="80" y="67"/>
              </a:cxn>
              <a:cxn ang="0">
                <a:pos x="83" y="74"/>
              </a:cxn>
              <a:cxn ang="0">
                <a:pos x="84" y="97"/>
              </a:cxn>
              <a:cxn ang="0">
                <a:pos x="94" y="138"/>
              </a:cxn>
              <a:cxn ang="0">
                <a:pos x="97" y="141"/>
              </a:cxn>
              <a:cxn ang="0">
                <a:pos x="115" y="168"/>
              </a:cxn>
              <a:cxn ang="0">
                <a:pos x="132" y="179"/>
              </a:cxn>
              <a:cxn ang="0">
                <a:pos x="115" y="179"/>
              </a:cxn>
              <a:cxn ang="0">
                <a:pos x="117" y="191"/>
              </a:cxn>
              <a:cxn ang="0">
                <a:pos x="102" y="205"/>
              </a:cxn>
              <a:cxn ang="0">
                <a:pos x="88" y="203"/>
              </a:cxn>
              <a:cxn ang="0">
                <a:pos x="101" y="191"/>
              </a:cxn>
              <a:cxn ang="0">
                <a:pos x="82" y="190"/>
              </a:cxn>
              <a:cxn ang="0">
                <a:pos x="82" y="217"/>
              </a:cxn>
              <a:cxn ang="0">
                <a:pos x="60" y="217"/>
              </a:cxn>
              <a:cxn ang="0">
                <a:pos x="65" y="201"/>
              </a:cxn>
              <a:cxn ang="0">
                <a:pos x="65" y="188"/>
              </a:cxn>
              <a:cxn ang="0">
                <a:pos x="54" y="184"/>
              </a:cxn>
              <a:cxn ang="0">
                <a:pos x="41" y="187"/>
              </a:cxn>
              <a:cxn ang="0">
                <a:pos x="42" y="188"/>
              </a:cxn>
              <a:cxn ang="0">
                <a:pos x="34" y="192"/>
              </a:cxn>
              <a:cxn ang="0">
                <a:pos x="35" y="199"/>
              </a:cxn>
              <a:cxn ang="0">
                <a:pos x="33" y="199"/>
              </a:cxn>
              <a:cxn ang="0">
                <a:pos x="29" y="211"/>
              </a:cxn>
              <a:cxn ang="0">
                <a:pos x="10" y="206"/>
              </a:cxn>
              <a:cxn ang="0">
                <a:pos x="21" y="193"/>
              </a:cxn>
              <a:cxn ang="0">
                <a:pos x="15" y="190"/>
              </a:cxn>
              <a:cxn ang="0">
                <a:pos x="22" y="184"/>
              </a:cxn>
              <a:cxn ang="0">
                <a:pos x="22" y="174"/>
              </a:cxn>
              <a:cxn ang="0">
                <a:pos x="15" y="164"/>
              </a:cxn>
              <a:cxn ang="0">
                <a:pos x="16" y="159"/>
              </a:cxn>
              <a:cxn ang="0">
                <a:pos x="14" y="146"/>
              </a:cxn>
              <a:cxn ang="0">
                <a:pos x="16" y="142"/>
              </a:cxn>
              <a:cxn ang="0">
                <a:pos x="14" y="126"/>
              </a:cxn>
              <a:cxn ang="0">
                <a:pos x="8" y="85"/>
              </a:cxn>
              <a:cxn ang="0">
                <a:pos x="7" y="85"/>
              </a:cxn>
              <a:cxn ang="0">
                <a:pos x="12" y="66"/>
              </a:cxn>
              <a:cxn ang="0">
                <a:pos x="19" y="56"/>
              </a:cxn>
              <a:cxn ang="0">
                <a:pos x="17" y="47"/>
              </a:cxn>
              <a:cxn ang="0">
                <a:pos x="14" y="32"/>
              </a:cxn>
              <a:cxn ang="0">
                <a:pos x="8" y="46"/>
              </a:cxn>
              <a:cxn ang="0">
                <a:pos x="4" y="25"/>
              </a:cxn>
            </a:cxnLst>
            <a:rect l="0" t="0" r="r" b="b"/>
            <a:pathLst>
              <a:path w="133" h="223">
                <a:moveTo>
                  <a:pt x="34" y="179"/>
                </a:moveTo>
                <a:cubicBezTo>
                  <a:pt x="33" y="179"/>
                  <a:pt x="35" y="180"/>
                  <a:pt x="34" y="182"/>
                </a:cubicBezTo>
                <a:cubicBezTo>
                  <a:pt x="35" y="182"/>
                  <a:pt x="36" y="181"/>
                  <a:pt x="36" y="182"/>
                </a:cubicBezTo>
                <a:cubicBezTo>
                  <a:pt x="37" y="182"/>
                  <a:pt x="36" y="181"/>
                  <a:pt x="36" y="181"/>
                </a:cubicBezTo>
                <a:cubicBezTo>
                  <a:pt x="36" y="181"/>
                  <a:pt x="37" y="181"/>
                  <a:pt x="38" y="181"/>
                </a:cubicBezTo>
                <a:cubicBezTo>
                  <a:pt x="38" y="179"/>
                  <a:pt x="35" y="180"/>
                  <a:pt x="34" y="179"/>
                </a:cubicBezTo>
                <a:close/>
                <a:moveTo>
                  <a:pt x="4" y="25"/>
                </a:moveTo>
                <a:cubicBezTo>
                  <a:pt x="5" y="23"/>
                  <a:pt x="11" y="20"/>
                  <a:pt x="16" y="18"/>
                </a:cubicBezTo>
                <a:cubicBezTo>
                  <a:pt x="32" y="0"/>
                  <a:pt x="59" y="2"/>
                  <a:pt x="75" y="17"/>
                </a:cubicBezTo>
                <a:cubicBezTo>
                  <a:pt x="75" y="17"/>
                  <a:pt x="74" y="17"/>
                  <a:pt x="74" y="18"/>
                </a:cubicBezTo>
                <a:cubicBezTo>
                  <a:pt x="81" y="18"/>
                  <a:pt x="89" y="22"/>
                  <a:pt x="91" y="27"/>
                </a:cubicBezTo>
                <a:cubicBezTo>
                  <a:pt x="84" y="31"/>
                  <a:pt x="83" y="40"/>
                  <a:pt x="74" y="42"/>
                </a:cubicBezTo>
                <a:cubicBezTo>
                  <a:pt x="81" y="48"/>
                  <a:pt x="73" y="56"/>
                  <a:pt x="75" y="62"/>
                </a:cubicBezTo>
                <a:cubicBezTo>
                  <a:pt x="75" y="64"/>
                  <a:pt x="79" y="64"/>
                  <a:pt x="80" y="67"/>
                </a:cubicBezTo>
                <a:cubicBezTo>
                  <a:pt x="82" y="68"/>
                  <a:pt x="83" y="71"/>
                  <a:pt x="83" y="74"/>
                </a:cubicBezTo>
                <a:cubicBezTo>
                  <a:pt x="84" y="82"/>
                  <a:pt x="83" y="88"/>
                  <a:pt x="84" y="97"/>
                </a:cubicBezTo>
                <a:cubicBezTo>
                  <a:pt x="94" y="106"/>
                  <a:pt x="93" y="123"/>
                  <a:pt x="94" y="138"/>
                </a:cubicBezTo>
                <a:cubicBezTo>
                  <a:pt x="96" y="139"/>
                  <a:pt x="97" y="140"/>
                  <a:pt x="97" y="141"/>
                </a:cubicBezTo>
                <a:cubicBezTo>
                  <a:pt x="109" y="143"/>
                  <a:pt x="114" y="156"/>
                  <a:pt x="115" y="168"/>
                </a:cubicBezTo>
                <a:cubicBezTo>
                  <a:pt x="120" y="171"/>
                  <a:pt x="133" y="172"/>
                  <a:pt x="132" y="179"/>
                </a:cubicBezTo>
                <a:cubicBezTo>
                  <a:pt x="127" y="181"/>
                  <a:pt x="121" y="177"/>
                  <a:pt x="115" y="179"/>
                </a:cubicBezTo>
                <a:cubicBezTo>
                  <a:pt x="116" y="183"/>
                  <a:pt x="114" y="189"/>
                  <a:pt x="117" y="191"/>
                </a:cubicBezTo>
                <a:cubicBezTo>
                  <a:pt x="112" y="195"/>
                  <a:pt x="110" y="204"/>
                  <a:pt x="102" y="205"/>
                </a:cubicBezTo>
                <a:cubicBezTo>
                  <a:pt x="98" y="206"/>
                  <a:pt x="93" y="206"/>
                  <a:pt x="88" y="203"/>
                </a:cubicBezTo>
                <a:cubicBezTo>
                  <a:pt x="87" y="195"/>
                  <a:pt x="95" y="196"/>
                  <a:pt x="101" y="191"/>
                </a:cubicBezTo>
                <a:cubicBezTo>
                  <a:pt x="96" y="186"/>
                  <a:pt x="89" y="191"/>
                  <a:pt x="82" y="190"/>
                </a:cubicBezTo>
                <a:cubicBezTo>
                  <a:pt x="80" y="199"/>
                  <a:pt x="80" y="209"/>
                  <a:pt x="82" y="217"/>
                </a:cubicBezTo>
                <a:cubicBezTo>
                  <a:pt x="76" y="223"/>
                  <a:pt x="66" y="222"/>
                  <a:pt x="60" y="217"/>
                </a:cubicBezTo>
                <a:cubicBezTo>
                  <a:pt x="61" y="211"/>
                  <a:pt x="62" y="201"/>
                  <a:pt x="65" y="201"/>
                </a:cubicBezTo>
                <a:cubicBezTo>
                  <a:pt x="65" y="197"/>
                  <a:pt x="66" y="193"/>
                  <a:pt x="65" y="188"/>
                </a:cubicBezTo>
                <a:cubicBezTo>
                  <a:pt x="61" y="188"/>
                  <a:pt x="59" y="185"/>
                  <a:pt x="54" y="184"/>
                </a:cubicBezTo>
                <a:cubicBezTo>
                  <a:pt x="50" y="184"/>
                  <a:pt x="46" y="188"/>
                  <a:pt x="41" y="187"/>
                </a:cubicBezTo>
                <a:cubicBezTo>
                  <a:pt x="42" y="188"/>
                  <a:pt x="42" y="187"/>
                  <a:pt x="42" y="188"/>
                </a:cubicBezTo>
                <a:cubicBezTo>
                  <a:pt x="38" y="189"/>
                  <a:pt x="36" y="191"/>
                  <a:pt x="34" y="192"/>
                </a:cubicBezTo>
                <a:cubicBezTo>
                  <a:pt x="34" y="194"/>
                  <a:pt x="36" y="198"/>
                  <a:pt x="35" y="199"/>
                </a:cubicBezTo>
                <a:cubicBezTo>
                  <a:pt x="34" y="201"/>
                  <a:pt x="33" y="197"/>
                  <a:pt x="33" y="199"/>
                </a:cubicBezTo>
                <a:cubicBezTo>
                  <a:pt x="35" y="205"/>
                  <a:pt x="30" y="210"/>
                  <a:pt x="29" y="211"/>
                </a:cubicBezTo>
                <a:cubicBezTo>
                  <a:pt x="21" y="211"/>
                  <a:pt x="12" y="212"/>
                  <a:pt x="10" y="206"/>
                </a:cubicBezTo>
                <a:cubicBezTo>
                  <a:pt x="14" y="200"/>
                  <a:pt x="19" y="198"/>
                  <a:pt x="21" y="193"/>
                </a:cubicBezTo>
                <a:cubicBezTo>
                  <a:pt x="19" y="192"/>
                  <a:pt x="15" y="193"/>
                  <a:pt x="15" y="190"/>
                </a:cubicBezTo>
                <a:cubicBezTo>
                  <a:pt x="16" y="186"/>
                  <a:pt x="17" y="187"/>
                  <a:pt x="22" y="184"/>
                </a:cubicBezTo>
                <a:cubicBezTo>
                  <a:pt x="22" y="180"/>
                  <a:pt x="22" y="180"/>
                  <a:pt x="22" y="174"/>
                </a:cubicBezTo>
                <a:cubicBezTo>
                  <a:pt x="18" y="171"/>
                  <a:pt x="16" y="166"/>
                  <a:pt x="15" y="164"/>
                </a:cubicBezTo>
                <a:cubicBezTo>
                  <a:pt x="14" y="162"/>
                  <a:pt x="15" y="158"/>
                  <a:pt x="16" y="159"/>
                </a:cubicBezTo>
                <a:cubicBezTo>
                  <a:pt x="15" y="155"/>
                  <a:pt x="13" y="151"/>
                  <a:pt x="14" y="146"/>
                </a:cubicBezTo>
                <a:cubicBezTo>
                  <a:pt x="15" y="146"/>
                  <a:pt x="15" y="144"/>
                  <a:pt x="16" y="142"/>
                </a:cubicBezTo>
                <a:cubicBezTo>
                  <a:pt x="15" y="137"/>
                  <a:pt x="15" y="131"/>
                  <a:pt x="14" y="126"/>
                </a:cubicBezTo>
                <a:cubicBezTo>
                  <a:pt x="4" y="115"/>
                  <a:pt x="11" y="97"/>
                  <a:pt x="8" y="85"/>
                </a:cubicBezTo>
                <a:cubicBezTo>
                  <a:pt x="8" y="85"/>
                  <a:pt x="7" y="86"/>
                  <a:pt x="7" y="85"/>
                </a:cubicBezTo>
                <a:cubicBezTo>
                  <a:pt x="6" y="78"/>
                  <a:pt x="9" y="73"/>
                  <a:pt x="12" y="66"/>
                </a:cubicBezTo>
                <a:cubicBezTo>
                  <a:pt x="13" y="62"/>
                  <a:pt x="18" y="58"/>
                  <a:pt x="19" y="56"/>
                </a:cubicBezTo>
                <a:cubicBezTo>
                  <a:pt x="20" y="53"/>
                  <a:pt x="17" y="52"/>
                  <a:pt x="17" y="47"/>
                </a:cubicBezTo>
                <a:cubicBezTo>
                  <a:pt x="16" y="42"/>
                  <a:pt x="18" y="35"/>
                  <a:pt x="14" y="32"/>
                </a:cubicBezTo>
                <a:cubicBezTo>
                  <a:pt x="12" y="36"/>
                  <a:pt x="11" y="42"/>
                  <a:pt x="8" y="46"/>
                </a:cubicBezTo>
                <a:cubicBezTo>
                  <a:pt x="8" y="37"/>
                  <a:pt x="0" y="32"/>
                  <a:pt x="4" y="2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6"/>
          <p:cNvSpPr>
            <a:spLocks/>
          </p:cNvSpPr>
          <p:nvPr/>
        </p:nvSpPr>
        <p:spPr bwMode="auto">
          <a:xfrm>
            <a:off x="2627065" y="3933573"/>
            <a:ext cx="336572" cy="538518"/>
          </a:xfrm>
          <a:custGeom>
            <a:avLst/>
            <a:gdLst/>
            <a:ahLst/>
            <a:cxnLst>
              <a:cxn ang="0">
                <a:pos x="83" y="3"/>
              </a:cxn>
              <a:cxn ang="0">
                <a:pos x="82" y="3"/>
              </a:cxn>
              <a:cxn ang="0">
                <a:pos x="30" y="22"/>
              </a:cxn>
              <a:cxn ang="0">
                <a:pos x="17" y="52"/>
              </a:cxn>
              <a:cxn ang="0">
                <a:pos x="3" y="105"/>
              </a:cxn>
              <a:cxn ang="0">
                <a:pos x="6" y="124"/>
              </a:cxn>
              <a:cxn ang="0">
                <a:pos x="11" y="178"/>
              </a:cxn>
              <a:cxn ang="0">
                <a:pos x="7" y="198"/>
              </a:cxn>
              <a:cxn ang="0">
                <a:pos x="2" y="208"/>
              </a:cxn>
              <a:cxn ang="0">
                <a:pos x="22" y="208"/>
              </a:cxn>
              <a:cxn ang="0">
                <a:pos x="27" y="198"/>
              </a:cxn>
              <a:cxn ang="0">
                <a:pos x="26" y="175"/>
              </a:cxn>
              <a:cxn ang="0">
                <a:pos x="32" y="146"/>
              </a:cxn>
              <a:cxn ang="0">
                <a:pos x="49" y="175"/>
              </a:cxn>
              <a:cxn ang="0">
                <a:pos x="28" y="188"/>
              </a:cxn>
              <a:cxn ang="0">
                <a:pos x="46" y="190"/>
              </a:cxn>
              <a:cxn ang="0">
                <a:pos x="36" y="211"/>
              </a:cxn>
              <a:cxn ang="0">
                <a:pos x="54" y="218"/>
              </a:cxn>
              <a:cxn ang="0">
                <a:pos x="60" y="206"/>
              </a:cxn>
              <a:cxn ang="0">
                <a:pos x="76" y="181"/>
              </a:cxn>
              <a:cxn ang="0">
                <a:pos x="84" y="184"/>
              </a:cxn>
              <a:cxn ang="0">
                <a:pos x="73" y="200"/>
              </a:cxn>
              <a:cxn ang="0">
                <a:pos x="118" y="190"/>
              </a:cxn>
              <a:cxn ang="0">
                <a:pos x="133" y="169"/>
              </a:cxn>
              <a:cxn ang="0">
                <a:pos x="113" y="110"/>
              </a:cxn>
              <a:cxn ang="0">
                <a:pos x="75" y="77"/>
              </a:cxn>
              <a:cxn ang="0">
                <a:pos x="93" y="65"/>
              </a:cxn>
              <a:cxn ang="0">
                <a:pos x="98" y="67"/>
              </a:cxn>
              <a:cxn ang="0">
                <a:pos x="111" y="63"/>
              </a:cxn>
              <a:cxn ang="0">
                <a:pos x="117" y="35"/>
              </a:cxn>
              <a:cxn ang="0">
                <a:pos x="97" y="24"/>
              </a:cxn>
              <a:cxn ang="0">
                <a:pos x="83" y="3"/>
              </a:cxn>
            </a:cxnLst>
            <a:rect l="0" t="0" r="r" b="b"/>
            <a:pathLst>
              <a:path w="137" h="219">
                <a:moveTo>
                  <a:pt x="83" y="3"/>
                </a:moveTo>
                <a:cubicBezTo>
                  <a:pt x="83" y="3"/>
                  <a:pt x="82" y="3"/>
                  <a:pt x="82" y="3"/>
                </a:cubicBezTo>
                <a:cubicBezTo>
                  <a:pt x="65" y="0"/>
                  <a:pt x="28" y="1"/>
                  <a:pt x="30" y="22"/>
                </a:cubicBezTo>
                <a:cubicBezTo>
                  <a:pt x="29" y="24"/>
                  <a:pt x="21" y="43"/>
                  <a:pt x="17" y="52"/>
                </a:cubicBezTo>
                <a:cubicBezTo>
                  <a:pt x="13" y="64"/>
                  <a:pt x="4" y="87"/>
                  <a:pt x="3" y="105"/>
                </a:cubicBezTo>
                <a:cubicBezTo>
                  <a:pt x="1" y="111"/>
                  <a:pt x="2" y="120"/>
                  <a:pt x="6" y="124"/>
                </a:cubicBezTo>
                <a:cubicBezTo>
                  <a:pt x="5" y="143"/>
                  <a:pt x="7" y="160"/>
                  <a:pt x="11" y="178"/>
                </a:cubicBezTo>
                <a:cubicBezTo>
                  <a:pt x="12" y="186"/>
                  <a:pt x="9" y="192"/>
                  <a:pt x="7" y="198"/>
                </a:cubicBezTo>
                <a:cubicBezTo>
                  <a:pt x="3" y="198"/>
                  <a:pt x="0" y="201"/>
                  <a:pt x="2" y="208"/>
                </a:cubicBezTo>
                <a:cubicBezTo>
                  <a:pt x="7" y="212"/>
                  <a:pt x="14" y="210"/>
                  <a:pt x="22" y="208"/>
                </a:cubicBezTo>
                <a:cubicBezTo>
                  <a:pt x="26" y="205"/>
                  <a:pt x="27" y="198"/>
                  <a:pt x="27" y="198"/>
                </a:cubicBezTo>
                <a:cubicBezTo>
                  <a:pt x="21" y="191"/>
                  <a:pt x="27" y="183"/>
                  <a:pt x="26" y="175"/>
                </a:cubicBezTo>
                <a:cubicBezTo>
                  <a:pt x="25" y="167"/>
                  <a:pt x="25" y="151"/>
                  <a:pt x="32" y="146"/>
                </a:cubicBezTo>
                <a:cubicBezTo>
                  <a:pt x="41" y="152"/>
                  <a:pt x="54" y="159"/>
                  <a:pt x="49" y="175"/>
                </a:cubicBezTo>
                <a:cubicBezTo>
                  <a:pt x="48" y="175"/>
                  <a:pt x="26" y="177"/>
                  <a:pt x="28" y="188"/>
                </a:cubicBezTo>
                <a:cubicBezTo>
                  <a:pt x="32" y="192"/>
                  <a:pt x="42" y="193"/>
                  <a:pt x="46" y="190"/>
                </a:cubicBezTo>
                <a:cubicBezTo>
                  <a:pt x="49" y="200"/>
                  <a:pt x="34" y="201"/>
                  <a:pt x="36" y="211"/>
                </a:cubicBezTo>
                <a:cubicBezTo>
                  <a:pt x="37" y="219"/>
                  <a:pt x="48" y="217"/>
                  <a:pt x="54" y="218"/>
                </a:cubicBezTo>
                <a:cubicBezTo>
                  <a:pt x="55" y="216"/>
                  <a:pt x="61" y="209"/>
                  <a:pt x="60" y="206"/>
                </a:cubicBezTo>
                <a:cubicBezTo>
                  <a:pt x="60" y="195"/>
                  <a:pt x="60" y="180"/>
                  <a:pt x="76" y="181"/>
                </a:cubicBezTo>
                <a:cubicBezTo>
                  <a:pt x="79" y="182"/>
                  <a:pt x="80" y="184"/>
                  <a:pt x="84" y="184"/>
                </a:cubicBezTo>
                <a:cubicBezTo>
                  <a:pt x="82" y="189"/>
                  <a:pt x="70" y="188"/>
                  <a:pt x="73" y="200"/>
                </a:cubicBezTo>
                <a:cubicBezTo>
                  <a:pt x="95" y="209"/>
                  <a:pt x="102" y="187"/>
                  <a:pt x="118" y="190"/>
                </a:cubicBezTo>
                <a:cubicBezTo>
                  <a:pt x="125" y="185"/>
                  <a:pt x="132" y="180"/>
                  <a:pt x="133" y="169"/>
                </a:cubicBezTo>
                <a:cubicBezTo>
                  <a:pt x="137" y="165"/>
                  <a:pt x="124" y="118"/>
                  <a:pt x="113" y="110"/>
                </a:cubicBezTo>
                <a:cubicBezTo>
                  <a:pt x="108" y="105"/>
                  <a:pt x="78" y="80"/>
                  <a:pt x="75" y="77"/>
                </a:cubicBezTo>
                <a:cubicBezTo>
                  <a:pt x="77" y="66"/>
                  <a:pt x="89" y="71"/>
                  <a:pt x="93" y="65"/>
                </a:cubicBezTo>
                <a:cubicBezTo>
                  <a:pt x="95" y="66"/>
                  <a:pt x="96" y="67"/>
                  <a:pt x="98" y="67"/>
                </a:cubicBezTo>
                <a:cubicBezTo>
                  <a:pt x="101" y="61"/>
                  <a:pt x="106" y="64"/>
                  <a:pt x="111" y="63"/>
                </a:cubicBezTo>
                <a:cubicBezTo>
                  <a:pt x="124" y="60"/>
                  <a:pt x="116" y="46"/>
                  <a:pt x="117" y="35"/>
                </a:cubicBezTo>
                <a:cubicBezTo>
                  <a:pt x="112" y="29"/>
                  <a:pt x="103" y="26"/>
                  <a:pt x="97" y="24"/>
                </a:cubicBezTo>
                <a:cubicBezTo>
                  <a:pt x="98" y="13"/>
                  <a:pt x="88" y="8"/>
                  <a:pt x="83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57"/>
          <p:cNvSpPr>
            <a:spLocks/>
          </p:cNvSpPr>
          <p:nvPr/>
        </p:nvSpPr>
        <p:spPr bwMode="auto">
          <a:xfrm>
            <a:off x="2999884" y="3936162"/>
            <a:ext cx="409065" cy="538518"/>
          </a:xfrm>
          <a:custGeom>
            <a:avLst/>
            <a:gdLst/>
            <a:ahLst/>
            <a:cxnLst>
              <a:cxn ang="0">
                <a:pos x="19" y="16"/>
              </a:cxn>
              <a:cxn ang="0">
                <a:pos x="0" y="39"/>
              </a:cxn>
              <a:cxn ang="0">
                <a:pos x="4" y="50"/>
              </a:cxn>
              <a:cxn ang="0">
                <a:pos x="30" y="51"/>
              </a:cxn>
              <a:cxn ang="0">
                <a:pos x="21" y="81"/>
              </a:cxn>
              <a:cxn ang="0">
                <a:pos x="26" y="118"/>
              </a:cxn>
              <a:cxn ang="0">
                <a:pos x="27" y="167"/>
              </a:cxn>
              <a:cxn ang="0">
                <a:pos x="23" y="196"/>
              </a:cxn>
              <a:cxn ang="0">
                <a:pos x="14" y="203"/>
              </a:cxn>
              <a:cxn ang="0">
                <a:pos x="28" y="207"/>
              </a:cxn>
              <a:cxn ang="0">
                <a:pos x="36" y="187"/>
              </a:cxn>
              <a:cxn ang="0">
                <a:pos x="39" y="177"/>
              </a:cxn>
              <a:cxn ang="0">
                <a:pos x="37" y="164"/>
              </a:cxn>
              <a:cxn ang="0">
                <a:pos x="44" y="113"/>
              </a:cxn>
              <a:cxn ang="0">
                <a:pos x="54" y="116"/>
              </a:cxn>
              <a:cxn ang="0">
                <a:pos x="62" y="205"/>
              </a:cxn>
              <a:cxn ang="0">
                <a:pos x="58" y="213"/>
              </a:cxn>
              <a:cxn ang="0">
                <a:pos x="74" y="214"/>
              </a:cxn>
              <a:cxn ang="0">
                <a:pos x="76" y="192"/>
              </a:cxn>
              <a:cxn ang="0">
                <a:pos x="77" y="116"/>
              </a:cxn>
              <a:cxn ang="0">
                <a:pos x="85" y="172"/>
              </a:cxn>
              <a:cxn ang="0">
                <a:pos x="77" y="178"/>
              </a:cxn>
              <a:cxn ang="0">
                <a:pos x="93" y="177"/>
              </a:cxn>
              <a:cxn ang="0">
                <a:pos x="99" y="145"/>
              </a:cxn>
              <a:cxn ang="0">
                <a:pos x="101" y="139"/>
              </a:cxn>
              <a:cxn ang="0">
                <a:pos x="95" y="124"/>
              </a:cxn>
              <a:cxn ang="0">
                <a:pos x="105" y="96"/>
              </a:cxn>
              <a:cxn ang="0">
                <a:pos x="112" y="95"/>
              </a:cxn>
              <a:cxn ang="0">
                <a:pos x="144" y="152"/>
              </a:cxn>
              <a:cxn ang="0">
                <a:pos x="150" y="192"/>
              </a:cxn>
              <a:cxn ang="0">
                <a:pos x="166" y="189"/>
              </a:cxn>
              <a:cxn ang="0">
                <a:pos x="154" y="150"/>
              </a:cxn>
              <a:cxn ang="0">
                <a:pos x="142" y="115"/>
              </a:cxn>
              <a:cxn ang="0">
                <a:pos x="136" y="89"/>
              </a:cxn>
              <a:cxn ang="0">
                <a:pos x="120" y="57"/>
              </a:cxn>
              <a:cxn ang="0">
                <a:pos x="127" y="42"/>
              </a:cxn>
              <a:cxn ang="0">
                <a:pos x="128" y="15"/>
              </a:cxn>
              <a:cxn ang="0">
                <a:pos x="112" y="50"/>
              </a:cxn>
              <a:cxn ang="0">
                <a:pos x="65" y="44"/>
              </a:cxn>
              <a:cxn ang="0">
                <a:pos x="46" y="0"/>
              </a:cxn>
              <a:cxn ang="0">
                <a:pos x="27" y="7"/>
              </a:cxn>
              <a:cxn ang="0">
                <a:pos x="19" y="16"/>
              </a:cxn>
            </a:cxnLst>
            <a:rect l="0" t="0" r="r" b="b"/>
            <a:pathLst>
              <a:path w="166" h="219">
                <a:moveTo>
                  <a:pt x="19" y="16"/>
                </a:moveTo>
                <a:cubicBezTo>
                  <a:pt x="22" y="31"/>
                  <a:pt x="2" y="29"/>
                  <a:pt x="0" y="39"/>
                </a:cubicBezTo>
                <a:cubicBezTo>
                  <a:pt x="1" y="43"/>
                  <a:pt x="2" y="46"/>
                  <a:pt x="4" y="50"/>
                </a:cubicBezTo>
                <a:cubicBezTo>
                  <a:pt x="9" y="51"/>
                  <a:pt x="23" y="57"/>
                  <a:pt x="30" y="51"/>
                </a:cubicBezTo>
                <a:cubicBezTo>
                  <a:pt x="30" y="67"/>
                  <a:pt x="23" y="65"/>
                  <a:pt x="21" y="81"/>
                </a:cubicBezTo>
                <a:cubicBezTo>
                  <a:pt x="20" y="93"/>
                  <a:pt x="24" y="106"/>
                  <a:pt x="26" y="118"/>
                </a:cubicBezTo>
                <a:cubicBezTo>
                  <a:pt x="24" y="132"/>
                  <a:pt x="28" y="149"/>
                  <a:pt x="27" y="167"/>
                </a:cubicBezTo>
                <a:cubicBezTo>
                  <a:pt x="27" y="178"/>
                  <a:pt x="26" y="191"/>
                  <a:pt x="23" y="196"/>
                </a:cubicBezTo>
                <a:cubicBezTo>
                  <a:pt x="21" y="198"/>
                  <a:pt x="15" y="200"/>
                  <a:pt x="14" y="203"/>
                </a:cubicBezTo>
                <a:cubicBezTo>
                  <a:pt x="14" y="208"/>
                  <a:pt x="24" y="209"/>
                  <a:pt x="28" y="207"/>
                </a:cubicBezTo>
                <a:cubicBezTo>
                  <a:pt x="33" y="204"/>
                  <a:pt x="34" y="196"/>
                  <a:pt x="36" y="187"/>
                </a:cubicBezTo>
                <a:cubicBezTo>
                  <a:pt x="37" y="183"/>
                  <a:pt x="39" y="179"/>
                  <a:pt x="39" y="177"/>
                </a:cubicBezTo>
                <a:cubicBezTo>
                  <a:pt x="39" y="172"/>
                  <a:pt x="37" y="168"/>
                  <a:pt x="37" y="164"/>
                </a:cubicBezTo>
                <a:cubicBezTo>
                  <a:pt x="37" y="146"/>
                  <a:pt x="42" y="127"/>
                  <a:pt x="44" y="113"/>
                </a:cubicBezTo>
                <a:cubicBezTo>
                  <a:pt x="47" y="114"/>
                  <a:pt x="50" y="116"/>
                  <a:pt x="54" y="116"/>
                </a:cubicBezTo>
                <a:cubicBezTo>
                  <a:pt x="62" y="130"/>
                  <a:pt x="68" y="183"/>
                  <a:pt x="62" y="205"/>
                </a:cubicBezTo>
                <a:cubicBezTo>
                  <a:pt x="61" y="208"/>
                  <a:pt x="58" y="210"/>
                  <a:pt x="58" y="213"/>
                </a:cubicBezTo>
                <a:cubicBezTo>
                  <a:pt x="61" y="219"/>
                  <a:pt x="68" y="215"/>
                  <a:pt x="74" y="214"/>
                </a:cubicBezTo>
                <a:cubicBezTo>
                  <a:pt x="74" y="207"/>
                  <a:pt x="73" y="197"/>
                  <a:pt x="76" y="192"/>
                </a:cubicBezTo>
                <a:cubicBezTo>
                  <a:pt x="71" y="168"/>
                  <a:pt x="79" y="141"/>
                  <a:pt x="77" y="116"/>
                </a:cubicBezTo>
                <a:cubicBezTo>
                  <a:pt x="85" y="129"/>
                  <a:pt x="93" y="152"/>
                  <a:pt x="85" y="172"/>
                </a:cubicBezTo>
                <a:cubicBezTo>
                  <a:pt x="83" y="174"/>
                  <a:pt x="78" y="173"/>
                  <a:pt x="77" y="178"/>
                </a:cubicBezTo>
                <a:cubicBezTo>
                  <a:pt x="80" y="184"/>
                  <a:pt x="90" y="181"/>
                  <a:pt x="93" y="177"/>
                </a:cubicBezTo>
                <a:cubicBezTo>
                  <a:pt x="94" y="166"/>
                  <a:pt x="97" y="155"/>
                  <a:pt x="99" y="145"/>
                </a:cubicBezTo>
                <a:cubicBezTo>
                  <a:pt x="99" y="143"/>
                  <a:pt x="101" y="141"/>
                  <a:pt x="101" y="139"/>
                </a:cubicBezTo>
                <a:cubicBezTo>
                  <a:pt x="100" y="134"/>
                  <a:pt x="95" y="130"/>
                  <a:pt x="95" y="124"/>
                </a:cubicBezTo>
                <a:cubicBezTo>
                  <a:pt x="94" y="112"/>
                  <a:pt x="99" y="104"/>
                  <a:pt x="105" y="96"/>
                </a:cubicBezTo>
                <a:cubicBezTo>
                  <a:pt x="107" y="94"/>
                  <a:pt x="109" y="98"/>
                  <a:pt x="112" y="95"/>
                </a:cubicBezTo>
                <a:cubicBezTo>
                  <a:pt x="128" y="108"/>
                  <a:pt x="132" y="134"/>
                  <a:pt x="144" y="152"/>
                </a:cubicBezTo>
                <a:cubicBezTo>
                  <a:pt x="147" y="164"/>
                  <a:pt x="151" y="177"/>
                  <a:pt x="150" y="192"/>
                </a:cubicBezTo>
                <a:cubicBezTo>
                  <a:pt x="155" y="194"/>
                  <a:pt x="162" y="193"/>
                  <a:pt x="166" y="189"/>
                </a:cubicBezTo>
                <a:cubicBezTo>
                  <a:pt x="157" y="181"/>
                  <a:pt x="158" y="165"/>
                  <a:pt x="154" y="150"/>
                </a:cubicBezTo>
                <a:cubicBezTo>
                  <a:pt x="151" y="140"/>
                  <a:pt x="144" y="128"/>
                  <a:pt x="142" y="115"/>
                </a:cubicBezTo>
                <a:cubicBezTo>
                  <a:pt x="141" y="106"/>
                  <a:pt x="142" y="96"/>
                  <a:pt x="136" y="89"/>
                </a:cubicBezTo>
                <a:cubicBezTo>
                  <a:pt x="135" y="69"/>
                  <a:pt x="128" y="70"/>
                  <a:pt x="120" y="57"/>
                </a:cubicBezTo>
                <a:cubicBezTo>
                  <a:pt x="121" y="52"/>
                  <a:pt x="125" y="47"/>
                  <a:pt x="127" y="42"/>
                </a:cubicBezTo>
                <a:cubicBezTo>
                  <a:pt x="129" y="37"/>
                  <a:pt x="133" y="20"/>
                  <a:pt x="128" y="15"/>
                </a:cubicBezTo>
                <a:cubicBezTo>
                  <a:pt x="121" y="21"/>
                  <a:pt x="120" y="45"/>
                  <a:pt x="112" y="50"/>
                </a:cubicBezTo>
                <a:cubicBezTo>
                  <a:pt x="98" y="44"/>
                  <a:pt x="74" y="57"/>
                  <a:pt x="65" y="44"/>
                </a:cubicBezTo>
                <a:cubicBezTo>
                  <a:pt x="69" y="29"/>
                  <a:pt x="58" y="1"/>
                  <a:pt x="46" y="0"/>
                </a:cubicBezTo>
                <a:cubicBezTo>
                  <a:pt x="42" y="0"/>
                  <a:pt x="30" y="4"/>
                  <a:pt x="27" y="7"/>
                </a:cubicBezTo>
                <a:cubicBezTo>
                  <a:pt x="24" y="9"/>
                  <a:pt x="22" y="13"/>
                  <a:pt x="19" y="1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58"/>
          <p:cNvSpPr>
            <a:spLocks/>
          </p:cNvSpPr>
          <p:nvPr/>
        </p:nvSpPr>
        <p:spPr bwMode="auto">
          <a:xfrm>
            <a:off x="3445195" y="3928395"/>
            <a:ext cx="284792" cy="538518"/>
          </a:xfrm>
          <a:custGeom>
            <a:avLst/>
            <a:gdLst/>
            <a:ahLst/>
            <a:cxnLst>
              <a:cxn ang="0">
                <a:pos x="48" y="28"/>
              </a:cxn>
              <a:cxn ang="0">
                <a:pos x="25" y="27"/>
              </a:cxn>
              <a:cxn ang="0">
                <a:pos x="6" y="0"/>
              </a:cxn>
              <a:cxn ang="0">
                <a:pos x="7" y="38"/>
              </a:cxn>
              <a:cxn ang="0">
                <a:pos x="10" y="72"/>
              </a:cxn>
              <a:cxn ang="0">
                <a:pos x="14" y="83"/>
              </a:cxn>
              <a:cxn ang="0">
                <a:pos x="12" y="89"/>
              </a:cxn>
              <a:cxn ang="0">
                <a:pos x="8" y="120"/>
              </a:cxn>
              <a:cxn ang="0">
                <a:pos x="11" y="134"/>
              </a:cxn>
              <a:cxn ang="0">
                <a:pos x="12" y="161"/>
              </a:cxn>
              <a:cxn ang="0">
                <a:pos x="4" y="170"/>
              </a:cxn>
              <a:cxn ang="0">
                <a:pos x="13" y="208"/>
              </a:cxn>
              <a:cxn ang="0">
                <a:pos x="3" y="213"/>
              </a:cxn>
              <a:cxn ang="0">
                <a:pos x="30" y="216"/>
              </a:cxn>
              <a:cxn ang="0">
                <a:pos x="56" y="215"/>
              </a:cxn>
              <a:cxn ang="0">
                <a:pos x="82" y="215"/>
              </a:cxn>
              <a:cxn ang="0">
                <a:pos x="77" y="208"/>
              </a:cxn>
              <a:cxn ang="0">
                <a:pos x="81" y="199"/>
              </a:cxn>
              <a:cxn ang="0">
                <a:pos x="115" y="177"/>
              </a:cxn>
              <a:cxn ang="0">
                <a:pos x="80" y="120"/>
              </a:cxn>
              <a:cxn ang="0">
                <a:pos x="100" y="172"/>
              </a:cxn>
              <a:cxn ang="0">
                <a:pos x="85" y="186"/>
              </a:cxn>
              <a:cxn ang="0">
                <a:pos x="77" y="162"/>
              </a:cxn>
              <a:cxn ang="0">
                <a:pos x="74" y="133"/>
              </a:cxn>
              <a:cxn ang="0">
                <a:pos x="74" y="121"/>
              </a:cxn>
              <a:cxn ang="0">
                <a:pos x="70" y="109"/>
              </a:cxn>
              <a:cxn ang="0">
                <a:pos x="64" y="85"/>
              </a:cxn>
              <a:cxn ang="0">
                <a:pos x="66" y="64"/>
              </a:cxn>
              <a:cxn ang="0">
                <a:pos x="61" y="48"/>
              </a:cxn>
              <a:cxn ang="0">
                <a:pos x="66" y="38"/>
              </a:cxn>
              <a:cxn ang="0">
                <a:pos x="64" y="0"/>
              </a:cxn>
              <a:cxn ang="0">
                <a:pos x="63" y="0"/>
              </a:cxn>
              <a:cxn ang="0">
                <a:pos x="48" y="28"/>
              </a:cxn>
            </a:cxnLst>
            <a:rect l="0" t="0" r="r" b="b"/>
            <a:pathLst>
              <a:path w="116" h="219">
                <a:moveTo>
                  <a:pt x="48" y="28"/>
                </a:moveTo>
                <a:cubicBezTo>
                  <a:pt x="43" y="26"/>
                  <a:pt x="29" y="29"/>
                  <a:pt x="25" y="27"/>
                </a:cubicBezTo>
                <a:cubicBezTo>
                  <a:pt x="20" y="19"/>
                  <a:pt x="17" y="3"/>
                  <a:pt x="6" y="0"/>
                </a:cubicBezTo>
                <a:cubicBezTo>
                  <a:pt x="0" y="9"/>
                  <a:pt x="8" y="29"/>
                  <a:pt x="7" y="38"/>
                </a:cubicBezTo>
                <a:cubicBezTo>
                  <a:pt x="13" y="47"/>
                  <a:pt x="8" y="59"/>
                  <a:pt x="10" y="72"/>
                </a:cubicBezTo>
                <a:cubicBezTo>
                  <a:pt x="11" y="76"/>
                  <a:pt x="14" y="80"/>
                  <a:pt x="14" y="83"/>
                </a:cubicBezTo>
                <a:cubicBezTo>
                  <a:pt x="14" y="85"/>
                  <a:pt x="12" y="87"/>
                  <a:pt x="12" y="89"/>
                </a:cubicBezTo>
                <a:cubicBezTo>
                  <a:pt x="9" y="98"/>
                  <a:pt x="9" y="110"/>
                  <a:pt x="8" y="120"/>
                </a:cubicBezTo>
                <a:cubicBezTo>
                  <a:pt x="8" y="125"/>
                  <a:pt x="10" y="129"/>
                  <a:pt x="11" y="134"/>
                </a:cubicBezTo>
                <a:cubicBezTo>
                  <a:pt x="13" y="142"/>
                  <a:pt x="9" y="151"/>
                  <a:pt x="12" y="161"/>
                </a:cubicBezTo>
                <a:cubicBezTo>
                  <a:pt x="10" y="164"/>
                  <a:pt x="8" y="166"/>
                  <a:pt x="4" y="170"/>
                </a:cubicBezTo>
                <a:cubicBezTo>
                  <a:pt x="1" y="183"/>
                  <a:pt x="7" y="198"/>
                  <a:pt x="13" y="208"/>
                </a:cubicBezTo>
                <a:cubicBezTo>
                  <a:pt x="9" y="209"/>
                  <a:pt x="1" y="207"/>
                  <a:pt x="3" y="213"/>
                </a:cubicBezTo>
                <a:cubicBezTo>
                  <a:pt x="4" y="219"/>
                  <a:pt x="21" y="216"/>
                  <a:pt x="30" y="216"/>
                </a:cubicBezTo>
                <a:cubicBezTo>
                  <a:pt x="38" y="216"/>
                  <a:pt x="52" y="217"/>
                  <a:pt x="56" y="215"/>
                </a:cubicBezTo>
                <a:cubicBezTo>
                  <a:pt x="63" y="217"/>
                  <a:pt x="77" y="217"/>
                  <a:pt x="82" y="215"/>
                </a:cubicBezTo>
                <a:cubicBezTo>
                  <a:pt x="82" y="211"/>
                  <a:pt x="80" y="208"/>
                  <a:pt x="77" y="208"/>
                </a:cubicBezTo>
                <a:cubicBezTo>
                  <a:pt x="78" y="205"/>
                  <a:pt x="79" y="202"/>
                  <a:pt x="81" y="199"/>
                </a:cubicBezTo>
                <a:cubicBezTo>
                  <a:pt x="95" y="207"/>
                  <a:pt x="112" y="190"/>
                  <a:pt x="115" y="177"/>
                </a:cubicBezTo>
                <a:cubicBezTo>
                  <a:pt x="116" y="158"/>
                  <a:pt x="93" y="124"/>
                  <a:pt x="80" y="120"/>
                </a:cubicBezTo>
                <a:cubicBezTo>
                  <a:pt x="78" y="129"/>
                  <a:pt x="101" y="159"/>
                  <a:pt x="100" y="172"/>
                </a:cubicBezTo>
                <a:cubicBezTo>
                  <a:pt x="99" y="179"/>
                  <a:pt x="95" y="187"/>
                  <a:pt x="85" y="186"/>
                </a:cubicBezTo>
                <a:cubicBezTo>
                  <a:pt x="88" y="176"/>
                  <a:pt x="84" y="165"/>
                  <a:pt x="77" y="162"/>
                </a:cubicBezTo>
                <a:cubicBezTo>
                  <a:pt x="80" y="151"/>
                  <a:pt x="75" y="141"/>
                  <a:pt x="74" y="133"/>
                </a:cubicBezTo>
                <a:cubicBezTo>
                  <a:pt x="73" y="129"/>
                  <a:pt x="74" y="125"/>
                  <a:pt x="74" y="121"/>
                </a:cubicBezTo>
                <a:cubicBezTo>
                  <a:pt x="73" y="117"/>
                  <a:pt x="70" y="113"/>
                  <a:pt x="70" y="109"/>
                </a:cubicBezTo>
                <a:cubicBezTo>
                  <a:pt x="68" y="100"/>
                  <a:pt x="69" y="91"/>
                  <a:pt x="64" y="85"/>
                </a:cubicBezTo>
                <a:cubicBezTo>
                  <a:pt x="64" y="77"/>
                  <a:pt x="67" y="71"/>
                  <a:pt x="66" y="64"/>
                </a:cubicBezTo>
                <a:cubicBezTo>
                  <a:pt x="65" y="58"/>
                  <a:pt x="61" y="53"/>
                  <a:pt x="61" y="48"/>
                </a:cubicBezTo>
                <a:cubicBezTo>
                  <a:pt x="62" y="44"/>
                  <a:pt x="65" y="42"/>
                  <a:pt x="66" y="38"/>
                </a:cubicBezTo>
                <a:cubicBezTo>
                  <a:pt x="69" y="29"/>
                  <a:pt x="67" y="9"/>
                  <a:pt x="64" y="0"/>
                </a:cubicBezTo>
                <a:cubicBezTo>
                  <a:pt x="64" y="0"/>
                  <a:pt x="63" y="0"/>
                  <a:pt x="63" y="0"/>
                </a:cubicBezTo>
                <a:cubicBezTo>
                  <a:pt x="55" y="4"/>
                  <a:pt x="54" y="22"/>
                  <a:pt x="48" y="2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9"/>
          <p:cNvSpPr>
            <a:spLocks/>
          </p:cNvSpPr>
          <p:nvPr/>
        </p:nvSpPr>
        <p:spPr bwMode="auto">
          <a:xfrm>
            <a:off x="3709274" y="3946518"/>
            <a:ext cx="499680" cy="533340"/>
          </a:xfrm>
          <a:custGeom>
            <a:avLst/>
            <a:gdLst/>
            <a:ahLst/>
            <a:cxnLst>
              <a:cxn ang="0">
                <a:pos x="63" y="216"/>
              </a:cxn>
              <a:cxn ang="0">
                <a:pos x="70" y="213"/>
              </a:cxn>
              <a:cxn ang="0">
                <a:pos x="74" y="203"/>
              </a:cxn>
              <a:cxn ang="0">
                <a:pos x="82" y="154"/>
              </a:cxn>
              <a:cxn ang="0">
                <a:pos x="90" y="153"/>
              </a:cxn>
              <a:cxn ang="0">
                <a:pos x="124" y="135"/>
              </a:cxn>
              <a:cxn ang="0">
                <a:pos x="130" y="143"/>
              </a:cxn>
              <a:cxn ang="0">
                <a:pos x="146" y="168"/>
              </a:cxn>
              <a:cxn ang="0">
                <a:pos x="141" y="186"/>
              </a:cxn>
              <a:cxn ang="0">
                <a:pos x="134" y="187"/>
              </a:cxn>
              <a:cxn ang="0">
                <a:pos x="145" y="194"/>
              </a:cxn>
              <a:cxn ang="0">
                <a:pos x="157" y="148"/>
              </a:cxn>
              <a:cxn ang="0">
                <a:pos x="168" y="152"/>
              </a:cxn>
              <a:cxn ang="0">
                <a:pos x="184" y="184"/>
              </a:cxn>
              <a:cxn ang="0">
                <a:pos x="183" y="174"/>
              </a:cxn>
              <a:cxn ang="0">
                <a:pos x="189" y="193"/>
              </a:cxn>
              <a:cxn ang="0">
                <a:pos x="183" y="201"/>
              </a:cxn>
              <a:cxn ang="0">
                <a:pos x="199" y="202"/>
              </a:cxn>
              <a:cxn ang="0">
                <a:pos x="195" y="141"/>
              </a:cxn>
              <a:cxn ang="0">
                <a:pos x="177" y="83"/>
              </a:cxn>
              <a:cxn ang="0">
                <a:pos x="141" y="68"/>
              </a:cxn>
              <a:cxn ang="0">
                <a:pos x="77" y="65"/>
              </a:cxn>
              <a:cxn ang="0">
                <a:pos x="74" y="61"/>
              </a:cxn>
              <a:cxn ang="0">
                <a:pos x="68" y="59"/>
              </a:cxn>
              <a:cxn ang="0">
                <a:pos x="56" y="38"/>
              </a:cxn>
              <a:cxn ang="0">
                <a:pos x="52" y="0"/>
              </a:cxn>
              <a:cxn ang="0">
                <a:pos x="38" y="24"/>
              </a:cxn>
              <a:cxn ang="0">
                <a:pos x="20" y="3"/>
              </a:cxn>
              <a:cxn ang="0">
                <a:pos x="18" y="32"/>
              </a:cxn>
              <a:cxn ang="0">
                <a:pos x="0" y="55"/>
              </a:cxn>
              <a:cxn ang="0">
                <a:pos x="16" y="63"/>
              </a:cxn>
              <a:cxn ang="0">
                <a:pos x="9" y="78"/>
              </a:cxn>
              <a:cxn ang="0">
                <a:pos x="22" y="74"/>
              </a:cxn>
              <a:cxn ang="0">
                <a:pos x="51" y="153"/>
              </a:cxn>
              <a:cxn ang="0">
                <a:pos x="53" y="197"/>
              </a:cxn>
              <a:cxn ang="0">
                <a:pos x="55" y="207"/>
              </a:cxn>
              <a:cxn ang="0">
                <a:pos x="55" y="213"/>
              </a:cxn>
              <a:cxn ang="0">
                <a:pos x="62" y="216"/>
              </a:cxn>
              <a:cxn ang="0">
                <a:pos x="63" y="216"/>
              </a:cxn>
            </a:cxnLst>
            <a:rect l="0" t="0" r="r" b="b"/>
            <a:pathLst>
              <a:path w="203" h="216">
                <a:moveTo>
                  <a:pt x="63" y="216"/>
                </a:moveTo>
                <a:cubicBezTo>
                  <a:pt x="65" y="214"/>
                  <a:pt x="68" y="214"/>
                  <a:pt x="70" y="213"/>
                </a:cubicBezTo>
                <a:cubicBezTo>
                  <a:pt x="71" y="209"/>
                  <a:pt x="73" y="207"/>
                  <a:pt x="74" y="203"/>
                </a:cubicBezTo>
                <a:cubicBezTo>
                  <a:pt x="74" y="201"/>
                  <a:pt x="82" y="157"/>
                  <a:pt x="82" y="154"/>
                </a:cubicBezTo>
                <a:cubicBezTo>
                  <a:pt x="83" y="153"/>
                  <a:pt x="89" y="155"/>
                  <a:pt x="90" y="153"/>
                </a:cubicBezTo>
                <a:cubicBezTo>
                  <a:pt x="97" y="156"/>
                  <a:pt x="123" y="137"/>
                  <a:pt x="124" y="135"/>
                </a:cubicBezTo>
                <a:cubicBezTo>
                  <a:pt x="128" y="135"/>
                  <a:pt x="127" y="139"/>
                  <a:pt x="130" y="143"/>
                </a:cubicBezTo>
                <a:cubicBezTo>
                  <a:pt x="135" y="149"/>
                  <a:pt x="145" y="160"/>
                  <a:pt x="146" y="168"/>
                </a:cubicBezTo>
                <a:cubicBezTo>
                  <a:pt x="147" y="174"/>
                  <a:pt x="143" y="180"/>
                  <a:pt x="141" y="186"/>
                </a:cubicBezTo>
                <a:cubicBezTo>
                  <a:pt x="137" y="185"/>
                  <a:pt x="137" y="187"/>
                  <a:pt x="134" y="187"/>
                </a:cubicBezTo>
                <a:cubicBezTo>
                  <a:pt x="130" y="195"/>
                  <a:pt x="138" y="196"/>
                  <a:pt x="145" y="194"/>
                </a:cubicBezTo>
                <a:cubicBezTo>
                  <a:pt x="152" y="185"/>
                  <a:pt x="159" y="161"/>
                  <a:pt x="157" y="148"/>
                </a:cubicBezTo>
                <a:cubicBezTo>
                  <a:pt x="160" y="150"/>
                  <a:pt x="165" y="152"/>
                  <a:pt x="168" y="152"/>
                </a:cubicBezTo>
                <a:cubicBezTo>
                  <a:pt x="167" y="166"/>
                  <a:pt x="176" y="179"/>
                  <a:pt x="184" y="184"/>
                </a:cubicBezTo>
                <a:cubicBezTo>
                  <a:pt x="184" y="180"/>
                  <a:pt x="183" y="179"/>
                  <a:pt x="183" y="174"/>
                </a:cubicBezTo>
                <a:cubicBezTo>
                  <a:pt x="188" y="177"/>
                  <a:pt x="188" y="186"/>
                  <a:pt x="189" y="193"/>
                </a:cubicBezTo>
                <a:cubicBezTo>
                  <a:pt x="185" y="194"/>
                  <a:pt x="182" y="196"/>
                  <a:pt x="183" y="201"/>
                </a:cubicBezTo>
                <a:cubicBezTo>
                  <a:pt x="186" y="205"/>
                  <a:pt x="195" y="205"/>
                  <a:pt x="199" y="202"/>
                </a:cubicBezTo>
                <a:cubicBezTo>
                  <a:pt x="203" y="186"/>
                  <a:pt x="185" y="155"/>
                  <a:pt x="195" y="141"/>
                </a:cubicBezTo>
                <a:cubicBezTo>
                  <a:pt x="197" y="130"/>
                  <a:pt x="187" y="92"/>
                  <a:pt x="177" y="83"/>
                </a:cubicBezTo>
                <a:cubicBezTo>
                  <a:pt x="170" y="77"/>
                  <a:pt x="156" y="68"/>
                  <a:pt x="141" y="68"/>
                </a:cubicBezTo>
                <a:cubicBezTo>
                  <a:pt x="121" y="68"/>
                  <a:pt x="91" y="71"/>
                  <a:pt x="77" y="65"/>
                </a:cubicBezTo>
                <a:cubicBezTo>
                  <a:pt x="76" y="64"/>
                  <a:pt x="75" y="62"/>
                  <a:pt x="74" y="61"/>
                </a:cubicBezTo>
                <a:cubicBezTo>
                  <a:pt x="71" y="60"/>
                  <a:pt x="70" y="60"/>
                  <a:pt x="68" y="59"/>
                </a:cubicBezTo>
                <a:cubicBezTo>
                  <a:pt x="62" y="54"/>
                  <a:pt x="62" y="46"/>
                  <a:pt x="56" y="38"/>
                </a:cubicBezTo>
                <a:cubicBezTo>
                  <a:pt x="57" y="26"/>
                  <a:pt x="56" y="10"/>
                  <a:pt x="52" y="0"/>
                </a:cubicBezTo>
                <a:cubicBezTo>
                  <a:pt x="47" y="6"/>
                  <a:pt x="42" y="16"/>
                  <a:pt x="38" y="24"/>
                </a:cubicBezTo>
                <a:cubicBezTo>
                  <a:pt x="25" y="26"/>
                  <a:pt x="27" y="8"/>
                  <a:pt x="20" y="3"/>
                </a:cubicBezTo>
                <a:cubicBezTo>
                  <a:pt x="15" y="9"/>
                  <a:pt x="18" y="25"/>
                  <a:pt x="18" y="32"/>
                </a:cubicBezTo>
                <a:cubicBezTo>
                  <a:pt x="17" y="44"/>
                  <a:pt x="5" y="47"/>
                  <a:pt x="0" y="55"/>
                </a:cubicBezTo>
                <a:cubicBezTo>
                  <a:pt x="1" y="62"/>
                  <a:pt x="8" y="62"/>
                  <a:pt x="16" y="63"/>
                </a:cubicBezTo>
                <a:cubicBezTo>
                  <a:pt x="14" y="68"/>
                  <a:pt x="7" y="69"/>
                  <a:pt x="9" y="78"/>
                </a:cubicBezTo>
                <a:cubicBezTo>
                  <a:pt x="14" y="82"/>
                  <a:pt x="18" y="75"/>
                  <a:pt x="22" y="74"/>
                </a:cubicBezTo>
                <a:cubicBezTo>
                  <a:pt x="16" y="109"/>
                  <a:pt x="30" y="137"/>
                  <a:pt x="51" y="153"/>
                </a:cubicBezTo>
                <a:cubicBezTo>
                  <a:pt x="52" y="164"/>
                  <a:pt x="58" y="187"/>
                  <a:pt x="53" y="197"/>
                </a:cubicBezTo>
                <a:cubicBezTo>
                  <a:pt x="41" y="196"/>
                  <a:pt x="45" y="213"/>
                  <a:pt x="55" y="207"/>
                </a:cubicBezTo>
                <a:cubicBezTo>
                  <a:pt x="57" y="208"/>
                  <a:pt x="53" y="211"/>
                  <a:pt x="55" y="213"/>
                </a:cubicBezTo>
                <a:cubicBezTo>
                  <a:pt x="57" y="215"/>
                  <a:pt x="60" y="215"/>
                  <a:pt x="62" y="216"/>
                </a:cubicBezTo>
                <a:cubicBezTo>
                  <a:pt x="62" y="216"/>
                  <a:pt x="63" y="216"/>
                  <a:pt x="63" y="216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60"/>
          <p:cNvSpPr>
            <a:spLocks noEditPoints="1"/>
          </p:cNvSpPr>
          <p:nvPr/>
        </p:nvSpPr>
        <p:spPr bwMode="auto">
          <a:xfrm>
            <a:off x="4307337" y="3915450"/>
            <a:ext cx="367640" cy="546285"/>
          </a:xfrm>
          <a:custGeom>
            <a:avLst/>
            <a:gdLst/>
            <a:ahLst/>
            <a:cxnLst>
              <a:cxn ang="0">
                <a:pos x="101" y="193"/>
              </a:cxn>
              <a:cxn ang="0">
                <a:pos x="87" y="194"/>
              </a:cxn>
              <a:cxn ang="0">
                <a:pos x="87" y="194"/>
              </a:cxn>
              <a:cxn ang="0">
                <a:pos x="94" y="184"/>
              </a:cxn>
              <a:cxn ang="0">
                <a:pos x="83" y="182"/>
              </a:cxn>
              <a:cxn ang="0">
                <a:pos x="81" y="176"/>
              </a:cxn>
              <a:cxn ang="0">
                <a:pos x="92" y="166"/>
              </a:cxn>
              <a:cxn ang="0">
                <a:pos x="101" y="193"/>
              </a:cxn>
              <a:cxn ang="0">
                <a:pos x="143" y="34"/>
              </a:cxn>
              <a:cxn ang="0">
                <a:pos x="145" y="13"/>
              </a:cxn>
              <a:cxn ang="0">
                <a:pos x="129" y="0"/>
              </a:cxn>
              <a:cxn ang="0">
                <a:pos x="92" y="10"/>
              </a:cxn>
              <a:cxn ang="0">
                <a:pos x="87" y="16"/>
              </a:cxn>
              <a:cxn ang="0">
                <a:pos x="82" y="22"/>
              </a:cxn>
              <a:cxn ang="0">
                <a:pos x="80" y="39"/>
              </a:cxn>
              <a:cxn ang="0">
                <a:pos x="66" y="59"/>
              </a:cxn>
              <a:cxn ang="0">
                <a:pos x="38" y="95"/>
              </a:cxn>
              <a:cxn ang="0">
                <a:pos x="28" y="108"/>
              </a:cxn>
              <a:cxn ang="0">
                <a:pos x="21" y="125"/>
              </a:cxn>
              <a:cxn ang="0">
                <a:pos x="5" y="155"/>
              </a:cxn>
              <a:cxn ang="0">
                <a:pos x="3" y="192"/>
              </a:cxn>
              <a:cxn ang="0">
                <a:pos x="30" y="212"/>
              </a:cxn>
              <a:cxn ang="0">
                <a:pos x="81" y="207"/>
              </a:cxn>
              <a:cxn ang="0">
                <a:pos x="130" y="215"/>
              </a:cxn>
              <a:cxn ang="0">
                <a:pos x="126" y="202"/>
              </a:cxn>
              <a:cxn ang="0">
                <a:pos x="127" y="193"/>
              </a:cxn>
              <a:cxn ang="0">
                <a:pos x="118" y="190"/>
              </a:cxn>
              <a:cxn ang="0">
                <a:pos x="114" y="141"/>
              </a:cxn>
              <a:cxn ang="0">
                <a:pos x="136" y="87"/>
              </a:cxn>
              <a:cxn ang="0">
                <a:pos x="133" y="78"/>
              </a:cxn>
              <a:cxn ang="0">
                <a:pos x="141" y="62"/>
              </a:cxn>
              <a:cxn ang="0">
                <a:pos x="142" y="43"/>
              </a:cxn>
              <a:cxn ang="0">
                <a:pos x="143" y="34"/>
              </a:cxn>
            </a:cxnLst>
            <a:rect l="0" t="0" r="r" b="b"/>
            <a:pathLst>
              <a:path w="149" h="221">
                <a:moveTo>
                  <a:pt x="101" y="193"/>
                </a:moveTo>
                <a:cubicBezTo>
                  <a:pt x="96" y="193"/>
                  <a:pt x="93" y="195"/>
                  <a:pt x="87" y="194"/>
                </a:cubicBezTo>
                <a:cubicBezTo>
                  <a:pt x="87" y="194"/>
                  <a:pt x="87" y="194"/>
                  <a:pt x="87" y="194"/>
                </a:cubicBezTo>
                <a:cubicBezTo>
                  <a:pt x="92" y="191"/>
                  <a:pt x="95" y="187"/>
                  <a:pt x="94" y="184"/>
                </a:cubicBezTo>
                <a:cubicBezTo>
                  <a:pt x="93" y="181"/>
                  <a:pt x="89" y="180"/>
                  <a:pt x="83" y="182"/>
                </a:cubicBezTo>
                <a:cubicBezTo>
                  <a:pt x="82" y="180"/>
                  <a:pt x="81" y="178"/>
                  <a:pt x="81" y="176"/>
                </a:cubicBezTo>
                <a:cubicBezTo>
                  <a:pt x="85" y="173"/>
                  <a:pt x="86" y="167"/>
                  <a:pt x="92" y="166"/>
                </a:cubicBezTo>
                <a:cubicBezTo>
                  <a:pt x="94" y="173"/>
                  <a:pt x="101" y="190"/>
                  <a:pt x="101" y="193"/>
                </a:cubicBezTo>
                <a:close/>
                <a:moveTo>
                  <a:pt x="143" y="34"/>
                </a:moveTo>
                <a:cubicBezTo>
                  <a:pt x="149" y="29"/>
                  <a:pt x="146" y="18"/>
                  <a:pt x="145" y="13"/>
                </a:cubicBezTo>
                <a:cubicBezTo>
                  <a:pt x="139" y="13"/>
                  <a:pt x="134" y="4"/>
                  <a:pt x="129" y="0"/>
                </a:cubicBezTo>
                <a:cubicBezTo>
                  <a:pt x="115" y="6"/>
                  <a:pt x="101" y="2"/>
                  <a:pt x="92" y="10"/>
                </a:cubicBezTo>
                <a:cubicBezTo>
                  <a:pt x="90" y="12"/>
                  <a:pt x="89" y="14"/>
                  <a:pt x="87" y="16"/>
                </a:cubicBezTo>
                <a:cubicBezTo>
                  <a:pt x="85" y="19"/>
                  <a:pt x="82" y="20"/>
                  <a:pt x="82" y="22"/>
                </a:cubicBezTo>
                <a:cubicBezTo>
                  <a:pt x="79" y="27"/>
                  <a:pt x="81" y="33"/>
                  <a:pt x="80" y="39"/>
                </a:cubicBezTo>
                <a:cubicBezTo>
                  <a:pt x="78" y="49"/>
                  <a:pt x="71" y="53"/>
                  <a:pt x="66" y="59"/>
                </a:cubicBezTo>
                <a:cubicBezTo>
                  <a:pt x="60" y="74"/>
                  <a:pt x="47" y="83"/>
                  <a:pt x="38" y="95"/>
                </a:cubicBezTo>
                <a:cubicBezTo>
                  <a:pt x="34" y="99"/>
                  <a:pt x="31" y="103"/>
                  <a:pt x="28" y="108"/>
                </a:cubicBezTo>
                <a:cubicBezTo>
                  <a:pt x="26" y="113"/>
                  <a:pt x="24" y="120"/>
                  <a:pt x="21" y="125"/>
                </a:cubicBezTo>
                <a:cubicBezTo>
                  <a:pt x="14" y="135"/>
                  <a:pt x="10" y="141"/>
                  <a:pt x="5" y="155"/>
                </a:cubicBezTo>
                <a:cubicBezTo>
                  <a:pt x="2" y="163"/>
                  <a:pt x="0" y="180"/>
                  <a:pt x="3" y="192"/>
                </a:cubicBezTo>
                <a:cubicBezTo>
                  <a:pt x="6" y="205"/>
                  <a:pt x="15" y="210"/>
                  <a:pt x="30" y="212"/>
                </a:cubicBezTo>
                <a:cubicBezTo>
                  <a:pt x="50" y="215"/>
                  <a:pt x="71" y="215"/>
                  <a:pt x="81" y="207"/>
                </a:cubicBezTo>
                <a:cubicBezTo>
                  <a:pt x="103" y="202"/>
                  <a:pt x="113" y="221"/>
                  <a:pt x="130" y="215"/>
                </a:cubicBezTo>
                <a:cubicBezTo>
                  <a:pt x="131" y="208"/>
                  <a:pt x="130" y="204"/>
                  <a:pt x="126" y="202"/>
                </a:cubicBezTo>
                <a:cubicBezTo>
                  <a:pt x="129" y="200"/>
                  <a:pt x="127" y="197"/>
                  <a:pt x="127" y="193"/>
                </a:cubicBezTo>
                <a:cubicBezTo>
                  <a:pt x="124" y="192"/>
                  <a:pt x="122" y="191"/>
                  <a:pt x="118" y="190"/>
                </a:cubicBezTo>
                <a:cubicBezTo>
                  <a:pt x="118" y="174"/>
                  <a:pt x="113" y="161"/>
                  <a:pt x="114" y="141"/>
                </a:cubicBezTo>
                <a:cubicBezTo>
                  <a:pt x="124" y="134"/>
                  <a:pt x="138" y="101"/>
                  <a:pt x="136" y="87"/>
                </a:cubicBezTo>
                <a:cubicBezTo>
                  <a:pt x="135" y="84"/>
                  <a:pt x="133" y="81"/>
                  <a:pt x="133" y="78"/>
                </a:cubicBezTo>
                <a:cubicBezTo>
                  <a:pt x="134" y="71"/>
                  <a:pt x="140" y="68"/>
                  <a:pt x="141" y="62"/>
                </a:cubicBezTo>
                <a:cubicBezTo>
                  <a:pt x="139" y="55"/>
                  <a:pt x="142" y="50"/>
                  <a:pt x="142" y="43"/>
                </a:cubicBezTo>
                <a:cubicBezTo>
                  <a:pt x="140" y="39"/>
                  <a:pt x="143" y="36"/>
                  <a:pt x="143" y="3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61"/>
          <p:cNvSpPr>
            <a:spLocks/>
          </p:cNvSpPr>
          <p:nvPr/>
        </p:nvSpPr>
        <p:spPr bwMode="auto">
          <a:xfrm>
            <a:off x="646468" y="3910272"/>
            <a:ext cx="401298" cy="548874"/>
          </a:xfrm>
          <a:custGeom>
            <a:avLst/>
            <a:gdLst/>
            <a:ahLst/>
            <a:cxnLst>
              <a:cxn ang="0">
                <a:pos x="5" y="43"/>
              </a:cxn>
              <a:cxn ang="0">
                <a:pos x="7" y="49"/>
              </a:cxn>
              <a:cxn ang="0">
                <a:pos x="10" y="80"/>
              </a:cxn>
              <a:cxn ang="0">
                <a:pos x="16" y="79"/>
              </a:cxn>
              <a:cxn ang="0">
                <a:pos x="37" y="98"/>
              </a:cxn>
              <a:cxn ang="0">
                <a:pos x="44" y="146"/>
              </a:cxn>
              <a:cxn ang="0">
                <a:pos x="55" y="188"/>
              </a:cxn>
              <a:cxn ang="0">
                <a:pos x="49" y="206"/>
              </a:cxn>
              <a:cxn ang="0">
                <a:pos x="46" y="216"/>
              </a:cxn>
              <a:cxn ang="0">
                <a:pos x="79" y="215"/>
              </a:cxn>
              <a:cxn ang="0">
                <a:pos x="86" y="207"/>
              </a:cxn>
              <a:cxn ang="0">
                <a:pos x="103" y="177"/>
              </a:cxn>
              <a:cxn ang="0">
                <a:pos x="116" y="152"/>
              </a:cxn>
              <a:cxn ang="0">
                <a:pos x="120" y="170"/>
              </a:cxn>
              <a:cxn ang="0">
                <a:pos x="122" y="195"/>
              </a:cxn>
              <a:cxn ang="0">
                <a:pos x="117" y="197"/>
              </a:cxn>
              <a:cxn ang="0">
                <a:pos x="118" y="204"/>
              </a:cxn>
              <a:cxn ang="0">
                <a:pos x="143" y="205"/>
              </a:cxn>
              <a:cxn ang="0">
                <a:pos x="138" y="187"/>
              </a:cxn>
              <a:cxn ang="0">
                <a:pos x="138" y="162"/>
              </a:cxn>
              <a:cxn ang="0">
                <a:pos x="141" y="147"/>
              </a:cxn>
              <a:cxn ang="0">
                <a:pos x="141" y="110"/>
              </a:cxn>
              <a:cxn ang="0">
                <a:pos x="125" y="78"/>
              </a:cxn>
              <a:cxn ang="0">
                <a:pos x="145" y="53"/>
              </a:cxn>
              <a:cxn ang="0">
                <a:pos x="127" y="40"/>
              </a:cxn>
              <a:cxn ang="0">
                <a:pos x="138" y="46"/>
              </a:cxn>
              <a:cxn ang="0">
                <a:pos x="112" y="62"/>
              </a:cxn>
              <a:cxn ang="0">
                <a:pos x="99" y="65"/>
              </a:cxn>
              <a:cxn ang="0">
                <a:pos x="105" y="55"/>
              </a:cxn>
              <a:cxn ang="0">
                <a:pos x="102" y="43"/>
              </a:cxn>
              <a:cxn ang="0">
                <a:pos x="88" y="25"/>
              </a:cxn>
              <a:cxn ang="0">
                <a:pos x="23" y="20"/>
              </a:cxn>
              <a:cxn ang="0">
                <a:pos x="18" y="21"/>
              </a:cxn>
              <a:cxn ang="0">
                <a:pos x="5" y="43"/>
              </a:cxn>
            </a:cxnLst>
            <a:rect l="0" t="0" r="r" b="b"/>
            <a:pathLst>
              <a:path w="162" h="222">
                <a:moveTo>
                  <a:pt x="5" y="43"/>
                </a:moveTo>
                <a:cubicBezTo>
                  <a:pt x="5" y="46"/>
                  <a:pt x="7" y="46"/>
                  <a:pt x="7" y="49"/>
                </a:cubicBezTo>
                <a:cubicBezTo>
                  <a:pt x="0" y="58"/>
                  <a:pt x="7" y="70"/>
                  <a:pt x="10" y="80"/>
                </a:cubicBezTo>
                <a:cubicBezTo>
                  <a:pt x="13" y="81"/>
                  <a:pt x="14" y="80"/>
                  <a:pt x="16" y="79"/>
                </a:cubicBezTo>
                <a:cubicBezTo>
                  <a:pt x="15" y="93"/>
                  <a:pt x="26" y="96"/>
                  <a:pt x="37" y="98"/>
                </a:cubicBezTo>
                <a:cubicBezTo>
                  <a:pt x="35" y="115"/>
                  <a:pt x="43" y="128"/>
                  <a:pt x="44" y="146"/>
                </a:cubicBezTo>
                <a:cubicBezTo>
                  <a:pt x="45" y="161"/>
                  <a:pt x="55" y="172"/>
                  <a:pt x="55" y="188"/>
                </a:cubicBezTo>
                <a:cubicBezTo>
                  <a:pt x="52" y="191"/>
                  <a:pt x="52" y="204"/>
                  <a:pt x="49" y="206"/>
                </a:cubicBezTo>
                <a:cubicBezTo>
                  <a:pt x="46" y="206"/>
                  <a:pt x="43" y="209"/>
                  <a:pt x="46" y="216"/>
                </a:cubicBezTo>
                <a:cubicBezTo>
                  <a:pt x="56" y="218"/>
                  <a:pt x="71" y="220"/>
                  <a:pt x="79" y="215"/>
                </a:cubicBezTo>
                <a:cubicBezTo>
                  <a:pt x="79" y="210"/>
                  <a:pt x="82" y="208"/>
                  <a:pt x="86" y="207"/>
                </a:cubicBezTo>
                <a:cubicBezTo>
                  <a:pt x="99" y="222"/>
                  <a:pt x="114" y="191"/>
                  <a:pt x="103" y="177"/>
                </a:cubicBezTo>
                <a:cubicBezTo>
                  <a:pt x="106" y="167"/>
                  <a:pt x="109" y="159"/>
                  <a:pt x="116" y="152"/>
                </a:cubicBezTo>
                <a:cubicBezTo>
                  <a:pt x="125" y="154"/>
                  <a:pt x="120" y="163"/>
                  <a:pt x="120" y="170"/>
                </a:cubicBezTo>
                <a:cubicBezTo>
                  <a:pt x="120" y="178"/>
                  <a:pt x="125" y="187"/>
                  <a:pt x="122" y="195"/>
                </a:cubicBezTo>
                <a:cubicBezTo>
                  <a:pt x="121" y="197"/>
                  <a:pt x="120" y="198"/>
                  <a:pt x="117" y="197"/>
                </a:cubicBezTo>
                <a:cubicBezTo>
                  <a:pt x="118" y="201"/>
                  <a:pt x="116" y="201"/>
                  <a:pt x="118" y="204"/>
                </a:cubicBezTo>
                <a:cubicBezTo>
                  <a:pt x="127" y="207"/>
                  <a:pt x="134" y="209"/>
                  <a:pt x="143" y="205"/>
                </a:cubicBezTo>
                <a:cubicBezTo>
                  <a:pt x="146" y="197"/>
                  <a:pt x="138" y="195"/>
                  <a:pt x="138" y="187"/>
                </a:cubicBezTo>
                <a:cubicBezTo>
                  <a:pt x="137" y="179"/>
                  <a:pt x="137" y="171"/>
                  <a:pt x="138" y="162"/>
                </a:cubicBezTo>
                <a:cubicBezTo>
                  <a:pt x="138" y="157"/>
                  <a:pt x="140" y="152"/>
                  <a:pt x="141" y="147"/>
                </a:cubicBezTo>
                <a:cubicBezTo>
                  <a:pt x="142" y="139"/>
                  <a:pt x="141" y="113"/>
                  <a:pt x="141" y="110"/>
                </a:cubicBezTo>
                <a:cubicBezTo>
                  <a:pt x="140" y="97"/>
                  <a:pt x="132" y="87"/>
                  <a:pt x="125" y="78"/>
                </a:cubicBezTo>
                <a:cubicBezTo>
                  <a:pt x="129" y="67"/>
                  <a:pt x="144" y="55"/>
                  <a:pt x="145" y="53"/>
                </a:cubicBezTo>
                <a:cubicBezTo>
                  <a:pt x="162" y="27"/>
                  <a:pt x="125" y="33"/>
                  <a:pt x="127" y="40"/>
                </a:cubicBezTo>
                <a:cubicBezTo>
                  <a:pt x="133" y="40"/>
                  <a:pt x="145" y="35"/>
                  <a:pt x="138" y="46"/>
                </a:cubicBezTo>
                <a:cubicBezTo>
                  <a:pt x="127" y="54"/>
                  <a:pt x="126" y="57"/>
                  <a:pt x="112" y="62"/>
                </a:cubicBezTo>
                <a:cubicBezTo>
                  <a:pt x="107" y="64"/>
                  <a:pt x="104" y="67"/>
                  <a:pt x="99" y="65"/>
                </a:cubicBezTo>
                <a:cubicBezTo>
                  <a:pt x="100" y="61"/>
                  <a:pt x="102" y="58"/>
                  <a:pt x="105" y="55"/>
                </a:cubicBezTo>
                <a:cubicBezTo>
                  <a:pt x="103" y="49"/>
                  <a:pt x="101" y="48"/>
                  <a:pt x="102" y="43"/>
                </a:cubicBezTo>
                <a:cubicBezTo>
                  <a:pt x="97" y="37"/>
                  <a:pt x="91" y="32"/>
                  <a:pt x="88" y="25"/>
                </a:cubicBezTo>
                <a:cubicBezTo>
                  <a:pt x="72" y="15"/>
                  <a:pt x="40" y="0"/>
                  <a:pt x="23" y="20"/>
                </a:cubicBezTo>
                <a:cubicBezTo>
                  <a:pt x="21" y="20"/>
                  <a:pt x="21" y="21"/>
                  <a:pt x="18" y="21"/>
                </a:cubicBezTo>
                <a:cubicBezTo>
                  <a:pt x="12" y="26"/>
                  <a:pt x="11" y="37"/>
                  <a:pt x="5" y="4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62"/>
          <p:cNvSpPr>
            <a:spLocks/>
          </p:cNvSpPr>
          <p:nvPr/>
        </p:nvSpPr>
        <p:spPr bwMode="auto">
          <a:xfrm>
            <a:off x="1428351" y="4047490"/>
            <a:ext cx="688678" cy="419423"/>
          </a:xfrm>
          <a:custGeom>
            <a:avLst/>
            <a:gdLst/>
            <a:ahLst/>
            <a:cxnLst>
              <a:cxn ang="0">
                <a:pos x="242" y="153"/>
              </a:cxn>
              <a:cxn ang="0">
                <a:pos x="279" y="153"/>
              </a:cxn>
              <a:cxn ang="0">
                <a:pos x="252" y="141"/>
              </a:cxn>
              <a:cxn ang="0">
                <a:pos x="233" y="114"/>
              </a:cxn>
              <a:cxn ang="0">
                <a:pos x="199" y="87"/>
              </a:cxn>
              <a:cxn ang="0">
                <a:pos x="176" y="87"/>
              </a:cxn>
              <a:cxn ang="0">
                <a:pos x="161" y="83"/>
              </a:cxn>
              <a:cxn ang="0">
                <a:pos x="148" y="83"/>
              </a:cxn>
              <a:cxn ang="0">
                <a:pos x="134" y="79"/>
              </a:cxn>
              <a:cxn ang="0">
                <a:pos x="129" y="65"/>
              </a:cxn>
              <a:cxn ang="0">
                <a:pos x="137" y="76"/>
              </a:cxn>
              <a:cxn ang="0">
                <a:pos x="141" y="46"/>
              </a:cxn>
              <a:cxn ang="0">
                <a:pos x="128" y="15"/>
              </a:cxn>
              <a:cxn ang="0">
                <a:pos x="69" y="17"/>
              </a:cxn>
              <a:cxn ang="0">
                <a:pos x="57" y="21"/>
              </a:cxn>
              <a:cxn ang="0">
                <a:pos x="44" y="33"/>
              </a:cxn>
              <a:cxn ang="0">
                <a:pos x="40" y="50"/>
              </a:cxn>
              <a:cxn ang="0">
                <a:pos x="46" y="59"/>
              </a:cxn>
              <a:cxn ang="0">
                <a:pos x="61" y="74"/>
              </a:cxn>
              <a:cxn ang="0">
                <a:pos x="45" y="129"/>
              </a:cxn>
              <a:cxn ang="0">
                <a:pos x="30" y="142"/>
              </a:cxn>
              <a:cxn ang="0">
                <a:pos x="8" y="149"/>
              </a:cxn>
              <a:cxn ang="0">
                <a:pos x="0" y="160"/>
              </a:cxn>
              <a:cxn ang="0">
                <a:pos x="79" y="166"/>
              </a:cxn>
              <a:cxn ang="0">
                <a:pos x="101" y="163"/>
              </a:cxn>
              <a:cxn ang="0">
                <a:pos x="121" y="160"/>
              </a:cxn>
              <a:cxn ang="0">
                <a:pos x="157" y="160"/>
              </a:cxn>
              <a:cxn ang="0">
                <a:pos x="242" y="153"/>
              </a:cxn>
            </a:cxnLst>
            <a:rect l="0" t="0" r="r" b="b"/>
            <a:pathLst>
              <a:path w="279" h="171">
                <a:moveTo>
                  <a:pt x="242" y="153"/>
                </a:moveTo>
                <a:cubicBezTo>
                  <a:pt x="255" y="152"/>
                  <a:pt x="270" y="160"/>
                  <a:pt x="279" y="153"/>
                </a:cubicBezTo>
                <a:cubicBezTo>
                  <a:pt x="276" y="141"/>
                  <a:pt x="262" y="144"/>
                  <a:pt x="252" y="141"/>
                </a:cubicBezTo>
                <a:cubicBezTo>
                  <a:pt x="241" y="137"/>
                  <a:pt x="236" y="127"/>
                  <a:pt x="233" y="114"/>
                </a:cubicBezTo>
                <a:cubicBezTo>
                  <a:pt x="225" y="102"/>
                  <a:pt x="216" y="91"/>
                  <a:pt x="199" y="87"/>
                </a:cubicBezTo>
                <a:cubicBezTo>
                  <a:pt x="193" y="86"/>
                  <a:pt x="185" y="87"/>
                  <a:pt x="176" y="87"/>
                </a:cubicBezTo>
                <a:cubicBezTo>
                  <a:pt x="171" y="86"/>
                  <a:pt x="166" y="83"/>
                  <a:pt x="161" y="83"/>
                </a:cubicBezTo>
                <a:cubicBezTo>
                  <a:pt x="157" y="82"/>
                  <a:pt x="152" y="83"/>
                  <a:pt x="148" y="83"/>
                </a:cubicBezTo>
                <a:cubicBezTo>
                  <a:pt x="143" y="82"/>
                  <a:pt x="139" y="79"/>
                  <a:pt x="134" y="79"/>
                </a:cubicBezTo>
                <a:cubicBezTo>
                  <a:pt x="132" y="75"/>
                  <a:pt x="129" y="71"/>
                  <a:pt x="129" y="65"/>
                </a:cubicBezTo>
                <a:cubicBezTo>
                  <a:pt x="134" y="66"/>
                  <a:pt x="130" y="76"/>
                  <a:pt x="137" y="76"/>
                </a:cubicBezTo>
                <a:cubicBezTo>
                  <a:pt x="138" y="63"/>
                  <a:pt x="144" y="60"/>
                  <a:pt x="141" y="46"/>
                </a:cubicBezTo>
                <a:cubicBezTo>
                  <a:pt x="139" y="34"/>
                  <a:pt x="137" y="21"/>
                  <a:pt x="128" y="15"/>
                </a:cubicBezTo>
                <a:cubicBezTo>
                  <a:pt x="110" y="3"/>
                  <a:pt x="83" y="0"/>
                  <a:pt x="69" y="17"/>
                </a:cubicBezTo>
                <a:cubicBezTo>
                  <a:pt x="62" y="16"/>
                  <a:pt x="60" y="19"/>
                  <a:pt x="57" y="21"/>
                </a:cubicBezTo>
                <a:cubicBezTo>
                  <a:pt x="57" y="27"/>
                  <a:pt x="49" y="30"/>
                  <a:pt x="44" y="33"/>
                </a:cubicBezTo>
                <a:cubicBezTo>
                  <a:pt x="46" y="42"/>
                  <a:pt x="39" y="42"/>
                  <a:pt x="40" y="50"/>
                </a:cubicBezTo>
                <a:cubicBezTo>
                  <a:pt x="40" y="52"/>
                  <a:pt x="44" y="57"/>
                  <a:pt x="46" y="59"/>
                </a:cubicBezTo>
                <a:cubicBezTo>
                  <a:pt x="50" y="64"/>
                  <a:pt x="60" y="67"/>
                  <a:pt x="61" y="74"/>
                </a:cubicBezTo>
                <a:cubicBezTo>
                  <a:pt x="54" y="91"/>
                  <a:pt x="45" y="108"/>
                  <a:pt x="45" y="129"/>
                </a:cubicBezTo>
                <a:cubicBezTo>
                  <a:pt x="40" y="134"/>
                  <a:pt x="36" y="138"/>
                  <a:pt x="30" y="142"/>
                </a:cubicBezTo>
                <a:cubicBezTo>
                  <a:pt x="23" y="148"/>
                  <a:pt x="14" y="145"/>
                  <a:pt x="8" y="149"/>
                </a:cubicBezTo>
                <a:cubicBezTo>
                  <a:pt x="4" y="151"/>
                  <a:pt x="3" y="157"/>
                  <a:pt x="0" y="160"/>
                </a:cubicBezTo>
                <a:cubicBezTo>
                  <a:pt x="24" y="171"/>
                  <a:pt x="54" y="167"/>
                  <a:pt x="79" y="166"/>
                </a:cubicBezTo>
                <a:cubicBezTo>
                  <a:pt x="85" y="166"/>
                  <a:pt x="93" y="163"/>
                  <a:pt x="101" y="163"/>
                </a:cubicBezTo>
                <a:cubicBezTo>
                  <a:pt x="109" y="162"/>
                  <a:pt x="115" y="162"/>
                  <a:pt x="121" y="160"/>
                </a:cubicBezTo>
                <a:cubicBezTo>
                  <a:pt x="130" y="157"/>
                  <a:pt x="148" y="158"/>
                  <a:pt x="157" y="160"/>
                </a:cubicBezTo>
                <a:cubicBezTo>
                  <a:pt x="163" y="157"/>
                  <a:pt x="230" y="164"/>
                  <a:pt x="242" y="15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63"/>
          <p:cNvSpPr>
            <a:spLocks/>
          </p:cNvSpPr>
          <p:nvPr/>
        </p:nvSpPr>
        <p:spPr bwMode="auto">
          <a:xfrm>
            <a:off x="1058121" y="3920628"/>
            <a:ext cx="359873" cy="535929"/>
          </a:xfrm>
          <a:custGeom>
            <a:avLst/>
            <a:gdLst/>
            <a:ahLst/>
            <a:cxnLst>
              <a:cxn ang="0">
                <a:pos x="1" y="214"/>
              </a:cxn>
              <a:cxn ang="0">
                <a:pos x="24" y="211"/>
              </a:cxn>
              <a:cxn ang="0">
                <a:pos x="31" y="195"/>
              </a:cxn>
              <a:cxn ang="0">
                <a:pos x="67" y="195"/>
              </a:cxn>
              <a:cxn ang="0">
                <a:pos x="77" y="200"/>
              </a:cxn>
              <a:cxn ang="0">
                <a:pos x="77" y="210"/>
              </a:cxn>
              <a:cxn ang="0">
                <a:pos x="103" y="209"/>
              </a:cxn>
              <a:cxn ang="0">
                <a:pos x="98" y="189"/>
              </a:cxn>
              <a:cxn ang="0">
                <a:pos x="113" y="186"/>
              </a:cxn>
              <a:cxn ang="0">
                <a:pos x="107" y="170"/>
              </a:cxn>
              <a:cxn ang="0">
                <a:pos x="117" y="170"/>
              </a:cxn>
              <a:cxn ang="0">
                <a:pos x="146" y="175"/>
              </a:cxn>
              <a:cxn ang="0">
                <a:pos x="108" y="160"/>
              </a:cxn>
              <a:cxn ang="0">
                <a:pos x="100" y="142"/>
              </a:cxn>
              <a:cxn ang="0">
                <a:pos x="96" y="84"/>
              </a:cxn>
              <a:cxn ang="0">
                <a:pos x="115" y="67"/>
              </a:cxn>
              <a:cxn ang="0">
                <a:pos x="115" y="35"/>
              </a:cxn>
              <a:cxn ang="0">
                <a:pos x="101" y="11"/>
              </a:cxn>
              <a:cxn ang="0">
                <a:pos x="41" y="22"/>
              </a:cxn>
              <a:cxn ang="0">
                <a:pos x="41" y="35"/>
              </a:cxn>
              <a:cxn ang="0">
                <a:pos x="21" y="69"/>
              </a:cxn>
              <a:cxn ang="0">
                <a:pos x="21" y="107"/>
              </a:cxn>
              <a:cxn ang="0">
                <a:pos x="17" y="159"/>
              </a:cxn>
              <a:cxn ang="0">
                <a:pos x="10" y="192"/>
              </a:cxn>
              <a:cxn ang="0">
                <a:pos x="1" y="203"/>
              </a:cxn>
              <a:cxn ang="0">
                <a:pos x="1" y="214"/>
              </a:cxn>
            </a:cxnLst>
            <a:rect l="0" t="0" r="r" b="b"/>
            <a:pathLst>
              <a:path w="146" h="217">
                <a:moveTo>
                  <a:pt x="1" y="214"/>
                </a:moveTo>
                <a:cubicBezTo>
                  <a:pt x="9" y="216"/>
                  <a:pt x="18" y="214"/>
                  <a:pt x="24" y="211"/>
                </a:cubicBezTo>
                <a:cubicBezTo>
                  <a:pt x="27" y="206"/>
                  <a:pt x="29" y="200"/>
                  <a:pt x="31" y="195"/>
                </a:cubicBezTo>
                <a:cubicBezTo>
                  <a:pt x="43" y="196"/>
                  <a:pt x="56" y="202"/>
                  <a:pt x="67" y="195"/>
                </a:cubicBezTo>
                <a:cubicBezTo>
                  <a:pt x="71" y="196"/>
                  <a:pt x="74" y="198"/>
                  <a:pt x="77" y="200"/>
                </a:cubicBezTo>
                <a:cubicBezTo>
                  <a:pt x="78" y="204"/>
                  <a:pt x="77" y="206"/>
                  <a:pt x="77" y="210"/>
                </a:cubicBezTo>
                <a:cubicBezTo>
                  <a:pt x="82" y="216"/>
                  <a:pt x="99" y="217"/>
                  <a:pt x="103" y="209"/>
                </a:cubicBezTo>
                <a:cubicBezTo>
                  <a:pt x="102" y="201"/>
                  <a:pt x="100" y="195"/>
                  <a:pt x="98" y="189"/>
                </a:cubicBezTo>
                <a:cubicBezTo>
                  <a:pt x="102" y="188"/>
                  <a:pt x="110" y="187"/>
                  <a:pt x="113" y="186"/>
                </a:cubicBezTo>
                <a:cubicBezTo>
                  <a:pt x="116" y="179"/>
                  <a:pt x="109" y="176"/>
                  <a:pt x="107" y="170"/>
                </a:cubicBezTo>
                <a:cubicBezTo>
                  <a:pt x="107" y="170"/>
                  <a:pt x="108" y="168"/>
                  <a:pt x="117" y="170"/>
                </a:cubicBezTo>
                <a:cubicBezTo>
                  <a:pt x="128" y="174"/>
                  <a:pt x="138" y="182"/>
                  <a:pt x="146" y="175"/>
                </a:cubicBezTo>
                <a:cubicBezTo>
                  <a:pt x="133" y="164"/>
                  <a:pt x="127" y="165"/>
                  <a:pt x="108" y="160"/>
                </a:cubicBezTo>
                <a:cubicBezTo>
                  <a:pt x="109" y="150"/>
                  <a:pt x="104" y="146"/>
                  <a:pt x="100" y="142"/>
                </a:cubicBezTo>
                <a:cubicBezTo>
                  <a:pt x="99" y="125"/>
                  <a:pt x="100" y="100"/>
                  <a:pt x="96" y="84"/>
                </a:cubicBezTo>
                <a:cubicBezTo>
                  <a:pt x="104" y="78"/>
                  <a:pt x="112" y="78"/>
                  <a:pt x="115" y="67"/>
                </a:cubicBezTo>
                <a:cubicBezTo>
                  <a:pt x="116" y="62"/>
                  <a:pt x="109" y="43"/>
                  <a:pt x="115" y="35"/>
                </a:cubicBezTo>
                <a:cubicBezTo>
                  <a:pt x="112" y="26"/>
                  <a:pt x="106" y="19"/>
                  <a:pt x="101" y="11"/>
                </a:cubicBezTo>
                <a:cubicBezTo>
                  <a:pt x="81" y="0"/>
                  <a:pt x="56" y="12"/>
                  <a:pt x="41" y="22"/>
                </a:cubicBezTo>
                <a:cubicBezTo>
                  <a:pt x="38" y="26"/>
                  <a:pt x="37" y="31"/>
                  <a:pt x="41" y="35"/>
                </a:cubicBezTo>
                <a:cubicBezTo>
                  <a:pt x="36" y="46"/>
                  <a:pt x="26" y="56"/>
                  <a:pt x="21" y="69"/>
                </a:cubicBezTo>
                <a:cubicBezTo>
                  <a:pt x="17" y="81"/>
                  <a:pt x="20" y="94"/>
                  <a:pt x="21" y="107"/>
                </a:cubicBezTo>
                <a:cubicBezTo>
                  <a:pt x="21" y="121"/>
                  <a:pt x="18" y="144"/>
                  <a:pt x="17" y="159"/>
                </a:cubicBezTo>
                <a:cubicBezTo>
                  <a:pt x="16" y="171"/>
                  <a:pt x="16" y="183"/>
                  <a:pt x="10" y="192"/>
                </a:cubicBezTo>
                <a:cubicBezTo>
                  <a:pt x="8" y="196"/>
                  <a:pt x="3" y="199"/>
                  <a:pt x="1" y="203"/>
                </a:cubicBezTo>
                <a:cubicBezTo>
                  <a:pt x="0" y="206"/>
                  <a:pt x="1" y="215"/>
                  <a:pt x="1" y="2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64"/>
          <p:cNvSpPr>
            <a:spLocks noEditPoints="1"/>
          </p:cNvSpPr>
          <p:nvPr/>
        </p:nvSpPr>
        <p:spPr bwMode="auto">
          <a:xfrm>
            <a:off x="2054893" y="4060435"/>
            <a:ext cx="476379" cy="411655"/>
          </a:xfrm>
          <a:custGeom>
            <a:avLst/>
            <a:gdLst/>
            <a:ahLst/>
            <a:cxnLst>
              <a:cxn ang="0">
                <a:pos x="144" y="102"/>
              </a:cxn>
              <a:cxn ang="0">
                <a:pos x="151" y="151"/>
              </a:cxn>
              <a:cxn ang="0">
                <a:pos x="153" y="122"/>
              </a:cxn>
              <a:cxn ang="0">
                <a:pos x="148" y="101"/>
              </a:cxn>
              <a:cxn ang="0">
                <a:pos x="144" y="102"/>
              </a:cxn>
              <a:cxn ang="0">
                <a:pos x="9" y="47"/>
              </a:cxn>
              <a:cxn ang="0">
                <a:pos x="5" y="28"/>
              </a:cxn>
              <a:cxn ang="0">
                <a:pos x="8" y="16"/>
              </a:cxn>
              <a:cxn ang="0">
                <a:pos x="16" y="7"/>
              </a:cxn>
              <a:cxn ang="0">
                <a:pos x="30" y="4"/>
              </a:cxn>
              <a:cxn ang="0">
                <a:pos x="39" y="0"/>
              </a:cxn>
              <a:cxn ang="0">
                <a:pos x="59" y="5"/>
              </a:cxn>
              <a:cxn ang="0">
                <a:pos x="66" y="12"/>
              </a:cxn>
              <a:cxn ang="0">
                <a:pos x="114" y="22"/>
              </a:cxn>
              <a:cxn ang="0">
                <a:pos x="125" y="22"/>
              </a:cxn>
              <a:cxn ang="0">
                <a:pos x="145" y="25"/>
              </a:cxn>
              <a:cxn ang="0">
                <a:pos x="184" y="35"/>
              </a:cxn>
              <a:cxn ang="0">
                <a:pos x="184" y="57"/>
              </a:cxn>
              <a:cxn ang="0">
                <a:pos x="178" y="43"/>
              </a:cxn>
              <a:cxn ang="0">
                <a:pos x="166" y="40"/>
              </a:cxn>
              <a:cxn ang="0">
                <a:pos x="168" y="89"/>
              </a:cxn>
              <a:cxn ang="0">
                <a:pos x="170" y="103"/>
              </a:cxn>
              <a:cxn ang="0">
                <a:pos x="170" y="123"/>
              </a:cxn>
              <a:cxn ang="0">
                <a:pos x="169" y="145"/>
              </a:cxn>
              <a:cxn ang="0">
                <a:pos x="172" y="156"/>
              </a:cxn>
              <a:cxn ang="0">
                <a:pos x="152" y="156"/>
              </a:cxn>
              <a:cxn ang="0">
                <a:pos x="144" y="164"/>
              </a:cxn>
              <a:cxn ang="0">
                <a:pos x="125" y="162"/>
              </a:cxn>
              <a:cxn ang="0">
                <a:pos x="122" y="116"/>
              </a:cxn>
              <a:cxn ang="0">
                <a:pos x="108" y="150"/>
              </a:cxn>
              <a:cxn ang="0">
                <a:pos x="88" y="148"/>
              </a:cxn>
              <a:cxn ang="0">
                <a:pos x="97" y="140"/>
              </a:cxn>
              <a:cxn ang="0">
                <a:pos x="105" y="108"/>
              </a:cxn>
              <a:cxn ang="0">
                <a:pos x="93" y="102"/>
              </a:cxn>
              <a:cxn ang="0">
                <a:pos x="84" y="155"/>
              </a:cxn>
              <a:cxn ang="0">
                <a:pos x="56" y="162"/>
              </a:cxn>
              <a:cxn ang="0">
                <a:pos x="58" y="156"/>
              </a:cxn>
              <a:cxn ang="0">
                <a:pos x="61" y="152"/>
              </a:cxn>
              <a:cxn ang="0">
                <a:pos x="62" y="84"/>
              </a:cxn>
              <a:cxn ang="0">
                <a:pos x="55" y="65"/>
              </a:cxn>
              <a:cxn ang="0">
                <a:pos x="42" y="71"/>
              </a:cxn>
              <a:cxn ang="0">
                <a:pos x="35" y="80"/>
              </a:cxn>
              <a:cxn ang="0">
                <a:pos x="0" y="74"/>
              </a:cxn>
              <a:cxn ang="0">
                <a:pos x="9" y="47"/>
              </a:cxn>
            </a:cxnLst>
            <a:rect l="0" t="0" r="r" b="b"/>
            <a:pathLst>
              <a:path w="193" h="167">
                <a:moveTo>
                  <a:pt x="144" y="102"/>
                </a:moveTo>
                <a:cubicBezTo>
                  <a:pt x="138" y="119"/>
                  <a:pt x="143" y="139"/>
                  <a:pt x="151" y="151"/>
                </a:cubicBezTo>
                <a:cubicBezTo>
                  <a:pt x="158" y="147"/>
                  <a:pt x="153" y="135"/>
                  <a:pt x="153" y="122"/>
                </a:cubicBezTo>
                <a:cubicBezTo>
                  <a:pt x="153" y="113"/>
                  <a:pt x="154" y="105"/>
                  <a:pt x="148" y="101"/>
                </a:cubicBezTo>
                <a:cubicBezTo>
                  <a:pt x="146" y="102"/>
                  <a:pt x="146" y="101"/>
                  <a:pt x="144" y="102"/>
                </a:cubicBezTo>
                <a:close/>
                <a:moveTo>
                  <a:pt x="9" y="47"/>
                </a:moveTo>
                <a:cubicBezTo>
                  <a:pt x="8" y="42"/>
                  <a:pt x="3" y="35"/>
                  <a:pt x="5" y="28"/>
                </a:cubicBezTo>
                <a:cubicBezTo>
                  <a:pt x="5" y="25"/>
                  <a:pt x="5" y="19"/>
                  <a:pt x="8" y="16"/>
                </a:cubicBezTo>
                <a:cubicBezTo>
                  <a:pt x="10" y="13"/>
                  <a:pt x="13" y="10"/>
                  <a:pt x="16" y="7"/>
                </a:cubicBezTo>
                <a:cubicBezTo>
                  <a:pt x="20" y="5"/>
                  <a:pt x="26" y="6"/>
                  <a:pt x="30" y="4"/>
                </a:cubicBezTo>
                <a:cubicBezTo>
                  <a:pt x="32" y="4"/>
                  <a:pt x="36" y="0"/>
                  <a:pt x="39" y="0"/>
                </a:cubicBezTo>
                <a:cubicBezTo>
                  <a:pt x="45" y="1"/>
                  <a:pt x="52" y="2"/>
                  <a:pt x="59" y="5"/>
                </a:cubicBezTo>
                <a:cubicBezTo>
                  <a:pt x="61" y="6"/>
                  <a:pt x="63" y="11"/>
                  <a:pt x="66" y="12"/>
                </a:cubicBezTo>
                <a:cubicBezTo>
                  <a:pt x="79" y="16"/>
                  <a:pt x="96" y="22"/>
                  <a:pt x="114" y="22"/>
                </a:cubicBezTo>
                <a:cubicBezTo>
                  <a:pt x="117" y="23"/>
                  <a:pt x="121" y="21"/>
                  <a:pt x="125" y="22"/>
                </a:cubicBezTo>
                <a:cubicBezTo>
                  <a:pt x="132" y="22"/>
                  <a:pt x="138" y="25"/>
                  <a:pt x="145" y="25"/>
                </a:cubicBezTo>
                <a:cubicBezTo>
                  <a:pt x="163" y="26"/>
                  <a:pt x="173" y="23"/>
                  <a:pt x="184" y="35"/>
                </a:cubicBezTo>
                <a:cubicBezTo>
                  <a:pt x="190" y="41"/>
                  <a:pt x="193" y="53"/>
                  <a:pt x="184" y="57"/>
                </a:cubicBezTo>
                <a:cubicBezTo>
                  <a:pt x="178" y="55"/>
                  <a:pt x="182" y="48"/>
                  <a:pt x="178" y="43"/>
                </a:cubicBezTo>
                <a:cubicBezTo>
                  <a:pt x="172" y="39"/>
                  <a:pt x="172" y="40"/>
                  <a:pt x="166" y="40"/>
                </a:cubicBezTo>
                <a:cubicBezTo>
                  <a:pt x="173" y="55"/>
                  <a:pt x="167" y="73"/>
                  <a:pt x="168" y="89"/>
                </a:cubicBezTo>
                <a:cubicBezTo>
                  <a:pt x="168" y="94"/>
                  <a:pt x="170" y="98"/>
                  <a:pt x="170" y="103"/>
                </a:cubicBezTo>
                <a:cubicBezTo>
                  <a:pt x="170" y="108"/>
                  <a:pt x="170" y="121"/>
                  <a:pt x="170" y="123"/>
                </a:cubicBezTo>
                <a:cubicBezTo>
                  <a:pt x="171" y="130"/>
                  <a:pt x="168" y="137"/>
                  <a:pt x="169" y="145"/>
                </a:cubicBezTo>
                <a:cubicBezTo>
                  <a:pt x="171" y="148"/>
                  <a:pt x="174" y="150"/>
                  <a:pt x="172" y="156"/>
                </a:cubicBezTo>
                <a:cubicBezTo>
                  <a:pt x="167" y="159"/>
                  <a:pt x="157" y="158"/>
                  <a:pt x="152" y="156"/>
                </a:cubicBezTo>
                <a:cubicBezTo>
                  <a:pt x="149" y="159"/>
                  <a:pt x="146" y="161"/>
                  <a:pt x="144" y="164"/>
                </a:cubicBezTo>
                <a:cubicBezTo>
                  <a:pt x="140" y="167"/>
                  <a:pt x="131" y="163"/>
                  <a:pt x="125" y="162"/>
                </a:cubicBezTo>
                <a:cubicBezTo>
                  <a:pt x="133" y="145"/>
                  <a:pt x="117" y="133"/>
                  <a:pt x="122" y="116"/>
                </a:cubicBezTo>
                <a:cubicBezTo>
                  <a:pt x="117" y="126"/>
                  <a:pt x="112" y="141"/>
                  <a:pt x="108" y="150"/>
                </a:cubicBezTo>
                <a:cubicBezTo>
                  <a:pt x="103" y="151"/>
                  <a:pt x="91" y="152"/>
                  <a:pt x="88" y="148"/>
                </a:cubicBezTo>
                <a:cubicBezTo>
                  <a:pt x="87" y="144"/>
                  <a:pt x="93" y="140"/>
                  <a:pt x="97" y="140"/>
                </a:cubicBezTo>
                <a:cubicBezTo>
                  <a:pt x="103" y="130"/>
                  <a:pt x="105" y="121"/>
                  <a:pt x="105" y="108"/>
                </a:cubicBezTo>
                <a:cubicBezTo>
                  <a:pt x="100" y="107"/>
                  <a:pt x="97" y="103"/>
                  <a:pt x="93" y="102"/>
                </a:cubicBezTo>
                <a:cubicBezTo>
                  <a:pt x="92" y="122"/>
                  <a:pt x="82" y="133"/>
                  <a:pt x="84" y="155"/>
                </a:cubicBezTo>
                <a:cubicBezTo>
                  <a:pt x="82" y="167"/>
                  <a:pt x="65" y="167"/>
                  <a:pt x="56" y="162"/>
                </a:cubicBezTo>
                <a:cubicBezTo>
                  <a:pt x="53" y="161"/>
                  <a:pt x="57" y="158"/>
                  <a:pt x="58" y="156"/>
                </a:cubicBezTo>
                <a:cubicBezTo>
                  <a:pt x="56" y="157"/>
                  <a:pt x="60" y="153"/>
                  <a:pt x="61" y="152"/>
                </a:cubicBezTo>
                <a:cubicBezTo>
                  <a:pt x="74" y="140"/>
                  <a:pt x="64" y="100"/>
                  <a:pt x="62" y="84"/>
                </a:cubicBezTo>
                <a:cubicBezTo>
                  <a:pt x="60" y="82"/>
                  <a:pt x="61" y="66"/>
                  <a:pt x="55" y="65"/>
                </a:cubicBezTo>
                <a:cubicBezTo>
                  <a:pt x="51" y="64"/>
                  <a:pt x="44" y="70"/>
                  <a:pt x="42" y="71"/>
                </a:cubicBezTo>
                <a:cubicBezTo>
                  <a:pt x="38" y="72"/>
                  <a:pt x="39" y="77"/>
                  <a:pt x="35" y="80"/>
                </a:cubicBezTo>
                <a:cubicBezTo>
                  <a:pt x="20" y="89"/>
                  <a:pt x="10" y="87"/>
                  <a:pt x="0" y="74"/>
                </a:cubicBezTo>
                <a:cubicBezTo>
                  <a:pt x="2" y="63"/>
                  <a:pt x="11" y="58"/>
                  <a:pt x="9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5"/>
          <p:cNvSpPr>
            <a:spLocks noEditPoints="1"/>
          </p:cNvSpPr>
          <p:nvPr/>
        </p:nvSpPr>
        <p:spPr bwMode="auto">
          <a:xfrm>
            <a:off x="3729986" y="2297307"/>
            <a:ext cx="546282" cy="598066"/>
          </a:xfrm>
          <a:custGeom>
            <a:avLst/>
            <a:gdLst/>
            <a:ahLst/>
            <a:cxnLst>
              <a:cxn ang="0">
                <a:pos x="80" y="130"/>
              </a:cxn>
              <a:cxn ang="0">
                <a:pos x="90" y="144"/>
              </a:cxn>
              <a:cxn ang="0">
                <a:pos x="92" y="156"/>
              </a:cxn>
              <a:cxn ang="0">
                <a:pos x="98" y="170"/>
              </a:cxn>
              <a:cxn ang="0">
                <a:pos x="213" y="21"/>
              </a:cxn>
              <a:cxn ang="0">
                <a:pos x="187" y="11"/>
              </a:cxn>
              <a:cxn ang="0">
                <a:pos x="180" y="10"/>
              </a:cxn>
              <a:cxn ang="0">
                <a:pos x="164" y="19"/>
              </a:cxn>
              <a:cxn ang="0">
                <a:pos x="157" y="31"/>
              </a:cxn>
              <a:cxn ang="0">
                <a:pos x="157" y="66"/>
              </a:cxn>
              <a:cxn ang="0">
                <a:pos x="149" y="59"/>
              </a:cxn>
              <a:cxn ang="0">
                <a:pos x="116" y="26"/>
              </a:cxn>
              <a:cxn ang="0">
                <a:pos x="112" y="16"/>
              </a:cxn>
              <a:cxn ang="0">
                <a:pos x="95" y="5"/>
              </a:cxn>
              <a:cxn ang="0">
                <a:pos x="89" y="1"/>
              </a:cxn>
              <a:cxn ang="0">
                <a:pos x="83" y="3"/>
              </a:cxn>
              <a:cxn ang="0">
                <a:pos x="50" y="18"/>
              </a:cxn>
              <a:cxn ang="0">
                <a:pos x="33" y="53"/>
              </a:cxn>
              <a:cxn ang="0">
                <a:pos x="9" y="99"/>
              </a:cxn>
              <a:cxn ang="0">
                <a:pos x="8" y="123"/>
              </a:cxn>
              <a:cxn ang="0">
                <a:pos x="20" y="143"/>
              </a:cxn>
              <a:cxn ang="0">
                <a:pos x="18" y="128"/>
              </a:cxn>
              <a:cxn ang="0">
                <a:pos x="20" y="97"/>
              </a:cxn>
              <a:cxn ang="0">
                <a:pos x="24" y="104"/>
              </a:cxn>
              <a:cxn ang="0">
                <a:pos x="27" y="190"/>
              </a:cxn>
              <a:cxn ang="0">
                <a:pos x="34" y="233"/>
              </a:cxn>
              <a:cxn ang="0">
                <a:pos x="33" y="199"/>
              </a:cxn>
              <a:cxn ang="0">
                <a:pos x="43" y="143"/>
              </a:cxn>
              <a:cxn ang="0">
                <a:pos x="58" y="130"/>
              </a:cxn>
              <a:cxn ang="0">
                <a:pos x="79" y="202"/>
              </a:cxn>
              <a:cxn ang="0">
                <a:pos x="86" y="211"/>
              </a:cxn>
              <a:cxn ang="0">
                <a:pos x="101" y="214"/>
              </a:cxn>
              <a:cxn ang="0">
                <a:pos x="119" y="179"/>
              </a:cxn>
              <a:cxn ang="0">
                <a:pos x="113" y="136"/>
              </a:cxn>
              <a:cxn ang="0">
                <a:pos x="127" y="152"/>
              </a:cxn>
              <a:cxn ang="0">
                <a:pos x="134" y="165"/>
              </a:cxn>
              <a:cxn ang="0">
                <a:pos x="145" y="230"/>
              </a:cxn>
              <a:cxn ang="0">
                <a:pos x="148" y="179"/>
              </a:cxn>
              <a:cxn ang="0">
                <a:pos x="152" y="145"/>
              </a:cxn>
              <a:cxn ang="0">
                <a:pos x="154" y="126"/>
              </a:cxn>
              <a:cxn ang="0">
                <a:pos x="164" y="130"/>
              </a:cxn>
              <a:cxn ang="0">
                <a:pos x="172" y="126"/>
              </a:cxn>
              <a:cxn ang="0">
                <a:pos x="180" y="121"/>
              </a:cxn>
              <a:cxn ang="0">
                <a:pos x="186" y="119"/>
              </a:cxn>
              <a:cxn ang="0">
                <a:pos x="194" y="118"/>
              </a:cxn>
              <a:cxn ang="0">
                <a:pos x="200" y="110"/>
              </a:cxn>
              <a:cxn ang="0">
                <a:pos x="205" y="100"/>
              </a:cxn>
              <a:cxn ang="0">
                <a:pos x="207" y="89"/>
              </a:cxn>
              <a:cxn ang="0">
                <a:pos x="208" y="75"/>
              </a:cxn>
              <a:cxn ang="0">
                <a:pos x="205" y="55"/>
              </a:cxn>
              <a:cxn ang="0">
                <a:pos x="221" y="33"/>
              </a:cxn>
            </a:cxnLst>
            <a:rect l="0" t="0" r="r" b="b"/>
            <a:pathLst>
              <a:path w="221" h="242">
                <a:moveTo>
                  <a:pt x="98" y="188"/>
                </a:moveTo>
                <a:cubicBezTo>
                  <a:pt x="95" y="190"/>
                  <a:pt x="90" y="194"/>
                  <a:pt x="87" y="193"/>
                </a:cubicBezTo>
                <a:cubicBezTo>
                  <a:pt x="87" y="193"/>
                  <a:pt x="84" y="189"/>
                  <a:pt x="83" y="187"/>
                </a:cubicBezTo>
                <a:cubicBezTo>
                  <a:pt x="75" y="173"/>
                  <a:pt x="79" y="155"/>
                  <a:pt x="80" y="139"/>
                </a:cubicBezTo>
                <a:cubicBezTo>
                  <a:pt x="81" y="134"/>
                  <a:pt x="80" y="131"/>
                  <a:pt x="80" y="130"/>
                </a:cubicBezTo>
                <a:cubicBezTo>
                  <a:pt x="80" y="127"/>
                  <a:pt x="83" y="127"/>
                  <a:pt x="84" y="130"/>
                </a:cubicBezTo>
                <a:cubicBezTo>
                  <a:pt x="86" y="133"/>
                  <a:pt x="84" y="136"/>
                  <a:pt x="85" y="139"/>
                </a:cubicBezTo>
                <a:cubicBezTo>
                  <a:pt x="85" y="140"/>
                  <a:pt x="89" y="141"/>
                  <a:pt x="88" y="146"/>
                </a:cubicBezTo>
                <a:cubicBezTo>
                  <a:pt x="86" y="149"/>
                  <a:pt x="86" y="149"/>
                  <a:pt x="86" y="149"/>
                </a:cubicBezTo>
                <a:cubicBezTo>
                  <a:pt x="88" y="150"/>
                  <a:pt x="89" y="144"/>
                  <a:pt x="90" y="144"/>
                </a:cubicBezTo>
                <a:cubicBezTo>
                  <a:pt x="92" y="145"/>
                  <a:pt x="90" y="145"/>
                  <a:pt x="90" y="148"/>
                </a:cubicBezTo>
                <a:cubicBezTo>
                  <a:pt x="91" y="149"/>
                  <a:pt x="92" y="150"/>
                  <a:pt x="92" y="149"/>
                </a:cubicBezTo>
                <a:cubicBezTo>
                  <a:pt x="92" y="152"/>
                  <a:pt x="90" y="151"/>
                  <a:pt x="91" y="152"/>
                </a:cubicBezTo>
                <a:cubicBezTo>
                  <a:pt x="91" y="152"/>
                  <a:pt x="93" y="152"/>
                  <a:pt x="93" y="152"/>
                </a:cubicBezTo>
                <a:cubicBezTo>
                  <a:pt x="93" y="154"/>
                  <a:pt x="89" y="156"/>
                  <a:pt x="92" y="156"/>
                </a:cubicBezTo>
                <a:cubicBezTo>
                  <a:pt x="96" y="157"/>
                  <a:pt x="93" y="159"/>
                  <a:pt x="93" y="162"/>
                </a:cubicBezTo>
                <a:cubicBezTo>
                  <a:pt x="93" y="165"/>
                  <a:pt x="94" y="161"/>
                  <a:pt x="94" y="161"/>
                </a:cubicBezTo>
                <a:cubicBezTo>
                  <a:pt x="96" y="155"/>
                  <a:pt x="95" y="166"/>
                  <a:pt x="97" y="165"/>
                </a:cubicBezTo>
                <a:cubicBezTo>
                  <a:pt x="98" y="165"/>
                  <a:pt x="99" y="163"/>
                  <a:pt x="98" y="162"/>
                </a:cubicBezTo>
                <a:cubicBezTo>
                  <a:pt x="100" y="164"/>
                  <a:pt x="97" y="169"/>
                  <a:pt x="98" y="170"/>
                </a:cubicBezTo>
                <a:cubicBezTo>
                  <a:pt x="99" y="171"/>
                  <a:pt x="101" y="166"/>
                  <a:pt x="101" y="166"/>
                </a:cubicBezTo>
                <a:cubicBezTo>
                  <a:pt x="101" y="166"/>
                  <a:pt x="103" y="170"/>
                  <a:pt x="104" y="171"/>
                </a:cubicBezTo>
                <a:cubicBezTo>
                  <a:pt x="104" y="173"/>
                  <a:pt x="106" y="171"/>
                  <a:pt x="106" y="171"/>
                </a:cubicBezTo>
                <a:cubicBezTo>
                  <a:pt x="107" y="174"/>
                  <a:pt x="101" y="184"/>
                  <a:pt x="98" y="188"/>
                </a:cubicBezTo>
                <a:close/>
                <a:moveTo>
                  <a:pt x="213" y="21"/>
                </a:moveTo>
                <a:cubicBezTo>
                  <a:pt x="211" y="20"/>
                  <a:pt x="189" y="21"/>
                  <a:pt x="189" y="16"/>
                </a:cubicBezTo>
                <a:cubicBezTo>
                  <a:pt x="189" y="16"/>
                  <a:pt x="190" y="16"/>
                  <a:pt x="190" y="15"/>
                </a:cubicBezTo>
                <a:cubicBezTo>
                  <a:pt x="190" y="15"/>
                  <a:pt x="189" y="16"/>
                  <a:pt x="189" y="15"/>
                </a:cubicBezTo>
                <a:cubicBezTo>
                  <a:pt x="188" y="15"/>
                  <a:pt x="190" y="14"/>
                  <a:pt x="190" y="14"/>
                </a:cubicBezTo>
                <a:cubicBezTo>
                  <a:pt x="190" y="14"/>
                  <a:pt x="185" y="13"/>
                  <a:pt x="187" y="11"/>
                </a:cubicBezTo>
                <a:cubicBezTo>
                  <a:pt x="187" y="11"/>
                  <a:pt x="184" y="12"/>
                  <a:pt x="184" y="12"/>
                </a:cubicBezTo>
                <a:cubicBezTo>
                  <a:pt x="184" y="12"/>
                  <a:pt x="185" y="8"/>
                  <a:pt x="185" y="8"/>
                </a:cubicBezTo>
                <a:cubicBezTo>
                  <a:pt x="184" y="8"/>
                  <a:pt x="182" y="13"/>
                  <a:pt x="181" y="12"/>
                </a:cubicBezTo>
                <a:cubicBezTo>
                  <a:pt x="181" y="11"/>
                  <a:pt x="182" y="8"/>
                  <a:pt x="182" y="8"/>
                </a:cubicBezTo>
                <a:cubicBezTo>
                  <a:pt x="180" y="9"/>
                  <a:pt x="180" y="10"/>
                  <a:pt x="180" y="10"/>
                </a:cubicBezTo>
                <a:cubicBezTo>
                  <a:pt x="179" y="11"/>
                  <a:pt x="178" y="11"/>
                  <a:pt x="177" y="11"/>
                </a:cubicBezTo>
                <a:cubicBezTo>
                  <a:pt x="175" y="12"/>
                  <a:pt x="175" y="8"/>
                  <a:pt x="174" y="9"/>
                </a:cubicBezTo>
                <a:cubicBezTo>
                  <a:pt x="173" y="9"/>
                  <a:pt x="174" y="11"/>
                  <a:pt x="174" y="11"/>
                </a:cubicBezTo>
                <a:cubicBezTo>
                  <a:pt x="174" y="12"/>
                  <a:pt x="172" y="11"/>
                  <a:pt x="171" y="11"/>
                </a:cubicBezTo>
                <a:cubicBezTo>
                  <a:pt x="169" y="12"/>
                  <a:pt x="165" y="18"/>
                  <a:pt x="164" y="19"/>
                </a:cubicBezTo>
                <a:cubicBezTo>
                  <a:pt x="163" y="20"/>
                  <a:pt x="161" y="20"/>
                  <a:pt x="160" y="21"/>
                </a:cubicBezTo>
                <a:cubicBezTo>
                  <a:pt x="160" y="21"/>
                  <a:pt x="162" y="22"/>
                  <a:pt x="161" y="22"/>
                </a:cubicBezTo>
                <a:cubicBezTo>
                  <a:pt x="161" y="23"/>
                  <a:pt x="159" y="23"/>
                  <a:pt x="159" y="23"/>
                </a:cubicBezTo>
                <a:cubicBezTo>
                  <a:pt x="158" y="25"/>
                  <a:pt x="161" y="27"/>
                  <a:pt x="160" y="29"/>
                </a:cubicBezTo>
                <a:cubicBezTo>
                  <a:pt x="160" y="30"/>
                  <a:pt x="158" y="30"/>
                  <a:pt x="157" y="31"/>
                </a:cubicBezTo>
                <a:cubicBezTo>
                  <a:pt x="153" y="35"/>
                  <a:pt x="154" y="41"/>
                  <a:pt x="155" y="48"/>
                </a:cubicBezTo>
                <a:cubicBezTo>
                  <a:pt x="155" y="47"/>
                  <a:pt x="156" y="47"/>
                  <a:pt x="156" y="47"/>
                </a:cubicBezTo>
                <a:cubicBezTo>
                  <a:pt x="155" y="50"/>
                  <a:pt x="154" y="58"/>
                  <a:pt x="155" y="62"/>
                </a:cubicBezTo>
                <a:cubicBezTo>
                  <a:pt x="154" y="60"/>
                  <a:pt x="156" y="58"/>
                  <a:pt x="156" y="58"/>
                </a:cubicBezTo>
                <a:cubicBezTo>
                  <a:pt x="157" y="59"/>
                  <a:pt x="157" y="64"/>
                  <a:pt x="157" y="66"/>
                </a:cubicBezTo>
                <a:cubicBezTo>
                  <a:pt x="159" y="72"/>
                  <a:pt x="158" y="59"/>
                  <a:pt x="160" y="67"/>
                </a:cubicBezTo>
                <a:cubicBezTo>
                  <a:pt x="162" y="72"/>
                  <a:pt x="163" y="84"/>
                  <a:pt x="156" y="81"/>
                </a:cubicBezTo>
                <a:cubicBezTo>
                  <a:pt x="154" y="80"/>
                  <a:pt x="156" y="77"/>
                  <a:pt x="156" y="77"/>
                </a:cubicBezTo>
                <a:cubicBezTo>
                  <a:pt x="156" y="76"/>
                  <a:pt x="156" y="74"/>
                  <a:pt x="156" y="73"/>
                </a:cubicBezTo>
                <a:cubicBezTo>
                  <a:pt x="154" y="68"/>
                  <a:pt x="152" y="64"/>
                  <a:pt x="149" y="59"/>
                </a:cubicBezTo>
                <a:cubicBezTo>
                  <a:pt x="145" y="52"/>
                  <a:pt x="142" y="48"/>
                  <a:pt x="135" y="44"/>
                </a:cubicBezTo>
                <a:cubicBezTo>
                  <a:pt x="130" y="41"/>
                  <a:pt x="128" y="37"/>
                  <a:pt x="123" y="33"/>
                </a:cubicBezTo>
                <a:cubicBezTo>
                  <a:pt x="122" y="33"/>
                  <a:pt x="121" y="33"/>
                  <a:pt x="120" y="32"/>
                </a:cubicBezTo>
                <a:cubicBezTo>
                  <a:pt x="121" y="32"/>
                  <a:pt x="122" y="32"/>
                  <a:pt x="121" y="32"/>
                </a:cubicBezTo>
                <a:cubicBezTo>
                  <a:pt x="121" y="30"/>
                  <a:pt x="117" y="27"/>
                  <a:pt x="116" y="26"/>
                </a:cubicBezTo>
                <a:cubicBezTo>
                  <a:pt x="116" y="25"/>
                  <a:pt x="118" y="26"/>
                  <a:pt x="118" y="25"/>
                </a:cubicBezTo>
                <a:cubicBezTo>
                  <a:pt x="118" y="24"/>
                  <a:pt x="116" y="24"/>
                  <a:pt x="116" y="23"/>
                </a:cubicBezTo>
                <a:cubicBezTo>
                  <a:pt x="116" y="22"/>
                  <a:pt x="117" y="22"/>
                  <a:pt x="117" y="21"/>
                </a:cubicBezTo>
                <a:cubicBezTo>
                  <a:pt x="117" y="21"/>
                  <a:pt x="115" y="20"/>
                  <a:pt x="115" y="19"/>
                </a:cubicBezTo>
                <a:cubicBezTo>
                  <a:pt x="115" y="17"/>
                  <a:pt x="115" y="19"/>
                  <a:pt x="112" y="16"/>
                </a:cubicBezTo>
                <a:cubicBezTo>
                  <a:pt x="112" y="17"/>
                  <a:pt x="112" y="16"/>
                  <a:pt x="112" y="15"/>
                </a:cubicBezTo>
                <a:cubicBezTo>
                  <a:pt x="111" y="14"/>
                  <a:pt x="105" y="10"/>
                  <a:pt x="104" y="9"/>
                </a:cubicBezTo>
                <a:cubicBezTo>
                  <a:pt x="103" y="6"/>
                  <a:pt x="106" y="8"/>
                  <a:pt x="104" y="7"/>
                </a:cubicBezTo>
                <a:cubicBezTo>
                  <a:pt x="103" y="6"/>
                  <a:pt x="102" y="8"/>
                  <a:pt x="100" y="7"/>
                </a:cubicBezTo>
                <a:cubicBezTo>
                  <a:pt x="98" y="7"/>
                  <a:pt x="96" y="5"/>
                  <a:pt x="95" y="5"/>
                </a:cubicBezTo>
                <a:cubicBezTo>
                  <a:pt x="93" y="5"/>
                  <a:pt x="90" y="6"/>
                  <a:pt x="89" y="6"/>
                </a:cubicBezTo>
                <a:cubicBezTo>
                  <a:pt x="89" y="6"/>
                  <a:pt x="90" y="5"/>
                  <a:pt x="90" y="4"/>
                </a:cubicBezTo>
                <a:cubicBezTo>
                  <a:pt x="90" y="5"/>
                  <a:pt x="91" y="3"/>
                  <a:pt x="90" y="3"/>
                </a:cubicBezTo>
                <a:cubicBezTo>
                  <a:pt x="90" y="3"/>
                  <a:pt x="89" y="5"/>
                  <a:pt x="89" y="4"/>
                </a:cubicBezTo>
                <a:cubicBezTo>
                  <a:pt x="88" y="3"/>
                  <a:pt x="90" y="2"/>
                  <a:pt x="89" y="1"/>
                </a:cubicBezTo>
                <a:cubicBezTo>
                  <a:pt x="88" y="1"/>
                  <a:pt x="88" y="3"/>
                  <a:pt x="87" y="3"/>
                </a:cubicBezTo>
                <a:cubicBezTo>
                  <a:pt x="87" y="3"/>
                  <a:pt x="87" y="1"/>
                  <a:pt x="87" y="1"/>
                </a:cubicBezTo>
                <a:cubicBezTo>
                  <a:pt x="86" y="0"/>
                  <a:pt x="86" y="2"/>
                  <a:pt x="87" y="3"/>
                </a:cubicBezTo>
                <a:cubicBezTo>
                  <a:pt x="86" y="2"/>
                  <a:pt x="85" y="1"/>
                  <a:pt x="84" y="1"/>
                </a:cubicBezTo>
                <a:cubicBezTo>
                  <a:pt x="84" y="1"/>
                  <a:pt x="84" y="3"/>
                  <a:pt x="83" y="3"/>
                </a:cubicBezTo>
                <a:cubicBezTo>
                  <a:pt x="81" y="3"/>
                  <a:pt x="81" y="1"/>
                  <a:pt x="78" y="1"/>
                </a:cubicBezTo>
                <a:cubicBezTo>
                  <a:pt x="77" y="2"/>
                  <a:pt x="73" y="0"/>
                  <a:pt x="71" y="0"/>
                </a:cubicBezTo>
                <a:cubicBezTo>
                  <a:pt x="72" y="0"/>
                  <a:pt x="71" y="1"/>
                  <a:pt x="70" y="1"/>
                </a:cubicBezTo>
                <a:cubicBezTo>
                  <a:pt x="70" y="1"/>
                  <a:pt x="68" y="1"/>
                  <a:pt x="68" y="1"/>
                </a:cubicBezTo>
                <a:cubicBezTo>
                  <a:pt x="62" y="3"/>
                  <a:pt x="53" y="9"/>
                  <a:pt x="50" y="18"/>
                </a:cubicBezTo>
                <a:cubicBezTo>
                  <a:pt x="49" y="19"/>
                  <a:pt x="51" y="22"/>
                  <a:pt x="50" y="24"/>
                </a:cubicBezTo>
                <a:cubicBezTo>
                  <a:pt x="49" y="26"/>
                  <a:pt x="47" y="28"/>
                  <a:pt x="46" y="30"/>
                </a:cubicBezTo>
                <a:cubicBezTo>
                  <a:pt x="44" y="34"/>
                  <a:pt x="44" y="38"/>
                  <a:pt x="42" y="41"/>
                </a:cubicBezTo>
                <a:cubicBezTo>
                  <a:pt x="40" y="43"/>
                  <a:pt x="37" y="44"/>
                  <a:pt x="35" y="47"/>
                </a:cubicBezTo>
                <a:cubicBezTo>
                  <a:pt x="34" y="49"/>
                  <a:pt x="34" y="51"/>
                  <a:pt x="33" y="53"/>
                </a:cubicBezTo>
                <a:cubicBezTo>
                  <a:pt x="26" y="65"/>
                  <a:pt x="23" y="76"/>
                  <a:pt x="15" y="84"/>
                </a:cubicBezTo>
                <a:cubicBezTo>
                  <a:pt x="14" y="85"/>
                  <a:pt x="14" y="87"/>
                  <a:pt x="13" y="88"/>
                </a:cubicBezTo>
                <a:cubicBezTo>
                  <a:pt x="13" y="89"/>
                  <a:pt x="11" y="88"/>
                  <a:pt x="10" y="89"/>
                </a:cubicBezTo>
                <a:cubicBezTo>
                  <a:pt x="8" y="93"/>
                  <a:pt x="7" y="98"/>
                  <a:pt x="8" y="100"/>
                </a:cubicBezTo>
                <a:cubicBezTo>
                  <a:pt x="8" y="99"/>
                  <a:pt x="9" y="98"/>
                  <a:pt x="9" y="99"/>
                </a:cubicBezTo>
                <a:cubicBezTo>
                  <a:pt x="11" y="104"/>
                  <a:pt x="0" y="114"/>
                  <a:pt x="6" y="113"/>
                </a:cubicBezTo>
                <a:cubicBezTo>
                  <a:pt x="9" y="112"/>
                  <a:pt x="6" y="115"/>
                  <a:pt x="6" y="121"/>
                </a:cubicBezTo>
                <a:cubicBezTo>
                  <a:pt x="6" y="121"/>
                  <a:pt x="8" y="118"/>
                  <a:pt x="8" y="119"/>
                </a:cubicBezTo>
                <a:cubicBezTo>
                  <a:pt x="8" y="121"/>
                  <a:pt x="6" y="123"/>
                  <a:pt x="6" y="123"/>
                </a:cubicBezTo>
                <a:cubicBezTo>
                  <a:pt x="6" y="123"/>
                  <a:pt x="8" y="122"/>
                  <a:pt x="8" y="123"/>
                </a:cubicBezTo>
                <a:cubicBezTo>
                  <a:pt x="9" y="124"/>
                  <a:pt x="8" y="126"/>
                  <a:pt x="8" y="129"/>
                </a:cubicBezTo>
                <a:cubicBezTo>
                  <a:pt x="9" y="131"/>
                  <a:pt x="14" y="137"/>
                  <a:pt x="15" y="140"/>
                </a:cubicBezTo>
                <a:cubicBezTo>
                  <a:pt x="16" y="145"/>
                  <a:pt x="18" y="144"/>
                  <a:pt x="18" y="144"/>
                </a:cubicBezTo>
                <a:cubicBezTo>
                  <a:pt x="19" y="143"/>
                  <a:pt x="18" y="146"/>
                  <a:pt x="19" y="147"/>
                </a:cubicBezTo>
                <a:cubicBezTo>
                  <a:pt x="22" y="153"/>
                  <a:pt x="20" y="145"/>
                  <a:pt x="20" y="143"/>
                </a:cubicBezTo>
                <a:cubicBezTo>
                  <a:pt x="21" y="143"/>
                  <a:pt x="21" y="143"/>
                  <a:pt x="21" y="143"/>
                </a:cubicBezTo>
                <a:cubicBezTo>
                  <a:pt x="21" y="143"/>
                  <a:pt x="20" y="138"/>
                  <a:pt x="20" y="139"/>
                </a:cubicBezTo>
                <a:cubicBezTo>
                  <a:pt x="20" y="138"/>
                  <a:pt x="22" y="139"/>
                  <a:pt x="22" y="139"/>
                </a:cubicBezTo>
                <a:cubicBezTo>
                  <a:pt x="22" y="138"/>
                  <a:pt x="22" y="134"/>
                  <a:pt x="22" y="134"/>
                </a:cubicBezTo>
                <a:cubicBezTo>
                  <a:pt x="22" y="131"/>
                  <a:pt x="19" y="130"/>
                  <a:pt x="18" y="128"/>
                </a:cubicBezTo>
                <a:cubicBezTo>
                  <a:pt x="16" y="122"/>
                  <a:pt x="18" y="119"/>
                  <a:pt x="19" y="112"/>
                </a:cubicBezTo>
                <a:cubicBezTo>
                  <a:pt x="19" y="111"/>
                  <a:pt x="18" y="107"/>
                  <a:pt x="19" y="105"/>
                </a:cubicBezTo>
                <a:cubicBezTo>
                  <a:pt x="19" y="105"/>
                  <a:pt x="20" y="106"/>
                  <a:pt x="20" y="106"/>
                </a:cubicBezTo>
                <a:cubicBezTo>
                  <a:pt x="20" y="104"/>
                  <a:pt x="20" y="100"/>
                  <a:pt x="20" y="99"/>
                </a:cubicBezTo>
                <a:cubicBezTo>
                  <a:pt x="19" y="96"/>
                  <a:pt x="18" y="98"/>
                  <a:pt x="20" y="97"/>
                </a:cubicBezTo>
                <a:cubicBezTo>
                  <a:pt x="21" y="96"/>
                  <a:pt x="20" y="93"/>
                  <a:pt x="20" y="93"/>
                </a:cubicBezTo>
                <a:cubicBezTo>
                  <a:pt x="20" y="94"/>
                  <a:pt x="21" y="94"/>
                  <a:pt x="21" y="92"/>
                </a:cubicBezTo>
                <a:cubicBezTo>
                  <a:pt x="21" y="92"/>
                  <a:pt x="22" y="95"/>
                  <a:pt x="21" y="98"/>
                </a:cubicBezTo>
                <a:cubicBezTo>
                  <a:pt x="21" y="98"/>
                  <a:pt x="23" y="98"/>
                  <a:pt x="23" y="98"/>
                </a:cubicBezTo>
                <a:cubicBezTo>
                  <a:pt x="24" y="99"/>
                  <a:pt x="23" y="101"/>
                  <a:pt x="24" y="104"/>
                </a:cubicBezTo>
                <a:cubicBezTo>
                  <a:pt x="25" y="107"/>
                  <a:pt x="27" y="112"/>
                  <a:pt x="27" y="114"/>
                </a:cubicBezTo>
                <a:cubicBezTo>
                  <a:pt x="28" y="122"/>
                  <a:pt x="27" y="136"/>
                  <a:pt x="26" y="146"/>
                </a:cubicBezTo>
                <a:cubicBezTo>
                  <a:pt x="25" y="152"/>
                  <a:pt x="25" y="156"/>
                  <a:pt x="26" y="160"/>
                </a:cubicBezTo>
                <a:cubicBezTo>
                  <a:pt x="27" y="167"/>
                  <a:pt x="25" y="164"/>
                  <a:pt x="23" y="169"/>
                </a:cubicBezTo>
                <a:cubicBezTo>
                  <a:pt x="21" y="175"/>
                  <a:pt x="27" y="185"/>
                  <a:pt x="27" y="190"/>
                </a:cubicBezTo>
                <a:cubicBezTo>
                  <a:pt x="28" y="195"/>
                  <a:pt x="28" y="201"/>
                  <a:pt x="27" y="206"/>
                </a:cubicBezTo>
                <a:cubicBezTo>
                  <a:pt x="27" y="210"/>
                  <a:pt x="24" y="214"/>
                  <a:pt x="23" y="218"/>
                </a:cubicBezTo>
                <a:cubicBezTo>
                  <a:pt x="23" y="219"/>
                  <a:pt x="24" y="220"/>
                  <a:pt x="24" y="222"/>
                </a:cubicBezTo>
                <a:cubicBezTo>
                  <a:pt x="24" y="224"/>
                  <a:pt x="22" y="226"/>
                  <a:pt x="22" y="227"/>
                </a:cubicBezTo>
                <a:cubicBezTo>
                  <a:pt x="22" y="232"/>
                  <a:pt x="31" y="234"/>
                  <a:pt x="34" y="233"/>
                </a:cubicBezTo>
                <a:cubicBezTo>
                  <a:pt x="36" y="231"/>
                  <a:pt x="32" y="231"/>
                  <a:pt x="35" y="230"/>
                </a:cubicBezTo>
                <a:cubicBezTo>
                  <a:pt x="36" y="230"/>
                  <a:pt x="40" y="234"/>
                  <a:pt x="42" y="231"/>
                </a:cubicBezTo>
                <a:cubicBezTo>
                  <a:pt x="44" y="228"/>
                  <a:pt x="38" y="222"/>
                  <a:pt x="38" y="221"/>
                </a:cubicBezTo>
                <a:cubicBezTo>
                  <a:pt x="37" y="220"/>
                  <a:pt x="38" y="218"/>
                  <a:pt x="38" y="217"/>
                </a:cubicBezTo>
                <a:cubicBezTo>
                  <a:pt x="37" y="211"/>
                  <a:pt x="33" y="203"/>
                  <a:pt x="33" y="199"/>
                </a:cubicBezTo>
                <a:cubicBezTo>
                  <a:pt x="32" y="188"/>
                  <a:pt x="35" y="182"/>
                  <a:pt x="35" y="174"/>
                </a:cubicBezTo>
                <a:cubicBezTo>
                  <a:pt x="36" y="169"/>
                  <a:pt x="33" y="156"/>
                  <a:pt x="38" y="155"/>
                </a:cubicBezTo>
                <a:cubicBezTo>
                  <a:pt x="41" y="154"/>
                  <a:pt x="38" y="155"/>
                  <a:pt x="38" y="152"/>
                </a:cubicBezTo>
                <a:cubicBezTo>
                  <a:pt x="38" y="152"/>
                  <a:pt x="40" y="153"/>
                  <a:pt x="40" y="152"/>
                </a:cubicBezTo>
                <a:cubicBezTo>
                  <a:pt x="41" y="151"/>
                  <a:pt x="43" y="146"/>
                  <a:pt x="43" y="143"/>
                </a:cubicBezTo>
                <a:cubicBezTo>
                  <a:pt x="43" y="143"/>
                  <a:pt x="43" y="144"/>
                  <a:pt x="43" y="143"/>
                </a:cubicBezTo>
                <a:cubicBezTo>
                  <a:pt x="43" y="138"/>
                  <a:pt x="48" y="132"/>
                  <a:pt x="49" y="127"/>
                </a:cubicBezTo>
                <a:cubicBezTo>
                  <a:pt x="49" y="123"/>
                  <a:pt x="50" y="120"/>
                  <a:pt x="50" y="119"/>
                </a:cubicBezTo>
                <a:cubicBezTo>
                  <a:pt x="50" y="121"/>
                  <a:pt x="50" y="116"/>
                  <a:pt x="50" y="115"/>
                </a:cubicBezTo>
                <a:cubicBezTo>
                  <a:pt x="52" y="115"/>
                  <a:pt x="60" y="133"/>
                  <a:pt x="58" y="130"/>
                </a:cubicBezTo>
                <a:cubicBezTo>
                  <a:pt x="59" y="132"/>
                  <a:pt x="59" y="129"/>
                  <a:pt x="60" y="131"/>
                </a:cubicBezTo>
                <a:cubicBezTo>
                  <a:pt x="61" y="134"/>
                  <a:pt x="63" y="139"/>
                  <a:pt x="63" y="144"/>
                </a:cubicBezTo>
                <a:cubicBezTo>
                  <a:pt x="64" y="149"/>
                  <a:pt x="60" y="167"/>
                  <a:pt x="63" y="170"/>
                </a:cubicBezTo>
                <a:cubicBezTo>
                  <a:pt x="67" y="176"/>
                  <a:pt x="74" y="187"/>
                  <a:pt x="77" y="191"/>
                </a:cubicBezTo>
                <a:cubicBezTo>
                  <a:pt x="78" y="193"/>
                  <a:pt x="83" y="197"/>
                  <a:pt x="79" y="202"/>
                </a:cubicBezTo>
                <a:cubicBezTo>
                  <a:pt x="78" y="203"/>
                  <a:pt x="76" y="202"/>
                  <a:pt x="76" y="203"/>
                </a:cubicBezTo>
                <a:cubicBezTo>
                  <a:pt x="73" y="204"/>
                  <a:pt x="67" y="218"/>
                  <a:pt x="72" y="223"/>
                </a:cubicBezTo>
                <a:cubicBezTo>
                  <a:pt x="75" y="225"/>
                  <a:pt x="73" y="222"/>
                  <a:pt x="75" y="222"/>
                </a:cubicBezTo>
                <a:cubicBezTo>
                  <a:pt x="77" y="223"/>
                  <a:pt x="76" y="225"/>
                  <a:pt x="78" y="224"/>
                </a:cubicBezTo>
                <a:cubicBezTo>
                  <a:pt x="83" y="223"/>
                  <a:pt x="84" y="212"/>
                  <a:pt x="86" y="211"/>
                </a:cubicBezTo>
                <a:cubicBezTo>
                  <a:pt x="86" y="211"/>
                  <a:pt x="89" y="214"/>
                  <a:pt x="89" y="214"/>
                </a:cubicBezTo>
                <a:cubicBezTo>
                  <a:pt x="89" y="215"/>
                  <a:pt x="87" y="217"/>
                  <a:pt x="87" y="219"/>
                </a:cubicBezTo>
                <a:cubicBezTo>
                  <a:pt x="89" y="224"/>
                  <a:pt x="104" y="223"/>
                  <a:pt x="107" y="223"/>
                </a:cubicBezTo>
                <a:cubicBezTo>
                  <a:pt x="111" y="223"/>
                  <a:pt x="111" y="223"/>
                  <a:pt x="111" y="220"/>
                </a:cubicBezTo>
                <a:cubicBezTo>
                  <a:pt x="109" y="214"/>
                  <a:pt x="103" y="215"/>
                  <a:pt x="101" y="214"/>
                </a:cubicBezTo>
                <a:cubicBezTo>
                  <a:pt x="100" y="213"/>
                  <a:pt x="98" y="211"/>
                  <a:pt x="97" y="208"/>
                </a:cubicBezTo>
                <a:cubicBezTo>
                  <a:pt x="97" y="207"/>
                  <a:pt x="94" y="202"/>
                  <a:pt x="94" y="203"/>
                </a:cubicBezTo>
                <a:cubicBezTo>
                  <a:pt x="94" y="202"/>
                  <a:pt x="96" y="199"/>
                  <a:pt x="97" y="197"/>
                </a:cubicBezTo>
                <a:cubicBezTo>
                  <a:pt x="103" y="190"/>
                  <a:pt x="107" y="187"/>
                  <a:pt x="113" y="183"/>
                </a:cubicBezTo>
                <a:cubicBezTo>
                  <a:pt x="115" y="182"/>
                  <a:pt x="117" y="181"/>
                  <a:pt x="119" y="179"/>
                </a:cubicBezTo>
                <a:cubicBezTo>
                  <a:pt x="122" y="174"/>
                  <a:pt x="119" y="166"/>
                  <a:pt x="120" y="161"/>
                </a:cubicBezTo>
                <a:cubicBezTo>
                  <a:pt x="120" y="161"/>
                  <a:pt x="121" y="162"/>
                  <a:pt x="121" y="162"/>
                </a:cubicBezTo>
                <a:cubicBezTo>
                  <a:pt x="121" y="157"/>
                  <a:pt x="116" y="156"/>
                  <a:pt x="115" y="149"/>
                </a:cubicBezTo>
                <a:cubicBezTo>
                  <a:pt x="115" y="149"/>
                  <a:pt x="116" y="147"/>
                  <a:pt x="116" y="147"/>
                </a:cubicBezTo>
                <a:cubicBezTo>
                  <a:pt x="117" y="141"/>
                  <a:pt x="113" y="139"/>
                  <a:pt x="113" y="136"/>
                </a:cubicBezTo>
                <a:cubicBezTo>
                  <a:pt x="113" y="136"/>
                  <a:pt x="115" y="136"/>
                  <a:pt x="115" y="136"/>
                </a:cubicBezTo>
                <a:cubicBezTo>
                  <a:pt x="114" y="136"/>
                  <a:pt x="112" y="134"/>
                  <a:pt x="112" y="134"/>
                </a:cubicBezTo>
                <a:cubicBezTo>
                  <a:pt x="112" y="134"/>
                  <a:pt x="119" y="133"/>
                  <a:pt x="118" y="133"/>
                </a:cubicBezTo>
                <a:cubicBezTo>
                  <a:pt x="118" y="133"/>
                  <a:pt x="125" y="133"/>
                  <a:pt x="126" y="133"/>
                </a:cubicBezTo>
                <a:cubicBezTo>
                  <a:pt x="129" y="136"/>
                  <a:pt x="127" y="150"/>
                  <a:pt x="127" y="152"/>
                </a:cubicBezTo>
                <a:cubicBezTo>
                  <a:pt x="127" y="151"/>
                  <a:pt x="128" y="152"/>
                  <a:pt x="128" y="152"/>
                </a:cubicBezTo>
                <a:cubicBezTo>
                  <a:pt x="129" y="152"/>
                  <a:pt x="129" y="155"/>
                  <a:pt x="130" y="156"/>
                </a:cubicBezTo>
                <a:cubicBezTo>
                  <a:pt x="130" y="157"/>
                  <a:pt x="132" y="157"/>
                  <a:pt x="132" y="158"/>
                </a:cubicBezTo>
                <a:cubicBezTo>
                  <a:pt x="133" y="159"/>
                  <a:pt x="132" y="162"/>
                  <a:pt x="132" y="165"/>
                </a:cubicBezTo>
                <a:cubicBezTo>
                  <a:pt x="132" y="164"/>
                  <a:pt x="134" y="164"/>
                  <a:pt x="134" y="165"/>
                </a:cubicBezTo>
                <a:cubicBezTo>
                  <a:pt x="136" y="170"/>
                  <a:pt x="133" y="176"/>
                  <a:pt x="134" y="181"/>
                </a:cubicBezTo>
                <a:cubicBezTo>
                  <a:pt x="134" y="188"/>
                  <a:pt x="140" y="195"/>
                  <a:pt x="140" y="202"/>
                </a:cubicBezTo>
                <a:cubicBezTo>
                  <a:pt x="140" y="206"/>
                  <a:pt x="141" y="207"/>
                  <a:pt x="142" y="211"/>
                </a:cubicBezTo>
                <a:cubicBezTo>
                  <a:pt x="143" y="216"/>
                  <a:pt x="141" y="224"/>
                  <a:pt x="143" y="228"/>
                </a:cubicBezTo>
                <a:cubicBezTo>
                  <a:pt x="143" y="229"/>
                  <a:pt x="145" y="229"/>
                  <a:pt x="145" y="230"/>
                </a:cubicBezTo>
                <a:cubicBezTo>
                  <a:pt x="146" y="233"/>
                  <a:pt x="143" y="235"/>
                  <a:pt x="145" y="238"/>
                </a:cubicBezTo>
                <a:cubicBezTo>
                  <a:pt x="148" y="242"/>
                  <a:pt x="166" y="240"/>
                  <a:pt x="168" y="237"/>
                </a:cubicBezTo>
                <a:cubicBezTo>
                  <a:pt x="174" y="232"/>
                  <a:pt x="158" y="230"/>
                  <a:pt x="156" y="227"/>
                </a:cubicBezTo>
                <a:cubicBezTo>
                  <a:pt x="152" y="219"/>
                  <a:pt x="145" y="203"/>
                  <a:pt x="146" y="189"/>
                </a:cubicBezTo>
                <a:cubicBezTo>
                  <a:pt x="147" y="186"/>
                  <a:pt x="149" y="183"/>
                  <a:pt x="148" y="179"/>
                </a:cubicBezTo>
                <a:cubicBezTo>
                  <a:pt x="147" y="174"/>
                  <a:pt x="149" y="175"/>
                  <a:pt x="150" y="171"/>
                </a:cubicBezTo>
                <a:cubicBezTo>
                  <a:pt x="151" y="169"/>
                  <a:pt x="148" y="165"/>
                  <a:pt x="149" y="162"/>
                </a:cubicBezTo>
                <a:cubicBezTo>
                  <a:pt x="149" y="163"/>
                  <a:pt x="148" y="154"/>
                  <a:pt x="150" y="154"/>
                </a:cubicBezTo>
                <a:cubicBezTo>
                  <a:pt x="150" y="154"/>
                  <a:pt x="152" y="156"/>
                  <a:pt x="152" y="156"/>
                </a:cubicBezTo>
                <a:cubicBezTo>
                  <a:pt x="152" y="156"/>
                  <a:pt x="150" y="146"/>
                  <a:pt x="152" y="145"/>
                </a:cubicBezTo>
                <a:cubicBezTo>
                  <a:pt x="152" y="145"/>
                  <a:pt x="153" y="147"/>
                  <a:pt x="153" y="148"/>
                </a:cubicBezTo>
                <a:cubicBezTo>
                  <a:pt x="153" y="146"/>
                  <a:pt x="152" y="141"/>
                  <a:pt x="152" y="137"/>
                </a:cubicBezTo>
                <a:cubicBezTo>
                  <a:pt x="151" y="136"/>
                  <a:pt x="149" y="126"/>
                  <a:pt x="153" y="126"/>
                </a:cubicBezTo>
                <a:cubicBezTo>
                  <a:pt x="153" y="126"/>
                  <a:pt x="154" y="128"/>
                  <a:pt x="154" y="128"/>
                </a:cubicBezTo>
                <a:cubicBezTo>
                  <a:pt x="155" y="128"/>
                  <a:pt x="154" y="126"/>
                  <a:pt x="154" y="126"/>
                </a:cubicBezTo>
                <a:cubicBezTo>
                  <a:pt x="156" y="127"/>
                  <a:pt x="159" y="132"/>
                  <a:pt x="159" y="132"/>
                </a:cubicBezTo>
                <a:cubicBezTo>
                  <a:pt x="161" y="133"/>
                  <a:pt x="159" y="128"/>
                  <a:pt x="160" y="128"/>
                </a:cubicBezTo>
                <a:cubicBezTo>
                  <a:pt x="161" y="128"/>
                  <a:pt x="161" y="133"/>
                  <a:pt x="162" y="133"/>
                </a:cubicBezTo>
                <a:cubicBezTo>
                  <a:pt x="162" y="133"/>
                  <a:pt x="163" y="128"/>
                  <a:pt x="163" y="128"/>
                </a:cubicBezTo>
                <a:cubicBezTo>
                  <a:pt x="163" y="128"/>
                  <a:pt x="164" y="130"/>
                  <a:pt x="164" y="130"/>
                </a:cubicBezTo>
                <a:cubicBezTo>
                  <a:pt x="165" y="132"/>
                  <a:pt x="167" y="133"/>
                  <a:pt x="167" y="133"/>
                </a:cubicBezTo>
                <a:cubicBezTo>
                  <a:pt x="169" y="133"/>
                  <a:pt x="167" y="130"/>
                  <a:pt x="167" y="130"/>
                </a:cubicBezTo>
                <a:cubicBezTo>
                  <a:pt x="167" y="129"/>
                  <a:pt x="162" y="125"/>
                  <a:pt x="168" y="127"/>
                </a:cubicBezTo>
                <a:cubicBezTo>
                  <a:pt x="170" y="127"/>
                  <a:pt x="169" y="130"/>
                  <a:pt x="171" y="130"/>
                </a:cubicBezTo>
                <a:cubicBezTo>
                  <a:pt x="171" y="130"/>
                  <a:pt x="170" y="126"/>
                  <a:pt x="172" y="126"/>
                </a:cubicBezTo>
                <a:cubicBezTo>
                  <a:pt x="173" y="126"/>
                  <a:pt x="172" y="127"/>
                  <a:pt x="172" y="128"/>
                </a:cubicBezTo>
                <a:cubicBezTo>
                  <a:pt x="172" y="129"/>
                  <a:pt x="174" y="126"/>
                  <a:pt x="174" y="126"/>
                </a:cubicBezTo>
                <a:cubicBezTo>
                  <a:pt x="176" y="126"/>
                  <a:pt x="175" y="135"/>
                  <a:pt x="177" y="129"/>
                </a:cubicBezTo>
                <a:cubicBezTo>
                  <a:pt x="178" y="126"/>
                  <a:pt x="178" y="129"/>
                  <a:pt x="179" y="129"/>
                </a:cubicBezTo>
                <a:cubicBezTo>
                  <a:pt x="180" y="128"/>
                  <a:pt x="180" y="121"/>
                  <a:pt x="180" y="121"/>
                </a:cubicBezTo>
                <a:cubicBezTo>
                  <a:pt x="180" y="121"/>
                  <a:pt x="181" y="122"/>
                  <a:pt x="181" y="122"/>
                </a:cubicBezTo>
                <a:cubicBezTo>
                  <a:pt x="181" y="126"/>
                  <a:pt x="183" y="125"/>
                  <a:pt x="183" y="128"/>
                </a:cubicBezTo>
                <a:cubicBezTo>
                  <a:pt x="184" y="135"/>
                  <a:pt x="184" y="123"/>
                  <a:pt x="183" y="121"/>
                </a:cubicBezTo>
                <a:cubicBezTo>
                  <a:pt x="183" y="122"/>
                  <a:pt x="185" y="124"/>
                  <a:pt x="185" y="124"/>
                </a:cubicBezTo>
                <a:cubicBezTo>
                  <a:pt x="187" y="124"/>
                  <a:pt x="186" y="120"/>
                  <a:pt x="186" y="119"/>
                </a:cubicBezTo>
                <a:cubicBezTo>
                  <a:pt x="186" y="119"/>
                  <a:pt x="191" y="120"/>
                  <a:pt x="189" y="119"/>
                </a:cubicBezTo>
                <a:cubicBezTo>
                  <a:pt x="193" y="120"/>
                  <a:pt x="188" y="117"/>
                  <a:pt x="190" y="117"/>
                </a:cubicBezTo>
                <a:cubicBezTo>
                  <a:pt x="190" y="116"/>
                  <a:pt x="192" y="120"/>
                  <a:pt x="193" y="120"/>
                </a:cubicBezTo>
                <a:cubicBezTo>
                  <a:pt x="194" y="120"/>
                  <a:pt x="192" y="118"/>
                  <a:pt x="193" y="118"/>
                </a:cubicBezTo>
                <a:cubicBezTo>
                  <a:pt x="193" y="118"/>
                  <a:pt x="194" y="118"/>
                  <a:pt x="194" y="118"/>
                </a:cubicBezTo>
                <a:cubicBezTo>
                  <a:pt x="194" y="116"/>
                  <a:pt x="192" y="115"/>
                  <a:pt x="193" y="112"/>
                </a:cubicBezTo>
                <a:cubicBezTo>
                  <a:pt x="192" y="113"/>
                  <a:pt x="197" y="108"/>
                  <a:pt x="197" y="108"/>
                </a:cubicBezTo>
                <a:cubicBezTo>
                  <a:pt x="196" y="108"/>
                  <a:pt x="198" y="113"/>
                  <a:pt x="198" y="112"/>
                </a:cubicBezTo>
                <a:cubicBezTo>
                  <a:pt x="198" y="113"/>
                  <a:pt x="199" y="110"/>
                  <a:pt x="199" y="110"/>
                </a:cubicBezTo>
                <a:cubicBezTo>
                  <a:pt x="199" y="106"/>
                  <a:pt x="200" y="109"/>
                  <a:pt x="200" y="110"/>
                </a:cubicBezTo>
                <a:cubicBezTo>
                  <a:pt x="200" y="108"/>
                  <a:pt x="200" y="96"/>
                  <a:pt x="201" y="102"/>
                </a:cubicBezTo>
                <a:cubicBezTo>
                  <a:pt x="201" y="105"/>
                  <a:pt x="201" y="101"/>
                  <a:pt x="202" y="101"/>
                </a:cubicBezTo>
                <a:cubicBezTo>
                  <a:pt x="203" y="101"/>
                  <a:pt x="203" y="103"/>
                  <a:pt x="204" y="103"/>
                </a:cubicBezTo>
                <a:cubicBezTo>
                  <a:pt x="204" y="103"/>
                  <a:pt x="202" y="101"/>
                  <a:pt x="204" y="99"/>
                </a:cubicBezTo>
                <a:cubicBezTo>
                  <a:pt x="204" y="99"/>
                  <a:pt x="205" y="100"/>
                  <a:pt x="205" y="100"/>
                </a:cubicBezTo>
                <a:cubicBezTo>
                  <a:pt x="208" y="99"/>
                  <a:pt x="206" y="95"/>
                  <a:pt x="206" y="94"/>
                </a:cubicBezTo>
                <a:cubicBezTo>
                  <a:pt x="206" y="94"/>
                  <a:pt x="207" y="94"/>
                  <a:pt x="207" y="93"/>
                </a:cubicBezTo>
                <a:cubicBezTo>
                  <a:pt x="205" y="90"/>
                  <a:pt x="205" y="90"/>
                  <a:pt x="205" y="90"/>
                </a:cubicBezTo>
                <a:cubicBezTo>
                  <a:pt x="206" y="89"/>
                  <a:pt x="207" y="93"/>
                  <a:pt x="208" y="92"/>
                </a:cubicBezTo>
                <a:cubicBezTo>
                  <a:pt x="207" y="93"/>
                  <a:pt x="206" y="89"/>
                  <a:pt x="207" y="89"/>
                </a:cubicBezTo>
                <a:cubicBezTo>
                  <a:pt x="207" y="89"/>
                  <a:pt x="208" y="91"/>
                  <a:pt x="208" y="90"/>
                </a:cubicBezTo>
                <a:cubicBezTo>
                  <a:pt x="208" y="88"/>
                  <a:pt x="206" y="84"/>
                  <a:pt x="206" y="84"/>
                </a:cubicBezTo>
                <a:cubicBezTo>
                  <a:pt x="205" y="78"/>
                  <a:pt x="209" y="86"/>
                  <a:pt x="208" y="81"/>
                </a:cubicBezTo>
                <a:cubicBezTo>
                  <a:pt x="207" y="79"/>
                  <a:pt x="209" y="79"/>
                  <a:pt x="209" y="79"/>
                </a:cubicBezTo>
                <a:cubicBezTo>
                  <a:pt x="209" y="78"/>
                  <a:pt x="208" y="77"/>
                  <a:pt x="208" y="75"/>
                </a:cubicBezTo>
                <a:cubicBezTo>
                  <a:pt x="208" y="74"/>
                  <a:pt x="209" y="73"/>
                  <a:pt x="209" y="72"/>
                </a:cubicBezTo>
                <a:cubicBezTo>
                  <a:pt x="209" y="71"/>
                  <a:pt x="208" y="70"/>
                  <a:pt x="208" y="69"/>
                </a:cubicBezTo>
                <a:cubicBezTo>
                  <a:pt x="207" y="65"/>
                  <a:pt x="210" y="65"/>
                  <a:pt x="210" y="67"/>
                </a:cubicBezTo>
                <a:cubicBezTo>
                  <a:pt x="210" y="64"/>
                  <a:pt x="207" y="61"/>
                  <a:pt x="205" y="57"/>
                </a:cubicBezTo>
                <a:cubicBezTo>
                  <a:pt x="204" y="56"/>
                  <a:pt x="205" y="56"/>
                  <a:pt x="205" y="55"/>
                </a:cubicBezTo>
                <a:cubicBezTo>
                  <a:pt x="204" y="51"/>
                  <a:pt x="199" y="47"/>
                  <a:pt x="200" y="44"/>
                </a:cubicBezTo>
                <a:cubicBezTo>
                  <a:pt x="201" y="41"/>
                  <a:pt x="209" y="42"/>
                  <a:pt x="212" y="41"/>
                </a:cubicBezTo>
                <a:cubicBezTo>
                  <a:pt x="215" y="41"/>
                  <a:pt x="219" y="38"/>
                  <a:pt x="220" y="37"/>
                </a:cubicBezTo>
                <a:cubicBezTo>
                  <a:pt x="220" y="37"/>
                  <a:pt x="219" y="35"/>
                  <a:pt x="219" y="35"/>
                </a:cubicBezTo>
                <a:cubicBezTo>
                  <a:pt x="220" y="33"/>
                  <a:pt x="221" y="35"/>
                  <a:pt x="221" y="33"/>
                </a:cubicBezTo>
                <a:cubicBezTo>
                  <a:pt x="221" y="30"/>
                  <a:pt x="215" y="22"/>
                  <a:pt x="213" y="2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6"/>
          <p:cNvSpPr>
            <a:spLocks/>
          </p:cNvSpPr>
          <p:nvPr/>
        </p:nvSpPr>
        <p:spPr bwMode="auto">
          <a:xfrm>
            <a:off x="3421893" y="2646826"/>
            <a:ext cx="5178" cy="15534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7"/>
              </a:cxn>
              <a:cxn ang="0">
                <a:pos x="0" y="0"/>
              </a:cxn>
            </a:cxnLst>
            <a:rect l="0" t="0" r="r" b="b"/>
            <a:pathLst>
              <a:path w="2" h="7">
                <a:moveTo>
                  <a:pt x="0" y="0"/>
                </a:moveTo>
                <a:cubicBezTo>
                  <a:pt x="2" y="1"/>
                  <a:pt x="2" y="4"/>
                  <a:pt x="2" y="7"/>
                </a:cubicBezTo>
                <a:cubicBezTo>
                  <a:pt x="1" y="5"/>
                  <a:pt x="0" y="3"/>
                  <a:pt x="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7"/>
          <p:cNvSpPr>
            <a:spLocks/>
          </p:cNvSpPr>
          <p:nvPr/>
        </p:nvSpPr>
        <p:spPr bwMode="auto">
          <a:xfrm>
            <a:off x="3427071" y="2654593"/>
            <a:ext cx="28479" cy="9320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9" y="38"/>
              </a:cxn>
              <a:cxn ang="0">
                <a:pos x="6" y="32"/>
              </a:cxn>
              <a:cxn ang="0">
                <a:pos x="7" y="31"/>
              </a:cxn>
              <a:cxn ang="0">
                <a:pos x="0" y="7"/>
              </a:cxn>
              <a:cxn ang="0">
                <a:pos x="2" y="0"/>
              </a:cxn>
            </a:cxnLst>
            <a:rect l="0" t="0" r="r" b="b"/>
            <a:pathLst>
              <a:path w="12" h="38">
                <a:moveTo>
                  <a:pt x="2" y="0"/>
                </a:moveTo>
                <a:cubicBezTo>
                  <a:pt x="2" y="14"/>
                  <a:pt x="12" y="23"/>
                  <a:pt x="9" y="38"/>
                </a:cubicBezTo>
                <a:cubicBezTo>
                  <a:pt x="8" y="36"/>
                  <a:pt x="8" y="34"/>
                  <a:pt x="6" y="32"/>
                </a:cubicBezTo>
                <a:cubicBezTo>
                  <a:pt x="6" y="31"/>
                  <a:pt x="6" y="31"/>
                  <a:pt x="7" y="31"/>
                </a:cubicBezTo>
                <a:cubicBezTo>
                  <a:pt x="4" y="23"/>
                  <a:pt x="1" y="14"/>
                  <a:pt x="0" y="7"/>
                </a:cubicBezTo>
                <a:cubicBezTo>
                  <a:pt x="1" y="5"/>
                  <a:pt x="2" y="3"/>
                  <a:pt x="2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68"/>
          <p:cNvSpPr>
            <a:spLocks noEditPoints="1"/>
          </p:cNvSpPr>
          <p:nvPr/>
        </p:nvSpPr>
        <p:spPr bwMode="auto">
          <a:xfrm>
            <a:off x="2929980" y="2395690"/>
            <a:ext cx="688678" cy="484148"/>
          </a:xfrm>
          <a:custGeom>
            <a:avLst/>
            <a:gdLst/>
            <a:ahLst/>
            <a:cxnLst>
              <a:cxn ang="0">
                <a:pos x="209" y="136"/>
              </a:cxn>
              <a:cxn ang="0">
                <a:pos x="211" y="143"/>
              </a:cxn>
              <a:cxn ang="0">
                <a:pos x="202" y="112"/>
              </a:cxn>
              <a:cxn ang="0">
                <a:pos x="200" y="102"/>
              </a:cxn>
              <a:cxn ang="0">
                <a:pos x="141" y="197"/>
              </a:cxn>
              <a:cxn ang="0">
                <a:pos x="128" y="194"/>
              </a:cxn>
              <a:cxn ang="0">
                <a:pos x="126" y="184"/>
              </a:cxn>
              <a:cxn ang="0">
                <a:pos x="109" y="102"/>
              </a:cxn>
              <a:cxn ang="0">
                <a:pos x="46" y="79"/>
              </a:cxn>
              <a:cxn ang="0">
                <a:pos x="33" y="57"/>
              </a:cxn>
              <a:cxn ang="0">
                <a:pos x="12" y="27"/>
              </a:cxn>
              <a:cxn ang="0">
                <a:pos x="6" y="22"/>
              </a:cxn>
              <a:cxn ang="0">
                <a:pos x="28" y="9"/>
              </a:cxn>
              <a:cxn ang="0">
                <a:pos x="36" y="6"/>
              </a:cxn>
              <a:cxn ang="0">
                <a:pos x="55" y="22"/>
              </a:cxn>
              <a:cxn ang="0">
                <a:pos x="108" y="39"/>
              </a:cxn>
              <a:cxn ang="0">
                <a:pos x="116" y="31"/>
              </a:cxn>
              <a:cxn ang="0">
                <a:pos x="127" y="12"/>
              </a:cxn>
              <a:cxn ang="0">
                <a:pos x="143" y="3"/>
              </a:cxn>
              <a:cxn ang="0">
                <a:pos x="161" y="15"/>
              </a:cxn>
              <a:cxn ang="0">
                <a:pos x="215" y="10"/>
              </a:cxn>
              <a:cxn ang="0">
                <a:pos x="236" y="42"/>
              </a:cxn>
              <a:cxn ang="0">
                <a:pos x="243" y="49"/>
              </a:cxn>
              <a:cxn ang="0">
                <a:pos x="228" y="50"/>
              </a:cxn>
              <a:cxn ang="0">
                <a:pos x="236" y="61"/>
              </a:cxn>
              <a:cxn ang="0">
                <a:pos x="280" y="76"/>
              </a:cxn>
              <a:cxn ang="0">
                <a:pos x="278" y="83"/>
              </a:cxn>
              <a:cxn ang="0">
                <a:pos x="278" y="91"/>
              </a:cxn>
              <a:cxn ang="0">
                <a:pos x="272" y="90"/>
              </a:cxn>
              <a:cxn ang="0">
                <a:pos x="272" y="97"/>
              </a:cxn>
              <a:cxn ang="0">
                <a:pos x="269" y="95"/>
              </a:cxn>
              <a:cxn ang="0">
                <a:pos x="264" y="95"/>
              </a:cxn>
              <a:cxn ang="0">
                <a:pos x="258" y="89"/>
              </a:cxn>
              <a:cxn ang="0">
                <a:pos x="245" y="74"/>
              </a:cxn>
              <a:cxn ang="0">
                <a:pos x="243" y="182"/>
              </a:cxn>
              <a:cxn ang="0">
                <a:pos x="229" y="193"/>
              </a:cxn>
              <a:cxn ang="0">
                <a:pos x="226" y="129"/>
              </a:cxn>
              <a:cxn ang="0">
                <a:pos x="210" y="184"/>
              </a:cxn>
              <a:cxn ang="0">
                <a:pos x="194" y="193"/>
              </a:cxn>
              <a:cxn ang="0">
                <a:pos x="211" y="159"/>
              </a:cxn>
              <a:cxn ang="0">
                <a:pos x="208" y="154"/>
              </a:cxn>
              <a:cxn ang="0">
                <a:pos x="207" y="156"/>
              </a:cxn>
              <a:cxn ang="0">
                <a:pos x="188" y="102"/>
              </a:cxn>
              <a:cxn ang="0">
                <a:pos x="158" y="100"/>
              </a:cxn>
              <a:cxn ang="0">
                <a:pos x="154" y="124"/>
              </a:cxn>
              <a:cxn ang="0">
                <a:pos x="153" y="127"/>
              </a:cxn>
              <a:cxn ang="0">
                <a:pos x="151" y="125"/>
              </a:cxn>
              <a:cxn ang="0">
                <a:pos x="146" y="108"/>
              </a:cxn>
              <a:cxn ang="0">
                <a:pos x="138" y="150"/>
              </a:cxn>
              <a:cxn ang="0">
                <a:pos x="141" y="197"/>
              </a:cxn>
              <a:cxn ang="0">
                <a:pos x="25" y="41"/>
              </a:cxn>
              <a:cxn ang="0">
                <a:pos x="20" y="31"/>
              </a:cxn>
              <a:cxn ang="0">
                <a:pos x="25" y="47"/>
              </a:cxn>
            </a:cxnLst>
            <a:rect l="0" t="0" r="r" b="b"/>
            <a:pathLst>
              <a:path w="280" h="197">
                <a:moveTo>
                  <a:pt x="202" y="112"/>
                </a:moveTo>
                <a:cubicBezTo>
                  <a:pt x="203" y="119"/>
                  <a:pt x="206" y="128"/>
                  <a:pt x="209" y="136"/>
                </a:cubicBezTo>
                <a:cubicBezTo>
                  <a:pt x="208" y="136"/>
                  <a:pt x="208" y="136"/>
                  <a:pt x="208" y="137"/>
                </a:cubicBezTo>
                <a:cubicBezTo>
                  <a:pt x="210" y="139"/>
                  <a:pt x="210" y="141"/>
                  <a:pt x="211" y="143"/>
                </a:cubicBezTo>
                <a:cubicBezTo>
                  <a:pt x="214" y="128"/>
                  <a:pt x="204" y="119"/>
                  <a:pt x="204" y="105"/>
                </a:cubicBezTo>
                <a:cubicBezTo>
                  <a:pt x="204" y="108"/>
                  <a:pt x="203" y="110"/>
                  <a:pt x="202" y="112"/>
                </a:cubicBezTo>
                <a:close/>
                <a:moveTo>
                  <a:pt x="202" y="109"/>
                </a:moveTo>
                <a:cubicBezTo>
                  <a:pt x="202" y="106"/>
                  <a:pt x="202" y="103"/>
                  <a:pt x="200" y="102"/>
                </a:cubicBezTo>
                <a:cubicBezTo>
                  <a:pt x="200" y="105"/>
                  <a:pt x="201" y="107"/>
                  <a:pt x="202" y="109"/>
                </a:cubicBezTo>
                <a:close/>
                <a:moveTo>
                  <a:pt x="141" y="197"/>
                </a:moveTo>
                <a:cubicBezTo>
                  <a:pt x="128" y="197"/>
                  <a:pt x="128" y="197"/>
                  <a:pt x="128" y="197"/>
                </a:cubicBezTo>
                <a:cubicBezTo>
                  <a:pt x="128" y="194"/>
                  <a:pt x="128" y="194"/>
                  <a:pt x="128" y="194"/>
                </a:cubicBezTo>
                <a:cubicBezTo>
                  <a:pt x="128" y="194"/>
                  <a:pt x="118" y="197"/>
                  <a:pt x="118" y="194"/>
                </a:cubicBezTo>
                <a:cubicBezTo>
                  <a:pt x="116" y="188"/>
                  <a:pt x="126" y="184"/>
                  <a:pt x="126" y="184"/>
                </a:cubicBezTo>
                <a:cubicBezTo>
                  <a:pt x="126" y="173"/>
                  <a:pt x="124" y="163"/>
                  <a:pt x="121" y="156"/>
                </a:cubicBezTo>
                <a:cubicBezTo>
                  <a:pt x="126" y="132"/>
                  <a:pt x="113" y="119"/>
                  <a:pt x="109" y="102"/>
                </a:cubicBezTo>
                <a:cubicBezTo>
                  <a:pt x="104" y="100"/>
                  <a:pt x="102" y="95"/>
                  <a:pt x="98" y="92"/>
                </a:cubicBezTo>
                <a:cubicBezTo>
                  <a:pt x="76" y="95"/>
                  <a:pt x="58" y="89"/>
                  <a:pt x="46" y="79"/>
                </a:cubicBezTo>
                <a:cubicBezTo>
                  <a:pt x="42" y="75"/>
                  <a:pt x="39" y="68"/>
                  <a:pt x="34" y="64"/>
                </a:cubicBezTo>
                <a:cubicBezTo>
                  <a:pt x="36" y="62"/>
                  <a:pt x="34" y="59"/>
                  <a:pt x="33" y="57"/>
                </a:cubicBezTo>
                <a:cubicBezTo>
                  <a:pt x="21" y="55"/>
                  <a:pt x="21" y="34"/>
                  <a:pt x="12" y="25"/>
                </a:cubicBezTo>
                <a:cubicBezTo>
                  <a:pt x="12" y="25"/>
                  <a:pt x="12" y="27"/>
                  <a:pt x="12" y="27"/>
                </a:cubicBezTo>
                <a:cubicBezTo>
                  <a:pt x="9" y="27"/>
                  <a:pt x="9" y="30"/>
                  <a:pt x="6" y="29"/>
                </a:cubicBezTo>
                <a:cubicBezTo>
                  <a:pt x="3" y="27"/>
                  <a:pt x="5" y="25"/>
                  <a:pt x="6" y="22"/>
                </a:cubicBezTo>
                <a:cubicBezTo>
                  <a:pt x="4" y="23"/>
                  <a:pt x="1" y="23"/>
                  <a:pt x="0" y="21"/>
                </a:cubicBezTo>
                <a:cubicBezTo>
                  <a:pt x="2" y="9"/>
                  <a:pt x="13" y="8"/>
                  <a:pt x="28" y="9"/>
                </a:cubicBezTo>
                <a:cubicBezTo>
                  <a:pt x="31" y="8"/>
                  <a:pt x="32" y="4"/>
                  <a:pt x="36" y="3"/>
                </a:cubicBezTo>
                <a:cubicBezTo>
                  <a:pt x="35" y="4"/>
                  <a:pt x="35" y="4"/>
                  <a:pt x="36" y="6"/>
                </a:cubicBezTo>
                <a:cubicBezTo>
                  <a:pt x="43" y="5"/>
                  <a:pt x="47" y="8"/>
                  <a:pt x="48" y="14"/>
                </a:cubicBezTo>
                <a:cubicBezTo>
                  <a:pt x="52" y="15"/>
                  <a:pt x="52" y="18"/>
                  <a:pt x="55" y="22"/>
                </a:cubicBezTo>
                <a:cubicBezTo>
                  <a:pt x="55" y="37"/>
                  <a:pt x="55" y="44"/>
                  <a:pt x="62" y="57"/>
                </a:cubicBezTo>
                <a:cubicBezTo>
                  <a:pt x="79" y="64"/>
                  <a:pt x="98" y="49"/>
                  <a:pt x="108" y="39"/>
                </a:cubicBezTo>
                <a:cubicBezTo>
                  <a:pt x="108" y="36"/>
                  <a:pt x="109" y="35"/>
                  <a:pt x="109" y="33"/>
                </a:cubicBezTo>
                <a:cubicBezTo>
                  <a:pt x="112" y="33"/>
                  <a:pt x="114" y="32"/>
                  <a:pt x="116" y="31"/>
                </a:cubicBezTo>
                <a:cubicBezTo>
                  <a:pt x="115" y="28"/>
                  <a:pt x="112" y="27"/>
                  <a:pt x="109" y="26"/>
                </a:cubicBezTo>
                <a:cubicBezTo>
                  <a:pt x="118" y="26"/>
                  <a:pt x="124" y="19"/>
                  <a:pt x="127" y="12"/>
                </a:cubicBezTo>
                <a:cubicBezTo>
                  <a:pt x="132" y="11"/>
                  <a:pt x="133" y="6"/>
                  <a:pt x="136" y="4"/>
                </a:cubicBezTo>
                <a:cubicBezTo>
                  <a:pt x="139" y="7"/>
                  <a:pt x="140" y="0"/>
                  <a:pt x="143" y="3"/>
                </a:cubicBezTo>
                <a:cubicBezTo>
                  <a:pt x="140" y="7"/>
                  <a:pt x="143" y="8"/>
                  <a:pt x="143" y="13"/>
                </a:cubicBezTo>
                <a:cubicBezTo>
                  <a:pt x="146" y="14"/>
                  <a:pt x="155" y="14"/>
                  <a:pt x="161" y="15"/>
                </a:cubicBezTo>
                <a:cubicBezTo>
                  <a:pt x="171" y="4"/>
                  <a:pt x="189" y="12"/>
                  <a:pt x="199" y="17"/>
                </a:cubicBezTo>
                <a:cubicBezTo>
                  <a:pt x="204" y="14"/>
                  <a:pt x="210" y="13"/>
                  <a:pt x="215" y="10"/>
                </a:cubicBezTo>
                <a:cubicBezTo>
                  <a:pt x="213" y="19"/>
                  <a:pt x="217" y="28"/>
                  <a:pt x="220" y="36"/>
                </a:cubicBezTo>
                <a:cubicBezTo>
                  <a:pt x="225" y="38"/>
                  <a:pt x="233" y="38"/>
                  <a:pt x="236" y="42"/>
                </a:cubicBezTo>
                <a:cubicBezTo>
                  <a:pt x="236" y="45"/>
                  <a:pt x="229" y="41"/>
                  <a:pt x="230" y="43"/>
                </a:cubicBezTo>
                <a:cubicBezTo>
                  <a:pt x="234" y="45"/>
                  <a:pt x="242" y="44"/>
                  <a:pt x="243" y="49"/>
                </a:cubicBezTo>
                <a:cubicBezTo>
                  <a:pt x="238" y="51"/>
                  <a:pt x="231" y="45"/>
                  <a:pt x="226" y="47"/>
                </a:cubicBezTo>
                <a:cubicBezTo>
                  <a:pt x="228" y="47"/>
                  <a:pt x="230" y="50"/>
                  <a:pt x="228" y="50"/>
                </a:cubicBezTo>
                <a:cubicBezTo>
                  <a:pt x="231" y="52"/>
                  <a:pt x="235" y="53"/>
                  <a:pt x="237" y="55"/>
                </a:cubicBezTo>
                <a:cubicBezTo>
                  <a:pt x="237" y="57"/>
                  <a:pt x="236" y="58"/>
                  <a:pt x="236" y="61"/>
                </a:cubicBezTo>
                <a:cubicBezTo>
                  <a:pt x="241" y="65"/>
                  <a:pt x="265" y="75"/>
                  <a:pt x="274" y="72"/>
                </a:cubicBezTo>
                <a:cubicBezTo>
                  <a:pt x="277" y="73"/>
                  <a:pt x="276" y="75"/>
                  <a:pt x="280" y="76"/>
                </a:cubicBezTo>
                <a:cubicBezTo>
                  <a:pt x="278" y="77"/>
                  <a:pt x="276" y="75"/>
                  <a:pt x="274" y="78"/>
                </a:cubicBezTo>
                <a:cubicBezTo>
                  <a:pt x="275" y="80"/>
                  <a:pt x="275" y="83"/>
                  <a:pt x="278" y="83"/>
                </a:cubicBezTo>
                <a:cubicBezTo>
                  <a:pt x="276" y="84"/>
                  <a:pt x="277" y="84"/>
                  <a:pt x="275" y="85"/>
                </a:cubicBezTo>
                <a:cubicBezTo>
                  <a:pt x="276" y="88"/>
                  <a:pt x="279" y="88"/>
                  <a:pt x="278" y="91"/>
                </a:cubicBezTo>
                <a:cubicBezTo>
                  <a:pt x="277" y="89"/>
                  <a:pt x="277" y="89"/>
                  <a:pt x="276" y="91"/>
                </a:cubicBezTo>
                <a:cubicBezTo>
                  <a:pt x="276" y="89"/>
                  <a:pt x="274" y="90"/>
                  <a:pt x="272" y="90"/>
                </a:cubicBezTo>
                <a:cubicBezTo>
                  <a:pt x="274" y="93"/>
                  <a:pt x="274" y="94"/>
                  <a:pt x="274" y="96"/>
                </a:cubicBezTo>
                <a:cubicBezTo>
                  <a:pt x="273" y="96"/>
                  <a:pt x="273" y="97"/>
                  <a:pt x="272" y="97"/>
                </a:cubicBezTo>
                <a:cubicBezTo>
                  <a:pt x="273" y="92"/>
                  <a:pt x="269" y="91"/>
                  <a:pt x="266" y="86"/>
                </a:cubicBezTo>
                <a:cubicBezTo>
                  <a:pt x="265" y="90"/>
                  <a:pt x="269" y="93"/>
                  <a:pt x="269" y="95"/>
                </a:cubicBezTo>
                <a:cubicBezTo>
                  <a:pt x="267" y="94"/>
                  <a:pt x="266" y="92"/>
                  <a:pt x="265" y="90"/>
                </a:cubicBezTo>
                <a:cubicBezTo>
                  <a:pt x="264" y="93"/>
                  <a:pt x="263" y="92"/>
                  <a:pt x="264" y="95"/>
                </a:cubicBezTo>
                <a:cubicBezTo>
                  <a:pt x="261" y="95"/>
                  <a:pt x="261" y="83"/>
                  <a:pt x="259" y="82"/>
                </a:cubicBezTo>
                <a:cubicBezTo>
                  <a:pt x="259" y="85"/>
                  <a:pt x="260" y="88"/>
                  <a:pt x="258" y="89"/>
                </a:cubicBezTo>
                <a:cubicBezTo>
                  <a:pt x="259" y="86"/>
                  <a:pt x="257" y="84"/>
                  <a:pt x="258" y="81"/>
                </a:cubicBezTo>
                <a:cubicBezTo>
                  <a:pt x="255" y="77"/>
                  <a:pt x="251" y="75"/>
                  <a:pt x="245" y="74"/>
                </a:cubicBezTo>
                <a:cubicBezTo>
                  <a:pt x="252" y="102"/>
                  <a:pt x="236" y="137"/>
                  <a:pt x="250" y="161"/>
                </a:cubicBezTo>
                <a:cubicBezTo>
                  <a:pt x="248" y="167"/>
                  <a:pt x="245" y="174"/>
                  <a:pt x="243" y="182"/>
                </a:cubicBezTo>
                <a:cubicBezTo>
                  <a:pt x="250" y="190"/>
                  <a:pt x="245" y="194"/>
                  <a:pt x="245" y="194"/>
                </a:cubicBezTo>
                <a:cubicBezTo>
                  <a:pt x="245" y="194"/>
                  <a:pt x="230" y="196"/>
                  <a:pt x="229" y="193"/>
                </a:cubicBezTo>
                <a:cubicBezTo>
                  <a:pt x="228" y="189"/>
                  <a:pt x="237" y="182"/>
                  <a:pt x="237" y="182"/>
                </a:cubicBezTo>
                <a:cubicBezTo>
                  <a:pt x="238" y="162"/>
                  <a:pt x="234" y="142"/>
                  <a:pt x="226" y="129"/>
                </a:cubicBezTo>
                <a:cubicBezTo>
                  <a:pt x="226" y="140"/>
                  <a:pt x="225" y="147"/>
                  <a:pt x="227" y="157"/>
                </a:cubicBezTo>
                <a:cubicBezTo>
                  <a:pt x="223" y="165"/>
                  <a:pt x="215" y="174"/>
                  <a:pt x="210" y="184"/>
                </a:cubicBezTo>
                <a:cubicBezTo>
                  <a:pt x="216" y="191"/>
                  <a:pt x="209" y="194"/>
                  <a:pt x="209" y="194"/>
                </a:cubicBezTo>
                <a:cubicBezTo>
                  <a:pt x="209" y="194"/>
                  <a:pt x="196" y="196"/>
                  <a:pt x="194" y="193"/>
                </a:cubicBezTo>
                <a:cubicBezTo>
                  <a:pt x="193" y="190"/>
                  <a:pt x="200" y="184"/>
                  <a:pt x="200" y="184"/>
                </a:cubicBezTo>
                <a:cubicBezTo>
                  <a:pt x="205" y="177"/>
                  <a:pt x="209" y="169"/>
                  <a:pt x="211" y="159"/>
                </a:cubicBezTo>
                <a:cubicBezTo>
                  <a:pt x="214" y="148"/>
                  <a:pt x="210" y="146"/>
                  <a:pt x="208" y="143"/>
                </a:cubicBezTo>
                <a:cubicBezTo>
                  <a:pt x="209" y="147"/>
                  <a:pt x="210" y="153"/>
                  <a:pt x="208" y="154"/>
                </a:cubicBezTo>
                <a:cubicBezTo>
                  <a:pt x="208" y="149"/>
                  <a:pt x="207" y="145"/>
                  <a:pt x="205" y="143"/>
                </a:cubicBezTo>
                <a:cubicBezTo>
                  <a:pt x="205" y="147"/>
                  <a:pt x="208" y="152"/>
                  <a:pt x="207" y="156"/>
                </a:cubicBezTo>
                <a:cubicBezTo>
                  <a:pt x="202" y="138"/>
                  <a:pt x="203" y="116"/>
                  <a:pt x="197" y="99"/>
                </a:cubicBezTo>
                <a:cubicBezTo>
                  <a:pt x="194" y="99"/>
                  <a:pt x="189" y="98"/>
                  <a:pt x="188" y="102"/>
                </a:cubicBezTo>
                <a:cubicBezTo>
                  <a:pt x="186" y="101"/>
                  <a:pt x="186" y="99"/>
                  <a:pt x="184" y="98"/>
                </a:cubicBezTo>
                <a:cubicBezTo>
                  <a:pt x="178" y="100"/>
                  <a:pt x="166" y="100"/>
                  <a:pt x="158" y="100"/>
                </a:cubicBezTo>
                <a:cubicBezTo>
                  <a:pt x="152" y="105"/>
                  <a:pt x="156" y="119"/>
                  <a:pt x="156" y="124"/>
                </a:cubicBezTo>
                <a:cubicBezTo>
                  <a:pt x="155" y="125"/>
                  <a:pt x="155" y="124"/>
                  <a:pt x="154" y="124"/>
                </a:cubicBezTo>
                <a:cubicBezTo>
                  <a:pt x="154" y="127"/>
                  <a:pt x="156" y="126"/>
                  <a:pt x="156" y="129"/>
                </a:cubicBezTo>
                <a:cubicBezTo>
                  <a:pt x="155" y="129"/>
                  <a:pt x="154" y="125"/>
                  <a:pt x="153" y="127"/>
                </a:cubicBezTo>
                <a:cubicBezTo>
                  <a:pt x="154" y="126"/>
                  <a:pt x="154" y="130"/>
                  <a:pt x="153" y="130"/>
                </a:cubicBezTo>
                <a:cubicBezTo>
                  <a:pt x="153" y="127"/>
                  <a:pt x="151" y="127"/>
                  <a:pt x="151" y="125"/>
                </a:cubicBezTo>
                <a:cubicBezTo>
                  <a:pt x="150" y="129"/>
                  <a:pt x="154" y="132"/>
                  <a:pt x="153" y="133"/>
                </a:cubicBezTo>
                <a:cubicBezTo>
                  <a:pt x="149" y="127"/>
                  <a:pt x="146" y="119"/>
                  <a:pt x="146" y="108"/>
                </a:cubicBezTo>
                <a:cubicBezTo>
                  <a:pt x="142" y="109"/>
                  <a:pt x="138" y="109"/>
                  <a:pt x="133" y="109"/>
                </a:cubicBezTo>
                <a:cubicBezTo>
                  <a:pt x="129" y="123"/>
                  <a:pt x="133" y="139"/>
                  <a:pt x="138" y="150"/>
                </a:cubicBezTo>
                <a:cubicBezTo>
                  <a:pt x="135" y="162"/>
                  <a:pt x="138" y="174"/>
                  <a:pt x="140" y="184"/>
                </a:cubicBezTo>
                <a:cubicBezTo>
                  <a:pt x="147" y="191"/>
                  <a:pt x="141" y="197"/>
                  <a:pt x="141" y="197"/>
                </a:cubicBezTo>
                <a:close/>
                <a:moveTo>
                  <a:pt x="25" y="47"/>
                </a:moveTo>
                <a:cubicBezTo>
                  <a:pt x="24" y="44"/>
                  <a:pt x="25" y="43"/>
                  <a:pt x="25" y="41"/>
                </a:cubicBezTo>
                <a:cubicBezTo>
                  <a:pt x="22" y="40"/>
                  <a:pt x="21" y="36"/>
                  <a:pt x="18" y="33"/>
                </a:cubicBezTo>
                <a:cubicBezTo>
                  <a:pt x="19" y="32"/>
                  <a:pt x="20" y="32"/>
                  <a:pt x="20" y="31"/>
                </a:cubicBezTo>
                <a:cubicBezTo>
                  <a:pt x="17" y="32"/>
                  <a:pt x="18" y="29"/>
                  <a:pt x="17" y="28"/>
                </a:cubicBezTo>
                <a:cubicBezTo>
                  <a:pt x="18" y="35"/>
                  <a:pt x="21" y="41"/>
                  <a:pt x="25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9"/>
          <p:cNvSpPr>
            <a:spLocks/>
          </p:cNvSpPr>
          <p:nvPr/>
        </p:nvSpPr>
        <p:spPr bwMode="auto">
          <a:xfrm>
            <a:off x="2971405" y="2463005"/>
            <a:ext cx="20712" cy="4660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3"/>
              </a:cxn>
              <a:cxn ang="0">
                <a:pos x="1" y="5"/>
              </a:cxn>
              <a:cxn ang="0">
                <a:pos x="8" y="13"/>
              </a:cxn>
              <a:cxn ang="0">
                <a:pos x="8" y="19"/>
              </a:cxn>
              <a:cxn ang="0">
                <a:pos x="0" y="0"/>
              </a:cxn>
            </a:cxnLst>
            <a:rect l="0" t="0" r="r" b="b"/>
            <a:pathLst>
              <a:path w="8" h="19">
                <a:moveTo>
                  <a:pt x="0" y="0"/>
                </a:moveTo>
                <a:cubicBezTo>
                  <a:pt x="1" y="1"/>
                  <a:pt x="0" y="4"/>
                  <a:pt x="3" y="3"/>
                </a:cubicBezTo>
                <a:cubicBezTo>
                  <a:pt x="3" y="4"/>
                  <a:pt x="2" y="4"/>
                  <a:pt x="1" y="5"/>
                </a:cubicBezTo>
                <a:cubicBezTo>
                  <a:pt x="4" y="8"/>
                  <a:pt x="5" y="12"/>
                  <a:pt x="8" y="13"/>
                </a:cubicBezTo>
                <a:cubicBezTo>
                  <a:pt x="8" y="15"/>
                  <a:pt x="7" y="16"/>
                  <a:pt x="8" y="19"/>
                </a:cubicBezTo>
                <a:cubicBezTo>
                  <a:pt x="4" y="13"/>
                  <a:pt x="1" y="7"/>
                  <a:pt x="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71"/>
          <p:cNvSpPr>
            <a:spLocks/>
          </p:cNvSpPr>
          <p:nvPr/>
        </p:nvSpPr>
        <p:spPr bwMode="auto">
          <a:xfrm>
            <a:off x="2878200" y="3418356"/>
            <a:ext cx="310682" cy="432368"/>
          </a:xfrm>
          <a:custGeom>
            <a:avLst/>
            <a:gdLst/>
            <a:ahLst/>
            <a:cxnLst>
              <a:cxn ang="0">
                <a:pos x="6" y="95"/>
              </a:cxn>
              <a:cxn ang="0">
                <a:pos x="6" y="100"/>
              </a:cxn>
              <a:cxn ang="0">
                <a:pos x="11" y="106"/>
              </a:cxn>
              <a:cxn ang="0">
                <a:pos x="23" y="147"/>
              </a:cxn>
              <a:cxn ang="0">
                <a:pos x="22" y="145"/>
              </a:cxn>
              <a:cxn ang="0">
                <a:pos x="15" y="148"/>
              </a:cxn>
              <a:cxn ang="0">
                <a:pos x="18" y="151"/>
              </a:cxn>
              <a:cxn ang="0">
                <a:pos x="16" y="153"/>
              </a:cxn>
              <a:cxn ang="0">
                <a:pos x="20" y="155"/>
              </a:cxn>
              <a:cxn ang="0">
                <a:pos x="20" y="158"/>
              </a:cxn>
              <a:cxn ang="0">
                <a:pos x="24" y="160"/>
              </a:cxn>
              <a:cxn ang="0">
                <a:pos x="18" y="171"/>
              </a:cxn>
              <a:cxn ang="0">
                <a:pos x="77" y="174"/>
              </a:cxn>
              <a:cxn ang="0">
                <a:pos x="119" y="171"/>
              </a:cxn>
              <a:cxn ang="0">
                <a:pos x="117" y="169"/>
              </a:cxn>
              <a:cxn ang="0">
                <a:pos x="121" y="167"/>
              </a:cxn>
              <a:cxn ang="0">
                <a:pos x="123" y="157"/>
              </a:cxn>
              <a:cxn ang="0">
                <a:pos x="124" y="153"/>
              </a:cxn>
              <a:cxn ang="0">
                <a:pos x="125" y="153"/>
              </a:cxn>
              <a:cxn ang="0">
                <a:pos x="126" y="144"/>
              </a:cxn>
              <a:cxn ang="0">
                <a:pos x="93" y="88"/>
              </a:cxn>
              <a:cxn ang="0">
                <a:pos x="83" y="67"/>
              </a:cxn>
              <a:cxn ang="0">
                <a:pos x="80" y="66"/>
              </a:cxn>
              <a:cxn ang="0">
                <a:pos x="81" y="63"/>
              </a:cxn>
              <a:cxn ang="0">
                <a:pos x="67" y="53"/>
              </a:cxn>
              <a:cxn ang="0">
                <a:pos x="58" y="26"/>
              </a:cxn>
              <a:cxn ang="0">
                <a:pos x="57" y="23"/>
              </a:cxn>
              <a:cxn ang="0">
                <a:pos x="54" y="22"/>
              </a:cxn>
              <a:cxn ang="0">
                <a:pos x="55" y="1"/>
              </a:cxn>
              <a:cxn ang="0">
                <a:pos x="47" y="10"/>
              </a:cxn>
              <a:cxn ang="0">
                <a:pos x="25" y="15"/>
              </a:cxn>
              <a:cxn ang="0">
                <a:pos x="20" y="17"/>
              </a:cxn>
              <a:cxn ang="0">
                <a:pos x="9" y="12"/>
              </a:cxn>
              <a:cxn ang="0">
                <a:pos x="3" y="36"/>
              </a:cxn>
              <a:cxn ang="0">
                <a:pos x="4" y="40"/>
              </a:cxn>
              <a:cxn ang="0">
                <a:pos x="2" y="43"/>
              </a:cxn>
              <a:cxn ang="0">
                <a:pos x="4" y="49"/>
              </a:cxn>
              <a:cxn ang="0">
                <a:pos x="0" y="75"/>
              </a:cxn>
              <a:cxn ang="0">
                <a:pos x="0" y="82"/>
              </a:cxn>
              <a:cxn ang="0">
                <a:pos x="3" y="87"/>
              </a:cxn>
              <a:cxn ang="0">
                <a:pos x="5" y="91"/>
              </a:cxn>
              <a:cxn ang="0">
                <a:pos x="4" y="95"/>
              </a:cxn>
              <a:cxn ang="0">
                <a:pos x="6" y="95"/>
              </a:cxn>
            </a:cxnLst>
            <a:rect l="0" t="0" r="r" b="b"/>
            <a:pathLst>
              <a:path w="126" h="176">
                <a:moveTo>
                  <a:pt x="6" y="95"/>
                </a:moveTo>
                <a:cubicBezTo>
                  <a:pt x="8" y="95"/>
                  <a:pt x="8" y="98"/>
                  <a:pt x="6" y="100"/>
                </a:cubicBezTo>
                <a:cubicBezTo>
                  <a:pt x="8" y="102"/>
                  <a:pt x="13" y="102"/>
                  <a:pt x="11" y="106"/>
                </a:cubicBezTo>
                <a:cubicBezTo>
                  <a:pt x="19" y="118"/>
                  <a:pt x="20" y="133"/>
                  <a:pt x="23" y="147"/>
                </a:cubicBezTo>
                <a:cubicBezTo>
                  <a:pt x="23" y="147"/>
                  <a:pt x="22" y="147"/>
                  <a:pt x="22" y="145"/>
                </a:cubicBezTo>
                <a:cubicBezTo>
                  <a:pt x="20" y="146"/>
                  <a:pt x="17" y="147"/>
                  <a:pt x="15" y="148"/>
                </a:cubicBezTo>
                <a:cubicBezTo>
                  <a:pt x="15" y="150"/>
                  <a:pt x="17" y="150"/>
                  <a:pt x="18" y="151"/>
                </a:cubicBezTo>
                <a:cubicBezTo>
                  <a:pt x="18" y="152"/>
                  <a:pt x="17" y="152"/>
                  <a:pt x="16" y="153"/>
                </a:cubicBezTo>
                <a:cubicBezTo>
                  <a:pt x="16" y="154"/>
                  <a:pt x="19" y="154"/>
                  <a:pt x="20" y="155"/>
                </a:cubicBezTo>
                <a:cubicBezTo>
                  <a:pt x="20" y="156"/>
                  <a:pt x="20" y="157"/>
                  <a:pt x="20" y="158"/>
                </a:cubicBezTo>
                <a:cubicBezTo>
                  <a:pt x="21" y="159"/>
                  <a:pt x="23" y="159"/>
                  <a:pt x="24" y="160"/>
                </a:cubicBezTo>
                <a:cubicBezTo>
                  <a:pt x="20" y="162"/>
                  <a:pt x="19" y="166"/>
                  <a:pt x="18" y="171"/>
                </a:cubicBezTo>
                <a:cubicBezTo>
                  <a:pt x="31" y="176"/>
                  <a:pt x="58" y="173"/>
                  <a:pt x="77" y="174"/>
                </a:cubicBezTo>
                <a:cubicBezTo>
                  <a:pt x="93" y="174"/>
                  <a:pt x="105" y="173"/>
                  <a:pt x="119" y="171"/>
                </a:cubicBezTo>
                <a:cubicBezTo>
                  <a:pt x="119" y="170"/>
                  <a:pt x="117" y="170"/>
                  <a:pt x="117" y="169"/>
                </a:cubicBezTo>
                <a:cubicBezTo>
                  <a:pt x="117" y="166"/>
                  <a:pt x="119" y="168"/>
                  <a:pt x="121" y="167"/>
                </a:cubicBezTo>
                <a:cubicBezTo>
                  <a:pt x="121" y="164"/>
                  <a:pt x="123" y="162"/>
                  <a:pt x="123" y="157"/>
                </a:cubicBezTo>
                <a:cubicBezTo>
                  <a:pt x="124" y="160"/>
                  <a:pt x="125" y="155"/>
                  <a:pt x="124" y="153"/>
                </a:cubicBezTo>
                <a:cubicBezTo>
                  <a:pt x="124" y="153"/>
                  <a:pt x="125" y="153"/>
                  <a:pt x="125" y="153"/>
                </a:cubicBezTo>
                <a:cubicBezTo>
                  <a:pt x="126" y="152"/>
                  <a:pt x="125" y="147"/>
                  <a:pt x="126" y="144"/>
                </a:cubicBezTo>
                <a:cubicBezTo>
                  <a:pt x="121" y="121"/>
                  <a:pt x="107" y="104"/>
                  <a:pt x="93" y="88"/>
                </a:cubicBezTo>
                <a:cubicBezTo>
                  <a:pt x="90" y="79"/>
                  <a:pt x="87" y="72"/>
                  <a:pt x="83" y="67"/>
                </a:cubicBezTo>
                <a:cubicBezTo>
                  <a:pt x="82" y="66"/>
                  <a:pt x="82" y="66"/>
                  <a:pt x="80" y="66"/>
                </a:cubicBezTo>
                <a:cubicBezTo>
                  <a:pt x="80" y="64"/>
                  <a:pt x="82" y="65"/>
                  <a:pt x="81" y="63"/>
                </a:cubicBezTo>
                <a:cubicBezTo>
                  <a:pt x="75" y="61"/>
                  <a:pt x="71" y="57"/>
                  <a:pt x="67" y="53"/>
                </a:cubicBezTo>
                <a:cubicBezTo>
                  <a:pt x="68" y="43"/>
                  <a:pt x="67" y="29"/>
                  <a:pt x="58" y="26"/>
                </a:cubicBezTo>
                <a:cubicBezTo>
                  <a:pt x="58" y="25"/>
                  <a:pt x="58" y="24"/>
                  <a:pt x="57" y="23"/>
                </a:cubicBezTo>
                <a:cubicBezTo>
                  <a:pt x="56" y="23"/>
                  <a:pt x="55" y="22"/>
                  <a:pt x="54" y="22"/>
                </a:cubicBezTo>
                <a:cubicBezTo>
                  <a:pt x="53" y="16"/>
                  <a:pt x="54" y="8"/>
                  <a:pt x="55" y="1"/>
                </a:cubicBezTo>
                <a:cubicBezTo>
                  <a:pt x="51" y="0"/>
                  <a:pt x="50" y="8"/>
                  <a:pt x="47" y="10"/>
                </a:cubicBezTo>
                <a:cubicBezTo>
                  <a:pt x="42" y="14"/>
                  <a:pt x="31" y="14"/>
                  <a:pt x="25" y="15"/>
                </a:cubicBezTo>
                <a:cubicBezTo>
                  <a:pt x="23" y="15"/>
                  <a:pt x="22" y="17"/>
                  <a:pt x="20" y="17"/>
                </a:cubicBezTo>
                <a:cubicBezTo>
                  <a:pt x="16" y="16"/>
                  <a:pt x="14" y="8"/>
                  <a:pt x="9" y="12"/>
                </a:cubicBezTo>
                <a:cubicBezTo>
                  <a:pt x="6" y="19"/>
                  <a:pt x="8" y="32"/>
                  <a:pt x="3" y="36"/>
                </a:cubicBezTo>
                <a:cubicBezTo>
                  <a:pt x="3" y="38"/>
                  <a:pt x="3" y="39"/>
                  <a:pt x="4" y="40"/>
                </a:cubicBezTo>
                <a:cubicBezTo>
                  <a:pt x="4" y="41"/>
                  <a:pt x="3" y="42"/>
                  <a:pt x="2" y="43"/>
                </a:cubicBezTo>
                <a:cubicBezTo>
                  <a:pt x="4" y="45"/>
                  <a:pt x="2" y="48"/>
                  <a:pt x="4" y="49"/>
                </a:cubicBezTo>
                <a:cubicBezTo>
                  <a:pt x="2" y="58"/>
                  <a:pt x="6" y="67"/>
                  <a:pt x="0" y="75"/>
                </a:cubicBezTo>
                <a:cubicBezTo>
                  <a:pt x="2" y="77"/>
                  <a:pt x="2" y="80"/>
                  <a:pt x="0" y="82"/>
                </a:cubicBezTo>
                <a:cubicBezTo>
                  <a:pt x="1" y="84"/>
                  <a:pt x="2" y="87"/>
                  <a:pt x="3" y="87"/>
                </a:cubicBezTo>
                <a:cubicBezTo>
                  <a:pt x="3" y="88"/>
                  <a:pt x="2" y="91"/>
                  <a:pt x="5" y="91"/>
                </a:cubicBezTo>
                <a:cubicBezTo>
                  <a:pt x="5" y="93"/>
                  <a:pt x="5" y="94"/>
                  <a:pt x="4" y="95"/>
                </a:cubicBezTo>
                <a:cubicBezTo>
                  <a:pt x="4" y="96"/>
                  <a:pt x="6" y="95"/>
                  <a:pt x="6" y="9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72"/>
          <p:cNvSpPr>
            <a:spLocks/>
          </p:cNvSpPr>
          <p:nvPr/>
        </p:nvSpPr>
        <p:spPr bwMode="auto">
          <a:xfrm>
            <a:off x="6867874" y="3477904"/>
            <a:ext cx="181231" cy="385765"/>
          </a:xfrm>
          <a:custGeom>
            <a:avLst/>
            <a:gdLst/>
            <a:ahLst/>
            <a:cxnLst>
              <a:cxn ang="0">
                <a:pos x="64" y="45"/>
              </a:cxn>
              <a:cxn ang="0">
                <a:pos x="69" y="30"/>
              </a:cxn>
              <a:cxn ang="0">
                <a:pos x="71" y="10"/>
              </a:cxn>
              <a:cxn ang="0">
                <a:pos x="55" y="18"/>
              </a:cxn>
              <a:cxn ang="0">
                <a:pos x="36" y="11"/>
              </a:cxn>
              <a:cxn ang="0">
                <a:pos x="27" y="0"/>
              </a:cxn>
              <a:cxn ang="0">
                <a:pos x="21" y="20"/>
              </a:cxn>
              <a:cxn ang="0">
                <a:pos x="18" y="34"/>
              </a:cxn>
              <a:cxn ang="0">
                <a:pos x="22" y="47"/>
              </a:cxn>
              <a:cxn ang="0">
                <a:pos x="19" y="51"/>
              </a:cxn>
              <a:cxn ang="0">
                <a:pos x="10" y="80"/>
              </a:cxn>
              <a:cxn ang="0">
                <a:pos x="7" y="116"/>
              </a:cxn>
              <a:cxn ang="0">
                <a:pos x="12" y="125"/>
              </a:cxn>
              <a:cxn ang="0">
                <a:pos x="4" y="139"/>
              </a:cxn>
              <a:cxn ang="0">
                <a:pos x="18" y="141"/>
              </a:cxn>
              <a:cxn ang="0">
                <a:pos x="21" y="149"/>
              </a:cxn>
              <a:cxn ang="0">
                <a:pos x="40" y="139"/>
              </a:cxn>
              <a:cxn ang="0">
                <a:pos x="49" y="150"/>
              </a:cxn>
              <a:cxn ang="0">
                <a:pos x="63" y="137"/>
              </a:cxn>
              <a:cxn ang="0">
                <a:pos x="73" y="130"/>
              </a:cxn>
              <a:cxn ang="0">
                <a:pos x="64" y="127"/>
              </a:cxn>
              <a:cxn ang="0">
                <a:pos x="62" y="100"/>
              </a:cxn>
              <a:cxn ang="0">
                <a:pos x="64" y="55"/>
              </a:cxn>
              <a:cxn ang="0">
                <a:pos x="61" y="53"/>
              </a:cxn>
              <a:cxn ang="0">
                <a:pos x="61" y="52"/>
              </a:cxn>
              <a:cxn ang="0">
                <a:pos x="64" y="45"/>
              </a:cxn>
            </a:cxnLst>
            <a:rect l="0" t="0" r="r" b="b"/>
            <a:pathLst>
              <a:path w="74" h="157">
                <a:moveTo>
                  <a:pt x="64" y="45"/>
                </a:moveTo>
                <a:cubicBezTo>
                  <a:pt x="67" y="39"/>
                  <a:pt x="69" y="40"/>
                  <a:pt x="69" y="30"/>
                </a:cubicBezTo>
                <a:cubicBezTo>
                  <a:pt x="72" y="26"/>
                  <a:pt x="74" y="16"/>
                  <a:pt x="71" y="10"/>
                </a:cubicBezTo>
                <a:cubicBezTo>
                  <a:pt x="64" y="9"/>
                  <a:pt x="61" y="17"/>
                  <a:pt x="55" y="18"/>
                </a:cubicBezTo>
                <a:cubicBezTo>
                  <a:pt x="50" y="14"/>
                  <a:pt x="43" y="14"/>
                  <a:pt x="36" y="11"/>
                </a:cubicBezTo>
                <a:cubicBezTo>
                  <a:pt x="32" y="9"/>
                  <a:pt x="32" y="2"/>
                  <a:pt x="27" y="0"/>
                </a:cubicBezTo>
                <a:cubicBezTo>
                  <a:pt x="21" y="4"/>
                  <a:pt x="24" y="13"/>
                  <a:pt x="21" y="20"/>
                </a:cubicBezTo>
                <a:cubicBezTo>
                  <a:pt x="18" y="25"/>
                  <a:pt x="18" y="25"/>
                  <a:pt x="18" y="34"/>
                </a:cubicBezTo>
                <a:cubicBezTo>
                  <a:pt x="18" y="38"/>
                  <a:pt x="21" y="42"/>
                  <a:pt x="22" y="47"/>
                </a:cubicBezTo>
                <a:cubicBezTo>
                  <a:pt x="21" y="49"/>
                  <a:pt x="20" y="50"/>
                  <a:pt x="19" y="51"/>
                </a:cubicBezTo>
                <a:cubicBezTo>
                  <a:pt x="14" y="59"/>
                  <a:pt x="12" y="69"/>
                  <a:pt x="10" y="80"/>
                </a:cubicBezTo>
                <a:cubicBezTo>
                  <a:pt x="8" y="92"/>
                  <a:pt x="0" y="104"/>
                  <a:pt x="7" y="116"/>
                </a:cubicBezTo>
                <a:cubicBezTo>
                  <a:pt x="8" y="119"/>
                  <a:pt x="13" y="122"/>
                  <a:pt x="12" y="125"/>
                </a:cubicBezTo>
                <a:cubicBezTo>
                  <a:pt x="11" y="130"/>
                  <a:pt x="2" y="132"/>
                  <a:pt x="4" y="139"/>
                </a:cubicBezTo>
                <a:cubicBezTo>
                  <a:pt x="7" y="143"/>
                  <a:pt x="12" y="141"/>
                  <a:pt x="18" y="141"/>
                </a:cubicBezTo>
                <a:cubicBezTo>
                  <a:pt x="21" y="144"/>
                  <a:pt x="19" y="146"/>
                  <a:pt x="21" y="149"/>
                </a:cubicBezTo>
                <a:cubicBezTo>
                  <a:pt x="25" y="155"/>
                  <a:pt x="39" y="157"/>
                  <a:pt x="40" y="139"/>
                </a:cubicBezTo>
                <a:cubicBezTo>
                  <a:pt x="42" y="142"/>
                  <a:pt x="48" y="139"/>
                  <a:pt x="49" y="150"/>
                </a:cubicBezTo>
                <a:cubicBezTo>
                  <a:pt x="54" y="157"/>
                  <a:pt x="73" y="150"/>
                  <a:pt x="63" y="137"/>
                </a:cubicBezTo>
                <a:cubicBezTo>
                  <a:pt x="65" y="133"/>
                  <a:pt x="70" y="133"/>
                  <a:pt x="73" y="130"/>
                </a:cubicBezTo>
                <a:cubicBezTo>
                  <a:pt x="70" y="128"/>
                  <a:pt x="67" y="128"/>
                  <a:pt x="64" y="127"/>
                </a:cubicBezTo>
                <a:cubicBezTo>
                  <a:pt x="58" y="120"/>
                  <a:pt x="65" y="108"/>
                  <a:pt x="62" y="100"/>
                </a:cubicBezTo>
                <a:cubicBezTo>
                  <a:pt x="64" y="85"/>
                  <a:pt x="65" y="68"/>
                  <a:pt x="64" y="55"/>
                </a:cubicBezTo>
                <a:cubicBezTo>
                  <a:pt x="62" y="55"/>
                  <a:pt x="62" y="54"/>
                  <a:pt x="61" y="53"/>
                </a:cubicBezTo>
                <a:cubicBezTo>
                  <a:pt x="61" y="52"/>
                  <a:pt x="61" y="52"/>
                  <a:pt x="61" y="52"/>
                </a:cubicBezTo>
                <a:cubicBezTo>
                  <a:pt x="61" y="51"/>
                  <a:pt x="64" y="46"/>
                  <a:pt x="64" y="4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73"/>
          <p:cNvSpPr>
            <a:spLocks/>
          </p:cNvSpPr>
          <p:nvPr/>
        </p:nvSpPr>
        <p:spPr bwMode="auto">
          <a:xfrm>
            <a:off x="4845852" y="3397644"/>
            <a:ext cx="333983" cy="393532"/>
          </a:xfrm>
          <a:custGeom>
            <a:avLst/>
            <a:gdLst/>
            <a:ahLst/>
            <a:cxnLst>
              <a:cxn ang="0">
                <a:pos x="75" y="21"/>
              </a:cxn>
              <a:cxn ang="0">
                <a:pos x="65" y="35"/>
              </a:cxn>
              <a:cxn ang="0">
                <a:pos x="60" y="58"/>
              </a:cxn>
              <a:cxn ang="0">
                <a:pos x="41" y="81"/>
              </a:cxn>
              <a:cxn ang="0">
                <a:pos x="29" y="123"/>
              </a:cxn>
              <a:cxn ang="0">
                <a:pos x="30" y="110"/>
              </a:cxn>
              <a:cxn ang="0">
                <a:pos x="4" y="123"/>
              </a:cxn>
              <a:cxn ang="0">
                <a:pos x="26" y="139"/>
              </a:cxn>
              <a:cxn ang="0">
                <a:pos x="30" y="147"/>
              </a:cxn>
              <a:cxn ang="0">
                <a:pos x="78" y="147"/>
              </a:cxn>
              <a:cxn ang="0">
                <a:pos x="95" y="158"/>
              </a:cxn>
              <a:cxn ang="0">
                <a:pos x="90" y="136"/>
              </a:cxn>
              <a:cxn ang="0">
                <a:pos x="93" y="127"/>
              </a:cxn>
              <a:cxn ang="0">
                <a:pos x="95" y="122"/>
              </a:cxn>
              <a:cxn ang="0">
                <a:pos x="98" y="117"/>
              </a:cxn>
              <a:cxn ang="0">
                <a:pos x="98" y="110"/>
              </a:cxn>
              <a:cxn ang="0">
                <a:pos x="125" y="98"/>
              </a:cxn>
              <a:cxn ang="0">
                <a:pos x="114" y="79"/>
              </a:cxn>
              <a:cxn ang="0">
                <a:pos x="110" y="77"/>
              </a:cxn>
              <a:cxn ang="0">
                <a:pos x="109" y="74"/>
              </a:cxn>
              <a:cxn ang="0">
                <a:pos x="109" y="73"/>
              </a:cxn>
              <a:cxn ang="0">
                <a:pos x="106" y="65"/>
              </a:cxn>
              <a:cxn ang="0">
                <a:pos x="107" y="63"/>
              </a:cxn>
              <a:cxn ang="0">
                <a:pos x="107" y="62"/>
              </a:cxn>
              <a:cxn ang="0">
                <a:pos x="106" y="58"/>
              </a:cxn>
              <a:cxn ang="0">
                <a:pos x="105" y="57"/>
              </a:cxn>
              <a:cxn ang="0">
                <a:pos x="105" y="56"/>
              </a:cxn>
              <a:cxn ang="0">
                <a:pos x="104" y="55"/>
              </a:cxn>
              <a:cxn ang="0">
                <a:pos x="102" y="51"/>
              </a:cxn>
              <a:cxn ang="0">
                <a:pos x="102" y="48"/>
              </a:cxn>
              <a:cxn ang="0">
                <a:pos x="105" y="50"/>
              </a:cxn>
              <a:cxn ang="0">
                <a:pos x="110" y="55"/>
              </a:cxn>
              <a:cxn ang="0">
                <a:pos x="112" y="48"/>
              </a:cxn>
              <a:cxn ang="0">
                <a:pos x="119" y="49"/>
              </a:cxn>
              <a:cxn ang="0">
                <a:pos x="121" y="46"/>
              </a:cxn>
              <a:cxn ang="0">
                <a:pos x="112" y="36"/>
              </a:cxn>
              <a:cxn ang="0">
                <a:pos x="100" y="23"/>
              </a:cxn>
              <a:cxn ang="0">
                <a:pos x="83" y="18"/>
              </a:cxn>
            </a:cxnLst>
            <a:rect l="0" t="0" r="r" b="b"/>
            <a:pathLst>
              <a:path w="135" h="160">
                <a:moveTo>
                  <a:pt x="83" y="18"/>
                </a:moveTo>
                <a:cubicBezTo>
                  <a:pt x="83" y="18"/>
                  <a:pt x="77" y="20"/>
                  <a:pt x="75" y="21"/>
                </a:cubicBezTo>
                <a:cubicBezTo>
                  <a:pt x="72" y="19"/>
                  <a:pt x="62" y="10"/>
                  <a:pt x="62" y="19"/>
                </a:cubicBezTo>
                <a:cubicBezTo>
                  <a:pt x="62" y="26"/>
                  <a:pt x="64" y="29"/>
                  <a:pt x="65" y="35"/>
                </a:cubicBezTo>
                <a:cubicBezTo>
                  <a:pt x="65" y="41"/>
                  <a:pt x="61" y="46"/>
                  <a:pt x="60" y="52"/>
                </a:cubicBezTo>
                <a:cubicBezTo>
                  <a:pt x="59" y="54"/>
                  <a:pt x="59" y="56"/>
                  <a:pt x="60" y="58"/>
                </a:cubicBezTo>
                <a:cubicBezTo>
                  <a:pt x="57" y="60"/>
                  <a:pt x="54" y="62"/>
                  <a:pt x="52" y="64"/>
                </a:cubicBezTo>
                <a:cubicBezTo>
                  <a:pt x="47" y="69"/>
                  <a:pt x="44" y="75"/>
                  <a:pt x="41" y="81"/>
                </a:cubicBezTo>
                <a:cubicBezTo>
                  <a:pt x="39" y="87"/>
                  <a:pt x="38" y="94"/>
                  <a:pt x="36" y="100"/>
                </a:cubicBezTo>
                <a:cubicBezTo>
                  <a:pt x="34" y="106"/>
                  <a:pt x="29" y="116"/>
                  <a:pt x="29" y="123"/>
                </a:cubicBezTo>
                <a:cubicBezTo>
                  <a:pt x="25" y="121"/>
                  <a:pt x="21" y="120"/>
                  <a:pt x="17" y="120"/>
                </a:cubicBezTo>
                <a:cubicBezTo>
                  <a:pt x="20" y="116"/>
                  <a:pt x="27" y="114"/>
                  <a:pt x="30" y="110"/>
                </a:cubicBezTo>
                <a:cubicBezTo>
                  <a:pt x="33" y="105"/>
                  <a:pt x="26" y="104"/>
                  <a:pt x="23" y="105"/>
                </a:cubicBezTo>
                <a:cubicBezTo>
                  <a:pt x="17" y="107"/>
                  <a:pt x="0" y="114"/>
                  <a:pt x="4" y="123"/>
                </a:cubicBezTo>
                <a:cubicBezTo>
                  <a:pt x="7" y="129"/>
                  <a:pt x="18" y="133"/>
                  <a:pt x="24" y="135"/>
                </a:cubicBezTo>
                <a:cubicBezTo>
                  <a:pt x="26" y="136"/>
                  <a:pt x="26" y="138"/>
                  <a:pt x="26" y="139"/>
                </a:cubicBezTo>
                <a:cubicBezTo>
                  <a:pt x="26" y="142"/>
                  <a:pt x="26" y="144"/>
                  <a:pt x="29" y="144"/>
                </a:cubicBezTo>
                <a:cubicBezTo>
                  <a:pt x="30" y="145"/>
                  <a:pt x="31" y="146"/>
                  <a:pt x="30" y="147"/>
                </a:cubicBezTo>
                <a:cubicBezTo>
                  <a:pt x="38" y="147"/>
                  <a:pt x="45" y="150"/>
                  <a:pt x="53" y="150"/>
                </a:cubicBezTo>
                <a:cubicBezTo>
                  <a:pt x="61" y="151"/>
                  <a:pt x="70" y="149"/>
                  <a:pt x="78" y="147"/>
                </a:cubicBezTo>
                <a:cubicBezTo>
                  <a:pt x="80" y="149"/>
                  <a:pt x="80" y="152"/>
                  <a:pt x="81" y="155"/>
                </a:cubicBezTo>
                <a:cubicBezTo>
                  <a:pt x="83" y="160"/>
                  <a:pt x="91" y="160"/>
                  <a:pt x="95" y="158"/>
                </a:cubicBezTo>
                <a:cubicBezTo>
                  <a:pt x="99" y="155"/>
                  <a:pt x="94" y="149"/>
                  <a:pt x="92" y="147"/>
                </a:cubicBezTo>
                <a:cubicBezTo>
                  <a:pt x="91" y="144"/>
                  <a:pt x="91" y="140"/>
                  <a:pt x="90" y="136"/>
                </a:cubicBezTo>
                <a:cubicBezTo>
                  <a:pt x="90" y="136"/>
                  <a:pt x="91" y="132"/>
                  <a:pt x="91" y="136"/>
                </a:cubicBezTo>
                <a:cubicBezTo>
                  <a:pt x="92" y="134"/>
                  <a:pt x="94" y="129"/>
                  <a:pt x="93" y="127"/>
                </a:cubicBezTo>
                <a:cubicBezTo>
                  <a:pt x="94" y="128"/>
                  <a:pt x="94" y="128"/>
                  <a:pt x="95" y="129"/>
                </a:cubicBezTo>
                <a:cubicBezTo>
                  <a:pt x="95" y="126"/>
                  <a:pt x="95" y="124"/>
                  <a:pt x="95" y="122"/>
                </a:cubicBezTo>
                <a:cubicBezTo>
                  <a:pt x="95" y="122"/>
                  <a:pt x="96" y="122"/>
                  <a:pt x="96" y="123"/>
                </a:cubicBezTo>
                <a:cubicBezTo>
                  <a:pt x="96" y="119"/>
                  <a:pt x="97" y="119"/>
                  <a:pt x="98" y="117"/>
                </a:cubicBezTo>
                <a:cubicBezTo>
                  <a:pt x="97" y="116"/>
                  <a:pt x="96" y="115"/>
                  <a:pt x="95" y="115"/>
                </a:cubicBezTo>
                <a:cubicBezTo>
                  <a:pt x="99" y="115"/>
                  <a:pt x="98" y="112"/>
                  <a:pt x="98" y="110"/>
                </a:cubicBezTo>
                <a:cubicBezTo>
                  <a:pt x="98" y="108"/>
                  <a:pt x="105" y="105"/>
                  <a:pt x="107" y="104"/>
                </a:cubicBezTo>
                <a:cubicBezTo>
                  <a:pt x="112" y="100"/>
                  <a:pt x="119" y="95"/>
                  <a:pt x="125" y="98"/>
                </a:cubicBezTo>
                <a:cubicBezTo>
                  <a:pt x="135" y="104"/>
                  <a:pt x="131" y="84"/>
                  <a:pt x="129" y="85"/>
                </a:cubicBezTo>
                <a:cubicBezTo>
                  <a:pt x="130" y="84"/>
                  <a:pt x="114" y="77"/>
                  <a:pt x="114" y="79"/>
                </a:cubicBezTo>
                <a:cubicBezTo>
                  <a:pt x="112" y="79"/>
                  <a:pt x="106" y="82"/>
                  <a:pt x="108" y="76"/>
                </a:cubicBezTo>
                <a:cubicBezTo>
                  <a:pt x="108" y="76"/>
                  <a:pt x="109" y="76"/>
                  <a:pt x="110" y="77"/>
                </a:cubicBezTo>
                <a:cubicBezTo>
                  <a:pt x="109" y="76"/>
                  <a:pt x="108" y="75"/>
                  <a:pt x="107" y="74"/>
                </a:cubicBezTo>
                <a:cubicBezTo>
                  <a:pt x="108" y="74"/>
                  <a:pt x="108" y="74"/>
                  <a:pt x="109" y="74"/>
                </a:cubicBezTo>
                <a:cubicBezTo>
                  <a:pt x="108" y="74"/>
                  <a:pt x="108" y="73"/>
                  <a:pt x="107" y="72"/>
                </a:cubicBezTo>
                <a:cubicBezTo>
                  <a:pt x="107" y="72"/>
                  <a:pt x="108" y="72"/>
                  <a:pt x="109" y="73"/>
                </a:cubicBezTo>
                <a:cubicBezTo>
                  <a:pt x="107" y="69"/>
                  <a:pt x="107" y="70"/>
                  <a:pt x="106" y="67"/>
                </a:cubicBezTo>
                <a:cubicBezTo>
                  <a:pt x="107" y="64"/>
                  <a:pt x="108" y="68"/>
                  <a:pt x="106" y="65"/>
                </a:cubicBezTo>
                <a:cubicBezTo>
                  <a:pt x="107" y="65"/>
                  <a:pt x="108" y="65"/>
                  <a:pt x="108" y="65"/>
                </a:cubicBezTo>
                <a:cubicBezTo>
                  <a:pt x="108" y="64"/>
                  <a:pt x="107" y="64"/>
                  <a:pt x="107" y="63"/>
                </a:cubicBezTo>
                <a:cubicBezTo>
                  <a:pt x="108" y="62"/>
                  <a:pt x="108" y="65"/>
                  <a:pt x="109" y="64"/>
                </a:cubicBezTo>
                <a:cubicBezTo>
                  <a:pt x="108" y="63"/>
                  <a:pt x="107" y="62"/>
                  <a:pt x="107" y="62"/>
                </a:cubicBezTo>
                <a:cubicBezTo>
                  <a:pt x="107" y="61"/>
                  <a:pt x="108" y="61"/>
                  <a:pt x="108" y="62"/>
                </a:cubicBezTo>
                <a:cubicBezTo>
                  <a:pt x="107" y="61"/>
                  <a:pt x="106" y="60"/>
                  <a:pt x="106" y="58"/>
                </a:cubicBezTo>
                <a:cubicBezTo>
                  <a:pt x="106" y="58"/>
                  <a:pt x="107" y="58"/>
                  <a:pt x="107" y="58"/>
                </a:cubicBezTo>
                <a:cubicBezTo>
                  <a:pt x="107" y="58"/>
                  <a:pt x="106" y="58"/>
                  <a:pt x="105" y="57"/>
                </a:cubicBezTo>
                <a:cubicBezTo>
                  <a:pt x="105" y="57"/>
                  <a:pt x="106" y="56"/>
                  <a:pt x="106" y="57"/>
                </a:cubicBezTo>
                <a:cubicBezTo>
                  <a:pt x="106" y="56"/>
                  <a:pt x="106" y="56"/>
                  <a:pt x="105" y="56"/>
                </a:cubicBezTo>
                <a:cubicBezTo>
                  <a:pt x="106" y="56"/>
                  <a:pt x="106" y="56"/>
                  <a:pt x="106" y="55"/>
                </a:cubicBezTo>
                <a:cubicBezTo>
                  <a:pt x="105" y="55"/>
                  <a:pt x="104" y="55"/>
                  <a:pt x="104" y="55"/>
                </a:cubicBezTo>
                <a:cubicBezTo>
                  <a:pt x="104" y="54"/>
                  <a:pt x="106" y="53"/>
                  <a:pt x="106" y="53"/>
                </a:cubicBezTo>
                <a:cubicBezTo>
                  <a:pt x="105" y="52"/>
                  <a:pt x="102" y="51"/>
                  <a:pt x="102" y="51"/>
                </a:cubicBezTo>
                <a:cubicBezTo>
                  <a:pt x="103" y="50"/>
                  <a:pt x="104" y="50"/>
                  <a:pt x="104" y="49"/>
                </a:cubicBezTo>
                <a:cubicBezTo>
                  <a:pt x="103" y="49"/>
                  <a:pt x="103" y="48"/>
                  <a:pt x="102" y="48"/>
                </a:cubicBezTo>
                <a:cubicBezTo>
                  <a:pt x="103" y="48"/>
                  <a:pt x="104" y="47"/>
                  <a:pt x="104" y="47"/>
                </a:cubicBezTo>
                <a:cubicBezTo>
                  <a:pt x="105" y="48"/>
                  <a:pt x="105" y="49"/>
                  <a:pt x="105" y="50"/>
                </a:cubicBezTo>
                <a:cubicBezTo>
                  <a:pt x="106" y="49"/>
                  <a:pt x="106" y="48"/>
                  <a:pt x="105" y="47"/>
                </a:cubicBezTo>
                <a:cubicBezTo>
                  <a:pt x="108" y="50"/>
                  <a:pt x="109" y="52"/>
                  <a:pt x="110" y="55"/>
                </a:cubicBezTo>
                <a:cubicBezTo>
                  <a:pt x="110" y="50"/>
                  <a:pt x="105" y="46"/>
                  <a:pt x="103" y="42"/>
                </a:cubicBezTo>
                <a:cubicBezTo>
                  <a:pt x="106" y="44"/>
                  <a:pt x="109" y="46"/>
                  <a:pt x="112" y="48"/>
                </a:cubicBezTo>
                <a:cubicBezTo>
                  <a:pt x="110" y="44"/>
                  <a:pt x="105" y="43"/>
                  <a:pt x="103" y="40"/>
                </a:cubicBezTo>
                <a:cubicBezTo>
                  <a:pt x="109" y="41"/>
                  <a:pt x="114" y="45"/>
                  <a:pt x="119" y="49"/>
                </a:cubicBezTo>
                <a:cubicBezTo>
                  <a:pt x="116" y="43"/>
                  <a:pt x="108" y="41"/>
                  <a:pt x="103" y="39"/>
                </a:cubicBezTo>
                <a:cubicBezTo>
                  <a:pt x="109" y="39"/>
                  <a:pt x="115" y="42"/>
                  <a:pt x="121" y="46"/>
                </a:cubicBezTo>
                <a:cubicBezTo>
                  <a:pt x="116" y="40"/>
                  <a:pt x="108" y="39"/>
                  <a:pt x="102" y="37"/>
                </a:cubicBezTo>
                <a:cubicBezTo>
                  <a:pt x="105" y="36"/>
                  <a:pt x="109" y="35"/>
                  <a:pt x="112" y="36"/>
                </a:cubicBezTo>
                <a:cubicBezTo>
                  <a:pt x="109" y="34"/>
                  <a:pt x="106" y="35"/>
                  <a:pt x="103" y="35"/>
                </a:cubicBezTo>
                <a:cubicBezTo>
                  <a:pt x="104" y="30"/>
                  <a:pt x="102" y="28"/>
                  <a:pt x="100" y="23"/>
                </a:cubicBezTo>
                <a:cubicBezTo>
                  <a:pt x="97" y="18"/>
                  <a:pt x="99" y="13"/>
                  <a:pt x="97" y="8"/>
                </a:cubicBezTo>
                <a:cubicBezTo>
                  <a:pt x="94" y="0"/>
                  <a:pt x="88" y="18"/>
                  <a:pt x="83" y="18"/>
                </a:cubicBezTo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74"/>
          <p:cNvSpPr>
            <a:spLocks/>
          </p:cNvSpPr>
          <p:nvPr/>
        </p:nvSpPr>
        <p:spPr bwMode="auto">
          <a:xfrm>
            <a:off x="6272401" y="3358809"/>
            <a:ext cx="499680" cy="380587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52" y="2"/>
              </a:cxn>
              <a:cxn ang="0">
                <a:pos x="36" y="19"/>
              </a:cxn>
              <a:cxn ang="0">
                <a:pos x="5" y="5"/>
              </a:cxn>
              <a:cxn ang="0">
                <a:pos x="2" y="15"/>
              </a:cxn>
              <a:cxn ang="0">
                <a:pos x="1" y="23"/>
              </a:cxn>
              <a:cxn ang="0">
                <a:pos x="8" y="36"/>
              </a:cxn>
              <a:cxn ang="0">
                <a:pos x="8" y="48"/>
              </a:cxn>
              <a:cxn ang="0">
                <a:pos x="10" y="58"/>
              </a:cxn>
              <a:cxn ang="0">
                <a:pos x="0" y="86"/>
              </a:cxn>
              <a:cxn ang="0">
                <a:pos x="10" y="114"/>
              </a:cxn>
              <a:cxn ang="0">
                <a:pos x="29" y="129"/>
              </a:cxn>
              <a:cxn ang="0">
                <a:pos x="45" y="127"/>
              </a:cxn>
              <a:cxn ang="0">
                <a:pos x="73" y="128"/>
              </a:cxn>
              <a:cxn ang="0">
                <a:pos x="94" y="153"/>
              </a:cxn>
              <a:cxn ang="0">
                <a:pos x="98" y="154"/>
              </a:cxn>
              <a:cxn ang="0">
                <a:pos x="103" y="134"/>
              </a:cxn>
              <a:cxn ang="0">
                <a:pos x="117" y="134"/>
              </a:cxn>
              <a:cxn ang="0">
                <a:pos x="148" y="125"/>
              </a:cxn>
              <a:cxn ang="0">
                <a:pos x="143" y="141"/>
              </a:cxn>
              <a:cxn ang="0">
                <a:pos x="169" y="131"/>
              </a:cxn>
              <a:cxn ang="0">
                <a:pos x="203" y="103"/>
              </a:cxn>
              <a:cxn ang="0">
                <a:pos x="203" y="97"/>
              </a:cxn>
              <a:cxn ang="0">
                <a:pos x="181" y="77"/>
              </a:cxn>
              <a:cxn ang="0">
                <a:pos x="160" y="60"/>
              </a:cxn>
              <a:cxn ang="0">
                <a:pos x="141" y="54"/>
              </a:cxn>
              <a:cxn ang="0">
                <a:pos x="107" y="45"/>
              </a:cxn>
              <a:cxn ang="0">
                <a:pos x="82" y="43"/>
              </a:cxn>
              <a:cxn ang="0">
                <a:pos x="78" y="35"/>
              </a:cxn>
              <a:cxn ang="0">
                <a:pos x="69" y="20"/>
              </a:cxn>
              <a:cxn ang="0">
                <a:pos x="58" y="14"/>
              </a:cxn>
              <a:cxn ang="0">
                <a:pos x="56" y="0"/>
              </a:cxn>
            </a:cxnLst>
            <a:rect l="0" t="0" r="r" b="b"/>
            <a:pathLst>
              <a:path w="203" h="154">
                <a:moveTo>
                  <a:pt x="56" y="0"/>
                </a:moveTo>
                <a:cubicBezTo>
                  <a:pt x="54" y="0"/>
                  <a:pt x="53" y="2"/>
                  <a:pt x="52" y="2"/>
                </a:cubicBezTo>
                <a:cubicBezTo>
                  <a:pt x="46" y="8"/>
                  <a:pt x="45" y="18"/>
                  <a:pt x="36" y="19"/>
                </a:cubicBezTo>
                <a:cubicBezTo>
                  <a:pt x="22" y="21"/>
                  <a:pt x="18" y="1"/>
                  <a:pt x="5" y="5"/>
                </a:cubicBezTo>
                <a:cubicBezTo>
                  <a:pt x="3" y="6"/>
                  <a:pt x="3" y="13"/>
                  <a:pt x="2" y="15"/>
                </a:cubicBezTo>
                <a:cubicBezTo>
                  <a:pt x="2" y="18"/>
                  <a:pt x="1" y="21"/>
                  <a:pt x="1" y="23"/>
                </a:cubicBezTo>
                <a:cubicBezTo>
                  <a:pt x="2" y="28"/>
                  <a:pt x="7" y="31"/>
                  <a:pt x="8" y="36"/>
                </a:cubicBezTo>
                <a:cubicBezTo>
                  <a:pt x="8" y="39"/>
                  <a:pt x="8" y="44"/>
                  <a:pt x="8" y="48"/>
                </a:cubicBezTo>
                <a:cubicBezTo>
                  <a:pt x="8" y="51"/>
                  <a:pt x="10" y="55"/>
                  <a:pt x="10" y="58"/>
                </a:cubicBezTo>
                <a:cubicBezTo>
                  <a:pt x="10" y="69"/>
                  <a:pt x="1" y="74"/>
                  <a:pt x="0" y="86"/>
                </a:cubicBezTo>
                <a:cubicBezTo>
                  <a:pt x="0" y="96"/>
                  <a:pt x="6" y="105"/>
                  <a:pt x="10" y="114"/>
                </a:cubicBezTo>
                <a:cubicBezTo>
                  <a:pt x="14" y="119"/>
                  <a:pt x="21" y="127"/>
                  <a:pt x="29" y="129"/>
                </a:cubicBezTo>
                <a:cubicBezTo>
                  <a:pt x="35" y="130"/>
                  <a:pt x="39" y="127"/>
                  <a:pt x="45" y="127"/>
                </a:cubicBezTo>
                <a:cubicBezTo>
                  <a:pt x="51" y="126"/>
                  <a:pt x="67" y="126"/>
                  <a:pt x="73" y="128"/>
                </a:cubicBezTo>
                <a:cubicBezTo>
                  <a:pt x="84" y="132"/>
                  <a:pt x="82" y="150"/>
                  <a:pt x="94" y="153"/>
                </a:cubicBezTo>
                <a:cubicBezTo>
                  <a:pt x="95" y="153"/>
                  <a:pt x="97" y="154"/>
                  <a:pt x="98" y="154"/>
                </a:cubicBezTo>
                <a:cubicBezTo>
                  <a:pt x="105" y="152"/>
                  <a:pt x="106" y="141"/>
                  <a:pt x="103" y="134"/>
                </a:cubicBezTo>
                <a:cubicBezTo>
                  <a:pt x="107" y="135"/>
                  <a:pt x="117" y="134"/>
                  <a:pt x="117" y="134"/>
                </a:cubicBezTo>
                <a:cubicBezTo>
                  <a:pt x="120" y="134"/>
                  <a:pt x="145" y="125"/>
                  <a:pt x="148" y="125"/>
                </a:cubicBezTo>
                <a:cubicBezTo>
                  <a:pt x="162" y="129"/>
                  <a:pt x="110" y="145"/>
                  <a:pt x="143" y="141"/>
                </a:cubicBezTo>
                <a:cubicBezTo>
                  <a:pt x="151" y="141"/>
                  <a:pt x="161" y="136"/>
                  <a:pt x="169" y="131"/>
                </a:cubicBezTo>
                <a:cubicBezTo>
                  <a:pt x="183" y="124"/>
                  <a:pt x="196" y="117"/>
                  <a:pt x="203" y="103"/>
                </a:cubicBezTo>
                <a:cubicBezTo>
                  <a:pt x="203" y="101"/>
                  <a:pt x="203" y="99"/>
                  <a:pt x="203" y="97"/>
                </a:cubicBezTo>
                <a:cubicBezTo>
                  <a:pt x="199" y="86"/>
                  <a:pt x="191" y="86"/>
                  <a:pt x="181" y="77"/>
                </a:cubicBezTo>
                <a:cubicBezTo>
                  <a:pt x="174" y="71"/>
                  <a:pt x="167" y="64"/>
                  <a:pt x="160" y="60"/>
                </a:cubicBezTo>
                <a:cubicBezTo>
                  <a:pt x="154" y="57"/>
                  <a:pt x="148" y="56"/>
                  <a:pt x="141" y="54"/>
                </a:cubicBezTo>
                <a:cubicBezTo>
                  <a:pt x="133" y="51"/>
                  <a:pt x="116" y="46"/>
                  <a:pt x="107" y="45"/>
                </a:cubicBezTo>
                <a:cubicBezTo>
                  <a:pt x="101" y="44"/>
                  <a:pt x="88" y="47"/>
                  <a:pt x="82" y="43"/>
                </a:cubicBezTo>
                <a:cubicBezTo>
                  <a:pt x="80" y="42"/>
                  <a:pt x="80" y="39"/>
                  <a:pt x="78" y="35"/>
                </a:cubicBezTo>
                <a:cubicBezTo>
                  <a:pt x="73" y="32"/>
                  <a:pt x="75" y="24"/>
                  <a:pt x="69" y="20"/>
                </a:cubicBezTo>
                <a:cubicBezTo>
                  <a:pt x="66" y="18"/>
                  <a:pt x="59" y="17"/>
                  <a:pt x="58" y="14"/>
                </a:cubicBezTo>
                <a:cubicBezTo>
                  <a:pt x="56" y="10"/>
                  <a:pt x="58" y="4"/>
                  <a:pt x="5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5"/>
          <p:cNvSpPr>
            <a:spLocks noEditPoints="1"/>
          </p:cNvSpPr>
          <p:nvPr/>
        </p:nvSpPr>
        <p:spPr bwMode="auto">
          <a:xfrm>
            <a:off x="4118339" y="3464959"/>
            <a:ext cx="191587" cy="377998"/>
          </a:xfrm>
          <a:custGeom>
            <a:avLst/>
            <a:gdLst/>
            <a:ahLst/>
            <a:cxnLst>
              <a:cxn ang="0">
                <a:pos x="10" y="119"/>
              </a:cxn>
              <a:cxn ang="0">
                <a:pos x="10" y="120"/>
              </a:cxn>
              <a:cxn ang="0">
                <a:pos x="32" y="140"/>
              </a:cxn>
              <a:cxn ang="0">
                <a:pos x="63" y="144"/>
              </a:cxn>
              <a:cxn ang="0">
                <a:pos x="50" y="124"/>
              </a:cxn>
              <a:cxn ang="0">
                <a:pos x="39" y="124"/>
              </a:cxn>
              <a:cxn ang="0">
                <a:pos x="43" y="130"/>
              </a:cxn>
              <a:cxn ang="0">
                <a:pos x="38" y="135"/>
              </a:cxn>
              <a:cxn ang="0">
                <a:pos x="10" y="119"/>
              </a:cxn>
              <a:cxn ang="0">
                <a:pos x="63" y="23"/>
              </a:cxn>
              <a:cxn ang="0">
                <a:pos x="74" y="44"/>
              </a:cxn>
              <a:cxn ang="0">
                <a:pos x="76" y="76"/>
              </a:cxn>
              <a:cxn ang="0">
                <a:pos x="72" y="129"/>
              </a:cxn>
              <a:cxn ang="0">
                <a:pos x="77" y="133"/>
              </a:cxn>
              <a:cxn ang="0">
                <a:pos x="77" y="136"/>
              </a:cxn>
              <a:cxn ang="0">
                <a:pos x="76" y="139"/>
              </a:cxn>
              <a:cxn ang="0">
                <a:pos x="73" y="139"/>
              </a:cxn>
              <a:cxn ang="0">
                <a:pos x="65" y="146"/>
              </a:cxn>
              <a:cxn ang="0">
                <a:pos x="72" y="145"/>
              </a:cxn>
              <a:cxn ang="0">
                <a:pos x="58" y="154"/>
              </a:cxn>
              <a:cxn ang="0">
                <a:pos x="1" y="131"/>
              </a:cxn>
              <a:cxn ang="0">
                <a:pos x="0" y="120"/>
              </a:cxn>
              <a:cxn ang="0">
                <a:pos x="8" y="110"/>
              </a:cxn>
              <a:cxn ang="0">
                <a:pos x="31" y="52"/>
              </a:cxn>
              <a:cxn ang="0">
                <a:pos x="17" y="51"/>
              </a:cxn>
              <a:cxn ang="0">
                <a:pos x="26" y="49"/>
              </a:cxn>
              <a:cxn ang="0">
                <a:pos x="16" y="49"/>
              </a:cxn>
              <a:cxn ang="0">
                <a:pos x="22" y="48"/>
              </a:cxn>
              <a:cxn ang="0">
                <a:pos x="8" y="49"/>
              </a:cxn>
              <a:cxn ang="0">
                <a:pos x="26" y="47"/>
              </a:cxn>
              <a:cxn ang="0">
                <a:pos x="18" y="46"/>
              </a:cxn>
              <a:cxn ang="0">
                <a:pos x="26" y="46"/>
              </a:cxn>
              <a:cxn ang="0">
                <a:pos x="14" y="45"/>
              </a:cxn>
              <a:cxn ang="0">
                <a:pos x="25" y="45"/>
              </a:cxn>
              <a:cxn ang="0">
                <a:pos x="21" y="34"/>
              </a:cxn>
              <a:cxn ang="0">
                <a:pos x="20" y="16"/>
              </a:cxn>
              <a:cxn ang="0">
                <a:pos x="12" y="1"/>
              </a:cxn>
              <a:cxn ang="0">
                <a:pos x="44" y="7"/>
              </a:cxn>
              <a:cxn ang="0">
                <a:pos x="50" y="0"/>
              </a:cxn>
              <a:cxn ang="0">
                <a:pos x="51" y="0"/>
              </a:cxn>
              <a:cxn ang="0">
                <a:pos x="63" y="23"/>
              </a:cxn>
            </a:cxnLst>
            <a:rect l="0" t="0" r="r" b="b"/>
            <a:pathLst>
              <a:path w="78" h="154">
                <a:moveTo>
                  <a:pt x="10" y="119"/>
                </a:moveTo>
                <a:cubicBezTo>
                  <a:pt x="10" y="119"/>
                  <a:pt x="10" y="120"/>
                  <a:pt x="10" y="120"/>
                </a:cubicBezTo>
                <a:cubicBezTo>
                  <a:pt x="10" y="133"/>
                  <a:pt x="20" y="136"/>
                  <a:pt x="32" y="140"/>
                </a:cubicBezTo>
                <a:cubicBezTo>
                  <a:pt x="42" y="143"/>
                  <a:pt x="51" y="146"/>
                  <a:pt x="63" y="144"/>
                </a:cubicBezTo>
                <a:cubicBezTo>
                  <a:pt x="54" y="141"/>
                  <a:pt x="53" y="132"/>
                  <a:pt x="50" y="124"/>
                </a:cubicBezTo>
                <a:cubicBezTo>
                  <a:pt x="46" y="124"/>
                  <a:pt x="43" y="124"/>
                  <a:pt x="39" y="124"/>
                </a:cubicBezTo>
                <a:cubicBezTo>
                  <a:pt x="39" y="125"/>
                  <a:pt x="43" y="127"/>
                  <a:pt x="43" y="130"/>
                </a:cubicBezTo>
                <a:cubicBezTo>
                  <a:pt x="43" y="133"/>
                  <a:pt x="40" y="135"/>
                  <a:pt x="38" y="135"/>
                </a:cubicBezTo>
                <a:cubicBezTo>
                  <a:pt x="28" y="137"/>
                  <a:pt x="14" y="125"/>
                  <a:pt x="10" y="119"/>
                </a:cubicBezTo>
                <a:close/>
                <a:moveTo>
                  <a:pt x="63" y="23"/>
                </a:moveTo>
                <a:cubicBezTo>
                  <a:pt x="69" y="28"/>
                  <a:pt x="71" y="36"/>
                  <a:pt x="74" y="44"/>
                </a:cubicBezTo>
                <a:cubicBezTo>
                  <a:pt x="78" y="57"/>
                  <a:pt x="77" y="63"/>
                  <a:pt x="76" y="76"/>
                </a:cubicBezTo>
                <a:cubicBezTo>
                  <a:pt x="74" y="94"/>
                  <a:pt x="72" y="112"/>
                  <a:pt x="72" y="129"/>
                </a:cubicBezTo>
                <a:cubicBezTo>
                  <a:pt x="74" y="130"/>
                  <a:pt x="77" y="130"/>
                  <a:pt x="77" y="133"/>
                </a:cubicBezTo>
                <a:cubicBezTo>
                  <a:pt x="77" y="134"/>
                  <a:pt x="77" y="135"/>
                  <a:pt x="77" y="136"/>
                </a:cubicBezTo>
                <a:cubicBezTo>
                  <a:pt x="76" y="136"/>
                  <a:pt x="76" y="138"/>
                  <a:pt x="76" y="139"/>
                </a:cubicBezTo>
                <a:cubicBezTo>
                  <a:pt x="75" y="139"/>
                  <a:pt x="73" y="139"/>
                  <a:pt x="73" y="139"/>
                </a:cubicBezTo>
                <a:cubicBezTo>
                  <a:pt x="72" y="144"/>
                  <a:pt x="68" y="144"/>
                  <a:pt x="65" y="146"/>
                </a:cubicBezTo>
                <a:cubicBezTo>
                  <a:pt x="67" y="146"/>
                  <a:pt x="70" y="144"/>
                  <a:pt x="72" y="145"/>
                </a:cubicBezTo>
                <a:cubicBezTo>
                  <a:pt x="71" y="151"/>
                  <a:pt x="64" y="152"/>
                  <a:pt x="58" y="154"/>
                </a:cubicBezTo>
                <a:cubicBezTo>
                  <a:pt x="54" y="154"/>
                  <a:pt x="6" y="148"/>
                  <a:pt x="1" y="131"/>
                </a:cubicBezTo>
                <a:cubicBezTo>
                  <a:pt x="1" y="131"/>
                  <a:pt x="0" y="123"/>
                  <a:pt x="0" y="120"/>
                </a:cubicBezTo>
                <a:cubicBezTo>
                  <a:pt x="2" y="116"/>
                  <a:pt x="5" y="113"/>
                  <a:pt x="8" y="110"/>
                </a:cubicBezTo>
                <a:cubicBezTo>
                  <a:pt x="7" y="81"/>
                  <a:pt x="21" y="70"/>
                  <a:pt x="31" y="52"/>
                </a:cubicBezTo>
                <a:cubicBezTo>
                  <a:pt x="27" y="50"/>
                  <a:pt x="22" y="48"/>
                  <a:pt x="17" y="51"/>
                </a:cubicBezTo>
                <a:cubicBezTo>
                  <a:pt x="19" y="49"/>
                  <a:pt x="22" y="49"/>
                  <a:pt x="26" y="49"/>
                </a:cubicBezTo>
                <a:cubicBezTo>
                  <a:pt x="23" y="47"/>
                  <a:pt x="18" y="48"/>
                  <a:pt x="16" y="49"/>
                </a:cubicBezTo>
                <a:cubicBezTo>
                  <a:pt x="17" y="48"/>
                  <a:pt x="19" y="47"/>
                  <a:pt x="22" y="48"/>
                </a:cubicBezTo>
                <a:cubicBezTo>
                  <a:pt x="19" y="47"/>
                  <a:pt x="10" y="46"/>
                  <a:pt x="8" y="49"/>
                </a:cubicBezTo>
                <a:cubicBezTo>
                  <a:pt x="11" y="44"/>
                  <a:pt x="20" y="47"/>
                  <a:pt x="26" y="47"/>
                </a:cubicBezTo>
                <a:cubicBezTo>
                  <a:pt x="24" y="46"/>
                  <a:pt x="20" y="46"/>
                  <a:pt x="18" y="46"/>
                </a:cubicBezTo>
                <a:cubicBezTo>
                  <a:pt x="20" y="45"/>
                  <a:pt x="23" y="46"/>
                  <a:pt x="26" y="46"/>
                </a:cubicBezTo>
                <a:cubicBezTo>
                  <a:pt x="23" y="44"/>
                  <a:pt x="17" y="43"/>
                  <a:pt x="14" y="45"/>
                </a:cubicBezTo>
                <a:cubicBezTo>
                  <a:pt x="16" y="43"/>
                  <a:pt x="23" y="44"/>
                  <a:pt x="25" y="45"/>
                </a:cubicBezTo>
                <a:cubicBezTo>
                  <a:pt x="26" y="41"/>
                  <a:pt x="21" y="39"/>
                  <a:pt x="21" y="34"/>
                </a:cubicBezTo>
                <a:cubicBezTo>
                  <a:pt x="20" y="28"/>
                  <a:pt x="20" y="16"/>
                  <a:pt x="20" y="16"/>
                </a:cubicBezTo>
                <a:cubicBezTo>
                  <a:pt x="19" y="12"/>
                  <a:pt x="14" y="6"/>
                  <a:pt x="12" y="1"/>
                </a:cubicBezTo>
                <a:cubicBezTo>
                  <a:pt x="21" y="4"/>
                  <a:pt x="34" y="14"/>
                  <a:pt x="44" y="7"/>
                </a:cubicBezTo>
                <a:cubicBezTo>
                  <a:pt x="46" y="6"/>
                  <a:pt x="48" y="3"/>
                  <a:pt x="50" y="0"/>
                </a:cubicBezTo>
                <a:cubicBezTo>
                  <a:pt x="50" y="0"/>
                  <a:pt x="51" y="0"/>
                  <a:pt x="51" y="0"/>
                </a:cubicBezTo>
                <a:cubicBezTo>
                  <a:pt x="57" y="5"/>
                  <a:pt x="62" y="12"/>
                  <a:pt x="63" y="2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6"/>
          <p:cNvSpPr>
            <a:spLocks/>
          </p:cNvSpPr>
          <p:nvPr/>
        </p:nvSpPr>
        <p:spPr bwMode="auto">
          <a:xfrm>
            <a:off x="7833578" y="3472726"/>
            <a:ext cx="383174" cy="377998"/>
          </a:xfrm>
          <a:custGeom>
            <a:avLst/>
            <a:gdLst/>
            <a:ahLst/>
            <a:cxnLst>
              <a:cxn ang="0">
                <a:pos x="77" y="0"/>
              </a:cxn>
              <a:cxn ang="0">
                <a:pos x="39" y="8"/>
              </a:cxn>
              <a:cxn ang="0">
                <a:pos x="30" y="4"/>
              </a:cxn>
              <a:cxn ang="0">
                <a:pos x="23" y="21"/>
              </a:cxn>
              <a:cxn ang="0">
                <a:pos x="10" y="43"/>
              </a:cxn>
              <a:cxn ang="0">
                <a:pos x="5" y="63"/>
              </a:cxn>
              <a:cxn ang="0">
                <a:pos x="9" y="86"/>
              </a:cxn>
              <a:cxn ang="0">
                <a:pos x="7" y="138"/>
              </a:cxn>
              <a:cxn ang="0">
                <a:pos x="0" y="147"/>
              </a:cxn>
              <a:cxn ang="0">
                <a:pos x="0" y="150"/>
              </a:cxn>
              <a:cxn ang="0">
                <a:pos x="13" y="152"/>
              </a:cxn>
              <a:cxn ang="0">
                <a:pos x="23" y="122"/>
              </a:cxn>
              <a:cxn ang="0">
                <a:pos x="28" y="129"/>
              </a:cxn>
              <a:cxn ang="0">
                <a:pos x="26" y="133"/>
              </a:cxn>
              <a:cxn ang="0">
                <a:pos x="31" y="137"/>
              </a:cxn>
              <a:cxn ang="0">
                <a:pos x="26" y="151"/>
              </a:cxn>
              <a:cxn ang="0">
                <a:pos x="40" y="154"/>
              </a:cxn>
              <a:cxn ang="0">
                <a:pos x="42" y="154"/>
              </a:cxn>
              <a:cxn ang="0">
                <a:pos x="45" y="139"/>
              </a:cxn>
              <a:cxn ang="0">
                <a:pos x="64" y="142"/>
              </a:cxn>
              <a:cxn ang="0">
                <a:pos x="66" y="147"/>
              </a:cxn>
              <a:cxn ang="0">
                <a:pos x="79" y="144"/>
              </a:cxn>
              <a:cxn ang="0">
                <a:pos x="86" y="142"/>
              </a:cxn>
              <a:cxn ang="0">
                <a:pos x="94" y="135"/>
              </a:cxn>
              <a:cxn ang="0">
                <a:pos x="110" y="134"/>
              </a:cxn>
              <a:cxn ang="0">
                <a:pos x="122" y="134"/>
              </a:cxn>
              <a:cxn ang="0">
                <a:pos x="125" y="136"/>
              </a:cxn>
              <a:cxn ang="0">
                <a:pos x="118" y="142"/>
              </a:cxn>
              <a:cxn ang="0">
                <a:pos x="135" y="139"/>
              </a:cxn>
              <a:cxn ang="0">
                <a:pos x="122" y="126"/>
              </a:cxn>
              <a:cxn ang="0">
                <a:pos x="92" y="122"/>
              </a:cxn>
              <a:cxn ang="0">
                <a:pos x="91" y="111"/>
              </a:cxn>
              <a:cxn ang="0">
                <a:pos x="77" y="90"/>
              </a:cxn>
              <a:cxn ang="0">
                <a:pos x="61" y="65"/>
              </a:cxn>
              <a:cxn ang="0">
                <a:pos x="56" y="58"/>
              </a:cxn>
              <a:cxn ang="0">
                <a:pos x="65" y="46"/>
              </a:cxn>
              <a:cxn ang="0">
                <a:pos x="71" y="10"/>
              </a:cxn>
              <a:cxn ang="0">
                <a:pos x="77" y="0"/>
              </a:cxn>
            </a:cxnLst>
            <a:rect l="0" t="0" r="r" b="b"/>
            <a:pathLst>
              <a:path w="155" h="154">
                <a:moveTo>
                  <a:pt x="77" y="0"/>
                </a:moveTo>
                <a:cubicBezTo>
                  <a:pt x="66" y="3"/>
                  <a:pt x="53" y="10"/>
                  <a:pt x="39" y="8"/>
                </a:cubicBezTo>
                <a:cubicBezTo>
                  <a:pt x="36" y="8"/>
                  <a:pt x="33" y="4"/>
                  <a:pt x="30" y="4"/>
                </a:cubicBezTo>
                <a:cubicBezTo>
                  <a:pt x="26" y="6"/>
                  <a:pt x="23" y="16"/>
                  <a:pt x="23" y="21"/>
                </a:cubicBezTo>
                <a:cubicBezTo>
                  <a:pt x="19" y="28"/>
                  <a:pt x="13" y="34"/>
                  <a:pt x="10" y="43"/>
                </a:cubicBezTo>
                <a:cubicBezTo>
                  <a:pt x="8" y="48"/>
                  <a:pt x="5" y="57"/>
                  <a:pt x="5" y="63"/>
                </a:cubicBezTo>
                <a:cubicBezTo>
                  <a:pt x="6" y="71"/>
                  <a:pt x="7" y="79"/>
                  <a:pt x="9" y="86"/>
                </a:cubicBezTo>
                <a:cubicBezTo>
                  <a:pt x="5" y="102"/>
                  <a:pt x="11" y="121"/>
                  <a:pt x="7" y="138"/>
                </a:cubicBezTo>
                <a:cubicBezTo>
                  <a:pt x="4" y="140"/>
                  <a:pt x="1" y="143"/>
                  <a:pt x="0" y="147"/>
                </a:cubicBezTo>
                <a:cubicBezTo>
                  <a:pt x="0" y="148"/>
                  <a:pt x="0" y="149"/>
                  <a:pt x="0" y="150"/>
                </a:cubicBezTo>
                <a:cubicBezTo>
                  <a:pt x="3" y="153"/>
                  <a:pt x="8" y="152"/>
                  <a:pt x="13" y="152"/>
                </a:cubicBezTo>
                <a:cubicBezTo>
                  <a:pt x="23" y="148"/>
                  <a:pt x="17" y="129"/>
                  <a:pt x="23" y="122"/>
                </a:cubicBezTo>
                <a:cubicBezTo>
                  <a:pt x="24" y="125"/>
                  <a:pt x="27" y="126"/>
                  <a:pt x="28" y="129"/>
                </a:cubicBezTo>
                <a:cubicBezTo>
                  <a:pt x="29" y="130"/>
                  <a:pt x="25" y="130"/>
                  <a:pt x="26" y="133"/>
                </a:cubicBezTo>
                <a:cubicBezTo>
                  <a:pt x="26" y="135"/>
                  <a:pt x="28" y="136"/>
                  <a:pt x="31" y="137"/>
                </a:cubicBezTo>
                <a:cubicBezTo>
                  <a:pt x="32" y="144"/>
                  <a:pt x="26" y="145"/>
                  <a:pt x="26" y="151"/>
                </a:cubicBezTo>
                <a:cubicBezTo>
                  <a:pt x="30" y="153"/>
                  <a:pt x="37" y="152"/>
                  <a:pt x="40" y="154"/>
                </a:cubicBezTo>
                <a:cubicBezTo>
                  <a:pt x="41" y="154"/>
                  <a:pt x="41" y="154"/>
                  <a:pt x="42" y="154"/>
                </a:cubicBezTo>
                <a:cubicBezTo>
                  <a:pt x="46" y="151"/>
                  <a:pt x="45" y="145"/>
                  <a:pt x="45" y="139"/>
                </a:cubicBezTo>
                <a:cubicBezTo>
                  <a:pt x="51" y="141"/>
                  <a:pt x="57" y="143"/>
                  <a:pt x="64" y="142"/>
                </a:cubicBezTo>
                <a:cubicBezTo>
                  <a:pt x="65" y="143"/>
                  <a:pt x="64" y="147"/>
                  <a:pt x="66" y="147"/>
                </a:cubicBezTo>
                <a:cubicBezTo>
                  <a:pt x="72" y="149"/>
                  <a:pt x="75" y="146"/>
                  <a:pt x="79" y="144"/>
                </a:cubicBezTo>
                <a:cubicBezTo>
                  <a:pt x="81" y="143"/>
                  <a:pt x="84" y="143"/>
                  <a:pt x="86" y="142"/>
                </a:cubicBezTo>
                <a:cubicBezTo>
                  <a:pt x="89" y="140"/>
                  <a:pt x="91" y="136"/>
                  <a:pt x="94" y="135"/>
                </a:cubicBezTo>
                <a:cubicBezTo>
                  <a:pt x="98" y="134"/>
                  <a:pt x="105" y="135"/>
                  <a:pt x="110" y="134"/>
                </a:cubicBezTo>
                <a:cubicBezTo>
                  <a:pt x="120" y="134"/>
                  <a:pt x="112" y="135"/>
                  <a:pt x="122" y="134"/>
                </a:cubicBezTo>
                <a:cubicBezTo>
                  <a:pt x="128" y="134"/>
                  <a:pt x="127" y="134"/>
                  <a:pt x="125" y="136"/>
                </a:cubicBezTo>
                <a:cubicBezTo>
                  <a:pt x="122" y="139"/>
                  <a:pt x="116" y="140"/>
                  <a:pt x="118" y="142"/>
                </a:cubicBezTo>
                <a:cubicBezTo>
                  <a:pt x="119" y="143"/>
                  <a:pt x="131" y="141"/>
                  <a:pt x="135" y="139"/>
                </a:cubicBezTo>
                <a:cubicBezTo>
                  <a:pt x="155" y="130"/>
                  <a:pt x="129" y="126"/>
                  <a:pt x="122" y="126"/>
                </a:cubicBezTo>
                <a:cubicBezTo>
                  <a:pt x="111" y="126"/>
                  <a:pt x="100" y="127"/>
                  <a:pt x="92" y="122"/>
                </a:cubicBezTo>
                <a:cubicBezTo>
                  <a:pt x="92" y="119"/>
                  <a:pt x="92" y="115"/>
                  <a:pt x="91" y="111"/>
                </a:cubicBezTo>
                <a:cubicBezTo>
                  <a:pt x="89" y="103"/>
                  <a:pt x="81" y="97"/>
                  <a:pt x="77" y="90"/>
                </a:cubicBezTo>
                <a:cubicBezTo>
                  <a:pt x="71" y="81"/>
                  <a:pt x="68" y="73"/>
                  <a:pt x="61" y="65"/>
                </a:cubicBezTo>
                <a:cubicBezTo>
                  <a:pt x="59" y="63"/>
                  <a:pt x="56" y="60"/>
                  <a:pt x="56" y="58"/>
                </a:cubicBezTo>
                <a:cubicBezTo>
                  <a:pt x="61" y="56"/>
                  <a:pt x="69" y="53"/>
                  <a:pt x="65" y="46"/>
                </a:cubicBezTo>
                <a:cubicBezTo>
                  <a:pt x="76" y="36"/>
                  <a:pt x="64" y="22"/>
                  <a:pt x="71" y="10"/>
                </a:cubicBezTo>
                <a:cubicBezTo>
                  <a:pt x="72" y="7"/>
                  <a:pt x="77" y="0"/>
                  <a:pt x="7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77"/>
          <p:cNvSpPr>
            <a:spLocks/>
          </p:cNvSpPr>
          <p:nvPr/>
        </p:nvSpPr>
        <p:spPr bwMode="auto">
          <a:xfrm>
            <a:off x="7111242" y="3402822"/>
            <a:ext cx="313271" cy="390943"/>
          </a:xfrm>
          <a:custGeom>
            <a:avLst/>
            <a:gdLst/>
            <a:ahLst/>
            <a:cxnLst>
              <a:cxn ang="0">
                <a:pos x="34" y="5"/>
              </a:cxn>
              <a:cxn ang="0">
                <a:pos x="52" y="6"/>
              </a:cxn>
              <a:cxn ang="0">
                <a:pos x="74" y="3"/>
              </a:cxn>
              <a:cxn ang="0">
                <a:pos x="66" y="26"/>
              </a:cxn>
              <a:cxn ang="0">
                <a:pos x="65" y="37"/>
              </a:cxn>
              <a:cxn ang="0">
                <a:pos x="68" y="38"/>
              </a:cxn>
              <a:cxn ang="0">
                <a:pos x="94" y="41"/>
              </a:cxn>
              <a:cxn ang="0">
                <a:pos x="104" y="38"/>
              </a:cxn>
              <a:cxn ang="0">
                <a:pos x="109" y="35"/>
              </a:cxn>
              <a:cxn ang="0">
                <a:pos x="114" y="34"/>
              </a:cxn>
              <a:cxn ang="0">
                <a:pos x="125" y="75"/>
              </a:cxn>
              <a:cxn ang="0">
                <a:pos x="121" y="99"/>
              </a:cxn>
              <a:cxn ang="0">
                <a:pos x="119" y="108"/>
              </a:cxn>
              <a:cxn ang="0">
                <a:pos x="118" y="129"/>
              </a:cxn>
              <a:cxn ang="0">
                <a:pos x="111" y="142"/>
              </a:cxn>
              <a:cxn ang="0">
                <a:pos x="99" y="140"/>
              </a:cxn>
              <a:cxn ang="0">
                <a:pos x="80" y="133"/>
              </a:cxn>
              <a:cxn ang="0">
                <a:pos x="91" y="120"/>
              </a:cxn>
              <a:cxn ang="0">
                <a:pos x="91" y="116"/>
              </a:cxn>
              <a:cxn ang="0">
                <a:pos x="72" y="117"/>
              </a:cxn>
              <a:cxn ang="0">
                <a:pos x="65" y="121"/>
              </a:cxn>
              <a:cxn ang="0">
                <a:pos x="63" y="150"/>
              </a:cxn>
              <a:cxn ang="0">
                <a:pos x="43" y="149"/>
              </a:cxn>
              <a:cxn ang="0">
                <a:pos x="39" y="106"/>
              </a:cxn>
              <a:cxn ang="0">
                <a:pos x="35" y="125"/>
              </a:cxn>
              <a:cxn ang="0">
                <a:pos x="31" y="145"/>
              </a:cxn>
              <a:cxn ang="0">
                <a:pos x="13" y="141"/>
              </a:cxn>
              <a:cxn ang="0">
                <a:pos x="20" y="130"/>
              </a:cxn>
              <a:cxn ang="0">
                <a:pos x="18" y="111"/>
              </a:cxn>
              <a:cxn ang="0">
                <a:pos x="14" y="88"/>
              </a:cxn>
              <a:cxn ang="0">
                <a:pos x="13" y="56"/>
              </a:cxn>
              <a:cxn ang="0">
                <a:pos x="3" y="15"/>
              </a:cxn>
              <a:cxn ang="0">
                <a:pos x="11" y="6"/>
              </a:cxn>
              <a:cxn ang="0">
                <a:pos x="21" y="6"/>
              </a:cxn>
              <a:cxn ang="0">
                <a:pos x="34" y="5"/>
              </a:cxn>
            </a:cxnLst>
            <a:rect l="0" t="0" r="r" b="b"/>
            <a:pathLst>
              <a:path w="127" h="159">
                <a:moveTo>
                  <a:pt x="34" y="5"/>
                </a:moveTo>
                <a:cubicBezTo>
                  <a:pt x="40" y="3"/>
                  <a:pt x="46" y="5"/>
                  <a:pt x="52" y="6"/>
                </a:cubicBezTo>
                <a:cubicBezTo>
                  <a:pt x="59" y="6"/>
                  <a:pt x="67" y="0"/>
                  <a:pt x="74" y="3"/>
                </a:cubicBezTo>
                <a:cubicBezTo>
                  <a:pt x="70" y="9"/>
                  <a:pt x="68" y="19"/>
                  <a:pt x="66" y="26"/>
                </a:cubicBezTo>
                <a:cubicBezTo>
                  <a:pt x="65" y="30"/>
                  <a:pt x="65" y="33"/>
                  <a:pt x="65" y="37"/>
                </a:cubicBezTo>
                <a:cubicBezTo>
                  <a:pt x="66" y="37"/>
                  <a:pt x="67" y="37"/>
                  <a:pt x="68" y="38"/>
                </a:cubicBezTo>
                <a:cubicBezTo>
                  <a:pt x="68" y="38"/>
                  <a:pt x="95" y="41"/>
                  <a:pt x="94" y="41"/>
                </a:cubicBezTo>
                <a:cubicBezTo>
                  <a:pt x="96" y="39"/>
                  <a:pt x="102" y="39"/>
                  <a:pt x="104" y="38"/>
                </a:cubicBezTo>
                <a:cubicBezTo>
                  <a:pt x="106" y="37"/>
                  <a:pt x="107" y="35"/>
                  <a:pt x="109" y="35"/>
                </a:cubicBezTo>
                <a:cubicBezTo>
                  <a:pt x="112" y="34"/>
                  <a:pt x="111" y="34"/>
                  <a:pt x="114" y="34"/>
                </a:cubicBezTo>
                <a:cubicBezTo>
                  <a:pt x="118" y="34"/>
                  <a:pt x="127" y="72"/>
                  <a:pt x="125" y="75"/>
                </a:cubicBezTo>
                <a:cubicBezTo>
                  <a:pt x="123" y="80"/>
                  <a:pt x="121" y="99"/>
                  <a:pt x="121" y="99"/>
                </a:cubicBezTo>
                <a:cubicBezTo>
                  <a:pt x="121" y="101"/>
                  <a:pt x="119" y="105"/>
                  <a:pt x="119" y="108"/>
                </a:cubicBezTo>
                <a:cubicBezTo>
                  <a:pt x="118" y="115"/>
                  <a:pt x="118" y="122"/>
                  <a:pt x="118" y="129"/>
                </a:cubicBezTo>
                <a:cubicBezTo>
                  <a:pt x="118" y="137"/>
                  <a:pt x="119" y="141"/>
                  <a:pt x="111" y="142"/>
                </a:cubicBezTo>
                <a:cubicBezTo>
                  <a:pt x="107" y="142"/>
                  <a:pt x="102" y="142"/>
                  <a:pt x="99" y="140"/>
                </a:cubicBezTo>
                <a:cubicBezTo>
                  <a:pt x="94" y="136"/>
                  <a:pt x="82" y="143"/>
                  <a:pt x="80" y="133"/>
                </a:cubicBezTo>
                <a:cubicBezTo>
                  <a:pt x="81" y="130"/>
                  <a:pt x="94" y="123"/>
                  <a:pt x="91" y="120"/>
                </a:cubicBezTo>
                <a:cubicBezTo>
                  <a:pt x="91" y="119"/>
                  <a:pt x="90" y="118"/>
                  <a:pt x="91" y="116"/>
                </a:cubicBezTo>
                <a:cubicBezTo>
                  <a:pt x="88" y="118"/>
                  <a:pt x="75" y="117"/>
                  <a:pt x="72" y="117"/>
                </a:cubicBezTo>
                <a:cubicBezTo>
                  <a:pt x="67" y="118"/>
                  <a:pt x="66" y="114"/>
                  <a:pt x="65" y="121"/>
                </a:cubicBezTo>
                <a:cubicBezTo>
                  <a:pt x="63" y="131"/>
                  <a:pt x="63" y="139"/>
                  <a:pt x="63" y="150"/>
                </a:cubicBezTo>
                <a:cubicBezTo>
                  <a:pt x="63" y="157"/>
                  <a:pt x="42" y="159"/>
                  <a:pt x="43" y="149"/>
                </a:cubicBezTo>
                <a:cubicBezTo>
                  <a:pt x="43" y="140"/>
                  <a:pt x="50" y="108"/>
                  <a:pt x="39" y="106"/>
                </a:cubicBezTo>
                <a:cubicBezTo>
                  <a:pt x="36" y="109"/>
                  <a:pt x="35" y="121"/>
                  <a:pt x="35" y="125"/>
                </a:cubicBezTo>
                <a:cubicBezTo>
                  <a:pt x="34" y="131"/>
                  <a:pt x="35" y="140"/>
                  <a:pt x="31" y="145"/>
                </a:cubicBezTo>
                <a:cubicBezTo>
                  <a:pt x="28" y="149"/>
                  <a:pt x="13" y="149"/>
                  <a:pt x="13" y="141"/>
                </a:cubicBezTo>
                <a:cubicBezTo>
                  <a:pt x="13" y="138"/>
                  <a:pt x="20" y="136"/>
                  <a:pt x="20" y="130"/>
                </a:cubicBezTo>
                <a:cubicBezTo>
                  <a:pt x="21" y="124"/>
                  <a:pt x="19" y="117"/>
                  <a:pt x="18" y="111"/>
                </a:cubicBezTo>
                <a:cubicBezTo>
                  <a:pt x="16" y="105"/>
                  <a:pt x="13" y="87"/>
                  <a:pt x="14" y="88"/>
                </a:cubicBezTo>
                <a:cubicBezTo>
                  <a:pt x="12" y="84"/>
                  <a:pt x="13" y="56"/>
                  <a:pt x="13" y="56"/>
                </a:cubicBezTo>
                <a:cubicBezTo>
                  <a:pt x="10" y="47"/>
                  <a:pt x="5" y="21"/>
                  <a:pt x="3" y="15"/>
                </a:cubicBezTo>
                <a:cubicBezTo>
                  <a:pt x="0" y="5"/>
                  <a:pt x="0" y="1"/>
                  <a:pt x="11" y="6"/>
                </a:cubicBezTo>
                <a:cubicBezTo>
                  <a:pt x="14" y="7"/>
                  <a:pt x="18" y="6"/>
                  <a:pt x="21" y="6"/>
                </a:cubicBezTo>
                <a:cubicBezTo>
                  <a:pt x="34" y="5"/>
                  <a:pt x="34" y="5"/>
                  <a:pt x="34" y="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78"/>
          <p:cNvSpPr>
            <a:spLocks/>
          </p:cNvSpPr>
          <p:nvPr/>
        </p:nvSpPr>
        <p:spPr bwMode="auto">
          <a:xfrm>
            <a:off x="7476293" y="3392466"/>
            <a:ext cx="233011" cy="383176"/>
          </a:xfrm>
          <a:custGeom>
            <a:avLst/>
            <a:gdLst/>
            <a:ahLst/>
            <a:cxnLst>
              <a:cxn ang="0">
                <a:pos x="84" y="0"/>
              </a:cxn>
              <a:cxn ang="0">
                <a:pos x="83" y="0"/>
              </a:cxn>
              <a:cxn ang="0">
                <a:pos x="69" y="13"/>
              </a:cxn>
              <a:cxn ang="0">
                <a:pos x="61" y="12"/>
              </a:cxn>
              <a:cxn ang="0">
                <a:pos x="46" y="16"/>
              </a:cxn>
              <a:cxn ang="0">
                <a:pos x="36" y="16"/>
              </a:cxn>
              <a:cxn ang="0">
                <a:pos x="26" y="10"/>
              </a:cxn>
              <a:cxn ang="0">
                <a:pos x="37" y="41"/>
              </a:cxn>
              <a:cxn ang="0">
                <a:pos x="43" y="54"/>
              </a:cxn>
              <a:cxn ang="0">
                <a:pos x="37" y="62"/>
              </a:cxn>
              <a:cxn ang="0">
                <a:pos x="26" y="68"/>
              </a:cxn>
              <a:cxn ang="0">
                <a:pos x="24" y="72"/>
              </a:cxn>
              <a:cxn ang="0">
                <a:pos x="18" y="78"/>
              </a:cxn>
              <a:cxn ang="0">
                <a:pos x="9" y="95"/>
              </a:cxn>
              <a:cxn ang="0">
                <a:pos x="3" y="102"/>
              </a:cxn>
              <a:cxn ang="0">
                <a:pos x="0" y="128"/>
              </a:cxn>
              <a:cxn ang="0">
                <a:pos x="0" y="134"/>
              </a:cxn>
              <a:cxn ang="0">
                <a:pos x="1" y="146"/>
              </a:cxn>
              <a:cxn ang="0">
                <a:pos x="5" y="150"/>
              </a:cxn>
              <a:cxn ang="0">
                <a:pos x="9" y="150"/>
              </a:cxn>
              <a:cxn ang="0">
                <a:pos x="11" y="152"/>
              </a:cxn>
              <a:cxn ang="0">
                <a:pos x="55" y="153"/>
              </a:cxn>
              <a:cxn ang="0">
                <a:pos x="69" y="152"/>
              </a:cxn>
              <a:cxn ang="0">
                <a:pos x="90" y="148"/>
              </a:cxn>
              <a:cxn ang="0">
                <a:pos x="86" y="140"/>
              </a:cxn>
              <a:cxn ang="0">
                <a:pos x="94" y="130"/>
              </a:cxn>
              <a:cxn ang="0">
                <a:pos x="85" y="126"/>
              </a:cxn>
              <a:cxn ang="0">
                <a:pos x="83" y="114"/>
              </a:cxn>
              <a:cxn ang="0">
                <a:pos x="81" y="94"/>
              </a:cxn>
              <a:cxn ang="0">
                <a:pos x="83" y="84"/>
              </a:cxn>
              <a:cxn ang="0">
                <a:pos x="85" y="51"/>
              </a:cxn>
              <a:cxn ang="0">
                <a:pos x="90" y="26"/>
              </a:cxn>
              <a:cxn ang="0">
                <a:pos x="89" y="22"/>
              </a:cxn>
              <a:cxn ang="0">
                <a:pos x="91" y="18"/>
              </a:cxn>
              <a:cxn ang="0">
                <a:pos x="84" y="0"/>
              </a:cxn>
            </a:cxnLst>
            <a:rect l="0" t="0" r="r" b="b"/>
            <a:pathLst>
              <a:path w="95" h="155">
                <a:moveTo>
                  <a:pt x="84" y="0"/>
                </a:moveTo>
                <a:cubicBezTo>
                  <a:pt x="84" y="0"/>
                  <a:pt x="84" y="0"/>
                  <a:pt x="83" y="0"/>
                </a:cubicBezTo>
                <a:cubicBezTo>
                  <a:pt x="80" y="5"/>
                  <a:pt x="75" y="12"/>
                  <a:pt x="69" y="13"/>
                </a:cubicBezTo>
                <a:cubicBezTo>
                  <a:pt x="67" y="14"/>
                  <a:pt x="64" y="12"/>
                  <a:pt x="61" y="12"/>
                </a:cubicBezTo>
                <a:cubicBezTo>
                  <a:pt x="56" y="12"/>
                  <a:pt x="50" y="16"/>
                  <a:pt x="46" y="16"/>
                </a:cubicBezTo>
                <a:cubicBezTo>
                  <a:pt x="42" y="16"/>
                  <a:pt x="39" y="14"/>
                  <a:pt x="36" y="16"/>
                </a:cubicBezTo>
                <a:cubicBezTo>
                  <a:pt x="33" y="15"/>
                  <a:pt x="28" y="10"/>
                  <a:pt x="26" y="10"/>
                </a:cubicBezTo>
                <a:cubicBezTo>
                  <a:pt x="21" y="16"/>
                  <a:pt x="37" y="39"/>
                  <a:pt x="37" y="41"/>
                </a:cubicBezTo>
                <a:cubicBezTo>
                  <a:pt x="36" y="45"/>
                  <a:pt x="44" y="50"/>
                  <a:pt x="43" y="54"/>
                </a:cubicBezTo>
                <a:cubicBezTo>
                  <a:pt x="43" y="56"/>
                  <a:pt x="39" y="60"/>
                  <a:pt x="37" y="62"/>
                </a:cubicBezTo>
                <a:cubicBezTo>
                  <a:pt x="33" y="65"/>
                  <a:pt x="29" y="65"/>
                  <a:pt x="26" y="68"/>
                </a:cubicBezTo>
                <a:cubicBezTo>
                  <a:pt x="25" y="69"/>
                  <a:pt x="25" y="71"/>
                  <a:pt x="24" y="72"/>
                </a:cubicBezTo>
                <a:cubicBezTo>
                  <a:pt x="22" y="74"/>
                  <a:pt x="19" y="76"/>
                  <a:pt x="18" y="78"/>
                </a:cubicBezTo>
                <a:cubicBezTo>
                  <a:pt x="15" y="83"/>
                  <a:pt x="12" y="89"/>
                  <a:pt x="9" y="95"/>
                </a:cubicBezTo>
                <a:cubicBezTo>
                  <a:pt x="8" y="98"/>
                  <a:pt x="4" y="100"/>
                  <a:pt x="3" y="102"/>
                </a:cubicBezTo>
                <a:cubicBezTo>
                  <a:pt x="1" y="109"/>
                  <a:pt x="4" y="121"/>
                  <a:pt x="0" y="128"/>
                </a:cubicBezTo>
                <a:cubicBezTo>
                  <a:pt x="0" y="130"/>
                  <a:pt x="0" y="132"/>
                  <a:pt x="0" y="134"/>
                </a:cubicBezTo>
                <a:cubicBezTo>
                  <a:pt x="1" y="138"/>
                  <a:pt x="1" y="141"/>
                  <a:pt x="1" y="146"/>
                </a:cubicBezTo>
                <a:cubicBezTo>
                  <a:pt x="3" y="146"/>
                  <a:pt x="3" y="149"/>
                  <a:pt x="5" y="150"/>
                </a:cubicBezTo>
                <a:cubicBezTo>
                  <a:pt x="6" y="150"/>
                  <a:pt x="8" y="150"/>
                  <a:pt x="9" y="150"/>
                </a:cubicBezTo>
                <a:cubicBezTo>
                  <a:pt x="10" y="151"/>
                  <a:pt x="10" y="152"/>
                  <a:pt x="11" y="152"/>
                </a:cubicBezTo>
                <a:cubicBezTo>
                  <a:pt x="22" y="155"/>
                  <a:pt x="41" y="154"/>
                  <a:pt x="55" y="153"/>
                </a:cubicBezTo>
                <a:cubicBezTo>
                  <a:pt x="60" y="152"/>
                  <a:pt x="64" y="151"/>
                  <a:pt x="69" y="152"/>
                </a:cubicBezTo>
                <a:cubicBezTo>
                  <a:pt x="74" y="152"/>
                  <a:pt x="89" y="155"/>
                  <a:pt x="90" y="148"/>
                </a:cubicBezTo>
                <a:cubicBezTo>
                  <a:pt x="90" y="144"/>
                  <a:pt x="86" y="142"/>
                  <a:pt x="86" y="140"/>
                </a:cubicBezTo>
                <a:cubicBezTo>
                  <a:pt x="90" y="138"/>
                  <a:pt x="95" y="138"/>
                  <a:pt x="94" y="130"/>
                </a:cubicBezTo>
                <a:cubicBezTo>
                  <a:pt x="92" y="127"/>
                  <a:pt x="88" y="126"/>
                  <a:pt x="85" y="126"/>
                </a:cubicBezTo>
                <a:cubicBezTo>
                  <a:pt x="82" y="123"/>
                  <a:pt x="83" y="119"/>
                  <a:pt x="83" y="114"/>
                </a:cubicBezTo>
                <a:cubicBezTo>
                  <a:pt x="82" y="109"/>
                  <a:pt x="80" y="99"/>
                  <a:pt x="81" y="94"/>
                </a:cubicBezTo>
                <a:cubicBezTo>
                  <a:pt x="82" y="90"/>
                  <a:pt x="84" y="87"/>
                  <a:pt x="83" y="84"/>
                </a:cubicBezTo>
                <a:cubicBezTo>
                  <a:pt x="92" y="79"/>
                  <a:pt x="90" y="59"/>
                  <a:pt x="85" y="51"/>
                </a:cubicBezTo>
                <a:cubicBezTo>
                  <a:pt x="85" y="44"/>
                  <a:pt x="89" y="34"/>
                  <a:pt x="90" y="26"/>
                </a:cubicBezTo>
                <a:cubicBezTo>
                  <a:pt x="90" y="25"/>
                  <a:pt x="89" y="23"/>
                  <a:pt x="89" y="22"/>
                </a:cubicBezTo>
                <a:cubicBezTo>
                  <a:pt x="89" y="21"/>
                  <a:pt x="90" y="20"/>
                  <a:pt x="91" y="18"/>
                </a:cubicBezTo>
                <a:cubicBezTo>
                  <a:pt x="91" y="11"/>
                  <a:pt x="90" y="3"/>
                  <a:pt x="84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79"/>
          <p:cNvSpPr>
            <a:spLocks/>
          </p:cNvSpPr>
          <p:nvPr/>
        </p:nvSpPr>
        <p:spPr bwMode="auto">
          <a:xfrm>
            <a:off x="8170150" y="3387288"/>
            <a:ext cx="315860" cy="385765"/>
          </a:xfrm>
          <a:custGeom>
            <a:avLst/>
            <a:gdLst/>
            <a:ahLst/>
            <a:cxnLst>
              <a:cxn ang="0">
                <a:pos x="102" y="63"/>
              </a:cxn>
              <a:cxn ang="0">
                <a:pos x="110" y="53"/>
              </a:cxn>
              <a:cxn ang="0">
                <a:pos x="115" y="36"/>
              </a:cxn>
              <a:cxn ang="0">
                <a:pos x="121" y="22"/>
              </a:cxn>
              <a:cxn ang="0">
                <a:pos x="123" y="20"/>
              </a:cxn>
              <a:cxn ang="0">
                <a:pos x="129" y="14"/>
              </a:cxn>
              <a:cxn ang="0">
                <a:pos x="117" y="15"/>
              </a:cxn>
              <a:cxn ang="0">
                <a:pos x="108" y="16"/>
              </a:cxn>
              <a:cxn ang="0">
                <a:pos x="98" y="13"/>
              </a:cxn>
              <a:cxn ang="0">
                <a:pos x="81" y="11"/>
              </a:cxn>
              <a:cxn ang="0">
                <a:pos x="71" y="1"/>
              </a:cxn>
              <a:cxn ang="0">
                <a:pos x="62" y="14"/>
              </a:cxn>
              <a:cxn ang="0">
                <a:pos x="61" y="24"/>
              </a:cxn>
              <a:cxn ang="0">
                <a:pos x="61" y="26"/>
              </a:cxn>
              <a:cxn ang="0">
                <a:pos x="55" y="34"/>
              </a:cxn>
              <a:cxn ang="0">
                <a:pos x="38" y="40"/>
              </a:cxn>
              <a:cxn ang="0">
                <a:pos x="35" y="42"/>
              </a:cxn>
              <a:cxn ang="0">
                <a:pos x="28" y="55"/>
              </a:cxn>
              <a:cxn ang="0">
                <a:pos x="10" y="81"/>
              </a:cxn>
              <a:cxn ang="0">
                <a:pos x="2" y="111"/>
              </a:cxn>
              <a:cxn ang="0">
                <a:pos x="5" y="122"/>
              </a:cxn>
              <a:cxn ang="0">
                <a:pos x="5" y="125"/>
              </a:cxn>
              <a:cxn ang="0">
                <a:pos x="1" y="136"/>
              </a:cxn>
              <a:cxn ang="0">
                <a:pos x="3" y="144"/>
              </a:cxn>
              <a:cxn ang="0">
                <a:pos x="22" y="144"/>
              </a:cxn>
              <a:cxn ang="0">
                <a:pos x="33" y="143"/>
              </a:cxn>
              <a:cxn ang="0">
                <a:pos x="51" y="142"/>
              </a:cxn>
              <a:cxn ang="0">
                <a:pos x="69" y="154"/>
              </a:cxn>
              <a:cxn ang="0">
                <a:pos x="76" y="153"/>
              </a:cxn>
              <a:cxn ang="0">
                <a:pos x="79" y="153"/>
              </a:cxn>
              <a:cxn ang="0">
                <a:pos x="74" y="140"/>
              </a:cxn>
              <a:cxn ang="0">
                <a:pos x="70" y="130"/>
              </a:cxn>
              <a:cxn ang="0">
                <a:pos x="71" y="120"/>
              </a:cxn>
              <a:cxn ang="0">
                <a:pos x="83" y="143"/>
              </a:cxn>
              <a:cxn ang="0">
                <a:pos x="92" y="142"/>
              </a:cxn>
              <a:cxn ang="0">
                <a:pos x="94" y="143"/>
              </a:cxn>
              <a:cxn ang="0">
                <a:pos x="99" y="140"/>
              </a:cxn>
              <a:cxn ang="0">
                <a:pos x="88" y="111"/>
              </a:cxn>
              <a:cxn ang="0">
                <a:pos x="89" y="99"/>
              </a:cxn>
              <a:cxn ang="0">
                <a:pos x="94" y="90"/>
              </a:cxn>
              <a:cxn ang="0">
                <a:pos x="94" y="87"/>
              </a:cxn>
              <a:cxn ang="0">
                <a:pos x="97" y="82"/>
              </a:cxn>
              <a:cxn ang="0">
                <a:pos x="96" y="79"/>
              </a:cxn>
              <a:cxn ang="0">
                <a:pos x="102" y="63"/>
              </a:cxn>
            </a:cxnLst>
            <a:rect l="0" t="0" r="r" b="b"/>
            <a:pathLst>
              <a:path w="129" h="156">
                <a:moveTo>
                  <a:pt x="102" y="63"/>
                </a:moveTo>
                <a:cubicBezTo>
                  <a:pt x="106" y="61"/>
                  <a:pt x="109" y="58"/>
                  <a:pt x="110" y="53"/>
                </a:cubicBezTo>
                <a:cubicBezTo>
                  <a:pt x="113" y="50"/>
                  <a:pt x="116" y="43"/>
                  <a:pt x="115" y="36"/>
                </a:cubicBezTo>
                <a:cubicBezTo>
                  <a:pt x="118" y="33"/>
                  <a:pt x="117" y="26"/>
                  <a:pt x="121" y="22"/>
                </a:cubicBezTo>
                <a:cubicBezTo>
                  <a:pt x="121" y="21"/>
                  <a:pt x="122" y="21"/>
                  <a:pt x="123" y="20"/>
                </a:cubicBezTo>
                <a:cubicBezTo>
                  <a:pt x="125" y="18"/>
                  <a:pt x="127" y="16"/>
                  <a:pt x="129" y="14"/>
                </a:cubicBezTo>
                <a:cubicBezTo>
                  <a:pt x="125" y="14"/>
                  <a:pt x="121" y="15"/>
                  <a:pt x="117" y="15"/>
                </a:cubicBezTo>
                <a:cubicBezTo>
                  <a:pt x="114" y="15"/>
                  <a:pt x="111" y="16"/>
                  <a:pt x="108" y="16"/>
                </a:cubicBezTo>
                <a:cubicBezTo>
                  <a:pt x="105" y="16"/>
                  <a:pt x="101" y="14"/>
                  <a:pt x="98" y="13"/>
                </a:cubicBezTo>
                <a:cubicBezTo>
                  <a:pt x="93" y="11"/>
                  <a:pt x="88" y="11"/>
                  <a:pt x="81" y="11"/>
                </a:cubicBezTo>
                <a:cubicBezTo>
                  <a:pt x="78" y="7"/>
                  <a:pt x="76" y="1"/>
                  <a:pt x="71" y="1"/>
                </a:cubicBezTo>
                <a:cubicBezTo>
                  <a:pt x="64" y="0"/>
                  <a:pt x="63" y="8"/>
                  <a:pt x="62" y="14"/>
                </a:cubicBezTo>
                <a:cubicBezTo>
                  <a:pt x="61" y="17"/>
                  <a:pt x="61" y="21"/>
                  <a:pt x="61" y="24"/>
                </a:cubicBezTo>
                <a:cubicBezTo>
                  <a:pt x="61" y="24"/>
                  <a:pt x="61" y="25"/>
                  <a:pt x="61" y="26"/>
                </a:cubicBezTo>
                <a:cubicBezTo>
                  <a:pt x="61" y="30"/>
                  <a:pt x="57" y="32"/>
                  <a:pt x="55" y="34"/>
                </a:cubicBezTo>
                <a:cubicBezTo>
                  <a:pt x="48" y="34"/>
                  <a:pt x="41" y="35"/>
                  <a:pt x="38" y="40"/>
                </a:cubicBezTo>
                <a:cubicBezTo>
                  <a:pt x="37" y="41"/>
                  <a:pt x="36" y="42"/>
                  <a:pt x="35" y="42"/>
                </a:cubicBezTo>
                <a:cubicBezTo>
                  <a:pt x="33" y="47"/>
                  <a:pt x="30" y="50"/>
                  <a:pt x="28" y="55"/>
                </a:cubicBezTo>
                <a:cubicBezTo>
                  <a:pt x="23" y="65"/>
                  <a:pt x="15" y="70"/>
                  <a:pt x="10" y="81"/>
                </a:cubicBezTo>
                <a:cubicBezTo>
                  <a:pt x="7" y="88"/>
                  <a:pt x="2" y="100"/>
                  <a:pt x="2" y="111"/>
                </a:cubicBezTo>
                <a:cubicBezTo>
                  <a:pt x="2" y="116"/>
                  <a:pt x="3" y="118"/>
                  <a:pt x="5" y="122"/>
                </a:cubicBezTo>
                <a:cubicBezTo>
                  <a:pt x="5" y="124"/>
                  <a:pt x="5" y="124"/>
                  <a:pt x="5" y="125"/>
                </a:cubicBezTo>
                <a:cubicBezTo>
                  <a:pt x="5" y="128"/>
                  <a:pt x="0" y="134"/>
                  <a:pt x="1" y="136"/>
                </a:cubicBezTo>
                <a:cubicBezTo>
                  <a:pt x="1" y="139"/>
                  <a:pt x="2" y="142"/>
                  <a:pt x="3" y="144"/>
                </a:cubicBezTo>
                <a:cubicBezTo>
                  <a:pt x="5" y="144"/>
                  <a:pt x="19" y="145"/>
                  <a:pt x="22" y="144"/>
                </a:cubicBezTo>
                <a:cubicBezTo>
                  <a:pt x="23" y="144"/>
                  <a:pt x="32" y="144"/>
                  <a:pt x="33" y="143"/>
                </a:cubicBezTo>
                <a:cubicBezTo>
                  <a:pt x="34" y="143"/>
                  <a:pt x="50" y="139"/>
                  <a:pt x="51" y="142"/>
                </a:cubicBezTo>
                <a:cubicBezTo>
                  <a:pt x="55" y="150"/>
                  <a:pt x="59" y="156"/>
                  <a:pt x="69" y="154"/>
                </a:cubicBezTo>
                <a:cubicBezTo>
                  <a:pt x="71" y="155"/>
                  <a:pt x="75" y="155"/>
                  <a:pt x="76" y="153"/>
                </a:cubicBezTo>
                <a:cubicBezTo>
                  <a:pt x="76" y="154"/>
                  <a:pt x="78" y="154"/>
                  <a:pt x="79" y="153"/>
                </a:cubicBezTo>
                <a:cubicBezTo>
                  <a:pt x="83" y="149"/>
                  <a:pt x="74" y="140"/>
                  <a:pt x="74" y="140"/>
                </a:cubicBezTo>
                <a:cubicBezTo>
                  <a:pt x="71" y="138"/>
                  <a:pt x="71" y="134"/>
                  <a:pt x="70" y="130"/>
                </a:cubicBezTo>
                <a:cubicBezTo>
                  <a:pt x="69" y="125"/>
                  <a:pt x="67" y="122"/>
                  <a:pt x="71" y="120"/>
                </a:cubicBezTo>
                <a:cubicBezTo>
                  <a:pt x="72" y="130"/>
                  <a:pt x="75" y="140"/>
                  <a:pt x="83" y="143"/>
                </a:cubicBezTo>
                <a:cubicBezTo>
                  <a:pt x="85" y="143"/>
                  <a:pt x="90" y="143"/>
                  <a:pt x="92" y="142"/>
                </a:cubicBezTo>
                <a:cubicBezTo>
                  <a:pt x="93" y="143"/>
                  <a:pt x="93" y="143"/>
                  <a:pt x="94" y="143"/>
                </a:cubicBezTo>
                <a:cubicBezTo>
                  <a:pt x="96" y="142"/>
                  <a:pt x="100" y="142"/>
                  <a:pt x="99" y="140"/>
                </a:cubicBezTo>
                <a:cubicBezTo>
                  <a:pt x="84" y="123"/>
                  <a:pt x="91" y="111"/>
                  <a:pt x="88" y="111"/>
                </a:cubicBezTo>
                <a:cubicBezTo>
                  <a:pt x="88" y="106"/>
                  <a:pt x="92" y="103"/>
                  <a:pt x="89" y="99"/>
                </a:cubicBezTo>
                <a:cubicBezTo>
                  <a:pt x="91" y="97"/>
                  <a:pt x="93" y="92"/>
                  <a:pt x="94" y="90"/>
                </a:cubicBezTo>
                <a:cubicBezTo>
                  <a:pt x="94" y="89"/>
                  <a:pt x="94" y="88"/>
                  <a:pt x="94" y="87"/>
                </a:cubicBezTo>
                <a:cubicBezTo>
                  <a:pt x="95" y="86"/>
                  <a:pt x="96" y="84"/>
                  <a:pt x="97" y="82"/>
                </a:cubicBezTo>
                <a:cubicBezTo>
                  <a:pt x="97" y="81"/>
                  <a:pt x="97" y="80"/>
                  <a:pt x="96" y="79"/>
                </a:cubicBezTo>
                <a:cubicBezTo>
                  <a:pt x="97" y="79"/>
                  <a:pt x="105" y="66"/>
                  <a:pt x="102" y="6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80"/>
          <p:cNvSpPr>
            <a:spLocks/>
          </p:cNvSpPr>
          <p:nvPr/>
        </p:nvSpPr>
        <p:spPr bwMode="auto">
          <a:xfrm>
            <a:off x="2306027" y="3270782"/>
            <a:ext cx="416832" cy="592887"/>
          </a:xfrm>
          <a:custGeom>
            <a:avLst/>
            <a:gdLst/>
            <a:ahLst/>
            <a:cxnLst>
              <a:cxn ang="0">
                <a:pos x="141" y="3"/>
              </a:cxn>
              <a:cxn ang="0">
                <a:pos x="151" y="31"/>
              </a:cxn>
              <a:cxn ang="0">
                <a:pos x="146" y="46"/>
              </a:cxn>
              <a:cxn ang="0">
                <a:pos x="141" y="56"/>
              </a:cxn>
              <a:cxn ang="0">
                <a:pos x="134" y="66"/>
              </a:cxn>
              <a:cxn ang="0">
                <a:pos x="125" y="84"/>
              </a:cxn>
              <a:cxn ang="0">
                <a:pos x="115" y="99"/>
              </a:cxn>
              <a:cxn ang="0">
                <a:pos x="103" y="107"/>
              </a:cxn>
              <a:cxn ang="0">
                <a:pos x="78" y="112"/>
              </a:cxn>
              <a:cxn ang="0">
                <a:pos x="69" y="116"/>
              </a:cxn>
              <a:cxn ang="0">
                <a:pos x="53" y="117"/>
              </a:cxn>
              <a:cxn ang="0">
                <a:pos x="38" y="125"/>
              </a:cxn>
              <a:cxn ang="0">
                <a:pos x="27" y="128"/>
              </a:cxn>
              <a:cxn ang="0">
                <a:pos x="4" y="120"/>
              </a:cxn>
              <a:cxn ang="0">
                <a:pos x="9" y="132"/>
              </a:cxn>
              <a:cxn ang="0">
                <a:pos x="8" y="161"/>
              </a:cxn>
              <a:cxn ang="0">
                <a:pos x="9" y="169"/>
              </a:cxn>
              <a:cxn ang="0">
                <a:pos x="18" y="173"/>
              </a:cxn>
              <a:cxn ang="0">
                <a:pos x="36" y="168"/>
              </a:cxn>
              <a:cxn ang="0">
                <a:pos x="48" y="181"/>
              </a:cxn>
              <a:cxn ang="0">
                <a:pos x="49" y="185"/>
              </a:cxn>
              <a:cxn ang="0">
                <a:pos x="51" y="191"/>
              </a:cxn>
              <a:cxn ang="0">
                <a:pos x="48" y="198"/>
              </a:cxn>
              <a:cxn ang="0">
                <a:pos x="40" y="218"/>
              </a:cxn>
              <a:cxn ang="0">
                <a:pos x="36" y="228"/>
              </a:cxn>
              <a:cxn ang="0">
                <a:pos x="30" y="238"/>
              </a:cxn>
              <a:cxn ang="0">
                <a:pos x="46" y="239"/>
              </a:cxn>
              <a:cxn ang="0">
                <a:pos x="67" y="204"/>
              </a:cxn>
              <a:cxn ang="0">
                <a:pos x="74" y="221"/>
              </a:cxn>
              <a:cxn ang="0">
                <a:pos x="71" y="230"/>
              </a:cxn>
              <a:cxn ang="0">
                <a:pos x="87" y="230"/>
              </a:cxn>
              <a:cxn ang="0">
                <a:pos x="80" y="189"/>
              </a:cxn>
              <a:cxn ang="0">
                <a:pos x="103" y="187"/>
              </a:cxn>
              <a:cxn ang="0">
                <a:pos x="95" y="212"/>
              </a:cxn>
              <a:cxn ang="0">
                <a:pos x="95" y="223"/>
              </a:cxn>
              <a:cxn ang="0">
                <a:pos x="101" y="224"/>
              </a:cxn>
              <a:cxn ang="0">
                <a:pos x="107" y="219"/>
              </a:cxn>
              <a:cxn ang="0">
                <a:pos x="118" y="182"/>
              </a:cxn>
              <a:cxn ang="0">
                <a:pos x="124" y="180"/>
              </a:cxn>
              <a:cxn ang="0">
                <a:pos x="139" y="195"/>
              </a:cxn>
              <a:cxn ang="0">
                <a:pos x="138" y="216"/>
              </a:cxn>
              <a:cxn ang="0">
                <a:pos x="134" y="225"/>
              </a:cxn>
              <a:cxn ang="0">
                <a:pos x="148" y="226"/>
              </a:cxn>
              <a:cxn ang="0">
                <a:pos x="155" y="179"/>
              </a:cxn>
              <a:cxn ang="0">
                <a:pos x="152" y="155"/>
              </a:cxn>
              <a:cxn ang="0">
                <a:pos x="153" y="132"/>
              </a:cxn>
              <a:cxn ang="0">
                <a:pos x="150" y="118"/>
              </a:cxn>
              <a:cxn ang="0">
                <a:pos x="144" y="95"/>
              </a:cxn>
              <a:cxn ang="0">
                <a:pos x="144" y="90"/>
              </a:cxn>
              <a:cxn ang="0">
                <a:pos x="165" y="45"/>
              </a:cxn>
              <a:cxn ang="0">
                <a:pos x="166" y="25"/>
              </a:cxn>
              <a:cxn ang="0">
                <a:pos x="150" y="2"/>
              </a:cxn>
              <a:cxn ang="0">
                <a:pos x="141" y="3"/>
              </a:cxn>
            </a:cxnLst>
            <a:rect l="0" t="0" r="r" b="b"/>
            <a:pathLst>
              <a:path w="169" h="241">
                <a:moveTo>
                  <a:pt x="141" y="3"/>
                </a:moveTo>
                <a:cubicBezTo>
                  <a:pt x="141" y="16"/>
                  <a:pt x="152" y="19"/>
                  <a:pt x="151" y="31"/>
                </a:cubicBezTo>
                <a:cubicBezTo>
                  <a:pt x="151" y="35"/>
                  <a:pt x="149" y="41"/>
                  <a:pt x="146" y="46"/>
                </a:cubicBezTo>
                <a:cubicBezTo>
                  <a:pt x="143" y="52"/>
                  <a:pt x="143" y="51"/>
                  <a:pt x="141" y="56"/>
                </a:cubicBezTo>
                <a:cubicBezTo>
                  <a:pt x="137" y="61"/>
                  <a:pt x="137" y="60"/>
                  <a:pt x="134" y="66"/>
                </a:cubicBezTo>
                <a:cubicBezTo>
                  <a:pt x="130" y="73"/>
                  <a:pt x="128" y="80"/>
                  <a:pt x="125" y="84"/>
                </a:cubicBezTo>
                <a:cubicBezTo>
                  <a:pt x="122" y="88"/>
                  <a:pt x="117" y="94"/>
                  <a:pt x="115" y="99"/>
                </a:cubicBezTo>
                <a:cubicBezTo>
                  <a:pt x="111" y="102"/>
                  <a:pt x="107" y="103"/>
                  <a:pt x="103" y="107"/>
                </a:cubicBezTo>
                <a:cubicBezTo>
                  <a:pt x="95" y="108"/>
                  <a:pt x="85" y="109"/>
                  <a:pt x="78" y="112"/>
                </a:cubicBezTo>
                <a:cubicBezTo>
                  <a:pt x="74" y="113"/>
                  <a:pt x="72" y="116"/>
                  <a:pt x="69" y="116"/>
                </a:cubicBezTo>
                <a:cubicBezTo>
                  <a:pt x="64" y="117"/>
                  <a:pt x="58" y="115"/>
                  <a:pt x="53" y="117"/>
                </a:cubicBezTo>
                <a:cubicBezTo>
                  <a:pt x="48" y="119"/>
                  <a:pt x="44" y="123"/>
                  <a:pt x="38" y="125"/>
                </a:cubicBezTo>
                <a:cubicBezTo>
                  <a:pt x="32" y="117"/>
                  <a:pt x="29" y="123"/>
                  <a:pt x="27" y="128"/>
                </a:cubicBezTo>
                <a:cubicBezTo>
                  <a:pt x="17" y="127"/>
                  <a:pt x="12" y="120"/>
                  <a:pt x="4" y="120"/>
                </a:cubicBezTo>
                <a:cubicBezTo>
                  <a:pt x="6" y="123"/>
                  <a:pt x="8" y="129"/>
                  <a:pt x="9" y="132"/>
                </a:cubicBezTo>
                <a:cubicBezTo>
                  <a:pt x="9" y="142"/>
                  <a:pt x="0" y="153"/>
                  <a:pt x="8" y="161"/>
                </a:cubicBezTo>
                <a:cubicBezTo>
                  <a:pt x="8" y="164"/>
                  <a:pt x="8" y="167"/>
                  <a:pt x="9" y="169"/>
                </a:cubicBezTo>
                <a:cubicBezTo>
                  <a:pt x="12" y="170"/>
                  <a:pt x="15" y="173"/>
                  <a:pt x="18" y="173"/>
                </a:cubicBezTo>
                <a:cubicBezTo>
                  <a:pt x="24" y="173"/>
                  <a:pt x="29" y="167"/>
                  <a:pt x="36" y="168"/>
                </a:cubicBezTo>
                <a:cubicBezTo>
                  <a:pt x="40" y="169"/>
                  <a:pt x="46" y="176"/>
                  <a:pt x="48" y="181"/>
                </a:cubicBezTo>
                <a:cubicBezTo>
                  <a:pt x="49" y="182"/>
                  <a:pt x="48" y="184"/>
                  <a:pt x="49" y="185"/>
                </a:cubicBezTo>
                <a:cubicBezTo>
                  <a:pt x="49" y="187"/>
                  <a:pt x="51" y="188"/>
                  <a:pt x="51" y="191"/>
                </a:cubicBezTo>
                <a:cubicBezTo>
                  <a:pt x="51" y="193"/>
                  <a:pt x="49" y="195"/>
                  <a:pt x="48" y="198"/>
                </a:cubicBezTo>
                <a:cubicBezTo>
                  <a:pt x="46" y="204"/>
                  <a:pt x="43" y="211"/>
                  <a:pt x="40" y="218"/>
                </a:cubicBezTo>
                <a:cubicBezTo>
                  <a:pt x="38" y="222"/>
                  <a:pt x="37" y="226"/>
                  <a:pt x="36" y="228"/>
                </a:cubicBezTo>
                <a:cubicBezTo>
                  <a:pt x="33" y="231"/>
                  <a:pt x="29" y="232"/>
                  <a:pt x="30" y="238"/>
                </a:cubicBezTo>
                <a:cubicBezTo>
                  <a:pt x="34" y="241"/>
                  <a:pt x="40" y="238"/>
                  <a:pt x="46" y="239"/>
                </a:cubicBezTo>
                <a:cubicBezTo>
                  <a:pt x="52" y="227"/>
                  <a:pt x="60" y="216"/>
                  <a:pt x="67" y="204"/>
                </a:cubicBezTo>
                <a:cubicBezTo>
                  <a:pt x="70" y="209"/>
                  <a:pt x="73" y="214"/>
                  <a:pt x="74" y="221"/>
                </a:cubicBezTo>
                <a:cubicBezTo>
                  <a:pt x="73" y="224"/>
                  <a:pt x="70" y="226"/>
                  <a:pt x="71" y="230"/>
                </a:cubicBezTo>
                <a:cubicBezTo>
                  <a:pt x="77" y="229"/>
                  <a:pt x="82" y="231"/>
                  <a:pt x="87" y="230"/>
                </a:cubicBezTo>
                <a:cubicBezTo>
                  <a:pt x="90" y="214"/>
                  <a:pt x="76" y="203"/>
                  <a:pt x="80" y="189"/>
                </a:cubicBezTo>
                <a:cubicBezTo>
                  <a:pt x="83" y="187"/>
                  <a:pt x="101" y="179"/>
                  <a:pt x="103" y="187"/>
                </a:cubicBezTo>
                <a:cubicBezTo>
                  <a:pt x="105" y="194"/>
                  <a:pt x="97" y="204"/>
                  <a:pt x="95" y="212"/>
                </a:cubicBezTo>
                <a:cubicBezTo>
                  <a:pt x="93" y="216"/>
                  <a:pt x="93" y="220"/>
                  <a:pt x="95" y="223"/>
                </a:cubicBezTo>
                <a:cubicBezTo>
                  <a:pt x="96" y="224"/>
                  <a:pt x="99" y="224"/>
                  <a:pt x="101" y="224"/>
                </a:cubicBezTo>
                <a:cubicBezTo>
                  <a:pt x="103" y="222"/>
                  <a:pt x="105" y="220"/>
                  <a:pt x="107" y="219"/>
                </a:cubicBezTo>
                <a:cubicBezTo>
                  <a:pt x="110" y="205"/>
                  <a:pt x="116" y="195"/>
                  <a:pt x="118" y="182"/>
                </a:cubicBezTo>
                <a:cubicBezTo>
                  <a:pt x="120" y="180"/>
                  <a:pt x="122" y="180"/>
                  <a:pt x="124" y="180"/>
                </a:cubicBezTo>
                <a:cubicBezTo>
                  <a:pt x="125" y="180"/>
                  <a:pt x="137" y="191"/>
                  <a:pt x="139" y="195"/>
                </a:cubicBezTo>
                <a:cubicBezTo>
                  <a:pt x="142" y="202"/>
                  <a:pt x="139" y="209"/>
                  <a:pt x="138" y="216"/>
                </a:cubicBezTo>
                <a:cubicBezTo>
                  <a:pt x="135" y="217"/>
                  <a:pt x="132" y="222"/>
                  <a:pt x="134" y="225"/>
                </a:cubicBezTo>
                <a:cubicBezTo>
                  <a:pt x="138" y="226"/>
                  <a:pt x="144" y="225"/>
                  <a:pt x="148" y="226"/>
                </a:cubicBezTo>
                <a:cubicBezTo>
                  <a:pt x="153" y="212"/>
                  <a:pt x="156" y="196"/>
                  <a:pt x="155" y="179"/>
                </a:cubicBezTo>
                <a:cubicBezTo>
                  <a:pt x="154" y="171"/>
                  <a:pt x="152" y="163"/>
                  <a:pt x="152" y="155"/>
                </a:cubicBezTo>
                <a:cubicBezTo>
                  <a:pt x="152" y="147"/>
                  <a:pt x="154" y="139"/>
                  <a:pt x="153" y="132"/>
                </a:cubicBezTo>
                <a:cubicBezTo>
                  <a:pt x="153" y="126"/>
                  <a:pt x="151" y="122"/>
                  <a:pt x="150" y="118"/>
                </a:cubicBezTo>
                <a:cubicBezTo>
                  <a:pt x="146" y="111"/>
                  <a:pt x="146" y="103"/>
                  <a:pt x="144" y="95"/>
                </a:cubicBezTo>
                <a:cubicBezTo>
                  <a:pt x="144" y="93"/>
                  <a:pt x="144" y="91"/>
                  <a:pt x="144" y="90"/>
                </a:cubicBezTo>
                <a:cubicBezTo>
                  <a:pt x="151" y="68"/>
                  <a:pt x="164" y="53"/>
                  <a:pt x="165" y="45"/>
                </a:cubicBezTo>
                <a:cubicBezTo>
                  <a:pt x="169" y="38"/>
                  <a:pt x="167" y="29"/>
                  <a:pt x="166" y="25"/>
                </a:cubicBezTo>
                <a:cubicBezTo>
                  <a:pt x="164" y="21"/>
                  <a:pt x="153" y="5"/>
                  <a:pt x="150" y="2"/>
                </a:cubicBezTo>
                <a:cubicBezTo>
                  <a:pt x="147" y="1"/>
                  <a:pt x="142" y="0"/>
                  <a:pt x="141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81"/>
          <p:cNvSpPr>
            <a:spLocks/>
          </p:cNvSpPr>
          <p:nvPr/>
        </p:nvSpPr>
        <p:spPr bwMode="auto">
          <a:xfrm>
            <a:off x="832877" y="3374343"/>
            <a:ext cx="264080" cy="486737"/>
          </a:xfrm>
          <a:custGeom>
            <a:avLst/>
            <a:gdLst/>
            <a:ahLst/>
            <a:cxnLst>
              <a:cxn ang="0">
                <a:pos x="100" y="0"/>
              </a:cxn>
              <a:cxn ang="0">
                <a:pos x="98" y="0"/>
              </a:cxn>
              <a:cxn ang="0">
                <a:pos x="98" y="1"/>
              </a:cxn>
              <a:cxn ang="0">
                <a:pos x="85" y="11"/>
              </a:cxn>
              <a:cxn ang="0">
                <a:pos x="62" y="12"/>
              </a:cxn>
              <a:cxn ang="0">
                <a:pos x="48" y="0"/>
              </a:cxn>
              <a:cxn ang="0">
                <a:pos x="47" y="0"/>
              </a:cxn>
              <a:cxn ang="0">
                <a:pos x="47" y="1"/>
              </a:cxn>
              <a:cxn ang="0">
                <a:pos x="45" y="2"/>
              </a:cxn>
              <a:cxn ang="0">
                <a:pos x="48" y="26"/>
              </a:cxn>
              <a:cxn ang="0">
                <a:pos x="45" y="40"/>
              </a:cxn>
              <a:cxn ang="0">
                <a:pos x="14" y="37"/>
              </a:cxn>
              <a:cxn ang="0">
                <a:pos x="4" y="50"/>
              </a:cxn>
              <a:cxn ang="0">
                <a:pos x="5" y="68"/>
              </a:cxn>
              <a:cxn ang="0">
                <a:pos x="16" y="53"/>
              </a:cxn>
              <a:cxn ang="0">
                <a:pos x="38" y="58"/>
              </a:cxn>
              <a:cxn ang="0">
                <a:pos x="25" y="82"/>
              </a:cxn>
              <a:cxn ang="0">
                <a:pos x="24" y="90"/>
              </a:cxn>
              <a:cxn ang="0">
                <a:pos x="21" y="96"/>
              </a:cxn>
              <a:cxn ang="0">
                <a:pos x="21" y="116"/>
              </a:cxn>
              <a:cxn ang="0">
                <a:pos x="19" y="122"/>
              </a:cxn>
              <a:cxn ang="0">
                <a:pos x="26" y="146"/>
              </a:cxn>
              <a:cxn ang="0">
                <a:pos x="22" y="168"/>
              </a:cxn>
              <a:cxn ang="0">
                <a:pos x="41" y="168"/>
              </a:cxn>
              <a:cxn ang="0">
                <a:pos x="47" y="151"/>
              </a:cxn>
              <a:cxn ang="0">
                <a:pos x="56" y="182"/>
              </a:cxn>
              <a:cxn ang="0">
                <a:pos x="56" y="198"/>
              </a:cxn>
              <a:cxn ang="0">
                <a:pos x="66" y="198"/>
              </a:cxn>
              <a:cxn ang="0">
                <a:pos x="73" y="193"/>
              </a:cxn>
              <a:cxn ang="0">
                <a:pos x="93" y="190"/>
              </a:cxn>
              <a:cxn ang="0">
                <a:pos x="86" y="169"/>
              </a:cxn>
              <a:cxn ang="0">
                <a:pos x="96" y="166"/>
              </a:cxn>
              <a:cxn ang="0">
                <a:pos x="93" y="141"/>
              </a:cxn>
              <a:cxn ang="0">
                <a:pos x="106" y="82"/>
              </a:cxn>
              <a:cxn ang="0">
                <a:pos x="105" y="75"/>
              </a:cxn>
              <a:cxn ang="0">
                <a:pos x="101" y="50"/>
              </a:cxn>
              <a:cxn ang="0">
                <a:pos x="102" y="42"/>
              </a:cxn>
              <a:cxn ang="0">
                <a:pos x="99" y="26"/>
              </a:cxn>
              <a:cxn ang="0">
                <a:pos x="100" y="0"/>
              </a:cxn>
            </a:cxnLst>
            <a:rect l="0" t="0" r="r" b="b"/>
            <a:pathLst>
              <a:path w="107" h="198">
                <a:moveTo>
                  <a:pt x="100" y="0"/>
                </a:moveTo>
                <a:cubicBezTo>
                  <a:pt x="99" y="0"/>
                  <a:pt x="99" y="0"/>
                  <a:pt x="98" y="0"/>
                </a:cubicBezTo>
                <a:cubicBezTo>
                  <a:pt x="98" y="0"/>
                  <a:pt x="98" y="0"/>
                  <a:pt x="98" y="1"/>
                </a:cubicBezTo>
                <a:cubicBezTo>
                  <a:pt x="92" y="2"/>
                  <a:pt x="89" y="7"/>
                  <a:pt x="85" y="11"/>
                </a:cubicBezTo>
                <a:cubicBezTo>
                  <a:pt x="78" y="13"/>
                  <a:pt x="69" y="13"/>
                  <a:pt x="62" y="12"/>
                </a:cubicBezTo>
                <a:cubicBezTo>
                  <a:pt x="58" y="8"/>
                  <a:pt x="54" y="3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7" y="0"/>
                  <a:pt x="47" y="0"/>
                  <a:pt x="47" y="1"/>
                </a:cubicBezTo>
                <a:cubicBezTo>
                  <a:pt x="46" y="1"/>
                  <a:pt x="46" y="2"/>
                  <a:pt x="45" y="2"/>
                </a:cubicBezTo>
                <a:cubicBezTo>
                  <a:pt x="45" y="11"/>
                  <a:pt x="48" y="18"/>
                  <a:pt x="48" y="26"/>
                </a:cubicBezTo>
                <a:cubicBezTo>
                  <a:pt x="46" y="31"/>
                  <a:pt x="45" y="35"/>
                  <a:pt x="45" y="40"/>
                </a:cubicBezTo>
                <a:cubicBezTo>
                  <a:pt x="36" y="35"/>
                  <a:pt x="25" y="33"/>
                  <a:pt x="14" y="37"/>
                </a:cubicBezTo>
                <a:cubicBezTo>
                  <a:pt x="10" y="41"/>
                  <a:pt x="6" y="41"/>
                  <a:pt x="4" y="50"/>
                </a:cubicBezTo>
                <a:cubicBezTo>
                  <a:pt x="2" y="55"/>
                  <a:pt x="0" y="65"/>
                  <a:pt x="5" y="68"/>
                </a:cubicBezTo>
                <a:cubicBezTo>
                  <a:pt x="12" y="64"/>
                  <a:pt x="8" y="57"/>
                  <a:pt x="16" y="53"/>
                </a:cubicBezTo>
                <a:cubicBezTo>
                  <a:pt x="23" y="49"/>
                  <a:pt x="33" y="53"/>
                  <a:pt x="38" y="58"/>
                </a:cubicBezTo>
                <a:cubicBezTo>
                  <a:pt x="36" y="69"/>
                  <a:pt x="28" y="74"/>
                  <a:pt x="25" y="82"/>
                </a:cubicBezTo>
                <a:cubicBezTo>
                  <a:pt x="24" y="85"/>
                  <a:pt x="25" y="88"/>
                  <a:pt x="24" y="90"/>
                </a:cubicBezTo>
                <a:cubicBezTo>
                  <a:pt x="23" y="93"/>
                  <a:pt x="21" y="94"/>
                  <a:pt x="21" y="96"/>
                </a:cubicBezTo>
                <a:cubicBezTo>
                  <a:pt x="19" y="102"/>
                  <a:pt x="21" y="109"/>
                  <a:pt x="21" y="116"/>
                </a:cubicBezTo>
                <a:cubicBezTo>
                  <a:pt x="20" y="118"/>
                  <a:pt x="19" y="120"/>
                  <a:pt x="19" y="122"/>
                </a:cubicBezTo>
                <a:cubicBezTo>
                  <a:pt x="20" y="130"/>
                  <a:pt x="25" y="138"/>
                  <a:pt x="26" y="146"/>
                </a:cubicBezTo>
                <a:cubicBezTo>
                  <a:pt x="27" y="154"/>
                  <a:pt x="24" y="161"/>
                  <a:pt x="22" y="168"/>
                </a:cubicBezTo>
                <a:cubicBezTo>
                  <a:pt x="24" y="174"/>
                  <a:pt x="37" y="173"/>
                  <a:pt x="41" y="168"/>
                </a:cubicBezTo>
                <a:cubicBezTo>
                  <a:pt x="42" y="162"/>
                  <a:pt x="39" y="151"/>
                  <a:pt x="47" y="151"/>
                </a:cubicBezTo>
                <a:cubicBezTo>
                  <a:pt x="49" y="161"/>
                  <a:pt x="58" y="171"/>
                  <a:pt x="56" y="182"/>
                </a:cubicBezTo>
                <a:cubicBezTo>
                  <a:pt x="55" y="188"/>
                  <a:pt x="46" y="195"/>
                  <a:pt x="56" y="198"/>
                </a:cubicBezTo>
                <a:cubicBezTo>
                  <a:pt x="59" y="198"/>
                  <a:pt x="63" y="198"/>
                  <a:pt x="66" y="198"/>
                </a:cubicBezTo>
                <a:cubicBezTo>
                  <a:pt x="68" y="198"/>
                  <a:pt x="70" y="195"/>
                  <a:pt x="73" y="193"/>
                </a:cubicBezTo>
                <a:cubicBezTo>
                  <a:pt x="80" y="194"/>
                  <a:pt x="90" y="195"/>
                  <a:pt x="93" y="190"/>
                </a:cubicBezTo>
                <a:cubicBezTo>
                  <a:pt x="90" y="183"/>
                  <a:pt x="83" y="180"/>
                  <a:pt x="86" y="169"/>
                </a:cubicBezTo>
                <a:cubicBezTo>
                  <a:pt x="89" y="167"/>
                  <a:pt x="95" y="169"/>
                  <a:pt x="96" y="166"/>
                </a:cubicBezTo>
                <a:cubicBezTo>
                  <a:pt x="94" y="157"/>
                  <a:pt x="90" y="150"/>
                  <a:pt x="93" y="141"/>
                </a:cubicBezTo>
                <a:cubicBezTo>
                  <a:pt x="103" y="124"/>
                  <a:pt x="107" y="107"/>
                  <a:pt x="106" y="82"/>
                </a:cubicBezTo>
                <a:cubicBezTo>
                  <a:pt x="106" y="79"/>
                  <a:pt x="105" y="77"/>
                  <a:pt x="105" y="75"/>
                </a:cubicBezTo>
                <a:cubicBezTo>
                  <a:pt x="105" y="68"/>
                  <a:pt x="101" y="59"/>
                  <a:pt x="101" y="50"/>
                </a:cubicBezTo>
                <a:cubicBezTo>
                  <a:pt x="101" y="47"/>
                  <a:pt x="102" y="45"/>
                  <a:pt x="102" y="42"/>
                </a:cubicBezTo>
                <a:cubicBezTo>
                  <a:pt x="101" y="37"/>
                  <a:pt x="99" y="31"/>
                  <a:pt x="99" y="26"/>
                </a:cubicBezTo>
                <a:cubicBezTo>
                  <a:pt x="99" y="18"/>
                  <a:pt x="104" y="7"/>
                  <a:pt x="10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82"/>
          <p:cNvSpPr>
            <a:spLocks/>
          </p:cNvSpPr>
          <p:nvPr/>
        </p:nvSpPr>
        <p:spPr bwMode="auto">
          <a:xfrm>
            <a:off x="3199238" y="3431301"/>
            <a:ext cx="510036" cy="370231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71" y="11"/>
              </a:cxn>
              <a:cxn ang="0">
                <a:pos x="190" y="14"/>
              </a:cxn>
              <a:cxn ang="0">
                <a:pos x="205" y="5"/>
              </a:cxn>
              <a:cxn ang="0">
                <a:pos x="201" y="27"/>
              </a:cxn>
              <a:cxn ang="0">
                <a:pos x="202" y="35"/>
              </a:cxn>
              <a:cxn ang="0">
                <a:pos x="188" y="54"/>
              </a:cxn>
              <a:cxn ang="0">
                <a:pos x="169" y="89"/>
              </a:cxn>
              <a:cxn ang="0">
                <a:pos x="159" y="104"/>
              </a:cxn>
              <a:cxn ang="0">
                <a:pos x="157" y="118"/>
              </a:cxn>
              <a:cxn ang="0">
                <a:pos x="155" y="139"/>
              </a:cxn>
              <a:cxn ang="0">
                <a:pos x="162" y="148"/>
              </a:cxn>
              <a:cxn ang="0">
                <a:pos x="148" y="149"/>
              </a:cxn>
              <a:cxn ang="0">
                <a:pos x="141" y="105"/>
              </a:cxn>
              <a:cxn ang="0">
                <a:pos x="131" y="147"/>
              </a:cxn>
              <a:cxn ang="0">
                <a:pos x="124" y="139"/>
              </a:cxn>
              <a:cxn ang="0">
                <a:pos x="127" y="115"/>
              </a:cxn>
              <a:cxn ang="0">
                <a:pos x="115" y="90"/>
              </a:cxn>
              <a:cxn ang="0">
                <a:pos x="105" y="100"/>
              </a:cxn>
              <a:cxn ang="0">
                <a:pos x="86" y="119"/>
              </a:cxn>
              <a:cxn ang="0">
                <a:pos x="96" y="132"/>
              </a:cxn>
              <a:cxn ang="0">
                <a:pos x="105" y="140"/>
              </a:cxn>
              <a:cxn ang="0">
                <a:pos x="92" y="140"/>
              </a:cxn>
              <a:cxn ang="0">
                <a:pos x="68" y="115"/>
              </a:cxn>
              <a:cxn ang="0">
                <a:pos x="70" y="136"/>
              </a:cxn>
              <a:cxn ang="0">
                <a:pos x="79" y="142"/>
              </a:cxn>
              <a:cxn ang="0">
                <a:pos x="63" y="145"/>
              </a:cxn>
              <a:cxn ang="0">
                <a:pos x="48" y="114"/>
              </a:cxn>
              <a:cxn ang="0">
                <a:pos x="52" y="93"/>
              </a:cxn>
              <a:cxn ang="0">
                <a:pos x="43" y="70"/>
              </a:cxn>
              <a:cxn ang="0">
                <a:pos x="0" y="32"/>
              </a:cxn>
              <a:cxn ang="0">
                <a:pos x="19" y="3"/>
              </a:cxn>
              <a:cxn ang="0">
                <a:pos x="24" y="7"/>
              </a:cxn>
              <a:cxn ang="0">
                <a:pos x="14" y="36"/>
              </a:cxn>
              <a:cxn ang="0">
                <a:pos x="39" y="56"/>
              </a:cxn>
              <a:cxn ang="0">
                <a:pos x="45" y="51"/>
              </a:cxn>
              <a:cxn ang="0">
                <a:pos x="70" y="27"/>
              </a:cxn>
              <a:cxn ang="0">
                <a:pos x="95" y="16"/>
              </a:cxn>
              <a:cxn ang="0">
                <a:pos x="125" y="12"/>
              </a:cxn>
              <a:cxn ang="0">
                <a:pos x="157" y="22"/>
              </a:cxn>
              <a:cxn ang="0">
                <a:pos x="160" y="0"/>
              </a:cxn>
            </a:cxnLst>
            <a:rect l="0" t="0" r="r" b="b"/>
            <a:pathLst>
              <a:path w="207" h="151">
                <a:moveTo>
                  <a:pt x="160" y="0"/>
                </a:moveTo>
                <a:cubicBezTo>
                  <a:pt x="166" y="2"/>
                  <a:pt x="168" y="7"/>
                  <a:pt x="171" y="11"/>
                </a:cubicBezTo>
                <a:cubicBezTo>
                  <a:pt x="178" y="9"/>
                  <a:pt x="186" y="11"/>
                  <a:pt x="190" y="14"/>
                </a:cubicBezTo>
                <a:cubicBezTo>
                  <a:pt x="195" y="11"/>
                  <a:pt x="197" y="5"/>
                  <a:pt x="205" y="5"/>
                </a:cubicBezTo>
                <a:cubicBezTo>
                  <a:pt x="207" y="12"/>
                  <a:pt x="202" y="19"/>
                  <a:pt x="201" y="27"/>
                </a:cubicBezTo>
                <a:cubicBezTo>
                  <a:pt x="201" y="30"/>
                  <a:pt x="202" y="32"/>
                  <a:pt x="202" y="35"/>
                </a:cubicBezTo>
                <a:cubicBezTo>
                  <a:pt x="201" y="45"/>
                  <a:pt x="194" y="49"/>
                  <a:pt x="188" y="54"/>
                </a:cubicBezTo>
                <a:cubicBezTo>
                  <a:pt x="183" y="67"/>
                  <a:pt x="178" y="79"/>
                  <a:pt x="169" y="89"/>
                </a:cubicBezTo>
                <a:cubicBezTo>
                  <a:pt x="165" y="93"/>
                  <a:pt x="161" y="97"/>
                  <a:pt x="159" y="104"/>
                </a:cubicBezTo>
                <a:cubicBezTo>
                  <a:pt x="158" y="108"/>
                  <a:pt x="158" y="113"/>
                  <a:pt x="157" y="118"/>
                </a:cubicBezTo>
                <a:cubicBezTo>
                  <a:pt x="155" y="126"/>
                  <a:pt x="152" y="130"/>
                  <a:pt x="155" y="139"/>
                </a:cubicBezTo>
                <a:cubicBezTo>
                  <a:pt x="159" y="140"/>
                  <a:pt x="163" y="142"/>
                  <a:pt x="162" y="148"/>
                </a:cubicBezTo>
                <a:cubicBezTo>
                  <a:pt x="158" y="151"/>
                  <a:pt x="153" y="149"/>
                  <a:pt x="148" y="149"/>
                </a:cubicBezTo>
                <a:cubicBezTo>
                  <a:pt x="141" y="139"/>
                  <a:pt x="146" y="118"/>
                  <a:pt x="141" y="105"/>
                </a:cubicBezTo>
                <a:cubicBezTo>
                  <a:pt x="140" y="119"/>
                  <a:pt x="143" y="142"/>
                  <a:pt x="131" y="147"/>
                </a:cubicBezTo>
                <a:cubicBezTo>
                  <a:pt x="127" y="146"/>
                  <a:pt x="126" y="142"/>
                  <a:pt x="124" y="139"/>
                </a:cubicBezTo>
                <a:cubicBezTo>
                  <a:pt x="124" y="130"/>
                  <a:pt x="127" y="123"/>
                  <a:pt x="127" y="115"/>
                </a:cubicBezTo>
                <a:cubicBezTo>
                  <a:pt x="123" y="112"/>
                  <a:pt x="121" y="90"/>
                  <a:pt x="115" y="90"/>
                </a:cubicBezTo>
                <a:cubicBezTo>
                  <a:pt x="111" y="90"/>
                  <a:pt x="108" y="97"/>
                  <a:pt x="105" y="100"/>
                </a:cubicBezTo>
                <a:cubicBezTo>
                  <a:pt x="99" y="107"/>
                  <a:pt x="92" y="112"/>
                  <a:pt x="86" y="119"/>
                </a:cubicBezTo>
                <a:cubicBezTo>
                  <a:pt x="88" y="124"/>
                  <a:pt x="93" y="127"/>
                  <a:pt x="96" y="132"/>
                </a:cubicBezTo>
                <a:cubicBezTo>
                  <a:pt x="104" y="130"/>
                  <a:pt x="110" y="135"/>
                  <a:pt x="105" y="140"/>
                </a:cubicBezTo>
                <a:cubicBezTo>
                  <a:pt x="101" y="140"/>
                  <a:pt x="96" y="140"/>
                  <a:pt x="92" y="140"/>
                </a:cubicBezTo>
                <a:cubicBezTo>
                  <a:pt x="83" y="133"/>
                  <a:pt x="73" y="126"/>
                  <a:pt x="68" y="115"/>
                </a:cubicBezTo>
                <a:cubicBezTo>
                  <a:pt x="59" y="121"/>
                  <a:pt x="68" y="129"/>
                  <a:pt x="70" y="136"/>
                </a:cubicBezTo>
                <a:cubicBezTo>
                  <a:pt x="76" y="135"/>
                  <a:pt x="78" y="138"/>
                  <a:pt x="79" y="142"/>
                </a:cubicBezTo>
                <a:cubicBezTo>
                  <a:pt x="77" y="147"/>
                  <a:pt x="69" y="145"/>
                  <a:pt x="63" y="145"/>
                </a:cubicBezTo>
                <a:cubicBezTo>
                  <a:pt x="57" y="137"/>
                  <a:pt x="49" y="126"/>
                  <a:pt x="48" y="114"/>
                </a:cubicBezTo>
                <a:cubicBezTo>
                  <a:pt x="47" y="106"/>
                  <a:pt x="52" y="99"/>
                  <a:pt x="52" y="93"/>
                </a:cubicBezTo>
                <a:cubicBezTo>
                  <a:pt x="51" y="92"/>
                  <a:pt x="44" y="77"/>
                  <a:pt x="43" y="70"/>
                </a:cubicBezTo>
                <a:cubicBezTo>
                  <a:pt x="21" y="70"/>
                  <a:pt x="1" y="55"/>
                  <a:pt x="0" y="32"/>
                </a:cubicBezTo>
                <a:cubicBezTo>
                  <a:pt x="1" y="16"/>
                  <a:pt x="13" y="3"/>
                  <a:pt x="19" y="3"/>
                </a:cubicBezTo>
                <a:cubicBezTo>
                  <a:pt x="21" y="3"/>
                  <a:pt x="24" y="5"/>
                  <a:pt x="24" y="7"/>
                </a:cubicBezTo>
                <a:cubicBezTo>
                  <a:pt x="26" y="18"/>
                  <a:pt x="12" y="22"/>
                  <a:pt x="14" y="36"/>
                </a:cubicBezTo>
                <a:cubicBezTo>
                  <a:pt x="15" y="44"/>
                  <a:pt x="30" y="57"/>
                  <a:pt x="39" y="56"/>
                </a:cubicBezTo>
                <a:cubicBezTo>
                  <a:pt x="41" y="56"/>
                  <a:pt x="42" y="53"/>
                  <a:pt x="45" y="51"/>
                </a:cubicBezTo>
                <a:cubicBezTo>
                  <a:pt x="48" y="46"/>
                  <a:pt x="63" y="31"/>
                  <a:pt x="70" y="27"/>
                </a:cubicBezTo>
                <a:cubicBezTo>
                  <a:pt x="74" y="26"/>
                  <a:pt x="90" y="17"/>
                  <a:pt x="95" y="16"/>
                </a:cubicBezTo>
                <a:cubicBezTo>
                  <a:pt x="103" y="13"/>
                  <a:pt x="115" y="12"/>
                  <a:pt x="125" y="12"/>
                </a:cubicBezTo>
                <a:cubicBezTo>
                  <a:pt x="131" y="13"/>
                  <a:pt x="153" y="23"/>
                  <a:pt x="157" y="22"/>
                </a:cubicBezTo>
                <a:cubicBezTo>
                  <a:pt x="161" y="17"/>
                  <a:pt x="157" y="7"/>
                  <a:pt x="16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83"/>
          <p:cNvSpPr>
            <a:spLocks/>
          </p:cNvSpPr>
          <p:nvPr/>
        </p:nvSpPr>
        <p:spPr bwMode="auto">
          <a:xfrm>
            <a:off x="5234205" y="3408000"/>
            <a:ext cx="427188" cy="383176"/>
          </a:xfrm>
          <a:custGeom>
            <a:avLst/>
            <a:gdLst/>
            <a:ahLst/>
            <a:cxnLst>
              <a:cxn ang="0">
                <a:pos x="1" y="150"/>
              </a:cxn>
              <a:cxn ang="0">
                <a:pos x="18" y="152"/>
              </a:cxn>
              <a:cxn ang="0">
                <a:pos x="12" y="144"/>
              </a:cxn>
              <a:cxn ang="0">
                <a:pos x="49" y="138"/>
              </a:cxn>
              <a:cxn ang="0">
                <a:pos x="70" y="142"/>
              </a:cxn>
              <a:cxn ang="0">
                <a:pos x="104" y="149"/>
              </a:cxn>
              <a:cxn ang="0">
                <a:pos x="104" y="140"/>
              </a:cxn>
              <a:cxn ang="0">
                <a:pos x="110" y="152"/>
              </a:cxn>
              <a:cxn ang="0">
                <a:pos x="126" y="153"/>
              </a:cxn>
              <a:cxn ang="0">
                <a:pos x="127" y="148"/>
              </a:cxn>
              <a:cxn ang="0">
                <a:pos x="145" y="148"/>
              </a:cxn>
              <a:cxn ang="0">
                <a:pos x="139" y="139"/>
              </a:cxn>
              <a:cxn ang="0">
                <a:pos x="140" y="118"/>
              </a:cxn>
              <a:cxn ang="0">
                <a:pos x="143" y="107"/>
              </a:cxn>
              <a:cxn ang="0">
                <a:pos x="149" y="92"/>
              </a:cxn>
              <a:cxn ang="0">
                <a:pos x="155" y="73"/>
              </a:cxn>
              <a:cxn ang="0">
                <a:pos x="172" y="41"/>
              </a:cxn>
              <a:cxn ang="0">
                <a:pos x="167" y="31"/>
              </a:cxn>
              <a:cxn ang="0">
                <a:pos x="168" y="2"/>
              </a:cxn>
              <a:cxn ang="0">
                <a:pos x="154" y="16"/>
              </a:cxn>
              <a:cxn ang="0">
                <a:pos x="143" y="17"/>
              </a:cxn>
              <a:cxn ang="0">
                <a:pos x="131" y="18"/>
              </a:cxn>
              <a:cxn ang="0">
                <a:pos x="114" y="2"/>
              </a:cxn>
              <a:cxn ang="0">
                <a:pos x="111" y="22"/>
              </a:cxn>
              <a:cxn ang="0">
                <a:pos x="102" y="25"/>
              </a:cxn>
              <a:cxn ang="0">
                <a:pos x="77" y="37"/>
              </a:cxn>
              <a:cxn ang="0">
                <a:pos x="70" y="45"/>
              </a:cxn>
              <a:cxn ang="0">
                <a:pos x="65" y="58"/>
              </a:cxn>
              <a:cxn ang="0">
                <a:pos x="62" y="90"/>
              </a:cxn>
              <a:cxn ang="0">
                <a:pos x="63" y="123"/>
              </a:cxn>
              <a:cxn ang="0">
                <a:pos x="26" y="129"/>
              </a:cxn>
              <a:cxn ang="0">
                <a:pos x="6" y="137"/>
              </a:cxn>
              <a:cxn ang="0">
                <a:pos x="1" y="150"/>
              </a:cxn>
            </a:cxnLst>
            <a:rect l="0" t="0" r="r" b="b"/>
            <a:pathLst>
              <a:path w="174" h="156">
                <a:moveTo>
                  <a:pt x="1" y="150"/>
                </a:moveTo>
                <a:cubicBezTo>
                  <a:pt x="1" y="152"/>
                  <a:pt x="8" y="155"/>
                  <a:pt x="18" y="152"/>
                </a:cubicBezTo>
                <a:cubicBezTo>
                  <a:pt x="19" y="147"/>
                  <a:pt x="8" y="147"/>
                  <a:pt x="12" y="144"/>
                </a:cubicBezTo>
                <a:cubicBezTo>
                  <a:pt x="20" y="137"/>
                  <a:pt x="34" y="139"/>
                  <a:pt x="49" y="138"/>
                </a:cubicBezTo>
                <a:cubicBezTo>
                  <a:pt x="57" y="138"/>
                  <a:pt x="66" y="136"/>
                  <a:pt x="70" y="142"/>
                </a:cubicBezTo>
                <a:cubicBezTo>
                  <a:pt x="82" y="141"/>
                  <a:pt x="92" y="154"/>
                  <a:pt x="104" y="149"/>
                </a:cubicBezTo>
                <a:cubicBezTo>
                  <a:pt x="106" y="146"/>
                  <a:pt x="103" y="143"/>
                  <a:pt x="104" y="140"/>
                </a:cubicBezTo>
                <a:cubicBezTo>
                  <a:pt x="111" y="139"/>
                  <a:pt x="109" y="147"/>
                  <a:pt x="110" y="152"/>
                </a:cubicBezTo>
                <a:cubicBezTo>
                  <a:pt x="112" y="156"/>
                  <a:pt x="123" y="156"/>
                  <a:pt x="126" y="153"/>
                </a:cubicBezTo>
                <a:cubicBezTo>
                  <a:pt x="127" y="152"/>
                  <a:pt x="126" y="150"/>
                  <a:pt x="127" y="148"/>
                </a:cubicBezTo>
                <a:cubicBezTo>
                  <a:pt x="130" y="151"/>
                  <a:pt x="144" y="155"/>
                  <a:pt x="145" y="148"/>
                </a:cubicBezTo>
                <a:cubicBezTo>
                  <a:pt x="145" y="143"/>
                  <a:pt x="141" y="143"/>
                  <a:pt x="139" y="139"/>
                </a:cubicBezTo>
                <a:cubicBezTo>
                  <a:pt x="134" y="133"/>
                  <a:pt x="137" y="126"/>
                  <a:pt x="140" y="118"/>
                </a:cubicBezTo>
                <a:cubicBezTo>
                  <a:pt x="141" y="114"/>
                  <a:pt x="142" y="109"/>
                  <a:pt x="143" y="107"/>
                </a:cubicBezTo>
                <a:cubicBezTo>
                  <a:pt x="144" y="103"/>
                  <a:pt x="148" y="96"/>
                  <a:pt x="149" y="92"/>
                </a:cubicBezTo>
                <a:cubicBezTo>
                  <a:pt x="152" y="86"/>
                  <a:pt x="153" y="79"/>
                  <a:pt x="155" y="73"/>
                </a:cubicBezTo>
                <a:cubicBezTo>
                  <a:pt x="166" y="66"/>
                  <a:pt x="173" y="55"/>
                  <a:pt x="172" y="41"/>
                </a:cubicBezTo>
                <a:cubicBezTo>
                  <a:pt x="172" y="37"/>
                  <a:pt x="167" y="35"/>
                  <a:pt x="167" y="31"/>
                </a:cubicBezTo>
                <a:cubicBezTo>
                  <a:pt x="166" y="22"/>
                  <a:pt x="174" y="10"/>
                  <a:pt x="168" y="2"/>
                </a:cubicBezTo>
                <a:cubicBezTo>
                  <a:pt x="161" y="4"/>
                  <a:pt x="159" y="12"/>
                  <a:pt x="154" y="16"/>
                </a:cubicBezTo>
                <a:cubicBezTo>
                  <a:pt x="149" y="16"/>
                  <a:pt x="146" y="17"/>
                  <a:pt x="143" y="17"/>
                </a:cubicBezTo>
                <a:cubicBezTo>
                  <a:pt x="140" y="17"/>
                  <a:pt x="136" y="19"/>
                  <a:pt x="131" y="18"/>
                </a:cubicBezTo>
                <a:cubicBezTo>
                  <a:pt x="124" y="16"/>
                  <a:pt x="122" y="0"/>
                  <a:pt x="114" y="2"/>
                </a:cubicBezTo>
                <a:cubicBezTo>
                  <a:pt x="110" y="3"/>
                  <a:pt x="111" y="15"/>
                  <a:pt x="111" y="22"/>
                </a:cubicBezTo>
                <a:cubicBezTo>
                  <a:pt x="108" y="23"/>
                  <a:pt x="104" y="25"/>
                  <a:pt x="102" y="25"/>
                </a:cubicBezTo>
                <a:cubicBezTo>
                  <a:pt x="93" y="29"/>
                  <a:pt x="83" y="31"/>
                  <a:pt x="77" y="37"/>
                </a:cubicBezTo>
                <a:cubicBezTo>
                  <a:pt x="74" y="41"/>
                  <a:pt x="72" y="41"/>
                  <a:pt x="70" y="45"/>
                </a:cubicBezTo>
                <a:cubicBezTo>
                  <a:pt x="68" y="49"/>
                  <a:pt x="67" y="54"/>
                  <a:pt x="65" y="58"/>
                </a:cubicBezTo>
                <a:cubicBezTo>
                  <a:pt x="65" y="60"/>
                  <a:pt x="61" y="87"/>
                  <a:pt x="62" y="90"/>
                </a:cubicBezTo>
                <a:cubicBezTo>
                  <a:pt x="62" y="99"/>
                  <a:pt x="61" y="113"/>
                  <a:pt x="63" y="123"/>
                </a:cubicBezTo>
                <a:cubicBezTo>
                  <a:pt x="49" y="122"/>
                  <a:pt x="39" y="125"/>
                  <a:pt x="26" y="129"/>
                </a:cubicBezTo>
                <a:cubicBezTo>
                  <a:pt x="19" y="130"/>
                  <a:pt x="11" y="132"/>
                  <a:pt x="6" y="137"/>
                </a:cubicBezTo>
                <a:cubicBezTo>
                  <a:pt x="2" y="140"/>
                  <a:pt x="0" y="146"/>
                  <a:pt x="1" y="15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84"/>
          <p:cNvSpPr>
            <a:spLocks/>
          </p:cNvSpPr>
          <p:nvPr/>
        </p:nvSpPr>
        <p:spPr bwMode="auto">
          <a:xfrm>
            <a:off x="8511900" y="3400233"/>
            <a:ext cx="238190" cy="385765"/>
          </a:xfrm>
          <a:custGeom>
            <a:avLst/>
            <a:gdLst/>
            <a:ahLst/>
            <a:cxnLst>
              <a:cxn ang="0">
                <a:pos x="27" y="11"/>
              </a:cxn>
              <a:cxn ang="0">
                <a:pos x="34" y="26"/>
              </a:cxn>
              <a:cxn ang="0">
                <a:pos x="33" y="31"/>
              </a:cxn>
              <a:cxn ang="0">
                <a:pos x="35" y="39"/>
              </a:cxn>
              <a:cxn ang="0">
                <a:pos x="35" y="51"/>
              </a:cxn>
              <a:cxn ang="0">
                <a:pos x="29" y="67"/>
              </a:cxn>
              <a:cxn ang="0">
                <a:pos x="20" y="92"/>
              </a:cxn>
              <a:cxn ang="0">
                <a:pos x="6" y="101"/>
              </a:cxn>
              <a:cxn ang="0">
                <a:pos x="3" y="124"/>
              </a:cxn>
              <a:cxn ang="0">
                <a:pos x="17" y="110"/>
              </a:cxn>
              <a:cxn ang="0">
                <a:pos x="17" y="122"/>
              </a:cxn>
              <a:cxn ang="0">
                <a:pos x="22" y="138"/>
              </a:cxn>
              <a:cxn ang="0">
                <a:pos x="22" y="146"/>
              </a:cxn>
              <a:cxn ang="0">
                <a:pos x="35" y="140"/>
              </a:cxn>
              <a:cxn ang="0">
                <a:pos x="53" y="139"/>
              </a:cxn>
              <a:cxn ang="0">
                <a:pos x="59" y="154"/>
              </a:cxn>
              <a:cxn ang="0">
                <a:pos x="72" y="151"/>
              </a:cxn>
              <a:cxn ang="0">
                <a:pos x="77" y="151"/>
              </a:cxn>
              <a:cxn ang="0">
                <a:pos x="81" y="145"/>
              </a:cxn>
              <a:cxn ang="0">
                <a:pos x="79" y="134"/>
              </a:cxn>
              <a:cxn ang="0">
                <a:pos x="85" y="121"/>
              </a:cxn>
              <a:cxn ang="0">
                <a:pos x="88" y="105"/>
              </a:cxn>
              <a:cxn ang="0">
                <a:pos x="90" y="94"/>
              </a:cxn>
              <a:cxn ang="0">
                <a:pos x="90" y="87"/>
              </a:cxn>
              <a:cxn ang="0">
                <a:pos x="94" y="68"/>
              </a:cxn>
              <a:cxn ang="0">
                <a:pos x="94" y="49"/>
              </a:cxn>
              <a:cxn ang="0">
                <a:pos x="91" y="36"/>
              </a:cxn>
              <a:cxn ang="0">
                <a:pos x="89" y="20"/>
              </a:cxn>
              <a:cxn ang="0">
                <a:pos x="97" y="5"/>
              </a:cxn>
              <a:cxn ang="0">
                <a:pos x="81" y="5"/>
              </a:cxn>
              <a:cxn ang="0">
                <a:pos x="70" y="1"/>
              </a:cxn>
              <a:cxn ang="0">
                <a:pos x="44" y="5"/>
              </a:cxn>
              <a:cxn ang="0">
                <a:pos x="38" y="8"/>
              </a:cxn>
              <a:cxn ang="0">
                <a:pos x="27" y="11"/>
              </a:cxn>
            </a:cxnLst>
            <a:rect l="0" t="0" r="r" b="b"/>
            <a:pathLst>
              <a:path w="97" h="156">
                <a:moveTo>
                  <a:pt x="27" y="11"/>
                </a:moveTo>
                <a:cubicBezTo>
                  <a:pt x="30" y="17"/>
                  <a:pt x="36" y="19"/>
                  <a:pt x="34" y="26"/>
                </a:cubicBezTo>
                <a:cubicBezTo>
                  <a:pt x="34" y="28"/>
                  <a:pt x="33" y="29"/>
                  <a:pt x="33" y="31"/>
                </a:cubicBezTo>
                <a:cubicBezTo>
                  <a:pt x="32" y="34"/>
                  <a:pt x="34" y="38"/>
                  <a:pt x="35" y="39"/>
                </a:cubicBezTo>
                <a:cubicBezTo>
                  <a:pt x="35" y="43"/>
                  <a:pt x="37" y="46"/>
                  <a:pt x="35" y="51"/>
                </a:cubicBezTo>
                <a:cubicBezTo>
                  <a:pt x="34" y="56"/>
                  <a:pt x="31" y="61"/>
                  <a:pt x="29" y="67"/>
                </a:cubicBezTo>
                <a:cubicBezTo>
                  <a:pt x="25" y="76"/>
                  <a:pt x="25" y="85"/>
                  <a:pt x="20" y="92"/>
                </a:cubicBezTo>
                <a:cubicBezTo>
                  <a:pt x="21" y="100"/>
                  <a:pt x="11" y="98"/>
                  <a:pt x="6" y="101"/>
                </a:cubicBezTo>
                <a:cubicBezTo>
                  <a:pt x="1" y="104"/>
                  <a:pt x="0" y="118"/>
                  <a:pt x="3" y="124"/>
                </a:cubicBezTo>
                <a:cubicBezTo>
                  <a:pt x="9" y="123"/>
                  <a:pt x="6" y="104"/>
                  <a:pt x="17" y="110"/>
                </a:cubicBezTo>
                <a:cubicBezTo>
                  <a:pt x="19" y="114"/>
                  <a:pt x="17" y="117"/>
                  <a:pt x="17" y="122"/>
                </a:cubicBezTo>
                <a:cubicBezTo>
                  <a:pt x="17" y="128"/>
                  <a:pt x="22" y="133"/>
                  <a:pt x="22" y="138"/>
                </a:cubicBezTo>
                <a:cubicBezTo>
                  <a:pt x="22" y="141"/>
                  <a:pt x="19" y="144"/>
                  <a:pt x="22" y="146"/>
                </a:cubicBezTo>
                <a:cubicBezTo>
                  <a:pt x="26" y="148"/>
                  <a:pt x="38" y="147"/>
                  <a:pt x="35" y="140"/>
                </a:cubicBezTo>
                <a:cubicBezTo>
                  <a:pt x="41" y="140"/>
                  <a:pt x="48" y="137"/>
                  <a:pt x="53" y="139"/>
                </a:cubicBezTo>
                <a:cubicBezTo>
                  <a:pt x="55" y="145"/>
                  <a:pt x="52" y="153"/>
                  <a:pt x="59" y="154"/>
                </a:cubicBezTo>
                <a:cubicBezTo>
                  <a:pt x="64" y="156"/>
                  <a:pt x="68" y="151"/>
                  <a:pt x="72" y="151"/>
                </a:cubicBezTo>
                <a:cubicBezTo>
                  <a:pt x="74" y="151"/>
                  <a:pt x="75" y="152"/>
                  <a:pt x="77" y="151"/>
                </a:cubicBezTo>
                <a:cubicBezTo>
                  <a:pt x="79" y="150"/>
                  <a:pt x="80" y="148"/>
                  <a:pt x="81" y="145"/>
                </a:cubicBezTo>
                <a:cubicBezTo>
                  <a:pt x="90" y="145"/>
                  <a:pt x="85" y="134"/>
                  <a:pt x="79" y="134"/>
                </a:cubicBezTo>
                <a:cubicBezTo>
                  <a:pt x="80" y="129"/>
                  <a:pt x="83" y="125"/>
                  <a:pt x="85" y="121"/>
                </a:cubicBezTo>
                <a:cubicBezTo>
                  <a:pt x="87" y="117"/>
                  <a:pt x="87" y="111"/>
                  <a:pt x="88" y="105"/>
                </a:cubicBezTo>
                <a:cubicBezTo>
                  <a:pt x="89" y="101"/>
                  <a:pt x="90" y="97"/>
                  <a:pt x="90" y="94"/>
                </a:cubicBezTo>
                <a:cubicBezTo>
                  <a:pt x="90" y="92"/>
                  <a:pt x="90" y="89"/>
                  <a:pt x="90" y="87"/>
                </a:cubicBezTo>
                <a:cubicBezTo>
                  <a:pt x="91" y="81"/>
                  <a:pt x="94" y="75"/>
                  <a:pt x="94" y="68"/>
                </a:cubicBezTo>
                <a:cubicBezTo>
                  <a:pt x="94" y="62"/>
                  <a:pt x="95" y="55"/>
                  <a:pt x="94" y="49"/>
                </a:cubicBezTo>
                <a:cubicBezTo>
                  <a:pt x="93" y="45"/>
                  <a:pt x="91" y="41"/>
                  <a:pt x="91" y="36"/>
                </a:cubicBezTo>
                <a:cubicBezTo>
                  <a:pt x="90" y="31"/>
                  <a:pt x="93" y="25"/>
                  <a:pt x="89" y="20"/>
                </a:cubicBezTo>
                <a:cubicBezTo>
                  <a:pt x="88" y="12"/>
                  <a:pt x="96" y="10"/>
                  <a:pt x="97" y="5"/>
                </a:cubicBezTo>
                <a:cubicBezTo>
                  <a:pt x="93" y="4"/>
                  <a:pt x="85" y="5"/>
                  <a:pt x="81" y="5"/>
                </a:cubicBezTo>
                <a:cubicBezTo>
                  <a:pt x="77" y="4"/>
                  <a:pt x="74" y="2"/>
                  <a:pt x="70" y="1"/>
                </a:cubicBezTo>
                <a:cubicBezTo>
                  <a:pt x="60" y="0"/>
                  <a:pt x="52" y="2"/>
                  <a:pt x="44" y="5"/>
                </a:cubicBezTo>
                <a:cubicBezTo>
                  <a:pt x="42" y="6"/>
                  <a:pt x="39" y="8"/>
                  <a:pt x="38" y="8"/>
                </a:cubicBezTo>
                <a:cubicBezTo>
                  <a:pt x="35" y="10"/>
                  <a:pt x="30" y="10"/>
                  <a:pt x="27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85"/>
          <p:cNvSpPr>
            <a:spLocks/>
          </p:cNvSpPr>
          <p:nvPr/>
        </p:nvSpPr>
        <p:spPr bwMode="auto">
          <a:xfrm>
            <a:off x="1223818" y="3452014"/>
            <a:ext cx="639487" cy="393532"/>
          </a:xfrm>
          <a:custGeom>
            <a:avLst/>
            <a:gdLst/>
            <a:ahLst/>
            <a:cxnLst>
              <a:cxn ang="0">
                <a:pos x="109" y="0"/>
              </a:cxn>
              <a:cxn ang="0">
                <a:pos x="107" y="19"/>
              </a:cxn>
              <a:cxn ang="0">
                <a:pos x="103" y="34"/>
              </a:cxn>
              <a:cxn ang="0">
                <a:pos x="107" y="50"/>
              </a:cxn>
              <a:cxn ang="0">
                <a:pos x="113" y="80"/>
              </a:cxn>
              <a:cxn ang="0">
                <a:pos x="145" y="93"/>
              </a:cxn>
              <a:cxn ang="0">
                <a:pos x="159" y="104"/>
              </a:cxn>
              <a:cxn ang="0">
                <a:pos x="178" y="114"/>
              </a:cxn>
              <a:cxn ang="0">
                <a:pos x="205" y="121"/>
              </a:cxn>
              <a:cxn ang="0">
                <a:pos x="233" y="126"/>
              </a:cxn>
              <a:cxn ang="0">
                <a:pos x="258" y="134"/>
              </a:cxn>
              <a:cxn ang="0">
                <a:pos x="239" y="147"/>
              </a:cxn>
              <a:cxn ang="0">
                <a:pos x="216" y="151"/>
              </a:cxn>
              <a:cxn ang="0">
                <a:pos x="204" y="155"/>
              </a:cxn>
              <a:cxn ang="0">
                <a:pos x="171" y="155"/>
              </a:cxn>
              <a:cxn ang="0">
                <a:pos x="145" y="157"/>
              </a:cxn>
              <a:cxn ang="0">
                <a:pos x="122" y="159"/>
              </a:cxn>
              <a:cxn ang="0">
                <a:pos x="87" y="157"/>
              </a:cxn>
              <a:cxn ang="0">
                <a:pos x="65" y="155"/>
              </a:cxn>
              <a:cxn ang="0">
                <a:pos x="47" y="158"/>
              </a:cxn>
              <a:cxn ang="0">
                <a:pos x="33" y="156"/>
              </a:cxn>
              <a:cxn ang="0">
                <a:pos x="23" y="153"/>
              </a:cxn>
              <a:cxn ang="0">
                <a:pos x="3" y="129"/>
              </a:cxn>
              <a:cxn ang="0">
                <a:pos x="3" y="96"/>
              </a:cxn>
              <a:cxn ang="0">
                <a:pos x="8" y="72"/>
              </a:cxn>
              <a:cxn ang="0">
                <a:pos x="12" y="52"/>
              </a:cxn>
              <a:cxn ang="0">
                <a:pos x="13" y="30"/>
              </a:cxn>
              <a:cxn ang="0">
                <a:pos x="9" y="24"/>
              </a:cxn>
              <a:cxn ang="0">
                <a:pos x="2" y="5"/>
              </a:cxn>
              <a:cxn ang="0">
                <a:pos x="18" y="12"/>
              </a:cxn>
              <a:cxn ang="0">
                <a:pos x="29" y="14"/>
              </a:cxn>
              <a:cxn ang="0">
                <a:pos x="63" y="15"/>
              </a:cxn>
              <a:cxn ang="0">
                <a:pos x="84" y="17"/>
              </a:cxn>
              <a:cxn ang="0">
                <a:pos x="94" y="13"/>
              </a:cxn>
              <a:cxn ang="0">
                <a:pos x="108" y="0"/>
              </a:cxn>
            </a:cxnLst>
            <a:rect l="0" t="0" r="r" b="b"/>
            <a:pathLst>
              <a:path w="259" h="160">
                <a:moveTo>
                  <a:pt x="109" y="0"/>
                </a:moveTo>
                <a:cubicBezTo>
                  <a:pt x="109" y="0"/>
                  <a:pt x="109" y="0"/>
                  <a:pt x="109" y="0"/>
                </a:cubicBezTo>
                <a:cubicBezTo>
                  <a:pt x="109" y="1"/>
                  <a:pt x="110" y="4"/>
                  <a:pt x="109" y="4"/>
                </a:cubicBezTo>
                <a:cubicBezTo>
                  <a:pt x="110" y="9"/>
                  <a:pt x="108" y="15"/>
                  <a:pt x="107" y="19"/>
                </a:cubicBezTo>
                <a:cubicBezTo>
                  <a:pt x="106" y="22"/>
                  <a:pt x="104" y="24"/>
                  <a:pt x="104" y="27"/>
                </a:cubicBezTo>
                <a:cubicBezTo>
                  <a:pt x="103" y="29"/>
                  <a:pt x="103" y="31"/>
                  <a:pt x="103" y="34"/>
                </a:cubicBezTo>
                <a:cubicBezTo>
                  <a:pt x="103" y="36"/>
                  <a:pt x="102" y="39"/>
                  <a:pt x="103" y="40"/>
                </a:cubicBezTo>
                <a:cubicBezTo>
                  <a:pt x="103" y="43"/>
                  <a:pt x="106" y="47"/>
                  <a:pt x="107" y="50"/>
                </a:cubicBezTo>
                <a:cubicBezTo>
                  <a:pt x="107" y="53"/>
                  <a:pt x="106" y="56"/>
                  <a:pt x="108" y="58"/>
                </a:cubicBezTo>
                <a:cubicBezTo>
                  <a:pt x="108" y="66"/>
                  <a:pt x="109" y="74"/>
                  <a:pt x="113" y="80"/>
                </a:cubicBezTo>
                <a:cubicBezTo>
                  <a:pt x="114" y="81"/>
                  <a:pt x="115" y="82"/>
                  <a:pt x="115" y="83"/>
                </a:cubicBezTo>
                <a:cubicBezTo>
                  <a:pt x="127" y="85"/>
                  <a:pt x="136" y="89"/>
                  <a:pt x="145" y="93"/>
                </a:cubicBezTo>
                <a:cubicBezTo>
                  <a:pt x="149" y="96"/>
                  <a:pt x="153" y="98"/>
                  <a:pt x="156" y="101"/>
                </a:cubicBezTo>
                <a:cubicBezTo>
                  <a:pt x="157" y="102"/>
                  <a:pt x="158" y="103"/>
                  <a:pt x="159" y="104"/>
                </a:cubicBezTo>
                <a:cubicBezTo>
                  <a:pt x="162" y="106"/>
                  <a:pt x="165" y="108"/>
                  <a:pt x="169" y="109"/>
                </a:cubicBezTo>
                <a:cubicBezTo>
                  <a:pt x="172" y="111"/>
                  <a:pt x="175" y="113"/>
                  <a:pt x="178" y="114"/>
                </a:cubicBezTo>
                <a:cubicBezTo>
                  <a:pt x="184" y="117"/>
                  <a:pt x="192" y="119"/>
                  <a:pt x="199" y="120"/>
                </a:cubicBezTo>
                <a:cubicBezTo>
                  <a:pt x="201" y="121"/>
                  <a:pt x="203" y="120"/>
                  <a:pt x="205" y="121"/>
                </a:cubicBezTo>
                <a:cubicBezTo>
                  <a:pt x="206" y="121"/>
                  <a:pt x="208" y="122"/>
                  <a:pt x="210" y="122"/>
                </a:cubicBezTo>
                <a:cubicBezTo>
                  <a:pt x="217" y="124"/>
                  <a:pt x="226" y="125"/>
                  <a:pt x="233" y="126"/>
                </a:cubicBezTo>
                <a:cubicBezTo>
                  <a:pt x="236" y="127"/>
                  <a:pt x="240" y="128"/>
                  <a:pt x="244" y="129"/>
                </a:cubicBezTo>
                <a:cubicBezTo>
                  <a:pt x="249" y="130"/>
                  <a:pt x="256" y="129"/>
                  <a:pt x="258" y="134"/>
                </a:cubicBezTo>
                <a:cubicBezTo>
                  <a:pt x="259" y="136"/>
                  <a:pt x="258" y="145"/>
                  <a:pt x="256" y="146"/>
                </a:cubicBezTo>
                <a:cubicBezTo>
                  <a:pt x="254" y="148"/>
                  <a:pt x="244" y="147"/>
                  <a:pt x="239" y="147"/>
                </a:cubicBezTo>
                <a:cubicBezTo>
                  <a:pt x="233" y="147"/>
                  <a:pt x="227" y="147"/>
                  <a:pt x="222" y="148"/>
                </a:cubicBezTo>
                <a:cubicBezTo>
                  <a:pt x="219" y="148"/>
                  <a:pt x="218" y="150"/>
                  <a:pt x="216" y="151"/>
                </a:cubicBezTo>
                <a:cubicBezTo>
                  <a:pt x="214" y="151"/>
                  <a:pt x="212" y="154"/>
                  <a:pt x="210" y="154"/>
                </a:cubicBezTo>
                <a:cubicBezTo>
                  <a:pt x="208" y="155"/>
                  <a:pt x="206" y="155"/>
                  <a:pt x="204" y="155"/>
                </a:cubicBezTo>
                <a:cubicBezTo>
                  <a:pt x="197" y="156"/>
                  <a:pt x="190" y="154"/>
                  <a:pt x="184" y="154"/>
                </a:cubicBezTo>
                <a:cubicBezTo>
                  <a:pt x="180" y="153"/>
                  <a:pt x="175" y="154"/>
                  <a:pt x="171" y="155"/>
                </a:cubicBezTo>
                <a:cubicBezTo>
                  <a:pt x="166" y="155"/>
                  <a:pt x="162" y="156"/>
                  <a:pt x="158" y="157"/>
                </a:cubicBezTo>
                <a:cubicBezTo>
                  <a:pt x="154" y="157"/>
                  <a:pt x="149" y="157"/>
                  <a:pt x="145" y="157"/>
                </a:cubicBezTo>
                <a:cubicBezTo>
                  <a:pt x="140" y="158"/>
                  <a:pt x="136" y="159"/>
                  <a:pt x="132" y="159"/>
                </a:cubicBezTo>
                <a:cubicBezTo>
                  <a:pt x="129" y="160"/>
                  <a:pt x="126" y="159"/>
                  <a:pt x="122" y="159"/>
                </a:cubicBezTo>
                <a:cubicBezTo>
                  <a:pt x="117" y="159"/>
                  <a:pt x="112" y="160"/>
                  <a:pt x="106" y="159"/>
                </a:cubicBezTo>
                <a:cubicBezTo>
                  <a:pt x="100" y="159"/>
                  <a:pt x="93" y="158"/>
                  <a:pt x="87" y="157"/>
                </a:cubicBezTo>
                <a:cubicBezTo>
                  <a:pt x="84" y="156"/>
                  <a:pt x="81" y="156"/>
                  <a:pt x="77" y="156"/>
                </a:cubicBezTo>
                <a:cubicBezTo>
                  <a:pt x="73" y="156"/>
                  <a:pt x="69" y="154"/>
                  <a:pt x="65" y="155"/>
                </a:cubicBezTo>
                <a:cubicBezTo>
                  <a:pt x="62" y="156"/>
                  <a:pt x="59" y="158"/>
                  <a:pt x="55" y="159"/>
                </a:cubicBezTo>
                <a:cubicBezTo>
                  <a:pt x="52" y="159"/>
                  <a:pt x="49" y="160"/>
                  <a:pt x="47" y="158"/>
                </a:cubicBezTo>
                <a:cubicBezTo>
                  <a:pt x="45" y="159"/>
                  <a:pt x="41" y="160"/>
                  <a:pt x="38" y="159"/>
                </a:cubicBezTo>
                <a:cubicBezTo>
                  <a:pt x="36" y="159"/>
                  <a:pt x="35" y="157"/>
                  <a:pt x="33" y="156"/>
                </a:cubicBezTo>
                <a:cubicBezTo>
                  <a:pt x="31" y="155"/>
                  <a:pt x="28" y="154"/>
                  <a:pt x="26" y="153"/>
                </a:cubicBezTo>
                <a:cubicBezTo>
                  <a:pt x="25" y="153"/>
                  <a:pt x="24" y="153"/>
                  <a:pt x="23" y="153"/>
                </a:cubicBezTo>
                <a:cubicBezTo>
                  <a:pt x="15" y="152"/>
                  <a:pt x="3" y="157"/>
                  <a:pt x="1" y="150"/>
                </a:cubicBezTo>
                <a:cubicBezTo>
                  <a:pt x="0" y="147"/>
                  <a:pt x="3" y="132"/>
                  <a:pt x="3" y="129"/>
                </a:cubicBezTo>
                <a:cubicBezTo>
                  <a:pt x="3" y="127"/>
                  <a:pt x="2" y="126"/>
                  <a:pt x="2" y="124"/>
                </a:cubicBezTo>
                <a:cubicBezTo>
                  <a:pt x="0" y="115"/>
                  <a:pt x="2" y="105"/>
                  <a:pt x="3" y="96"/>
                </a:cubicBezTo>
                <a:cubicBezTo>
                  <a:pt x="6" y="91"/>
                  <a:pt x="5" y="82"/>
                  <a:pt x="7" y="75"/>
                </a:cubicBezTo>
                <a:cubicBezTo>
                  <a:pt x="7" y="74"/>
                  <a:pt x="7" y="73"/>
                  <a:pt x="8" y="72"/>
                </a:cubicBezTo>
                <a:cubicBezTo>
                  <a:pt x="9" y="69"/>
                  <a:pt x="11" y="67"/>
                  <a:pt x="11" y="65"/>
                </a:cubicBezTo>
                <a:cubicBezTo>
                  <a:pt x="12" y="61"/>
                  <a:pt x="11" y="56"/>
                  <a:pt x="12" y="52"/>
                </a:cubicBezTo>
                <a:cubicBezTo>
                  <a:pt x="12" y="48"/>
                  <a:pt x="14" y="45"/>
                  <a:pt x="17" y="42"/>
                </a:cubicBezTo>
                <a:cubicBezTo>
                  <a:pt x="18" y="37"/>
                  <a:pt x="16" y="33"/>
                  <a:pt x="13" y="30"/>
                </a:cubicBezTo>
                <a:cubicBezTo>
                  <a:pt x="13" y="29"/>
                  <a:pt x="13" y="29"/>
                  <a:pt x="13" y="29"/>
                </a:cubicBezTo>
                <a:cubicBezTo>
                  <a:pt x="11" y="28"/>
                  <a:pt x="10" y="26"/>
                  <a:pt x="9" y="24"/>
                </a:cubicBezTo>
                <a:cubicBezTo>
                  <a:pt x="6" y="22"/>
                  <a:pt x="3" y="18"/>
                  <a:pt x="2" y="14"/>
                </a:cubicBezTo>
                <a:cubicBezTo>
                  <a:pt x="2" y="11"/>
                  <a:pt x="3" y="7"/>
                  <a:pt x="2" y="5"/>
                </a:cubicBezTo>
                <a:cubicBezTo>
                  <a:pt x="6" y="6"/>
                  <a:pt x="9" y="8"/>
                  <a:pt x="13" y="10"/>
                </a:cubicBezTo>
                <a:cubicBezTo>
                  <a:pt x="14" y="10"/>
                  <a:pt x="16" y="11"/>
                  <a:pt x="18" y="12"/>
                </a:cubicBezTo>
                <a:cubicBezTo>
                  <a:pt x="20" y="13"/>
                  <a:pt x="22" y="14"/>
                  <a:pt x="24" y="14"/>
                </a:cubicBezTo>
                <a:cubicBezTo>
                  <a:pt x="25" y="14"/>
                  <a:pt x="27" y="14"/>
                  <a:pt x="29" y="14"/>
                </a:cubicBezTo>
                <a:cubicBezTo>
                  <a:pt x="33" y="14"/>
                  <a:pt x="36" y="16"/>
                  <a:pt x="41" y="15"/>
                </a:cubicBezTo>
                <a:cubicBezTo>
                  <a:pt x="47" y="15"/>
                  <a:pt x="56" y="15"/>
                  <a:pt x="63" y="15"/>
                </a:cubicBezTo>
                <a:cubicBezTo>
                  <a:pt x="66" y="14"/>
                  <a:pt x="71" y="15"/>
                  <a:pt x="75" y="15"/>
                </a:cubicBezTo>
                <a:cubicBezTo>
                  <a:pt x="78" y="16"/>
                  <a:pt x="80" y="17"/>
                  <a:pt x="84" y="17"/>
                </a:cubicBezTo>
                <a:cubicBezTo>
                  <a:pt x="86" y="17"/>
                  <a:pt x="88" y="15"/>
                  <a:pt x="90" y="14"/>
                </a:cubicBezTo>
                <a:cubicBezTo>
                  <a:pt x="91" y="13"/>
                  <a:pt x="93" y="13"/>
                  <a:pt x="94" y="13"/>
                </a:cubicBezTo>
                <a:cubicBezTo>
                  <a:pt x="98" y="11"/>
                  <a:pt x="101" y="7"/>
                  <a:pt x="104" y="4"/>
                </a:cubicBezTo>
                <a:cubicBezTo>
                  <a:pt x="105" y="2"/>
                  <a:pt x="106" y="0"/>
                  <a:pt x="108" y="0"/>
                </a:cubicBezTo>
                <a:cubicBezTo>
                  <a:pt x="108" y="0"/>
                  <a:pt x="109" y="0"/>
                  <a:pt x="109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86"/>
          <p:cNvSpPr>
            <a:spLocks noEditPoints="1"/>
          </p:cNvSpPr>
          <p:nvPr/>
        </p:nvSpPr>
        <p:spPr bwMode="auto">
          <a:xfrm>
            <a:off x="4377240" y="3363987"/>
            <a:ext cx="484146" cy="478970"/>
          </a:xfrm>
          <a:custGeom>
            <a:avLst/>
            <a:gdLst/>
            <a:ahLst/>
            <a:cxnLst>
              <a:cxn ang="0">
                <a:pos x="137" y="157"/>
              </a:cxn>
              <a:cxn ang="0">
                <a:pos x="133" y="172"/>
              </a:cxn>
              <a:cxn ang="0">
                <a:pos x="137" y="157"/>
              </a:cxn>
              <a:cxn ang="0">
                <a:pos x="122" y="168"/>
              </a:cxn>
              <a:cxn ang="0">
                <a:pos x="111" y="134"/>
              </a:cxn>
              <a:cxn ang="0">
                <a:pos x="79" y="137"/>
              </a:cxn>
              <a:cxn ang="0">
                <a:pos x="77" y="168"/>
              </a:cxn>
              <a:cxn ang="0">
                <a:pos x="69" y="193"/>
              </a:cxn>
              <a:cxn ang="0">
                <a:pos x="58" y="190"/>
              </a:cxn>
              <a:cxn ang="0">
                <a:pos x="64" y="184"/>
              </a:cxn>
              <a:cxn ang="0">
                <a:pos x="65" y="182"/>
              </a:cxn>
              <a:cxn ang="0">
                <a:pos x="64" y="168"/>
              </a:cxn>
              <a:cxn ang="0">
                <a:pos x="62" y="172"/>
              </a:cxn>
              <a:cxn ang="0">
                <a:pos x="46" y="181"/>
              </a:cxn>
              <a:cxn ang="0">
                <a:pos x="45" y="182"/>
              </a:cxn>
              <a:cxn ang="0">
                <a:pos x="53" y="176"/>
              </a:cxn>
              <a:cxn ang="0">
                <a:pos x="50" y="139"/>
              </a:cxn>
              <a:cxn ang="0">
                <a:pos x="15" y="92"/>
              </a:cxn>
              <a:cxn ang="0">
                <a:pos x="8" y="69"/>
              </a:cxn>
              <a:cxn ang="0">
                <a:pos x="9" y="67"/>
              </a:cxn>
              <a:cxn ang="0">
                <a:pos x="2" y="46"/>
              </a:cxn>
              <a:cxn ang="0">
                <a:pos x="19" y="54"/>
              </a:cxn>
              <a:cxn ang="0">
                <a:pos x="41" y="54"/>
              </a:cxn>
              <a:cxn ang="0">
                <a:pos x="51" y="47"/>
              </a:cxn>
              <a:cxn ang="0">
                <a:pos x="48" y="67"/>
              </a:cxn>
              <a:cxn ang="0">
                <a:pos x="48" y="72"/>
              </a:cxn>
              <a:cxn ang="0">
                <a:pos x="54" y="75"/>
              </a:cxn>
              <a:cxn ang="0">
                <a:pos x="67" y="71"/>
              </a:cxn>
              <a:cxn ang="0">
                <a:pos x="78" y="67"/>
              </a:cxn>
              <a:cxn ang="0">
                <a:pos x="111" y="61"/>
              </a:cxn>
              <a:cxn ang="0">
                <a:pos x="146" y="72"/>
              </a:cxn>
              <a:cxn ang="0">
                <a:pos x="174" y="72"/>
              </a:cxn>
              <a:cxn ang="0">
                <a:pos x="183" y="54"/>
              </a:cxn>
              <a:cxn ang="0">
                <a:pos x="172" y="14"/>
              </a:cxn>
              <a:cxn ang="0">
                <a:pos x="193" y="18"/>
              </a:cxn>
              <a:cxn ang="0">
                <a:pos x="192" y="19"/>
              </a:cxn>
              <a:cxn ang="0">
                <a:pos x="183" y="17"/>
              </a:cxn>
              <a:cxn ang="0">
                <a:pos x="192" y="54"/>
              </a:cxn>
              <a:cxn ang="0">
                <a:pos x="157" y="91"/>
              </a:cxn>
              <a:cxn ang="0">
                <a:pos x="154" y="111"/>
              </a:cxn>
              <a:cxn ang="0">
                <a:pos x="144" y="133"/>
              </a:cxn>
              <a:cxn ang="0">
                <a:pos x="150" y="153"/>
              </a:cxn>
              <a:cxn ang="0">
                <a:pos x="143" y="169"/>
              </a:cxn>
              <a:cxn ang="0">
                <a:pos x="127" y="185"/>
              </a:cxn>
              <a:cxn ang="0">
                <a:pos x="126" y="182"/>
              </a:cxn>
              <a:cxn ang="0">
                <a:pos x="125" y="182"/>
              </a:cxn>
              <a:cxn ang="0">
                <a:pos x="128" y="176"/>
              </a:cxn>
              <a:cxn ang="0">
                <a:pos x="115" y="172"/>
              </a:cxn>
              <a:cxn ang="0">
                <a:pos x="122" y="167"/>
              </a:cxn>
              <a:cxn ang="0">
                <a:pos x="122" y="168"/>
              </a:cxn>
            </a:cxnLst>
            <a:rect l="0" t="0" r="r" b="b"/>
            <a:pathLst>
              <a:path w="197" h="195">
                <a:moveTo>
                  <a:pt x="137" y="157"/>
                </a:moveTo>
                <a:cubicBezTo>
                  <a:pt x="135" y="160"/>
                  <a:pt x="133" y="168"/>
                  <a:pt x="133" y="172"/>
                </a:cubicBezTo>
                <a:cubicBezTo>
                  <a:pt x="134" y="169"/>
                  <a:pt x="136" y="161"/>
                  <a:pt x="137" y="157"/>
                </a:cubicBezTo>
                <a:close/>
                <a:moveTo>
                  <a:pt x="122" y="168"/>
                </a:moveTo>
                <a:cubicBezTo>
                  <a:pt x="129" y="155"/>
                  <a:pt x="117" y="142"/>
                  <a:pt x="111" y="134"/>
                </a:cubicBezTo>
                <a:cubicBezTo>
                  <a:pt x="99" y="132"/>
                  <a:pt x="88" y="133"/>
                  <a:pt x="79" y="137"/>
                </a:cubicBezTo>
                <a:cubicBezTo>
                  <a:pt x="79" y="138"/>
                  <a:pt x="78" y="158"/>
                  <a:pt x="77" y="168"/>
                </a:cubicBezTo>
                <a:cubicBezTo>
                  <a:pt x="75" y="180"/>
                  <a:pt x="78" y="190"/>
                  <a:pt x="69" y="193"/>
                </a:cubicBezTo>
                <a:cubicBezTo>
                  <a:pt x="58" y="195"/>
                  <a:pt x="58" y="190"/>
                  <a:pt x="58" y="190"/>
                </a:cubicBezTo>
                <a:cubicBezTo>
                  <a:pt x="57" y="183"/>
                  <a:pt x="64" y="184"/>
                  <a:pt x="64" y="184"/>
                </a:cubicBezTo>
                <a:cubicBezTo>
                  <a:pt x="65" y="182"/>
                  <a:pt x="65" y="182"/>
                  <a:pt x="65" y="182"/>
                </a:cubicBezTo>
                <a:cubicBezTo>
                  <a:pt x="66" y="178"/>
                  <a:pt x="64" y="168"/>
                  <a:pt x="64" y="168"/>
                </a:cubicBezTo>
                <a:cubicBezTo>
                  <a:pt x="63" y="170"/>
                  <a:pt x="63" y="171"/>
                  <a:pt x="62" y="172"/>
                </a:cubicBezTo>
                <a:cubicBezTo>
                  <a:pt x="56" y="193"/>
                  <a:pt x="46" y="181"/>
                  <a:pt x="46" y="181"/>
                </a:cubicBezTo>
                <a:cubicBezTo>
                  <a:pt x="46" y="181"/>
                  <a:pt x="46" y="182"/>
                  <a:pt x="45" y="182"/>
                </a:cubicBezTo>
                <a:cubicBezTo>
                  <a:pt x="45" y="177"/>
                  <a:pt x="48" y="175"/>
                  <a:pt x="53" y="176"/>
                </a:cubicBezTo>
                <a:cubicBezTo>
                  <a:pt x="54" y="163"/>
                  <a:pt x="50" y="139"/>
                  <a:pt x="50" y="139"/>
                </a:cubicBezTo>
                <a:cubicBezTo>
                  <a:pt x="19" y="132"/>
                  <a:pt x="15" y="92"/>
                  <a:pt x="15" y="92"/>
                </a:cubicBezTo>
                <a:cubicBezTo>
                  <a:pt x="13" y="83"/>
                  <a:pt x="6" y="79"/>
                  <a:pt x="8" y="69"/>
                </a:cubicBezTo>
                <a:cubicBezTo>
                  <a:pt x="8" y="69"/>
                  <a:pt x="9" y="68"/>
                  <a:pt x="9" y="67"/>
                </a:cubicBezTo>
                <a:cubicBezTo>
                  <a:pt x="6" y="61"/>
                  <a:pt x="0" y="55"/>
                  <a:pt x="2" y="46"/>
                </a:cubicBezTo>
                <a:cubicBezTo>
                  <a:pt x="10" y="46"/>
                  <a:pt x="14" y="51"/>
                  <a:pt x="19" y="54"/>
                </a:cubicBezTo>
                <a:cubicBezTo>
                  <a:pt x="24" y="47"/>
                  <a:pt x="35" y="55"/>
                  <a:pt x="41" y="54"/>
                </a:cubicBezTo>
                <a:cubicBezTo>
                  <a:pt x="46" y="54"/>
                  <a:pt x="45" y="46"/>
                  <a:pt x="51" y="47"/>
                </a:cubicBezTo>
                <a:cubicBezTo>
                  <a:pt x="54" y="53"/>
                  <a:pt x="52" y="63"/>
                  <a:pt x="48" y="67"/>
                </a:cubicBezTo>
                <a:cubicBezTo>
                  <a:pt x="49" y="68"/>
                  <a:pt x="48" y="70"/>
                  <a:pt x="48" y="72"/>
                </a:cubicBezTo>
                <a:cubicBezTo>
                  <a:pt x="54" y="75"/>
                  <a:pt x="54" y="75"/>
                  <a:pt x="54" y="75"/>
                </a:cubicBezTo>
                <a:cubicBezTo>
                  <a:pt x="59" y="74"/>
                  <a:pt x="64" y="73"/>
                  <a:pt x="67" y="71"/>
                </a:cubicBezTo>
                <a:cubicBezTo>
                  <a:pt x="71" y="69"/>
                  <a:pt x="74" y="68"/>
                  <a:pt x="78" y="67"/>
                </a:cubicBezTo>
                <a:cubicBezTo>
                  <a:pt x="87" y="64"/>
                  <a:pt x="101" y="61"/>
                  <a:pt x="111" y="61"/>
                </a:cubicBezTo>
                <a:cubicBezTo>
                  <a:pt x="127" y="62"/>
                  <a:pt x="134" y="70"/>
                  <a:pt x="146" y="72"/>
                </a:cubicBezTo>
                <a:cubicBezTo>
                  <a:pt x="146" y="72"/>
                  <a:pt x="164" y="82"/>
                  <a:pt x="174" y="72"/>
                </a:cubicBezTo>
                <a:cubicBezTo>
                  <a:pt x="180" y="66"/>
                  <a:pt x="183" y="63"/>
                  <a:pt x="183" y="54"/>
                </a:cubicBezTo>
                <a:cubicBezTo>
                  <a:pt x="184" y="39"/>
                  <a:pt x="174" y="26"/>
                  <a:pt x="172" y="14"/>
                </a:cubicBezTo>
                <a:cubicBezTo>
                  <a:pt x="170" y="0"/>
                  <a:pt x="197" y="2"/>
                  <a:pt x="193" y="18"/>
                </a:cubicBezTo>
                <a:cubicBezTo>
                  <a:pt x="192" y="18"/>
                  <a:pt x="192" y="18"/>
                  <a:pt x="192" y="19"/>
                </a:cubicBezTo>
                <a:cubicBezTo>
                  <a:pt x="188" y="18"/>
                  <a:pt x="186" y="15"/>
                  <a:pt x="183" y="17"/>
                </a:cubicBezTo>
                <a:cubicBezTo>
                  <a:pt x="186" y="30"/>
                  <a:pt x="194" y="37"/>
                  <a:pt x="192" y="54"/>
                </a:cubicBezTo>
                <a:cubicBezTo>
                  <a:pt x="190" y="81"/>
                  <a:pt x="179" y="85"/>
                  <a:pt x="157" y="91"/>
                </a:cubicBezTo>
                <a:cubicBezTo>
                  <a:pt x="154" y="96"/>
                  <a:pt x="155" y="104"/>
                  <a:pt x="154" y="111"/>
                </a:cubicBezTo>
                <a:cubicBezTo>
                  <a:pt x="153" y="120"/>
                  <a:pt x="145" y="125"/>
                  <a:pt x="144" y="133"/>
                </a:cubicBezTo>
                <a:cubicBezTo>
                  <a:pt x="143" y="141"/>
                  <a:pt x="149" y="146"/>
                  <a:pt x="150" y="153"/>
                </a:cubicBezTo>
                <a:cubicBezTo>
                  <a:pt x="150" y="160"/>
                  <a:pt x="146" y="163"/>
                  <a:pt x="143" y="169"/>
                </a:cubicBezTo>
                <a:cubicBezTo>
                  <a:pt x="140" y="179"/>
                  <a:pt x="139" y="189"/>
                  <a:pt x="127" y="185"/>
                </a:cubicBezTo>
                <a:cubicBezTo>
                  <a:pt x="126" y="184"/>
                  <a:pt x="126" y="183"/>
                  <a:pt x="126" y="182"/>
                </a:cubicBezTo>
                <a:cubicBezTo>
                  <a:pt x="126" y="182"/>
                  <a:pt x="125" y="183"/>
                  <a:pt x="125" y="182"/>
                </a:cubicBezTo>
                <a:cubicBezTo>
                  <a:pt x="124" y="180"/>
                  <a:pt x="126" y="177"/>
                  <a:pt x="128" y="176"/>
                </a:cubicBezTo>
                <a:cubicBezTo>
                  <a:pt x="123" y="177"/>
                  <a:pt x="117" y="175"/>
                  <a:pt x="115" y="172"/>
                </a:cubicBezTo>
                <a:cubicBezTo>
                  <a:pt x="116" y="169"/>
                  <a:pt x="117" y="166"/>
                  <a:pt x="122" y="167"/>
                </a:cubicBezTo>
                <a:cubicBezTo>
                  <a:pt x="122" y="168"/>
                  <a:pt x="122" y="168"/>
                  <a:pt x="122" y="16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87"/>
          <p:cNvSpPr>
            <a:spLocks/>
          </p:cNvSpPr>
          <p:nvPr/>
        </p:nvSpPr>
        <p:spPr bwMode="auto">
          <a:xfrm>
            <a:off x="5775309" y="3459781"/>
            <a:ext cx="478968" cy="380587"/>
          </a:xfrm>
          <a:custGeom>
            <a:avLst/>
            <a:gdLst/>
            <a:ahLst/>
            <a:cxnLst>
              <a:cxn ang="0">
                <a:pos x="189" y="141"/>
              </a:cxn>
              <a:cxn ang="0">
                <a:pos x="177" y="143"/>
              </a:cxn>
              <a:cxn ang="0">
                <a:pos x="174" y="140"/>
              </a:cxn>
              <a:cxn ang="0">
                <a:pos x="155" y="127"/>
              </a:cxn>
              <a:cxn ang="0">
                <a:pos x="141" y="145"/>
              </a:cxn>
              <a:cxn ang="0">
                <a:pos x="141" y="153"/>
              </a:cxn>
              <a:cxn ang="0">
                <a:pos x="123" y="130"/>
              </a:cxn>
              <a:cxn ang="0">
                <a:pos x="129" y="148"/>
              </a:cxn>
              <a:cxn ang="0">
                <a:pos x="112" y="125"/>
              </a:cxn>
              <a:cxn ang="0">
                <a:pos x="98" y="121"/>
              </a:cxn>
              <a:cxn ang="0">
                <a:pos x="92" y="143"/>
              </a:cxn>
              <a:cxn ang="0">
                <a:pos x="98" y="154"/>
              </a:cxn>
              <a:cxn ang="0">
                <a:pos x="83" y="145"/>
              </a:cxn>
              <a:cxn ang="0">
                <a:pos x="76" y="132"/>
              </a:cxn>
              <a:cxn ang="0">
                <a:pos x="80" y="109"/>
              </a:cxn>
              <a:cxn ang="0">
                <a:pos x="72" y="141"/>
              </a:cxn>
              <a:cxn ang="0">
                <a:pos x="63" y="148"/>
              </a:cxn>
              <a:cxn ang="0">
                <a:pos x="61" y="125"/>
              </a:cxn>
              <a:cxn ang="0">
                <a:pos x="62" y="97"/>
              </a:cxn>
              <a:cxn ang="0">
                <a:pos x="62" y="71"/>
              </a:cxn>
              <a:cxn ang="0">
                <a:pos x="0" y="36"/>
              </a:cxn>
              <a:cxn ang="0">
                <a:pos x="7" y="14"/>
              </a:cxn>
              <a:cxn ang="0">
                <a:pos x="16" y="0"/>
              </a:cxn>
              <a:cxn ang="0">
                <a:pos x="17" y="1"/>
              </a:cxn>
              <a:cxn ang="0">
                <a:pos x="11" y="29"/>
              </a:cxn>
              <a:cxn ang="0">
                <a:pos x="36" y="59"/>
              </a:cxn>
              <a:cxn ang="0">
                <a:pos x="138" y="75"/>
              </a:cxn>
              <a:cxn ang="0">
                <a:pos x="159" y="95"/>
              </a:cxn>
              <a:cxn ang="0">
                <a:pos x="187" y="106"/>
              </a:cxn>
              <a:cxn ang="0">
                <a:pos x="194" y="108"/>
              </a:cxn>
              <a:cxn ang="0">
                <a:pos x="189" y="129"/>
              </a:cxn>
              <a:cxn ang="0">
                <a:pos x="190" y="140"/>
              </a:cxn>
            </a:cxnLst>
            <a:rect l="0" t="0" r="r" b="b"/>
            <a:pathLst>
              <a:path w="194" h="154">
                <a:moveTo>
                  <a:pt x="190" y="140"/>
                </a:moveTo>
                <a:cubicBezTo>
                  <a:pt x="189" y="141"/>
                  <a:pt x="189" y="141"/>
                  <a:pt x="189" y="141"/>
                </a:cubicBezTo>
                <a:cubicBezTo>
                  <a:pt x="187" y="144"/>
                  <a:pt x="182" y="145"/>
                  <a:pt x="177" y="143"/>
                </a:cubicBezTo>
                <a:cubicBezTo>
                  <a:pt x="175" y="144"/>
                  <a:pt x="175" y="144"/>
                  <a:pt x="177" y="143"/>
                </a:cubicBezTo>
                <a:cubicBezTo>
                  <a:pt x="173" y="140"/>
                  <a:pt x="172" y="142"/>
                  <a:pt x="175" y="141"/>
                </a:cubicBezTo>
                <a:cubicBezTo>
                  <a:pt x="173" y="139"/>
                  <a:pt x="172" y="140"/>
                  <a:pt x="174" y="140"/>
                </a:cubicBezTo>
                <a:cubicBezTo>
                  <a:pt x="168" y="137"/>
                  <a:pt x="163" y="137"/>
                  <a:pt x="160" y="133"/>
                </a:cubicBezTo>
                <a:cubicBezTo>
                  <a:pt x="158" y="131"/>
                  <a:pt x="157" y="128"/>
                  <a:pt x="155" y="127"/>
                </a:cubicBezTo>
                <a:cubicBezTo>
                  <a:pt x="149" y="126"/>
                  <a:pt x="144" y="126"/>
                  <a:pt x="139" y="124"/>
                </a:cubicBezTo>
                <a:cubicBezTo>
                  <a:pt x="139" y="132"/>
                  <a:pt x="138" y="140"/>
                  <a:pt x="141" y="145"/>
                </a:cubicBezTo>
                <a:cubicBezTo>
                  <a:pt x="145" y="145"/>
                  <a:pt x="148" y="147"/>
                  <a:pt x="147" y="152"/>
                </a:cubicBezTo>
                <a:cubicBezTo>
                  <a:pt x="145" y="153"/>
                  <a:pt x="143" y="153"/>
                  <a:pt x="141" y="153"/>
                </a:cubicBezTo>
                <a:cubicBezTo>
                  <a:pt x="134" y="152"/>
                  <a:pt x="133" y="146"/>
                  <a:pt x="130" y="140"/>
                </a:cubicBezTo>
                <a:cubicBezTo>
                  <a:pt x="128" y="136"/>
                  <a:pt x="125" y="133"/>
                  <a:pt x="123" y="130"/>
                </a:cubicBezTo>
                <a:cubicBezTo>
                  <a:pt x="123" y="132"/>
                  <a:pt x="123" y="139"/>
                  <a:pt x="123" y="141"/>
                </a:cubicBezTo>
                <a:cubicBezTo>
                  <a:pt x="124" y="143"/>
                  <a:pt x="129" y="144"/>
                  <a:pt x="129" y="148"/>
                </a:cubicBezTo>
                <a:cubicBezTo>
                  <a:pt x="128" y="154"/>
                  <a:pt x="117" y="149"/>
                  <a:pt x="115" y="145"/>
                </a:cubicBezTo>
                <a:cubicBezTo>
                  <a:pt x="113" y="141"/>
                  <a:pt x="113" y="131"/>
                  <a:pt x="112" y="125"/>
                </a:cubicBezTo>
                <a:cubicBezTo>
                  <a:pt x="111" y="122"/>
                  <a:pt x="109" y="112"/>
                  <a:pt x="105" y="112"/>
                </a:cubicBezTo>
                <a:cubicBezTo>
                  <a:pt x="102" y="112"/>
                  <a:pt x="99" y="119"/>
                  <a:pt x="98" y="121"/>
                </a:cubicBezTo>
                <a:cubicBezTo>
                  <a:pt x="96" y="124"/>
                  <a:pt x="93" y="126"/>
                  <a:pt x="91" y="130"/>
                </a:cubicBezTo>
                <a:cubicBezTo>
                  <a:pt x="90" y="133"/>
                  <a:pt x="89" y="140"/>
                  <a:pt x="92" y="143"/>
                </a:cubicBezTo>
                <a:cubicBezTo>
                  <a:pt x="95" y="146"/>
                  <a:pt x="102" y="144"/>
                  <a:pt x="102" y="149"/>
                </a:cubicBezTo>
                <a:cubicBezTo>
                  <a:pt x="102" y="151"/>
                  <a:pt x="101" y="153"/>
                  <a:pt x="98" y="154"/>
                </a:cubicBezTo>
                <a:cubicBezTo>
                  <a:pt x="96" y="153"/>
                  <a:pt x="94" y="153"/>
                  <a:pt x="93" y="153"/>
                </a:cubicBezTo>
                <a:cubicBezTo>
                  <a:pt x="88" y="152"/>
                  <a:pt x="85" y="149"/>
                  <a:pt x="83" y="145"/>
                </a:cubicBezTo>
                <a:cubicBezTo>
                  <a:pt x="81" y="143"/>
                  <a:pt x="80" y="141"/>
                  <a:pt x="79" y="139"/>
                </a:cubicBezTo>
                <a:cubicBezTo>
                  <a:pt x="78" y="136"/>
                  <a:pt x="76" y="134"/>
                  <a:pt x="76" y="132"/>
                </a:cubicBezTo>
                <a:cubicBezTo>
                  <a:pt x="76" y="127"/>
                  <a:pt x="82" y="123"/>
                  <a:pt x="82" y="115"/>
                </a:cubicBezTo>
                <a:cubicBezTo>
                  <a:pt x="82" y="113"/>
                  <a:pt x="81" y="111"/>
                  <a:pt x="80" y="109"/>
                </a:cubicBezTo>
                <a:cubicBezTo>
                  <a:pt x="80" y="116"/>
                  <a:pt x="73" y="121"/>
                  <a:pt x="72" y="128"/>
                </a:cubicBezTo>
                <a:cubicBezTo>
                  <a:pt x="71" y="130"/>
                  <a:pt x="70" y="139"/>
                  <a:pt x="72" y="141"/>
                </a:cubicBezTo>
                <a:cubicBezTo>
                  <a:pt x="73" y="143"/>
                  <a:pt x="76" y="144"/>
                  <a:pt x="77" y="147"/>
                </a:cubicBezTo>
                <a:cubicBezTo>
                  <a:pt x="76" y="152"/>
                  <a:pt x="65" y="152"/>
                  <a:pt x="63" y="148"/>
                </a:cubicBezTo>
                <a:cubicBezTo>
                  <a:pt x="61" y="145"/>
                  <a:pt x="63" y="139"/>
                  <a:pt x="63" y="135"/>
                </a:cubicBezTo>
                <a:cubicBezTo>
                  <a:pt x="62" y="130"/>
                  <a:pt x="61" y="128"/>
                  <a:pt x="61" y="125"/>
                </a:cubicBezTo>
                <a:cubicBezTo>
                  <a:pt x="62" y="121"/>
                  <a:pt x="64" y="119"/>
                  <a:pt x="65" y="115"/>
                </a:cubicBezTo>
                <a:cubicBezTo>
                  <a:pt x="66" y="107"/>
                  <a:pt x="63" y="102"/>
                  <a:pt x="62" y="97"/>
                </a:cubicBezTo>
                <a:cubicBezTo>
                  <a:pt x="62" y="94"/>
                  <a:pt x="62" y="90"/>
                  <a:pt x="62" y="86"/>
                </a:cubicBezTo>
                <a:cubicBezTo>
                  <a:pt x="61" y="81"/>
                  <a:pt x="60" y="76"/>
                  <a:pt x="62" y="71"/>
                </a:cubicBezTo>
                <a:cubicBezTo>
                  <a:pt x="47" y="74"/>
                  <a:pt x="27" y="74"/>
                  <a:pt x="16" y="66"/>
                </a:cubicBezTo>
                <a:cubicBezTo>
                  <a:pt x="6" y="59"/>
                  <a:pt x="2" y="48"/>
                  <a:pt x="0" y="36"/>
                </a:cubicBezTo>
                <a:cubicBezTo>
                  <a:pt x="0" y="34"/>
                  <a:pt x="0" y="32"/>
                  <a:pt x="0" y="29"/>
                </a:cubicBezTo>
                <a:cubicBezTo>
                  <a:pt x="1" y="25"/>
                  <a:pt x="4" y="20"/>
                  <a:pt x="7" y="14"/>
                </a:cubicBezTo>
                <a:cubicBezTo>
                  <a:pt x="9" y="9"/>
                  <a:pt x="9" y="2"/>
                  <a:pt x="14" y="0"/>
                </a:cubicBezTo>
                <a:cubicBezTo>
                  <a:pt x="14" y="0"/>
                  <a:pt x="15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1"/>
                  <a:pt x="17" y="1"/>
                </a:cubicBezTo>
                <a:cubicBezTo>
                  <a:pt x="18" y="6"/>
                  <a:pt x="19" y="10"/>
                  <a:pt x="17" y="16"/>
                </a:cubicBezTo>
                <a:cubicBezTo>
                  <a:pt x="16" y="20"/>
                  <a:pt x="12" y="24"/>
                  <a:pt x="11" y="29"/>
                </a:cubicBezTo>
                <a:cubicBezTo>
                  <a:pt x="10" y="39"/>
                  <a:pt x="17" y="56"/>
                  <a:pt x="30" y="58"/>
                </a:cubicBezTo>
                <a:cubicBezTo>
                  <a:pt x="32" y="59"/>
                  <a:pt x="34" y="59"/>
                  <a:pt x="36" y="59"/>
                </a:cubicBezTo>
                <a:cubicBezTo>
                  <a:pt x="57" y="58"/>
                  <a:pt x="71" y="43"/>
                  <a:pt x="95" y="47"/>
                </a:cubicBezTo>
                <a:cubicBezTo>
                  <a:pt x="115" y="50"/>
                  <a:pt x="124" y="68"/>
                  <a:pt x="138" y="75"/>
                </a:cubicBezTo>
                <a:cubicBezTo>
                  <a:pt x="141" y="76"/>
                  <a:pt x="144" y="76"/>
                  <a:pt x="148" y="77"/>
                </a:cubicBezTo>
                <a:cubicBezTo>
                  <a:pt x="154" y="78"/>
                  <a:pt x="156" y="91"/>
                  <a:pt x="159" y="95"/>
                </a:cubicBezTo>
                <a:cubicBezTo>
                  <a:pt x="163" y="101"/>
                  <a:pt x="169" y="103"/>
                  <a:pt x="175" y="108"/>
                </a:cubicBezTo>
                <a:cubicBezTo>
                  <a:pt x="178" y="107"/>
                  <a:pt x="182" y="106"/>
                  <a:pt x="187" y="106"/>
                </a:cubicBezTo>
                <a:cubicBezTo>
                  <a:pt x="187" y="107"/>
                  <a:pt x="185" y="109"/>
                  <a:pt x="185" y="110"/>
                </a:cubicBezTo>
                <a:cubicBezTo>
                  <a:pt x="187" y="108"/>
                  <a:pt x="190" y="107"/>
                  <a:pt x="194" y="108"/>
                </a:cubicBezTo>
                <a:cubicBezTo>
                  <a:pt x="192" y="111"/>
                  <a:pt x="188" y="112"/>
                  <a:pt x="187" y="116"/>
                </a:cubicBezTo>
                <a:cubicBezTo>
                  <a:pt x="186" y="120"/>
                  <a:pt x="189" y="124"/>
                  <a:pt x="189" y="129"/>
                </a:cubicBezTo>
                <a:cubicBezTo>
                  <a:pt x="189" y="133"/>
                  <a:pt x="188" y="136"/>
                  <a:pt x="189" y="139"/>
                </a:cubicBezTo>
                <a:cubicBezTo>
                  <a:pt x="191" y="138"/>
                  <a:pt x="191" y="136"/>
                  <a:pt x="190" y="14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88"/>
          <p:cNvSpPr>
            <a:spLocks/>
          </p:cNvSpPr>
          <p:nvPr/>
        </p:nvSpPr>
        <p:spPr bwMode="auto">
          <a:xfrm>
            <a:off x="3691151" y="3475315"/>
            <a:ext cx="323627" cy="406477"/>
          </a:xfrm>
          <a:custGeom>
            <a:avLst/>
            <a:gdLst/>
            <a:ahLst/>
            <a:cxnLst>
              <a:cxn ang="0">
                <a:pos x="73" y="44"/>
              </a:cxn>
              <a:cxn ang="0">
                <a:pos x="68" y="47"/>
              </a:cxn>
              <a:cxn ang="0">
                <a:pos x="66" y="52"/>
              </a:cxn>
              <a:cxn ang="0">
                <a:pos x="16" y="108"/>
              </a:cxn>
              <a:cxn ang="0">
                <a:pos x="15" y="121"/>
              </a:cxn>
              <a:cxn ang="0">
                <a:pos x="2" y="148"/>
              </a:cxn>
              <a:cxn ang="0">
                <a:pos x="33" y="164"/>
              </a:cxn>
              <a:cxn ang="0">
                <a:pos x="44" y="165"/>
              </a:cxn>
              <a:cxn ang="0">
                <a:pos x="41" y="161"/>
              </a:cxn>
              <a:cxn ang="0">
                <a:pos x="66" y="154"/>
              </a:cxn>
              <a:cxn ang="0">
                <a:pos x="64" y="154"/>
              </a:cxn>
              <a:cxn ang="0">
                <a:pos x="79" y="146"/>
              </a:cxn>
              <a:cxn ang="0">
                <a:pos x="81" y="143"/>
              </a:cxn>
              <a:cxn ang="0">
                <a:pos x="77" y="137"/>
              </a:cxn>
              <a:cxn ang="0">
                <a:pos x="84" y="133"/>
              </a:cxn>
              <a:cxn ang="0">
                <a:pos x="86" y="149"/>
              </a:cxn>
              <a:cxn ang="0">
                <a:pos x="119" y="146"/>
              </a:cxn>
              <a:cxn ang="0">
                <a:pos x="110" y="140"/>
              </a:cxn>
              <a:cxn ang="0">
                <a:pos x="117" y="89"/>
              </a:cxn>
              <a:cxn ang="0">
                <a:pos x="121" y="84"/>
              </a:cxn>
              <a:cxn ang="0">
                <a:pos x="123" y="72"/>
              </a:cxn>
              <a:cxn ang="0">
                <a:pos x="126" y="73"/>
              </a:cxn>
              <a:cxn ang="0">
                <a:pos x="119" y="55"/>
              </a:cxn>
              <a:cxn ang="0">
                <a:pos x="122" y="21"/>
              </a:cxn>
              <a:cxn ang="0">
                <a:pos x="122" y="1"/>
              </a:cxn>
              <a:cxn ang="0">
                <a:pos x="109" y="11"/>
              </a:cxn>
              <a:cxn ang="0">
                <a:pos x="90" y="12"/>
              </a:cxn>
              <a:cxn ang="0">
                <a:pos x="77" y="3"/>
              </a:cxn>
              <a:cxn ang="0">
                <a:pos x="79" y="22"/>
              </a:cxn>
              <a:cxn ang="0">
                <a:pos x="73" y="44"/>
              </a:cxn>
            </a:cxnLst>
            <a:rect l="0" t="0" r="r" b="b"/>
            <a:pathLst>
              <a:path w="131" h="165">
                <a:moveTo>
                  <a:pt x="73" y="44"/>
                </a:moveTo>
                <a:cubicBezTo>
                  <a:pt x="73" y="47"/>
                  <a:pt x="71" y="46"/>
                  <a:pt x="68" y="47"/>
                </a:cubicBezTo>
                <a:cubicBezTo>
                  <a:pt x="71" y="49"/>
                  <a:pt x="67" y="50"/>
                  <a:pt x="66" y="52"/>
                </a:cubicBezTo>
                <a:cubicBezTo>
                  <a:pt x="40" y="52"/>
                  <a:pt x="20" y="77"/>
                  <a:pt x="16" y="108"/>
                </a:cubicBezTo>
                <a:cubicBezTo>
                  <a:pt x="15" y="113"/>
                  <a:pt x="16" y="117"/>
                  <a:pt x="15" y="121"/>
                </a:cubicBezTo>
                <a:cubicBezTo>
                  <a:pt x="12" y="131"/>
                  <a:pt x="0" y="134"/>
                  <a:pt x="2" y="148"/>
                </a:cubicBezTo>
                <a:cubicBezTo>
                  <a:pt x="4" y="161"/>
                  <a:pt x="19" y="163"/>
                  <a:pt x="33" y="164"/>
                </a:cubicBezTo>
                <a:cubicBezTo>
                  <a:pt x="36" y="164"/>
                  <a:pt x="40" y="163"/>
                  <a:pt x="44" y="165"/>
                </a:cubicBezTo>
                <a:cubicBezTo>
                  <a:pt x="43" y="163"/>
                  <a:pt x="42" y="163"/>
                  <a:pt x="41" y="161"/>
                </a:cubicBezTo>
                <a:cubicBezTo>
                  <a:pt x="50" y="162"/>
                  <a:pt x="63" y="159"/>
                  <a:pt x="66" y="154"/>
                </a:cubicBezTo>
                <a:cubicBezTo>
                  <a:pt x="66" y="152"/>
                  <a:pt x="65" y="153"/>
                  <a:pt x="64" y="154"/>
                </a:cubicBezTo>
                <a:cubicBezTo>
                  <a:pt x="66" y="148"/>
                  <a:pt x="71" y="146"/>
                  <a:pt x="79" y="146"/>
                </a:cubicBezTo>
                <a:cubicBezTo>
                  <a:pt x="79" y="145"/>
                  <a:pt x="79" y="144"/>
                  <a:pt x="81" y="143"/>
                </a:cubicBezTo>
                <a:cubicBezTo>
                  <a:pt x="80" y="141"/>
                  <a:pt x="79" y="137"/>
                  <a:pt x="77" y="137"/>
                </a:cubicBezTo>
                <a:cubicBezTo>
                  <a:pt x="79" y="134"/>
                  <a:pt x="83" y="137"/>
                  <a:pt x="84" y="133"/>
                </a:cubicBezTo>
                <a:cubicBezTo>
                  <a:pt x="86" y="138"/>
                  <a:pt x="87" y="142"/>
                  <a:pt x="86" y="149"/>
                </a:cubicBezTo>
                <a:cubicBezTo>
                  <a:pt x="89" y="155"/>
                  <a:pt x="112" y="150"/>
                  <a:pt x="119" y="146"/>
                </a:cubicBezTo>
                <a:cubicBezTo>
                  <a:pt x="119" y="140"/>
                  <a:pt x="114" y="137"/>
                  <a:pt x="110" y="140"/>
                </a:cubicBezTo>
                <a:cubicBezTo>
                  <a:pt x="106" y="126"/>
                  <a:pt x="109" y="100"/>
                  <a:pt x="117" y="89"/>
                </a:cubicBezTo>
                <a:cubicBezTo>
                  <a:pt x="119" y="93"/>
                  <a:pt x="119" y="88"/>
                  <a:pt x="121" y="84"/>
                </a:cubicBezTo>
                <a:cubicBezTo>
                  <a:pt x="123" y="81"/>
                  <a:pt x="126" y="77"/>
                  <a:pt x="123" y="72"/>
                </a:cubicBezTo>
                <a:cubicBezTo>
                  <a:pt x="123" y="69"/>
                  <a:pt x="124" y="74"/>
                  <a:pt x="126" y="73"/>
                </a:cubicBezTo>
                <a:cubicBezTo>
                  <a:pt x="123" y="67"/>
                  <a:pt x="123" y="60"/>
                  <a:pt x="119" y="55"/>
                </a:cubicBezTo>
                <a:cubicBezTo>
                  <a:pt x="121" y="53"/>
                  <a:pt x="131" y="32"/>
                  <a:pt x="122" y="21"/>
                </a:cubicBezTo>
                <a:cubicBezTo>
                  <a:pt x="125" y="16"/>
                  <a:pt x="121" y="6"/>
                  <a:pt x="122" y="1"/>
                </a:cubicBezTo>
                <a:cubicBezTo>
                  <a:pt x="116" y="0"/>
                  <a:pt x="114" y="7"/>
                  <a:pt x="109" y="11"/>
                </a:cubicBezTo>
                <a:cubicBezTo>
                  <a:pt x="97" y="9"/>
                  <a:pt x="95" y="13"/>
                  <a:pt x="90" y="12"/>
                </a:cubicBezTo>
                <a:cubicBezTo>
                  <a:pt x="90" y="12"/>
                  <a:pt x="83" y="6"/>
                  <a:pt x="77" y="3"/>
                </a:cubicBezTo>
                <a:cubicBezTo>
                  <a:pt x="76" y="10"/>
                  <a:pt x="76" y="16"/>
                  <a:pt x="79" y="22"/>
                </a:cubicBezTo>
                <a:cubicBezTo>
                  <a:pt x="75" y="29"/>
                  <a:pt x="70" y="39"/>
                  <a:pt x="73" y="4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89"/>
          <p:cNvSpPr>
            <a:spLocks/>
          </p:cNvSpPr>
          <p:nvPr/>
        </p:nvSpPr>
        <p:spPr bwMode="auto">
          <a:xfrm>
            <a:off x="1679485" y="3369165"/>
            <a:ext cx="551461" cy="357286"/>
          </a:xfrm>
          <a:custGeom>
            <a:avLst/>
            <a:gdLst/>
            <a:ahLst/>
            <a:cxnLst>
              <a:cxn ang="0">
                <a:pos x="175" y="17"/>
              </a:cxn>
              <a:cxn ang="0">
                <a:pos x="161" y="17"/>
              </a:cxn>
              <a:cxn ang="0">
                <a:pos x="141" y="0"/>
              </a:cxn>
              <a:cxn ang="0">
                <a:pos x="138" y="47"/>
              </a:cxn>
              <a:cxn ang="0">
                <a:pos x="49" y="48"/>
              </a:cxn>
              <a:cxn ang="0">
                <a:pos x="14" y="110"/>
              </a:cxn>
              <a:cxn ang="0">
                <a:pos x="72" y="138"/>
              </a:cxn>
              <a:cxn ang="0">
                <a:pos x="99" y="135"/>
              </a:cxn>
              <a:cxn ang="0">
                <a:pos x="134" y="141"/>
              </a:cxn>
              <a:cxn ang="0">
                <a:pos x="102" y="120"/>
              </a:cxn>
              <a:cxn ang="0">
                <a:pos x="133" y="113"/>
              </a:cxn>
              <a:cxn ang="0">
                <a:pos x="206" y="122"/>
              </a:cxn>
              <a:cxn ang="0">
                <a:pos x="207" y="117"/>
              </a:cxn>
              <a:cxn ang="0">
                <a:pos x="171" y="106"/>
              </a:cxn>
              <a:cxn ang="0">
                <a:pos x="224" y="110"/>
              </a:cxn>
              <a:cxn ang="0">
                <a:pos x="200" y="92"/>
              </a:cxn>
              <a:cxn ang="0">
                <a:pos x="196" y="62"/>
              </a:cxn>
              <a:cxn ang="0">
                <a:pos x="189" y="3"/>
              </a:cxn>
              <a:cxn ang="0">
                <a:pos x="175" y="17"/>
              </a:cxn>
            </a:cxnLst>
            <a:rect l="0" t="0" r="r" b="b"/>
            <a:pathLst>
              <a:path w="224" h="145">
                <a:moveTo>
                  <a:pt x="175" y="17"/>
                </a:moveTo>
                <a:cubicBezTo>
                  <a:pt x="172" y="15"/>
                  <a:pt x="167" y="20"/>
                  <a:pt x="161" y="17"/>
                </a:cubicBezTo>
                <a:cubicBezTo>
                  <a:pt x="155" y="14"/>
                  <a:pt x="148" y="4"/>
                  <a:pt x="141" y="0"/>
                </a:cubicBezTo>
                <a:cubicBezTo>
                  <a:pt x="138" y="16"/>
                  <a:pt x="143" y="30"/>
                  <a:pt x="138" y="47"/>
                </a:cubicBezTo>
                <a:cubicBezTo>
                  <a:pt x="102" y="28"/>
                  <a:pt x="46" y="45"/>
                  <a:pt x="49" y="48"/>
                </a:cubicBezTo>
                <a:cubicBezTo>
                  <a:pt x="22" y="49"/>
                  <a:pt x="0" y="87"/>
                  <a:pt x="14" y="110"/>
                </a:cubicBezTo>
                <a:cubicBezTo>
                  <a:pt x="18" y="117"/>
                  <a:pt x="57" y="137"/>
                  <a:pt x="72" y="138"/>
                </a:cubicBezTo>
                <a:cubicBezTo>
                  <a:pt x="81" y="138"/>
                  <a:pt x="89" y="134"/>
                  <a:pt x="99" y="135"/>
                </a:cubicBezTo>
                <a:cubicBezTo>
                  <a:pt x="106" y="141"/>
                  <a:pt x="121" y="145"/>
                  <a:pt x="134" y="141"/>
                </a:cubicBezTo>
                <a:cubicBezTo>
                  <a:pt x="131" y="129"/>
                  <a:pt x="112" y="118"/>
                  <a:pt x="102" y="120"/>
                </a:cubicBezTo>
                <a:cubicBezTo>
                  <a:pt x="116" y="118"/>
                  <a:pt x="128" y="124"/>
                  <a:pt x="133" y="113"/>
                </a:cubicBezTo>
                <a:cubicBezTo>
                  <a:pt x="159" y="117"/>
                  <a:pt x="183" y="129"/>
                  <a:pt x="206" y="122"/>
                </a:cubicBezTo>
                <a:cubicBezTo>
                  <a:pt x="206" y="120"/>
                  <a:pt x="207" y="119"/>
                  <a:pt x="207" y="117"/>
                </a:cubicBezTo>
                <a:cubicBezTo>
                  <a:pt x="198" y="110"/>
                  <a:pt x="184" y="108"/>
                  <a:pt x="171" y="106"/>
                </a:cubicBezTo>
                <a:cubicBezTo>
                  <a:pt x="192" y="96"/>
                  <a:pt x="208" y="123"/>
                  <a:pt x="224" y="110"/>
                </a:cubicBezTo>
                <a:cubicBezTo>
                  <a:pt x="220" y="97"/>
                  <a:pt x="209" y="98"/>
                  <a:pt x="200" y="92"/>
                </a:cubicBezTo>
                <a:cubicBezTo>
                  <a:pt x="202" y="76"/>
                  <a:pt x="202" y="70"/>
                  <a:pt x="196" y="62"/>
                </a:cubicBezTo>
                <a:cubicBezTo>
                  <a:pt x="189" y="52"/>
                  <a:pt x="196" y="14"/>
                  <a:pt x="189" y="3"/>
                </a:cubicBezTo>
                <a:cubicBezTo>
                  <a:pt x="183" y="6"/>
                  <a:pt x="178" y="11"/>
                  <a:pt x="175" y="1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90"/>
          <p:cNvSpPr>
            <a:spLocks noEditPoints="1"/>
          </p:cNvSpPr>
          <p:nvPr/>
        </p:nvSpPr>
        <p:spPr bwMode="auto">
          <a:xfrm>
            <a:off x="2624476" y="3001523"/>
            <a:ext cx="409065" cy="359875"/>
          </a:xfrm>
          <a:custGeom>
            <a:avLst/>
            <a:gdLst/>
            <a:ahLst/>
            <a:cxnLst>
              <a:cxn ang="0">
                <a:pos x="151" y="107"/>
              </a:cxn>
              <a:cxn ang="0">
                <a:pos x="47" y="63"/>
              </a:cxn>
              <a:cxn ang="0">
                <a:pos x="47" y="63"/>
              </a:cxn>
              <a:cxn ang="0">
                <a:pos x="35" y="10"/>
              </a:cxn>
              <a:cxn ang="0">
                <a:pos x="36" y="10"/>
              </a:cxn>
              <a:cxn ang="0">
                <a:pos x="65" y="10"/>
              </a:cxn>
              <a:cxn ang="0">
                <a:pos x="72" y="14"/>
              </a:cxn>
              <a:cxn ang="0">
                <a:pos x="83" y="22"/>
              </a:cxn>
              <a:cxn ang="0">
                <a:pos x="118" y="50"/>
              </a:cxn>
              <a:cxn ang="0">
                <a:pos x="142" y="101"/>
              </a:cxn>
              <a:cxn ang="0">
                <a:pos x="161" y="115"/>
              </a:cxn>
              <a:cxn ang="0">
                <a:pos x="123" y="113"/>
              </a:cxn>
              <a:cxn ang="0">
                <a:pos x="112" y="129"/>
              </a:cxn>
              <a:cxn ang="0">
                <a:pos x="94" y="146"/>
              </a:cxn>
              <a:cxn ang="0">
                <a:pos x="85" y="146"/>
              </a:cxn>
              <a:cxn ang="0">
                <a:pos x="82" y="146"/>
              </a:cxn>
              <a:cxn ang="0">
                <a:pos x="82" y="144"/>
              </a:cxn>
              <a:cxn ang="0">
                <a:pos x="86" y="140"/>
              </a:cxn>
              <a:cxn ang="0">
                <a:pos x="106" y="130"/>
              </a:cxn>
              <a:cxn ang="0">
                <a:pos x="82" y="129"/>
              </a:cxn>
              <a:cxn ang="0">
                <a:pos x="71" y="128"/>
              </a:cxn>
              <a:cxn ang="0">
                <a:pos x="69" y="127"/>
              </a:cxn>
              <a:cxn ang="0">
                <a:pos x="69" y="125"/>
              </a:cxn>
              <a:cxn ang="0">
                <a:pos x="81" y="121"/>
              </a:cxn>
              <a:cxn ang="0">
                <a:pos x="89" y="106"/>
              </a:cxn>
              <a:cxn ang="0">
                <a:pos x="57" y="68"/>
              </a:cxn>
              <a:cxn ang="0">
                <a:pos x="36" y="68"/>
              </a:cxn>
              <a:cxn ang="0">
                <a:pos x="19" y="69"/>
              </a:cxn>
              <a:cxn ang="0">
                <a:pos x="11" y="64"/>
              </a:cxn>
              <a:cxn ang="0">
                <a:pos x="16" y="60"/>
              </a:cxn>
              <a:cxn ang="0">
                <a:pos x="13" y="58"/>
              </a:cxn>
              <a:cxn ang="0">
                <a:pos x="50" y="43"/>
              </a:cxn>
              <a:cxn ang="0">
                <a:pos x="36" y="32"/>
              </a:cxn>
              <a:cxn ang="0">
                <a:pos x="31" y="27"/>
              </a:cxn>
              <a:cxn ang="0">
                <a:pos x="23" y="32"/>
              </a:cxn>
              <a:cxn ang="0">
                <a:pos x="25" y="20"/>
              </a:cxn>
              <a:cxn ang="0">
                <a:pos x="22" y="21"/>
              </a:cxn>
              <a:cxn ang="0">
                <a:pos x="20" y="22"/>
              </a:cxn>
              <a:cxn ang="0">
                <a:pos x="22" y="20"/>
              </a:cxn>
              <a:cxn ang="0">
                <a:pos x="5" y="26"/>
              </a:cxn>
              <a:cxn ang="0">
                <a:pos x="25" y="18"/>
              </a:cxn>
              <a:cxn ang="0">
                <a:pos x="25" y="18"/>
              </a:cxn>
              <a:cxn ang="0">
                <a:pos x="24" y="16"/>
              </a:cxn>
              <a:cxn ang="0">
                <a:pos x="24" y="15"/>
              </a:cxn>
              <a:cxn ang="0">
                <a:pos x="17" y="14"/>
              </a:cxn>
              <a:cxn ang="0">
                <a:pos x="3" y="12"/>
              </a:cxn>
              <a:cxn ang="0">
                <a:pos x="7" y="12"/>
              </a:cxn>
              <a:cxn ang="0">
                <a:pos x="7" y="0"/>
              </a:cxn>
            </a:cxnLst>
            <a:rect l="0" t="0" r="r" b="b"/>
            <a:pathLst>
              <a:path w="166" h="146">
                <a:moveTo>
                  <a:pt x="142" y="104"/>
                </a:moveTo>
                <a:cubicBezTo>
                  <a:pt x="145" y="106"/>
                  <a:pt x="148" y="106"/>
                  <a:pt x="151" y="107"/>
                </a:cubicBezTo>
                <a:cubicBezTo>
                  <a:pt x="150" y="106"/>
                  <a:pt x="145" y="105"/>
                  <a:pt x="142" y="104"/>
                </a:cubicBezTo>
                <a:close/>
                <a:moveTo>
                  <a:pt x="47" y="63"/>
                </a:moveTo>
                <a:cubicBezTo>
                  <a:pt x="45" y="62"/>
                  <a:pt x="41" y="64"/>
                  <a:pt x="39" y="64"/>
                </a:cubicBezTo>
                <a:cubicBezTo>
                  <a:pt x="42" y="65"/>
                  <a:pt x="46" y="64"/>
                  <a:pt x="47" y="63"/>
                </a:cubicBezTo>
                <a:close/>
                <a:moveTo>
                  <a:pt x="23" y="10"/>
                </a:moveTo>
                <a:cubicBezTo>
                  <a:pt x="26" y="8"/>
                  <a:pt x="31" y="10"/>
                  <a:pt x="35" y="10"/>
                </a:cubicBezTo>
                <a:cubicBezTo>
                  <a:pt x="36" y="7"/>
                  <a:pt x="39" y="4"/>
                  <a:pt x="42" y="4"/>
                </a:cubicBezTo>
                <a:cubicBezTo>
                  <a:pt x="39" y="5"/>
                  <a:pt x="36" y="8"/>
                  <a:pt x="36" y="10"/>
                </a:cubicBezTo>
                <a:cubicBezTo>
                  <a:pt x="44" y="9"/>
                  <a:pt x="54" y="8"/>
                  <a:pt x="60" y="10"/>
                </a:cubicBezTo>
                <a:cubicBezTo>
                  <a:pt x="61" y="10"/>
                  <a:pt x="65" y="10"/>
                  <a:pt x="65" y="10"/>
                </a:cubicBezTo>
                <a:cubicBezTo>
                  <a:pt x="64" y="10"/>
                  <a:pt x="62" y="10"/>
                  <a:pt x="61" y="11"/>
                </a:cubicBezTo>
                <a:cubicBezTo>
                  <a:pt x="65" y="12"/>
                  <a:pt x="68" y="13"/>
                  <a:pt x="72" y="14"/>
                </a:cubicBezTo>
                <a:cubicBezTo>
                  <a:pt x="75" y="13"/>
                  <a:pt x="77" y="11"/>
                  <a:pt x="82" y="11"/>
                </a:cubicBezTo>
                <a:cubicBezTo>
                  <a:pt x="84" y="13"/>
                  <a:pt x="84" y="20"/>
                  <a:pt x="83" y="22"/>
                </a:cubicBezTo>
                <a:cubicBezTo>
                  <a:pt x="88" y="27"/>
                  <a:pt x="94" y="32"/>
                  <a:pt x="99" y="38"/>
                </a:cubicBezTo>
                <a:cubicBezTo>
                  <a:pt x="105" y="43"/>
                  <a:pt x="112" y="46"/>
                  <a:pt x="118" y="50"/>
                </a:cubicBezTo>
                <a:cubicBezTo>
                  <a:pt x="122" y="53"/>
                  <a:pt x="127" y="56"/>
                  <a:pt x="130" y="59"/>
                </a:cubicBezTo>
                <a:cubicBezTo>
                  <a:pt x="140" y="68"/>
                  <a:pt x="147" y="84"/>
                  <a:pt x="142" y="101"/>
                </a:cubicBezTo>
                <a:cubicBezTo>
                  <a:pt x="147" y="104"/>
                  <a:pt x="164" y="105"/>
                  <a:pt x="165" y="111"/>
                </a:cubicBezTo>
                <a:cubicBezTo>
                  <a:pt x="166" y="114"/>
                  <a:pt x="164" y="115"/>
                  <a:pt x="161" y="115"/>
                </a:cubicBezTo>
                <a:cubicBezTo>
                  <a:pt x="151" y="115"/>
                  <a:pt x="143" y="110"/>
                  <a:pt x="135" y="110"/>
                </a:cubicBezTo>
                <a:cubicBezTo>
                  <a:pt x="133" y="113"/>
                  <a:pt x="128" y="114"/>
                  <a:pt x="123" y="113"/>
                </a:cubicBezTo>
                <a:cubicBezTo>
                  <a:pt x="120" y="117"/>
                  <a:pt x="116" y="122"/>
                  <a:pt x="114" y="127"/>
                </a:cubicBezTo>
                <a:cubicBezTo>
                  <a:pt x="113" y="128"/>
                  <a:pt x="112" y="128"/>
                  <a:pt x="112" y="129"/>
                </a:cubicBezTo>
                <a:cubicBezTo>
                  <a:pt x="108" y="134"/>
                  <a:pt x="106" y="142"/>
                  <a:pt x="98" y="143"/>
                </a:cubicBezTo>
                <a:cubicBezTo>
                  <a:pt x="98" y="146"/>
                  <a:pt x="96" y="145"/>
                  <a:pt x="94" y="146"/>
                </a:cubicBezTo>
                <a:cubicBezTo>
                  <a:pt x="94" y="145"/>
                  <a:pt x="96" y="144"/>
                  <a:pt x="95" y="143"/>
                </a:cubicBezTo>
                <a:cubicBezTo>
                  <a:pt x="92" y="144"/>
                  <a:pt x="88" y="145"/>
                  <a:pt x="85" y="146"/>
                </a:cubicBezTo>
                <a:cubicBezTo>
                  <a:pt x="85" y="145"/>
                  <a:pt x="85" y="145"/>
                  <a:pt x="84" y="144"/>
                </a:cubicBezTo>
                <a:cubicBezTo>
                  <a:pt x="84" y="145"/>
                  <a:pt x="83" y="146"/>
                  <a:pt x="82" y="146"/>
                </a:cubicBezTo>
                <a:cubicBezTo>
                  <a:pt x="82" y="145"/>
                  <a:pt x="84" y="144"/>
                  <a:pt x="83" y="143"/>
                </a:cubicBezTo>
                <a:cubicBezTo>
                  <a:pt x="82" y="143"/>
                  <a:pt x="82" y="145"/>
                  <a:pt x="82" y="144"/>
                </a:cubicBezTo>
                <a:cubicBezTo>
                  <a:pt x="82" y="141"/>
                  <a:pt x="86" y="141"/>
                  <a:pt x="88" y="139"/>
                </a:cubicBezTo>
                <a:cubicBezTo>
                  <a:pt x="87" y="139"/>
                  <a:pt x="87" y="140"/>
                  <a:pt x="86" y="140"/>
                </a:cubicBezTo>
                <a:cubicBezTo>
                  <a:pt x="86" y="138"/>
                  <a:pt x="88" y="139"/>
                  <a:pt x="89" y="138"/>
                </a:cubicBezTo>
                <a:cubicBezTo>
                  <a:pt x="95" y="137"/>
                  <a:pt x="105" y="135"/>
                  <a:pt x="106" y="130"/>
                </a:cubicBezTo>
                <a:cubicBezTo>
                  <a:pt x="108" y="124"/>
                  <a:pt x="104" y="119"/>
                  <a:pt x="102" y="115"/>
                </a:cubicBezTo>
                <a:cubicBezTo>
                  <a:pt x="97" y="121"/>
                  <a:pt x="89" y="125"/>
                  <a:pt x="82" y="129"/>
                </a:cubicBezTo>
                <a:cubicBezTo>
                  <a:pt x="82" y="128"/>
                  <a:pt x="83" y="128"/>
                  <a:pt x="82" y="126"/>
                </a:cubicBezTo>
                <a:cubicBezTo>
                  <a:pt x="79" y="126"/>
                  <a:pt x="74" y="126"/>
                  <a:pt x="71" y="128"/>
                </a:cubicBezTo>
                <a:cubicBezTo>
                  <a:pt x="70" y="126"/>
                  <a:pt x="73" y="126"/>
                  <a:pt x="72" y="126"/>
                </a:cubicBezTo>
                <a:cubicBezTo>
                  <a:pt x="71" y="126"/>
                  <a:pt x="70" y="126"/>
                  <a:pt x="69" y="127"/>
                </a:cubicBezTo>
                <a:cubicBezTo>
                  <a:pt x="69" y="126"/>
                  <a:pt x="71" y="126"/>
                  <a:pt x="71" y="125"/>
                </a:cubicBezTo>
                <a:cubicBezTo>
                  <a:pt x="70" y="125"/>
                  <a:pt x="69" y="126"/>
                  <a:pt x="69" y="125"/>
                </a:cubicBezTo>
                <a:cubicBezTo>
                  <a:pt x="70" y="123"/>
                  <a:pt x="72" y="123"/>
                  <a:pt x="74" y="123"/>
                </a:cubicBezTo>
                <a:cubicBezTo>
                  <a:pt x="75" y="121"/>
                  <a:pt x="78" y="121"/>
                  <a:pt x="81" y="121"/>
                </a:cubicBezTo>
                <a:cubicBezTo>
                  <a:pt x="90" y="121"/>
                  <a:pt x="99" y="118"/>
                  <a:pt x="94" y="110"/>
                </a:cubicBezTo>
                <a:cubicBezTo>
                  <a:pt x="92" y="109"/>
                  <a:pt x="91" y="107"/>
                  <a:pt x="89" y="106"/>
                </a:cubicBezTo>
                <a:cubicBezTo>
                  <a:pt x="82" y="104"/>
                  <a:pt x="79" y="100"/>
                  <a:pt x="76" y="95"/>
                </a:cubicBezTo>
                <a:cubicBezTo>
                  <a:pt x="65" y="90"/>
                  <a:pt x="62" y="78"/>
                  <a:pt x="57" y="68"/>
                </a:cubicBezTo>
                <a:cubicBezTo>
                  <a:pt x="51" y="68"/>
                  <a:pt x="47" y="69"/>
                  <a:pt x="42" y="69"/>
                </a:cubicBezTo>
                <a:cubicBezTo>
                  <a:pt x="40" y="69"/>
                  <a:pt x="38" y="68"/>
                  <a:pt x="36" y="68"/>
                </a:cubicBezTo>
                <a:cubicBezTo>
                  <a:pt x="35" y="68"/>
                  <a:pt x="34" y="69"/>
                  <a:pt x="33" y="69"/>
                </a:cubicBezTo>
                <a:cubicBezTo>
                  <a:pt x="28" y="69"/>
                  <a:pt x="23" y="67"/>
                  <a:pt x="19" y="69"/>
                </a:cubicBezTo>
                <a:cubicBezTo>
                  <a:pt x="18" y="67"/>
                  <a:pt x="22" y="68"/>
                  <a:pt x="22" y="66"/>
                </a:cubicBezTo>
                <a:cubicBezTo>
                  <a:pt x="18" y="66"/>
                  <a:pt x="15" y="63"/>
                  <a:pt x="11" y="64"/>
                </a:cubicBezTo>
                <a:cubicBezTo>
                  <a:pt x="17" y="59"/>
                  <a:pt x="24" y="67"/>
                  <a:pt x="32" y="64"/>
                </a:cubicBezTo>
                <a:cubicBezTo>
                  <a:pt x="24" y="65"/>
                  <a:pt x="20" y="61"/>
                  <a:pt x="16" y="60"/>
                </a:cubicBezTo>
                <a:cubicBezTo>
                  <a:pt x="15" y="60"/>
                  <a:pt x="13" y="61"/>
                  <a:pt x="12" y="60"/>
                </a:cubicBezTo>
                <a:cubicBezTo>
                  <a:pt x="12" y="59"/>
                  <a:pt x="13" y="59"/>
                  <a:pt x="13" y="58"/>
                </a:cubicBezTo>
                <a:cubicBezTo>
                  <a:pt x="23" y="58"/>
                  <a:pt x="29" y="61"/>
                  <a:pt x="37" y="60"/>
                </a:cubicBezTo>
                <a:cubicBezTo>
                  <a:pt x="45" y="60"/>
                  <a:pt x="46" y="49"/>
                  <a:pt x="50" y="43"/>
                </a:cubicBezTo>
                <a:cubicBezTo>
                  <a:pt x="51" y="42"/>
                  <a:pt x="53" y="42"/>
                  <a:pt x="53" y="41"/>
                </a:cubicBezTo>
                <a:cubicBezTo>
                  <a:pt x="49" y="37"/>
                  <a:pt x="40" y="35"/>
                  <a:pt x="36" y="32"/>
                </a:cubicBezTo>
                <a:cubicBezTo>
                  <a:pt x="34" y="31"/>
                  <a:pt x="34" y="29"/>
                  <a:pt x="32" y="27"/>
                </a:cubicBezTo>
                <a:cubicBezTo>
                  <a:pt x="32" y="27"/>
                  <a:pt x="31" y="27"/>
                  <a:pt x="31" y="27"/>
                </a:cubicBezTo>
                <a:cubicBezTo>
                  <a:pt x="29" y="26"/>
                  <a:pt x="28" y="23"/>
                  <a:pt x="27" y="23"/>
                </a:cubicBezTo>
                <a:cubicBezTo>
                  <a:pt x="25" y="24"/>
                  <a:pt x="24" y="31"/>
                  <a:pt x="23" y="32"/>
                </a:cubicBezTo>
                <a:cubicBezTo>
                  <a:pt x="23" y="28"/>
                  <a:pt x="25" y="25"/>
                  <a:pt x="27" y="23"/>
                </a:cubicBezTo>
                <a:cubicBezTo>
                  <a:pt x="26" y="22"/>
                  <a:pt x="26" y="21"/>
                  <a:pt x="25" y="20"/>
                </a:cubicBezTo>
                <a:cubicBezTo>
                  <a:pt x="23" y="21"/>
                  <a:pt x="23" y="22"/>
                  <a:pt x="22" y="23"/>
                </a:cubicBezTo>
                <a:cubicBezTo>
                  <a:pt x="21" y="22"/>
                  <a:pt x="23" y="22"/>
                  <a:pt x="22" y="21"/>
                </a:cubicBezTo>
                <a:cubicBezTo>
                  <a:pt x="21" y="23"/>
                  <a:pt x="19" y="24"/>
                  <a:pt x="19" y="26"/>
                </a:cubicBezTo>
                <a:cubicBezTo>
                  <a:pt x="17" y="27"/>
                  <a:pt x="20" y="23"/>
                  <a:pt x="20" y="22"/>
                </a:cubicBezTo>
                <a:cubicBezTo>
                  <a:pt x="16" y="24"/>
                  <a:pt x="12" y="27"/>
                  <a:pt x="8" y="28"/>
                </a:cubicBezTo>
                <a:cubicBezTo>
                  <a:pt x="12" y="25"/>
                  <a:pt x="19" y="23"/>
                  <a:pt x="22" y="20"/>
                </a:cubicBezTo>
                <a:cubicBezTo>
                  <a:pt x="17" y="21"/>
                  <a:pt x="12" y="24"/>
                  <a:pt x="7" y="26"/>
                </a:cubicBezTo>
                <a:cubicBezTo>
                  <a:pt x="7" y="26"/>
                  <a:pt x="3" y="28"/>
                  <a:pt x="5" y="26"/>
                </a:cubicBezTo>
                <a:cubicBezTo>
                  <a:pt x="8" y="24"/>
                  <a:pt x="11" y="23"/>
                  <a:pt x="15" y="22"/>
                </a:cubicBezTo>
                <a:cubicBezTo>
                  <a:pt x="18" y="21"/>
                  <a:pt x="22" y="20"/>
                  <a:pt x="25" y="18"/>
                </a:cubicBezTo>
                <a:cubicBezTo>
                  <a:pt x="16" y="20"/>
                  <a:pt x="9" y="23"/>
                  <a:pt x="3" y="26"/>
                </a:cubicBezTo>
                <a:cubicBezTo>
                  <a:pt x="9" y="22"/>
                  <a:pt x="16" y="19"/>
                  <a:pt x="25" y="18"/>
                </a:cubicBezTo>
                <a:cubicBezTo>
                  <a:pt x="23" y="15"/>
                  <a:pt x="17" y="18"/>
                  <a:pt x="16" y="18"/>
                </a:cubicBezTo>
                <a:cubicBezTo>
                  <a:pt x="18" y="17"/>
                  <a:pt x="21" y="16"/>
                  <a:pt x="24" y="16"/>
                </a:cubicBezTo>
                <a:cubicBezTo>
                  <a:pt x="14" y="15"/>
                  <a:pt x="6" y="19"/>
                  <a:pt x="0" y="21"/>
                </a:cubicBezTo>
                <a:cubicBezTo>
                  <a:pt x="6" y="17"/>
                  <a:pt x="15" y="16"/>
                  <a:pt x="24" y="15"/>
                </a:cubicBezTo>
                <a:cubicBezTo>
                  <a:pt x="21" y="13"/>
                  <a:pt x="14" y="15"/>
                  <a:pt x="11" y="14"/>
                </a:cubicBezTo>
                <a:cubicBezTo>
                  <a:pt x="13" y="14"/>
                  <a:pt x="16" y="14"/>
                  <a:pt x="17" y="14"/>
                </a:cubicBezTo>
                <a:cubicBezTo>
                  <a:pt x="14" y="13"/>
                  <a:pt x="9" y="13"/>
                  <a:pt x="7" y="13"/>
                </a:cubicBezTo>
                <a:cubicBezTo>
                  <a:pt x="3" y="12"/>
                  <a:pt x="0" y="13"/>
                  <a:pt x="3" y="12"/>
                </a:cubicBezTo>
                <a:cubicBezTo>
                  <a:pt x="4" y="12"/>
                  <a:pt x="7" y="13"/>
                  <a:pt x="10" y="12"/>
                </a:cubicBezTo>
                <a:cubicBezTo>
                  <a:pt x="9" y="12"/>
                  <a:pt x="6" y="12"/>
                  <a:pt x="7" y="12"/>
                </a:cubicBezTo>
                <a:cubicBezTo>
                  <a:pt x="14" y="11"/>
                  <a:pt x="20" y="14"/>
                  <a:pt x="24" y="13"/>
                </a:cubicBezTo>
                <a:cubicBezTo>
                  <a:pt x="21" y="7"/>
                  <a:pt x="10" y="5"/>
                  <a:pt x="7" y="0"/>
                </a:cubicBezTo>
                <a:cubicBezTo>
                  <a:pt x="12" y="4"/>
                  <a:pt x="17" y="7"/>
                  <a:pt x="23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91"/>
          <p:cNvSpPr>
            <a:spLocks noEditPoints="1"/>
          </p:cNvSpPr>
          <p:nvPr/>
        </p:nvSpPr>
        <p:spPr bwMode="auto">
          <a:xfrm>
            <a:off x="682714" y="3048125"/>
            <a:ext cx="486735" cy="551463"/>
          </a:xfrm>
          <a:custGeom>
            <a:avLst/>
            <a:gdLst/>
            <a:ahLst/>
            <a:cxnLst>
              <a:cxn ang="0">
                <a:pos x="73" y="97"/>
              </a:cxn>
              <a:cxn ang="0">
                <a:pos x="75" y="90"/>
              </a:cxn>
              <a:cxn ang="0">
                <a:pos x="67" y="97"/>
              </a:cxn>
              <a:cxn ang="0">
                <a:pos x="15" y="153"/>
              </a:cxn>
              <a:cxn ang="0">
                <a:pos x="0" y="224"/>
              </a:cxn>
              <a:cxn ang="0">
                <a:pos x="34" y="94"/>
              </a:cxn>
              <a:cxn ang="0">
                <a:pos x="47" y="66"/>
              </a:cxn>
              <a:cxn ang="0">
                <a:pos x="92" y="18"/>
              </a:cxn>
              <a:cxn ang="0">
                <a:pos x="139" y="19"/>
              </a:cxn>
              <a:cxn ang="0">
                <a:pos x="152" y="14"/>
              </a:cxn>
              <a:cxn ang="0">
                <a:pos x="155" y="7"/>
              </a:cxn>
              <a:cxn ang="0">
                <a:pos x="161" y="4"/>
              </a:cxn>
              <a:cxn ang="0">
                <a:pos x="181" y="0"/>
              </a:cxn>
              <a:cxn ang="0">
                <a:pos x="179" y="18"/>
              </a:cxn>
              <a:cxn ang="0">
                <a:pos x="184" y="18"/>
              </a:cxn>
              <a:cxn ang="0">
                <a:pos x="185" y="23"/>
              </a:cxn>
              <a:cxn ang="0">
                <a:pos x="187" y="24"/>
              </a:cxn>
              <a:cxn ang="0">
                <a:pos x="184" y="25"/>
              </a:cxn>
              <a:cxn ang="0">
                <a:pos x="192" y="29"/>
              </a:cxn>
              <a:cxn ang="0">
                <a:pos x="194" y="40"/>
              </a:cxn>
              <a:cxn ang="0">
                <a:pos x="193" y="40"/>
              </a:cxn>
              <a:cxn ang="0">
                <a:pos x="180" y="33"/>
              </a:cxn>
              <a:cxn ang="0">
                <a:pos x="179" y="33"/>
              </a:cxn>
              <a:cxn ang="0">
                <a:pos x="176" y="36"/>
              </a:cxn>
              <a:cxn ang="0">
                <a:pos x="174" y="36"/>
              </a:cxn>
              <a:cxn ang="0">
                <a:pos x="157" y="89"/>
              </a:cxn>
              <a:cxn ang="0">
                <a:pos x="153" y="86"/>
              </a:cxn>
              <a:cxn ang="0">
                <a:pos x="150" y="82"/>
              </a:cxn>
              <a:cxn ang="0">
                <a:pos x="147" y="85"/>
              </a:cxn>
              <a:cxn ang="0">
                <a:pos x="143" y="82"/>
              </a:cxn>
              <a:cxn ang="0">
                <a:pos x="102" y="81"/>
              </a:cxn>
              <a:cxn ang="0">
                <a:pos x="109" y="102"/>
              </a:cxn>
              <a:cxn ang="0">
                <a:pos x="102" y="102"/>
              </a:cxn>
              <a:cxn ang="0">
                <a:pos x="98" y="104"/>
              </a:cxn>
              <a:cxn ang="0">
                <a:pos x="86" y="104"/>
              </a:cxn>
              <a:cxn ang="0">
                <a:pos x="75" y="102"/>
              </a:cxn>
            </a:cxnLst>
            <a:rect l="0" t="0" r="r" b="b"/>
            <a:pathLst>
              <a:path w="198" h="224">
                <a:moveTo>
                  <a:pt x="75" y="90"/>
                </a:moveTo>
                <a:cubicBezTo>
                  <a:pt x="74" y="92"/>
                  <a:pt x="73" y="94"/>
                  <a:pt x="73" y="97"/>
                </a:cubicBezTo>
                <a:cubicBezTo>
                  <a:pt x="78" y="99"/>
                  <a:pt x="82" y="99"/>
                  <a:pt x="88" y="99"/>
                </a:cubicBezTo>
                <a:cubicBezTo>
                  <a:pt x="87" y="93"/>
                  <a:pt x="82" y="90"/>
                  <a:pt x="75" y="90"/>
                </a:cubicBezTo>
                <a:close/>
                <a:moveTo>
                  <a:pt x="75" y="102"/>
                </a:moveTo>
                <a:cubicBezTo>
                  <a:pt x="72" y="101"/>
                  <a:pt x="70" y="98"/>
                  <a:pt x="67" y="97"/>
                </a:cubicBezTo>
                <a:cubicBezTo>
                  <a:pt x="67" y="88"/>
                  <a:pt x="59" y="87"/>
                  <a:pt x="51" y="86"/>
                </a:cubicBezTo>
                <a:cubicBezTo>
                  <a:pt x="32" y="100"/>
                  <a:pt x="23" y="126"/>
                  <a:pt x="15" y="153"/>
                </a:cubicBezTo>
                <a:cubicBezTo>
                  <a:pt x="10" y="170"/>
                  <a:pt x="7" y="188"/>
                  <a:pt x="4" y="206"/>
                </a:cubicBezTo>
                <a:cubicBezTo>
                  <a:pt x="3" y="212"/>
                  <a:pt x="3" y="219"/>
                  <a:pt x="0" y="224"/>
                </a:cubicBezTo>
                <a:cubicBezTo>
                  <a:pt x="1" y="192"/>
                  <a:pt x="7" y="162"/>
                  <a:pt x="15" y="137"/>
                </a:cubicBezTo>
                <a:cubicBezTo>
                  <a:pt x="20" y="120"/>
                  <a:pt x="26" y="106"/>
                  <a:pt x="34" y="94"/>
                </a:cubicBezTo>
                <a:cubicBezTo>
                  <a:pt x="37" y="90"/>
                  <a:pt x="41" y="87"/>
                  <a:pt x="44" y="83"/>
                </a:cubicBezTo>
                <a:cubicBezTo>
                  <a:pt x="49" y="78"/>
                  <a:pt x="46" y="73"/>
                  <a:pt x="47" y="66"/>
                </a:cubicBezTo>
                <a:cubicBezTo>
                  <a:pt x="48" y="54"/>
                  <a:pt x="56" y="43"/>
                  <a:pt x="63" y="35"/>
                </a:cubicBezTo>
                <a:cubicBezTo>
                  <a:pt x="71" y="27"/>
                  <a:pt x="82" y="20"/>
                  <a:pt x="92" y="18"/>
                </a:cubicBezTo>
                <a:cubicBezTo>
                  <a:pt x="105" y="17"/>
                  <a:pt x="116" y="20"/>
                  <a:pt x="128" y="22"/>
                </a:cubicBezTo>
                <a:cubicBezTo>
                  <a:pt x="125" y="11"/>
                  <a:pt x="138" y="9"/>
                  <a:pt x="139" y="19"/>
                </a:cubicBezTo>
                <a:cubicBezTo>
                  <a:pt x="145" y="18"/>
                  <a:pt x="150" y="16"/>
                  <a:pt x="155" y="15"/>
                </a:cubicBezTo>
                <a:cubicBezTo>
                  <a:pt x="154" y="15"/>
                  <a:pt x="153" y="15"/>
                  <a:pt x="152" y="14"/>
                </a:cubicBezTo>
                <a:cubicBezTo>
                  <a:pt x="158" y="14"/>
                  <a:pt x="161" y="17"/>
                  <a:pt x="167" y="17"/>
                </a:cubicBezTo>
                <a:cubicBezTo>
                  <a:pt x="164" y="13"/>
                  <a:pt x="159" y="11"/>
                  <a:pt x="155" y="7"/>
                </a:cubicBezTo>
                <a:cubicBezTo>
                  <a:pt x="161" y="10"/>
                  <a:pt x="165" y="15"/>
                  <a:pt x="171" y="18"/>
                </a:cubicBezTo>
                <a:cubicBezTo>
                  <a:pt x="168" y="13"/>
                  <a:pt x="165" y="9"/>
                  <a:pt x="161" y="4"/>
                </a:cubicBezTo>
                <a:cubicBezTo>
                  <a:pt x="168" y="7"/>
                  <a:pt x="167" y="19"/>
                  <a:pt x="178" y="18"/>
                </a:cubicBezTo>
                <a:cubicBezTo>
                  <a:pt x="179" y="13"/>
                  <a:pt x="181" y="7"/>
                  <a:pt x="181" y="0"/>
                </a:cubicBezTo>
                <a:cubicBezTo>
                  <a:pt x="181" y="0"/>
                  <a:pt x="181" y="0"/>
                  <a:pt x="181" y="0"/>
                </a:cubicBezTo>
                <a:cubicBezTo>
                  <a:pt x="182" y="8"/>
                  <a:pt x="179" y="14"/>
                  <a:pt x="179" y="18"/>
                </a:cubicBezTo>
                <a:cubicBezTo>
                  <a:pt x="183" y="19"/>
                  <a:pt x="184" y="16"/>
                  <a:pt x="185" y="13"/>
                </a:cubicBezTo>
                <a:cubicBezTo>
                  <a:pt x="186" y="16"/>
                  <a:pt x="183" y="17"/>
                  <a:pt x="184" y="18"/>
                </a:cubicBezTo>
                <a:cubicBezTo>
                  <a:pt x="187" y="20"/>
                  <a:pt x="191" y="16"/>
                  <a:pt x="195" y="17"/>
                </a:cubicBezTo>
                <a:cubicBezTo>
                  <a:pt x="191" y="18"/>
                  <a:pt x="186" y="18"/>
                  <a:pt x="185" y="23"/>
                </a:cubicBezTo>
                <a:cubicBezTo>
                  <a:pt x="188" y="23"/>
                  <a:pt x="192" y="21"/>
                  <a:pt x="194" y="23"/>
                </a:cubicBezTo>
                <a:cubicBezTo>
                  <a:pt x="192" y="24"/>
                  <a:pt x="188" y="23"/>
                  <a:pt x="187" y="24"/>
                </a:cubicBezTo>
                <a:cubicBezTo>
                  <a:pt x="191" y="24"/>
                  <a:pt x="196" y="24"/>
                  <a:pt x="198" y="26"/>
                </a:cubicBezTo>
                <a:cubicBezTo>
                  <a:pt x="194" y="25"/>
                  <a:pt x="188" y="24"/>
                  <a:pt x="184" y="25"/>
                </a:cubicBezTo>
                <a:cubicBezTo>
                  <a:pt x="190" y="27"/>
                  <a:pt x="197" y="31"/>
                  <a:pt x="198" y="35"/>
                </a:cubicBezTo>
                <a:cubicBezTo>
                  <a:pt x="197" y="34"/>
                  <a:pt x="194" y="31"/>
                  <a:pt x="192" y="29"/>
                </a:cubicBezTo>
                <a:cubicBezTo>
                  <a:pt x="189" y="28"/>
                  <a:pt x="184" y="25"/>
                  <a:pt x="183" y="28"/>
                </a:cubicBezTo>
                <a:cubicBezTo>
                  <a:pt x="187" y="31"/>
                  <a:pt x="193" y="35"/>
                  <a:pt x="194" y="40"/>
                </a:cubicBezTo>
                <a:cubicBezTo>
                  <a:pt x="191" y="35"/>
                  <a:pt x="187" y="30"/>
                  <a:pt x="182" y="30"/>
                </a:cubicBezTo>
                <a:cubicBezTo>
                  <a:pt x="186" y="33"/>
                  <a:pt x="190" y="36"/>
                  <a:pt x="193" y="40"/>
                </a:cubicBezTo>
                <a:cubicBezTo>
                  <a:pt x="189" y="38"/>
                  <a:pt x="186" y="33"/>
                  <a:pt x="181" y="31"/>
                </a:cubicBezTo>
                <a:cubicBezTo>
                  <a:pt x="181" y="32"/>
                  <a:pt x="180" y="32"/>
                  <a:pt x="180" y="33"/>
                </a:cubicBezTo>
                <a:cubicBezTo>
                  <a:pt x="181" y="36"/>
                  <a:pt x="183" y="40"/>
                  <a:pt x="182" y="44"/>
                </a:cubicBezTo>
                <a:cubicBezTo>
                  <a:pt x="181" y="40"/>
                  <a:pt x="181" y="36"/>
                  <a:pt x="179" y="33"/>
                </a:cubicBezTo>
                <a:cubicBezTo>
                  <a:pt x="177" y="35"/>
                  <a:pt x="178" y="39"/>
                  <a:pt x="176" y="40"/>
                </a:cubicBezTo>
                <a:cubicBezTo>
                  <a:pt x="176" y="39"/>
                  <a:pt x="178" y="37"/>
                  <a:pt x="176" y="36"/>
                </a:cubicBezTo>
                <a:cubicBezTo>
                  <a:pt x="173" y="40"/>
                  <a:pt x="173" y="48"/>
                  <a:pt x="170" y="52"/>
                </a:cubicBezTo>
                <a:cubicBezTo>
                  <a:pt x="171" y="47"/>
                  <a:pt x="174" y="43"/>
                  <a:pt x="174" y="36"/>
                </a:cubicBezTo>
                <a:cubicBezTo>
                  <a:pt x="161" y="48"/>
                  <a:pt x="134" y="48"/>
                  <a:pt x="139" y="74"/>
                </a:cubicBezTo>
                <a:cubicBezTo>
                  <a:pt x="145" y="78"/>
                  <a:pt x="163" y="77"/>
                  <a:pt x="157" y="89"/>
                </a:cubicBezTo>
                <a:cubicBezTo>
                  <a:pt x="157" y="86"/>
                  <a:pt x="156" y="88"/>
                  <a:pt x="155" y="88"/>
                </a:cubicBezTo>
                <a:cubicBezTo>
                  <a:pt x="156" y="86"/>
                  <a:pt x="155" y="85"/>
                  <a:pt x="153" y="86"/>
                </a:cubicBezTo>
                <a:cubicBezTo>
                  <a:pt x="153" y="84"/>
                  <a:pt x="154" y="82"/>
                  <a:pt x="152" y="82"/>
                </a:cubicBezTo>
                <a:cubicBezTo>
                  <a:pt x="151" y="82"/>
                  <a:pt x="151" y="83"/>
                  <a:pt x="150" y="82"/>
                </a:cubicBezTo>
                <a:cubicBezTo>
                  <a:pt x="153" y="85"/>
                  <a:pt x="151" y="91"/>
                  <a:pt x="147" y="91"/>
                </a:cubicBezTo>
                <a:cubicBezTo>
                  <a:pt x="148" y="89"/>
                  <a:pt x="148" y="87"/>
                  <a:pt x="147" y="85"/>
                </a:cubicBezTo>
                <a:cubicBezTo>
                  <a:pt x="147" y="86"/>
                  <a:pt x="147" y="87"/>
                  <a:pt x="147" y="87"/>
                </a:cubicBezTo>
                <a:cubicBezTo>
                  <a:pt x="145" y="86"/>
                  <a:pt x="144" y="84"/>
                  <a:pt x="143" y="82"/>
                </a:cubicBezTo>
                <a:cubicBezTo>
                  <a:pt x="132" y="82"/>
                  <a:pt x="126" y="75"/>
                  <a:pt x="117" y="72"/>
                </a:cubicBezTo>
                <a:cubicBezTo>
                  <a:pt x="112" y="75"/>
                  <a:pt x="108" y="79"/>
                  <a:pt x="102" y="81"/>
                </a:cubicBezTo>
                <a:cubicBezTo>
                  <a:pt x="100" y="87"/>
                  <a:pt x="94" y="90"/>
                  <a:pt x="93" y="98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6" y="102"/>
                  <a:pt x="106" y="102"/>
                  <a:pt x="106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6" y="104"/>
                  <a:pt x="106" y="104"/>
                  <a:pt x="106" y="104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89" y="103"/>
                  <a:pt x="89" y="103"/>
                  <a:pt x="89" y="103"/>
                </a:cubicBezTo>
                <a:cubicBezTo>
                  <a:pt x="86" y="104"/>
                  <a:pt x="86" y="104"/>
                  <a:pt x="86" y="104"/>
                </a:cubicBezTo>
                <a:cubicBezTo>
                  <a:pt x="84" y="104"/>
                  <a:pt x="84" y="104"/>
                  <a:pt x="84" y="104"/>
                </a:cubicBezTo>
                <a:cubicBezTo>
                  <a:pt x="75" y="102"/>
                  <a:pt x="75" y="102"/>
                  <a:pt x="75" y="10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92"/>
          <p:cNvSpPr>
            <a:spLocks noEditPoints="1"/>
          </p:cNvSpPr>
          <p:nvPr/>
        </p:nvSpPr>
        <p:spPr bwMode="auto">
          <a:xfrm>
            <a:off x="3610892" y="2947153"/>
            <a:ext cx="517803" cy="354697"/>
          </a:xfrm>
          <a:custGeom>
            <a:avLst/>
            <a:gdLst/>
            <a:ahLst/>
            <a:cxnLst>
              <a:cxn ang="0">
                <a:pos x="143" y="104"/>
              </a:cxn>
              <a:cxn ang="0">
                <a:pos x="173" y="122"/>
              </a:cxn>
              <a:cxn ang="0">
                <a:pos x="183" y="67"/>
              </a:cxn>
              <a:cxn ang="0">
                <a:pos x="198" y="81"/>
              </a:cxn>
              <a:cxn ang="0">
                <a:pos x="182" y="78"/>
              </a:cxn>
              <a:cxn ang="0">
                <a:pos x="182" y="80"/>
              </a:cxn>
              <a:cxn ang="0">
                <a:pos x="183" y="89"/>
              </a:cxn>
              <a:cxn ang="0">
                <a:pos x="203" y="139"/>
              </a:cxn>
              <a:cxn ang="0">
                <a:pos x="198" y="144"/>
              </a:cxn>
              <a:cxn ang="0">
                <a:pos x="193" y="142"/>
              </a:cxn>
              <a:cxn ang="0">
                <a:pos x="172" y="125"/>
              </a:cxn>
              <a:cxn ang="0">
                <a:pos x="155" y="126"/>
              </a:cxn>
              <a:cxn ang="0">
                <a:pos x="141" y="139"/>
              </a:cxn>
              <a:cxn ang="0">
                <a:pos x="135" y="140"/>
              </a:cxn>
              <a:cxn ang="0">
                <a:pos x="130" y="139"/>
              </a:cxn>
              <a:cxn ang="0">
                <a:pos x="124" y="136"/>
              </a:cxn>
              <a:cxn ang="0">
                <a:pos x="121" y="100"/>
              </a:cxn>
              <a:cxn ang="0">
                <a:pos x="124" y="127"/>
              </a:cxn>
              <a:cxn ang="0">
                <a:pos x="107" y="127"/>
              </a:cxn>
              <a:cxn ang="0">
                <a:pos x="89" y="111"/>
              </a:cxn>
              <a:cxn ang="0">
                <a:pos x="80" y="86"/>
              </a:cxn>
              <a:cxn ang="0">
                <a:pos x="0" y="110"/>
              </a:cxn>
              <a:cxn ang="0">
                <a:pos x="7" y="107"/>
              </a:cxn>
              <a:cxn ang="0">
                <a:pos x="77" y="69"/>
              </a:cxn>
              <a:cxn ang="0">
                <a:pos x="77" y="68"/>
              </a:cxn>
              <a:cxn ang="0">
                <a:pos x="74" y="43"/>
              </a:cxn>
              <a:cxn ang="0">
                <a:pos x="66" y="41"/>
              </a:cxn>
              <a:cxn ang="0">
                <a:pos x="88" y="39"/>
              </a:cxn>
              <a:cxn ang="0">
                <a:pos x="89" y="38"/>
              </a:cxn>
              <a:cxn ang="0">
                <a:pos x="98" y="28"/>
              </a:cxn>
              <a:cxn ang="0">
                <a:pos x="171" y="25"/>
              </a:cxn>
              <a:cxn ang="0">
                <a:pos x="183" y="38"/>
              </a:cxn>
              <a:cxn ang="0">
                <a:pos x="181" y="50"/>
              </a:cxn>
              <a:cxn ang="0">
                <a:pos x="205" y="51"/>
              </a:cxn>
              <a:cxn ang="0">
                <a:pos x="195" y="51"/>
              </a:cxn>
              <a:cxn ang="0">
                <a:pos x="182" y="52"/>
              </a:cxn>
              <a:cxn ang="0">
                <a:pos x="204" y="60"/>
              </a:cxn>
              <a:cxn ang="0">
                <a:pos x="182" y="60"/>
              </a:cxn>
              <a:cxn ang="0">
                <a:pos x="182" y="62"/>
              </a:cxn>
              <a:cxn ang="0">
                <a:pos x="201" y="77"/>
              </a:cxn>
            </a:cxnLst>
            <a:rect l="0" t="0" r="r" b="b"/>
            <a:pathLst>
              <a:path w="211" h="144">
                <a:moveTo>
                  <a:pt x="161" y="100"/>
                </a:moveTo>
                <a:cubicBezTo>
                  <a:pt x="155" y="101"/>
                  <a:pt x="151" y="105"/>
                  <a:pt x="143" y="104"/>
                </a:cubicBezTo>
                <a:cubicBezTo>
                  <a:pt x="142" y="107"/>
                  <a:pt x="142" y="111"/>
                  <a:pt x="143" y="115"/>
                </a:cubicBezTo>
                <a:cubicBezTo>
                  <a:pt x="152" y="119"/>
                  <a:pt x="165" y="120"/>
                  <a:pt x="173" y="122"/>
                </a:cubicBezTo>
                <a:cubicBezTo>
                  <a:pt x="173" y="109"/>
                  <a:pt x="167" y="105"/>
                  <a:pt x="161" y="100"/>
                </a:cubicBezTo>
                <a:close/>
                <a:moveTo>
                  <a:pt x="183" y="67"/>
                </a:moveTo>
                <a:cubicBezTo>
                  <a:pt x="183" y="69"/>
                  <a:pt x="183" y="70"/>
                  <a:pt x="183" y="72"/>
                </a:cubicBezTo>
                <a:cubicBezTo>
                  <a:pt x="188" y="75"/>
                  <a:pt x="193" y="78"/>
                  <a:pt x="198" y="81"/>
                </a:cubicBezTo>
                <a:cubicBezTo>
                  <a:pt x="193" y="80"/>
                  <a:pt x="188" y="76"/>
                  <a:pt x="183" y="74"/>
                </a:cubicBezTo>
                <a:cubicBezTo>
                  <a:pt x="182" y="74"/>
                  <a:pt x="183" y="78"/>
                  <a:pt x="182" y="78"/>
                </a:cubicBezTo>
                <a:cubicBezTo>
                  <a:pt x="184" y="80"/>
                  <a:pt x="186" y="82"/>
                  <a:pt x="188" y="83"/>
                </a:cubicBezTo>
                <a:cubicBezTo>
                  <a:pt x="187" y="84"/>
                  <a:pt x="184" y="80"/>
                  <a:pt x="182" y="80"/>
                </a:cubicBezTo>
                <a:cubicBezTo>
                  <a:pt x="182" y="86"/>
                  <a:pt x="184" y="90"/>
                  <a:pt x="187" y="92"/>
                </a:cubicBezTo>
                <a:cubicBezTo>
                  <a:pt x="186" y="93"/>
                  <a:pt x="185" y="89"/>
                  <a:pt x="183" y="89"/>
                </a:cubicBezTo>
                <a:cubicBezTo>
                  <a:pt x="184" y="105"/>
                  <a:pt x="177" y="122"/>
                  <a:pt x="186" y="131"/>
                </a:cubicBezTo>
                <a:cubicBezTo>
                  <a:pt x="191" y="134"/>
                  <a:pt x="199" y="134"/>
                  <a:pt x="203" y="139"/>
                </a:cubicBezTo>
                <a:cubicBezTo>
                  <a:pt x="202" y="140"/>
                  <a:pt x="203" y="141"/>
                  <a:pt x="203" y="143"/>
                </a:cubicBezTo>
                <a:cubicBezTo>
                  <a:pt x="203" y="144"/>
                  <a:pt x="199" y="139"/>
                  <a:pt x="198" y="144"/>
                </a:cubicBezTo>
                <a:cubicBezTo>
                  <a:pt x="198" y="141"/>
                  <a:pt x="195" y="142"/>
                  <a:pt x="194" y="140"/>
                </a:cubicBezTo>
                <a:cubicBezTo>
                  <a:pt x="193" y="139"/>
                  <a:pt x="195" y="143"/>
                  <a:pt x="193" y="142"/>
                </a:cubicBezTo>
                <a:cubicBezTo>
                  <a:pt x="192" y="140"/>
                  <a:pt x="189" y="141"/>
                  <a:pt x="189" y="139"/>
                </a:cubicBezTo>
                <a:cubicBezTo>
                  <a:pt x="178" y="143"/>
                  <a:pt x="173" y="135"/>
                  <a:pt x="172" y="125"/>
                </a:cubicBezTo>
                <a:cubicBezTo>
                  <a:pt x="171" y="124"/>
                  <a:pt x="170" y="125"/>
                  <a:pt x="171" y="126"/>
                </a:cubicBezTo>
                <a:cubicBezTo>
                  <a:pt x="166" y="123"/>
                  <a:pt x="159" y="124"/>
                  <a:pt x="155" y="126"/>
                </a:cubicBezTo>
                <a:cubicBezTo>
                  <a:pt x="149" y="124"/>
                  <a:pt x="144" y="121"/>
                  <a:pt x="139" y="119"/>
                </a:cubicBezTo>
                <a:cubicBezTo>
                  <a:pt x="139" y="124"/>
                  <a:pt x="144" y="132"/>
                  <a:pt x="141" y="139"/>
                </a:cubicBezTo>
                <a:cubicBezTo>
                  <a:pt x="139" y="138"/>
                  <a:pt x="138" y="137"/>
                  <a:pt x="137" y="136"/>
                </a:cubicBezTo>
                <a:cubicBezTo>
                  <a:pt x="136" y="137"/>
                  <a:pt x="136" y="140"/>
                  <a:pt x="135" y="140"/>
                </a:cubicBezTo>
                <a:cubicBezTo>
                  <a:pt x="134" y="138"/>
                  <a:pt x="133" y="137"/>
                  <a:pt x="133" y="135"/>
                </a:cubicBezTo>
                <a:cubicBezTo>
                  <a:pt x="132" y="136"/>
                  <a:pt x="132" y="138"/>
                  <a:pt x="130" y="139"/>
                </a:cubicBezTo>
                <a:cubicBezTo>
                  <a:pt x="128" y="139"/>
                  <a:pt x="130" y="135"/>
                  <a:pt x="129" y="134"/>
                </a:cubicBezTo>
                <a:cubicBezTo>
                  <a:pt x="127" y="134"/>
                  <a:pt x="126" y="136"/>
                  <a:pt x="124" y="136"/>
                </a:cubicBezTo>
                <a:cubicBezTo>
                  <a:pt x="124" y="131"/>
                  <a:pt x="127" y="130"/>
                  <a:pt x="130" y="129"/>
                </a:cubicBezTo>
                <a:cubicBezTo>
                  <a:pt x="132" y="117"/>
                  <a:pt x="129" y="104"/>
                  <a:pt x="121" y="100"/>
                </a:cubicBezTo>
                <a:cubicBezTo>
                  <a:pt x="112" y="102"/>
                  <a:pt x="103" y="105"/>
                  <a:pt x="97" y="111"/>
                </a:cubicBezTo>
                <a:cubicBezTo>
                  <a:pt x="101" y="121"/>
                  <a:pt x="118" y="118"/>
                  <a:pt x="124" y="127"/>
                </a:cubicBezTo>
                <a:cubicBezTo>
                  <a:pt x="124" y="129"/>
                  <a:pt x="120" y="124"/>
                  <a:pt x="122" y="129"/>
                </a:cubicBezTo>
                <a:cubicBezTo>
                  <a:pt x="118" y="126"/>
                  <a:pt x="113" y="128"/>
                  <a:pt x="107" y="127"/>
                </a:cubicBezTo>
                <a:cubicBezTo>
                  <a:pt x="107" y="127"/>
                  <a:pt x="107" y="127"/>
                  <a:pt x="107" y="129"/>
                </a:cubicBezTo>
                <a:cubicBezTo>
                  <a:pt x="98" y="126"/>
                  <a:pt x="95" y="117"/>
                  <a:pt x="89" y="111"/>
                </a:cubicBezTo>
                <a:cubicBezTo>
                  <a:pt x="89" y="105"/>
                  <a:pt x="92" y="104"/>
                  <a:pt x="90" y="99"/>
                </a:cubicBezTo>
                <a:cubicBezTo>
                  <a:pt x="86" y="94"/>
                  <a:pt x="80" y="92"/>
                  <a:pt x="80" y="86"/>
                </a:cubicBezTo>
                <a:cubicBezTo>
                  <a:pt x="66" y="100"/>
                  <a:pt x="48" y="111"/>
                  <a:pt x="24" y="113"/>
                </a:cubicBezTo>
                <a:cubicBezTo>
                  <a:pt x="16" y="114"/>
                  <a:pt x="5" y="114"/>
                  <a:pt x="0" y="110"/>
                </a:cubicBezTo>
                <a:cubicBezTo>
                  <a:pt x="2" y="100"/>
                  <a:pt x="19" y="103"/>
                  <a:pt x="28" y="103"/>
                </a:cubicBezTo>
                <a:cubicBezTo>
                  <a:pt x="22" y="105"/>
                  <a:pt x="14" y="105"/>
                  <a:pt x="7" y="107"/>
                </a:cubicBezTo>
                <a:cubicBezTo>
                  <a:pt x="40" y="109"/>
                  <a:pt x="62" y="95"/>
                  <a:pt x="78" y="76"/>
                </a:cubicBezTo>
                <a:cubicBezTo>
                  <a:pt x="78" y="73"/>
                  <a:pt x="77" y="72"/>
                  <a:pt x="77" y="69"/>
                </a:cubicBezTo>
                <a:cubicBezTo>
                  <a:pt x="75" y="69"/>
                  <a:pt x="74" y="71"/>
                  <a:pt x="72" y="71"/>
                </a:cubicBezTo>
                <a:cubicBezTo>
                  <a:pt x="74" y="70"/>
                  <a:pt x="75" y="69"/>
                  <a:pt x="77" y="68"/>
                </a:cubicBezTo>
                <a:cubicBezTo>
                  <a:pt x="78" y="59"/>
                  <a:pt x="81" y="51"/>
                  <a:pt x="85" y="45"/>
                </a:cubicBezTo>
                <a:cubicBezTo>
                  <a:pt x="82" y="43"/>
                  <a:pt x="77" y="44"/>
                  <a:pt x="74" y="43"/>
                </a:cubicBezTo>
                <a:cubicBezTo>
                  <a:pt x="74" y="42"/>
                  <a:pt x="76" y="43"/>
                  <a:pt x="77" y="43"/>
                </a:cubicBezTo>
                <a:cubicBezTo>
                  <a:pt x="74" y="42"/>
                  <a:pt x="69" y="42"/>
                  <a:pt x="66" y="41"/>
                </a:cubicBezTo>
                <a:cubicBezTo>
                  <a:pt x="72" y="40"/>
                  <a:pt x="79" y="42"/>
                  <a:pt x="85" y="43"/>
                </a:cubicBezTo>
                <a:cubicBezTo>
                  <a:pt x="87" y="42"/>
                  <a:pt x="87" y="40"/>
                  <a:pt x="88" y="39"/>
                </a:cubicBezTo>
                <a:cubicBezTo>
                  <a:pt x="85" y="38"/>
                  <a:pt x="81" y="36"/>
                  <a:pt x="78" y="35"/>
                </a:cubicBezTo>
                <a:cubicBezTo>
                  <a:pt x="81" y="34"/>
                  <a:pt x="85" y="38"/>
                  <a:pt x="89" y="38"/>
                </a:cubicBezTo>
                <a:cubicBezTo>
                  <a:pt x="88" y="36"/>
                  <a:pt x="85" y="37"/>
                  <a:pt x="83" y="36"/>
                </a:cubicBezTo>
                <a:cubicBezTo>
                  <a:pt x="90" y="38"/>
                  <a:pt x="93" y="32"/>
                  <a:pt x="98" y="28"/>
                </a:cubicBezTo>
                <a:cubicBezTo>
                  <a:pt x="113" y="15"/>
                  <a:pt x="143" y="0"/>
                  <a:pt x="165" y="18"/>
                </a:cubicBezTo>
                <a:cubicBezTo>
                  <a:pt x="167" y="20"/>
                  <a:pt x="168" y="22"/>
                  <a:pt x="171" y="25"/>
                </a:cubicBezTo>
                <a:cubicBezTo>
                  <a:pt x="175" y="23"/>
                  <a:pt x="178" y="20"/>
                  <a:pt x="182" y="19"/>
                </a:cubicBezTo>
                <a:cubicBezTo>
                  <a:pt x="182" y="25"/>
                  <a:pt x="184" y="31"/>
                  <a:pt x="183" y="38"/>
                </a:cubicBezTo>
                <a:cubicBezTo>
                  <a:pt x="183" y="40"/>
                  <a:pt x="181" y="40"/>
                  <a:pt x="181" y="42"/>
                </a:cubicBezTo>
                <a:cubicBezTo>
                  <a:pt x="180" y="45"/>
                  <a:pt x="182" y="47"/>
                  <a:pt x="181" y="50"/>
                </a:cubicBezTo>
                <a:cubicBezTo>
                  <a:pt x="187" y="50"/>
                  <a:pt x="193" y="50"/>
                  <a:pt x="198" y="51"/>
                </a:cubicBezTo>
                <a:cubicBezTo>
                  <a:pt x="200" y="51"/>
                  <a:pt x="202" y="51"/>
                  <a:pt x="205" y="51"/>
                </a:cubicBezTo>
                <a:cubicBezTo>
                  <a:pt x="206" y="51"/>
                  <a:pt x="211" y="51"/>
                  <a:pt x="208" y="51"/>
                </a:cubicBezTo>
                <a:cubicBezTo>
                  <a:pt x="204" y="51"/>
                  <a:pt x="199" y="51"/>
                  <a:pt x="195" y="51"/>
                </a:cubicBezTo>
                <a:cubicBezTo>
                  <a:pt x="200" y="52"/>
                  <a:pt x="206" y="52"/>
                  <a:pt x="211" y="53"/>
                </a:cubicBezTo>
                <a:cubicBezTo>
                  <a:pt x="202" y="54"/>
                  <a:pt x="192" y="52"/>
                  <a:pt x="182" y="52"/>
                </a:cubicBezTo>
                <a:cubicBezTo>
                  <a:pt x="181" y="52"/>
                  <a:pt x="182" y="55"/>
                  <a:pt x="182" y="56"/>
                </a:cubicBezTo>
                <a:cubicBezTo>
                  <a:pt x="189" y="57"/>
                  <a:pt x="197" y="58"/>
                  <a:pt x="204" y="60"/>
                </a:cubicBezTo>
                <a:cubicBezTo>
                  <a:pt x="198" y="60"/>
                  <a:pt x="189" y="58"/>
                  <a:pt x="182" y="57"/>
                </a:cubicBezTo>
                <a:cubicBezTo>
                  <a:pt x="181" y="59"/>
                  <a:pt x="182" y="59"/>
                  <a:pt x="182" y="60"/>
                </a:cubicBezTo>
                <a:cubicBezTo>
                  <a:pt x="188" y="62"/>
                  <a:pt x="196" y="63"/>
                  <a:pt x="203" y="64"/>
                </a:cubicBezTo>
                <a:cubicBezTo>
                  <a:pt x="196" y="65"/>
                  <a:pt x="189" y="62"/>
                  <a:pt x="182" y="62"/>
                </a:cubicBezTo>
                <a:cubicBezTo>
                  <a:pt x="182" y="64"/>
                  <a:pt x="183" y="64"/>
                  <a:pt x="183" y="65"/>
                </a:cubicBezTo>
                <a:cubicBezTo>
                  <a:pt x="188" y="69"/>
                  <a:pt x="195" y="72"/>
                  <a:pt x="201" y="77"/>
                </a:cubicBezTo>
                <a:cubicBezTo>
                  <a:pt x="195" y="74"/>
                  <a:pt x="189" y="69"/>
                  <a:pt x="183" y="6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93"/>
          <p:cNvSpPr>
            <a:spLocks/>
          </p:cNvSpPr>
          <p:nvPr/>
        </p:nvSpPr>
        <p:spPr bwMode="auto">
          <a:xfrm>
            <a:off x="1236763" y="3063659"/>
            <a:ext cx="784472" cy="258903"/>
          </a:xfrm>
          <a:custGeom>
            <a:avLst/>
            <a:gdLst/>
            <a:ahLst/>
            <a:cxnLst>
              <a:cxn ang="0">
                <a:pos x="244" y="90"/>
              </a:cxn>
              <a:cxn ang="0">
                <a:pos x="255" y="104"/>
              </a:cxn>
              <a:cxn ang="0">
                <a:pos x="249" y="105"/>
              </a:cxn>
              <a:cxn ang="0">
                <a:pos x="245" y="102"/>
              </a:cxn>
              <a:cxn ang="0">
                <a:pos x="242" y="104"/>
              </a:cxn>
              <a:cxn ang="0">
                <a:pos x="231" y="75"/>
              </a:cxn>
              <a:cxn ang="0">
                <a:pos x="195" y="76"/>
              </a:cxn>
              <a:cxn ang="0">
                <a:pos x="216" y="96"/>
              </a:cxn>
              <a:cxn ang="0">
                <a:pos x="206" y="94"/>
              </a:cxn>
              <a:cxn ang="0">
                <a:pos x="204" y="97"/>
              </a:cxn>
              <a:cxn ang="0">
                <a:pos x="185" y="75"/>
              </a:cxn>
              <a:cxn ang="0">
                <a:pos x="178" y="79"/>
              </a:cxn>
              <a:cxn ang="0">
                <a:pos x="189" y="91"/>
              </a:cxn>
              <a:cxn ang="0">
                <a:pos x="177" y="92"/>
              </a:cxn>
              <a:cxn ang="0">
                <a:pos x="168" y="77"/>
              </a:cxn>
              <a:cxn ang="0">
                <a:pos x="175" y="70"/>
              </a:cxn>
              <a:cxn ang="0">
                <a:pos x="168" y="63"/>
              </a:cxn>
              <a:cxn ang="0">
                <a:pos x="69" y="19"/>
              </a:cxn>
              <a:cxn ang="0">
                <a:pos x="0" y="26"/>
              </a:cxn>
              <a:cxn ang="0">
                <a:pos x="40" y="13"/>
              </a:cxn>
              <a:cxn ang="0">
                <a:pos x="113" y="27"/>
              </a:cxn>
              <a:cxn ang="0">
                <a:pos x="142" y="49"/>
              </a:cxn>
              <a:cxn ang="0">
                <a:pos x="159" y="54"/>
              </a:cxn>
              <a:cxn ang="0">
                <a:pos x="172" y="34"/>
              </a:cxn>
              <a:cxn ang="0">
                <a:pos x="184" y="20"/>
              </a:cxn>
              <a:cxn ang="0">
                <a:pos x="251" y="20"/>
              </a:cxn>
              <a:cxn ang="0">
                <a:pos x="263" y="33"/>
              </a:cxn>
              <a:cxn ang="0">
                <a:pos x="253" y="12"/>
              </a:cxn>
              <a:cxn ang="0">
                <a:pos x="273" y="10"/>
              </a:cxn>
              <a:cxn ang="0">
                <a:pos x="278" y="1"/>
              </a:cxn>
              <a:cxn ang="0">
                <a:pos x="287" y="20"/>
              </a:cxn>
              <a:cxn ang="0">
                <a:pos x="303" y="33"/>
              </a:cxn>
              <a:cxn ang="0">
                <a:pos x="319" y="47"/>
              </a:cxn>
              <a:cxn ang="0">
                <a:pos x="319" y="51"/>
              </a:cxn>
              <a:cxn ang="0">
                <a:pos x="318" y="53"/>
              </a:cxn>
              <a:cxn ang="0">
                <a:pos x="315" y="51"/>
              </a:cxn>
              <a:cxn ang="0">
                <a:pos x="316" y="55"/>
              </a:cxn>
              <a:cxn ang="0">
                <a:pos x="287" y="60"/>
              </a:cxn>
              <a:cxn ang="0">
                <a:pos x="266" y="68"/>
              </a:cxn>
              <a:cxn ang="0">
                <a:pos x="254" y="88"/>
              </a:cxn>
              <a:cxn ang="0">
                <a:pos x="266" y="100"/>
              </a:cxn>
              <a:cxn ang="0">
                <a:pos x="249" y="93"/>
              </a:cxn>
              <a:cxn ang="0">
                <a:pos x="250" y="81"/>
              </a:cxn>
              <a:cxn ang="0">
                <a:pos x="244" y="90"/>
              </a:cxn>
            </a:cxnLst>
            <a:rect l="0" t="0" r="r" b="b"/>
            <a:pathLst>
              <a:path w="319" h="105">
                <a:moveTo>
                  <a:pt x="244" y="90"/>
                </a:moveTo>
                <a:cubicBezTo>
                  <a:pt x="245" y="95"/>
                  <a:pt x="257" y="98"/>
                  <a:pt x="255" y="104"/>
                </a:cubicBezTo>
                <a:cubicBezTo>
                  <a:pt x="252" y="103"/>
                  <a:pt x="251" y="103"/>
                  <a:pt x="249" y="105"/>
                </a:cubicBezTo>
                <a:cubicBezTo>
                  <a:pt x="247" y="105"/>
                  <a:pt x="247" y="102"/>
                  <a:pt x="245" y="102"/>
                </a:cubicBezTo>
                <a:cubicBezTo>
                  <a:pt x="243" y="101"/>
                  <a:pt x="244" y="104"/>
                  <a:pt x="242" y="104"/>
                </a:cubicBezTo>
                <a:cubicBezTo>
                  <a:pt x="236" y="96"/>
                  <a:pt x="237" y="82"/>
                  <a:pt x="231" y="75"/>
                </a:cubicBezTo>
                <a:cubicBezTo>
                  <a:pt x="219" y="73"/>
                  <a:pt x="205" y="73"/>
                  <a:pt x="195" y="76"/>
                </a:cubicBezTo>
                <a:cubicBezTo>
                  <a:pt x="198" y="87"/>
                  <a:pt x="213" y="86"/>
                  <a:pt x="216" y="96"/>
                </a:cubicBezTo>
                <a:cubicBezTo>
                  <a:pt x="211" y="94"/>
                  <a:pt x="210" y="98"/>
                  <a:pt x="206" y="94"/>
                </a:cubicBezTo>
                <a:cubicBezTo>
                  <a:pt x="205" y="94"/>
                  <a:pt x="206" y="97"/>
                  <a:pt x="204" y="97"/>
                </a:cubicBezTo>
                <a:cubicBezTo>
                  <a:pt x="199" y="89"/>
                  <a:pt x="189" y="85"/>
                  <a:pt x="185" y="75"/>
                </a:cubicBezTo>
                <a:cubicBezTo>
                  <a:pt x="182" y="76"/>
                  <a:pt x="180" y="77"/>
                  <a:pt x="178" y="79"/>
                </a:cubicBezTo>
                <a:cubicBezTo>
                  <a:pt x="180" y="85"/>
                  <a:pt x="189" y="84"/>
                  <a:pt x="189" y="91"/>
                </a:cubicBezTo>
                <a:cubicBezTo>
                  <a:pt x="185" y="93"/>
                  <a:pt x="183" y="92"/>
                  <a:pt x="177" y="92"/>
                </a:cubicBezTo>
                <a:cubicBezTo>
                  <a:pt x="175" y="86"/>
                  <a:pt x="172" y="82"/>
                  <a:pt x="168" y="77"/>
                </a:cubicBezTo>
                <a:cubicBezTo>
                  <a:pt x="169" y="73"/>
                  <a:pt x="173" y="72"/>
                  <a:pt x="175" y="70"/>
                </a:cubicBezTo>
                <a:cubicBezTo>
                  <a:pt x="173" y="67"/>
                  <a:pt x="171" y="65"/>
                  <a:pt x="168" y="63"/>
                </a:cubicBezTo>
                <a:cubicBezTo>
                  <a:pt x="118" y="68"/>
                  <a:pt x="116" y="22"/>
                  <a:pt x="69" y="19"/>
                </a:cubicBezTo>
                <a:cubicBezTo>
                  <a:pt x="49" y="18"/>
                  <a:pt x="22" y="21"/>
                  <a:pt x="0" y="26"/>
                </a:cubicBezTo>
                <a:cubicBezTo>
                  <a:pt x="0" y="25"/>
                  <a:pt x="30" y="14"/>
                  <a:pt x="40" y="13"/>
                </a:cubicBezTo>
                <a:cubicBezTo>
                  <a:pt x="70" y="9"/>
                  <a:pt x="96" y="14"/>
                  <a:pt x="113" y="27"/>
                </a:cubicBezTo>
                <a:cubicBezTo>
                  <a:pt x="123" y="35"/>
                  <a:pt x="131" y="44"/>
                  <a:pt x="142" y="49"/>
                </a:cubicBezTo>
                <a:cubicBezTo>
                  <a:pt x="145" y="51"/>
                  <a:pt x="154" y="55"/>
                  <a:pt x="159" y="54"/>
                </a:cubicBezTo>
                <a:cubicBezTo>
                  <a:pt x="165" y="52"/>
                  <a:pt x="167" y="42"/>
                  <a:pt x="172" y="34"/>
                </a:cubicBezTo>
                <a:cubicBezTo>
                  <a:pt x="175" y="29"/>
                  <a:pt x="181" y="23"/>
                  <a:pt x="184" y="20"/>
                </a:cubicBezTo>
                <a:cubicBezTo>
                  <a:pt x="201" y="5"/>
                  <a:pt x="233" y="9"/>
                  <a:pt x="251" y="20"/>
                </a:cubicBezTo>
                <a:cubicBezTo>
                  <a:pt x="252" y="27"/>
                  <a:pt x="258" y="32"/>
                  <a:pt x="263" y="33"/>
                </a:cubicBezTo>
                <a:cubicBezTo>
                  <a:pt x="255" y="29"/>
                  <a:pt x="249" y="20"/>
                  <a:pt x="253" y="12"/>
                </a:cubicBezTo>
                <a:cubicBezTo>
                  <a:pt x="257" y="3"/>
                  <a:pt x="269" y="8"/>
                  <a:pt x="273" y="10"/>
                </a:cubicBezTo>
                <a:cubicBezTo>
                  <a:pt x="276" y="9"/>
                  <a:pt x="274" y="2"/>
                  <a:pt x="278" y="1"/>
                </a:cubicBezTo>
                <a:cubicBezTo>
                  <a:pt x="285" y="0"/>
                  <a:pt x="285" y="17"/>
                  <a:pt x="287" y="20"/>
                </a:cubicBezTo>
                <a:cubicBezTo>
                  <a:pt x="289" y="23"/>
                  <a:pt x="297" y="29"/>
                  <a:pt x="303" y="33"/>
                </a:cubicBezTo>
                <a:cubicBezTo>
                  <a:pt x="309" y="39"/>
                  <a:pt x="317" y="43"/>
                  <a:pt x="319" y="47"/>
                </a:cubicBezTo>
                <a:cubicBezTo>
                  <a:pt x="319" y="48"/>
                  <a:pt x="319" y="50"/>
                  <a:pt x="319" y="51"/>
                </a:cubicBezTo>
                <a:cubicBezTo>
                  <a:pt x="319" y="51"/>
                  <a:pt x="318" y="52"/>
                  <a:pt x="318" y="53"/>
                </a:cubicBezTo>
                <a:cubicBezTo>
                  <a:pt x="315" y="54"/>
                  <a:pt x="316" y="51"/>
                  <a:pt x="315" y="51"/>
                </a:cubicBezTo>
                <a:cubicBezTo>
                  <a:pt x="314" y="53"/>
                  <a:pt x="316" y="53"/>
                  <a:pt x="316" y="55"/>
                </a:cubicBezTo>
                <a:cubicBezTo>
                  <a:pt x="309" y="62"/>
                  <a:pt x="298" y="58"/>
                  <a:pt x="287" y="60"/>
                </a:cubicBezTo>
                <a:cubicBezTo>
                  <a:pt x="278" y="61"/>
                  <a:pt x="274" y="66"/>
                  <a:pt x="266" y="68"/>
                </a:cubicBezTo>
                <a:cubicBezTo>
                  <a:pt x="262" y="74"/>
                  <a:pt x="252" y="78"/>
                  <a:pt x="254" y="88"/>
                </a:cubicBezTo>
                <a:cubicBezTo>
                  <a:pt x="259" y="91"/>
                  <a:pt x="265" y="93"/>
                  <a:pt x="266" y="100"/>
                </a:cubicBezTo>
                <a:cubicBezTo>
                  <a:pt x="258" y="102"/>
                  <a:pt x="255" y="96"/>
                  <a:pt x="249" y="93"/>
                </a:cubicBezTo>
                <a:cubicBezTo>
                  <a:pt x="248" y="88"/>
                  <a:pt x="249" y="85"/>
                  <a:pt x="250" y="81"/>
                </a:cubicBezTo>
                <a:cubicBezTo>
                  <a:pt x="245" y="81"/>
                  <a:pt x="243" y="87"/>
                  <a:pt x="244" y="9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4"/>
          <p:cNvSpPr>
            <a:spLocks/>
          </p:cNvSpPr>
          <p:nvPr/>
        </p:nvSpPr>
        <p:spPr bwMode="auto">
          <a:xfrm>
            <a:off x="3007651" y="2869482"/>
            <a:ext cx="564406" cy="380587"/>
          </a:xfrm>
          <a:custGeom>
            <a:avLst/>
            <a:gdLst/>
            <a:ahLst/>
            <a:cxnLst>
              <a:cxn ang="0">
                <a:pos x="33" y="15"/>
              </a:cxn>
              <a:cxn ang="0">
                <a:pos x="56" y="54"/>
              </a:cxn>
              <a:cxn ang="0">
                <a:pos x="75" y="65"/>
              </a:cxn>
              <a:cxn ang="0">
                <a:pos x="85" y="63"/>
              </a:cxn>
              <a:cxn ang="0">
                <a:pos x="130" y="74"/>
              </a:cxn>
              <a:cxn ang="0">
                <a:pos x="162" y="82"/>
              </a:cxn>
              <a:cxn ang="0">
                <a:pos x="179" y="77"/>
              </a:cxn>
              <a:cxn ang="0">
                <a:pos x="182" y="68"/>
              </a:cxn>
              <a:cxn ang="0">
                <a:pos x="194" y="81"/>
              </a:cxn>
              <a:cxn ang="0">
                <a:pos x="205" y="80"/>
              </a:cxn>
              <a:cxn ang="0">
                <a:pos x="209" y="84"/>
              </a:cxn>
              <a:cxn ang="0">
                <a:pos x="229" y="94"/>
              </a:cxn>
              <a:cxn ang="0">
                <a:pos x="229" y="96"/>
              </a:cxn>
              <a:cxn ang="0">
                <a:pos x="227" y="103"/>
              </a:cxn>
              <a:cxn ang="0">
                <a:pos x="184" y="117"/>
              </a:cxn>
              <a:cxn ang="0">
                <a:pos x="176" y="124"/>
              </a:cxn>
              <a:cxn ang="0">
                <a:pos x="197" y="146"/>
              </a:cxn>
              <a:cxn ang="0">
                <a:pos x="190" y="146"/>
              </a:cxn>
              <a:cxn ang="0">
                <a:pos x="180" y="148"/>
              </a:cxn>
              <a:cxn ang="0">
                <a:pos x="179" y="140"/>
              </a:cxn>
              <a:cxn ang="0">
                <a:pos x="137" y="129"/>
              </a:cxn>
              <a:cxn ang="0">
                <a:pos x="139" y="147"/>
              </a:cxn>
              <a:cxn ang="0">
                <a:pos x="143" y="154"/>
              </a:cxn>
              <a:cxn ang="0">
                <a:pos x="129" y="154"/>
              </a:cxn>
              <a:cxn ang="0">
                <a:pos x="124" y="144"/>
              </a:cxn>
              <a:cxn ang="0">
                <a:pos x="122" y="147"/>
              </a:cxn>
              <a:cxn ang="0">
                <a:pos x="118" y="146"/>
              </a:cxn>
              <a:cxn ang="0">
                <a:pos x="114" y="148"/>
              </a:cxn>
              <a:cxn ang="0">
                <a:pos x="102" y="126"/>
              </a:cxn>
              <a:cxn ang="0">
                <a:pos x="96" y="127"/>
              </a:cxn>
              <a:cxn ang="0">
                <a:pos x="70" y="131"/>
              </a:cxn>
              <a:cxn ang="0">
                <a:pos x="78" y="151"/>
              </a:cxn>
              <a:cxn ang="0">
                <a:pos x="65" y="152"/>
              </a:cxn>
              <a:cxn ang="0">
                <a:pos x="61" y="144"/>
              </a:cxn>
              <a:cxn ang="0">
                <a:pos x="62" y="122"/>
              </a:cxn>
              <a:cxn ang="0">
                <a:pos x="64" y="71"/>
              </a:cxn>
              <a:cxn ang="0">
                <a:pos x="36" y="39"/>
              </a:cxn>
              <a:cxn ang="0">
                <a:pos x="0" y="4"/>
              </a:cxn>
              <a:cxn ang="0">
                <a:pos x="0" y="0"/>
              </a:cxn>
              <a:cxn ang="0">
                <a:pos x="2" y="0"/>
              </a:cxn>
              <a:cxn ang="0">
                <a:pos x="33" y="15"/>
              </a:cxn>
            </a:cxnLst>
            <a:rect l="0" t="0" r="r" b="b"/>
            <a:pathLst>
              <a:path w="229" h="154">
                <a:moveTo>
                  <a:pt x="33" y="15"/>
                </a:moveTo>
                <a:cubicBezTo>
                  <a:pt x="43" y="27"/>
                  <a:pt x="44" y="45"/>
                  <a:pt x="56" y="54"/>
                </a:cubicBezTo>
                <a:cubicBezTo>
                  <a:pt x="61" y="57"/>
                  <a:pt x="69" y="64"/>
                  <a:pt x="75" y="65"/>
                </a:cubicBezTo>
                <a:cubicBezTo>
                  <a:pt x="78" y="65"/>
                  <a:pt x="81" y="63"/>
                  <a:pt x="85" y="63"/>
                </a:cubicBezTo>
                <a:cubicBezTo>
                  <a:pt x="104" y="61"/>
                  <a:pt x="118" y="67"/>
                  <a:pt x="130" y="74"/>
                </a:cubicBezTo>
                <a:cubicBezTo>
                  <a:pt x="142" y="75"/>
                  <a:pt x="153" y="78"/>
                  <a:pt x="162" y="82"/>
                </a:cubicBezTo>
                <a:cubicBezTo>
                  <a:pt x="162" y="70"/>
                  <a:pt x="174" y="71"/>
                  <a:pt x="179" y="77"/>
                </a:cubicBezTo>
                <a:cubicBezTo>
                  <a:pt x="178" y="74"/>
                  <a:pt x="180" y="70"/>
                  <a:pt x="182" y="68"/>
                </a:cubicBezTo>
                <a:cubicBezTo>
                  <a:pt x="191" y="66"/>
                  <a:pt x="196" y="72"/>
                  <a:pt x="194" y="81"/>
                </a:cubicBezTo>
                <a:cubicBezTo>
                  <a:pt x="198" y="84"/>
                  <a:pt x="202" y="79"/>
                  <a:pt x="205" y="80"/>
                </a:cubicBezTo>
                <a:cubicBezTo>
                  <a:pt x="208" y="80"/>
                  <a:pt x="208" y="83"/>
                  <a:pt x="209" y="84"/>
                </a:cubicBezTo>
                <a:cubicBezTo>
                  <a:pt x="215" y="88"/>
                  <a:pt x="227" y="87"/>
                  <a:pt x="229" y="94"/>
                </a:cubicBezTo>
                <a:cubicBezTo>
                  <a:pt x="229" y="95"/>
                  <a:pt x="229" y="96"/>
                  <a:pt x="229" y="96"/>
                </a:cubicBezTo>
                <a:cubicBezTo>
                  <a:pt x="227" y="98"/>
                  <a:pt x="228" y="101"/>
                  <a:pt x="227" y="103"/>
                </a:cubicBezTo>
                <a:cubicBezTo>
                  <a:pt x="217" y="110"/>
                  <a:pt x="196" y="112"/>
                  <a:pt x="184" y="117"/>
                </a:cubicBezTo>
                <a:cubicBezTo>
                  <a:pt x="180" y="118"/>
                  <a:pt x="176" y="121"/>
                  <a:pt x="176" y="124"/>
                </a:cubicBezTo>
                <a:cubicBezTo>
                  <a:pt x="175" y="138"/>
                  <a:pt x="194" y="136"/>
                  <a:pt x="197" y="146"/>
                </a:cubicBezTo>
                <a:cubicBezTo>
                  <a:pt x="195" y="147"/>
                  <a:pt x="192" y="147"/>
                  <a:pt x="190" y="146"/>
                </a:cubicBezTo>
                <a:cubicBezTo>
                  <a:pt x="189" y="151"/>
                  <a:pt x="185" y="147"/>
                  <a:pt x="180" y="148"/>
                </a:cubicBezTo>
                <a:cubicBezTo>
                  <a:pt x="178" y="146"/>
                  <a:pt x="179" y="143"/>
                  <a:pt x="179" y="140"/>
                </a:cubicBezTo>
                <a:cubicBezTo>
                  <a:pt x="171" y="130"/>
                  <a:pt x="150" y="134"/>
                  <a:pt x="137" y="129"/>
                </a:cubicBezTo>
                <a:cubicBezTo>
                  <a:pt x="130" y="132"/>
                  <a:pt x="133" y="145"/>
                  <a:pt x="139" y="147"/>
                </a:cubicBezTo>
                <a:cubicBezTo>
                  <a:pt x="140" y="147"/>
                  <a:pt x="144" y="151"/>
                  <a:pt x="143" y="154"/>
                </a:cubicBezTo>
                <a:cubicBezTo>
                  <a:pt x="138" y="154"/>
                  <a:pt x="134" y="151"/>
                  <a:pt x="129" y="154"/>
                </a:cubicBezTo>
                <a:cubicBezTo>
                  <a:pt x="124" y="152"/>
                  <a:pt x="128" y="145"/>
                  <a:pt x="124" y="144"/>
                </a:cubicBezTo>
                <a:cubicBezTo>
                  <a:pt x="123" y="145"/>
                  <a:pt x="123" y="147"/>
                  <a:pt x="122" y="147"/>
                </a:cubicBezTo>
                <a:cubicBezTo>
                  <a:pt x="119" y="147"/>
                  <a:pt x="119" y="146"/>
                  <a:pt x="118" y="146"/>
                </a:cubicBezTo>
                <a:cubicBezTo>
                  <a:pt x="118" y="148"/>
                  <a:pt x="116" y="148"/>
                  <a:pt x="114" y="148"/>
                </a:cubicBezTo>
                <a:cubicBezTo>
                  <a:pt x="109" y="142"/>
                  <a:pt x="105" y="134"/>
                  <a:pt x="102" y="126"/>
                </a:cubicBezTo>
                <a:cubicBezTo>
                  <a:pt x="100" y="127"/>
                  <a:pt x="98" y="127"/>
                  <a:pt x="96" y="127"/>
                </a:cubicBezTo>
                <a:cubicBezTo>
                  <a:pt x="89" y="122"/>
                  <a:pt x="72" y="123"/>
                  <a:pt x="70" y="131"/>
                </a:cubicBezTo>
                <a:cubicBezTo>
                  <a:pt x="67" y="142"/>
                  <a:pt x="86" y="141"/>
                  <a:pt x="78" y="151"/>
                </a:cubicBezTo>
                <a:cubicBezTo>
                  <a:pt x="73" y="149"/>
                  <a:pt x="70" y="152"/>
                  <a:pt x="65" y="152"/>
                </a:cubicBezTo>
                <a:cubicBezTo>
                  <a:pt x="65" y="148"/>
                  <a:pt x="63" y="147"/>
                  <a:pt x="61" y="144"/>
                </a:cubicBezTo>
                <a:cubicBezTo>
                  <a:pt x="64" y="136"/>
                  <a:pt x="55" y="127"/>
                  <a:pt x="62" y="122"/>
                </a:cubicBezTo>
                <a:cubicBezTo>
                  <a:pt x="49" y="110"/>
                  <a:pt x="52" y="83"/>
                  <a:pt x="64" y="71"/>
                </a:cubicBezTo>
                <a:cubicBezTo>
                  <a:pt x="53" y="62"/>
                  <a:pt x="39" y="54"/>
                  <a:pt x="36" y="39"/>
                </a:cubicBezTo>
                <a:cubicBezTo>
                  <a:pt x="29" y="10"/>
                  <a:pt x="10" y="19"/>
                  <a:pt x="0" y="4"/>
                </a:cubicBezTo>
                <a:cubicBezTo>
                  <a:pt x="0" y="3"/>
                  <a:pt x="0" y="1"/>
                  <a:pt x="0" y="0"/>
                </a:cubicBezTo>
                <a:cubicBezTo>
                  <a:pt x="1" y="0"/>
                  <a:pt x="1" y="0"/>
                  <a:pt x="2" y="0"/>
                </a:cubicBezTo>
                <a:cubicBezTo>
                  <a:pt x="5" y="10"/>
                  <a:pt x="27" y="8"/>
                  <a:pt x="33" y="1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95"/>
          <p:cNvSpPr>
            <a:spLocks/>
          </p:cNvSpPr>
          <p:nvPr/>
        </p:nvSpPr>
        <p:spPr bwMode="auto">
          <a:xfrm>
            <a:off x="4379830" y="3193111"/>
            <a:ext cx="20712" cy="12945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0" y="4"/>
              </a:cxn>
              <a:cxn ang="0">
                <a:pos x="8" y="1"/>
              </a:cxn>
            </a:cxnLst>
            <a:rect l="0" t="0" r="r" b="b"/>
            <a:pathLst>
              <a:path w="8" h="5">
                <a:moveTo>
                  <a:pt x="8" y="1"/>
                </a:moveTo>
                <a:cubicBezTo>
                  <a:pt x="7" y="0"/>
                  <a:pt x="2" y="3"/>
                  <a:pt x="0" y="4"/>
                </a:cubicBezTo>
                <a:cubicBezTo>
                  <a:pt x="2" y="5"/>
                  <a:pt x="5" y="1"/>
                  <a:pt x="8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96"/>
          <p:cNvSpPr>
            <a:spLocks noEditPoints="1"/>
          </p:cNvSpPr>
          <p:nvPr/>
        </p:nvSpPr>
        <p:spPr bwMode="auto">
          <a:xfrm>
            <a:off x="4219310" y="2985989"/>
            <a:ext cx="590296" cy="318450"/>
          </a:xfrm>
          <a:custGeom>
            <a:avLst/>
            <a:gdLst/>
            <a:ahLst/>
            <a:cxnLst>
              <a:cxn ang="0">
                <a:pos x="74" y="85"/>
              </a:cxn>
              <a:cxn ang="0">
                <a:pos x="66" y="88"/>
              </a:cxn>
              <a:cxn ang="0">
                <a:pos x="74" y="85"/>
              </a:cxn>
              <a:cxn ang="0">
                <a:pos x="240" y="103"/>
              </a:cxn>
              <a:cxn ang="0">
                <a:pos x="185" y="119"/>
              </a:cxn>
              <a:cxn ang="0">
                <a:pos x="142" y="118"/>
              </a:cxn>
              <a:cxn ang="0">
                <a:pos x="119" y="127"/>
              </a:cxn>
              <a:cxn ang="0">
                <a:pos x="188" y="113"/>
              </a:cxn>
              <a:cxn ang="0">
                <a:pos x="227" y="111"/>
              </a:cxn>
              <a:cxn ang="0">
                <a:pos x="225" y="89"/>
              </a:cxn>
              <a:cxn ang="0">
                <a:pos x="205" y="90"/>
              </a:cxn>
              <a:cxn ang="0">
                <a:pos x="191" y="93"/>
              </a:cxn>
              <a:cxn ang="0">
                <a:pos x="152" y="89"/>
              </a:cxn>
              <a:cxn ang="0">
                <a:pos x="153" y="91"/>
              </a:cxn>
              <a:cxn ang="0">
                <a:pos x="133" y="92"/>
              </a:cxn>
              <a:cxn ang="0">
                <a:pos x="113" y="97"/>
              </a:cxn>
              <a:cxn ang="0">
                <a:pos x="111" y="104"/>
              </a:cxn>
              <a:cxn ang="0">
                <a:pos x="112" y="93"/>
              </a:cxn>
              <a:cxn ang="0">
                <a:pos x="100" y="96"/>
              </a:cxn>
              <a:cxn ang="0">
                <a:pos x="103" y="91"/>
              </a:cxn>
              <a:cxn ang="0">
                <a:pos x="98" y="91"/>
              </a:cxn>
              <a:cxn ang="0">
                <a:pos x="100" y="88"/>
              </a:cxn>
              <a:cxn ang="0">
                <a:pos x="91" y="89"/>
              </a:cxn>
              <a:cxn ang="0">
                <a:pos x="78" y="87"/>
              </a:cxn>
              <a:cxn ang="0">
                <a:pos x="59" y="90"/>
              </a:cxn>
              <a:cxn ang="0">
                <a:pos x="65" y="87"/>
              </a:cxn>
              <a:cxn ang="0">
                <a:pos x="55" y="88"/>
              </a:cxn>
              <a:cxn ang="0">
                <a:pos x="58" y="84"/>
              </a:cxn>
              <a:cxn ang="0">
                <a:pos x="55" y="82"/>
              </a:cxn>
              <a:cxn ang="0">
                <a:pos x="63" y="81"/>
              </a:cxn>
              <a:cxn ang="0">
                <a:pos x="52" y="76"/>
              </a:cxn>
              <a:cxn ang="0">
                <a:pos x="42" y="81"/>
              </a:cxn>
              <a:cxn ang="0">
                <a:pos x="22" y="77"/>
              </a:cxn>
              <a:cxn ang="0">
                <a:pos x="28" y="97"/>
              </a:cxn>
              <a:cxn ang="0">
                <a:pos x="19" y="78"/>
              </a:cxn>
              <a:cxn ang="0">
                <a:pos x="16" y="97"/>
              </a:cxn>
              <a:cxn ang="0">
                <a:pos x="14" y="77"/>
              </a:cxn>
              <a:cxn ang="0">
                <a:pos x="10" y="97"/>
              </a:cxn>
              <a:cxn ang="0">
                <a:pos x="11" y="75"/>
              </a:cxn>
              <a:cxn ang="0">
                <a:pos x="7" y="87"/>
              </a:cxn>
              <a:cxn ang="0">
                <a:pos x="8" y="75"/>
              </a:cxn>
              <a:cxn ang="0">
                <a:pos x="5" y="65"/>
              </a:cxn>
              <a:cxn ang="0">
                <a:pos x="0" y="60"/>
              </a:cxn>
              <a:cxn ang="0">
                <a:pos x="6" y="64"/>
              </a:cxn>
              <a:cxn ang="0">
                <a:pos x="4" y="53"/>
              </a:cxn>
              <a:cxn ang="0">
                <a:pos x="8" y="61"/>
              </a:cxn>
              <a:cxn ang="0">
                <a:pos x="5" y="50"/>
              </a:cxn>
              <a:cxn ang="0">
                <a:pos x="9" y="58"/>
              </a:cxn>
              <a:cxn ang="0">
                <a:pos x="14" y="51"/>
              </a:cxn>
              <a:cxn ang="0">
                <a:pos x="27" y="40"/>
              </a:cxn>
              <a:cxn ang="0">
                <a:pos x="37" y="34"/>
              </a:cxn>
              <a:cxn ang="0">
                <a:pos x="38" y="22"/>
              </a:cxn>
              <a:cxn ang="0">
                <a:pos x="53" y="5"/>
              </a:cxn>
              <a:cxn ang="0">
                <a:pos x="63" y="23"/>
              </a:cxn>
              <a:cxn ang="0">
                <a:pos x="103" y="3"/>
              </a:cxn>
              <a:cxn ang="0">
                <a:pos x="115" y="0"/>
              </a:cxn>
              <a:cxn ang="0">
                <a:pos x="138" y="3"/>
              </a:cxn>
              <a:cxn ang="0">
                <a:pos x="176" y="71"/>
              </a:cxn>
              <a:cxn ang="0">
                <a:pos x="179" y="83"/>
              </a:cxn>
              <a:cxn ang="0">
                <a:pos x="240" y="96"/>
              </a:cxn>
              <a:cxn ang="0">
                <a:pos x="240" y="103"/>
              </a:cxn>
            </a:cxnLst>
            <a:rect l="0" t="0" r="r" b="b"/>
            <a:pathLst>
              <a:path w="240" h="129">
                <a:moveTo>
                  <a:pt x="74" y="85"/>
                </a:moveTo>
                <a:cubicBezTo>
                  <a:pt x="73" y="84"/>
                  <a:pt x="68" y="87"/>
                  <a:pt x="66" y="88"/>
                </a:cubicBezTo>
                <a:cubicBezTo>
                  <a:pt x="68" y="89"/>
                  <a:pt x="71" y="85"/>
                  <a:pt x="74" y="85"/>
                </a:cubicBezTo>
                <a:close/>
                <a:moveTo>
                  <a:pt x="240" y="103"/>
                </a:moveTo>
                <a:cubicBezTo>
                  <a:pt x="238" y="120"/>
                  <a:pt x="206" y="121"/>
                  <a:pt x="185" y="119"/>
                </a:cubicBezTo>
                <a:cubicBezTo>
                  <a:pt x="170" y="118"/>
                  <a:pt x="153" y="115"/>
                  <a:pt x="142" y="118"/>
                </a:cubicBezTo>
                <a:cubicBezTo>
                  <a:pt x="136" y="119"/>
                  <a:pt x="125" y="129"/>
                  <a:pt x="119" y="127"/>
                </a:cubicBezTo>
                <a:cubicBezTo>
                  <a:pt x="135" y="107"/>
                  <a:pt x="163" y="112"/>
                  <a:pt x="188" y="113"/>
                </a:cubicBezTo>
                <a:cubicBezTo>
                  <a:pt x="199" y="113"/>
                  <a:pt x="218" y="114"/>
                  <a:pt x="227" y="111"/>
                </a:cubicBezTo>
                <a:cubicBezTo>
                  <a:pt x="237" y="108"/>
                  <a:pt x="236" y="91"/>
                  <a:pt x="225" y="89"/>
                </a:cubicBezTo>
                <a:cubicBezTo>
                  <a:pt x="219" y="88"/>
                  <a:pt x="210" y="89"/>
                  <a:pt x="205" y="90"/>
                </a:cubicBezTo>
                <a:cubicBezTo>
                  <a:pt x="200" y="91"/>
                  <a:pt x="196" y="93"/>
                  <a:pt x="191" y="93"/>
                </a:cubicBezTo>
                <a:cubicBezTo>
                  <a:pt x="177" y="93"/>
                  <a:pt x="165" y="84"/>
                  <a:pt x="152" y="89"/>
                </a:cubicBezTo>
                <a:cubicBezTo>
                  <a:pt x="150" y="89"/>
                  <a:pt x="154" y="90"/>
                  <a:pt x="153" y="91"/>
                </a:cubicBezTo>
                <a:cubicBezTo>
                  <a:pt x="149" y="97"/>
                  <a:pt x="140" y="92"/>
                  <a:pt x="133" y="92"/>
                </a:cubicBezTo>
                <a:cubicBezTo>
                  <a:pt x="125" y="93"/>
                  <a:pt x="119" y="95"/>
                  <a:pt x="113" y="97"/>
                </a:cubicBezTo>
                <a:cubicBezTo>
                  <a:pt x="112" y="98"/>
                  <a:pt x="113" y="103"/>
                  <a:pt x="111" y="104"/>
                </a:cubicBezTo>
                <a:cubicBezTo>
                  <a:pt x="106" y="101"/>
                  <a:pt x="111" y="94"/>
                  <a:pt x="112" y="93"/>
                </a:cubicBezTo>
                <a:cubicBezTo>
                  <a:pt x="107" y="91"/>
                  <a:pt x="105" y="98"/>
                  <a:pt x="100" y="96"/>
                </a:cubicBezTo>
                <a:cubicBezTo>
                  <a:pt x="98" y="95"/>
                  <a:pt x="101" y="92"/>
                  <a:pt x="103" y="91"/>
                </a:cubicBezTo>
                <a:cubicBezTo>
                  <a:pt x="101" y="89"/>
                  <a:pt x="99" y="93"/>
                  <a:pt x="98" y="91"/>
                </a:cubicBezTo>
                <a:cubicBezTo>
                  <a:pt x="98" y="90"/>
                  <a:pt x="99" y="89"/>
                  <a:pt x="100" y="88"/>
                </a:cubicBezTo>
                <a:cubicBezTo>
                  <a:pt x="97" y="87"/>
                  <a:pt x="94" y="89"/>
                  <a:pt x="91" y="89"/>
                </a:cubicBezTo>
                <a:cubicBezTo>
                  <a:pt x="87" y="89"/>
                  <a:pt x="82" y="87"/>
                  <a:pt x="78" y="87"/>
                </a:cubicBezTo>
                <a:cubicBezTo>
                  <a:pt x="71" y="87"/>
                  <a:pt x="65" y="95"/>
                  <a:pt x="59" y="90"/>
                </a:cubicBezTo>
                <a:cubicBezTo>
                  <a:pt x="61" y="89"/>
                  <a:pt x="63" y="88"/>
                  <a:pt x="65" y="87"/>
                </a:cubicBezTo>
                <a:cubicBezTo>
                  <a:pt x="63" y="85"/>
                  <a:pt x="60" y="88"/>
                  <a:pt x="55" y="88"/>
                </a:cubicBezTo>
                <a:cubicBezTo>
                  <a:pt x="54" y="86"/>
                  <a:pt x="57" y="84"/>
                  <a:pt x="58" y="84"/>
                </a:cubicBezTo>
                <a:cubicBezTo>
                  <a:pt x="58" y="83"/>
                  <a:pt x="55" y="84"/>
                  <a:pt x="55" y="82"/>
                </a:cubicBezTo>
                <a:cubicBezTo>
                  <a:pt x="56" y="80"/>
                  <a:pt x="61" y="80"/>
                  <a:pt x="63" y="81"/>
                </a:cubicBezTo>
                <a:cubicBezTo>
                  <a:pt x="62" y="78"/>
                  <a:pt x="54" y="80"/>
                  <a:pt x="52" y="76"/>
                </a:cubicBezTo>
                <a:cubicBezTo>
                  <a:pt x="49" y="76"/>
                  <a:pt x="45" y="79"/>
                  <a:pt x="42" y="81"/>
                </a:cubicBezTo>
                <a:cubicBezTo>
                  <a:pt x="34" y="83"/>
                  <a:pt x="28" y="79"/>
                  <a:pt x="22" y="77"/>
                </a:cubicBezTo>
                <a:cubicBezTo>
                  <a:pt x="19" y="85"/>
                  <a:pt x="26" y="91"/>
                  <a:pt x="28" y="97"/>
                </a:cubicBezTo>
                <a:cubicBezTo>
                  <a:pt x="23" y="93"/>
                  <a:pt x="21" y="85"/>
                  <a:pt x="19" y="78"/>
                </a:cubicBezTo>
                <a:cubicBezTo>
                  <a:pt x="14" y="80"/>
                  <a:pt x="17" y="91"/>
                  <a:pt x="16" y="97"/>
                </a:cubicBezTo>
                <a:cubicBezTo>
                  <a:pt x="13" y="92"/>
                  <a:pt x="17" y="80"/>
                  <a:pt x="14" y="77"/>
                </a:cubicBezTo>
                <a:cubicBezTo>
                  <a:pt x="9" y="79"/>
                  <a:pt x="11" y="90"/>
                  <a:pt x="10" y="97"/>
                </a:cubicBezTo>
                <a:cubicBezTo>
                  <a:pt x="8" y="90"/>
                  <a:pt x="10" y="80"/>
                  <a:pt x="11" y="75"/>
                </a:cubicBezTo>
                <a:cubicBezTo>
                  <a:pt x="7" y="75"/>
                  <a:pt x="8" y="83"/>
                  <a:pt x="7" y="87"/>
                </a:cubicBezTo>
                <a:cubicBezTo>
                  <a:pt x="5" y="83"/>
                  <a:pt x="9" y="79"/>
                  <a:pt x="8" y="75"/>
                </a:cubicBezTo>
                <a:cubicBezTo>
                  <a:pt x="8" y="72"/>
                  <a:pt x="3" y="70"/>
                  <a:pt x="5" y="65"/>
                </a:cubicBezTo>
                <a:cubicBezTo>
                  <a:pt x="3" y="64"/>
                  <a:pt x="0" y="63"/>
                  <a:pt x="0" y="60"/>
                </a:cubicBezTo>
                <a:cubicBezTo>
                  <a:pt x="1" y="60"/>
                  <a:pt x="4" y="65"/>
                  <a:pt x="6" y="64"/>
                </a:cubicBezTo>
                <a:cubicBezTo>
                  <a:pt x="8" y="60"/>
                  <a:pt x="3" y="58"/>
                  <a:pt x="4" y="53"/>
                </a:cubicBezTo>
                <a:cubicBezTo>
                  <a:pt x="5" y="55"/>
                  <a:pt x="6" y="59"/>
                  <a:pt x="8" y="61"/>
                </a:cubicBezTo>
                <a:cubicBezTo>
                  <a:pt x="8" y="58"/>
                  <a:pt x="5" y="54"/>
                  <a:pt x="5" y="50"/>
                </a:cubicBezTo>
                <a:cubicBezTo>
                  <a:pt x="7" y="52"/>
                  <a:pt x="7" y="57"/>
                  <a:pt x="9" y="58"/>
                </a:cubicBezTo>
                <a:cubicBezTo>
                  <a:pt x="12" y="57"/>
                  <a:pt x="13" y="54"/>
                  <a:pt x="14" y="51"/>
                </a:cubicBezTo>
                <a:cubicBezTo>
                  <a:pt x="19" y="48"/>
                  <a:pt x="21" y="41"/>
                  <a:pt x="27" y="40"/>
                </a:cubicBezTo>
                <a:cubicBezTo>
                  <a:pt x="28" y="36"/>
                  <a:pt x="37" y="33"/>
                  <a:pt x="37" y="34"/>
                </a:cubicBezTo>
                <a:cubicBezTo>
                  <a:pt x="39" y="30"/>
                  <a:pt x="38" y="26"/>
                  <a:pt x="38" y="22"/>
                </a:cubicBezTo>
                <a:cubicBezTo>
                  <a:pt x="39" y="13"/>
                  <a:pt x="45" y="7"/>
                  <a:pt x="53" y="5"/>
                </a:cubicBezTo>
                <a:cubicBezTo>
                  <a:pt x="61" y="4"/>
                  <a:pt x="67" y="13"/>
                  <a:pt x="63" y="23"/>
                </a:cubicBezTo>
                <a:cubicBezTo>
                  <a:pt x="74" y="22"/>
                  <a:pt x="95" y="4"/>
                  <a:pt x="103" y="3"/>
                </a:cubicBezTo>
                <a:cubicBezTo>
                  <a:pt x="107" y="2"/>
                  <a:pt x="110" y="0"/>
                  <a:pt x="115" y="0"/>
                </a:cubicBezTo>
                <a:cubicBezTo>
                  <a:pt x="123" y="0"/>
                  <a:pt x="131" y="3"/>
                  <a:pt x="138" y="3"/>
                </a:cubicBezTo>
                <a:cubicBezTo>
                  <a:pt x="160" y="16"/>
                  <a:pt x="176" y="37"/>
                  <a:pt x="176" y="71"/>
                </a:cubicBezTo>
                <a:cubicBezTo>
                  <a:pt x="178" y="74"/>
                  <a:pt x="177" y="80"/>
                  <a:pt x="179" y="83"/>
                </a:cubicBezTo>
                <a:cubicBezTo>
                  <a:pt x="198" y="89"/>
                  <a:pt x="235" y="71"/>
                  <a:pt x="240" y="96"/>
                </a:cubicBezTo>
                <a:cubicBezTo>
                  <a:pt x="240" y="98"/>
                  <a:pt x="240" y="101"/>
                  <a:pt x="240" y="10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97"/>
          <p:cNvSpPr>
            <a:spLocks/>
          </p:cNvSpPr>
          <p:nvPr/>
        </p:nvSpPr>
        <p:spPr bwMode="auto">
          <a:xfrm>
            <a:off x="2124796" y="2991167"/>
            <a:ext cx="385763" cy="333985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39" y="38"/>
              </a:cxn>
              <a:cxn ang="0">
                <a:pos x="30" y="63"/>
              </a:cxn>
              <a:cxn ang="0">
                <a:pos x="9" y="50"/>
              </a:cxn>
              <a:cxn ang="0">
                <a:pos x="29" y="67"/>
              </a:cxn>
              <a:cxn ang="0">
                <a:pos x="0" y="58"/>
              </a:cxn>
              <a:cxn ang="0">
                <a:pos x="27" y="69"/>
              </a:cxn>
              <a:cxn ang="0">
                <a:pos x="20" y="72"/>
              </a:cxn>
              <a:cxn ang="0">
                <a:pos x="5" y="78"/>
              </a:cxn>
              <a:cxn ang="0">
                <a:pos x="25" y="73"/>
              </a:cxn>
              <a:cxn ang="0">
                <a:pos x="55" y="84"/>
              </a:cxn>
              <a:cxn ang="0">
                <a:pos x="57" y="92"/>
              </a:cxn>
              <a:cxn ang="0">
                <a:pos x="44" y="91"/>
              </a:cxn>
              <a:cxn ang="0">
                <a:pos x="39" y="100"/>
              </a:cxn>
              <a:cxn ang="0">
                <a:pos x="54" y="104"/>
              </a:cxn>
              <a:cxn ang="0">
                <a:pos x="65" y="117"/>
              </a:cxn>
              <a:cxn ang="0">
                <a:pos x="72" y="113"/>
              </a:cxn>
              <a:cxn ang="0">
                <a:pos x="86" y="110"/>
              </a:cxn>
              <a:cxn ang="0">
                <a:pos x="86" y="103"/>
              </a:cxn>
              <a:cxn ang="0">
                <a:pos x="90" y="104"/>
              </a:cxn>
              <a:cxn ang="0">
                <a:pos x="90" y="110"/>
              </a:cxn>
              <a:cxn ang="0">
                <a:pos x="96" y="114"/>
              </a:cxn>
              <a:cxn ang="0">
                <a:pos x="106" y="114"/>
              </a:cxn>
              <a:cxn ang="0">
                <a:pos x="111" y="108"/>
              </a:cxn>
              <a:cxn ang="0">
                <a:pos x="132" y="105"/>
              </a:cxn>
              <a:cxn ang="0">
                <a:pos x="130" y="99"/>
              </a:cxn>
              <a:cxn ang="0">
                <a:pos x="135" y="94"/>
              </a:cxn>
              <a:cxn ang="0">
                <a:pos x="145" y="97"/>
              </a:cxn>
              <a:cxn ang="0">
                <a:pos x="112" y="128"/>
              </a:cxn>
              <a:cxn ang="0">
                <a:pos x="79" y="116"/>
              </a:cxn>
              <a:cxn ang="0">
                <a:pos x="113" y="135"/>
              </a:cxn>
              <a:cxn ang="0">
                <a:pos x="118" y="135"/>
              </a:cxn>
              <a:cxn ang="0">
                <a:pos x="157" y="107"/>
              </a:cxn>
              <a:cxn ang="0">
                <a:pos x="157" y="99"/>
              </a:cxn>
              <a:cxn ang="0">
                <a:pos x="147" y="83"/>
              </a:cxn>
              <a:cxn ang="0">
                <a:pos x="140" y="78"/>
              </a:cxn>
              <a:cxn ang="0">
                <a:pos x="139" y="66"/>
              </a:cxn>
              <a:cxn ang="0">
                <a:pos x="135" y="60"/>
              </a:cxn>
              <a:cxn ang="0">
                <a:pos x="133" y="51"/>
              </a:cxn>
              <a:cxn ang="0">
                <a:pos x="120" y="40"/>
              </a:cxn>
              <a:cxn ang="0">
                <a:pos x="87" y="31"/>
              </a:cxn>
              <a:cxn ang="0">
                <a:pos x="79" y="28"/>
              </a:cxn>
              <a:cxn ang="0">
                <a:pos x="70" y="26"/>
              </a:cxn>
              <a:cxn ang="0">
                <a:pos x="56" y="19"/>
              </a:cxn>
              <a:cxn ang="0">
                <a:pos x="61" y="7"/>
              </a:cxn>
              <a:cxn ang="0">
                <a:pos x="54" y="0"/>
              </a:cxn>
              <a:cxn ang="0">
                <a:pos x="48" y="0"/>
              </a:cxn>
            </a:cxnLst>
            <a:rect l="0" t="0" r="r" b="b"/>
            <a:pathLst>
              <a:path w="157" h="135">
                <a:moveTo>
                  <a:pt x="48" y="0"/>
                </a:moveTo>
                <a:cubicBezTo>
                  <a:pt x="30" y="1"/>
                  <a:pt x="20" y="31"/>
                  <a:pt x="39" y="38"/>
                </a:cubicBezTo>
                <a:cubicBezTo>
                  <a:pt x="33" y="43"/>
                  <a:pt x="31" y="52"/>
                  <a:pt x="30" y="63"/>
                </a:cubicBezTo>
                <a:cubicBezTo>
                  <a:pt x="25" y="59"/>
                  <a:pt x="18" y="52"/>
                  <a:pt x="9" y="50"/>
                </a:cubicBezTo>
                <a:cubicBezTo>
                  <a:pt x="17" y="55"/>
                  <a:pt x="26" y="58"/>
                  <a:pt x="29" y="67"/>
                </a:cubicBezTo>
                <a:cubicBezTo>
                  <a:pt x="22" y="64"/>
                  <a:pt x="12" y="58"/>
                  <a:pt x="0" y="58"/>
                </a:cubicBezTo>
                <a:cubicBezTo>
                  <a:pt x="10" y="61"/>
                  <a:pt x="21" y="63"/>
                  <a:pt x="27" y="69"/>
                </a:cubicBezTo>
                <a:cubicBezTo>
                  <a:pt x="26" y="72"/>
                  <a:pt x="22" y="71"/>
                  <a:pt x="20" y="72"/>
                </a:cubicBezTo>
                <a:cubicBezTo>
                  <a:pt x="14" y="73"/>
                  <a:pt x="8" y="75"/>
                  <a:pt x="5" y="78"/>
                </a:cubicBezTo>
                <a:cubicBezTo>
                  <a:pt x="9" y="76"/>
                  <a:pt x="16" y="73"/>
                  <a:pt x="25" y="73"/>
                </a:cubicBezTo>
                <a:cubicBezTo>
                  <a:pt x="24" y="88"/>
                  <a:pt x="45" y="91"/>
                  <a:pt x="55" y="84"/>
                </a:cubicBezTo>
                <a:cubicBezTo>
                  <a:pt x="54" y="87"/>
                  <a:pt x="55" y="91"/>
                  <a:pt x="57" y="92"/>
                </a:cubicBezTo>
                <a:cubicBezTo>
                  <a:pt x="54" y="96"/>
                  <a:pt x="49" y="90"/>
                  <a:pt x="44" y="91"/>
                </a:cubicBezTo>
                <a:cubicBezTo>
                  <a:pt x="42" y="92"/>
                  <a:pt x="39" y="97"/>
                  <a:pt x="39" y="100"/>
                </a:cubicBezTo>
                <a:cubicBezTo>
                  <a:pt x="39" y="105"/>
                  <a:pt x="50" y="108"/>
                  <a:pt x="54" y="104"/>
                </a:cubicBezTo>
                <a:cubicBezTo>
                  <a:pt x="53" y="111"/>
                  <a:pt x="59" y="116"/>
                  <a:pt x="65" y="117"/>
                </a:cubicBezTo>
                <a:cubicBezTo>
                  <a:pt x="68" y="117"/>
                  <a:pt x="70" y="115"/>
                  <a:pt x="72" y="113"/>
                </a:cubicBezTo>
                <a:cubicBezTo>
                  <a:pt x="77" y="116"/>
                  <a:pt x="84" y="116"/>
                  <a:pt x="86" y="110"/>
                </a:cubicBezTo>
                <a:cubicBezTo>
                  <a:pt x="86" y="108"/>
                  <a:pt x="84" y="105"/>
                  <a:pt x="86" y="103"/>
                </a:cubicBezTo>
                <a:cubicBezTo>
                  <a:pt x="88" y="103"/>
                  <a:pt x="88" y="104"/>
                  <a:pt x="90" y="104"/>
                </a:cubicBezTo>
                <a:cubicBezTo>
                  <a:pt x="90" y="106"/>
                  <a:pt x="89" y="108"/>
                  <a:pt x="90" y="110"/>
                </a:cubicBezTo>
                <a:cubicBezTo>
                  <a:pt x="93" y="111"/>
                  <a:pt x="95" y="111"/>
                  <a:pt x="96" y="114"/>
                </a:cubicBezTo>
                <a:cubicBezTo>
                  <a:pt x="99" y="114"/>
                  <a:pt x="103" y="116"/>
                  <a:pt x="106" y="114"/>
                </a:cubicBezTo>
                <a:cubicBezTo>
                  <a:pt x="108" y="113"/>
                  <a:pt x="108" y="109"/>
                  <a:pt x="111" y="108"/>
                </a:cubicBezTo>
                <a:cubicBezTo>
                  <a:pt x="116" y="106"/>
                  <a:pt x="130" y="114"/>
                  <a:pt x="132" y="105"/>
                </a:cubicBezTo>
                <a:cubicBezTo>
                  <a:pt x="132" y="103"/>
                  <a:pt x="132" y="100"/>
                  <a:pt x="130" y="99"/>
                </a:cubicBezTo>
                <a:cubicBezTo>
                  <a:pt x="131" y="97"/>
                  <a:pt x="133" y="96"/>
                  <a:pt x="135" y="94"/>
                </a:cubicBezTo>
                <a:cubicBezTo>
                  <a:pt x="139" y="94"/>
                  <a:pt x="142" y="96"/>
                  <a:pt x="145" y="97"/>
                </a:cubicBezTo>
                <a:cubicBezTo>
                  <a:pt x="154" y="114"/>
                  <a:pt x="131" y="129"/>
                  <a:pt x="112" y="128"/>
                </a:cubicBezTo>
                <a:cubicBezTo>
                  <a:pt x="97" y="127"/>
                  <a:pt x="88" y="118"/>
                  <a:pt x="79" y="116"/>
                </a:cubicBezTo>
                <a:cubicBezTo>
                  <a:pt x="79" y="130"/>
                  <a:pt x="99" y="132"/>
                  <a:pt x="113" y="135"/>
                </a:cubicBezTo>
                <a:cubicBezTo>
                  <a:pt x="115" y="135"/>
                  <a:pt x="116" y="135"/>
                  <a:pt x="118" y="135"/>
                </a:cubicBezTo>
                <a:cubicBezTo>
                  <a:pt x="138" y="132"/>
                  <a:pt x="153" y="124"/>
                  <a:pt x="157" y="107"/>
                </a:cubicBezTo>
                <a:cubicBezTo>
                  <a:pt x="157" y="104"/>
                  <a:pt x="157" y="101"/>
                  <a:pt x="157" y="99"/>
                </a:cubicBezTo>
                <a:cubicBezTo>
                  <a:pt x="156" y="93"/>
                  <a:pt x="152" y="87"/>
                  <a:pt x="147" y="83"/>
                </a:cubicBezTo>
                <a:cubicBezTo>
                  <a:pt x="145" y="81"/>
                  <a:pt x="141" y="81"/>
                  <a:pt x="140" y="78"/>
                </a:cubicBezTo>
                <a:cubicBezTo>
                  <a:pt x="139" y="74"/>
                  <a:pt x="140" y="69"/>
                  <a:pt x="139" y="66"/>
                </a:cubicBezTo>
                <a:cubicBezTo>
                  <a:pt x="139" y="64"/>
                  <a:pt x="137" y="63"/>
                  <a:pt x="135" y="60"/>
                </a:cubicBezTo>
                <a:cubicBezTo>
                  <a:pt x="134" y="57"/>
                  <a:pt x="134" y="54"/>
                  <a:pt x="133" y="51"/>
                </a:cubicBezTo>
                <a:cubicBezTo>
                  <a:pt x="130" y="46"/>
                  <a:pt x="125" y="43"/>
                  <a:pt x="120" y="40"/>
                </a:cubicBezTo>
                <a:cubicBezTo>
                  <a:pt x="126" y="16"/>
                  <a:pt x="96" y="23"/>
                  <a:pt x="87" y="31"/>
                </a:cubicBezTo>
                <a:cubicBezTo>
                  <a:pt x="84" y="28"/>
                  <a:pt x="83" y="28"/>
                  <a:pt x="79" y="28"/>
                </a:cubicBezTo>
                <a:cubicBezTo>
                  <a:pt x="77" y="28"/>
                  <a:pt x="74" y="26"/>
                  <a:pt x="70" y="26"/>
                </a:cubicBezTo>
                <a:cubicBezTo>
                  <a:pt x="65" y="26"/>
                  <a:pt x="56" y="28"/>
                  <a:pt x="56" y="19"/>
                </a:cubicBezTo>
                <a:cubicBezTo>
                  <a:pt x="56" y="14"/>
                  <a:pt x="62" y="12"/>
                  <a:pt x="61" y="7"/>
                </a:cubicBezTo>
                <a:cubicBezTo>
                  <a:pt x="61" y="3"/>
                  <a:pt x="57" y="2"/>
                  <a:pt x="54" y="0"/>
                </a:cubicBezTo>
                <a:cubicBezTo>
                  <a:pt x="52" y="0"/>
                  <a:pt x="50" y="0"/>
                  <a:pt x="48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4"/>
          <p:cNvSpPr>
            <a:spLocks/>
          </p:cNvSpPr>
          <p:nvPr/>
        </p:nvSpPr>
        <p:spPr bwMode="auto">
          <a:xfrm>
            <a:off x="8143900" y="357166"/>
            <a:ext cx="662788" cy="621367"/>
          </a:xfrm>
          <a:custGeom>
            <a:avLst/>
            <a:gdLst/>
            <a:ahLst/>
            <a:cxnLst>
              <a:cxn ang="0">
                <a:pos x="54" y="211"/>
              </a:cxn>
              <a:cxn ang="0">
                <a:pos x="61" y="170"/>
              </a:cxn>
              <a:cxn ang="0">
                <a:pos x="38" y="151"/>
              </a:cxn>
              <a:cxn ang="0">
                <a:pos x="15" y="159"/>
              </a:cxn>
              <a:cxn ang="0">
                <a:pos x="14" y="125"/>
              </a:cxn>
              <a:cxn ang="0">
                <a:pos x="8" y="117"/>
              </a:cxn>
              <a:cxn ang="0">
                <a:pos x="54" y="43"/>
              </a:cxn>
              <a:cxn ang="0">
                <a:pos x="57" y="42"/>
              </a:cxn>
              <a:cxn ang="0">
                <a:pos x="63" y="54"/>
              </a:cxn>
              <a:cxn ang="0">
                <a:pos x="68" y="48"/>
              </a:cxn>
              <a:cxn ang="0">
                <a:pos x="156" y="122"/>
              </a:cxn>
              <a:cxn ang="0">
                <a:pos x="162" y="71"/>
              </a:cxn>
              <a:cxn ang="0">
                <a:pos x="233" y="4"/>
              </a:cxn>
              <a:cxn ang="0">
                <a:pos x="267" y="37"/>
              </a:cxn>
              <a:cxn ang="0">
                <a:pos x="268" y="57"/>
              </a:cxn>
              <a:cxn ang="0">
                <a:pos x="245" y="84"/>
              </a:cxn>
              <a:cxn ang="0">
                <a:pos x="210" y="152"/>
              </a:cxn>
              <a:cxn ang="0">
                <a:pos x="185" y="220"/>
              </a:cxn>
              <a:cxn ang="0">
                <a:pos x="90" y="242"/>
              </a:cxn>
              <a:cxn ang="0">
                <a:pos x="38" y="222"/>
              </a:cxn>
              <a:cxn ang="0">
                <a:pos x="29" y="208"/>
              </a:cxn>
              <a:cxn ang="0">
                <a:pos x="54" y="211"/>
              </a:cxn>
            </a:cxnLst>
            <a:rect l="0" t="0" r="r" b="b"/>
            <a:pathLst>
              <a:path w="269" h="252">
                <a:moveTo>
                  <a:pt x="54" y="211"/>
                </a:moveTo>
                <a:cubicBezTo>
                  <a:pt x="51" y="202"/>
                  <a:pt x="54" y="180"/>
                  <a:pt x="61" y="170"/>
                </a:cubicBezTo>
                <a:cubicBezTo>
                  <a:pt x="52" y="169"/>
                  <a:pt x="48" y="152"/>
                  <a:pt x="38" y="151"/>
                </a:cubicBezTo>
                <a:cubicBezTo>
                  <a:pt x="28" y="149"/>
                  <a:pt x="24" y="161"/>
                  <a:pt x="15" y="159"/>
                </a:cubicBezTo>
                <a:cubicBezTo>
                  <a:pt x="0" y="157"/>
                  <a:pt x="5" y="136"/>
                  <a:pt x="14" y="125"/>
                </a:cubicBezTo>
                <a:cubicBezTo>
                  <a:pt x="14" y="120"/>
                  <a:pt x="8" y="121"/>
                  <a:pt x="8" y="117"/>
                </a:cubicBezTo>
                <a:cubicBezTo>
                  <a:pt x="8" y="77"/>
                  <a:pt x="49" y="74"/>
                  <a:pt x="54" y="43"/>
                </a:cubicBezTo>
                <a:cubicBezTo>
                  <a:pt x="55" y="46"/>
                  <a:pt x="57" y="48"/>
                  <a:pt x="57" y="42"/>
                </a:cubicBezTo>
                <a:cubicBezTo>
                  <a:pt x="65" y="46"/>
                  <a:pt x="63" y="48"/>
                  <a:pt x="63" y="54"/>
                </a:cubicBezTo>
                <a:cubicBezTo>
                  <a:pt x="66" y="53"/>
                  <a:pt x="64" y="47"/>
                  <a:pt x="68" y="48"/>
                </a:cubicBezTo>
                <a:cubicBezTo>
                  <a:pt x="52" y="103"/>
                  <a:pt x="138" y="90"/>
                  <a:pt x="156" y="122"/>
                </a:cubicBezTo>
                <a:cubicBezTo>
                  <a:pt x="157" y="104"/>
                  <a:pt x="157" y="86"/>
                  <a:pt x="162" y="71"/>
                </a:cubicBezTo>
                <a:cubicBezTo>
                  <a:pt x="171" y="39"/>
                  <a:pt x="196" y="0"/>
                  <a:pt x="233" y="4"/>
                </a:cubicBezTo>
                <a:cubicBezTo>
                  <a:pt x="253" y="6"/>
                  <a:pt x="262" y="18"/>
                  <a:pt x="267" y="37"/>
                </a:cubicBezTo>
                <a:cubicBezTo>
                  <a:pt x="266" y="46"/>
                  <a:pt x="264" y="51"/>
                  <a:pt x="268" y="57"/>
                </a:cubicBezTo>
                <a:cubicBezTo>
                  <a:pt x="269" y="72"/>
                  <a:pt x="254" y="77"/>
                  <a:pt x="245" y="84"/>
                </a:cubicBezTo>
                <a:cubicBezTo>
                  <a:pt x="226" y="99"/>
                  <a:pt x="214" y="121"/>
                  <a:pt x="210" y="152"/>
                </a:cubicBezTo>
                <a:cubicBezTo>
                  <a:pt x="207" y="177"/>
                  <a:pt x="200" y="205"/>
                  <a:pt x="185" y="220"/>
                </a:cubicBezTo>
                <a:cubicBezTo>
                  <a:pt x="167" y="237"/>
                  <a:pt x="122" y="252"/>
                  <a:pt x="90" y="242"/>
                </a:cubicBezTo>
                <a:cubicBezTo>
                  <a:pt x="74" y="236"/>
                  <a:pt x="62" y="221"/>
                  <a:pt x="38" y="222"/>
                </a:cubicBezTo>
                <a:cubicBezTo>
                  <a:pt x="34" y="218"/>
                  <a:pt x="28" y="217"/>
                  <a:pt x="29" y="208"/>
                </a:cubicBezTo>
                <a:cubicBezTo>
                  <a:pt x="35" y="202"/>
                  <a:pt x="52" y="202"/>
                  <a:pt x="54" y="211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35"/>
          <p:cNvSpPr>
            <a:spLocks/>
          </p:cNvSpPr>
          <p:nvPr/>
        </p:nvSpPr>
        <p:spPr bwMode="auto">
          <a:xfrm>
            <a:off x="7398623" y="1603447"/>
            <a:ext cx="548872" cy="554052"/>
          </a:xfrm>
          <a:custGeom>
            <a:avLst/>
            <a:gdLst/>
            <a:ahLst/>
            <a:cxnLst>
              <a:cxn ang="0">
                <a:pos x="139" y="0"/>
              </a:cxn>
              <a:cxn ang="0">
                <a:pos x="161" y="22"/>
              </a:cxn>
              <a:cxn ang="0">
                <a:pos x="193" y="25"/>
              </a:cxn>
              <a:cxn ang="0">
                <a:pos x="221" y="14"/>
              </a:cxn>
              <a:cxn ang="0">
                <a:pos x="205" y="44"/>
              </a:cxn>
              <a:cxn ang="0">
                <a:pos x="202" y="69"/>
              </a:cxn>
              <a:cxn ang="0">
                <a:pos x="215" y="123"/>
              </a:cxn>
              <a:cxn ang="0">
                <a:pos x="207" y="156"/>
              </a:cxn>
              <a:cxn ang="0">
                <a:pos x="212" y="208"/>
              </a:cxn>
              <a:cxn ang="0">
                <a:pos x="218" y="223"/>
              </a:cxn>
              <a:cxn ang="0">
                <a:pos x="200" y="221"/>
              </a:cxn>
              <a:cxn ang="0">
                <a:pos x="195" y="189"/>
              </a:cxn>
              <a:cxn ang="0">
                <a:pos x="177" y="199"/>
              </a:cxn>
              <a:cxn ang="0">
                <a:pos x="177" y="206"/>
              </a:cxn>
              <a:cxn ang="0">
                <a:pos x="158" y="206"/>
              </a:cxn>
              <a:cxn ang="0">
                <a:pos x="155" y="211"/>
              </a:cxn>
              <a:cxn ang="0">
                <a:pos x="146" y="210"/>
              </a:cxn>
              <a:cxn ang="0">
                <a:pos x="146" y="223"/>
              </a:cxn>
              <a:cxn ang="0">
                <a:pos x="127" y="222"/>
              </a:cxn>
              <a:cxn ang="0">
                <a:pos x="132" y="205"/>
              </a:cxn>
              <a:cxn ang="0">
                <a:pos x="116" y="202"/>
              </a:cxn>
              <a:cxn ang="0">
                <a:pos x="11" y="217"/>
              </a:cxn>
              <a:cxn ang="0">
                <a:pos x="2" y="212"/>
              </a:cxn>
              <a:cxn ang="0">
                <a:pos x="0" y="204"/>
              </a:cxn>
              <a:cxn ang="0">
                <a:pos x="7" y="190"/>
              </a:cxn>
              <a:cxn ang="0">
                <a:pos x="44" y="182"/>
              </a:cxn>
              <a:cxn ang="0">
                <a:pos x="99" y="171"/>
              </a:cxn>
              <a:cxn ang="0">
                <a:pos x="118" y="124"/>
              </a:cxn>
              <a:cxn ang="0">
                <a:pos x="139" y="74"/>
              </a:cxn>
              <a:cxn ang="0">
                <a:pos x="141" y="38"/>
              </a:cxn>
              <a:cxn ang="0">
                <a:pos x="139" y="0"/>
              </a:cxn>
            </a:cxnLst>
            <a:rect l="0" t="0" r="r" b="b"/>
            <a:pathLst>
              <a:path w="223" h="225">
                <a:moveTo>
                  <a:pt x="139" y="0"/>
                </a:moveTo>
                <a:cubicBezTo>
                  <a:pt x="149" y="4"/>
                  <a:pt x="153" y="15"/>
                  <a:pt x="161" y="22"/>
                </a:cubicBezTo>
                <a:cubicBezTo>
                  <a:pt x="171" y="24"/>
                  <a:pt x="182" y="28"/>
                  <a:pt x="193" y="25"/>
                </a:cubicBezTo>
                <a:cubicBezTo>
                  <a:pt x="203" y="23"/>
                  <a:pt x="210" y="12"/>
                  <a:pt x="221" y="14"/>
                </a:cubicBezTo>
                <a:cubicBezTo>
                  <a:pt x="221" y="27"/>
                  <a:pt x="213" y="37"/>
                  <a:pt x="205" y="44"/>
                </a:cubicBezTo>
                <a:cubicBezTo>
                  <a:pt x="210" y="53"/>
                  <a:pt x="203" y="60"/>
                  <a:pt x="202" y="69"/>
                </a:cubicBezTo>
                <a:cubicBezTo>
                  <a:pt x="200" y="84"/>
                  <a:pt x="214" y="104"/>
                  <a:pt x="215" y="123"/>
                </a:cubicBezTo>
                <a:cubicBezTo>
                  <a:pt x="216" y="134"/>
                  <a:pt x="208" y="145"/>
                  <a:pt x="207" y="156"/>
                </a:cubicBezTo>
                <a:cubicBezTo>
                  <a:pt x="206" y="170"/>
                  <a:pt x="206" y="197"/>
                  <a:pt x="212" y="208"/>
                </a:cubicBezTo>
                <a:cubicBezTo>
                  <a:pt x="215" y="213"/>
                  <a:pt x="223" y="216"/>
                  <a:pt x="218" y="223"/>
                </a:cubicBezTo>
                <a:cubicBezTo>
                  <a:pt x="211" y="223"/>
                  <a:pt x="204" y="223"/>
                  <a:pt x="200" y="221"/>
                </a:cubicBezTo>
                <a:cubicBezTo>
                  <a:pt x="198" y="210"/>
                  <a:pt x="197" y="199"/>
                  <a:pt x="195" y="189"/>
                </a:cubicBezTo>
                <a:cubicBezTo>
                  <a:pt x="191" y="191"/>
                  <a:pt x="185" y="198"/>
                  <a:pt x="177" y="199"/>
                </a:cubicBezTo>
                <a:cubicBezTo>
                  <a:pt x="176" y="200"/>
                  <a:pt x="177" y="203"/>
                  <a:pt x="177" y="206"/>
                </a:cubicBezTo>
                <a:cubicBezTo>
                  <a:pt x="171" y="208"/>
                  <a:pt x="166" y="205"/>
                  <a:pt x="158" y="206"/>
                </a:cubicBezTo>
                <a:cubicBezTo>
                  <a:pt x="156" y="207"/>
                  <a:pt x="158" y="209"/>
                  <a:pt x="155" y="211"/>
                </a:cubicBezTo>
                <a:cubicBezTo>
                  <a:pt x="152" y="211"/>
                  <a:pt x="149" y="210"/>
                  <a:pt x="146" y="210"/>
                </a:cubicBezTo>
                <a:cubicBezTo>
                  <a:pt x="145" y="212"/>
                  <a:pt x="147" y="218"/>
                  <a:pt x="146" y="223"/>
                </a:cubicBezTo>
                <a:cubicBezTo>
                  <a:pt x="139" y="224"/>
                  <a:pt x="132" y="225"/>
                  <a:pt x="127" y="222"/>
                </a:cubicBezTo>
                <a:cubicBezTo>
                  <a:pt x="126" y="213"/>
                  <a:pt x="134" y="214"/>
                  <a:pt x="132" y="205"/>
                </a:cubicBezTo>
                <a:cubicBezTo>
                  <a:pt x="130" y="201"/>
                  <a:pt x="119" y="205"/>
                  <a:pt x="116" y="202"/>
                </a:cubicBezTo>
                <a:cubicBezTo>
                  <a:pt x="83" y="209"/>
                  <a:pt x="40" y="222"/>
                  <a:pt x="11" y="217"/>
                </a:cubicBezTo>
                <a:cubicBezTo>
                  <a:pt x="8" y="216"/>
                  <a:pt x="5" y="214"/>
                  <a:pt x="2" y="212"/>
                </a:cubicBezTo>
                <a:cubicBezTo>
                  <a:pt x="2" y="209"/>
                  <a:pt x="0" y="208"/>
                  <a:pt x="0" y="204"/>
                </a:cubicBezTo>
                <a:cubicBezTo>
                  <a:pt x="4" y="201"/>
                  <a:pt x="5" y="196"/>
                  <a:pt x="7" y="190"/>
                </a:cubicBezTo>
                <a:cubicBezTo>
                  <a:pt x="17" y="183"/>
                  <a:pt x="30" y="185"/>
                  <a:pt x="44" y="182"/>
                </a:cubicBezTo>
                <a:cubicBezTo>
                  <a:pt x="63" y="179"/>
                  <a:pt x="75" y="166"/>
                  <a:pt x="99" y="171"/>
                </a:cubicBezTo>
                <a:cubicBezTo>
                  <a:pt x="102" y="153"/>
                  <a:pt x="107" y="136"/>
                  <a:pt x="118" y="124"/>
                </a:cubicBezTo>
                <a:cubicBezTo>
                  <a:pt x="121" y="107"/>
                  <a:pt x="140" y="95"/>
                  <a:pt x="139" y="74"/>
                </a:cubicBezTo>
                <a:cubicBezTo>
                  <a:pt x="139" y="62"/>
                  <a:pt x="131" y="48"/>
                  <a:pt x="141" y="38"/>
                </a:cubicBezTo>
                <a:cubicBezTo>
                  <a:pt x="141" y="24"/>
                  <a:pt x="135" y="14"/>
                  <a:pt x="139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8" name="Freeform 22"/>
          <p:cNvSpPr>
            <a:spLocks/>
          </p:cNvSpPr>
          <p:nvPr/>
        </p:nvSpPr>
        <p:spPr bwMode="auto">
          <a:xfrm>
            <a:off x="1403686" y="2848129"/>
            <a:ext cx="391868" cy="465857"/>
          </a:xfrm>
          <a:custGeom>
            <a:avLst/>
            <a:gdLst/>
            <a:ahLst/>
            <a:cxnLst>
              <a:cxn ang="0">
                <a:pos x="64" y="330"/>
              </a:cxn>
              <a:cxn ang="0">
                <a:pos x="51" y="323"/>
              </a:cxn>
              <a:cxn ang="0">
                <a:pos x="15" y="307"/>
              </a:cxn>
              <a:cxn ang="0">
                <a:pos x="12" y="282"/>
              </a:cxn>
              <a:cxn ang="0">
                <a:pos x="8" y="263"/>
              </a:cxn>
              <a:cxn ang="0">
                <a:pos x="4" y="242"/>
              </a:cxn>
              <a:cxn ang="0">
                <a:pos x="14" y="210"/>
              </a:cxn>
              <a:cxn ang="0">
                <a:pos x="38" y="197"/>
              </a:cxn>
              <a:cxn ang="0">
                <a:pos x="69" y="199"/>
              </a:cxn>
              <a:cxn ang="0">
                <a:pos x="97" y="215"/>
              </a:cxn>
              <a:cxn ang="0">
                <a:pos x="130" y="245"/>
              </a:cxn>
              <a:cxn ang="0">
                <a:pos x="182" y="240"/>
              </a:cxn>
              <a:cxn ang="0">
                <a:pos x="222" y="229"/>
              </a:cxn>
              <a:cxn ang="0">
                <a:pos x="220" y="218"/>
              </a:cxn>
              <a:cxn ang="0">
                <a:pos x="156" y="215"/>
              </a:cxn>
              <a:cxn ang="0">
                <a:pos x="122" y="193"/>
              </a:cxn>
              <a:cxn ang="0">
                <a:pos x="127" y="169"/>
              </a:cxn>
              <a:cxn ang="0">
                <a:pos x="137" y="143"/>
              </a:cxn>
              <a:cxn ang="0">
                <a:pos x="146" y="125"/>
              </a:cxn>
              <a:cxn ang="0">
                <a:pos x="183" y="100"/>
              </a:cxn>
              <a:cxn ang="0">
                <a:pos x="188" y="82"/>
              </a:cxn>
              <a:cxn ang="0">
                <a:pos x="143" y="74"/>
              </a:cxn>
              <a:cxn ang="0">
                <a:pos x="140" y="56"/>
              </a:cxn>
              <a:cxn ang="0">
                <a:pos x="166" y="46"/>
              </a:cxn>
              <a:cxn ang="0">
                <a:pos x="155" y="34"/>
              </a:cxn>
              <a:cxn ang="0">
                <a:pos x="194" y="17"/>
              </a:cxn>
              <a:cxn ang="0">
                <a:pos x="225" y="3"/>
              </a:cxn>
              <a:cxn ang="0">
                <a:pos x="271" y="11"/>
              </a:cxn>
              <a:cxn ang="0">
                <a:pos x="325" y="44"/>
              </a:cxn>
              <a:cxn ang="0">
                <a:pos x="349" y="88"/>
              </a:cxn>
              <a:cxn ang="0">
                <a:pos x="378" y="100"/>
              </a:cxn>
              <a:cxn ang="0">
                <a:pos x="418" y="88"/>
              </a:cxn>
              <a:cxn ang="0">
                <a:pos x="435" y="68"/>
              </a:cxn>
              <a:cxn ang="0">
                <a:pos x="441" y="73"/>
              </a:cxn>
              <a:cxn ang="0">
                <a:pos x="448" y="80"/>
              </a:cxn>
              <a:cxn ang="0">
                <a:pos x="459" y="75"/>
              </a:cxn>
              <a:cxn ang="0">
                <a:pos x="457" y="98"/>
              </a:cxn>
              <a:cxn ang="0">
                <a:pos x="449" y="141"/>
              </a:cxn>
              <a:cxn ang="0">
                <a:pos x="435" y="149"/>
              </a:cxn>
              <a:cxn ang="0">
                <a:pos x="405" y="170"/>
              </a:cxn>
              <a:cxn ang="0">
                <a:pos x="385" y="197"/>
              </a:cxn>
              <a:cxn ang="0">
                <a:pos x="367" y="258"/>
              </a:cxn>
              <a:cxn ang="0">
                <a:pos x="328" y="321"/>
              </a:cxn>
              <a:cxn ang="0">
                <a:pos x="301" y="358"/>
              </a:cxn>
              <a:cxn ang="0">
                <a:pos x="270" y="389"/>
              </a:cxn>
              <a:cxn ang="0">
                <a:pos x="249" y="423"/>
              </a:cxn>
              <a:cxn ang="0">
                <a:pos x="228" y="467"/>
              </a:cxn>
              <a:cxn ang="0">
                <a:pos x="251" y="526"/>
              </a:cxn>
              <a:cxn ang="0">
                <a:pos x="284" y="540"/>
              </a:cxn>
              <a:cxn ang="0">
                <a:pos x="270" y="545"/>
              </a:cxn>
              <a:cxn ang="0">
                <a:pos x="225" y="546"/>
              </a:cxn>
              <a:cxn ang="0">
                <a:pos x="204" y="535"/>
              </a:cxn>
              <a:cxn ang="0">
                <a:pos x="202" y="523"/>
              </a:cxn>
              <a:cxn ang="0">
                <a:pos x="201" y="463"/>
              </a:cxn>
              <a:cxn ang="0">
                <a:pos x="196" y="422"/>
              </a:cxn>
              <a:cxn ang="0">
                <a:pos x="174" y="412"/>
              </a:cxn>
              <a:cxn ang="0">
                <a:pos x="150" y="400"/>
              </a:cxn>
              <a:cxn ang="0">
                <a:pos x="133" y="383"/>
              </a:cxn>
              <a:cxn ang="0">
                <a:pos x="124" y="357"/>
              </a:cxn>
              <a:cxn ang="0">
                <a:pos x="112" y="349"/>
              </a:cxn>
              <a:cxn ang="0">
                <a:pos x="78" y="345"/>
              </a:cxn>
              <a:cxn ang="0">
                <a:pos x="73" y="343"/>
              </a:cxn>
            </a:cxnLst>
            <a:rect l="0" t="0" r="r" b="b"/>
            <a:pathLst>
              <a:path w="460" h="550">
                <a:moveTo>
                  <a:pt x="71" y="332"/>
                </a:moveTo>
                <a:cubicBezTo>
                  <a:pt x="70" y="332"/>
                  <a:pt x="70" y="333"/>
                  <a:pt x="70" y="333"/>
                </a:cubicBezTo>
                <a:cubicBezTo>
                  <a:pt x="70" y="334"/>
                  <a:pt x="69" y="335"/>
                  <a:pt x="68" y="335"/>
                </a:cubicBezTo>
                <a:cubicBezTo>
                  <a:pt x="66" y="335"/>
                  <a:pt x="67" y="334"/>
                  <a:pt x="67" y="333"/>
                </a:cubicBezTo>
                <a:cubicBezTo>
                  <a:pt x="67" y="331"/>
                  <a:pt x="67" y="329"/>
                  <a:pt x="64" y="330"/>
                </a:cubicBezTo>
                <a:cubicBezTo>
                  <a:pt x="63" y="330"/>
                  <a:pt x="63" y="329"/>
                  <a:pt x="64" y="328"/>
                </a:cubicBezTo>
                <a:cubicBezTo>
                  <a:pt x="64" y="327"/>
                  <a:pt x="65" y="327"/>
                  <a:pt x="64" y="326"/>
                </a:cubicBezTo>
                <a:cubicBezTo>
                  <a:pt x="63" y="327"/>
                  <a:pt x="62" y="328"/>
                  <a:pt x="61" y="328"/>
                </a:cubicBezTo>
                <a:cubicBezTo>
                  <a:pt x="60" y="329"/>
                  <a:pt x="59" y="329"/>
                  <a:pt x="59" y="328"/>
                </a:cubicBezTo>
                <a:cubicBezTo>
                  <a:pt x="58" y="324"/>
                  <a:pt x="54" y="323"/>
                  <a:pt x="51" y="323"/>
                </a:cubicBezTo>
                <a:cubicBezTo>
                  <a:pt x="48" y="322"/>
                  <a:pt x="46" y="322"/>
                  <a:pt x="43" y="322"/>
                </a:cubicBezTo>
                <a:cubicBezTo>
                  <a:pt x="38" y="323"/>
                  <a:pt x="37" y="318"/>
                  <a:pt x="39" y="315"/>
                </a:cubicBezTo>
                <a:cubicBezTo>
                  <a:pt x="39" y="314"/>
                  <a:pt x="40" y="313"/>
                  <a:pt x="38" y="313"/>
                </a:cubicBezTo>
                <a:cubicBezTo>
                  <a:pt x="33" y="311"/>
                  <a:pt x="27" y="311"/>
                  <a:pt x="21" y="311"/>
                </a:cubicBezTo>
                <a:cubicBezTo>
                  <a:pt x="18" y="311"/>
                  <a:pt x="16" y="310"/>
                  <a:pt x="15" y="307"/>
                </a:cubicBezTo>
                <a:cubicBezTo>
                  <a:pt x="13" y="304"/>
                  <a:pt x="11" y="301"/>
                  <a:pt x="10" y="297"/>
                </a:cubicBezTo>
                <a:cubicBezTo>
                  <a:pt x="10" y="295"/>
                  <a:pt x="11" y="292"/>
                  <a:pt x="12" y="291"/>
                </a:cubicBezTo>
                <a:cubicBezTo>
                  <a:pt x="12" y="290"/>
                  <a:pt x="13" y="290"/>
                  <a:pt x="13" y="289"/>
                </a:cubicBezTo>
                <a:cubicBezTo>
                  <a:pt x="14" y="288"/>
                  <a:pt x="17" y="286"/>
                  <a:pt x="13" y="285"/>
                </a:cubicBezTo>
                <a:cubicBezTo>
                  <a:pt x="12" y="285"/>
                  <a:pt x="10" y="284"/>
                  <a:pt x="12" y="282"/>
                </a:cubicBezTo>
                <a:cubicBezTo>
                  <a:pt x="13" y="281"/>
                  <a:pt x="11" y="280"/>
                  <a:pt x="11" y="279"/>
                </a:cubicBezTo>
                <a:cubicBezTo>
                  <a:pt x="11" y="276"/>
                  <a:pt x="11" y="272"/>
                  <a:pt x="11" y="269"/>
                </a:cubicBezTo>
                <a:cubicBezTo>
                  <a:pt x="11" y="267"/>
                  <a:pt x="11" y="265"/>
                  <a:pt x="11" y="264"/>
                </a:cubicBezTo>
                <a:cubicBezTo>
                  <a:pt x="11" y="263"/>
                  <a:pt x="11" y="262"/>
                  <a:pt x="9" y="263"/>
                </a:cubicBezTo>
                <a:cubicBezTo>
                  <a:pt x="9" y="264"/>
                  <a:pt x="8" y="263"/>
                  <a:pt x="8" y="263"/>
                </a:cubicBezTo>
                <a:cubicBezTo>
                  <a:pt x="6" y="261"/>
                  <a:pt x="5" y="259"/>
                  <a:pt x="4" y="257"/>
                </a:cubicBezTo>
                <a:cubicBezTo>
                  <a:pt x="3" y="255"/>
                  <a:pt x="5" y="255"/>
                  <a:pt x="6" y="254"/>
                </a:cubicBezTo>
                <a:cubicBezTo>
                  <a:pt x="8" y="253"/>
                  <a:pt x="10" y="253"/>
                  <a:pt x="11" y="251"/>
                </a:cubicBezTo>
                <a:cubicBezTo>
                  <a:pt x="13" y="249"/>
                  <a:pt x="13" y="247"/>
                  <a:pt x="10" y="246"/>
                </a:cubicBezTo>
                <a:cubicBezTo>
                  <a:pt x="8" y="245"/>
                  <a:pt x="6" y="243"/>
                  <a:pt x="4" y="242"/>
                </a:cubicBezTo>
                <a:cubicBezTo>
                  <a:pt x="1" y="240"/>
                  <a:pt x="2" y="238"/>
                  <a:pt x="1" y="235"/>
                </a:cubicBezTo>
                <a:cubicBezTo>
                  <a:pt x="1" y="234"/>
                  <a:pt x="0" y="233"/>
                  <a:pt x="0" y="231"/>
                </a:cubicBezTo>
                <a:cubicBezTo>
                  <a:pt x="0" y="226"/>
                  <a:pt x="2" y="222"/>
                  <a:pt x="5" y="218"/>
                </a:cubicBezTo>
                <a:cubicBezTo>
                  <a:pt x="7" y="216"/>
                  <a:pt x="9" y="214"/>
                  <a:pt x="10" y="212"/>
                </a:cubicBezTo>
                <a:cubicBezTo>
                  <a:pt x="10" y="211"/>
                  <a:pt x="12" y="210"/>
                  <a:pt x="14" y="210"/>
                </a:cubicBezTo>
                <a:cubicBezTo>
                  <a:pt x="17" y="209"/>
                  <a:pt x="18" y="206"/>
                  <a:pt x="20" y="205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18" y="201"/>
                  <a:pt x="22" y="202"/>
                  <a:pt x="22" y="201"/>
                </a:cubicBezTo>
                <a:cubicBezTo>
                  <a:pt x="23" y="199"/>
                  <a:pt x="25" y="199"/>
                  <a:pt x="27" y="198"/>
                </a:cubicBezTo>
                <a:cubicBezTo>
                  <a:pt x="31" y="198"/>
                  <a:pt x="34" y="197"/>
                  <a:pt x="38" y="197"/>
                </a:cubicBezTo>
                <a:cubicBezTo>
                  <a:pt x="37" y="195"/>
                  <a:pt x="35" y="196"/>
                  <a:pt x="35" y="195"/>
                </a:cubicBezTo>
                <a:cubicBezTo>
                  <a:pt x="35" y="194"/>
                  <a:pt x="36" y="194"/>
                  <a:pt x="37" y="194"/>
                </a:cubicBezTo>
                <a:cubicBezTo>
                  <a:pt x="43" y="193"/>
                  <a:pt x="49" y="193"/>
                  <a:pt x="55" y="194"/>
                </a:cubicBezTo>
                <a:cubicBezTo>
                  <a:pt x="57" y="194"/>
                  <a:pt x="59" y="195"/>
                  <a:pt x="61" y="196"/>
                </a:cubicBezTo>
                <a:cubicBezTo>
                  <a:pt x="64" y="197"/>
                  <a:pt x="67" y="198"/>
                  <a:pt x="69" y="199"/>
                </a:cubicBezTo>
                <a:cubicBezTo>
                  <a:pt x="71" y="199"/>
                  <a:pt x="73" y="200"/>
                  <a:pt x="74" y="201"/>
                </a:cubicBezTo>
                <a:cubicBezTo>
                  <a:pt x="79" y="204"/>
                  <a:pt x="84" y="207"/>
                  <a:pt x="88" y="210"/>
                </a:cubicBezTo>
                <a:cubicBezTo>
                  <a:pt x="91" y="211"/>
                  <a:pt x="91" y="214"/>
                  <a:pt x="93" y="215"/>
                </a:cubicBezTo>
                <a:cubicBezTo>
                  <a:pt x="94" y="215"/>
                  <a:pt x="94" y="216"/>
                  <a:pt x="95" y="215"/>
                </a:cubicBezTo>
                <a:cubicBezTo>
                  <a:pt x="96" y="214"/>
                  <a:pt x="96" y="215"/>
                  <a:pt x="97" y="215"/>
                </a:cubicBezTo>
                <a:cubicBezTo>
                  <a:pt x="100" y="218"/>
                  <a:pt x="103" y="221"/>
                  <a:pt x="105" y="224"/>
                </a:cubicBezTo>
                <a:cubicBezTo>
                  <a:pt x="107" y="227"/>
                  <a:pt x="110" y="230"/>
                  <a:pt x="111" y="234"/>
                </a:cubicBezTo>
                <a:cubicBezTo>
                  <a:pt x="112" y="235"/>
                  <a:pt x="113" y="235"/>
                  <a:pt x="114" y="236"/>
                </a:cubicBezTo>
                <a:cubicBezTo>
                  <a:pt x="118" y="239"/>
                  <a:pt x="121" y="242"/>
                  <a:pt x="126" y="243"/>
                </a:cubicBezTo>
                <a:cubicBezTo>
                  <a:pt x="127" y="243"/>
                  <a:pt x="129" y="244"/>
                  <a:pt x="130" y="245"/>
                </a:cubicBezTo>
                <a:cubicBezTo>
                  <a:pt x="131" y="246"/>
                  <a:pt x="133" y="246"/>
                  <a:pt x="133" y="246"/>
                </a:cubicBezTo>
                <a:cubicBezTo>
                  <a:pt x="135" y="245"/>
                  <a:pt x="137" y="245"/>
                  <a:pt x="139" y="244"/>
                </a:cubicBezTo>
                <a:cubicBezTo>
                  <a:pt x="141" y="243"/>
                  <a:pt x="143" y="243"/>
                  <a:pt x="144" y="243"/>
                </a:cubicBezTo>
                <a:cubicBezTo>
                  <a:pt x="152" y="243"/>
                  <a:pt x="159" y="243"/>
                  <a:pt x="167" y="243"/>
                </a:cubicBezTo>
                <a:cubicBezTo>
                  <a:pt x="172" y="242"/>
                  <a:pt x="177" y="241"/>
                  <a:pt x="182" y="240"/>
                </a:cubicBezTo>
                <a:cubicBezTo>
                  <a:pt x="185" y="239"/>
                  <a:pt x="188" y="238"/>
                  <a:pt x="191" y="238"/>
                </a:cubicBezTo>
                <a:cubicBezTo>
                  <a:pt x="194" y="238"/>
                  <a:pt x="198" y="237"/>
                  <a:pt x="200" y="235"/>
                </a:cubicBezTo>
                <a:cubicBezTo>
                  <a:pt x="203" y="234"/>
                  <a:pt x="205" y="234"/>
                  <a:pt x="208" y="234"/>
                </a:cubicBezTo>
                <a:cubicBezTo>
                  <a:pt x="210" y="233"/>
                  <a:pt x="213" y="232"/>
                  <a:pt x="216" y="232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4" y="228"/>
                  <a:pt x="225" y="229"/>
                  <a:pt x="227" y="228"/>
                </a:cubicBezTo>
                <a:cubicBezTo>
                  <a:pt x="224" y="227"/>
                  <a:pt x="222" y="225"/>
                  <a:pt x="220" y="223"/>
                </a:cubicBezTo>
                <a:cubicBezTo>
                  <a:pt x="219" y="221"/>
                  <a:pt x="217" y="221"/>
                  <a:pt x="215" y="219"/>
                </a:cubicBezTo>
                <a:cubicBezTo>
                  <a:pt x="214" y="218"/>
                  <a:pt x="215" y="218"/>
                  <a:pt x="216" y="218"/>
                </a:cubicBezTo>
                <a:cubicBezTo>
                  <a:pt x="217" y="218"/>
                  <a:pt x="219" y="218"/>
                  <a:pt x="220" y="218"/>
                </a:cubicBezTo>
                <a:cubicBezTo>
                  <a:pt x="221" y="217"/>
                  <a:pt x="221" y="217"/>
                  <a:pt x="222" y="217"/>
                </a:cubicBezTo>
                <a:cubicBezTo>
                  <a:pt x="222" y="216"/>
                  <a:pt x="221" y="216"/>
                  <a:pt x="221" y="215"/>
                </a:cubicBezTo>
                <a:cubicBezTo>
                  <a:pt x="219" y="214"/>
                  <a:pt x="217" y="213"/>
                  <a:pt x="215" y="213"/>
                </a:cubicBezTo>
                <a:cubicBezTo>
                  <a:pt x="202" y="213"/>
                  <a:pt x="189" y="213"/>
                  <a:pt x="177" y="213"/>
                </a:cubicBezTo>
                <a:cubicBezTo>
                  <a:pt x="170" y="216"/>
                  <a:pt x="163" y="213"/>
                  <a:pt x="156" y="215"/>
                </a:cubicBezTo>
                <a:cubicBezTo>
                  <a:pt x="151" y="216"/>
                  <a:pt x="146" y="216"/>
                  <a:pt x="141" y="216"/>
                </a:cubicBezTo>
                <a:cubicBezTo>
                  <a:pt x="138" y="216"/>
                  <a:pt x="136" y="215"/>
                  <a:pt x="133" y="214"/>
                </a:cubicBezTo>
                <a:cubicBezTo>
                  <a:pt x="131" y="213"/>
                  <a:pt x="129" y="213"/>
                  <a:pt x="128" y="210"/>
                </a:cubicBezTo>
                <a:cubicBezTo>
                  <a:pt x="126" y="207"/>
                  <a:pt x="124" y="203"/>
                  <a:pt x="124" y="199"/>
                </a:cubicBezTo>
                <a:cubicBezTo>
                  <a:pt x="124" y="197"/>
                  <a:pt x="123" y="195"/>
                  <a:pt x="122" y="193"/>
                </a:cubicBezTo>
                <a:cubicBezTo>
                  <a:pt x="120" y="189"/>
                  <a:pt x="120" y="185"/>
                  <a:pt x="122" y="182"/>
                </a:cubicBezTo>
                <a:cubicBezTo>
                  <a:pt x="124" y="179"/>
                  <a:pt x="124" y="177"/>
                  <a:pt x="123" y="175"/>
                </a:cubicBezTo>
                <a:cubicBezTo>
                  <a:pt x="123" y="174"/>
                  <a:pt x="123" y="173"/>
                  <a:pt x="125" y="173"/>
                </a:cubicBezTo>
                <a:cubicBezTo>
                  <a:pt x="125" y="173"/>
                  <a:pt x="126" y="173"/>
                  <a:pt x="127" y="172"/>
                </a:cubicBezTo>
                <a:cubicBezTo>
                  <a:pt x="128" y="171"/>
                  <a:pt x="129" y="171"/>
                  <a:pt x="127" y="169"/>
                </a:cubicBezTo>
                <a:cubicBezTo>
                  <a:pt x="123" y="166"/>
                  <a:pt x="125" y="159"/>
                  <a:pt x="129" y="157"/>
                </a:cubicBezTo>
                <a:cubicBezTo>
                  <a:pt x="131" y="156"/>
                  <a:pt x="132" y="155"/>
                  <a:pt x="132" y="153"/>
                </a:cubicBezTo>
                <a:cubicBezTo>
                  <a:pt x="131" y="150"/>
                  <a:pt x="133" y="149"/>
                  <a:pt x="135" y="148"/>
                </a:cubicBezTo>
                <a:cubicBezTo>
                  <a:pt x="135" y="147"/>
                  <a:pt x="136" y="147"/>
                  <a:pt x="137" y="146"/>
                </a:cubicBezTo>
                <a:cubicBezTo>
                  <a:pt x="138" y="145"/>
                  <a:pt x="138" y="144"/>
                  <a:pt x="137" y="143"/>
                </a:cubicBezTo>
                <a:cubicBezTo>
                  <a:pt x="134" y="139"/>
                  <a:pt x="134" y="137"/>
                  <a:pt x="138" y="134"/>
                </a:cubicBezTo>
                <a:cubicBezTo>
                  <a:pt x="139" y="133"/>
                  <a:pt x="140" y="133"/>
                  <a:pt x="140" y="132"/>
                </a:cubicBezTo>
                <a:cubicBezTo>
                  <a:pt x="140" y="131"/>
                  <a:pt x="140" y="130"/>
                  <a:pt x="141" y="131"/>
                </a:cubicBezTo>
                <a:cubicBezTo>
                  <a:pt x="142" y="132"/>
                  <a:pt x="143" y="130"/>
                  <a:pt x="144" y="130"/>
                </a:cubicBezTo>
                <a:cubicBezTo>
                  <a:pt x="148" y="129"/>
                  <a:pt x="147" y="127"/>
                  <a:pt x="146" y="125"/>
                </a:cubicBezTo>
                <a:cubicBezTo>
                  <a:pt x="144" y="121"/>
                  <a:pt x="144" y="120"/>
                  <a:pt x="147" y="117"/>
                </a:cubicBezTo>
                <a:cubicBezTo>
                  <a:pt x="151" y="113"/>
                  <a:pt x="155" y="110"/>
                  <a:pt x="161" y="107"/>
                </a:cubicBezTo>
                <a:cubicBezTo>
                  <a:pt x="163" y="106"/>
                  <a:pt x="166" y="106"/>
                  <a:pt x="168" y="105"/>
                </a:cubicBezTo>
                <a:cubicBezTo>
                  <a:pt x="171" y="103"/>
                  <a:pt x="173" y="103"/>
                  <a:pt x="176" y="102"/>
                </a:cubicBezTo>
                <a:cubicBezTo>
                  <a:pt x="178" y="101"/>
                  <a:pt x="180" y="100"/>
                  <a:pt x="183" y="100"/>
                </a:cubicBezTo>
                <a:cubicBezTo>
                  <a:pt x="185" y="100"/>
                  <a:pt x="187" y="98"/>
                  <a:pt x="189" y="97"/>
                </a:cubicBezTo>
                <a:cubicBezTo>
                  <a:pt x="190" y="96"/>
                  <a:pt x="190" y="96"/>
                  <a:pt x="189" y="95"/>
                </a:cubicBezTo>
                <a:cubicBezTo>
                  <a:pt x="186" y="95"/>
                  <a:pt x="185" y="92"/>
                  <a:pt x="184" y="90"/>
                </a:cubicBezTo>
                <a:cubicBezTo>
                  <a:pt x="184" y="89"/>
                  <a:pt x="185" y="88"/>
                  <a:pt x="186" y="87"/>
                </a:cubicBezTo>
                <a:cubicBezTo>
                  <a:pt x="187" y="86"/>
                  <a:pt x="188" y="84"/>
                  <a:pt x="188" y="82"/>
                </a:cubicBezTo>
                <a:cubicBezTo>
                  <a:pt x="187" y="80"/>
                  <a:pt x="185" y="80"/>
                  <a:pt x="182" y="79"/>
                </a:cubicBezTo>
                <a:cubicBezTo>
                  <a:pt x="178" y="78"/>
                  <a:pt x="173" y="79"/>
                  <a:pt x="169" y="77"/>
                </a:cubicBezTo>
                <a:cubicBezTo>
                  <a:pt x="164" y="76"/>
                  <a:pt x="160" y="77"/>
                  <a:pt x="156" y="76"/>
                </a:cubicBezTo>
                <a:cubicBezTo>
                  <a:pt x="155" y="75"/>
                  <a:pt x="154" y="76"/>
                  <a:pt x="153" y="76"/>
                </a:cubicBezTo>
                <a:cubicBezTo>
                  <a:pt x="150" y="76"/>
                  <a:pt x="146" y="75"/>
                  <a:pt x="143" y="74"/>
                </a:cubicBezTo>
                <a:cubicBezTo>
                  <a:pt x="142" y="73"/>
                  <a:pt x="140" y="73"/>
                  <a:pt x="139" y="72"/>
                </a:cubicBezTo>
                <a:cubicBezTo>
                  <a:pt x="137" y="69"/>
                  <a:pt x="138" y="66"/>
                  <a:pt x="141" y="65"/>
                </a:cubicBezTo>
                <a:cubicBezTo>
                  <a:pt x="142" y="65"/>
                  <a:pt x="142" y="65"/>
                  <a:pt x="143" y="64"/>
                </a:cubicBezTo>
                <a:cubicBezTo>
                  <a:pt x="145" y="62"/>
                  <a:pt x="145" y="62"/>
                  <a:pt x="142" y="60"/>
                </a:cubicBezTo>
                <a:cubicBezTo>
                  <a:pt x="141" y="59"/>
                  <a:pt x="139" y="58"/>
                  <a:pt x="140" y="56"/>
                </a:cubicBezTo>
                <a:cubicBezTo>
                  <a:pt x="140" y="54"/>
                  <a:pt x="141" y="53"/>
                  <a:pt x="143" y="52"/>
                </a:cubicBezTo>
                <a:cubicBezTo>
                  <a:pt x="146" y="51"/>
                  <a:pt x="149" y="50"/>
                  <a:pt x="152" y="48"/>
                </a:cubicBezTo>
                <a:cubicBezTo>
                  <a:pt x="154" y="47"/>
                  <a:pt x="156" y="48"/>
                  <a:pt x="158" y="48"/>
                </a:cubicBezTo>
                <a:cubicBezTo>
                  <a:pt x="160" y="47"/>
                  <a:pt x="162" y="47"/>
                  <a:pt x="164" y="47"/>
                </a:cubicBezTo>
                <a:cubicBezTo>
                  <a:pt x="164" y="47"/>
                  <a:pt x="166" y="47"/>
                  <a:pt x="166" y="46"/>
                </a:cubicBezTo>
                <a:cubicBezTo>
                  <a:pt x="166" y="45"/>
                  <a:pt x="165" y="45"/>
                  <a:pt x="164" y="45"/>
                </a:cubicBezTo>
                <a:cubicBezTo>
                  <a:pt x="163" y="45"/>
                  <a:pt x="162" y="45"/>
                  <a:pt x="160" y="45"/>
                </a:cubicBezTo>
                <a:cubicBezTo>
                  <a:pt x="157" y="44"/>
                  <a:pt x="154" y="43"/>
                  <a:pt x="151" y="41"/>
                </a:cubicBezTo>
                <a:cubicBezTo>
                  <a:pt x="149" y="39"/>
                  <a:pt x="149" y="38"/>
                  <a:pt x="151" y="36"/>
                </a:cubicBezTo>
                <a:cubicBezTo>
                  <a:pt x="152" y="35"/>
                  <a:pt x="154" y="35"/>
                  <a:pt x="155" y="34"/>
                </a:cubicBezTo>
                <a:cubicBezTo>
                  <a:pt x="158" y="33"/>
                  <a:pt x="160" y="32"/>
                  <a:pt x="163" y="32"/>
                </a:cubicBezTo>
                <a:cubicBezTo>
                  <a:pt x="165" y="31"/>
                  <a:pt x="167" y="31"/>
                  <a:pt x="169" y="28"/>
                </a:cubicBezTo>
                <a:cubicBezTo>
                  <a:pt x="171" y="24"/>
                  <a:pt x="174" y="22"/>
                  <a:pt x="178" y="20"/>
                </a:cubicBezTo>
                <a:cubicBezTo>
                  <a:pt x="182" y="19"/>
                  <a:pt x="187" y="19"/>
                  <a:pt x="191" y="19"/>
                </a:cubicBezTo>
                <a:cubicBezTo>
                  <a:pt x="192" y="19"/>
                  <a:pt x="193" y="19"/>
                  <a:pt x="194" y="17"/>
                </a:cubicBezTo>
                <a:cubicBezTo>
                  <a:pt x="195" y="15"/>
                  <a:pt x="196" y="14"/>
                  <a:pt x="198" y="13"/>
                </a:cubicBezTo>
                <a:cubicBezTo>
                  <a:pt x="201" y="11"/>
                  <a:pt x="204" y="10"/>
                  <a:pt x="207" y="9"/>
                </a:cubicBezTo>
                <a:cubicBezTo>
                  <a:pt x="209" y="9"/>
                  <a:pt x="210" y="7"/>
                  <a:pt x="212" y="6"/>
                </a:cubicBezTo>
                <a:cubicBezTo>
                  <a:pt x="214" y="5"/>
                  <a:pt x="215" y="4"/>
                  <a:pt x="217" y="5"/>
                </a:cubicBezTo>
                <a:cubicBezTo>
                  <a:pt x="220" y="5"/>
                  <a:pt x="222" y="4"/>
                  <a:pt x="225" y="3"/>
                </a:cubicBezTo>
                <a:cubicBezTo>
                  <a:pt x="228" y="1"/>
                  <a:pt x="231" y="0"/>
                  <a:pt x="234" y="0"/>
                </a:cubicBezTo>
                <a:cubicBezTo>
                  <a:pt x="236" y="0"/>
                  <a:pt x="237" y="0"/>
                  <a:pt x="239" y="0"/>
                </a:cubicBezTo>
                <a:cubicBezTo>
                  <a:pt x="245" y="0"/>
                  <a:pt x="249" y="2"/>
                  <a:pt x="254" y="4"/>
                </a:cubicBezTo>
                <a:cubicBezTo>
                  <a:pt x="258" y="5"/>
                  <a:pt x="261" y="7"/>
                  <a:pt x="264" y="9"/>
                </a:cubicBezTo>
                <a:cubicBezTo>
                  <a:pt x="266" y="10"/>
                  <a:pt x="269" y="10"/>
                  <a:pt x="271" y="11"/>
                </a:cubicBezTo>
                <a:cubicBezTo>
                  <a:pt x="277" y="14"/>
                  <a:pt x="282" y="16"/>
                  <a:pt x="286" y="21"/>
                </a:cubicBezTo>
                <a:cubicBezTo>
                  <a:pt x="288" y="22"/>
                  <a:pt x="289" y="24"/>
                  <a:pt x="290" y="25"/>
                </a:cubicBezTo>
                <a:cubicBezTo>
                  <a:pt x="291" y="26"/>
                  <a:pt x="292" y="27"/>
                  <a:pt x="294" y="27"/>
                </a:cubicBezTo>
                <a:cubicBezTo>
                  <a:pt x="302" y="28"/>
                  <a:pt x="310" y="29"/>
                  <a:pt x="316" y="35"/>
                </a:cubicBezTo>
                <a:cubicBezTo>
                  <a:pt x="319" y="38"/>
                  <a:pt x="322" y="41"/>
                  <a:pt x="325" y="44"/>
                </a:cubicBezTo>
                <a:cubicBezTo>
                  <a:pt x="326" y="44"/>
                  <a:pt x="327" y="45"/>
                  <a:pt x="328" y="46"/>
                </a:cubicBezTo>
                <a:cubicBezTo>
                  <a:pt x="331" y="47"/>
                  <a:pt x="333" y="50"/>
                  <a:pt x="335" y="54"/>
                </a:cubicBezTo>
                <a:cubicBezTo>
                  <a:pt x="337" y="59"/>
                  <a:pt x="339" y="64"/>
                  <a:pt x="338" y="69"/>
                </a:cubicBezTo>
                <a:cubicBezTo>
                  <a:pt x="338" y="71"/>
                  <a:pt x="339" y="73"/>
                  <a:pt x="340" y="74"/>
                </a:cubicBezTo>
                <a:cubicBezTo>
                  <a:pt x="344" y="78"/>
                  <a:pt x="347" y="83"/>
                  <a:pt x="349" y="88"/>
                </a:cubicBezTo>
                <a:cubicBezTo>
                  <a:pt x="350" y="92"/>
                  <a:pt x="351" y="96"/>
                  <a:pt x="351" y="101"/>
                </a:cubicBezTo>
                <a:cubicBezTo>
                  <a:pt x="351" y="105"/>
                  <a:pt x="350" y="109"/>
                  <a:pt x="351" y="112"/>
                </a:cubicBezTo>
                <a:cubicBezTo>
                  <a:pt x="351" y="114"/>
                  <a:pt x="351" y="114"/>
                  <a:pt x="353" y="113"/>
                </a:cubicBezTo>
                <a:cubicBezTo>
                  <a:pt x="357" y="111"/>
                  <a:pt x="361" y="108"/>
                  <a:pt x="365" y="105"/>
                </a:cubicBezTo>
                <a:cubicBezTo>
                  <a:pt x="369" y="103"/>
                  <a:pt x="373" y="101"/>
                  <a:pt x="378" y="100"/>
                </a:cubicBezTo>
                <a:cubicBezTo>
                  <a:pt x="382" y="98"/>
                  <a:pt x="386" y="97"/>
                  <a:pt x="389" y="96"/>
                </a:cubicBezTo>
                <a:cubicBezTo>
                  <a:pt x="392" y="95"/>
                  <a:pt x="394" y="94"/>
                  <a:pt x="397" y="93"/>
                </a:cubicBezTo>
                <a:cubicBezTo>
                  <a:pt x="401" y="92"/>
                  <a:pt x="405" y="92"/>
                  <a:pt x="409" y="91"/>
                </a:cubicBezTo>
                <a:cubicBezTo>
                  <a:pt x="411" y="90"/>
                  <a:pt x="414" y="91"/>
                  <a:pt x="416" y="90"/>
                </a:cubicBezTo>
                <a:cubicBezTo>
                  <a:pt x="417" y="90"/>
                  <a:pt x="419" y="91"/>
                  <a:pt x="418" y="88"/>
                </a:cubicBezTo>
                <a:cubicBezTo>
                  <a:pt x="417" y="88"/>
                  <a:pt x="419" y="85"/>
                  <a:pt x="419" y="84"/>
                </a:cubicBezTo>
                <a:cubicBezTo>
                  <a:pt x="420" y="81"/>
                  <a:pt x="421" y="79"/>
                  <a:pt x="422" y="77"/>
                </a:cubicBezTo>
                <a:cubicBezTo>
                  <a:pt x="423" y="76"/>
                  <a:pt x="424" y="75"/>
                  <a:pt x="425" y="75"/>
                </a:cubicBezTo>
                <a:cubicBezTo>
                  <a:pt x="427" y="75"/>
                  <a:pt x="429" y="73"/>
                  <a:pt x="430" y="71"/>
                </a:cubicBezTo>
                <a:cubicBezTo>
                  <a:pt x="431" y="69"/>
                  <a:pt x="434" y="70"/>
                  <a:pt x="435" y="68"/>
                </a:cubicBezTo>
                <a:cubicBezTo>
                  <a:pt x="437" y="67"/>
                  <a:pt x="438" y="66"/>
                  <a:pt x="440" y="65"/>
                </a:cubicBezTo>
                <a:cubicBezTo>
                  <a:pt x="441" y="65"/>
                  <a:pt x="443" y="65"/>
                  <a:pt x="444" y="66"/>
                </a:cubicBezTo>
                <a:cubicBezTo>
                  <a:pt x="445" y="67"/>
                  <a:pt x="443" y="67"/>
                  <a:pt x="443" y="69"/>
                </a:cubicBezTo>
                <a:cubicBezTo>
                  <a:pt x="443" y="70"/>
                  <a:pt x="442" y="70"/>
                  <a:pt x="441" y="71"/>
                </a:cubicBezTo>
                <a:cubicBezTo>
                  <a:pt x="441" y="71"/>
                  <a:pt x="441" y="72"/>
                  <a:pt x="441" y="73"/>
                </a:cubicBezTo>
                <a:cubicBezTo>
                  <a:pt x="442" y="73"/>
                  <a:pt x="443" y="73"/>
                  <a:pt x="443" y="72"/>
                </a:cubicBezTo>
                <a:cubicBezTo>
                  <a:pt x="445" y="70"/>
                  <a:pt x="447" y="68"/>
                  <a:pt x="449" y="66"/>
                </a:cubicBezTo>
                <a:cubicBezTo>
                  <a:pt x="450" y="65"/>
                  <a:pt x="451" y="65"/>
                  <a:pt x="452" y="65"/>
                </a:cubicBezTo>
                <a:cubicBezTo>
                  <a:pt x="453" y="65"/>
                  <a:pt x="454" y="65"/>
                  <a:pt x="453" y="67"/>
                </a:cubicBezTo>
                <a:cubicBezTo>
                  <a:pt x="451" y="71"/>
                  <a:pt x="450" y="76"/>
                  <a:pt x="448" y="80"/>
                </a:cubicBezTo>
                <a:cubicBezTo>
                  <a:pt x="448" y="80"/>
                  <a:pt x="448" y="81"/>
                  <a:pt x="449" y="81"/>
                </a:cubicBezTo>
                <a:cubicBezTo>
                  <a:pt x="449" y="81"/>
                  <a:pt x="450" y="82"/>
                  <a:pt x="451" y="81"/>
                </a:cubicBezTo>
                <a:cubicBezTo>
                  <a:pt x="452" y="80"/>
                  <a:pt x="453" y="80"/>
                  <a:pt x="454" y="78"/>
                </a:cubicBezTo>
                <a:cubicBezTo>
                  <a:pt x="454" y="77"/>
                  <a:pt x="455" y="76"/>
                  <a:pt x="456" y="75"/>
                </a:cubicBezTo>
                <a:cubicBezTo>
                  <a:pt x="457" y="75"/>
                  <a:pt x="458" y="74"/>
                  <a:pt x="459" y="75"/>
                </a:cubicBezTo>
                <a:cubicBezTo>
                  <a:pt x="459" y="76"/>
                  <a:pt x="460" y="76"/>
                  <a:pt x="460" y="78"/>
                </a:cubicBezTo>
                <a:cubicBezTo>
                  <a:pt x="459" y="80"/>
                  <a:pt x="458" y="83"/>
                  <a:pt x="457" y="85"/>
                </a:cubicBezTo>
                <a:cubicBezTo>
                  <a:pt x="457" y="86"/>
                  <a:pt x="457" y="88"/>
                  <a:pt x="458" y="89"/>
                </a:cubicBezTo>
                <a:cubicBezTo>
                  <a:pt x="459" y="90"/>
                  <a:pt x="459" y="91"/>
                  <a:pt x="459" y="92"/>
                </a:cubicBezTo>
                <a:cubicBezTo>
                  <a:pt x="458" y="94"/>
                  <a:pt x="457" y="96"/>
                  <a:pt x="457" y="98"/>
                </a:cubicBezTo>
                <a:cubicBezTo>
                  <a:pt x="455" y="104"/>
                  <a:pt x="455" y="109"/>
                  <a:pt x="457" y="115"/>
                </a:cubicBezTo>
                <a:cubicBezTo>
                  <a:pt x="458" y="118"/>
                  <a:pt x="459" y="121"/>
                  <a:pt x="457" y="125"/>
                </a:cubicBezTo>
                <a:cubicBezTo>
                  <a:pt x="455" y="126"/>
                  <a:pt x="456" y="129"/>
                  <a:pt x="454" y="131"/>
                </a:cubicBezTo>
                <a:cubicBezTo>
                  <a:pt x="453" y="134"/>
                  <a:pt x="451" y="135"/>
                  <a:pt x="450" y="138"/>
                </a:cubicBezTo>
                <a:cubicBezTo>
                  <a:pt x="450" y="139"/>
                  <a:pt x="449" y="140"/>
                  <a:pt x="449" y="141"/>
                </a:cubicBezTo>
                <a:cubicBezTo>
                  <a:pt x="449" y="144"/>
                  <a:pt x="449" y="146"/>
                  <a:pt x="449" y="148"/>
                </a:cubicBezTo>
                <a:cubicBezTo>
                  <a:pt x="449" y="151"/>
                  <a:pt x="447" y="154"/>
                  <a:pt x="446" y="157"/>
                </a:cubicBezTo>
                <a:cubicBezTo>
                  <a:pt x="445" y="158"/>
                  <a:pt x="443" y="158"/>
                  <a:pt x="443" y="156"/>
                </a:cubicBezTo>
                <a:cubicBezTo>
                  <a:pt x="442" y="153"/>
                  <a:pt x="438" y="151"/>
                  <a:pt x="436" y="148"/>
                </a:cubicBezTo>
                <a:cubicBezTo>
                  <a:pt x="436" y="148"/>
                  <a:pt x="435" y="148"/>
                  <a:pt x="435" y="149"/>
                </a:cubicBezTo>
                <a:cubicBezTo>
                  <a:pt x="434" y="152"/>
                  <a:pt x="432" y="155"/>
                  <a:pt x="431" y="158"/>
                </a:cubicBezTo>
                <a:cubicBezTo>
                  <a:pt x="430" y="161"/>
                  <a:pt x="427" y="162"/>
                  <a:pt x="425" y="164"/>
                </a:cubicBezTo>
                <a:cubicBezTo>
                  <a:pt x="424" y="165"/>
                  <a:pt x="422" y="166"/>
                  <a:pt x="420" y="168"/>
                </a:cubicBezTo>
                <a:cubicBezTo>
                  <a:pt x="420" y="168"/>
                  <a:pt x="420" y="168"/>
                  <a:pt x="420" y="168"/>
                </a:cubicBezTo>
                <a:cubicBezTo>
                  <a:pt x="415" y="169"/>
                  <a:pt x="410" y="171"/>
                  <a:pt x="405" y="170"/>
                </a:cubicBezTo>
                <a:cubicBezTo>
                  <a:pt x="405" y="170"/>
                  <a:pt x="404" y="170"/>
                  <a:pt x="404" y="169"/>
                </a:cubicBezTo>
                <a:cubicBezTo>
                  <a:pt x="403" y="168"/>
                  <a:pt x="402" y="169"/>
                  <a:pt x="401" y="170"/>
                </a:cubicBezTo>
                <a:cubicBezTo>
                  <a:pt x="399" y="173"/>
                  <a:pt x="397" y="178"/>
                  <a:pt x="395" y="181"/>
                </a:cubicBezTo>
                <a:cubicBezTo>
                  <a:pt x="392" y="184"/>
                  <a:pt x="391" y="188"/>
                  <a:pt x="389" y="191"/>
                </a:cubicBezTo>
                <a:cubicBezTo>
                  <a:pt x="388" y="193"/>
                  <a:pt x="386" y="195"/>
                  <a:pt x="385" y="197"/>
                </a:cubicBezTo>
                <a:cubicBezTo>
                  <a:pt x="383" y="200"/>
                  <a:pt x="381" y="203"/>
                  <a:pt x="380" y="206"/>
                </a:cubicBezTo>
                <a:cubicBezTo>
                  <a:pt x="377" y="210"/>
                  <a:pt x="375" y="214"/>
                  <a:pt x="373" y="218"/>
                </a:cubicBezTo>
                <a:cubicBezTo>
                  <a:pt x="371" y="220"/>
                  <a:pt x="370" y="222"/>
                  <a:pt x="370" y="225"/>
                </a:cubicBezTo>
                <a:cubicBezTo>
                  <a:pt x="370" y="231"/>
                  <a:pt x="368" y="237"/>
                  <a:pt x="368" y="244"/>
                </a:cubicBezTo>
                <a:cubicBezTo>
                  <a:pt x="368" y="248"/>
                  <a:pt x="367" y="253"/>
                  <a:pt x="367" y="258"/>
                </a:cubicBezTo>
                <a:cubicBezTo>
                  <a:pt x="366" y="262"/>
                  <a:pt x="365" y="266"/>
                  <a:pt x="364" y="271"/>
                </a:cubicBezTo>
                <a:cubicBezTo>
                  <a:pt x="363" y="275"/>
                  <a:pt x="362" y="279"/>
                  <a:pt x="360" y="283"/>
                </a:cubicBezTo>
                <a:cubicBezTo>
                  <a:pt x="359" y="286"/>
                  <a:pt x="357" y="290"/>
                  <a:pt x="355" y="294"/>
                </a:cubicBezTo>
                <a:cubicBezTo>
                  <a:pt x="350" y="301"/>
                  <a:pt x="344" y="306"/>
                  <a:pt x="338" y="312"/>
                </a:cubicBezTo>
                <a:cubicBezTo>
                  <a:pt x="335" y="315"/>
                  <a:pt x="331" y="317"/>
                  <a:pt x="328" y="321"/>
                </a:cubicBezTo>
                <a:cubicBezTo>
                  <a:pt x="326" y="323"/>
                  <a:pt x="325" y="326"/>
                  <a:pt x="323" y="329"/>
                </a:cubicBezTo>
                <a:cubicBezTo>
                  <a:pt x="320" y="332"/>
                  <a:pt x="318" y="336"/>
                  <a:pt x="316" y="340"/>
                </a:cubicBezTo>
                <a:cubicBezTo>
                  <a:pt x="314" y="343"/>
                  <a:pt x="313" y="346"/>
                  <a:pt x="310" y="349"/>
                </a:cubicBezTo>
                <a:cubicBezTo>
                  <a:pt x="308" y="350"/>
                  <a:pt x="308" y="352"/>
                  <a:pt x="307" y="353"/>
                </a:cubicBezTo>
                <a:cubicBezTo>
                  <a:pt x="305" y="355"/>
                  <a:pt x="304" y="357"/>
                  <a:pt x="301" y="358"/>
                </a:cubicBezTo>
                <a:cubicBezTo>
                  <a:pt x="297" y="360"/>
                  <a:pt x="292" y="363"/>
                  <a:pt x="288" y="366"/>
                </a:cubicBezTo>
                <a:cubicBezTo>
                  <a:pt x="286" y="368"/>
                  <a:pt x="283" y="369"/>
                  <a:pt x="281" y="370"/>
                </a:cubicBezTo>
                <a:cubicBezTo>
                  <a:pt x="278" y="372"/>
                  <a:pt x="275" y="374"/>
                  <a:pt x="272" y="375"/>
                </a:cubicBezTo>
                <a:cubicBezTo>
                  <a:pt x="271" y="375"/>
                  <a:pt x="272" y="376"/>
                  <a:pt x="272" y="377"/>
                </a:cubicBezTo>
                <a:cubicBezTo>
                  <a:pt x="272" y="381"/>
                  <a:pt x="271" y="385"/>
                  <a:pt x="270" y="389"/>
                </a:cubicBezTo>
                <a:cubicBezTo>
                  <a:pt x="270" y="390"/>
                  <a:pt x="269" y="390"/>
                  <a:pt x="269" y="391"/>
                </a:cubicBezTo>
                <a:cubicBezTo>
                  <a:pt x="265" y="394"/>
                  <a:pt x="263" y="398"/>
                  <a:pt x="261" y="402"/>
                </a:cubicBezTo>
                <a:cubicBezTo>
                  <a:pt x="261" y="403"/>
                  <a:pt x="260" y="403"/>
                  <a:pt x="260" y="404"/>
                </a:cubicBezTo>
                <a:cubicBezTo>
                  <a:pt x="260" y="409"/>
                  <a:pt x="257" y="413"/>
                  <a:pt x="255" y="417"/>
                </a:cubicBezTo>
                <a:cubicBezTo>
                  <a:pt x="254" y="419"/>
                  <a:pt x="252" y="422"/>
                  <a:pt x="249" y="423"/>
                </a:cubicBezTo>
                <a:cubicBezTo>
                  <a:pt x="249" y="423"/>
                  <a:pt x="248" y="424"/>
                  <a:pt x="248" y="425"/>
                </a:cubicBezTo>
                <a:cubicBezTo>
                  <a:pt x="247" y="429"/>
                  <a:pt x="245" y="432"/>
                  <a:pt x="244" y="435"/>
                </a:cubicBezTo>
                <a:cubicBezTo>
                  <a:pt x="242" y="439"/>
                  <a:pt x="239" y="442"/>
                  <a:pt x="238" y="445"/>
                </a:cubicBezTo>
                <a:cubicBezTo>
                  <a:pt x="237" y="447"/>
                  <a:pt x="234" y="449"/>
                  <a:pt x="233" y="451"/>
                </a:cubicBezTo>
                <a:cubicBezTo>
                  <a:pt x="228" y="456"/>
                  <a:pt x="225" y="461"/>
                  <a:pt x="228" y="467"/>
                </a:cubicBezTo>
                <a:cubicBezTo>
                  <a:pt x="229" y="468"/>
                  <a:pt x="229" y="470"/>
                  <a:pt x="228" y="471"/>
                </a:cubicBezTo>
                <a:cubicBezTo>
                  <a:pt x="228" y="476"/>
                  <a:pt x="230" y="481"/>
                  <a:pt x="230" y="486"/>
                </a:cubicBezTo>
                <a:cubicBezTo>
                  <a:pt x="231" y="491"/>
                  <a:pt x="232" y="495"/>
                  <a:pt x="234" y="500"/>
                </a:cubicBezTo>
                <a:cubicBezTo>
                  <a:pt x="235" y="505"/>
                  <a:pt x="240" y="520"/>
                  <a:pt x="241" y="522"/>
                </a:cubicBezTo>
                <a:cubicBezTo>
                  <a:pt x="242" y="523"/>
                  <a:pt x="249" y="525"/>
                  <a:pt x="251" y="526"/>
                </a:cubicBezTo>
                <a:cubicBezTo>
                  <a:pt x="254" y="527"/>
                  <a:pt x="273" y="530"/>
                  <a:pt x="274" y="530"/>
                </a:cubicBezTo>
                <a:cubicBezTo>
                  <a:pt x="277" y="530"/>
                  <a:pt x="280" y="530"/>
                  <a:pt x="283" y="530"/>
                </a:cubicBezTo>
                <a:cubicBezTo>
                  <a:pt x="288" y="530"/>
                  <a:pt x="291" y="533"/>
                  <a:pt x="293" y="537"/>
                </a:cubicBezTo>
                <a:cubicBezTo>
                  <a:pt x="293" y="538"/>
                  <a:pt x="292" y="541"/>
                  <a:pt x="291" y="541"/>
                </a:cubicBezTo>
                <a:cubicBezTo>
                  <a:pt x="289" y="541"/>
                  <a:pt x="286" y="542"/>
                  <a:pt x="284" y="540"/>
                </a:cubicBezTo>
                <a:cubicBezTo>
                  <a:pt x="284" y="540"/>
                  <a:pt x="283" y="540"/>
                  <a:pt x="283" y="539"/>
                </a:cubicBezTo>
                <a:cubicBezTo>
                  <a:pt x="282" y="538"/>
                  <a:pt x="280" y="538"/>
                  <a:pt x="279" y="539"/>
                </a:cubicBezTo>
                <a:cubicBezTo>
                  <a:pt x="278" y="540"/>
                  <a:pt x="277" y="541"/>
                  <a:pt x="278" y="543"/>
                </a:cubicBezTo>
                <a:cubicBezTo>
                  <a:pt x="278" y="544"/>
                  <a:pt x="277" y="545"/>
                  <a:pt x="276" y="545"/>
                </a:cubicBezTo>
                <a:cubicBezTo>
                  <a:pt x="274" y="545"/>
                  <a:pt x="272" y="545"/>
                  <a:pt x="270" y="545"/>
                </a:cubicBezTo>
                <a:cubicBezTo>
                  <a:pt x="267" y="545"/>
                  <a:pt x="264" y="545"/>
                  <a:pt x="263" y="548"/>
                </a:cubicBezTo>
                <a:cubicBezTo>
                  <a:pt x="262" y="550"/>
                  <a:pt x="257" y="550"/>
                  <a:pt x="256" y="550"/>
                </a:cubicBezTo>
                <a:cubicBezTo>
                  <a:pt x="250" y="550"/>
                  <a:pt x="244" y="548"/>
                  <a:pt x="238" y="548"/>
                </a:cubicBezTo>
                <a:cubicBezTo>
                  <a:pt x="236" y="548"/>
                  <a:pt x="234" y="547"/>
                  <a:pt x="232" y="547"/>
                </a:cubicBezTo>
                <a:cubicBezTo>
                  <a:pt x="229" y="547"/>
                  <a:pt x="227" y="546"/>
                  <a:pt x="225" y="546"/>
                </a:cubicBezTo>
                <a:cubicBezTo>
                  <a:pt x="222" y="546"/>
                  <a:pt x="220" y="546"/>
                  <a:pt x="217" y="546"/>
                </a:cubicBezTo>
                <a:cubicBezTo>
                  <a:pt x="215" y="546"/>
                  <a:pt x="213" y="545"/>
                  <a:pt x="211" y="544"/>
                </a:cubicBezTo>
                <a:cubicBezTo>
                  <a:pt x="209" y="544"/>
                  <a:pt x="208" y="543"/>
                  <a:pt x="208" y="541"/>
                </a:cubicBezTo>
                <a:cubicBezTo>
                  <a:pt x="207" y="539"/>
                  <a:pt x="207" y="538"/>
                  <a:pt x="206" y="536"/>
                </a:cubicBezTo>
                <a:cubicBezTo>
                  <a:pt x="206" y="535"/>
                  <a:pt x="205" y="535"/>
                  <a:pt x="204" y="535"/>
                </a:cubicBezTo>
                <a:cubicBezTo>
                  <a:pt x="203" y="534"/>
                  <a:pt x="203" y="535"/>
                  <a:pt x="203" y="536"/>
                </a:cubicBezTo>
                <a:cubicBezTo>
                  <a:pt x="201" y="539"/>
                  <a:pt x="198" y="540"/>
                  <a:pt x="195" y="541"/>
                </a:cubicBezTo>
                <a:cubicBezTo>
                  <a:pt x="194" y="542"/>
                  <a:pt x="193" y="542"/>
                  <a:pt x="191" y="542"/>
                </a:cubicBezTo>
                <a:cubicBezTo>
                  <a:pt x="190" y="540"/>
                  <a:pt x="189" y="538"/>
                  <a:pt x="191" y="536"/>
                </a:cubicBezTo>
                <a:cubicBezTo>
                  <a:pt x="196" y="533"/>
                  <a:pt x="198" y="528"/>
                  <a:pt x="202" y="523"/>
                </a:cubicBezTo>
                <a:cubicBezTo>
                  <a:pt x="205" y="519"/>
                  <a:pt x="207" y="514"/>
                  <a:pt x="206" y="509"/>
                </a:cubicBezTo>
                <a:cubicBezTo>
                  <a:pt x="206" y="504"/>
                  <a:pt x="206" y="500"/>
                  <a:pt x="206" y="495"/>
                </a:cubicBezTo>
                <a:cubicBezTo>
                  <a:pt x="206" y="489"/>
                  <a:pt x="205" y="483"/>
                  <a:pt x="204" y="477"/>
                </a:cubicBezTo>
                <a:cubicBezTo>
                  <a:pt x="204" y="474"/>
                  <a:pt x="203" y="470"/>
                  <a:pt x="203" y="467"/>
                </a:cubicBezTo>
                <a:cubicBezTo>
                  <a:pt x="203" y="465"/>
                  <a:pt x="202" y="464"/>
                  <a:pt x="201" y="463"/>
                </a:cubicBezTo>
                <a:cubicBezTo>
                  <a:pt x="199" y="459"/>
                  <a:pt x="200" y="455"/>
                  <a:pt x="200" y="452"/>
                </a:cubicBezTo>
                <a:cubicBezTo>
                  <a:pt x="200" y="448"/>
                  <a:pt x="199" y="445"/>
                  <a:pt x="197" y="441"/>
                </a:cubicBezTo>
                <a:cubicBezTo>
                  <a:pt x="197" y="440"/>
                  <a:pt x="197" y="439"/>
                  <a:pt x="197" y="438"/>
                </a:cubicBezTo>
                <a:cubicBezTo>
                  <a:pt x="197" y="434"/>
                  <a:pt x="197" y="429"/>
                  <a:pt x="197" y="425"/>
                </a:cubicBezTo>
                <a:cubicBezTo>
                  <a:pt x="197" y="424"/>
                  <a:pt x="197" y="423"/>
                  <a:pt x="196" y="422"/>
                </a:cubicBezTo>
                <a:cubicBezTo>
                  <a:pt x="195" y="421"/>
                  <a:pt x="194" y="420"/>
                  <a:pt x="193" y="423"/>
                </a:cubicBezTo>
                <a:cubicBezTo>
                  <a:pt x="193" y="424"/>
                  <a:pt x="192" y="424"/>
                  <a:pt x="192" y="423"/>
                </a:cubicBezTo>
                <a:cubicBezTo>
                  <a:pt x="190" y="419"/>
                  <a:pt x="186" y="416"/>
                  <a:pt x="183" y="413"/>
                </a:cubicBezTo>
                <a:cubicBezTo>
                  <a:pt x="183" y="412"/>
                  <a:pt x="182" y="411"/>
                  <a:pt x="181" y="411"/>
                </a:cubicBezTo>
                <a:cubicBezTo>
                  <a:pt x="179" y="411"/>
                  <a:pt x="176" y="410"/>
                  <a:pt x="174" y="412"/>
                </a:cubicBezTo>
                <a:cubicBezTo>
                  <a:pt x="173" y="411"/>
                  <a:pt x="171" y="413"/>
                  <a:pt x="170" y="412"/>
                </a:cubicBezTo>
                <a:cubicBezTo>
                  <a:pt x="169" y="411"/>
                  <a:pt x="167" y="410"/>
                  <a:pt x="166" y="409"/>
                </a:cubicBezTo>
                <a:cubicBezTo>
                  <a:pt x="163" y="405"/>
                  <a:pt x="160" y="399"/>
                  <a:pt x="155" y="397"/>
                </a:cubicBezTo>
                <a:cubicBezTo>
                  <a:pt x="153" y="397"/>
                  <a:pt x="151" y="396"/>
                  <a:pt x="151" y="399"/>
                </a:cubicBezTo>
                <a:cubicBezTo>
                  <a:pt x="151" y="399"/>
                  <a:pt x="151" y="400"/>
                  <a:pt x="150" y="400"/>
                </a:cubicBezTo>
                <a:cubicBezTo>
                  <a:pt x="149" y="400"/>
                  <a:pt x="149" y="399"/>
                  <a:pt x="149" y="399"/>
                </a:cubicBezTo>
                <a:cubicBezTo>
                  <a:pt x="148" y="397"/>
                  <a:pt x="146" y="394"/>
                  <a:pt x="144" y="393"/>
                </a:cubicBezTo>
                <a:cubicBezTo>
                  <a:pt x="142" y="393"/>
                  <a:pt x="141" y="391"/>
                  <a:pt x="140" y="390"/>
                </a:cubicBezTo>
                <a:cubicBezTo>
                  <a:pt x="138" y="388"/>
                  <a:pt x="137" y="386"/>
                  <a:pt x="134" y="386"/>
                </a:cubicBezTo>
                <a:cubicBezTo>
                  <a:pt x="133" y="385"/>
                  <a:pt x="133" y="384"/>
                  <a:pt x="133" y="383"/>
                </a:cubicBezTo>
                <a:cubicBezTo>
                  <a:pt x="131" y="381"/>
                  <a:pt x="128" y="381"/>
                  <a:pt x="128" y="378"/>
                </a:cubicBezTo>
                <a:cubicBezTo>
                  <a:pt x="127" y="375"/>
                  <a:pt x="124" y="374"/>
                  <a:pt x="123" y="371"/>
                </a:cubicBezTo>
                <a:cubicBezTo>
                  <a:pt x="123" y="370"/>
                  <a:pt x="122" y="370"/>
                  <a:pt x="121" y="370"/>
                </a:cubicBezTo>
                <a:cubicBezTo>
                  <a:pt x="119" y="370"/>
                  <a:pt x="118" y="370"/>
                  <a:pt x="119" y="367"/>
                </a:cubicBezTo>
                <a:cubicBezTo>
                  <a:pt x="119" y="363"/>
                  <a:pt x="121" y="360"/>
                  <a:pt x="124" y="357"/>
                </a:cubicBezTo>
                <a:cubicBezTo>
                  <a:pt x="125" y="355"/>
                  <a:pt x="127" y="355"/>
                  <a:pt x="128" y="353"/>
                </a:cubicBezTo>
                <a:cubicBezTo>
                  <a:pt x="129" y="350"/>
                  <a:pt x="129" y="350"/>
                  <a:pt x="126" y="349"/>
                </a:cubicBezTo>
                <a:cubicBezTo>
                  <a:pt x="124" y="349"/>
                  <a:pt x="124" y="348"/>
                  <a:pt x="123" y="347"/>
                </a:cubicBezTo>
                <a:cubicBezTo>
                  <a:pt x="121" y="346"/>
                  <a:pt x="119" y="345"/>
                  <a:pt x="117" y="347"/>
                </a:cubicBezTo>
                <a:cubicBezTo>
                  <a:pt x="116" y="349"/>
                  <a:pt x="114" y="350"/>
                  <a:pt x="112" y="349"/>
                </a:cubicBezTo>
                <a:cubicBezTo>
                  <a:pt x="109" y="349"/>
                  <a:pt x="106" y="349"/>
                  <a:pt x="102" y="349"/>
                </a:cubicBezTo>
                <a:cubicBezTo>
                  <a:pt x="101" y="349"/>
                  <a:pt x="100" y="349"/>
                  <a:pt x="100" y="348"/>
                </a:cubicBezTo>
                <a:cubicBezTo>
                  <a:pt x="99" y="346"/>
                  <a:pt x="96" y="345"/>
                  <a:pt x="95" y="344"/>
                </a:cubicBezTo>
                <a:cubicBezTo>
                  <a:pt x="93" y="342"/>
                  <a:pt x="90" y="341"/>
                  <a:pt x="88" y="341"/>
                </a:cubicBezTo>
                <a:cubicBezTo>
                  <a:pt x="84" y="341"/>
                  <a:pt x="81" y="341"/>
                  <a:pt x="78" y="345"/>
                </a:cubicBezTo>
                <a:cubicBezTo>
                  <a:pt x="78" y="346"/>
                  <a:pt x="77" y="346"/>
                  <a:pt x="76" y="345"/>
                </a:cubicBezTo>
                <a:cubicBezTo>
                  <a:pt x="75" y="345"/>
                  <a:pt x="75" y="344"/>
                  <a:pt x="76" y="343"/>
                </a:cubicBezTo>
                <a:cubicBezTo>
                  <a:pt x="76" y="342"/>
                  <a:pt x="76" y="341"/>
                  <a:pt x="76" y="340"/>
                </a:cubicBezTo>
                <a:cubicBezTo>
                  <a:pt x="75" y="340"/>
                  <a:pt x="74" y="340"/>
                  <a:pt x="74" y="340"/>
                </a:cubicBezTo>
                <a:cubicBezTo>
                  <a:pt x="73" y="341"/>
                  <a:pt x="73" y="342"/>
                  <a:pt x="73" y="343"/>
                </a:cubicBezTo>
                <a:cubicBezTo>
                  <a:pt x="74" y="344"/>
                  <a:pt x="74" y="345"/>
                  <a:pt x="72" y="346"/>
                </a:cubicBezTo>
                <a:cubicBezTo>
                  <a:pt x="71" y="346"/>
                  <a:pt x="70" y="344"/>
                  <a:pt x="70" y="343"/>
                </a:cubicBezTo>
                <a:cubicBezTo>
                  <a:pt x="69" y="340"/>
                  <a:pt x="70" y="338"/>
                  <a:pt x="71" y="335"/>
                </a:cubicBezTo>
                <a:cubicBezTo>
                  <a:pt x="71" y="334"/>
                  <a:pt x="71" y="333"/>
                  <a:pt x="71" y="33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19" name="Freeform 23"/>
          <p:cNvSpPr>
            <a:spLocks/>
          </p:cNvSpPr>
          <p:nvPr/>
        </p:nvSpPr>
        <p:spPr bwMode="auto">
          <a:xfrm>
            <a:off x="2080549" y="3757920"/>
            <a:ext cx="498741" cy="526144"/>
          </a:xfrm>
          <a:custGeom>
            <a:avLst/>
            <a:gdLst/>
            <a:ahLst/>
            <a:cxnLst>
              <a:cxn ang="0">
                <a:pos x="156" y="608"/>
              </a:cxn>
              <a:cxn ang="0">
                <a:pos x="137" y="613"/>
              </a:cxn>
              <a:cxn ang="0">
                <a:pos x="82" y="608"/>
              </a:cxn>
              <a:cxn ang="0">
                <a:pos x="86" y="596"/>
              </a:cxn>
              <a:cxn ang="0">
                <a:pos x="103" y="589"/>
              </a:cxn>
              <a:cxn ang="0">
                <a:pos x="128" y="588"/>
              </a:cxn>
              <a:cxn ang="0">
                <a:pos x="119" y="497"/>
              </a:cxn>
              <a:cxn ang="0">
                <a:pos x="7" y="333"/>
              </a:cxn>
              <a:cxn ang="0">
                <a:pos x="37" y="180"/>
              </a:cxn>
              <a:cxn ang="0">
                <a:pos x="50" y="134"/>
              </a:cxn>
              <a:cxn ang="0">
                <a:pos x="21" y="95"/>
              </a:cxn>
              <a:cxn ang="0">
                <a:pos x="16" y="86"/>
              </a:cxn>
              <a:cxn ang="0">
                <a:pos x="23" y="45"/>
              </a:cxn>
              <a:cxn ang="0">
                <a:pos x="40" y="30"/>
              </a:cxn>
              <a:cxn ang="0">
                <a:pos x="50" y="25"/>
              </a:cxn>
              <a:cxn ang="0">
                <a:pos x="59" y="9"/>
              </a:cxn>
              <a:cxn ang="0">
                <a:pos x="63" y="23"/>
              </a:cxn>
              <a:cxn ang="0">
                <a:pos x="75" y="1"/>
              </a:cxn>
              <a:cxn ang="0">
                <a:pos x="78" y="24"/>
              </a:cxn>
              <a:cxn ang="0">
                <a:pos x="93" y="9"/>
              </a:cxn>
              <a:cxn ang="0">
                <a:pos x="111" y="42"/>
              </a:cxn>
              <a:cxn ang="0">
                <a:pos x="83" y="56"/>
              </a:cxn>
              <a:cxn ang="0">
                <a:pos x="147" y="131"/>
              </a:cxn>
              <a:cxn ang="0">
                <a:pos x="225" y="289"/>
              </a:cxn>
              <a:cxn ang="0">
                <a:pos x="250" y="298"/>
              </a:cxn>
              <a:cxn ang="0">
                <a:pos x="346" y="194"/>
              </a:cxn>
              <a:cxn ang="0">
                <a:pos x="507" y="209"/>
              </a:cxn>
              <a:cxn ang="0">
                <a:pos x="558" y="244"/>
              </a:cxn>
              <a:cxn ang="0">
                <a:pos x="587" y="288"/>
              </a:cxn>
              <a:cxn ang="0">
                <a:pos x="577" y="293"/>
              </a:cxn>
              <a:cxn ang="0">
                <a:pos x="519" y="236"/>
              </a:cxn>
              <a:cxn ang="0">
                <a:pos x="498" y="226"/>
              </a:cxn>
              <a:cxn ang="0">
                <a:pos x="549" y="312"/>
              </a:cxn>
              <a:cxn ang="0">
                <a:pos x="542" y="329"/>
              </a:cxn>
              <a:cxn ang="0">
                <a:pos x="519" y="301"/>
              </a:cxn>
              <a:cxn ang="0">
                <a:pos x="479" y="257"/>
              </a:cxn>
              <a:cxn ang="0">
                <a:pos x="480" y="278"/>
              </a:cxn>
              <a:cxn ang="0">
                <a:pos x="459" y="330"/>
              </a:cxn>
              <a:cxn ang="0">
                <a:pos x="452" y="371"/>
              </a:cxn>
              <a:cxn ang="0">
                <a:pos x="421" y="400"/>
              </a:cxn>
              <a:cxn ang="0">
                <a:pos x="410" y="427"/>
              </a:cxn>
              <a:cxn ang="0">
                <a:pos x="395" y="466"/>
              </a:cxn>
              <a:cxn ang="0">
                <a:pos x="384" y="466"/>
              </a:cxn>
              <a:cxn ang="0">
                <a:pos x="376" y="478"/>
              </a:cxn>
              <a:cxn ang="0">
                <a:pos x="349" y="487"/>
              </a:cxn>
              <a:cxn ang="0">
                <a:pos x="320" y="433"/>
              </a:cxn>
              <a:cxn ang="0">
                <a:pos x="309" y="445"/>
              </a:cxn>
              <a:cxn ang="0">
                <a:pos x="302" y="453"/>
              </a:cxn>
              <a:cxn ang="0">
                <a:pos x="286" y="461"/>
              </a:cxn>
              <a:cxn ang="0">
                <a:pos x="252" y="482"/>
              </a:cxn>
              <a:cxn ang="0">
                <a:pos x="247" y="543"/>
              </a:cxn>
              <a:cxn ang="0">
                <a:pos x="261" y="589"/>
              </a:cxn>
              <a:cxn ang="0">
                <a:pos x="214" y="617"/>
              </a:cxn>
              <a:cxn ang="0">
                <a:pos x="210" y="613"/>
              </a:cxn>
              <a:cxn ang="0">
                <a:pos x="182" y="605"/>
              </a:cxn>
              <a:cxn ang="0">
                <a:pos x="227" y="583"/>
              </a:cxn>
              <a:cxn ang="0">
                <a:pos x="229" y="517"/>
              </a:cxn>
              <a:cxn ang="0">
                <a:pos x="165" y="496"/>
              </a:cxn>
              <a:cxn ang="0">
                <a:pos x="150" y="554"/>
              </a:cxn>
              <a:cxn ang="0">
                <a:pos x="154" y="571"/>
              </a:cxn>
              <a:cxn ang="0">
                <a:pos x="169" y="610"/>
              </a:cxn>
            </a:cxnLst>
            <a:rect l="0" t="0" r="r" b="b"/>
            <a:pathLst>
              <a:path w="589" h="620">
                <a:moveTo>
                  <a:pt x="169" y="610"/>
                </a:moveTo>
                <a:cubicBezTo>
                  <a:pt x="164" y="609"/>
                  <a:pt x="160" y="609"/>
                  <a:pt x="156" y="608"/>
                </a:cubicBezTo>
                <a:cubicBezTo>
                  <a:pt x="151" y="605"/>
                  <a:pt x="146" y="605"/>
                  <a:pt x="142" y="611"/>
                </a:cubicBezTo>
                <a:cubicBezTo>
                  <a:pt x="141" y="613"/>
                  <a:pt x="139" y="614"/>
                  <a:pt x="137" y="613"/>
                </a:cubicBezTo>
                <a:cubicBezTo>
                  <a:pt x="127" y="610"/>
                  <a:pt x="117" y="613"/>
                  <a:pt x="107" y="610"/>
                </a:cubicBezTo>
                <a:cubicBezTo>
                  <a:pt x="99" y="608"/>
                  <a:pt x="86" y="608"/>
                  <a:pt x="82" y="608"/>
                </a:cubicBezTo>
                <a:cubicBezTo>
                  <a:pt x="78" y="606"/>
                  <a:pt x="91" y="600"/>
                  <a:pt x="96" y="598"/>
                </a:cubicBezTo>
                <a:cubicBezTo>
                  <a:pt x="93" y="595"/>
                  <a:pt x="89" y="596"/>
                  <a:pt x="86" y="596"/>
                </a:cubicBezTo>
                <a:cubicBezTo>
                  <a:pt x="82" y="597"/>
                  <a:pt x="79" y="597"/>
                  <a:pt x="75" y="595"/>
                </a:cubicBezTo>
                <a:cubicBezTo>
                  <a:pt x="84" y="588"/>
                  <a:pt x="93" y="586"/>
                  <a:pt x="103" y="589"/>
                </a:cubicBezTo>
                <a:cubicBezTo>
                  <a:pt x="109" y="590"/>
                  <a:pt x="115" y="591"/>
                  <a:pt x="122" y="593"/>
                </a:cubicBezTo>
                <a:cubicBezTo>
                  <a:pt x="126" y="594"/>
                  <a:pt x="127" y="592"/>
                  <a:pt x="128" y="588"/>
                </a:cubicBezTo>
                <a:cubicBezTo>
                  <a:pt x="133" y="568"/>
                  <a:pt x="136" y="548"/>
                  <a:pt x="134" y="527"/>
                </a:cubicBezTo>
                <a:cubicBezTo>
                  <a:pt x="133" y="516"/>
                  <a:pt x="126" y="506"/>
                  <a:pt x="119" y="497"/>
                </a:cubicBezTo>
                <a:cubicBezTo>
                  <a:pt x="100" y="476"/>
                  <a:pt x="79" y="457"/>
                  <a:pt x="62" y="434"/>
                </a:cubicBezTo>
                <a:cubicBezTo>
                  <a:pt x="39" y="404"/>
                  <a:pt x="18" y="371"/>
                  <a:pt x="7" y="333"/>
                </a:cubicBezTo>
                <a:cubicBezTo>
                  <a:pt x="2" y="311"/>
                  <a:pt x="0" y="289"/>
                  <a:pt x="8" y="266"/>
                </a:cubicBezTo>
                <a:cubicBezTo>
                  <a:pt x="17" y="237"/>
                  <a:pt x="27" y="209"/>
                  <a:pt x="37" y="180"/>
                </a:cubicBezTo>
                <a:cubicBezTo>
                  <a:pt x="41" y="167"/>
                  <a:pt x="43" y="152"/>
                  <a:pt x="54" y="141"/>
                </a:cubicBezTo>
                <a:cubicBezTo>
                  <a:pt x="57" y="137"/>
                  <a:pt x="53" y="136"/>
                  <a:pt x="50" y="134"/>
                </a:cubicBezTo>
                <a:cubicBezTo>
                  <a:pt x="37" y="125"/>
                  <a:pt x="27" y="114"/>
                  <a:pt x="28" y="97"/>
                </a:cubicBezTo>
                <a:cubicBezTo>
                  <a:pt x="28" y="91"/>
                  <a:pt x="24" y="94"/>
                  <a:pt x="21" y="95"/>
                </a:cubicBezTo>
                <a:cubicBezTo>
                  <a:pt x="19" y="95"/>
                  <a:pt x="16" y="96"/>
                  <a:pt x="14" y="94"/>
                </a:cubicBezTo>
                <a:cubicBezTo>
                  <a:pt x="12" y="91"/>
                  <a:pt x="14" y="88"/>
                  <a:pt x="16" y="86"/>
                </a:cubicBezTo>
                <a:cubicBezTo>
                  <a:pt x="17" y="84"/>
                  <a:pt x="23" y="80"/>
                  <a:pt x="22" y="78"/>
                </a:cubicBezTo>
                <a:cubicBezTo>
                  <a:pt x="11" y="66"/>
                  <a:pt x="20" y="56"/>
                  <a:pt x="23" y="45"/>
                </a:cubicBezTo>
                <a:cubicBezTo>
                  <a:pt x="25" y="39"/>
                  <a:pt x="30" y="34"/>
                  <a:pt x="33" y="27"/>
                </a:cubicBezTo>
                <a:cubicBezTo>
                  <a:pt x="35" y="23"/>
                  <a:pt x="37" y="29"/>
                  <a:pt x="40" y="30"/>
                </a:cubicBezTo>
                <a:cubicBezTo>
                  <a:pt x="43" y="26"/>
                  <a:pt x="39" y="19"/>
                  <a:pt x="44" y="15"/>
                </a:cubicBezTo>
                <a:cubicBezTo>
                  <a:pt x="48" y="17"/>
                  <a:pt x="46" y="22"/>
                  <a:pt x="50" y="25"/>
                </a:cubicBezTo>
                <a:cubicBezTo>
                  <a:pt x="52" y="21"/>
                  <a:pt x="53" y="18"/>
                  <a:pt x="54" y="14"/>
                </a:cubicBezTo>
                <a:cubicBezTo>
                  <a:pt x="55" y="12"/>
                  <a:pt x="56" y="8"/>
                  <a:pt x="59" y="9"/>
                </a:cubicBezTo>
                <a:cubicBezTo>
                  <a:pt x="62" y="10"/>
                  <a:pt x="62" y="13"/>
                  <a:pt x="62" y="15"/>
                </a:cubicBezTo>
                <a:cubicBezTo>
                  <a:pt x="62" y="18"/>
                  <a:pt x="61" y="20"/>
                  <a:pt x="63" y="23"/>
                </a:cubicBezTo>
                <a:cubicBezTo>
                  <a:pt x="65" y="17"/>
                  <a:pt x="67" y="12"/>
                  <a:pt x="69" y="6"/>
                </a:cubicBezTo>
                <a:cubicBezTo>
                  <a:pt x="70" y="4"/>
                  <a:pt x="71" y="0"/>
                  <a:pt x="75" y="1"/>
                </a:cubicBezTo>
                <a:cubicBezTo>
                  <a:pt x="78" y="2"/>
                  <a:pt x="78" y="5"/>
                  <a:pt x="78" y="8"/>
                </a:cubicBezTo>
                <a:cubicBezTo>
                  <a:pt x="78" y="13"/>
                  <a:pt x="76" y="18"/>
                  <a:pt x="78" y="24"/>
                </a:cubicBezTo>
                <a:cubicBezTo>
                  <a:pt x="81" y="19"/>
                  <a:pt x="83" y="14"/>
                  <a:pt x="85" y="10"/>
                </a:cubicBezTo>
                <a:cubicBezTo>
                  <a:pt x="87" y="6"/>
                  <a:pt x="91" y="2"/>
                  <a:pt x="93" y="9"/>
                </a:cubicBezTo>
                <a:cubicBezTo>
                  <a:pt x="94" y="12"/>
                  <a:pt x="97" y="12"/>
                  <a:pt x="98" y="13"/>
                </a:cubicBezTo>
                <a:cubicBezTo>
                  <a:pt x="110" y="19"/>
                  <a:pt x="114" y="29"/>
                  <a:pt x="111" y="42"/>
                </a:cubicBezTo>
                <a:cubicBezTo>
                  <a:pt x="107" y="53"/>
                  <a:pt x="99" y="58"/>
                  <a:pt x="86" y="56"/>
                </a:cubicBezTo>
                <a:cubicBezTo>
                  <a:pt x="85" y="56"/>
                  <a:pt x="84" y="56"/>
                  <a:pt x="83" y="56"/>
                </a:cubicBezTo>
                <a:cubicBezTo>
                  <a:pt x="83" y="57"/>
                  <a:pt x="83" y="58"/>
                  <a:pt x="83" y="58"/>
                </a:cubicBezTo>
                <a:cubicBezTo>
                  <a:pt x="117" y="71"/>
                  <a:pt x="132" y="101"/>
                  <a:pt x="147" y="131"/>
                </a:cubicBezTo>
                <a:cubicBezTo>
                  <a:pt x="158" y="153"/>
                  <a:pt x="161" y="177"/>
                  <a:pt x="169" y="200"/>
                </a:cubicBezTo>
                <a:cubicBezTo>
                  <a:pt x="181" y="233"/>
                  <a:pt x="190" y="269"/>
                  <a:pt x="225" y="289"/>
                </a:cubicBezTo>
                <a:cubicBezTo>
                  <a:pt x="230" y="292"/>
                  <a:pt x="235" y="297"/>
                  <a:pt x="240" y="301"/>
                </a:cubicBezTo>
                <a:cubicBezTo>
                  <a:pt x="244" y="304"/>
                  <a:pt x="248" y="304"/>
                  <a:pt x="250" y="298"/>
                </a:cubicBezTo>
                <a:cubicBezTo>
                  <a:pt x="253" y="284"/>
                  <a:pt x="290" y="231"/>
                  <a:pt x="309" y="216"/>
                </a:cubicBezTo>
                <a:cubicBezTo>
                  <a:pt x="326" y="202"/>
                  <a:pt x="343" y="195"/>
                  <a:pt x="346" y="194"/>
                </a:cubicBezTo>
                <a:cubicBezTo>
                  <a:pt x="368" y="182"/>
                  <a:pt x="391" y="173"/>
                  <a:pt x="417" y="177"/>
                </a:cubicBezTo>
                <a:cubicBezTo>
                  <a:pt x="450" y="182"/>
                  <a:pt x="478" y="195"/>
                  <a:pt x="507" y="209"/>
                </a:cubicBezTo>
                <a:cubicBezTo>
                  <a:pt x="512" y="211"/>
                  <a:pt x="517" y="214"/>
                  <a:pt x="522" y="217"/>
                </a:cubicBezTo>
                <a:cubicBezTo>
                  <a:pt x="527" y="220"/>
                  <a:pt x="551" y="237"/>
                  <a:pt x="558" y="244"/>
                </a:cubicBezTo>
                <a:cubicBezTo>
                  <a:pt x="570" y="256"/>
                  <a:pt x="580" y="268"/>
                  <a:pt x="585" y="284"/>
                </a:cubicBezTo>
                <a:cubicBezTo>
                  <a:pt x="585" y="285"/>
                  <a:pt x="586" y="286"/>
                  <a:pt x="587" y="288"/>
                </a:cubicBezTo>
                <a:cubicBezTo>
                  <a:pt x="588" y="291"/>
                  <a:pt x="589" y="295"/>
                  <a:pt x="585" y="297"/>
                </a:cubicBezTo>
                <a:cubicBezTo>
                  <a:pt x="581" y="300"/>
                  <a:pt x="579" y="296"/>
                  <a:pt x="577" y="293"/>
                </a:cubicBezTo>
                <a:cubicBezTo>
                  <a:pt x="569" y="282"/>
                  <a:pt x="561" y="270"/>
                  <a:pt x="551" y="260"/>
                </a:cubicBezTo>
                <a:cubicBezTo>
                  <a:pt x="541" y="250"/>
                  <a:pt x="532" y="241"/>
                  <a:pt x="519" y="236"/>
                </a:cubicBezTo>
                <a:cubicBezTo>
                  <a:pt x="514" y="234"/>
                  <a:pt x="510" y="229"/>
                  <a:pt x="506" y="226"/>
                </a:cubicBezTo>
                <a:cubicBezTo>
                  <a:pt x="503" y="224"/>
                  <a:pt x="501" y="223"/>
                  <a:pt x="498" y="226"/>
                </a:cubicBezTo>
                <a:cubicBezTo>
                  <a:pt x="496" y="229"/>
                  <a:pt x="499" y="230"/>
                  <a:pt x="501" y="232"/>
                </a:cubicBezTo>
                <a:cubicBezTo>
                  <a:pt x="529" y="252"/>
                  <a:pt x="541" y="281"/>
                  <a:pt x="549" y="312"/>
                </a:cubicBezTo>
                <a:cubicBezTo>
                  <a:pt x="549" y="314"/>
                  <a:pt x="549" y="317"/>
                  <a:pt x="549" y="319"/>
                </a:cubicBezTo>
                <a:cubicBezTo>
                  <a:pt x="548" y="323"/>
                  <a:pt x="546" y="328"/>
                  <a:pt x="542" y="329"/>
                </a:cubicBezTo>
                <a:cubicBezTo>
                  <a:pt x="537" y="331"/>
                  <a:pt x="535" y="326"/>
                  <a:pt x="533" y="324"/>
                </a:cubicBezTo>
                <a:cubicBezTo>
                  <a:pt x="526" y="317"/>
                  <a:pt x="523" y="309"/>
                  <a:pt x="519" y="301"/>
                </a:cubicBezTo>
                <a:cubicBezTo>
                  <a:pt x="511" y="285"/>
                  <a:pt x="499" y="274"/>
                  <a:pt x="489" y="261"/>
                </a:cubicBezTo>
                <a:cubicBezTo>
                  <a:pt x="486" y="258"/>
                  <a:pt x="483" y="257"/>
                  <a:pt x="479" y="257"/>
                </a:cubicBezTo>
                <a:cubicBezTo>
                  <a:pt x="481" y="260"/>
                  <a:pt x="487" y="262"/>
                  <a:pt x="481" y="266"/>
                </a:cubicBezTo>
                <a:cubicBezTo>
                  <a:pt x="477" y="269"/>
                  <a:pt x="479" y="274"/>
                  <a:pt x="480" y="278"/>
                </a:cubicBezTo>
                <a:cubicBezTo>
                  <a:pt x="486" y="300"/>
                  <a:pt x="482" y="307"/>
                  <a:pt x="462" y="316"/>
                </a:cubicBezTo>
                <a:cubicBezTo>
                  <a:pt x="458" y="318"/>
                  <a:pt x="456" y="327"/>
                  <a:pt x="459" y="330"/>
                </a:cubicBezTo>
                <a:cubicBezTo>
                  <a:pt x="474" y="347"/>
                  <a:pt x="473" y="355"/>
                  <a:pt x="455" y="368"/>
                </a:cubicBezTo>
                <a:cubicBezTo>
                  <a:pt x="454" y="369"/>
                  <a:pt x="452" y="370"/>
                  <a:pt x="452" y="371"/>
                </a:cubicBezTo>
                <a:cubicBezTo>
                  <a:pt x="449" y="384"/>
                  <a:pt x="438" y="386"/>
                  <a:pt x="428" y="390"/>
                </a:cubicBezTo>
                <a:cubicBezTo>
                  <a:pt x="422" y="392"/>
                  <a:pt x="421" y="394"/>
                  <a:pt x="421" y="400"/>
                </a:cubicBezTo>
                <a:cubicBezTo>
                  <a:pt x="421" y="408"/>
                  <a:pt x="424" y="418"/>
                  <a:pt x="411" y="421"/>
                </a:cubicBezTo>
                <a:cubicBezTo>
                  <a:pt x="409" y="421"/>
                  <a:pt x="410" y="425"/>
                  <a:pt x="410" y="427"/>
                </a:cubicBezTo>
                <a:cubicBezTo>
                  <a:pt x="413" y="441"/>
                  <a:pt x="411" y="454"/>
                  <a:pt x="397" y="462"/>
                </a:cubicBezTo>
                <a:cubicBezTo>
                  <a:pt x="396" y="463"/>
                  <a:pt x="395" y="465"/>
                  <a:pt x="395" y="466"/>
                </a:cubicBezTo>
                <a:cubicBezTo>
                  <a:pt x="394" y="468"/>
                  <a:pt x="394" y="472"/>
                  <a:pt x="390" y="472"/>
                </a:cubicBezTo>
                <a:cubicBezTo>
                  <a:pt x="387" y="472"/>
                  <a:pt x="385" y="469"/>
                  <a:pt x="384" y="466"/>
                </a:cubicBezTo>
                <a:cubicBezTo>
                  <a:pt x="382" y="462"/>
                  <a:pt x="381" y="458"/>
                  <a:pt x="379" y="452"/>
                </a:cubicBezTo>
                <a:cubicBezTo>
                  <a:pt x="378" y="462"/>
                  <a:pt x="377" y="470"/>
                  <a:pt x="376" y="478"/>
                </a:cubicBezTo>
                <a:cubicBezTo>
                  <a:pt x="375" y="487"/>
                  <a:pt x="373" y="497"/>
                  <a:pt x="365" y="500"/>
                </a:cubicBezTo>
                <a:cubicBezTo>
                  <a:pt x="357" y="502"/>
                  <a:pt x="353" y="492"/>
                  <a:pt x="349" y="487"/>
                </a:cubicBezTo>
                <a:cubicBezTo>
                  <a:pt x="340" y="477"/>
                  <a:pt x="340" y="464"/>
                  <a:pt x="336" y="453"/>
                </a:cubicBezTo>
                <a:cubicBezTo>
                  <a:pt x="333" y="444"/>
                  <a:pt x="331" y="435"/>
                  <a:pt x="320" y="433"/>
                </a:cubicBezTo>
                <a:cubicBezTo>
                  <a:pt x="314" y="432"/>
                  <a:pt x="312" y="435"/>
                  <a:pt x="308" y="438"/>
                </a:cubicBezTo>
                <a:cubicBezTo>
                  <a:pt x="305" y="440"/>
                  <a:pt x="308" y="443"/>
                  <a:pt x="309" y="445"/>
                </a:cubicBezTo>
                <a:cubicBezTo>
                  <a:pt x="310" y="447"/>
                  <a:pt x="312" y="449"/>
                  <a:pt x="310" y="452"/>
                </a:cubicBezTo>
                <a:cubicBezTo>
                  <a:pt x="308" y="455"/>
                  <a:pt x="305" y="454"/>
                  <a:pt x="302" y="453"/>
                </a:cubicBezTo>
                <a:cubicBezTo>
                  <a:pt x="296" y="451"/>
                  <a:pt x="292" y="451"/>
                  <a:pt x="292" y="459"/>
                </a:cubicBezTo>
                <a:cubicBezTo>
                  <a:pt x="292" y="463"/>
                  <a:pt x="289" y="462"/>
                  <a:pt x="286" y="461"/>
                </a:cubicBezTo>
                <a:cubicBezTo>
                  <a:pt x="276" y="457"/>
                  <a:pt x="270" y="460"/>
                  <a:pt x="266" y="470"/>
                </a:cubicBezTo>
                <a:cubicBezTo>
                  <a:pt x="264" y="476"/>
                  <a:pt x="261" y="482"/>
                  <a:pt x="252" y="482"/>
                </a:cubicBezTo>
                <a:cubicBezTo>
                  <a:pt x="247" y="482"/>
                  <a:pt x="247" y="488"/>
                  <a:pt x="247" y="492"/>
                </a:cubicBezTo>
                <a:cubicBezTo>
                  <a:pt x="246" y="509"/>
                  <a:pt x="246" y="526"/>
                  <a:pt x="247" y="543"/>
                </a:cubicBezTo>
                <a:cubicBezTo>
                  <a:pt x="248" y="557"/>
                  <a:pt x="249" y="572"/>
                  <a:pt x="262" y="582"/>
                </a:cubicBezTo>
                <a:cubicBezTo>
                  <a:pt x="264" y="584"/>
                  <a:pt x="265" y="589"/>
                  <a:pt x="261" y="589"/>
                </a:cubicBezTo>
                <a:cubicBezTo>
                  <a:pt x="245" y="588"/>
                  <a:pt x="236" y="600"/>
                  <a:pt x="225" y="608"/>
                </a:cubicBezTo>
                <a:cubicBezTo>
                  <a:pt x="221" y="611"/>
                  <a:pt x="218" y="614"/>
                  <a:pt x="214" y="617"/>
                </a:cubicBezTo>
                <a:cubicBezTo>
                  <a:pt x="213" y="618"/>
                  <a:pt x="211" y="619"/>
                  <a:pt x="208" y="620"/>
                </a:cubicBezTo>
                <a:cubicBezTo>
                  <a:pt x="205" y="620"/>
                  <a:pt x="209" y="615"/>
                  <a:pt x="210" y="613"/>
                </a:cubicBezTo>
                <a:cubicBezTo>
                  <a:pt x="212" y="609"/>
                  <a:pt x="215" y="605"/>
                  <a:pt x="217" y="600"/>
                </a:cubicBezTo>
                <a:cubicBezTo>
                  <a:pt x="206" y="609"/>
                  <a:pt x="168" y="610"/>
                  <a:pt x="182" y="605"/>
                </a:cubicBezTo>
                <a:cubicBezTo>
                  <a:pt x="190" y="602"/>
                  <a:pt x="186" y="604"/>
                  <a:pt x="191" y="602"/>
                </a:cubicBezTo>
                <a:cubicBezTo>
                  <a:pt x="204" y="598"/>
                  <a:pt x="215" y="590"/>
                  <a:pt x="227" y="583"/>
                </a:cubicBezTo>
                <a:cubicBezTo>
                  <a:pt x="235" y="578"/>
                  <a:pt x="232" y="568"/>
                  <a:pt x="232" y="560"/>
                </a:cubicBezTo>
                <a:cubicBezTo>
                  <a:pt x="232" y="546"/>
                  <a:pt x="230" y="531"/>
                  <a:pt x="229" y="517"/>
                </a:cubicBezTo>
                <a:cubicBezTo>
                  <a:pt x="228" y="511"/>
                  <a:pt x="226" y="508"/>
                  <a:pt x="219" y="507"/>
                </a:cubicBezTo>
                <a:cubicBezTo>
                  <a:pt x="201" y="506"/>
                  <a:pt x="182" y="503"/>
                  <a:pt x="165" y="496"/>
                </a:cubicBezTo>
                <a:cubicBezTo>
                  <a:pt x="159" y="494"/>
                  <a:pt x="156" y="495"/>
                  <a:pt x="157" y="502"/>
                </a:cubicBezTo>
                <a:cubicBezTo>
                  <a:pt x="158" y="520"/>
                  <a:pt x="151" y="537"/>
                  <a:pt x="150" y="554"/>
                </a:cubicBezTo>
                <a:cubicBezTo>
                  <a:pt x="150" y="558"/>
                  <a:pt x="149" y="562"/>
                  <a:pt x="153" y="565"/>
                </a:cubicBezTo>
                <a:cubicBezTo>
                  <a:pt x="156" y="567"/>
                  <a:pt x="155" y="568"/>
                  <a:pt x="154" y="571"/>
                </a:cubicBezTo>
                <a:cubicBezTo>
                  <a:pt x="147" y="583"/>
                  <a:pt x="149" y="592"/>
                  <a:pt x="161" y="601"/>
                </a:cubicBezTo>
                <a:cubicBezTo>
                  <a:pt x="164" y="603"/>
                  <a:pt x="168" y="604"/>
                  <a:pt x="169" y="610"/>
                </a:cubicBezTo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0" name="Freeform 24"/>
          <p:cNvSpPr>
            <a:spLocks/>
          </p:cNvSpPr>
          <p:nvPr/>
        </p:nvSpPr>
        <p:spPr bwMode="auto">
          <a:xfrm>
            <a:off x="2124394" y="1867090"/>
            <a:ext cx="411050" cy="454895"/>
          </a:xfrm>
          <a:custGeom>
            <a:avLst/>
            <a:gdLst/>
            <a:ahLst/>
            <a:cxnLst>
              <a:cxn ang="0">
                <a:pos x="62" y="415"/>
              </a:cxn>
              <a:cxn ang="0">
                <a:pos x="37" y="432"/>
              </a:cxn>
              <a:cxn ang="0">
                <a:pos x="5" y="396"/>
              </a:cxn>
              <a:cxn ang="0">
                <a:pos x="53" y="377"/>
              </a:cxn>
              <a:cxn ang="0">
                <a:pos x="144" y="371"/>
              </a:cxn>
              <a:cxn ang="0">
                <a:pos x="189" y="373"/>
              </a:cxn>
              <a:cxn ang="0">
                <a:pos x="234" y="256"/>
              </a:cxn>
              <a:cxn ang="0">
                <a:pos x="301" y="177"/>
              </a:cxn>
              <a:cxn ang="0">
                <a:pos x="316" y="76"/>
              </a:cxn>
              <a:cxn ang="0">
                <a:pos x="330" y="38"/>
              </a:cxn>
              <a:cxn ang="0">
                <a:pos x="347" y="9"/>
              </a:cxn>
              <a:cxn ang="0">
                <a:pos x="371" y="26"/>
              </a:cxn>
              <a:cxn ang="0">
                <a:pos x="438" y="20"/>
              </a:cxn>
              <a:cxn ang="0">
                <a:pos x="471" y="10"/>
              </a:cxn>
              <a:cxn ang="0">
                <a:pos x="472" y="87"/>
              </a:cxn>
              <a:cxn ang="0">
                <a:pos x="473" y="155"/>
              </a:cxn>
              <a:cxn ang="0">
                <a:pos x="482" y="225"/>
              </a:cxn>
              <a:cxn ang="0">
                <a:pos x="475" y="270"/>
              </a:cxn>
              <a:cxn ang="0">
                <a:pos x="465" y="323"/>
              </a:cxn>
              <a:cxn ang="0">
                <a:pos x="447" y="422"/>
              </a:cxn>
              <a:cxn ang="0">
                <a:pos x="473" y="449"/>
              </a:cxn>
              <a:cxn ang="0">
                <a:pos x="457" y="468"/>
              </a:cxn>
              <a:cxn ang="0">
                <a:pos x="452" y="484"/>
              </a:cxn>
              <a:cxn ang="0">
                <a:pos x="448" y="517"/>
              </a:cxn>
              <a:cxn ang="0">
                <a:pos x="401" y="493"/>
              </a:cxn>
              <a:cxn ang="0">
                <a:pos x="378" y="472"/>
              </a:cxn>
              <a:cxn ang="0">
                <a:pos x="380" y="502"/>
              </a:cxn>
              <a:cxn ang="0">
                <a:pos x="328" y="526"/>
              </a:cxn>
              <a:cxn ang="0">
                <a:pos x="321" y="492"/>
              </a:cxn>
              <a:cxn ang="0">
                <a:pos x="290" y="483"/>
              </a:cxn>
              <a:cxn ang="0">
                <a:pos x="201" y="452"/>
              </a:cxn>
              <a:cxn ang="0">
                <a:pos x="192" y="433"/>
              </a:cxn>
              <a:cxn ang="0">
                <a:pos x="94" y="413"/>
              </a:cxn>
            </a:cxnLst>
            <a:rect l="0" t="0" r="r" b="b"/>
            <a:pathLst>
              <a:path w="484" h="535">
                <a:moveTo>
                  <a:pt x="94" y="413"/>
                </a:moveTo>
                <a:cubicBezTo>
                  <a:pt x="82" y="413"/>
                  <a:pt x="72" y="413"/>
                  <a:pt x="62" y="415"/>
                </a:cubicBezTo>
                <a:cubicBezTo>
                  <a:pt x="55" y="416"/>
                  <a:pt x="48" y="415"/>
                  <a:pt x="47" y="425"/>
                </a:cubicBezTo>
                <a:cubicBezTo>
                  <a:pt x="47" y="429"/>
                  <a:pt x="42" y="432"/>
                  <a:pt x="37" y="432"/>
                </a:cubicBezTo>
                <a:cubicBezTo>
                  <a:pt x="26" y="432"/>
                  <a:pt x="13" y="431"/>
                  <a:pt x="6" y="421"/>
                </a:cubicBezTo>
                <a:cubicBezTo>
                  <a:pt x="1" y="414"/>
                  <a:pt x="0" y="402"/>
                  <a:pt x="5" y="396"/>
                </a:cubicBezTo>
                <a:cubicBezTo>
                  <a:pt x="13" y="386"/>
                  <a:pt x="23" y="380"/>
                  <a:pt x="36" y="379"/>
                </a:cubicBezTo>
                <a:cubicBezTo>
                  <a:pt x="42" y="379"/>
                  <a:pt x="49" y="380"/>
                  <a:pt x="53" y="377"/>
                </a:cubicBezTo>
                <a:cubicBezTo>
                  <a:pt x="65" y="371"/>
                  <a:pt x="77" y="374"/>
                  <a:pt x="88" y="372"/>
                </a:cubicBezTo>
                <a:cubicBezTo>
                  <a:pt x="107" y="370"/>
                  <a:pt x="125" y="371"/>
                  <a:pt x="144" y="371"/>
                </a:cubicBezTo>
                <a:cubicBezTo>
                  <a:pt x="156" y="371"/>
                  <a:pt x="168" y="377"/>
                  <a:pt x="180" y="380"/>
                </a:cubicBezTo>
                <a:cubicBezTo>
                  <a:pt x="188" y="382"/>
                  <a:pt x="190" y="381"/>
                  <a:pt x="189" y="373"/>
                </a:cubicBezTo>
                <a:cubicBezTo>
                  <a:pt x="184" y="345"/>
                  <a:pt x="196" y="322"/>
                  <a:pt x="210" y="300"/>
                </a:cubicBezTo>
                <a:cubicBezTo>
                  <a:pt x="219" y="286"/>
                  <a:pt x="226" y="270"/>
                  <a:pt x="234" y="256"/>
                </a:cubicBezTo>
                <a:cubicBezTo>
                  <a:pt x="238" y="250"/>
                  <a:pt x="242" y="246"/>
                  <a:pt x="245" y="241"/>
                </a:cubicBezTo>
                <a:cubicBezTo>
                  <a:pt x="262" y="218"/>
                  <a:pt x="279" y="195"/>
                  <a:pt x="301" y="177"/>
                </a:cubicBezTo>
                <a:cubicBezTo>
                  <a:pt x="314" y="167"/>
                  <a:pt x="322" y="143"/>
                  <a:pt x="315" y="125"/>
                </a:cubicBezTo>
                <a:cubicBezTo>
                  <a:pt x="309" y="109"/>
                  <a:pt x="311" y="85"/>
                  <a:pt x="316" y="76"/>
                </a:cubicBezTo>
                <a:cubicBezTo>
                  <a:pt x="317" y="74"/>
                  <a:pt x="318" y="71"/>
                  <a:pt x="319" y="70"/>
                </a:cubicBezTo>
                <a:cubicBezTo>
                  <a:pt x="330" y="60"/>
                  <a:pt x="331" y="51"/>
                  <a:pt x="330" y="38"/>
                </a:cubicBezTo>
                <a:cubicBezTo>
                  <a:pt x="329" y="30"/>
                  <a:pt x="331" y="22"/>
                  <a:pt x="333" y="14"/>
                </a:cubicBezTo>
                <a:cubicBezTo>
                  <a:pt x="335" y="6"/>
                  <a:pt x="340" y="4"/>
                  <a:pt x="347" y="9"/>
                </a:cubicBezTo>
                <a:cubicBezTo>
                  <a:pt x="352" y="12"/>
                  <a:pt x="356" y="16"/>
                  <a:pt x="359" y="21"/>
                </a:cubicBezTo>
                <a:cubicBezTo>
                  <a:pt x="361" y="26"/>
                  <a:pt x="365" y="27"/>
                  <a:pt x="371" y="26"/>
                </a:cubicBezTo>
                <a:cubicBezTo>
                  <a:pt x="384" y="25"/>
                  <a:pt x="405" y="21"/>
                  <a:pt x="416" y="25"/>
                </a:cubicBezTo>
                <a:cubicBezTo>
                  <a:pt x="432" y="30"/>
                  <a:pt x="430" y="30"/>
                  <a:pt x="438" y="20"/>
                </a:cubicBezTo>
                <a:cubicBezTo>
                  <a:pt x="443" y="14"/>
                  <a:pt x="447" y="8"/>
                  <a:pt x="454" y="4"/>
                </a:cubicBezTo>
                <a:cubicBezTo>
                  <a:pt x="463" y="0"/>
                  <a:pt x="468" y="1"/>
                  <a:pt x="471" y="10"/>
                </a:cubicBezTo>
                <a:cubicBezTo>
                  <a:pt x="474" y="19"/>
                  <a:pt x="476" y="28"/>
                  <a:pt x="474" y="38"/>
                </a:cubicBezTo>
                <a:cubicBezTo>
                  <a:pt x="471" y="54"/>
                  <a:pt x="472" y="71"/>
                  <a:pt x="472" y="87"/>
                </a:cubicBezTo>
                <a:cubicBezTo>
                  <a:pt x="472" y="94"/>
                  <a:pt x="472" y="101"/>
                  <a:pt x="470" y="108"/>
                </a:cubicBezTo>
                <a:cubicBezTo>
                  <a:pt x="464" y="124"/>
                  <a:pt x="465" y="140"/>
                  <a:pt x="473" y="155"/>
                </a:cubicBezTo>
                <a:cubicBezTo>
                  <a:pt x="475" y="161"/>
                  <a:pt x="476" y="168"/>
                  <a:pt x="477" y="174"/>
                </a:cubicBezTo>
                <a:cubicBezTo>
                  <a:pt x="479" y="191"/>
                  <a:pt x="484" y="207"/>
                  <a:pt x="482" y="225"/>
                </a:cubicBezTo>
                <a:cubicBezTo>
                  <a:pt x="482" y="227"/>
                  <a:pt x="482" y="230"/>
                  <a:pt x="481" y="232"/>
                </a:cubicBezTo>
                <a:cubicBezTo>
                  <a:pt x="476" y="244"/>
                  <a:pt x="477" y="257"/>
                  <a:pt x="475" y="270"/>
                </a:cubicBezTo>
                <a:cubicBezTo>
                  <a:pt x="473" y="281"/>
                  <a:pt x="470" y="292"/>
                  <a:pt x="467" y="302"/>
                </a:cubicBezTo>
                <a:cubicBezTo>
                  <a:pt x="466" y="309"/>
                  <a:pt x="465" y="316"/>
                  <a:pt x="465" y="323"/>
                </a:cubicBezTo>
                <a:cubicBezTo>
                  <a:pt x="466" y="342"/>
                  <a:pt x="460" y="359"/>
                  <a:pt x="455" y="377"/>
                </a:cubicBezTo>
                <a:cubicBezTo>
                  <a:pt x="451" y="392"/>
                  <a:pt x="450" y="407"/>
                  <a:pt x="447" y="422"/>
                </a:cubicBezTo>
                <a:cubicBezTo>
                  <a:pt x="446" y="427"/>
                  <a:pt x="447" y="431"/>
                  <a:pt x="454" y="432"/>
                </a:cubicBezTo>
                <a:cubicBezTo>
                  <a:pt x="463" y="434"/>
                  <a:pt x="469" y="441"/>
                  <a:pt x="473" y="449"/>
                </a:cubicBezTo>
                <a:cubicBezTo>
                  <a:pt x="478" y="455"/>
                  <a:pt x="472" y="466"/>
                  <a:pt x="464" y="467"/>
                </a:cubicBezTo>
                <a:cubicBezTo>
                  <a:pt x="462" y="468"/>
                  <a:pt x="459" y="468"/>
                  <a:pt x="457" y="468"/>
                </a:cubicBezTo>
                <a:cubicBezTo>
                  <a:pt x="453" y="469"/>
                  <a:pt x="448" y="467"/>
                  <a:pt x="447" y="472"/>
                </a:cubicBezTo>
                <a:cubicBezTo>
                  <a:pt x="446" y="477"/>
                  <a:pt x="448" y="481"/>
                  <a:pt x="452" y="484"/>
                </a:cubicBezTo>
                <a:cubicBezTo>
                  <a:pt x="456" y="487"/>
                  <a:pt x="460" y="490"/>
                  <a:pt x="462" y="495"/>
                </a:cubicBezTo>
                <a:cubicBezTo>
                  <a:pt x="466" y="506"/>
                  <a:pt x="461" y="517"/>
                  <a:pt x="448" y="517"/>
                </a:cubicBezTo>
                <a:cubicBezTo>
                  <a:pt x="437" y="518"/>
                  <a:pt x="426" y="518"/>
                  <a:pt x="416" y="515"/>
                </a:cubicBezTo>
                <a:cubicBezTo>
                  <a:pt x="403" y="513"/>
                  <a:pt x="403" y="502"/>
                  <a:pt x="401" y="493"/>
                </a:cubicBezTo>
                <a:cubicBezTo>
                  <a:pt x="400" y="491"/>
                  <a:pt x="400" y="488"/>
                  <a:pt x="400" y="486"/>
                </a:cubicBezTo>
                <a:cubicBezTo>
                  <a:pt x="397" y="473"/>
                  <a:pt x="392" y="470"/>
                  <a:pt x="378" y="472"/>
                </a:cubicBezTo>
                <a:cubicBezTo>
                  <a:pt x="374" y="472"/>
                  <a:pt x="374" y="474"/>
                  <a:pt x="374" y="477"/>
                </a:cubicBezTo>
                <a:cubicBezTo>
                  <a:pt x="374" y="486"/>
                  <a:pt x="374" y="494"/>
                  <a:pt x="380" y="502"/>
                </a:cubicBezTo>
                <a:cubicBezTo>
                  <a:pt x="390" y="514"/>
                  <a:pt x="387" y="523"/>
                  <a:pt x="372" y="529"/>
                </a:cubicBezTo>
                <a:cubicBezTo>
                  <a:pt x="357" y="535"/>
                  <a:pt x="342" y="530"/>
                  <a:pt x="328" y="526"/>
                </a:cubicBezTo>
                <a:cubicBezTo>
                  <a:pt x="321" y="524"/>
                  <a:pt x="323" y="516"/>
                  <a:pt x="323" y="511"/>
                </a:cubicBezTo>
                <a:cubicBezTo>
                  <a:pt x="324" y="504"/>
                  <a:pt x="324" y="498"/>
                  <a:pt x="321" y="492"/>
                </a:cubicBezTo>
                <a:cubicBezTo>
                  <a:pt x="320" y="488"/>
                  <a:pt x="318" y="486"/>
                  <a:pt x="314" y="487"/>
                </a:cubicBezTo>
                <a:cubicBezTo>
                  <a:pt x="305" y="491"/>
                  <a:pt x="298" y="486"/>
                  <a:pt x="290" y="483"/>
                </a:cubicBezTo>
                <a:cubicBezTo>
                  <a:pt x="268" y="473"/>
                  <a:pt x="244" y="466"/>
                  <a:pt x="220" y="461"/>
                </a:cubicBezTo>
                <a:cubicBezTo>
                  <a:pt x="213" y="459"/>
                  <a:pt x="207" y="456"/>
                  <a:pt x="201" y="452"/>
                </a:cubicBezTo>
                <a:cubicBezTo>
                  <a:pt x="198" y="450"/>
                  <a:pt x="197" y="446"/>
                  <a:pt x="198" y="443"/>
                </a:cubicBezTo>
                <a:cubicBezTo>
                  <a:pt x="199" y="438"/>
                  <a:pt x="196" y="435"/>
                  <a:pt x="192" y="433"/>
                </a:cubicBezTo>
                <a:cubicBezTo>
                  <a:pt x="172" y="423"/>
                  <a:pt x="152" y="416"/>
                  <a:pt x="130" y="415"/>
                </a:cubicBezTo>
                <a:cubicBezTo>
                  <a:pt x="117" y="415"/>
                  <a:pt x="105" y="412"/>
                  <a:pt x="94" y="41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1" name="Freeform 25"/>
          <p:cNvSpPr>
            <a:spLocks/>
          </p:cNvSpPr>
          <p:nvPr/>
        </p:nvSpPr>
        <p:spPr bwMode="auto">
          <a:xfrm>
            <a:off x="2099731" y="1050470"/>
            <a:ext cx="460376" cy="284995"/>
          </a:xfrm>
          <a:custGeom>
            <a:avLst/>
            <a:gdLst/>
            <a:ahLst/>
            <a:cxnLst>
              <a:cxn ang="0">
                <a:pos x="298" y="338"/>
              </a:cxn>
              <a:cxn ang="0">
                <a:pos x="244" y="336"/>
              </a:cxn>
              <a:cxn ang="0">
                <a:pos x="154" y="327"/>
              </a:cxn>
              <a:cxn ang="0">
                <a:pos x="127" y="314"/>
              </a:cxn>
              <a:cxn ang="0">
                <a:pos x="59" y="261"/>
              </a:cxn>
              <a:cxn ang="0">
                <a:pos x="42" y="244"/>
              </a:cxn>
              <a:cxn ang="0">
                <a:pos x="24" y="229"/>
              </a:cxn>
              <a:cxn ang="0">
                <a:pos x="8" y="213"/>
              </a:cxn>
              <a:cxn ang="0">
                <a:pos x="1" y="190"/>
              </a:cxn>
              <a:cxn ang="0">
                <a:pos x="9" y="183"/>
              </a:cxn>
              <a:cxn ang="0">
                <a:pos x="54" y="188"/>
              </a:cxn>
              <a:cxn ang="0">
                <a:pos x="79" y="195"/>
              </a:cxn>
              <a:cxn ang="0">
                <a:pos x="107" y="188"/>
              </a:cxn>
              <a:cxn ang="0">
                <a:pos x="112" y="187"/>
              </a:cxn>
              <a:cxn ang="0">
                <a:pos x="129" y="180"/>
              </a:cxn>
              <a:cxn ang="0">
                <a:pos x="138" y="177"/>
              </a:cxn>
              <a:cxn ang="0">
                <a:pos x="140" y="176"/>
              </a:cxn>
              <a:cxn ang="0">
                <a:pos x="143" y="171"/>
              </a:cxn>
              <a:cxn ang="0">
                <a:pos x="161" y="161"/>
              </a:cxn>
              <a:cxn ang="0">
                <a:pos x="222" y="160"/>
              </a:cxn>
              <a:cxn ang="0">
                <a:pos x="255" y="169"/>
              </a:cxn>
              <a:cxn ang="0">
                <a:pos x="279" y="175"/>
              </a:cxn>
              <a:cxn ang="0">
                <a:pos x="318" y="189"/>
              </a:cxn>
              <a:cxn ang="0">
                <a:pos x="360" y="216"/>
              </a:cxn>
              <a:cxn ang="0">
                <a:pos x="394" y="238"/>
              </a:cxn>
              <a:cxn ang="0">
                <a:pos x="399" y="238"/>
              </a:cxn>
              <a:cxn ang="0">
                <a:pos x="399" y="232"/>
              </a:cxn>
              <a:cxn ang="0">
                <a:pos x="381" y="209"/>
              </a:cxn>
              <a:cxn ang="0">
                <a:pos x="353" y="169"/>
              </a:cxn>
              <a:cxn ang="0">
                <a:pos x="340" y="144"/>
              </a:cxn>
              <a:cxn ang="0">
                <a:pos x="334" y="95"/>
              </a:cxn>
              <a:cxn ang="0">
                <a:pos x="336" y="72"/>
              </a:cxn>
              <a:cxn ang="0">
                <a:pos x="364" y="27"/>
              </a:cxn>
              <a:cxn ang="0">
                <a:pos x="400" y="5"/>
              </a:cxn>
              <a:cxn ang="0">
                <a:pos x="409" y="3"/>
              </a:cxn>
              <a:cxn ang="0">
                <a:pos x="465" y="13"/>
              </a:cxn>
              <a:cxn ang="0">
                <a:pos x="508" y="39"/>
              </a:cxn>
              <a:cxn ang="0">
                <a:pos x="539" y="91"/>
              </a:cxn>
              <a:cxn ang="0">
                <a:pos x="534" y="124"/>
              </a:cxn>
              <a:cxn ang="0">
                <a:pos x="519" y="182"/>
              </a:cxn>
              <a:cxn ang="0">
                <a:pos x="516" y="218"/>
              </a:cxn>
              <a:cxn ang="0">
                <a:pos x="503" y="228"/>
              </a:cxn>
              <a:cxn ang="0">
                <a:pos x="499" y="223"/>
              </a:cxn>
              <a:cxn ang="0">
                <a:pos x="497" y="180"/>
              </a:cxn>
              <a:cxn ang="0">
                <a:pos x="486" y="135"/>
              </a:cxn>
              <a:cxn ang="0">
                <a:pos x="477" y="121"/>
              </a:cxn>
              <a:cxn ang="0">
                <a:pos x="459" y="90"/>
              </a:cxn>
              <a:cxn ang="0">
                <a:pos x="436" y="57"/>
              </a:cxn>
              <a:cxn ang="0">
                <a:pos x="394" y="66"/>
              </a:cxn>
              <a:cxn ang="0">
                <a:pos x="387" y="110"/>
              </a:cxn>
              <a:cxn ang="0">
                <a:pos x="415" y="160"/>
              </a:cxn>
              <a:cxn ang="0">
                <a:pos x="463" y="202"/>
              </a:cxn>
              <a:cxn ang="0">
                <a:pos x="506" y="250"/>
              </a:cxn>
              <a:cxn ang="0">
                <a:pos x="515" y="284"/>
              </a:cxn>
              <a:cxn ang="0">
                <a:pos x="483" y="325"/>
              </a:cxn>
              <a:cxn ang="0">
                <a:pos x="450" y="329"/>
              </a:cxn>
              <a:cxn ang="0">
                <a:pos x="353" y="335"/>
              </a:cxn>
              <a:cxn ang="0">
                <a:pos x="298" y="338"/>
              </a:cxn>
            </a:cxnLst>
            <a:rect l="0" t="0" r="r" b="b"/>
            <a:pathLst>
              <a:path w="541" h="339">
                <a:moveTo>
                  <a:pt x="298" y="338"/>
                </a:moveTo>
                <a:cubicBezTo>
                  <a:pt x="276" y="337"/>
                  <a:pt x="260" y="338"/>
                  <a:pt x="244" y="336"/>
                </a:cubicBezTo>
                <a:cubicBezTo>
                  <a:pt x="214" y="332"/>
                  <a:pt x="183" y="335"/>
                  <a:pt x="154" y="327"/>
                </a:cubicBezTo>
                <a:cubicBezTo>
                  <a:pt x="144" y="324"/>
                  <a:pt x="136" y="318"/>
                  <a:pt x="127" y="314"/>
                </a:cubicBezTo>
                <a:cubicBezTo>
                  <a:pt x="102" y="300"/>
                  <a:pt x="81" y="280"/>
                  <a:pt x="59" y="261"/>
                </a:cubicBezTo>
                <a:cubicBezTo>
                  <a:pt x="53" y="255"/>
                  <a:pt x="48" y="249"/>
                  <a:pt x="42" y="244"/>
                </a:cubicBezTo>
                <a:cubicBezTo>
                  <a:pt x="36" y="239"/>
                  <a:pt x="31" y="233"/>
                  <a:pt x="24" y="229"/>
                </a:cubicBezTo>
                <a:cubicBezTo>
                  <a:pt x="18" y="224"/>
                  <a:pt x="13" y="218"/>
                  <a:pt x="8" y="213"/>
                </a:cubicBezTo>
                <a:cubicBezTo>
                  <a:pt x="2" y="206"/>
                  <a:pt x="1" y="198"/>
                  <a:pt x="1" y="190"/>
                </a:cubicBezTo>
                <a:cubicBezTo>
                  <a:pt x="0" y="185"/>
                  <a:pt x="5" y="183"/>
                  <a:pt x="9" y="183"/>
                </a:cubicBezTo>
                <a:cubicBezTo>
                  <a:pt x="24" y="179"/>
                  <a:pt x="40" y="182"/>
                  <a:pt x="54" y="188"/>
                </a:cubicBezTo>
                <a:cubicBezTo>
                  <a:pt x="62" y="191"/>
                  <a:pt x="71" y="193"/>
                  <a:pt x="79" y="195"/>
                </a:cubicBezTo>
                <a:cubicBezTo>
                  <a:pt x="89" y="196"/>
                  <a:pt x="97" y="190"/>
                  <a:pt x="107" y="188"/>
                </a:cubicBezTo>
                <a:cubicBezTo>
                  <a:pt x="108" y="188"/>
                  <a:pt x="110" y="186"/>
                  <a:pt x="112" y="187"/>
                </a:cubicBezTo>
                <a:cubicBezTo>
                  <a:pt x="120" y="190"/>
                  <a:pt x="124" y="185"/>
                  <a:pt x="129" y="180"/>
                </a:cubicBezTo>
                <a:cubicBezTo>
                  <a:pt x="131" y="178"/>
                  <a:pt x="133" y="170"/>
                  <a:pt x="138" y="177"/>
                </a:cubicBezTo>
                <a:cubicBezTo>
                  <a:pt x="138" y="178"/>
                  <a:pt x="140" y="177"/>
                  <a:pt x="140" y="176"/>
                </a:cubicBezTo>
                <a:cubicBezTo>
                  <a:pt x="141" y="174"/>
                  <a:pt x="142" y="173"/>
                  <a:pt x="143" y="171"/>
                </a:cubicBezTo>
                <a:cubicBezTo>
                  <a:pt x="148" y="165"/>
                  <a:pt x="153" y="161"/>
                  <a:pt x="161" y="161"/>
                </a:cubicBezTo>
                <a:cubicBezTo>
                  <a:pt x="182" y="159"/>
                  <a:pt x="202" y="156"/>
                  <a:pt x="222" y="160"/>
                </a:cubicBezTo>
                <a:cubicBezTo>
                  <a:pt x="233" y="162"/>
                  <a:pt x="244" y="165"/>
                  <a:pt x="255" y="169"/>
                </a:cubicBezTo>
                <a:cubicBezTo>
                  <a:pt x="263" y="171"/>
                  <a:pt x="271" y="173"/>
                  <a:pt x="279" y="175"/>
                </a:cubicBezTo>
                <a:cubicBezTo>
                  <a:pt x="293" y="178"/>
                  <a:pt x="306" y="182"/>
                  <a:pt x="318" y="189"/>
                </a:cubicBezTo>
                <a:cubicBezTo>
                  <a:pt x="332" y="197"/>
                  <a:pt x="347" y="204"/>
                  <a:pt x="360" y="216"/>
                </a:cubicBezTo>
                <a:cubicBezTo>
                  <a:pt x="370" y="225"/>
                  <a:pt x="382" y="232"/>
                  <a:pt x="394" y="238"/>
                </a:cubicBezTo>
                <a:cubicBezTo>
                  <a:pt x="396" y="239"/>
                  <a:pt x="398" y="240"/>
                  <a:pt x="399" y="238"/>
                </a:cubicBezTo>
                <a:cubicBezTo>
                  <a:pt x="402" y="236"/>
                  <a:pt x="400" y="234"/>
                  <a:pt x="399" y="232"/>
                </a:cubicBezTo>
                <a:cubicBezTo>
                  <a:pt x="393" y="224"/>
                  <a:pt x="387" y="217"/>
                  <a:pt x="381" y="209"/>
                </a:cubicBezTo>
                <a:cubicBezTo>
                  <a:pt x="370" y="197"/>
                  <a:pt x="361" y="183"/>
                  <a:pt x="353" y="169"/>
                </a:cubicBezTo>
                <a:cubicBezTo>
                  <a:pt x="348" y="160"/>
                  <a:pt x="345" y="152"/>
                  <a:pt x="340" y="144"/>
                </a:cubicBezTo>
                <a:cubicBezTo>
                  <a:pt x="333" y="129"/>
                  <a:pt x="333" y="112"/>
                  <a:pt x="334" y="95"/>
                </a:cubicBezTo>
                <a:cubicBezTo>
                  <a:pt x="335" y="88"/>
                  <a:pt x="334" y="80"/>
                  <a:pt x="336" y="72"/>
                </a:cubicBezTo>
                <a:cubicBezTo>
                  <a:pt x="341" y="54"/>
                  <a:pt x="351" y="40"/>
                  <a:pt x="364" y="27"/>
                </a:cubicBezTo>
                <a:cubicBezTo>
                  <a:pt x="374" y="17"/>
                  <a:pt x="388" y="12"/>
                  <a:pt x="400" y="5"/>
                </a:cubicBezTo>
                <a:cubicBezTo>
                  <a:pt x="403" y="3"/>
                  <a:pt x="406" y="4"/>
                  <a:pt x="409" y="3"/>
                </a:cubicBezTo>
                <a:cubicBezTo>
                  <a:pt x="429" y="0"/>
                  <a:pt x="447" y="3"/>
                  <a:pt x="465" y="13"/>
                </a:cubicBezTo>
                <a:cubicBezTo>
                  <a:pt x="479" y="21"/>
                  <a:pt x="495" y="27"/>
                  <a:pt x="508" y="39"/>
                </a:cubicBezTo>
                <a:cubicBezTo>
                  <a:pt x="523" y="53"/>
                  <a:pt x="537" y="68"/>
                  <a:pt x="539" y="91"/>
                </a:cubicBezTo>
                <a:cubicBezTo>
                  <a:pt x="541" y="102"/>
                  <a:pt x="538" y="113"/>
                  <a:pt x="534" y="124"/>
                </a:cubicBezTo>
                <a:cubicBezTo>
                  <a:pt x="526" y="143"/>
                  <a:pt x="519" y="161"/>
                  <a:pt x="519" y="182"/>
                </a:cubicBezTo>
                <a:cubicBezTo>
                  <a:pt x="518" y="194"/>
                  <a:pt x="519" y="206"/>
                  <a:pt x="516" y="218"/>
                </a:cubicBezTo>
                <a:cubicBezTo>
                  <a:pt x="515" y="226"/>
                  <a:pt x="509" y="230"/>
                  <a:pt x="503" y="228"/>
                </a:cubicBezTo>
                <a:cubicBezTo>
                  <a:pt x="500" y="228"/>
                  <a:pt x="498" y="226"/>
                  <a:pt x="499" y="223"/>
                </a:cubicBezTo>
                <a:cubicBezTo>
                  <a:pt x="502" y="208"/>
                  <a:pt x="499" y="194"/>
                  <a:pt x="497" y="180"/>
                </a:cubicBezTo>
                <a:cubicBezTo>
                  <a:pt x="494" y="164"/>
                  <a:pt x="491" y="150"/>
                  <a:pt x="486" y="135"/>
                </a:cubicBezTo>
                <a:cubicBezTo>
                  <a:pt x="485" y="129"/>
                  <a:pt x="482" y="125"/>
                  <a:pt x="477" y="121"/>
                </a:cubicBezTo>
                <a:cubicBezTo>
                  <a:pt x="467" y="113"/>
                  <a:pt x="464" y="101"/>
                  <a:pt x="459" y="90"/>
                </a:cubicBezTo>
                <a:cubicBezTo>
                  <a:pt x="454" y="77"/>
                  <a:pt x="448" y="65"/>
                  <a:pt x="436" y="57"/>
                </a:cubicBezTo>
                <a:cubicBezTo>
                  <a:pt x="421" y="46"/>
                  <a:pt x="402" y="52"/>
                  <a:pt x="394" y="66"/>
                </a:cubicBezTo>
                <a:cubicBezTo>
                  <a:pt x="385" y="80"/>
                  <a:pt x="384" y="95"/>
                  <a:pt x="387" y="110"/>
                </a:cubicBezTo>
                <a:cubicBezTo>
                  <a:pt x="391" y="130"/>
                  <a:pt x="402" y="145"/>
                  <a:pt x="415" y="160"/>
                </a:cubicBezTo>
                <a:cubicBezTo>
                  <a:pt x="429" y="177"/>
                  <a:pt x="447" y="189"/>
                  <a:pt x="463" y="202"/>
                </a:cubicBezTo>
                <a:cubicBezTo>
                  <a:pt x="480" y="216"/>
                  <a:pt x="496" y="230"/>
                  <a:pt x="506" y="250"/>
                </a:cubicBezTo>
                <a:cubicBezTo>
                  <a:pt x="512" y="260"/>
                  <a:pt x="515" y="272"/>
                  <a:pt x="515" y="284"/>
                </a:cubicBezTo>
                <a:cubicBezTo>
                  <a:pt x="515" y="305"/>
                  <a:pt x="504" y="319"/>
                  <a:pt x="483" y="325"/>
                </a:cubicBezTo>
                <a:cubicBezTo>
                  <a:pt x="472" y="327"/>
                  <a:pt x="461" y="328"/>
                  <a:pt x="450" y="329"/>
                </a:cubicBezTo>
                <a:cubicBezTo>
                  <a:pt x="417" y="331"/>
                  <a:pt x="385" y="331"/>
                  <a:pt x="353" y="335"/>
                </a:cubicBezTo>
                <a:cubicBezTo>
                  <a:pt x="333" y="337"/>
                  <a:pt x="312" y="339"/>
                  <a:pt x="298" y="33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29" name="Freeform 33"/>
          <p:cNvSpPr>
            <a:spLocks/>
          </p:cNvSpPr>
          <p:nvPr/>
        </p:nvSpPr>
        <p:spPr bwMode="auto">
          <a:xfrm>
            <a:off x="1480416" y="1847907"/>
            <a:ext cx="241149" cy="474078"/>
          </a:xfrm>
          <a:custGeom>
            <a:avLst/>
            <a:gdLst/>
            <a:ahLst/>
            <a:cxnLst>
              <a:cxn ang="0">
                <a:pos x="8" y="237"/>
              </a:cxn>
              <a:cxn ang="0">
                <a:pos x="70" y="157"/>
              </a:cxn>
              <a:cxn ang="0">
                <a:pos x="72" y="55"/>
              </a:cxn>
              <a:cxn ang="0">
                <a:pos x="66" y="52"/>
              </a:cxn>
              <a:cxn ang="0">
                <a:pos x="31" y="153"/>
              </a:cxn>
              <a:cxn ang="0">
                <a:pos x="13" y="153"/>
              </a:cxn>
              <a:cxn ang="0">
                <a:pos x="18" y="133"/>
              </a:cxn>
              <a:cxn ang="0">
                <a:pos x="8" y="90"/>
              </a:cxn>
              <a:cxn ang="0">
                <a:pos x="36" y="16"/>
              </a:cxn>
              <a:cxn ang="0">
                <a:pos x="117" y="64"/>
              </a:cxn>
              <a:cxn ang="0">
                <a:pos x="106" y="206"/>
              </a:cxn>
              <a:cxn ang="0">
                <a:pos x="93" y="236"/>
              </a:cxn>
              <a:cxn ang="0">
                <a:pos x="138" y="237"/>
              </a:cxn>
              <a:cxn ang="0">
                <a:pos x="183" y="238"/>
              </a:cxn>
              <a:cxn ang="0">
                <a:pos x="242" y="267"/>
              </a:cxn>
              <a:cxn ang="0">
                <a:pos x="247" y="281"/>
              </a:cxn>
              <a:cxn ang="0">
                <a:pos x="268" y="309"/>
              </a:cxn>
              <a:cxn ang="0">
                <a:pos x="282" y="336"/>
              </a:cxn>
              <a:cxn ang="0">
                <a:pos x="273" y="358"/>
              </a:cxn>
              <a:cxn ang="0">
                <a:pos x="266" y="384"/>
              </a:cxn>
              <a:cxn ang="0">
                <a:pos x="265" y="402"/>
              </a:cxn>
              <a:cxn ang="0">
                <a:pos x="259" y="413"/>
              </a:cxn>
              <a:cxn ang="0">
                <a:pos x="224" y="419"/>
              </a:cxn>
              <a:cxn ang="0">
                <a:pos x="224" y="459"/>
              </a:cxn>
              <a:cxn ang="0">
                <a:pos x="227" y="533"/>
              </a:cxn>
              <a:cxn ang="0">
                <a:pos x="214" y="559"/>
              </a:cxn>
              <a:cxn ang="0">
                <a:pos x="160" y="557"/>
              </a:cxn>
              <a:cxn ang="0">
                <a:pos x="133" y="542"/>
              </a:cxn>
              <a:cxn ang="0">
                <a:pos x="133" y="537"/>
              </a:cxn>
              <a:cxn ang="0">
                <a:pos x="185" y="524"/>
              </a:cxn>
              <a:cxn ang="0">
                <a:pos x="207" y="447"/>
              </a:cxn>
              <a:cxn ang="0">
                <a:pos x="211" y="425"/>
              </a:cxn>
              <a:cxn ang="0">
                <a:pos x="197" y="415"/>
              </a:cxn>
              <a:cxn ang="0">
                <a:pos x="124" y="397"/>
              </a:cxn>
              <a:cxn ang="0">
                <a:pos x="103" y="455"/>
              </a:cxn>
              <a:cxn ang="0">
                <a:pos x="103" y="514"/>
              </a:cxn>
              <a:cxn ang="0">
                <a:pos x="102" y="525"/>
              </a:cxn>
              <a:cxn ang="0">
                <a:pos x="118" y="536"/>
              </a:cxn>
              <a:cxn ang="0">
                <a:pos x="115" y="550"/>
              </a:cxn>
              <a:cxn ang="0">
                <a:pos x="22" y="551"/>
              </a:cxn>
              <a:cxn ang="0">
                <a:pos x="5" y="547"/>
              </a:cxn>
              <a:cxn ang="0">
                <a:pos x="37" y="531"/>
              </a:cxn>
              <a:cxn ang="0">
                <a:pos x="79" y="506"/>
              </a:cxn>
              <a:cxn ang="0">
                <a:pos x="85" y="428"/>
              </a:cxn>
              <a:cxn ang="0">
                <a:pos x="79" y="402"/>
              </a:cxn>
              <a:cxn ang="0">
                <a:pos x="10" y="316"/>
              </a:cxn>
              <a:cxn ang="0">
                <a:pos x="0" y="289"/>
              </a:cxn>
            </a:cxnLst>
            <a:rect l="0" t="0" r="r" b="b"/>
            <a:pathLst>
              <a:path w="286" h="559">
                <a:moveTo>
                  <a:pt x="0" y="289"/>
                </a:moveTo>
                <a:cubicBezTo>
                  <a:pt x="3" y="272"/>
                  <a:pt x="4" y="255"/>
                  <a:pt x="8" y="237"/>
                </a:cubicBezTo>
                <a:cubicBezTo>
                  <a:pt x="14" y="216"/>
                  <a:pt x="24" y="200"/>
                  <a:pt x="42" y="187"/>
                </a:cubicBezTo>
                <a:cubicBezTo>
                  <a:pt x="53" y="179"/>
                  <a:pt x="63" y="169"/>
                  <a:pt x="70" y="157"/>
                </a:cubicBezTo>
                <a:cubicBezTo>
                  <a:pt x="80" y="141"/>
                  <a:pt x="82" y="123"/>
                  <a:pt x="83" y="104"/>
                </a:cubicBezTo>
                <a:cubicBezTo>
                  <a:pt x="83" y="86"/>
                  <a:pt x="80" y="70"/>
                  <a:pt x="72" y="55"/>
                </a:cubicBezTo>
                <a:cubicBezTo>
                  <a:pt x="71" y="51"/>
                  <a:pt x="69" y="48"/>
                  <a:pt x="66" y="45"/>
                </a:cubicBezTo>
                <a:cubicBezTo>
                  <a:pt x="64" y="48"/>
                  <a:pt x="66" y="50"/>
                  <a:pt x="66" y="52"/>
                </a:cubicBezTo>
                <a:cubicBezTo>
                  <a:pt x="70" y="65"/>
                  <a:pt x="68" y="78"/>
                  <a:pt x="61" y="89"/>
                </a:cubicBezTo>
                <a:cubicBezTo>
                  <a:pt x="48" y="109"/>
                  <a:pt x="41" y="132"/>
                  <a:pt x="31" y="153"/>
                </a:cubicBezTo>
                <a:cubicBezTo>
                  <a:pt x="30" y="156"/>
                  <a:pt x="29" y="161"/>
                  <a:pt x="24" y="160"/>
                </a:cubicBezTo>
                <a:cubicBezTo>
                  <a:pt x="19" y="160"/>
                  <a:pt x="15" y="157"/>
                  <a:pt x="13" y="153"/>
                </a:cubicBezTo>
                <a:cubicBezTo>
                  <a:pt x="11" y="149"/>
                  <a:pt x="13" y="145"/>
                  <a:pt x="15" y="141"/>
                </a:cubicBezTo>
                <a:cubicBezTo>
                  <a:pt x="17" y="138"/>
                  <a:pt x="20" y="136"/>
                  <a:pt x="18" y="133"/>
                </a:cubicBezTo>
                <a:cubicBezTo>
                  <a:pt x="16" y="131"/>
                  <a:pt x="16" y="126"/>
                  <a:pt x="16" y="122"/>
                </a:cubicBezTo>
                <a:cubicBezTo>
                  <a:pt x="16" y="110"/>
                  <a:pt x="11" y="100"/>
                  <a:pt x="8" y="90"/>
                </a:cubicBezTo>
                <a:cubicBezTo>
                  <a:pt x="4" y="76"/>
                  <a:pt x="5" y="64"/>
                  <a:pt x="11" y="53"/>
                </a:cubicBezTo>
                <a:cubicBezTo>
                  <a:pt x="18" y="39"/>
                  <a:pt x="27" y="28"/>
                  <a:pt x="36" y="16"/>
                </a:cubicBezTo>
                <a:cubicBezTo>
                  <a:pt x="47" y="0"/>
                  <a:pt x="74" y="0"/>
                  <a:pt x="89" y="16"/>
                </a:cubicBezTo>
                <a:cubicBezTo>
                  <a:pt x="102" y="30"/>
                  <a:pt x="111" y="46"/>
                  <a:pt x="117" y="64"/>
                </a:cubicBezTo>
                <a:cubicBezTo>
                  <a:pt x="125" y="87"/>
                  <a:pt x="125" y="111"/>
                  <a:pt x="125" y="135"/>
                </a:cubicBezTo>
                <a:cubicBezTo>
                  <a:pt x="125" y="161"/>
                  <a:pt x="117" y="184"/>
                  <a:pt x="106" y="206"/>
                </a:cubicBezTo>
                <a:cubicBezTo>
                  <a:pt x="102" y="213"/>
                  <a:pt x="97" y="218"/>
                  <a:pt x="93" y="225"/>
                </a:cubicBezTo>
                <a:cubicBezTo>
                  <a:pt x="91" y="229"/>
                  <a:pt x="92" y="233"/>
                  <a:pt x="93" y="236"/>
                </a:cubicBezTo>
                <a:cubicBezTo>
                  <a:pt x="95" y="239"/>
                  <a:pt x="98" y="237"/>
                  <a:pt x="100" y="237"/>
                </a:cubicBezTo>
                <a:cubicBezTo>
                  <a:pt x="113" y="237"/>
                  <a:pt x="125" y="235"/>
                  <a:pt x="138" y="237"/>
                </a:cubicBezTo>
                <a:cubicBezTo>
                  <a:pt x="143" y="238"/>
                  <a:pt x="147" y="236"/>
                  <a:pt x="152" y="236"/>
                </a:cubicBezTo>
                <a:cubicBezTo>
                  <a:pt x="163" y="235"/>
                  <a:pt x="174" y="234"/>
                  <a:pt x="183" y="238"/>
                </a:cubicBezTo>
                <a:cubicBezTo>
                  <a:pt x="200" y="244"/>
                  <a:pt x="218" y="248"/>
                  <a:pt x="234" y="258"/>
                </a:cubicBezTo>
                <a:cubicBezTo>
                  <a:pt x="237" y="261"/>
                  <a:pt x="240" y="264"/>
                  <a:pt x="242" y="267"/>
                </a:cubicBezTo>
                <a:cubicBezTo>
                  <a:pt x="244" y="268"/>
                  <a:pt x="245" y="269"/>
                  <a:pt x="243" y="272"/>
                </a:cubicBezTo>
                <a:cubicBezTo>
                  <a:pt x="239" y="277"/>
                  <a:pt x="245" y="279"/>
                  <a:pt x="247" y="281"/>
                </a:cubicBezTo>
                <a:cubicBezTo>
                  <a:pt x="251" y="283"/>
                  <a:pt x="261" y="297"/>
                  <a:pt x="261" y="302"/>
                </a:cubicBezTo>
                <a:cubicBezTo>
                  <a:pt x="262" y="306"/>
                  <a:pt x="265" y="308"/>
                  <a:pt x="268" y="309"/>
                </a:cubicBezTo>
                <a:cubicBezTo>
                  <a:pt x="272" y="310"/>
                  <a:pt x="274" y="313"/>
                  <a:pt x="277" y="315"/>
                </a:cubicBezTo>
                <a:cubicBezTo>
                  <a:pt x="286" y="321"/>
                  <a:pt x="282" y="329"/>
                  <a:pt x="282" y="336"/>
                </a:cubicBezTo>
                <a:cubicBezTo>
                  <a:pt x="282" y="343"/>
                  <a:pt x="275" y="348"/>
                  <a:pt x="276" y="356"/>
                </a:cubicBezTo>
                <a:cubicBezTo>
                  <a:pt x="276" y="357"/>
                  <a:pt x="274" y="358"/>
                  <a:pt x="273" y="358"/>
                </a:cubicBezTo>
                <a:cubicBezTo>
                  <a:pt x="271" y="359"/>
                  <a:pt x="269" y="361"/>
                  <a:pt x="269" y="363"/>
                </a:cubicBezTo>
                <a:cubicBezTo>
                  <a:pt x="271" y="371"/>
                  <a:pt x="266" y="377"/>
                  <a:pt x="266" y="384"/>
                </a:cubicBezTo>
                <a:cubicBezTo>
                  <a:pt x="266" y="386"/>
                  <a:pt x="265" y="388"/>
                  <a:pt x="264" y="390"/>
                </a:cubicBezTo>
                <a:cubicBezTo>
                  <a:pt x="262" y="394"/>
                  <a:pt x="262" y="398"/>
                  <a:pt x="265" y="402"/>
                </a:cubicBezTo>
                <a:cubicBezTo>
                  <a:pt x="268" y="404"/>
                  <a:pt x="271" y="407"/>
                  <a:pt x="269" y="411"/>
                </a:cubicBezTo>
                <a:cubicBezTo>
                  <a:pt x="266" y="415"/>
                  <a:pt x="262" y="413"/>
                  <a:pt x="259" y="413"/>
                </a:cubicBezTo>
                <a:cubicBezTo>
                  <a:pt x="248" y="412"/>
                  <a:pt x="238" y="411"/>
                  <a:pt x="227" y="414"/>
                </a:cubicBezTo>
                <a:cubicBezTo>
                  <a:pt x="225" y="415"/>
                  <a:pt x="224" y="417"/>
                  <a:pt x="224" y="419"/>
                </a:cubicBezTo>
                <a:cubicBezTo>
                  <a:pt x="224" y="422"/>
                  <a:pt x="224" y="424"/>
                  <a:pt x="225" y="427"/>
                </a:cubicBezTo>
                <a:cubicBezTo>
                  <a:pt x="227" y="438"/>
                  <a:pt x="227" y="448"/>
                  <a:pt x="224" y="459"/>
                </a:cubicBezTo>
                <a:cubicBezTo>
                  <a:pt x="218" y="482"/>
                  <a:pt x="218" y="504"/>
                  <a:pt x="224" y="527"/>
                </a:cubicBezTo>
                <a:cubicBezTo>
                  <a:pt x="225" y="529"/>
                  <a:pt x="225" y="532"/>
                  <a:pt x="227" y="533"/>
                </a:cubicBezTo>
                <a:cubicBezTo>
                  <a:pt x="232" y="538"/>
                  <a:pt x="233" y="544"/>
                  <a:pt x="230" y="550"/>
                </a:cubicBezTo>
                <a:cubicBezTo>
                  <a:pt x="226" y="556"/>
                  <a:pt x="221" y="559"/>
                  <a:pt x="214" y="559"/>
                </a:cubicBezTo>
                <a:cubicBezTo>
                  <a:pt x="207" y="559"/>
                  <a:pt x="201" y="558"/>
                  <a:pt x="195" y="557"/>
                </a:cubicBezTo>
                <a:cubicBezTo>
                  <a:pt x="183" y="556"/>
                  <a:pt x="172" y="556"/>
                  <a:pt x="160" y="557"/>
                </a:cubicBezTo>
                <a:cubicBezTo>
                  <a:pt x="156" y="558"/>
                  <a:pt x="152" y="557"/>
                  <a:pt x="149" y="553"/>
                </a:cubicBezTo>
                <a:cubicBezTo>
                  <a:pt x="145" y="548"/>
                  <a:pt x="139" y="545"/>
                  <a:pt x="133" y="542"/>
                </a:cubicBezTo>
                <a:cubicBezTo>
                  <a:pt x="131" y="542"/>
                  <a:pt x="129" y="542"/>
                  <a:pt x="129" y="540"/>
                </a:cubicBezTo>
                <a:cubicBezTo>
                  <a:pt x="129" y="538"/>
                  <a:pt x="131" y="537"/>
                  <a:pt x="133" y="537"/>
                </a:cubicBezTo>
                <a:cubicBezTo>
                  <a:pt x="136" y="536"/>
                  <a:pt x="140" y="535"/>
                  <a:pt x="143" y="534"/>
                </a:cubicBezTo>
                <a:cubicBezTo>
                  <a:pt x="158" y="533"/>
                  <a:pt x="172" y="528"/>
                  <a:pt x="185" y="524"/>
                </a:cubicBezTo>
                <a:cubicBezTo>
                  <a:pt x="202" y="519"/>
                  <a:pt x="211" y="507"/>
                  <a:pt x="211" y="490"/>
                </a:cubicBezTo>
                <a:cubicBezTo>
                  <a:pt x="211" y="475"/>
                  <a:pt x="213" y="461"/>
                  <a:pt x="207" y="447"/>
                </a:cubicBezTo>
                <a:cubicBezTo>
                  <a:pt x="205" y="443"/>
                  <a:pt x="206" y="439"/>
                  <a:pt x="208" y="435"/>
                </a:cubicBezTo>
                <a:cubicBezTo>
                  <a:pt x="210" y="432"/>
                  <a:pt x="210" y="428"/>
                  <a:pt x="211" y="425"/>
                </a:cubicBezTo>
                <a:cubicBezTo>
                  <a:pt x="212" y="416"/>
                  <a:pt x="212" y="416"/>
                  <a:pt x="203" y="415"/>
                </a:cubicBezTo>
                <a:cubicBezTo>
                  <a:pt x="201" y="415"/>
                  <a:pt x="199" y="415"/>
                  <a:pt x="197" y="415"/>
                </a:cubicBezTo>
                <a:cubicBezTo>
                  <a:pt x="182" y="407"/>
                  <a:pt x="164" y="408"/>
                  <a:pt x="148" y="405"/>
                </a:cubicBezTo>
                <a:cubicBezTo>
                  <a:pt x="139" y="404"/>
                  <a:pt x="132" y="401"/>
                  <a:pt x="124" y="397"/>
                </a:cubicBezTo>
                <a:cubicBezTo>
                  <a:pt x="115" y="392"/>
                  <a:pt x="113" y="395"/>
                  <a:pt x="110" y="404"/>
                </a:cubicBezTo>
                <a:cubicBezTo>
                  <a:pt x="104" y="421"/>
                  <a:pt x="107" y="438"/>
                  <a:pt x="103" y="455"/>
                </a:cubicBezTo>
                <a:cubicBezTo>
                  <a:pt x="101" y="465"/>
                  <a:pt x="96" y="474"/>
                  <a:pt x="96" y="484"/>
                </a:cubicBezTo>
                <a:cubicBezTo>
                  <a:pt x="96" y="495"/>
                  <a:pt x="95" y="505"/>
                  <a:pt x="103" y="514"/>
                </a:cubicBezTo>
                <a:cubicBezTo>
                  <a:pt x="105" y="517"/>
                  <a:pt x="107" y="520"/>
                  <a:pt x="102" y="522"/>
                </a:cubicBezTo>
                <a:cubicBezTo>
                  <a:pt x="99" y="523"/>
                  <a:pt x="101" y="524"/>
                  <a:pt x="102" y="525"/>
                </a:cubicBezTo>
                <a:cubicBezTo>
                  <a:pt x="105" y="529"/>
                  <a:pt x="109" y="531"/>
                  <a:pt x="113" y="534"/>
                </a:cubicBezTo>
                <a:cubicBezTo>
                  <a:pt x="115" y="535"/>
                  <a:pt x="117" y="535"/>
                  <a:pt x="118" y="536"/>
                </a:cubicBezTo>
                <a:cubicBezTo>
                  <a:pt x="121" y="538"/>
                  <a:pt x="124" y="541"/>
                  <a:pt x="123" y="545"/>
                </a:cubicBezTo>
                <a:cubicBezTo>
                  <a:pt x="122" y="549"/>
                  <a:pt x="119" y="550"/>
                  <a:pt x="115" y="550"/>
                </a:cubicBezTo>
                <a:cubicBezTo>
                  <a:pt x="100" y="551"/>
                  <a:pt x="85" y="552"/>
                  <a:pt x="71" y="555"/>
                </a:cubicBezTo>
                <a:cubicBezTo>
                  <a:pt x="54" y="559"/>
                  <a:pt x="39" y="551"/>
                  <a:pt x="22" y="551"/>
                </a:cubicBezTo>
                <a:cubicBezTo>
                  <a:pt x="18" y="552"/>
                  <a:pt x="14" y="551"/>
                  <a:pt x="10" y="550"/>
                </a:cubicBezTo>
                <a:cubicBezTo>
                  <a:pt x="8" y="550"/>
                  <a:pt x="6" y="550"/>
                  <a:pt x="5" y="547"/>
                </a:cubicBezTo>
                <a:cubicBezTo>
                  <a:pt x="5" y="545"/>
                  <a:pt x="7" y="544"/>
                  <a:pt x="8" y="543"/>
                </a:cubicBezTo>
                <a:cubicBezTo>
                  <a:pt x="17" y="537"/>
                  <a:pt x="27" y="533"/>
                  <a:pt x="37" y="531"/>
                </a:cubicBezTo>
                <a:cubicBezTo>
                  <a:pt x="45" y="529"/>
                  <a:pt x="54" y="527"/>
                  <a:pt x="62" y="525"/>
                </a:cubicBezTo>
                <a:cubicBezTo>
                  <a:pt x="72" y="523"/>
                  <a:pt x="78" y="516"/>
                  <a:pt x="79" y="506"/>
                </a:cubicBezTo>
                <a:cubicBezTo>
                  <a:pt x="82" y="485"/>
                  <a:pt x="87" y="464"/>
                  <a:pt x="83" y="442"/>
                </a:cubicBezTo>
                <a:cubicBezTo>
                  <a:pt x="82" y="437"/>
                  <a:pt x="84" y="433"/>
                  <a:pt x="85" y="428"/>
                </a:cubicBezTo>
                <a:cubicBezTo>
                  <a:pt x="87" y="422"/>
                  <a:pt x="86" y="417"/>
                  <a:pt x="83" y="412"/>
                </a:cubicBezTo>
                <a:cubicBezTo>
                  <a:pt x="82" y="409"/>
                  <a:pt x="79" y="405"/>
                  <a:pt x="79" y="402"/>
                </a:cubicBezTo>
                <a:cubicBezTo>
                  <a:pt x="78" y="381"/>
                  <a:pt x="64" y="371"/>
                  <a:pt x="50" y="359"/>
                </a:cubicBezTo>
                <a:cubicBezTo>
                  <a:pt x="35" y="346"/>
                  <a:pt x="19" y="334"/>
                  <a:pt x="10" y="316"/>
                </a:cubicBezTo>
                <a:cubicBezTo>
                  <a:pt x="8" y="313"/>
                  <a:pt x="7" y="310"/>
                  <a:pt x="6" y="307"/>
                </a:cubicBezTo>
                <a:cubicBezTo>
                  <a:pt x="4" y="304"/>
                  <a:pt x="0" y="300"/>
                  <a:pt x="0" y="28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0" name="Freeform 34"/>
          <p:cNvSpPr>
            <a:spLocks/>
          </p:cNvSpPr>
          <p:nvPr/>
        </p:nvSpPr>
        <p:spPr bwMode="auto">
          <a:xfrm>
            <a:off x="1362581" y="869608"/>
            <a:ext cx="474078" cy="468597"/>
          </a:xfrm>
          <a:custGeom>
            <a:avLst/>
            <a:gdLst/>
            <a:ahLst/>
            <a:cxnLst>
              <a:cxn ang="0">
                <a:pos x="403" y="383"/>
              </a:cxn>
              <a:cxn ang="0">
                <a:pos x="401" y="515"/>
              </a:cxn>
              <a:cxn ang="0">
                <a:pos x="406" y="541"/>
              </a:cxn>
              <a:cxn ang="0">
                <a:pos x="381" y="553"/>
              </a:cxn>
              <a:cxn ang="0">
                <a:pos x="361" y="512"/>
              </a:cxn>
              <a:cxn ang="0">
                <a:pos x="366" y="407"/>
              </a:cxn>
              <a:cxn ang="0">
                <a:pos x="353" y="352"/>
              </a:cxn>
              <a:cxn ang="0">
                <a:pos x="266" y="350"/>
              </a:cxn>
              <a:cxn ang="0">
                <a:pos x="189" y="341"/>
              </a:cxn>
              <a:cxn ang="0">
                <a:pos x="120" y="326"/>
              </a:cxn>
              <a:cxn ang="0">
                <a:pos x="79" y="367"/>
              </a:cxn>
              <a:cxn ang="0">
                <a:pos x="66" y="458"/>
              </a:cxn>
              <a:cxn ang="0">
                <a:pos x="83" y="493"/>
              </a:cxn>
              <a:cxn ang="0">
                <a:pos x="65" y="513"/>
              </a:cxn>
              <a:cxn ang="0">
                <a:pos x="70" y="540"/>
              </a:cxn>
              <a:cxn ang="0">
                <a:pos x="29" y="521"/>
              </a:cxn>
              <a:cxn ang="0">
                <a:pos x="18" y="491"/>
              </a:cxn>
              <a:cxn ang="0">
                <a:pos x="18" y="371"/>
              </a:cxn>
              <a:cxn ang="0">
                <a:pos x="31" y="322"/>
              </a:cxn>
              <a:cxn ang="0">
                <a:pos x="4" y="309"/>
              </a:cxn>
              <a:cxn ang="0">
                <a:pos x="8" y="238"/>
              </a:cxn>
              <a:cxn ang="0">
                <a:pos x="18" y="165"/>
              </a:cxn>
              <a:cxn ang="0">
                <a:pos x="124" y="95"/>
              </a:cxn>
              <a:cxn ang="0">
                <a:pos x="310" y="109"/>
              </a:cxn>
              <a:cxn ang="0">
                <a:pos x="354" y="114"/>
              </a:cxn>
              <a:cxn ang="0">
                <a:pos x="381" y="59"/>
              </a:cxn>
              <a:cxn ang="0">
                <a:pos x="316" y="19"/>
              </a:cxn>
              <a:cxn ang="0">
                <a:pos x="327" y="2"/>
              </a:cxn>
              <a:cxn ang="0">
                <a:pos x="414" y="7"/>
              </a:cxn>
              <a:cxn ang="0">
                <a:pos x="469" y="17"/>
              </a:cxn>
              <a:cxn ang="0">
                <a:pos x="541" y="13"/>
              </a:cxn>
              <a:cxn ang="0">
                <a:pos x="550" y="39"/>
              </a:cxn>
              <a:cxn ang="0">
                <a:pos x="503" y="65"/>
              </a:cxn>
              <a:cxn ang="0">
                <a:pos x="506" y="94"/>
              </a:cxn>
              <a:cxn ang="0">
                <a:pos x="521" y="144"/>
              </a:cxn>
              <a:cxn ang="0">
                <a:pos x="524" y="164"/>
              </a:cxn>
              <a:cxn ang="0">
                <a:pos x="522" y="193"/>
              </a:cxn>
              <a:cxn ang="0">
                <a:pos x="520" y="209"/>
              </a:cxn>
              <a:cxn ang="0">
                <a:pos x="512" y="269"/>
              </a:cxn>
              <a:cxn ang="0">
                <a:pos x="477" y="313"/>
              </a:cxn>
              <a:cxn ang="0">
                <a:pos x="449" y="371"/>
              </a:cxn>
              <a:cxn ang="0">
                <a:pos x="464" y="495"/>
              </a:cxn>
              <a:cxn ang="0">
                <a:pos x="468" y="524"/>
              </a:cxn>
              <a:cxn ang="0">
                <a:pos x="434" y="512"/>
              </a:cxn>
              <a:cxn ang="0">
                <a:pos x="422" y="474"/>
              </a:cxn>
              <a:cxn ang="0">
                <a:pos x="410" y="365"/>
              </a:cxn>
            </a:cxnLst>
            <a:rect l="0" t="0" r="r" b="b"/>
            <a:pathLst>
              <a:path w="559" h="554">
                <a:moveTo>
                  <a:pt x="410" y="365"/>
                </a:moveTo>
                <a:cubicBezTo>
                  <a:pt x="405" y="371"/>
                  <a:pt x="404" y="377"/>
                  <a:pt x="403" y="383"/>
                </a:cubicBezTo>
                <a:cubicBezTo>
                  <a:pt x="403" y="402"/>
                  <a:pt x="400" y="419"/>
                  <a:pt x="396" y="437"/>
                </a:cubicBezTo>
                <a:cubicBezTo>
                  <a:pt x="389" y="463"/>
                  <a:pt x="391" y="489"/>
                  <a:pt x="401" y="515"/>
                </a:cubicBezTo>
                <a:cubicBezTo>
                  <a:pt x="403" y="520"/>
                  <a:pt x="405" y="526"/>
                  <a:pt x="404" y="532"/>
                </a:cubicBezTo>
                <a:cubicBezTo>
                  <a:pt x="404" y="535"/>
                  <a:pt x="404" y="538"/>
                  <a:pt x="406" y="541"/>
                </a:cubicBezTo>
                <a:cubicBezTo>
                  <a:pt x="411" y="548"/>
                  <a:pt x="410" y="551"/>
                  <a:pt x="401" y="552"/>
                </a:cubicBezTo>
                <a:cubicBezTo>
                  <a:pt x="394" y="553"/>
                  <a:pt x="388" y="554"/>
                  <a:pt x="381" y="553"/>
                </a:cubicBezTo>
                <a:cubicBezTo>
                  <a:pt x="366" y="551"/>
                  <a:pt x="361" y="545"/>
                  <a:pt x="364" y="530"/>
                </a:cubicBezTo>
                <a:cubicBezTo>
                  <a:pt x="365" y="523"/>
                  <a:pt x="365" y="518"/>
                  <a:pt x="361" y="512"/>
                </a:cubicBezTo>
                <a:cubicBezTo>
                  <a:pt x="358" y="507"/>
                  <a:pt x="359" y="502"/>
                  <a:pt x="361" y="496"/>
                </a:cubicBezTo>
                <a:cubicBezTo>
                  <a:pt x="368" y="467"/>
                  <a:pt x="374" y="437"/>
                  <a:pt x="366" y="407"/>
                </a:cubicBezTo>
                <a:cubicBezTo>
                  <a:pt x="365" y="405"/>
                  <a:pt x="365" y="403"/>
                  <a:pt x="365" y="401"/>
                </a:cubicBezTo>
                <a:cubicBezTo>
                  <a:pt x="368" y="383"/>
                  <a:pt x="360" y="368"/>
                  <a:pt x="353" y="352"/>
                </a:cubicBezTo>
                <a:cubicBezTo>
                  <a:pt x="350" y="346"/>
                  <a:pt x="346" y="343"/>
                  <a:pt x="338" y="343"/>
                </a:cubicBezTo>
                <a:cubicBezTo>
                  <a:pt x="314" y="344"/>
                  <a:pt x="290" y="347"/>
                  <a:pt x="266" y="350"/>
                </a:cubicBezTo>
                <a:cubicBezTo>
                  <a:pt x="253" y="351"/>
                  <a:pt x="239" y="353"/>
                  <a:pt x="224" y="349"/>
                </a:cubicBezTo>
                <a:cubicBezTo>
                  <a:pt x="213" y="346"/>
                  <a:pt x="201" y="344"/>
                  <a:pt x="189" y="341"/>
                </a:cubicBezTo>
                <a:cubicBezTo>
                  <a:pt x="174" y="338"/>
                  <a:pt x="161" y="334"/>
                  <a:pt x="149" y="324"/>
                </a:cubicBezTo>
                <a:cubicBezTo>
                  <a:pt x="135" y="313"/>
                  <a:pt x="132" y="314"/>
                  <a:pt x="120" y="326"/>
                </a:cubicBezTo>
                <a:cubicBezTo>
                  <a:pt x="108" y="337"/>
                  <a:pt x="93" y="347"/>
                  <a:pt x="84" y="362"/>
                </a:cubicBezTo>
                <a:cubicBezTo>
                  <a:pt x="83" y="364"/>
                  <a:pt x="81" y="366"/>
                  <a:pt x="79" y="367"/>
                </a:cubicBezTo>
                <a:cubicBezTo>
                  <a:pt x="66" y="374"/>
                  <a:pt x="64" y="386"/>
                  <a:pt x="63" y="399"/>
                </a:cubicBezTo>
                <a:cubicBezTo>
                  <a:pt x="61" y="419"/>
                  <a:pt x="64" y="439"/>
                  <a:pt x="66" y="458"/>
                </a:cubicBezTo>
                <a:cubicBezTo>
                  <a:pt x="66" y="468"/>
                  <a:pt x="71" y="479"/>
                  <a:pt x="80" y="486"/>
                </a:cubicBezTo>
                <a:cubicBezTo>
                  <a:pt x="82" y="488"/>
                  <a:pt x="86" y="489"/>
                  <a:pt x="83" y="493"/>
                </a:cubicBezTo>
                <a:cubicBezTo>
                  <a:pt x="81" y="497"/>
                  <a:pt x="79" y="499"/>
                  <a:pt x="75" y="499"/>
                </a:cubicBezTo>
                <a:cubicBezTo>
                  <a:pt x="61" y="500"/>
                  <a:pt x="61" y="500"/>
                  <a:pt x="65" y="513"/>
                </a:cubicBezTo>
                <a:cubicBezTo>
                  <a:pt x="67" y="520"/>
                  <a:pt x="68" y="528"/>
                  <a:pt x="74" y="535"/>
                </a:cubicBezTo>
                <a:cubicBezTo>
                  <a:pt x="76" y="537"/>
                  <a:pt x="73" y="539"/>
                  <a:pt x="70" y="540"/>
                </a:cubicBezTo>
                <a:cubicBezTo>
                  <a:pt x="60" y="541"/>
                  <a:pt x="49" y="542"/>
                  <a:pt x="39" y="538"/>
                </a:cubicBezTo>
                <a:cubicBezTo>
                  <a:pt x="32" y="536"/>
                  <a:pt x="27" y="530"/>
                  <a:pt x="29" y="521"/>
                </a:cubicBezTo>
                <a:cubicBezTo>
                  <a:pt x="31" y="513"/>
                  <a:pt x="29" y="507"/>
                  <a:pt x="22" y="502"/>
                </a:cubicBezTo>
                <a:cubicBezTo>
                  <a:pt x="19" y="499"/>
                  <a:pt x="17" y="495"/>
                  <a:pt x="18" y="491"/>
                </a:cubicBezTo>
                <a:cubicBezTo>
                  <a:pt x="22" y="481"/>
                  <a:pt x="20" y="471"/>
                  <a:pt x="19" y="462"/>
                </a:cubicBezTo>
                <a:cubicBezTo>
                  <a:pt x="16" y="432"/>
                  <a:pt x="18" y="401"/>
                  <a:pt x="18" y="371"/>
                </a:cubicBezTo>
                <a:cubicBezTo>
                  <a:pt x="18" y="356"/>
                  <a:pt x="25" y="343"/>
                  <a:pt x="30" y="328"/>
                </a:cubicBezTo>
                <a:cubicBezTo>
                  <a:pt x="30" y="326"/>
                  <a:pt x="32" y="325"/>
                  <a:pt x="31" y="322"/>
                </a:cubicBezTo>
                <a:cubicBezTo>
                  <a:pt x="28" y="323"/>
                  <a:pt x="25" y="324"/>
                  <a:pt x="23" y="324"/>
                </a:cubicBezTo>
                <a:cubicBezTo>
                  <a:pt x="11" y="326"/>
                  <a:pt x="5" y="322"/>
                  <a:pt x="4" y="309"/>
                </a:cubicBezTo>
                <a:cubicBezTo>
                  <a:pt x="3" y="296"/>
                  <a:pt x="0" y="281"/>
                  <a:pt x="4" y="268"/>
                </a:cubicBezTo>
                <a:cubicBezTo>
                  <a:pt x="6" y="258"/>
                  <a:pt x="2" y="247"/>
                  <a:pt x="8" y="238"/>
                </a:cubicBezTo>
                <a:cubicBezTo>
                  <a:pt x="11" y="233"/>
                  <a:pt x="6" y="229"/>
                  <a:pt x="7" y="225"/>
                </a:cubicBezTo>
                <a:cubicBezTo>
                  <a:pt x="11" y="205"/>
                  <a:pt x="14" y="185"/>
                  <a:pt x="18" y="165"/>
                </a:cubicBezTo>
                <a:cubicBezTo>
                  <a:pt x="23" y="144"/>
                  <a:pt x="38" y="130"/>
                  <a:pt x="55" y="119"/>
                </a:cubicBezTo>
                <a:cubicBezTo>
                  <a:pt x="76" y="106"/>
                  <a:pt x="98" y="97"/>
                  <a:pt x="124" y="95"/>
                </a:cubicBezTo>
                <a:cubicBezTo>
                  <a:pt x="152" y="94"/>
                  <a:pt x="179" y="96"/>
                  <a:pt x="207" y="99"/>
                </a:cubicBezTo>
                <a:cubicBezTo>
                  <a:pt x="241" y="103"/>
                  <a:pt x="275" y="110"/>
                  <a:pt x="310" y="109"/>
                </a:cubicBezTo>
                <a:cubicBezTo>
                  <a:pt x="324" y="108"/>
                  <a:pt x="337" y="109"/>
                  <a:pt x="351" y="113"/>
                </a:cubicBezTo>
                <a:cubicBezTo>
                  <a:pt x="352" y="114"/>
                  <a:pt x="353" y="114"/>
                  <a:pt x="354" y="114"/>
                </a:cubicBezTo>
                <a:cubicBezTo>
                  <a:pt x="361" y="114"/>
                  <a:pt x="379" y="97"/>
                  <a:pt x="379" y="90"/>
                </a:cubicBezTo>
                <a:cubicBezTo>
                  <a:pt x="378" y="80"/>
                  <a:pt x="379" y="69"/>
                  <a:pt x="381" y="59"/>
                </a:cubicBezTo>
                <a:cubicBezTo>
                  <a:pt x="382" y="52"/>
                  <a:pt x="379" y="49"/>
                  <a:pt x="372" y="49"/>
                </a:cubicBezTo>
                <a:cubicBezTo>
                  <a:pt x="350" y="47"/>
                  <a:pt x="332" y="36"/>
                  <a:pt x="316" y="19"/>
                </a:cubicBezTo>
                <a:cubicBezTo>
                  <a:pt x="313" y="15"/>
                  <a:pt x="309" y="11"/>
                  <a:pt x="312" y="6"/>
                </a:cubicBezTo>
                <a:cubicBezTo>
                  <a:pt x="315" y="0"/>
                  <a:pt x="322" y="0"/>
                  <a:pt x="327" y="2"/>
                </a:cubicBezTo>
                <a:cubicBezTo>
                  <a:pt x="345" y="7"/>
                  <a:pt x="364" y="9"/>
                  <a:pt x="382" y="14"/>
                </a:cubicBezTo>
                <a:cubicBezTo>
                  <a:pt x="394" y="17"/>
                  <a:pt x="405" y="18"/>
                  <a:pt x="414" y="7"/>
                </a:cubicBezTo>
                <a:cubicBezTo>
                  <a:pt x="415" y="5"/>
                  <a:pt x="418" y="4"/>
                  <a:pt x="421" y="4"/>
                </a:cubicBezTo>
                <a:cubicBezTo>
                  <a:pt x="438" y="4"/>
                  <a:pt x="455" y="5"/>
                  <a:pt x="469" y="17"/>
                </a:cubicBezTo>
                <a:cubicBezTo>
                  <a:pt x="480" y="26"/>
                  <a:pt x="491" y="25"/>
                  <a:pt x="502" y="20"/>
                </a:cubicBezTo>
                <a:cubicBezTo>
                  <a:pt x="515" y="15"/>
                  <a:pt x="527" y="12"/>
                  <a:pt x="541" y="13"/>
                </a:cubicBezTo>
                <a:cubicBezTo>
                  <a:pt x="548" y="13"/>
                  <a:pt x="554" y="15"/>
                  <a:pt x="557" y="22"/>
                </a:cubicBezTo>
                <a:cubicBezTo>
                  <a:pt x="559" y="28"/>
                  <a:pt x="555" y="35"/>
                  <a:pt x="550" y="39"/>
                </a:cubicBezTo>
                <a:cubicBezTo>
                  <a:pt x="538" y="49"/>
                  <a:pt x="526" y="59"/>
                  <a:pt x="508" y="59"/>
                </a:cubicBezTo>
                <a:cubicBezTo>
                  <a:pt x="504" y="58"/>
                  <a:pt x="501" y="60"/>
                  <a:pt x="503" y="65"/>
                </a:cubicBezTo>
                <a:cubicBezTo>
                  <a:pt x="504" y="67"/>
                  <a:pt x="505" y="71"/>
                  <a:pt x="504" y="72"/>
                </a:cubicBezTo>
                <a:cubicBezTo>
                  <a:pt x="496" y="80"/>
                  <a:pt x="499" y="87"/>
                  <a:pt x="506" y="94"/>
                </a:cubicBezTo>
                <a:cubicBezTo>
                  <a:pt x="508" y="96"/>
                  <a:pt x="509" y="100"/>
                  <a:pt x="510" y="103"/>
                </a:cubicBezTo>
                <a:cubicBezTo>
                  <a:pt x="511" y="117"/>
                  <a:pt x="520" y="130"/>
                  <a:pt x="521" y="144"/>
                </a:cubicBezTo>
                <a:cubicBezTo>
                  <a:pt x="522" y="148"/>
                  <a:pt x="524" y="151"/>
                  <a:pt x="519" y="153"/>
                </a:cubicBezTo>
                <a:cubicBezTo>
                  <a:pt x="522" y="156"/>
                  <a:pt x="522" y="161"/>
                  <a:pt x="524" y="164"/>
                </a:cubicBezTo>
                <a:cubicBezTo>
                  <a:pt x="526" y="168"/>
                  <a:pt x="526" y="171"/>
                  <a:pt x="524" y="175"/>
                </a:cubicBezTo>
                <a:cubicBezTo>
                  <a:pt x="521" y="181"/>
                  <a:pt x="520" y="187"/>
                  <a:pt x="522" y="193"/>
                </a:cubicBezTo>
                <a:cubicBezTo>
                  <a:pt x="524" y="198"/>
                  <a:pt x="525" y="203"/>
                  <a:pt x="521" y="208"/>
                </a:cubicBezTo>
                <a:cubicBezTo>
                  <a:pt x="520" y="208"/>
                  <a:pt x="520" y="209"/>
                  <a:pt x="520" y="209"/>
                </a:cubicBezTo>
                <a:cubicBezTo>
                  <a:pt x="523" y="223"/>
                  <a:pt x="515" y="235"/>
                  <a:pt x="518" y="249"/>
                </a:cubicBezTo>
                <a:cubicBezTo>
                  <a:pt x="519" y="255"/>
                  <a:pt x="514" y="262"/>
                  <a:pt x="512" y="269"/>
                </a:cubicBezTo>
                <a:cubicBezTo>
                  <a:pt x="510" y="272"/>
                  <a:pt x="509" y="276"/>
                  <a:pt x="508" y="280"/>
                </a:cubicBezTo>
                <a:cubicBezTo>
                  <a:pt x="503" y="296"/>
                  <a:pt x="492" y="307"/>
                  <a:pt x="477" y="313"/>
                </a:cubicBezTo>
                <a:cubicBezTo>
                  <a:pt x="467" y="317"/>
                  <a:pt x="461" y="325"/>
                  <a:pt x="457" y="333"/>
                </a:cubicBezTo>
                <a:cubicBezTo>
                  <a:pt x="451" y="344"/>
                  <a:pt x="445" y="357"/>
                  <a:pt x="449" y="371"/>
                </a:cubicBezTo>
                <a:cubicBezTo>
                  <a:pt x="452" y="384"/>
                  <a:pt x="450" y="396"/>
                  <a:pt x="448" y="409"/>
                </a:cubicBezTo>
                <a:cubicBezTo>
                  <a:pt x="444" y="439"/>
                  <a:pt x="449" y="468"/>
                  <a:pt x="464" y="495"/>
                </a:cubicBezTo>
                <a:cubicBezTo>
                  <a:pt x="468" y="503"/>
                  <a:pt x="465" y="513"/>
                  <a:pt x="473" y="520"/>
                </a:cubicBezTo>
                <a:cubicBezTo>
                  <a:pt x="475" y="522"/>
                  <a:pt x="471" y="524"/>
                  <a:pt x="468" y="524"/>
                </a:cubicBezTo>
                <a:cubicBezTo>
                  <a:pt x="460" y="525"/>
                  <a:pt x="452" y="525"/>
                  <a:pt x="444" y="524"/>
                </a:cubicBezTo>
                <a:cubicBezTo>
                  <a:pt x="437" y="524"/>
                  <a:pt x="435" y="518"/>
                  <a:pt x="434" y="512"/>
                </a:cubicBezTo>
                <a:cubicBezTo>
                  <a:pt x="434" y="502"/>
                  <a:pt x="432" y="494"/>
                  <a:pt x="424" y="487"/>
                </a:cubicBezTo>
                <a:cubicBezTo>
                  <a:pt x="420" y="484"/>
                  <a:pt x="421" y="479"/>
                  <a:pt x="422" y="474"/>
                </a:cubicBezTo>
                <a:cubicBezTo>
                  <a:pt x="426" y="438"/>
                  <a:pt x="419" y="403"/>
                  <a:pt x="412" y="368"/>
                </a:cubicBezTo>
                <a:cubicBezTo>
                  <a:pt x="412" y="367"/>
                  <a:pt x="411" y="367"/>
                  <a:pt x="410" y="36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1" name="Freeform 35"/>
          <p:cNvSpPr>
            <a:spLocks/>
          </p:cNvSpPr>
          <p:nvPr/>
        </p:nvSpPr>
        <p:spPr bwMode="auto">
          <a:xfrm>
            <a:off x="2050405" y="2807024"/>
            <a:ext cx="559028" cy="523404"/>
          </a:xfrm>
          <a:custGeom>
            <a:avLst/>
            <a:gdLst/>
            <a:ahLst/>
            <a:cxnLst>
              <a:cxn ang="0">
                <a:pos x="499" y="159"/>
              </a:cxn>
              <a:cxn ang="0">
                <a:pos x="490" y="237"/>
              </a:cxn>
              <a:cxn ang="0">
                <a:pos x="476" y="307"/>
              </a:cxn>
              <a:cxn ang="0">
                <a:pos x="463" y="329"/>
              </a:cxn>
              <a:cxn ang="0">
                <a:pos x="450" y="348"/>
              </a:cxn>
              <a:cxn ang="0">
                <a:pos x="430" y="372"/>
              </a:cxn>
              <a:cxn ang="0">
                <a:pos x="422" y="396"/>
              </a:cxn>
              <a:cxn ang="0">
                <a:pos x="412" y="402"/>
              </a:cxn>
              <a:cxn ang="0">
                <a:pos x="378" y="483"/>
              </a:cxn>
              <a:cxn ang="0">
                <a:pos x="390" y="581"/>
              </a:cxn>
              <a:cxn ang="0">
                <a:pos x="387" y="600"/>
              </a:cxn>
              <a:cxn ang="0">
                <a:pos x="349" y="579"/>
              </a:cxn>
              <a:cxn ang="0">
                <a:pos x="342" y="543"/>
              </a:cxn>
              <a:cxn ang="0">
                <a:pos x="348" y="480"/>
              </a:cxn>
              <a:cxn ang="0">
                <a:pos x="353" y="406"/>
              </a:cxn>
              <a:cxn ang="0">
                <a:pos x="336" y="421"/>
              </a:cxn>
              <a:cxn ang="0">
                <a:pos x="324" y="535"/>
              </a:cxn>
              <a:cxn ang="0">
                <a:pos x="340" y="612"/>
              </a:cxn>
              <a:cxn ang="0">
                <a:pos x="293" y="593"/>
              </a:cxn>
              <a:cxn ang="0">
                <a:pos x="289" y="563"/>
              </a:cxn>
              <a:cxn ang="0">
                <a:pos x="292" y="449"/>
              </a:cxn>
              <a:cxn ang="0">
                <a:pos x="265" y="412"/>
              </a:cxn>
              <a:cxn ang="0">
                <a:pos x="240" y="402"/>
              </a:cxn>
              <a:cxn ang="0">
                <a:pos x="220" y="417"/>
              </a:cxn>
              <a:cxn ang="0">
                <a:pos x="172" y="421"/>
              </a:cxn>
              <a:cxn ang="0">
                <a:pos x="144" y="458"/>
              </a:cxn>
              <a:cxn ang="0">
                <a:pos x="176" y="565"/>
              </a:cxn>
              <a:cxn ang="0">
                <a:pos x="152" y="573"/>
              </a:cxn>
              <a:cxn ang="0">
                <a:pos x="132" y="548"/>
              </a:cxn>
              <a:cxn ang="0">
                <a:pos x="107" y="458"/>
              </a:cxn>
              <a:cxn ang="0">
                <a:pos x="92" y="412"/>
              </a:cxn>
              <a:cxn ang="0">
                <a:pos x="74" y="389"/>
              </a:cxn>
              <a:cxn ang="0">
                <a:pos x="67" y="406"/>
              </a:cxn>
              <a:cxn ang="0">
                <a:pos x="50" y="437"/>
              </a:cxn>
              <a:cxn ang="0">
                <a:pos x="41" y="578"/>
              </a:cxn>
              <a:cxn ang="0">
                <a:pos x="11" y="570"/>
              </a:cxn>
              <a:cxn ang="0">
                <a:pos x="11" y="453"/>
              </a:cxn>
              <a:cxn ang="0">
                <a:pos x="8" y="390"/>
              </a:cxn>
              <a:cxn ang="0">
                <a:pos x="12" y="312"/>
              </a:cxn>
              <a:cxn ang="0">
                <a:pos x="53" y="143"/>
              </a:cxn>
              <a:cxn ang="0">
                <a:pos x="191" y="114"/>
              </a:cxn>
              <a:cxn ang="0">
                <a:pos x="288" y="80"/>
              </a:cxn>
              <a:cxn ang="0">
                <a:pos x="328" y="19"/>
              </a:cxn>
              <a:cxn ang="0">
                <a:pos x="403" y="1"/>
              </a:cxn>
              <a:cxn ang="0">
                <a:pos x="532" y="57"/>
              </a:cxn>
              <a:cxn ang="0">
                <a:pos x="547" y="117"/>
              </a:cxn>
              <a:cxn ang="0">
                <a:pos x="652" y="143"/>
              </a:cxn>
              <a:cxn ang="0">
                <a:pos x="644" y="149"/>
              </a:cxn>
              <a:cxn ang="0">
                <a:pos x="540" y="160"/>
              </a:cxn>
              <a:cxn ang="0">
                <a:pos x="502" y="154"/>
              </a:cxn>
            </a:cxnLst>
            <a:rect l="0" t="0" r="r" b="b"/>
            <a:pathLst>
              <a:path w="659" h="615">
                <a:moveTo>
                  <a:pt x="502" y="154"/>
                </a:moveTo>
                <a:cubicBezTo>
                  <a:pt x="499" y="156"/>
                  <a:pt x="499" y="158"/>
                  <a:pt x="499" y="159"/>
                </a:cubicBezTo>
                <a:cubicBezTo>
                  <a:pt x="504" y="175"/>
                  <a:pt x="494" y="189"/>
                  <a:pt x="493" y="204"/>
                </a:cubicBezTo>
                <a:cubicBezTo>
                  <a:pt x="492" y="215"/>
                  <a:pt x="495" y="227"/>
                  <a:pt x="490" y="237"/>
                </a:cubicBezTo>
                <a:cubicBezTo>
                  <a:pt x="484" y="249"/>
                  <a:pt x="486" y="262"/>
                  <a:pt x="485" y="275"/>
                </a:cubicBezTo>
                <a:cubicBezTo>
                  <a:pt x="485" y="281"/>
                  <a:pt x="476" y="310"/>
                  <a:pt x="476" y="307"/>
                </a:cubicBezTo>
                <a:cubicBezTo>
                  <a:pt x="471" y="310"/>
                  <a:pt x="472" y="314"/>
                  <a:pt x="471" y="318"/>
                </a:cubicBezTo>
                <a:cubicBezTo>
                  <a:pt x="470" y="323"/>
                  <a:pt x="471" y="329"/>
                  <a:pt x="463" y="329"/>
                </a:cubicBezTo>
                <a:cubicBezTo>
                  <a:pt x="461" y="329"/>
                  <a:pt x="460" y="331"/>
                  <a:pt x="460" y="333"/>
                </a:cubicBezTo>
                <a:cubicBezTo>
                  <a:pt x="462" y="342"/>
                  <a:pt x="458" y="345"/>
                  <a:pt x="450" y="348"/>
                </a:cubicBezTo>
                <a:cubicBezTo>
                  <a:pt x="446" y="349"/>
                  <a:pt x="444" y="356"/>
                  <a:pt x="441" y="361"/>
                </a:cubicBezTo>
                <a:cubicBezTo>
                  <a:pt x="439" y="365"/>
                  <a:pt x="436" y="370"/>
                  <a:pt x="430" y="372"/>
                </a:cubicBezTo>
                <a:cubicBezTo>
                  <a:pt x="427" y="373"/>
                  <a:pt x="427" y="375"/>
                  <a:pt x="426" y="378"/>
                </a:cubicBezTo>
                <a:cubicBezTo>
                  <a:pt x="425" y="384"/>
                  <a:pt x="423" y="390"/>
                  <a:pt x="422" y="396"/>
                </a:cubicBezTo>
                <a:cubicBezTo>
                  <a:pt x="421" y="400"/>
                  <a:pt x="422" y="404"/>
                  <a:pt x="416" y="401"/>
                </a:cubicBezTo>
                <a:cubicBezTo>
                  <a:pt x="414" y="400"/>
                  <a:pt x="412" y="400"/>
                  <a:pt x="412" y="402"/>
                </a:cubicBezTo>
                <a:cubicBezTo>
                  <a:pt x="411" y="412"/>
                  <a:pt x="402" y="416"/>
                  <a:pt x="398" y="424"/>
                </a:cubicBezTo>
                <a:cubicBezTo>
                  <a:pt x="389" y="443"/>
                  <a:pt x="380" y="462"/>
                  <a:pt x="378" y="483"/>
                </a:cubicBezTo>
                <a:cubicBezTo>
                  <a:pt x="377" y="499"/>
                  <a:pt x="375" y="515"/>
                  <a:pt x="375" y="531"/>
                </a:cubicBezTo>
                <a:cubicBezTo>
                  <a:pt x="374" y="550"/>
                  <a:pt x="381" y="566"/>
                  <a:pt x="390" y="581"/>
                </a:cubicBezTo>
                <a:cubicBezTo>
                  <a:pt x="391" y="583"/>
                  <a:pt x="392" y="584"/>
                  <a:pt x="393" y="586"/>
                </a:cubicBezTo>
                <a:cubicBezTo>
                  <a:pt x="400" y="596"/>
                  <a:pt x="399" y="598"/>
                  <a:pt x="387" y="600"/>
                </a:cubicBezTo>
                <a:cubicBezTo>
                  <a:pt x="379" y="602"/>
                  <a:pt x="372" y="603"/>
                  <a:pt x="364" y="601"/>
                </a:cubicBezTo>
                <a:cubicBezTo>
                  <a:pt x="353" y="598"/>
                  <a:pt x="347" y="590"/>
                  <a:pt x="349" y="579"/>
                </a:cubicBezTo>
                <a:cubicBezTo>
                  <a:pt x="351" y="572"/>
                  <a:pt x="351" y="566"/>
                  <a:pt x="345" y="562"/>
                </a:cubicBezTo>
                <a:cubicBezTo>
                  <a:pt x="339" y="557"/>
                  <a:pt x="342" y="549"/>
                  <a:pt x="342" y="543"/>
                </a:cubicBezTo>
                <a:cubicBezTo>
                  <a:pt x="342" y="537"/>
                  <a:pt x="343" y="530"/>
                  <a:pt x="345" y="524"/>
                </a:cubicBezTo>
                <a:cubicBezTo>
                  <a:pt x="350" y="510"/>
                  <a:pt x="350" y="495"/>
                  <a:pt x="348" y="480"/>
                </a:cubicBezTo>
                <a:cubicBezTo>
                  <a:pt x="347" y="465"/>
                  <a:pt x="351" y="450"/>
                  <a:pt x="353" y="435"/>
                </a:cubicBezTo>
                <a:cubicBezTo>
                  <a:pt x="353" y="426"/>
                  <a:pt x="351" y="416"/>
                  <a:pt x="353" y="406"/>
                </a:cubicBezTo>
                <a:cubicBezTo>
                  <a:pt x="354" y="401"/>
                  <a:pt x="348" y="399"/>
                  <a:pt x="343" y="401"/>
                </a:cubicBezTo>
                <a:cubicBezTo>
                  <a:pt x="333" y="405"/>
                  <a:pt x="337" y="412"/>
                  <a:pt x="336" y="421"/>
                </a:cubicBezTo>
                <a:cubicBezTo>
                  <a:pt x="334" y="438"/>
                  <a:pt x="337" y="456"/>
                  <a:pt x="331" y="473"/>
                </a:cubicBezTo>
                <a:cubicBezTo>
                  <a:pt x="325" y="493"/>
                  <a:pt x="325" y="514"/>
                  <a:pt x="324" y="535"/>
                </a:cubicBezTo>
                <a:cubicBezTo>
                  <a:pt x="323" y="560"/>
                  <a:pt x="333" y="582"/>
                  <a:pt x="344" y="604"/>
                </a:cubicBezTo>
                <a:cubicBezTo>
                  <a:pt x="346" y="608"/>
                  <a:pt x="346" y="612"/>
                  <a:pt x="340" y="612"/>
                </a:cubicBezTo>
                <a:cubicBezTo>
                  <a:pt x="329" y="612"/>
                  <a:pt x="318" y="615"/>
                  <a:pt x="307" y="614"/>
                </a:cubicBezTo>
                <a:cubicBezTo>
                  <a:pt x="293" y="612"/>
                  <a:pt x="289" y="606"/>
                  <a:pt x="293" y="593"/>
                </a:cubicBezTo>
                <a:cubicBezTo>
                  <a:pt x="296" y="585"/>
                  <a:pt x="295" y="579"/>
                  <a:pt x="290" y="573"/>
                </a:cubicBezTo>
                <a:cubicBezTo>
                  <a:pt x="288" y="570"/>
                  <a:pt x="288" y="566"/>
                  <a:pt x="289" y="563"/>
                </a:cubicBezTo>
                <a:cubicBezTo>
                  <a:pt x="294" y="540"/>
                  <a:pt x="298" y="518"/>
                  <a:pt x="298" y="495"/>
                </a:cubicBezTo>
                <a:cubicBezTo>
                  <a:pt x="298" y="480"/>
                  <a:pt x="293" y="464"/>
                  <a:pt x="292" y="449"/>
                </a:cubicBezTo>
                <a:cubicBezTo>
                  <a:pt x="292" y="447"/>
                  <a:pt x="291" y="445"/>
                  <a:pt x="290" y="445"/>
                </a:cubicBezTo>
                <a:cubicBezTo>
                  <a:pt x="276" y="438"/>
                  <a:pt x="273" y="423"/>
                  <a:pt x="265" y="412"/>
                </a:cubicBezTo>
                <a:cubicBezTo>
                  <a:pt x="262" y="408"/>
                  <a:pt x="262" y="398"/>
                  <a:pt x="254" y="409"/>
                </a:cubicBezTo>
                <a:cubicBezTo>
                  <a:pt x="250" y="413"/>
                  <a:pt x="243" y="413"/>
                  <a:pt x="240" y="402"/>
                </a:cubicBezTo>
                <a:cubicBezTo>
                  <a:pt x="240" y="415"/>
                  <a:pt x="236" y="418"/>
                  <a:pt x="226" y="414"/>
                </a:cubicBezTo>
                <a:cubicBezTo>
                  <a:pt x="222" y="413"/>
                  <a:pt x="221" y="413"/>
                  <a:pt x="220" y="417"/>
                </a:cubicBezTo>
                <a:cubicBezTo>
                  <a:pt x="219" y="420"/>
                  <a:pt x="196" y="421"/>
                  <a:pt x="192" y="419"/>
                </a:cubicBezTo>
                <a:cubicBezTo>
                  <a:pt x="184" y="414"/>
                  <a:pt x="179" y="414"/>
                  <a:pt x="172" y="421"/>
                </a:cubicBezTo>
                <a:cubicBezTo>
                  <a:pt x="165" y="428"/>
                  <a:pt x="158" y="436"/>
                  <a:pt x="149" y="441"/>
                </a:cubicBezTo>
                <a:cubicBezTo>
                  <a:pt x="144" y="444"/>
                  <a:pt x="143" y="451"/>
                  <a:pt x="144" y="458"/>
                </a:cubicBezTo>
                <a:cubicBezTo>
                  <a:pt x="147" y="475"/>
                  <a:pt x="153" y="493"/>
                  <a:pt x="157" y="510"/>
                </a:cubicBezTo>
                <a:cubicBezTo>
                  <a:pt x="161" y="529"/>
                  <a:pt x="168" y="547"/>
                  <a:pt x="176" y="565"/>
                </a:cubicBezTo>
                <a:cubicBezTo>
                  <a:pt x="179" y="570"/>
                  <a:pt x="177" y="573"/>
                  <a:pt x="171" y="573"/>
                </a:cubicBezTo>
                <a:cubicBezTo>
                  <a:pt x="165" y="574"/>
                  <a:pt x="158" y="574"/>
                  <a:pt x="152" y="573"/>
                </a:cubicBezTo>
                <a:cubicBezTo>
                  <a:pt x="148" y="572"/>
                  <a:pt x="143" y="570"/>
                  <a:pt x="143" y="566"/>
                </a:cubicBezTo>
                <a:cubicBezTo>
                  <a:pt x="143" y="558"/>
                  <a:pt x="138" y="553"/>
                  <a:pt x="132" y="548"/>
                </a:cubicBezTo>
                <a:cubicBezTo>
                  <a:pt x="129" y="546"/>
                  <a:pt x="127" y="541"/>
                  <a:pt x="127" y="537"/>
                </a:cubicBezTo>
                <a:cubicBezTo>
                  <a:pt x="123" y="510"/>
                  <a:pt x="116" y="483"/>
                  <a:pt x="107" y="458"/>
                </a:cubicBezTo>
                <a:cubicBezTo>
                  <a:pt x="103" y="448"/>
                  <a:pt x="101" y="438"/>
                  <a:pt x="100" y="428"/>
                </a:cubicBezTo>
                <a:cubicBezTo>
                  <a:pt x="100" y="422"/>
                  <a:pt x="98" y="416"/>
                  <a:pt x="92" y="412"/>
                </a:cubicBezTo>
                <a:cubicBezTo>
                  <a:pt x="86" y="409"/>
                  <a:pt x="83" y="403"/>
                  <a:pt x="80" y="396"/>
                </a:cubicBezTo>
                <a:cubicBezTo>
                  <a:pt x="79" y="393"/>
                  <a:pt x="78" y="390"/>
                  <a:pt x="74" y="389"/>
                </a:cubicBezTo>
                <a:cubicBezTo>
                  <a:pt x="70" y="389"/>
                  <a:pt x="70" y="393"/>
                  <a:pt x="68" y="396"/>
                </a:cubicBezTo>
                <a:cubicBezTo>
                  <a:pt x="66" y="399"/>
                  <a:pt x="65" y="403"/>
                  <a:pt x="67" y="406"/>
                </a:cubicBezTo>
                <a:cubicBezTo>
                  <a:pt x="69" y="412"/>
                  <a:pt x="64" y="428"/>
                  <a:pt x="60" y="425"/>
                </a:cubicBezTo>
                <a:cubicBezTo>
                  <a:pt x="60" y="429"/>
                  <a:pt x="52" y="430"/>
                  <a:pt x="50" y="437"/>
                </a:cubicBezTo>
                <a:cubicBezTo>
                  <a:pt x="32" y="475"/>
                  <a:pt x="37" y="514"/>
                  <a:pt x="45" y="553"/>
                </a:cubicBezTo>
                <a:cubicBezTo>
                  <a:pt x="46" y="562"/>
                  <a:pt x="45" y="570"/>
                  <a:pt x="41" y="578"/>
                </a:cubicBezTo>
                <a:cubicBezTo>
                  <a:pt x="38" y="585"/>
                  <a:pt x="29" y="583"/>
                  <a:pt x="22" y="582"/>
                </a:cubicBezTo>
                <a:cubicBezTo>
                  <a:pt x="15" y="581"/>
                  <a:pt x="11" y="577"/>
                  <a:pt x="11" y="570"/>
                </a:cubicBezTo>
                <a:cubicBezTo>
                  <a:pt x="11" y="547"/>
                  <a:pt x="8" y="525"/>
                  <a:pt x="12" y="503"/>
                </a:cubicBezTo>
                <a:cubicBezTo>
                  <a:pt x="15" y="486"/>
                  <a:pt x="11" y="470"/>
                  <a:pt x="11" y="453"/>
                </a:cubicBezTo>
                <a:cubicBezTo>
                  <a:pt x="11" y="446"/>
                  <a:pt x="5" y="441"/>
                  <a:pt x="5" y="435"/>
                </a:cubicBezTo>
                <a:cubicBezTo>
                  <a:pt x="5" y="420"/>
                  <a:pt x="0" y="405"/>
                  <a:pt x="8" y="390"/>
                </a:cubicBezTo>
                <a:cubicBezTo>
                  <a:pt x="12" y="384"/>
                  <a:pt x="11" y="376"/>
                  <a:pt x="10" y="368"/>
                </a:cubicBezTo>
                <a:cubicBezTo>
                  <a:pt x="8" y="349"/>
                  <a:pt x="10" y="331"/>
                  <a:pt x="12" y="312"/>
                </a:cubicBezTo>
                <a:cubicBezTo>
                  <a:pt x="13" y="297"/>
                  <a:pt x="11" y="282"/>
                  <a:pt x="9" y="266"/>
                </a:cubicBezTo>
                <a:cubicBezTo>
                  <a:pt x="4" y="219"/>
                  <a:pt x="14" y="176"/>
                  <a:pt x="53" y="143"/>
                </a:cubicBezTo>
                <a:cubicBezTo>
                  <a:pt x="75" y="124"/>
                  <a:pt x="101" y="118"/>
                  <a:pt x="128" y="115"/>
                </a:cubicBezTo>
                <a:cubicBezTo>
                  <a:pt x="149" y="113"/>
                  <a:pt x="170" y="114"/>
                  <a:pt x="191" y="114"/>
                </a:cubicBezTo>
                <a:cubicBezTo>
                  <a:pt x="195" y="114"/>
                  <a:pt x="199" y="112"/>
                  <a:pt x="202" y="108"/>
                </a:cubicBezTo>
                <a:cubicBezTo>
                  <a:pt x="224" y="80"/>
                  <a:pt x="254" y="73"/>
                  <a:pt x="288" y="80"/>
                </a:cubicBezTo>
                <a:cubicBezTo>
                  <a:pt x="299" y="83"/>
                  <a:pt x="299" y="83"/>
                  <a:pt x="301" y="71"/>
                </a:cubicBezTo>
                <a:cubicBezTo>
                  <a:pt x="304" y="51"/>
                  <a:pt x="313" y="33"/>
                  <a:pt x="328" y="19"/>
                </a:cubicBezTo>
                <a:cubicBezTo>
                  <a:pt x="339" y="10"/>
                  <a:pt x="350" y="4"/>
                  <a:pt x="364" y="5"/>
                </a:cubicBezTo>
                <a:cubicBezTo>
                  <a:pt x="377" y="5"/>
                  <a:pt x="387" y="0"/>
                  <a:pt x="403" y="1"/>
                </a:cubicBezTo>
                <a:cubicBezTo>
                  <a:pt x="416" y="1"/>
                  <a:pt x="459" y="9"/>
                  <a:pt x="471" y="8"/>
                </a:cubicBezTo>
                <a:cubicBezTo>
                  <a:pt x="507" y="7"/>
                  <a:pt x="526" y="32"/>
                  <a:pt x="532" y="57"/>
                </a:cubicBezTo>
                <a:cubicBezTo>
                  <a:pt x="536" y="76"/>
                  <a:pt x="541" y="94"/>
                  <a:pt x="540" y="114"/>
                </a:cubicBezTo>
                <a:cubicBezTo>
                  <a:pt x="540" y="120"/>
                  <a:pt x="543" y="119"/>
                  <a:pt x="547" y="117"/>
                </a:cubicBezTo>
                <a:cubicBezTo>
                  <a:pt x="558" y="110"/>
                  <a:pt x="568" y="104"/>
                  <a:pt x="581" y="102"/>
                </a:cubicBezTo>
                <a:cubicBezTo>
                  <a:pt x="613" y="96"/>
                  <a:pt x="640" y="111"/>
                  <a:pt x="652" y="143"/>
                </a:cubicBezTo>
                <a:cubicBezTo>
                  <a:pt x="654" y="150"/>
                  <a:pt x="659" y="156"/>
                  <a:pt x="656" y="163"/>
                </a:cubicBezTo>
                <a:cubicBezTo>
                  <a:pt x="650" y="160"/>
                  <a:pt x="648" y="154"/>
                  <a:pt x="644" y="149"/>
                </a:cubicBezTo>
                <a:cubicBezTo>
                  <a:pt x="629" y="132"/>
                  <a:pt x="611" y="125"/>
                  <a:pt x="588" y="132"/>
                </a:cubicBezTo>
                <a:cubicBezTo>
                  <a:pt x="570" y="137"/>
                  <a:pt x="554" y="147"/>
                  <a:pt x="540" y="160"/>
                </a:cubicBezTo>
                <a:cubicBezTo>
                  <a:pt x="531" y="168"/>
                  <a:pt x="522" y="173"/>
                  <a:pt x="510" y="166"/>
                </a:cubicBezTo>
                <a:cubicBezTo>
                  <a:pt x="505" y="164"/>
                  <a:pt x="500" y="161"/>
                  <a:pt x="502" y="15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2" name="Freeform 36"/>
          <p:cNvSpPr>
            <a:spLocks/>
          </p:cNvSpPr>
          <p:nvPr/>
        </p:nvSpPr>
        <p:spPr bwMode="auto">
          <a:xfrm>
            <a:off x="5322365" y="3886715"/>
            <a:ext cx="260332" cy="389127"/>
          </a:xfrm>
          <a:custGeom>
            <a:avLst/>
            <a:gdLst/>
            <a:ahLst/>
            <a:cxnLst>
              <a:cxn ang="0">
                <a:pos x="143" y="456"/>
              </a:cxn>
              <a:cxn ang="0">
                <a:pos x="128" y="439"/>
              </a:cxn>
              <a:cxn ang="0">
                <a:pos x="113" y="433"/>
              </a:cxn>
              <a:cxn ang="0">
                <a:pos x="75" y="440"/>
              </a:cxn>
              <a:cxn ang="0">
                <a:pos x="56" y="440"/>
              </a:cxn>
              <a:cxn ang="0">
                <a:pos x="47" y="442"/>
              </a:cxn>
              <a:cxn ang="0">
                <a:pos x="62" y="432"/>
              </a:cxn>
              <a:cxn ang="0">
                <a:pos x="116" y="401"/>
              </a:cxn>
              <a:cxn ang="0">
                <a:pos x="114" y="354"/>
              </a:cxn>
              <a:cxn ang="0">
                <a:pos x="93" y="344"/>
              </a:cxn>
              <a:cxn ang="0">
                <a:pos x="51" y="281"/>
              </a:cxn>
              <a:cxn ang="0">
                <a:pos x="35" y="222"/>
              </a:cxn>
              <a:cxn ang="0">
                <a:pos x="36" y="183"/>
              </a:cxn>
              <a:cxn ang="0">
                <a:pos x="66" y="112"/>
              </a:cxn>
              <a:cxn ang="0">
                <a:pos x="55" y="95"/>
              </a:cxn>
              <a:cxn ang="0">
                <a:pos x="34" y="89"/>
              </a:cxn>
              <a:cxn ang="0">
                <a:pos x="5" y="81"/>
              </a:cxn>
              <a:cxn ang="0">
                <a:pos x="51" y="53"/>
              </a:cxn>
              <a:cxn ang="0">
                <a:pos x="84" y="14"/>
              </a:cxn>
              <a:cxn ang="0">
                <a:pos x="136" y="0"/>
              </a:cxn>
              <a:cxn ang="0">
                <a:pos x="196" y="16"/>
              </a:cxn>
              <a:cxn ang="0">
                <a:pos x="255" y="75"/>
              </a:cxn>
              <a:cxn ang="0">
                <a:pos x="257" y="100"/>
              </a:cxn>
              <a:cxn ang="0">
                <a:pos x="270" y="116"/>
              </a:cxn>
              <a:cxn ang="0">
                <a:pos x="304" y="162"/>
              </a:cxn>
              <a:cxn ang="0">
                <a:pos x="308" y="188"/>
              </a:cxn>
              <a:cxn ang="0">
                <a:pos x="307" y="201"/>
              </a:cxn>
              <a:cxn ang="0">
                <a:pos x="305" y="201"/>
              </a:cxn>
              <a:cxn ang="0">
                <a:pos x="301" y="207"/>
              </a:cxn>
              <a:cxn ang="0">
                <a:pos x="297" y="208"/>
              </a:cxn>
              <a:cxn ang="0">
                <a:pos x="300" y="225"/>
              </a:cxn>
              <a:cxn ang="0">
                <a:pos x="298" y="259"/>
              </a:cxn>
              <a:cxn ang="0">
                <a:pos x="257" y="320"/>
              </a:cxn>
              <a:cxn ang="0">
                <a:pos x="239" y="334"/>
              </a:cxn>
              <a:cxn ang="0">
                <a:pos x="239" y="374"/>
              </a:cxn>
              <a:cxn ang="0">
                <a:pos x="290" y="403"/>
              </a:cxn>
              <a:cxn ang="0">
                <a:pos x="307" y="413"/>
              </a:cxn>
              <a:cxn ang="0">
                <a:pos x="306" y="414"/>
              </a:cxn>
              <a:cxn ang="0">
                <a:pos x="298" y="413"/>
              </a:cxn>
              <a:cxn ang="0">
                <a:pos x="269" y="411"/>
              </a:cxn>
              <a:cxn ang="0">
                <a:pos x="239" y="405"/>
              </a:cxn>
              <a:cxn ang="0">
                <a:pos x="220" y="418"/>
              </a:cxn>
              <a:cxn ang="0">
                <a:pos x="210" y="430"/>
              </a:cxn>
              <a:cxn ang="0">
                <a:pos x="213" y="406"/>
              </a:cxn>
              <a:cxn ang="0">
                <a:pos x="204" y="404"/>
              </a:cxn>
              <a:cxn ang="0">
                <a:pos x="168" y="407"/>
              </a:cxn>
              <a:cxn ang="0">
                <a:pos x="155" y="407"/>
              </a:cxn>
              <a:cxn ang="0">
                <a:pos x="155" y="401"/>
              </a:cxn>
              <a:cxn ang="0">
                <a:pos x="177" y="394"/>
              </a:cxn>
              <a:cxn ang="0">
                <a:pos x="220" y="371"/>
              </a:cxn>
              <a:cxn ang="0">
                <a:pos x="219" y="338"/>
              </a:cxn>
              <a:cxn ang="0">
                <a:pos x="179" y="352"/>
              </a:cxn>
              <a:cxn ang="0">
                <a:pos x="138" y="352"/>
              </a:cxn>
              <a:cxn ang="0">
                <a:pos x="137" y="405"/>
              </a:cxn>
              <a:cxn ang="0">
                <a:pos x="184" y="421"/>
              </a:cxn>
              <a:cxn ang="0">
                <a:pos x="201" y="432"/>
              </a:cxn>
              <a:cxn ang="0">
                <a:pos x="199" y="434"/>
              </a:cxn>
              <a:cxn ang="0">
                <a:pos x="189" y="433"/>
              </a:cxn>
              <a:cxn ang="0">
                <a:pos x="173" y="431"/>
              </a:cxn>
              <a:cxn ang="0">
                <a:pos x="143" y="433"/>
              </a:cxn>
              <a:cxn ang="0">
                <a:pos x="147" y="450"/>
              </a:cxn>
            </a:cxnLst>
            <a:rect l="0" t="0" r="r" b="b"/>
            <a:pathLst>
              <a:path w="309" h="458">
                <a:moveTo>
                  <a:pt x="145" y="458"/>
                </a:moveTo>
                <a:cubicBezTo>
                  <a:pt x="144" y="457"/>
                  <a:pt x="144" y="456"/>
                  <a:pt x="143" y="456"/>
                </a:cubicBezTo>
                <a:cubicBezTo>
                  <a:pt x="143" y="454"/>
                  <a:pt x="142" y="452"/>
                  <a:pt x="141" y="451"/>
                </a:cubicBezTo>
                <a:cubicBezTo>
                  <a:pt x="136" y="448"/>
                  <a:pt x="132" y="443"/>
                  <a:pt x="128" y="439"/>
                </a:cubicBezTo>
                <a:cubicBezTo>
                  <a:pt x="126" y="437"/>
                  <a:pt x="125" y="436"/>
                  <a:pt x="123" y="434"/>
                </a:cubicBezTo>
                <a:cubicBezTo>
                  <a:pt x="120" y="432"/>
                  <a:pt x="116" y="432"/>
                  <a:pt x="113" y="433"/>
                </a:cubicBezTo>
                <a:cubicBezTo>
                  <a:pt x="107" y="434"/>
                  <a:pt x="100" y="435"/>
                  <a:pt x="94" y="437"/>
                </a:cubicBezTo>
                <a:cubicBezTo>
                  <a:pt x="88" y="438"/>
                  <a:pt x="81" y="439"/>
                  <a:pt x="75" y="440"/>
                </a:cubicBezTo>
                <a:cubicBezTo>
                  <a:pt x="71" y="440"/>
                  <a:pt x="67" y="442"/>
                  <a:pt x="64" y="443"/>
                </a:cubicBezTo>
                <a:cubicBezTo>
                  <a:pt x="60" y="444"/>
                  <a:pt x="59" y="444"/>
                  <a:pt x="56" y="440"/>
                </a:cubicBezTo>
                <a:cubicBezTo>
                  <a:pt x="56" y="439"/>
                  <a:pt x="55" y="439"/>
                  <a:pt x="54" y="440"/>
                </a:cubicBezTo>
                <a:cubicBezTo>
                  <a:pt x="52" y="440"/>
                  <a:pt x="50" y="440"/>
                  <a:pt x="47" y="442"/>
                </a:cubicBezTo>
                <a:cubicBezTo>
                  <a:pt x="48" y="439"/>
                  <a:pt x="50" y="436"/>
                  <a:pt x="52" y="435"/>
                </a:cubicBezTo>
                <a:cubicBezTo>
                  <a:pt x="55" y="433"/>
                  <a:pt x="59" y="432"/>
                  <a:pt x="62" y="432"/>
                </a:cubicBezTo>
                <a:cubicBezTo>
                  <a:pt x="75" y="429"/>
                  <a:pt x="88" y="426"/>
                  <a:pt x="100" y="420"/>
                </a:cubicBezTo>
                <a:cubicBezTo>
                  <a:pt x="109" y="416"/>
                  <a:pt x="114" y="410"/>
                  <a:pt x="116" y="401"/>
                </a:cubicBezTo>
                <a:cubicBezTo>
                  <a:pt x="120" y="388"/>
                  <a:pt x="120" y="374"/>
                  <a:pt x="116" y="360"/>
                </a:cubicBezTo>
                <a:cubicBezTo>
                  <a:pt x="115" y="358"/>
                  <a:pt x="114" y="356"/>
                  <a:pt x="114" y="354"/>
                </a:cubicBezTo>
                <a:cubicBezTo>
                  <a:pt x="113" y="351"/>
                  <a:pt x="112" y="351"/>
                  <a:pt x="110" y="350"/>
                </a:cubicBezTo>
                <a:cubicBezTo>
                  <a:pt x="104" y="350"/>
                  <a:pt x="98" y="348"/>
                  <a:pt x="93" y="344"/>
                </a:cubicBezTo>
                <a:cubicBezTo>
                  <a:pt x="84" y="339"/>
                  <a:pt x="78" y="331"/>
                  <a:pt x="72" y="323"/>
                </a:cubicBezTo>
                <a:cubicBezTo>
                  <a:pt x="64" y="310"/>
                  <a:pt x="57" y="296"/>
                  <a:pt x="51" y="281"/>
                </a:cubicBezTo>
                <a:cubicBezTo>
                  <a:pt x="47" y="269"/>
                  <a:pt x="43" y="257"/>
                  <a:pt x="39" y="245"/>
                </a:cubicBezTo>
                <a:cubicBezTo>
                  <a:pt x="38" y="239"/>
                  <a:pt x="35" y="223"/>
                  <a:pt x="35" y="222"/>
                </a:cubicBezTo>
                <a:cubicBezTo>
                  <a:pt x="33" y="215"/>
                  <a:pt x="33" y="208"/>
                  <a:pt x="33" y="201"/>
                </a:cubicBezTo>
                <a:cubicBezTo>
                  <a:pt x="33" y="195"/>
                  <a:pt x="34" y="189"/>
                  <a:pt x="36" y="183"/>
                </a:cubicBezTo>
                <a:cubicBezTo>
                  <a:pt x="41" y="166"/>
                  <a:pt x="50" y="152"/>
                  <a:pt x="62" y="139"/>
                </a:cubicBezTo>
                <a:cubicBezTo>
                  <a:pt x="69" y="131"/>
                  <a:pt x="70" y="121"/>
                  <a:pt x="66" y="112"/>
                </a:cubicBezTo>
                <a:cubicBezTo>
                  <a:pt x="64" y="110"/>
                  <a:pt x="63" y="108"/>
                  <a:pt x="61" y="106"/>
                </a:cubicBezTo>
                <a:cubicBezTo>
                  <a:pt x="58" y="103"/>
                  <a:pt x="56" y="99"/>
                  <a:pt x="55" y="95"/>
                </a:cubicBezTo>
                <a:cubicBezTo>
                  <a:pt x="54" y="94"/>
                  <a:pt x="53" y="93"/>
                  <a:pt x="52" y="93"/>
                </a:cubicBezTo>
                <a:cubicBezTo>
                  <a:pt x="46" y="91"/>
                  <a:pt x="40" y="90"/>
                  <a:pt x="34" y="89"/>
                </a:cubicBezTo>
                <a:cubicBezTo>
                  <a:pt x="27" y="88"/>
                  <a:pt x="21" y="86"/>
                  <a:pt x="14" y="84"/>
                </a:cubicBezTo>
                <a:cubicBezTo>
                  <a:pt x="12" y="83"/>
                  <a:pt x="9" y="83"/>
                  <a:pt x="5" y="81"/>
                </a:cubicBezTo>
                <a:cubicBezTo>
                  <a:pt x="0" y="78"/>
                  <a:pt x="16" y="73"/>
                  <a:pt x="20" y="71"/>
                </a:cubicBezTo>
                <a:cubicBezTo>
                  <a:pt x="30" y="65"/>
                  <a:pt x="41" y="59"/>
                  <a:pt x="51" y="53"/>
                </a:cubicBezTo>
                <a:cubicBezTo>
                  <a:pt x="52" y="53"/>
                  <a:pt x="53" y="52"/>
                  <a:pt x="53" y="51"/>
                </a:cubicBezTo>
                <a:cubicBezTo>
                  <a:pt x="60" y="36"/>
                  <a:pt x="71" y="23"/>
                  <a:pt x="84" y="14"/>
                </a:cubicBezTo>
                <a:cubicBezTo>
                  <a:pt x="92" y="9"/>
                  <a:pt x="101" y="5"/>
                  <a:pt x="111" y="3"/>
                </a:cubicBezTo>
                <a:cubicBezTo>
                  <a:pt x="119" y="1"/>
                  <a:pt x="127" y="0"/>
                  <a:pt x="136" y="0"/>
                </a:cubicBezTo>
                <a:cubicBezTo>
                  <a:pt x="146" y="1"/>
                  <a:pt x="156" y="2"/>
                  <a:pt x="166" y="5"/>
                </a:cubicBezTo>
                <a:cubicBezTo>
                  <a:pt x="176" y="7"/>
                  <a:pt x="187" y="11"/>
                  <a:pt x="196" y="16"/>
                </a:cubicBezTo>
                <a:cubicBezTo>
                  <a:pt x="211" y="23"/>
                  <a:pt x="225" y="33"/>
                  <a:pt x="236" y="46"/>
                </a:cubicBezTo>
                <a:cubicBezTo>
                  <a:pt x="244" y="55"/>
                  <a:pt x="251" y="64"/>
                  <a:pt x="255" y="75"/>
                </a:cubicBezTo>
                <a:cubicBezTo>
                  <a:pt x="258" y="81"/>
                  <a:pt x="260" y="88"/>
                  <a:pt x="259" y="95"/>
                </a:cubicBezTo>
                <a:cubicBezTo>
                  <a:pt x="258" y="97"/>
                  <a:pt x="258" y="99"/>
                  <a:pt x="257" y="100"/>
                </a:cubicBezTo>
                <a:cubicBezTo>
                  <a:pt x="255" y="102"/>
                  <a:pt x="256" y="103"/>
                  <a:pt x="257" y="104"/>
                </a:cubicBezTo>
                <a:cubicBezTo>
                  <a:pt x="262" y="108"/>
                  <a:pt x="266" y="112"/>
                  <a:pt x="270" y="116"/>
                </a:cubicBezTo>
                <a:cubicBezTo>
                  <a:pt x="275" y="122"/>
                  <a:pt x="281" y="127"/>
                  <a:pt x="285" y="134"/>
                </a:cubicBezTo>
                <a:cubicBezTo>
                  <a:pt x="292" y="143"/>
                  <a:pt x="299" y="151"/>
                  <a:pt x="304" y="162"/>
                </a:cubicBezTo>
                <a:cubicBezTo>
                  <a:pt x="307" y="169"/>
                  <a:pt x="309" y="177"/>
                  <a:pt x="309" y="185"/>
                </a:cubicBezTo>
                <a:cubicBezTo>
                  <a:pt x="309" y="186"/>
                  <a:pt x="309" y="187"/>
                  <a:pt x="308" y="188"/>
                </a:cubicBezTo>
                <a:cubicBezTo>
                  <a:pt x="307" y="189"/>
                  <a:pt x="307" y="190"/>
                  <a:pt x="307" y="191"/>
                </a:cubicBezTo>
                <a:cubicBezTo>
                  <a:pt x="307" y="194"/>
                  <a:pt x="307" y="198"/>
                  <a:pt x="307" y="201"/>
                </a:cubicBezTo>
                <a:cubicBezTo>
                  <a:pt x="307" y="202"/>
                  <a:pt x="307" y="203"/>
                  <a:pt x="306" y="203"/>
                </a:cubicBezTo>
                <a:cubicBezTo>
                  <a:pt x="305" y="203"/>
                  <a:pt x="305" y="202"/>
                  <a:pt x="305" y="201"/>
                </a:cubicBezTo>
                <a:cubicBezTo>
                  <a:pt x="304" y="200"/>
                  <a:pt x="304" y="199"/>
                  <a:pt x="304" y="197"/>
                </a:cubicBezTo>
                <a:cubicBezTo>
                  <a:pt x="302" y="201"/>
                  <a:pt x="302" y="204"/>
                  <a:pt x="301" y="207"/>
                </a:cubicBezTo>
                <a:cubicBezTo>
                  <a:pt x="300" y="207"/>
                  <a:pt x="300" y="207"/>
                  <a:pt x="300" y="207"/>
                </a:cubicBezTo>
                <a:cubicBezTo>
                  <a:pt x="299" y="210"/>
                  <a:pt x="299" y="210"/>
                  <a:pt x="297" y="208"/>
                </a:cubicBezTo>
                <a:cubicBezTo>
                  <a:pt x="296" y="211"/>
                  <a:pt x="297" y="213"/>
                  <a:pt x="297" y="216"/>
                </a:cubicBezTo>
                <a:cubicBezTo>
                  <a:pt x="298" y="219"/>
                  <a:pt x="299" y="222"/>
                  <a:pt x="300" y="225"/>
                </a:cubicBezTo>
                <a:cubicBezTo>
                  <a:pt x="300" y="227"/>
                  <a:pt x="301" y="230"/>
                  <a:pt x="301" y="233"/>
                </a:cubicBezTo>
                <a:cubicBezTo>
                  <a:pt x="301" y="242"/>
                  <a:pt x="300" y="251"/>
                  <a:pt x="298" y="259"/>
                </a:cubicBezTo>
                <a:cubicBezTo>
                  <a:pt x="294" y="270"/>
                  <a:pt x="290" y="279"/>
                  <a:pt x="284" y="289"/>
                </a:cubicBezTo>
                <a:cubicBezTo>
                  <a:pt x="276" y="300"/>
                  <a:pt x="267" y="311"/>
                  <a:pt x="257" y="320"/>
                </a:cubicBezTo>
                <a:cubicBezTo>
                  <a:pt x="252" y="325"/>
                  <a:pt x="247" y="328"/>
                  <a:pt x="241" y="331"/>
                </a:cubicBezTo>
                <a:cubicBezTo>
                  <a:pt x="240" y="331"/>
                  <a:pt x="240" y="332"/>
                  <a:pt x="239" y="334"/>
                </a:cubicBezTo>
                <a:cubicBezTo>
                  <a:pt x="237" y="341"/>
                  <a:pt x="236" y="350"/>
                  <a:pt x="236" y="358"/>
                </a:cubicBezTo>
                <a:cubicBezTo>
                  <a:pt x="237" y="363"/>
                  <a:pt x="237" y="368"/>
                  <a:pt x="239" y="374"/>
                </a:cubicBezTo>
                <a:cubicBezTo>
                  <a:pt x="241" y="384"/>
                  <a:pt x="248" y="390"/>
                  <a:pt x="257" y="394"/>
                </a:cubicBezTo>
                <a:cubicBezTo>
                  <a:pt x="268" y="398"/>
                  <a:pt x="279" y="401"/>
                  <a:pt x="290" y="403"/>
                </a:cubicBezTo>
                <a:cubicBezTo>
                  <a:pt x="292" y="404"/>
                  <a:pt x="295" y="404"/>
                  <a:pt x="298" y="405"/>
                </a:cubicBezTo>
                <a:cubicBezTo>
                  <a:pt x="302" y="406"/>
                  <a:pt x="305" y="408"/>
                  <a:pt x="307" y="413"/>
                </a:cubicBezTo>
                <a:cubicBezTo>
                  <a:pt x="307" y="413"/>
                  <a:pt x="308" y="413"/>
                  <a:pt x="308" y="414"/>
                </a:cubicBezTo>
                <a:cubicBezTo>
                  <a:pt x="307" y="414"/>
                  <a:pt x="307" y="414"/>
                  <a:pt x="306" y="414"/>
                </a:cubicBezTo>
                <a:cubicBezTo>
                  <a:pt x="305" y="413"/>
                  <a:pt x="303" y="412"/>
                  <a:pt x="301" y="412"/>
                </a:cubicBezTo>
                <a:cubicBezTo>
                  <a:pt x="300" y="412"/>
                  <a:pt x="299" y="412"/>
                  <a:pt x="298" y="413"/>
                </a:cubicBezTo>
                <a:cubicBezTo>
                  <a:pt x="297" y="415"/>
                  <a:pt x="294" y="416"/>
                  <a:pt x="292" y="415"/>
                </a:cubicBezTo>
                <a:cubicBezTo>
                  <a:pt x="285" y="412"/>
                  <a:pt x="277" y="412"/>
                  <a:pt x="269" y="411"/>
                </a:cubicBezTo>
                <a:cubicBezTo>
                  <a:pt x="263" y="409"/>
                  <a:pt x="256" y="408"/>
                  <a:pt x="249" y="406"/>
                </a:cubicBezTo>
                <a:cubicBezTo>
                  <a:pt x="246" y="406"/>
                  <a:pt x="242" y="405"/>
                  <a:pt x="239" y="405"/>
                </a:cubicBezTo>
                <a:cubicBezTo>
                  <a:pt x="234" y="404"/>
                  <a:pt x="231" y="407"/>
                  <a:pt x="228" y="410"/>
                </a:cubicBezTo>
                <a:cubicBezTo>
                  <a:pt x="225" y="413"/>
                  <a:pt x="223" y="415"/>
                  <a:pt x="220" y="418"/>
                </a:cubicBezTo>
                <a:cubicBezTo>
                  <a:pt x="219" y="420"/>
                  <a:pt x="217" y="421"/>
                  <a:pt x="215" y="423"/>
                </a:cubicBezTo>
                <a:cubicBezTo>
                  <a:pt x="213" y="424"/>
                  <a:pt x="212" y="427"/>
                  <a:pt x="210" y="430"/>
                </a:cubicBezTo>
                <a:cubicBezTo>
                  <a:pt x="208" y="426"/>
                  <a:pt x="207" y="421"/>
                  <a:pt x="209" y="417"/>
                </a:cubicBezTo>
                <a:cubicBezTo>
                  <a:pt x="211" y="413"/>
                  <a:pt x="211" y="410"/>
                  <a:pt x="213" y="406"/>
                </a:cubicBezTo>
                <a:cubicBezTo>
                  <a:pt x="214" y="405"/>
                  <a:pt x="213" y="405"/>
                  <a:pt x="212" y="405"/>
                </a:cubicBezTo>
                <a:cubicBezTo>
                  <a:pt x="209" y="405"/>
                  <a:pt x="207" y="404"/>
                  <a:pt x="204" y="404"/>
                </a:cubicBezTo>
                <a:cubicBezTo>
                  <a:pt x="200" y="404"/>
                  <a:pt x="196" y="403"/>
                  <a:pt x="191" y="403"/>
                </a:cubicBezTo>
                <a:cubicBezTo>
                  <a:pt x="185" y="402"/>
                  <a:pt x="174" y="406"/>
                  <a:pt x="168" y="407"/>
                </a:cubicBezTo>
                <a:cubicBezTo>
                  <a:pt x="167" y="407"/>
                  <a:pt x="165" y="407"/>
                  <a:pt x="163" y="406"/>
                </a:cubicBezTo>
                <a:cubicBezTo>
                  <a:pt x="156" y="403"/>
                  <a:pt x="155" y="407"/>
                  <a:pt x="155" y="407"/>
                </a:cubicBezTo>
                <a:cubicBezTo>
                  <a:pt x="154" y="408"/>
                  <a:pt x="154" y="407"/>
                  <a:pt x="154" y="407"/>
                </a:cubicBezTo>
                <a:cubicBezTo>
                  <a:pt x="153" y="404"/>
                  <a:pt x="154" y="402"/>
                  <a:pt x="155" y="401"/>
                </a:cubicBezTo>
                <a:cubicBezTo>
                  <a:pt x="157" y="396"/>
                  <a:pt x="162" y="395"/>
                  <a:pt x="166" y="394"/>
                </a:cubicBezTo>
                <a:cubicBezTo>
                  <a:pt x="170" y="393"/>
                  <a:pt x="174" y="394"/>
                  <a:pt x="177" y="394"/>
                </a:cubicBezTo>
                <a:cubicBezTo>
                  <a:pt x="185" y="393"/>
                  <a:pt x="192" y="392"/>
                  <a:pt x="200" y="391"/>
                </a:cubicBezTo>
                <a:cubicBezTo>
                  <a:pt x="210" y="388"/>
                  <a:pt x="217" y="382"/>
                  <a:pt x="220" y="371"/>
                </a:cubicBezTo>
                <a:cubicBezTo>
                  <a:pt x="223" y="360"/>
                  <a:pt x="223" y="350"/>
                  <a:pt x="221" y="339"/>
                </a:cubicBezTo>
                <a:cubicBezTo>
                  <a:pt x="221" y="337"/>
                  <a:pt x="220" y="338"/>
                  <a:pt x="219" y="338"/>
                </a:cubicBezTo>
                <a:cubicBezTo>
                  <a:pt x="216" y="340"/>
                  <a:pt x="213" y="342"/>
                  <a:pt x="211" y="343"/>
                </a:cubicBezTo>
                <a:cubicBezTo>
                  <a:pt x="201" y="349"/>
                  <a:pt x="191" y="352"/>
                  <a:pt x="179" y="352"/>
                </a:cubicBezTo>
                <a:cubicBezTo>
                  <a:pt x="167" y="352"/>
                  <a:pt x="154" y="352"/>
                  <a:pt x="141" y="350"/>
                </a:cubicBezTo>
                <a:cubicBezTo>
                  <a:pt x="139" y="350"/>
                  <a:pt x="138" y="350"/>
                  <a:pt x="138" y="352"/>
                </a:cubicBezTo>
                <a:cubicBezTo>
                  <a:pt x="135" y="360"/>
                  <a:pt x="133" y="369"/>
                  <a:pt x="132" y="378"/>
                </a:cubicBezTo>
                <a:cubicBezTo>
                  <a:pt x="131" y="387"/>
                  <a:pt x="133" y="396"/>
                  <a:pt x="137" y="405"/>
                </a:cubicBezTo>
                <a:cubicBezTo>
                  <a:pt x="141" y="412"/>
                  <a:pt x="147" y="416"/>
                  <a:pt x="154" y="418"/>
                </a:cubicBezTo>
                <a:cubicBezTo>
                  <a:pt x="164" y="421"/>
                  <a:pt x="174" y="421"/>
                  <a:pt x="184" y="421"/>
                </a:cubicBezTo>
                <a:cubicBezTo>
                  <a:pt x="189" y="421"/>
                  <a:pt x="193" y="422"/>
                  <a:pt x="197" y="425"/>
                </a:cubicBezTo>
                <a:cubicBezTo>
                  <a:pt x="199" y="427"/>
                  <a:pt x="201" y="429"/>
                  <a:pt x="201" y="432"/>
                </a:cubicBezTo>
                <a:cubicBezTo>
                  <a:pt x="201" y="433"/>
                  <a:pt x="201" y="434"/>
                  <a:pt x="201" y="434"/>
                </a:cubicBezTo>
                <a:cubicBezTo>
                  <a:pt x="200" y="435"/>
                  <a:pt x="199" y="434"/>
                  <a:pt x="199" y="434"/>
                </a:cubicBezTo>
                <a:cubicBezTo>
                  <a:pt x="196" y="431"/>
                  <a:pt x="193" y="432"/>
                  <a:pt x="190" y="432"/>
                </a:cubicBezTo>
                <a:cubicBezTo>
                  <a:pt x="190" y="432"/>
                  <a:pt x="189" y="432"/>
                  <a:pt x="189" y="433"/>
                </a:cubicBezTo>
                <a:cubicBezTo>
                  <a:pt x="189" y="435"/>
                  <a:pt x="188" y="435"/>
                  <a:pt x="186" y="434"/>
                </a:cubicBezTo>
                <a:cubicBezTo>
                  <a:pt x="182" y="433"/>
                  <a:pt x="177" y="432"/>
                  <a:pt x="173" y="431"/>
                </a:cubicBezTo>
                <a:cubicBezTo>
                  <a:pt x="168" y="430"/>
                  <a:pt x="164" y="430"/>
                  <a:pt x="160" y="431"/>
                </a:cubicBezTo>
                <a:cubicBezTo>
                  <a:pt x="155" y="432"/>
                  <a:pt x="149" y="433"/>
                  <a:pt x="143" y="433"/>
                </a:cubicBezTo>
                <a:cubicBezTo>
                  <a:pt x="141" y="433"/>
                  <a:pt x="141" y="432"/>
                  <a:pt x="142" y="435"/>
                </a:cubicBezTo>
                <a:cubicBezTo>
                  <a:pt x="144" y="440"/>
                  <a:pt x="147" y="445"/>
                  <a:pt x="147" y="450"/>
                </a:cubicBezTo>
                <a:cubicBezTo>
                  <a:pt x="147" y="453"/>
                  <a:pt x="146" y="455"/>
                  <a:pt x="145" y="45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33" name="Freeform 37"/>
          <p:cNvSpPr>
            <a:spLocks noEditPoints="1"/>
          </p:cNvSpPr>
          <p:nvPr/>
        </p:nvSpPr>
        <p:spPr bwMode="auto">
          <a:xfrm>
            <a:off x="1529742" y="2563134"/>
            <a:ext cx="189083" cy="271293"/>
          </a:xfrm>
          <a:custGeom>
            <a:avLst/>
            <a:gdLst/>
            <a:ahLst/>
            <a:cxnLst>
              <a:cxn ang="0">
                <a:pos x="1" y="322"/>
              </a:cxn>
              <a:cxn ang="0">
                <a:pos x="0" y="322"/>
              </a:cxn>
              <a:cxn ang="0">
                <a:pos x="3" y="322"/>
              </a:cxn>
              <a:cxn ang="0">
                <a:pos x="1" y="322"/>
              </a:cxn>
              <a:cxn ang="0">
                <a:pos x="223" y="1"/>
              </a:cxn>
              <a:cxn ang="0">
                <a:pos x="223" y="0"/>
              </a:cxn>
              <a:cxn ang="0">
                <a:pos x="223" y="1"/>
              </a:cxn>
            </a:cxnLst>
            <a:rect l="0" t="0" r="r" b="b"/>
            <a:pathLst>
              <a:path w="223" h="322">
                <a:moveTo>
                  <a:pt x="1" y="322"/>
                </a:moveTo>
                <a:cubicBezTo>
                  <a:pt x="1" y="322"/>
                  <a:pt x="1" y="322"/>
                  <a:pt x="0" y="322"/>
                </a:cubicBezTo>
                <a:cubicBezTo>
                  <a:pt x="3" y="322"/>
                  <a:pt x="3" y="322"/>
                  <a:pt x="3" y="322"/>
                </a:cubicBezTo>
                <a:cubicBezTo>
                  <a:pt x="2" y="322"/>
                  <a:pt x="2" y="322"/>
                  <a:pt x="1" y="322"/>
                </a:cubicBezTo>
                <a:moveTo>
                  <a:pt x="223" y="1"/>
                </a:moveTo>
                <a:cubicBezTo>
                  <a:pt x="223" y="0"/>
                  <a:pt x="223" y="0"/>
                  <a:pt x="223" y="0"/>
                </a:cubicBezTo>
                <a:cubicBezTo>
                  <a:pt x="223" y="0"/>
                  <a:pt x="223" y="1"/>
                  <a:pt x="223" y="1"/>
                </a:cubicBezTo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1" name="Freeform 45"/>
          <p:cNvSpPr>
            <a:spLocks/>
          </p:cNvSpPr>
          <p:nvPr/>
        </p:nvSpPr>
        <p:spPr bwMode="auto">
          <a:xfrm>
            <a:off x="2754671" y="3774362"/>
            <a:ext cx="660421" cy="520663"/>
          </a:xfrm>
          <a:custGeom>
            <a:avLst/>
            <a:gdLst/>
            <a:ahLst/>
            <a:cxnLst>
              <a:cxn ang="0">
                <a:pos x="13" y="381"/>
              </a:cxn>
              <a:cxn ang="0">
                <a:pos x="7" y="345"/>
              </a:cxn>
              <a:cxn ang="0">
                <a:pos x="3" y="325"/>
              </a:cxn>
              <a:cxn ang="0">
                <a:pos x="42" y="169"/>
              </a:cxn>
              <a:cxn ang="0">
                <a:pos x="125" y="120"/>
              </a:cxn>
              <a:cxn ang="0">
                <a:pos x="309" y="141"/>
              </a:cxn>
              <a:cxn ang="0">
                <a:pos x="473" y="141"/>
              </a:cxn>
              <a:cxn ang="0">
                <a:pos x="485" y="124"/>
              </a:cxn>
              <a:cxn ang="0">
                <a:pos x="511" y="106"/>
              </a:cxn>
              <a:cxn ang="0">
                <a:pos x="540" y="98"/>
              </a:cxn>
              <a:cxn ang="0">
                <a:pos x="562" y="78"/>
              </a:cxn>
              <a:cxn ang="0">
                <a:pos x="586" y="66"/>
              </a:cxn>
              <a:cxn ang="0">
                <a:pos x="593" y="52"/>
              </a:cxn>
              <a:cxn ang="0">
                <a:pos x="603" y="50"/>
              </a:cxn>
              <a:cxn ang="0">
                <a:pos x="612" y="41"/>
              </a:cxn>
              <a:cxn ang="0">
                <a:pos x="627" y="37"/>
              </a:cxn>
              <a:cxn ang="0">
                <a:pos x="645" y="42"/>
              </a:cxn>
              <a:cxn ang="0">
                <a:pos x="654" y="49"/>
              </a:cxn>
              <a:cxn ang="0">
                <a:pos x="681" y="32"/>
              </a:cxn>
              <a:cxn ang="0">
                <a:pos x="709" y="1"/>
              </a:cxn>
              <a:cxn ang="0">
                <a:pos x="694" y="52"/>
              </a:cxn>
              <a:cxn ang="0">
                <a:pos x="716" y="112"/>
              </a:cxn>
              <a:cxn ang="0">
                <a:pos x="777" y="229"/>
              </a:cxn>
              <a:cxn ang="0">
                <a:pos x="676" y="231"/>
              </a:cxn>
              <a:cxn ang="0">
                <a:pos x="605" y="233"/>
              </a:cxn>
              <a:cxn ang="0">
                <a:pos x="486" y="349"/>
              </a:cxn>
              <a:cxn ang="0">
                <a:pos x="462" y="435"/>
              </a:cxn>
              <a:cxn ang="0">
                <a:pos x="481" y="561"/>
              </a:cxn>
              <a:cxn ang="0">
                <a:pos x="493" y="580"/>
              </a:cxn>
              <a:cxn ang="0">
                <a:pos x="488" y="594"/>
              </a:cxn>
              <a:cxn ang="0">
                <a:pos x="432" y="572"/>
              </a:cxn>
              <a:cxn ang="0">
                <a:pos x="420" y="503"/>
              </a:cxn>
              <a:cxn ang="0">
                <a:pos x="419" y="445"/>
              </a:cxn>
              <a:cxn ang="0">
                <a:pos x="406" y="358"/>
              </a:cxn>
              <a:cxn ang="0">
                <a:pos x="214" y="328"/>
              </a:cxn>
              <a:cxn ang="0">
                <a:pos x="158" y="364"/>
              </a:cxn>
              <a:cxn ang="0">
                <a:pos x="108" y="466"/>
              </a:cxn>
              <a:cxn ang="0">
                <a:pos x="131" y="561"/>
              </a:cxn>
              <a:cxn ang="0">
                <a:pos x="150" y="608"/>
              </a:cxn>
              <a:cxn ang="0">
                <a:pos x="103" y="578"/>
              </a:cxn>
              <a:cxn ang="0">
                <a:pos x="69" y="447"/>
              </a:cxn>
              <a:cxn ang="0">
                <a:pos x="51" y="478"/>
              </a:cxn>
              <a:cxn ang="0">
                <a:pos x="63" y="564"/>
              </a:cxn>
              <a:cxn ang="0">
                <a:pos x="68" y="600"/>
              </a:cxn>
              <a:cxn ang="0">
                <a:pos x="29" y="575"/>
              </a:cxn>
              <a:cxn ang="0">
                <a:pos x="20" y="498"/>
              </a:cxn>
              <a:cxn ang="0">
                <a:pos x="19" y="433"/>
              </a:cxn>
            </a:cxnLst>
            <a:rect l="0" t="0" r="r" b="b"/>
            <a:pathLst>
              <a:path w="778" h="615">
                <a:moveTo>
                  <a:pt x="19" y="398"/>
                </a:moveTo>
                <a:cubicBezTo>
                  <a:pt x="16" y="398"/>
                  <a:pt x="13" y="407"/>
                  <a:pt x="12" y="403"/>
                </a:cubicBezTo>
                <a:cubicBezTo>
                  <a:pt x="10" y="394"/>
                  <a:pt x="13" y="388"/>
                  <a:pt x="13" y="381"/>
                </a:cubicBezTo>
                <a:cubicBezTo>
                  <a:pt x="13" y="379"/>
                  <a:pt x="13" y="375"/>
                  <a:pt x="8" y="375"/>
                </a:cubicBezTo>
                <a:cubicBezTo>
                  <a:pt x="6" y="376"/>
                  <a:pt x="6" y="374"/>
                  <a:pt x="6" y="372"/>
                </a:cubicBezTo>
                <a:cubicBezTo>
                  <a:pt x="5" y="363"/>
                  <a:pt x="5" y="354"/>
                  <a:pt x="7" y="345"/>
                </a:cubicBezTo>
                <a:cubicBezTo>
                  <a:pt x="8" y="343"/>
                  <a:pt x="9" y="340"/>
                  <a:pt x="5" y="340"/>
                </a:cubicBezTo>
                <a:cubicBezTo>
                  <a:pt x="2" y="340"/>
                  <a:pt x="0" y="337"/>
                  <a:pt x="0" y="335"/>
                </a:cubicBezTo>
                <a:cubicBezTo>
                  <a:pt x="0" y="331"/>
                  <a:pt x="2" y="328"/>
                  <a:pt x="3" y="325"/>
                </a:cubicBezTo>
                <a:cubicBezTo>
                  <a:pt x="7" y="311"/>
                  <a:pt x="7" y="297"/>
                  <a:pt x="11" y="283"/>
                </a:cubicBezTo>
                <a:cubicBezTo>
                  <a:pt x="14" y="268"/>
                  <a:pt x="16" y="252"/>
                  <a:pt x="18" y="237"/>
                </a:cubicBezTo>
                <a:cubicBezTo>
                  <a:pt x="22" y="213"/>
                  <a:pt x="31" y="190"/>
                  <a:pt x="42" y="169"/>
                </a:cubicBezTo>
                <a:cubicBezTo>
                  <a:pt x="46" y="162"/>
                  <a:pt x="49" y="154"/>
                  <a:pt x="53" y="148"/>
                </a:cubicBezTo>
                <a:cubicBezTo>
                  <a:pt x="59" y="140"/>
                  <a:pt x="69" y="132"/>
                  <a:pt x="77" y="129"/>
                </a:cubicBezTo>
                <a:cubicBezTo>
                  <a:pt x="94" y="123"/>
                  <a:pt x="108" y="124"/>
                  <a:pt x="125" y="120"/>
                </a:cubicBezTo>
                <a:cubicBezTo>
                  <a:pt x="139" y="117"/>
                  <a:pt x="153" y="116"/>
                  <a:pt x="166" y="120"/>
                </a:cubicBezTo>
                <a:cubicBezTo>
                  <a:pt x="189" y="128"/>
                  <a:pt x="213" y="129"/>
                  <a:pt x="236" y="132"/>
                </a:cubicBezTo>
                <a:cubicBezTo>
                  <a:pt x="260" y="135"/>
                  <a:pt x="285" y="138"/>
                  <a:pt x="309" y="141"/>
                </a:cubicBezTo>
                <a:cubicBezTo>
                  <a:pt x="336" y="145"/>
                  <a:pt x="363" y="144"/>
                  <a:pt x="391" y="144"/>
                </a:cubicBezTo>
                <a:cubicBezTo>
                  <a:pt x="409" y="144"/>
                  <a:pt x="426" y="141"/>
                  <a:pt x="444" y="141"/>
                </a:cubicBezTo>
                <a:cubicBezTo>
                  <a:pt x="454" y="141"/>
                  <a:pt x="463" y="139"/>
                  <a:pt x="473" y="141"/>
                </a:cubicBezTo>
                <a:cubicBezTo>
                  <a:pt x="471" y="138"/>
                  <a:pt x="465" y="137"/>
                  <a:pt x="467" y="133"/>
                </a:cubicBezTo>
                <a:cubicBezTo>
                  <a:pt x="469" y="129"/>
                  <a:pt x="472" y="126"/>
                  <a:pt x="477" y="125"/>
                </a:cubicBezTo>
                <a:cubicBezTo>
                  <a:pt x="480" y="125"/>
                  <a:pt x="482" y="124"/>
                  <a:pt x="485" y="124"/>
                </a:cubicBezTo>
                <a:cubicBezTo>
                  <a:pt x="490" y="125"/>
                  <a:pt x="492" y="123"/>
                  <a:pt x="493" y="118"/>
                </a:cubicBezTo>
                <a:cubicBezTo>
                  <a:pt x="493" y="111"/>
                  <a:pt x="498" y="107"/>
                  <a:pt x="505" y="108"/>
                </a:cubicBezTo>
                <a:cubicBezTo>
                  <a:pt x="507" y="108"/>
                  <a:pt x="509" y="108"/>
                  <a:pt x="511" y="106"/>
                </a:cubicBezTo>
                <a:cubicBezTo>
                  <a:pt x="513" y="102"/>
                  <a:pt x="524" y="99"/>
                  <a:pt x="528" y="101"/>
                </a:cubicBezTo>
                <a:cubicBezTo>
                  <a:pt x="532" y="103"/>
                  <a:pt x="535" y="101"/>
                  <a:pt x="539" y="100"/>
                </a:cubicBezTo>
                <a:cubicBezTo>
                  <a:pt x="540" y="100"/>
                  <a:pt x="541" y="99"/>
                  <a:pt x="540" y="98"/>
                </a:cubicBezTo>
                <a:cubicBezTo>
                  <a:pt x="535" y="91"/>
                  <a:pt x="541" y="90"/>
                  <a:pt x="544" y="88"/>
                </a:cubicBezTo>
                <a:cubicBezTo>
                  <a:pt x="547" y="84"/>
                  <a:pt x="550" y="80"/>
                  <a:pt x="556" y="83"/>
                </a:cubicBezTo>
                <a:cubicBezTo>
                  <a:pt x="561" y="85"/>
                  <a:pt x="562" y="82"/>
                  <a:pt x="562" y="78"/>
                </a:cubicBezTo>
                <a:cubicBezTo>
                  <a:pt x="562" y="76"/>
                  <a:pt x="561" y="74"/>
                  <a:pt x="563" y="74"/>
                </a:cubicBezTo>
                <a:cubicBezTo>
                  <a:pt x="569" y="75"/>
                  <a:pt x="572" y="69"/>
                  <a:pt x="578" y="70"/>
                </a:cubicBezTo>
                <a:cubicBezTo>
                  <a:pt x="582" y="71"/>
                  <a:pt x="582" y="66"/>
                  <a:pt x="586" y="66"/>
                </a:cubicBezTo>
                <a:cubicBezTo>
                  <a:pt x="591" y="66"/>
                  <a:pt x="587" y="62"/>
                  <a:pt x="587" y="59"/>
                </a:cubicBezTo>
                <a:cubicBezTo>
                  <a:pt x="587" y="58"/>
                  <a:pt x="586" y="56"/>
                  <a:pt x="588" y="56"/>
                </a:cubicBezTo>
                <a:cubicBezTo>
                  <a:pt x="590" y="55"/>
                  <a:pt x="591" y="54"/>
                  <a:pt x="593" y="52"/>
                </a:cubicBezTo>
                <a:cubicBezTo>
                  <a:pt x="594" y="50"/>
                  <a:pt x="591" y="48"/>
                  <a:pt x="593" y="46"/>
                </a:cubicBezTo>
                <a:cubicBezTo>
                  <a:pt x="595" y="46"/>
                  <a:pt x="596" y="47"/>
                  <a:pt x="597" y="48"/>
                </a:cubicBezTo>
                <a:cubicBezTo>
                  <a:pt x="599" y="49"/>
                  <a:pt x="601" y="51"/>
                  <a:pt x="603" y="50"/>
                </a:cubicBezTo>
                <a:cubicBezTo>
                  <a:pt x="605" y="48"/>
                  <a:pt x="603" y="47"/>
                  <a:pt x="603" y="45"/>
                </a:cubicBezTo>
                <a:cubicBezTo>
                  <a:pt x="603" y="42"/>
                  <a:pt x="604" y="39"/>
                  <a:pt x="606" y="38"/>
                </a:cubicBezTo>
                <a:cubicBezTo>
                  <a:pt x="609" y="37"/>
                  <a:pt x="610" y="39"/>
                  <a:pt x="612" y="41"/>
                </a:cubicBezTo>
                <a:cubicBezTo>
                  <a:pt x="615" y="43"/>
                  <a:pt x="618" y="46"/>
                  <a:pt x="621" y="48"/>
                </a:cubicBezTo>
                <a:cubicBezTo>
                  <a:pt x="623" y="46"/>
                  <a:pt x="616" y="28"/>
                  <a:pt x="620" y="30"/>
                </a:cubicBezTo>
                <a:cubicBezTo>
                  <a:pt x="622" y="32"/>
                  <a:pt x="626" y="36"/>
                  <a:pt x="627" y="37"/>
                </a:cubicBezTo>
                <a:cubicBezTo>
                  <a:pt x="629" y="40"/>
                  <a:pt x="630" y="43"/>
                  <a:pt x="632" y="46"/>
                </a:cubicBezTo>
                <a:cubicBezTo>
                  <a:pt x="637" y="41"/>
                  <a:pt x="635" y="32"/>
                  <a:pt x="639" y="28"/>
                </a:cubicBezTo>
                <a:cubicBezTo>
                  <a:pt x="644" y="23"/>
                  <a:pt x="642" y="38"/>
                  <a:pt x="645" y="42"/>
                </a:cubicBezTo>
                <a:cubicBezTo>
                  <a:pt x="649" y="41"/>
                  <a:pt x="651" y="33"/>
                  <a:pt x="652" y="37"/>
                </a:cubicBezTo>
                <a:cubicBezTo>
                  <a:pt x="653" y="40"/>
                  <a:pt x="654" y="42"/>
                  <a:pt x="654" y="45"/>
                </a:cubicBezTo>
                <a:cubicBezTo>
                  <a:pt x="654" y="47"/>
                  <a:pt x="654" y="48"/>
                  <a:pt x="654" y="49"/>
                </a:cubicBezTo>
                <a:cubicBezTo>
                  <a:pt x="654" y="51"/>
                  <a:pt x="654" y="53"/>
                  <a:pt x="656" y="54"/>
                </a:cubicBezTo>
                <a:cubicBezTo>
                  <a:pt x="658" y="55"/>
                  <a:pt x="659" y="53"/>
                  <a:pt x="660" y="52"/>
                </a:cubicBezTo>
                <a:cubicBezTo>
                  <a:pt x="667" y="45"/>
                  <a:pt x="674" y="39"/>
                  <a:pt x="681" y="32"/>
                </a:cubicBezTo>
                <a:cubicBezTo>
                  <a:pt x="684" y="29"/>
                  <a:pt x="688" y="25"/>
                  <a:pt x="689" y="20"/>
                </a:cubicBezTo>
                <a:cubicBezTo>
                  <a:pt x="691" y="12"/>
                  <a:pt x="696" y="8"/>
                  <a:pt x="701" y="3"/>
                </a:cubicBezTo>
                <a:cubicBezTo>
                  <a:pt x="703" y="0"/>
                  <a:pt x="706" y="0"/>
                  <a:pt x="709" y="1"/>
                </a:cubicBezTo>
                <a:cubicBezTo>
                  <a:pt x="712" y="3"/>
                  <a:pt x="712" y="5"/>
                  <a:pt x="711" y="7"/>
                </a:cubicBezTo>
                <a:cubicBezTo>
                  <a:pt x="707" y="19"/>
                  <a:pt x="704" y="31"/>
                  <a:pt x="700" y="42"/>
                </a:cubicBezTo>
                <a:cubicBezTo>
                  <a:pt x="699" y="46"/>
                  <a:pt x="697" y="50"/>
                  <a:pt x="694" y="52"/>
                </a:cubicBezTo>
                <a:cubicBezTo>
                  <a:pt x="686" y="58"/>
                  <a:pt x="687" y="69"/>
                  <a:pt x="683" y="77"/>
                </a:cubicBezTo>
                <a:cubicBezTo>
                  <a:pt x="682" y="81"/>
                  <a:pt x="685" y="83"/>
                  <a:pt x="688" y="84"/>
                </a:cubicBezTo>
                <a:cubicBezTo>
                  <a:pt x="700" y="91"/>
                  <a:pt x="709" y="101"/>
                  <a:pt x="716" y="112"/>
                </a:cubicBezTo>
                <a:cubicBezTo>
                  <a:pt x="722" y="121"/>
                  <a:pt x="728" y="131"/>
                  <a:pt x="732" y="142"/>
                </a:cubicBezTo>
                <a:cubicBezTo>
                  <a:pt x="739" y="161"/>
                  <a:pt x="751" y="176"/>
                  <a:pt x="764" y="192"/>
                </a:cubicBezTo>
                <a:cubicBezTo>
                  <a:pt x="772" y="202"/>
                  <a:pt x="778" y="214"/>
                  <a:pt x="777" y="229"/>
                </a:cubicBezTo>
                <a:cubicBezTo>
                  <a:pt x="776" y="253"/>
                  <a:pt x="744" y="273"/>
                  <a:pt x="726" y="265"/>
                </a:cubicBezTo>
                <a:cubicBezTo>
                  <a:pt x="725" y="264"/>
                  <a:pt x="723" y="264"/>
                  <a:pt x="723" y="263"/>
                </a:cubicBezTo>
                <a:cubicBezTo>
                  <a:pt x="710" y="249"/>
                  <a:pt x="690" y="244"/>
                  <a:pt x="676" y="231"/>
                </a:cubicBezTo>
                <a:cubicBezTo>
                  <a:pt x="668" y="224"/>
                  <a:pt x="658" y="217"/>
                  <a:pt x="649" y="211"/>
                </a:cubicBezTo>
                <a:cubicBezTo>
                  <a:pt x="641" y="206"/>
                  <a:pt x="637" y="206"/>
                  <a:pt x="629" y="211"/>
                </a:cubicBezTo>
                <a:cubicBezTo>
                  <a:pt x="620" y="218"/>
                  <a:pt x="612" y="225"/>
                  <a:pt x="605" y="233"/>
                </a:cubicBezTo>
                <a:cubicBezTo>
                  <a:pt x="587" y="255"/>
                  <a:pt x="564" y="272"/>
                  <a:pt x="541" y="290"/>
                </a:cubicBezTo>
                <a:cubicBezTo>
                  <a:pt x="525" y="302"/>
                  <a:pt x="512" y="315"/>
                  <a:pt x="503" y="333"/>
                </a:cubicBezTo>
                <a:cubicBezTo>
                  <a:pt x="499" y="340"/>
                  <a:pt x="493" y="345"/>
                  <a:pt x="486" y="349"/>
                </a:cubicBezTo>
                <a:cubicBezTo>
                  <a:pt x="481" y="351"/>
                  <a:pt x="478" y="355"/>
                  <a:pt x="477" y="360"/>
                </a:cubicBezTo>
                <a:cubicBezTo>
                  <a:pt x="473" y="373"/>
                  <a:pt x="468" y="385"/>
                  <a:pt x="464" y="399"/>
                </a:cubicBezTo>
                <a:cubicBezTo>
                  <a:pt x="461" y="410"/>
                  <a:pt x="461" y="422"/>
                  <a:pt x="462" y="435"/>
                </a:cubicBezTo>
                <a:cubicBezTo>
                  <a:pt x="462" y="445"/>
                  <a:pt x="460" y="454"/>
                  <a:pt x="456" y="464"/>
                </a:cubicBezTo>
                <a:cubicBezTo>
                  <a:pt x="449" y="485"/>
                  <a:pt x="450" y="508"/>
                  <a:pt x="459" y="527"/>
                </a:cubicBezTo>
                <a:cubicBezTo>
                  <a:pt x="465" y="539"/>
                  <a:pt x="475" y="549"/>
                  <a:pt x="481" y="561"/>
                </a:cubicBezTo>
                <a:cubicBezTo>
                  <a:pt x="483" y="566"/>
                  <a:pt x="490" y="568"/>
                  <a:pt x="495" y="571"/>
                </a:cubicBezTo>
                <a:cubicBezTo>
                  <a:pt x="497" y="573"/>
                  <a:pt x="499" y="574"/>
                  <a:pt x="499" y="577"/>
                </a:cubicBezTo>
                <a:cubicBezTo>
                  <a:pt x="498" y="580"/>
                  <a:pt x="495" y="580"/>
                  <a:pt x="493" y="580"/>
                </a:cubicBezTo>
                <a:cubicBezTo>
                  <a:pt x="491" y="580"/>
                  <a:pt x="488" y="579"/>
                  <a:pt x="487" y="582"/>
                </a:cubicBezTo>
                <a:cubicBezTo>
                  <a:pt x="486" y="584"/>
                  <a:pt x="489" y="585"/>
                  <a:pt x="490" y="586"/>
                </a:cubicBezTo>
                <a:cubicBezTo>
                  <a:pt x="493" y="590"/>
                  <a:pt x="492" y="592"/>
                  <a:pt x="488" y="594"/>
                </a:cubicBezTo>
                <a:cubicBezTo>
                  <a:pt x="488" y="595"/>
                  <a:pt x="487" y="595"/>
                  <a:pt x="486" y="595"/>
                </a:cubicBezTo>
                <a:cubicBezTo>
                  <a:pt x="469" y="599"/>
                  <a:pt x="452" y="599"/>
                  <a:pt x="437" y="589"/>
                </a:cubicBezTo>
                <a:cubicBezTo>
                  <a:pt x="429" y="584"/>
                  <a:pt x="429" y="581"/>
                  <a:pt x="432" y="572"/>
                </a:cubicBezTo>
                <a:cubicBezTo>
                  <a:pt x="434" y="566"/>
                  <a:pt x="434" y="561"/>
                  <a:pt x="428" y="557"/>
                </a:cubicBezTo>
                <a:cubicBezTo>
                  <a:pt x="418" y="550"/>
                  <a:pt x="415" y="541"/>
                  <a:pt x="419" y="529"/>
                </a:cubicBezTo>
                <a:cubicBezTo>
                  <a:pt x="422" y="520"/>
                  <a:pt x="420" y="512"/>
                  <a:pt x="420" y="503"/>
                </a:cubicBezTo>
                <a:cubicBezTo>
                  <a:pt x="421" y="493"/>
                  <a:pt x="421" y="483"/>
                  <a:pt x="422" y="473"/>
                </a:cubicBezTo>
                <a:cubicBezTo>
                  <a:pt x="422" y="466"/>
                  <a:pt x="421" y="460"/>
                  <a:pt x="420" y="453"/>
                </a:cubicBezTo>
                <a:cubicBezTo>
                  <a:pt x="419" y="450"/>
                  <a:pt x="418" y="447"/>
                  <a:pt x="419" y="445"/>
                </a:cubicBezTo>
                <a:cubicBezTo>
                  <a:pt x="424" y="427"/>
                  <a:pt x="420" y="409"/>
                  <a:pt x="424" y="391"/>
                </a:cubicBezTo>
                <a:cubicBezTo>
                  <a:pt x="426" y="382"/>
                  <a:pt x="422" y="373"/>
                  <a:pt x="419" y="365"/>
                </a:cubicBezTo>
                <a:cubicBezTo>
                  <a:pt x="418" y="359"/>
                  <a:pt x="411" y="359"/>
                  <a:pt x="406" y="358"/>
                </a:cubicBezTo>
                <a:cubicBezTo>
                  <a:pt x="390" y="355"/>
                  <a:pt x="373" y="356"/>
                  <a:pt x="356" y="357"/>
                </a:cubicBezTo>
                <a:cubicBezTo>
                  <a:pt x="319" y="360"/>
                  <a:pt x="282" y="358"/>
                  <a:pt x="246" y="345"/>
                </a:cubicBezTo>
                <a:cubicBezTo>
                  <a:pt x="234" y="341"/>
                  <a:pt x="225" y="334"/>
                  <a:pt x="214" y="328"/>
                </a:cubicBezTo>
                <a:cubicBezTo>
                  <a:pt x="209" y="326"/>
                  <a:pt x="206" y="325"/>
                  <a:pt x="203" y="330"/>
                </a:cubicBezTo>
                <a:cubicBezTo>
                  <a:pt x="200" y="334"/>
                  <a:pt x="176" y="338"/>
                  <a:pt x="173" y="342"/>
                </a:cubicBezTo>
                <a:cubicBezTo>
                  <a:pt x="167" y="349"/>
                  <a:pt x="162" y="356"/>
                  <a:pt x="158" y="364"/>
                </a:cubicBezTo>
                <a:cubicBezTo>
                  <a:pt x="150" y="382"/>
                  <a:pt x="140" y="400"/>
                  <a:pt x="127" y="416"/>
                </a:cubicBezTo>
                <a:cubicBezTo>
                  <a:pt x="125" y="419"/>
                  <a:pt x="123" y="423"/>
                  <a:pt x="122" y="427"/>
                </a:cubicBezTo>
                <a:cubicBezTo>
                  <a:pt x="116" y="440"/>
                  <a:pt x="111" y="452"/>
                  <a:pt x="108" y="466"/>
                </a:cubicBezTo>
                <a:cubicBezTo>
                  <a:pt x="106" y="473"/>
                  <a:pt x="107" y="481"/>
                  <a:pt x="108" y="488"/>
                </a:cubicBezTo>
                <a:cubicBezTo>
                  <a:pt x="112" y="509"/>
                  <a:pt x="114" y="530"/>
                  <a:pt x="122" y="550"/>
                </a:cubicBezTo>
                <a:cubicBezTo>
                  <a:pt x="124" y="555"/>
                  <a:pt x="126" y="559"/>
                  <a:pt x="131" y="561"/>
                </a:cubicBezTo>
                <a:cubicBezTo>
                  <a:pt x="137" y="564"/>
                  <a:pt x="140" y="568"/>
                  <a:pt x="141" y="574"/>
                </a:cubicBezTo>
                <a:cubicBezTo>
                  <a:pt x="142" y="582"/>
                  <a:pt x="146" y="589"/>
                  <a:pt x="152" y="595"/>
                </a:cubicBezTo>
                <a:cubicBezTo>
                  <a:pt x="157" y="602"/>
                  <a:pt x="157" y="604"/>
                  <a:pt x="150" y="608"/>
                </a:cubicBezTo>
                <a:cubicBezTo>
                  <a:pt x="140" y="615"/>
                  <a:pt x="121" y="613"/>
                  <a:pt x="112" y="606"/>
                </a:cubicBezTo>
                <a:cubicBezTo>
                  <a:pt x="106" y="600"/>
                  <a:pt x="101" y="595"/>
                  <a:pt x="106" y="586"/>
                </a:cubicBezTo>
                <a:cubicBezTo>
                  <a:pt x="108" y="583"/>
                  <a:pt x="106" y="579"/>
                  <a:pt x="103" y="578"/>
                </a:cubicBezTo>
                <a:cubicBezTo>
                  <a:pt x="89" y="572"/>
                  <a:pt x="83" y="562"/>
                  <a:pt x="83" y="546"/>
                </a:cubicBezTo>
                <a:cubicBezTo>
                  <a:pt x="84" y="523"/>
                  <a:pt x="77" y="500"/>
                  <a:pt x="73" y="477"/>
                </a:cubicBezTo>
                <a:cubicBezTo>
                  <a:pt x="71" y="467"/>
                  <a:pt x="70" y="457"/>
                  <a:pt x="69" y="447"/>
                </a:cubicBezTo>
                <a:cubicBezTo>
                  <a:pt x="68" y="446"/>
                  <a:pt x="68" y="443"/>
                  <a:pt x="66" y="442"/>
                </a:cubicBezTo>
                <a:cubicBezTo>
                  <a:pt x="63" y="442"/>
                  <a:pt x="63" y="445"/>
                  <a:pt x="62" y="446"/>
                </a:cubicBezTo>
                <a:cubicBezTo>
                  <a:pt x="55" y="456"/>
                  <a:pt x="52" y="467"/>
                  <a:pt x="51" y="478"/>
                </a:cubicBezTo>
                <a:cubicBezTo>
                  <a:pt x="51" y="499"/>
                  <a:pt x="48" y="520"/>
                  <a:pt x="51" y="541"/>
                </a:cubicBezTo>
                <a:cubicBezTo>
                  <a:pt x="52" y="545"/>
                  <a:pt x="53" y="549"/>
                  <a:pt x="56" y="551"/>
                </a:cubicBezTo>
                <a:cubicBezTo>
                  <a:pt x="61" y="554"/>
                  <a:pt x="63" y="559"/>
                  <a:pt x="63" y="564"/>
                </a:cubicBezTo>
                <a:cubicBezTo>
                  <a:pt x="64" y="573"/>
                  <a:pt x="69" y="579"/>
                  <a:pt x="74" y="585"/>
                </a:cubicBezTo>
                <a:cubicBezTo>
                  <a:pt x="76" y="588"/>
                  <a:pt x="79" y="591"/>
                  <a:pt x="78" y="596"/>
                </a:cubicBezTo>
                <a:cubicBezTo>
                  <a:pt x="76" y="600"/>
                  <a:pt x="71" y="600"/>
                  <a:pt x="68" y="600"/>
                </a:cubicBezTo>
                <a:cubicBezTo>
                  <a:pt x="60" y="601"/>
                  <a:pt x="53" y="601"/>
                  <a:pt x="45" y="600"/>
                </a:cubicBezTo>
                <a:cubicBezTo>
                  <a:pt x="39" y="600"/>
                  <a:pt x="35" y="594"/>
                  <a:pt x="30" y="591"/>
                </a:cubicBezTo>
                <a:cubicBezTo>
                  <a:pt x="23" y="586"/>
                  <a:pt x="27" y="581"/>
                  <a:pt x="29" y="575"/>
                </a:cubicBezTo>
                <a:cubicBezTo>
                  <a:pt x="31" y="569"/>
                  <a:pt x="29" y="565"/>
                  <a:pt x="25" y="562"/>
                </a:cubicBezTo>
                <a:cubicBezTo>
                  <a:pt x="15" y="555"/>
                  <a:pt x="12" y="545"/>
                  <a:pt x="16" y="534"/>
                </a:cubicBezTo>
                <a:cubicBezTo>
                  <a:pt x="19" y="522"/>
                  <a:pt x="20" y="510"/>
                  <a:pt x="20" y="498"/>
                </a:cubicBezTo>
                <a:cubicBezTo>
                  <a:pt x="21" y="481"/>
                  <a:pt x="21" y="463"/>
                  <a:pt x="21" y="445"/>
                </a:cubicBezTo>
                <a:cubicBezTo>
                  <a:pt x="22" y="442"/>
                  <a:pt x="22" y="442"/>
                  <a:pt x="19" y="437"/>
                </a:cubicBezTo>
                <a:cubicBezTo>
                  <a:pt x="18" y="436"/>
                  <a:pt x="18" y="435"/>
                  <a:pt x="19" y="433"/>
                </a:cubicBezTo>
                <a:cubicBezTo>
                  <a:pt x="22" y="422"/>
                  <a:pt x="21" y="410"/>
                  <a:pt x="19" y="399"/>
                </a:cubicBezTo>
                <a:cubicBezTo>
                  <a:pt x="19" y="398"/>
                  <a:pt x="19" y="398"/>
                  <a:pt x="19" y="39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2" name="Freeform 46"/>
          <p:cNvSpPr>
            <a:spLocks noEditPoints="1"/>
          </p:cNvSpPr>
          <p:nvPr/>
        </p:nvSpPr>
        <p:spPr bwMode="auto">
          <a:xfrm>
            <a:off x="3595954" y="3796284"/>
            <a:ext cx="616575" cy="506962"/>
          </a:xfrm>
          <a:custGeom>
            <a:avLst/>
            <a:gdLst/>
            <a:ahLst/>
            <a:cxnLst>
              <a:cxn ang="0">
                <a:pos x="627" y="472"/>
              </a:cxn>
              <a:cxn ang="0">
                <a:pos x="137" y="327"/>
              </a:cxn>
              <a:cxn ang="0">
                <a:pos x="102" y="283"/>
              </a:cxn>
              <a:cxn ang="0">
                <a:pos x="98" y="230"/>
              </a:cxn>
              <a:cxn ang="0">
                <a:pos x="49" y="173"/>
              </a:cxn>
              <a:cxn ang="0">
                <a:pos x="91" y="171"/>
              </a:cxn>
              <a:cxn ang="0">
                <a:pos x="27" y="122"/>
              </a:cxn>
              <a:cxn ang="0">
                <a:pos x="3" y="11"/>
              </a:cxn>
              <a:cxn ang="0">
                <a:pos x="21" y="37"/>
              </a:cxn>
              <a:cxn ang="0">
                <a:pos x="79" y="126"/>
              </a:cxn>
              <a:cxn ang="0">
                <a:pos x="145" y="143"/>
              </a:cxn>
              <a:cxn ang="0">
                <a:pos x="210" y="145"/>
              </a:cxn>
              <a:cxn ang="0">
                <a:pos x="269" y="94"/>
              </a:cxn>
              <a:cxn ang="0">
                <a:pos x="300" y="17"/>
              </a:cxn>
              <a:cxn ang="0">
                <a:pos x="279" y="130"/>
              </a:cxn>
              <a:cxn ang="0">
                <a:pos x="272" y="153"/>
              </a:cxn>
              <a:cxn ang="0">
                <a:pos x="576" y="154"/>
              </a:cxn>
              <a:cxn ang="0">
                <a:pos x="700" y="237"/>
              </a:cxn>
              <a:cxn ang="0">
                <a:pos x="710" y="402"/>
              </a:cxn>
              <a:cxn ang="0">
                <a:pos x="721" y="438"/>
              </a:cxn>
              <a:cxn ang="0">
                <a:pos x="688" y="398"/>
              </a:cxn>
              <a:cxn ang="0">
                <a:pos x="683" y="315"/>
              </a:cxn>
              <a:cxn ang="0">
                <a:pos x="653" y="390"/>
              </a:cxn>
              <a:cxn ang="0">
                <a:pos x="671" y="450"/>
              </a:cxn>
              <a:cxn ang="0">
                <a:pos x="596" y="577"/>
              </a:cxn>
              <a:cxn ang="0">
                <a:pos x="567" y="581"/>
              </a:cxn>
              <a:cxn ang="0">
                <a:pos x="558" y="564"/>
              </a:cxn>
              <a:cxn ang="0">
                <a:pos x="564" y="387"/>
              </a:cxn>
              <a:cxn ang="0">
                <a:pos x="482" y="411"/>
              </a:cxn>
              <a:cxn ang="0">
                <a:pos x="385" y="416"/>
              </a:cxn>
              <a:cxn ang="0">
                <a:pos x="310" y="435"/>
              </a:cxn>
              <a:cxn ang="0">
                <a:pos x="316" y="556"/>
              </a:cxn>
              <a:cxn ang="0">
                <a:pos x="275" y="590"/>
              </a:cxn>
              <a:cxn ang="0">
                <a:pos x="244" y="577"/>
              </a:cxn>
              <a:cxn ang="0">
                <a:pos x="258" y="450"/>
              </a:cxn>
              <a:cxn ang="0">
                <a:pos x="218" y="451"/>
              </a:cxn>
              <a:cxn ang="0">
                <a:pos x="152" y="366"/>
              </a:cxn>
              <a:cxn ang="0">
                <a:pos x="137" y="327"/>
              </a:cxn>
            </a:cxnLst>
            <a:rect l="0" t="0" r="r" b="b"/>
            <a:pathLst>
              <a:path w="727" h="596">
                <a:moveTo>
                  <a:pt x="605" y="553"/>
                </a:moveTo>
                <a:cubicBezTo>
                  <a:pt x="619" y="528"/>
                  <a:pt x="631" y="502"/>
                  <a:pt x="627" y="472"/>
                </a:cubicBezTo>
                <a:cubicBezTo>
                  <a:pt x="618" y="498"/>
                  <a:pt x="607" y="524"/>
                  <a:pt x="605" y="553"/>
                </a:cubicBezTo>
                <a:close/>
                <a:moveTo>
                  <a:pt x="137" y="327"/>
                </a:moveTo>
                <a:cubicBezTo>
                  <a:pt x="131" y="330"/>
                  <a:pt x="119" y="316"/>
                  <a:pt x="119" y="307"/>
                </a:cubicBezTo>
                <a:cubicBezTo>
                  <a:pt x="119" y="294"/>
                  <a:pt x="105" y="292"/>
                  <a:pt x="102" y="283"/>
                </a:cubicBezTo>
                <a:cubicBezTo>
                  <a:pt x="101" y="277"/>
                  <a:pt x="101" y="266"/>
                  <a:pt x="100" y="259"/>
                </a:cubicBezTo>
                <a:cubicBezTo>
                  <a:pt x="100" y="249"/>
                  <a:pt x="97" y="240"/>
                  <a:pt x="98" y="230"/>
                </a:cubicBezTo>
                <a:cubicBezTo>
                  <a:pt x="101" y="212"/>
                  <a:pt x="90" y="203"/>
                  <a:pt x="77" y="197"/>
                </a:cubicBezTo>
                <a:cubicBezTo>
                  <a:pt x="64" y="192"/>
                  <a:pt x="57" y="182"/>
                  <a:pt x="49" y="173"/>
                </a:cubicBezTo>
                <a:cubicBezTo>
                  <a:pt x="42" y="165"/>
                  <a:pt x="46" y="159"/>
                  <a:pt x="55" y="156"/>
                </a:cubicBezTo>
                <a:cubicBezTo>
                  <a:pt x="70" y="153"/>
                  <a:pt x="81" y="158"/>
                  <a:pt x="91" y="171"/>
                </a:cubicBezTo>
                <a:cubicBezTo>
                  <a:pt x="88" y="159"/>
                  <a:pt x="85" y="156"/>
                  <a:pt x="73" y="151"/>
                </a:cubicBezTo>
                <a:cubicBezTo>
                  <a:pt x="57" y="143"/>
                  <a:pt x="40" y="135"/>
                  <a:pt x="27" y="122"/>
                </a:cubicBezTo>
                <a:cubicBezTo>
                  <a:pt x="14" y="108"/>
                  <a:pt x="7" y="91"/>
                  <a:pt x="6" y="72"/>
                </a:cubicBezTo>
                <a:cubicBezTo>
                  <a:pt x="6" y="50"/>
                  <a:pt x="8" y="33"/>
                  <a:pt x="3" y="11"/>
                </a:cubicBezTo>
                <a:cubicBezTo>
                  <a:pt x="3" y="10"/>
                  <a:pt x="0" y="3"/>
                  <a:pt x="0" y="0"/>
                </a:cubicBezTo>
                <a:cubicBezTo>
                  <a:pt x="14" y="10"/>
                  <a:pt x="17" y="24"/>
                  <a:pt x="21" y="37"/>
                </a:cubicBezTo>
                <a:cubicBezTo>
                  <a:pt x="26" y="54"/>
                  <a:pt x="27" y="72"/>
                  <a:pt x="35" y="89"/>
                </a:cubicBezTo>
                <a:cubicBezTo>
                  <a:pt x="45" y="108"/>
                  <a:pt x="60" y="117"/>
                  <a:pt x="79" y="126"/>
                </a:cubicBezTo>
                <a:cubicBezTo>
                  <a:pt x="97" y="134"/>
                  <a:pt x="117" y="131"/>
                  <a:pt x="134" y="142"/>
                </a:cubicBezTo>
                <a:cubicBezTo>
                  <a:pt x="137" y="144"/>
                  <a:pt x="141" y="144"/>
                  <a:pt x="145" y="143"/>
                </a:cubicBezTo>
                <a:cubicBezTo>
                  <a:pt x="166" y="138"/>
                  <a:pt x="186" y="145"/>
                  <a:pt x="207" y="144"/>
                </a:cubicBezTo>
                <a:cubicBezTo>
                  <a:pt x="208" y="144"/>
                  <a:pt x="210" y="145"/>
                  <a:pt x="210" y="145"/>
                </a:cubicBezTo>
                <a:cubicBezTo>
                  <a:pt x="217" y="132"/>
                  <a:pt x="233" y="137"/>
                  <a:pt x="243" y="129"/>
                </a:cubicBezTo>
                <a:cubicBezTo>
                  <a:pt x="255" y="119"/>
                  <a:pt x="264" y="109"/>
                  <a:pt x="269" y="94"/>
                </a:cubicBezTo>
                <a:cubicBezTo>
                  <a:pt x="274" y="76"/>
                  <a:pt x="282" y="58"/>
                  <a:pt x="289" y="40"/>
                </a:cubicBezTo>
                <a:cubicBezTo>
                  <a:pt x="290" y="37"/>
                  <a:pt x="299" y="12"/>
                  <a:pt x="300" y="17"/>
                </a:cubicBezTo>
                <a:cubicBezTo>
                  <a:pt x="302" y="22"/>
                  <a:pt x="300" y="33"/>
                  <a:pt x="298" y="44"/>
                </a:cubicBezTo>
                <a:cubicBezTo>
                  <a:pt x="293" y="73"/>
                  <a:pt x="295" y="103"/>
                  <a:pt x="279" y="130"/>
                </a:cubicBezTo>
                <a:cubicBezTo>
                  <a:pt x="276" y="134"/>
                  <a:pt x="273" y="138"/>
                  <a:pt x="270" y="142"/>
                </a:cubicBezTo>
                <a:cubicBezTo>
                  <a:pt x="265" y="147"/>
                  <a:pt x="266" y="150"/>
                  <a:pt x="272" y="153"/>
                </a:cubicBezTo>
                <a:cubicBezTo>
                  <a:pt x="324" y="174"/>
                  <a:pt x="378" y="184"/>
                  <a:pt x="435" y="175"/>
                </a:cubicBezTo>
                <a:cubicBezTo>
                  <a:pt x="482" y="167"/>
                  <a:pt x="528" y="154"/>
                  <a:pt x="576" y="154"/>
                </a:cubicBezTo>
                <a:cubicBezTo>
                  <a:pt x="601" y="155"/>
                  <a:pt x="627" y="153"/>
                  <a:pt x="652" y="160"/>
                </a:cubicBezTo>
                <a:cubicBezTo>
                  <a:pt x="690" y="172"/>
                  <a:pt x="703" y="206"/>
                  <a:pt x="700" y="237"/>
                </a:cubicBezTo>
                <a:cubicBezTo>
                  <a:pt x="696" y="275"/>
                  <a:pt x="700" y="312"/>
                  <a:pt x="702" y="349"/>
                </a:cubicBezTo>
                <a:cubicBezTo>
                  <a:pt x="703" y="367"/>
                  <a:pt x="701" y="385"/>
                  <a:pt x="710" y="402"/>
                </a:cubicBezTo>
                <a:cubicBezTo>
                  <a:pt x="713" y="408"/>
                  <a:pt x="716" y="413"/>
                  <a:pt x="719" y="418"/>
                </a:cubicBezTo>
                <a:cubicBezTo>
                  <a:pt x="724" y="425"/>
                  <a:pt x="727" y="431"/>
                  <a:pt x="721" y="438"/>
                </a:cubicBezTo>
                <a:cubicBezTo>
                  <a:pt x="716" y="442"/>
                  <a:pt x="702" y="439"/>
                  <a:pt x="699" y="432"/>
                </a:cubicBezTo>
                <a:cubicBezTo>
                  <a:pt x="694" y="422"/>
                  <a:pt x="679" y="414"/>
                  <a:pt x="688" y="398"/>
                </a:cubicBezTo>
                <a:cubicBezTo>
                  <a:pt x="680" y="386"/>
                  <a:pt x="690" y="375"/>
                  <a:pt x="691" y="364"/>
                </a:cubicBezTo>
                <a:cubicBezTo>
                  <a:pt x="694" y="347"/>
                  <a:pt x="688" y="331"/>
                  <a:pt x="683" y="315"/>
                </a:cubicBezTo>
                <a:cubicBezTo>
                  <a:pt x="674" y="334"/>
                  <a:pt x="661" y="349"/>
                  <a:pt x="652" y="368"/>
                </a:cubicBezTo>
                <a:cubicBezTo>
                  <a:pt x="649" y="374"/>
                  <a:pt x="650" y="382"/>
                  <a:pt x="653" y="390"/>
                </a:cubicBezTo>
                <a:cubicBezTo>
                  <a:pt x="658" y="400"/>
                  <a:pt x="663" y="411"/>
                  <a:pt x="669" y="421"/>
                </a:cubicBezTo>
                <a:cubicBezTo>
                  <a:pt x="674" y="431"/>
                  <a:pt x="675" y="440"/>
                  <a:pt x="671" y="450"/>
                </a:cubicBezTo>
                <a:cubicBezTo>
                  <a:pt x="661" y="485"/>
                  <a:pt x="649" y="518"/>
                  <a:pt x="644" y="554"/>
                </a:cubicBezTo>
                <a:cubicBezTo>
                  <a:pt x="641" y="573"/>
                  <a:pt x="615" y="586"/>
                  <a:pt x="596" y="577"/>
                </a:cubicBezTo>
                <a:cubicBezTo>
                  <a:pt x="591" y="575"/>
                  <a:pt x="588" y="574"/>
                  <a:pt x="584" y="578"/>
                </a:cubicBezTo>
                <a:cubicBezTo>
                  <a:pt x="579" y="582"/>
                  <a:pt x="573" y="581"/>
                  <a:pt x="567" y="581"/>
                </a:cubicBezTo>
                <a:cubicBezTo>
                  <a:pt x="561" y="581"/>
                  <a:pt x="555" y="581"/>
                  <a:pt x="552" y="576"/>
                </a:cubicBezTo>
                <a:cubicBezTo>
                  <a:pt x="549" y="570"/>
                  <a:pt x="555" y="567"/>
                  <a:pt x="558" y="564"/>
                </a:cubicBezTo>
                <a:cubicBezTo>
                  <a:pt x="589" y="523"/>
                  <a:pt x="598" y="478"/>
                  <a:pt x="579" y="430"/>
                </a:cubicBezTo>
                <a:cubicBezTo>
                  <a:pt x="573" y="416"/>
                  <a:pt x="569" y="401"/>
                  <a:pt x="564" y="387"/>
                </a:cubicBezTo>
                <a:cubicBezTo>
                  <a:pt x="561" y="378"/>
                  <a:pt x="557" y="374"/>
                  <a:pt x="546" y="379"/>
                </a:cubicBezTo>
                <a:cubicBezTo>
                  <a:pt x="524" y="388"/>
                  <a:pt x="502" y="397"/>
                  <a:pt x="482" y="411"/>
                </a:cubicBezTo>
                <a:cubicBezTo>
                  <a:pt x="464" y="422"/>
                  <a:pt x="446" y="422"/>
                  <a:pt x="427" y="418"/>
                </a:cubicBezTo>
                <a:cubicBezTo>
                  <a:pt x="413" y="415"/>
                  <a:pt x="399" y="415"/>
                  <a:pt x="385" y="416"/>
                </a:cubicBezTo>
                <a:cubicBezTo>
                  <a:pt x="364" y="418"/>
                  <a:pt x="343" y="420"/>
                  <a:pt x="322" y="422"/>
                </a:cubicBezTo>
                <a:cubicBezTo>
                  <a:pt x="314" y="422"/>
                  <a:pt x="310" y="425"/>
                  <a:pt x="310" y="435"/>
                </a:cubicBezTo>
                <a:cubicBezTo>
                  <a:pt x="311" y="452"/>
                  <a:pt x="310" y="469"/>
                  <a:pt x="308" y="487"/>
                </a:cubicBezTo>
                <a:cubicBezTo>
                  <a:pt x="306" y="510"/>
                  <a:pt x="315" y="532"/>
                  <a:pt x="316" y="556"/>
                </a:cubicBezTo>
                <a:cubicBezTo>
                  <a:pt x="317" y="567"/>
                  <a:pt x="312" y="577"/>
                  <a:pt x="306" y="586"/>
                </a:cubicBezTo>
                <a:cubicBezTo>
                  <a:pt x="299" y="596"/>
                  <a:pt x="286" y="594"/>
                  <a:pt x="275" y="590"/>
                </a:cubicBezTo>
                <a:cubicBezTo>
                  <a:pt x="266" y="587"/>
                  <a:pt x="257" y="590"/>
                  <a:pt x="248" y="587"/>
                </a:cubicBezTo>
                <a:cubicBezTo>
                  <a:pt x="242" y="585"/>
                  <a:pt x="238" y="583"/>
                  <a:pt x="244" y="577"/>
                </a:cubicBezTo>
                <a:cubicBezTo>
                  <a:pt x="267" y="552"/>
                  <a:pt x="271" y="521"/>
                  <a:pt x="265" y="490"/>
                </a:cubicBezTo>
                <a:cubicBezTo>
                  <a:pt x="263" y="477"/>
                  <a:pt x="259" y="464"/>
                  <a:pt x="258" y="450"/>
                </a:cubicBezTo>
                <a:cubicBezTo>
                  <a:pt x="258" y="441"/>
                  <a:pt x="255" y="437"/>
                  <a:pt x="245" y="441"/>
                </a:cubicBezTo>
                <a:cubicBezTo>
                  <a:pt x="236" y="445"/>
                  <a:pt x="227" y="447"/>
                  <a:pt x="218" y="451"/>
                </a:cubicBezTo>
                <a:cubicBezTo>
                  <a:pt x="198" y="460"/>
                  <a:pt x="180" y="444"/>
                  <a:pt x="174" y="429"/>
                </a:cubicBezTo>
                <a:cubicBezTo>
                  <a:pt x="166" y="409"/>
                  <a:pt x="154" y="389"/>
                  <a:pt x="152" y="366"/>
                </a:cubicBezTo>
                <a:cubicBezTo>
                  <a:pt x="151" y="361"/>
                  <a:pt x="148" y="355"/>
                  <a:pt x="144" y="350"/>
                </a:cubicBezTo>
                <a:cubicBezTo>
                  <a:pt x="140" y="343"/>
                  <a:pt x="135" y="337"/>
                  <a:pt x="137" y="32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3" name="Freeform 47"/>
          <p:cNvSpPr>
            <a:spLocks/>
          </p:cNvSpPr>
          <p:nvPr/>
        </p:nvSpPr>
        <p:spPr bwMode="auto">
          <a:xfrm>
            <a:off x="4349546" y="3911378"/>
            <a:ext cx="693305" cy="391868"/>
          </a:xfrm>
          <a:custGeom>
            <a:avLst/>
            <a:gdLst/>
            <a:ahLst/>
            <a:cxnLst>
              <a:cxn ang="0">
                <a:pos x="571" y="336"/>
              </a:cxn>
              <a:cxn ang="0">
                <a:pos x="600" y="430"/>
              </a:cxn>
              <a:cxn ang="0">
                <a:pos x="583" y="438"/>
              </a:cxn>
              <a:cxn ang="0">
                <a:pos x="597" y="455"/>
              </a:cxn>
              <a:cxn ang="0">
                <a:pos x="542" y="440"/>
              </a:cxn>
              <a:cxn ang="0">
                <a:pos x="528" y="428"/>
              </a:cxn>
              <a:cxn ang="0">
                <a:pos x="482" y="348"/>
              </a:cxn>
              <a:cxn ang="0">
                <a:pos x="461" y="335"/>
              </a:cxn>
              <a:cxn ang="0">
                <a:pos x="319" y="366"/>
              </a:cxn>
              <a:cxn ang="0">
                <a:pos x="234" y="341"/>
              </a:cxn>
              <a:cxn ang="0">
                <a:pos x="182" y="317"/>
              </a:cxn>
              <a:cxn ang="0">
                <a:pos x="191" y="385"/>
              </a:cxn>
              <a:cxn ang="0">
                <a:pos x="218" y="409"/>
              </a:cxn>
              <a:cxn ang="0">
                <a:pos x="185" y="414"/>
              </a:cxn>
              <a:cxn ang="0">
                <a:pos x="157" y="392"/>
              </a:cxn>
              <a:cxn ang="0">
                <a:pos x="126" y="315"/>
              </a:cxn>
              <a:cxn ang="0">
                <a:pos x="106" y="363"/>
              </a:cxn>
              <a:cxn ang="0">
                <a:pos x="111" y="422"/>
              </a:cxn>
              <a:cxn ang="0">
                <a:pos x="71" y="392"/>
              </a:cxn>
              <a:cxn ang="0">
                <a:pos x="78" y="301"/>
              </a:cxn>
              <a:cxn ang="0">
                <a:pos x="81" y="251"/>
              </a:cxn>
              <a:cxn ang="0">
                <a:pos x="34" y="153"/>
              </a:cxn>
              <a:cxn ang="0">
                <a:pos x="8" y="161"/>
              </a:cxn>
              <a:cxn ang="0">
                <a:pos x="8" y="123"/>
              </a:cxn>
              <a:cxn ang="0">
                <a:pos x="22" y="148"/>
              </a:cxn>
              <a:cxn ang="0">
                <a:pos x="44" y="117"/>
              </a:cxn>
              <a:cxn ang="0">
                <a:pos x="113" y="35"/>
              </a:cxn>
              <a:cxn ang="0">
                <a:pos x="266" y="7"/>
              </a:cxn>
              <a:cxn ang="0">
                <a:pos x="361" y="33"/>
              </a:cxn>
              <a:cxn ang="0">
                <a:pos x="446" y="31"/>
              </a:cxn>
              <a:cxn ang="0">
                <a:pos x="613" y="32"/>
              </a:cxn>
              <a:cxn ang="0">
                <a:pos x="701" y="59"/>
              </a:cxn>
              <a:cxn ang="0">
                <a:pos x="721" y="88"/>
              </a:cxn>
              <a:cxn ang="0">
                <a:pos x="733" y="107"/>
              </a:cxn>
              <a:cxn ang="0">
                <a:pos x="796" y="249"/>
              </a:cxn>
              <a:cxn ang="0">
                <a:pos x="817" y="269"/>
              </a:cxn>
              <a:cxn ang="0">
                <a:pos x="790" y="308"/>
              </a:cxn>
              <a:cxn ang="0">
                <a:pos x="673" y="315"/>
              </a:cxn>
              <a:cxn ang="0">
                <a:pos x="585" y="332"/>
              </a:cxn>
            </a:cxnLst>
            <a:rect l="0" t="0" r="r" b="b"/>
            <a:pathLst>
              <a:path w="818" h="460">
                <a:moveTo>
                  <a:pt x="576" y="330"/>
                </a:moveTo>
                <a:cubicBezTo>
                  <a:pt x="572" y="330"/>
                  <a:pt x="572" y="333"/>
                  <a:pt x="571" y="336"/>
                </a:cubicBezTo>
                <a:cubicBezTo>
                  <a:pt x="556" y="370"/>
                  <a:pt x="565" y="404"/>
                  <a:pt x="595" y="424"/>
                </a:cubicBezTo>
                <a:cubicBezTo>
                  <a:pt x="597" y="426"/>
                  <a:pt x="600" y="426"/>
                  <a:pt x="600" y="430"/>
                </a:cubicBezTo>
                <a:cubicBezTo>
                  <a:pt x="599" y="432"/>
                  <a:pt x="596" y="433"/>
                  <a:pt x="594" y="434"/>
                </a:cubicBezTo>
                <a:cubicBezTo>
                  <a:pt x="590" y="436"/>
                  <a:pt x="584" y="432"/>
                  <a:pt x="583" y="438"/>
                </a:cubicBezTo>
                <a:cubicBezTo>
                  <a:pt x="583" y="442"/>
                  <a:pt x="588" y="445"/>
                  <a:pt x="591" y="448"/>
                </a:cubicBezTo>
                <a:cubicBezTo>
                  <a:pt x="593" y="450"/>
                  <a:pt x="599" y="451"/>
                  <a:pt x="597" y="455"/>
                </a:cubicBezTo>
                <a:cubicBezTo>
                  <a:pt x="596" y="459"/>
                  <a:pt x="591" y="456"/>
                  <a:pt x="587" y="457"/>
                </a:cubicBezTo>
                <a:cubicBezTo>
                  <a:pt x="568" y="460"/>
                  <a:pt x="547" y="450"/>
                  <a:pt x="542" y="440"/>
                </a:cubicBezTo>
                <a:cubicBezTo>
                  <a:pt x="540" y="437"/>
                  <a:pt x="538" y="453"/>
                  <a:pt x="528" y="448"/>
                </a:cubicBezTo>
                <a:cubicBezTo>
                  <a:pt x="532" y="444"/>
                  <a:pt x="528" y="433"/>
                  <a:pt x="528" y="428"/>
                </a:cubicBezTo>
                <a:cubicBezTo>
                  <a:pt x="528" y="406"/>
                  <a:pt x="520" y="386"/>
                  <a:pt x="503" y="373"/>
                </a:cubicBezTo>
                <a:cubicBezTo>
                  <a:pt x="491" y="364"/>
                  <a:pt x="488" y="356"/>
                  <a:pt x="482" y="348"/>
                </a:cubicBezTo>
                <a:cubicBezTo>
                  <a:pt x="479" y="343"/>
                  <a:pt x="474" y="338"/>
                  <a:pt x="472" y="336"/>
                </a:cubicBezTo>
                <a:cubicBezTo>
                  <a:pt x="469" y="332"/>
                  <a:pt x="465" y="333"/>
                  <a:pt x="461" y="335"/>
                </a:cubicBezTo>
                <a:cubicBezTo>
                  <a:pt x="442" y="345"/>
                  <a:pt x="422" y="353"/>
                  <a:pt x="402" y="358"/>
                </a:cubicBezTo>
                <a:cubicBezTo>
                  <a:pt x="375" y="366"/>
                  <a:pt x="347" y="368"/>
                  <a:pt x="319" y="366"/>
                </a:cubicBezTo>
                <a:cubicBezTo>
                  <a:pt x="308" y="365"/>
                  <a:pt x="298" y="360"/>
                  <a:pt x="287" y="358"/>
                </a:cubicBezTo>
                <a:cubicBezTo>
                  <a:pt x="282" y="357"/>
                  <a:pt x="245" y="347"/>
                  <a:pt x="234" y="341"/>
                </a:cubicBezTo>
                <a:cubicBezTo>
                  <a:pt x="220" y="334"/>
                  <a:pt x="207" y="326"/>
                  <a:pt x="195" y="316"/>
                </a:cubicBezTo>
                <a:cubicBezTo>
                  <a:pt x="190" y="312"/>
                  <a:pt x="187" y="311"/>
                  <a:pt x="182" y="317"/>
                </a:cubicBezTo>
                <a:cubicBezTo>
                  <a:pt x="173" y="327"/>
                  <a:pt x="171" y="337"/>
                  <a:pt x="177" y="349"/>
                </a:cubicBezTo>
                <a:cubicBezTo>
                  <a:pt x="182" y="361"/>
                  <a:pt x="181" y="374"/>
                  <a:pt x="191" y="385"/>
                </a:cubicBezTo>
                <a:cubicBezTo>
                  <a:pt x="198" y="392"/>
                  <a:pt x="204" y="398"/>
                  <a:pt x="213" y="403"/>
                </a:cubicBezTo>
                <a:cubicBezTo>
                  <a:pt x="215" y="404"/>
                  <a:pt x="219" y="405"/>
                  <a:pt x="218" y="409"/>
                </a:cubicBezTo>
                <a:cubicBezTo>
                  <a:pt x="217" y="412"/>
                  <a:pt x="214" y="414"/>
                  <a:pt x="211" y="415"/>
                </a:cubicBezTo>
                <a:cubicBezTo>
                  <a:pt x="202" y="416"/>
                  <a:pt x="190" y="422"/>
                  <a:pt x="185" y="414"/>
                </a:cubicBezTo>
                <a:cubicBezTo>
                  <a:pt x="169" y="390"/>
                  <a:pt x="177" y="412"/>
                  <a:pt x="173" y="410"/>
                </a:cubicBezTo>
                <a:cubicBezTo>
                  <a:pt x="166" y="407"/>
                  <a:pt x="160" y="401"/>
                  <a:pt x="157" y="392"/>
                </a:cubicBezTo>
                <a:cubicBezTo>
                  <a:pt x="149" y="370"/>
                  <a:pt x="137" y="349"/>
                  <a:pt x="133" y="325"/>
                </a:cubicBezTo>
                <a:cubicBezTo>
                  <a:pt x="132" y="321"/>
                  <a:pt x="131" y="315"/>
                  <a:pt x="126" y="315"/>
                </a:cubicBezTo>
                <a:cubicBezTo>
                  <a:pt x="120" y="314"/>
                  <a:pt x="118" y="320"/>
                  <a:pt x="116" y="323"/>
                </a:cubicBezTo>
                <a:cubicBezTo>
                  <a:pt x="108" y="335"/>
                  <a:pt x="108" y="350"/>
                  <a:pt x="106" y="363"/>
                </a:cubicBezTo>
                <a:cubicBezTo>
                  <a:pt x="104" y="381"/>
                  <a:pt x="105" y="399"/>
                  <a:pt x="115" y="414"/>
                </a:cubicBezTo>
                <a:cubicBezTo>
                  <a:pt x="119" y="419"/>
                  <a:pt x="116" y="423"/>
                  <a:pt x="111" y="422"/>
                </a:cubicBezTo>
                <a:cubicBezTo>
                  <a:pt x="91" y="419"/>
                  <a:pt x="80" y="403"/>
                  <a:pt x="83" y="395"/>
                </a:cubicBezTo>
                <a:cubicBezTo>
                  <a:pt x="87" y="387"/>
                  <a:pt x="71" y="401"/>
                  <a:pt x="71" y="392"/>
                </a:cubicBezTo>
                <a:cubicBezTo>
                  <a:pt x="70" y="373"/>
                  <a:pt x="77" y="343"/>
                  <a:pt x="80" y="322"/>
                </a:cubicBezTo>
                <a:cubicBezTo>
                  <a:pt x="81" y="315"/>
                  <a:pt x="80" y="308"/>
                  <a:pt x="78" y="301"/>
                </a:cubicBezTo>
                <a:cubicBezTo>
                  <a:pt x="76" y="292"/>
                  <a:pt x="77" y="284"/>
                  <a:pt x="82" y="276"/>
                </a:cubicBezTo>
                <a:cubicBezTo>
                  <a:pt x="86" y="268"/>
                  <a:pt x="86" y="259"/>
                  <a:pt x="81" y="251"/>
                </a:cubicBezTo>
                <a:cubicBezTo>
                  <a:pt x="58" y="213"/>
                  <a:pt x="49" y="172"/>
                  <a:pt x="53" y="127"/>
                </a:cubicBezTo>
                <a:cubicBezTo>
                  <a:pt x="44" y="135"/>
                  <a:pt x="40" y="144"/>
                  <a:pt x="34" y="153"/>
                </a:cubicBezTo>
                <a:cubicBezTo>
                  <a:pt x="32" y="157"/>
                  <a:pt x="29" y="162"/>
                  <a:pt x="26" y="165"/>
                </a:cubicBezTo>
                <a:cubicBezTo>
                  <a:pt x="19" y="173"/>
                  <a:pt x="11" y="172"/>
                  <a:pt x="8" y="161"/>
                </a:cubicBezTo>
                <a:cubicBezTo>
                  <a:pt x="5" y="153"/>
                  <a:pt x="3" y="143"/>
                  <a:pt x="1" y="134"/>
                </a:cubicBezTo>
                <a:cubicBezTo>
                  <a:pt x="0" y="130"/>
                  <a:pt x="2" y="126"/>
                  <a:pt x="8" y="123"/>
                </a:cubicBezTo>
                <a:cubicBezTo>
                  <a:pt x="16" y="119"/>
                  <a:pt x="22" y="127"/>
                  <a:pt x="22" y="133"/>
                </a:cubicBezTo>
                <a:cubicBezTo>
                  <a:pt x="22" y="138"/>
                  <a:pt x="17" y="146"/>
                  <a:pt x="22" y="148"/>
                </a:cubicBezTo>
                <a:cubicBezTo>
                  <a:pt x="28" y="149"/>
                  <a:pt x="28" y="141"/>
                  <a:pt x="31" y="137"/>
                </a:cubicBezTo>
                <a:cubicBezTo>
                  <a:pt x="36" y="131"/>
                  <a:pt x="39" y="123"/>
                  <a:pt x="44" y="117"/>
                </a:cubicBezTo>
                <a:cubicBezTo>
                  <a:pt x="51" y="107"/>
                  <a:pt x="58" y="98"/>
                  <a:pt x="62" y="87"/>
                </a:cubicBezTo>
                <a:cubicBezTo>
                  <a:pt x="71" y="62"/>
                  <a:pt x="91" y="48"/>
                  <a:pt x="113" y="35"/>
                </a:cubicBezTo>
                <a:cubicBezTo>
                  <a:pt x="143" y="18"/>
                  <a:pt x="176" y="8"/>
                  <a:pt x="210" y="2"/>
                </a:cubicBezTo>
                <a:cubicBezTo>
                  <a:pt x="222" y="0"/>
                  <a:pt x="262" y="6"/>
                  <a:pt x="266" y="7"/>
                </a:cubicBezTo>
                <a:cubicBezTo>
                  <a:pt x="289" y="11"/>
                  <a:pt x="311" y="19"/>
                  <a:pt x="333" y="25"/>
                </a:cubicBezTo>
                <a:cubicBezTo>
                  <a:pt x="335" y="26"/>
                  <a:pt x="353" y="31"/>
                  <a:pt x="361" y="33"/>
                </a:cubicBezTo>
                <a:cubicBezTo>
                  <a:pt x="376" y="36"/>
                  <a:pt x="392" y="36"/>
                  <a:pt x="408" y="33"/>
                </a:cubicBezTo>
                <a:cubicBezTo>
                  <a:pt x="411" y="33"/>
                  <a:pt x="442" y="31"/>
                  <a:pt x="446" y="31"/>
                </a:cubicBezTo>
                <a:cubicBezTo>
                  <a:pt x="464" y="29"/>
                  <a:pt x="483" y="27"/>
                  <a:pt x="502" y="26"/>
                </a:cubicBezTo>
                <a:cubicBezTo>
                  <a:pt x="507" y="25"/>
                  <a:pt x="589" y="28"/>
                  <a:pt x="613" y="32"/>
                </a:cubicBezTo>
                <a:cubicBezTo>
                  <a:pt x="638" y="36"/>
                  <a:pt x="659" y="46"/>
                  <a:pt x="680" y="57"/>
                </a:cubicBezTo>
                <a:cubicBezTo>
                  <a:pt x="686" y="61"/>
                  <a:pt x="692" y="69"/>
                  <a:pt x="701" y="59"/>
                </a:cubicBezTo>
                <a:cubicBezTo>
                  <a:pt x="704" y="55"/>
                  <a:pt x="710" y="60"/>
                  <a:pt x="713" y="64"/>
                </a:cubicBezTo>
                <a:cubicBezTo>
                  <a:pt x="719" y="70"/>
                  <a:pt x="720" y="79"/>
                  <a:pt x="721" y="88"/>
                </a:cubicBezTo>
                <a:cubicBezTo>
                  <a:pt x="723" y="93"/>
                  <a:pt x="720" y="101"/>
                  <a:pt x="731" y="101"/>
                </a:cubicBezTo>
                <a:cubicBezTo>
                  <a:pt x="731" y="101"/>
                  <a:pt x="732" y="105"/>
                  <a:pt x="733" y="107"/>
                </a:cubicBezTo>
                <a:cubicBezTo>
                  <a:pt x="738" y="134"/>
                  <a:pt x="744" y="162"/>
                  <a:pt x="752" y="189"/>
                </a:cubicBezTo>
                <a:cubicBezTo>
                  <a:pt x="760" y="213"/>
                  <a:pt x="777" y="232"/>
                  <a:pt x="796" y="249"/>
                </a:cubicBezTo>
                <a:cubicBezTo>
                  <a:pt x="801" y="253"/>
                  <a:pt x="806" y="259"/>
                  <a:pt x="813" y="261"/>
                </a:cubicBezTo>
                <a:cubicBezTo>
                  <a:pt x="817" y="262"/>
                  <a:pt x="818" y="265"/>
                  <a:pt x="817" y="269"/>
                </a:cubicBezTo>
                <a:cubicBezTo>
                  <a:pt x="816" y="272"/>
                  <a:pt x="814" y="275"/>
                  <a:pt x="814" y="278"/>
                </a:cubicBezTo>
                <a:cubicBezTo>
                  <a:pt x="811" y="292"/>
                  <a:pt x="808" y="305"/>
                  <a:pt x="790" y="308"/>
                </a:cubicBezTo>
                <a:cubicBezTo>
                  <a:pt x="776" y="311"/>
                  <a:pt x="763" y="316"/>
                  <a:pt x="748" y="313"/>
                </a:cubicBezTo>
                <a:cubicBezTo>
                  <a:pt x="723" y="309"/>
                  <a:pt x="698" y="310"/>
                  <a:pt x="673" y="315"/>
                </a:cubicBezTo>
                <a:cubicBezTo>
                  <a:pt x="661" y="317"/>
                  <a:pt x="620" y="323"/>
                  <a:pt x="617" y="325"/>
                </a:cubicBezTo>
                <a:cubicBezTo>
                  <a:pt x="607" y="329"/>
                  <a:pt x="597" y="333"/>
                  <a:pt x="585" y="332"/>
                </a:cubicBezTo>
                <a:cubicBezTo>
                  <a:pt x="582" y="331"/>
                  <a:pt x="579" y="330"/>
                  <a:pt x="576" y="33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7" name="Freeform 51"/>
          <p:cNvSpPr>
            <a:spLocks noEditPoints="1"/>
          </p:cNvSpPr>
          <p:nvPr/>
        </p:nvSpPr>
        <p:spPr bwMode="auto">
          <a:xfrm>
            <a:off x="2798517" y="902492"/>
            <a:ext cx="572730" cy="509702"/>
          </a:xfrm>
          <a:custGeom>
            <a:avLst/>
            <a:gdLst/>
            <a:ahLst/>
            <a:cxnLst>
              <a:cxn ang="0">
                <a:pos x="424" y="326"/>
              </a:cxn>
              <a:cxn ang="0">
                <a:pos x="674" y="309"/>
              </a:cxn>
              <a:cxn ang="0">
                <a:pos x="666" y="273"/>
              </a:cxn>
              <a:cxn ang="0">
                <a:pos x="662" y="166"/>
              </a:cxn>
              <a:cxn ang="0">
                <a:pos x="644" y="89"/>
              </a:cxn>
              <a:cxn ang="0">
                <a:pos x="525" y="85"/>
              </a:cxn>
              <a:cxn ang="0">
                <a:pos x="349" y="106"/>
              </a:cxn>
              <a:cxn ang="0">
                <a:pos x="335" y="106"/>
              </a:cxn>
              <a:cxn ang="0">
                <a:pos x="279" y="103"/>
              </a:cxn>
              <a:cxn ang="0">
                <a:pos x="210" y="105"/>
              </a:cxn>
              <a:cxn ang="0">
                <a:pos x="156" y="82"/>
              </a:cxn>
              <a:cxn ang="0">
                <a:pos x="107" y="8"/>
              </a:cxn>
              <a:cxn ang="0">
                <a:pos x="124" y="46"/>
              </a:cxn>
              <a:cxn ang="0">
                <a:pos x="103" y="48"/>
              </a:cxn>
              <a:cxn ang="0">
                <a:pos x="82" y="49"/>
              </a:cxn>
              <a:cxn ang="0">
                <a:pos x="57" y="52"/>
              </a:cxn>
              <a:cxn ang="0">
                <a:pos x="31" y="10"/>
              </a:cxn>
              <a:cxn ang="0">
                <a:pos x="37" y="74"/>
              </a:cxn>
              <a:cxn ang="0">
                <a:pos x="32" y="83"/>
              </a:cxn>
              <a:cxn ang="0">
                <a:pos x="42" y="126"/>
              </a:cxn>
              <a:cxn ang="0">
                <a:pos x="38" y="137"/>
              </a:cxn>
              <a:cxn ang="0">
                <a:pos x="26" y="191"/>
              </a:cxn>
              <a:cxn ang="0">
                <a:pos x="108" y="207"/>
              </a:cxn>
              <a:cxn ang="0">
                <a:pos x="129" y="246"/>
              </a:cxn>
              <a:cxn ang="0">
                <a:pos x="144" y="268"/>
              </a:cxn>
              <a:cxn ang="0">
                <a:pos x="180" y="322"/>
              </a:cxn>
              <a:cxn ang="0">
                <a:pos x="218" y="377"/>
              </a:cxn>
              <a:cxn ang="0">
                <a:pos x="223" y="421"/>
              </a:cxn>
              <a:cxn ang="0">
                <a:pos x="204" y="540"/>
              </a:cxn>
              <a:cxn ang="0">
                <a:pos x="250" y="565"/>
              </a:cxn>
              <a:cxn ang="0">
                <a:pos x="266" y="520"/>
              </a:cxn>
              <a:cxn ang="0">
                <a:pos x="267" y="395"/>
              </a:cxn>
              <a:cxn ang="0">
                <a:pos x="337" y="437"/>
              </a:cxn>
              <a:cxn ang="0">
                <a:pos x="357" y="536"/>
              </a:cxn>
              <a:cxn ang="0">
                <a:pos x="324" y="585"/>
              </a:cxn>
              <a:cxn ang="0">
                <a:pos x="384" y="591"/>
              </a:cxn>
              <a:cxn ang="0">
                <a:pos x="411" y="536"/>
              </a:cxn>
              <a:cxn ang="0">
                <a:pos x="392" y="468"/>
              </a:cxn>
              <a:cxn ang="0">
                <a:pos x="383" y="413"/>
              </a:cxn>
              <a:cxn ang="0">
                <a:pos x="484" y="356"/>
              </a:cxn>
              <a:cxn ang="0">
                <a:pos x="521" y="388"/>
              </a:cxn>
              <a:cxn ang="0">
                <a:pos x="538" y="392"/>
              </a:cxn>
              <a:cxn ang="0">
                <a:pos x="568" y="384"/>
              </a:cxn>
              <a:cxn ang="0">
                <a:pos x="589" y="352"/>
              </a:cxn>
              <a:cxn ang="0">
                <a:pos x="604" y="412"/>
              </a:cxn>
              <a:cxn ang="0">
                <a:pos x="576" y="494"/>
              </a:cxn>
              <a:cxn ang="0">
                <a:pos x="573" y="511"/>
              </a:cxn>
              <a:cxn ang="0">
                <a:pos x="558" y="534"/>
              </a:cxn>
              <a:cxn ang="0">
                <a:pos x="615" y="543"/>
              </a:cxn>
              <a:cxn ang="0">
                <a:pos x="632" y="461"/>
              </a:cxn>
              <a:cxn ang="0">
                <a:pos x="647" y="386"/>
              </a:cxn>
              <a:cxn ang="0">
                <a:pos x="653" y="342"/>
              </a:cxn>
              <a:cxn ang="0">
                <a:pos x="675" y="314"/>
              </a:cxn>
            </a:cxnLst>
            <a:rect l="0" t="0" r="r" b="b"/>
            <a:pathLst>
              <a:path w="676" h="599">
                <a:moveTo>
                  <a:pt x="424" y="326"/>
                </a:moveTo>
                <a:cubicBezTo>
                  <a:pt x="418" y="322"/>
                  <a:pt x="433" y="332"/>
                  <a:pt x="424" y="326"/>
                </a:cubicBezTo>
                <a:close/>
                <a:moveTo>
                  <a:pt x="675" y="314"/>
                </a:moveTo>
                <a:cubicBezTo>
                  <a:pt x="675" y="313"/>
                  <a:pt x="674" y="309"/>
                  <a:pt x="674" y="309"/>
                </a:cubicBezTo>
                <a:cubicBezTo>
                  <a:pt x="672" y="306"/>
                  <a:pt x="668" y="301"/>
                  <a:pt x="667" y="297"/>
                </a:cubicBezTo>
                <a:cubicBezTo>
                  <a:pt x="665" y="290"/>
                  <a:pt x="666" y="281"/>
                  <a:pt x="666" y="273"/>
                </a:cubicBezTo>
                <a:cubicBezTo>
                  <a:pt x="665" y="259"/>
                  <a:pt x="665" y="247"/>
                  <a:pt x="664" y="235"/>
                </a:cubicBezTo>
                <a:cubicBezTo>
                  <a:pt x="664" y="230"/>
                  <a:pt x="665" y="189"/>
                  <a:pt x="662" y="166"/>
                </a:cubicBezTo>
                <a:cubicBezTo>
                  <a:pt x="661" y="157"/>
                  <a:pt x="657" y="147"/>
                  <a:pt x="656" y="137"/>
                </a:cubicBezTo>
                <a:cubicBezTo>
                  <a:pt x="654" y="117"/>
                  <a:pt x="653" y="100"/>
                  <a:pt x="644" y="89"/>
                </a:cubicBezTo>
                <a:cubicBezTo>
                  <a:pt x="629" y="72"/>
                  <a:pt x="599" y="72"/>
                  <a:pt x="573" y="76"/>
                </a:cubicBezTo>
                <a:cubicBezTo>
                  <a:pt x="557" y="78"/>
                  <a:pt x="539" y="78"/>
                  <a:pt x="525" y="85"/>
                </a:cubicBezTo>
                <a:cubicBezTo>
                  <a:pt x="526" y="85"/>
                  <a:pt x="466" y="101"/>
                  <a:pt x="456" y="102"/>
                </a:cubicBezTo>
                <a:cubicBezTo>
                  <a:pt x="420" y="105"/>
                  <a:pt x="386" y="105"/>
                  <a:pt x="349" y="106"/>
                </a:cubicBezTo>
                <a:cubicBezTo>
                  <a:pt x="346" y="106"/>
                  <a:pt x="343" y="106"/>
                  <a:pt x="340" y="106"/>
                </a:cubicBezTo>
                <a:cubicBezTo>
                  <a:pt x="335" y="106"/>
                  <a:pt x="335" y="106"/>
                  <a:pt x="335" y="106"/>
                </a:cubicBezTo>
                <a:cubicBezTo>
                  <a:pt x="290" y="104"/>
                  <a:pt x="290" y="104"/>
                  <a:pt x="290" y="104"/>
                </a:cubicBezTo>
                <a:cubicBezTo>
                  <a:pt x="287" y="103"/>
                  <a:pt x="283" y="103"/>
                  <a:pt x="279" y="103"/>
                </a:cubicBezTo>
                <a:cubicBezTo>
                  <a:pt x="279" y="102"/>
                  <a:pt x="279" y="102"/>
                  <a:pt x="278" y="103"/>
                </a:cubicBezTo>
                <a:cubicBezTo>
                  <a:pt x="257" y="102"/>
                  <a:pt x="230" y="111"/>
                  <a:pt x="210" y="105"/>
                </a:cubicBezTo>
                <a:cubicBezTo>
                  <a:pt x="213" y="103"/>
                  <a:pt x="214" y="101"/>
                  <a:pt x="215" y="98"/>
                </a:cubicBezTo>
                <a:cubicBezTo>
                  <a:pt x="209" y="78"/>
                  <a:pt x="176" y="74"/>
                  <a:pt x="156" y="82"/>
                </a:cubicBezTo>
                <a:cubicBezTo>
                  <a:pt x="148" y="76"/>
                  <a:pt x="158" y="74"/>
                  <a:pt x="162" y="69"/>
                </a:cubicBezTo>
                <a:cubicBezTo>
                  <a:pt x="186" y="38"/>
                  <a:pt x="139" y="0"/>
                  <a:pt x="107" y="8"/>
                </a:cubicBezTo>
                <a:cubicBezTo>
                  <a:pt x="112" y="26"/>
                  <a:pt x="135" y="27"/>
                  <a:pt x="140" y="44"/>
                </a:cubicBezTo>
                <a:cubicBezTo>
                  <a:pt x="134" y="44"/>
                  <a:pt x="128" y="44"/>
                  <a:pt x="124" y="46"/>
                </a:cubicBezTo>
                <a:cubicBezTo>
                  <a:pt x="120" y="45"/>
                  <a:pt x="115" y="44"/>
                  <a:pt x="111" y="45"/>
                </a:cubicBezTo>
                <a:cubicBezTo>
                  <a:pt x="108" y="45"/>
                  <a:pt x="106" y="47"/>
                  <a:pt x="103" y="48"/>
                </a:cubicBezTo>
                <a:cubicBezTo>
                  <a:pt x="98" y="48"/>
                  <a:pt x="83" y="49"/>
                  <a:pt x="83" y="49"/>
                </a:cubicBezTo>
                <a:cubicBezTo>
                  <a:pt x="82" y="49"/>
                  <a:pt x="82" y="49"/>
                  <a:pt x="82" y="49"/>
                </a:cubicBezTo>
                <a:cubicBezTo>
                  <a:pt x="81" y="49"/>
                  <a:pt x="81" y="48"/>
                  <a:pt x="81" y="48"/>
                </a:cubicBezTo>
                <a:cubicBezTo>
                  <a:pt x="72" y="44"/>
                  <a:pt x="64" y="50"/>
                  <a:pt x="57" y="52"/>
                </a:cubicBezTo>
                <a:cubicBezTo>
                  <a:pt x="47" y="48"/>
                  <a:pt x="36" y="46"/>
                  <a:pt x="33" y="34"/>
                </a:cubicBezTo>
                <a:cubicBezTo>
                  <a:pt x="31" y="27"/>
                  <a:pt x="36" y="18"/>
                  <a:pt x="31" y="10"/>
                </a:cubicBezTo>
                <a:cubicBezTo>
                  <a:pt x="20" y="11"/>
                  <a:pt x="17" y="20"/>
                  <a:pt x="16" y="27"/>
                </a:cubicBezTo>
                <a:cubicBezTo>
                  <a:pt x="13" y="50"/>
                  <a:pt x="25" y="67"/>
                  <a:pt x="37" y="74"/>
                </a:cubicBezTo>
                <a:cubicBezTo>
                  <a:pt x="42" y="77"/>
                  <a:pt x="51" y="75"/>
                  <a:pt x="54" y="82"/>
                </a:cubicBezTo>
                <a:cubicBezTo>
                  <a:pt x="48" y="85"/>
                  <a:pt x="39" y="82"/>
                  <a:pt x="32" y="83"/>
                </a:cubicBezTo>
                <a:cubicBezTo>
                  <a:pt x="19" y="85"/>
                  <a:pt x="1" y="97"/>
                  <a:pt x="0" y="105"/>
                </a:cubicBezTo>
                <a:cubicBezTo>
                  <a:pt x="0" y="120"/>
                  <a:pt x="23" y="124"/>
                  <a:pt x="42" y="126"/>
                </a:cubicBezTo>
                <a:cubicBezTo>
                  <a:pt x="39" y="129"/>
                  <a:pt x="38" y="132"/>
                  <a:pt x="38" y="137"/>
                </a:cubicBezTo>
                <a:cubicBezTo>
                  <a:pt x="38" y="137"/>
                  <a:pt x="38" y="137"/>
                  <a:pt x="38" y="137"/>
                </a:cubicBezTo>
                <a:cubicBezTo>
                  <a:pt x="31" y="141"/>
                  <a:pt x="28" y="150"/>
                  <a:pt x="20" y="153"/>
                </a:cubicBezTo>
                <a:cubicBezTo>
                  <a:pt x="17" y="165"/>
                  <a:pt x="16" y="181"/>
                  <a:pt x="26" y="191"/>
                </a:cubicBezTo>
                <a:cubicBezTo>
                  <a:pt x="40" y="192"/>
                  <a:pt x="52" y="204"/>
                  <a:pt x="67" y="196"/>
                </a:cubicBezTo>
                <a:cubicBezTo>
                  <a:pt x="76" y="205"/>
                  <a:pt x="91" y="208"/>
                  <a:pt x="108" y="207"/>
                </a:cubicBezTo>
                <a:cubicBezTo>
                  <a:pt x="115" y="217"/>
                  <a:pt x="120" y="225"/>
                  <a:pt x="124" y="234"/>
                </a:cubicBezTo>
                <a:cubicBezTo>
                  <a:pt x="126" y="238"/>
                  <a:pt x="127" y="242"/>
                  <a:pt x="129" y="246"/>
                </a:cubicBezTo>
                <a:cubicBezTo>
                  <a:pt x="132" y="251"/>
                  <a:pt x="137" y="255"/>
                  <a:pt x="140" y="259"/>
                </a:cubicBezTo>
                <a:cubicBezTo>
                  <a:pt x="142" y="262"/>
                  <a:pt x="142" y="266"/>
                  <a:pt x="144" y="268"/>
                </a:cubicBezTo>
                <a:cubicBezTo>
                  <a:pt x="146" y="271"/>
                  <a:pt x="148" y="273"/>
                  <a:pt x="150" y="275"/>
                </a:cubicBezTo>
                <a:cubicBezTo>
                  <a:pt x="162" y="289"/>
                  <a:pt x="170" y="305"/>
                  <a:pt x="180" y="322"/>
                </a:cubicBezTo>
                <a:cubicBezTo>
                  <a:pt x="185" y="332"/>
                  <a:pt x="189" y="340"/>
                  <a:pt x="197" y="352"/>
                </a:cubicBezTo>
                <a:cubicBezTo>
                  <a:pt x="202" y="359"/>
                  <a:pt x="216" y="369"/>
                  <a:pt x="218" y="377"/>
                </a:cubicBezTo>
                <a:cubicBezTo>
                  <a:pt x="219" y="383"/>
                  <a:pt x="215" y="392"/>
                  <a:pt x="216" y="401"/>
                </a:cubicBezTo>
                <a:cubicBezTo>
                  <a:pt x="217" y="408"/>
                  <a:pt x="222" y="414"/>
                  <a:pt x="223" y="421"/>
                </a:cubicBezTo>
                <a:cubicBezTo>
                  <a:pt x="228" y="462"/>
                  <a:pt x="215" y="487"/>
                  <a:pt x="215" y="521"/>
                </a:cubicBezTo>
                <a:cubicBezTo>
                  <a:pt x="212" y="528"/>
                  <a:pt x="205" y="531"/>
                  <a:pt x="204" y="540"/>
                </a:cubicBezTo>
                <a:cubicBezTo>
                  <a:pt x="196" y="545"/>
                  <a:pt x="192" y="554"/>
                  <a:pt x="190" y="565"/>
                </a:cubicBezTo>
                <a:cubicBezTo>
                  <a:pt x="197" y="579"/>
                  <a:pt x="234" y="570"/>
                  <a:pt x="250" y="565"/>
                </a:cubicBezTo>
                <a:cubicBezTo>
                  <a:pt x="253" y="559"/>
                  <a:pt x="257" y="540"/>
                  <a:pt x="250" y="531"/>
                </a:cubicBezTo>
                <a:cubicBezTo>
                  <a:pt x="252" y="524"/>
                  <a:pt x="262" y="525"/>
                  <a:pt x="266" y="520"/>
                </a:cubicBezTo>
                <a:cubicBezTo>
                  <a:pt x="268" y="511"/>
                  <a:pt x="262" y="509"/>
                  <a:pt x="260" y="503"/>
                </a:cubicBezTo>
                <a:cubicBezTo>
                  <a:pt x="259" y="464"/>
                  <a:pt x="259" y="428"/>
                  <a:pt x="267" y="395"/>
                </a:cubicBezTo>
                <a:cubicBezTo>
                  <a:pt x="280" y="398"/>
                  <a:pt x="297" y="393"/>
                  <a:pt x="310" y="389"/>
                </a:cubicBezTo>
                <a:cubicBezTo>
                  <a:pt x="319" y="405"/>
                  <a:pt x="321" y="425"/>
                  <a:pt x="337" y="437"/>
                </a:cubicBezTo>
                <a:cubicBezTo>
                  <a:pt x="342" y="457"/>
                  <a:pt x="357" y="478"/>
                  <a:pt x="360" y="502"/>
                </a:cubicBezTo>
                <a:cubicBezTo>
                  <a:pt x="361" y="511"/>
                  <a:pt x="362" y="526"/>
                  <a:pt x="357" y="536"/>
                </a:cubicBezTo>
                <a:cubicBezTo>
                  <a:pt x="355" y="540"/>
                  <a:pt x="349" y="546"/>
                  <a:pt x="345" y="551"/>
                </a:cubicBezTo>
                <a:cubicBezTo>
                  <a:pt x="336" y="561"/>
                  <a:pt x="327" y="569"/>
                  <a:pt x="324" y="585"/>
                </a:cubicBezTo>
                <a:cubicBezTo>
                  <a:pt x="327" y="589"/>
                  <a:pt x="334" y="592"/>
                  <a:pt x="336" y="592"/>
                </a:cubicBezTo>
                <a:cubicBezTo>
                  <a:pt x="346" y="595"/>
                  <a:pt x="372" y="599"/>
                  <a:pt x="384" y="591"/>
                </a:cubicBezTo>
                <a:cubicBezTo>
                  <a:pt x="396" y="583"/>
                  <a:pt x="397" y="565"/>
                  <a:pt x="396" y="547"/>
                </a:cubicBezTo>
                <a:cubicBezTo>
                  <a:pt x="399" y="542"/>
                  <a:pt x="406" y="540"/>
                  <a:pt x="411" y="536"/>
                </a:cubicBezTo>
                <a:cubicBezTo>
                  <a:pt x="413" y="524"/>
                  <a:pt x="405" y="516"/>
                  <a:pt x="402" y="506"/>
                </a:cubicBezTo>
                <a:cubicBezTo>
                  <a:pt x="399" y="494"/>
                  <a:pt x="396" y="477"/>
                  <a:pt x="392" y="468"/>
                </a:cubicBezTo>
                <a:cubicBezTo>
                  <a:pt x="392" y="468"/>
                  <a:pt x="389" y="458"/>
                  <a:pt x="389" y="456"/>
                </a:cubicBezTo>
                <a:cubicBezTo>
                  <a:pt x="384" y="442"/>
                  <a:pt x="384" y="427"/>
                  <a:pt x="383" y="413"/>
                </a:cubicBezTo>
                <a:cubicBezTo>
                  <a:pt x="381" y="401"/>
                  <a:pt x="375" y="392"/>
                  <a:pt x="372" y="381"/>
                </a:cubicBezTo>
                <a:cubicBezTo>
                  <a:pt x="420" y="388"/>
                  <a:pt x="448" y="368"/>
                  <a:pt x="484" y="356"/>
                </a:cubicBezTo>
                <a:cubicBezTo>
                  <a:pt x="494" y="365"/>
                  <a:pt x="507" y="371"/>
                  <a:pt x="519" y="378"/>
                </a:cubicBezTo>
                <a:cubicBezTo>
                  <a:pt x="518" y="383"/>
                  <a:pt x="519" y="386"/>
                  <a:pt x="521" y="388"/>
                </a:cubicBezTo>
                <a:cubicBezTo>
                  <a:pt x="525" y="393"/>
                  <a:pt x="527" y="385"/>
                  <a:pt x="533" y="386"/>
                </a:cubicBezTo>
                <a:cubicBezTo>
                  <a:pt x="534" y="389"/>
                  <a:pt x="534" y="392"/>
                  <a:pt x="538" y="392"/>
                </a:cubicBezTo>
                <a:cubicBezTo>
                  <a:pt x="547" y="392"/>
                  <a:pt x="545" y="383"/>
                  <a:pt x="548" y="378"/>
                </a:cubicBezTo>
                <a:cubicBezTo>
                  <a:pt x="560" y="376"/>
                  <a:pt x="556" y="390"/>
                  <a:pt x="568" y="384"/>
                </a:cubicBezTo>
                <a:cubicBezTo>
                  <a:pt x="572" y="382"/>
                  <a:pt x="567" y="372"/>
                  <a:pt x="570" y="367"/>
                </a:cubicBezTo>
                <a:cubicBezTo>
                  <a:pt x="575" y="360"/>
                  <a:pt x="580" y="351"/>
                  <a:pt x="589" y="352"/>
                </a:cubicBezTo>
                <a:cubicBezTo>
                  <a:pt x="595" y="352"/>
                  <a:pt x="599" y="359"/>
                  <a:pt x="601" y="365"/>
                </a:cubicBezTo>
                <a:cubicBezTo>
                  <a:pt x="607" y="381"/>
                  <a:pt x="604" y="398"/>
                  <a:pt x="604" y="412"/>
                </a:cubicBezTo>
                <a:cubicBezTo>
                  <a:pt x="603" y="433"/>
                  <a:pt x="592" y="450"/>
                  <a:pt x="592" y="471"/>
                </a:cubicBezTo>
                <a:cubicBezTo>
                  <a:pt x="582" y="474"/>
                  <a:pt x="579" y="484"/>
                  <a:pt x="576" y="494"/>
                </a:cubicBezTo>
                <a:cubicBezTo>
                  <a:pt x="576" y="497"/>
                  <a:pt x="581" y="497"/>
                  <a:pt x="582" y="501"/>
                </a:cubicBezTo>
                <a:cubicBezTo>
                  <a:pt x="581" y="507"/>
                  <a:pt x="577" y="507"/>
                  <a:pt x="573" y="511"/>
                </a:cubicBezTo>
                <a:cubicBezTo>
                  <a:pt x="571" y="513"/>
                  <a:pt x="569" y="518"/>
                  <a:pt x="566" y="523"/>
                </a:cubicBezTo>
                <a:cubicBezTo>
                  <a:pt x="563" y="527"/>
                  <a:pt x="559" y="531"/>
                  <a:pt x="558" y="534"/>
                </a:cubicBezTo>
                <a:cubicBezTo>
                  <a:pt x="552" y="545"/>
                  <a:pt x="560" y="551"/>
                  <a:pt x="572" y="553"/>
                </a:cubicBezTo>
                <a:cubicBezTo>
                  <a:pt x="587" y="555"/>
                  <a:pt x="608" y="550"/>
                  <a:pt x="615" y="543"/>
                </a:cubicBezTo>
                <a:cubicBezTo>
                  <a:pt x="617" y="527"/>
                  <a:pt x="613" y="502"/>
                  <a:pt x="633" y="502"/>
                </a:cubicBezTo>
                <a:cubicBezTo>
                  <a:pt x="641" y="490"/>
                  <a:pt x="627" y="479"/>
                  <a:pt x="632" y="461"/>
                </a:cubicBezTo>
                <a:cubicBezTo>
                  <a:pt x="633" y="457"/>
                  <a:pt x="634" y="454"/>
                  <a:pt x="635" y="444"/>
                </a:cubicBezTo>
                <a:cubicBezTo>
                  <a:pt x="639" y="418"/>
                  <a:pt x="638" y="399"/>
                  <a:pt x="647" y="386"/>
                </a:cubicBezTo>
                <a:cubicBezTo>
                  <a:pt x="652" y="379"/>
                  <a:pt x="661" y="372"/>
                  <a:pt x="661" y="362"/>
                </a:cubicBezTo>
                <a:cubicBezTo>
                  <a:pt x="661" y="355"/>
                  <a:pt x="655" y="350"/>
                  <a:pt x="653" y="342"/>
                </a:cubicBezTo>
                <a:cubicBezTo>
                  <a:pt x="657" y="342"/>
                  <a:pt x="661" y="343"/>
                  <a:pt x="664" y="342"/>
                </a:cubicBezTo>
                <a:cubicBezTo>
                  <a:pt x="672" y="338"/>
                  <a:pt x="676" y="326"/>
                  <a:pt x="675" y="3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8" name="Freeform 52"/>
          <p:cNvSpPr>
            <a:spLocks noEditPoints="1"/>
          </p:cNvSpPr>
          <p:nvPr/>
        </p:nvSpPr>
        <p:spPr bwMode="auto">
          <a:xfrm>
            <a:off x="3565810" y="875089"/>
            <a:ext cx="671382" cy="630277"/>
          </a:xfrm>
          <a:custGeom>
            <a:avLst/>
            <a:gdLst/>
            <a:ahLst/>
            <a:cxnLst>
              <a:cxn ang="0">
                <a:pos x="742" y="510"/>
              </a:cxn>
              <a:cxn ang="0">
                <a:pos x="511" y="548"/>
              </a:cxn>
              <a:cxn ang="0">
                <a:pos x="789" y="557"/>
              </a:cxn>
              <a:cxn ang="0">
                <a:pos x="749" y="534"/>
              </a:cxn>
              <a:cxn ang="0">
                <a:pos x="765" y="521"/>
              </a:cxn>
              <a:cxn ang="0">
                <a:pos x="736" y="478"/>
              </a:cxn>
              <a:cxn ang="0">
                <a:pos x="723" y="409"/>
              </a:cxn>
              <a:cxn ang="0">
                <a:pos x="733" y="401"/>
              </a:cxn>
              <a:cxn ang="0">
                <a:pos x="705" y="348"/>
              </a:cxn>
              <a:cxn ang="0">
                <a:pos x="709" y="313"/>
              </a:cxn>
              <a:cxn ang="0">
                <a:pos x="663" y="277"/>
              </a:cxn>
              <a:cxn ang="0">
                <a:pos x="421" y="207"/>
              </a:cxn>
              <a:cxn ang="0">
                <a:pos x="389" y="180"/>
              </a:cxn>
              <a:cxn ang="0">
                <a:pos x="345" y="146"/>
              </a:cxn>
              <a:cxn ang="0">
                <a:pos x="320" y="106"/>
              </a:cxn>
              <a:cxn ang="0">
                <a:pos x="280" y="79"/>
              </a:cxn>
              <a:cxn ang="0">
                <a:pos x="296" y="69"/>
              </a:cxn>
              <a:cxn ang="0">
                <a:pos x="280" y="50"/>
              </a:cxn>
              <a:cxn ang="0">
                <a:pos x="257" y="32"/>
              </a:cxn>
              <a:cxn ang="0">
                <a:pos x="219" y="26"/>
              </a:cxn>
              <a:cxn ang="0">
                <a:pos x="161" y="12"/>
              </a:cxn>
              <a:cxn ang="0">
                <a:pos x="136" y="8"/>
              </a:cxn>
              <a:cxn ang="0">
                <a:pos x="115" y="10"/>
              </a:cxn>
              <a:cxn ang="0">
                <a:pos x="93" y="22"/>
              </a:cxn>
              <a:cxn ang="0">
                <a:pos x="61" y="32"/>
              </a:cxn>
              <a:cxn ang="0">
                <a:pos x="32" y="57"/>
              </a:cxn>
              <a:cxn ang="0">
                <a:pos x="19" y="70"/>
              </a:cxn>
              <a:cxn ang="0">
                <a:pos x="14" y="89"/>
              </a:cxn>
              <a:cxn ang="0">
                <a:pos x="19" y="102"/>
              </a:cxn>
              <a:cxn ang="0">
                <a:pos x="27" y="130"/>
              </a:cxn>
              <a:cxn ang="0">
                <a:pos x="48" y="306"/>
              </a:cxn>
              <a:cxn ang="0">
                <a:pos x="128" y="230"/>
              </a:cxn>
              <a:cxn ang="0">
                <a:pos x="148" y="384"/>
              </a:cxn>
              <a:cxn ang="0">
                <a:pos x="53" y="594"/>
              </a:cxn>
              <a:cxn ang="0">
                <a:pos x="101" y="577"/>
              </a:cxn>
              <a:cxn ang="0">
                <a:pos x="208" y="436"/>
              </a:cxn>
              <a:cxn ang="0">
                <a:pos x="225" y="592"/>
              </a:cxn>
              <a:cxn ang="0">
                <a:pos x="332" y="622"/>
              </a:cxn>
              <a:cxn ang="0">
                <a:pos x="252" y="564"/>
              </a:cxn>
              <a:cxn ang="0">
                <a:pos x="362" y="455"/>
              </a:cxn>
              <a:cxn ang="0">
                <a:pos x="452" y="616"/>
              </a:cxn>
              <a:cxn ang="0">
                <a:pos x="398" y="739"/>
              </a:cxn>
              <a:cxn ang="0">
                <a:pos x="456" y="688"/>
              </a:cxn>
              <a:cxn ang="0">
                <a:pos x="560" y="532"/>
              </a:cxn>
              <a:cxn ang="0">
                <a:pos x="599" y="459"/>
              </a:cxn>
              <a:cxn ang="0">
                <a:pos x="594" y="505"/>
              </a:cxn>
              <a:cxn ang="0">
                <a:pos x="647" y="596"/>
              </a:cxn>
              <a:cxn ang="0">
                <a:pos x="679" y="602"/>
              </a:cxn>
              <a:cxn ang="0">
                <a:pos x="697" y="605"/>
              </a:cxn>
              <a:cxn ang="0">
                <a:pos x="727" y="606"/>
              </a:cxn>
              <a:cxn ang="0">
                <a:pos x="779" y="587"/>
              </a:cxn>
              <a:cxn ang="0">
                <a:pos x="738" y="576"/>
              </a:cxn>
              <a:cxn ang="0">
                <a:pos x="746" y="570"/>
              </a:cxn>
              <a:cxn ang="0">
                <a:pos x="280" y="50"/>
              </a:cxn>
              <a:cxn ang="0">
                <a:pos x="280" y="50"/>
              </a:cxn>
            </a:cxnLst>
            <a:rect l="0" t="0" r="r" b="b"/>
            <a:pathLst>
              <a:path w="793" h="744">
                <a:moveTo>
                  <a:pt x="334" y="130"/>
                </a:moveTo>
                <a:cubicBezTo>
                  <a:pt x="334" y="130"/>
                  <a:pt x="334" y="130"/>
                  <a:pt x="334" y="130"/>
                </a:cubicBezTo>
                <a:close/>
                <a:moveTo>
                  <a:pt x="714" y="374"/>
                </a:moveTo>
                <a:cubicBezTo>
                  <a:pt x="714" y="375"/>
                  <a:pt x="714" y="375"/>
                  <a:pt x="714" y="375"/>
                </a:cubicBezTo>
                <a:cubicBezTo>
                  <a:pt x="714" y="374"/>
                  <a:pt x="714" y="374"/>
                  <a:pt x="714" y="374"/>
                </a:cubicBezTo>
                <a:close/>
                <a:moveTo>
                  <a:pt x="742" y="510"/>
                </a:moveTo>
                <a:cubicBezTo>
                  <a:pt x="743" y="511"/>
                  <a:pt x="744" y="511"/>
                  <a:pt x="744" y="512"/>
                </a:cubicBezTo>
                <a:cubicBezTo>
                  <a:pt x="744" y="511"/>
                  <a:pt x="741" y="509"/>
                  <a:pt x="742" y="510"/>
                </a:cubicBezTo>
                <a:close/>
                <a:moveTo>
                  <a:pt x="527" y="508"/>
                </a:moveTo>
                <a:cubicBezTo>
                  <a:pt x="524" y="518"/>
                  <a:pt x="523" y="524"/>
                  <a:pt x="521" y="531"/>
                </a:cubicBezTo>
                <a:cubicBezTo>
                  <a:pt x="519" y="536"/>
                  <a:pt x="519" y="541"/>
                  <a:pt x="515" y="545"/>
                </a:cubicBezTo>
                <a:cubicBezTo>
                  <a:pt x="514" y="546"/>
                  <a:pt x="511" y="551"/>
                  <a:pt x="511" y="548"/>
                </a:cubicBezTo>
                <a:cubicBezTo>
                  <a:pt x="510" y="534"/>
                  <a:pt x="505" y="520"/>
                  <a:pt x="504" y="505"/>
                </a:cubicBezTo>
                <a:cubicBezTo>
                  <a:pt x="503" y="495"/>
                  <a:pt x="501" y="484"/>
                  <a:pt x="502" y="475"/>
                </a:cubicBezTo>
                <a:cubicBezTo>
                  <a:pt x="502" y="468"/>
                  <a:pt x="508" y="452"/>
                  <a:pt x="511" y="445"/>
                </a:cubicBezTo>
                <a:cubicBezTo>
                  <a:pt x="514" y="440"/>
                  <a:pt x="520" y="434"/>
                  <a:pt x="523" y="430"/>
                </a:cubicBezTo>
                <a:cubicBezTo>
                  <a:pt x="526" y="454"/>
                  <a:pt x="535" y="483"/>
                  <a:pt x="527" y="508"/>
                </a:cubicBezTo>
                <a:close/>
                <a:moveTo>
                  <a:pt x="789" y="557"/>
                </a:moveTo>
                <a:cubicBezTo>
                  <a:pt x="780" y="554"/>
                  <a:pt x="768" y="555"/>
                  <a:pt x="761" y="550"/>
                </a:cubicBezTo>
                <a:cubicBezTo>
                  <a:pt x="766" y="552"/>
                  <a:pt x="769" y="550"/>
                  <a:pt x="773" y="551"/>
                </a:cubicBezTo>
                <a:cubicBezTo>
                  <a:pt x="777" y="549"/>
                  <a:pt x="790" y="547"/>
                  <a:pt x="793" y="544"/>
                </a:cubicBezTo>
                <a:cubicBezTo>
                  <a:pt x="786" y="544"/>
                  <a:pt x="781" y="546"/>
                  <a:pt x="773" y="545"/>
                </a:cubicBezTo>
                <a:cubicBezTo>
                  <a:pt x="772" y="542"/>
                  <a:pt x="767" y="543"/>
                  <a:pt x="764" y="543"/>
                </a:cubicBezTo>
                <a:cubicBezTo>
                  <a:pt x="761" y="537"/>
                  <a:pt x="752" y="538"/>
                  <a:pt x="749" y="534"/>
                </a:cubicBezTo>
                <a:cubicBezTo>
                  <a:pt x="752" y="533"/>
                  <a:pt x="760" y="537"/>
                  <a:pt x="760" y="534"/>
                </a:cubicBezTo>
                <a:cubicBezTo>
                  <a:pt x="758" y="534"/>
                  <a:pt x="757" y="533"/>
                  <a:pt x="756" y="531"/>
                </a:cubicBezTo>
                <a:cubicBezTo>
                  <a:pt x="760" y="533"/>
                  <a:pt x="767" y="533"/>
                  <a:pt x="766" y="537"/>
                </a:cubicBezTo>
                <a:cubicBezTo>
                  <a:pt x="768" y="536"/>
                  <a:pt x="767" y="531"/>
                  <a:pt x="767" y="529"/>
                </a:cubicBezTo>
                <a:cubicBezTo>
                  <a:pt x="777" y="528"/>
                  <a:pt x="776" y="522"/>
                  <a:pt x="783" y="519"/>
                </a:cubicBezTo>
                <a:cubicBezTo>
                  <a:pt x="784" y="516"/>
                  <a:pt x="769" y="523"/>
                  <a:pt x="765" y="521"/>
                </a:cubicBezTo>
                <a:cubicBezTo>
                  <a:pt x="764" y="520"/>
                  <a:pt x="754" y="515"/>
                  <a:pt x="750" y="512"/>
                </a:cubicBezTo>
                <a:cubicBezTo>
                  <a:pt x="748" y="510"/>
                  <a:pt x="746" y="507"/>
                  <a:pt x="744" y="505"/>
                </a:cubicBezTo>
                <a:cubicBezTo>
                  <a:pt x="740" y="501"/>
                  <a:pt x="735" y="500"/>
                  <a:pt x="734" y="498"/>
                </a:cubicBezTo>
                <a:cubicBezTo>
                  <a:pt x="733" y="498"/>
                  <a:pt x="732" y="495"/>
                  <a:pt x="731" y="495"/>
                </a:cubicBezTo>
                <a:cubicBezTo>
                  <a:pt x="728" y="491"/>
                  <a:pt x="732" y="485"/>
                  <a:pt x="732" y="479"/>
                </a:cubicBezTo>
                <a:cubicBezTo>
                  <a:pt x="734" y="482"/>
                  <a:pt x="733" y="478"/>
                  <a:pt x="736" y="478"/>
                </a:cubicBezTo>
                <a:cubicBezTo>
                  <a:pt x="735" y="467"/>
                  <a:pt x="742" y="462"/>
                  <a:pt x="742" y="456"/>
                </a:cubicBezTo>
                <a:cubicBezTo>
                  <a:pt x="744" y="459"/>
                  <a:pt x="746" y="450"/>
                  <a:pt x="746" y="448"/>
                </a:cubicBezTo>
                <a:cubicBezTo>
                  <a:pt x="747" y="440"/>
                  <a:pt x="743" y="435"/>
                  <a:pt x="739" y="431"/>
                </a:cubicBezTo>
                <a:cubicBezTo>
                  <a:pt x="741" y="432"/>
                  <a:pt x="745" y="435"/>
                  <a:pt x="746" y="434"/>
                </a:cubicBezTo>
                <a:cubicBezTo>
                  <a:pt x="743" y="430"/>
                  <a:pt x="739" y="427"/>
                  <a:pt x="736" y="423"/>
                </a:cubicBezTo>
                <a:cubicBezTo>
                  <a:pt x="736" y="416"/>
                  <a:pt x="729" y="412"/>
                  <a:pt x="723" y="409"/>
                </a:cubicBezTo>
                <a:cubicBezTo>
                  <a:pt x="723" y="406"/>
                  <a:pt x="717" y="400"/>
                  <a:pt x="716" y="398"/>
                </a:cubicBezTo>
                <a:cubicBezTo>
                  <a:pt x="719" y="397"/>
                  <a:pt x="720" y="399"/>
                  <a:pt x="723" y="400"/>
                </a:cubicBezTo>
                <a:cubicBezTo>
                  <a:pt x="727" y="408"/>
                  <a:pt x="739" y="410"/>
                  <a:pt x="738" y="409"/>
                </a:cubicBezTo>
                <a:cubicBezTo>
                  <a:pt x="746" y="410"/>
                  <a:pt x="745" y="419"/>
                  <a:pt x="751" y="418"/>
                </a:cubicBezTo>
                <a:cubicBezTo>
                  <a:pt x="749" y="417"/>
                  <a:pt x="747" y="415"/>
                  <a:pt x="746" y="413"/>
                </a:cubicBezTo>
                <a:cubicBezTo>
                  <a:pt x="748" y="413"/>
                  <a:pt x="738" y="405"/>
                  <a:pt x="733" y="401"/>
                </a:cubicBezTo>
                <a:cubicBezTo>
                  <a:pt x="734" y="401"/>
                  <a:pt x="735" y="401"/>
                  <a:pt x="736" y="399"/>
                </a:cubicBezTo>
                <a:cubicBezTo>
                  <a:pt x="731" y="398"/>
                  <a:pt x="727" y="396"/>
                  <a:pt x="726" y="391"/>
                </a:cubicBezTo>
                <a:cubicBezTo>
                  <a:pt x="733" y="389"/>
                  <a:pt x="733" y="394"/>
                  <a:pt x="735" y="393"/>
                </a:cubicBezTo>
                <a:cubicBezTo>
                  <a:pt x="739" y="394"/>
                  <a:pt x="745" y="397"/>
                  <a:pt x="748" y="396"/>
                </a:cubicBezTo>
                <a:cubicBezTo>
                  <a:pt x="741" y="394"/>
                  <a:pt x="714" y="374"/>
                  <a:pt x="713" y="370"/>
                </a:cubicBezTo>
                <a:cubicBezTo>
                  <a:pt x="712" y="366"/>
                  <a:pt x="706" y="350"/>
                  <a:pt x="705" y="348"/>
                </a:cubicBezTo>
                <a:cubicBezTo>
                  <a:pt x="703" y="342"/>
                  <a:pt x="704" y="335"/>
                  <a:pt x="708" y="332"/>
                </a:cubicBezTo>
                <a:cubicBezTo>
                  <a:pt x="703" y="333"/>
                  <a:pt x="705" y="328"/>
                  <a:pt x="705" y="328"/>
                </a:cubicBezTo>
                <a:cubicBezTo>
                  <a:pt x="704" y="326"/>
                  <a:pt x="699" y="324"/>
                  <a:pt x="699" y="319"/>
                </a:cubicBezTo>
                <a:cubicBezTo>
                  <a:pt x="703" y="318"/>
                  <a:pt x="709" y="320"/>
                  <a:pt x="709" y="318"/>
                </a:cubicBezTo>
                <a:cubicBezTo>
                  <a:pt x="716" y="319"/>
                  <a:pt x="719" y="320"/>
                  <a:pt x="726" y="320"/>
                </a:cubicBezTo>
                <a:cubicBezTo>
                  <a:pt x="726" y="315"/>
                  <a:pt x="710" y="315"/>
                  <a:pt x="709" y="313"/>
                </a:cubicBezTo>
                <a:cubicBezTo>
                  <a:pt x="711" y="314"/>
                  <a:pt x="698" y="309"/>
                  <a:pt x="694" y="309"/>
                </a:cubicBezTo>
                <a:cubicBezTo>
                  <a:pt x="694" y="303"/>
                  <a:pt x="684" y="302"/>
                  <a:pt x="681" y="298"/>
                </a:cubicBezTo>
                <a:cubicBezTo>
                  <a:pt x="687" y="298"/>
                  <a:pt x="688" y="301"/>
                  <a:pt x="693" y="299"/>
                </a:cubicBezTo>
                <a:cubicBezTo>
                  <a:pt x="681" y="294"/>
                  <a:pt x="672" y="288"/>
                  <a:pt x="663" y="282"/>
                </a:cubicBezTo>
                <a:cubicBezTo>
                  <a:pt x="666" y="282"/>
                  <a:pt x="654" y="279"/>
                  <a:pt x="656" y="274"/>
                </a:cubicBezTo>
                <a:cubicBezTo>
                  <a:pt x="658" y="275"/>
                  <a:pt x="661" y="279"/>
                  <a:pt x="663" y="277"/>
                </a:cubicBezTo>
                <a:cubicBezTo>
                  <a:pt x="656" y="270"/>
                  <a:pt x="645" y="268"/>
                  <a:pt x="639" y="260"/>
                </a:cubicBezTo>
                <a:cubicBezTo>
                  <a:pt x="634" y="254"/>
                  <a:pt x="631" y="246"/>
                  <a:pt x="625" y="239"/>
                </a:cubicBezTo>
                <a:cubicBezTo>
                  <a:pt x="622" y="236"/>
                  <a:pt x="618" y="232"/>
                  <a:pt x="614" y="229"/>
                </a:cubicBezTo>
                <a:cubicBezTo>
                  <a:pt x="594" y="213"/>
                  <a:pt x="563" y="199"/>
                  <a:pt x="533" y="194"/>
                </a:cubicBezTo>
                <a:cubicBezTo>
                  <a:pt x="521" y="192"/>
                  <a:pt x="504" y="191"/>
                  <a:pt x="489" y="192"/>
                </a:cubicBezTo>
                <a:cubicBezTo>
                  <a:pt x="467" y="195"/>
                  <a:pt x="447" y="207"/>
                  <a:pt x="421" y="207"/>
                </a:cubicBezTo>
                <a:cubicBezTo>
                  <a:pt x="422" y="203"/>
                  <a:pt x="416" y="200"/>
                  <a:pt x="420" y="198"/>
                </a:cubicBezTo>
                <a:cubicBezTo>
                  <a:pt x="419" y="197"/>
                  <a:pt x="416" y="197"/>
                  <a:pt x="416" y="195"/>
                </a:cubicBezTo>
                <a:cubicBezTo>
                  <a:pt x="418" y="194"/>
                  <a:pt x="421" y="197"/>
                  <a:pt x="421" y="195"/>
                </a:cubicBezTo>
                <a:cubicBezTo>
                  <a:pt x="416" y="194"/>
                  <a:pt x="412" y="191"/>
                  <a:pt x="409" y="187"/>
                </a:cubicBezTo>
                <a:cubicBezTo>
                  <a:pt x="406" y="188"/>
                  <a:pt x="401" y="183"/>
                  <a:pt x="398" y="181"/>
                </a:cubicBezTo>
                <a:cubicBezTo>
                  <a:pt x="397" y="183"/>
                  <a:pt x="394" y="179"/>
                  <a:pt x="389" y="180"/>
                </a:cubicBezTo>
                <a:cubicBezTo>
                  <a:pt x="389" y="179"/>
                  <a:pt x="388" y="179"/>
                  <a:pt x="389" y="177"/>
                </a:cubicBezTo>
                <a:cubicBezTo>
                  <a:pt x="382" y="181"/>
                  <a:pt x="378" y="172"/>
                  <a:pt x="378" y="176"/>
                </a:cubicBezTo>
                <a:cubicBezTo>
                  <a:pt x="376" y="175"/>
                  <a:pt x="373" y="175"/>
                  <a:pt x="371" y="174"/>
                </a:cubicBezTo>
                <a:cubicBezTo>
                  <a:pt x="369" y="169"/>
                  <a:pt x="367" y="161"/>
                  <a:pt x="361" y="159"/>
                </a:cubicBezTo>
                <a:cubicBezTo>
                  <a:pt x="356" y="158"/>
                  <a:pt x="354" y="156"/>
                  <a:pt x="352" y="155"/>
                </a:cubicBezTo>
                <a:cubicBezTo>
                  <a:pt x="349" y="152"/>
                  <a:pt x="348" y="149"/>
                  <a:pt x="345" y="146"/>
                </a:cubicBezTo>
                <a:cubicBezTo>
                  <a:pt x="341" y="140"/>
                  <a:pt x="337" y="137"/>
                  <a:pt x="335" y="132"/>
                </a:cubicBezTo>
                <a:cubicBezTo>
                  <a:pt x="334" y="131"/>
                  <a:pt x="334" y="131"/>
                  <a:pt x="334" y="130"/>
                </a:cubicBezTo>
                <a:cubicBezTo>
                  <a:pt x="334" y="131"/>
                  <a:pt x="334" y="131"/>
                  <a:pt x="333" y="131"/>
                </a:cubicBezTo>
                <a:cubicBezTo>
                  <a:pt x="333" y="129"/>
                  <a:pt x="331" y="129"/>
                  <a:pt x="332" y="126"/>
                </a:cubicBezTo>
                <a:cubicBezTo>
                  <a:pt x="333" y="126"/>
                  <a:pt x="330" y="122"/>
                  <a:pt x="328" y="117"/>
                </a:cubicBezTo>
                <a:cubicBezTo>
                  <a:pt x="325" y="117"/>
                  <a:pt x="319" y="111"/>
                  <a:pt x="320" y="106"/>
                </a:cubicBezTo>
                <a:cubicBezTo>
                  <a:pt x="315" y="105"/>
                  <a:pt x="313" y="101"/>
                  <a:pt x="309" y="99"/>
                </a:cubicBezTo>
                <a:cubicBezTo>
                  <a:pt x="314" y="98"/>
                  <a:pt x="309" y="95"/>
                  <a:pt x="303" y="96"/>
                </a:cubicBezTo>
                <a:cubicBezTo>
                  <a:pt x="306" y="94"/>
                  <a:pt x="298" y="95"/>
                  <a:pt x="301" y="92"/>
                </a:cubicBezTo>
                <a:cubicBezTo>
                  <a:pt x="295" y="91"/>
                  <a:pt x="293" y="86"/>
                  <a:pt x="291" y="82"/>
                </a:cubicBezTo>
                <a:cubicBezTo>
                  <a:pt x="287" y="84"/>
                  <a:pt x="288" y="81"/>
                  <a:pt x="286" y="80"/>
                </a:cubicBezTo>
                <a:cubicBezTo>
                  <a:pt x="284" y="80"/>
                  <a:pt x="281" y="83"/>
                  <a:pt x="280" y="79"/>
                </a:cubicBezTo>
                <a:cubicBezTo>
                  <a:pt x="284" y="76"/>
                  <a:pt x="289" y="81"/>
                  <a:pt x="291" y="77"/>
                </a:cubicBezTo>
                <a:cubicBezTo>
                  <a:pt x="289" y="77"/>
                  <a:pt x="288" y="76"/>
                  <a:pt x="289" y="75"/>
                </a:cubicBezTo>
                <a:cubicBezTo>
                  <a:pt x="291" y="73"/>
                  <a:pt x="295" y="74"/>
                  <a:pt x="296" y="72"/>
                </a:cubicBezTo>
                <a:cubicBezTo>
                  <a:pt x="292" y="73"/>
                  <a:pt x="295" y="71"/>
                  <a:pt x="293" y="70"/>
                </a:cubicBezTo>
                <a:cubicBezTo>
                  <a:pt x="293" y="71"/>
                  <a:pt x="292" y="72"/>
                  <a:pt x="291" y="72"/>
                </a:cubicBezTo>
                <a:cubicBezTo>
                  <a:pt x="292" y="70"/>
                  <a:pt x="294" y="66"/>
                  <a:pt x="296" y="69"/>
                </a:cubicBezTo>
                <a:cubicBezTo>
                  <a:pt x="297" y="66"/>
                  <a:pt x="297" y="67"/>
                  <a:pt x="295" y="66"/>
                </a:cubicBezTo>
                <a:cubicBezTo>
                  <a:pt x="296" y="63"/>
                  <a:pt x="301" y="58"/>
                  <a:pt x="299" y="55"/>
                </a:cubicBezTo>
                <a:cubicBezTo>
                  <a:pt x="299" y="57"/>
                  <a:pt x="291" y="63"/>
                  <a:pt x="288" y="64"/>
                </a:cubicBezTo>
                <a:cubicBezTo>
                  <a:pt x="290" y="59"/>
                  <a:pt x="284" y="61"/>
                  <a:pt x="282" y="58"/>
                </a:cubicBezTo>
                <a:cubicBezTo>
                  <a:pt x="284" y="58"/>
                  <a:pt x="286" y="59"/>
                  <a:pt x="286" y="58"/>
                </a:cubicBezTo>
                <a:cubicBezTo>
                  <a:pt x="281" y="59"/>
                  <a:pt x="278" y="53"/>
                  <a:pt x="280" y="50"/>
                </a:cubicBezTo>
                <a:cubicBezTo>
                  <a:pt x="277" y="46"/>
                  <a:pt x="274" y="43"/>
                  <a:pt x="271" y="40"/>
                </a:cubicBezTo>
                <a:cubicBezTo>
                  <a:pt x="272" y="41"/>
                  <a:pt x="275" y="40"/>
                  <a:pt x="276" y="39"/>
                </a:cubicBezTo>
                <a:cubicBezTo>
                  <a:pt x="271" y="39"/>
                  <a:pt x="269" y="37"/>
                  <a:pt x="264" y="38"/>
                </a:cubicBezTo>
                <a:cubicBezTo>
                  <a:pt x="264" y="36"/>
                  <a:pt x="270" y="36"/>
                  <a:pt x="267" y="34"/>
                </a:cubicBezTo>
                <a:cubicBezTo>
                  <a:pt x="264" y="37"/>
                  <a:pt x="261" y="36"/>
                  <a:pt x="256" y="37"/>
                </a:cubicBezTo>
                <a:cubicBezTo>
                  <a:pt x="256" y="36"/>
                  <a:pt x="260" y="33"/>
                  <a:pt x="257" y="32"/>
                </a:cubicBezTo>
                <a:cubicBezTo>
                  <a:pt x="256" y="35"/>
                  <a:pt x="255" y="36"/>
                  <a:pt x="255" y="37"/>
                </a:cubicBezTo>
                <a:cubicBezTo>
                  <a:pt x="246" y="38"/>
                  <a:pt x="245" y="35"/>
                  <a:pt x="240" y="34"/>
                </a:cubicBezTo>
                <a:cubicBezTo>
                  <a:pt x="241" y="34"/>
                  <a:pt x="244" y="37"/>
                  <a:pt x="242" y="37"/>
                </a:cubicBezTo>
                <a:cubicBezTo>
                  <a:pt x="238" y="36"/>
                  <a:pt x="233" y="31"/>
                  <a:pt x="231" y="32"/>
                </a:cubicBezTo>
                <a:cubicBezTo>
                  <a:pt x="232" y="32"/>
                  <a:pt x="221" y="32"/>
                  <a:pt x="223" y="28"/>
                </a:cubicBezTo>
                <a:cubicBezTo>
                  <a:pt x="221" y="29"/>
                  <a:pt x="217" y="29"/>
                  <a:pt x="219" y="26"/>
                </a:cubicBezTo>
                <a:cubicBezTo>
                  <a:pt x="215" y="28"/>
                  <a:pt x="205" y="25"/>
                  <a:pt x="203" y="23"/>
                </a:cubicBezTo>
                <a:cubicBezTo>
                  <a:pt x="206" y="24"/>
                  <a:pt x="201" y="20"/>
                  <a:pt x="202" y="23"/>
                </a:cubicBezTo>
                <a:cubicBezTo>
                  <a:pt x="202" y="23"/>
                  <a:pt x="192" y="22"/>
                  <a:pt x="197" y="19"/>
                </a:cubicBezTo>
                <a:cubicBezTo>
                  <a:pt x="189" y="14"/>
                  <a:pt x="178" y="9"/>
                  <a:pt x="167" y="11"/>
                </a:cubicBezTo>
                <a:cubicBezTo>
                  <a:pt x="169" y="10"/>
                  <a:pt x="172" y="8"/>
                  <a:pt x="170" y="9"/>
                </a:cubicBezTo>
                <a:cubicBezTo>
                  <a:pt x="166" y="9"/>
                  <a:pt x="165" y="12"/>
                  <a:pt x="161" y="12"/>
                </a:cubicBezTo>
                <a:cubicBezTo>
                  <a:pt x="160" y="10"/>
                  <a:pt x="146" y="6"/>
                  <a:pt x="150" y="8"/>
                </a:cubicBezTo>
                <a:cubicBezTo>
                  <a:pt x="153" y="9"/>
                  <a:pt x="156" y="10"/>
                  <a:pt x="157" y="12"/>
                </a:cubicBezTo>
                <a:cubicBezTo>
                  <a:pt x="151" y="14"/>
                  <a:pt x="144" y="5"/>
                  <a:pt x="139" y="5"/>
                </a:cubicBezTo>
                <a:cubicBezTo>
                  <a:pt x="140" y="7"/>
                  <a:pt x="143" y="7"/>
                  <a:pt x="143" y="9"/>
                </a:cubicBezTo>
                <a:cubicBezTo>
                  <a:pt x="137" y="7"/>
                  <a:pt x="136" y="0"/>
                  <a:pt x="130" y="1"/>
                </a:cubicBezTo>
                <a:cubicBezTo>
                  <a:pt x="133" y="2"/>
                  <a:pt x="137" y="6"/>
                  <a:pt x="136" y="8"/>
                </a:cubicBezTo>
                <a:cubicBezTo>
                  <a:pt x="133" y="8"/>
                  <a:pt x="130" y="3"/>
                  <a:pt x="128" y="5"/>
                </a:cubicBezTo>
                <a:cubicBezTo>
                  <a:pt x="131" y="6"/>
                  <a:pt x="125" y="5"/>
                  <a:pt x="126" y="6"/>
                </a:cubicBezTo>
                <a:cubicBezTo>
                  <a:pt x="129" y="6"/>
                  <a:pt x="130" y="8"/>
                  <a:pt x="131" y="10"/>
                </a:cubicBezTo>
                <a:cubicBezTo>
                  <a:pt x="125" y="12"/>
                  <a:pt x="121" y="9"/>
                  <a:pt x="118" y="8"/>
                </a:cubicBezTo>
                <a:cubicBezTo>
                  <a:pt x="116" y="5"/>
                  <a:pt x="115" y="3"/>
                  <a:pt x="112" y="2"/>
                </a:cubicBezTo>
                <a:cubicBezTo>
                  <a:pt x="112" y="3"/>
                  <a:pt x="114" y="6"/>
                  <a:pt x="115" y="10"/>
                </a:cubicBezTo>
                <a:cubicBezTo>
                  <a:pt x="114" y="10"/>
                  <a:pt x="112" y="10"/>
                  <a:pt x="112" y="9"/>
                </a:cubicBezTo>
                <a:cubicBezTo>
                  <a:pt x="111" y="12"/>
                  <a:pt x="116" y="10"/>
                  <a:pt x="115" y="13"/>
                </a:cubicBezTo>
                <a:cubicBezTo>
                  <a:pt x="106" y="17"/>
                  <a:pt x="95" y="13"/>
                  <a:pt x="86" y="17"/>
                </a:cubicBezTo>
                <a:cubicBezTo>
                  <a:pt x="91" y="17"/>
                  <a:pt x="95" y="19"/>
                  <a:pt x="99" y="20"/>
                </a:cubicBezTo>
                <a:cubicBezTo>
                  <a:pt x="95" y="21"/>
                  <a:pt x="87" y="17"/>
                  <a:pt x="87" y="20"/>
                </a:cubicBezTo>
                <a:cubicBezTo>
                  <a:pt x="90" y="20"/>
                  <a:pt x="92" y="20"/>
                  <a:pt x="93" y="22"/>
                </a:cubicBezTo>
                <a:cubicBezTo>
                  <a:pt x="84" y="26"/>
                  <a:pt x="78" y="17"/>
                  <a:pt x="73" y="20"/>
                </a:cubicBezTo>
                <a:cubicBezTo>
                  <a:pt x="76" y="21"/>
                  <a:pt x="78" y="22"/>
                  <a:pt x="80" y="23"/>
                </a:cubicBezTo>
                <a:cubicBezTo>
                  <a:pt x="75" y="24"/>
                  <a:pt x="70" y="25"/>
                  <a:pt x="68" y="28"/>
                </a:cubicBezTo>
                <a:cubicBezTo>
                  <a:pt x="69" y="28"/>
                  <a:pt x="72" y="27"/>
                  <a:pt x="72" y="29"/>
                </a:cubicBezTo>
                <a:cubicBezTo>
                  <a:pt x="69" y="29"/>
                  <a:pt x="68" y="28"/>
                  <a:pt x="66" y="28"/>
                </a:cubicBezTo>
                <a:cubicBezTo>
                  <a:pt x="66" y="31"/>
                  <a:pt x="63" y="31"/>
                  <a:pt x="61" y="32"/>
                </a:cubicBezTo>
                <a:cubicBezTo>
                  <a:pt x="63" y="34"/>
                  <a:pt x="69" y="32"/>
                  <a:pt x="70" y="34"/>
                </a:cubicBezTo>
                <a:cubicBezTo>
                  <a:pt x="64" y="39"/>
                  <a:pt x="61" y="46"/>
                  <a:pt x="50" y="47"/>
                </a:cubicBezTo>
                <a:cubicBezTo>
                  <a:pt x="51" y="47"/>
                  <a:pt x="52" y="47"/>
                  <a:pt x="52" y="48"/>
                </a:cubicBezTo>
                <a:cubicBezTo>
                  <a:pt x="46" y="48"/>
                  <a:pt x="39" y="47"/>
                  <a:pt x="37" y="51"/>
                </a:cubicBezTo>
                <a:cubicBezTo>
                  <a:pt x="40" y="51"/>
                  <a:pt x="43" y="47"/>
                  <a:pt x="44" y="52"/>
                </a:cubicBezTo>
                <a:cubicBezTo>
                  <a:pt x="40" y="51"/>
                  <a:pt x="33" y="55"/>
                  <a:pt x="32" y="57"/>
                </a:cubicBezTo>
                <a:cubicBezTo>
                  <a:pt x="35" y="58"/>
                  <a:pt x="37" y="56"/>
                  <a:pt x="38" y="58"/>
                </a:cubicBezTo>
                <a:cubicBezTo>
                  <a:pt x="33" y="60"/>
                  <a:pt x="25" y="58"/>
                  <a:pt x="22" y="61"/>
                </a:cubicBezTo>
                <a:cubicBezTo>
                  <a:pt x="23" y="62"/>
                  <a:pt x="27" y="60"/>
                  <a:pt x="27" y="62"/>
                </a:cubicBezTo>
                <a:cubicBezTo>
                  <a:pt x="23" y="62"/>
                  <a:pt x="21" y="64"/>
                  <a:pt x="21" y="66"/>
                </a:cubicBezTo>
                <a:cubicBezTo>
                  <a:pt x="20" y="64"/>
                  <a:pt x="19" y="66"/>
                  <a:pt x="19" y="68"/>
                </a:cubicBezTo>
                <a:cubicBezTo>
                  <a:pt x="19" y="69"/>
                  <a:pt x="18" y="69"/>
                  <a:pt x="19" y="70"/>
                </a:cubicBezTo>
                <a:cubicBezTo>
                  <a:pt x="17" y="70"/>
                  <a:pt x="16" y="71"/>
                  <a:pt x="14" y="71"/>
                </a:cubicBezTo>
                <a:cubicBezTo>
                  <a:pt x="14" y="72"/>
                  <a:pt x="15" y="74"/>
                  <a:pt x="13" y="76"/>
                </a:cubicBezTo>
                <a:cubicBezTo>
                  <a:pt x="7" y="75"/>
                  <a:pt x="8" y="80"/>
                  <a:pt x="12" y="80"/>
                </a:cubicBezTo>
                <a:cubicBezTo>
                  <a:pt x="6" y="88"/>
                  <a:pt x="7" y="88"/>
                  <a:pt x="10" y="89"/>
                </a:cubicBezTo>
                <a:cubicBezTo>
                  <a:pt x="4" y="93"/>
                  <a:pt x="5" y="91"/>
                  <a:pt x="5" y="92"/>
                </a:cubicBezTo>
                <a:cubicBezTo>
                  <a:pt x="0" y="96"/>
                  <a:pt x="13" y="88"/>
                  <a:pt x="14" y="89"/>
                </a:cubicBezTo>
                <a:cubicBezTo>
                  <a:pt x="15" y="88"/>
                  <a:pt x="19" y="86"/>
                  <a:pt x="20" y="87"/>
                </a:cubicBezTo>
                <a:cubicBezTo>
                  <a:pt x="17" y="92"/>
                  <a:pt x="14" y="93"/>
                  <a:pt x="14" y="96"/>
                </a:cubicBezTo>
                <a:cubicBezTo>
                  <a:pt x="14" y="95"/>
                  <a:pt x="15" y="96"/>
                  <a:pt x="14" y="97"/>
                </a:cubicBezTo>
                <a:cubicBezTo>
                  <a:pt x="17" y="98"/>
                  <a:pt x="16" y="94"/>
                  <a:pt x="18" y="94"/>
                </a:cubicBezTo>
                <a:cubicBezTo>
                  <a:pt x="18" y="96"/>
                  <a:pt x="15" y="99"/>
                  <a:pt x="17" y="101"/>
                </a:cubicBezTo>
                <a:cubicBezTo>
                  <a:pt x="17" y="95"/>
                  <a:pt x="18" y="101"/>
                  <a:pt x="19" y="102"/>
                </a:cubicBezTo>
                <a:cubicBezTo>
                  <a:pt x="19" y="99"/>
                  <a:pt x="19" y="96"/>
                  <a:pt x="21" y="95"/>
                </a:cubicBezTo>
                <a:cubicBezTo>
                  <a:pt x="19" y="101"/>
                  <a:pt x="22" y="99"/>
                  <a:pt x="23" y="103"/>
                </a:cubicBezTo>
                <a:cubicBezTo>
                  <a:pt x="22" y="108"/>
                  <a:pt x="20" y="110"/>
                  <a:pt x="22" y="112"/>
                </a:cubicBezTo>
                <a:cubicBezTo>
                  <a:pt x="22" y="111"/>
                  <a:pt x="23" y="111"/>
                  <a:pt x="23" y="111"/>
                </a:cubicBezTo>
                <a:cubicBezTo>
                  <a:pt x="25" y="118"/>
                  <a:pt x="25" y="124"/>
                  <a:pt x="25" y="130"/>
                </a:cubicBezTo>
                <a:cubicBezTo>
                  <a:pt x="25" y="129"/>
                  <a:pt x="27" y="128"/>
                  <a:pt x="27" y="130"/>
                </a:cubicBezTo>
                <a:cubicBezTo>
                  <a:pt x="27" y="140"/>
                  <a:pt x="32" y="151"/>
                  <a:pt x="35" y="151"/>
                </a:cubicBezTo>
                <a:cubicBezTo>
                  <a:pt x="35" y="154"/>
                  <a:pt x="35" y="157"/>
                  <a:pt x="35" y="159"/>
                </a:cubicBezTo>
                <a:cubicBezTo>
                  <a:pt x="50" y="176"/>
                  <a:pt x="50" y="211"/>
                  <a:pt x="48" y="241"/>
                </a:cubicBezTo>
                <a:cubicBezTo>
                  <a:pt x="47" y="256"/>
                  <a:pt x="45" y="271"/>
                  <a:pt x="39" y="281"/>
                </a:cubicBezTo>
                <a:cubicBezTo>
                  <a:pt x="40" y="281"/>
                  <a:pt x="40" y="284"/>
                  <a:pt x="41" y="285"/>
                </a:cubicBezTo>
                <a:cubicBezTo>
                  <a:pt x="42" y="293"/>
                  <a:pt x="48" y="297"/>
                  <a:pt x="48" y="306"/>
                </a:cubicBezTo>
                <a:cubicBezTo>
                  <a:pt x="52" y="310"/>
                  <a:pt x="56" y="314"/>
                  <a:pt x="59" y="318"/>
                </a:cubicBezTo>
                <a:cubicBezTo>
                  <a:pt x="69" y="322"/>
                  <a:pt x="82" y="325"/>
                  <a:pt x="94" y="321"/>
                </a:cubicBezTo>
                <a:cubicBezTo>
                  <a:pt x="104" y="313"/>
                  <a:pt x="101" y="297"/>
                  <a:pt x="103" y="283"/>
                </a:cubicBezTo>
                <a:cubicBezTo>
                  <a:pt x="101" y="281"/>
                  <a:pt x="101" y="276"/>
                  <a:pt x="103" y="273"/>
                </a:cubicBezTo>
                <a:cubicBezTo>
                  <a:pt x="105" y="266"/>
                  <a:pt x="111" y="259"/>
                  <a:pt x="115" y="252"/>
                </a:cubicBezTo>
                <a:cubicBezTo>
                  <a:pt x="120" y="244"/>
                  <a:pt x="124" y="236"/>
                  <a:pt x="128" y="230"/>
                </a:cubicBezTo>
                <a:cubicBezTo>
                  <a:pt x="133" y="229"/>
                  <a:pt x="135" y="224"/>
                  <a:pt x="141" y="223"/>
                </a:cubicBezTo>
                <a:cubicBezTo>
                  <a:pt x="144" y="237"/>
                  <a:pt x="149" y="249"/>
                  <a:pt x="153" y="262"/>
                </a:cubicBezTo>
                <a:cubicBezTo>
                  <a:pt x="150" y="271"/>
                  <a:pt x="148" y="281"/>
                  <a:pt x="144" y="290"/>
                </a:cubicBezTo>
                <a:cubicBezTo>
                  <a:pt x="141" y="297"/>
                  <a:pt x="135" y="304"/>
                  <a:pt x="132" y="311"/>
                </a:cubicBezTo>
                <a:cubicBezTo>
                  <a:pt x="129" y="319"/>
                  <a:pt x="130" y="327"/>
                  <a:pt x="130" y="335"/>
                </a:cubicBezTo>
                <a:cubicBezTo>
                  <a:pt x="132" y="355"/>
                  <a:pt x="137" y="370"/>
                  <a:pt x="148" y="384"/>
                </a:cubicBezTo>
                <a:cubicBezTo>
                  <a:pt x="130" y="410"/>
                  <a:pt x="116" y="439"/>
                  <a:pt x="91" y="456"/>
                </a:cubicBezTo>
                <a:cubicBezTo>
                  <a:pt x="85" y="460"/>
                  <a:pt x="76" y="463"/>
                  <a:pt x="71" y="469"/>
                </a:cubicBezTo>
                <a:cubicBezTo>
                  <a:pt x="65" y="475"/>
                  <a:pt x="65" y="478"/>
                  <a:pt x="64" y="488"/>
                </a:cubicBezTo>
                <a:cubicBezTo>
                  <a:pt x="63" y="495"/>
                  <a:pt x="62" y="501"/>
                  <a:pt x="62" y="509"/>
                </a:cubicBezTo>
                <a:cubicBezTo>
                  <a:pt x="62" y="520"/>
                  <a:pt x="62" y="541"/>
                  <a:pt x="59" y="550"/>
                </a:cubicBezTo>
                <a:cubicBezTo>
                  <a:pt x="61" y="564"/>
                  <a:pt x="53" y="577"/>
                  <a:pt x="53" y="594"/>
                </a:cubicBezTo>
                <a:cubicBezTo>
                  <a:pt x="55" y="596"/>
                  <a:pt x="57" y="598"/>
                  <a:pt x="59" y="601"/>
                </a:cubicBezTo>
                <a:cubicBezTo>
                  <a:pt x="65" y="602"/>
                  <a:pt x="69" y="604"/>
                  <a:pt x="73" y="609"/>
                </a:cubicBezTo>
                <a:cubicBezTo>
                  <a:pt x="76" y="613"/>
                  <a:pt x="78" y="619"/>
                  <a:pt x="82" y="621"/>
                </a:cubicBezTo>
                <a:cubicBezTo>
                  <a:pt x="85" y="624"/>
                  <a:pt x="88" y="623"/>
                  <a:pt x="93" y="624"/>
                </a:cubicBezTo>
                <a:cubicBezTo>
                  <a:pt x="102" y="627"/>
                  <a:pt x="111" y="633"/>
                  <a:pt x="119" y="630"/>
                </a:cubicBezTo>
                <a:cubicBezTo>
                  <a:pt x="133" y="612"/>
                  <a:pt x="120" y="584"/>
                  <a:pt x="101" y="577"/>
                </a:cubicBezTo>
                <a:cubicBezTo>
                  <a:pt x="95" y="576"/>
                  <a:pt x="90" y="577"/>
                  <a:pt x="86" y="572"/>
                </a:cubicBezTo>
                <a:cubicBezTo>
                  <a:pt x="82" y="547"/>
                  <a:pt x="82" y="521"/>
                  <a:pt x="95" y="505"/>
                </a:cubicBezTo>
                <a:cubicBezTo>
                  <a:pt x="96" y="494"/>
                  <a:pt x="104" y="487"/>
                  <a:pt x="111" y="482"/>
                </a:cubicBezTo>
                <a:cubicBezTo>
                  <a:pt x="125" y="472"/>
                  <a:pt x="143" y="469"/>
                  <a:pt x="159" y="460"/>
                </a:cubicBezTo>
                <a:cubicBezTo>
                  <a:pt x="163" y="459"/>
                  <a:pt x="165" y="456"/>
                  <a:pt x="168" y="454"/>
                </a:cubicBezTo>
                <a:cubicBezTo>
                  <a:pt x="182" y="447"/>
                  <a:pt x="195" y="442"/>
                  <a:pt x="208" y="436"/>
                </a:cubicBezTo>
                <a:cubicBezTo>
                  <a:pt x="219" y="447"/>
                  <a:pt x="237" y="451"/>
                  <a:pt x="249" y="461"/>
                </a:cubicBezTo>
                <a:cubicBezTo>
                  <a:pt x="245" y="483"/>
                  <a:pt x="239" y="499"/>
                  <a:pt x="232" y="517"/>
                </a:cubicBezTo>
                <a:cubicBezTo>
                  <a:pt x="228" y="526"/>
                  <a:pt x="222" y="533"/>
                  <a:pt x="219" y="541"/>
                </a:cubicBezTo>
                <a:cubicBezTo>
                  <a:pt x="219" y="542"/>
                  <a:pt x="219" y="545"/>
                  <a:pt x="219" y="547"/>
                </a:cubicBezTo>
                <a:cubicBezTo>
                  <a:pt x="215" y="556"/>
                  <a:pt x="210" y="560"/>
                  <a:pt x="212" y="568"/>
                </a:cubicBezTo>
                <a:cubicBezTo>
                  <a:pt x="216" y="577"/>
                  <a:pt x="219" y="588"/>
                  <a:pt x="225" y="592"/>
                </a:cubicBezTo>
                <a:cubicBezTo>
                  <a:pt x="230" y="595"/>
                  <a:pt x="236" y="595"/>
                  <a:pt x="242" y="597"/>
                </a:cubicBezTo>
                <a:cubicBezTo>
                  <a:pt x="247" y="599"/>
                  <a:pt x="254" y="604"/>
                  <a:pt x="258" y="608"/>
                </a:cubicBezTo>
                <a:cubicBezTo>
                  <a:pt x="268" y="616"/>
                  <a:pt x="273" y="625"/>
                  <a:pt x="282" y="631"/>
                </a:cubicBezTo>
                <a:cubicBezTo>
                  <a:pt x="290" y="632"/>
                  <a:pt x="297" y="631"/>
                  <a:pt x="301" y="629"/>
                </a:cubicBezTo>
                <a:cubicBezTo>
                  <a:pt x="301" y="627"/>
                  <a:pt x="302" y="626"/>
                  <a:pt x="303" y="625"/>
                </a:cubicBezTo>
                <a:cubicBezTo>
                  <a:pt x="311" y="623"/>
                  <a:pt x="323" y="627"/>
                  <a:pt x="332" y="622"/>
                </a:cubicBezTo>
                <a:cubicBezTo>
                  <a:pt x="339" y="619"/>
                  <a:pt x="351" y="619"/>
                  <a:pt x="359" y="616"/>
                </a:cubicBezTo>
                <a:cubicBezTo>
                  <a:pt x="357" y="602"/>
                  <a:pt x="346" y="586"/>
                  <a:pt x="335" y="583"/>
                </a:cubicBezTo>
                <a:cubicBezTo>
                  <a:pt x="333" y="580"/>
                  <a:pt x="330" y="577"/>
                  <a:pt x="327" y="575"/>
                </a:cubicBezTo>
                <a:cubicBezTo>
                  <a:pt x="317" y="577"/>
                  <a:pt x="306" y="579"/>
                  <a:pt x="306" y="591"/>
                </a:cubicBezTo>
                <a:cubicBezTo>
                  <a:pt x="294" y="601"/>
                  <a:pt x="286" y="588"/>
                  <a:pt x="272" y="588"/>
                </a:cubicBezTo>
                <a:cubicBezTo>
                  <a:pt x="263" y="582"/>
                  <a:pt x="253" y="578"/>
                  <a:pt x="252" y="564"/>
                </a:cubicBezTo>
                <a:cubicBezTo>
                  <a:pt x="255" y="560"/>
                  <a:pt x="255" y="555"/>
                  <a:pt x="257" y="549"/>
                </a:cubicBezTo>
                <a:cubicBezTo>
                  <a:pt x="264" y="529"/>
                  <a:pt x="278" y="516"/>
                  <a:pt x="288" y="500"/>
                </a:cubicBezTo>
                <a:cubicBezTo>
                  <a:pt x="292" y="493"/>
                  <a:pt x="296" y="485"/>
                  <a:pt x="301" y="474"/>
                </a:cubicBezTo>
                <a:cubicBezTo>
                  <a:pt x="306" y="465"/>
                  <a:pt x="312" y="452"/>
                  <a:pt x="317" y="451"/>
                </a:cubicBezTo>
                <a:cubicBezTo>
                  <a:pt x="322" y="449"/>
                  <a:pt x="330" y="452"/>
                  <a:pt x="335" y="452"/>
                </a:cubicBezTo>
                <a:cubicBezTo>
                  <a:pt x="346" y="453"/>
                  <a:pt x="353" y="455"/>
                  <a:pt x="362" y="455"/>
                </a:cubicBezTo>
                <a:cubicBezTo>
                  <a:pt x="378" y="456"/>
                  <a:pt x="389" y="451"/>
                  <a:pt x="402" y="450"/>
                </a:cubicBezTo>
                <a:cubicBezTo>
                  <a:pt x="418" y="448"/>
                  <a:pt x="432" y="444"/>
                  <a:pt x="445" y="438"/>
                </a:cubicBezTo>
                <a:cubicBezTo>
                  <a:pt x="451" y="453"/>
                  <a:pt x="448" y="468"/>
                  <a:pt x="449" y="481"/>
                </a:cubicBezTo>
                <a:cubicBezTo>
                  <a:pt x="450" y="498"/>
                  <a:pt x="459" y="514"/>
                  <a:pt x="461" y="532"/>
                </a:cubicBezTo>
                <a:cubicBezTo>
                  <a:pt x="461" y="541"/>
                  <a:pt x="459" y="551"/>
                  <a:pt x="461" y="561"/>
                </a:cubicBezTo>
                <a:cubicBezTo>
                  <a:pt x="463" y="584"/>
                  <a:pt x="458" y="601"/>
                  <a:pt x="452" y="616"/>
                </a:cubicBezTo>
                <a:cubicBezTo>
                  <a:pt x="447" y="629"/>
                  <a:pt x="442" y="641"/>
                  <a:pt x="435" y="651"/>
                </a:cubicBezTo>
                <a:cubicBezTo>
                  <a:pt x="432" y="656"/>
                  <a:pt x="428" y="662"/>
                  <a:pt x="425" y="667"/>
                </a:cubicBezTo>
                <a:cubicBezTo>
                  <a:pt x="425" y="669"/>
                  <a:pt x="425" y="672"/>
                  <a:pt x="425" y="674"/>
                </a:cubicBezTo>
                <a:cubicBezTo>
                  <a:pt x="421" y="684"/>
                  <a:pt x="414" y="691"/>
                  <a:pt x="409" y="699"/>
                </a:cubicBezTo>
                <a:cubicBezTo>
                  <a:pt x="406" y="699"/>
                  <a:pt x="405" y="701"/>
                  <a:pt x="404" y="703"/>
                </a:cubicBezTo>
                <a:cubicBezTo>
                  <a:pt x="395" y="717"/>
                  <a:pt x="398" y="724"/>
                  <a:pt x="398" y="739"/>
                </a:cubicBezTo>
                <a:cubicBezTo>
                  <a:pt x="399" y="740"/>
                  <a:pt x="399" y="740"/>
                  <a:pt x="399" y="741"/>
                </a:cubicBezTo>
                <a:cubicBezTo>
                  <a:pt x="401" y="744"/>
                  <a:pt x="405" y="744"/>
                  <a:pt x="409" y="744"/>
                </a:cubicBezTo>
                <a:cubicBezTo>
                  <a:pt x="420" y="742"/>
                  <a:pt x="433" y="734"/>
                  <a:pt x="440" y="725"/>
                </a:cubicBezTo>
                <a:cubicBezTo>
                  <a:pt x="440" y="725"/>
                  <a:pt x="440" y="725"/>
                  <a:pt x="440" y="725"/>
                </a:cubicBezTo>
                <a:cubicBezTo>
                  <a:pt x="447" y="716"/>
                  <a:pt x="447" y="704"/>
                  <a:pt x="442" y="694"/>
                </a:cubicBezTo>
                <a:cubicBezTo>
                  <a:pt x="444" y="689"/>
                  <a:pt x="451" y="691"/>
                  <a:pt x="456" y="688"/>
                </a:cubicBezTo>
                <a:cubicBezTo>
                  <a:pt x="458" y="687"/>
                  <a:pt x="464" y="681"/>
                  <a:pt x="464" y="681"/>
                </a:cubicBezTo>
                <a:cubicBezTo>
                  <a:pt x="479" y="672"/>
                  <a:pt x="482" y="654"/>
                  <a:pt x="484" y="636"/>
                </a:cubicBezTo>
                <a:cubicBezTo>
                  <a:pt x="485" y="626"/>
                  <a:pt x="493" y="611"/>
                  <a:pt x="496" y="604"/>
                </a:cubicBezTo>
                <a:cubicBezTo>
                  <a:pt x="503" y="590"/>
                  <a:pt x="520" y="570"/>
                  <a:pt x="532" y="561"/>
                </a:cubicBezTo>
                <a:cubicBezTo>
                  <a:pt x="535" y="558"/>
                  <a:pt x="541" y="557"/>
                  <a:pt x="545" y="553"/>
                </a:cubicBezTo>
                <a:cubicBezTo>
                  <a:pt x="551" y="547"/>
                  <a:pt x="554" y="538"/>
                  <a:pt x="560" y="532"/>
                </a:cubicBezTo>
                <a:cubicBezTo>
                  <a:pt x="571" y="524"/>
                  <a:pt x="582" y="522"/>
                  <a:pt x="580" y="505"/>
                </a:cubicBezTo>
                <a:cubicBezTo>
                  <a:pt x="579" y="498"/>
                  <a:pt x="575" y="491"/>
                  <a:pt x="574" y="483"/>
                </a:cubicBezTo>
                <a:cubicBezTo>
                  <a:pt x="572" y="465"/>
                  <a:pt x="572" y="445"/>
                  <a:pt x="583" y="434"/>
                </a:cubicBezTo>
                <a:cubicBezTo>
                  <a:pt x="585" y="436"/>
                  <a:pt x="588" y="439"/>
                  <a:pt x="591" y="442"/>
                </a:cubicBezTo>
                <a:cubicBezTo>
                  <a:pt x="593" y="444"/>
                  <a:pt x="596" y="449"/>
                  <a:pt x="596" y="451"/>
                </a:cubicBezTo>
                <a:cubicBezTo>
                  <a:pt x="597" y="456"/>
                  <a:pt x="597" y="460"/>
                  <a:pt x="599" y="459"/>
                </a:cubicBezTo>
                <a:cubicBezTo>
                  <a:pt x="599" y="461"/>
                  <a:pt x="600" y="469"/>
                  <a:pt x="597" y="466"/>
                </a:cubicBezTo>
                <a:cubicBezTo>
                  <a:pt x="599" y="469"/>
                  <a:pt x="598" y="475"/>
                  <a:pt x="596" y="478"/>
                </a:cubicBezTo>
                <a:cubicBezTo>
                  <a:pt x="593" y="476"/>
                  <a:pt x="595" y="475"/>
                  <a:pt x="596" y="479"/>
                </a:cubicBezTo>
                <a:cubicBezTo>
                  <a:pt x="598" y="486"/>
                  <a:pt x="593" y="491"/>
                  <a:pt x="595" y="497"/>
                </a:cubicBezTo>
                <a:cubicBezTo>
                  <a:pt x="595" y="497"/>
                  <a:pt x="594" y="497"/>
                  <a:pt x="594" y="496"/>
                </a:cubicBezTo>
                <a:cubicBezTo>
                  <a:pt x="594" y="497"/>
                  <a:pt x="596" y="504"/>
                  <a:pt x="594" y="505"/>
                </a:cubicBezTo>
                <a:cubicBezTo>
                  <a:pt x="594" y="505"/>
                  <a:pt x="593" y="503"/>
                  <a:pt x="593" y="504"/>
                </a:cubicBezTo>
                <a:cubicBezTo>
                  <a:pt x="591" y="520"/>
                  <a:pt x="595" y="539"/>
                  <a:pt x="603" y="550"/>
                </a:cubicBezTo>
                <a:cubicBezTo>
                  <a:pt x="606" y="558"/>
                  <a:pt x="610" y="565"/>
                  <a:pt x="616" y="570"/>
                </a:cubicBezTo>
                <a:cubicBezTo>
                  <a:pt x="616" y="572"/>
                  <a:pt x="615" y="570"/>
                  <a:pt x="614" y="571"/>
                </a:cubicBezTo>
                <a:cubicBezTo>
                  <a:pt x="622" y="579"/>
                  <a:pt x="630" y="586"/>
                  <a:pt x="638" y="593"/>
                </a:cubicBezTo>
                <a:cubicBezTo>
                  <a:pt x="642" y="591"/>
                  <a:pt x="644" y="594"/>
                  <a:pt x="647" y="596"/>
                </a:cubicBezTo>
                <a:cubicBezTo>
                  <a:pt x="653" y="596"/>
                  <a:pt x="655" y="599"/>
                  <a:pt x="657" y="597"/>
                </a:cubicBezTo>
                <a:cubicBezTo>
                  <a:pt x="659" y="596"/>
                  <a:pt x="661" y="597"/>
                  <a:pt x="662" y="598"/>
                </a:cubicBezTo>
                <a:cubicBezTo>
                  <a:pt x="662" y="597"/>
                  <a:pt x="662" y="596"/>
                  <a:pt x="661" y="595"/>
                </a:cubicBezTo>
                <a:cubicBezTo>
                  <a:pt x="663" y="596"/>
                  <a:pt x="665" y="602"/>
                  <a:pt x="667" y="599"/>
                </a:cubicBezTo>
                <a:cubicBezTo>
                  <a:pt x="667" y="599"/>
                  <a:pt x="663" y="597"/>
                  <a:pt x="666" y="596"/>
                </a:cubicBezTo>
                <a:cubicBezTo>
                  <a:pt x="669" y="600"/>
                  <a:pt x="675" y="606"/>
                  <a:pt x="679" y="602"/>
                </a:cubicBezTo>
                <a:cubicBezTo>
                  <a:pt x="678" y="602"/>
                  <a:pt x="675" y="600"/>
                  <a:pt x="677" y="600"/>
                </a:cubicBezTo>
                <a:cubicBezTo>
                  <a:pt x="682" y="598"/>
                  <a:pt x="684" y="603"/>
                  <a:pt x="688" y="604"/>
                </a:cubicBezTo>
                <a:cubicBezTo>
                  <a:pt x="688" y="602"/>
                  <a:pt x="686" y="602"/>
                  <a:pt x="689" y="601"/>
                </a:cubicBezTo>
                <a:cubicBezTo>
                  <a:pt x="690" y="603"/>
                  <a:pt x="690" y="606"/>
                  <a:pt x="692" y="607"/>
                </a:cubicBezTo>
                <a:cubicBezTo>
                  <a:pt x="692" y="604"/>
                  <a:pt x="695" y="606"/>
                  <a:pt x="696" y="609"/>
                </a:cubicBezTo>
                <a:cubicBezTo>
                  <a:pt x="698" y="607"/>
                  <a:pt x="698" y="608"/>
                  <a:pt x="697" y="605"/>
                </a:cubicBezTo>
                <a:cubicBezTo>
                  <a:pt x="699" y="606"/>
                  <a:pt x="700" y="607"/>
                  <a:pt x="701" y="608"/>
                </a:cubicBezTo>
                <a:cubicBezTo>
                  <a:pt x="703" y="605"/>
                  <a:pt x="698" y="605"/>
                  <a:pt x="701" y="604"/>
                </a:cubicBezTo>
                <a:cubicBezTo>
                  <a:pt x="702" y="604"/>
                  <a:pt x="708" y="608"/>
                  <a:pt x="707" y="605"/>
                </a:cubicBezTo>
                <a:cubicBezTo>
                  <a:pt x="703" y="605"/>
                  <a:pt x="701" y="602"/>
                  <a:pt x="698" y="600"/>
                </a:cubicBezTo>
                <a:cubicBezTo>
                  <a:pt x="706" y="600"/>
                  <a:pt x="717" y="605"/>
                  <a:pt x="717" y="604"/>
                </a:cubicBezTo>
                <a:cubicBezTo>
                  <a:pt x="721" y="603"/>
                  <a:pt x="724" y="609"/>
                  <a:pt x="727" y="606"/>
                </a:cubicBezTo>
                <a:cubicBezTo>
                  <a:pt x="724" y="606"/>
                  <a:pt x="723" y="606"/>
                  <a:pt x="723" y="603"/>
                </a:cubicBezTo>
                <a:cubicBezTo>
                  <a:pt x="728" y="603"/>
                  <a:pt x="733" y="607"/>
                  <a:pt x="735" y="606"/>
                </a:cubicBezTo>
                <a:cubicBezTo>
                  <a:pt x="734" y="606"/>
                  <a:pt x="733" y="605"/>
                  <a:pt x="732" y="604"/>
                </a:cubicBezTo>
                <a:cubicBezTo>
                  <a:pt x="747" y="601"/>
                  <a:pt x="764" y="598"/>
                  <a:pt x="774" y="590"/>
                </a:cubicBezTo>
                <a:cubicBezTo>
                  <a:pt x="774" y="590"/>
                  <a:pt x="773" y="590"/>
                  <a:pt x="773" y="589"/>
                </a:cubicBezTo>
                <a:cubicBezTo>
                  <a:pt x="775" y="589"/>
                  <a:pt x="778" y="589"/>
                  <a:pt x="779" y="587"/>
                </a:cubicBezTo>
                <a:cubicBezTo>
                  <a:pt x="779" y="583"/>
                  <a:pt x="766" y="591"/>
                  <a:pt x="771" y="586"/>
                </a:cubicBezTo>
                <a:cubicBezTo>
                  <a:pt x="767" y="586"/>
                  <a:pt x="764" y="586"/>
                  <a:pt x="763" y="586"/>
                </a:cubicBezTo>
                <a:cubicBezTo>
                  <a:pt x="764" y="584"/>
                  <a:pt x="759" y="585"/>
                  <a:pt x="764" y="583"/>
                </a:cubicBezTo>
                <a:cubicBezTo>
                  <a:pt x="759" y="583"/>
                  <a:pt x="754" y="583"/>
                  <a:pt x="752" y="580"/>
                </a:cubicBezTo>
                <a:cubicBezTo>
                  <a:pt x="753" y="579"/>
                  <a:pt x="754" y="578"/>
                  <a:pt x="755" y="577"/>
                </a:cubicBezTo>
                <a:cubicBezTo>
                  <a:pt x="744" y="577"/>
                  <a:pt x="748" y="576"/>
                  <a:pt x="738" y="576"/>
                </a:cubicBezTo>
                <a:cubicBezTo>
                  <a:pt x="740" y="573"/>
                  <a:pt x="736" y="573"/>
                  <a:pt x="735" y="572"/>
                </a:cubicBezTo>
                <a:cubicBezTo>
                  <a:pt x="735" y="572"/>
                  <a:pt x="735" y="569"/>
                  <a:pt x="733" y="569"/>
                </a:cubicBezTo>
                <a:cubicBezTo>
                  <a:pt x="739" y="568"/>
                  <a:pt x="742" y="570"/>
                  <a:pt x="743" y="570"/>
                </a:cubicBezTo>
                <a:cubicBezTo>
                  <a:pt x="743" y="570"/>
                  <a:pt x="743" y="570"/>
                  <a:pt x="743" y="570"/>
                </a:cubicBezTo>
                <a:cubicBezTo>
                  <a:pt x="742" y="570"/>
                  <a:pt x="742" y="570"/>
                  <a:pt x="743" y="570"/>
                </a:cubicBezTo>
                <a:cubicBezTo>
                  <a:pt x="744" y="570"/>
                  <a:pt x="745" y="570"/>
                  <a:pt x="746" y="570"/>
                </a:cubicBezTo>
                <a:cubicBezTo>
                  <a:pt x="744" y="570"/>
                  <a:pt x="744" y="569"/>
                  <a:pt x="744" y="568"/>
                </a:cubicBezTo>
                <a:cubicBezTo>
                  <a:pt x="751" y="569"/>
                  <a:pt x="760" y="563"/>
                  <a:pt x="764" y="563"/>
                </a:cubicBezTo>
                <a:cubicBezTo>
                  <a:pt x="762" y="563"/>
                  <a:pt x="762" y="562"/>
                  <a:pt x="761" y="561"/>
                </a:cubicBezTo>
                <a:cubicBezTo>
                  <a:pt x="768" y="562"/>
                  <a:pt x="777" y="559"/>
                  <a:pt x="786" y="560"/>
                </a:cubicBezTo>
                <a:cubicBezTo>
                  <a:pt x="783" y="556"/>
                  <a:pt x="786" y="559"/>
                  <a:pt x="789" y="557"/>
                </a:cubicBezTo>
                <a:close/>
                <a:moveTo>
                  <a:pt x="280" y="50"/>
                </a:moveTo>
                <a:cubicBezTo>
                  <a:pt x="280" y="50"/>
                  <a:pt x="280" y="50"/>
                  <a:pt x="280" y="50"/>
                </a:cubicBezTo>
                <a:close/>
                <a:moveTo>
                  <a:pt x="14" y="89"/>
                </a:moveTo>
                <a:cubicBezTo>
                  <a:pt x="14" y="90"/>
                  <a:pt x="14" y="90"/>
                  <a:pt x="14" y="91"/>
                </a:cubicBezTo>
                <a:cubicBezTo>
                  <a:pt x="14" y="90"/>
                  <a:pt x="14" y="90"/>
                  <a:pt x="14" y="89"/>
                </a:cubicBezTo>
                <a:close/>
                <a:moveTo>
                  <a:pt x="280" y="50"/>
                </a:move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80" y="50"/>
                </a:cubicBezTo>
                <a:cubicBezTo>
                  <a:pt x="280" y="50"/>
                  <a:pt x="280" y="50"/>
                  <a:pt x="280" y="5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49" name="Freeform 53"/>
          <p:cNvSpPr>
            <a:spLocks/>
          </p:cNvSpPr>
          <p:nvPr/>
        </p:nvSpPr>
        <p:spPr bwMode="auto">
          <a:xfrm>
            <a:off x="2831401" y="2004106"/>
            <a:ext cx="501481" cy="361724"/>
          </a:xfrm>
          <a:custGeom>
            <a:avLst/>
            <a:gdLst/>
            <a:ahLst/>
            <a:cxnLst>
              <a:cxn ang="0">
                <a:pos x="579" y="168"/>
              </a:cxn>
              <a:cxn ang="0">
                <a:pos x="505" y="220"/>
              </a:cxn>
              <a:cxn ang="0">
                <a:pos x="474" y="184"/>
              </a:cxn>
              <a:cxn ang="0">
                <a:pos x="433" y="110"/>
              </a:cxn>
              <a:cxn ang="0">
                <a:pos x="408" y="86"/>
              </a:cxn>
              <a:cxn ang="0">
                <a:pos x="362" y="69"/>
              </a:cxn>
              <a:cxn ang="0">
                <a:pos x="323" y="47"/>
              </a:cxn>
              <a:cxn ang="0">
                <a:pos x="259" y="14"/>
              </a:cxn>
              <a:cxn ang="0">
                <a:pos x="246" y="10"/>
              </a:cxn>
              <a:cxn ang="0">
                <a:pos x="173" y="1"/>
              </a:cxn>
              <a:cxn ang="0">
                <a:pos x="34" y="79"/>
              </a:cxn>
              <a:cxn ang="0">
                <a:pos x="34" y="209"/>
              </a:cxn>
              <a:cxn ang="0">
                <a:pos x="45" y="223"/>
              </a:cxn>
              <a:cxn ang="0">
                <a:pos x="61" y="381"/>
              </a:cxn>
              <a:cxn ang="0">
                <a:pos x="67" y="376"/>
              </a:cxn>
              <a:cxn ang="0">
                <a:pos x="61" y="400"/>
              </a:cxn>
              <a:cxn ang="0">
                <a:pos x="99" y="402"/>
              </a:cxn>
              <a:cxn ang="0">
                <a:pos x="90" y="375"/>
              </a:cxn>
              <a:cxn ang="0">
                <a:pos x="89" y="317"/>
              </a:cxn>
              <a:cxn ang="0">
                <a:pos x="97" y="275"/>
              </a:cxn>
              <a:cxn ang="0">
                <a:pos x="110" y="209"/>
              </a:cxn>
              <a:cxn ang="0">
                <a:pos x="129" y="235"/>
              </a:cxn>
              <a:cxn ang="0">
                <a:pos x="119" y="267"/>
              </a:cxn>
              <a:cxn ang="0">
                <a:pos x="128" y="288"/>
              </a:cxn>
              <a:cxn ang="0">
                <a:pos x="147" y="379"/>
              </a:cxn>
              <a:cxn ang="0">
                <a:pos x="153" y="370"/>
              </a:cxn>
              <a:cxn ang="0">
                <a:pos x="152" y="395"/>
              </a:cxn>
              <a:cxn ang="0">
                <a:pos x="195" y="395"/>
              </a:cxn>
              <a:cxn ang="0">
                <a:pos x="166" y="320"/>
              </a:cxn>
              <a:cxn ang="0">
                <a:pos x="162" y="296"/>
              </a:cxn>
              <a:cxn ang="0">
                <a:pos x="171" y="278"/>
              </a:cxn>
              <a:cxn ang="0">
                <a:pos x="186" y="231"/>
              </a:cxn>
              <a:cxn ang="0">
                <a:pos x="231" y="241"/>
              </a:cxn>
              <a:cxn ang="0">
                <a:pos x="260" y="247"/>
              </a:cxn>
              <a:cxn ang="0">
                <a:pos x="289" y="359"/>
              </a:cxn>
              <a:cxn ang="0">
                <a:pos x="281" y="409"/>
              </a:cxn>
              <a:cxn ang="0">
                <a:pos x="289" y="393"/>
              </a:cxn>
              <a:cxn ang="0">
                <a:pos x="288" y="415"/>
              </a:cxn>
              <a:cxn ang="0">
                <a:pos x="328" y="422"/>
              </a:cxn>
              <a:cxn ang="0">
                <a:pos x="318" y="358"/>
              </a:cxn>
              <a:cxn ang="0">
                <a:pos x="325" y="307"/>
              </a:cxn>
              <a:cxn ang="0">
                <a:pos x="320" y="273"/>
              </a:cxn>
              <a:cxn ang="0">
                <a:pos x="341" y="283"/>
              </a:cxn>
              <a:cxn ang="0">
                <a:pos x="361" y="396"/>
              </a:cxn>
              <a:cxn ang="0">
                <a:pos x="369" y="387"/>
              </a:cxn>
              <a:cxn ang="0">
                <a:pos x="369" y="411"/>
              </a:cxn>
              <a:cxn ang="0">
                <a:pos x="414" y="411"/>
              </a:cxn>
              <a:cxn ang="0">
                <a:pos x="390" y="341"/>
              </a:cxn>
              <a:cxn ang="0">
                <a:pos x="484" y="403"/>
              </a:cxn>
              <a:cxn ang="0">
                <a:pos x="535" y="408"/>
              </a:cxn>
              <a:cxn ang="0">
                <a:pos x="521" y="361"/>
              </a:cxn>
              <a:cxn ang="0">
                <a:pos x="516" y="356"/>
              </a:cxn>
              <a:cxn ang="0">
                <a:pos x="513" y="317"/>
              </a:cxn>
              <a:cxn ang="0">
                <a:pos x="527" y="257"/>
              </a:cxn>
              <a:cxn ang="0">
                <a:pos x="542" y="238"/>
              </a:cxn>
              <a:cxn ang="0">
                <a:pos x="555" y="215"/>
              </a:cxn>
              <a:cxn ang="0">
                <a:pos x="579" y="168"/>
              </a:cxn>
            </a:cxnLst>
            <a:rect l="0" t="0" r="r" b="b"/>
            <a:pathLst>
              <a:path w="589" h="426">
                <a:moveTo>
                  <a:pt x="579" y="168"/>
                </a:moveTo>
                <a:cubicBezTo>
                  <a:pt x="570" y="201"/>
                  <a:pt x="532" y="205"/>
                  <a:pt x="505" y="220"/>
                </a:cubicBezTo>
                <a:cubicBezTo>
                  <a:pt x="494" y="207"/>
                  <a:pt x="484" y="197"/>
                  <a:pt x="474" y="184"/>
                </a:cubicBezTo>
                <a:cubicBezTo>
                  <a:pt x="456" y="162"/>
                  <a:pt x="451" y="132"/>
                  <a:pt x="433" y="110"/>
                </a:cubicBezTo>
                <a:cubicBezTo>
                  <a:pt x="426" y="100"/>
                  <a:pt x="416" y="92"/>
                  <a:pt x="408" y="86"/>
                </a:cubicBezTo>
                <a:cubicBezTo>
                  <a:pt x="394" y="76"/>
                  <a:pt x="376" y="76"/>
                  <a:pt x="362" y="69"/>
                </a:cubicBezTo>
                <a:cubicBezTo>
                  <a:pt x="348" y="63"/>
                  <a:pt x="336" y="55"/>
                  <a:pt x="323" y="47"/>
                </a:cubicBezTo>
                <a:cubicBezTo>
                  <a:pt x="301" y="33"/>
                  <a:pt x="268" y="17"/>
                  <a:pt x="259" y="14"/>
                </a:cubicBezTo>
                <a:cubicBezTo>
                  <a:pt x="256" y="13"/>
                  <a:pt x="250" y="11"/>
                  <a:pt x="246" y="10"/>
                </a:cubicBezTo>
                <a:cubicBezTo>
                  <a:pt x="226" y="3"/>
                  <a:pt x="179" y="1"/>
                  <a:pt x="173" y="1"/>
                </a:cubicBezTo>
                <a:cubicBezTo>
                  <a:pt x="103" y="0"/>
                  <a:pt x="55" y="36"/>
                  <a:pt x="34" y="79"/>
                </a:cubicBezTo>
                <a:cubicBezTo>
                  <a:pt x="19" y="110"/>
                  <a:pt x="0" y="158"/>
                  <a:pt x="34" y="209"/>
                </a:cubicBezTo>
                <a:cubicBezTo>
                  <a:pt x="39" y="217"/>
                  <a:pt x="42" y="218"/>
                  <a:pt x="45" y="223"/>
                </a:cubicBezTo>
                <a:cubicBezTo>
                  <a:pt x="68" y="266"/>
                  <a:pt x="57" y="327"/>
                  <a:pt x="61" y="381"/>
                </a:cubicBezTo>
                <a:cubicBezTo>
                  <a:pt x="61" y="383"/>
                  <a:pt x="67" y="372"/>
                  <a:pt x="67" y="376"/>
                </a:cubicBezTo>
                <a:cubicBezTo>
                  <a:pt x="67" y="381"/>
                  <a:pt x="57" y="398"/>
                  <a:pt x="61" y="400"/>
                </a:cubicBezTo>
                <a:cubicBezTo>
                  <a:pt x="74" y="407"/>
                  <a:pt x="99" y="402"/>
                  <a:pt x="99" y="402"/>
                </a:cubicBezTo>
                <a:cubicBezTo>
                  <a:pt x="99" y="402"/>
                  <a:pt x="90" y="383"/>
                  <a:pt x="90" y="375"/>
                </a:cubicBezTo>
                <a:cubicBezTo>
                  <a:pt x="91" y="357"/>
                  <a:pt x="87" y="337"/>
                  <a:pt x="89" y="317"/>
                </a:cubicBezTo>
                <a:cubicBezTo>
                  <a:pt x="90" y="303"/>
                  <a:pt x="95" y="289"/>
                  <a:pt x="97" y="275"/>
                </a:cubicBezTo>
                <a:cubicBezTo>
                  <a:pt x="99" y="251"/>
                  <a:pt x="94" y="224"/>
                  <a:pt x="110" y="209"/>
                </a:cubicBezTo>
                <a:cubicBezTo>
                  <a:pt x="120" y="216"/>
                  <a:pt x="128" y="222"/>
                  <a:pt x="129" y="235"/>
                </a:cubicBezTo>
                <a:cubicBezTo>
                  <a:pt x="130" y="247"/>
                  <a:pt x="120" y="257"/>
                  <a:pt x="119" y="267"/>
                </a:cubicBezTo>
                <a:cubicBezTo>
                  <a:pt x="119" y="273"/>
                  <a:pt x="125" y="280"/>
                  <a:pt x="128" y="288"/>
                </a:cubicBezTo>
                <a:cubicBezTo>
                  <a:pt x="136" y="314"/>
                  <a:pt x="139" y="358"/>
                  <a:pt x="147" y="379"/>
                </a:cubicBezTo>
                <a:cubicBezTo>
                  <a:pt x="150" y="374"/>
                  <a:pt x="151" y="372"/>
                  <a:pt x="153" y="370"/>
                </a:cubicBezTo>
                <a:cubicBezTo>
                  <a:pt x="155" y="379"/>
                  <a:pt x="153" y="391"/>
                  <a:pt x="152" y="395"/>
                </a:cubicBezTo>
                <a:cubicBezTo>
                  <a:pt x="162" y="401"/>
                  <a:pt x="185" y="398"/>
                  <a:pt x="195" y="395"/>
                </a:cubicBezTo>
                <a:cubicBezTo>
                  <a:pt x="177" y="377"/>
                  <a:pt x="171" y="351"/>
                  <a:pt x="166" y="320"/>
                </a:cubicBezTo>
                <a:cubicBezTo>
                  <a:pt x="165" y="311"/>
                  <a:pt x="162" y="302"/>
                  <a:pt x="162" y="296"/>
                </a:cubicBezTo>
                <a:cubicBezTo>
                  <a:pt x="161" y="289"/>
                  <a:pt x="169" y="283"/>
                  <a:pt x="171" y="278"/>
                </a:cubicBezTo>
                <a:cubicBezTo>
                  <a:pt x="178" y="262"/>
                  <a:pt x="179" y="243"/>
                  <a:pt x="186" y="231"/>
                </a:cubicBezTo>
                <a:cubicBezTo>
                  <a:pt x="191" y="231"/>
                  <a:pt x="226" y="239"/>
                  <a:pt x="231" y="241"/>
                </a:cubicBezTo>
                <a:cubicBezTo>
                  <a:pt x="236" y="243"/>
                  <a:pt x="251" y="247"/>
                  <a:pt x="260" y="247"/>
                </a:cubicBezTo>
                <a:cubicBezTo>
                  <a:pt x="268" y="282"/>
                  <a:pt x="291" y="319"/>
                  <a:pt x="289" y="359"/>
                </a:cubicBezTo>
                <a:cubicBezTo>
                  <a:pt x="289" y="376"/>
                  <a:pt x="283" y="391"/>
                  <a:pt x="281" y="409"/>
                </a:cubicBezTo>
                <a:cubicBezTo>
                  <a:pt x="287" y="410"/>
                  <a:pt x="285" y="389"/>
                  <a:pt x="289" y="393"/>
                </a:cubicBezTo>
                <a:cubicBezTo>
                  <a:pt x="289" y="401"/>
                  <a:pt x="289" y="408"/>
                  <a:pt x="288" y="415"/>
                </a:cubicBezTo>
                <a:cubicBezTo>
                  <a:pt x="299" y="426"/>
                  <a:pt x="306" y="425"/>
                  <a:pt x="328" y="422"/>
                </a:cubicBezTo>
                <a:cubicBezTo>
                  <a:pt x="325" y="400"/>
                  <a:pt x="319" y="381"/>
                  <a:pt x="318" y="358"/>
                </a:cubicBezTo>
                <a:cubicBezTo>
                  <a:pt x="318" y="340"/>
                  <a:pt x="326" y="323"/>
                  <a:pt x="325" y="307"/>
                </a:cubicBezTo>
                <a:cubicBezTo>
                  <a:pt x="324" y="295"/>
                  <a:pt x="315" y="284"/>
                  <a:pt x="320" y="273"/>
                </a:cubicBezTo>
                <a:cubicBezTo>
                  <a:pt x="327" y="277"/>
                  <a:pt x="332" y="282"/>
                  <a:pt x="341" y="283"/>
                </a:cubicBezTo>
                <a:cubicBezTo>
                  <a:pt x="364" y="308"/>
                  <a:pt x="358" y="353"/>
                  <a:pt x="361" y="396"/>
                </a:cubicBezTo>
                <a:cubicBezTo>
                  <a:pt x="368" y="398"/>
                  <a:pt x="362" y="386"/>
                  <a:pt x="369" y="387"/>
                </a:cubicBezTo>
                <a:cubicBezTo>
                  <a:pt x="372" y="391"/>
                  <a:pt x="368" y="405"/>
                  <a:pt x="369" y="411"/>
                </a:cubicBezTo>
                <a:cubicBezTo>
                  <a:pt x="384" y="417"/>
                  <a:pt x="400" y="417"/>
                  <a:pt x="414" y="411"/>
                </a:cubicBezTo>
                <a:cubicBezTo>
                  <a:pt x="398" y="395"/>
                  <a:pt x="387" y="375"/>
                  <a:pt x="390" y="341"/>
                </a:cubicBezTo>
                <a:cubicBezTo>
                  <a:pt x="420" y="363"/>
                  <a:pt x="449" y="386"/>
                  <a:pt x="484" y="403"/>
                </a:cubicBezTo>
                <a:cubicBezTo>
                  <a:pt x="489" y="425"/>
                  <a:pt x="518" y="412"/>
                  <a:pt x="535" y="408"/>
                </a:cubicBezTo>
                <a:cubicBezTo>
                  <a:pt x="551" y="404"/>
                  <a:pt x="521" y="381"/>
                  <a:pt x="521" y="361"/>
                </a:cubicBezTo>
                <a:cubicBezTo>
                  <a:pt x="518" y="357"/>
                  <a:pt x="518" y="357"/>
                  <a:pt x="516" y="356"/>
                </a:cubicBezTo>
                <a:cubicBezTo>
                  <a:pt x="516" y="342"/>
                  <a:pt x="517" y="327"/>
                  <a:pt x="513" y="317"/>
                </a:cubicBezTo>
                <a:cubicBezTo>
                  <a:pt x="522" y="301"/>
                  <a:pt x="520" y="273"/>
                  <a:pt x="527" y="257"/>
                </a:cubicBezTo>
                <a:cubicBezTo>
                  <a:pt x="530" y="251"/>
                  <a:pt x="537" y="244"/>
                  <a:pt x="542" y="238"/>
                </a:cubicBezTo>
                <a:cubicBezTo>
                  <a:pt x="546" y="231"/>
                  <a:pt x="550" y="221"/>
                  <a:pt x="555" y="215"/>
                </a:cubicBezTo>
                <a:cubicBezTo>
                  <a:pt x="564" y="203"/>
                  <a:pt x="589" y="193"/>
                  <a:pt x="579" y="16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0" name="Freeform 54"/>
          <p:cNvSpPr>
            <a:spLocks/>
          </p:cNvSpPr>
          <p:nvPr/>
        </p:nvSpPr>
        <p:spPr bwMode="auto">
          <a:xfrm>
            <a:off x="5182608" y="1932858"/>
            <a:ext cx="542586" cy="386387"/>
          </a:xfrm>
          <a:custGeom>
            <a:avLst/>
            <a:gdLst/>
            <a:ahLst/>
            <a:cxnLst>
              <a:cxn ang="0">
                <a:pos x="627" y="45"/>
              </a:cxn>
              <a:cxn ang="0">
                <a:pos x="627" y="37"/>
              </a:cxn>
              <a:cxn ang="0">
                <a:pos x="626" y="27"/>
              </a:cxn>
              <a:cxn ang="0">
                <a:pos x="615" y="19"/>
              </a:cxn>
              <a:cxn ang="0">
                <a:pos x="609" y="15"/>
              </a:cxn>
              <a:cxn ang="0">
                <a:pos x="575" y="16"/>
              </a:cxn>
              <a:cxn ang="0">
                <a:pos x="412" y="79"/>
              </a:cxn>
              <a:cxn ang="0">
                <a:pos x="238" y="69"/>
              </a:cxn>
              <a:cxn ang="0">
                <a:pos x="125" y="28"/>
              </a:cxn>
              <a:cxn ang="0">
                <a:pos x="72" y="13"/>
              </a:cxn>
              <a:cxn ang="0">
                <a:pos x="56" y="6"/>
              </a:cxn>
              <a:cxn ang="0">
                <a:pos x="39" y="4"/>
              </a:cxn>
              <a:cxn ang="0">
                <a:pos x="35" y="20"/>
              </a:cxn>
              <a:cxn ang="0">
                <a:pos x="19" y="36"/>
              </a:cxn>
              <a:cxn ang="0">
                <a:pos x="10" y="59"/>
              </a:cxn>
              <a:cxn ang="0">
                <a:pos x="67" y="80"/>
              </a:cxn>
              <a:cxn ang="0">
                <a:pos x="188" y="219"/>
              </a:cxn>
              <a:cxn ang="0">
                <a:pos x="224" y="259"/>
              </a:cxn>
              <a:cxn ang="0">
                <a:pos x="242" y="268"/>
              </a:cxn>
              <a:cxn ang="0">
                <a:pos x="294" y="309"/>
              </a:cxn>
              <a:cxn ang="0">
                <a:pos x="279" y="362"/>
              </a:cxn>
              <a:cxn ang="0">
                <a:pos x="235" y="390"/>
              </a:cxn>
              <a:cxn ang="0">
                <a:pos x="196" y="397"/>
              </a:cxn>
              <a:cxn ang="0">
                <a:pos x="268" y="390"/>
              </a:cxn>
              <a:cxn ang="0">
                <a:pos x="252" y="418"/>
              </a:cxn>
              <a:cxn ang="0">
                <a:pos x="278" y="395"/>
              </a:cxn>
              <a:cxn ang="0">
                <a:pos x="291" y="373"/>
              </a:cxn>
              <a:cxn ang="0">
                <a:pos x="362" y="328"/>
              </a:cxn>
              <a:cxn ang="0">
                <a:pos x="414" y="329"/>
              </a:cxn>
              <a:cxn ang="0">
                <a:pos x="478" y="375"/>
              </a:cxn>
              <a:cxn ang="0">
                <a:pos x="441" y="404"/>
              </a:cxn>
              <a:cxn ang="0">
                <a:pos x="460" y="417"/>
              </a:cxn>
              <a:cxn ang="0">
                <a:pos x="475" y="456"/>
              </a:cxn>
              <a:cxn ang="0">
                <a:pos x="508" y="375"/>
              </a:cxn>
              <a:cxn ang="0">
                <a:pos x="501" y="371"/>
              </a:cxn>
              <a:cxn ang="0">
                <a:pos x="519" y="278"/>
              </a:cxn>
              <a:cxn ang="0">
                <a:pos x="540" y="230"/>
              </a:cxn>
              <a:cxn ang="0">
                <a:pos x="542" y="219"/>
              </a:cxn>
              <a:cxn ang="0">
                <a:pos x="539" y="204"/>
              </a:cxn>
              <a:cxn ang="0">
                <a:pos x="584" y="156"/>
              </a:cxn>
              <a:cxn ang="0">
                <a:pos x="599" y="115"/>
              </a:cxn>
              <a:cxn ang="0">
                <a:pos x="618" y="80"/>
              </a:cxn>
              <a:cxn ang="0">
                <a:pos x="641" y="58"/>
              </a:cxn>
            </a:cxnLst>
            <a:rect l="0" t="0" r="r" b="b"/>
            <a:pathLst>
              <a:path w="641" h="456">
                <a:moveTo>
                  <a:pt x="635" y="51"/>
                </a:moveTo>
                <a:cubicBezTo>
                  <a:pt x="631" y="48"/>
                  <a:pt x="625" y="51"/>
                  <a:pt x="622" y="51"/>
                </a:cubicBezTo>
                <a:cubicBezTo>
                  <a:pt x="625" y="50"/>
                  <a:pt x="627" y="49"/>
                  <a:pt x="627" y="45"/>
                </a:cubicBezTo>
                <a:cubicBezTo>
                  <a:pt x="625" y="45"/>
                  <a:pt x="623" y="48"/>
                  <a:pt x="621" y="46"/>
                </a:cubicBezTo>
                <a:cubicBezTo>
                  <a:pt x="623" y="45"/>
                  <a:pt x="627" y="45"/>
                  <a:pt x="628" y="43"/>
                </a:cubicBezTo>
                <a:cubicBezTo>
                  <a:pt x="625" y="43"/>
                  <a:pt x="628" y="40"/>
                  <a:pt x="627" y="37"/>
                </a:cubicBezTo>
                <a:cubicBezTo>
                  <a:pt x="622" y="37"/>
                  <a:pt x="623" y="34"/>
                  <a:pt x="619" y="34"/>
                </a:cubicBezTo>
                <a:cubicBezTo>
                  <a:pt x="622" y="34"/>
                  <a:pt x="627" y="34"/>
                  <a:pt x="628" y="31"/>
                </a:cubicBezTo>
                <a:cubicBezTo>
                  <a:pt x="626" y="31"/>
                  <a:pt x="626" y="29"/>
                  <a:pt x="626" y="27"/>
                </a:cubicBezTo>
                <a:cubicBezTo>
                  <a:pt x="623" y="28"/>
                  <a:pt x="617" y="25"/>
                  <a:pt x="619" y="21"/>
                </a:cubicBezTo>
                <a:cubicBezTo>
                  <a:pt x="617" y="20"/>
                  <a:pt x="614" y="23"/>
                  <a:pt x="614" y="21"/>
                </a:cubicBezTo>
                <a:cubicBezTo>
                  <a:pt x="614" y="20"/>
                  <a:pt x="615" y="21"/>
                  <a:pt x="615" y="19"/>
                </a:cubicBezTo>
                <a:cubicBezTo>
                  <a:pt x="613" y="17"/>
                  <a:pt x="609" y="19"/>
                  <a:pt x="612" y="16"/>
                </a:cubicBezTo>
                <a:cubicBezTo>
                  <a:pt x="610" y="15"/>
                  <a:pt x="608" y="18"/>
                  <a:pt x="607" y="17"/>
                </a:cubicBezTo>
                <a:cubicBezTo>
                  <a:pt x="608" y="17"/>
                  <a:pt x="609" y="16"/>
                  <a:pt x="609" y="15"/>
                </a:cubicBezTo>
                <a:cubicBezTo>
                  <a:pt x="605" y="16"/>
                  <a:pt x="601" y="12"/>
                  <a:pt x="598" y="15"/>
                </a:cubicBezTo>
                <a:cubicBezTo>
                  <a:pt x="598" y="13"/>
                  <a:pt x="593" y="12"/>
                  <a:pt x="591" y="13"/>
                </a:cubicBezTo>
                <a:cubicBezTo>
                  <a:pt x="585" y="13"/>
                  <a:pt x="579" y="16"/>
                  <a:pt x="575" y="16"/>
                </a:cubicBezTo>
                <a:cubicBezTo>
                  <a:pt x="562" y="15"/>
                  <a:pt x="535" y="29"/>
                  <a:pt x="525" y="35"/>
                </a:cubicBezTo>
                <a:cubicBezTo>
                  <a:pt x="524" y="36"/>
                  <a:pt x="495" y="67"/>
                  <a:pt x="492" y="66"/>
                </a:cubicBezTo>
                <a:cubicBezTo>
                  <a:pt x="472" y="75"/>
                  <a:pt x="441" y="79"/>
                  <a:pt x="412" y="79"/>
                </a:cubicBezTo>
                <a:cubicBezTo>
                  <a:pt x="375" y="79"/>
                  <a:pt x="339" y="63"/>
                  <a:pt x="306" y="63"/>
                </a:cubicBezTo>
                <a:cubicBezTo>
                  <a:pt x="292" y="60"/>
                  <a:pt x="273" y="55"/>
                  <a:pt x="257" y="60"/>
                </a:cubicBezTo>
                <a:cubicBezTo>
                  <a:pt x="251" y="62"/>
                  <a:pt x="245" y="69"/>
                  <a:pt x="238" y="69"/>
                </a:cubicBezTo>
                <a:cubicBezTo>
                  <a:pt x="232" y="69"/>
                  <a:pt x="221" y="63"/>
                  <a:pt x="213" y="60"/>
                </a:cubicBezTo>
                <a:cubicBezTo>
                  <a:pt x="205" y="57"/>
                  <a:pt x="197" y="54"/>
                  <a:pt x="189" y="51"/>
                </a:cubicBezTo>
                <a:cubicBezTo>
                  <a:pt x="167" y="42"/>
                  <a:pt x="148" y="39"/>
                  <a:pt x="125" y="28"/>
                </a:cubicBezTo>
                <a:cubicBezTo>
                  <a:pt x="123" y="27"/>
                  <a:pt x="122" y="25"/>
                  <a:pt x="120" y="24"/>
                </a:cubicBezTo>
                <a:cubicBezTo>
                  <a:pt x="106" y="18"/>
                  <a:pt x="84" y="18"/>
                  <a:pt x="73" y="14"/>
                </a:cubicBezTo>
                <a:cubicBezTo>
                  <a:pt x="72" y="14"/>
                  <a:pt x="73" y="14"/>
                  <a:pt x="72" y="13"/>
                </a:cubicBezTo>
                <a:cubicBezTo>
                  <a:pt x="69" y="9"/>
                  <a:pt x="70" y="5"/>
                  <a:pt x="66" y="2"/>
                </a:cubicBezTo>
                <a:cubicBezTo>
                  <a:pt x="64" y="1"/>
                  <a:pt x="61" y="1"/>
                  <a:pt x="58" y="0"/>
                </a:cubicBezTo>
                <a:cubicBezTo>
                  <a:pt x="57" y="2"/>
                  <a:pt x="57" y="4"/>
                  <a:pt x="56" y="6"/>
                </a:cubicBezTo>
                <a:cubicBezTo>
                  <a:pt x="53" y="5"/>
                  <a:pt x="53" y="1"/>
                  <a:pt x="49" y="2"/>
                </a:cubicBezTo>
                <a:cubicBezTo>
                  <a:pt x="47" y="4"/>
                  <a:pt x="52" y="9"/>
                  <a:pt x="48" y="10"/>
                </a:cubicBezTo>
                <a:cubicBezTo>
                  <a:pt x="45" y="8"/>
                  <a:pt x="44" y="4"/>
                  <a:pt x="39" y="4"/>
                </a:cubicBezTo>
                <a:cubicBezTo>
                  <a:pt x="38" y="9"/>
                  <a:pt x="44" y="12"/>
                  <a:pt x="42" y="17"/>
                </a:cubicBezTo>
                <a:cubicBezTo>
                  <a:pt x="38" y="15"/>
                  <a:pt x="37" y="11"/>
                  <a:pt x="33" y="10"/>
                </a:cubicBezTo>
                <a:cubicBezTo>
                  <a:pt x="30" y="14"/>
                  <a:pt x="35" y="16"/>
                  <a:pt x="35" y="20"/>
                </a:cubicBezTo>
                <a:cubicBezTo>
                  <a:pt x="27" y="16"/>
                  <a:pt x="19" y="18"/>
                  <a:pt x="21" y="28"/>
                </a:cubicBezTo>
                <a:cubicBezTo>
                  <a:pt x="19" y="29"/>
                  <a:pt x="17" y="27"/>
                  <a:pt x="16" y="28"/>
                </a:cubicBezTo>
                <a:cubicBezTo>
                  <a:pt x="16" y="32"/>
                  <a:pt x="18" y="33"/>
                  <a:pt x="19" y="36"/>
                </a:cubicBezTo>
                <a:cubicBezTo>
                  <a:pt x="16" y="42"/>
                  <a:pt x="15" y="47"/>
                  <a:pt x="9" y="50"/>
                </a:cubicBezTo>
                <a:cubicBezTo>
                  <a:pt x="2" y="50"/>
                  <a:pt x="0" y="57"/>
                  <a:pt x="0" y="61"/>
                </a:cubicBezTo>
                <a:cubicBezTo>
                  <a:pt x="2" y="59"/>
                  <a:pt x="7" y="56"/>
                  <a:pt x="10" y="59"/>
                </a:cubicBezTo>
                <a:cubicBezTo>
                  <a:pt x="9" y="63"/>
                  <a:pt x="4" y="64"/>
                  <a:pt x="3" y="68"/>
                </a:cubicBezTo>
                <a:cubicBezTo>
                  <a:pt x="15" y="67"/>
                  <a:pt x="27" y="64"/>
                  <a:pt x="36" y="69"/>
                </a:cubicBezTo>
                <a:cubicBezTo>
                  <a:pt x="37" y="83"/>
                  <a:pt x="57" y="90"/>
                  <a:pt x="67" y="80"/>
                </a:cubicBezTo>
                <a:cubicBezTo>
                  <a:pt x="84" y="99"/>
                  <a:pt x="100" y="117"/>
                  <a:pt x="112" y="139"/>
                </a:cubicBezTo>
                <a:cubicBezTo>
                  <a:pt x="124" y="159"/>
                  <a:pt x="140" y="180"/>
                  <a:pt x="159" y="196"/>
                </a:cubicBezTo>
                <a:cubicBezTo>
                  <a:pt x="169" y="204"/>
                  <a:pt x="182" y="208"/>
                  <a:pt x="188" y="219"/>
                </a:cubicBezTo>
                <a:cubicBezTo>
                  <a:pt x="187" y="217"/>
                  <a:pt x="213" y="239"/>
                  <a:pt x="218" y="251"/>
                </a:cubicBezTo>
                <a:cubicBezTo>
                  <a:pt x="221" y="256"/>
                  <a:pt x="218" y="262"/>
                  <a:pt x="224" y="266"/>
                </a:cubicBezTo>
                <a:cubicBezTo>
                  <a:pt x="224" y="264"/>
                  <a:pt x="224" y="261"/>
                  <a:pt x="224" y="259"/>
                </a:cubicBezTo>
                <a:cubicBezTo>
                  <a:pt x="226" y="258"/>
                  <a:pt x="228" y="256"/>
                  <a:pt x="231" y="256"/>
                </a:cubicBezTo>
                <a:cubicBezTo>
                  <a:pt x="234" y="265"/>
                  <a:pt x="240" y="275"/>
                  <a:pt x="247" y="278"/>
                </a:cubicBezTo>
                <a:cubicBezTo>
                  <a:pt x="245" y="275"/>
                  <a:pt x="244" y="271"/>
                  <a:pt x="242" y="268"/>
                </a:cubicBezTo>
                <a:cubicBezTo>
                  <a:pt x="258" y="267"/>
                  <a:pt x="269" y="277"/>
                  <a:pt x="277" y="286"/>
                </a:cubicBezTo>
                <a:cubicBezTo>
                  <a:pt x="284" y="293"/>
                  <a:pt x="296" y="295"/>
                  <a:pt x="299" y="306"/>
                </a:cubicBezTo>
                <a:cubicBezTo>
                  <a:pt x="298" y="308"/>
                  <a:pt x="295" y="307"/>
                  <a:pt x="294" y="309"/>
                </a:cubicBezTo>
                <a:cubicBezTo>
                  <a:pt x="296" y="311"/>
                  <a:pt x="301" y="311"/>
                  <a:pt x="304" y="312"/>
                </a:cubicBezTo>
                <a:cubicBezTo>
                  <a:pt x="308" y="317"/>
                  <a:pt x="316" y="317"/>
                  <a:pt x="316" y="326"/>
                </a:cubicBezTo>
                <a:cubicBezTo>
                  <a:pt x="304" y="339"/>
                  <a:pt x="288" y="346"/>
                  <a:pt x="279" y="362"/>
                </a:cubicBezTo>
                <a:cubicBezTo>
                  <a:pt x="273" y="363"/>
                  <a:pt x="267" y="371"/>
                  <a:pt x="263" y="377"/>
                </a:cubicBezTo>
                <a:cubicBezTo>
                  <a:pt x="261" y="380"/>
                  <a:pt x="251" y="386"/>
                  <a:pt x="247" y="388"/>
                </a:cubicBezTo>
                <a:cubicBezTo>
                  <a:pt x="246" y="387"/>
                  <a:pt x="239" y="389"/>
                  <a:pt x="235" y="390"/>
                </a:cubicBezTo>
                <a:cubicBezTo>
                  <a:pt x="231" y="391"/>
                  <a:pt x="228" y="391"/>
                  <a:pt x="220" y="393"/>
                </a:cubicBezTo>
                <a:cubicBezTo>
                  <a:pt x="219" y="393"/>
                  <a:pt x="213" y="395"/>
                  <a:pt x="212" y="395"/>
                </a:cubicBezTo>
                <a:cubicBezTo>
                  <a:pt x="211" y="395"/>
                  <a:pt x="204" y="396"/>
                  <a:pt x="196" y="397"/>
                </a:cubicBezTo>
                <a:cubicBezTo>
                  <a:pt x="189" y="398"/>
                  <a:pt x="188" y="399"/>
                  <a:pt x="187" y="401"/>
                </a:cubicBezTo>
                <a:cubicBezTo>
                  <a:pt x="198" y="407"/>
                  <a:pt x="242" y="401"/>
                  <a:pt x="251" y="397"/>
                </a:cubicBezTo>
                <a:cubicBezTo>
                  <a:pt x="258" y="393"/>
                  <a:pt x="264" y="390"/>
                  <a:pt x="268" y="390"/>
                </a:cubicBezTo>
                <a:cubicBezTo>
                  <a:pt x="269" y="393"/>
                  <a:pt x="267" y="393"/>
                  <a:pt x="266" y="395"/>
                </a:cubicBezTo>
                <a:cubicBezTo>
                  <a:pt x="263" y="401"/>
                  <a:pt x="262" y="402"/>
                  <a:pt x="256" y="408"/>
                </a:cubicBezTo>
                <a:cubicBezTo>
                  <a:pt x="254" y="414"/>
                  <a:pt x="252" y="417"/>
                  <a:pt x="252" y="418"/>
                </a:cubicBezTo>
                <a:cubicBezTo>
                  <a:pt x="251" y="421"/>
                  <a:pt x="249" y="429"/>
                  <a:pt x="255" y="430"/>
                </a:cubicBezTo>
                <a:cubicBezTo>
                  <a:pt x="255" y="427"/>
                  <a:pt x="264" y="412"/>
                  <a:pt x="265" y="411"/>
                </a:cubicBezTo>
                <a:cubicBezTo>
                  <a:pt x="270" y="406"/>
                  <a:pt x="277" y="396"/>
                  <a:pt x="278" y="395"/>
                </a:cubicBezTo>
                <a:cubicBezTo>
                  <a:pt x="290" y="389"/>
                  <a:pt x="293" y="402"/>
                  <a:pt x="303" y="404"/>
                </a:cubicBezTo>
                <a:cubicBezTo>
                  <a:pt x="305" y="405"/>
                  <a:pt x="308" y="403"/>
                  <a:pt x="311" y="405"/>
                </a:cubicBezTo>
                <a:cubicBezTo>
                  <a:pt x="308" y="391"/>
                  <a:pt x="283" y="393"/>
                  <a:pt x="291" y="373"/>
                </a:cubicBezTo>
                <a:cubicBezTo>
                  <a:pt x="310" y="355"/>
                  <a:pt x="329" y="337"/>
                  <a:pt x="348" y="319"/>
                </a:cubicBezTo>
                <a:cubicBezTo>
                  <a:pt x="351" y="319"/>
                  <a:pt x="351" y="323"/>
                  <a:pt x="352" y="325"/>
                </a:cubicBezTo>
                <a:cubicBezTo>
                  <a:pt x="355" y="327"/>
                  <a:pt x="359" y="327"/>
                  <a:pt x="362" y="328"/>
                </a:cubicBezTo>
                <a:cubicBezTo>
                  <a:pt x="363" y="330"/>
                  <a:pt x="361" y="330"/>
                  <a:pt x="362" y="332"/>
                </a:cubicBezTo>
                <a:cubicBezTo>
                  <a:pt x="373" y="332"/>
                  <a:pt x="385" y="336"/>
                  <a:pt x="386" y="334"/>
                </a:cubicBezTo>
                <a:cubicBezTo>
                  <a:pt x="391" y="328"/>
                  <a:pt x="405" y="331"/>
                  <a:pt x="414" y="329"/>
                </a:cubicBezTo>
                <a:cubicBezTo>
                  <a:pt x="418" y="335"/>
                  <a:pt x="427" y="337"/>
                  <a:pt x="433" y="332"/>
                </a:cubicBezTo>
                <a:cubicBezTo>
                  <a:pt x="443" y="337"/>
                  <a:pt x="456" y="333"/>
                  <a:pt x="466" y="330"/>
                </a:cubicBezTo>
                <a:cubicBezTo>
                  <a:pt x="471" y="342"/>
                  <a:pt x="474" y="361"/>
                  <a:pt x="478" y="375"/>
                </a:cubicBezTo>
                <a:cubicBezTo>
                  <a:pt x="479" y="381"/>
                  <a:pt x="483" y="387"/>
                  <a:pt x="482" y="390"/>
                </a:cubicBezTo>
                <a:cubicBezTo>
                  <a:pt x="482" y="394"/>
                  <a:pt x="476" y="401"/>
                  <a:pt x="473" y="403"/>
                </a:cubicBezTo>
                <a:cubicBezTo>
                  <a:pt x="465" y="410"/>
                  <a:pt x="452" y="408"/>
                  <a:pt x="441" y="404"/>
                </a:cubicBezTo>
                <a:cubicBezTo>
                  <a:pt x="437" y="410"/>
                  <a:pt x="425" y="401"/>
                  <a:pt x="423" y="410"/>
                </a:cubicBezTo>
                <a:cubicBezTo>
                  <a:pt x="430" y="413"/>
                  <a:pt x="438" y="412"/>
                  <a:pt x="446" y="413"/>
                </a:cubicBezTo>
                <a:cubicBezTo>
                  <a:pt x="451" y="413"/>
                  <a:pt x="456" y="416"/>
                  <a:pt x="460" y="417"/>
                </a:cubicBezTo>
                <a:cubicBezTo>
                  <a:pt x="470" y="417"/>
                  <a:pt x="477" y="412"/>
                  <a:pt x="486" y="412"/>
                </a:cubicBezTo>
                <a:cubicBezTo>
                  <a:pt x="487" y="424"/>
                  <a:pt x="477" y="433"/>
                  <a:pt x="474" y="442"/>
                </a:cubicBezTo>
                <a:cubicBezTo>
                  <a:pt x="473" y="446"/>
                  <a:pt x="471" y="454"/>
                  <a:pt x="475" y="456"/>
                </a:cubicBezTo>
                <a:cubicBezTo>
                  <a:pt x="484" y="439"/>
                  <a:pt x="496" y="425"/>
                  <a:pt x="497" y="401"/>
                </a:cubicBezTo>
                <a:cubicBezTo>
                  <a:pt x="500" y="397"/>
                  <a:pt x="504" y="393"/>
                  <a:pt x="507" y="390"/>
                </a:cubicBezTo>
                <a:cubicBezTo>
                  <a:pt x="504" y="386"/>
                  <a:pt x="504" y="378"/>
                  <a:pt x="508" y="375"/>
                </a:cubicBezTo>
                <a:cubicBezTo>
                  <a:pt x="521" y="377"/>
                  <a:pt x="526" y="371"/>
                  <a:pt x="529" y="363"/>
                </a:cubicBezTo>
                <a:cubicBezTo>
                  <a:pt x="521" y="361"/>
                  <a:pt x="518" y="370"/>
                  <a:pt x="507" y="369"/>
                </a:cubicBezTo>
                <a:cubicBezTo>
                  <a:pt x="505" y="369"/>
                  <a:pt x="504" y="371"/>
                  <a:pt x="501" y="371"/>
                </a:cubicBezTo>
                <a:cubicBezTo>
                  <a:pt x="490" y="358"/>
                  <a:pt x="489" y="335"/>
                  <a:pt x="484" y="316"/>
                </a:cubicBezTo>
                <a:cubicBezTo>
                  <a:pt x="491" y="310"/>
                  <a:pt x="498" y="304"/>
                  <a:pt x="499" y="292"/>
                </a:cubicBezTo>
                <a:cubicBezTo>
                  <a:pt x="510" y="292"/>
                  <a:pt x="509" y="280"/>
                  <a:pt x="519" y="278"/>
                </a:cubicBezTo>
                <a:cubicBezTo>
                  <a:pt x="521" y="272"/>
                  <a:pt x="522" y="266"/>
                  <a:pt x="529" y="265"/>
                </a:cubicBezTo>
                <a:cubicBezTo>
                  <a:pt x="528" y="255"/>
                  <a:pt x="534" y="250"/>
                  <a:pt x="532" y="243"/>
                </a:cubicBezTo>
                <a:cubicBezTo>
                  <a:pt x="537" y="239"/>
                  <a:pt x="537" y="236"/>
                  <a:pt x="540" y="230"/>
                </a:cubicBezTo>
                <a:cubicBezTo>
                  <a:pt x="539" y="229"/>
                  <a:pt x="537" y="230"/>
                  <a:pt x="537" y="228"/>
                </a:cubicBezTo>
                <a:cubicBezTo>
                  <a:pt x="539" y="226"/>
                  <a:pt x="541" y="225"/>
                  <a:pt x="544" y="223"/>
                </a:cubicBezTo>
                <a:cubicBezTo>
                  <a:pt x="545" y="220"/>
                  <a:pt x="542" y="220"/>
                  <a:pt x="542" y="219"/>
                </a:cubicBezTo>
                <a:cubicBezTo>
                  <a:pt x="545" y="218"/>
                  <a:pt x="547" y="215"/>
                  <a:pt x="546" y="210"/>
                </a:cubicBezTo>
                <a:cubicBezTo>
                  <a:pt x="544" y="210"/>
                  <a:pt x="543" y="210"/>
                  <a:pt x="542" y="210"/>
                </a:cubicBezTo>
                <a:cubicBezTo>
                  <a:pt x="541" y="208"/>
                  <a:pt x="540" y="206"/>
                  <a:pt x="539" y="204"/>
                </a:cubicBezTo>
                <a:cubicBezTo>
                  <a:pt x="557" y="201"/>
                  <a:pt x="570" y="194"/>
                  <a:pt x="574" y="178"/>
                </a:cubicBezTo>
                <a:cubicBezTo>
                  <a:pt x="576" y="176"/>
                  <a:pt x="578" y="176"/>
                  <a:pt x="579" y="174"/>
                </a:cubicBezTo>
                <a:cubicBezTo>
                  <a:pt x="583" y="169"/>
                  <a:pt x="583" y="163"/>
                  <a:pt x="584" y="156"/>
                </a:cubicBezTo>
                <a:cubicBezTo>
                  <a:pt x="582" y="155"/>
                  <a:pt x="580" y="161"/>
                  <a:pt x="577" y="159"/>
                </a:cubicBezTo>
                <a:cubicBezTo>
                  <a:pt x="585" y="147"/>
                  <a:pt x="587" y="129"/>
                  <a:pt x="592" y="115"/>
                </a:cubicBezTo>
                <a:cubicBezTo>
                  <a:pt x="595" y="114"/>
                  <a:pt x="596" y="116"/>
                  <a:pt x="599" y="115"/>
                </a:cubicBezTo>
                <a:cubicBezTo>
                  <a:pt x="600" y="112"/>
                  <a:pt x="598" y="101"/>
                  <a:pt x="597" y="97"/>
                </a:cubicBezTo>
                <a:cubicBezTo>
                  <a:pt x="603" y="94"/>
                  <a:pt x="611" y="92"/>
                  <a:pt x="611" y="84"/>
                </a:cubicBezTo>
                <a:cubicBezTo>
                  <a:pt x="613" y="82"/>
                  <a:pt x="617" y="82"/>
                  <a:pt x="618" y="80"/>
                </a:cubicBezTo>
                <a:cubicBezTo>
                  <a:pt x="617" y="78"/>
                  <a:pt x="615" y="77"/>
                  <a:pt x="614" y="75"/>
                </a:cubicBezTo>
                <a:cubicBezTo>
                  <a:pt x="623" y="74"/>
                  <a:pt x="626" y="68"/>
                  <a:pt x="631" y="64"/>
                </a:cubicBezTo>
                <a:cubicBezTo>
                  <a:pt x="635" y="63"/>
                  <a:pt x="640" y="62"/>
                  <a:pt x="641" y="58"/>
                </a:cubicBezTo>
                <a:cubicBezTo>
                  <a:pt x="637" y="57"/>
                  <a:pt x="635" y="54"/>
                  <a:pt x="635" y="5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1" name="Freeform 55"/>
          <p:cNvSpPr>
            <a:spLocks/>
          </p:cNvSpPr>
          <p:nvPr/>
        </p:nvSpPr>
        <p:spPr bwMode="auto">
          <a:xfrm>
            <a:off x="4437237" y="1867090"/>
            <a:ext cx="504222" cy="446674"/>
          </a:xfrm>
          <a:custGeom>
            <a:avLst/>
            <a:gdLst/>
            <a:ahLst/>
            <a:cxnLst>
              <a:cxn ang="0">
                <a:pos x="134" y="0"/>
              </a:cxn>
              <a:cxn ang="0">
                <a:pos x="201" y="131"/>
              </a:cxn>
              <a:cxn ang="0">
                <a:pos x="262" y="117"/>
              </a:cxn>
              <a:cxn ang="0">
                <a:pos x="284" y="122"/>
              </a:cxn>
              <a:cxn ang="0">
                <a:pos x="341" y="124"/>
              </a:cxn>
              <a:cxn ang="0">
                <a:pos x="392" y="131"/>
              </a:cxn>
              <a:cxn ang="0">
                <a:pos x="433" y="144"/>
              </a:cxn>
              <a:cxn ang="0">
                <a:pos x="469" y="131"/>
              </a:cxn>
              <a:cxn ang="0">
                <a:pos x="514" y="129"/>
              </a:cxn>
              <a:cxn ang="0">
                <a:pos x="552" y="144"/>
              </a:cxn>
              <a:cxn ang="0">
                <a:pos x="480" y="149"/>
              </a:cxn>
              <a:cxn ang="0">
                <a:pos x="507" y="153"/>
              </a:cxn>
              <a:cxn ang="0">
                <a:pos x="503" y="158"/>
              </a:cxn>
              <a:cxn ang="0">
                <a:pos x="559" y="165"/>
              </a:cxn>
              <a:cxn ang="0">
                <a:pos x="552" y="167"/>
              </a:cxn>
              <a:cxn ang="0">
                <a:pos x="597" y="171"/>
              </a:cxn>
              <a:cxn ang="0">
                <a:pos x="552" y="207"/>
              </a:cxn>
              <a:cxn ang="0">
                <a:pos x="525" y="219"/>
              </a:cxn>
              <a:cxn ang="0">
                <a:pos x="512" y="270"/>
              </a:cxn>
              <a:cxn ang="0">
                <a:pos x="512" y="306"/>
              </a:cxn>
              <a:cxn ang="0">
                <a:pos x="437" y="383"/>
              </a:cxn>
              <a:cxn ang="0">
                <a:pos x="404" y="416"/>
              </a:cxn>
              <a:cxn ang="0">
                <a:pos x="401" y="500"/>
              </a:cxn>
              <a:cxn ang="0">
                <a:pos x="311" y="506"/>
              </a:cxn>
              <a:cxn ang="0">
                <a:pos x="320" y="492"/>
              </a:cxn>
              <a:cxn ang="0">
                <a:pos x="377" y="475"/>
              </a:cxn>
              <a:cxn ang="0">
                <a:pos x="381" y="452"/>
              </a:cxn>
              <a:cxn ang="0">
                <a:pos x="386" y="425"/>
              </a:cxn>
              <a:cxn ang="0">
                <a:pos x="311" y="428"/>
              </a:cxn>
              <a:cxn ang="0">
                <a:pos x="318" y="482"/>
              </a:cxn>
              <a:cxn ang="0">
                <a:pos x="307" y="470"/>
              </a:cxn>
              <a:cxn ang="0">
                <a:pos x="302" y="488"/>
              </a:cxn>
              <a:cxn ang="0">
                <a:pos x="216" y="499"/>
              </a:cxn>
              <a:cxn ang="0">
                <a:pos x="202" y="501"/>
              </a:cxn>
              <a:cxn ang="0">
                <a:pos x="204" y="493"/>
              </a:cxn>
              <a:cxn ang="0">
                <a:pos x="205" y="489"/>
              </a:cxn>
              <a:cxn ang="0">
                <a:pos x="225" y="482"/>
              </a:cxn>
              <a:cxn ang="0">
                <a:pos x="276" y="460"/>
              </a:cxn>
              <a:cxn ang="0">
                <a:pos x="289" y="416"/>
              </a:cxn>
              <a:cxn ang="0">
                <a:pos x="206" y="347"/>
              </a:cxn>
              <a:cxn ang="0">
                <a:pos x="109" y="299"/>
              </a:cxn>
              <a:cxn ang="0">
                <a:pos x="80" y="149"/>
              </a:cxn>
              <a:cxn ang="0">
                <a:pos x="120" y="104"/>
              </a:cxn>
              <a:cxn ang="0">
                <a:pos x="19" y="97"/>
              </a:cxn>
              <a:cxn ang="0">
                <a:pos x="64" y="25"/>
              </a:cxn>
              <a:cxn ang="0">
                <a:pos x="93" y="7"/>
              </a:cxn>
              <a:cxn ang="0">
                <a:pos x="134" y="0"/>
              </a:cxn>
            </a:cxnLst>
            <a:rect l="0" t="0" r="r" b="b"/>
            <a:pathLst>
              <a:path w="597" h="524">
                <a:moveTo>
                  <a:pt x="134" y="0"/>
                </a:moveTo>
                <a:cubicBezTo>
                  <a:pt x="170" y="2"/>
                  <a:pt x="215" y="73"/>
                  <a:pt x="201" y="131"/>
                </a:cubicBezTo>
                <a:cubicBezTo>
                  <a:pt x="224" y="128"/>
                  <a:pt x="241" y="118"/>
                  <a:pt x="262" y="117"/>
                </a:cubicBezTo>
                <a:cubicBezTo>
                  <a:pt x="269" y="117"/>
                  <a:pt x="276" y="121"/>
                  <a:pt x="284" y="122"/>
                </a:cubicBezTo>
                <a:cubicBezTo>
                  <a:pt x="305" y="124"/>
                  <a:pt x="323" y="120"/>
                  <a:pt x="341" y="124"/>
                </a:cubicBezTo>
                <a:cubicBezTo>
                  <a:pt x="357" y="128"/>
                  <a:pt x="378" y="127"/>
                  <a:pt x="392" y="131"/>
                </a:cubicBezTo>
                <a:cubicBezTo>
                  <a:pt x="408" y="135"/>
                  <a:pt x="420" y="145"/>
                  <a:pt x="433" y="144"/>
                </a:cubicBezTo>
                <a:cubicBezTo>
                  <a:pt x="444" y="144"/>
                  <a:pt x="458" y="132"/>
                  <a:pt x="469" y="131"/>
                </a:cubicBezTo>
                <a:cubicBezTo>
                  <a:pt x="483" y="129"/>
                  <a:pt x="502" y="128"/>
                  <a:pt x="514" y="129"/>
                </a:cubicBezTo>
                <a:cubicBezTo>
                  <a:pt x="527" y="129"/>
                  <a:pt x="544" y="132"/>
                  <a:pt x="552" y="144"/>
                </a:cubicBezTo>
                <a:cubicBezTo>
                  <a:pt x="531" y="149"/>
                  <a:pt x="502" y="145"/>
                  <a:pt x="480" y="149"/>
                </a:cubicBezTo>
                <a:cubicBezTo>
                  <a:pt x="487" y="153"/>
                  <a:pt x="499" y="151"/>
                  <a:pt x="507" y="153"/>
                </a:cubicBezTo>
                <a:cubicBezTo>
                  <a:pt x="507" y="156"/>
                  <a:pt x="503" y="155"/>
                  <a:pt x="503" y="158"/>
                </a:cubicBezTo>
                <a:cubicBezTo>
                  <a:pt x="527" y="162"/>
                  <a:pt x="539" y="159"/>
                  <a:pt x="559" y="165"/>
                </a:cubicBezTo>
                <a:cubicBezTo>
                  <a:pt x="560" y="165"/>
                  <a:pt x="553" y="168"/>
                  <a:pt x="552" y="167"/>
                </a:cubicBezTo>
                <a:cubicBezTo>
                  <a:pt x="559" y="181"/>
                  <a:pt x="587" y="157"/>
                  <a:pt x="597" y="171"/>
                </a:cubicBezTo>
                <a:cubicBezTo>
                  <a:pt x="588" y="189"/>
                  <a:pt x="568" y="191"/>
                  <a:pt x="552" y="207"/>
                </a:cubicBezTo>
                <a:cubicBezTo>
                  <a:pt x="545" y="215"/>
                  <a:pt x="536" y="217"/>
                  <a:pt x="525" y="219"/>
                </a:cubicBezTo>
                <a:cubicBezTo>
                  <a:pt x="529" y="237"/>
                  <a:pt x="514" y="255"/>
                  <a:pt x="512" y="270"/>
                </a:cubicBezTo>
                <a:cubicBezTo>
                  <a:pt x="510" y="283"/>
                  <a:pt x="513" y="296"/>
                  <a:pt x="512" y="306"/>
                </a:cubicBezTo>
                <a:cubicBezTo>
                  <a:pt x="506" y="351"/>
                  <a:pt x="470" y="357"/>
                  <a:pt x="437" y="383"/>
                </a:cubicBezTo>
                <a:cubicBezTo>
                  <a:pt x="419" y="397"/>
                  <a:pt x="417" y="401"/>
                  <a:pt x="404" y="416"/>
                </a:cubicBezTo>
                <a:cubicBezTo>
                  <a:pt x="403" y="445"/>
                  <a:pt x="406" y="471"/>
                  <a:pt x="401" y="500"/>
                </a:cubicBezTo>
                <a:cubicBezTo>
                  <a:pt x="381" y="524"/>
                  <a:pt x="340" y="518"/>
                  <a:pt x="311" y="506"/>
                </a:cubicBezTo>
                <a:cubicBezTo>
                  <a:pt x="314" y="497"/>
                  <a:pt x="321" y="503"/>
                  <a:pt x="320" y="492"/>
                </a:cubicBezTo>
                <a:cubicBezTo>
                  <a:pt x="344" y="487"/>
                  <a:pt x="366" y="489"/>
                  <a:pt x="377" y="475"/>
                </a:cubicBezTo>
                <a:cubicBezTo>
                  <a:pt x="379" y="472"/>
                  <a:pt x="380" y="459"/>
                  <a:pt x="381" y="452"/>
                </a:cubicBezTo>
                <a:cubicBezTo>
                  <a:pt x="383" y="443"/>
                  <a:pt x="388" y="435"/>
                  <a:pt x="386" y="425"/>
                </a:cubicBezTo>
                <a:cubicBezTo>
                  <a:pt x="359" y="425"/>
                  <a:pt x="335" y="438"/>
                  <a:pt x="311" y="428"/>
                </a:cubicBezTo>
                <a:cubicBezTo>
                  <a:pt x="302" y="448"/>
                  <a:pt x="317" y="464"/>
                  <a:pt x="318" y="482"/>
                </a:cubicBezTo>
                <a:cubicBezTo>
                  <a:pt x="313" y="479"/>
                  <a:pt x="310" y="472"/>
                  <a:pt x="307" y="470"/>
                </a:cubicBezTo>
                <a:cubicBezTo>
                  <a:pt x="304" y="475"/>
                  <a:pt x="310" y="487"/>
                  <a:pt x="302" y="488"/>
                </a:cubicBezTo>
                <a:cubicBezTo>
                  <a:pt x="278" y="493"/>
                  <a:pt x="250" y="495"/>
                  <a:pt x="216" y="499"/>
                </a:cubicBezTo>
                <a:cubicBezTo>
                  <a:pt x="213" y="499"/>
                  <a:pt x="208" y="499"/>
                  <a:pt x="202" y="501"/>
                </a:cubicBezTo>
                <a:cubicBezTo>
                  <a:pt x="201" y="501"/>
                  <a:pt x="202" y="495"/>
                  <a:pt x="204" y="493"/>
                </a:cubicBezTo>
                <a:cubicBezTo>
                  <a:pt x="211" y="490"/>
                  <a:pt x="211" y="493"/>
                  <a:pt x="205" y="489"/>
                </a:cubicBezTo>
                <a:cubicBezTo>
                  <a:pt x="208" y="485"/>
                  <a:pt x="211" y="483"/>
                  <a:pt x="225" y="482"/>
                </a:cubicBezTo>
                <a:cubicBezTo>
                  <a:pt x="246" y="480"/>
                  <a:pt x="263" y="477"/>
                  <a:pt x="276" y="460"/>
                </a:cubicBezTo>
                <a:cubicBezTo>
                  <a:pt x="288" y="445"/>
                  <a:pt x="286" y="435"/>
                  <a:pt x="289" y="416"/>
                </a:cubicBezTo>
                <a:cubicBezTo>
                  <a:pt x="257" y="397"/>
                  <a:pt x="229" y="382"/>
                  <a:pt x="206" y="347"/>
                </a:cubicBezTo>
                <a:cubicBezTo>
                  <a:pt x="187" y="318"/>
                  <a:pt x="145" y="316"/>
                  <a:pt x="109" y="299"/>
                </a:cubicBezTo>
                <a:cubicBezTo>
                  <a:pt x="64" y="278"/>
                  <a:pt x="48" y="197"/>
                  <a:pt x="80" y="149"/>
                </a:cubicBezTo>
                <a:cubicBezTo>
                  <a:pt x="90" y="133"/>
                  <a:pt x="126" y="124"/>
                  <a:pt x="120" y="104"/>
                </a:cubicBezTo>
                <a:cubicBezTo>
                  <a:pt x="114" y="80"/>
                  <a:pt x="39" y="105"/>
                  <a:pt x="19" y="97"/>
                </a:cubicBezTo>
                <a:cubicBezTo>
                  <a:pt x="0" y="90"/>
                  <a:pt x="60" y="66"/>
                  <a:pt x="64" y="25"/>
                </a:cubicBezTo>
                <a:cubicBezTo>
                  <a:pt x="65" y="14"/>
                  <a:pt x="80" y="10"/>
                  <a:pt x="93" y="7"/>
                </a:cubicBezTo>
                <a:cubicBezTo>
                  <a:pt x="94" y="7"/>
                  <a:pt x="120" y="0"/>
                  <a:pt x="134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2" name="Freeform 56"/>
          <p:cNvSpPr>
            <a:spLocks/>
          </p:cNvSpPr>
          <p:nvPr/>
        </p:nvSpPr>
        <p:spPr bwMode="auto">
          <a:xfrm>
            <a:off x="5190829" y="924415"/>
            <a:ext cx="523404" cy="485039"/>
          </a:xfrm>
          <a:custGeom>
            <a:avLst/>
            <a:gdLst/>
            <a:ahLst/>
            <a:cxnLst>
              <a:cxn ang="0">
                <a:pos x="541" y="5"/>
              </a:cxn>
              <a:cxn ang="0">
                <a:pos x="466" y="22"/>
              </a:cxn>
              <a:cxn ang="0">
                <a:pos x="436" y="50"/>
              </a:cxn>
              <a:cxn ang="0">
                <a:pos x="444" y="110"/>
              </a:cxn>
              <a:cxn ang="0">
                <a:pos x="326" y="125"/>
              </a:cxn>
              <a:cxn ang="0">
                <a:pos x="89" y="121"/>
              </a:cxn>
              <a:cxn ang="0">
                <a:pos x="26" y="186"/>
              </a:cxn>
              <a:cxn ang="0">
                <a:pos x="22" y="286"/>
              </a:cxn>
              <a:cxn ang="0">
                <a:pos x="49" y="194"/>
              </a:cxn>
              <a:cxn ang="0">
                <a:pos x="48" y="362"/>
              </a:cxn>
              <a:cxn ang="0">
                <a:pos x="36" y="403"/>
              </a:cxn>
              <a:cxn ang="0">
                <a:pos x="41" y="516"/>
              </a:cxn>
              <a:cxn ang="0">
                <a:pos x="60" y="438"/>
              </a:cxn>
              <a:cxn ang="0">
                <a:pos x="117" y="337"/>
              </a:cxn>
              <a:cxn ang="0">
                <a:pos x="155" y="457"/>
              </a:cxn>
              <a:cxn ang="0">
                <a:pos x="178" y="482"/>
              </a:cxn>
              <a:cxn ang="0">
                <a:pos x="185" y="445"/>
              </a:cxn>
              <a:cxn ang="0">
                <a:pos x="149" y="366"/>
              </a:cxn>
              <a:cxn ang="0">
                <a:pos x="268" y="349"/>
              </a:cxn>
              <a:cxn ang="0">
                <a:pos x="383" y="425"/>
              </a:cxn>
              <a:cxn ang="0">
                <a:pos x="380" y="518"/>
              </a:cxn>
              <a:cxn ang="0">
                <a:pos x="410" y="564"/>
              </a:cxn>
              <a:cxn ang="0">
                <a:pos x="405" y="462"/>
              </a:cxn>
              <a:cxn ang="0">
                <a:pos x="420" y="367"/>
              </a:cxn>
              <a:cxn ang="0">
                <a:pos x="432" y="510"/>
              </a:cxn>
              <a:cxn ang="0">
                <a:pos x="470" y="525"/>
              </a:cxn>
              <a:cxn ang="0">
                <a:pos x="453" y="411"/>
              </a:cxn>
              <a:cxn ang="0">
                <a:pos x="492" y="330"/>
              </a:cxn>
              <a:cxn ang="0">
                <a:pos x="515" y="237"/>
              </a:cxn>
              <a:cxn ang="0">
                <a:pos x="529" y="144"/>
              </a:cxn>
              <a:cxn ang="0">
                <a:pos x="566" y="45"/>
              </a:cxn>
              <a:cxn ang="0">
                <a:pos x="559" y="18"/>
              </a:cxn>
            </a:cxnLst>
            <a:rect l="0" t="0" r="r" b="b"/>
            <a:pathLst>
              <a:path w="617" h="572">
                <a:moveTo>
                  <a:pt x="559" y="18"/>
                </a:moveTo>
                <a:cubicBezTo>
                  <a:pt x="550" y="17"/>
                  <a:pt x="546" y="7"/>
                  <a:pt x="541" y="5"/>
                </a:cubicBezTo>
                <a:cubicBezTo>
                  <a:pt x="528" y="0"/>
                  <a:pt x="509" y="0"/>
                  <a:pt x="495" y="3"/>
                </a:cubicBezTo>
                <a:cubicBezTo>
                  <a:pt x="485" y="5"/>
                  <a:pt x="479" y="19"/>
                  <a:pt x="466" y="22"/>
                </a:cubicBezTo>
                <a:cubicBezTo>
                  <a:pt x="452" y="25"/>
                  <a:pt x="432" y="16"/>
                  <a:pt x="412" y="23"/>
                </a:cubicBezTo>
                <a:cubicBezTo>
                  <a:pt x="412" y="38"/>
                  <a:pt x="422" y="48"/>
                  <a:pt x="436" y="50"/>
                </a:cubicBezTo>
                <a:cubicBezTo>
                  <a:pt x="447" y="53"/>
                  <a:pt x="463" y="45"/>
                  <a:pt x="468" y="57"/>
                </a:cubicBezTo>
                <a:cubicBezTo>
                  <a:pt x="460" y="75"/>
                  <a:pt x="457" y="97"/>
                  <a:pt x="444" y="110"/>
                </a:cubicBezTo>
                <a:cubicBezTo>
                  <a:pt x="430" y="115"/>
                  <a:pt x="417" y="109"/>
                  <a:pt x="404" y="110"/>
                </a:cubicBezTo>
                <a:cubicBezTo>
                  <a:pt x="377" y="111"/>
                  <a:pt x="352" y="124"/>
                  <a:pt x="326" y="125"/>
                </a:cubicBezTo>
                <a:cubicBezTo>
                  <a:pt x="270" y="128"/>
                  <a:pt x="213" y="105"/>
                  <a:pt x="160" y="106"/>
                </a:cubicBezTo>
                <a:cubicBezTo>
                  <a:pt x="134" y="107"/>
                  <a:pt x="109" y="107"/>
                  <a:pt x="89" y="121"/>
                </a:cubicBezTo>
                <a:cubicBezTo>
                  <a:pt x="83" y="125"/>
                  <a:pt x="77" y="129"/>
                  <a:pt x="71" y="133"/>
                </a:cubicBezTo>
                <a:cubicBezTo>
                  <a:pt x="54" y="144"/>
                  <a:pt x="39" y="163"/>
                  <a:pt x="26" y="186"/>
                </a:cubicBezTo>
                <a:cubicBezTo>
                  <a:pt x="9" y="215"/>
                  <a:pt x="0" y="259"/>
                  <a:pt x="11" y="303"/>
                </a:cubicBezTo>
                <a:cubicBezTo>
                  <a:pt x="18" y="302"/>
                  <a:pt x="21" y="293"/>
                  <a:pt x="22" y="286"/>
                </a:cubicBezTo>
                <a:cubicBezTo>
                  <a:pt x="26" y="270"/>
                  <a:pt x="25" y="250"/>
                  <a:pt x="29" y="232"/>
                </a:cubicBezTo>
                <a:cubicBezTo>
                  <a:pt x="33" y="215"/>
                  <a:pt x="36" y="197"/>
                  <a:pt x="49" y="194"/>
                </a:cubicBezTo>
                <a:cubicBezTo>
                  <a:pt x="49" y="245"/>
                  <a:pt x="75" y="268"/>
                  <a:pt x="70" y="323"/>
                </a:cubicBezTo>
                <a:cubicBezTo>
                  <a:pt x="62" y="333"/>
                  <a:pt x="57" y="351"/>
                  <a:pt x="48" y="362"/>
                </a:cubicBezTo>
                <a:cubicBezTo>
                  <a:pt x="43" y="368"/>
                  <a:pt x="36" y="369"/>
                  <a:pt x="34" y="376"/>
                </a:cubicBezTo>
                <a:cubicBezTo>
                  <a:pt x="32" y="384"/>
                  <a:pt x="36" y="393"/>
                  <a:pt x="36" y="403"/>
                </a:cubicBezTo>
                <a:cubicBezTo>
                  <a:pt x="37" y="435"/>
                  <a:pt x="36" y="466"/>
                  <a:pt x="31" y="488"/>
                </a:cubicBezTo>
                <a:cubicBezTo>
                  <a:pt x="37" y="494"/>
                  <a:pt x="43" y="501"/>
                  <a:pt x="41" y="516"/>
                </a:cubicBezTo>
                <a:cubicBezTo>
                  <a:pt x="48" y="523"/>
                  <a:pt x="69" y="523"/>
                  <a:pt x="80" y="520"/>
                </a:cubicBezTo>
                <a:cubicBezTo>
                  <a:pt x="65" y="499"/>
                  <a:pt x="57" y="472"/>
                  <a:pt x="60" y="438"/>
                </a:cubicBezTo>
                <a:cubicBezTo>
                  <a:pt x="62" y="401"/>
                  <a:pt x="85" y="379"/>
                  <a:pt x="100" y="357"/>
                </a:cubicBezTo>
                <a:cubicBezTo>
                  <a:pt x="106" y="350"/>
                  <a:pt x="110" y="341"/>
                  <a:pt x="117" y="337"/>
                </a:cubicBezTo>
                <a:cubicBezTo>
                  <a:pt x="103" y="353"/>
                  <a:pt x="107" y="361"/>
                  <a:pt x="117" y="379"/>
                </a:cubicBezTo>
                <a:cubicBezTo>
                  <a:pt x="132" y="404"/>
                  <a:pt x="154" y="425"/>
                  <a:pt x="155" y="457"/>
                </a:cubicBezTo>
                <a:cubicBezTo>
                  <a:pt x="157" y="462"/>
                  <a:pt x="165" y="462"/>
                  <a:pt x="168" y="467"/>
                </a:cubicBezTo>
                <a:cubicBezTo>
                  <a:pt x="172" y="471"/>
                  <a:pt x="170" y="482"/>
                  <a:pt x="178" y="482"/>
                </a:cubicBezTo>
                <a:cubicBezTo>
                  <a:pt x="187" y="487"/>
                  <a:pt x="202" y="483"/>
                  <a:pt x="207" y="477"/>
                </a:cubicBezTo>
                <a:cubicBezTo>
                  <a:pt x="205" y="465"/>
                  <a:pt x="192" y="457"/>
                  <a:pt x="185" y="445"/>
                </a:cubicBezTo>
                <a:cubicBezTo>
                  <a:pt x="183" y="442"/>
                  <a:pt x="183" y="437"/>
                  <a:pt x="182" y="433"/>
                </a:cubicBezTo>
                <a:cubicBezTo>
                  <a:pt x="169" y="410"/>
                  <a:pt x="149" y="388"/>
                  <a:pt x="149" y="366"/>
                </a:cubicBezTo>
                <a:cubicBezTo>
                  <a:pt x="150" y="343"/>
                  <a:pt x="164" y="328"/>
                  <a:pt x="173" y="310"/>
                </a:cubicBezTo>
                <a:cubicBezTo>
                  <a:pt x="200" y="322"/>
                  <a:pt x="229" y="345"/>
                  <a:pt x="268" y="349"/>
                </a:cubicBezTo>
                <a:cubicBezTo>
                  <a:pt x="302" y="352"/>
                  <a:pt x="336" y="342"/>
                  <a:pt x="370" y="337"/>
                </a:cubicBezTo>
                <a:cubicBezTo>
                  <a:pt x="381" y="358"/>
                  <a:pt x="379" y="395"/>
                  <a:pt x="383" y="425"/>
                </a:cubicBezTo>
                <a:cubicBezTo>
                  <a:pt x="385" y="435"/>
                  <a:pt x="388" y="445"/>
                  <a:pt x="388" y="455"/>
                </a:cubicBezTo>
                <a:cubicBezTo>
                  <a:pt x="389" y="478"/>
                  <a:pt x="379" y="500"/>
                  <a:pt x="380" y="518"/>
                </a:cubicBezTo>
                <a:cubicBezTo>
                  <a:pt x="380" y="522"/>
                  <a:pt x="383" y="546"/>
                  <a:pt x="385" y="550"/>
                </a:cubicBezTo>
                <a:cubicBezTo>
                  <a:pt x="389" y="560"/>
                  <a:pt x="406" y="572"/>
                  <a:pt x="410" y="564"/>
                </a:cubicBezTo>
                <a:cubicBezTo>
                  <a:pt x="415" y="555"/>
                  <a:pt x="421" y="556"/>
                  <a:pt x="429" y="555"/>
                </a:cubicBezTo>
                <a:cubicBezTo>
                  <a:pt x="413" y="528"/>
                  <a:pt x="400" y="500"/>
                  <a:pt x="405" y="462"/>
                </a:cubicBezTo>
                <a:cubicBezTo>
                  <a:pt x="407" y="451"/>
                  <a:pt x="414" y="440"/>
                  <a:pt x="415" y="428"/>
                </a:cubicBezTo>
                <a:cubicBezTo>
                  <a:pt x="418" y="406"/>
                  <a:pt x="409" y="384"/>
                  <a:pt x="420" y="367"/>
                </a:cubicBezTo>
                <a:cubicBezTo>
                  <a:pt x="426" y="414"/>
                  <a:pt x="424" y="460"/>
                  <a:pt x="420" y="501"/>
                </a:cubicBezTo>
                <a:cubicBezTo>
                  <a:pt x="422" y="506"/>
                  <a:pt x="428" y="507"/>
                  <a:pt x="432" y="510"/>
                </a:cubicBezTo>
                <a:cubicBezTo>
                  <a:pt x="433" y="518"/>
                  <a:pt x="435" y="525"/>
                  <a:pt x="439" y="530"/>
                </a:cubicBezTo>
                <a:cubicBezTo>
                  <a:pt x="451" y="530"/>
                  <a:pt x="463" y="530"/>
                  <a:pt x="470" y="525"/>
                </a:cubicBezTo>
                <a:cubicBezTo>
                  <a:pt x="455" y="500"/>
                  <a:pt x="440" y="474"/>
                  <a:pt x="446" y="433"/>
                </a:cubicBezTo>
                <a:cubicBezTo>
                  <a:pt x="447" y="426"/>
                  <a:pt x="452" y="419"/>
                  <a:pt x="453" y="411"/>
                </a:cubicBezTo>
                <a:cubicBezTo>
                  <a:pt x="455" y="388"/>
                  <a:pt x="449" y="363"/>
                  <a:pt x="458" y="344"/>
                </a:cubicBezTo>
                <a:cubicBezTo>
                  <a:pt x="468" y="338"/>
                  <a:pt x="483" y="339"/>
                  <a:pt x="492" y="330"/>
                </a:cubicBezTo>
                <a:cubicBezTo>
                  <a:pt x="505" y="315"/>
                  <a:pt x="512" y="291"/>
                  <a:pt x="515" y="267"/>
                </a:cubicBezTo>
                <a:cubicBezTo>
                  <a:pt x="517" y="257"/>
                  <a:pt x="514" y="247"/>
                  <a:pt x="515" y="237"/>
                </a:cubicBezTo>
                <a:cubicBezTo>
                  <a:pt x="517" y="225"/>
                  <a:pt x="525" y="215"/>
                  <a:pt x="527" y="203"/>
                </a:cubicBezTo>
                <a:cubicBezTo>
                  <a:pt x="531" y="184"/>
                  <a:pt x="531" y="163"/>
                  <a:pt x="529" y="144"/>
                </a:cubicBezTo>
                <a:cubicBezTo>
                  <a:pt x="538" y="135"/>
                  <a:pt x="547" y="125"/>
                  <a:pt x="553" y="113"/>
                </a:cubicBezTo>
                <a:cubicBezTo>
                  <a:pt x="563" y="92"/>
                  <a:pt x="557" y="63"/>
                  <a:pt x="566" y="45"/>
                </a:cubicBezTo>
                <a:cubicBezTo>
                  <a:pt x="592" y="43"/>
                  <a:pt x="615" y="39"/>
                  <a:pt x="617" y="13"/>
                </a:cubicBezTo>
                <a:cubicBezTo>
                  <a:pt x="597" y="3"/>
                  <a:pt x="576" y="21"/>
                  <a:pt x="559" y="1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3" name="Freeform 57"/>
          <p:cNvSpPr>
            <a:spLocks/>
          </p:cNvSpPr>
          <p:nvPr/>
        </p:nvSpPr>
        <p:spPr bwMode="auto">
          <a:xfrm>
            <a:off x="3634319" y="2902936"/>
            <a:ext cx="539846" cy="471337"/>
          </a:xfrm>
          <a:custGeom>
            <a:avLst/>
            <a:gdLst/>
            <a:ahLst/>
            <a:cxnLst>
              <a:cxn ang="0">
                <a:pos x="603" y="156"/>
              </a:cxn>
              <a:cxn ang="0">
                <a:pos x="591" y="134"/>
              </a:cxn>
              <a:cxn ang="0">
                <a:pos x="544" y="53"/>
              </a:cxn>
              <a:cxn ang="0">
                <a:pos x="407" y="0"/>
              </a:cxn>
              <a:cxn ang="0">
                <a:pos x="526" y="91"/>
              </a:cxn>
              <a:cxn ang="0">
                <a:pos x="483" y="88"/>
              </a:cxn>
              <a:cxn ang="0">
                <a:pos x="409" y="142"/>
              </a:cxn>
              <a:cxn ang="0">
                <a:pos x="331" y="123"/>
              </a:cxn>
              <a:cxn ang="0">
                <a:pos x="249" y="119"/>
              </a:cxn>
              <a:cxn ang="0">
                <a:pos x="129" y="93"/>
              </a:cxn>
              <a:cxn ang="0">
                <a:pos x="1" y="189"/>
              </a:cxn>
              <a:cxn ang="0">
                <a:pos x="10" y="193"/>
              </a:cxn>
              <a:cxn ang="0">
                <a:pos x="12" y="359"/>
              </a:cxn>
              <a:cxn ang="0">
                <a:pos x="4" y="472"/>
              </a:cxn>
              <a:cxn ang="0">
                <a:pos x="13" y="507"/>
              </a:cxn>
              <a:cxn ang="0">
                <a:pos x="43" y="491"/>
              </a:cxn>
              <a:cxn ang="0">
                <a:pos x="41" y="392"/>
              </a:cxn>
              <a:cxn ang="0">
                <a:pos x="54" y="464"/>
              </a:cxn>
              <a:cxn ang="0">
                <a:pos x="105" y="493"/>
              </a:cxn>
              <a:cxn ang="0">
                <a:pos x="80" y="454"/>
              </a:cxn>
              <a:cxn ang="0">
                <a:pos x="113" y="314"/>
              </a:cxn>
              <a:cxn ang="0">
                <a:pos x="138" y="306"/>
              </a:cxn>
              <a:cxn ang="0">
                <a:pos x="234" y="327"/>
              </a:cxn>
              <a:cxn ang="0">
                <a:pos x="253" y="333"/>
              </a:cxn>
              <a:cxn ang="0">
                <a:pos x="304" y="337"/>
              </a:cxn>
              <a:cxn ang="0">
                <a:pos x="316" y="503"/>
              </a:cxn>
              <a:cxn ang="0">
                <a:pos x="325" y="522"/>
              </a:cxn>
              <a:cxn ang="0">
                <a:pos x="384" y="542"/>
              </a:cxn>
              <a:cxn ang="0">
                <a:pos x="386" y="518"/>
              </a:cxn>
              <a:cxn ang="0">
                <a:pos x="359" y="472"/>
              </a:cxn>
              <a:cxn ang="0">
                <a:pos x="359" y="423"/>
              </a:cxn>
              <a:cxn ang="0">
                <a:pos x="415" y="312"/>
              </a:cxn>
              <a:cxn ang="0">
                <a:pos x="474" y="228"/>
              </a:cxn>
              <a:cxn ang="0">
                <a:pos x="546" y="205"/>
              </a:cxn>
              <a:cxn ang="0">
                <a:pos x="571" y="220"/>
              </a:cxn>
              <a:cxn ang="0">
                <a:pos x="628" y="214"/>
              </a:cxn>
            </a:cxnLst>
            <a:rect l="0" t="0" r="r" b="b"/>
            <a:pathLst>
              <a:path w="635" h="556">
                <a:moveTo>
                  <a:pt x="616" y="175"/>
                </a:moveTo>
                <a:cubicBezTo>
                  <a:pt x="611" y="167"/>
                  <a:pt x="608" y="163"/>
                  <a:pt x="603" y="156"/>
                </a:cubicBezTo>
                <a:cubicBezTo>
                  <a:pt x="603" y="156"/>
                  <a:pt x="593" y="143"/>
                  <a:pt x="593" y="143"/>
                </a:cubicBezTo>
                <a:cubicBezTo>
                  <a:pt x="592" y="141"/>
                  <a:pt x="591" y="135"/>
                  <a:pt x="591" y="134"/>
                </a:cubicBezTo>
                <a:cubicBezTo>
                  <a:pt x="589" y="123"/>
                  <a:pt x="600" y="117"/>
                  <a:pt x="596" y="111"/>
                </a:cubicBezTo>
                <a:cubicBezTo>
                  <a:pt x="580" y="84"/>
                  <a:pt x="566" y="66"/>
                  <a:pt x="544" y="53"/>
                </a:cubicBezTo>
                <a:cubicBezTo>
                  <a:pt x="523" y="40"/>
                  <a:pt x="488" y="32"/>
                  <a:pt x="470" y="27"/>
                </a:cubicBezTo>
                <a:cubicBezTo>
                  <a:pt x="451" y="22"/>
                  <a:pt x="424" y="13"/>
                  <a:pt x="407" y="0"/>
                </a:cubicBezTo>
                <a:cubicBezTo>
                  <a:pt x="406" y="25"/>
                  <a:pt x="448" y="37"/>
                  <a:pt x="468" y="41"/>
                </a:cubicBezTo>
                <a:cubicBezTo>
                  <a:pt x="495" y="46"/>
                  <a:pt x="532" y="73"/>
                  <a:pt x="526" y="91"/>
                </a:cubicBezTo>
                <a:cubicBezTo>
                  <a:pt x="517" y="88"/>
                  <a:pt x="501" y="68"/>
                  <a:pt x="490" y="68"/>
                </a:cubicBezTo>
                <a:cubicBezTo>
                  <a:pt x="481" y="68"/>
                  <a:pt x="482" y="74"/>
                  <a:pt x="483" y="88"/>
                </a:cubicBezTo>
                <a:cubicBezTo>
                  <a:pt x="484" y="94"/>
                  <a:pt x="490" y="98"/>
                  <a:pt x="493" y="103"/>
                </a:cubicBezTo>
                <a:cubicBezTo>
                  <a:pt x="467" y="114"/>
                  <a:pt x="449" y="145"/>
                  <a:pt x="409" y="142"/>
                </a:cubicBezTo>
                <a:cubicBezTo>
                  <a:pt x="397" y="141"/>
                  <a:pt x="384" y="132"/>
                  <a:pt x="370" y="129"/>
                </a:cubicBezTo>
                <a:cubicBezTo>
                  <a:pt x="359" y="125"/>
                  <a:pt x="343" y="123"/>
                  <a:pt x="331" y="123"/>
                </a:cubicBezTo>
                <a:cubicBezTo>
                  <a:pt x="325" y="123"/>
                  <a:pt x="318" y="126"/>
                  <a:pt x="312" y="127"/>
                </a:cubicBezTo>
                <a:cubicBezTo>
                  <a:pt x="292" y="127"/>
                  <a:pt x="269" y="122"/>
                  <a:pt x="249" y="119"/>
                </a:cubicBezTo>
                <a:cubicBezTo>
                  <a:pt x="227" y="115"/>
                  <a:pt x="205" y="105"/>
                  <a:pt x="183" y="101"/>
                </a:cubicBezTo>
                <a:cubicBezTo>
                  <a:pt x="164" y="98"/>
                  <a:pt x="145" y="94"/>
                  <a:pt x="129" y="93"/>
                </a:cubicBezTo>
                <a:cubicBezTo>
                  <a:pt x="65" y="91"/>
                  <a:pt x="45" y="121"/>
                  <a:pt x="8" y="156"/>
                </a:cubicBezTo>
                <a:cubicBezTo>
                  <a:pt x="0" y="163"/>
                  <a:pt x="2" y="179"/>
                  <a:pt x="1" y="189"/>
                </a:cubicBezTo>
                <a:cubicBezTo>
                  <a:pt x="2" y="194"/>
                  <a:pt x="3" y="195"/>
                  <a:pt x="4" y="196"/>
                </a:cubicBezTo>
                <a:cubicBezTo>
                  <a:pt x="9" y="203"/>
                  <a:pt x="9" y="190"/>
                  <a:pt x="10" y="193"/>
                </a:cubicBezTo>
                <a:cubicBezTo>
                  <a:pt x="18" y="221"/>
                  <a:pt x="36" y="273"/>
                  <a:pt x="31" y="310"/>
                </a:cubicBezTo>
                <a:cubicBezTo>
                  <a:pt x="29" y="330"/>
                  <a:pt x="15" y="340"/>
                  <a:pt x="12" y="359"/>
                </a:cubicBezTo>
                <a:cubicBezTo>
                  <a:pt x="10" y="364"/>
                  <a:pt x="13" y="371"/>
                  <a:pt x="13" y="376"/>
                </a:cubicBezTo>
                <a:cubicBezTo>
                  <a:pt x="14" y="409"/>
                  <a:pt x="8" y="442"/>
                  <a:pt x="4" y="472"/>
                </a:cubicBezTo>
                <a:cubicBezTo>
                  <a:pt x="5" y="477"/>
                  <a:pt x="13" y="476"/>
                  <a:pt x="13" y="481"/>
                </a:cubicBezTo>
                <a:cubicBezTo>
                  <a:pt x="9" y="487"/>
                  <a:pt x="11" y="504"/>
                  <a:pt x="13" y="507"/>
                </a:cubicBezTo>
                <a:cubicBezTo>
                  <a:pt x="23" y="516"/>
                  <a:pt x="50" y="514"/>
                  <a:pt x="56" y="501"/>
                </a:cubicBezTo>
                <a:cubicBezTo>
                  <a:pt x="52" y="497"/>
                  <a:pt x="44" y="497"/>
                  <a:pt x="43" y="491"/>
                </a:cubicBezTo>
                <a:cubicBezTo>
                  <a:pt x="46" y="482"/>
                  <a:pt x="37" y="475"/>
                  <a:pt x="35" y="464"/>
                </a:cubicBezTo>
                <a:cubicBezTo>
                  <a:pt x="31" y="443"/>
                  <a:pt x="34" y="406"/>
                  <a:pt x="41" y="392"/>
                </a:cubicBezTo>
                <a:cubicBezTo>
                  <a:pt x="40" y="423"/>
                  <a:pt x="45" y="437"/>
                  <a:pt x="47" y="464"/>
                </a:cubicBezTo>
                <a:cubicBezTo>
                  <a:pt x="51" y="467"/>
                  <a:pt x="54" y="459"/>
                  <a:pt x="54" y="464"/>
                </a:cubicBezTo>
                <a:cubicBezTo>
                  <a:pt x="60" y="474"/>
                  <a:pt x="59" y="491"/>
                  <a:pt x="70" y="495"/>
                </a:cubicBezTo>
                <a:cubicBezTo>
                  <a:pt x="82" y="495"/>
                  <a:pt x="95" y="496"/>
                  <a:pt x="105" y="493"/>
                </a:cubicBezTo>
                <a:cubicBezTo>
                  <a:pt x="106" y="484"/>
                  <a:pt x="92" y="489"/>
                  <a:pt x="91" y="481"/>
                </a:cubicBezTo>
                <a:cubicBezTo>
                  <a:pt x="93" y="470"/>
                  <a:pt x="84" y="464"/>
                  <a:pt x="80" y="454"/>
                </a:cubicBezTo>
                <a:cubicBezTo>
                  <a:pt x="72" y="432"/>
                  <a:pt x="69" y="400"/>
                  <a:pt x="72" y="378"/>
                </a:cubicBezTo>
                <a:cubicBezTo>
                  <a:pt x="76" y="349"/>
                  <a:pt x="100" y="331"/>
                  <a:pt x="113" y="314"/>
                </a:cubicBezTo>
                <a:cubicBezTo>
                  <a:pt x="119" y="312"/>
                  <a:pt x="117" y="309"/>
                  <a:pt x="123" y="306"/>
                </a:cubicBezTo>
                <a:cubicBezTo>
                  <a:pt x="127" y="313"/>
                  <a:pt x="132" y="305"/>
                  <a:pt x="138" y="306"/>
                </a:cubicBezTo>
                <a:cubicBezTo>
                  <a:pt x="153" y="308"/>
                  <a:pt x="166" y="323"/>
                  <a:pt x="179" y="320"/>
                </a:cubicBezTo>
                <a:cubicBezTo>
                  <a:pt x="195" y="317"/>
                  <a:pt x="213" y="329"/>
                  <a:pt x="234" y="327"/>
                </a:cubicBezTo>
                <a:cubicBezTo>
                  <a:pt x="236" y="329"/>
                  <a:pt x="237" y="333"/>
                  <a:pt x="240" y="333"/>
                </a:cubicBezTo>
                <a:cubicBezTo>
                  <a:pt x="246" y="333"/>
                  <a:pt x="247" y="334"/>
                  <a:pt x="253" y="333"/>
                </a:cubicBezTo>
                <a:cubicBezTo>
                  <a:pt x="262" y="332"/>
                  <a:pt x="272" y="327"/>
                  <a:pt x="281" y="327"/>
                </a:cubicBezTo>
                <a:cubicBezTo>
                  <a:pt x="288" y="328"/>
                  <a:pt x="298" y="333"/>
                  <a:pt x="304" y="337"/>
                </a:cubicBezTo>
                <a:cubicBezTo>
                  <a:pt x="303" y="351"/>
                  <a:pt x="308" y="375"/>
                  <a:pt x="318" y="390"/>
                </a:cubicBezTo>
                <a:cubicBezTo>
                  <a:pt x="318" y="417"/>
                  <a:pt x="330" y="469"/>
                  <a:pt x="316" y="503"/>
                </a:cubicBezTo>
                <a:cubicBezTo>
                  <a:pt x="320" y="510"/>
                  <a:pt x="324" y="506"/>
                  <a:pt x="327" y="515"/>
                </a:cubicBezTo>
                <a:cubicBezTo>
                  <a:pt x="328" y="517"/>
                  <a:pt x="319" y="520"/>
                  <a:pt x="325" y="522"/>
                </a:cubicBezTo>
                <a:cubicBezTo>
                  <a:pt x="331" y="522"/>
                  <a:pt x="332" y="543"/>
                  <a:pt x="337" y="550"/>
                </a:cubicBezTo>
                <a:cubicBezTo>
                  <a:pt x="353" y="554"/>
                  <a:pt x="377" y="556"/>
                  <a:pt x="384" y="542"/>
                </a:cubicBezTo>
                <a:cubicBezTo>
                  <a:pt x="376" y="536"/>
                  <a:pt x="366" y="529"/>
                  <a:pt x="368" y="522"/>
                </a:cubicBezTo>
                <a:cubicBezTo>
                  <a:pt x="376" y="523"/>
                  <a:pt x="383" y="522"/>
                  <a:pt x="386" y="518"/>
                </a:cubicBezTo>
                <a:cubicBezTo>
                  <a:pt x="376" y="510"/>
                  <a:pt x="375" y="495"/>
                  <a:pt x="368" y="483"/>
                </a:cubicBezTo>
                <a:cubicBezTo>
                  <a:pt x="365" y="478"/>
                  <a:pt x="361" y="477"/>
                  <a:pt x="359" y="472"/>
                </a:cubicBezTo>
                <a:cubicBezTo>
                  <a:pt x="355" y="461"/>
                  <a:pt x="352" y="445"/>
                  <a:pt x="355" y="431"/>
                </a:cubicBezTo>
                <a:cubicBezTo>
                  <a:pt x="355" y="428"/>
                  <a:pt x="358" y="426"/>
                  <a:pt x="359" y="423"/>
                </a:cubicBezTo>
                <a:cubicBezTo>
                  <a:pt x="362" y="399"/>
                  <a:pt x="358" y="371"/>
                  <a:pt x="361" y="345"/>
                </a:cubicBezTo>
                <a:cubicBezTo>
                  <a:pt x="377" y="331"/>
                  <a:pt x="401" y="327"/>
                  <a:pt x="415" y="312"/>
                </a:cubicBezTo>
                <a:cubicBezTo>
                  <a:pt x="427" y="299"/>
                  <a:pt x="429" y="278"/>
                  <a:pt x="442" y="265"/>
                </a:cubicBezTo>
                <a:cubicBezTo>
                  <a:pt x="456" y="256"/>
                  <a:pt x="469" y="246"/>
                  <a:pt x="474" y="228"/>
                </a:cubicBezTo>
                <a:cubicBezTo>
                  <a:pt x="488" y="219"/>
                  <a:pt x="498" y="190"/>
                  <a:pt x="528" y="195"/>
                </a:cubicBezTo>
                <a:cubicBezTo>
                  <a:pt x="533" y="195"/>
                  <a:pt x="540" y="201"/>
                  <a:pt x="546" y="205"/>
                </a:cubicBezTo>
                <a:cubicBezTo>
                  <a:pt x="551" y="208"/>
                  <a:pt x="557" y="214"/>
                  <a:pt x="561" y="216"/>
                </a:cubicBezTo>
                <a:cubicBezTo>
                  <a:pt x="565" y="218"/>
                  <a:pt x="571" y="220"/>
                  <a:pt x="571" y="220"/>
                </a:cubicBezTo>
                <a:cubicBezTo>
                  <a:pt x="578" y="223"/>
                  <a:pt x="602" y="228"/>
                  <a:pt x="604" y="228"/>
                </a:cubicBezTo>
                <a:cubicBezTo>
                  <a:pt x="613" y="227"/>
                  <a:pt x="625" y="220"/>
                  <a:pt x="628" y="214"/>
                </a:cubicBezTo>
                <a:cubicBezTo>
                  <a:pt x="635" y="197"/>
                  <a:pt x="622" y="185"/>
                  <a:pt x="616" y="17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4" name="Freeform 58"/>
          <p:cNvSpPr>
            <a:spLocks noEditPoints="1"/>
          </p:cNvSpPr>
          <p:nvPr/>
        </p:nvSpPr>
        <p:spPr bwMode="auto">
          <a:xfrm>
            <a:off x="4489303" y="2908416"/>
            <a:ext cx="424752" cy="391868"/>
          </a:xfrm>
          <a:custGeom>
            <a:avLst/>
            <a:gdLst/>
            <a:ahLst/>
            <a:cxnLst>
              <a:cxn ang="0">
                <a:pos x="250" y="438"/>
              </a:cxn>
              <a:cxn ang="0">
                <a:pos x="187" y="427"/>
              </a:cxn>
              <a:cxn ang="0">
                <a:pos x="181" y="347"/>
              </a:cxn>
              <a:cxn ang="0">
                <a:pos x="269" y="353"/>
              </a:cxn>
              <a:cxn ang="0">
                <a:pos x="250" y="438"/>
              </a:cxn>
              <a:cxn ang="0">
                <a:pos x="483" y="125"/>
              </a:cxn>
              <a:cxn ang="0">
                <a:pos x="434" y="75"/>
              </a:cxn>
              <a:cxn ang="0">
                <a:pos x="409" y="18"/>
              </a:cxn>
              <a:cxn ang="0">
                <a:pos x="321" y="20"/>
              </a:cxn>
              <a:cxn ang="0">
                <a:pos x="294" y="133"/>
              </a:cxn>
              <a:cxn ang="0">
                <a:pos x="187" y="119"/>
              </a:cxn>
              <a:cxn ang="0">
                <a:pos x="88" y="171"/>
              </a:cxn>
              <a:cxn ang="0">
                <a:pos x="66" y="193"/>
              </a:cxn>
              <a:cxn ang="0">
                <a:pos x="60" y="193"/>
              </a:cxn>
              <a:cxn ang="0">
                <a:pos x="36" y="193"/>
              </a:cxn>
              <a:cxn ang="0">
                <a:pos x="33" y="215"/>
              </a:cxn>
              <a:cxn ang="0">
                <a:pos x="8" y="218"/>
              </a:cxn>
              <a:cxn ang="0">
                <a:pos x="22" y="226"/>
              </a:cxn>
              <a:cxn ang="0">
                <a:pos x="3" y="232"/>
              </a:cxn>
              <a:cxn ang="0">
                <a:pos x="22" y="240"/>
              </a:cxn>
              <a:cxn ang="0">
                <a:pos x="0" y="251"/>
              </a:cxn>
              <a:cxn ang="0">
                <a:pos x="47" y="248"/>
              </a:cxn>
              <a:cxn ang="0">
                <a:pos x="27" y="309"/>
              </a:cxn>
              <a:cxn ang="0">
                <a:pos x="60" y="259"/>
              </a:cxn>
              <a:cxn ang="0">
                <a:pos x="156" y="347"/>
              </a:cxn>
              <a:cxn ang="0">
                <a:pos x="165" y="452"/>
              </a:cxn>
              <a:cxn ang="0">
                <a:pos x="244" y="454"/>
              </a:cxn>
              <a:cxn ang="0">
                <a:pos x="365" y="443"/>
              </a:cxn>
              <a:cxn ang="0">
                <a:pos x="288" y="421"/>
              </a:cxn>
              <a:cxn ang="0">
                <a:pos x="294" y="347"/>
              </a:cxn>
              <a:cxn ang="0">
                <a:pos x="431" y="259"/>
              </a:cxn>
              <a:cxn ang="0">
                <a:pos x="445" y="224"/>
              </a:cxn>
              <a:cxn ang="0">
                <a:pos x="374" y="108"/>
              </a:cxn>
              <a:cxn ang="0">
                <a:pos x="483" y="125"/>
              </a:cxn>
            </a:cxnLst>
            <a:rect l="0" t="0" r="r" b="b"/>
            <a:pathLst>
              <a:path w="500" h="460">
                <a:moveTo>
                  <a:pt x="250" y="438"/>
                </a:moveTo>
                <a:cubicBezTo>
                  <a:pt x="227" y="446"/>
                  <a:pt x="203" y="434"/>
                  <a:pt x="187" y="427"/>
                </a:cubicBezTo>
                <a:cubicBezTo>
                  <a:pt x="180" y="398"/>
                  <a:pt x="180" y="372"/>
                  <a:pt x="181" y="347"/>
                </a:cubicBezTo>
                <a:cubicBezTo>
                  <a:pt x="206" y="354"/>
                  <a:pt x="238" y="353"/>
                  <a:pt x="269" y="353"/>
                </a:cubicBezTo>
                <a:cubicBezTo>
                  <a:pt x="277" y="390"/>
                  <a:pt x="269" y="420"/>
                  <a:pt x="250" y="438"/>
                </a:cubicBezTo>
                <a:close/>
                <a:moveTo>
                  <a:pt x="483" y="125"/>
                </a:moveTo>
                <a:cubicBezTo>
                  <a:pt x="500" y="103"/>
                  <a:pt x="447" y="94"/>
                  <a:pt x="434" y="75"/>
                </a:cubicBezTo>
                <a:cubicBezTo>
                  <a:pt x="421" y="57"/>
                  <a:pt x="422" y="30"/>
                  <a:pt x="409" y="18"/>
                </a:cubicBezTo>
                <a:cubicBezTo>
                  <a:pt x="392" y="0"/>
                  <a:pt x="345" y="2"/>
                  <a:pt x="321" y="20"/>
                </a:cubicBezTo>
                <a:cubicBezTo>
                  <a:pt x="289" y="45"/>
                  <a:pt x="293" y="90"/>
                  <a:pt x="294" y="133"/>
                </a:cubicBezTo>
                <a:cubicBezTo>
                  <a:pt x="265" y="123"/>
                  <a:pt x="225" y="113"/>
                  <a:pt x="187" y="119"/>
                </a:cubicBezTo>
                <a:cubicBezTo>
                  <a:pt x="147" y="126"/>
                  <a:pt x="131" y="155"/>
                  <a:pt x="88" y="171"/>
                </a:cubicBezTo>
                <a:cubicBezTo>
                  <a:pt x="78" y="175"/>
                  <a:pt x="75" y="188"/>
                  <a:pt x="66" y="193"/>
                </a:cubicBezTo>
                <a:cubicBezTo>
                  <a:pt x="66" y="189"/>
                  <a:pt x="58" y="184"/>
                  <a:pt x="60" y="193"/>
                </a:cubicBezTo>
                <a:cubicBezTo>
                  <a:pt x="55" y="204"/>
                  <a:pt x="44" y="201"/>
                  <a:pt x="36" y="193"/>
                </a:cubicBezTo>
                <a:cubicBezTo>
                  <a:pt x="31" y="203"/>
                  <a:pt x="37" y="211"/>
                  <a:pt x="33" y="215"/>
                </a:cubicBezTo>
                <a:cubicBezTo>
                  <a:pt x="25" y="217"/>
                  <a:pt x="11" y="212"/>
                  <a:pt x="8" y="218"/>
                </a:cubicBezTo>
                <a:cubicBezTo>
                  <a:pt x="9" y="224"/>
                  <a:pt x="19" y="222"/>
                  <a:pt x="22" y="226"/>
                </a:cubicBezTo>
                <a:cubicBezTo>
                  <a:pt x="13" y="226"/>
                  <a:pt x="7" y="228"/>
                  <a:pt x="3" y="232"/>
                </a:cubicBezTo>
                <a:cubicBezTo>
                  <a:pt x="7" y="237"/>
                  <a:pt x="17" y="235"/>
                  <a:pt x="22" y="240"/>
                </a:cubicBezTo>
                <a:cubicBezTo>
                  <a:pt x="16" y="246"/>
                  <a:pt x="0" y="240"/>
                  <a:pt x="0" y="251"/>
                </a:cubicBezTo>
                <a:cubicBezTo>
                  <a:pt x="11" y="263"/>
                  <a:pt x="38" y="246"/>
                  <a:pt x="47" y="248"/>
                </a:cubicBezTo>
                <a:cubicBezTo>
                  <a:pt x="35" y="261"/>
                  <a:pt x="16" y="291"/>
                  <a:pt x="27" y="309"/>
                </a:cubicBezTo>
                <a:cubicBezTo>
                  <a:pt x="42" y="282"/>
                  <a:pt x="48" y="269"/>
                  <a:pt x="60" y="259"/>
                </a:cubicBezTo>
                <a:cubicBezTo>
                  <a:pt x="79" y="302"/>
                  <a:pt x="115" y="328"/>
                  <a:pt x="156" y="347"/>
                </a:cubicBezTo>
                <a:cubicBezTo>
                  <a:pt x="160" y="380"/>
                  <a:pt x="171" y="417"/>
                  <a:pt x="165" y="452"/>
                </a:cubicBezTo>
                <a:cubicBezTo>
                  <a:pt x="186" y="455"/>
                  <a:pt x="221" y="448"/>
                  <a:pt x="244" y="454"/>
                </a:cubicBezTo>
                <a:cubicBezTo>
                  <a:pt x="275" y="433"/>
                  <a:pt x="338" y="460"/>
                  <a:pt x="365" y="443"/>
                </a:cubicBezTo>
                <a:cubicBezTo>
                  <a:pt x="346" y="430"/>
                  <a:pt x="298" y="444"/>
                  <a:pt x="288" y="421"/>
                </a:cubicBezTo>
                <a:cubicBezTo>
                  <a:pt x="290" y="396"/>
                  <a:pt x="285" y="365"/>
                  <a:pt x="294" y="347"/>
                </a:cubicBezTo>
                <a:cubicBezTo>
                  <a:pt x="349" y="329"/>
                  <a:pt x="409" y="308"/>
                  <a:pt x="431" y="259"/>
                </a:cubicBezTo>
                <a:cubicBezTo>
                  <a:pt x="436" y="249"/>
                  <a:pt x="444" y="231"/>
                  <a:pt x="445" y="224"/>
                </a:cubicBezTo>
                <a:cubicBezTo>
                  <a:pt x="451" y="174"/>
                  <a:pt x="413" y="128"/>
                  <a:pt x="374" y="108"/>
                </a:cubicBezTo>
                <a:cubicBezTo>
                  <a:pt x="415" y="87"/>
                  <a:pt x="462" y="153"/>
                  <a:pt x="483" y="125"/>
                </a:cubicBezTo>
                <a:close/>
              </a:path>
            </a:pathLst>
          </a:custGeom>
          <a:solidFill>
            <a:srgbClr val="FF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5" name="Freeform 59"/>
          <p:cNvSpPr>
            <a:spLocks/>
          </p:cNvSpPr>
          <p:nvPr/>
        </p:nvSpPr>
        <p:spPr bwMode="auto">
          <a:xfrm>
            <a:off x="2845102" y="3061875"/>
            <a:ext cx="482299" cy="306917"/>
          </a:xfrm>
          <a:custGeom>
            <a:avLst/>
            <a:gdLst/>
            <a:ahLst/>
            <a:cxnLst>
              <a:cxn ang="0">
                <a:pos x="560" y="240"/>
              </a:cxn>
              <a:cxn ang="0">
                <a:pos x="553" y="229"/>
              </a:cxn>
              <a:cxn ang="0">
                <a:pos x="547" y="201"/>
              </a:cxn>
              <a:cxn ang="0">
                <a:pos x="535" y="173"/>
              </a:cxn>
              <a:cxn ang="0">
                <a:pos x="521" y="155"/>
              </a:cxn>
              <a:cxn ang="0">
                <a:pos x="506" y="144"/>
              </a:cxn>
              <a:cxn ang="0">
                <a:pos x="476" y="134"/>
              </a:cxn>
              <a:cxn ang="0">
                <a:pos x="399" y="0"/>
              </a:cxn>
              <a:cxn ang="0">
                <a:pos x="390" y="9"/>
              </a:cxn>
              <a:cxn ang="0">
                <a:pos x="375" y="11"/>
              </a:cxn>
              <a:cxn ang="0">
                <a:pos x="365" y="39"/>
              </a:cxn>
              <a:cxn ang="0">
                <a:pos x="380" y="121"/>
              </a:cxn>
              <a:cxn ang="0">
                <a:pos x="396" y="152"/>
              </a:cxn>
              <a:cxn ang="0">
                <a:pos x="327" y="126"/>
              </a:cxn>
              <a:cxn ang="0">
                <a:pos x="278" y="109"/>
              </a:cxn>
              <a:cxn ang="0">
                <a:pos x="267" y="108"/>
              </a:cxn>
              <a:cxn ang="0">
                <a:pos x="239" y="108"/>
              </a:cxn>
              <a:cxn ang="0">
                <a:pos x="196" y="106"/>
              </a:cxn>
              <a:cxn ang="0">
                <a:pos x="157" y="118"/>
              </a:cxn>
              <a:cxn ang="0">
                <a:pos x="97" y="137"/>
              </a:cxn>
              <a:cxn ang="0">
                <a:pos x="51" y="163"/>
              </a:cxn>
              <a:cxn ang="0">
                <a:pos x="20" y="199"/>
              </a:cxn>
              <a:cxn ang="0">
                <a:pos x="3" y="235"/>
              </a:cxn>
              <a:cxn ang="0">
                <a:pos x="10" y="239"/>
              </a:cxn>
              <a:cxn ang="0">
                <a:pos x="2" y="253"/>
              </a:cxn>
              <a:cxn ang="0">
                <a:pos x="2" y="262"/>
              </a:cxn>
              <a:cxn ang="0">
                <a:pos x="8" y="265"/>
              </a:cxn>
              <a:cxn ang="0">
                <a:pos x="18" y="283"/>
              </a:cxn>
              <a:cxn ang="0">
                <a:pos x="21" y="298"/>
              </a:cxn>
              <a:cxn ang="0">
                <a:pos x="20" y="314"/>
              </a:cxn>
              <a:cxn ang="0">
                <a:pos x="11" y="324"/>
              </a:cxn>
              <a:cxn ang="0">
                <a:pos x="13" y="335"/>
              </a:cxn>
              <a:cxn ang="0">
                <a:pos x="11" y="349"/>
              </a:cxn>
              <a:cxn ang="0">
                <a:pos x="15" y="354"/>
              </a:cxn>
              <a:cxn ang="0">
                <a:pos x="20" y="356"/>
              </a:cxn>
              <a:cxn ang="0">
                <a:pos x="236" y="358"/>
              </a:cxn>
              <a:cxn ang="0">
                <a:pos x="272" y="358"/>
              </a:cxn>
              <a:cxn ang="0">
                <a:pos x="275" y="350"/>
              </a:cxn>
              <a:cxn ang="0">
                <a:pos x="455" y="329"/>
              </a:cxn>
              <a:cxn ang="0">
                <a:pos x="442" y="316"/>
              </a:cxn>
              <a:cxn ang="0">
                <a:pos x="467" y="280"/>
              </a:cxn>
              <a:cxn ang="0">
                <a:pos x="501" y="281"/>
              </a:cxn>
              <a:cxn ang="0">
                <a:pos x="550" y="278"/>
              </a:cxn>
              <a:cxn ang="0">
                <a:pos x="562" y="245"/>
              </a:cxn>
              <a:cxn ang="0">
                <a:pos x="560" y="240"/>
              </a:cxn>
            </a:cxnLst>
            <a:rect l="0" t="0" r="r" b="b"/>
            <a:pathLst>
              <a:path w="570" h="364">
                <a:moveTo>
                  <a:pt x="560" y="240"/>
                </a:moveTo>
                <a:cubicBezTo>
                  <a:pt x="558" y="236"/>
                  <a:pt x="555" y="233"/>
                  <a:pt x="553" y="229"/>
                </a:cubicBezTo>
                <a:cubicBezTo>
                  <a:pt x="551" y="223"/>
                  <a:pt x="548" y="204"/>
                  <a:pt x="547" y="201"/>
                </a:cubicBezTo>
                <a:cubicBezTo>
                  <a:pt x="543" y="188"/>
                  <a:pt x="542" y="182"/>
                  <a:pt x="535" y="173"/>
                </a:cubicBezTo>
                <a:cubicBezTo>
                  <a:pt x="531" y="167"/>
                  <a:pt x="526" y="159"/>
                  <a:pt x="521" y="155"/>
                </a:cubicBezTo>
                <a:cubicBezTo>
                  <a:pt x="518" y="154"/>
                  <a:pt x="510" y="146"/>
                  <a:pt x="506" y="144"/>
                </a:cubicBezTo>
                <a:cubicBezTo>
                  <a:pt x="498" y="139"/>
                  <a:pt x="486" y="139"/>
                  <a:pt x="476" y="134"/>
                </a:cubicBezTo>
                <a:cubicBezTo>
                  <a:pt x="448" y="92"/>
                  <a:pt x="465" y="5"/>
                  <a:pt x="399" y="0"/>
                </a:cubicBezTo>
                <a:cubicBezTo>
                  <a:pt x="393" y="1"/>
                  <a:pt x="394" y="7"/>
                  <a:pt x="390" y="9"/>
                </a:cubicBezTo>
                <a:cubicBezTo>
                  <a:pt x="386" y="6"/>
                  <a:pt x="378" y="5"/>
                  <a:pt x="375" y="11"/>
                </a:cubicBezTo>
                <a:cubicBezTo>
                  <a:pt x="370" y="20"/>
                  <a:pt x="366" y="27"/>
                  <a:pt x="365" y="39"/>
                </a:cubicBezTo>
                <a:cubicBezTo>
                  <a:pt x="363" y="68"/>
                  <a:pt x="368" y="101"/>
                  <a:pt x="380" y="121"/>
                </a:cubicBezTo>
                <a:cubicBezTo>
                  <a:pt x="386" y="131"/>
                  <a:pt x="402" y="143"/>
                  <a:pt x="396" y="152"/>
                </a:cubicBezTo>
                <a:cubicBezTo>
                  <a:pt x="391" y="152"/>
                  <a:pt x="345" y="131"/>
                  <a:pt x="327" y="126"/>
                </a:cubicBezTo>
                <a:cubicBezTo>
                  <a:pt x="310" y="120"/>
                  <a:pt x="294" y="111"/>
                  <a:pt x="278" y="109"/>
                </a:cubicBezTo>
                <a:cubicBezTo>
                  <a:pt x="273" y="108"/>
                  <a:pt x="271" y="108"/>
                  <a:pt x="267" y="108"/>
                </a:cubicBezTo>
                <a:cubicBezTo>
                  <a:pt x="259" y="107"/>
                  <a:pt x="241" y="108"/>
                  <a:pt x="239" y="108"/>
                </a:cubicBezTo>
                <a:cubicBezTo>
                  <a:pt x="225" y="109"/>
                  <a:pt x="211" y="104"/>
                  <a:pt x="196" y="106"/>
                </a:cubicBezTo>
                <a:cubicBezTo>
                  <a:pt x="183" y="108"/>
                  <a:pt x="170" y="114"/>
                  <a:pt x="157" y="118"/>
                </a:cubicBezTo>
                <a:cubicBezTo>
                  <a:pt x="136" y="123"/>
                  <a:pt x="117" y="128"/>
                  <a:pt x="97" y="137"/>
                </a:cubicBezTo>
                <a:cubicBezTo>
                  <a:pt x="79" y="145"/>
                  <a:pt x="61" y="154"/>
                  <a:pt x="51" y="163"/>
                </a:cubicBezTo>
                <a:cubicBezTo>
                  <a:pt x="39" y="174"/>
                  <a:pt x="27" y="185"/>
                  <a:pt x="20" y="199"/>
                </a:cubicBezTo>
                <a:cubicBezTo>
                  <a:pt x="14" y="209"/>
                  <a:pt x="9" y="222"/>
                  <a:pt x="3" y="235"/>
                </a:cubicBezTo>
                <a:cubicBezTo>
                  <a:pt x="4" y="238"/>
                  <a:pt x="9" y="236"/>
                  <a:pt x="10" y="239"/>
                </a:cubicBezTo>
                <a:cubicBezTo>
                  <a:pt x="7" y="245"/>
                  <a:pt x="6" y="247"/>
                  <a:pt x="2" y="253"/>
                </a:cubicBezTo>
                <a:cubicBezTo>
                  <a:pt x="4" y="256"/>
                  <a:pt x="0" y="259"/>
                  <a:pt x="2" y="262"/>
                </a:cubicBezTo>
                <a:cubicBezTo>
                  <a:pt x="3" y="265"/>
                  <a:pt x="8" y="262"/>
                  <a:pt x="8" y="265"/>
                </a:cubicBezTo>
                <a:cubicBezTo>
                  <a:pt x="2" y="269"/>
                  <a:pt x="15" y="278"/>
                  <a:pt x="18" y="283"/>
                </a:cubicBezTo>
                <a:cubicBezTo>
                  <a:pt x="19" y="291"/>
                  <a:pt x="18" y="291"/>
                  <a:pt x="21" y="298"/>
                </a:cubicBezTo>
                <a:cubicBezTo>
                  <a:pt x="16" y="302"/>
                  <a:pt x="20" y="306"/>
                  <a:pt x="20" y="314"/>
                </a:cubicBezTo>
                <a:cubicBezTo>
                  <a:pt x="16" y="316"/>
                  <a:pt x="13" y="320"/>
                  <a:pt x="11" y="324"/>
                </a:cubicBezTo>
                <a:cubicBezTo>
                  <a:pt x="9" y="330"/>
                  <a:pt x="11" y="338"/>
                  <a:pt x="13" y="335"/>
                </a:cubicBezTo>
                <a:cubicBezTo>
                  <a:pt x="15" y="332"/>
                  <a:pt x="8" y="352"/>
                  <a:pt x="11" y="349"/>
                </a:cubicBezTo>
                <a:cubicBezTo>
                  <a:pt x="15" y="346"/>
                  <a:pt x="13" y="351"/>
                  <a:pt x="15" y="354"/>
                </a:cubicBezTo>
                <a:cubicBezTo>
                  <a:pt x="16" y="355"/>
                  <a:pt x="19" y="357"/>
                  <a:pt x="20" y="356"/>
                </a:cubicBezTo>
                <a:cubicBezTo>
                  <a:pt x="69" y="351"/>
                  <a:pt x="175" y="354"/>
                  <a:pt x="236" y="358"/>
                </a:cubicBezTo>
                <a:cubicBezTo>
                  <a:pt x="240" y="359"/>
                  <a:pt x="266" y="364"/>
                  <a:pt x="272" y="358"/>
                </a:cubicBezTo>
                <a:cubicBezTo>
                  <a:pt x="277" y="354"/>
                  <a:pt x="270" y="351"/>
                  <a:pt x="275" y="350"/>
                </a:cubicBezTo>
                <a:cubicBezTo>
                  <a:pt x="322" y="337"/>
                  <a:pt x="465" y="349"/>
                  <a:pt x="455" y="329"/>
                </a:cubicBezTo>
                <a:cubicBezTo>
                  <a:pt x="452" y="319"/>
                  <a:pt x="446" y="316"/>
                  <a:pt x="442" y="316"/>
                </a:cubicBezTo>
                <a:cubicBezTo>
                  <a:pt x="445" y="298"/>
                  <a:pt x="452" y="282"/>
                  <a:pt x="467" y="280"/>
                </a:cubicBezTo>
                <a:cubicBezTo>
                  <a:pt x="474" y="278"/>
                  <a:pt x="498" y="281"/>
                  <a:pt x="501" y="281"/>
                </a:cubicBezTo>
                <a:cubicBezTo>
                  <a:pt x="518" y="281"/>
                  <a:pt x="537" y="288"/>
                  <a:pt x="550" y="278"/>
                </a:cubicBezTo>
                <a:cubicBezTo>
                  <a:pt x="559" y="272"/>
                  <a:pt x="570" y="256"/>
                  <a:pt x="562" y="245"/>
                </a:cubicBezTo>
                <a:cubicBezTo>
                  <a:pt x="560" y="244"/>
                  <a:pt x="561" y="243"/>
                  <a:pt x="560" y="24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6" name="Freeform 60"/>
          <p:cNvSpPr>
            <a:spLocks/>
          </p:cNvSpPr>
          <p:nvPr/>
        </p:nvSpPr>
        <p:spPr bwMode="auto">
          <a:xfrm>
            <a:off x="3661722" y="2028769"/>
            <a:ext cx="482299" cy="293216"/>
          </a:xfrm>
          <a:custGeom>
            <a:avLst/>
            <a:gdLst/>
            <a:ahLst/>
            <a:cxnLst>
              <a:cxn ang="0">
                <a:pos x="567" y="35"/>
              </a:cxn>
              <a:cxn ang="0">
                <a:pos x="512" y="57"/>
              </a:cxn>
              <a:cxn ang="0">
                <a:pos x="501" y="73"/>
              </a:cxn>
              <a:cxn ang="0">
                <a:pos x="457" y="68"/>
              </a:cxn>
              <a:cxn ang="0">
                <a:pos x="410" y="12"/>
              </a:cxn>
              <a:cxn ang="0">
                <a:pos x="405" y="15"/>
              </a:cxn>
              <a:cxn ang="0">
                <a:pos x="405" y="86"/>
              </a:cxn>
              <a:cxn ang="0">
                <a:pos x="318" y="85"/>
              </a:cxn>
              <a:cxn ang="0">
                <a:pos x="287" y="70"/>
              </a:cxn>
              <a:cxn ang="0">
                <a:pos x="221" y="54"/>
              </a:cxn>
              <a:cxn ang="0">
                <a:pos x="133" y="83"/>
              </a:cxn>
              <a:cxn ang="0">
                <a:pos x="57" y="125"/>
              </a:cxn>
              <a:cxn ang="0">
                <a:pos x="31" y="161"/>
              </a:cxn>
              <a:cxn ang="0">
                <a:pos x="4" y="242"/>
              </a:cxn>
              <a:cxn ang="0">
                <a:pos x="49" y="318"/>
              </a:cxn>
              <a:cxn ang="0">
                <a:pos x="56" y="321"/>
              </a:cxn>
              <a:cxn ang="0">
                <a:pos x="196" y="337"/>
              </a:cxn>
              <a:cxn ang="0">
                <a:pos x="209" y="323"/>
              </a:cxn>
              <a:cxn ang="0">
                <a:pos x="240" y="303"/>
              </a:cxn>
              <a:cxn ang="0">
                <a:pos x="217" y="292"/>
              </a:cxn>
              <a:cxn ang="0">
                <a:pos x="183" y="293"/>
              </a:cxn>
              <a:cxn ang="0">
                <a:pos x="227" y="282"/>
              </a:cxn>
              <a:cxn ang="0">
                <a:pos x="263" y="266"/>
              </a:cxn>
              <a:cxn ang="0">
                <a:pos x="306" y="258"/>
              </a:cxn>
              <a:cxn ang="0">
                <a:pos x="357" y="319"/>
              </a:cxn>
              <a:cxn ang="0">
                <a:pos x="365" y="323"/>
              </a:cxn>
              <a:cxn ang="0">
                <a:pos x="382" y="348"/>
              </a:cxn>
              <a:cxn ang="0">
                <a:pos x="421" y="348"/>
              </a:cxn>
              <a:cxn ang="0">
                <a:pos x="428" y="327"/>
              </a:cxn>
              <a:cxn ang="0">
                <a:pos x="403" y="321"/>
              </a:cxn>
              <a:cxn ang="0">
                <a:pos x="384" y="295"/>
              </a:cxn>
              <a:cxn ang="0">
                <a:pos x="370" y="269"/>
              </a:cxn>
              <a:cxn ang="0">
                <a:pos x="353" y="248"/>
              </a:cxn>
              <a:cxn ang="0">
                <a:pos x="376" y="258"/>
              </a:cxn>
              <a:cxn ang="0">
                <a:pos x="384" y="261"/>
              </a:cxn>
              <a:cxn ang="0">
                <a:pos x="394" y="272"/>
              </a:cxn>
              <a:cxn ang="0">
                <a:pos x="421" y="298"/>
              </a:cxn>
              <a:cxn ang="0">
                <a:pos x="429" y="311"/>
              </a:cxn>
              <a:cxn ang="0">
                <a:pos x="433" y="305"/>
              </a:cxn>
              <a:cxn ang="0">
                <a:pos x="459" y="329"/>
              </a:cxn>
              <a:cxn ang="0">
                <a:pos x="507" y="319"/>
              </a:cxn>
              <a:cxn ang="0">
                <a:pos x="473" y="306"/>
              </a:cxn>
              <a:cxn ang="0">
                <a:pos x="444" y="284"/>
              </a:cxn>
              <a:cxn ang="0">
                <a:pos x="428" y="259"/>
              </a:cxn>
              <a:cxn ang="0">
                <a:pos x="408" y="237"/>
              </a:cxn>
              <a:cxn ang="0">
                <a:pos x="462" y="187"/>
              </a:cxn>
              <a:cxn ang="0">
                <a:pos x="507" y="177"/>
              </a:cxn>
              <a:cxn ang="0">
                <a:pos x="523" y="149"/>
              </a:cxn>
              <a:cxn ang="0">
                <a:pos x="533" y="122"/>
              </a:cxn>
              <a:cxn ang="0">
                <a:pos x="548" y="107"/>
              </a:cxn>
              <a:cxn ang="0">
                <a:pos x="554" y="88"/>
              </a:cxn>
              <a:cxn ang="0">
                <a:pos x="567" y="35"/>
              </a:cxn>
            </a:cxnLst>
            <a:rect l="0" t="0" r="r" b="b"/>
            <a:pathLst>
              <a:path w="570" h="348">
                <a:moveTo>
                  <a:pt x="567" y="35"/>
                </a:moveTo>
                <a:cubicBezTo>
                  <a:pt x="561" y="0"/>
                  <a:pt x="517" y="50"/>
                  <a:pt x="512" y="57"/>
                </a:cubicBezTo>
                <a:cubicBezTo>
                  <a:pt x="508" y="63"/>
                  <a:pt x="508" y="72"/>
                  <a:pt x="501" y="73"/>
                </a:cubicBezTo>
                <a:cubicBezTo>
                  <a:pt x="487" y="68"/>
                  <a:pt x="473" y="69"/>
                  <a:pt x="457" y="68"/>
                </a:cubicBezTo>
                <a:cubicBezTo>
                  <a:pt x="445" y="46"/>
                  <a:pt x="435" y="21"/>
                  <a:pt x="410" y="12"/>
                </a:cubicBezTo>
                <a:cubicBezTo>
                  <a:pt x="408" y="12"/>
                  <a:pt x="406" y="14"/>
                  <a:pt x="405" y="15"/>
                </a:cubicBezTo>
                <a:cubicBezTo>
                  <a:pt x="394" y="35"/>
                  <a:pt x="405" y="63"/>
                  <a:pt x="405" y="86"/>
                </a:cubicBezTo>
                <a:cubicBezTo>
                  <a:pt x="378" y="73"/>
                  <a:pt x="342" y="89"/>
                  <a:pt x="318" y="85"/>
                </a:cubicBezTo>
                <a:cubicBezTo>
                  <a:pt x="309" y="83"/>
                  <a:pt x="297" y="75"/>
                  <a:pt x="287" y="70"/>
                </a:cubicBezTo>
                <a:cubicBezTo>
                  <a:pt x="267" y="60"/>
                  <a:pt x="252" y="52"/>
                  <a:pt x="221" y="54"/>
                </a:cubicBezTo>
                <a:cubicBezTo>
                  <a:pt x="194" y="56"/>
                  <a:pt x="163" y="69"/>
                  <a:pt x="133" y="83"/>
                </a:cubicBezTo>
                <a:cubicBezTo>
                  <a:pt x="104" y="97"/>
                  <a:pt x="79" y="107"/>
                  <a:pt x="57" y="125"/>
                </a:cubicBezTo>
                <a:cubicBezTo>
                  <a:pt x="44" y="136"/>
                  <a:pt x="41" y="145"/>
                  <a:pt x="31" y="161"/>
                </a:cubicBezTo>
                <a:cubicBezTo>
                  <a:pt x="19" y="181"/>
                  <a:pt x="7" y="214"/>
                  <a:pt x="4" y="242"/>
                </a:cubicBezTo>
                <a:cubicBezTo>
                  <a:pt x="0" y="280"/>
                  <a:pt x="24" y="310"/>
                  <a:pt x="49" y="318"/>
                </a:cubicBezTo>
                <a:cubicBezTo>
                  <a:pt x="52" y="318"/>
                  <a:pt x="53" y="320"/>
                  <a:pt x="56" y="321"/>
                </a:cubicBezTo>
                <a:cubicBezTo>
                  <a:pt x="93" y="336"/>
                  <a:pt x="140" y="344"/>
                  <a:pt x="196" y="337"/>
                </a:cubicBezTo>
                <a:cubicBezTo>
                  <a:pt x="203" y="336"/>
                  <a:pt x="205" y="331"/>
                  <a:pt x="209" y="323"/>
                </a:cubicBezTo>
                <a:cubicBezTo>
                  <a:pt x="227" y="324"/>
                  <a:pt x="244" y="317"/>
                  <a:pt x="240" y="303"/>
                </a:cubicBezTo>
                <a:cubicBezTo>
                  <a:pt x="238" y="296"/>
                  <a:pt x="227" y="291"/>
                  <a:pt x="217" y="292"/>
                </a:cubicBezTo>
                <a:cubicBezTo>
                  <a:pt x="206" y="294"/>
                  <a:pt x="195" y="295"/>
                  <a:pt x="183" y="293"/>
                </a:cubicBezTo>
                <a:cubicBezTo>
                  <a:pt x="197" y="283"/>
                  <a:pt x="212" y="287"/>
                  <a:pt x="227" y="282"/>
                </a:cubicBezTo>
                <a:cubicBezTo>
                  <a:pt x="239" y="279"/>
                  <a:pt x="250" y="270"/>
                  <a:pt x="263" y="266"/>
                </a:cubicBezTo>
                <a:cubicBezTo>
                  <a:pt x="276" y="262"/>
                  <a:pt x="289" y="259"/>
                  <a:pt x="306" y="258"/>
                </a:cubicBezTo>
                <a:cubicBezTo>
                  <a:pt x="326" y="275"/>
                  <a:pt x="348" y="291"/>
                  <a:pt x="357" y="319"/>
                </a:cubicBezTo>
                <a:cubicBezTo>
                  <a:pt x="360" y="323"/>
                  <a:pt x="363" y="317"/>
                  <a:pt x="365" y="323"/>
                </a:cubicBezTo>
                <a:cubicBezTo>
                  <a:pt x="367" y="335"/>
                  <a:pt x="374" y="342"/>
                  <a:pt x="382" y="348"/>
                </a:cubicBezTo>
                <a:cubicBezTo>
                  <a:pt x="395" y="348"/>
                  <a:pt x="408" y="348"/>
                  <a:pt x="421" y="348"/>
                </a:cubicBezTo>
                <a:cubicBezTo>
                  <a:pt x="423" y="341"/>
                  <a:pt x="430" y="339"/>
                  <a:pt x="428" y="327"/>
                </a:cubicBezTo>
                <a:cubicBezTo>
                  <a:pt x="421" y="321"/>
                  <a:pt x="416" y="319"/>
                  <a:pt x="403" y="321"/>
                </a:cubicBezTo>
                <a:cubicBezTo>
                  <a:pt x="397" y="313"/>
                  <a:pt x="390" y="304"/>
                  <a:pt x="384" y="295"/>
                </a:cubicBezTo>
                <a:cubicBezTo>
                  <a:pt x="380" y="286"/>
                  <a:pt x="376" y="277"/>
                  <a:pt x="370" y="269"/>
                </a:cubicBezTo>
                <a:cubicBezTo>
                  <a:pt x="364" y="262"/>
                  <a:pt x="352" y="257"/>
                  <a:pt x="353" y="248"/>
                </a:cubicBezTo>
                <a:cubicBezTo>
                  <a:pt x="366" y="244"/>
                  <a:pt x="372" y="255"/>
                  <a:pt x="376" y="258"/>
                </a:cubicBezTo>
                <a:cubicBezTo>
                  <a:pt x="379" y="260"/>
                  <a:pt x="382" y="260"/>
                  <a:pt x="384" y="261"/>
                </a:cubicBezTo>
                <a:cubicBezTo>
                  <a:pt x="387" y="264"/>
                  <a:pt x="390" y="269"/>
                  <a:pt x="394" y="272"/>
                </a:cubicBezTo>
                <a:cubicBezTo>
                  <a:pt x="398" y="276"/>
                  <a:pt x="414" y="294"/>
                  <a:pt x="421" y="298"/>
                </a:cubicBezTo>
                <a:cubicBezTo>
                  <a:pt x="424" y="303"/>
                  <a:pt x="424" y="310"/>
                  <a:pt x="429" y="311"/>
                </a:cubicBezTo>
                <a:cubicBezTo>
                  <a:pt x="432" y="310"/>
                  <a:pt x="430" y="305"/>
                  <a:pt x="433" y="305"/>
                </a:cubicBezTo>
                <a:cubicBezTo>
                  <a:pt x="439" y="315"/>
                  <a:pt x="452" y="319"/>
                  <a:pt x="459" y="329"/>
                </a:cubicBezTo>
                <a:cubicBezTo>
                  <a:pt x="476" y="332"/>
                  <a:pt x="501" y="332"/>
                  <a:pt x="507" y="319"/>
                </a:cubicBezTo>
                <a:cubicBezTo>
                  <a:pt x="504" y="298"/>
                  <a:pt x="487" y="310"/>
                  <a:pt x="473" y="306"/>
                </a:cubicBezTo>
                <a:cubicBezTo>
                  <a:pt x="464" y="304"/>
                  <a:pt x="450" y="291"/>
                  <a:pt x="444" y="284"/>
                </a:cubicBezTo>
                <a:cubicBezTo>
                  <a:pt x="438" y="277"/>
                  <a:pt x="434" y="267"/>
                  <a:pt x="428" y="259"/>
                </a:cubicBezTo>
                <a:cubicBezTo>
                  <a:pt x="421" y="251"/>
                  <a:pt x="414" y="244"/>
                  <a:pt x="408" y="237"/>
                </a:cubicBezTo>
                <a:cubicBezTo>
                  <a:pt x="433" y="227"/>
                  <a:pt x="442" y="202"/>
                  <a:pt x="462" y="187"/>
                </a:cubicBezTo>
                <a:cubicBezTo>
                  <a:pt x="476" y="201"/>
                  <a:pt x="498" y="187"/>
                  <a:pt x="507" y="177"/>
                </a:cubicBezTo>
                <a:cubicBezTo>
                  <a:pt x="510" y="171"/>
                  <a:pt x="518" y="158"/>
                  <a:pt x="523" y="149"/>
                </a:cubicBezTo>
                <a:cubicBezTo>
                  <a:pt x="528" y="142"/>
                  <a:pt x="528" y="130"/>
                  <a:pt x="533" y="122"/>
                </a:cubicBezTo>
                <a:cubicBezTo>
                  <a:pt x="537" y="116"/>
                  <a:pt x="544" y="113"/>
                  <a:pt x="548" y="107"/>
                </a:cubicBezTo>
                <a:cubicBezTo>
                  <a:pt x="551" y="102"/>
                  <a:pt x="552" y="95"/>
                  <a:pt x="554" y="88"/>
                </a:cubicBezTo>
                <a:cubicBezTo>
                  <a:pt x="558" y="76"/>
                  <a:pt x="570" y="51"/>
                  <a:pt x="567" y="3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59" name="Freeform 63"/>
          <p:cNvSpPr>
            <a:spLocks/>
          </p:cNvSpPr>
          <p:nvPr/>
        </p:nvSpPr>
        <p:spPr bwMode="auto">
          <a:xfrm>
            <a:off x="4549591" y="866868"/>
            <a:ext cx="293216" cy="504221"/>
          </a:xfrm>
          <a:custGeom>
            <a:avLst/>
            <a:gdLst/>
            <a:ahLst/>
            <a:cxnLst>
              <a:cxn ang="0">
                <a:pos x="217" y="203"/>
              </a:cxn>
              <a:cxn ang="0">
                <a:pos x="220" y="214"/>
              </a:cxn>
              <a:cxn ang="0">
                <a:pos x="243" y="249"/>
              </a:cxn>
              <a:cxn ang="0">
                <a:pos x="314" y="372"/>
              </a:cxn>
              <a:cxn ang="0">
                <a:pos x="328" y="416"/>
              </a:cxn>
              <a:cxn ang="0">
                <a:pos x="343" y="483"/>
              </a:cxn>
              <a:cxn ang="0">
                <a:pos x="323" y="526"/>
              </a:cxn>
              <a:cxn ang="0">
                <a:pos x="338" y="554"/>
              </a:cxn>
              <a:cxn ang="0">
                <a:pos x="288" y="583"/>
              </a:cxn>
              <a:cxn ang="0">
                <a:pos x="257" y="586"/>
              </a:cxn>
              <a:cxn ang="0">
                <a:pos x="271" y="565"/>
              </a:cxn>
              <a:cxn ang="0">
                <a:pos x="299" y="549"/>
              </a:cxn>
              <a:cxn ang="0">
                <a:pos x="301" y="536"/>
              </a:cxn>
              <a:cxn ang="0">
                <a:pos x="286" y="542"/>
              </a:cxn>
              <a:cxn ang="0">
                <a:pos x="255" y="541"/>
              </a:cxn>
              <a:cxn ang="0">
                <a:pos x="248" y="573"/>
              </a:cxn>
              <a:cxn ang="0">
                <a:pos x="237" y="584"/>
              </a:cxn>
              <a:cxn ang="0">
                <a:pos x="205" y="578"/>
              </a:cxn>
              <a:cxn ang="0">
                <a:pos x="202" y="574"/>
              </a:cxn>
              <a:cxn ang="0">
                <a:pos x="205" y="565"/>
              </a:cxn>
              <a:cxn ang="0">
                <a:pos x="230" y="531"/>
              </a:cxn>
              <a:cxn ang="0">
                <a:pos x="173" y="528"/>
              </a:cxn>
              <a:cxn ang="0">
                <a:pos x="136" y="520"/>
              </a:cxn>
              <a:cxn ang="0">
                <a:pos x="145" y="507"/>
              </a:cxn>
              <a:cxn ang="0">
                <a:pos x="217" y="504"/>
              </a:cxn>
              <a:cxn ang="0">
                <a:pos x="171" y="421"/>
              </a:cxn>
              <a:cxn ang="0">
                <a:pos x="131" y="382"/>
              </a:cxn>
              <a:cxn ang="0">
                <a:pos x="77" y="500"/>
              </a:cxn>
              <a:cxn ang="0">
                <a:pos x="77" y="513"/>
              </a:cxn>
              <a:cxn ang="0">
                <a:pos x="69" y="513"/>
              </a:cxn>
              <a:cxn ang="0">
                <a:pos x="55" y="547"/>
              </a:cxn>
              <a:cxn ang="0">
                <a:pos x="40" y="567"/>
              </a:cxn>
              <a:cxn ang="0">
                <a:pos x="7" y="566"/>
              </a:cxn>
              <a:cxn ang="0">
                <a:pos x="1" y="565"/>
              </a:cxn>
              <a:cxn ang="0">
                <a:pos x="2" y="560"/>
              </a:cxn>
              <a:cxn ang="0">
                <a:pos x="16" y="539"/>
              </a:cxn>
              <a:cxn ang="0">
                <a:pos x="73" y="452"/>
              </a:cxn>
              <a:cxn ang="0">
                <a:pos x="87" y="387"/>
              </a:cxn>
              <a:cxn ang="0">
                <a:pos x="94" y="368"/>
              </a:cxn>
              <a:cxn ang="0">
                <a:pos x="95" y="279"/>
              </a:cxn>
              <a:cxn ang="0">
                <a:pos x="107" y="253"/>
              </a:cxn>
              <a:cxn ang="0">
                <a:pos x="116" y="227"/>
              </a:cxn>
              <a:cxn ang="0">
                <a:pos x="126" y="164"/>
              </a:cxn>
              <a:cxn ang="0">
                <a:pos x="126" y="123"/>
              </a:cxn>
              <a:cxn ang="0">
                <a:pos x="131" y="104"/>
              </a:cxn>
              <a:cxn ang="0">
                <a:pos x="121" y="84"/>
              </a:cxn>
              <a:cxn ang="0">
                <a:pos x="119" y="80"/>
              </a:cxn>
              <a:cxn ang="0">
                <a:pos x="122" y="77"/>
              </a:cxn>
              <a:cxn ang="0">
                <a:pos x="124" y="75"/>
              </a:cxn>
              <a:cxn ang="0">
                <a:pos x="131" y="0"/>
              </a:cxn>
              <a:cxn ang="0">
                <a:pos x="141" y="15"/>
              </a:cxn>
              <a:cxn ang="0">
                <a:pos x="158" y="57"/>
              </a:cxn>
              <a:cxn ang="0">
                <a:pos x="204" y="67"/>
              </a:cxn>
              <a:cxn ang="0">
                <a:pos x="249" y="23"/>
              </a:cxn>
              <a:cxn ang="0">
                <a:pos x="230" y="52"/>
              </a:cxn>
              <a:cxn ang="0">
                <a:pos x="228" y="95"/>
              </a:cxn>
              <a:cxn ang="0">
                <a:pos x="228" y="99"/>
              </a:cxn>
              <a:cxn ang="0">
                <a:pos x="224" y="104"/>
              </a:cxn>
              <a:cxn ang="0">
                <a:pos x="208" y="131"/>
              </a:cxn>
              <a:cxn ang="0">
                <a:pos x="210" y="175"/>
              </a:cxn>
              <a:cxn ang="0">
                <a:pos x="217" y="203"/>
              </a:cxn>
            </a:cxnLst>
            <a:rect l="0" t="0" r="r" b="b"/>
            <a:pathLst>
              <a:path w="346" h="597">
                <a:moveTo>
                  <a:pt x="217" y="203"/>
                </a:moveTo>
                <a:cubicBezTo>
                  <a:pt x="218" y="205"/>
                  <a:pt x="218" y="210"/>
                  <a:pt x="220" y="214"/>
                </a:cubicBezTo>
                <a:cubicBezTo>
                  <a:pt x="228" y="226"/>
                  <a:pt x="241" y="231"/>
                  <a:pt x="243" y="249"/>
                </a:cubicBezTo>
                <a:cubicBezTo>
                  <a:pt x="281" y="273"/>
                  <a:pt x="294" y="318"/>
                  <a:pt x="314" y="372"/>
                </a:cubicBezTo>
                <a:cubicBezTo>
                  <a:pt x="319" y="387"/>
                  <a:pt x="323" y="398"/>
                  <a:pt x="328" y="416"/>
                </a:cubicBezTo>
                <a:cubicBezTo>
                  <a:pt x="335" y="440"/>
                  <a:pt x="346" y="451"/>
                  <a:pt x="343" y="483"/>
                </a:cubicBezTo>
                <a:cubicBezTo>
                  <a:pt x="341" y="501"/>
                  <a:pt x="333" y="513"/>
                  <a:pt x="323" y="526"/>
                </a:cubicBezTo>
                <a:cubicBezTo>
                  <a:pt x="327" y="538"/>
                  <a:pt x="341" y="540"/>
                  <a:pt x="338" y="554"/>
                </a:cubicBezTo>
                <a:cubicBezTo>
                  <a:pt x="335" y="569"/>
                  <a:pt x="302" y="568"/>
                  <a:pt x="288" y="583"/>
                </a:cubicBezTo>
                <a:cubicBezTo>
                  <a:pt x="280" y="592"/>
                  <a:pt x="261" y="597"/>
                  <a:pt x="257" y="586"/>
                </a:cubicBezTo>
                <a:cubicBezTo>
                  <a:pt x="254" y="576"/>
                  <a:pt x="264" y="575"/>
                  <a:pt x="271" y="565"/>
                </a:cubicBezTo>
                <a:cubicBezTo>
                  <a:pt x="278" y="556"/>
                  <a:pt x="290" y="554"/>
                  <a:pt x="299" y="549"/>
                </a:cubicBezTo>
                <a:cubicBezTo>
                  <a:pt x="299" y="542"/>
                  <a:pt x="304" y="542"/>
                  <a:pt x="301" y="536"/>
                </a:cubicBezTo>
                <a:cubicBezTo>
                  <a:pt x="292" y="535"/>
                  <a:pt x="291" y="540"/>
                  <a:pt x="286" y="542"/>
                </a:cubicBezTo>
                <a:cubicBezTo>
                  <a:pt x="274" y="546"/>
                  <a:pt x="263" y="545"/>
                  <a:pt x="255" y="541"/>
                </a:cubicBezTo>
                <a:cubicBezTo>
                  <a:pt x="252" y="551"/>
                  <a:pt x="250" y="567"/>
                  <a:pt x="248" y="573"/>
                </a:cubicBezTo>
                <a:cubicBezTo>
                  <a:pt x="249" y="580"/>
                  <a:pt x="240" y="583"/>
                  <a:pt x="237" y="584"/>
                </a:cubicBezTo>
                <a:cubicBezTo>
                  <a:pt x="223" y="586"/>
                  <a:pt x="215" y="591"/>
                  <a:pt x="205" y="578"/>
                </a:cubicBezTo>
                <a:cubicBezTo>
                  <a:pt x="204" y="577"/>
                  <a:pt x="202" y="576"/>
                  <a:pt x="202" y="574"/>
                </a:cubicBezTo>
                <a:cubicBezTo>
                  <a:pt x="201" y="571"/>
                  <a:pt x="204" y="567"/>
                  <a:pt x="205" y="565"/>
                </a:cubicBezTo>
                <a:cubicBezTo>
                  <a:pt x="213" y="553"/>
                  <a:pt x="228" y="550"/>
                  <a:pt x="230" y="531"/>
                </a:cubicBezTo>
                <a:cubicBezTo>
                  <a:pt x="213" y="527"/>
                  <a:pt x="192" y="527"/>
                  <a:pt x="173" y="528"/>
                </a:cubicBezTo>
                <a:cubicBezTo>
                  <a:pt x="159" y="528"/>
                  <a:pt x="134" y="532"/>
                  <a:pt x="136" y="520"/>
                </a:cubicBezTo>
                <a:cubicBezTo>
                  <a:pt x="145" y="514"/>
                  <a:pt x="140" y="510"/>
                  <a:pt x="145" y="507"/>
                </a:cubicBezTo>
                <a:cubicBezTo>
                  <a:pt x="157" y="500"/>
                  <a:pt x="196" y="511"/>
                  <a:pt x="217" y="504"/>
                </a:cubicBezTo>
                <a:cubicBezTo>
                  <a:pt x="209" y="478"/>
                  <a:pt x="146" y="459"/>
                  <a:pt x="171" y="421"/>
                </a:cubicBezTo>
                <a:cubicBezTo>
                  <a:pt x="157" y="408"/>
                  <a:pt x="142" y="398"/>
                  <a:pt x="131" y="382"/>
                </a:cubicBezTo>
                <a:cubicBezTo>
                  <a:pt x="114" y="422"/>
                  <a:pt x="94" y="460"/>
                  <a:pt x="77" y="500"/>
                </a:cubicBezTo>
                <a:cubicBezTo>
                  <a:pt x="77" y="505"/>
                  <a:pt x="80" y="510"/>
                  <a:pt x="77" y="513"/>
                </a:cubicBezTo>
                <a:cubicBezTo>
                  <a:pt x="76" y="515"/>
                  <a:pt x="72" y="513"/>
                  <a:pt x="69" y="513"/>
                </a:cubicBezTo>
                <a:cubicBezTo>
                  <a:pt x="69" y="530"/>
                  <a:pt x="63" y="535"/>
                  <a:pt x="55" y="547"/>
                </a:cubicBezTo>
                <a:cubicBezTo>
                  <a:pt x="49" y="556"/>
                  <a:pt x="48" y="563"/>
                  <a:pt x="40" y="567"/>
                </a:cubicBezTo>
                <a:cubicBezTo>
                  <a:pt x="31" y="571"/>
                  <a:pt x="18" y="567"/>
                  <a:pt x="7" y="566"/>
                </a:cubicBezTo>
                <a:cubicBezTo>
                  <a:pt x="5" y="565"/>
                  <a:pt x="3" y="566"/>
                  <a:pt x="1" y="565"/>
                </a:cubicBezTo>
                <a:cubicBezTo>
                  <a:pt x="0" y="564"/>
                  <a:pt x="1" y="562"/>
                  <a:pt x="2" y="560"/>
                </a:cubicBezTo>
                <a:cubicBezTo>
                  <a:pt x="4" y="551"/>
                  <a:pt x="12" y="547"/>
                  <a:pt x="16" y="539"/>
                </a:cubicBezTo>
                <a:cubicBezTo>
                  <a:pt x="50" y="531"/>
                  <a:pt x="61" y="486"/>
                  <a:pt x="73" y="452"/>
                </a:cubicBezTo>
                <a:cubicBezTo>
                  <a:pt x="79" y="433"/>
                  <a:pt x="81" y="411"/>
                  <a:pt x="87" y="387"/>
                </a:cubicBezTo>
                <a:cubicBezTo>
                  <a:pt x="89" y="380"/>
                  <a:pt x="93" y="373"/>
                  <a:pt x="94" y="368"/>
                </a:cubicBezTo>
                <a:cubicBezTo>
                  <a:pt x="98" y="335"/>
                  <a:pt x="86" y="306"/>
                  <a:pt x="95" y="279"/>
                </a:cubicBezTo>
                <a:cubicBezTo>
                  <a:pt x="98" y="270"/>
                  <a:pt x="104" y="261"/>
                  <a:pt x="107" y="253"/>
                </a:cubicBezTo>
                <a:cubicBezTo>
                  <a:pt x="110" y="243"/>
                  <a:pt x="112" y="234"/>
                  <a:pt x="116" y="227"/>
                </a:cubicBezTo>
                <a:cubicBezTo>
                  <a:pt x="107" y="208"/>
                  <a:pt x="123" y="187"/>
                  <a:pt x="126" y="164"/>
                </a:cubicBezTo>
                <a:cubicBezTo>
                  <a:pt x="127" y="151"/>
                  <a:pt x="124" y="136"/>
                  <a:pt x="126" y="123"/>
                </a:cubicBezTo>
                <a:cubicBezTo>
                  <a:pt x="127" y="116"/>
                  <a:pt x="131" y="110"/>
                  <a:pt x="131" y="104"/>
                </a:cubicBezTo>
                <a:cubicBezTo>
                  <a:pt x="130" y="96"/>
                  <a:pt x="125" y="90"/>
                  <a:pt x="121" y="84"/>
                </a:cubicBezTo>
                <a:cubicBezTo>
                  <a:pt x="121" y="82"/>
                  <a:pt x="119" y="81"/>
                  <a:pt x="119" y="80"/>
                </a:cubicBezTo>
                <a:cubicBezTo>
                  <a:pt x="120" y="78"/>
                  <a:pt x="121" y="78"/>
                  <a:pt x="122" y="77"/>
                </a:cubicBezTo>
                <a:cubicBezTo>
                  <a:pt x="123" y="76"/>
                  <a:pt x="124" y="75"/>
                  <a:pt x="124" y="75"/>
                </a:cubicBezTo>
                <a:cubicBezTo>
                  <a:pt x="129" y="48"/>
                  <a:pt x="137" y="31"/>
                  <a:pt x="131" y="0"/>
                </a:cubicBezTo>
                <a:cubicBezTo>
                  <a:pt x="136" y="3"/>
                  <a:pt x="138" y="10"/>
                  <a:pt x="141" y="15"/>
                </a:cubicBezTo>
                <a:cubicBezTo>
                  <a:pt x="147" y="27"/>
                  <a:pt x="152" y="41"/>
                  <a:pt x="158" y="57"/>
                </a:cubicBezTo>
                <a:cubicBezTo>
                  <a:pt x="176" y="58"/>
                  <a:pt x="191" y="61"/>
                  <a:pt x="204" y="67"/>
                </a:cubicBezTo>
                <a:cubicBezTo>
                  <a:pt x="220" y="53"/>
                  <a:pt x="237" y="41"/>
                  <a:pt x="249" y="23"/>
                </a:cubicBezTo>
                <a:cubicBezTo>
                  <a:pt x="252" y="36"/>
                  <a:pt x="235" y="43"/>
                  <a:pt x="230" y="52"/>
                </a:cubicBezTo>
                <a:cubicBezTo>
                  <a:pt x="229" y="65"/>
                  <a:pt x="227" y="83"/>
                  <a:pt x="228" y="95"/>
                </a:cubicBezTo>
                <a:cubicBezTo>
                  <a:pt x="228" y="97"/>
                  <a:pt x="228" y="98"/>
                  <a:pt x="228" y="99"/>
                </a:cubicBezTo>
                <a:cubicBezTo>
                  <a:pt x="228" y="101"/>
                  <a:pt x="226" y="102"/>
                  <a:pt x="224" y="104"/>
                </a:cubicBezTo>
                <a:cubicBezTo>
                  <a:pt x="218" y="112"/>
                  <a:pt x="210" y="118"/>
                  <a:pt x="208" y="131"/>
                </a:cubicBezTo>
                <a:cubicBezTo>
                  <a:pt x="207" y="145"/>
                  <a:pt x="213" y="161"/>
                  <a:pt x="210" y="175"/>
                </a:cubicBezTo>
                <a:cubicBezTo>
                  <a:pt x="208" y="186"/>
                  <a:pt x="213" y="197"/>
                  <a:pt x="217" y="20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64"/>
          <p:cNvSpPr>
            <a:spLocks noEditPoints="1"/>
          </p:cNvSpPr>
          <p:nvPr/>
        </p:nvSpPr>
        <p:spPr bwMode="auto">
          <a:xfrm>
            <a:off x="5259337" y="2949521"/>
            <a:ext cx="391868" cy="364464"/>
          </a:xfrm>
          <a:custGeom>
            <a:avLst/>
            <a:gdLst/>
            <a:ahLst/>
            <a:cxnLst>
              <a:cxn ang="0">
                <a:pos x="174" y="367"/>
              </a:cxn>
              <a:cxn ang="0">
                <a:pos x="194" y="388"/>
              </a:cxn>
              <a:cxn ang="0">
                <a:pos x="451" y="130"/>
              </a:cxn>
              <a:cxn ang="0">
                <a:pos x="438" y="116"/>
              </a:cxn>
              <a:cxn ang="0">
                <a:pos x="425" y="77"/>
              </a:cxn>
              <a:cxn ang="0">
                <a:pos x="428" y="57"/>
              </a:cxn>
              <a:cxn ang="0">
                <a:pos x="414" y="43"/>
              </a:cxn>
              <a:cxn ang="0">
                <a:pos x="409" y="36"/>
              </a:cxn>
              <a:cxn ang="0">
                <a:pos x="380" y="13"/>
              </a:cxn>
              <a:cxn ang="0">
                <a:pos x="360" y="12"/>
              </a:cxn>
              <a:cxn ang="0">
                <a:pos x="340" y="5"/>
              </a:cxn>
              <a:cxn ang="0">
                <a:pos x="334" y="2"/>
              </a:cxn>
              <a:cxn ang="0">
                <a:pos x="323" y="1"/>
              </a:cxn>
              <a:cxn ang="0">
                <a:pos x="295" y="3"/>
              </a:cxn>
              <a:cxn ang="0">
                <a:pos x="256" y="19"/>
              </a:cxn>
              <a:cxn ang="0">
                <a:pos x="239" y="13"/>
              </a:cxn>
              <a:cxn ang="0">
                <a:pos x="222" y="41"/>
              </a:cxn>
              <a:cxn ang="0">
                <a:pos x="201" y="71"/>
              </a:cxn>
              <a:cxn ang="0">
                <a:pos x="189" y="102"/>
              </a:cxn>
              <a:cxn ang="0">
                <a:pos x="164" y="123"/>
              </a:cxn>
              <a:cxn ang="0">
                <a:pos x="110" y="148"/>
              </a:cxn>
              <a:cxn ang="0">
                <a:pos x="132" y="106"/>
              </a:cxn>
              <a:cxn ang="0">
                <a:pos x="136" y="57"/>
              </a:cxn>
              <a:cxn ang="0">
                <a:pos x="47" y="81"/>
              </a:cxn>
              <a:cxn ang="0">
                <a:pos x="52" y="91"/>
              </a:cxn>
              <a:cxn ang="0">
                <a:pos x="64" y="87"/>
              </a:cxn>
              <a:cxn ang="0">
                <a:pos x="56" y="130"/>
              </a:cxn>
              <a:cxn ang="0">
                <a:pos x="19" y="172"/>
              </a:cxn>
              <a:cxn ang="0">
                <a:pos x="1" y="234"/>
              </a:cxn>
              <a:cxn ang="0">
                <a:pos x="21" y="293"/>
              </a:cxn>
              <a:cxn ang="0">
                <a:pos x="27" y="299"/>
              </a:cxn>
              <a:cxn ang="0">
                <a:pos x="39" y="292"/>
              </a:cxn>
              <a:cxn ang="0">
                <a:pos x="115" y="388"/>
              </a:cxn>
              <a:cxn ang="0">
                <a:pos x="129" y="377"/>
              </a:cxn>
              <a:cxn ang="0">
                <a:pos x="171" y="391"/>
              </a:cxn>
              <a:cxn ang="0">
                <a:pos x="167" y="409"/>
              </a:cxn>
              <a:cxn ang="0">
                <a:pos x="149" y="431"/>
              </a:cxn>
              <a:cxn ang="0">
                <a:pos x="156" y="432"/>
              </a:cxn>
              <a:cxn ang="0">
                <a:pos x="220" y="413"/>
              </a:cxn>
              <a:cxn ang="0">
                <a:pos x="235" y="407"/>
              </a:cxn>
              <a:cxn ang="0">
                <a:pos x="206" y="400"/>
              </a:cxn>
              <a:cxn ang="0">
                <a:pos x="220" y="394"/>
              </a:cxn>
              <a:cxn ang="0">
                <a:pos x="256" y="394"/>
              </a:cxn>
              <a:cxn ang="0">
                <a:pos x="273" y="397"/>
              </a:cxn>
              <a:cxn ang="0">
                <a:pos x="354" y="400"/>
              </a:cxn>
              <a:cxn ang="0">
                <a:pos x="373" y="384"/>
              </a:cxn>
              <a:cxn ang="0">
                <a:pos x="362" y="367"/>
              </a:cxn>
              <a:cxn ang="0">
                <a:pos x="357" y="356"/>
              </a:cxn>
              <a:cxn ang="0">
                <a:pos x="347" y="344"/>
              </a:cxn>
              <a:cxn ang="0">
                <a:pos x="335" y="331"/>
              </a:cxn>
              <a:cxn ang="0">
                <a:pos x="320" y="310"/>
              </a:cxn>
              <a:cxn ang="0">
                <a:pos x="323" y="289"/>
              </a:cxn>
              <a:cxn ang="0">
                <a:pos x="342" y="286"/>
              </a:cxn>
              <a:cxn ang="0">
                <a:pos x="370" y="276"/>
              </a:cxn>
              <a:cxn ang="0">
                <a:pos x="402" y="264"/>
              </a:cxn>
              <a:cxn ang="0">
                <a:pos x="425" y="250"/>
              </a:cxn>
              <a:cxn ang="0">
                <a:pos x="439" y="234"/>
              </a:cxn>
              <a:cxn ang="0">
                <a:pos x="439" y="201"/>
              </a:cxn>
              <a:cxn ang="0">
                <a:pos x="455" y="127"/>
              </a:cxn>
            </a:cxnLst>
            <a:rect l="0" t="0" r="r" b="b"/>
            <a:pathLst>
              <a:path w="461" h="432">
                <a:moveTo>
                  <a:pt x="194" y="388"/>
                </a:moveTo>
                <a:cubicBezTo>
                  <a:pt x="186" y="383"/>
                  <a:pt x="183" y="371"/>
                  <a:pt x="174" y="367"/>
                </a:cubicBezTo>
                <a:cubicBezTo>
                  <a:pt x="180" y="367"/>
                  <a:pt x="192" y="372"/>
                  <a:pt x="198" y="376"/>
                </a:cubicBezTo>
                <a:cubicBezTo>
                  <a:pt x="194" y="380"/>
                  <a:pt x="198" y="384"/>
                  <a:pt x="194" y="388"/>
                </a:cubicBezTo>
                <a:close/>
                <a:moveTo>
                  <a:pt x="455" y="127"/>
                </a:moveTo>
                <a:cubicBezTo>
                  <a:pt x="453" y="127"/>
                  <a:pt x="453" y="129"/>
                  <a:pt x="451" y="130"/>
                </a:cubicBezTo>
                <a:cubicBezTo>
                  <a:pt x="451" y="122"/>
                  <a:pt x="443" y="120"/>
                  <a:pt x="438" y="120"/>
                </a:cubicBezTo>
                <a:cubicBezTo>
                  <a:pt x="438" y="119"/>
                  <a:pt x="438" y="117"/>
                  <a:pt x="438" y="116"/>
                </a:cubicBezTo>
                <a:cubicBezTo>
                  <a:pt x="454" y="116"/>
                  <a:pt x="447" y="100"/>
                  <a:pt x="445" y="89"/>
                </a:cubicBezTo>
                <a:cubicBezTo>
                  <a:pt x="437" y="87"/>
                  <a:pt x="434" y="75"/>
                  <a:pt x="425" y="77"/>
                </a:cubicBezTo>
                <a:cubicBezTo>
                  <a:pt x="434" y="74"/>
                  <a:pt x="429" y="61"/>
                  <a:pt x="432" y="55"/>
                </a:cubicBezTo>
                <a:cubicBezTo>
                  <a:pt x="429" y="53"/>
                  <a:pt x="431" y="56"/>
                  <a:pt x="428" y="57"/>
                </a:cubicBezTo>
                <a:cubicBezTo>
                  <a:pt x="424" y="52"/>
                  <a:pt x="424" y="44"/>
                  <a:pt x="419" y="40"/>
                </a:cubicBezTo>
                <a:cubicBezTo>
                  <a:pt x="415" y="39"/>
                  <a:pt x="417" y="44"/>
                  <a:pt x="414" y="43"/>
                </a:cubicBezTo>
                <a:cubicBezTo>
                  <a:pt x="411" y="42"/>
                  <a:pt x="415" y="39"/>
                  <a:pt x="413" y="38"/>
                </a:cubicBezTo>
                <a:cubicBezTo>
                  <a:pt x="412" y="41"/>
                  <a:pt x="407" y="39"/>
                  <a:pt x="409" y="36"/>
                </a:cubicBezTo>
                <a:cubicBezTo>
                  <a:pt x="406" y="38"/>
                  <a:pt x="395" y="38"/>
                  <a:pt x="392" y="38"/>
                </a:cubicBezTo>
                <a:cubicBezTo>
                  <a:pt x="396" y="26"/>
                  <a:pt x="382" y="23"/>
                  <a:pt x="380" y="13"/>
                </a:cubicBezTo>
                <a:cubicBezTo>
                  <a:pt x="371" y="12"/>
                  <a:pt x="366" y="15"/>
                  <a:pt x="360" y="13"/>
                </a:cubicBezTo>
                <a:cubicBezTo>
                  <a:pt x="361" y="13"/>
                  <a:pt x="362" y="12"/>
                  <a:pt x="360" y="12"/>
                </a:cubicBezTo>
                <a:cubicBezTo>
                  <a:pt x="357" y="14"/>
                  <a:pt x="359" y="17"/>
                  <a:pt x="354" y="18"/>
                </a:cubicBezTo>
                <a:cubicBezTo>
                  <a:pt x="343" y="19"/>
                  <a:pt x="345" y="6"/>
                  <a:pt x="340" y="5"/>
                </a:cubicBezTo>
                <a:cubicBezTo>
                  <a:pt x="338" y="6"/>
                  <a:pt x="341" y="8"/>
                  <a:pt x="335" y="7"/>
                </a:cubicBezTo>
                <a:cubicBezTo>
                  <a:pt x="335" y="4"/>
                  <a:pt x="337" y="3"/>
                  <a:pt x="334" y="2"/>
                </a:cubicBezTo>
                <a:cubicBezTo>
                  <a:pt x="332" y="7"/>
                  <a:pt x="331" y="2"/>
                  <a:pt x="329" y="1"/>
                </a:cubicBezTo>
                <a:cubicBezTo>
                  <a:pt x="328" y="7"/>
                  <a:pt x="325" y="0"/>
                  <a:pt x="323" y="1"/>
                </a:cubicBezTo>
                <a:cubicBezTo>
                  <a:pt x="314" y="3"/>
                  <a:pt x="309" y="12"/>
                  <a:pt x="300" y="11"/>
                </a:cubicBezTo>
                <a:cubicBezTo>
                  <a:pt x="298" y="8"/>
                  <a:pt x="298" y="4"/>
                  <a:pt x="295" y="3"/>
                </a:cubicBezTo>
                <a:cubicBezTo>
                  <a:pt x="288" y="6"/>
                  <a:pt x="283" y="1"/>
                  <a:pt x="277" y="2"/>
                </a:cubicBezTo>
                <a:cubicBezTo>
                  <a:pt x="267" y="4"/>
                  <a:pt x="264" y="14"/>
                  <a:pt x="256" y="19"/>
                </a:cubicBezTo>
                <a:cubicBezTo>
                  <a:pt x="254" y="17"/>
                  <a:pt x="250" y="17"/>
                  <a:pt x="251" y="12"/>
                </a:cubicBezTo>
                <a:cubicBezTo>
                  <a:pt x="245" y="12"/>
                  <a:pt x="243" y="17"/>
                  <a:pt x="239" y="13"/>
                </a:cubicBezTo>
                <a:cubicBezTo>
                  <a:pt x="241" y="21"/>
                  <a:pt x="227" y="36"/>
                  <a:pt x="221" y="38"/>
                </a:cubicBezTo>
                <a:cubicBezTo>
                  <a:pt x="222" y="39"/>
                  <a:pt x="222" y="39"/>
                  <a:pt x="222" y="41"/>
                </a:cubicBezTo>
                <a:cubicBezTo>
                  <a:pt x="219" y="37"/>
                  <a:pt x="216" y="40"/>
                  <a:pt x="212" y="38"/>
                </a:cubicBezTo>
                <a:cubicBezTo>
                  <a:pt x="207" y="47"/>
                  <a:pt x="197" y="57"/>
                  <a:pt x="201" y="71"/>
                </a:cubicBezTo>
                <a:cubicBezTo>
                  <a:pt x="199" y="71"/>
                  <a:pt x="200" y="75"/>
                  <a:pt x="197" y="74"/>
                </a:cubicBezTo>
                <a:cubicBezTo>
                  <a:pt x="197" y="72"/>
                  <a:pt x="187" y="87"/>
                  <a:pt x="189" y="102"/>
                </a:cubicBezTo>
                <a:cubicBezTo>
                  <a:pt x="187" y="106"/>
                  <a:pt x="183" y="108"/>
                  <a:pt x="184" y="116"/>
                </a:cubicBezTo>
                <a:cubicBezTo>
                  <a:pt x="177" y="118"/>
                  <a:pt x="169" y="119"/>
                  <a:pt x="164" y="123"/>
                </a:cubicBezTo>
                <a:cubicBezTo>
                  <a:pt x="149" y="120"/>
                  <a:pt x="146" y="130"/>
                  <a:pt x="135" y="131"/>
                </a:cubicBezTo>
                <a:cubicBezTo>
                  <a:pt x="129" y="138"/>
                  <a:pt x="118" y="147"/>
                  <a:pt x="110" y="148"/>
                </a:cubicBezTo>
                <a:cubicBezTo>
                  <a:pt x="112" y="135"/>
                  <a:pt x="124" y="125"/>
                  <a:pt x="129" y="117"/>
                </a:cubicBezTo>
                <a:cubicBezTo>
                  <a:pt x="131" y="114"/>
                  <a:pt x="130" y="110"/>
                  <a:pt x="132" y="106"/>
                </a:cubicBezTo>
                <a:cubicBezTo>
                  <a:pt x="133" y="105"/>
                  <a:pt x="136" y="104"/>
                  <a:pt x="137" y="103"/>
                </a:cubicBezTo>
                <a:cubicBezTo>
                  <a:pt x="146" y="89"/>
                  <a:pt x="144" y="70"/>
                  <a:pt x="136" y="57"/>
                </a:cubicBezTo>
                <a:cubicBezTo>
                  <a:pt x="120" y="32"/>
                  <a:pt x="89" y="34"/>
                  <a:pt x="65" y="51"/>
                </a:cubicBezTo>
                <a:cubicBezTo>
                  <a:pt x="56" y="57"/>
                  <a:pt x="51" y="78"/>
                  <a:pt x="47" y="81"/>
                </a:cubicBezTo>
                <a:cubicBezTo>
                  <a:pt x="45" y="83"/>
                  <a:pt x="43" y="90"/>
                  <a:pt x="44" y="92"/>
                </a:cubicBezTo>
                <a:cubicBezTo>
                  <a:pt x="46" y="94"/>
                  <a:pt x="52" y="89"/>
                  <a:pt x="52" y="91"/>
                </a:cubicBezTo>
                <a:cubicBezTo>
                  <a:pt x="51" y="102"/>
                  <a:pt x="53" y="112"/>
                  <a:pt x="55" y="117"/>
                </a:cubicBezTo>
                <a:cubicBezTo>
                  <a:pt x="63" y="112"/>
                  <a:pt x="59" y="95"/>
                  <a:pt x="64" y="87"/>
                </a:cubicBezTo>
                <a:cubicBezTo>
                  <a:pt x="71" y="87"/>
                  <a:pt x="81" y="85"/>
                  <a:pt x="79" y="94"/>
                </a:cubicBezTo>
                <a:cubicBezTo>
                  <a:pt x="69" y="104"/>
                  <a:pt x="63" y="117"/>
                  <a:pt x="56" y="130"/>
                </a:cubicBezTo>
                <a:cubicBezTo>
                  <a:pt x="50" y="133"/>
                  <a:pt x="45" y="137"/>
                  <a:pt x="45" y="147"/>
                </a:cubicBezTo>
                <a:cubicBezTo>
                  <a:pt x="36" y="155"/>
                  <a:pt x="27" y="162"/>
                  <a:pt x="19" y="172"/>
                </a:cubicBezTo>
                <a:cubicBezTo>
                  <a:pt x="12" y="181"/>
                  <a:pt x="8" y="193"/>
                  <a:pt x="5" y="204"/>
                </a:cubicBezTo>
                <a:cubicBezTo>
                  <a:pt x="1" y="217"/>
                  <a:pt x="0" y="223"/>
                  <a:pt x="1" y="234"/>
                </a:cubicBezTo>
                <a:cubicBezTo>
                  <a:pt x="4" y="254"/>
                  <a:pt x="17" y="263"/>
                  <a:pt x="16" y="286"/>
                </a:cubicBezTo>
                <a:cubicBezTo>
                  <a:pt x="18" y="288"/>
                  <a:pt x="19" y="291"/>
                  <a:pt x="21" y="293"/>
                </a:cubicBezTo>
                <a:cubicBezTo>
                  <a:pt x="23" y="299"/>
                  <a:pt x="18" y="306"/>
                  <a:pt x="24" y="309"/>
                </a:cubicBezTo>
                <a:cubicBezTo>
                  <a:pt x="26" y="309"/>
                  <a:pt x="22" y="299"/>
                  <a:pt x="27" y="299"/>
                </a:cubicBezTo>
                <a:cubicBezTo>
                  <a:pt x="27" y="303"/>
                  <a:pt x="23" y="306"/>
                  <a:pt x="28" y="307"/>
                </a:cubicBezTo>
                <a:cubicBezTo>
                  <a:pt x="30" y="300"/>
                  <a:pt x="33" y="294"/>
                  <a:pt x="39" y="292"/>
                </a:cubicBezTo>
                <a:cubicBezTo>
                  <a:pt x="62" y="317"/>
                  <a:pt x="87" y="340"/>
                  <a:pt x="115" y="360"/>
                </a:cubicBezTo>
                <a:cubicBezTo>
                  <a:pt x="109" y="366"/>
                  <a:pt x="106" y="383"/>
                  <a:pt x="115" y="388"/>
                </a:cubicBezTo>
                <a:cubicBezTo>
                  <a:pt x="116" y="381"/>
                  <a:pt x="117" y="376"/>
                  <a:pt x="124" y="372"/>
                </a:cubicBezTo>
                <a:cubicBezTo>
                  <a:pt x="125" y="374"/>
                  <a:pt x="125" y="378"/>
                  <a:pt x="129" y="377"/>
                </a:cubicBezTo>
                <a:cubicBezTo>
                  <a:pt x="128" y="374"/>
                  <a:pt x="129" y="371"/>
                  <a:pt x="131" y="370"/>
                </a:cubicBezTo>
                <a:cubicBezTo>
                  <a:pt x="144" y="376"/>
                  <a:pt x="157" y="385"/>
                  <a:pt x="171" y="391"/>
                </a:cubicBezTo>
                <a:cubicBezTo>
                  <a:pt x="173" y="391"/>
                  <a:pt x="184" y="394"/>
                  <a:pt x="193" y="395"/>
                </a:cubicBezTo>
                <a:cubicBezTo>
                  <a:pt x="189" y="403"/>
                  <a:pt x="172" y="407"/>
                  <a:pt x="167" y="409"/>
                </a:cubicBezTo>
                <a:cubicBezTo>
                  <a:pt x="160" y="413"/>
                  <a:pt x="150" y="416"/>
                  <a:pt x="148" y="427"/>
                </a:cubicBezTo>
                <a:cubicBezTo>
                  <a:pt x="148" y="428"/>
                  <a:pt x="148" y="430"/>
                  <a:pt x="149" y="431"/>
                </a:cubicBezTo>
                <a:cubicBezTo>
                  <a:pt x="153" y="432"/>
                  <a:pt x="153" y="428"/>
                  <a:pt x="156" y="429"/>
                </a:cubicBezTo>
                <a:cubicBezTo>
                  <a:pt x="155" y="430"/>
                  <a:pt x="155" y="432"/>
                  <a:pt x="156" y="432"/>
                </a:cubicBezTo>
                <a:cubicBezTo>
                  <a:pt x="158" y="432"/>
                  <a:pt x="162" y="430"/>
                  <a:pt x="164" y="429"/>
                </a:cubicBezTo>
                <a:cubicBezTo>
                  <a:pt x="181" y="424"/>
                  <a:pt x="193" y="414"/>
                  <a:pt x="220" y="413"/>
                </a:cubicBezTo>
                <a:cubicBezTo>
                  <a:pt x="224" y="413"/>
                  <a:pt x="235" y="415"/>
                  <a:pt x="236" y="412"/>
                </a:cubicBezTo>
                <a:cubicBezTo>
                  <a:pt x="237" y="411"/>
                  <a:pt x="236" y="408"/>
                  <a:pt x="235" y="407"/>
                </a:cubicBezTo>
                <a:cubicBezTo>
                  <a:pt x="232" y="405"/>
                  <a:pt x="229" y="407"/>
                  <a:pt x="224" y="404"/>
                </a:cubicBezTo>
                <a:cubicBezTo>
                  <a:pt x="220" y="401"/>
                  <a:pt x="211" y="406"/>
                  <a:pt x="206" y="400"/>
                </a:cubicBezTo>
                <a:cubicBezTo>
                  <a:pt x="205" y="393"/>
                  <a:pt x="209" y="390"/>
                  <a:pt x="207" y="386"/>
                </a:cubicBezTo>
                <a:cubicBezTo>
                  <a:pt x="212" y="388"/>
                  <a:pt x="215" y="392"/>
                  <a:pt x="220" y="394"/>
                </a:cubicBezTo>
                <a:cubicBezTo>
                  <a:pt x="222" y="393"/>
                  <a:pt x="220" y="386"/>
                  <a:pt x="218" y="386"/>
                </a:cubicBezTo>
                <a:cubicBezTo>
                  <a:pt x="232" y="386"/>
                  <a:pt x="244" y="392"/>
                  <a:pt x="256" y="394"/>
                </a:cubicBezTo>
                <a:cubicBezTo>
                  <a:pt x="258" y="395"/>
                  <a:pt x="259" y="392"/>
                  <a:pt x="261" y="393"/>
                </a:cubicBezTo>
                <a:cubicBezTo>
                  <a:pt x="263" y="394"/>
                  <a:pt x="268" y="396"/>
                  <a:pt x="273" y="397"/>
                </a:cubicBezTo>
                <a:cubicBezTo>
                  <a:pt x="281" y="398"/>
                  <a:pt x="344" y="398"/>
                  <a:pt x="351" y="401"/>
                </a:cubicBezTo>
                <a:cubicBezTo>
                  <a:pt x="351" y="400"/>
                  <a:pt x="353" y="400"/>
                  <a:pt x="354" y="400"/>
                </a:cubicBezTo>
                <a:cubicBezTo>
                  <a:pt x="354" y="397"/>
                  <a:pt x="352" y="398"/>
                  <a:pt x="354" y="395"/>
                </a:cubicBezTo>
                <a:cubicBezTo>
                  <a:pt x="362" y="393"/>
                  <a:pt x="369" y="391"/>
                  <a:pt x="373" y="384"/>
                </a:cubicBezTo>
                <a:cubicBezTo>
                  <a:pt x="368" y="379"/>
                  <a:pt x="374" y="380"/>
                  <a:pt x="375" y="375"/>
                </a:cubicBezTo>
                <a:cubicBezTo>
                  <a:pt x="373" y="369"/>
                  <a:pt x="364" y="372"/>
                  <a:pt x="362" y="367"/>
                </a:cubicBezTo>
                <a:cubicBezTo>
                  <a:pt x="365" y="367"/>
                  <a:pt x="368" y="366"/>
                  <a:pt x="368" y="363"/>
                </a:cubicBezTo>
                <a:cubicBezTo>
                  <a:pt x="364" y="361"/>
                  <a:pt x="361" y="358"/>
                  <a:pt x="357" y="356"/>
                </a:cubicBezTo>
                <a:cubicBezTo>
                  <a:pt x="357" y="355"/>
                  <a:pt x="360" y="356"/>
                  <a:pt x="359" y="353"/>
                </a:cubicBezTo>
                <a:cubicBezTo>
                  <a:pt x="358" y="347"/>
                  <a:pt x="349" y="349"/>
                  <a:pt x="347" y="344"/>
                </a:cubicBezTo>
                <a:cubicBezTo>
                  <a:pt x="348" y="343"/>
                  <a:pt x="352" y="344"/>
                  <a:pt x="351" y="341"/>
                </a:cubicBezTo>
                <a:cubicBezTo>
                  <a:pt x="349" y="334"/>
                  <a:pt x="339" y="335"/>
                  <a:pt x="335" y="331"/>
                </a:cubicBezTo>
                <a:cubicBezTo>
                  <a:pt x="334" y="328"/>
                  <a:pt x="337" y="328"/>
                  <a:pt x="336" y="325"/>
                </a:cubicBezTo>
                <a:cubicBezTo>
                  <a:pt x="328" y="323"/>
                  <a:pt x="330" y="311"/>
                  <a:pt x="320" y="310"/>
                </a:cubicBezTo>
                <a:cubicBezTo>
                  <a:pt x="324" y="307"/>
                  <a:pt x="318" y="305"/>
                  <a:pt x="318" y="301"/>
                </a:cubicBezTo>
                <a:cubicBezTo>
                  <a:pt x="320" y="297"/>
                  <a:pt x="323" y="295"/>
                  <a:pt x="323" y="289"/>
                </a:cubicBezTo>
                <a:cubicBezTo>
                  <a:pt x="328" y="287"/>
                  <a:pt x="332" y="283"/>
                  <a:pt x="336" y="280"/>
                </a:cubicBezTo>
                <a:cubicBezTo>
                  <a:pt x="335" y="286"/>
                  <a:pt x="341" y="279"/>
                  <a:pt x="342" y="286"/>
                </a:cubicBezTo>
                <a:cubicBezTo>
                  <a:pt x="355" y="286"/>
                  <a:pt x="362" y="287"/>
                  <a:pt x="370" y="281"/>
                </a:cubicBezTo>
                <a:cubicBezTo>
                  <a:pt x="372" y="278"/>
                  <a:pt x="367" y="277"/>
                  <a:pt x="370" y="276"/>
                </a:cubicBezTo>
                <a:cubicBezTo>
                  <a:pt x="380" y="280"/>
                  <a:pt x="394" y="282"/>
                  <a:pt x="402" y="274"/>
                </a:cubicBezTo>
                <a:cubicBezTo>
                  <a:pt x="397" y="267"/>
                  <a:pt x="409" y="267"/>
                  <a:pt x="402" y="264"/>
                </a:cubicBezTo>
                <a:cubicBezTo>
                  <a:pt x="414" y="266"/>
                  <a:pt x="416" y="260"/>
                  <a:pt x="427" y="261"/>
                </a:cubicBezTo>
                <a:cubicBezTo>
                  <a:pt x="427" y="256"/>
                  <a:pt x="425" y="254"/>
                  <a:pt x="425" y="250"/>
                </a:cubicBezTo>
                <a:cubicBezTo>
                  <a:pt x="430" y="250"/>
                  <a:pt x="429" y="243"/>
                  <a:pt x="427" y="240"/>
                </a:cubicBezTo>
                <a:cubicBezTo>
                  <a:pt x="433" y="243"/>
                  <a:pt x="433" y="234"/>
                  <a:pt x="439" y="234"/>
                </a:cubicBezTo>
                <a:cubicBezTo>
                  <a:pt x="438" y="225"/>
                  <a:pt x="443" y="224"/>
                  <a:pt x="444" y="218"/>
                </a:cubicBezTo>
                <a:cubicBezTo>
                  <a:pt x="444" y="213"/>
                  <a:pt x="441" y="205"/>
                  <a:pt x="439" y="201"/>
                </a:cubicBezTo>
                <a:cubicBezTo>
                  <a:pt x="459" y="197"/>
                  <a:pt x="461" y="175"/>
                  <a:pt x="449" y="162"/>
                </a:cubicBezTo>
                <a:cubicBezTo>
                  <a:pt x="461" y="157"/>
                  <a:pt x="460" y="132"/>
                  <a:pt x="455" y="12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67"/>
          <p:cNvSpPr>
            <a:spLocks/>
          </p:cNvSpPr>
          <p:nvPr/>
        </p:nvSpPr>
        <p:spPr bwMode="auto">
          <a:xfrm>
            <a:off x="1340659" y="4040174"/>
            <a:ext cx="517923" cy="271293"/>
          </a:xfrm>
          <a:custGeom>
            <a:avLst/>
            <a:gdLst/>
            <a:ahLst/>
            <a:cxnLst>
              <a:cxn ang="0">
                <a:pos x="498" y="24"/>
              </a:cxn>
              <a:cxn ang="0">
                <a:pos x="537" y="67"/>
              </a:cxn>
              <a:cxn ang="0">
                <a:pos x="549" y="74"/>
              </a:cxn>
              <a:cxn ang="0">
                <a:pos x="572" y="103"/>
              </a:cxn>
              <a:cxn ang="0">
                <a:pos x="585" y="115"/>
              </a:cxn>
              <a:cxn ang="0">
                <a:pos x="607" y="133"/>
              </a:cxn>
              <a:cxn ang="0">
                <a:pos x="607" y="139"/>
              </a:cxn>
              <a:cxn ang="0">
                <a:pos x="586" y="153"/>
              </a:cxn>
              <a:cxn ang="0">
                <a:pos x="563" y="155"/>
              </a:cxn>
              <a:cxn ang="0">
                <a:pos x="542" y="163"/>
              </a:cxn>
              <a:cxn ang="0">
                <a:pos x="501" y="168"/>
              </a:cxn>
              <a:cxn ang="0">
                <a:pos x="495" y="179"/>
              </a:cxn>
              <a:cxn ang="0">
                <a:pos x="501" y="185"/>
              </a:cxn>
              <a:cxn ang="0">
                <a:pos x="522" y="202"/>
              </a:cxn>
              <a:cxn ang="0">
                <a:pos x="536" y="205"/>
              </a:cxn>
              <a:cxn ang="0">
                <a:pos x="550" y="207"/>
              </a:cxn>
              <a:cxn ang="0">
                <a:pos x="560" y="214"/>
              </a:cxn>
              <a:cxn ang="0">
                <a:pos x="491" y="220"/>
              </a:cxn>
              <a:cxn ang="0">
                <a:pos x="505" y="242"/>
              </a:cxn>
              <a:cxn ang="0">
                <a:pos x="531" y="250"/>
              </a:cxn>
              <a:cxn ang="0">
                <a:pos x="538" y="261"/>
              </a:cxn>
              <a:cxn ang="0">
                <a:pos x="488" y="259"/>
              </a:cxn>
              <a:cxn ang="0">
                <a:pos x="465" y="246"/>
              </a:cxn>
              <a:cxn ang="0">
                <a:pos x="442" y="233"/>
              </a:cxn>
              <a:cxn ang="0">
                <a:pos x="384" y="232"/>
              </a:cxn>
              <a:cxn ang="0">
                <a:pos x="352" y="225"/>
              </a:cxn>
              <a:cxn ang="0">
                <a:pos x="336" y="235"/>
              </a:cxn>
              <a:cxn ang="0">
                <a:pos x="377" y="244"/>
              </a:cxn>
              <a:cxn ang="0">
                <a:pos x="384" y="256"/>
              </a:cxn>
              <a:cxn ang="0">
                <a:pos x="338" y="255"/>
              </a:cxn>
              <a:cxn ang="0">
                <a:pos x="287" y="238"/>
              </a:cxn>
              <a:cxn ang="0">
                <a:pos x="251" y="236"/>
              </a:cxn>
              <a:cxn ang="0">
                <a:pos x="226" y="228"/>
              </a:cxn>
              <a:cxn ang="0">
                <a:pos x="206" y="215"/>
              </a:cxn>
              <a:cxn ang="0">
                <a:pos x="150" y="215"/>
              </a:cxn>
              <a:cxn ang="0">
                <a:pos x="87" y="226"/>
              </a:cxn>
              <a:cxn ang="0">
                <a:pos x="47" y="238"/>
              </a:cxn>
              <a:cxn ang="0">
                <a:pos x="37" y="242"/>
              </a:cxn>
              <a:cxn ang="0">
                <a:pos x="42" y="282"/>
              </a:cxn>
              <a:cxn ang="0">
                <a:pos x="88" y="294"/>
              </a:cxn>
              <a:cxn ang="0">
                <a:pos x="174" y="299"/>
              </a:cxn>
              <a:cxn ang="0">
                <a:pos x="318" y="284"/>
              </a:cxn>
              <a:cxn ang="0">
                <a:pos x="370" y="298"/>
              </a:cxn>
              <a:cxn ang="0">
                <a:pos x="399" y="309"/>
              </a:cxn>
              <a:cxn ang="0">
                <a:pos x="295" y="298"/>
              </a:cxn>
              <a:cxn ang="0">
                <a:pos x="234" y="308"/>
              </a:cxn>
              <a:cxn ang="0">
                <a:pos x="172" y="317"/>
              </a:cxn>
              <a:cxn ang="0">
                <a:pos x="118" y="317"/>
              </a:cxn>
              <a:cxn ang="0">
                <a:pos x="16" y="287"/>
              </a:cxn>
              <a:cxn ang="0">
                <a:pos x="2" y="260"/>
              </a:cxn>
              <a:cxn ang="0">
                <a:pos x="24" y="220"/>
              </a:cxn>
              <a:cxn ang="0">
                <a:pos x="104" y="197"/>
              </a:cxn>
              <a:cxn ang="0">
                <a:pos x="143" y="192"/>
              </a:cxn>
              <a:cxn ang="0">
                <a:pos x="204" y="186"/>
              </a:cxn>
              <a:cxn ang="0">
                <a:pos x="211" y="86"/>
              </a:cxn>
              <a:cxn ang="0">
                <a:pos x="243" y="46"/>
              </a:cxn>
              <a:cxn ang="0">
                <a:pos x="266" y="30"/>
              </a:cxn>
              <a:cxn ang="0">
                <a:pos x="305" y="23"/>
              </a:cxn>
              <a:cxn ang="0">
                <a:pos x="354" y="25"/>
              </a:cxn>
              <a:cxn ang="0">
                <a:pos x="407" y="43"/>
              </a:cxn>
              <a:cxn ang="0">
                <a:pos x="440" y="1"/>
              </a:cxn>
              <a:cxn ang="0">
                <a:pos x="465" y="1"/>
              </a:cxn>
              <a:cxn ang="0">
                <a:pos x="498" y="24"/>
              </a:cxn>
            </a:cxnLst>
            <a:rect l="0" t="0" r="r" b="b"/>
            <a:pathLst>
              <a:path w="609" h="319">
                <a:moveTo>
                  <a:pt x="498" y="24"/>
                </a:moveTo>
                <a:cubicBezTo>
                  <a:pt x="525" y="24"/>
                  <a:pt x="530" y="47"/>
                  <a:pt x="537" y="67"/>
                </a:cubicBezTo>
                <a:cubicBezTo>
                  <a:pt x="539" y="73"/>
                  <a:pt x="545" y="71"/>
                  <a:pt x="549" y="74"/>
                </a:cubicBezTo>
                <a:cubicBezTo>
                  <a:pt x="558" y="80"/>
                  <a:pt x="564" y="94"/>
                  <a:pt x="572" y="103"/>
                </a:cubicBezTo>
                <a:cubicBezTo>
                  <a:pt x="577" y="109"/>
                  <a:pt x="576" y="111"/>
                  <a:pt x="585" y="115"/>
                </a:cubicBezTo>
                <a:cubicBezTo>
                  <a:pt x="593" y="118"/>
                  <a:pt x="601" y="126"/>
                  <a:pt x="607" y="133"/>
                </a:cubicBezTo>
                <a:cubicBezTo>
                  <a:pt x="609" y="136"/>
                  <a:pt x="608" y="138"/>
                  <a:pt x="607" y="139"/>
                </a:cubicBezTo>
                <a:cubicBezTo>
                  <a:pt x="601" y="150"/>
                  <a:pt x="598" y="149"/>
                  <a:pt x="586" y="153"/>
                </a:cubicBezTo>
                <a:cubicBezTo>
                  <a:pt x="576" y="157"/>
                  <a:pt x="577" y="153"/>
                  <a:pt x="563" y="155"/>
                </a:cubicBezTo>
                <a:cubicBezTo>
                  <a:pt x="557" y="156"/>
                  <a:pt x="549" y="160"/>
                  <a:pt x="542" y="163"/>
                </a:cubicBezTo>
                <a:cubicBezTo>
                  <a:pt x="529" y="167"/>
                  <a:pt x="517" y="171"/>
                  <a:pt x="501" y="168"/>
                </a:cubicBezTo>
                <a:cubicBezTo>
                  <a:pt x="501" y="173"/>
                  <a:pt x="495" y="176"/>
                  <a:pt x="495" y="179"/>
                </a:cubicBezTo>
                <a:cubicBezTo>
                  <a:pt x="495" y="180"/>
                  <a:pt x="499" y="184"/>
                  <a:pt x="501" y="185"/>
                </a:cubicBezTo>
                <a:cubicBezTo>
                  <a:pt x="507" y="192"/>
                  <a:pt x="513" y="201"/>
                  <a:pt x="522" y="202"/>
                </a:cubicBezTo>
                <a:cubicBezTo>
                  <a:pt x="526" y="203"/>
                  <a:pt x="532" y="204"/>
                  <a:pt x="536" y="205"/>
                </a:cubicBezTo>
                <a:cubicBezTo>
                  <a:pt x="541" y="206"/>
                  <a:pt x="542" y="205"/>
                  <a:pt x="550" y="207"/>
                </a:cubicBezTo>
                <a:cubicBezTo>
                  <a:pt x="559" y="209"/>
                  <a:pt x="557" y="209"/>
                  <a:pt x="560" y="214"/>
                </a:cubicBezTo>
                <a:cubicBezTo>
                  <a:pt x="570" y="230"/>
                  <a:pt x="515" y="219"/>
                  <a:pt x="491" y="220"/>
                </a:cubicBezTo>
                <a:cubicBezTo>
                  <a:pt x="495" y="228"/>
                  <a:pt x="500" y="236"/>
                  <a:pt x="505" y="242"/>
                </a:cubicBezTo>
                <a:cubicBezTo>
                  <a:pt x="514" y="245"/>
                  <a:pt x="525" y="243"/>
                  <a:pt x="531" y="250"/>
                </a:cubicBezTo>
                <a:cubicBezTo>
                  <a:pt x="534" y="253"/>
                  <a:pt x="534" y="250"/>
                  <a:pt x="538" y="261"/>
                </a:cubicBezTo>
                <a:cubicBezTo>
                  <a:pt x="546" y="279"/>
                  <a:pt x="503" y="263"/>
                  <a:pt x="488" y="259"/>
                </a:cubicBezTo>
                <a:cubicBezTo>
                  <a:pt x="481" y="257"/>
                  <a:pt x="470" y="250"/>
                  <a:pt x="465" y="246"/>
                </a:cubicBezTo>
                <a:cubicBezTo>
                  <a:pt x="457" y="242"/>
                  <a:pt x="449" y="235"/>
                  <a:pt x="442" y="233"/>
                </a:cubicBezTo>
                <a:cubicBezTo>
                  <a:pt x="424" y="228"/>
                  <a:pt x="403" y="234"/>
                  <a:pt x="384" y="232"/>
                </a:cubicBezTo>
                <a:cubicBezTo>
                  <a:pt x="372" y="231"/>
                  <a:pt x="362" y="227"/>
                  <a:pt x="352" y="225"/>
                </a:cubicBezTo>
                <a:cubicBezTo>
                  <a:pt x="348" y="229"/>
                  <a:pt x="337" y="232"/>
                  <a:pt x="336" y="235"/>
                </a:cubicBezTo>
                <a:cubicBezTo>
                  <a:pt x="359" y="230"/>
                  <a:pt x="370" y="237"/>
                  <a:pt x="377" y="244"/>
                </a:cubicBezTo>
                <a:cubicBezTo>
                  <a:pt x="378" y="246"/>
                  <a:pt x="385" y="248"/>
                  <a:pt x="384" y="256"/>
                </a:cubicBezTo>
                <a:cubicBezTo>
                  <a:pt x="384" y="260"/>
                  <a:pt x="353" y="257"/>
                  <a:pt x="338" y="255"/>
                </a:cubicBezTo>
                <a:cubicBezTo>
                  <a:pt x="322" y="252"/>
                  <a:pt x="304" y="241"/>
                  <a:pt x="287" y="238"/>
                </a:cubicBezTo>
                <a:cubicBezTo>
                  <a:pt x="273" y="236"/>
                  <a:pt x="262" y="239"/>
                  <a:pt x="251" y="236"/>
                </a:cubicBezTo>
                <a:cubicBezTo>
                  <a:pt x="244" y="235"/>
                  <a:pt x="231" y="230"/>
                  <a:pt x="226" y="228"/>
                </a:cubicBezTo>
                <a:cubicBezTo>
                  <a:pt x="219" y="225"/>
                  <a:pt x="214" y="218"/>
                  <a:pt x="206" y="215"/>
                </a:cubicBezTo>
                <a:cubicBezTo>
                  <a:pt x="190" y="210"/>
                  <a:pt x="167" y="214"/>
                  <a:pt x="150" y="215"/>
                </a:cubicBezTo>
                <a:cubicBezTo>
                  <a:pt x="126" y="218"/>
                  <a:pt x="106" y="221"/>
                  <a:pt x="87" y="226"/>
                </a:cubicBezTo>
                <a:cubicBezTo>
                  <a:pt x="69" y="230"/>
                  <a:pt x="57" y="232"/>
                  <a:pt x="47" y="238"/>
                </a:cubicBezTo>
                <a:cubicBezTo>
                  <a:pt x="44" y="240"/>
                  <a:pt x="40" y="241"/>
                  <a:pt x="37" y="242"/>
                </a:cubicBezTo>
                <a:cubicBezTo>
                  <a:pt x="20" y="255"/>
                  <a:pt x="29" y="273"/>
                  <a:pt x="42" y="282"/>
                </a:cubicBezTo>
                <a:cubicBezTo>
                  <a:pt x="54" y="289"/>
                  <a:pt x="71" y="291"/>
                  <a:pt x="88" y="294"/>
                </a:cubicBezTo>
                <a:cubicBezTo>
                  <a:pt x="114" y="298"/>
                  <a:pt x="143" y="302"/>
                  <a:pt x="174" y="299"/>
                </a:cubicBezTo>
                <a:cubicBezTo>
                  <a:pt x="223" y="295"/>
                  <a:pt x="273" y="279"/>
                  <a:pt x="318" y="284"/>
                </a:cubicBezTo>
                <a:cubicBezTo>
                  <a:pt x="339" y="286"/>
                  <a:pt x="354" y="293"/>
                  <a:pt x="370" y="298"/>
                </a:cubicBezTo>
                <a:cubicBezTo>
                  <a:pt x="380" y="302"/>
                  <a:pt x="390" y="303"/>
                  <a:pt x="399" y="309"/>
                </a:cubicBezTo>
                <a:cubicBezTo>
                  <a:pt x="364" y="305"/>
                  <a:pt x="332" y="295"/>
                  <a:pt x="295" y="298"/>
                </a:cubicBezTo>
                <a:cubicBezTo>
                  <a:pt x="275" y="300"/>
                  <a:pt x="254" y="304"/>
                  <a:pt x="234" y="308"/>
                </a:cubicBezTo>
                <a:cubicBezTo>
                  <a:pt x="213" y="311"/>
                  <a:pt x="192" y="315"/>
                  <a:pt x="172" y="317"/>
                </a:cubicBezTo>
                <a:cubicBezTo>
                  <a:pt x="154" y="319"/>
                  <a:pt x="136" y="317"/>
                  <a:pt x="118" y="317"/>
                </a:cubicBezTo>
                <a:cubicBezTo>
                  <a:pt x="82" y="313"/>
                  <a:pt x="37" y="309"/>
                  <a:pt x="16" y="287"/>
                </a:cubicBezTo>
                <a:cubicBezTo>
                  <a:pt x="10" y="281"/>
                  <a:pt x="3" y="270"/>
                  <a:pt x="2" y="260"/>
                </a:cubicBezTo>
                <a:cubicBezTo>
                  <a:pt x="0" y="239"/>
                  <a:pt x="13" y="226"/>
                  <a:pt x="24" y="220"/>
                </a:cubicBezTo>
                <a:cubicBezTo>
                  <a:pt x="45" y="206"/>
                  <a:pt x="73" y="202"/>
                  <a:pt x="104" y="197"/>
                </a:cubicBezTo>
                <a:cubicBezTo>
                  <a:pt x="117" y="195"/>
                  <a:pt x="130" y="193"/>
                  <a:pt x="143" y="192"/>
                </a:cubicBezTo>
                <a:cubicBezTo>
                  <a:pt x="164" y="190"/>
                  <a:pt x="189" y="192"/>
                  <a:pt x="204" y="186"/>
                </a:cubicBezTo>
                <a:cubicBezTo>
                  <a:pt x="198" y="148"/>
                  <a:pt x="200" y="111"/>
                  <a:pt x="211" y="86"/>
                </a:cubicBezTo>
                <a:cubicBezTo>
                  <a:pt x="220" y="66"/>
                  <a:pt x="228" y="58"/>
                  <a:pt x="243" y="46"/>
                </a:cubicBezTo>
                <a:cubicBezTo>
                  <a:pt x="251" y="40"/>
                  <a:pt x="259" y="33"/>
                  <a:pt x="266" y="30"/>
                </a:cubicBezTo>
                <a:cubicBezTo>
                  <a:pt x="277" y="26"/>
                  <a:pt x="292" y="24"/>
                  <a:pt x="305" y="23"/>
                </a:cubicBezTo>
                <a:cubicBezTo>
                  <a:pt x="321" y="22"/>
                  <a:pt x="340" y="22"/>
                  <a:pt x="354" y="25"/>
                </a:cubicBezTo>
                <a:cubicBezTo>
                  <a:pt x="372" y="29"/>
                  <a:pt x="391" y="41"/>
                  <a:pt x="407" y="43"/>
                </a:cubicBezTo>
                <a:cubicBezTo>
                  <a:pt x="409" y="20"/>
                  <a:pt x="419" y="3"/>
                  <a:pt x="440" y="1"/>
                </a:cubicBezTo>
                <a:cubicBezTo>
                  <a:pt x="448" y="0"/>
                  <a:pt x="457" y="0"/>
                  <a:pt x="465" y="1"/>
                </a:cubicBezTo>
                <a:cubicBezTo>
                  <a:pt x="480" y="3"/>
                  <a:pt x="489" y="15"/>
                  <a:pt x="498" y="2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69"/>
          <p:cNvSpPr>
            <a:spLocks/>
          </p:cNvSpPr>
          <p:nvPr/>
        </p:nvSpPr>
        <p:spPr bwMode="auto">
          <a:xfrm>
            <a:off x="6662389" y="971001"/>
            <a:ext cx="783736" cy="367205"/>
          </a:xfrm>
          <a:custGeom>
            <a:avLst/>
            <a:gdLst/>
            <a:ahLst/>
            <a:cxnLst>
              <a:cxn ang="0">
                <a:pos x="677" y="291"/>
              </a:cxn>
              <a:cxn ang="0">
                <a:pos x="682" y="311"/>
              </a:cxn>
              <a:cxn ang="0">
                <a:pos x="659" y="360"/>
              </a:cxn>
              <a:cxn ang="0">
                <a:pos x="613" y="388"/>
              </a:cxn>
              <a:cxn ang="0">
                <a:pos x="608" y="391"/>
              </a:cxn>
              <a:cxn ang="0">
                <a:pos x="568" y="393"/>
              </a:cxn>
              <a:cxn ang="0">
                <a:pos x="579" y="357"/>
              </a:cxn>
              <a:cxn ang="0">
                <a:pos x="614" y="329"/>
              </a:cxn>
              <a:cxn ang="0">
                <a:pos x="625" y="294"/>
              </a:cxn>
              <a:cxn ang="0">
                <a:pos x="559" y="250"/>
              </a:cxn>
              <a:cxn ang="0">
                <a:pos x="447" y="227"/>
              </a:cxn>
              <a:cxn ang="0">
                <a:pos x="427" y="241"/>
              </a:cxn>
              <a:cxn ang="0">
                <a:pos x="421" y="299"/>
              </a:cxn>
              <a:cxn ang="0">
                <a:pos x="455" y="361"/>
              </a:cxn>
              <a:cxn ang="0">
                <a:pos x="495" y="386"/>
              </a:cxn>
              <a:cxn ang="0">
                <a:pos x="505" y="419"/>
              </a:cxn>
              <a:cxn ang="0">
                <a:pos x="461" y="427"/>
              </a:cxn>
              <a:cxn ang="0">
                <a:pos x="439" y="412"/>
              </a:cxn>
              <a:cxn ang="0">
                <a:pos x="383" y="356"/>
              </a:cxn>
              <a:cxn ang="0">
                <a:pos x="373" y="335"/>
              </a:cxn>
              <a:cxn ang="0">
                <a:pos x="327" y="247"/>
              </a:cxn>
              <a:cxn ang="0">
                <a:pos x="309" y="247"/>
              </a:cxn>
              <a:cxn ang="0">
                <a:pos x="245" y="282"/>
              </a:cxn>
              <a:cxn ang="0">
                <a:pos x="226" y="317"/>
              </a:cxn>
              <a:cxn ang="0">
                <a:pos x="248" y="348"/>
              </a:cxn>
              <a:cxn ang="0">
                <a:pos x="257" y="353"/>
              </a:cxn>
              <a:cxn ang="0">
                <a:pos x="274" y="383"/>
              </a:cxn>
              <a:cxn ang="0">
                <a:pos x="242" y="390"/>
              </a:cxn>
              <a:cxn ang="0">
                <a:pos x="189" y="336"/>
              </a:cxn>
              <a:cxn ang="0">
                <a:pos x="187" y="324"/>
              </a:cxn>
              <a:cxn ang="0">
                <a:pos x="204" y="253"/>
              </a:cxn>
              <a:cxn ang="0">
                <a:pos x="226" y="205"/>
              </a:cxn>
              <a:cxn ang="0">
                <a:pos x="255" y="124"/>
              </a:cxn>
              <a:cxn ang="0">
                <a:pos x="263" y="101"/>
              </a:cxn>
              <a:cxn ang="0">
                <a:pos x="239" y="103"/>
              </a:cxn>
              <a:cxn ang="0">
                <a:pos x="78" y="251"/>
              </a:cxn>
              <a:cxn ang="0">
                <a:pos x="41" y="353"/>
              </a:cxn>
              <a:cxn ang="0">
                <a:pos x="17" y="380"/>
              </a:cxn>
              <a:cxn ang="0">
                <a:pos x="11" y="345"/>
              </a:cxn>
              <a:cxn ang="0">
                <a:pos x="111" y="137"/>
              </a:cxn>
              <a:cxn ang="0">
                <a:pos x="279" y="57"/>
              </a:cxn>
              <a:cxn ang="0">
                <a:pos x="481" y="49"/>
              </a:cxn>
              <a:cxn ang="0">
                <a:pos x="601" y="39"/>
              </a:cxn>
              <a:cxn ang="0">
                <a:pos x="621" y="35"/>
              </a:cxn>
              <a:cxn ang="0">
                <a:pos x="814" y="43"/>
              </a:cxn>
              <a:cxn ang="0">
                <a:pos x="876" y="57"/>
              </a:cxn>
              <a:cxn ang="0">
                <a:pos x="892" y="67"/>
              </a:cxn>
              <a:cxn ang="0">
                <a:pos x="917" y="176"/>
              </a:cxn>
              <a:cxn ang="0">
                <a:pos x="881" y="203"/>
              </a:cxn>
              <a:cxn ang="0">
                <a:pos x="855" y="192"/>
              </a:cxn>
              <a:cxn ang="0">
                <a:pos x="773" y="153"/>
              </a:cxn>
              <a:cxn ang="0">
                <a:pos x="750" y="166"/>
              </a:cxn>
              <a:cxn ang="0">
                <a:pos x="721" y="203"/>
              </a:cxn>
              <a:cxn ang="0">
                <a:pos x="713" y="232"/>
              </a:cxn>
              <a:cxn ang="0">
                <a:pos x="734" y="292"/>
              </a:cxn>
              <a:cxn ang="0">
                <a:pos x="760" y="314"/>
              </a:cxn>
              <a:cxn ang="0">
                <a:pos x="805" y="338"/>
              </a:cxn>
              <a:cxn ang="0">
                <a:pos x="811" y="358"/>
              </a:cxn>
              <a:cxn ang="0">
                <a:pos x="791" y="367"/>
              </a:cxn>
              <a:cxn ang="0">
                <a:pos x="739" y="354"/>
              </a:cxn>
              <a:cxn ang="0">
                <a:pos x="677" y="291"/>
              </a:cxn>
            </a:cxnLst>
            <a:rect l="0" t="0" r="r" b="b"/>
            <a:pathLst>
              <a:path w="925" h="434">
                <a:moveTo>
                  <a:pt x="677" y="291"/>
                </a:moveTo>
                <a:cubicBezTo>
                  <a:pt x="679" y="297"/>
                  <a:pt x="681" y="304"/>
                  <a:pt x="682" y="311"/>
                </a:cubicBezTo>
                <a:cubicBezTo>
                  <a:pt x="687" y="334"/>
                  <a:pt x="679" y="351"/>
                  <a:pt x="659" y="360"/>
                </a:cubicBezTo>
                <a:cubicBezTo>
                  <a:pt x="642" y="368"/>
                  <a:pt x="627" y="376"/>
                  <a:pt x="613" y="388"/>
                </a:cubicBezTo>
                <a:cubicBezTo>
                  <a:pt x="611" y="389"/>
                  <a:pt x="610" y="390"/>
                  <a:pt x="608" y="391"/>
                </a:cubicBezTo>
                <a:cubicBezTo>
                  <a:pt x="594" y="396"/>
                  <a:pt x="579" y="407"/>
                  <a:pt x="568" y="393"/>
                </a:cubicBezTo>
                <a:cubicBezTo>
                  <a:pt x="557" y="380"/>
                  <a:pt x="571" y="368"/>
                  <a:pt x="579" y="357"/>
                </a:cubicBezTo>
                <a:cubicBezTo>
                  <a:pt x="588" y="344"/>
                  <a:pt x="599" y="335"/>
                  <a:pt x="614" y="329"/>
                </a:cubicBezTo>
                <a:cubicBezTo>
                  <a:pt x="636" y="321"/>
                  <a:pt x="635" y="316"/>
                  <a:pt x="625" y="294"/>
                </a:cubicBezTo>
                <a:cubicBezTo>
                  <a:pt x="612" y="265"/>
                  <a:pt x="596" y="248"/>
                  <a:pt x="559" y="250"/>
                </a:cubicBezTo>
                <a:cubicBezTo>
                  <a:pt x="521" y="252"/>
                  <a:pt x="484" y="234"/>
                  <a:pt x="447" y="227"/>
                </a:cubicBezTo>
                <a:cubicBezTo>
                  <a:pt x="433" y="224"/>
                  <a:pt x="427" y="227"/>
                  <a:pt x="427" y="241"/>
                </a:cubicBezTo>
                <a:cubicBezTo>
                  <a:pt x="426" y="260"/>
                  <a:pt x="423" y="279"/>
                  <a:pt x="421" y="299"/>
                </a:cubicBezTo>
                <a:cubicBezTo>
                  <a:pt x="418" y="327"/>
                  <a:pt x="430" y="349"/>
                  <a:pt x="455" y="361"/>
                </a:cubicBezTo>
                <a:cubicBezTo>
                  <a:pt x="469" y="368"/>
                  <a:pt x="486" y="372"/>
                  <a:pt x="495" y="386"/>
                </a:cubicBezTo>
                <a:cubicBezTo>
                  <a:pt x="502" y="396"/>
                  <a:pt x="514" y="405"/>
                  <a:pt x="505" y="419"/>
                </a:cubicBezTo>
                <a:cubicBezTo>
                  <a:pt x="498" y="430"/>
                  <a:pt x="475" y="434"/>
                  <a:pt x="461" y="427"/>
                </a:cubicBezTo>
                <a:cubicBezTo>
                  <a:pt x="453" y="423"/>
                  <a:pt x="445" y="418"/>
                  <a:pt x="439" y="412"/>
                </a:cubicBezTo>
                <a:cubicBezTo>
                  <a:pt x="422" y="391"/>
                  <a:pt x="403" y="373"/>
                  <a:pt x="383" y="356"/>
                </a:cubicBezTo>
                <a:cubicBezTo>
                  <a:pt x="376" y="351"/>
                  <a:pt x="373" y="344"/>
                  <a:pt x="373" y="335"/>
                </a:cubicBezTo>
                <a:cubicBezTo>
                  <a:pt x="374" y="297"/>
                  <a:pt x="351" y="272"/>
                  <a:pt x="327" y="247"/>
                </a:cubicBezTo>
                <a:cubicBezTo>
                  <a:pt x="320" y="240"/>
                  <a:pt x="315" y="244"/>
                  <a:pt x="309" y="247"/>
                </a:cubicBezTo>
                <a:cubicBezTo>
                  <a:pt x="288" y="259"/>
                  <a:pt x="267" y="271"/>
                  <a:pt x="245" y="282"/>
                </a:cubicBezTo>
                <a:cubicBezTo>
                  <a:pt x="230" y="290"/>
                  <a:pt x="226" y="303"/>
                  <a:pt x="226" y="317"/>
                </a:cubicBezTo>
                <a:cubicBezTo>
                  <a:pt x="226" y="331"/>
                  <a:pt x="233" y="343"/>
                  <a:pt x="248" y="348"/>
                </a:cubicBezTo>
                <a:cubicBezTo>
                  <a:pt x="251" y="349"/>
                  <a:pt x="254" y="351"/>
                  <a:pt x="257" y="353"/>
                </a:cubicBezTo>
                <a:cubicBezTo>
                  <a:pt x="267" y="361"/>
                  <a:pt x="279" y="370"/>
                  <a:pt x="274" y="383"/>
                </a:cubicBezTo>
                <a:cubicBezTo>
                  <a:pt x="268" y="397"/>
                  <a:pt x="254" y="391"/>
                  <a:pt x="242" y="390"/>
                </a:cubicBezTo>
                <a:cubicBezTo>
                  <a:pt x="211" y="385"/>
                  <a:pt x="191" y="369"/>
                  <a:pt x="189" y="336"/>
                </a:cubicBezTo>
                <a:cubicBezTo>
                  <a:pt x="189" y="332"/>
                  <a:pt x="188" y="328"/>
                  <a:pt x="187" y="324"/>
                </a:cubicBezTo>
                <a:cubicBezTo>
                  <a:pt x="176" y="296"/>
                  <a:pt x="178" y="273"/>
                  <a:pt x="204" y="253"/>
                </a:cubicBezTo>
                <a:cubicBezTo>
                  <a:pt x="218" y="242"/>
                  <a:pt x="223" y="223"/>
                  <a:pt x="226" y="205"/>
                </a:cubicBezTo>
                <a:cubicBezTo>
                  <a:pt x="230" y="176"/>
                  <a:pt x="240" y="149"/>
                  <a:pt x="255" y="124"/>
                </a:cubicBezTo>
                <a:cubicBezTo>
                  <a:pt x="259" y="117"/>
                  <a:pt x="268" y="108"/>
                  <a:pt x="263" y="101"/>
                </a:cubicBezTo>
                <a:cubicBezTo>
                  <a:pt x="257" y="94"/>
                  <a:pt x="246" y="101"/>
                  <a:pt x="239" y="103"/>
                </a:cubicBezTo>
                <a:cubicBezTo>
                  <a:pt x="165" y="130"/>
                  <a:pt x="106" y="173"/>
                  <a:pt x="78" y="251"/>
                </a:cubicBezTo>
                <a:cubicBezTo>
                  <a:pt x="66" y="285"/>
                  <a:pt x="52" y="318"/>
                  <a:pt x="41" y="353"/>
                </a:cubicBezTo>
                <a:cubicBezTo>
                  <a:pt x="38" y="365"/>
                  <a:pt x="32" y="383"/>
                  <a:pt x="17" y="380"/>
                </a:cubicBezTo>
                <a:cubicBezTo>
                  <a:pt x="0" y="375"/>
                  <a:pt x="8" y="357"/>
                  <a:pt x="11" y="345"/>
                </a:cubicBezTo>
                <a:cubicBezTo>
                  <a:pt x="31" y="270"/>
                  <a:pt x="54" y="194"/>
                  <a:pt x="111" y="137"/>
                </a:cubicBezTo>
                <a:cubicBezTo>
                  <a:pt x="156" y="91"/>
                  <a:pt x="215" y="65"/>
                  <a:pt x="279" y="57"/>
                </a:cubicBezTo>
                <a:cubicBezTo>
                  <a:pt x="346" y="48"/>
                  <a:pt x="414" y="47"/>
                  <a:pt x="481" y="49"/>
                </a:cubicBezTo>
                <a:cubicBezTo>
                  <a:pt x="521" y="50"/>
                  <a:pt x="561" y="42"/>
                  <a:pt x="601" y="39"/>
                </a:cubicBezTo>
                <a:cubicBezTo>
                  <a:pt x="608" y="39"/>
                  <a:pt x="615" y="38"/>
                  <a:pt x="621" y="35"/>
                </a:cubicBezTo>
                <a:cubicBezTo>
                  <a:pt x="687" y="0"/>
                  <a:pt x="750" y="27"/>
                  <a:pt x="814" y="43"/>
                </a:cubicBezTo>
                <a:cubicBezTo>
                  <a:pt x="835" y="47"/>
                  <a:pt x="854" y="59"/>
                  <a:pt x="876" y="57"/>
                </a:cubicBezTo>
                <a:cubicBezTo>
                  <a:pt x="884" y="56"/>
                  <a:pt x="888" y="62"/>
                  <a:pt x="892" y="67"/>
                </a:cubicBezTo>
                <a:cubicBezTo>
                  <a:pt x="916" y="99"/>
                  <a:pt x="925" y="136"/>
                  <a:pt x="917" y="176"/>
                </a:cubicBezTo>
                <a:cubicBezTo>
                  <a:pt x="914" y="194"/>
                  <a:pt x="896" y="198"/>
                  <a:pt x="881" y="203"/>
                </a:cubicBezTo>
                <a:cubicBezTo>
                  <a:pt x="870" y="207"/>
                  <a:pt x="863" y="199"/>
                  <a:pt x="855" y="192"/>
                </a:cubicBezTo>
                <a:cubicBezTo>
                  <a:pt x="832" y="171"/>
                  <a:pt x="806" y="154"/>
                  <a:pt x="773" y="153"/>
                </a:cubicBezTo>
                <a:cubicBezTo>
                  <a:pt x="762" y="153"/>
                  <a:pt x="755" y="154"/>
                  <a:pt x="750" y="166"/>
                </a:cubicBezTo>
                <a:cubicBezTo>
                  <a:pt x="745" y="181"/>
                  <a:pt x="735" y="194"/>
                  <a:pt x="721" y="203"/>
                </a:cubicBezTo>
                <a:cubicBezTo>
                  <a:pt x="710" y="211"/>
                  <a:pt x="709" y="220"/>
                  <a:pt x="713" y="232"/>
                </a:cubicBezTo>
                <a:cubicBezTo>
                  <a:pt x="721" y="252"/>
                  <a:pt x="728" y="272"/>
                  <a:pt x="734" y="292"/>
                </a:cubicBezTo>
                <a:cubicBezTo>
                  <a:pt x="738" y="305"/>
                  <a:pt x="749" y="309"/>
                  <a:pt x="760" y="314"/>
                </a:cubicBezTo>
                <a:cubicBezTo>
                  <a:pt x="776" y="320"/>
                  <a:pt x="793" y="324"/>
                  <a:pt x="805" y="338"/>
                </a:cubicBezTo>
                <a:cubicBezTo>
                  <a:pt x="809" y="344"/>
                  <a:pt x="815" y="350"/>
                  <a:pt x="811" y="358"/>
                </a:cubicBezTo>
                <a:cubicBezTo>
                  <a:pt x="808" y="366"/>
                  <a:pt x="799" y="369"/>
                  <a:pt x="791" y="367"/>
                </a:cubicBezTo>
                <a:cubicBezTo>
                  <a:pt x="773" y="365"/>
                  <a:pt x="755" y="357"/>
                  <a:pt x="739" y="354"/>
                </a:cubicBezTo>
                <a:cubicBezTo>
                  <a:pt x="699" y="347"/>
                  <a:pt x="695" y="314"/>
                  <a:pt x="677" y="29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70"/>
          <p:cNvSpPr>
            <a:spLocks/>
          </p:cNvSpPr>
          <p:nvPr/>
        </p:nvSpPr>
        <p:spPr bwMode="auto">
          <a:xfrm>
            <a:off x="5927979" y="897012"/>
            <a:ext cx="589172" cy="441194"/>
          </a:xfrm>
          <a:custGeom>
            <a:avLst/>
            <a:gdLst/>
            <a:ahLst/>
            <a:cxnLst>
              <a:cxn ang="0">
                <a:pos x="628" y="262"/>
              </a:cxn>
              <a:cxn ang="0">
                <a:pos x="627" y="272"/>
              </a:cxn>
              <a:cxn ang="0">
                <a:pos x="616" y="266"/>
              </a:cxn>
              <a:cxn ang="0">
                <a:pos x="609" y="271"/>
              </a:cxn>
              <a:cxn ang="0">
                <a:pos x="611" y="317"/>
              </a:cxn>
              <a:cxn ang="0">
                <a:pos x="600" y="342"/>
              </a:cxn>
              <a:cxn ang="0">
                <a:pos x="577" y="352"/>
              </a:cxn>
              <a:cxn ang="0">
                <a:pos x="563" y="389"/>
              </a:cxn>
              <a:cxn ang="0">
                <a:pos x="575" y="475"/>
              </a:cxn>
              <a:cxn ang="0">
                <a:pos x="609" y="483"/>
              </a:cxn>
              <a:cxn ang="0">
                <a:pos x="560" y="505"/>
              </a:cxn>
              <a:cxn ang="0">
                <a:pos x="533" y="461"/>
              </a:cxn>
              <a:cxn ang="0">
                <a:pos x="513" y="390"/>
              </a:cxn>
              <a:cxn ang="0">
                <a:pos x="496" y="392"/>
              </a:cxn>
              <a:cxn ang="0">
                <a:pos x="477" y="363"/>
              </a:cxn>
              <a:cxn ang="0">
                <a:pos x="481" y="439"/>
              </a:cxn>
              <a:cxn ang="0">
                <a:pos x="507" y="495"/>
              </a:cxn>
              <a:cxn ang="0">
                <a:pos x="457" y="516"/>
              </a:cxn>
              <a:cxn ang="0">
                <a:pos x="439" y="465"/>
              </a:cxn>
              <a:cxn ang="0">
                <a:pos x="421" y="394"/>
              </a:cxn>
              <a:cxn ang="0">
                <a:pos x="405" y="377"/>
              </a:cxn>
              <a:cxn ang="0">
                <a:pos x="365" y="364"/>
              </a:cxn>
              <a:cxn ang="0">
                <a:pos x="302" y="349"/>
              </a:cxn>
              <a:cxn ang="0">
                <a:pos x="245" y="330"/>
              </a:cxn>
              <a:cxn ang="0">
                <a:pos x="190" y="404"/>
              </a:cxn>
              <a:cxn ang="0">
                <a:pos x="181" y="468"/>
              </a:cxn>
              <a:cxn ang="0">
                <a:pos x="202" y="472"/>
              </a:cxn>
              <a:cxn ang="0">
                <a:pos x="204" y="496"/>
              </a:cxn>
              <a:cxn ang="0">
                <a:pos x="159" y="490"/>
              </a:cxn>
              <a:cxn ang="0">
                <a:pos x="134" y="430"/>
              </a:cxn>
              <a:cxn ang="0">
                <a:pos x="126" y="423"/>
              </a:cxn>
              <a:cxn ang="0">
                <a:pos x="110" y="479"/>
              </a:cxn>
              <a:cxn ang="0">
                <a:pos x="113" y="507"/>
              </a:cxn>
              <a:cxn ang="0">
                <a:pos x="73" y="484"/>
              </a:cxn>
              <a:cxn ang="0">
                <a:pos x="85" y="407"/>
              </a:cxn>
              <a:cxn ang="0">
                <a:pos x="114" y="356"/>
              </a:cxn>
              <a:cxn ang="0">
                <a:pos x="30" y="407"/>
              </a:cxn>
              <a:cxn ang="0">
                <a:pos x="8" y="390"/>
              </a:cxn>
              <a:cxn ang="0">
                <a:pos x="84" y="365"/>
              </a:cxn>
              <a:cxn ang="0">
                <a:pos x="120" y="228"/>
              </a:cxn>
              <a:cxn ang="0">
                <a:pos x="249" y="155"/>
              </a:cxn>
              <a:cxn ang="0">
                <a:pos x="368" y="164"/>
              </a:cxn>
              <a:cxn ang="0">
                <a:pos x="407" y="132"/>
              </a:cxn>
              <a:cxn ang="0">
                <a:pos x="461" y="85"/>
              </a:cxn>
              <a:cxn ang="0">
                <a:pos x="505" y="53"/>
              </a:cxn>
              <a:cxn ang="0">
                <a:pos x="530" y="33"/>
              </a:cxn>
              <a:cxn ang="0">
                <a:pos x="550" y="4"/>
              </a:cxn>
              <a:cxn ang="0">
                <a:pos x="556" y="12"/>
              </a:cxn>
              <a:cxn ang="0">
                <a:pos x="576" y="11"/>
              </a:cxn>
              <a:cxn ang="0">
                <a:pos x="599" y="36"/>
              </a:cxn>
              <a:cxn ang="0">
                <a:pos x="654" y="65"/>
              </a:cxn>
              <a:cxn ang="0">
                <a:pos x="693" y="93"/>
              </a:cxn>
              <a:cxn ang="0">
                <a:pos x="674" y="149"/>
              </a:cxn>
              <a:cxn ang="0">
                <a:pos x="658" y="155"/>
              </a:cxn>
              <a:cxn ang="0">
                <a:pos x="662" y="216"/>
              </a:cxn>
              <a:cxn ang="0">
                <a:pos x="631" y="250"/>
              </a:cxn>
            </a:cxnLst>
            <a:rect l="0" t="0" r="r" b="b"/>
            <a:pathLst>
              <a:path w="695" h="518">
                <a:moveTo>
                  <a:pt x="631" y="250"/>
                </a:moveTo>
                <a:cubicBezTo>
                  <a:pt x="638" y="262"/>
                  <a:pt x="638" y="262"/>
                  <a:pt x="628" y="262"/>
                </a:cubicBezTo>
                <a:cubicBezTo>
                  <a:pt x="626" y="264"/>
                  <a:pt x="628" y="265"/>
                  <a:pt x="629" y="267"/>
                </a:cubicBezTo>
                <a:cubicBezTo>
                  <a:pt x="629" y="269"/>
                  <a:pt x="628" y="271"/>
                  <a:pt x="627" y="272"/>
                </a:cubicBezTo>
                <a:cubicBezTo>
                  <a:pt x="625" y="273"/>
                  <a:pt x="625" y="271"/>
                  <a:pt x="624" y="270"/>
                </a:cubicBezTo>
                <a:cubicBezTo>
                  <a:pt x="621" y="269"/>
                  <a:pt x="618" y="267"/>
                  <a:pt x="616" y="266"/>
                </a:cubicBezTo>
                <a:cubicBezTo>
                  <a:pt x="614" y="265"/>
                  <a:pt x="612" y="261"/>
                  <a:pt x="609" y="263"/>
                </a:cubicBezTo>
                <a:cubicBezTo>
                  <a:pt x="607" y="265"/>
                  <a:pt x="608" y="268"/>
                  <a:pt x="609" y="271"/>
                </a:cubicBezTo>
                <a:cubicBezTo>
                  <a:pt x="609" y="283"/>
                  <a:pt x="612" y="296"/>
                  <a:pt x="610" y="309"/>
                </a:cubicBezTo>
                <a:cubicBezTo>
                  <a:pt x="609" y="311"/>
                  <a:pt x="610" y="315"/>
                  <a:pt x="611" y="317"/>
                </a:cubicBezTo>
                <a:cubicBezTo>
                  <a:pt x="614" y="325"/>
                  <a:pt x="614" y="331"/>
                  <a:pt x="604" y="334"/>
                </a:cubicBezTo>
                <a:cubicBezTo>
                  <a:pt x="601" y="335"/>
                  <a:pt x="601" y="339"/>
                  <a:pt x="600" y="342"/>
                </a:cubicBezTo>
                <a:cubicBezTo>
                  <a:pt x="598" y="348"/>
                  <a:pt x="588" y="357"/>
                  <a:pt x="582" y="356"/>
                </a:cubicBezTo>
                <a:cubicBezTo>
                  <a:pt x="581" y="356"/>
                  <a:pt x="579" y="354"/>
                  <a:pt x="577" y="352"/>
                </a:cubicBezTo>
                <a:cubicBezTo>
                  <a:pt x="573" y="356"/>
                  <a:pt x="580" y="363"/>
                  <a:pt x="573" y="365"/>
                </a:cubicBezTo>
                <a:cubicBezTo>
                  <a:pt x="560" y="369"/>
                  <a:pt x="563" y="380"/>
                  <a:pt x="563" y="389"/>
                </a:cubicBezTo>
                <a:cubicBezTo>
                  <a:pt x="563" y="409"/>
                  <a:pt x="564" y="429"/>
                  <a:pt x="565" y="450"/>
                </a:cubicBezTo>
                <a:cubicBezTo>
                  <a:pt x="565" y="459"/>
                  <a:pt x="570" y="467"/>
                  <a:pt x="575" y="475"/>
                </a:cubicBezTo>
                <a:cubicBezTo>
                  <a:pt x="577" y="480"/>
                  <a:pt x="581" y="478"/>
                  <a:pt x="585" y="477"/>
                </a:cubicBezTo>
                <a:cubicBezTo>
                  <a:pt x="594" y="475"/>
                  <a:pt x="602" y="477"/>
                  <a:pt x="609" y="483"/>
                </a:cubicBezTo>
                <a:cubicBezTo>
                  <a:pt x="618" y="492"/>
                  <a:pt x="616" y="501"/>
                  <a:pt x="604" y="504"/>
                </a:cubicBezTo>
                <a:cubicBezTo>
                  <a:pt x="590" y="507"/>
                  <a:pt x="575" y="507"/>
                  <a:pt x="560" y="505"/>
                </a:cubicBezTo>
                <a:cubicBezTo>
                  <a:pt x="555" y="504"/>
                  <a:pt x="550" y="501"/>
                  <a:pt x="548" y="495"/>
                </a:cubicBezTo>
                <a:cubicBezTo>
                  <a:pt x="544" y="483"/>
                  <a:pt x="539" y="472"/>
                  <a:pt x="533" y="461"/>
                </a:cubicBezTo>
                <a:cubicBezTo>
                  <a:pt x="531" y="459"/>
                  <a:pt x="531" y="457"/>
                  <a:pt x="531" y="455"/>
                </a:cubicBezTo>
                <a:cubicBezTo>
                  <a:pt x="528" y="432"/>
                  <a:pt x="518" y="412"/>
                  <a:pt x="513" y="390"/>
                </a:cubicBezTo>
                <a:cubicBezTo>
                  <a:pt x="511" y="383"/>
                  <a:pt x="508" y="383"/>
                  <a:pt x="503" y="387"/>
                </a:cubicBezTo>
                <a:cubicBezTo>
                  <a:pt x="501" y="390"/>
                  <a:pt x="499" y="391"/>
                  <a:pt x="496" y="392"/>
                </a:cubicBezTo>
                <a:cubicBezTo>
                  <a:pt x="486" y="395"/>
                  <a:pt x="481" y="391"/>
                  <a:pt x="482" y="381"/>
                </a:cubicBezTo>
                <a:cubicBezTo>
                  <a:pt x="482" y="375"/>
                  <a:pt x="481" y="372"/>
                  <a:pt x="477" y="363"/>
                </a:cubicBezTo>
                <a:cubicBezTo>
                  <a:pt x="471" y="369"/>
                  <a:pt x="468" y="375"/>
                  <a:pt x="470" y="384"/>
                </a:cubicBezTo>
                <a:cubicBezTo>
                  <a:pt x="472" y="403"/>
                  <a:pt x="479" y="420"/>
                  <a:pt x="481" y="439"/>
                </a:cubicBezTo>
                <a:cubicBezTo>
                  <a:pt x="482" y="440"/>
                  <a:pt x="482" y="442"/>
                  <a:pt x="482" y="443"/>
                </a:cubicBezTo>
                <a:cubicBezTo>
                  <a:pt x="481" y="465"/>
                  <a:pt x="489" y="482"/>
                  <a:pt x="507" y="495"/>
                </a:cubicBezTo>
                <a:cubicBezTo>
                  <a:pt x="516" y="502"/>
                  <a:pt x="513" y="511"/>
                  <a:pt x="502" y="514"/>
                </a:cubicBezTo>
                <a:cubicBezTo>
                  <a:pt x="487" y="518"/>
                  <a:pt x="472" y="517"/>
                  <a:pt x="457" y="516"/>
                </a:cubicBezTo>
                <a:cubicBezTo>
                  <a:pt x="448" y="515"/>
                  <a:pt x="444" y="509"/>
                  <a:pt x="445" y="500"/>
                </a:cubicBezTo>
                <a:cubicBezTo>
                  <a:pt x="445" y="488"/>
                  <a:pt x="444" y="476"/>
                  <a:pt x="439" y="465"/>
                </a:cubicBezTo>
                <a:cubicBezTo>
                  <a:pt x="438" y="462"/>
                  <a:pt x="437" y="458"/>
                  <a:pt x="438" y="455"/>
                </a:cubicBezTo>
                <a:cubicBezTo>
                  <a:pt x="440" y="432"/>
                  <a:pt x="427" y="414"/>
                  <a:pt x="421" y="394"/>
                </a:cubicBezTo>
                <a:cubicBezTo>
                  <a:pt x="420" y="392"/>
                  <a:pt x="419" y="390"/>
                  <a:pt x="416" y="390"/>
                </a:cubicBezTo>
                <a:cubicBezTo>
                  <a:pt x="409" y="390"/>
                  <a:pt x="405" y="386"/>
                  <a:pt x="405" y="377"/>
                </a:cubicBezTo>
                <a:cubicBezTo>
                  <a:pt x="400" y="384"/>
                  <a:pt x="397" y="383"/>
                  <a:pt x="395" y="378"/>
                </a:cubicBezTo>
                <a:cubicBezTo>
                  <a:pt x="389" y="365"/>
                  <a:pt x="378" y="363"/>
                  <a:pt x="365" y="364"/>
                </a:cubicBezTo>
                <a:cubicBezTo>
                  <a:pt x="358" y="365"/>
                  <a:pt x="351" y="363"/>
                  <a:pt x="345" y="361"/>
                </a:cubicBezTo>
                <a:cubicBezTo>
                  <a:pt x="331" y="355"/>
                  <a:pt x="317" y="352"/>
                  <a:pt x="302" y="349"/>
                </a:cubicBezTo>
                <a:cubicBezTo>
                  <a:pt x="287" y="346"/>
                  <a:pt x="276" y="337"/>
                  <a:pt x="265" y="329"/>
                </a:cubicBezTo>
                <a:cubicBezTo>
                  <a:pt x="257" y="323"/>
                  <a:pt x="252" y="323"/>
                  <a:pt x="245" y="330"/>
                </a:cubicBezTo>
                <a:cubicBezTo>
                  <a:pt x="233" y="343"/>
                  <a:pt x="226" y="359"/>
                  <a:pt x="215" y="372"/>
                </a:cubicBezTo>
                <a:cubicBezTo>
                  <a:pt x="206" y="383"/>
                  <a:pt x="198" y="393"/>
                  <a:pt x="190" y="404"/>
                </a:cubicBezTo>
                <a:cubicBezTo>
                  <a:pt x="181" y="416"/>
                  <a:pt x="174" y="428"/>
                  <a:pt x="173" y="443"/>
                </a:cubicBezTo>
                <a:cubicBezTo>
                  <a:pt x="173" y="453"/>
                  <a:pt x="176" y="461"/>
                  <a:pt x="181" y="468"/>
                </a:cubicBezTo>
                <a:cubicBezTo>
                  <a:pt x="184" y="471"/>
                  <a:pt x="186" y="473"/>
                  <a:pt x="190" y="472"/>
                </a:cubicBezTo>
                <a:cubicBezTo>
                  <a:pt x="194" y="471"/>
                  <a:pt x="198" y="472"/>
                  <a:pt x="202" y="472"/>
                </a:cubicBezTo>
                <a:cubicBezTo>
                  <a:pt x="210" y="472"/>
                  <a:pt x="214" y="476"/>
                  <a:pt x="215" y="483"/>
                </a:cubicBezTo>
                <a:cubicBezTo>
                  <a:pt x="215" y="490"/>
                  <a:pt x="211" y="495"/>
                  <a:pt x="204" y="496"/>
                </a:cubicBezTo>
                <a:cubicBezTo>
                  <a:pt x="191" y="498"/>
                  <a:pt x="179" y="497"/>
                  <a:pt x="166" y="497"/>
                </a:cubicBezTo>
                <a:cubicBezTo>
                  <a:pt x="162" y="496"/>
                  <a:pt x="160" y="493"/>
                  <a:pt x="159" y="490"/>
                </a:cubicBezTo>
                <a:cubicBezTo>
                  <a:pt x="156" y="482"/>
                  <a:pt x="152" y="475"/>
                  <a:pt x="147" y="469"/>
                </a:cubicBezTo>
                <a:cubicBezTo>
                  <a:pt x="138" y="458"/>
                  <a:pt x="137" y="443"/>
                  <a:pt x="134" y="430"/>
                </a:cubicBezTo>
                <a:cubicBezTo>
                  <a:pt x="133" y="426"/>
                  <a:pt x="132" y="422"/>
                  <a:pt x="131" y="417"/>
                </a:cubicBezTo>
                <a:cubicBezTo>
                  <a:pt x="128" y="418"/>
                  <a:pt x="127" y="421"/>
                  <a:pt x="126" y="423"/>
                </a:cubicBezTo>
                <a:cubicBezTo>
                  <a:pt x="118" y="438"/>
                  <a:pt x="108" y="452"/>
                  <a:pt x="103" y="468"/>
                </a:cubicBezTo>
                <a:cubicBezTo>
                  <a:pt x="101" y="475"/>
                  <a:pt x="102" y="479"/>
                  <a:pt x="110" y="479"/>
                </a:cubicBezTo>
                <a:cubicBezTo>
                  <a:pt x="115" y="480"/>
                  <a:pt x="120" y="483"/>
                  <a:pt x="122" y="488"/>
                </a:cubicBezTo>
                <a:cubicBezTo>
                  <a:pt x="128" y="499"/>
                  <a:pt x="125" y="506"/>
                  <a:pt x="113" y="507"/>
                </a:cubicBezTo>
                <a:cubicBezTo>
                  <a:pt x="105" y="508"/>
                  <a:pt x="97" y="508"/>
                  <a:pt x="89" y="507"/>
                </a:cubicBezTo>
                <a:cubicBezTo>
                  <a:pt x="78" y="506"/>
                  <a:pt x="70" y="495"/>
                  <a:pt x="73" y="484"/>
                </a:cubicBezTo>
                <a:cubicBezTo>
                  <a:pt x="73" y="480"/>
                  <a:pt x="75" y="477"/>
                  <a:pt x="74" y="473"/>
                </a:cubicBezTo>
                <a:cubicBezTo>
                  <a:pt x="72" y="450"/>
                  <a:pt x="80" y="429"/>
                  <a:pt x="85" y="407"/>
                </a:cubicBezTo>
                <a:cubicBezTo>
                  <a:pt x="87" y="402"/>
                  <a:pt x="89" y="397"/>
                  <a:pt x="93" y="393"/>
                </a:cubicBezTo>
                <a:cubicBezTo>
                  <a:pt x="105" y="384"/>
                  <a:pt x="109" y="372"/>
                  <a:pt x="114" y="356"/>
                </a:cubicBezTo>
                <a:cubicBezTo>
                  <a:pt x="104" y="365"/>
                  <a:pt x="98" y="374"/>
                  <a:pt x="90" y="381"/>
                </a:cubicBezTo>
                <a:cubicBezTo>
                  <a:pt x="73" y="396"/>
                  <a:pt x="52" y="402"/>
                  <a:pt x="30" y="407"/>
                </a:cubicBezTo>
                <a:cubicBezTo>
                  <a:pt x="24" y="408"/>
                  <a:pt x="18" y="406"/>
                  <a:pt x="13" y="405"/>
                </a:cubicBezTo>
                <a:cubicBezTo>
                  <a:pt x="1" y="401"/>
                  <a:pt x="0" y="399"/>
                  <a:pt x="8" y="390"/>
                </a:cubicBezTo>
                <a:cubicBezTo>
                  <a:pt x="15" y="383"/>
                  <a:pt x="23" y="379"/>
                  <a:pt x="32" y="383"/>
                </a:cubicBezTo>
                <a:cubicBezTo>
                  <a:pt x="55" y="393"/>
                  <a:pt x="71" y="381"/>
                  <a:pt x="84" y="365"/>
                </a:cubicBezTo>
                <a:cubicBezTo>
                  <a:pt x="102" y="344"/>
                  <a:pt x="110" y="318"/>
                  <a:pt x="112" y="291"/>
                </a:cubicBezTo>
                <a:cubicBezTo>
                  <a:pt x="114" y="270"/>
                  <a:pt x="114" y="249"/>
                  <a:pt x="120" y="228"/>
                </a:cubicBezTo>
                <a:cubicBezTo>
                  <a:pt x="129" y="201"/>
                  <a:pt x="145" y="181"/>
                  <a:pt x="172" y="172"/>
                </a:cubicBezTo>
                <a:cubicBezTo>
                  <a:pt x="197" y="163"/>
                  <a:pt x="222" y="156"/>
                  <a:pt x="249" y="155"/>
                </a:cubicBezTo>
                <a:cubicBezTo>
                  <a:pt x="256" y="155"/>
                  <a:pt x="263" y="156"/>
                  <a:pt x="270" y="158"/>
                </a:cubicBezTo>
                <a:cubicBezTo>
                  <a:pt x="302" y="168"/>
                  <a:pt x="335" y="169"/>
                  <a:pt x="368" y="164"/>
                </a:cubicBezTo>
                <a:cubicBezTo>
                  <a:pt x="370" y="164"/>
                  <a:pt x="373" y="163"/>
                  <a:pt x="374" y="162"/>
                </a:cubicBezTo>
                <a:cubicBezTo>
                  <a:pt x="385" y="152"/>
                  <a:pt x="396" y="143"/>
                  <a:pt x="407" y="132"/>
                </a:cubicBezTo>
                <a:cubicBezTo>
                  <a:pt x="417" y="122"/>
                  <a:pt x="426" y="109"/>
                  <a:pt x="437" y="99"/>
                </a:cubicBezTo>
                <a:cubicBezTo>
                  <a:pt x="444" y="93"/>
                  <a:pt x="453" y="89"/>
                  <a:pt x="461" y="85"/>
                </a:cubicBezTo>
                <a:cubicBezTo>
                  <a:pt x="474" y="78"/>
                  <a:pt x="485" y="70"/>
                  <a:pt x="497" y="63"/>
                </a:cubicBezTo>
                <a:cubicBezTo>
                  <a:pt x="502" y="61"/>
                  <a:pt x="504" y="58"/>
                  <a:pt x="505" y="53"/>
                </a:cubicBezTo>
                <a:cubicBezTo>
                  <a:pt x="507" y="47"/>
                  <a:pt x="511" y="41"/>
                  <a:pt x="515" y="36"/>
                </a:cubicBezTo>
                <a:cubicBezTo>
                  <a:pt x="520" y="29"/>
                  <a:pt x="525" y="33"/>
                  <a:pt x="530" y="33"/>
                </a:cubicBezTo>
                <a:cubicBezTo>
                  <a:pt x="532" y="33"/>
                  <a:pt x="535" y="33"/>
                  <a:pt x="535" y="31"/>
                </a:cubicBezTo>
                <a:cubicBezTo>
                  <a:pt x="536" y="20"/>
                  <a:pt x="551" y="16"/>
                  <a:pt x="550" y="4"/>
                </a:cubicBezTo>
                <a:cubicBezTo>
                  <a:pt x="550" y="3"/>
                  <a:pt x="550" y="3"/>
                  <a:pt x="551" y="3"/>
                </a:cubicBezTo>
                <a:cubicBezTo>
                  <a:pt x="556" y="4"/>
                  <a:pt x="554" y="9"/>
                  <a:pt x="556" y="12"/>
                </a:cubicBezTo>
                <a:cubicBezTo>
                  <a:pt x="559" y="8"/>
                  <a:pt x="557" y="0"/>
                  <a:pt x="565" y="0"/>
                </a:cubicBezTo>
                <a:cubicBezTo>
                  <a:pt x="571" y="0"/>
                  <a:pt x="574" y="7"/>
                  <a:pt x="576" y="11"/>
                </a:cubicBezTo>
                <a:cubicBezTo>
                  <a:pt x="579" y="17"/>
                  <a:pt x="583" y="21"/>
                  <a:pt x="589" y="24"/>
                </a:cubicBezTo>
                <a:cubicBezTo>
                  <a:pt x="594" y="26"/>
                  <a:pt x="598" y="29"/>
                  <a:pt x="599" y="36"/>
                </a:cubicBezTo>
                <a:cubicBezTo>
                  <a:pt x="601" y="41"/>
                  <a:pt x="606" y="47"/>
                  <a:pt x="612" y="47"/>
                </a:cubicBezTo>
                <a:cubicBezTo>
                  <a:pt x="628" y="49"/>
                  <a:pt x="640" y="60"/>
                  <a:pt x="654" y="65"/>
                </a:cubicBezTo>
                <a:cubicBezTo>
                  <a:pt x="662" y="68"/>
                  <a:pt x="669" y="69"/>
                  <a:pt x="677" y="70"/>
                </a:cubicBezTo>
                <a:cubicBezTo>
                  <a:pt x="692" y="74"/>
                  <a:pt x="695" y="81"/>
                  <a:pt x="693" y="93"/>
                </a:cubicBezTo>
                <a:cubicBezTo>
                  <a:pt x="690" y="105"/>
                  <a:pt x="689" y="118"/>
                  <a:pt x="692" y="130"/>
                </a:cubicBezTo>
                <a:cubicBezTo>
                  <a:pt x="694" y="141"/>
                  <a:pt x="686" y="150"/>
                  <a:pt x="674" y="149"/>
                </a:cubicBezTo>
                <a:cubicBezTo>
                  <a:pt x="670" y="148"/>
                  <a:pt x="666" y="149"/>
                  <a:pt x="662" y="150"/>
                </a:cubicBezTo>
                <a:cubicBezTo>
                  <a:pt x="659" y="151"/>
                  <a:pt x="657" y="152"/>
                  <a:pt x="658" y="155"/>
                </a:cubicBezTo>
                <a:cubicBezTo>
                  <a:pt x="661" y="162"/>
                  <a:pt x="659" y="170"/>
                  <a:pt x="661" y="178"/>
                </a:cubicBezTo>
                <a:cubicBezTo>
                  <a:pt x="665" y="191"/>
                  <a:pt x="667" y="205"/>
                  <a:pt x="662" y="216"/>
                </a:cubicBezTo>
                <a:cubicBezTo>
                  <a:pt x="658" y="226"/>
                  <a:pt x="658" y="240"/>
                  <a:pt x="645" y="244"/>
                </a:cubicBezTo>
                <a:cubicBezTo>
                  <a:pt x="640" y="246"/>
                  <a:pt x="640" y="257"/>
                  <a:pt x="631" y="25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71"/>
          <p:cNvSpPr>
            <a:spLocks noEditPoints="1"/>
          </p:cNvSpPr>
          <p:nvPr/>
        </p:nvSpPr>
        <p:spPr bwMode="auto">
          <a:xfrm>
            <a:off x="5966344" y="1938338"/>
            <a:ext cx="515183" cy="342542"/>
          </a:xfrm>
          <a:custGeom>
            <a:avLst/>
            <a:gdLst/>
            <a:ahLst/>
            <a:cxnLst>
              <a:cxn ang="0">
                <a:pos x="205" y="353"/>
              </a:cxn>
              <a:cxn ang="0">
                <a:pos x="207" y="320"/>
              </a:cxn>
              <a:cxn ang="0">
                <a:pos x="604" y="202"/>
              </a:cxn>
              <a:cxn ang="0">
                <a:pos x="578" y="186"/>
              </a:cxn>
              <a:cxn ang="0">
                <a:pos x="584" y="215"/>
              </a:cxn>
              <a:cxn ang="0">
                <a:pos x="565" y="207"/>
              </a:cxn>
              <a:cxn ang="0">
                <a:pos x="555" y="127"/>
              </a:cxn>
              <a:cxn ang="0">
                <a:pos x="486" y="25"/>
              </a:cxn>
              <a:cxn ang="0">
                <a:pos x="383" y="28"/>
              </a:cxn>
              <a:cxn ang="0">
                <a:pos x="220" y="55"/>
              </a:cxn>
              <a:cxn ang="0">
                <a:pos x="131" y="16"/>
              </a:cxn>
              <a:cxn ang="0">
                <a:pos x="104" y="5"/>
              </a:cxn>
              <a:cxn ang="0">
                <a:pos x="66" y="5"/>
              </a:cxn>
              <a:cxn ang="0">
                <a:pos x="52" y="2"/>
              </a:cxn>
              <a:cxn ang="0">
                <a:pos x="36" y="33"/>
              </a:cxn>
              <a:cxn ang="0">
                <a:pos x="18" y="62"/>
              </a:cxn>
              <a:cxn ang="0">
                <a:pos x="1" y="100"/>
              </a:cxn>
              <a:cxn ang="0">
                <a:pos x="6" y="123"/>
              </a:cxn>
              <a:cxn ang="0">
                <a:pos x="21" y="133"/>
              </a:cxn>
              <a:cxn ang="0">
                <a:pos x="48" y="158"/>
              </a:cxn>
              <a:cxn ang="0">
                <a:pos x="71" y="143"/>
              </a:cxn>
              <a:cxn ang="0">
                <a:pos x="81" y="133"/>
              </a:cxn>
              <a:cxn ang="0">
                <a:pos x="103" y="159"/>
              </a:cxn>
              <a:cxn ang="0">
                <a:pos x="128" y="204"/>
              </a:cxn>
              <a:cxn ang="0">
                <a:pos x="152" y="249"/>
              </a:cxn>
              <a:cxn ang="0">
                <a:pos x="158" y="333"/>
              </a:cxn>
              <a:cxn ang="0">
                <a:pos x="145" y="377"/>
              </a:cxn>
              <a:cxn ang="0">
                <a:pos x="128" y="395"/>
              </a:cxn>
              <a:cxn ang="0">
                <a:pos x="166" y="404"/>
              </a:cxn>
              <a:cxn ang="0">
                <a:pos x="196" y="383"/>
              </a:cxn>
              <a:cxn ang="0">
                <a:pos x="247" y="363"/>
              </a:cxn>
              <a:cxn ang="0">
                <a:pos x="242" y="310"/>
              </a:cxn>
              <a:cxn ang="0">
                <a:pos x="244" y="258"/>
              </a:cxn>
              <a:cxn ang="0">
                <a:pos x="334" y="232"/>
              </a:cxn>
              <a:cxn ang="0">
                <a:pos x="417" y="205"/>
              </a:cxn>
              <a:cxn ang="0">
                <a:pos x="459" y="319"/>
              </a:cxn>
              <a:cxn ang="0">
                <a:pos x="437" y="332"/>
              </a:cxn>
              <a:cxn ang="0">
                <a:pos x="474" y="362"/>
              </a:cxn>
              <a:cxn ang="0">
                <a:pos x="498" y="349"/>
              </a:cxn>
              <a:cxn ang="0">
                <a:pos x="512" y="261"/>
              </a:cxn>
              <a:cxn ang="0">
                <a:pos x="521" y="156"/>
              </a:cxn>
              <a:cxn ang="0">
                <a:pos x="530" y="151"/>
              </a:cxn>
              <a:cxn ang="0">
                <a:pos x="566" y="236"/>
              </a:cxn>
              <a:cxn ang="0">
                <a:pos x="604" y="202"/>
              </a:cxn>
            </a:cxnLst>
            <a:rect l="0" t="0" r="r" b="b"/>
            <a:pathLst>
              <a:path w="605" h="406">
                <a:moveTo>
                  <a:pt x="214" y="349"/>
                </a:moveTo>
                <a:cubicBezTo>
                  <a:pt x="213" y="356"/>
                  <a:pt x="208" y="353"/>
                  <a:pt x="205" y="353"/>
                </a:cubicBezTo>
                <a:cubicBezTo>
                  <a:pt x="201" y="355"/>
                  <a:pt x="201" y="352"/>
                  <a:pt x="201" y="349"/>
                </a:cubicBezTo>
                <a:cubicBezTo>
                  <a:pt x="200" y="339"/>
                  <a:pt x="202" y="330"/>
                  <a:pt x="207" y="320"/>
                </a:cubicBezTo>
                <a:cubicBezTo>
                  <a:pt x="213" y="329"/>
                  <a:pt x="215" y="339"/>
                  <a:pt x="214" y="349"/>
                </a:cubicBezTo>
                <a:close/>
                <a:moveTo>
                  <a:pt x="604" y="202"/>
                </a:moveTo>
                <a:cubicBezTo>
                  <a:pt x="602" y="193"/>
                  <a:pt x="597" y="187"/>
                  <a:pt x="589" y="184"/>
                </a:cubicBezTo>
                <a:cubicBezTo>
                  <a:pt x="585" y="182"/>
                  <a:pt x="582" y="183"/>
                  <a:pt x="578" y="186"/>
                </a:cubicBezTo>
                <a:cubicBezTo>
                  <a:pt x="573" y="190"/>
                  <a:pt x="573" y="200"/>
                  <a:pt x="580" y="204"/>
                </a:cubicBezTo>
                <a:cubicBezTo>
                  <a:pt x="584" y="206"/>
                  <a:pt x="588" y="210"/>
                  <a:pt x="584" y="215"/>
                </a:cubicBezTo>
                <a:cubicBezTo>
                  <a:pt x="582" y="219"/>
                  <a:pt x="576" y="219"/>
                  <a:pt x="571" y="215"/>
                </a:cubicBezTo>
                <a:cubicBezTo>
                  <a:pt x="569" y="213"/>
                  <a:pt x="567" y="210"/>
                  <a:pt x="565" y="207"/>
                </a:cubicBezTo>
                <a:cubicBezTo>
                  <a:pt x="562" y="201"/>
                  <a:pt x="560" y="194"/>
                  <a:pt x="559" y="188"/>
                </a:cubicBezTo>
                <a:cubicBezTo>
                  <a:pt x="554" y="168"/>
                  <a:pt x="557" y="147"/>
                  <a:pt x="555" y="127"/>
                </a:cubicBezTo>
                <a:cubicBezTo>
                  <a:pt x="553" y="103"/>
                  <a:pt x="548" y="80"/>
                  <a:pt x="537" y="59"/>
                </a:cubicBezTo>
                <a:cubicBezTo>
                  <a:pt x="526" y="39"/>
                  <a:pt x="509" y="28"/>
                  <a:pt x="486" y="25"/>
                </a:cubicBezTo>
                <a:cubicBezTo>
                  <a:pt x="471" y="24"/>
                  <a:pt x="455" y="24"/>
                  <a:pt x="439" y="23"/>
                </a:cubicBezTo>
                <a:cubicBezTo>
                  <a:pt x="420" y="21"/>
                  <a:pt x="401" y="22"/>
                  <a:pt x="383" y="28"/>
                </a:cubicBezTo>
                <a:cubicBezTo>
                  <a:pt x="336" y="42"/>
                  <a:pt x="289" y="50"/>
                  <a:pt x="240" y="55"/>
                </a:cubicBezTo>
                <a:cubicBezTo>
                  <a:pt x="234" y="56"/>
                  <a:pt x="226" y="58"/>
                  <a:pt x="220" y="55"/>
                </a:cubicBezTo>
                <a:cubicBezTo>
                  <a:pt x="199" y="47"/>
                  <a:pt x="177" y="39"/>
                  <a:pt x="157" y="27"/>
                </a:cubicBezTo>
                <a:cubicBezTo>
                  <a:pt x="149" y="22"/>
                  <a:pt x="141" y="18"/>
                  <a:pt x="131" y="16"/>
                </a:cubicBezTo>
                <a:cubicBezTo>
                  <a:pt x="127" y="16"/>
                  <a:pt x="124" y="14"/>
                  <a:pt x="121" y="10"/>
                </a:cubicBezTo>
                <a:cubicBezTo>
                  <a:pt x="117" y="3"/>
                  <a:pt x="109" y="0"/>
                  <a:pt x="104" y="5"/>
                </a:cubicBezTo>
                <a:cubicBezTo>
                  <a:pt x="97" y="10"/>
                  <a:pt x="90" y="10"/>
                  <a:pt x="83" y="10"/>
                </a:cubicBezTo>
                <a:cubicBezTo>
                  <a:pt x="76" y="11"/>
                  <a:pt x="69" y="14"/>
                  <a:pt x="66" y="5"/>
                </a:cubicBezTo>
                <a:cubicBezTo>
                  <a:pt x="65" y="4"/>
                  <a:pt x="63" y="3"/>
                  <a:pt x="62" y="2"/>
                </a:cubicBezTo>
                <a:cubicBezTo>
                  <a:pt x="59" y="2"/>
                  <a:pt x="55" y="2"/>
                  <a:pt x="52" y="2"/>
                </a:cubicBezTo>
                <a:cubicBezTo>
                  <a:pt x="46" y="7"/>
                  <a:pt x="42" y="14"/>
                  <a:pt x="41" y="22"/>
                </a:cubicBezTo>
                <a:cubicBezTo>
                  <a:pt x="41" y="26"/>
                  <a:pt x="39" y="30"/>
                  <a:pt x="36" y="33"/>
                </a:cubicBezTo>
                <a:cubicBezTo>
                  <a:pt x="30" y="40"/>
                  <a:pt x="24" y="47"/>
                  <a:pt x="20" y="55"/>
                </a:cubicBezTo>
                <a:cubicBezTo>
                  <a:pt x="19" y="57"/>
                  <a:pt x="18" y="60"/>
                  <a:pt x="18" y="62"/>
                </a:cubicBezTo>
                <a:cubicBezTo>
                  <a:pt x="18" y="74"/>
                  <a:pt x="11" y="82"/>
                  <a:pt x="5" y="92"/>
                </a:cubicBezTo>
                <a:cubicBezTo>
                  <a:pt x="3" y="94"/>
                  <a:pt x="1" y="97"/>
                  <a:pt x="1" y="100"/>
                </a:cubicBezTo>
                <a:cubicBezTo>
                  <a:pt x="0" y="104"/>
                  <a:pt x="0" y="109"/>
                  <a:pt x="1" y="113"/>
                </a:cubicBezTo>
                <a:cubicBezTo>
                  <a:pt x="1" y="116"/>
                  <a:pt x="4" y="119"/>
                  <a:pt x="6" y="123"/>
                </a:cubicBezTo>
                <a:cubicBezTo>
                  <a:pt x="8" y="128"/>
                  <a:pt x="11" y="132"/>
                  <a:pt x="17" y="131"/>
                </a:cubicBezTo>
                <a:cubicBezTo>
                  <a:pt x="19" y="131"/>
                  <a:pt x="22" y="130"/>
                  <a:pt x="21" y="133"/>
                </a:cubicBezTo>
                <a:cubicBezTo>
                  <a:pt x="19" y="140"/>
                  <a:pt x="25" y="144"/>
                  <a:pt x="28" y="149"/>
                </a:cubicBezTo>
                <a:cubicBezTo>
                  <a:pt x="32" y="156"/>
                  <a:pt x="40" y="159"/>
                  <a:pt x="48" y="158"/>
                </a:cubicBezTo>
                <a:cubicBezTo>
                  <a:pt x="55" y="156"/>
                  <a:pt x="61" y="153"/>
                  <a:pt x="66" y="147"/>
                </a:cubicBezTo>
                <a:cubicBezTo>
                  <a:pt x="68" y="145"/>
                  <a:pt x="72" y="146"/>
                  <a:pt x="71" y="143"/>
                </a:cubicBezTo>
                <a:cubicBezTo>
                  <a:pt x="71" y="140"/>
                  <a:pt x="73" y="138"/>
                  <a:pt x="74" y="135"/>
                </a:cubicBezTo>
                <a:cubicBezTo>
                  <a:pt x="75" y="130"/>
                  <a:pt x="78" y="130"/>
                  <a:pt x="81" y="133"/>
                </a:cubicBezTo>
                <a:cubicBezTo>
                  <a:pt x="86" y="137"/>
                  <a:pt x="90" y="141"/>
                  <a:pt x="94" y="144"/>
                </a:cubicBezTo>
                <a:cubicBezTo>
                  <a:pt x="99" y="148"/>
                  <a:pt x="102" y="153"/>
                  <a:pt x="103" y="159"/>
                </a:cubicBezTo>
                <a:cubicBezTo>
                  <a:pt x="105" y="169"/>
                  <a:pt x="109" y="178"/>
                  <a:pt x="115" y="186"/>
                </a:cubicBezTo>
                <a:cubicBezTo>
                  <a:pt x="120" y="191"/>
                  <a:pt x="124" y="198"/>
                  <a:pt x="128" y="204"/>
                </a:cubicBezTo>
                <a:cubicBezTo>
                  <a:pt x="131" y="208"/>
                  <a:pt x="132" y="212"/>
                  <a:pt x="132" y="217"/>
                </a:cubicBezTo>
                <a:cubicBezTo>
                  <a:pt x="134" y="230"/>
                  <a:pt x="141" y="242"/>
                  <a:pt x="152" y="249"/>
                </a:cubicBezTo>
                <a:cubicBezTo>
                  <a:pt x="156" y="252"/>
                  <a:pt x="157" y="254"/>
                  <a:pt x="157" y="258"/>
                </a:cubicBezTo>
                <a:cubicBezTo>
                  <a:pt x="157" y="283"/>
                  <a:pt x="157" y="308"/>
                  <a:pt x="158" y="333"/>
                </a:cubicBezTo>
                <a:cubicBezTo>
                  <a:pt x="158" y="346"/>
                  <a:pt x="157" y="359"/>
                  <a:pt x="151" y="371"/>
                </a:cubicBezTo>
                <a:cubicBezTo>
                  <a:pt x="150" y="374"/>
                  <a:pt x="148" y="376"/>
                  <a:pt x="145" y="377"/>
                </a:cubicBezTo>
                <a:cubicBezTo>
                  <a:pt x="140" y="377"/>
                  <a:pt x="136" y="378"/>
                  <a:pt x="133" y="381"/>
                </a:cubicBezTo>
                <a:cubicBezTo>
                  <a:pt x="128" y="385"/>
                  <a:pt x="126" y="390"/>
                  <a:pt x="128" y="395"/>
                </a:cubicBezTo>
                <a:cubicBezTo>
                  <a:pt x="129" y="401"/>
                  <a:pt x="134" y="403"/>
                  <a:pt x="140" y="404"/>
                </a:cubicBezTo>
                <a:cubicBezTo>
                  <a:pt x="148" y="405"/>
                  <a:pt x="157" y="403"/>
                  <a:pt x="166" y="404"/>
                </a:cubicBezTo>
                <a:cubicBezTo>
                  <a:pt x="179" y="406"/>
                  <a:pt x="191" y="398"/>
                  <a:pt x="193" y="386"/>
                </a:cubicBezTo>
                <a:cubicBezTo>
                  <a:pt x="193" y="385"/>
                  <a:pt x="193" y="383"/>
                  <a:pt x="196" y="383"/>
                </a:cubicBezTo>
                <a:cubicBezTo>
                  <a:pt x="207" y="383"/>
                  <a:pt x="219" y="383"/>
                  <a:pt x="231" y="381"/>
                </a:cubicBezTo>
                <a:cubicBezTo>
                  <a:pt x="243" y="379"/>
                  <a:pt x="248" y="375"/>
                  <a:pt x="247" y="363"/>
                </a:cubicBezTo>
                <a:cubicBezTo>
                  <a:pt x="246" y="347"/>
                  <a:pt x="249" y="331"/>
                  <a:pt x="243" y="315"/>
                </a:cubicBezTo>
                <a:cubicBezTo>
                  <a:pt x="242" y="314"/>
                  <a:pt x="242" y="312"/>
                  <a:pt x="242" y="310"/>
                </a:cubicBezTo>
                <a:cubicBezTo>
                  <a:pt x="241" y="296"/>
                  <a:pt x="240" y="282"/>
                  <a:pt x="239" y="268"/>
                </a:cubicBezTo>
                <a:cubicBezTo>
                  <a:pt x="238" y="263"/>
                  <a:pt x="239" y="260"/>
                  <a:pt x="244" y="258"/>
                </a:cubicBezTo>
                <a:cubicBezTo>
                  <a:pt x="262" y="248"/>
                  <a:pt x="281" y="239"/>
                  <a:pt x="302" y="236"/>
                </a:cubicBezTo>
                <a:cubicBezTo>
                  <a:pt x="313" y="235"/>
                  <a:pt x="323" y="234"/>
                  <a:pt x="334" y="232"/>
                </a:cubicBezTo>
                <a:cubicBezTo>
                  <a:pt x="362" y="227"/>
                  <a:pt x="389" y="221"/>
                  <a:pt x="413" y="204"/>
                </a:cubicBezTo>
                <a:cubicBezTo>
                  <a:pt x="415" y="202"/>
                  <a:pt x="416" y="202"/>
                  <a:pt x="417" y="205"/>
                </a:cubicBezTo>
                <a:cubicBezTo>
                  <a:pt x="426" y="230"/>
                  <a:pt x="439" y="253"/>
                  <a:pt x="453" y="276"/>
                </a:cubicBezTo>
                <a:cubicBezTo>
                  <a:pt x="461" y="289"/>
                  <a:pt x="462" y="304"/>
                  <a:pt x="459" y="319"/>
                </a:cubicBezTo>
                <a:cubicBezTo>
                  <a:pt x="457" y="329"/>
                  <a:pt x="457" y="329"/>
                  <a:pt x="446" y="330"/>
                </a:cubicBezTo>
                <a:cubicBezTo>
                  <a:pt x="443" y="330"/>
                  <a:pt x="440" y="330"/>
                  <a:pt x="437" y="332"/>
                </a:cubicBezTo>
                <a:cubicBezTo>
                  <a:pt x="430" y="337"/>
                  <a:pt x="429" y="349"/>
                  <a:pt x="436" y="353"/>
                </a:cubicBezTo>
                <a:cubicBezTo>
                  <a:pt x="447" y="360"/>
                  <a:pt x="459" y="367"/>
                  <a:pt x="474" y="362"/>
                </a:cubicBezTo>
                <a:cubicBezTo>
                  <a:pt x="475" y="362"/>
                  <a:pt x="476" y="362"/>
                  <a:pt x="476" y="362"/>
                </a:cubicBezTo>
                <a:cubicBezTo>
                  <a:pt x="488" y="364"/>
                  <a:pt x="496" y="360"/>
                  <a:pt x="498" y="349"/>
                </a:cubicBezTo>
                <a:cubicBezTo>
                  <a:pt x="502" y="334"/>
                  <a:pt x="508" y="319"/>
                  <a:pt x="513" y="304"/>
                </a:cubicBezTo>
                <a:cubicBezTo>
                  <a:pt x="517" y="290"/>
                  <a:pt x="519" y="276"/>
                  <a:pt x="512" y="261"/>
                </a:cubicBezTo>
                <a:cubicBezTo>
                  <a:pt x="508" y="254"/>
                  <a:pt x="509" y="245"/>
                  <a:pt x="511" y="237"/>
                </a:cubicBezTo>
                <a:cubicBezTo>
                  <a:pt x="517" y="210"/>
                  <a:pt x="518" y="183"/>
                  <a:pt x="521" y="156"/>
                </a:cubicBezTo>
                <a:cubicBezTo>
                  <a:pt x="523" y="147"/>
                  <a:pt x="524" y="137"/>
                  <a:pt x="525" y="126"/>
                </a:cubicBezTo>
                <a:cubicBezTo>
                  <a:pt x="529" y="135"/>
                  <a:pt x="530" y="143"/>
                  <a:pt x="530" y="151"/>
                </a:cubicBezTo>
                <a:cubicBezTo>
                  <a:pt x="531" y="167"/>
                  <a:pt x="533" y="184"/>
                  <a:pt x="538" y="199"/>
                </a:cubicBezTo>
                <a:cubicBezTo>
                  <a:pt x="543" y="215"/>
                  <a:pt x="551" y="227"/>
                  <a:pt x="566" y="236"/>
                </a:cubicBezTo>
                <a:cubicBezTo>
                  <a:pt x="582" y="245"/>
                  <a:pt x="600" y="238"/>
                  <a:pt x="603" y="221"/>
                </a:cubicBezTo>
                <a:cubicBezTo>
                  <a:pt x="605" y="215"/>
                  <a:pt x="605" y="208"/>
                  <a:pt x="604" y="20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72"/>
          <p:cNvSpPr>
            <a:spLocks/>
          </p:cNvSpPr>
          <p:nvPr/>
        </p:nvSpPr>
        <p:spPr bwMode="auto">
          <a:xfrm>
            <a:off x="6791184" y="1820504"/>
            <a:ext cx="526144" cy="580951"/>
          </a:xfrm>
          <a:custGeom>
            <a:avLst/>
            <a:gdLst/>
            <a:ahLst/>
            <a:cxnLst>
              <a:cxn ang="0">
                <a:pos x="584" y="519"/>
              </a:cxn>
              <a:cxn ang="0">
                <a:pos x="564" y="470"/>
              </a:cxn>
              <a:cxn ang="0">
                <a:pos x="551" y="364"/>
              </a:cxn>
              <a:cxn ang="0">
                <a:pos x="540" y="422"/>
              </a:cxn>
              <a:cxn ang="0">
                <a:pos x="558" y="546"/>
              </a:cxn>
              <a:cxn ang="0">
                <a:pos x="560" y="652"/>
              </a:cxn>
              <a:cxn ang="0">
                <a:pos x="548" y="679"/>
              </a:cxn>
              <a:cxn ang="0">
                <a:pos x="530" y="660"/>
              </a:cxn>
              <a:cxn ang="0">
                <a:pos x="535" y="544"/>
              </a:cxn>
              <a:cxn ang="0">
                <a:pos x="516" y="636"/>
              </a:cxn>
              <a:cxn ang="0">
                <a:pos x="523" y="661"/>
              </a:cxn>
              <a:cxn ang="0">
                <a:pos x="496" y="664"/>
              </a:cxn>
              <a:cxn ang="0">
                <a:pos x="496" y="620"/>
              </a:cxn>
              <a:cxn ang="0">
                <a:pos x="505" y="474"/>
              </a:cxn>
              <a:cxn ang="0">
                <a:pos x="460" y="405"/>
              </a:cxn>
              <a:cxn ang="0">
                <a:pos x="432" y="413"/>
              </a:cxn>
              <a:cxn ang="0">
                <a:pos x="383" y="401"/>
              </a:cxn>
              <a:cxn ang="0">
                <a:pos x="384" y="481"/>
              </a:cxn>
              <a:cxn ang="0">
                <a:pos x="409" y="553"/>
              </a:cxn>
              <a:cxn ang="0">
                <a:pos x="474" y="645"/>
              </a:cxn>
              <a:cxn ang="0">
                <a:pos x="487" y="658"/>
              </a:cxn>
              <a:cxn ang="0">
                <a:pos x="460" y="673"/>
              </a:cxn>
              <a:cxn ang="0">
                <a:pos x="405" y="583"/>
              </a:cxn>
              <a:cxn ang="0">
                <a:pos x="363" y="526"/>
              </a:cxn>
              <a:cxn ang="0">
                <a:pos x="345" y="457"/>
              </a:cxn>
              <a:cxn ang="0">
                <a:pos x="337" y="578"/>
              </a:cxn>
              <a:cxn ang="0">
                <a:pos x="320" y="664"/>
              </a:cxn>
              <a:cxn ang="0">
                <a:pos x="291" y="684"/>
              </a:cxn>
              <a:cxn ang="0">
                <a:pos x="297" y="666"/>
              </a:cxn>
              <a:cxn ang="0">
                <a:pos x="317" y="593"/>
              </a:cxn>
              <a:cxn ang="0">
                <a:pos x="313" y="514"/>
              </a:cxn>
              <a:cxn ang="0">
                <a:pos x="304" y="410"/>
              </a:cxn>
              <a:cxn ang="0">
                <a:pos x="274" y="333"/>
              </a:cxn>
              <a:cxn ang="0">
                <a:pos x="281" y="282"/>
              </a:cxn>
              <a:cxn ang="0">
                <a:pos x="202" y="217"/>
              </a:cxn>
              <a:cxn ang="0">
                <a:pos x="77" y="97"/>
              </a:cxn>
              <a:cxn ang="0">
                <a:pos x="10" y="125"/>
              </a:cxn>
              <a:cxn ang="0">
                <a:pos x="14" y="92"/>
              </a:cxn>
              <a:cxn ang="0">
                <a:pos x="49" y="40"/>
              </a:cxn>
              <a:cxn ang="0">
                <a:pos x="74" y="1"/>
              </a:cxn>
              <a:cxn ang="0">
                <a:pos x="81" y="28"/>
              </a:cxn>
              <a:cxn ang="0">
                <a:pos x="99" y="36"/>
              </a:cxn>
              <a:cxn ang="0">
                <a:pos x="190" y="101"/>
              </a:cxn>
              <a:cxn ang="0">
                <a:pos x="291" y="159"/>
              </a:cxn>
              <a:cxn ang="0">
                <a:pos x="336" y="171"/>
              </a:cxn>
              <a:cxn ang="0">
                <a:pos x="396" y="213"/>
              </a:cxn>
              <a:cxn ang="0">
                <a:pos x="495" y="257"/>
              </a:cxn>
              <a:cxn ang="0">
                <a:pos x="562" y="328"/>
              </a:cxn>
              <a:cxn ang="0">
                <a:pos x="565" y="416"/>
              </a:cxn>
              <a:cxn ang="0">
                <a:pos x="590" y="491"/>
              </a:cxn>
              <a:cxn ang="0">
                <a:pos x="613" y="538"/>
              </a:cxn>
              <a:cxn ang="0">
                <a:pos x="616" y="557"/>
              </a:cxn>
            </a:cxnLst>
            <a:rect l="0" t="0" r="r" b="b"/>
            <a:pathLst>
              <a:path w="619" h="684">
                <a:moveTo>
                  <a:pt x="616" y="557"/>
                </a:moveTo>
                <a:cubicBezTo>
                  <a:pt x="612" y="552"/>
                  <a:pt x="608" y="548"/>
                  <a:pt x="603" y="546"/>
                </a:cubicBezTo>
                <a:cubicBezTo>
                  <a:pt x="597" y="543"/>
                  <a:pt x="594" y="537"/>
                  <a:pt x="592" y="531"/>
                </a:cubicBezTo>
                <a:cubicBezTo>
                  <a:pt x="591" y="526"/>
                  <a:pt x="588" y="522"/>
                  <a:pt x="584" y="519"/>
                </a:cubicBezTo>
                <a:cubicBezTo>
                  <a:pt x="580" y="516"/>
                  <a:pt x="578" y="511"/>
                  <a:pt x="577" y="507"/>
                </a:cubicBezTo>
                <a:cubicBezTo>
                  <a:pt x="576" y="504"/>
                  <a:pt x="576" y="502"/>
                  <a:pt x="574" y="499"/>
                </a:cubicBezTo>
                <a:cubicBezTo>
                  <a:pt x="570" y="493"/>
                  <a:pt x="568" y="486"/>
                  <a:pt x="565" y="480"/>
                </a:cubicBezTo>
                <a:cubicBezTo>
                  <a:pt x="564" y="477"/>
                  <a:pt x="564" y="473"/>
                  <a:pt x="564" y="470"/>
                </a:cubicBezTo>
                <a:cubicBezTo>
                  <a:pt x="565" y="460"/>
                  <a:pt x="565" y="449"/>
                  <a:pt x="562" y="439"/>
                </a:cubicBezTo>
                <a:cubicBezTo>
                  <a:pt x="560" y="430"/>
                  <a:pt x="559" y="421"/>
                  <a:pt x="558" y="412"/>
                </a:cubicBezTo>
                <a:cubicBezTo>
                  <a:pt x="557" y="406"/>
                  <a:pt x="556" y="399"/>
                  <a:pt x="555" y="392"/>
                </a:cubicBezTo>
                <a:cubicBezTo>
                  <a:pt x="554" y="383"/>
                  <a:pt x="554" y="373"/>
                  <a:pt x="551" y="364"/>
                </a:cubicBezTo>
                <a:cubicBezTo>
                  <a:pt x="551" y="362"/>
                  <a:pt x="551" y="361"/>
                  <a:pt x="550" y="359"/>
                </a:cubicBezTo>
                <a:cubicBezTo>
                  <a:pt x="549" y="361"/>
                  <a:pt x="549" y="363"/>
                  <a:pt x="548" y="365"/>
                </a:cubicBezTo>
                <a:cubicBezTo>
                  <a:pt x="547" y="376"/>
                  <a:pt x="545" y="387"/>
                  <a:pt x="543" y="398"/>
                </a:cubicBezTo>
                <a:cubicBezTo>
                  <a:pt x="542" y="406"/>
                  <a:pt x="540" y="414"/>
                  <a:pt x="540" y="422"/>
                </a:cubicBezTo>
                <a:cubicBezTo>
                  <a:pt x="540" y="439"/>
                  <a:pt x="545" y="454"/>
                  <a:pt x="553" y="468"/>
                </a:cubicBezTo>
                <a:cubicBezTo>
                  <a:pt x="557" y="473"/>
                  <a:pt x="560" y="479"/>
                  <a:pt x="564" y="485"/>
                </a:cubicBezTo>
                <a:cubicBezTo>
                  <a:pt x="567" y="488"/>
                  <a:pt x="568" y="492"/>
                  <a:pt x="566" y="497"/>
                </a:cubicBezTo>
                <a:cubicBezTo>
                  <a:pt x="561" y="513"/>
                  <a:pt x="557" y="529"/>
                  <a:pt x="558" y="546"/>
                </a:cubicBezTo>
                <a:cubicBezTo>
                  <a:pt x="558" y="551"/>
                  <a:pt x="558" y="555"/>
                  <a:pt x="558" y="560"/>
                </a:cubicBezTo>
                <a:cubicBezTo>
                  <a:pt x="558" y="582"/>
                  <a:pt x="560" y="603"/>
                  <a:pt x="562" y="624"/>
                </a:cubicBezTo>
                <a:cubicBezTo>
                  <a:pt x="563" y="631"/>
                  <a:pt x="564" y="637"/>
                  <a:pt x="564" y="643"/>
                </a:cubicBezTo>
                <a:cubicBezTo>
                  <a:pt x="564" y="646"/>
                  <a:pt x="563" y="649"/>
                  <a:pt x="560" y="652"/>
                </a:cubicBezTo>
                <a:cubicBezTo>
                  <a:pt x="556" y="655"/>
                  <a:pt x="552" y="658"/>
                  <a:pt x="551" y="663"/>
                </a:cubicBezTo>
                <a:cubicBezTo>
                  <a:pt x="550" y="665"/>
                  <a:pt x="550" y="666"/>
                  <a:pt x="552" y="668"/>
                </a:cubicBezTo>
                <a:cubicBezTo>
                  <a:pt x="554" y="669"/>
                  <a:pt x="556" y="671"/>
                  <a:pt x="555" y="674"/>
                </a:cubicBezTo>
                <a:cubicBezTo>
                  <a:pt x="554" y="677"/>
                  <a:pt x="552" y="679"/>
                  <a:pt x="548" y="679"/>
                </a:cubicBezTo>
                <a:cubicBezTo>
                  <a:pt x="541" y="679"/>
                  <a:pt x="534" y="679"/>
                  <a:pt x="527" y="680"/>
                </a:cubicBezTo>
                <a:cubicBezTo>
                  <a:pt x="525" y="680"/>
                  <a:pt x="522" y="679"/>
                  <a:pt x="521" y="677"/>
                </a:cubicBezTo>
                <a:cubicBezTo>
                  <a:pt x="520" y="674"/>
                  <a:pt x="521" y="672"/>
                  <a:pt x="523" y="670"/>
                </a:cubicBezTo>
                <a:cubicBezTo>
                  <a:pt x="526" y="667"/>
                  <a:pt x="528" y="664"/>
                  <a:pt x="530" y="660"/>
                </a:cubicBezTo>
                <a:cubicBezTo>
                  <a:pt x="532" y="657"/>
                  <a:pt x="536" y="655"/>
                  <a:pt x="538" y="651"/>
                </a:cubicBezTo>
                <a:cubicBezTo>
                  <a:pt x="539" y="648"/>
                  <a:pt x="540" y="644"/>
                  <a:pt x="541" y="641"/>
                </a:cubicBezTo>
                <a:cubicBezTo>
                  <a:pt x="542" y="618"/>
                  <a:pt x="539" y="595"/>
                  <a:pt x="538" y="572"/>
                </a:cubicBezTo>
                <a:cubicBezTo>
                  <a:pt x="537" y="563"/>
                  <a:pt x="537" y="554"/>
                  <a:pt x="535" y="544"/>
                </a:cubicBezTo>
                <a:cubicBezTo>
                  <a:pt x="534" y="548"/>
                  <a:pt x="533" y="552"/>
                  <a:pt x="532" y="557"/>
                </a:cubicBezTo>
                <a:cubicBezTo>
                  <a:pt x="527" y="577"/>
                  <a:pt x="522" y="597"/>
                  <a:pt x="519" y="617"/>
                </a:cubicBezTo>
                <a:cubicBezTo>
                  <a:pt x="519" y="619"/>
                  <a:pt x="519" y="622"/>
                  <a:pt x="519" y="624"/>
                </a:cubicBezTo>
                <a:cubicBezTo>
                  <a:pt x="519" y="628"/>
                  <a:pt x="519" y="632"/>
                  <a:pt x="516" y="636"/>
                </a:cubicBezTo>
                <a:cubicBezTo>
                  <a:pt x="514" y="640"/>
                  <a:pt x="516" y="644"/>
                  <a:pt x="516" y="648"/>
                </a:cubicBezTo>
                <a:cubicBezTo>
                  <a:pt x="516" y="649"/>
                  <a:pt x="517" y="649"/>
                  <a:pt x="518" y="649"/>
                </a:cubicBezTo>
                <a:cubicBezTo>
                  <a:pt x="521" y="649"/>
                  <a:pt x="524" y="650"/>
                  <a:pt x="525" y="654"/>
                </a:cubicBezTo>
                <a:cubicBezTo>
                  <a:pt x="526" y="657"/>
                  <a:pt x="525" y="659"/>
                  <a:pt x="523" y="661"/>
                </a:cubicBezTo>
                <a:cubicBezTo>
                  <a:pt x="521" y="663"/>
                  <a:pt x="520" y="664"/>
                  <a:pt x="518" y="665"/>
                </a:cubicBezTo>
                <a:cubicBezTo>
                  <a:pt x="513" y="669"/>
                  <a:pt x="508" y="672"/>
                  <a:pt x="503" y="675"/>
                </a:cubicBezTo>
                <a:cubicBezTo>
                  <a:pt x="500" y="677"/>
                  <a:pt x="497" y="676"/>
                  <a:pt x="496" y="672"/>
                </a:cubicBezTo>
                <a:cubicBezTo>
                  <a:pt x="496" y="670"/>
                  <a:pt x="496" y="667"/>
                  <a:pt x="496" y="664"/>
                </a:cubicBezTo>
                <a:cubicBezTo>
                  <a:pt x="497" y="662"/>
                  <a:pt x="497" y="659"/>
                  <a:pt x="496" y="657"/>
                </a:cubicBezTo>
                <a:cubicBezTo>
                  <a:pt x="496" y="655"/>
                  <a:pt x="496" y="653"/>
                  <a:pt x="496" y="650"/>
                </a:cubicBezTo>
                <a:cubicBezTo>
                  <a:pt x="498" y="645"/>
                  <a:pt x="497" y="640"/>
                  <a:pt x="496" y="635"/>
                </a:cubicBezTo>
                <a:cubicBezTo>
                  <a:pt x="495" y="630"/>
                  <a:pt x="495" y="625"/>
                  <a:pt x="496" y="620"/>
                </a:cubicBezTo>
                <a:cubicBezTo>
                  <a:pt x="500" y="607"/>
                  <a:pt x="503" y="593"/>
                  <a:pt x="507" y="579"/>
                </a:cubicBezTo>
                <a:cubicBezTo>
                  <a:pt x="510" y="564"/>
                  <a:pt x="513" y="550"/>
                  <a:pt x="516" y="535"/>
                </a:cubicBezTo>
                <a:cubicBezTo>
                  <a:pt x="518" y="525"/>
                  <a:pt x="520" y="516"/>
                  <a:pt x="518" y="506"/>
                </a:cubicBezTo>
                <a:cubicBezTo>
                  <a:pt x="516" y="494"/>
                  <a:pt x="512" y="483"/>
                  <a:pt x="505" y="474"/>
                </a:cubicBezTo>
                <a:cubicBezTo>
                  <a:pt x="498" y="465"/>
                  <a:pt x="493" y="455"/>
                  <a:pt x="486" y="446"/>
                </a:cubicBezTo>
                <a:cubicBezTo>
                  <a:pt x="483" y="440"/>
                  <a:pt x="479" y="435"/>
                  <a:pt x="473" y="430"/>
                </a:cubicBezTo>
                <a:cubicBezTo>
                  <a:pt x="470" y="428"/>
                  <a:pt x="469" y="425"/>
                  <a:pt x="467" y="422"/>
                </a:cubicBezTo>
                <a:cubicBezTo>
                  <a:pt x="465" y="416"/>
                  <a:pt x="463" y="411"/>
                  <a:pt x="460" y="405"/>
                </a:cubicBezTo>
                <a:cubicBezTo>
                  <a:pt x="460" y="404"/>
                  <a:pt x="459" y="404"/>
                  <a:pt x="459" y="403"/>
                </a:cubicBezTo>
                <a:cubicBezTo>
                  <a:pt x="456" y="399"/>
                  <a:pt x="455" y="398"/>
                  <a:pt x="451" y="401"/>
                </a:cubicBezTo>
                <a:cubicBezTo>
                  <a:pt x="448" y="404"/>
                  <a:pt x="444" y="406"/>
                  <a:pt x="441" y="410"/>
                </a:cubicBezTo>
                <a:cubicBezTo>
                  <a:pt x="439" y="413"/>
                  <a:pt x="436" y="413"/>
                  <a:pt x="432" y="413"/>
                </a:cubicBezTo>
                <a:cubicBezTo>
                  <a:pt x="431" y="413"/>
                  <a:pt x="430" y="412"/>
                  <a:pt x="430" y="411"/>
                </a:cubicBezTo>
                <a:cubicBezTo>
                  <a:pt x="430" y="407"/>
                  <a:pt x="427" y="407"/>
                  <a:pt x="424" y="406"/>
                </a:cubicBezTo>
                <a:cubicBezTo>
                  <a:pt x="418" y="406"/>
                  <a:pt x="412" y="407"/>
                  <a:pt x="406" y="406"/>
                </a:cubicBezTo>
                <a:cubicBezTo>
                  <a:pt x="398" y="405"/>
                  <a:pt x="391" y="403"/>
                  <a:pt x="383" y="401"/>
                </a:cubicBezTo>
                <a:cubicBezTo>
                  <a:pt x="381" y="400"/>
                  <a:pt x="379" y="400"/>
                  <a:pt x="379" y="403"/>
                </a:cubicBezTo>
                <a:cubicBezTo>
                  <a:pt x="378" y="409"/>
                  <a:pt x="379" y="415"/>
                  <a:pt x="380" y="421"/>
                </a:cubicBezTo>
                <a:cubicBezTo>
                  <a:pt x="381" y="428"/>
                  <a:pt x="381" y="434"/>
                  <a:pt x="382" y="441"/>
                </a:cubicBezTo>
                <a:cubicBezTo>
                  <a:pt x="383" y="454"/>
                  <a:pt x="385" y="467"/>
                  <a:pt x="384" y="481"/>
                </a:cubicBezTo>
                <a:cubicBezTo>
                  <a:pt x="383" y="488"/>
                  <a:pt x="385" y="496"/>
                  <a:pt x="385" y="503"/>
                </a:cubicBezTo>
                <a:cubicBezTo>
                  <a:pt x="385" y="507"/>
                  <a:pt x="386" y="511"/>
                  <a:pt x="388" y="514"/>
                </a:cubicBezTo>
                <a:cubicBezTo>
                  <a:pt x="391" y="520"/>
                  <a:pt x="393" y="527"/>
                  <a:pt x="397" y="534"/>
                </a:cubicBezTo>
                <a:cubicBezTo>
                  <a:pt x="401" y="540"/>
                  <a:pt x="406" y="546"/>
                  <a:pt x="409" y="553"/>
                </a:cubicBezTo>
                <a:cubicBezTo>
                  <a:pt x="415" y="562"/>
                  <a:pt x="421" y="570"/>
                  <a:pt x="427" y="579"/>
                </a:cubicBezTo>
                <a:cubicBezTo>
                  <a:pt x="435" y="591"/>
                  <a:pt x="444" y="604"/>
                  <a:pt x="453" y="615"/>
                </a:cubicBezTo>
                <a:cubicBezTo>
                  <a:pt x="459" y="621"/>
                  <a:pt x="463" y="627"/>
                  <a:pt x="466" y="634"/>
                </a:cubicBezTo>
                <a:cubicBezTo>
                  <a:pt x="467" y="638"/>
                  <a:pt x="471" y="641"/>
                  <a:pt x="474" y="645"/>
                </a:cubicBezTo>
                <a:cubicBezTo>
                  <a:pt x="474" y="646"/>
                  <a:pt x="475" y="646"/>
                  <a:pt x="476" y="646"/>
                </a:cubicBezTo>
                <a:cubicBezTo>
                  <a:pt x="477" y="645"/>
                  <a:pt x="478" y="645"/>
                  <a:pt x="479" y="645"/>
                </a:cubicBezTo>
                <a:cubicBezTo>
                  <a:pt x="481" y="645"/>
                  <a:pt x="484" y="643"/>
                  <a:pt x="486" y="646"/>
                </a:cubicBezTo>
                <a:cubicBezTo>
                  <a:pt x="489" y="650"/>
                  <a:pt x="489" y="654"/>
                  <a:pt x="487" y="658"/>
                </a:cubicBezTo>
                <a:cubicBezTo>
                  <a:pt x="482" y="665"/>
                  <a:pt x="475" y="672"/>
                  <a:pt x="469" y="679"/>
                </a:cubicBezTo>
                <a:cubicBezTo>
                  <a:pt x="468" y="681"/>
                  <a:pt x="465" y="681"/>
                  <a:pt x="463" y="680"/>
                </a:cubicBezTo>
                <a:cubicBezTo>
                  <a:pt x="460" y="679"/>
                  <a:pt x="460" y="677"/>
                  <a:pt x="460" y="675"/>
                </a:cubicBezTo>
                <a:cubicBezTo>
                  <a:pt x="460" y="674"/>
                  <a:pt x="460" y="674"/>
                  <a:pt x="460" y="673"/>
                </a:cubicBezTo>
                <a:cubicBezTo>
                  <a:pt x="463" y="666"/>
                  <a:pt x="459" y="660"/>
                  <a:pt x="456" y="654"/>
                </a:cubicBezTo>
                <a:cubicBezTo>
                  <a:pt x="453" y="648"/>
                  <a:pt x="449" y="643"/>
                  <a:pt x="443" y="639"/>
                </a:cubicBezTo>
                <a:cubicBezTo>
                  <a:pt x="441" y="638"/>
                  <a:pt x="439" y="635"/>
                  <a:pt x="438" y="633"/>
                </a:cubicBezTo>
                <a:cubicBezTo>
                  <a:pt x="429" y="615"/>
                  <a:pt x="417" y="599"/>
                  <a:pt x="405" y="583"/>
                </a:cubicBezTo>
                <a:cubicBezTo>
                  <a:pt x="399" y="574"/>
                  <a:pt x="393" y="565"/>
                  <a:pt x="387" y="556"/>
                </a:cubicBezTo>
                <a:cubicBezTo>
                  <a:pt x="381" y="549"/>
                  <a:pt x="374" y="543"/>
                  <a:pt x="366" y="538"/>
                </a:cubicBezTo>
                <a:cubicBezTo>
                  <a:pt x="362" y="536"/>
                  <a:pt x="361" y="535"/>
                  <a:pt x="363" y="529"/>
                </a:cubicBezTo>
                <a:cubicBezTo>
                  <a:pt x="363" y="528"/>
                  <a:pt x="363" y="527"/>
                  <a:pt x="363" y="526"/>
                </a:cubicBezTo>
                <a:cubicBezTo>
                  <a:pt x="356" y="513"/>
                  <a:pt x="355" y="498"/>
                  <a:pt x="352" y="484"/>
                </a:cubicBezTo>
                <a:cubicBezTo>
                  <a:pt x="351" y="475"/>
                  <a:pt x="348" y="467"/>
                  <a:pt x="347" y="458"/>
                </a:cubicBezTo>
                <a:cubicBezTo>
                  <a:pt x="346" y="457"/>
                  <a:pt x="346" y="456"/>
                  <a:pt x="345" y="456"/>
                </a:cubicBezTo>
                <a:cubicBezTo>
                  <a:pt x="345" y="456"/>
                  <a:pt x="345" y="457"/>
                  <a:pt x="345" y="457"/>
                </a:cubicBezTo>
                <a:cubicBezTo>
                  <a:pt x="344" y="473"/>
                  <a:pt x="344" y="489"/>
                  <a:pt x="344" y="505"/>
                </a:cubicBezTo>
                <a:cubicBezTo>
                  <a:pt x="344" y="514"/>
                  <a:pt x="344" y="522"/>
                  <a:pt x="342" y="530"/>
                </a:cubicBezTo>
                <a:cubicBezTo>
                  <a:pt x="340" y="537"/>
                  <a:pt x="340" y="544"/>
                  <a:pt x="339" y="551"/>
                </a:cubicBezTo>
                <a:cubicBezTo>
                  <a:pt x="338" y="560"/>
                  <a:pt x="337" y="569"/>
                  <a:pt x="337" y="578"/>
                </a:cubicBezTo>
                <a:cubicBezTo>
                  <a:pt x="336" y="591"/>
                  <a:pt x="336" y="604"/>
                  <a:pt x="335" y="617"/>
                </a:cubicBezTo>
                <a:cubicBezTo>
                  <a:pt x="334" y="626"/>
                  <a:pt x="335" y="636"/>
                  <a:pt x="334" y="646"/>
                </a:cubicBezTo>
                <a:cubicBezTo>
                  <a:pt x="333" y="650"/>
                  <a:pt x="332" y="654"/>
                  <a:pt x="328" y="656"/>
                </a:cubicBezTo>
                <a:cubicBezTo>
                  <a:pt x="325" y="658"/>
                  <a:pt x="322" y="660"/>
                  <a:pt x="320" y="664"/>
                </a:cubicBezTo>
                <a:cubicBezTo>
                  <a:pt x="319" y="666"/>
                  <a:pt x="320" y="668"/>
                  <a:pt x="322" y="669"/>
                </a:cubicBezTo>
                <a:cubicBezTo>
                  <a:pt x="327" y="673"/>
                  <a:pt x="327" y="676"/>
                  <a:pt x="323" y="682"/>
                </a:cubicBezTo>
                <a:cubicBezTo>
                  <a:pt x="323" y="682"/>
                  <a:pt x="322" y="683"/>
                  <a:pt x="321" y="683"/>
                </a:cubicBezTo>
                <a:cubicBezTo>
                  <a:pt x="311" y="683"/>
                  <a:pt x="301" y="684"/>
                  <a:pt x="291" y="684"/>
                </a:cubicBezTo>
                <a:cubicBezTo>
                  <a:pt x="290" y="683"/>
                  <a:pt x="288" y="683"/>
                  <a:pt x="287" y="682"/>
                </a:cubicBezTo>
                <a:cubicBezTo>
                  <a:pt x="287" y="680"/>
                  <a:pt x="288" y="679"/>
                  <a:pt x="289" y="677"/>
                </a:cubicBezTo>
                <a:cubicBezTo>
                  <a:pt x="290" y="676"/>
                  <a:pt x="292" y="674"/>
                  <a:pt x="293" y="673"/>
                </a:cubicBezTo>
                <a:cubicBezTo>
                  <a:pt x="295" y="671"/>
                  <a:pt x="297" y="669"/>
                  <a:pt x="297" y="666"/>
                </a:cubicBezTo>
                <a:cubicBezTo>
                  <a:pt x="298" y="663"/>
                  <a:pt x="300" y="660"/>
                  <a:pt x="303" y="658"/>
                </a:cubicBezTo>
                <a:cubicBezTo>
                  <a:pt x="306" y="656"/>
                  <a:pt x="308" y="653"/>
                  <a:pt x="309" y="649"/>
                </a:cubicBezTo>
                <a:cubicBezTo>
                  <a:pt x="310" y="642"/>
                  <a:pt x="313" y="635"/>
                  <a:pt x="314" y="627"/>
                </a:cubicBezTo>
                <a:cubicBezTo>
                  <a:pt x="315" y="616"/>
                  <a:pt x="316" y="604"/>
                  <a:pt x="317" y="593"/>
                </a:cubicBezTo>
                <a:cubicBezTo>
                  <a:pt x="318" y="579"/>
                  <a:pt x="317" y="564"/>
                  <a:pt x="319" y="550"/>
                </a:cubicBezTo>
                <a:cubicBezTo>
                  <a:pt x="320" y="542"/>
                  <a:pt x="318" y="533"/>
                  <a:pt x="314" y="525"/>
                </a:cubicBezTo>
                <a:cubicBezTo>
                  <a:pt x="313" y="523"/>
                  <a:pt x="313" y="521"/>
                  <a:pt x="312" y="520"/>
                </a:cubicBezTo>
                <a:cubicBezTo>
                  <a:pt x="311" y="518"/>
                  <a:pt x="311" y="516"/>
                  <a:pt x="313" y="514"/>
                </a:cubicBezTo>
                <a:cubicBezTo>
                  <a:pt x="314" y="514"/>
                  <a:pt x="315" y="512"/>
                  <a:pt x="315" y="511"/>
                </a:cubicBezTo>
                <a:cubicBezTo>
                  <a:pt x="314" y="507"/>
                  <a:pt x="314" y="503"/>
                  <a:pt x="314" y="499"/>
                </a:cubicBezTo>
                <a:cubicBezTo>
                  <a:pt x="314" y="477"/>
                  <a:pt x="312" y="455"/>
                  <a:pt x="309" y="434"/>
                </a:cubicBezTo>
                <a:cubicBezTo>
                  <a:pt x="307" y="426"/>
                  <a:pt x="306" y="417"/>
                  <a:pt x="304" y="410"/>
                </a:cubicBezTo>
                <a:cubicBezTo>
                  <a:pt x="303" y="404"/>
                  <a:pt x="302" y="398"/>
                  <a:pt x="299" y="392"/>
                </a:cubicBezTo>
                <a:cubicBezTo>
                  <a:pt x="298" y="388"/>
                  <a:pt x="299" y="384"/>
                  <a:pt x="297" y="380"/>
                </a:cubicBezTo>
                <a:cubicBezTo>
                  <a:pt x="295" y="374"/>
                  <a:pt x="280" y="346"/>
                  <a:pt x="279" y="344"/>
                </a:cubicBezTo>
                <a:cubicBezTo>
                  <a:pt x="277" y="340"/>
                  <a:pt x="276" y="336"/>
                  <a:pt x="274" y="333"/>
                </a:cubicBezTo>
                <a:cubicBezTo>
                  <a:pt x="272" y="330"/>
                  <a:pt x="271" y="327"/>
                  <a:pt x="270" y="324"/>
                </a:cubicBezTo>
                <a:cubicBezTo>
                  <a:pt x="269" y="317"/>
                  <a:pt x="271" y="311"/>
                  <a:pt x="275" y="306"/>
                </a:cubicBezTo>
                <a:cubicBezTo>
                  <a:pt x="278" y="300"/>
                  <a:pt x="281" y="294"/>
                  <a:pt x="282" y="287"/>
                </a:cubicBezTo>
                <a:cubicBezTo>
                  <a:pt x="283" y="285"/>
                  <a:pt x="282" y="284"/>
                  <a:pt x="281" y="282"/>
                </a:cubicBezTo>
                <a:cubicBezTo>
                  <a:pt x="277" y="275"/>
                  <a:pt x="271" y="270"/>
                  <a:pt x="265" y="265"/>
                </a:cubicBezTo>
                <a:cubicBezTo>
                  <a:pt x="258" y="260"/>
                  <a:pt x="252" y="254"/>
                  <a:pt x="244" y="249"/>
                </a:cubicBezTo>
                <a:cubicBezTo>
                  <a:pt x="240" y="247"/>
                  <a:pt x="236" y="243"/>
                  <a:pt x="232" y="240"/>
                </a:cubicBezTo>
                <a:cubicBezTo>
                  <a:pt x="222" y="233"/>
                  <a:pt x="212" y="225"/>
                  <a:pt x="202" y="217"/>
                </a:cubicBezTo>
                <a:cubicBezTo>
                  <a:pt x="188" y="205"/>
                  <a:pt x="175" y="191"/>
                  <a:pt x="162" y="177"/>
                </a:cubicBezTo>
                <a:cubicBezTo>
                  <a:pt x="149" y="163"/>
                  <a:pt x="138" y="148"/>
                  <a:pt x="126" y="132"/>
                </a:cubicBezTo>
                <a:cubicBezTo>
                  <a:pt x="120" y="124"/>
                  <a:pt x="114" y="115"/>
                  <a:pt x="108" y="107"/>
                </a:cubicBezTo>
                <a:cubicBezTo>
                  <a:pt x="100" y="96"/>
                  <a:pt x="89" y="93"/>
                  <a:pt x="77" y="97"/>
                </a:cubicBezTo>
                <a:cubicBezTo>
                  <a:pt x="64" y="101"/>
                  <a:pt x="51" y="105"/>
                  <a:pt x="38" y="109"/>
                </a:cubicBezTo>
                <a:cubicBezTo>
                  <a:pt x="35" y="110"/>
                  <a:pt x="32" y="112"/>
                  <a:pt x="30" y="115"/>
                </a:cubicBezTo>
                <a:cubicBezTo>
                  <a:pt x="26" y="122"/>
                  <a:pt x="21" y="125"/>
                  <a:pt x="13" y="125"/>
                </a:cubicBezTo>
                <a:cubicBezTo>
                  <a:pt x="12" y="125"/>
                  <a:pt x="11" y="125"/>
                  <a:pt x="10" y="125"/>
                </a:cubicBezTo>
                <a:cubicBezTo>
                  <a:pt x="6" y="126"/>
                  <a:pt x="4" y="124"/>
                  <a:pt x="2" y="121"/>
                </a:cubicBezTo>
                <a:cubicBezTo>
                  <a:pt x="0" y="118"/>
                  <a:pt x="0" y="116"/>
                  <a:pt x="2" y="113"/>
                </a:cubicBezTo>
                <a:cubicBezTo>
                  <a:pt x="5" y="110"/>
                  <a:pt x="6" y="107"/>
                  <a:pt x="7" y="103"/>
                </a:cubicBezTo>
                <a:cubicBezTo>
                  <a:pt x="8" y="99"/>
                  <a:pt x="10" y="95"/>
                  <a:pt x="14" y="92"/>
                </a:cubicBezTo>
                <a:cubicBezTo>
                  <a:pt x="17" y="89"/>
                  <a:pt x="20" y="86"/>
                  <a:pt x="22" y="81"/>
                </a:cubicBezTo>
                <a:cubicBezTo>
                  <a:pt x="24" y="75"/>
                  <a:pt x="27" y="69"/>
                  <a:pt x="32" y="65"/>
                </a:cubicBezTo>
                <a:cubicBezTo>
                  <a:pt x="36" y="61"/>
                  <a:pt x="36" y="56"/>
                  <a:pt x="38" y="51"/>
                </a:cubicBezTo>
                <a:cubicBezTo>
                  <a:pt x="40" y="45"/>
                  <a:pt x="42" y="40"/>
                  <a:pt x="49" y="40"/>
                </a:cubicBezTo>
                <a:cubicBezTo>
                  <a:pt x="51" y="40"/>
                  <a:pt x="52" y="38"/>
                  <a:pt x="52" y="36"/>
                </a:cubicBezTo>
                <a:cubicBezTo>
                  <a:pt x="53" y="28"/>
                  <a:pt x="54" y="19"/>
                  <a:pt x="54" y="10"/>
                </a:cubicBezTo>
                <a:cubicBezTo>
                  <a:pt x="54" y="4"/>
                  <a:pt x="56" y="2"/>
                  <a:pt x="62" y="2"/>
                </a:cubicBezTo>
                <a:cubicBezTo>
                  <a:pt x="66" y="3"/>
                  <a:pt x="70" y="2"/>
                  <a:pt x="74" y="1"/>
                </a:cubicBezTo>
                <a:cubicBezTo>
                  <a:pt x="77" y="0"/>
                  <a:pt x="82" y="2"/>
                  <a:pt x="84" y="5"/>
                </a:cubicBezTo>
                <a:cubicBezTo>
                  <a:pt x="84" y="7"/>
                  <a:pt x="84" y="8"/>
                  <a:pt x="84" y="10"/>
                </a:cubicBezTo>
                <a:cubicBezTo>
                  <a:pt x="82" y="15"/>
                  <a:pt x="80" y="20"/>
                  <a:pt x="81" y="26"/>
                </a:cubicBezTo>
                <a:cubicBezTo>
                  <a:pt x="81" y="27"/>
                  <a:pt x="81" y="27"/>
                  <a:pt x="81" y="28"/>
                </a:cubicBezTo>
                <a:cubicBezTo>
                  <a:pt x="81" y="29"/>
                  <a:pt x="81" y="31"/>
                  <a:pt x="82" y="31"/>
                </a:cubicBezTo>
                <a:cubicBezTo>
                  <a:pt x="83" y="31"/>
                  <a:pt x="84" y="30"/>
                  <a:pt x="85" y="29"/>
                </a:cubicBezTo>
                <a:cubicBezTo>
                  <a:pt x="86" y="28"/>
                  <a:pt x="87" y="28"/>
                  <a:pt x="89" y="29"/>
                </a:cubicBezTo>
                <a:cubicBezTo>
                  <a:pt x="92" y="31"/>
                  <a:pt x="96" y="33"/>
                  <a:pt x="99" y="36"/>
                </a:cubicBezTo>
                <a:cubicBezTo>
                  <a:pt x="101" y="39"/>
                  <a:pt x="106" y="41"/>
                  <a:pt x="109" y="43"/>
                </a:cubicBezTo>
                <a:cubicBezTo>
                  <a:pt x="120" y="49"/>
                  <a:pt x="131" y="55"/>
                  <a:pt x="140" y="63"/>
                </a:cubicBezTo>
                <a:cubicBezTo>
                  <a:pt x="152" y="72"/>
                  <a:pt x="162" y="84"/>
                  <a:pt x="175" y="91"/>
                </a:cubicBezTo>
                <a:cubicBezTo>
                  <a:pt x="180" y="94"/>
                  <a:pt x="185" y="98"/>
                  <a:pt x="190" y="101"/>
                </a:cubicBezTo>
                <a:cubicBezTo>
                  <a:pt x="194" y="105"/>
                  <a:pt x="198" y="109"/>
                  <a:pt x="203" y="113"/>
                </a:cubicBezTo>
                <a:cubicBezTo>
                  <a:pt x="214" y="120"/>
                  <a:pt x="225" y="127"/>
                  <a:pt x="236" y="134"/>
                </a:cubicBezTo>
                <a:cubicBezTo>
                  <a:pt x="245" y="139"/>
                  <a:pt x="254" y="144"/>
                  <a:pt x="264" y="149"/>
                </a:cubicBezTo>
                <a:cubicBezTo>
                  <a:pt x="273" y="152"/>
                  <a:pt x="282" y="156"/>
                  <a:pt x="291" y="159"/>
                </a:cubicBezTo>
                <a:cubicBezTo>
                  <a:pt x="293" y="159"/>
                  <a:pt x="294" y="159"/>
                  <a:pt x="295" y="160"/>
                </a:cubicBezTo>
                <a:cubicBezTo>
                  <a:pt x="302" y="164"/>
                  <a:pt x="309" y="167"/>
                  <a:pt x="316" y="168"/>
                </a:cubicBezTo>
                <a:cubicBezTo>
                  <a:pt x="317" y="168"/>
                  <a:pt x="317" y="168"/>
                  <a:pt x="318" y="169"/>
                </a:cubicBezTo>
                <a:cubicBezTo>
                  <a:pt x="323" y="172"/>
                  <a:pt x="330" y="172"/>
                  <a:pt x="336" y="171"/>
                </a:cubicBezTo>
                <a:cubicBezTo>
                  <a:pt x="343" y="171"/>
                  <a:pt x="348" y="175"/>
                  <a:pt x="353" y="179"/>
                </a:cubicBezTo>
                <a:cubicBezTo>
                  <a:pt x="353" y="180"/>
                  <a:pt x="354" y="180"/>
                  <a:pt x="354" y="180"/>
                </a:cubicBezTo>
                <a:cubicBezTo>
                  <a:pt x="366" y="186"/>
                  <a:pt x="374" y="197"/>
                  <a:pt x="385" y="203"/>
                </a:cubicBezTo>
                <a:cubicBezTo>
                  <a:pt x="389" y="206"/>
                  <a:pt x="392" y="210"/>
                  <a:pt x="396" y="213"/>
                </a:cubicBezTo>
                <a:cubicBezTo>
                  <a:pt x="406" y="221"/>
                  <a:pt x="417" y="228"/>
                  <a:pt x="428" y="233"/>
                </a:cubicBezTo>
                <a:cubicBezTo>
                  <a:pt x="438" y="238"/>
                  <a:pt x="447" y="243"/>
                  <a:pt x="458" y="244"/>
                </a:cubicBezTo>
                <a:cubicBezTo>
                  <a:pt x="466" y="246"/>
                  <a:pt x="474" y="250"/>
                  <a:pt x="483" y="252"/>
                </a:cubicBezTo>
                <a:cubicBezTo>
                  <a:pt x="487" y="253"/>
                  <a:pt x="491" y="255"/>
                  <a:pt x="495" y="257"/>
                </a:cubicBezTo>
                <a:cubicBezTo>
                  <a:pt x="498" y="258"/>
                  <a:pt x="500" y="259"/>
                  <a:pt x="503" y="259"/>
                </a:cubicBezTo>
                <a:cubicBezTo>
                  <a:pt x="514" y="261"/>
                  <a:pt x="521" y="267"/>
                  <a:pt x="527" y="275"/>
                </a:cubicBezTo>
                <a:cubicBezTo>
                  <a:pt x="532" y="285"/>
                  <a:pt x="540" y="293"/>
                  <a:pt x="547" y="301"/>
                </a:cubicBezTo>
                <a:cubicBezTo>
                  <a:pt x="553" y="309"/>
                  <a:pt x="560" y="317"/>
                  <a:pt x="562" y="328"/>
                </a:cubicBezTo>
                <a:cubicBezTo>
                  <a:pt x="563" y="334"/>
                  <a:pt x="565" y="340"/>
                  <a:pt x="565" y="345"/>
                </a:cubicBezTo>
                <a:cubicBezTo>
                  <a:pt x="564" y="352"/>
                  <a:pt x="564" y="359"/>
                  <a:pt x="563" y="365"/>
                </a:cubicBezTo>
                <a:cubicBezTo>
                  <a:pt x="561" y="376"/>
                  <a:pt x="562" y="387"/>
                  <a:pt x="564" y="397"/>
                </a:cubicBezTo>
                <a:cubicBezTo>
                  <a:pt x="564" y="403"/>
                  <a:pt x="565" y="409"/>
                  <a:pt x="565" y="416"/>
                </a:cubicBezTo>
                <a:cubicBezTo>
                  <a:pt x="566" y="430"/>
                  <a:pt x="567" y="444"/>
                  <a:pt x="573" y="458"/>
                </a:cubicBezTo>
                <a:cubicBezTo>
                  <a:pt x="574" y="460"/>
                  <a:pt x="576" y="461"/>
                  <a:pt x="578" y="463"/>
                </a:cubicBezTo>
                <a:cubicBezTo>
                  <a:pt x="584" y="466"/>
                  <a:pt x="586" y="472"/>
                  <a:pt x="586" y="479"/>
                </a:cubicBezTo>
                <a:cubicBezTo>
                  <a:pt x="586" y="484"/>
                  <a:pt x="587" y="488"/>
                  <a:pt x="590" y="491"/>
                </a:cubicBezTo>
                <a:cubicBezTo>
                  <a:pt x="593" y="494"/>
                  <a:pt x="594" y="498"/>
                  <a:pt x="596" y="502"/>
                </a:cubicBezTo>
                <a:cubicBezTo>
                  <a:pt x="599" y="510"/>
                  <a:pt x="605" y="518"/>
                  <a:pt x="608" y="527"/>
                </a:cubicBezTo>
                <a:cubicBezTo>
                  <a:pt x="608" y="527"/>
                  <a:pt x="609" y="528"/>
                  <a:pt x="609" y="529"/>
                </a:cubicBezTo>
                <a:cubicBezTo>
                  <a:pt x="607" y="533"/>
                  <a:pt x="610" y="536"/>
                  <a:pt x="613" y="538"/>
                </a:cubicBezTo>
                <a:cubicBezTo>
                  <a:pt x="615" y="539"/>
                  <a:pt x="616" y="541"/>
                  <a:pt x="617" y="542"/>
                </a:cubicBezTo>
                <a:cubicBezTo>
                  <a:pt x="619" y="545"/>
                  <a:pt x="619" y="547"/>
                  <a:pt x="616" y="549"/>
                </a:cubicBezTo>
                <a:cubicBezTo>
                  <a:pt x="615" y="549"/>
                  <a:pt x="615" y="550"/>
                  <a:pt x="615" y="551"/>
                </a:cubicBezTo>
                <a:cubicBezTo>
                  <a:pt x="616" y="553"/>
                  <a:pt x="617" y="554"/>
                  <a:pt x="616" y="55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73"/>
          <p:cNvSpPr>
            <a:spLocks noEditPoints="1"/>
          </p:cNvSpPr>
          <p:nvPr/>
        </p:nvSpPr>
        <p:spPr bwMode="auto">
          <a:xfrm>
            <a:off x="1332438" y="4725257"/>
            <a:ext cx="531625" cy="287735"/>
          </a:xfrm>
          <a:custGeom>
            <a:avLst/>
            <a:gdLst/>
            <a:ahLst/>
            <a:cxnLst>
              <a:cxn ang="0">
                <a:pos x="246" y="240"/>
              </a:cxn>
              <a:cxn ang="0">
                <a:pos x="227" y="306"/>
              </a:cxn>
              <a:cxn ang="0">
                <a:pos x="246" y="240"/>
              </a:cxn>
              <a:cxn ang="0">
                <a:pos x="498" y="19"/>
              </a:cxn>
              <a:cxn ang="0">
                <a:pos x="572" y="50"/>
              </a:cxn>
              <a:cxn ang="0">
                <a:pos x="620" y="103"/>
              </a:cxn>
              <a:cxn ang="0">
                <a:pos x="612" y="203"/>
              </a:cxn>
              <a:cxn ang="0">
                <a:pos x="608" y="229"/>
              </a:cxn>
              <a:cxn ang="0">
                <a:pos x="610" y="257"/>
              </a:cxn>
              <a:cxn ang="0">
                <a:pos x="588" y="307"/>
              </a:cxn>
              <a:cxn ang="0">
                <a:pos x="569" y="318"/>
              </a:cxn>
              <a:cxn ang="0">
                <a:pos x="507" y="312"/>
              </a:cxn>
              <a:cxn ang="0">
                <a:pos x="498" y="307"/>
              </a:cxn>
              <a:cxn ang="0">
                <a:pos x="506" y="298"/>
              </a:cxn>
              <a:cxn ang="0">
                <a:pos x="526" y="279"/>
              </a:cxn>
              <a:cxn ang="0">
                <a:pos x="512" y="254"/>
              </a:cxn>
              <a:cxn ang="0">
                <a:pos x="470" y="259"/>
              </a:cxn>
              <a:cxn ang="0">
                <a:pos x="426" y="267"/>
              </a:cxn>
              <a:cxn ang="0">
                <a:pos x="314" y="248"/>
              </a:cxn>
              <a:cxn ang="0">
                <a:pos x="307" y="249"/>
              </a:cxn>
              <a:cxn ang="0">
                <a:pos x="295" y="277"/>
              </a:cxn>
              <a:cxn ang="0">
                <a:pos x="290" y="308"/>
              </a:cxn>
              <a:cxn ang="0">
                <a:pos x="271" y="324"/>
              </a:cxn>
              <a:cxn ang="0">
                <a:pos x="263" y="324"/>
              </a:cxn>
              <a:cxn ang="0">
                <a:pos x="223" y="317"/>
              </a:cxn>
              <a:cxn ang="0">
                <a:pos x="220" y="318"/>
              </a:cxn>
              <a:cxn ang="0">
                <a:pos x="165" y="318"/>
              </a:cxn>
              <a:cxn ang="0">
                <a:pos x="161" y="309"/>
              </a:cxn>
              <a:cxn ang="0">
                <a:pos x="170" y="302"/>
              </a:cxn>
              <a:cxn ang="0">
                <a:pos x="194" y="285"/>
              </a:cxn>
              <a:cxn ang="0">
                <a:pos x="186" y="258"/>
              </a:cxn>
              <a:cxn ang="0">
                <a:pos x="181" y="260"/>
              </a:cxn>
              <a:cxn ang="0">
                <a:pos x="157" y="273"/>
              </a:cxn>
              <a:cxn ang="0">
                <a:pos x="143" y="286"/>
              </a:cxn>
              <a:cxn ang="0">
                <a:pos x="135" y="299"/>
              </a:cxn>
              <a:cxn ang="0">
                <a:pos x="124" y="312"/>
              </a:cxn>
              <a:cxn ang="0">
                <a:pos x="89" y="339"/>
              </a:cxn>
              <a:cxn ang="0">
                <a:pos x="23" y="325"/>
              </a:cxn>
              <a:cxn ang="0">
                <a:pos x="12" y="313"/>
              </a:cxn>
              <a:cxn ang="0">
                <a:pos x="11" y="255"/>
              </a:cxn>
              <a:cxn ang="0">
                <a:pos x="14" y="252"/>
              </a:cxn>
              <a:cxn ang="0">
                <a:pos x="34" y="228"/>
              </a:cxn>
              <a:cxn ang="0">
                <a:pos x="31" y="194"/>
              </a:cxn>
              <a:cxn ang="0">
                <a:pos x="38" y="165"/>
              </a:cxn>
              <a:cxn ang="0">
                <a:pos x="47" y="140"/>
              </a:cxn>
              <a:cxn ang="0">
                <a:pos x="44" y="131"/>
              </a:cxn>
              <a:cxn ang="0">
                <a:pos x="48" y="127"/>
              </a:cxn>
              <a:cxn ang="0">
                <a:pos x="68" y="119"/>
              </a:cxn>
              <a:cxn ang="0">
                <a:pos x="102" y="84"/>
              </a:cxn>
              <a:cxn ang="0">
                <a:pos x="164" y="42"/>
              </a:cxn>
              <a:cxn ang="0">
                <a:pos x="307" y="6"/>
              </a:cxn>
              <a:cxn ang="0">
                <a:pos x="328" y="7"/>
              </a:cxn>
              <a:cxn ang="0">
                <a:pos x="404" y="4"/>
              </a:cxn>
              <a:cxn ang="0">
                <a:pos x="498" y="19"/>
              </a:cxn>
            </a:cxnLst>
            <a:rect l="0" t="0" r="r" b="b"/>
            <a:pathLst>
              <a:path w="629" h="339">
                <a:moveTo>
                  <a:pt x="246" y="240"/>
                </a:moveTo>
                <a:cubicBezTo>
                  <a:pt x="236" y="262"/>
                  <a:pt x="236" y="285"/>
                  <a:pt x="227" y="306"/>
                </a:cubicBezTo>
                <a:cubicBezTo>
                  <a:pt x="250" y="299"/>
                  <a:pt x="258" y="272"/>
                  <a:pt x="246" y="240"/>
                </a:cubicBezTo>
                <a:close/>
                <a:moveTo>
                  <a:pt x="498" y="19"/>
                </a:moveTo>
                <a:cubicBezTo>
                  <a:pt x="524" y="26"/>
                  <a:pt x="548" y="39"/>
                  <a:pt x="572" y="50"/>
                </a:cubicBezTo>
                <a:cubicBezTo>
                  <a:pt x="594" y="60"/>
                  <a:pt x="614" y="77"/>
                  <a:pt x="620" y="103"/>
                </a:cubicBezTo>
                <a:cubicBezTo>
                  <a:pt x="629" y="137"/>
                  <a:pt x="628" y="171"/>
                  <a:pt x="612" y="203"/>
                </a:cubicBezTo>
                <a:cubicBezTo>
                  <a:pt x="608" y="212"/>
                  <a:pt x="607" y="220"/>
                  <a:pt x="608" y="229"/>
                </a:cubicBezTo>
                <a:cubicBezTo>
                  <a:pt x="609" y="238"/>
                  <a:pt x="613" y="248"/>
                  <a:pt x="610" y="257"/>
                </a:cubicBezTo>
                <a:cubicBezTo>
                  <a:pt x="603" y="274"/>
                  <a:pt x="599" y="292"/>
                  <a:pt x="588" y="307"/>
                </a:cubicBezTo>
                <a:cubicBezTo>
                  <a:pt x="583" y="315"/>
                  <a:pt x="577" y="317"/>
                  <a:pt x="569" y="318"/>
                </a:cubicBezTo>
                <a:cubicBezTo>
                  <a:pt x="548" y="321"/>
                  <a:pt x="528" y="315"/>
                  <a:pt x="507" y="312"/>
                </a:cubicBezTo>
                <a:cubicBezTo>
                  <a:pt x="503" y="312"/>
                  <a:pt x="498" y="312"/>
                  <a:pt x="498" y="307"/>
                </a:cubicBezTo>
                <a:cubicBezTo>
                  <a:pt x="497" y="303"/>
                  <a:pt x="502" y="299"/>
                  <a:pt x="506" y="298"/>
                </a:cubicBezTo>
                <a:cubicBezTo>
                  <a:pt x="518" y="297"/>
                  <a:pt x="522" y="289"/>
                  <a:pt x="526" y="279"/>
                </a:cubicBezTo>
                <a:cubicBezTo>
                  <a:pt x="530" y="266"/>
                  <a:pt x="525" y="256"/>
                  <a:pt x="512" y="254"/>
                </a:cubicBezTo>
                <a:cubicBezTo>
                  <a:pt x="497" y="253"/>
                  <a:pt x="483" y="253"/>
                  <a:pt x="470" y="259"/>
                </a:cubicBezTo>
                <a:cubicBezTo>
                  <a:pt x="456" y="265"/>
                  <a:pt x="441" y="269"/>
                  <a:pt x="426" y="267"/>
                </a:cubicBezTo>
                <a:cubicBezTo>
                  <a:pt x="389" y="263"/>
                  <a:pt x="350" y="262"/>
                  <a:pt x="314" y="248"/>
                </a:cubicBezTo>
                <a:cubicBezTo>
                  <a:pt x="312" y="247"/>
                  <a:pt x="308" y="246"/>
                  <a:pt x="307" y="249"/>
                </a:cubicBezTo>
                <a:cubicBezTo>
                  <a:pt x="304" y="259"/>
                  <a:pt x="294" y="266"/>
                  <a:pt x="295" y="277"/>
                </a:cubicBezTo>
                <a:cubicBezTo>
                  <a:pt x="295" y="288"/>
                  <a:pt x="292" y="298"/>
                  <a:pt x="290" y="308"/>
                </a:cubicBezTo>
                <a:cubicBezTo>
                  <a:pt x="289" y="320"/>
                  <a:pt x="283" y="324"/>
                  <a:pt x="271" y="324"/>
                </a:cubicBezTo>
                <a:cubicBezTo>
                  <a:pt x="269" y="324"/>
                  <a:pt x="266" y="324"/>
                  <a:pt x="263" y="324"/>
                </a:cubicBezTo>
                <a:cubicBezTo>
                  <a:pt x="250" y="322"/>
                  <a:pt x="234" y="330"/>
                  <a:pt x="223" y="317"/>
                </a:cubicBezTo>
                <a:cubicBezTo>
                  <a:pt x="222" y="317"/>
                  <a:pt x="221" y="318"/>
                  <a:pt x="220" y="318"/>
                </a:cubicBezTo>
                <a:cubicBezTo>
                  <a:pt x="202" y="324"/>
                  <a:pt x="184" y="320"/>
                  <a:pt x="165" y="318"/>
                </a:cubicBezTo>
                <a:cubicBezTo>
                  <a:pt x="160" y="317"/>
                  <a:pt x="159" y="314"/>
                  <a:pt x="161" y="309"/>
                </a:cubicBezTo>
                <a:cubicBezTo>
                  <a:pt x="163" y="305"/>
                  <a:pt x="166" y="303"/>
                  <a:pt x="170" y="302"/>
                </a:cubicBezTo>
                <a:cubicBezTo>
                  <a:pt x="180" y="299"/>
                  <a:pt x="188" y="293"/>
                  <a:pt x="194" y="285"/>
                </a:cubicBezTo>
                <a:cubicBezTo>
                  <a:pt x="197" y="280"/>
                  <a:pt x="192" y="259"/>
                  <a:pt x="186" y="258"/>
                </a:cubicBezTo>
                <a:cubicBezTo>
                  <a:pt x="184" y="257"/>
                  <a:pt x="183" y="259"/>
                  <a:pt x="181" y="260"/>
                </a:cubicBezTo>
                <a:cubicBezTo>
                  <a:pt x="174" y="267"/>
                  <a:pt x="166" y="270"/>
                  <a:pt x="157" y="273"/>
                </a:cubicBezTo>
                <a:cubicBezTo>
                  <a:pt x="150" y="274"/>
                  <a:pt x="145" y="278"/>
                  <a:pt x="143" y="286"/>
                </a:cubicBezTo>
                <a:cubicBezTo>
                  <a:pt x="143" y="291"/>
                  <a:pt x="140" y="297"/>
                  <a:pt x="135" y="299"/>
                </a:cubicBezTo>
                <a:cubicBezTo>
                  <a:pt x="130" y="302"/>
                  <a:pt x="128" y="307"/>
                  <a:pt x="124" y="312"/>
                </a:cubicBezTo>
                <a:cubicBezTo>
                  <a:pt x="115" y="324"/>
                  <a:pt x="107" y="339"/>
                  <a:pt x="89" y="339"/>
                </a:cubicBezTo>
                <a:cubicBezTo>
                  <a:pt x="67" y="339"/>
                  <a:pt x="44" y="335"/>
                  <a:pt x="23" y="325"/>
                </a:cubicBezTo>
                <a:cubicBezTo>
                  <a:pt x="19" y="322"/>
                  <a:pt x="16" y="318"/>
                  <a:pt x="12" y="313"/>
                </a:cubicBezTo>
                <a:cubicBezTo>
                  <a:pt x="0" y="294"/>
                  <a:pt x="10" y="275"/>
                  <a:pt x="11" y="255"/>
                </a:cubicBezTo>
                <a:cubicBezTo>
                  <a:pt x="11" y="254"/>
                  <a:pt x="13" y="252"/>
                  <a:pt x="14" y="252"/>
                </a:cubicBezTo>
                <a:cubicBezTo>
                  <a:pt x="25" y="247"/>
                  <a:pt x="29" y="237"/>
                  <a:pt x="34" y="228"/>
                </a:cubicBezTo>
                <a:cubicBezTo>
                  <a:pt x="42" y="215"/>
                  <a:pt x="43" y="205"/>
                  <a:pt x="31" y="194"/>
                </a:cubicBezTo>
                <a:cubicBezTo>
                  <a:pt x="21" y="183"/>
                  <a:pt x="25" y="172"/>
                  <a:pt x="38" y="165"/>
                </a:cubicBezTo>
                <a:cubicBezTo>
                  <a:pt x="47" y="160"/>
                  <a:pt x="51" y="150"/>
                  <a:pt x="47" y="140"/>
                </a:cubicBezTo>
                <a:cubicBezTo>
                  <a:pt x="46" y="137"/>
                  <a:pt x="45" y="134"/>
                  <a:pt x="44" y="131"/>
                </a:cubicBezTo>
                <a:cubicBezTo>
                  <a:pt x="43" y="128"/>
                  <a:pt x="44" y="126"/>
                  <a:pt x="48" y="127"/>
                </a:cubicBezTo>
                <a:cubicBezTo>
                  <a:pt x="58" y="133"/>
                  <a:pt x="63" y="126"/>
                  <a:pt x="68" y="119"/>
                </a:cubicBezTo>
                <a:cubicBezTo>
                  <a:pt x="77" y="105"/>
                  <a:pt x="88" y="93"/>
                  <a:pt x="102" y="84"/>
                </a:cubicBezTo>
                <a:cubicBezTo>
                  <a:pt x="122" y="69"/>
                  <a:pt x="142" y="54"/>
                  <a:pt x="164" y="42"/>
                </a:cubicBezTo>
                <a:cubicBezTo>
                  <a:pt x="208" y="17"/>
                  <a:pt x="255" y="0"/>
                  <a:pt x="307" y="6"/>
                </a:cubicBezTo>
                <a:cubicBezTo>
                  <a:pt x="314" y="7"/>
                  <a:pt x="321" y="8"/>
                  <a:pt x="328" y="7"/>
                </a:cubicBezTo>
                <a:cubicBezTo>
                  <a:pt x="352" y="5"/>
                  <a:pt x="376" y="5"/>
                  <a:pt x="404" y="4"/>
                </a:cubicBezTo>
                <a:cubicBezTo>
                  <a:pt x="434" y="1"/>
                  <a:pt x="466" y="11"/>
                  <a:pt x="498" y="1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79"/>
          <p:cNvSpPr>
            <a:spLocks/>
          </p:cNvSpPr>
          <p:nvPr/>
        </p:nvSpPr>
        <p:spPr bwMode="auto">
          <a:xfrm>
            <a:off x="2784815" y="4695114"/>
            <a:ext cx="600133" cy="276774"/>
          </a:xfrm>
          <a:custGeom>
            <a:avLst/>
            <a:gdLst/>
            <a:ahLst/>
            <a:cxnLst>
              <a:cxn ang="0">
                <a:pos x="329" y="276"/>
              </a:cxn>
              <a:cxn ang="0">
                <a:pos x="340" y="285"/>
              </a:cxn>
              <a:cxn ang="0">
                <a:pos x="338" y="294"/>
              </a:cxn>
              <a:cxn ang="0">
                <a:pos x="335" y="304"/>
              </a:cxn>
              <a:cxn ang="0">
                <a:pos x="334" y="315"/>
              </a:cxn>
              <a:cxn ang="0">
                <a:pos x="330" y="320"/>
              </a:cxn>
              <a:cxn ang="0">
                <a:pos x="307" y="322"/>
              </a:cxn>
              <a:cxn ang="0">
                <a:pos x="291" y="315"/>
              </a:cxn>
              <a:cxn ang="0">
                <a:pos x="217" y="264"/>
              </a:cxn>
              <a:cxn ang="0">
                <a:pos x="126" y="224"/>
              </a:cxn>
              <a:cxn ang="0">
                <a:pos x="23" y="179"/>
              </a:cxn>
              <a:cxn ang="0">
                <a:pos x="3" y="84"/>
              </a:cxn>
              <a:cxn ang="0">
                <a:pos x="13" y="54"/>
              </a:cxn>
              <a:cxn ang="0">
                <a:pos x="42" y="37"/>
              </a:cxn>
              <a:cxn ang="0">
                <a:pos x="74" y="23"/>
              </a:cxn>
              <a:cxn ang="0">
                <a:pos x="101" y="14"/>
              </a:cxn>
              <a:cxn ang="0">
                <a:pos x="122" y="9"/>
              </a:cxn>
              <a:cxn ang="0">
                <a:pos x="140" y="10"/>
              </a:cxn>
              <a:cxn ang="0">
                <a:pos x="194" y="8"/>
              </a:cxn>
              <a:cxn ang="0">
                <a:pos x="227" y="14"/>
              </a:cxn>
              <a:cxn ang="0">
                <a:pos x="255" y="23"/>
              </a:cxn>
              <a:cxn ang="0">
                <a:pos x="282" y="29"/>
              </a:cxn>
              <a:cxn ang="0">
                <a:pos x="353" y="45"/>
              </a:cxn>
              <a:cxn ang="0">
                <a:pos x="355" y="58"/>
              </a:cxn>
              <a:cxn ang="0">
                <a:pos x="167" y="69"/>
              </a:cxn>
              <a:cxn ang="0">
                <a:pos x="98" y="98"/>
              </a:cxn>
              <a:cxn ang="0">
                <a:pos x="180" y="119"/>
              </a:cxn>
              <a:cxn ang="0">
                <a:pos x="269" y="101"/>
              </a:cxn>
              <a:cxn ang="0">
                <a:pos x="314" y="118"/>
              </a:cxn>
              <a:cxn ang="0">
                <a:pos x="371" y="121"/>
              </a:cxn>
              <a:cxn ang="0">
                <a:pos x="468" y="131"/>
              </a:cxn>
              <a:cxn ang="0">
                <a:pos x="509" y="127"/>
              </a:cxn>
              <a:cxn ang="0">
                <a:pos x="552" y="124"/>
              </a:cxn>
              <a:cxn ang="0">
                <a:pos x="567" y="115"/>
              </a:cxn>
              <a:cxn ang="0">
                <a:pos x="625" y="121"/>
              </a:cxn>
              <a:cxn ang="0">
                <a:pos x="706" y="123"/>
              </a:cxn>
              <a:cxn ang="0">
                <a:pos x="661" y="179"/>
              </a:cxn>
              <a:cxn ang="0">
                <a:pos x="558" y="242"/>
              </a:cxn>
              <a:cxn ang="0">
                <a:pos x="610" y="255"/>
              </a:cxn>
              <a:cxn ang="0">
                <a:pos x="630" y="276"/>
              </a:cxn>
              <a:cxn ang="0">
                <a:pos x="602" y="276"/>
              </a:cxn>
              <a:cxn ang="0">
                <a:pos x="605" y="286"/>
              </a:cxn>
              <a:cxn ang="0">
                <a:pos x="585" y="287"/>
              </a:cxn>
              <a:cxn ang="0">
                <a:pos x="554" y="283"/>
              </a:cxn>
              <a:cxn ang="0">
                <a:pos x="481" y="270"/>
              </a:cxn>
              <a:cxn ang="0">
                <a:pos x="360" y="258"/>
              </a:cxn>
              <a:cxn ang="0">
                <a:pos x="287" y="259"/>
              </a:cxn>
            </a:cxnLst>
            <a:rect l="0" t="0" r="r" b="b"/>
            <a:pathLst>
              <a:path w="708" h="326">
                <a:moveTo>
                  <a:pt x="287" y="259"/>
                </a:moveTo>
                <a:cubicBezTo>
                  <a:pt x="299" y="266"/>
                  <a:pt x="316" y="272"/>
                  <a:pt x="329" y="276"/>
                </a:cubicBezTo>
                <a:cubicBezTo>
                  <a:pt x="331" y="277"/>
                  <a:pt x="333" y="278"/>
                  <a:pt x="335" y="279"/>
                </a:cubicBezTo>
                <a:cubicBezTo>
                  <a:pt x="337" y="280"/>
                  <a:pt x="340" y="282"/>
                  <a:pt x="340" y="285"/>
                </a:cubicBezTo>
                <a:cubicBezTo>
                  <a:pt x="341" y="289"/>
                  <a:pt x="336" y="288"/>
                  <a:pt x="334" y="290"/>
                </a:cubicBezTo>
                <a:cubicBezTo>
                  <a:pt x="336" y="292"/>
                  <a:pt x="337" y="293"/>
                  <a:pt x="338" y="294"/>
                </a:cubicBezTo>
                <a:cubicBezTo>
                  <a:pt x="341" y="297"/>
                  <a:pt x="347" y="299"/>
                  <a:pt x="345" y="303"/>
                </a:cubicBezTo>
                <a:cubicBezTo>
                  <a:pt x="344" y="308"/>
                  <a:pt x="339" y="304"/>
                  <a:pt x="335" y="304"/>
                </a:cubicBezTo>
                <a:cubicBezTo>
                  <a:pt x="331" y="304"/>
                  <a:pt x="328" y="305"/>
                  <a:pt x="332" y="310"/>
                </a:cubicBezTo>
                <a:cubicBezTo>
                  <a:pt x="333" y="312"/>
                  <a:pt x="333" y="313"/>
                  <a:pt x="334" y="315"/>
                </a:cubicBezTo>
                <a:cubicBezTo>
                  <a:pt x="335" y="317"/>
                  <a:pt x="337" y="319"/>
                  <a:pt x="335" y="321"/>
                </a:cubicBezTo>
                <a:cubicBezTo>
                  <a:pt x="334" y="322"/>
                  <a:pt x="332" y="321"/>
                  <a:pt x="330" y="320"/>
                </a:cubicBezTo>
                <a:cubicBezTo>
                  <a:pt x="327" y="319"/>
                  <a:pt x="324" y="317"/>
                  <a:pt x="321" y="316"/>
                </a:cubicBezTo>
                <a:cubicBezTo>
                  <a:pt x="315" y="315"/>
                  <a:pt x="309" y="314"/>
                  <a:pt x="307" y="322"/>
                </a:cubicBezTo>
                <a:cubicBezTo>
                  <a:pt x="306" y="326"/>
                  <a:pt x="303" y="326"/>
                  <a:pt x="301" y="322"/>
                </a:cubicBezTo>
                <a:cubicBezTo>
                  <a:pt x="299" y="318"/>
                  <a:pt x="294" y="317"/>
                  <a:pt x="291" y="315"/>
                </a:cubicBezTo>
                <a:cubicBezTo>
                  <a:pt x="273" y="307"/>
                  <a:pt x="258" y="297"/>
                  <a:pt x="240" y="290"/>
                </a:cubicBezTo>
                <a:cubicBezTo>
                  <a:pt x="228" y="286"/>
                  <a:pt x="221" y="276"/>
                  <a:pt x="217" y="264"/>
                </a:cubicBezTo>
                <a:cubicBezTo>
                  <a:pt x="213" y="254"/>
                  <a:pt x="207" y="249"/>
                  <a:pt x="196" y="246"/>
                </a:cubicBezTo>
                <a:cubicBezTo>
                  <a:pt x="173" y="240"/>
                  <a:pt x="149" y="233"/>
                  <a:pt x="126" y="224"/>
                </a:cubicBezTo>
                <a:cubicBezTo>
                  <a:pt x="108" y="217"/>
                  <a:pt x="88" y="214"/>
                  <a:pt x="70" y="207"/>
                </a:cubicBezTo>
                <a:cubicBezTo>
                  <a:pt x="53" y="200"/>
                  <a:pt x="37" y="191"/>
                  <a:pt x="23" y="179"/>
                </a:cubicBezTo>
                <a:cubicBezTo>
                  <a:pt x="10" y="168"/>
                  <a:pt x="2" y="154"/>
                  <a:pt x="2" y="136"/>
                </a:cubicBezTo>
                <a:cubicBezTo>
                  <a:pt x="3" y="119"/>
                  <a:pt x="2" y="101"/>
                  <a:pt x="3" y="84"/>
                </a:cubicBezTo>
                <a:cubicBezTo>
                  <a:pt x="3" y="80"/>
                  <a:pt x="1" y="78"/>
                  <a:pt x="1" y="75"/>
                </a:cubicBezTo>
                <a:cubicBezTo>
                  <a:pt x="0" y="68"/>
                  <a:pt x="8" y="57"/>
                  <a:pt x="13" y="54"/>
                </a:cubicBezTo>
                <a:cubicBezTo>
                  <a:pt x="19" y="50"/>
                  <a:pt x="20" y="40"/>
                  <a:pt x="30" y="44"/>
                </a:cubicBezTo>
                <a:cubicBezTo>
                  <a:pt x="29" y="34"/>
                  <a:pt x="35" y="35"/>
                  <a:pt x="42" y="37"/>
                </a:cubicBezTo>
                <a:cubicBezTo>
                  <a:pt x="44" y="37"/>
                  <a:pt x="44" y="35"/>
                  <a:pt x="44" y="33"/>
                </a:cubicBezTo>
                <a:cubicBezTo>
                  <a:pt x="50" y="20"/>
                  <a:pt x="64" y="18"/>
                  <a:pt x="74" y="23"/>
                </a:cubicBezTo>
                <a:cubicBezTo>
                  <a:pt x="75" y="23"/>
                  <a:pt x="76" y="23"/>
                  <a:pt x="76" y="23"/>
                </a:cubicBezTo>
                <a:cubicBezTo>
                  <a:pt x="82" y="13"/>
                  <a:pt x="93" y="19"/>
                  <a:pt x="101" y="14"/>
                </a:cubicBezTo>
                <a:cubicBezTo>
                  <a:pt x="105" y="11"/>
                  <a:pt x="108" y="9"/>
                  <a:pt x="113" y="12"/>
                </a:cubicBezTo>
                <a:cubicBezTo>
                  <a:pt x="117" y="15"/>
                  <a:pt x="119" y="11"/>
                  <a:pt x="122" y="9"/>
                </a:cubicBezTo>
                <a:cubicBezTo>
                  <a:pt x="127" y="6"/>
                  <a:pt x="132" y="2"/>
                  <a:pt x="138" y="8"/>
                </a:cubicBezTo>
                <a:cubicBezTo>
                  <a:pt x="139" y="9"/>
                  <a:pt x="139" y="9"/>
                  <a:pt x="140" y="10"/>
                </a:cubicBezTo>
                <a:cubicBezTo>
                  <a:pt x="147" y="0"/>
                  <a:pt x="158" y="9"/>
                  <a:pt x="167" y="6"/>
                </a:cubicBezTo>
                <a:cubicBezTo>
                  <a:pt x="175" y="4"/>
                  <a:pt x="185" y="4"/>
                  <a:pt x="194" y="8"/>
                </a:cubicBezTo>
                <a:cubicBezTo>
                  <a:pt x="202" y="11"/>
                  <a:pt x="205" y="5"/>
                  <a:pt x="212" y="11"/>
                </a:cubicBezTo>
                <a:cubicBezTo>
                  <a:pt x="216" y="14"/>
                  <a:pt x="225" y="11"/>
                  <a:pt x="227" y="14"/>
                </a:cubicBezTo>
                <a:cubicBezTo>
                  <a:pt x="234" y="22"/>
                  <a:pt x="244" y="15"/>
                  <a:pt x="250" y="22"/>
                </a:cubicBezTo>
                <a:cubicBezTo>
                  <a:pt x="251" y="23"/>
                  <a:pt x="253" y="23"/>
                  <a:pt x="255" y="23"/>
                </a:cubicBezTo>
                <a:cubicBezTo>
                  <a:pt x="259" y="22"/>
                  <a:pt x="263" y="21"/>
                  <a:pt x="266" y="26"/>
                </a:cubicBezTo>
                <a:cubicBezTo>
                  <a:pt x="270" y="30"/>
                  <a:pt x="278" y="29"/>
                  <a:pt x="282" y="29"/>
                </a:cubicBezTo>
                <a:cubicBezTo>
                  <a:pt x="301" y="31"/>
                  <a:pt x="317" y="42"/>
                  <a:pt x="336" y="44"/>
                </a:cubicBezTo>
                <a:cubicBezTo>
                  <a:pt x="341" y="44"/>
                  <a:pt x="347" y="45"/>
                  <a:pt x="353" y="45"/>
                </a:cubicBezTo>
                <a:cubicBezTo>
                  <a:pt x="358" y="45"/>
                  <a:pt x="364" y="46"/>
                  <a:pt x="364" y="51"/>
                </a:cubicBezTo>
                <a:cubicBezTo>
                  <a:pt x="365" y="58"/>
                  <a:pt x="359" y="57"/>
                  <a:pt x="355" y="58"/>
                </a:cubicBezTo>
                <a:cubicBezTo>
                  <a:pt x="333" y="61"/>
                  <a:pt x="311" y="63"/>
                  <a:pt x="289" y="63"/>
                </a:cubicBezTo>
                <a:cubicBezTo>
                  <a:pt x="249" y="65"/>
                  <a:pt x="208" y="64"/>
                  <a:pt x="167" y="69"/>
                </a:cubicBezTo>
                <a:cubicBezTo>
                  <a:pt x="146" y="72"/>
                  <a:pt x="124" y="77"/>
                  <a:pt x="105" y="89"/>
                </a:cubicBezTo>
                <a:cubicBezTo>
                  <a:pt x="102" y="91"/>
                  <a:pt x="98" y="93"/>
                  <a:pt x="98" y="98"/>
                </a:cubicBezTo>
                <a:cubicBezTo>
                  <a:pt x="98" y="102"/>
                  <a:pt x="102" y="102"/>
                  <a:pt x="105" y="103"/>
                </a:cubicBezTo>
                <a:cubicBezTo>
                  <a:pt x="129" y="114"/>
                  <a:pt x="154" y="119"/>
                  <a:pt x="180" y="119"/>
                </a:cubicBezTo>
                <a:cubicBezTo>
                  <a:pt x="193" y="119"/>
                  <a:pt x="204" y="114"/>
                  <a:pt x="215" y="109"/>
                </a:cubicBezTo>
                <a:cubicBezTo>
                  <a:pt x="232" y="102"/>
                  <a:pt x="251" y="102"/>
                  <a:pt x="269" y="101"/>
                </a:cubicBezTo>
                <a:cubicBezTo>
                  <a:pt x="276" y="101"/>
                  <a:pt x="284" y="105"/>
                  <a:pt x="288" y="110"/>
                </a:cubicBezTo>
                <a:cubicBezTo>
                  <a:pt x="296" y="120"/>
                  <a:pt x="305" y="118"/>
                  <a:pt x="314" y="118"/>
                </a:cubicBezTo>
                <a:cubicBezTo>
                  <a:pt x="328" y="117"/>
                  <a:pt x="341" y="118"/>
                  <a:pt x="354" y="117"/>
                </a:cubicBezTo>
                <a:cubicBezTo>
                  <a:pt x="360" y="117"/>
                  <a:pt x="365" y="119"/>
                  <a:pt x="371" y="121"/>
                </a:cubicBezTo>
                <a:cubicBezTo>
                  <a:pt x="391" y="125"/>
                  <a:pt x="412" y="125"/>
                  <a:pt x="433" y="130"/>
                </a:cubicBezTo>
                <a:cubicBezTo>
                  <a:pt x="444" y="133"/>
                  <a:pt x="458" y="136"/>
                  <a:pt x="468" y="131"/>
                </a:cubicBezTo>
                <a:cubicBezTo>
                  <a:pt x="478" y="127"/>
                  <a:pt x="488" y="132"/>
                  <a:pt x="496" y="125"/>
                </a:cubicBezTo>
                <a:cubicBezTo>
                  <a:pt x="500" y="121"/>
                  <a:pt x="505" y="126"/>
                  <a:pt x="509" y="127"/>
                </a:cubicBezTo>
                <a:cubicBezTo>
                  <a:pt x="519" y="133"/>
                  <a:pt x="529" y="130"/>
                  <a:pt x="539" y="127"/>
                </a:cubicBezTo>
                <a:cubicBezTo>
                  <a:pt x="543" y="126"/>
                  <a:pt x="548" y="125"/>
                  <a:pt x="552" y="124"/>
                </a:cubicBezTo>
                <a:cubicBezTo>
                  <a:pt x="557" y="124"/>
                  <a:pt x="562" y="124"/>
                  <a:pt x="564" y="118"/>
                </a:cubicBezTo>
                <a:cubicBezTo>
                  <a:pt x="565" y="117"/>
                  <a:pt x="566" y="116"/>
                  <a:pt x="567" y="115"/>
                </a:cubicBezTo>
                <a:cubicBezTo>
                  <a:pt x="584" y="115"/>
                  <a:pt x="601" y="110"/>
                  <a:pt x="618" y="118"/>
                </a:cubicBezTo>
                <a:cubicBezTo>
                  <a:pt x="620" y="119"/>
                  <a:pt x="623" y="121"/>
                  <a:pt x="625" y="121"/>
                </a:cubicBezTo>
                <a:cubicBezTo>
                  <a:pt x="643" y="121"/>
                  <a:pt x="661" y="122"/>
                  <a:pt x="677" y="113"/>
                </a:cubicBezTo>
                <a:cubicBezTo>
                  <a:pt x="688" y="107"/>
                  <a:pt x="700" y="112"/>
                  <a:pt x="706" y="123"/>
                </a:cubicBezTo>
                <a:cubicBezTo>
                  <a:pt x="708" y="128"/>
                  <a:pt x="707" y="133"/>
                  <a:pt x="704" y="137"/>
                </a:cubicBezTo>
                <a:cubicBezTo>
                  <a:pt x="692" y="154"/>
                  <a:pt x="678" y="168"/>
                  <a:pt x="661" y="179"/>
                </a:cubicBezTo>
                <a:cubicBezTo>
                  <a:pt x="635" y="197"/>
                  <a:pt x="610" y="217"/>
                  <a:pt x="582" y="232"/>
                </a:cubicBezTo>
                <a:cubicBezTo>
                  <a:pt x="574" y="236"/>
                  <a:pt x="566" y="239"/>
                  <a:pt x="558" y="242"/>
                </a:cubicBezTo>
                <a:cubicBezTo>
                  <a:pt x="568" y="247"/>
                  <a:pt x="578" y="249"/>
                  <a:pt x="589" y="248"/>
                </a:cubicBezTo>
                <a:cubicBezTo>
                  <a:pt x="597" y="248"/>
                  <a:pt x="603" y="249"/>
                  <a:pt x="610" y="255"/>
                </a:cubicBezTo>
                <a:cubicBezTo>
                  <a:pt x="616" y="261"/>
                  <a:pt x="622" y="265"/>
                  <a:pt x="628" y="272"/>
                </a:cubicBezTo>
                <a:cubicBezTo>
                  <a:pt x="629" y="273"/>
                  <a:pt x="631" y="274"/>
                  <a:pt x="630" y="276"/>
                </a:cubicBezTo>
                <a:cubicBezTo>
                  <a:pt x="629" y="278"/>
                  <a:pt x="627" y="278"/>
                  <a:pt x="625" y="278"/>
                </a:cubicBezTo>
                <a:cubicBezTo>
                  <a:pt x="617" y="277"/>
                  <a:pt x="610" y="275"/>
                  <a:pt x="602" y="276"/>
                </a:cubicBezTo>
                <a:cubicBezTo>
                  <a:pt x="601" y="279"/>
                  <a:pt x="603" y="280"/>
                  <a:pt x="604" y="281"/>
                </a:cubicBezTo>
                <a:cubicBezTo>
                  <a:pt x="605" y="283"/>
                  <a:pt x="606" y="285"/>
                  <a:pt x="605" y="286"/>
                </a:cubicBezTo>
                <a:cubicBezTo>
                  <a:pt x="603" y="288"/>
                  <a:pt x="601" y="286"/>
                  <a:pt x="600" y="286"/>
                </a:cubicBezTo>
                <a:cubicBezTo>
                  <a:pt x="595" y="285"/>
                  <a:pt x="589" y="277"/>
                  <a:pt x="585" y="287"/>
                </a:cubicBezTo>
                <a:cubicBezTo>
                  <a:pt x="584" y="290"/>
                  <a:pt x="580" y="287"/>
                  <a:pt x="578" y="285"/>
                </a:cubicBezTo>
                <a:cubicBezTo>
                  <a:pt x="571" y="277"/>
                  <a:pt x="563" y="279"/>
                  <a:pt x="554" y="283"/>
                </a:cubicBezTo>
                <a:cubicBezTo>
                  <a:pt x="535" y="290"/>
                  <a:pt x="516" y="298"/>
                  <a:pt x="495" y="287"/>
                </a:cubicBezTo>
                <a:cubicBezTo>
                  <a:pt x="488" y="283"/>
                  <a:pt x="483" y="277"/>
                  <a:pt x="481" y="270"/>
                </a:cubicBezTo>
                <a:cubicBezTo>
                  <a:pt x="478" y="261"/>
                  <a:pt x="473" y="259"/>
                  <a:pt x="465" y="259"/>
                </a:cubicBezTo>
                <a:cubicBezTo>
                  <a:pt x="430" y="258"/>
                  <a:pt x="395" y="257"/>
                  <a:pt x="360" y="258"/>
                </a:cubicBezTo>
                <a:cubicBezTo>
                  <a:pt x="337" y="259"/>
                  <a:pt x="314" y="258"/>
                  <a:pt x="291" y="258"/>
                </a:cubicBezTo>
                <a:cubicBezTo>
                  <a:pt x="289" y="259"/>
                  <a:pt x="289" y="259"/>
                  <a:pt x="287" y="25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85"/>
          <p:cNvSpPr>
            <a:spLocks/>
          </p:cNvSpPr>
          <p:nvPr/>
        </p:nvSpPr>
        <p:spPr bwMode="auto">
          <a:xfrm>
            <a:off x="2039444" y="4626605"/>
            <a:ext cx="578211" cy="490520"/>
          </a:xfrm>
          <a:custGeom>
            <a:avLst/>
            <a:gdLst/>
            <a:ahLst/>
            <a:cxnLst>
              <a:cxn ang="0">
                <a:pos x="31" y="392"/>
              </a:cxn>
              <a:cxn ang="0">
                <a:pos x="25" y="354"/>
              </a:cxn>
              <a:cxn ang="0">
                <a:pos x="13" y="306"/>
              </a:cxn>
              <a:cxn ang="0">
                <a:pos x="3" y="233"/>
              </a:cxn>
              <a:cxn ang="0">
                <a:pos x="4" y="186"/>
              </a:cxn>
              <a:cxn ang="0">
                <a:pos x="43" y="90"/>
              </a:cxn>
              <a:cxn ang="0">
                <a:pos x="99" y="49"/>
              </a:cxn>
              <a:cxn ang="0">
                <a:pos x="204" y="3"/>
              </a:cxn>
              <a:cxn ang="0">
                <a:pos x="319" y="12"/>
              </a:cxn>
              <a:cxn ang="0">
                <a:pos x="424" y="23"/>
              </a:cxn>
              <a:cxn ang="0">
                <a:pos x="495" y="31"/>
              </a:cxn>
              <a:cxn ang="0">
                <a:pos x="532" y="83"/>
              </a:cxn>
              <a:cxn ang="0">
                <a:pos x="554" y="155"/>
              </a:cxn>
              <a:cxn ang="0">
                <a:pos x="566" y="208"/>
              </a:cxn>
              <a:cxn ang="0">
                <a:pos x="573" y="236"/>
              </a:cxn>
              <a:cxn ang="0">
                <a:pos x="585" y="319"/>
              </a:cxn>
              <a:cxn ang="0">
                <a:pos x="610" y="387"/>
              </a:cxn>
              <a:cxn ang="0">
                <a:pos x="644" y="460"/>
              </a:cxn>
              <a:cxn ang="0">
                <a:pos x="681" y="547"/>
              </a:cxn>
              <a:cxn ang="0">
                <a:pos x="654" y="559"/>
              </a:cxn>
              <a:cxn ang="0">
                <a:pos x="630" y="499"/>
              </a:cxn>
              <a:cxn ang="0">
                <a:pos x="612" y="474"/>
              </a:cxn>
              <a:cxn ang="0">
                <a:pos x="598" y="450"/>
              </a:cxn>
              <a:cxn ang="0">
                <a:pos x="582" y="421"/>
              </a:cxn>
              <a:cxn ang="0">
                <a:pos x="561" y="383"/>
              </a:cxn>
              <a:cxn ang="0">
                <a:pos x="535" y="340"/>
              </a:cxn>
              <a:cxn ang="0">
                <a:pos x="503" y="277"/>
              </a:cxn>
              <a:cxn ang="0">
                <a:pos x="491" y="292"/>
              </a:cxn>
              <a:cxn ang="0">
                <a:pos x="463" y="258"/>
              </a:cxn>
              <a:cxn ang="0">
                <a:pos x="419" y="252"/>
              </a:cxn>
              <a:cxn ang="0">
                <a:pos x="430" y="324"/>
              </a:cxn>
              <a:cxn ang="0">
                <a:pos x="428" y="405"/>
              </a:cxn>
              <a:cxn ang="0">
                <a:pos x="433" y="450"/>
              </a:cxn>
              <a:cxn ang="0">
                <a:pos x="449" y="490"/>
              </a:cxn>
              <a:cxn ang="0">
                <a:pos x="392" y="494"/>
              </a:cxn>
              <a:cxn ang="0">
                <a:pos x="383" y="463"/>
              </a:cxn>
              <a:cxn ang="0">
                <a:pos x="381" y="427"/>
              </a:cxn>
              <a:cxn ang="0">
                <a:pos x="361" y="347"/>
              </a:cxn>
              <a:cxn ang="0">
                <a:pos x="352" y="317"/>
              </a:cxn>
              <a:cxn ang="0">
                <a:pos x="344" y="423"/>
              </a:cxn>
              <a:cxn ang="0">
                <a:pos x="336" y="459"/>
              </a:cxn>
              <a:cxn ang="0">
                <a:pos x="355" y="503"/>
              </a:cxn>
              <a:cxn ang="0">
                <a:pos x="312" y="508"/>
              </a:cxn>
              <a:cxn ang="0">
                <a:pos x="281" y="478"/>
              </a:cxn>
              <a:cxn ang="0">
                <a:pos x="284" y="395"/>
              </a:cxn>
              <a:cxn ang="0">
                <a:pos x="275" y="326"/>
              </a:cxn>
              <a:cxn ang="0">
                <a:pos x="198" y="320"/>
              </a:cxn>
              <a:cxn ang="0">
                <a:pos x="143" y="361"/>
              </a:cxn>
              <a:cxn ang="0">
                <a:pos x="153" y="448"/>
              </a:cxn>
              <a:cxn ang="0">
                <a:pos x="139" y="478"/>
              </a:cxn>
              <a:cxn ang="0">
                <a:pos x="95" y="459"/>
              </a:cxn>
              <a:cxn ang="0">
                <a:pos x="100" y="428"/>
              </a:cxn>
              <a:cxn ang="0">
                <a:pos x="95" y="367"/>
              </a:cxn>
              <a:cxn ang="0">
                <a:pos x="80" y="365"/>
              </a:cxn>
              <a:cxn ang="0">
                <a:pos x="76" y="435"/>
              </a:cxn>
              <a:cxn ang="0">
                <a:pos x="93" y="463"/>
              </a:cxn>
              <a:cxn ang="0">
                <a:pos x="57" y="479"/>
              </a:cxn>
              <a:cxn ang="0">
                <a:pos x="25" y="448"/>
              </a:cxn>
              <a:cxn ang="0">
                <a:pos x="32" y="392"/>
              </a:cxn>
            </a:cxnLst>
            <a:rect l="0" t="0" r="r" b="b"/>
            <a:pathLst>
              <a:path w="682" h="577">
                <a:moveTo>
                  <a:pt x="31" y="359"/>
                </a:moveTo>
                <a:cubicBezTo>
                  <a:pt x="31" y="359"/>
                  <a:pt x="31" y="360"/>
                  <a:pt x="31" y="360"/>
                </a:cubicBezTo>
                <a:cubicBezTo>
                  <a:pt x="31" y="368"/>
                  <a:pt x="29" y="375"/>
                  <a:pt x="31" y="383"/>
                </a:cubicBezTo>
                <a:cubicBezTo>
                  <a:pt x="32" y="386"/>
                  <a:pt x="31" y="389"/>
                  <a:pt x="31" y="392"/>
                </a:cubicBezTo>
                <a:cubicBezTo>
                  <a:pt x="30" y="394"/>
                  <a:pt x="29" y="396"/>
                  <a:pt x="26" y="396"/>
                </a:cubicBezTo>
                <a:cubicBezTo>
                  <a:pt x="24" y="396"/>
                  <a:pt x="22" y="394"/>
                  <a:pt x="22" y="391"/>
                </a:cubicBezTo>
                <a:cubicBezTo>
                  <a:pt x="22" y="388"/>
                  <a:pt x="22" y="384"/>
                  <a:pt x="23" y="381"/>
                </a:cubicBezTo>
                <a:cubicBezTo>
                  <a:pt x="24" y="372"/>
                  <a:pt x="24" y="363"/>
                  <a:pt x="25" y="354"/>
                </a:cubicBezTo>
                <a:cubicBezTo>
                  <a:pt x="25" y="348"/>
                  <a:pt x="24" y="342"/>
                  <a:pt x="25" y="336"/>
                </a:cubicBezTo>
                <a:cubicBezTo>
                  <a:pt x="26" y="334"/>
                  <a:pt x="24" y="332"/>
                  <a:pt x="23" y="330"/>
                </a:cubicBezTo>
                <a:cubicBezTo>
                  <a:pt x="21" y="326"/>
                  <a:pt x="18" y="321"/>
                  <a:pt x="16" y="316"/>
                </a:cubicBezTo>
                <a:cubicBezTo>
                  <a:pt x="14" y="313"/>
                  <a:pt x="13" y="310"/>
                  <a:pt x="13" y="306"/>
                </a:cubicBezTo>
                <a:cubicBezTo>
                  <a:pt x="13" y="305"/>
                  <a:pt x="13" y="304"/>
                  <a:pt x="12" y="303"/>
                </a:cubicBezTo>
                <a:cubicBezTo>
                  <a:pt x="9" y="295"/>
                  <a:pt x="7" y="287"/>
                  <a:pt x="6" y="278"/>
                </a:cubicBezTo>
                <a:cubicBezTo>
                  <a:pt x="6" y="272"/>
                  <a:pt x="5" y="266"/>
                  <a:pt x="5" y="260"/>
                </a:cubicBezTo>
                <a:cubicBezTo>
                  <a:pt x="5" y="251"/>
                  <a:pt x="3" y="242"/>
                  <a:pt x="3" y="233"/>
                </a:cubicBezTo>
                <a:cubicBezTo>
                  <a:pt x="2" y="230"/>
                  <a:pt x="2" y="227"/>
                  <a:pt x="2" y="224"/>
                </a:cubicBezTo>
                <a:cubicBezTo>
                  <a:pt x="1" y="215"/>
                  <a:pt x="0" y="206"/>
                  <a:pt x="2" y="197"/>
                </a:cubicBezTo>
                <a:cubicBezTo>
                  <a:pt x="2" y="195"/>
                  <a:pt x="2" y="193"/>
                  <a:pt x="3" y="191"/>
                </a:cubicBezTo>
                <a:cubicBezTo>
                  <a:pt x="4" y="190"/>
                  <a:pt x="4" y="188"/>
                  <a:pt x="4" y="186"/>
                </a:cubicBezTo>
                <a:cubicBezTo>
                  <a:pt x="3" y="176"/>
                  <a:pt x="6" y="166"/>
                  <a:pt x="8" y="156"/>
                </a:cubicBezTo>
                <a:cubicBezTo>
                  <a:pt x="11" y="144"/>
                  <a:pt x="13" y="133"/>
                  <a:pt x="19" y="122"/>
                </a:cubicBezTo>
                <a:cubicBezTo>
                  <a:pt x="22" y="117"/>
                  <a:pt x="25" y="112"/>
                  <a:pt x="29" y="107"/>
                </a:cubicBezTo>
                <a:cubicBezTo>
                  <a:pt x="33" y="101"/>
                  <a:pt x="38" y="96"/>
                  <a:pt x="43" y="90"/>
                </a:cubicBezTo>
                <a:cubicBezTo>
                  <a:pt x="47" y="86"/>
                  <a:pt x="52" y="83"/>
                  <a:pt x="56" y="79"/>
                </a:cubicBezTo>
                <a:cubicBezTo>
                  <a:pt x="64" y="71"/>
                  <a:pt x="72" y="65"/>
                  <a:pt x="81" y="59"/>
                </a:cubicBezTo>
                <a:cubicBezTo>
                  <a:pt x="84" y="57"/>
                  <a:pt x="88" y="55"/>
                  <a:pt x="91" y="54"/>
                </a:cubicBezTo>
                <a:cubicBezTo>
                  <a:pt x="94" y="52"/>
                  <a:pt x="97" y="51"/>
                  <a:pt x="99" y="49"/>
                </a:cubicBezTo>
                <a:cubicBezTo>
                  <a:pt x="104" y="45"/>
                  <a:pt x="109" y="43"/>
                  <a:pt x="114" y="40"/>
                </a:cubicBezTo>
                <a:cubicBezTo>
                  <a:pt x="126" y="32"/>
                  <a:pt x="139" y="27"/>
                  <a:pt x="152" y="21"/>
                </a:cubicBezTo>
                <a:cubicBezTo>
                  <a:pt x="160" y="17"/>
                  <a:pt x="169" y="14"/>
                  <a:pt x="178" y="11"/>
                </a:cubicBezTo>
                <a:cubicBezTo>
                  <a:pt x="187" y="8"/>
                  <a:pt x="195" y="6"/>
                  <a:pt x="204" y="3"/>
                </a:cubicBezTo>
                <a:cubicBezTo>
                  <a:pt x="207" y="2"/>
                  <a:pt x="211" y="1"/>
                  <a:pt x="214" y="1"/>
                </a:cubicBezTo>
                <a:cubicBezTo>
                  <a:pt x="227" y="0"/>
                  <a:pt x="240" y="1"/>
                  <a:pt x="253" y="1"/>
                </a:cubicBezTo>
                <a:cubicBezTo>
                  <a:pt x="264" y="2"/>
                  <a:pt x="275" y="4"/>
                  <a:pt x="285" y="7"/>
                </a:cubicBezTo>
                <a:cubicBezTo>
                  <a:pt x="297" y="9"/>
                  <a:pt x="308" y="11"/>
                  <a:pt x="319" y="12"/>
                </a:cubicBezTo>
                <a:cubicBezTo>
                  <a:pt x="329" y="13"/>
                  <a:pt x="339" y="13"/>
                  <a:pt x="349" y="14"/>
                </a:cubicBezTo>
                <a:cubicBezTo>
                  <a:pt x="356" y="15"/>
                  <a:pt x="362" y="17"/>
                  <a:pt x="368" y="19"/>
                </a:cubicBezTo>
                <a:cubicBezTo>
                  <a:pt x="377" y="22"/>
                  <a:pt x="386" y="24"/>
                  <a:pt x="395" y="25"/>
                </a:cubicBezTo>
                <a:cubicBezTo>
                  <a:pt x="405" y="26"/>
                  <a:pt x="415" y="24"/>
                  <a:pt x="424" y="23"/>
                </a:cubicBezTo>
                <a:cubicBezTo>
                  <a:pt x="435" y="22"/>
                  <a:pt x="446" y="22"/>
                  <a:pt x="456" y="24"/>
                </a:cubicBezTo>
                <a:cubicBezTo>
                  <a:pt x="460" y="25"/>
                  <a:pt x="465" y="26"/>
                  <a:pt x="468" y="28"/>
                </a:cubicBezTo>
                <a:cubicBezTo>
                  <a:pt x="469" y="29"/>
                  <a:pt x="470" y="28"/>
                  <a:pt x="471" y="28"/>
                </a:cubicBezTo>
                <a:cubicBezTo>
                  <a:pt x="479" y="28"/>
                  <a:pt x="487" y="29"/>
                  <a:pt x="495" y="31"/>
                </a:cubicBezTo>
                <a:cubicBezTo>
                  <a:pt x="503" y="34"/>
                  <a:pt x="511" y="37"/>
                  <a:pt x="517" y="44"/>
                </a:cubicBezTo>
                <a:cubicBezTo>
                  <a:pt x="521" y="49"/>
                  <a:pt x="523" y="55"/>
                  <a:pt x="525" y="62"/>
                </a:cubicBezTo>
                <a:cubicBezTo>
                  <a:pt x="525" y="63"/>
                  <a:pt x="525" y="64"/>
                  <a:pt x="525" y="64"/>
                </a:cubicBezTo>
                <a:cubicBezTo>
                  <a:pt x="530" y="70"/>
                  <a:pt x="530" y="76"/>
                  <a:pt x="532" y="83"/>
                </a:cubicBezTo>
                <a:cubicBezTo>
                  <a:pt x="535" y="90"/>
                  <a:pt x="536" y="97"/>
                  <a:pt x="540" y="104"/>
                </a:cubicBezTo>
                <a:cubicBezTo>
                  <a:pt x="543" y="110"/>
                  <a:pt x="547" y="115"/>
                  <a:pt x="552" y="120"/>
                </a:cubicBezTo>
                <a:cubicBezTo>
                  <a:pt x="557" y="127"/>
                  <a:pt x="560" y="133"/>
                  <a:pt x="556" y="142"/>
                </a:cubicBezTo>
                <a:cubicBezTo>
                  <a:pt x="555" y="146"/>
                  <a:pt x="555" y="151"/>
                  <a:pt x="554" y="155"/>
                </a:cubicBezTo>
                <a:cubicBezTo>
                  <a:pt x="554" y="160"/>
                  <a:pt x="556" y="165"/>
                  <a:pt x="556" y="170"/>
                </a:cubicBezTo>
                <a:cubicBezTo>
                  <a:pt x="557" y="175"/>
                  <a:pt x="558" y="179"/>
                  <a:pt x="559" y="184"/>
                </a:cubicBezTo>
                <a:cubicBezTo>
                  <a:pt x="560" y="187"/>
                  <a:pt x="561" y="191"/>
                  <a:pt x="562" y="194"/>
                </a:cubicBezTo>
                <a:cubicBezTo>
                  <a:pt x="563" y="199"/>
                  <a:pt x="564" y="204"/>
                  <a:pt x="566" y="208"/>
                </a:cubicBezTo>
                <a:cubicBezTo>
                  <a:pt x="567" y="209"/>
                  <a:pt x="566" y="209"/>
                  <a:pt x="566" y="210"/>
                </a:cubicBezTo>
                <a:cubicBezTo>
                  <a:pt x="567" y="212"/>
                  <a:pt x="567" y="215"/>
                  <a:pt x="568" y="217"/>
                </a:cubicBezTo>
                <a:cubicBezTo>
                  <a:pt x="569" y="222"/>
                  <a:pt x="571" y="227"/>
                  <a:pt x="571" y="232"/>
                </a:cubicBezTo>
                <a:cubicBezTo>
                  <a:pt x="572" y="233"/>
                  <a:pt x="572" y="235"/>
                  <a:pt x="573" y="236"/>
                </a:cubicBezTo>
                <a:cubicBezTo>
                  <a:pt x="574" y="244"/>
                  <a:pt x="574" y="252"/>
                  <a:pt x="575" y="260"/>
                </a:cubicBezTo>
                <a:cubicBezTo>
                  <a:pt x="577" y="268"/>
                  <a:pt x="576" y="277"/>
                  <a:pt x="578" y="285"/>
                </a:cubicBezTo>
                <a:cubicBezTo>
                  <a:pt x="579" y="293"/>
                  <a:pt x="581" y="300"/>
                  <a:pt x="582" y="307"/>
                </a:cubicBezTo>
                <a:cubicBezTo>
                  <a:pt x="583" y="311"/>
                  <a:pt x="583" y="315"/>
                  <a:pt x="585" y="319"/>
                </a:cubicBezTo>
                <a:cubicBezTo>
                  <a:pt x="587" y="322"/>
                  <a:pt x="587" y="327"/>
                  <a:pt x="589" y="330"/>
                </a:cubicBezTo>
                <a:cubicBezTo>
                  <a:pt x="590" y="333"/>
                  <a:pt x="590" y="335"/>
                  <a:pt x="591" y="338"/>
                </a:cubicBezTo>
                <a:cubicBezTo>
                  <a:pt x="594" y="347"/>
                  <a:pt x="598" y="356"/>
                  <a:pt x="601" y="366"/>
                </a:cubicBezTo>
                <a:cubicBezTo>
                  <a:pt x="604" y="373"/>
                  <a:pt x="607" y="380"/>
                  <a:pt x="610" y="387"/>
                </a:cubicBezTo>
                <a:cubicBezTo>
                  <a:pt x="612" y="392"/>
                  <a:pt x="614" y="397"/>
                  <a:pt x="616" y="401"/>
                </a:cubicBezTo>
                <a:cubicBezTo>
                  <a:pt x="620" y="411"/>
                  <a:pt x="624" y="422"/>
                  <a:pt x="629" y="432"/>
                </a:cubicBezTo>
                <a:cubicBezTo>
                  <a:pt x="632" y="438"/>
                  <a:pt x="634" y="444"/>
                  <a:pt x="638" y="449"/>
                </a:cubicBezTo>
                <a:cubicBezTo>
                  <a:pt x="640" y="453"/>
                  <a:pt x="642" y="457"/>
                  <a:pt x="644" y="460"/>
                </a:cubicBezTo>
                <a:cubicBezTo>
                  <a:pt x="645" y="463"/>
                  <a:pt x="646" y="465"/>
                  <a:pt x="647" y="467"/>
                </a:cubicBezTo>
                <a:cubicBezTo>
                  <a:pt x="651" y="474"/>
                  <a:pt x="656" y="481"/>
                  <a:pt x="660" y="489"/>
                </a:cubicBezTo>
                <a:cubicBezTo>
                  <a:pt x="668" y="503"/>
                  <a:pt x="676" y="518"/>
                  <a:pt x="681" y="534"/>
                </a:cubicBezTo>
                <a:cubicBezTo>
                  <a:pt x="682" y="538"/>
                  <a:pt x="681" y="543"/>
                  <a:pt x="681" y="547"/>
                </a:cubicBezTo>
                <a:cubicBezTo>
                  <a:pt x="681" y="553"/>
                  <a:pt x="679" y="560"/>
                  <a:pt x="677" y="566"/>
                </a:cubicBezTo>
                <a:cubicBezTo>
                  <a:pt x="674" y="575"/>
                  <a:pt x="660" y="577"/>
                  <a:pt x="654" y="569"/>
                </a:cubicBezTo>
                <a:cubicBezTo>
                  <a:pt x="653" y="568"/>
                  <a:pt x="652" y="567"/>
                  <a:pt x="652" y="566"/>
                </a:cubicBezTo>
                <a:cubicBezTo>
                  <a:pt x="650" y="562"/>
                  <a:pt x="650" y="561"/>
                  <a:pt x="654" y="559"/>
                </a:cubicBezTo>
                <a:cubicBezTo>
                  <a:pt x="658" y="556"/>
                  <a:pt x="660" y="551"/>
                  <a:pt x="659" y="545"/>
                </a:cubicBezTo>
                <a:cubicBezTo>
                  <a:pt x="657" y="538"/>
                  <a:pt x="654" y="531"/>
                  <a:pt x="650" y="525"/>
                </a:cubicBezTo>
                <a:cubicBezTo>
                  <a:pt x="645" y="519"/>
                  <a:pt x="642" y="513"/>
                  <a:pt x="638" y="508"/>
                </a:cubicBezTo>
                <a:cubicBezTo>
                  <a:pt x="636" y="505"/>
                  <a:pt x="633" y="502"/>
                  <a:pt x="630" y="499"/>
                </a:cubicBezTo>
                <a:cubicBezTo>
                  <a:pt x="628" y="497"/>
                  <a:pt x="625" y="494"/>
                  <a:pt x="624" y="491"/>
                </a:cubicBezTo>
                <a:cubicBezTo>
                  <a:pt x="623" y="490"/>
                  <a:pt x="623" y="490"/>
                  <a:pt x="623" y="490"/>
                </a:cubicBezTo>
                <a:cubicBezTo>
                  <a:pt x="620" y="488"/>
                  <a:pt x="619" y="485"/>
                  <a:pt x="617" y="482"/>
                </a:cubicBezTo>
                <a:cubicBezTo>
                  <a:pt x="615" y="480"/>
                  <a:pt x="612" y="477"/>
                  <a:pt x="612" y="474"/>
                </a:cubicBezTo>
                <a:cubicBezTo>
                  <a:pt x="612" y="473"/>
                  <a:pt x="611" y="473"/>
                  <a:pt x="611" y="472"/>
                </a:cubicBezTo>
                <a:cubicBezTo>
                  <a:pt x="609" y="471"/>
                  <a:pt x="608" y="469"/>
                  <a:pt x="607" y="467"/>
                </a:cubicBezTo>
                <a:cubicBezTo>
                  <a:pt x="607" y="466"/>
                  <a:pt x="607" y="466"/>
                  <a:pt x="607" y="465"/>
                </a:cubicBezTo>
                <a:cubicBezTo>
                  <a:pt x="603" y="461"/>
                  <a:pt x="600" y="455"/>
                  <a:pt x="598" y="450"/>
                </a:cubicBezTo>
                <a:cubicBezTo>
                  <a:pt x="597" y="447"/>
                  <a:pt x="595" y="445"/>
                  <a:pt x="593" y="442"/>
                </a:cubicBezTo>
                <a:cubicBezTo>
                  <a:pt x="590" y="437"/>
                  <a:pt x="587" y="432"/>
                  <a:pt x="585" y="426"/>
                </a:cubicBezTo>
                <a:cubicBezTo>
                  <a:pt x="584" y="425"/>
                  <a:pt x="583" y="424"/>
                  <a:pt x="582" y="423"/>
                </a:cubicBezTo>
                <a:cubicBezTo>
                  <a:pt x="582" y="422"/>
                  <a:pt x="582" y="422"/>
                  <a:pt x="582" y="421"/>
                </a:cubicBezTo>
                <a:cubicBezTo>
                  <a:pt x="581" y="417"/>
                  <a:pt x="577" y="413"/>
                  <a:pt x="576" y="409"/>
                </a:cubicBezTo>
                <a:cubicBezTo>
                  <a:pt x="575" y="406"/>
                  <a:pt x="573" y="405"/>
                  <a:pt x="572" y="402"/>
                </a:cubicBezTo>
                <a:cubicBezTo>
                  <a:pt x="570" y="398"/>
                  <a:pt x="567" y="394"/>
                  <a:pt x="566" y="390"/>
                </a:cubicBezTo>
                <a:cubicBezTo>
                  <a:pt x="565" y="387"/>
                  <a:pt x="562" y="385"/>
                  <a:pt x="561" y="383"/>
                </a:cubicBezTo>
                <a:cubicBezTo>
                  <a:pt x="558" y="377"/>
                  <a:pt x="555" y="372"/>
                  <a:pt x="552" y="367"/>
                </a:cubicBezTo>
                <a:cubicBezTo>
                  <a:pt x="550" y="364"/>
                  <a:pt x="548" y="362"/>
                  <a:pt x="547" y="360"/>
                </a:cubicBezTo>
                <a:cubicBezTo>
                  <a:pt x="545" y="357"/>
                  <a:pt x="544" y="353"/>
                  <a:pt x="542" y="350"/>
                </a:cubicBezTo>
                <a:cubicBezTo>
                  <a:pt x="539" y="347"/>
                  <a:pt x="538" y="343"/>
                  <a:pt x="535" y="340"/>
                </a:cubicBezTo>
                <a:cubicBezTo>
                  <a:pt x="533" y="338"/>
                  <a:pt x="532" y="336"/>
                  <a:pt x="531" y="334"/>
                </a:cubicBezTo>
                <a:cubicBezTo>
                  <a:pt x="529" y="330"/>
                  <a:pt x="526" y="327"/>
                  <a:pt x="524" y="323"/>
                </a:cubicBezTo>
                <a:cubicBezTo>
                  <a:pt x="519" y="313"/>
                  <a:pt x="513" y="303"/>
                  <a:pt x="509" y="292"/>
                </a:cubicBezTo>
                <a:cubicBezTo>
                  <a:pt x="507" y="287"/>
                  <a:pt x="506" y="281"/>
                  <a:pt x="503" y="277"/>
                </a:cubicBezTo>
                <a:cubicBezTo>
                  <a:pt x="503" y="281"/>
                  <a:pt x="503" y="285"/>
                  <a:pt x="503" y="289"/>
                </a:cubicBezTo>
                <a:cubicBezTo>
                  <a:pt x="502" y="291"/>
                  <a:pt x="502" y="294"/>
                  <a:pt x="500" y="296"/>
                </a:cubicBezTo>
                <a:cubicBezTo>
                  <a:pt x="498" y="298"/>
                  <a:pt x="496" y="298"/>
                  <a:pt x="494" y="296"/>
                </a:cubicBezTo>
                <a:cubicBezTo>
                  <a:pt x="493" y="295"/>
                  <a:pt x="492" y="293"/>
                  <a:pt x="491" y="292"/>
                </a:cubicBezTo>
                <a:cubicBezTo>
                  <a:pt x="490" y="288"/>
                  <a:pt x="489" y="286"/>
                  <a:pt x="486" y="283"/>
                </a:cubicBezTo>
                <a:cubicBezTo>
                  <a:pt x="485" y="282"/>
                  <a:pt x="484" y="281"/>
                  <a:pt x="484" y="280"/>
                </a:cubicBezTo>
                <a:cubicBezTo>
                  <a:pt x="481" y="274"/>
                  <a:pt x="476" y="270"/>
                  <a:pt x="473" y="264"/>
                </a:cubicBezTo>
                <a:cubicBezTo>
                  <a:pt x="471" y="260"/>
                  <a:pt x="468" y="258"/>
                  <a:pt x="463" y="258"/>
                </a:cubicBezTo>
                <a:cubicBezTo>
                  <a:pt x="454" y="256"/>
                  <a:pt x="445" y="254"/>
                  <a:pt x="436" y="255"/>
                </a:cubicBezTo>
                <a:cubicBezTo>
                  <a:pt x="432" y="255"/>
                  <a:pt x="428" y="253"/>
                  <a:pt x="424" y="252"/>
                </a:cubicBezTo>
                <a:cubicBezTo>
                  <a:pt x="423" y="252"/>
                  <a:pt x="422" y="252"/>
                  <a:pt x="421" y="252"/>
                </a:cubicBezTo>
                <a:cubicBezTo>
                  <a:pt x="420" y="251"/>
                  <a:pt x="419" y="252"/>
                  <a:pt x="419" y="252"/>
                </a:cubicBezTo>
                <a:cubicBezTo>
                  <a:pt x="420" y="255"/>
                  <a:pt x="419" y="257"/>
                  <a:pt x="420" y="259"/>
                </a:cubicBezTo>
                <a:cubicBezTo>
                  <a:pt x="421" y="262"/>
                  <a:pt x="422" y="265"/>
                  <a:pt x="422" y="268"/>
                </a:cubicBezTo>
                <a:cubicBezTo>
                  <a:pt x="422" y="270"/>
                  <a:pt x="429" y="298"/>
                  <a:pt x="430" y="302"/>
                </a:cubicBezTo>
                <a:cubicBezTo>
                  <a:pt x="432" y="310"/>
                  <a:pt x="431" y="317"/>
                  <a:pt x="430" y="324"/>
                </a:cubicBezTo>
                <a:cubicBezTo>
                  <a:pt x="430" y="335"/>
                  <a:pt x="429" y="346"/>
                  <a:pt x="428" y="356"/>
                </a:cubicBezTo>
                <a:cubicBezTo>
                  <a:pt x="427" y="363"/>
                  <a:pt x="426" y="371"/>
                  <a:pt x="426" y="378"/>
                </a:cubicBezTo>
                <a:cubicBezTo>
                  <a:pt x="425" y="382"/>
                  <a:pt x="425" y="386"/>
                  <a:pt x="426" y="391"/>
                </a:cubicBezTo>
                <a:cubicBezTo>
                  <a:pt x="427" y="396"/>
                  <a:pt x="428" y="400"/>
                  <a:pt x="428" y="405"/>
                </a:cubicBezTo>
                <a:cubicBezTo>
                  <a:pt x="428" y="406"/>
                  <a:pt x="428" y="407"/>
                  <a:pt x="429" y="408"/>
                </a:cubicBezTo>
                <a:cubicBezTo>
                  <a:pt x="432" y="414"/>
                  <a:pt x="432" y="420"/>
                  <a:pt x="432" y="426"/>
                </a:cubicBezTo>
                <a:cubicBezTo>
                  <a:pt x="432" y="430"/>
                  <a:pt x="433" y="434"/>
                  <a:pt x="431" y="438"/>
                </a:cubicBezTo>
                <a:cubicBezTo>
                  <a:pt x="430" y="442"/>
                  <a:pt x="432" y="446"/>
                  <a:pt x="433" y="450"/>
                </a:cubicBezTo>
                <a:cubicBezTo>
                  <a:pt x="436" y="459"/>
                  <a:pt x="442" y="464"/>
                  <a:pt x="447" y="471"/>
                </a:cubicBezTo>
                <a:cubicBezTo>
                  <a:pt x="448" y="472"/>
                  <a:pt x="448" y="472"/>
                  <a:pt x="448" y="472"/>
                </a:cubicBezTo>
                <a:cubicBezTo>
                  <a:pt x="448" y="477"/>
                  <a:pt x="451" y="481"/>
                  <a:pt x="451" y="486"/>
                </a:cubicBezTo>
                <a:cubicBezTo>
                  <a:pt x="451" y="488"/>
                  <a:pt x="451" y="489"/>
                  <a:pt x="449" y="490"/>
                </a:cubicBezTo>
                <a:cubicBezTo>
                  <a:pt x="446" y="492"/>
                  <a:pt x="443" y="495"/>
                  <a:pt x="439" y="495"/>
                </a:cubicBezTo>
                <a:cubicBezTo>
                  <a:pt x="435" y="495"/>
                  <a:pt x="431" y="495"/>
                  <a:pt x="427" y="495"/>
                </a:cubicBezTo>
                <a:cubicBezTo>
                  <a:pt x="423" y="496"/>
                  <a:pt x="418" y="496"/>
                  <a:pt x="414" y="496"/>
                </a:cubicBezTo>
                <a:cubicBezTo>
                  <a:pt x="406" y="496"/>
                  <a:pt x="399" y="495"/>
                  <a:pt x="392" y="494"/>
                </a:cubicBezTo>
                <a:cubicBezTo>
                  <a:pt x="388" y="493"/>
                  <a:pt x="384" y="492"/>
                  <a:pt x="380" y="491"/>
                </a:cubicBezTo>
                <a:cubicBezTo>
                  <a:pt x="378" y="491"/>
                  <a:pt x="377" y="490"/>
                  <a:pt x="377" y="489"/>
                </a:cubicBezTo>
                <a:cubicBezTo>
                  <a:pt x="375" y="482"/>
                  <a:pt x="375" y="476"/>
                  <a:pt x="380" y="470"/>
                </a:cubicBezTo>
                <a:cubicBezTo>
                  <a:pt x="381" y="468"/>
                  <a:pt x="383" y="466"/>
                  <a:pt x="383" y="463"/>
                </a:cubicBezTo>
                <a:cubicBezTo>
                  <a:pt x="383" y="462"/>
                  <a:pt x="383" y="462"/>
                  <a:pt x="384" y="461"/>
                </a:cubicBezTo>
                <a:cubicBezTo>
                  <a:pt x="387" y="457"/>
                  <a:pt x="387" y="452"/>
                  <a:pt x="386" y="446"/>
                </a:cubicBezTo>
                <a:cubicBezTo>
                  <a:pt x="384" y="440"/>
                  <a:pt x="383" y="434"/>
                  <a:pt x="381" y="427"/>
                </a:cubicBezTo>
                <a:cubicBezTo>
                  <a:pt x="381" y="427"/>
                  <a:pt x="381" y="427"/>
                  <a:pt x="381" y="427"/>
                </a:cubicBezTo>
                <a:cubicBezTo>
                  <a:pt x="381" y="417"/>
                  <a:pt x="377" y="408"/>
                  <a:pt x="375" y="398"/>
                </a:cubicBezTo>
                <a:cubicBezTo>
                  <a:pt x="374" y="392"/>
                  <a:pt x="373" y="386"/>
                  <a:pt x="371" y="379"/>
                </a:cubicBezTo>
                <a:cubicBezTo>
                  <a:pt x="369" y="372"/>
                  <a:pt x="367" y="364"/>
                  <a:pt x="364" y="357"/>
                </a:cubicBezTo>
                <a:cubicBezTo>
                  <a:pt x="363" y="353"/>
                  <a:pt x="362" y="350"/>
                  <a:pt x="361" y="347"/>
                </a:cubicBezTo>
                <a:cubicBezTo>
                  <a:pt x="360" y="340"/>
                  <a:pt x="358" y="334"/>
                  <a:pt x="356" y="328"/>
                </a:cubicBezTo>
                <a:cubicBezTo>
                  <a:pt x="354" y="322"/>
                  <a:pt x="354" y="316"/>
                  <a:pt x="353" y="310"/>
                </a:cubicBezTo>
                <a:cubicBezTo>
                  <a:pt x="353" y="309"/>
                  <a:pt x="353" y="308"/>
                  <a:pt x="352" y="307"/>
                </a:cubicBezTo>
                <a:cubicBezTo>
                  <a:pt x="352" y="311"/>
                  <a:pt x="352" y="314"/>
                  <a:pt x="352" y="317"/>
                </a:cubicBezTo>
                <a:cubicBezTo>
                  <a:pt x="353" y="326"/>
                  <a:pt x="351" y="334"/>
                  <a:pt x="351" y="342"/>
                </a:cubicBezTo>
                <a:cubicBezTo>
                  <a:pt x="350" y="353"/>
                  <a:pt x="348" y="364"/>
                  <a:pt x="348" y="376"/>
                </a:cubicBezTo>
                <a:cubicBezTo>
                  <a:pt x="348" y="385"/>
                  <a:pt x="346" y="395"/>
                  <a:pt x="346" y="405"/>
                </a:cubicBezTo>
                <a:cubicBezTo>
                  <a:pt x="346" y="411"/>
                  <a:pt x="345" y="417"/>
                  <a:pt x="344" y="423"/>
                </a:cubicBezTo>
                <a:cubicBezTo>
                  <a:pt x="344" y="423"/>
                  <a:pt x="344" y="424"/>
                  <a:pt x="343" y="424"/>
                </a:cubicBezTo>
                <a:cubicBezTo>
                  <a:pt x="341" y="429"/>
                  <a:pt x="340" y="434"/>
                  <a:pt x="341" y="439"/>
                </a:cubicBezTo>
                <a:cubicBezTo>
                  <a:pt x="341" y="442"/>
                  <a:pt x="340" y="445"/>
                  <a:pt x="338" y="448"/>
                </a:cubicBezTo>
                <a:cubicBezTo>
                  <a:pt x="335" y="451"/>
                  <a:pt x="334" y="454"/>
                  <a:pt x="336" y="459"/>
                </a:cubicBezTo>
                <a:cubicBezTo>
                  <a:pt x="338" y="466"/>
                  <a:pt x="342" y="471"/>
                  <a:pt x="346" y="476"/>
                </a:cubicBezTo>
                <a:cubicBezTo>
                  <a:pt x="349" y="480"/>
                  <a:pt x="353" y="483"/>
                  <a:pt x="356" y="487"/>
                </a:cubicBezTo>
                <a:cubicBezTo>
                  <a:pt x="356" y="488"/>
                  <a:pt x="357" y="488"/>
                  <a:pt x="357" y="489"/>
                </a:cubicBezTo>
                <a:cubicBezTo>
                  <a:pt x="357" y="494"/>
                  <a:pt x="356" y="499"/>
                  <a:pt x="355" y="503"/>
                </a:cubicBezTo>
                <a:cubicBezTo>
                  <a:pt x="355" y="505"/>
                  <a:pt x="353" y="506"/>
                  <a:pt x="351" y="506"/>
                </a:cubicBezTo>
                <a:cubicBezTo>
                  <a:pt x="350" y="507"/>
                  <a:pt x="348" y="507"/>
                  <a:pt x="346" y="507"/>
                </a:cubicBezTo>
                <a:cubicBezTo>
                  <a:pt x="339" y="507"/>
                  <a:pt x="331" y="509"/>
                  <a:pt x="324" y="509"/>
                </a:cubicBezTo>
                <a:cubicBezTo>
                  <a:pt x="320" y="509"/>
                  <a:pt x="316" y="508"/>
                  <a:pt x="312" y="508"/>
                </a:cubicBezTo>
                <a:cubicBezTo>
                  <a:pt x="306" y="507"/>
                  <a:pt x="299" y="507"/>
                  <a:pt x="293" y="507"/>
                </a:cubicBezTo>
                <a:cubicBezTo>
                  <a:pt x="289" y="507"/>
                  <a:pt x="285" y="506"/>
                  <a:pt x="282" y="503"/>
                </a:cubicBezTo>
                <a:cubicBezTo>
                  <a:pt x="279" y="500"/>
                  <a:pt x="277" y="497"/>
                  <a:pt x="277" y="492"/>
                </a:cubicBezTo>
                <a:cubicBezTo>
                  <a:pt x="277" y="487"/>
                  <a:pt x="278" y="482"/>
                  <a:pt x="281" y="478"/>
                </a:cubicBezTo>
                <a:cubicBezTo>
                  <a:pt x="283" y="474"/>
                  <a:pt x="284" y="469"/>
                  <a:pt x="286" y="465"/>
                </a:cubicBezTo>
                <a:cubicBezTo>
                  <a:pt x="287" y="460"/>
                  <a:pt x="287" y="454"/>
                  <a:pt x="287" y="449"/>
                </a:cubicBezTo>
                <a:cubicBezTo>
                  <a:pt x="287" y="442"/>
                  <a:pt x="288" y="435"/>
                  <a:pt x="287" y="428"/>
                </a:cubicBezTo>
                <a:cubicBezTo>
                  <a:pt x="287" y="417"/>
                  <a:pt x="287" y="406"/>
                  <a:pt x="284" y="395"/>
                </a:cubicBezTo>
                <a:cubicBezTo>
                  <a:pt x="282" y="390"/>
                  <a:pt x="283" y="385"/>
                  <a:pt x="283" y="380"/>
                </a:cubicBezTo>
                <a:cubicBezTo>
                  <a:pt x="282" y="368"/>
                  <a:pt x="281" y="355"/>
                  <a:pt x="280" y="343"/>
                </a:cubicBezTo>
                <a:cubicBezTo>
                  <a:pt x="280" y="339"/>
                  <a:pt x="278" y="336"/>
                  <a:pt x="277" y="332"/>
                </a:cubicBezTo>
                <a:cubicBezTo>
                  <a:pt x="276" y="330"/>
                  <a:pt x="275" y="328"/>
                  <a:pt x="275" y="326"/>
                </a:cubicBezTo>
                <a:cubicBezTo>
                  <a:pt x="276" y="323"/>
                  <a:pt x="268" y="310"/>
                  <a:pt x="268" y="310"/>
                </a:cubicBezTo>
                <a:cubicBezTo>
                  <a:pt x="267" y="306"/>
                  <a:pt x="266" y="306"/>
                  <a:pt x="263" y="307"/>
                </a:cubicBezTo>
                <a:cubicBezTo>
                  <a:pt x="251" y="311"/>
                  <a:pt x="238" y="316"/>
                  <a:pt x="225" y="318"/>
                </a:cubicBezTo>
                <a:cubicBezTo>
                  <a:pt x="216" y="319"/>
                  <a:pt x="207" y="320"/>
                  <a:pt x="198" y="320"/>
                </a:cubicBezTo>
                <a:cubicBezTo>
                  <a:pt x="186" y="320"/>
                  <a:pt x="174" y="322"/>
                  <a:pt x="163" y="324"/>
                </a:cubicBezTo>
                <a:cubicBezTo>
                  <a:pt x="161" y="324"/>
                  <a:pt x="153" y="336"/>
                  <a:pt x="152" y="340"/>
                </a:cubicBezTo>
                <a:cubicBezTo>
                  <a:pt x="152" y="342"/>
                  <a:pt x="151" y="344"/>
                  <a:pt x="149" y="345"/>
                </a:cubicBezTo>
                <a:cubicBezTo>
                  <a:pt x="144" y="349"/>
                  <a:pt x="144" y="355"/>
                  <a:pt x="143" y="361"/>
                </a:cubicBezTo>
                <a:cubicBezTo>
                  <a:pt x="143" y="366"/>
                  <a:pt x="144" y="371"/>
                  <a:pt x="146" y="376"/>
                </a:cubicBezTo>
                <a:cubicBezTo>
                  <a:pt x="149" y="388"/>
                  <a:pt x="150" y="400"/>
                  <a:pt x="151" y="412"/>
                </a:cubicBezTo>
                <a:cubicBezTo>
                  <a:pt x="151" y="419"/>
                  <a:pt x="150" y="426"/>
                  <a:pt x="150" y="433"/>
                </a:cubicBezTo>
                <a:cubicBezTo>
                  <a:pt x="149" y="438"/>
                  <a:pt x="150" y="443"/>
                  <a:pt x="153" y="448"/>
                </a:cubicBezTo>
                <a:cubicBezTo>
                  <a:pt x="154" y="451"/>
                  <a:pt x="156" y="454"/>
                  <a:pt x="158" y="457"/>
                </a:cubicBezTo>
                <a:cubicBezTo>
                  <a:pt x="162" y="463"/>
                  <a:pt x="161" y="469"/>
                  <a:pt x="158" y="475"/>
                </a:cubicBezTo>
                <a:cubicBezTo>
                  <a:pt x="158" y="477"/>
                  <a:pt x="156" y="478"/>
                  <a:pt x="154" y="478"/>
                </a:cubicBezTo>
                <a:cubicBezTo>
                  <a:pt x="149" y="479"/>
                  <a:pt x="144" y="480"/>
                  <a:pt x="139" y="478"/>
                </a:cubicBezTo>
                <a:cubicBezTo>
                  <a:pt x="138" y="478"/>
                  <a:pt x="138" y="478"/>
                  <a:pt x="138" y="478"/>
                </a:cubicBezTo>
                <a:cubicBezTo>
                  <a:pt x="133" y="480"/>
                  <a:pt x="128" y="478"/>
                  <a:pt x="124" y="477"/>
                </a:cubicBezTo>
                <a:cubicBezTo>
                  <a:pt x="119" y="476"/>
                  <a:pt x="113" y="475"/>
                  <a:pt x="108" y="474"/>
                </a:cubicBezTo>
                <a:cubicBezTo>
                  <a:pt x="99" y="472"/>
                  <a:pt x="96" y="468"/>
                  <a:pt x="95" y="459"/>
                </a:cubicBezTo>
                <a:cubicBezTo>
                  <a:pt x="95" y="457"/>
                  <a:pt x="95" y="455"/>
                  <a:pt x="95" y="453"/>
                </a:cubicBezTo>
                <a:cubicBezTo>
                  <a:pt x="94" y="448"/>
                  <a:pt x="96" y="444"/>
                  <a:pt x="97" y="440"/>
                </a:cubicBezTo>
                <a:cubicBezTo>
                  <a:pt x="98" y="438"/>
                  <a:pt x="99" y="436"/>
                  <a:pt x="100" y="434"/>
                </a:cubicBezTo>
                <a:cubicBezTo>
                  <a:pt x="101" y="432"/>
                  <a:pt x="100" y="430"/>
                  <a:pt x="100" y="428"/>
                </a:cubicBezTo>
                <a:cubicBezTo>
                  <a:pt x="98" y="426"/>
                  <a:pt x="100" y="414"/>
                  <a:pt x="99" y="411"/>
                </a:cubicBezTo>
                <a:cubicBezTo>
                  <a:pt x="99" y="407"/>
                  <a:pt x="99" y="403"/>
                  <a:pt x="99" y="399"/>
                </a:cubicBezTo>
                <a:cubicBezTo>
                  <a:pt x="98" y="392"/>
                  <a:pt x="99" y="385"/>
                  <a:pt x="96" y="378"/>
                </a:cubicBezTo>
                <a:cubicBezTo>
                  <a:pt x="95" y="375"/>
                  <a:pt x="94" y="371"/>
                  <a:pt x="95" y="367"/>
                </a:cubicBezTo>
                <a:cubicBezTo>
                  <a:pt x="95" y="366"/>
                  <a:pt x="89" y="346"/>
                  <a:pt x="88" y="343"/>
                </a:cubicBezTo>
                <a:cubicBezTo>
                  <a:pt x="87" y="342"/>
                  <a:pt x="87" y="342"/>
                  <a:pt x="86" y="343"/>
                </a:cubicBezTo>
                <a:cubicBezTo>
                  <a:pt x="84" y="347"/>
                  <a:pt x="82" y="350"/>
                  <a:pt x="82" y="355"/>
                </a:cubicBezTo>
                <a:cubicBezTo>
                  <a:pt x="82" y="358"/>
                  <a:pt x="80" y="362"/>
                  <a:pt x="80" y="365"/>
                </a:cubicBezTo>
                <a:cubicBezTo>
                  <a:pt x="78" y="371"/>
                  <a:pt x="79" y="378"/>
                  <a:pt x="77" y="384"/>
                </a:cubicBezTo>
                <a:cubicBezTo>
                  <a:pt x="76" y="387"/>
                  <a:pt x="76" y="390"/>
                  <a:pt x="75" y="393"/>
                </a:cubicBezTo>
                <a:cubicBezTo>
                  <a:pt x="73" y="402"/>
                  <a:pt x="75" y="410"/>
                  <a:pt x="76" y="418"/>
                </a:cubicBezTo>
                <a:cubicBezTo>
                  <a:pt x="76" y="424"/>
                  <a:pt x="76" y="429"/>
                  <a:pt x="76" y="435"/>
                </a:cubicBezTo>
                <a:cubicBezTo>
                  <a:pt x="76" y="437"/>
                  <a:pt x="76" y="440"/>
                  <a:pt x="77" y="442"/>
                </a:cubicBezTo>
                <a:cubicBezTo>
                  <a:pt x="80" y="447"/>
                  <a:pt x="83" y="452"/>
                  <a:pt x="88" y="456"/>
                </a:cubicBezTo>
                <a:cubicBezTo>
                  <a:pt x="90" y="457"/>
                  <a:pt x="91" y="459"/>
                  <a:pt x="93" y="461"/>
                </a:cubicBezTo>
                <a:cubicBezTo>
                  <a:pt x="93" y="462"/>
                  <a:pt x="94" y="462"/>
                  <a:pt x="93" y="463"/>
                </a:cubicBezTo>
                <a:cubicBezTo>
                  <a:pt x="93" y="466"/>
                  <a:pt x="93" y="468"/>
                  <a:pt x="93" y="471"/>
                </a:cubicBezTo>
                <a:cubicBezTo>
                  <a:pt x="94" y="473"/>
                  <a:pt x="93" y="475"/>
                  <a:pt x="91" y="476"/>
                </a:cubicBezTo>
                <a:cubicBezTo>
                  <a:pt x="90" y="476"/>
                  <a:pt x="89" y="477"/>
                  <a:pt x="88" y="477"/>
                </a:cubicBezTo>
                <a:cubicBezTo>
                  <a:pt x="78" y="478"/>
                  <a:pt x="68" y="480"/>
                  <a:pt x="57" y="479"/>
                </a:cubicBezTo>
                <a:cubicBezTo>
                  <a:pt x="53" y="479"/>
                  <a:pt x="48" y="480"/>
                  <a:pt x="43" y="480"/>
                </a:cubicBezTo>
                <a:cubicBezTo>
                  <a:pt x="39" y="479"/>
                  <a:pt x="36" y="479"/>
                  <a:pt x="32" y="478"/>
                </a:cubicBezTo>
                <a:cubicBezTo>
                  <a:pt x="25" y="475"/>
                  <a:pt x="23" y="470"/>
                  <a:pt x="22" y="464"/>
                </a:cubicBezTo>
                <a:cubicBezTo>
                  <a:pt x="22" y="458"/>
                  <a:pt x="23" y="453"/>
                  <a:pt x="25" y="448"/>
                </a:cubicBezTo>
                <a:cubicBezTo>
                  <a:pt x="26" y="441"/>
                  <a:pt x="28" y="434"/>
                  <a:pt x="26" y="427"/>
                </a:cubicBezTo>
                <a:cubicBezTo>
                  <a:pt x="25" y="423"/>
                  <a:pt x="26" y="419"/>
                  <a:pt x="27" y="415"/>
                </a:cubicBezTo>
                <a:cubicBezTo>
                  <a:pt x="29" y="410"/>
                  <a:pt x="29" y="405"/>
                  <a:pt x="30" y="400"/>
                </a:cubicBezTo>
                <a:cubicBezTo>
                  <a:pt x="31" y="397"/>
                  <a:pt x="33" y="395"/>
                  <a:pt x="32" y="392"/>
                </a:cubicBezTo>
                <a:cubicBezTo>
                  <a:pt x="31" y="385"/>
                  <a:pt x="32" y="379"/>
                  <a:pt x="31" y="372"/>
                </a:cubicBezTo>
                <a:cubicBezTo>
                  <a:pt x="31" y="368"/>
                  <a:pt x="32" y="365"/>
                  <a:pt x="32" y="361"/>
                </a:cubicBezTo>
                <a:cubicBezTo>
                  <a:pt x="32" y="360"/>
                  <a:pt x="32" y="360"/>
                  <a:pt x="31" y="35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88"/>
          <p:cNvSpPr>
            <a:spLocks/>
          </p:cNvSpPr>
          <p:nvPr/>
        </p:nvSpPr>
        <p:spPr bwMode="auto">
          <a:xfrm>
            <a:off x="3716529" y="4607423"/>
            <a:ext cx="369945" cy="435713"/>
          </a:xfrm>
          <a:custGeom>
            <a:avLst/>
            <a:gdLst/>
            <a:ahLst/>
            <a:cxnLst>
              <a:cxn ang="0">
                <a:pos x="82" y="381"/>
              </a:cxn>
              <a:cxn ang="0">
                <a:pos x="79" y="431"/>
              </a:cxn>
              <a:cxn ang="0">
                <a:pos x="68" y="459"/>
              </a:cxn>
              <a:cxn ang="0">
                <a:pos x="59" y="474"/>
              </a:cxn>
              <a:cxn ang="0">
                <a:pos x="38" y="484"/>
              </a:cxn>
              <a:cxn ang="0">
                <a:pos x="8" y="480"/>
              </a:cxn>
              <a:cxn ang="0">
                <a:pos x="21" y="450"/>
              </a:cxn>
              <a:cxn ang="0">
                <a:pos x="37" y="426"/>
              </a:cxn>
              <a:cxn ang="0">
                <a:pos x="38" y="360"/>
              </a:cxn>
              <a:cxn ang="0">
                <a:pos x="37" y="305"/>
              </a:cxn>
              <a:cxn ang="0">
                <a:pos x="44" y="263"/>
              </a:cxn>
              <a:cxn ang="0">
                <a:pos x="58" y="201"/>
              </a:cxn>
              <a:cxn ang="0">
                <a:pos x="60" y="165"/>
              </a:cxn>
              <a:cxn ang="0">
                <a:pos x="27" y="146"/>
              </a:cxn>
              <a:cxn ang="0">
                <a:pos x="19" y="135"/>
              </a:cxn>
              <a:cxn ang="0">
                <a:pos x="20" y="87"/>
              </a:cxn>
              <a:cxn ang="0">
                <a:pos x="17" y="70"/>
              </a:cxn>
              <a:cxn ang="0">
                <a:pos x="47" y="34"/>
              </a:cxn>
              <a:cxn ang="0">
                <a:pos x="83" y="8"/>
              </a:cxn>
              <a:cxn ang="0">
                <a:pos x="105" y="10"/>
              </a:cxn>
              <a:cxn ang="0">
                <a:pos x="136" y="35"/>
              </a:cxn>
              <a:cxn ang="0">
                <a:pos x="171" y="70"/>
              </a:cxn>
              <a:cxn ang="0">
                <a:pos x="226" y="110"/>
              </a:cxn>
              <a:cxn ang="0">
                <a:pos x="264" y="131"/>
              </a:cxn>
              <a:cxn ang="0">
                <a:pos x="326" y="155"/>
              </a:cxn>
              <a:cxn ang="0">
                <a:pos x="395" y="179"/>
              </a:cxn>
              <a:cxn ang="0">
                <a:pos x="437" y="232"/>
              </a:cxn>
              <a:cxn ang="0">
                <a:pos x="421" y="295"/>
              </a:cxn>
              <a:cxn ang="0">
                <a:pos x="397" y="343"/>
              </a:cxn>
              <a:cxn ang="0">
                <a:pos x="378" y="371"/>
              </a:cxn>
              <a:cxn ang="0">
                <a:pos x="390" y="437"/>
              </a:cxn>
              <a:cxn ang="0">
                <a:pos x="375" y="495"/>
              </a:cxn>
              <a:cxn ang="0">
                <a:pos x="356" y="513"/>
              </a:cxn>
              <a:cxn ang="0">
                <a:pos x="245" y="508"/>
              </a:cxn>
              <a:cxn ang="0">
                <a:pos x="243" y="498"/>
              </a:cxn>
              <a:cxn ang="0">
                <a:pos x="271" y="484"/>
              </a:cxn>
              <a:cxn ang="0">
                <a:pos x="308" y="463"/>
              </a:cxn>
              <a:cxn ang="0">
                <a:pos x="314" y="404"/>
              </a:cxn>
              <a:cxn ang="0">
                <a:pos x="317" y="359"/>
              </a:cxn>
              <a:cxn ang="0">
                <a:pos x="307" y="343"/>
              </a:cxn>
              <a:cxn ang="0">
                <a:pos x="164" y="313"/>
              </a:cxn>
              <a:cxn ang="0">
                <a:pos x="151" y="307"/>
              </a:cxn>
              <a:cxn ang="0">
                <a:pos x="143" y="381"/>
              </a:cxn>
              <a:cxn ang="0">
                <a:pos x="146" y="439"/>
              </a:cxn>
              <a:cxn ang="0">
                <a:pos x="152" y="475"/>
              </a:cxn>
              <a:cxn ang="0">
                <a:pos x="146" y="505"/>
              </a:cxn>
              <a:cxn ang="0">
                <a:pos x="101" y="502"/>
              </a:cxn>
              <a:cxn ang="0">
                <a:pos x="99" y="483"/>
              </a:cxn>
              <a:cxn ang="0">
                <a:pos x="96" y="456"/>
              </a:cxn>
              <a:cxn ang="0">
                <a:pos x="95" y="420"/>
              </a:cxn>
              <a:cxn ang="0">
                <a:pos x="86" y="370"/>
              </a:cxn>
            </a:cxnLst>
            <a:rect l="0" t="0" r="r" b="b"/>
            <a:pathLst>
              <a:path w="437" h="513">
                <a:moveTo>
                  <a:pt x="86" y="370"/>
                </a:moveTo>
                <a:cubicBezTo>
                  <a:pt x="83" y="374"/>
                  <a:pt x="83" y="378"/>
                  <a:pt x="82" y="381"/>
                </a:cubicBezTo>
                <a:cubicBezTo>
                  <a:pt x="79" y="394"/>
                  <a:pt x="79" y="407"/>
                  <a:pt x="78" y="420"/>
                </a:cubicBezTo>
                <a:cubicBezTo>
                  <a:pt x="78" y="424"/>
                  <a:pt x="78" y="428"/>
                  <a:pt x="79" y="431"/>
                </a:cubicBezTo>
                <a:cubicBezTo>
                  <a:pt x="81" y="436"/>
                  <a:pt x="78" y="441"/>
                  <a:pt x="77" y="446"/>
                </a:cubicBezTo>
                <a:cubicBezTo>
                  <a:pt x="76" y="452"/>
                  <a:pt x="73" y="456"/>
                  <a:pt x="68" y="459"/>
                </a:cubicBezTo>
                <a:cubicBezTo>
                  <a:pt x="65" y="462"/>
                  <a:pt x="62" y="466"/>
                  <a:pt x="59" y="470"/>
                </a:cubicBezTo>
                <a:cubicBezTo>
                  <a:pt x="58" y="471"/>
                  <a:pt x="58" y="472"/>
                  <a:pt x="59" y="474"/>
                </a:cubicBezTo>
                <a:cubicBezTo>
                  <a:pt x="59" y="478"/>
                  <a:pt x="57" y="482"/>
                  <a:pt x="53" y="483"/>
                </a:cubicBezTo>
                <a:cubicBezTo>
                  <a:pt x="48" y="484"/>
                  <a:pt x="43" y="485"/>
                  <a:pt x="38" y="484"/>
                </a:cubicBezTo>
                <a:cubicBezTo>
                  <a:pt x="30" y="482"/>
                  <a:pt x="23" y="481"/>
                  <a:pt x="16" y="481"/>
                </a:cubicBezTo>
                <a:cubicBezTo>
                  <a:pt x="13" y="481"/>
                  <a:pt x="10" y="481"/>
                  <a:pt x="8" y="480"/>
                </a:cubicBezTo>
                <a:cubicBezTo>
                  <a:pt x="2" y="478"/>
                  <a:pt x="0" y="472"/>
                  <a:pt x="5" y="468"/>
                </a:cubicBezTo>
                <a:cubicBezTo>
                  <a:pt x="11" y="463"/>
                  <a:pt x="15" y="456"/>
                  <a:pt x="21" y="450"/>
                </a:cubicBezTo>
                <a:cubicBezTo>
                  <a:pt x="25" y="446"/>
                  <a:pt x="29" y="441"/>
                  <a:pt x="33" y="437"/>
                </a:cubicBezTo>
                <a:cubicBezTo>
                  <a:pt x="35" y="434"/>
                  <a:pt x="36" y="430"/>
                  <a:pt x="37" y="426"/>
                </a:cubicBezTo>
                <a:cubicBezTo>
                  <a:pt x="40" y="415"/>
                  <a:pt x="39" y="403"/>
                  <a:pt x="39" y="392"/>
                </a:cubicBezTo>
                <a:cubicBezTo>
                  <a:pt x="39" y="381"/>
                  <a:pt x="38" y="370"/>
                  <a:pt x="38" y="360"/>
                </a:cubicBezTo>
                <a:cubicBezTo>
                  <a:pt x="37" y="348"/>
                  <a:pt x="34" y="336"/>
                  <a:pt x="35" y="324"/>
                </a:cubicBezTo>
                <a:cubicBezTo>
                  <a:pt x="35" y="318"/>
                  <a:pt x="36" y="312"/>
                  <a:pt x="37" y="305"/>
                </a:cubicBezTo>
                <a:cubicBezTo>
                  <a:pt x="37" y="301"/>
                  <a:pt x="39" y="297"/>
                  <a:pt x="40" y="293"/>
                </a:cubicBezTo>
                <a:cubicBezTo>
                  <a:pt x="40" y="289"/>
                  <a:pt x="44" y="267"/>
                  <a:pt x="44" y="263"/>
                </a:cubicBezTo>
                <a:cubicBezTo>
                  <a:pt x="46" y="253"/>
                  <a:pt x="47" y="243"/>
                  <a:pt x="50" y="233"/>
                </a:cubicBezTo>
                <a:cubicBezTo>
                  <a:pt x="54" y="223"/>
                  <a:pt x="56" y="212"/>
                  <a:pt x="58" y="201"/>
                </a:cubicBezTo>
                <a:cubicBezTo>
                  <a:pt x="60" y="195"/>
                  <a:pt x="60" y="188"/>
                  <a:pt x="60" y="181"/>
                </a:cubicBezTo>
                <a:cubicBezTo>
                  <a:pt x="61" y="176"/>
                  <a:pt x="60" y="170"/>
                  <a:pt x="60" y="165"/>
                </a:cubicBezTo>
                <a:cubicBezTo>
                  <a:pt x="61" y="160"/>
                  <a:pt x="47" y="156"/>
                  <a:pt x="44" y="157"/>
                </a:cubicBezTo>
                <a:cubicBezTo>
                  <a:pt x="37" y="157"/>
                  <a:pt x="31" y="153"/>
                  <a:pt x="27" y="146"/>
                </a:cubicBezTo>
                <a:cubicBezTo>
                  <a:pt x="25" y="143"/>
                  <a:pt x="24" y="140"/>
                  <a:pt x="21" y="139"/>
                </a:cubicBezTo>
                <a:cubicBezTo>
                  <a:pt x="20" y="138"/>
                  <a:pt x="20" y="136"/>
                  <a:pt x="19" y="135"/>
                </a:cubicBezTo>
                <a:cubicBezTo>
                  <a:pt x="15" y="124"/>
                  <a:pt x="16" y="113"/>
                  <a:pt x="21" y="104"/>
                </a:cubicBezTo>
                <a:cubicBezTo>
                  <a:pt x="25" y="98"/>
                  <a:pt x="23" y="92"/>
                  <a:pt x="20" y="87"/>
                </a:cubicBezTo>
                <a:cubicBezTo>
                  <a:pt x="19" y="85"/>
                  <a:pt x="18" y="84"/>
                  <a:pt x="17" y="82"/>
                </a:cubicBezTo>
                <a:cubicBezTo>
                  <a:pt x="13" y="77"/>
                  <a:pt x="13" y="75"/>
                  <a:pt x="17" y="70"/>
                </a:cubicBezTo>
                <a:cubicBezTo>
                  <a:pt x="21" y="64"/>
                  <a:pt x="24" y="57"/>
                  <a:pt x="28" y="51"/>
                </a:cubicBezTo>
                <a:cubicBezTo>
                  <a:pt x="32" y="43"/>
                  <a:pt x="38" y="37"/>
                  <a:pt x="47" y="34"/>
                </a:cubicBezTo>
                <a:cubicBezTo>
                  <a:pt x="54" y="32"/>
                  <a:pt x="60" y="28"/>
                  <a:pt x="65" y="22"/>
                </a:cubicBezTo>
                <a:cubicBezTo>
                  <a:pt x="69" y="16"/>
                  <a:pt x="76" y="11"/>
                  <a:pt x="83" y="8"/>
                </a:cubicBezTo>
                <a:cubicBezTo>
                  <a:pt x="83" y="7"/>
                  <a:pt x="84" y="7"/>
                  <a:pt x="85" y="7"/>
                </a:cubicBezTo>
                <a:cubicBezTo>
                  <a:pt x="93" y="2"/>
                  <a:pt x="100" y="0"/>
                  <a:pt x="105" y="10"/>
                </a:cubicBezTo>
                <a:cubicBezTo>
                  <a:pt x="107" y="13"/>
                  <a:pt x="111" y="13"/>
                  <a:pt x="114" y="14"/>
                </a:cubicBezTo>
                <a:cubicBezTo>
                  <a:pt x="123" y="19"/>
                  <a:pt x="130" y="27"/>
                  <a:pt x="136" y="35"/>
                </a:cubicBezTo>
                <a:cubicBezTo>
                  <a:pt x="141" y="41"/>
                  <a:pt x="145" y="48"/>
                  <a:pt x="152" y="52"/>
                </a:cubicBezTo>
                <a:cubicBezTo>
                  <a:pt x="159" y="57"/>
                  <a:pt x="164" y="64"/>
                  <a:pt x="171" y="70"/>
                </a:cubicBezTo>
                <a:cubicBezTo>
                  <a:pt x="182" y="79"/>
                  <a:pt x="192" y="88"/>
                  <a:pt x="203" y="97"/>
                </a:cubicBezTo>
                <a:cubicBezTo>
                  <a:pt x="210" y="102"/>
                  <a:pt x="218" y="106"/>
                  <a:pt x="226" y="110"/>
                </a:cubicBezTo>
                <a:cubicBezTo>
                  <a:pt x="233" y="113"/>
                  <a:pt x="238" y="116"/>
                  <a:pt x="244" y="121"/>
                </a:cubicBezTo>
                <a:cubicBezTo>
                  <a:pt x="250" y="125"/>
                  <a:pt x="257" y="128"/>
                  <a:pt x="264" y="131"/>
                </a:cubicBezTo>
                <a:cubicBezTo>
                  <a:pt x="276" y="137"/>
                  <a:pt x="288" y="143"/>
                  <a:pt x="301" y="149"/>
                </a:cubicBezTo>
                <a:cubicBezTo>
                  <a:pt x="309" y="152"/>
                  <a:pt x="317" y="153"/>
                  <a:pt x="326" y="155"/>
                </a:cubicBezTo>
                <a:cubicBezTo>
                  <a:pt x="344" y="159"/>
                  <a:pt x="364" y="160"/>
                  <a:pt x="382" y="169"/>
                </a:cubicBezTo>
                <a:cubicBezTo>
                  <a:pt x="387" y="171"/>
                  <a:pt x="391" y="175"/>
                  <a:pt x="395" y="179"/>
                </a:cubicBezTo>
                <a:cubicBezTo>
                  <a:pt x="404" y="186"/>
                  <a:pt x="415" y="190"/>
                  <a:pt x="422" y="200"/>
                </a:cubicBezTo>
                <a:cubicBezTo>
                  <a:pt x="428" y="210"/>
                  <a:pt x="437" y="219"/>
                  <a:pt x="437" y="232"/>
                </a:cubicBezTo>
                <a:cubicBezTo>
                  <a:pt x="436" y="240"/>
                  <a:pt x="435" y="248"/>
                  <a:pt x="433" y="256"/>
                </a:cubicBezTo>
                <a:cubicBezTo>
                  <a:pt x="429" y="269"/>
                  <a:pt x="426" y="282"/>
                  <a:pt x="421" y="295"/>
                </a:cubicBezTo>
                <a:cubicBezTo>
                  <a:pt x="417" y="306"/>
                  <a:pt x="413" y="317"/>
                  <a:pt x="406" y="327"/>
                </a:cubicBezTo>
                <a:cubicBezTo>
                  <a:pt x="403" y="332"/>
                  <a:pt x="401" y="338"/>
                  <a:pt x="397" y="343"/>
                </a:cubicBezTo>
                <a:cubicBezTo>
                  <a:pt x="394" y="348"/>
                  <a:pt x="387" y="354"/>
                  <a:pt x="387" y="354"/>
                </a:cubicBezTo>
                <a:cubicBezTo>
                  <a:pt x="384" y="356"/>
                  <a:pt x="378" y="366"/>
                  <a:pt x="378" y="371"/>
                </a:cubicBezTo>
                <a:cubicBezTo>
                  <a:pt x="378" y="380"/>
                  <a:pt x="379" y="389"/>
                  <a:pt x="381" y="398"/>
                </a:cubicBezTo>
                <a:cubicBezTo>
                  <a:pt x="385" y="411"/>
                  <a:pt x="387" y="424"/>
                  <a:pt x="390" y="437"/>
                </a:cubicBezTo>
                <a:cubicBezTo>
                  <a:pt x="391" y="447"/>
                  <a:pt x="402" y="489"/>
                  <a:pt x="389" y="493"/>
                </a:cubicBezTo>
                <a:cubicBezTo>
                  <a:pt x="384" y="494"/>
                  <a:pt x="380" y="495"/>
                  <a:pt x="375" y="495"/>
                </a:cubicBezTo>
                <a:cubicBezTo>
                  <a:pt x="370" y="495"/>
                  <a:pt x="369" y="497"/>
                  <a:pt x="368" y="502"/>
                </a:cubicBezTo>
                <a:cubicBezTo>
                  <a:pt x="368" y="509"/>
                  <a:pt x="364" y="513"/>
                  <a:pt x="356" y="513"/>
                </a:cubicBezTo>
                <a:cubicBezTo>
                  <a:pt x="330" y="513"/>
                  <a:pt x="303" y="511"/>
                  <a:pt x="277" y="510"/>
                </a:cubicBezTo>
                <a:cubicBezTo>
                  <a:pt x="266" y="509"/>
                  <a:pt x="256" y="508"/>
                  <a:pt x="245" y="508"/>
                </a:cubicBezTo>
                <a:cubicBezTo>
                  <a:pt x="243" y="508"/>
                  <a:pt x="240" y="508"/>
                  <a:pt x="240" y="505"/>
                </a:cubicBezTo>
                <a:cubicBezTo>
                  <a:pt x="239" y="502"/>
                  <a:pt x="241" y="500"/>
                  <a:pt x="243" y="498"/>
                </a:cubicBezTo>
                <a:cubicBezTo>
                  <a:pt x="248" y="495"/>
                  <a:pt x="253" y="493"/>
                  <a:pt x="258" y="492"/>
                </a:cubicBezTo>
                <a:cubicBezTo>
                  <a:pt x="262" y="490"/>
                  <a:pt x="270" y="484"/>
                  <a:pt x="271" y="484"/>
                </a:cubicBezTo>
                <a:cubicBezTo>
                  <a:pt x="279" y="481"/>
                  <a:pt x="288" y="476"/>
                  <a:pt x="297" y="474"/>
                </a:cubicBezTo>
                <a:cubicBezTo>
                  <a:pt x="303" y="473"/>
                  <a:pt x="306" y="469"/>
                  <a:pt x="308" y="463"/>
                </a:cubicBezTo>
                <a:cubicBezTo>
                  <a:pt x="311" y="458"/>
                  <a:pt x="312" y="452"/>
                  <a:pt x="312" y="445"/>
                </a:cubicBezTo>
                <a:cubicBezTo>
                  <a:pt x="312" y="432"/>
                  <a:pt x="314" y="418"/>
                  <a:pt x="314" y="404"/>
                </a:cubicBezTo>
                <a:cubicBezTo>
                  <a:pt x="315" y="395"/>
                  <a:pt x="317" y="386"/>
                  <a:pt x="317" y="376"/>
                </a:cubicBezTo>
                <a:cubicBezTo>
                  <a:pt x="317" y="370"/>
                  <a:pt x="317" y="365"/>
                  <a:pt x="317" y="359"/>
                </a:cubicBezTo>
                <a:cubicBezTo>
                  <a:pt x="317" y="358"/>
                  <a:pt x="314" y="349"/>
                  <a:pt x="312" y="345"/>
                </a:cubicBezTo>
                <a:cubicBezTo>
                  <a:pt x="312" y="344"/>
                  <a:pt x="309" y="343"/>
                  <a:pt x="307" y="343"/>
                </a:cubicBezTo>
                <a:cubicBezTo>
                  <a:pt x="305" y="343"/>
                  <a:pt x="282" y="350"/>
                  <a:pt x="237" y="348"/>
                </a:cubicBezTo>
                <a:cubicBezTo>
                  <a:pt x="199" y="342"/>
                  <a:pt x="168" y="317"/>
                  <a:pt x="164" y="313"/>
                </a:cubicBezTo>
                <a:cubicBezTo>
                  <a:pt x="162" y="310"/>
                  <a:pt x="154" y="302"/>
                  <a:pt x="153" y="302"/>
                </a:cubicBezTo>
                <a:cubicBezTo>
                  <a:pt x="150" y="302"/>
                  <a:pt x="151" y="305"/>
                  <a:pt x="151" y="307"/>
                </a:cubicBezTo>
                <a:cubicBezTo>
                  <a:pt x="150" y="313"/>
                  <a:pt x="151" y="319"/>
                  <a:pt x="151" y="324"/>
                </a:cubicBezTo>
                <a:cubicBezTo>
                  <a:pt x="150" y="343"/>
                  <a:pt x="146" y="362"/>
                  <a:pt x="143" y="381"/>
                </a:cubicBezTo>
                <a:cubicBezTo>
                  <a:pt x="141" y="392"/>
                  <a:pt x="142" y="403"/>
                  <a:pt x="142" y="414"/>
                </a:cubicBezTo>
                <a:cubicBezTo>
                  <a:pt x="142" y="423"/>
                  <a:pt x="144" y="431"/>
                  <a:pt x="146" y="439"/>
                </a:cubicBezTo>
                <a:cubicBezTo>
                  <a:pt x="147" y="441"/>
                  <a:pt x="148" y="443"/>
                  <a:pt x="147" y="445"/>
                </a:cubicBezTo>
                <a:cubicBezTo>
                  <a:pt x="143" y="456"/>
                  <a:pt x="150" y="465"/>
                  <a:pt x="152" y="475"/>
                </a:cubicBezTo>
                <a:cubicBezTo>
                  <a:pt x="154" y="482"/>
                  <a:pt x="156" y="488"/>
                  <a:pt x="158" y="494"/>
                </a:cubicBezTo>
                <a:cubicBezTo>
                  <a:pt x="160" y="499"/>
                  <a:pt x="153" y="505"/>
                  <a:pt x="146" y="505"/>
                </a:cubicBezTo>
                <a:cubicBezTo>
                  <a:pt x="139" y="505"/>
                  <a:pt x="133" y="505"/>
                  <a:pt x="126" y="504"/>
                </a:cubicBezTo>
                <a:cubicBezTo>
                  <a:pt x="118" y="504"/>
                  <a:pt x="109" y="503"/>
                  <a:pt x="101" y="502"/>
                </a:cubicBezTo>
                <a:cubicBezTo>
                  <a:pt x="95" y="501"/>
                  <a:pt x="93" y="497"/>
                  <a:pt x="97" y="493"/>
                </a:cubicBezTo>
                <a:cubicBezTo>
                  <a:pt x="100" y="490"/>
                  <a:pt x="101" y="487"/>
                  <a:pt x="99" y="483"/>
                </a:cubicBezTo>
                <a:cubicBezTo>
                  <a:pt x="97" y="478"/>
                  <a:pt x="98" y="472"/>
                  <a:pt x="95" y="466"/>
                </a:cubicBezTo>
                <a:cubicBezTo>
                  <a:pt x="94" y="463"/>
                  <a:pt x="96" y="460"/>
                  <a:pt x="96" y="456"/>
                </a:cubicBezTo>
                <a:cubicBezTo>
                  <a:pt x="99" y="448"/>
                  <a:pt x="100" y="440"/>
                  <a:pt x="96" y="432"/>
                </a:cubicBezTo>
                <a:cubicBezTo>
                  <a:pt x="95" y="428"/>
                  <a:pt x="96" y="424"/>
                  <a:pt x="95" y="420"/>
                </a:cubicBezTo>
                <a:cubicBezTo>
                  <a:pt x="92" y="405"/>
                  <a:pt x="90" y="390"/>
                  <a:pt x="88" y="375"/>
                </a:cubicBezTo>
                <a:cubicBezTo>
                  <a:pt x="87" y="374"/>
                  <a:pt x="87" y="372"/>
                  <a:pt x="86" y="37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91"/>
          <p:cNvSpPr>
            <a:spLocks noEditPoints="1"/>
          </p:cNvSpPr>
          <p:nvPr/>
        </p:nvSpPr>
        <p:spPr bwMode="auto">
          <a:xfrm>
            <a:off x="5922498" y="3059135"/>
            <a:ext cx="605614" cy="427492"/>
          </a:xfrm>
          <a:custGeom>
            <a:avLst/>
            <a:gdLst/>
            <a:ahLst/>
            <a:cxnLst>
              <a:cxn ang="0">
                <a:pos x="498" y="217"/>
              </a:cxn>
              <a:cxn ang="0">
                <a:pos x="500" y="151"/>
              </a:cxn>
              <a:cxn ang="0">
                <a:pos x="575" y="293"/>
              </a:cxn>
              <a:cxn ang="0">
                <a:pos x="546" y="280"/>
              </a:cxn>
              <a:cxn ang="0">
                <a:pos x="683" y="384"/>
              </a:cxn>
              <a:cxn ang="0">
                <a:pos x="607" y="269"/>
              </a:cxn>
              <a:cxn ang="0">
                <a:pos x="546" y="91"/>
              </a:cxn>
              <a:cxn ang="0">
                <a:pos x="315" y="23"/>
              </a:cxn>
              <a:cxn ang="0">
                <a:pos x="171" y="91"/>
              </a:cxn>
              <a:cxn ang="0">
                <a:pos x="107" y="59"/>
              </a:cxn>
              <a:cxn ang="0">
                <a:pos x="63" y="2"/>
              </a:cxn>
              <a:cxn ang="0">
                <a:pos x="61" y="37"/>
              </a:cxn>
              <a:cxn ang="0">
                <a:pos x="31" y="82"/>
              </a:cxn>
              <a:cxn ang="0">
                <a:pos x="0" y="123"/>
              </a:cxn>
              <a:cxn ang="0">
                <a:pos x="26" y="139"/>
              </a:cxn>
              <a:cxn ang="0">
                <a:pos x="85" y="134"/>
              </a:cxn>
              <a:cxn ang="0">
                <a:pos x="182" y="226"/>
              </a:cxn>
              <a:cxn ang="0">
                <a:pos x="191" y="271"/>
              </a:cxn>
              <a:cxn ang="0">
                <a:pos x="218" y="286"/>
              </a:cxn>
              <a:cxn ang="0">
                <a:pos x="219" y="277"/>
              </a:cxn>
              <a:cxn ang="0">
                <a:pos x="236" y="264"/>
              </a:cxn>
              <a:cxn ang="0">
                <a:pos x="228" y="259"/>
              </a:cxn>
              <a:cxn ang="0">
                <a:pos x="226" y="252"/>
              </a:cxn>
              <a:cxn ang="0">
                <a:pos x="212" y="246"/>
              </a:cxn>
              <a:cxn ang="0">
                <a:pos x="203" y="210"/>
              </a:cxn>
              <a:cxn ang="0">
                <a:pos x="238" y="196"/>
              </a:cxn>
              <a:cxn ang="0">
                <a:pos x="369" y="192"/>
              </a:cxn>
              <a:cxn ang="0">
                <a:pos x="395" y="226"/>
              </a:cxn>
              <a:cxn ang="0">
                <a:pos x="468" y="275"/>
              </a:cxn>
              <a:cxn ang="0">
                <a:pos x="564" y="347"/>
              </a:cxn>
              <a:cxn ang="0">
                <a:pos x="634" y="496"/>
              </a:cxn>
              <a:cxn ang="0">
                <a:pos x="640" y="493"/>
              </a:cxn>
              <a:cxn ang="0">
                <a:pos x="645" y="489"/>
              </a:cxn>
              <a:cxn ang="0">
                <a:pos x="648" y="482"/>
              </a:cxn>
              <a:cxn ang="0">
                <a:pos x="608" y="371"/>
              </a:cxn>
              <a:cxn ang="0">
                <a:pos x="703" y="410"/>
              </a:cxn>
              <a:cxn ang="0">
                <a:pos x="707" y="399"/>
              </a:cxn>
            </a:cxnLst>
            <a:rect l="0" t="0" r="r" b="b"/>
            <a:pathLst>
              <a:path w="714" h="503">
                <a:moveTo>
                  <a:pt x="546" y="280"/>
                </a:moveTo>
                <a:cubicBezTo>
                  <a:pt x="526" y="262"/>
                  <a:pt x="508" y="242"/>
                  <a:pt x="498" y="217"/>
                </a:cubicBezTo>
                <a:cubicBezTo>
                  <a:pt x="492" y="202"/>
                  <a:pt x="488" y="186"/>
                  <a:pt x="488" y="170"/>
                </a:cubicBezTo>
                <a:cubicBezTo>
                  <a:pt x="489" y="162"/>
                  <a:pt x="492" y="156"/>
                  <a:pt x="500" y="151"/>
                </a:cubicBezTo>
                <a:cubicBezTo>
                  <a:pt x="517" y="139"/>
                  <a:pt x="533" y="177"/>
                  <a:pt x="543" y="198"/>
                </a:cubicBezTo>
                <a:cubicBezTo>
                  <a:pt x="558" y="228"/>
                  <a:pt x="562" y="262"/>
                  <a:pt x="575" y="293"/>
                </a:cubicBezTo>
                <a:cubicBezTo>
                  <a:pt x="576" y="297"/>
                  <a:pt x="578" y="301"/>
                  <a:pt x="579" y="306"/>
                </a:cubicBezTo>
                <a:cubicBezTo>
                  <a:pt x="566" y="299"/>
                  <a:pt x="556" y="289"/>
                  <a:pt x="546" y="280"/>
                </a:cubicBezTo>
                <a:close/>
                <a:moveTo>
                  <a:pt x="707" y="399"/>
                </a:moveTo>
                <a:cubicBezTo>
                  <a:pt x="699" y="394"/>
                  <a:pt x="691" y="389"/>
                  <a:pt x="683" y="384"/>
                </a:cubicBezTo>
                <a:cubicBezTo>
                  <a:pt x="665" y="374"/>
                  <a:pt x="649" y="362"/>
                  <a:pt x="638" y="346"/>
                </a:cubicBezTo>
                <a:cubicBezTo>
                  <a:pt x="621" y="323"/>
                  <a:pt x="614" y="296"/>
                  <a:pt x="607" y="269"/>
                </a:cubicBezTo>
                <a:cubicBezTo>
                  <a:pt x="599" y="241"/>
                  <a:pt x="597" y="211"/>
                  <a:pt x="587" y="183"/>
                </a:cubicBezTo>
                <a:cubicBezTo>
                  <a:pt x="575" y="152"/>
                  <a:pt x="568" y="119"/>
                  <a:pt x="546" y="91"/>
                </a:cubicBezTo>
                <a:cubicBezTo>
                  <a:pt x="523" y="63"/>
                  <a:pt x="498" y="39"/>
                  <a:pt x="462" y="27"/>
                </a:cubicBezTo>
                <a:cubicBezTo>
                  <a:pt x="413" y="10"/>
                  <a:pt x="365" y="9"/>
                  <a:pt x="315" y="23"/>
                </a:cubicBezTo>
                <a:cubicBezTo>
                  <a:pt x="272" y="35"/>
                  <a:pt x="235" y="60"/>
                  <a:pt x="197" y="82"/>
                </a:cubicBezTo>
                <a:cubicBezTo>
                  <a:pt x="189" y="87"/>
                  <a:pt x="180" y="90"/>
                  <a:pt x="171" y="91"/>
                </a:cubicBezTo>
                <a:cubicBezTo>
                  <a:pt x="161" y="91"/>
                  <a:pt x="151" y="93"/>
                  <a:pt x="143" y="90"/>
                </a:cubicBezTo>
                <a:cubicBezTo>
                  <a:pt x="129" y="83"/>
                  <a:pt x="116" y="72"/>
                  <a:pt x="107" y="59"/>
                </a:cubicBezTo>
                <a:cubicBezTo>
                  <a:pt x="96" y="41"/>
                  <a:pt x="82" y="26"/>
                  <a:pt x="72" y="8"/>
                </a:cubicBezTo>
                <a:cubicBezTo>
                  <a:pt x="70" y="4"/>
                  <a:pt x="68" y="0"/>
                  <a:pt x="63" y="2"/>
                </a:cubicBezTo>
                <a:cubicBezTo>
                  <a:pt x="58" y="3"/>
                  <a:pt x="57" y="7"/>
                  <a:pt x="57" y="11"/>
                </a:cubicBezTo>
                <a:cubicBezTo>
                  <a:pt x="55" y="20"/>
                  <a:pt x="58" y="29"/>
                  <a:pt x="61" y="37"/>
                </a:cubicBezTo>
                <a:cubicBezTo>
                  <a:pt x="67" y="50"/>
                  <a:pt x="67" y="50"/>
                  <a:pt x="56" y="58"/>
                </a:cubicBezTo>
                <a:cubicBezTo>
                  <a:pt x="47" y="65"/>
                  <a:pt x="36" y="70"/>
                  <a:pt x="31" y="82"/>
                </a:cubicBezTo>
                <a:cubicBezTo>
                  <a:pt x="28" y="89"/>
                  <a:pt x="23" y="94"/>
                  <a:pt x="18" y="100"/>
                </a:cubicBezTo>
                <a:cubicBezTo>
                  <a:pt x="12" y="108"/>
                  <a:pt x="5" y="114"/>
                  <a:pt x="0" y="123"/>
                </a:cubicBezTo>
                <a:cubicBezTo>
                  <a:pt x="0" y="123"/>
                  <a:pt x="0" y="124"/>
                  <a:pt x="0" y="125"/>
                </a:cubicBezTo>
                <a:cubicBezTo>
                  <a:pt x="6" y="140"/>
                  <a:pt x="10" y="142"/>
                  <a:pt x="26" y="139"/>
                </a:cubicBezTo>
                <a:cubicBezTo>
                  <a:pt x="42" y="136"/>
                  <a:pt x="56" y="129"/>
                  <a:pt x="72" y="130"/>
                </a:cubicBezTo>
                <a:cubicBezTo>
                  <a:pt x="77" y="130"/>
                  <a:pt x="81" y="130"/>
                  <a:pt x="85" y="134"/>
                </a:cubicBezTo>
                <a:cubicBezTo>
                  <a:pt x="105" y="155"/>
                  <a:pt x="127" y="173"/>
                  <a:pt x="155" y="181"/>
                </a:cubicBezTo>
                <a:cubicBezTo>
                  <a:pt x="178" y="188"/>
                  <a:pt x="184" y="204"/>
                  <a:pt x="182" y="226"/>
                </a:cubicBezTo>
                <a:cubicBezTo>
                  <a:pt x="182" y="227"/>
                  <a:pt x="182" y="228"/>
                  <a:pt x="182" y="229"/>
                </a:cubicBezTo>
                <a:cubicBezTo>
                  <a:pt x="180" y="244"/>
                  <a:pt x="180" y="259"/>
                  <a:pt x="191" y="271"/>
                </a:cubicBezTo>
                <a:cubicBezTo>
                  <a:pt x="193" y="273"/>
                  <a:pt x="193" y="275"/>
                  <a:pt x="194" y="278"/>
                </a:cubicBezTo>
                <a:cubicBezTo>
                  <a:pt x="198" y="289"/>
                  <a:pt x="207" y="292"/>
                  <a:pt x="218" y="286"/>
                </a:cubicBezTo>
                <a:cubicBezTo>
                  <a:pt x="217" y="284"/>
                  <a:pt x="215" y="282"/>
                  <a:pt x="211" y="280"/>
                </a:cubicBezTo>
                <a:cubicBezTo>
                  <a:pt x="208" y="279"/>
                  <a:pt x="208" y="280"/>
                  <a:pt x="219" y="277"/>
                </a:cubicBezTo>
                <a:cubicBezTo>
                  <a:pt x="216" y="273"/>
                  <a:pt x="210" y="271"/>
                  <a:pt x="209" y="265"/>
                </a:cubicBezTo>
                <a:cubicBezTo>
                  <a:pt x="231" y="274"/>
                  <a:pt x="231" y="274"/>
                  <a:pt x="236" y="264"/>
                </a:cubicBezTo>
                <a:cubicBezTo>
                  <a:pt x="233" y="264"/>
                  <a:pt x="228" y="264"/>
                  <a:pt x="225" y="261"/>
                </a:cubicBezTo>
                <a:cubicBezTo>
                  <a:pt x="226" y="260"/>
                  <a:pt x="227" y="259"/>
                  <a:pt x="228" y="259"/>
                </a:cubicBezTo>
                <a:cubicBezTo>
                  <a:pt x="230" y="257"/>
                  <a:pt x="230" y="258"/>
                  <a:pt x="234" y="254"/>
                </a:cubicBezTo>
                <a:cubicBezTo>
                  <a:pt x="236" y="251"/>
                  <a:pt x="229" y="251"/>
                  <a:pt x="226" y="252"/>
                </a:cubicBezTo>
                <a:cubicBezTo>
                  <a:pt x="224" y="253"/>
                  <a:pt x="217" y="252"/>
                  <a:pt x="219" y="251"/>
                </a:cubicBezTo>
                <a:cubicBezTo>
                  <a:pt x="233" y="244"/>
                  <a:pt x="215" y="246"/>
                  <a:pt x="212" y="246"/>
                </a:cubicBezTo>
                <a:cubicBezTo>
                  <a:pt x="205" y="248"/>
                  <a:pt x="202" y="245"/>
                  <a:pt x="202" y="239"/>
                </a:cubicBezTo>
                <a:cubicBezTo>
                  <a:pt x="202" y="229"/>
                  <a:pt x="201" y="219"/>
                  <a:pt x="203" y="210"/>
                </a:cubicBezTo>
                <a:cubicBezTo>
                  <a:pt x="205" y="200"/>
                  <a:pt x="209" y="195"/>
                  <a:pt x="219" y="196"/>
                </a:cubicBezTo>
                <a:cubicBezTo>
                  <a:pt x="225" y="196"/>
                  <a:pt x="231" y="196"/>
                  <a:pt x="238" y="196"/>
                </a:cubicBezTo>
                <a:cubicBezTo>
                  <a:pt x="256" y="197"/>
                  <a:pt x="274" y="197"/>
                  <a:pt x="292" y="194"/>
                </a:cubicBezTo>
                <a:cubicBezTo>
                  <a:pt x="307" y="190"/>
                  <a:pt x="367" y="186"/>
                  <a:pt x="369" y="192"/>
                </a:cubicBezTo>
                <a:cubicBezTo>
                  <a:pt x="373" y="200"/>
                  <a:pt x="380" y="206"/>
                  <a:pt x="384" y="214"/>
                </a:cubicBezTo>
                <a:cubicBezTo>
                  <a:pt x="387" y="219"/>
                  <a:pt x="391" y="223"/>
                  <a:pt x="395" y="226"/>
                </a:cubicBezTo>
                <a:cubicBezTo>
                  <a:pt x="407" y="234"/>
                  <a:pt x="420" y="242"/>
                  <a:pt x="430" y="252"/>
                </a:cubicBezTo>
                <a:cubicBezTo>
                  <a:pt x="442" y="262"/>
                  <a:pt x="454" y="269"/>
                  <a:pt x="468" y="275"/>
                </a:cubicBezTo>
                <a:cubicBezTo>
                  <a:pt x="486" y="282"/>
                  <a:pt x="504" y="290"/>
                  <a:pt x="518" y="305"/>
                </a:cubicBezTo>
                <a:cubicBezTo>
                  <a:pt x="532" y="321"/>
                  <a:pt x="550" y="332"/>
                  <a:pt x="564" y="347"/>
                </a:cubicBezTo>
                <a:cubicBezTo>
                  <a:pt x="574" y="358"/>
                  <a:pt x="578" y="370"/>
                  <a:pt x="581" y="384"/>
                </a:cubicBezTo>
                <a:cubicBezTo>
                  <a:pt x="588" y="426"/>
                  <a:pt x="605" y="464"/>
                  <a:pt x="634" y="496"/>
                </a:cubicBezTo>
                <a:cubicBezTo>
                  <a:pt x="636" y="498"/>
                  <a:pt x="638" y="503"/>
                  <a:pt x="641" y="500"/>
                </a:cubicBezTo>
                <a:cubicBezTo>
                  <a:pt x="644" y="499"/>
                  <a:pt x="640" y="496"/>
                  <a:pt x="640" y="493"/>
                </a:cubicBezTo>
                <a:cubicBezTo>
                  <a:pt x="639" y="491"/>
                  <a:pt x="638" y="489"/>
                  <a:pt x="639" y="488"/>
                </a:cubicBezTo>
                <a:cubicBezTo>
                  <a:pt x="642" y="486"/>
                  <a:pt x="643" y="488"/>
                  <a:pt x="645" y="489"/>
                </a:cubicBezTo>
                <a:cubicBezTo>
                  <a:pt x="647" y="491"/>
                  <a:pt x="649" y="493"/>
                  <a:pt x="652" y="493"/>
                </a:cubicBezTo>
                <a:cubicBezTo>
                  <a:pt x="652" y="488"/>
                  <a:pt x="647" y="485"/>
                  <a:pt x="648" y="482"/>
                </a:cubicBezTo>
                <a:cubicBezTo>
                  <a:pt x="652" y="472"/>
                  <a:pt x="647" y="466"/>
                  <a:pt x="642" y="458"/>
                </a:cubicBezTo>
                <a:cubicBezTo>
                  <a:pt x="640" y="455"/>
                  <a:pt x="612" y="388"/>
                  <a:pt x="608" y="371"/>
                </a:cubicBezTo>
                <a:cubicBezTo>
                  <a:pt x="607" y="368"/>
                  <a:pt x="606" y="365"/>
                  <a:pt x="607" y="362"/>
                </a:cubicBezTo>
                <a:cubicBezTo>
                  <a:pt x="634" y="389"/>
                  <a:pt x="668" y="401"/>
                  <a:pt x="703" y="410"/>
                </a:cubicBezTo>
                <a:cubicBezTo>
                  <a:pt x="706" y="411"/>
                  <a:pt x="711" y="412"/>
                  <a:pt x="712" y="407"/>
                </a:cubicBezTo>
                <a:cubicBezTo>
                  <a:pt x="714" y="403"/>
                  <a:pt x="711" y="400"/>
                  <a:pt x="707" y="39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93"/>
          <p:cNvSpPr>
            <a:spLocks/>
          </p:cNvSpPr>
          <p:nvPr/>
        </p:nvSpPr>
        <p:spPr bwMode="auto">
          <a:xfrm>
            <a:off x="6725416" y="3015289"/>
            <a:ext cx="657680" cy="342542"/>
          </a:xfrm>
          <a:custGeom>
            <a:avLst/>
            <a:gdLst/>
            <a:ahLst/>
            <a:cxnLst>
              <a:cxn ang="0">
                <a:pos x="32" y="106"/>
              </a:cxn>
              <a:cxn ang="0">
                <a:pos x="150" y="41"/>
              </a:cxn>
              <a:cxn ang="0">
                <a:pos x="618" y="46"/>
              </a:cxn>
              <a:cxn ang="0">
                <a:pos x="739" y="116"/>
              </a:cxn>
              <a:cxn ang="0">
                <a:pos x="771" y="184"/>
              </a:cxn>
              <a:cxn ang="0">
                <a:pos x="690" y="199"/>
              </a:cxn>
              <a:cxn ang="0">
                <a:pos x="568" y="197"/>
              </a:cxn>
              <a:cxn ang="0">
                <a:pos x="553" y="262"/>
              </a:cxn>
              <a:cxn ang="0">
                <a:pos x="627" y="356"/>
              </a:cxn>
              <a:cxn ang="0">
                <a:pos x="618" y="375"/>
              </a:cxn>
              <a:cxn ang="0">
                <a:pos x="536" y="367"/>
              </a:cxn>
              <a:cxn ang="0">
                <a:pos x="514" y="332"/>
              </a:cxn>
              <a:cxn ang="0">
                <a:pos x="461" y="282"/>
              </a:cxn>
              <a:cxn ang="0">
                <a:pos x="426" y="279"/>
              </a:cxn>
              <a:cxn ang="0">
                <a:pos x="419" y="332"/>
              </a:cxn>
              <a:cxn ang="0">
                <a:pos x="480" y="371"/>
              </a:cxn>
              <a:cxn ang="0">
                <a:pos x="480" y="380"/>
              </a:cxn>
              <a:cxn ang="0">
                <a:pos x="389" y="385"/>
              </a:cxn>
              <a:cxn ang="0">
                <a:pos x="361" y="337"/>
              </a:cxn>
              <a:cxn ang="0">
                <a:pos x="329" y="254"/>
              </a:cxn>
              <a:cxn ang="0">
                <a:pos x="284" y="253"/>
              </a:cxn>
              <a:cxn ang="0">
                <a:pos x="214" y="254"/>
              </a:cxn>
              <a:cxn ang="0">
                <a:pos x="208" y="320"/>
              </a:cxn>
              <a:cxn ang="0">
                <a:pos x="261" y="376"/>
              </a:cxn>
              <a:cxn ang="0">
                <a:pos x="252" y="389"/>
              </a:cxn>
              <a:cxn ang="0">
                <a:pos x="180" y="387"/>
              </a:cxn>
              <a:cxn ang="0">
                <a:pos x="151" y="344"/>
              </a:cxn>
              <a:cxn ang="0">
                <a:pos x="131" y="313"/>
              </a:cxn>
              <a:cxn ang="0">
                <a:pos x="84" y="354"/>
              </a:cxn>
              <a:cxn ang="0">
                <a:pos x="131" y="397"/>
              </a:cxn>
              <a:cxn ang="0">
                <a:pos x="110" y="400"/>
              </a:cxn>
              <a:cxn ang="0">
                <a:pos x="19" y="336"/>
              </a:cxn>
              <a:cxn ang="0">
                <a:pos x="49" y="221"/>
              </a:cxn>
              <a:cxn ang="0">
                <a:pos x="46" y="158"/>
              </a:cxn>
              <a:cxn ang="0">
                <a:pos x="28" y="123"/>
              </a:cxn>
            </a:cxnLst>
            <a:rect l="0" t="0" r="r" b="b"/>
            <a:pathLst>
              <a:path w="775" h="404">
                <a:moveTo>
                  <a:pt x="0" y="117"/>
                </a:moveTo>
                <a:cubicBezTo>
                  <a:pt x="13" y="115"/>
                  <a:pt x="23" y="109"/>
                  <a:pt x="32" y="106"/>
                </a:cubicBezTo>
                <a:cubicBezTo>
                  <a:pt x="48" y="103"/>
                  <a:pt x="61" y="101"/>
                  <a:pt x="73" y="88"/>
                </a:cubicBezTo>
                <a:cubicBezTo>
                  <a:pt x="94" y="64"/>
                  <a:pt x="122" y="52"/>
                  <a:pt x="150" y="41"/>
                </a:cubicBezTo>
                <a:cubicBezTo>
                  <a:pt x="237" y="10"/>
                  <a:pt x="325" y="0"/>
                  <a:pt x="417" y="6"/>
                </a:cubicBezTo>
                <a:cubicBezTo>
                  <a:pt x="486" y="11"/>
                  <a:pt x="552" y="29"/>
                  <a:pt x="618" y="46"/>
                </a:cubicBezTo>
                <a:cubicBezTo>
                  <a:pt x="650" y="54"/>
                  <a:pt x="680" y="68"/>
                  <a:pt x="711" y="77"/>
                </a:cubicBezTo>
                <a:cubicBezTo>
                  <a:pt x="728" y="82"/>
                  <a:pt x="736" y="100"/>
                  <a:pt x="739" y="116"/>
                </a:cubicBezTo>
                <a:cubicBezTo>
                  <a:pt x="744" y="138"/>
                  <a:pt x="753" y="156"/>
                  <a:pt x="768" y="171"/>
                </a:cubicBezTo>
                <a:cubicBezTo>
                  <a:pt x="773" y="175"/>
                  <a:pt x="775" y="180"/>
                  <a:pt x="771" y="184"/>
                </a:cubicBezTo>
                <a:cubicBezTo>
                  <a:pt x="763" y="192"/>
                  <a:pt x="756" y="202"/>
                  <a:pt x="743" y="202"/>
                </a:cubicBezTo>
                <a:cubicBezTo>
                  <a:pt x="725" y="203"/>
                  <a:pt x="707" y="204"/>
                  <a:pt x="690" y="199"/>
                </a:cubicBezTo>
                <a:cubicBezTo>
                  <a:pt x="685" y="198"/>
                  <a:pt x="681" y="196"/>
                  <a:pt x="676" y="196"/>
                </a:cubicBezTo>
                <a:cubicBezTo>
                  <a:pt x="640" y="197"/>
                  <a:pt x="604" y="190"/>
                  <a:pt x="568" y="197"/>
                </a:cubicBezTo>
                <a:cubicBezTo>
                  <a:pt x="562" y="198"/>
                  <a:pt x="559" y="200"/>
                  <a:pt x="558" y="207"/>
                </a:cubicBezTo>
                <a:cubicBezTo>
                  <a:pt x="557" y="225"/>
                  <a:pt x="551" y="243"/>
                  <a:pt x="553" y="262"/>
                </a:cubicBezTo>
                <a:cubicBezTo>
                  <a:pt x="556" y="297"/>
                  <a:pt x="571" y="322"/>
                  <a:pt x="600" y="341"/>
                </a:cubicBezTo>
                <a:cubicBezTo>
                  <a:pt x="608" y="347"/>
                  <a:pt x="618" y="351"/>
                  <a:pt x="627" y="356"/>
                </a:cubicBezTo>
                <a:cubicBezTo>
                  <a:pt x="634" y="360"/>
                  <a:pt x="638" y="366"/>
                  <a:pt x="634" y="373"/>
                </a:cubicBezTo>
                <a:cubicBezTo>
                  <a:pt x="630" y="381"/>
                  <a:pt x="624" y="377"/>
                  <a:pt x="618" y="375"/>
                </a:cubicBezTo>
                <a:cubicBezTo>
                  <a:pt x="603" y="370"/>
                  <a:pt x="587" y="366"/>
                  <a:pt x="571" y="368"/>
                </a:cubicBezTo>
                <a:cubicBezTo>
                  <a:pt x="559" y="370"/>
                  <a:pt x="548" y="368"/>
                  <a:pt x="536" y="367"/>
                </a:cubicBezTo>
                <a:cubicBezTo>
                  <a:pt x="528" y="366"/>
                  <a:pt x="523" y="362"/>
                  <a:pt x="523" y="354"/>
                </a:cubicBezTo>
                <a:cubicBezTo>
                  <a:pt x="524" y="345"/>
                  <a:pt x="519" y="338"/>
                  <a:pt x="514" y="332"/>
                </a:cubicBezTo>
                <a:cubicBezTo>
                  <a:pt x="504" y="319"/>
                  <a:pt x="491" y="309"/>
                  <a:pt x="479" y="298"/>
                </a:cubicBezTo>
                <a:cubicBezTo>
                  <a:pt x="473" y="293"/>
                  <a:pt x="467" y="287"/>
                  <a:pt x="461" y="282"/>
                </a:cubicBezTo>
                <a:cubicBezTo>
                  <a:pt x="457" y="278"/>
                  <a:pt x="455" y="269"/>
                  <a:pt x="450" y="270"/>
                </a:cubicBezTo>
                <a:cubicBezTo>
                  <a:pt x="442" y="271"/>
                  <a:pt x="434" y="275"/>
                  <a:pt x="426" y="279"/>
                </a:cubicBezTo>
                <a:cubicBezTo>
                  <a:pt x="423" y="280"/>
                  <a:pt x="422" y="282"/>
                  <a:pt x="421" y="285"/>
                </a:cubicBezTo>
                <a:cubicBezTo>
                  <a:pt x="419" y="300"/>
                  <a:pt x="416" y="316"/>
                  <a:pt x="419" y="332"/>
                </a:cubicBezTo>
                <a:cubicBezTo>
                  <a:pt x="423" y="354"/>
                  <a:pt x="441" y="358"/>
                  <a:pt x="458" y="364"/>
                </a:cubicBezTo>
                <a:cubicBezTo>
                  <a:pt x="466" y="366"/>
                  <a:pt x="473" y="369"/>
                  <a:pt x="480" y="371"/>
                </a:cubicBezTo>
                <a:cubicBezTo>
                  <a:pt x="482" y="372"/>
                  <a:pt x="485" y="374"/>
                  <a:pt x="484" y="376"/>
                </a:cubicBezTo>
                <a:cubicBezTo>
                  <a:pt x="484" y="378"/>
                  <a:pt x="482" y="379"/>
                  <a:pt x="480" y="380"/>
                </a:cubicBezTo>
                <a:cubicBezTo>
                  <a:pt x="473" y="382"/>
                  <a:pt x="466" y="385"/>
                  <a:pt x="459" y="385"/>
                </a:cubicBezTo>
                <a:cubicBezTo>
                  <a:pt x="436" y="385"/>
                  <a:pt x="412" y="388"/>
                  <a:pt x="389" y="385"/>
                </a:cubicBezTo>
                <a:cubicBezTo>
                  <a:pt x="379" y="383"/>
                  <a:pt x="372" y="379"/>
                  <a:pt x="369" y="369"/>
                </a:cubicBezTo>
                <a:cubicBezTo>
                  <a:pt x="366" y="358"/>
                  <a:pt x="364" y="348"/>
                  <a:pt x="361" y="337"/>
                </a:cubicBezTo>
                <a:cubicBezTo>
                  <a:pt x="358" y="326"/>
                  <a:pt x="354" y="314"/>
                  <a:pt x="348" y="304"/>
                </a:cubicBezTo>
                <a:cubicBezTo>
                  <a:pt x="338" y="289"/>
                  <a:pt x="330" y="273"/>
                  <a:pt x="329" y="254"/>
                </a:cubicBezTo>
                <a:cubicBezTo>
                  <a:pt x="329" y="247"/>
                  <a:pt x="325" y="248"/>
                  <a:pt x="321" y="248"/>
                </a:cubicBezTo>
                <a:cubicBezTo>
                  <a:pt x="308" y="250"/>
                  <a:pt x="296" y="252"/>
                  <a:pt x="284" y="253"/>
                </a:cubicBezTo>
                <a:cubicBezTo>
                  <a:pt x="263" y="256"/>
                  <a:pt x="242" y="256"/>
                  <a:pt x="222" y="250"/>
                </a:cubicBezTo>
                <a:cubicBezTo>
                  <a:pt x="217" y="248"/>
                  <a:pt x="213" y="248"/>
                  <a:pt x="214" y="254"/>
                </a:cubicBezTo>
                <a:cubicBezTo>
                  <a:pt x="218" y="276"/>
                  <a:pt x="212" y="297"/>
                  <a:pt x="209" y="319"/>
                </a:cubicBezTo>
                <a:cubicBezTo>
                  <a:pt x="208" y="319"/>
                  <a:pt x="208" y="319"/>
                  <a:pt x="208" y="320"/>
                </a:cubicBezTo>
                <a:cubicBezTo>
                  <a:pt x="204" y="351"/>
                  <a:pt x="209" y="359"/>
                  <a:pt x="239" y="368"/>
                </a:cubicBezTo>
                <a:cubicBezTo>
                  <a:pt x="247" y="370"/>
                  <a:pt x="254" y="373"/>
                  <a:pt x="261" y="376"/>
                </a:cubicBezTo>
                <a:cubicBezTo>
                  <a:pt x="270" y="381"/>
                  <a:pt x="266" y="383"/>
                  <a:pt x="261" y="387"/>
                </a:cubicBezTo>
                <a:cubicBezTo>
                  <a:pt x="258" y="389"/>
                  <a:pt x="255" y="390"/>
                  <a:pt x="252" y="389"/>
                </a:cubicBezTo>
                <a:cubicBezTo>
                  <a:pt x="239" y="383"/>
                  <a:pt x="225" y="388"/>
                  <a:pt x="212" y="388"/>
                </a:cubicBezTo>
                <a:cubicBezTo>
                  <a:pt x="201" y="389"/>
                  <a:pt x="191" y="389"/>
                  <a:pt x="180" y="387"/>
                </a:cubicBezTo>
                <a:cubicBezTo>
                  <a:pt x="170" y="386"/>
                  <a:pt x="162" y="381"/>
                  <a:pt x="162" y="370"/>
                </a:cubicBezTo>
                <a:cubicBezTo>
                  <a:pt x="161" y="360"/>
                  <a:pt x="157" y="352"/>
                  <a:pt x="151" y="344"/>
                </a:cubicBezTo>
                <a:cubicBezTo>
                  <a:pt x="144" y="336"/>
                  <a:pt x="142" y="326"/>
                  <a:pt x="138" y="317"/>
                </a:cubicBezTo>
                <a:cubicBezTo>
                  <a:pt x="137" y="314"/>
                  <a:pt x="136" y="309"/>
                  <a:pt x="131" y="313"/>
                </a:cubicBezTo>
                <a:cubicBezTo>
                  <a:pt x="118" y="325"/>
                  <a:pt x="101" y="330"/>
                  <a:pt x="86" y="338"/>
                </a:cubicBezTo>
                <a:cubicBezTo>
                  <a:pt x="75" y="344"/>
                  <a:pt x="75" y="346"/>
                  <a:pt x="84" y="354"/>
                </a:cubicBezTo>
                <a:cubicBezTo>
                  <a:pt x="93" y="364"/>
                  <a:pt x="104" y="373"/>
                  <a:pt x="116" y="380"/>
                </a:cubicBezTo>
                <a:cubicBezTo>
                  <a:pt x="124" y="383"/>
                  <a:pt x="129" y="389"/>
                  <a:pt x="131" y="397"/>
                </a:cubicBezTo>
                <a:cubicBezTo>
                  <a:pt x="132" y="399"/>
                  <a:pt x="131" y="400"/>
                  <a:pt x="128" y="401"/>
                </a:cubicBezTo>
                <a:cubicBezTo>
                  <a:pt x="122" y="404"/>
                  <a:pt x="115" y="403"/>
                  <a:pt x="110" y="400"/>
                </a:cubicBezTo>
                <a:cubicBezTo>
                  <a:pt x="90" y="392"/>
                  <a:pt x="70" y="387"/>
                  <a:pt x="50" y="383"/>
                </a:cubicBezTo>
                <a:cubicBezTo>
                  <a:pt x="19" y="376"/>
                  <a:pt x="13" y="367"/>
                  <a:pt x="19" y="336"/>
                </a:cubicBezTo>
                <a:cubicBezTo>
                  <a:pt x="24" y="315"/>
                  <a:pt x="31" y="295"/>
                  <a:pt x="42" y="277"/>
                </a:cubicBezTo>
                <a:cubicBezTo>
                  <a:pt x="51" y="260"/>
                  <a:pt x="57" y="241"/>
                  <a:pt x="49" y="221"/>
                </a:cubicBezTo>
                <a:cubicBezTo>
                  <a:pt x="44" y="209"/>
                  <a:pt x="43" y="197"/>
                  <a:pt x="42" y="184"/>
                </a:cubicBezTo>
                <a:cubicBezTo>
                  <a:pt x="41" y="175"/>
                  <a:pt x="42" y="166"/>
                  <a:pt x="46" y="158"/>
                </a:cubicBezTo>
                <a:cubicBezTo>
                  <a:pt x="47" y="156"/>
                  <a:pt x="48" y="154"/>
                  <a:pt x="49" y="152"/>
                </a:cubicBezTo>
                <a:cubicBezTo>
                  <a:pt x="60" y="125"/>
                  <a:pt x="57" y="123"/>
                  <a:pt x="28" y="123"/>
                </a:cubicBezTo>
                <a:cubicBezTo>
                  <a:pt x="20" y="123"/>
                  <a:pt x="11" y="120"/>
                  <a:pt x="0" y="11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97"/>
          <p:cNvSpPr>
            <a:spLocks/>
          </p:cNvSpPr>
          <p:nvPr/>
        </p:nvSpPr>
        <p:spPr bwMode="auto">
          <a:xfrm>
            <a:off x="4404353" y="4662230"/>
            <a:ext cx="583691" cy="438453"/>
          </a:xfrm>
          <a:custGeom>
            <a:avLst/>
            <a:gdLst/>
            <a:ahLst/>
            <a:cxnLst>
              <a:cxn ang="0">
                <a:pos x="647" y="320"/>
              </a:cxn>
              <a:cxn ang="0">
                <a:pos x="664" y="357"/>
              </a:cxn>
              <a:cxn ang="0">
                <a:pos x="678" y="459"/>
              </a:cxn>
              <a:cxn ang="0">
                <a:pos x="682" y="502"/>
              </a:cxn>
              <a:cxn ang="0">
                <a:pos x="630" y="512"/>
              </a:cxn>
              <a:cxn ang="0">
                <a:pos x="636" y="479"/>
              </a:cxn>
              <a:cxn ang="0">
                <a:pos x="644" y="435"/>
              </a:cxn>
              <a:cxn ang="0">
                <a:pos x="623" y="360"/>
              </a:cxn>
              <a:cxn ang="0">
                <a:pos x="561" y="292"/>
              </a:cxn>
              <a:cxn ang="0">
                <a:pos x="542" y="310"/>
              </a:cxn>
              <a:cxn ang="0">
                <a:pos x="546" y="371"/>
              </a:cxn>
              <a:cxn ang="0">
                <a:pos x="521" y="455"/>
              </a:cxn>
              <a:cxn ang="0">
                <a:pos x="525" y="487"/>
              </a:cxn>
              <a:cxn ang="0">
                <a:pos x="486" y="506"/>
              </a:cxn>
              <a:cxn ang="0">
                <a:pos x="472" y="503"/>
              </a:cxn>
              <a:cxn ang="0">
                <a:pos x="477" y="480"/>
              </a:cxn>
              <a:cxn ang="0">
                <a:pos x="485" y="464"/>
              </a:cxn>
              <a:cxn ang="0">
                <a:pos x="506" y="352"/>
              </a:cxn>
              <a:cxn ang="0">
                <a:pos x="491" y="282"/>
              </a:cxn>
              <a:cxn ang="0">
                <a:pos x="490" y="232"/>
              </a:cxn>
              <a:cxn ang="0">
                <a:pos x="410" y="269"/>
              </a:cxn>
              <a:cxn ang="0">
                <a:pos x="369" y="282"/>
              </a:cxn>
              <a:cxn ang="0">
                <a:pos x="391" y="427"/>
              </a:cxn>
              <a:cxn ang="0">
                <a:pos x="400" y="473"/>
              </a:cxn>
              <a:cxn ang="0">
                <a:pos x="409" y="498"/>
              </a:cxn>
              <a:cxn ang="0">
                <a:pos x="370" y="516"/>
              </a:cxn>
              <a:cxn ang="0">
                <a:pos x="345" y="504"/>
              </a:cxn>
              <a:cxn ang="0">
                <a:pos x="367" y="468"/>
              </a:cxn>
              <a:cxn ang="0">
                <a:pos x="348" y="386"/>
              </a:cxn>
              <a:cxn ang="0">
                <a:pos x="318" y="279"/>
              </a:cxn>
              <a:cxn ang="0">
                <a:pos x="290" y="310"/>
              </a:cxn>
              <a:cxn ang="0">
                <a:pos x="267" y="382"/>
              </a:cxn>
              <a:cxn ang="0">
                <a:pos x="236" y="462"/>
              </a:cxn>
              <a:cxn ang="0">
                <a:pos x="238" y="494"/>
              </a:cxn>
              <a:cxn ang="0">
                <a:pos x="190" y="510"/>
              </a:cxn>
              <a:cxn ang="0">
                <a:pos x="177" y="500"/>
              </a:cxn>
              <a:cxn ang="0">
                <a:pos x="199" y="475"/>
              </a:cxn>
              <a:cxn ang="0">
                <a:pos x="212" y="444"/>
              </a:cxn>
              <a:cxn ang="0">
                <a:pos x="232" y="378"/>
              </a:cxn>
              <a:cxn ang="0">
                <a:pos x="251" y="306"/>
              </a:cxn>
              <a:cxn ang="0">
                <a:pos x="254" y="253"/>
              </a:cxn>
              <a:cxn ang="0">
                <a:pos x="143" y="219"/>
              </a:cxn>
              <a:cxn ang="0">
                <a:pos x="94" y="135"/>
              </a:cxn>
              <a:cxn ang="0">
                <a:pos x="42" y="105"/>
              </a:cxn>
              <a:cxn ang="0">
                <a:pos x="16" y="112"/>
              </a:cxn>
              <a:cxn ang="0">
                <a:pos x="8" y="96"/>
              </a:cxn>
              <a:cxn ang="0">
                <a:pos x="8" y="73"/>
              </a:cxn>
              <a:cxn ang="0">
                <a:pos x="32" y="55"/>
              </a:cxn>
              <a:cxn ang="0">
                <a:pos x="130" y="40"/>
              </a:cxn>
              <a:cxn ang="0">
                <a:pos x="147" y="48"/>
              </a:cxn>
              <a:cxn ang="0">
                <a:pos x="160" y="100"/>
              </a:cxn>
              <a:cxn ang="0">
                <a:pos x="252" y="137"/>
              </a:cxn>
              <a:cxn ang="0">
                <a:pos x="316" y="80"/>
              </a:cxn>
              <a:cxn ang="0">
                <a:pos x="384" y="21"/>
              </a:cxn>
              <a:cxn ang="0">
                <a:pos x="544" y="83"/>
              </a:cxn>
              <a:cxn ang="0">
                <a:pos x="615" y="169"/>
              </a:cxn>
              <a:cxn ang="0">
                <a:pos x="641" y="216"/>
              </a:cxn>
              <a:cxn ang="0">
                <a:pos x="650" y="265"/>
              </a:cxn>
              <a:cxn ang="0">
                <a:pos x="622" y="227"/>
              </a:cxn>
            </a:cxnLst>
            <a:rect l="0" t="0" r="r" b="b"/>
            <a:pathLst>
              <a:path w="690" h="517">
                <a:moveTo>
                  <a:pt x="608" y="191"/>
                </a:moveTo>
                <a:cubicBezTo>
                  <a:pt x="605" y="238"/>
                  <a:pt x="613" y="283"/>
                  <a:pt x="647" y="320"/>
                </a:cubicBezTo>
                <a:cubicBezTo>
                  <a:pt x="651" y="325"/>
                  <a:pt x="655" y="330"/>
                  <a:pt x="659" y="336"/>
                </a:cubicBezTo>
                <a:cubicBezTo>
                  <a:pt x="663" y="342"/>
                  <a:pt x="665" y="349"/>
                  <a:pt x="664" y="357"/>
                </a:cubicBezTo>
                <a:cubicBezTo>
                  <a:pt x="660" y="385"/>
                  <a:pt x="666" y="412"/>
                  <a:pt x="675" y="438"/>
                </a:cubicBezTo>
                <a:cubicBezTo>
                  <a:pt x="678" y="445"/>
                  <a:pt x="679" y="452"/>
                  <a:pt x="678" y="459"/>
                </a:cubicBezTo>
                <a:cubicBezTo>
                  <a:pt x="677" y="469"/>
                  <a:pt x="676" y="480"/>
                  <a:pt x="685" y="489"/>
                </a:cubicBezTo>
                <a:cubicBezTo>
                  <a:pt x="690" y="493"/>
                  <a:pt x="687" y="498"/>
                  <a:pt x="682" y="502"/>
                </a:cubicBezTo>
                <a:cubicBezTo>
                  <a:pt x="672" y="510"/>
                  <a:pt x="660" y="514"/>
                  <a:pt x="647" y="513"/>
                </a:cubicBezTo>
                <a:cubicBezTo>
                  <a:pt x="641" y="513"/>
                  <a:pt x="635" y="512"/>
                  <a:pt x="630" y="512"/>
                </a:cubicBezTo>
                <a:cubicBezTo>
                  <a:pt x="622" y="512"/>
                  <a:pt x="619" y="509"/>
                  <a:pt x="620" y="501"/>
                </a:cubicBezTo>
                <a:cubicBezTo>
                  <a:pt x="621" y="491"/>
                  <a:pt x="627" y="484"/>
                  <a:pt x="636" y="479"/>
                </a:cubicBezTo>
                <a:cubicBezTo>
                  <a:pt x="640" y="476"/>
                  <a:pt x="642" y="473"/>
                  <a:pt x="641" y="467"/>
                </a:cubicBezTo>
                <a:cubicBezTo>
                  <a:pt x="639" y="456"/>
                  <a:pt x="639" y="445"/>
                  <a:pt x="644" y="435"/>
                </a:cubicBezTo>
                <a:cubicBezTo>
                  <a:pt x="646" y="431"/>
                  <a:pt x="646" y="427"/>
                  <a:pt x="644" y="423"/>
                </a:cubicBezTo>
                <a:cubicBezTo>
                  <a:pt x="637" y="403"/>
                  <a:pt x="629" y="382"/>
                  <a:pt x="623" y="360"/>
                </a:cubicBezTo>
                <a:cubicBezTo>
                  <a:pt x="621" y="354"/>
                  <a:pt x="617" y="349"/>
                  <a:pt x="613" y="344"/>
                </a:cubicBezTo>
                <a:cubicBezTo>
                  <a:pt x="596" y="327"/>
                  <a:pt x="579" y="309"/>
                  <a:pt x="561" y="292"/>
                </a:cubicBezTo>
                <a:cubicBezTo>
                  <a:pt x="555" y="286"/>
                  <a:pt x="552" y="278"/>
                  <a:pt x="550" y="269"/>
                </a:cubicBezTo>
                <a:cubicBezTo>
                  <a:pt x="542" y="283"/>
                  <a:pt x="540" y="296"/>
                  <a:pt x="542" y="310"/>
                </a:cubicBezTo>
                <a:cubicBezTo>
                  <a:pt x="544" y="321"/>
                  <a:pt x="546" y="330"/>
                  <a:pt x="549" y="340"/>
                </a:cubicBezTo>
                <a:cubicBezTo>
                  <a:pt x="553" y="351"/>
                  <a:pt x="553" y="361"/>
                  <a:pt x="546" y="371"/>
                </a:cubicBezTo>
                <a:cubicBezTo>
                  <a:pt x="535" y="387"/>
                  <a:pt x="527" y="406"/>
                  <a:pt x="522" y="425"/>
                </a:cubicBezTo>
                <a:cubicBezTo>
                  <a:pt x="520" y="435"/>
                  <a:pt x="519" y="445"/>
                  <a:pt x="521" y="455"/>
                </a:cubicBezTo>
                <a:cubicBezTo>
                  <a:pt x="522" y="462"/>
                  <a:pt x="523" y="469"/>
                  <a:pt x="521" y="477"/>
                </a:cubicBezTo>
                <a:cubicBezTo>
                  <a:pt x="520" y="481"/>
                  <a:pt x="522" y="484"/>
                  <a:pt x="525" y="487"/>
                </a:cubicBezTo>
                <a:cubicBezTo>
                  <a:pt x="530" y="492"/>
                  <a:pt x="529" y="497"/>
                  <a:pt x="522" y="498"/>
                </a:cubicBezTo>
                <a:cubicBezTo>
                  <a:pt x="510" y="501"/>
                  <a:pt x="498" y="502"/>
                  <a:pt x="486" y="506"/>
                </a:cubicBezTo>
                <a:cubicBezTo>
                  <a:pt x="484" y="507"/>
                  <a:pt x="482" y="506"/>
                  <a:pt x="481" y="505"/>
                </a:cubicBezTo>
                <a:cubicBezTo>
                  <a:pt x="478" y="503"/>
                  <a:pt x="475" y="503"/>
                  <a:pt x="472" y="503"/>
                </a:cubicBezTo>
                <a:cubicBezTo>
                  <a:pt x="465" y="504"/>
                  <a:pt x="463" y="501"/>
                  <a:pt x="465" y="494"/>
                </a:cubicBezTo>
                <a:cubicBezTo>
                  <a:pt x="467" y="488"/>
                  <a:pt x="472" y="483"/>
                  <a:pt x="477" y="480"/>
                </a:cubicBezTo>
                <a:cubicBezTo>
                  <a:pt x="482" y="478"/>
                  <a:pt x="484" y="475"/>
                  <a:pt x="484" y="470"/>
                </a:cubicBezTo>
                <a:cubicBezTo>
                  <a:pt x="484" y="468"/>
                  <a:pt x="484" y="466"/>
                  <a:pt x="485" y="464"/>
                </a:cubicBezTo>
                <a:cubicBezTo>
                  <a:pt x="495" y="445"/>
                  <a:pt x="493" y="423"/>
                  <a:pt x="496" y="403"/>
                </a:cubicBezTo>
                <a:cubicBezTo>
                  <a:pt x="499" y="386"/>
                  <a:pt x="501" y="369"/>
                  <a:pt x="506" y="352"/>
                </a:cubicBezTo>
                <a:cubicBezTo>
                  <a:pt x="507" y="348"/>
                  <a:pt x="508" y="345"/>
                  <a:pt x="507" y="341"/>
                </a:cubicBezTo>
                <a:cubicBezTo>
                  <a:pt x="504" y="320"/>
                  <a:pt x="503" y="300"/>
                  <a:pt x="491" y="282"/>
                </a:cubicBezTo>
                <a:cubicBezTo>
                  <a:pt x="483" y="269"/>
                  <a:pt x="481" y="257"/>
                  <a:pt x="487" y="244"/>
                </a:cubicBezTo>
                <a:cubicBezTo>
                  <a:pt x="488" y="240"/>
                  <a:pt x="489" y="237"/>
                  <a:pt x="490" y="232"/>
                </a:cubicBezTo>
                <a:cubicBezTo>
                  <a:pt x="485" y="237"/>
                  <a:pt x="480" y="240"/>
                  <a:pt x="475" y="244"/>
                </a:cubicBezTo>
                <a:cubicBezTo>
                  <a:pt x="456" y="260"/>
                  <a:pt x="434" y="267"/>
                  <a:pt x="410" y="269"/>
                </a:cubicBezTo>
                <a:cubicBezTo>
                  <a:pt x="399" y="270"/>
                  <a:pt x="387" y="272"/>
                  <a:pt x="376" y="272"/>
                </a:cubicBezTo>
                <a:cubicBezTo>
                  <a:pt x="369" y="273"/>
                  <a:pt x="369" y="277"/>
                  <a:pt x="369" y="282"/>
                </a:cubicBezTo>
                <a:cubicBezTo>
                  <a:pt x="368" y="303"/>
                  <a:pt x="370" y="324"/>
                  <a:pt x="377" y="344"/>
                </a:cubicBezTo>
                <a:cubicBezTo>
                  <a:pt x="388" y="371"/>
                  <a:pt x="389" y="399"/>
                  <a:pt x="391" y="427"/>
                </a:cubicBezTo>
                <a:cubicBezTo>
                  <a:pt x="391" y="437"/>
                  <a:pt x="393" y="446"/>
                  <a:pt x="397" y="455"/>
                </a:cubicBezTo>
                <a:cubicBezTo>
                  <a:pt x="400" y="461"/>
                  <a:pt x="400" y="467"/>
                  <a:pt x="400" y="473"/>
                </a:cubicBezTo>
                <a:cubicBezTo>
                  <a:pt x="399" y="479"/>
                  <a:pt x="400" y="484"/>
                  <a:pt x="404" y="488"/>
                </a:cubicBezTo>
                <a:cubicBezTo>
                  <a:pt x="407" y="491"/>
                  <a:pt x="408" y="494"/>
                  <a:pt x="409" y="498"/>
                </a:cubicBezTo>
                <a:cubicBezTo>
                  <a:pt x="409" y="503"/>
                  <a:pt x="407" y="507"/>
                  <a:pt x="402" y="508"/>
                </a:cubicBezTo>
                <a:cubicBezTo>
                  <a:pt x="391" y="511"/>
                  <a:pt x="381" y="513"/>
                  <a:pt x="370" y="516"/>
                </a:cubicBezTo>
                <a:cubicBezTo>
                  <a:pt x="363" y="517"/>
                  <a:pt x="357" y="515"/>
                  <a:pt x="350" y="514"/>
                </a:cubicBezTo>
                <a:cubicBezTo>
                  <a:pt x="345" y="513"/>
                  <a:pt x="344" y="509"/>
                  <a:pt x="345" y="504"/>
                </a:cubicBezTo>
                <a:cubicBezTo>
                  <a:pt x="346" y="495"/>
                  <a:pt x="352" y="489"/>
                  <a:pt x="359" y="484"/>
                </a:cubicBezTo>
                <a:cubicBezTo>
                  <a:pt x="365" y="480"/>
                  <a:pt x="367" y="476"/>
                  <a:pt x="367" y="468"/>
                </a:cubicBezTo>
                <a:cubicBezTo>
                  <a:pt x="369" y="449"/>
                  <a:pt x="364" y="432"/>
                  <a:pt x="360" y="414"/>
                </a:cubicBezTo>
                <a:cubicBezTo>
                  <a:pt x="358" y="404"/>
                  <a:pt x="356" y="394"/>
                  <a:pt x="348" y="386"/>
                </a:cubicBezTo>
                <a:cubicBezTo>
                  <a:pt x="340" y="377"/>
                  <a:pt x="340" y="366"/>
                  <a:pt x="339" y="356"/>
                </a:cubicBezTo>
                <a:cubicBezTo>
                  <a:pt x="336" y="329"/>
                  <a:pt x="328" y="304"/>
                  <a:pt x="318" y="279"/>
                </a:cubicBezTo>
                <a:cubicBezTo>
                  <a:pt x="314" y="271"/>
                  <a:pt x="309" y="270"/>
                  <a:pt x="304" y="277"/>
                </a:cubicBezTo>
                <a:cubicBezTo>
                  <a:pt x="297" y="287"/>
                  <a:pt x="295" y="299"/>
                  <a:pt x="290" y="310"/>
                </a:cubicBezTo>
                <a:cubicBezTo>
                  <a:pt x="285" y="324"/>
                  <a:pt x="279" y="339"/>
                  <a:pt x="277" y="356"/>
                </a:cubicBezTo>
                <a:cubicBezTo>
                  <a:pt x="277" y="365"/>
                  <a:pt x="272" y="374"/>
                  <a:pt x="267" y="382"/>
                </a:cubicBezTo>
                <a:cubicBezTo>
                  <a:pt x="255" y="403"/>
                  <a:pt x="246" y="425"/>
                  <a:pt x="238" y="447"/>
                </a:cubicBezTo>
                <a:cubicBezTo>
                  <a:pt x="236" y="452"/>
                  <a:pt x="235" y="457"/>
                  <a:pt x="236" y="462"/>
                </a:cubicBezTo>
                <a:cubicBezTo>
                  <a:pt x="237" y="465"/>
                  <a:pt x="237" y="469"/>
                  <a:pt x="237" y="472"/>
                </a:cubicBezTo>
                <a:cubicBezTo>
                  <a:pt x="235" y="480"/>
                  <a:pt x="234" y="487"/>
                  <a:pt x="238" y="494"/>
                </a:cubicBezTo>
                <a:cubicBezTo>
                  <a:pt x="240" y="498"/>
                  <a:pt x="237" y="502"/>
                  <a:pt x="233" y="504"/>
                </a:cubicBezTo>
                <a:cubicBezTo>
                  <a:pt x="219" y="510"/>
                  <a:pt x="206" y="516"/>
                  <a:pt x="190" y="510"/>
                </a:cubicBezTo>
                <a:cubicBezTo>
                  <a:pt x="189" y="510"/>
                  <a:pt x="187" y="510"/>
                  <a:pt x="185" y="510"/>
                </a:cubicBezTo>
                <a:cubicBezTo>
                  <a:pt x="178" y="511"/>
                  <a:pt x="175" y="507"/>
                  <a:pt x="177" y="500"/>
                </a:cubicBezTo>
                <a:cubicBezTo>
                  <a:pt x="179" y="491"/>
                  <a:pt x="186" y="487"/>
                  <a:pt x="193" y="482"/>
                </a:cubicBezTo>
                <a:cubicBezTo>
                  <a:pt x="196" y="480"/>
                  <a:pt x="198" y="478"/>
                  <a:pt x="199" y="475"/>
                </a:cubicBezTo>
                <a:cubicBezTo>
                  <a:pt x="200" y="467"/>
                  <a:pt x="203" y="460"/>
                  <a:pt x="208" y="454"/>
                </a:cubicBezTo>
                <a:cubicBezTo>
                  <a:pt x="210" y="451"/>
                  <a:pt x="211" y="448"/>
                  <a:pt x="212" y="444"/>
                </a:cubicBezTo>
                <a:cubicBezTo>
                  <a:pt x="217" y="425"/>
                  <a:pt x="222" y="406"/>
                  <a:pt x="230" y="387"/>
                </a:cubicBezTo>
                <a:cubicBezTo>
                  <a:pt x="231" y="384"/>
                  <a:pt x="231" y="381"/>
                  <a:pt x="232" y="378"/>
                </a:cubicBezTo>
                <a:cubicBezTo>
                  <a:pt x="234" y="362"/>
                  <a:pt x="237" y="347"/>
                  <a:pt x="246" y="333"/>
                </a:cubicBezTo>
                <a:cubicBezTo>
                  <a:pt x="251" y="325"/>
                  <a:pt x="249" y="315"/>
                  <a:pt x="251" y="306"/>
                </a:cubicBezTo>
                <a:cubicBezTo>
                  <a:pt x="253" y="290"/>
                  <a:pt x="254" y="274"/>
                  <a:pt x="260" y="259"/>
                </a:cubicBezTo>
                <a:cubicBezTo>
                  <a:pt x="262" y="254"/>
                  <a:pt x="259" y="253"/>
                  <a:pt x="254" y="253"/>
                </a:cubicBezTo>
                <a:cubicBezTo>
                  <a:pt x="243" y="254"/>
                  <a:pt x="232" y="254"/>
                  <a:pt x="220" y="255"/>
                </a:cubicBezTo>
                <a:cubicBezTo>
                  <a:pt x="188" y="256"/>
                  <a:pt x="163" y="242"/>
                  <a:pt x="143" y="219"/>
                </a:cubicBezTo>
                <a:cubicBezTo>
                  <a:pt x="124" y="198"/>
                  <a:pt x="110" y="174"/>
                  <a:pt x="100" y="148"/>
                </a:cubicBezTo>
                <a:cubicBezTo>
                  <a:pt x="98" y="144"/>
                  <a:pt x="96" y="140"/>
                  <a:pt x="94" y="135"/>
                </a:cubicBezTo>
                <a:cubicBezTo>
                  <a:pt x="89" y="124"/>
                  <a:pt x="80" y="116"/>
                  <a:pt x="67" y="113"/>
                </a:cubicBezTo>
                <a:cubicBezTo>
                  <a:pt x="59" y="111"/>
                  <a:pt x="51" y="108"/>
                  <a:pt x="42" y="105"/>
                </a:cubicBezTo>
                <a:cubicBezTo>
                  <a:pt x="36" y="103"/>
                  <a:pt x="32" y="105"/>
                  <a:pt x="28" y="109"/>
                </a:cubicBezTo>
                <a:cubicBezTo>
                  <a:pt x="24" y="112"/>
                  <a:pt x="20" y="114"/>
                  <a:pt x="16" y="112"/>
                </a:cubicBezTo>
                <a:cubicBezTo>
                  <a:pt x="11" y="110"/>
                  <a:pt x="11" y="106"/>
                  <a:pt x="12" y="102"/>
                </a:cubicBezTo>
                <a:cubicBezTo>
                  <a:pt x="13" y="98"/>
                  <a:pt x="11" y="97"/>
                  <a:pt x="8" y="96"/>
                </a:cubicBezTo>
                <a:cubicBezTo>
                  <a:pt x="1" y="95"/>
                  <a:pt x="0" y="90"/>
                  <a:pt x="2" y="84"/>
                </a:cubicBezTo>
                <a:cubicBezTo>
                  <a:pt x="3" y="80"/>
                  <a:pt x="5" y="76"/>
                  <a:pt x="8" y="73"/>
                </a:cubicBezTo>
                <a:cubicBezTo>
                  <a:pt x="13" y="68"/>
                  <a:pt x="18" y="64"/>
                  <a:pt x="23" y="58"/>
                </a:cubicBezTo>
                <a:cubicBezTo>
                  <a:pt x="25" y="56"/>
                  <a:pt x="28" y="54"/>
                  <a:pt x="32" y="55"/>
                </a:cubicBezTo>
                <a:cubicBezTo>
                  <a:pt x="40" y="57"/>
                  <a:pt x="48" y="54"/>
                  <a:pt x="56" y="52"/>
                </a:cubicBezTo>
                <a:cubicBezTo>
                  <a:pt x="80" y="47"/>
                  <a:pt x="105" y="41"/>
                  <a:pt x="130" y="40"/>
                </a:cubicBezTo>
                <a:cubicBezTo>
                  <a:pt x="131" y="39"/>
                  <a:pt x="133" y="39"/>
                  <a:pt x="134" y="39"/>
                </a:cubicBezTo>
                <a:cubicBezTo>
                  <a:pt x="143" y="35"/>
                  <a:pt x="149" y="39"/>
                  <a:pt x="147" y="48"/>
                </a:cubicBezTo>
                <a:cubicBezTo>
                  <a:pt x="144" y="59"/>
                  <a:pt x="148" y="68"/>
                  <a:pt x="153" y="77"/>
                </a:cubicBezTo>
                <a:cubicBezTo>
                  <a:pt x="156" y="84"/>
                  <a:pt x="157" y="92"/>
                  <a:pt x="160" y="100"/>
                </a:cubicBezTo>
                <a:cubicBezTo>
                  <a:pt x="162" y="106"/>
                  <a:pt x="164" y="113"/>
                  <a:pt x="166" y="120"/>
                </a:cubicBezTo>
                <a:cubicBezTo>
                  <a:pt x="181" y="167"/>
                  <a:pt x="226" y="167"/>
                  <a:pt x="252" y="137"/>
                </a:cubicBezTo>
                <a:cubicBezTo>
                  <a:pt x="261" y="126"/>
                  <a:pt x="270" y="116"/>
                  <a:pt x="279" y="106"/>
                </a:cubicBezTo>
                <a:cubicBezTo>
                  <a:pt x="288" y="93"/>
                  <a:pt x="300" y="84"/>
                  <a:pt x="316" y="80"/>
                </a:cubicBezTo>
                <a:cubicBezTo>
                  <a:pt x="335" y="74"/>
                  <a:pt x="350" y="63"/>
                  <a:pt x="362" y="46"/>
                </a:cubicBezTo>
                <a:cubicBezTo>
                  <a:pt x="368" y="37"/>
                  <a:pt x="376" y="28"/>
                  <a:pt x="384" y="21"/>
                </a:cubicBezTo>
                <a:cubicBezTo>
                  <a:pt x="410" y="0"/>
                  <a:pt x="443" y="0"/>
                  <a:pt x="466" y="23"/>
                </a:cubicBezTo>
                <a:cubicBezTo>
                  <a:pt x="490" y="46"/>
                  <a:pt x="515" y="66"/>
                  <a:pt x="544" y="83"/>
                </a:cubicBezTo>
                <a:cubicBezTo>
                  <a:pt x="556" y="90"/>
                  <a:pt x="568" y="99"/>
                  <a:pt x="579" y="110"/>
                </a:cubicBezTo>
                <a:cubicBezTo>
                  <a:pt x="596" y="126"/>
                  <a:pt x="608" y="146"/>
                  <a:pt x="615" y="169"/>
                </a:cubicBezTo>
                <a:cubicBezTo>
                  <a:pt x="618" y="178"/>
                  <a:pt x="622" y="187"/>
                  <a:pt x="625" y="196"/>
                </a:cubicBezTo>
                <a:cubicBezTo>
                  <a:pt x="628" y="204"/>
                  <a:pt x="632" y="212"/>
                  <a:pt x="641" y="216"/>
                </a:cubicBezTo>
                <a:cubicBezTo>
                  <a:pt x="653" y="224"/>
                  <a:pt x="655" y="236"/>
                  <a:pt x="653" y="249"/>
                </a:cubicBezTo>
                <a:cubicBezTo>
                  <a:pt x="653" y="254"/>
                  <a:pt x="651" y="259"/>
                  <a:pt x="650" y="265"/>
                </a:cubicBezTo>
                <a:cubicBezTo>
                  <a:pt x="650" y="270"/>
                  <a:pt x="648" y="270"/>
                  <a:pt x="644" y="267"/>
                </a:cubicBezTo>
                <a:cubicBezTo>
                  <a:pt x="630" y="258"/>
                  <a:pt x="622" y="244"/>
                  <a:pt x="622" y="227"/>
                </a:cubicBezTo>
                <a:cubicBezTo>
                  <a:pt x="621" y="213"/>
                  <a:pt x="613" y="203"/>
                  <a:pt x="608" y="19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00"/>
          <p:cNvSpPr>
            <a:spLocks/>
          </p:cNvSpPr>
          <p:nvPr/>
        </p:nvSpPr>
        <p:spPr bwMode="auto">
          <a:xfrm>
            <a:off x="5201790" y="4801987"/>
            <a:ext cx="506962" cy="293216"/>
          </a:xfrm>
          <a:custGeom>
            <a:avLst/>
            <a:gdLst/>
            <a:ahLst/>
            <a:cxnLst>
              <a:cxn ang="0">
                <a:pos x="313" y="317"/>
              </a:cxn>
              <a:cxn ang="0">
                <a:pos x="346" y="310"/>
              </a:cxn>
              <a:cxn ang="0">
                <a:pos x="345" y="304"/>
              </a:cxn>
              <a:cxn ang="0">
                <a:pos x="221" y="271"/>
              </a:cxn>
              <a:cxn ang="0">
                <a:pos x="184" y="253"/>
              </a:cxn>
              <a:cxn ang="0">
                <a:pos x="156" y="278"/>
              </a:cxn>
              <a:cxn ang="0">
                <a:pos x="138" y="292"/>
              </a:cxn>
              <a:cxn ang="0">
                <a:pos x="117" y="267"/>
              </a:cxn>
              <a:cxn ang="0">
                <a:pos x="112" y="251"/>
              </a:cxn>
              <a:cxn ang="0">
                <a:pos x="158" y="203"/>
              </a:cxn>
              <a:cxn ang="0">
                <a:pos x="154" y="167"/>
              </a:cxn>
              <a:cxn ang="0">
                <a:pos x="140" y="130"/>
              </a:cxn>
              <a:cxn ang="0">
                <a:pos x="0" y="54"/>
              </a:cxn>
              <a:cxn ang="0">
                <a:pos x="113" y="94"/>
              </a:cxn>
              <a:cxn ang="0">
                <a:pos x="156" y="90"/>
              </a:cxn>
              <a:cxn ang="0">
                <a:pos x="160" y="48"/>
              </a:cxn>
              <a:cxn ang="0">
                <a:pos x="125" y="48"/>
              </a:cxn>
              <a:cxn ang="0">
                <a:pos x="79" y="36"/>
              </a:cxn>
              <a:cxn ang="0">
                <a:pos x="55" y="21"/>
              </a:cxn>
              <a:cxn ang="0">
                <a:pos x="55" y="9"/>
              </a:cxn>
              <a:cxn ang="0">
                <a:pos x="76" y="4"/>
              </a:cxn>
              <a:cxn ang="0">
                <a:pos x="121" y="16"/>
              </a:cxn>
              <a:cxn ang="0">
                <a:pos x="189" y="26"/>
              </a:cxn>
              <a:cxn ang="0">
                <a:pos x="237" y="17"/>
              </a:cxn>
              <a:cxn ang="0">
                <a:pos x="405" y="55"/>
              </a:cxn>
              <a:cxn ang="0">
                <a:pos x="472" y="115"/>
              </a:cxn>
              <a:cxn ang="0">
                <a:pos x="482" y="110"/>
              </a:cxn>
              <a:cxn ang="0">
                <a:pos x="499" y="114"/>
              </a:cxn>
              <a:cxn ang="0">
                <a:pos x="483" y="178"/>
              </a:cxn>
              <a:cxn ang="0">
                <a:pos x="489" y="185"/>
              </a:cxn>
              <a:cxn ang="0">
                <a:pos x="554" y="195"/>
              </a:cxn>
              <a:cxn ang="0">
                <a:pos x="591" y="223"/>
              </a:cxn>
              <a:cxn ang="0">
                <a:pos x="554" y="274"/>
              </a:cxn>
              <a:cxn ang="0">
                <a:pos x="462" y="264"/>
              </a:cxn>
              <a:cxn ang="0">
                <a:pos x="408" y="291"/>
              </a:cxn>
              <a:cxn ang="0">
                <a:pos x="390" y="307"/>
              </a:cxn>
              <a:cxn ang="0">
                <a:pos x="313" y="344"/>
              </a:cxn>
              <a:cxn ang="0">
                <a:pos x="275" y="336"/>
              </a:cxn>
            </a:cxnLst>
            <a:rect l="0" t="0" r="r" b="b"/>
            <a:pathLst>
              <a:path w="599" h="346">
                <a:moveTo>
                  <a:pt x="275" y="336"/>
                </a:moveTo>
                <a:cubicBezTo>
                  <a:pt x="288" y="331"/>
                  <a:pt x="302" y="327"/>
                  <a:pt x="313" y="317"/>
                </a:cubicBezTo>
                <a:cubicBezTo>
                  <a:pt x="319" y="312"/>
                  <a:pt x="326" y="313"/>
                  <a:pt x="333" y="312"/>
                </a:cubicBezTo>
                <a:cubicBezTo>
                  <a:pt x="337" y="311"/>
                  <a:pt x="342" y="311"/>
                  <a:pt x="346" y="310"/>
                </a:cubicBezTo>
                <a:cubicBezTo>
                  <a:pt x="348" y="310"/>
                  <a:pt x="352" y="311"/>
                  <a:pt x="352" y="308"/>
                </a:cubicBezTo>
                <a:cubicBezTo>
                  <a:pt x="352" y="304"/>
                  <a:pt x="348" y="304"/>
                  <a:pt x="345" y="304"/>
                </a:cubicBezTo>
                <a:cubicBezTo>
                  <a:pt x="338" y="303"/>
                  <a:pt x="331" y="302"/>
                  <a:pt x="324" y="301"/>
                </a:cubicBezTo>
                <a:cubicBezTo>
                  <a:pt x="296" y="299"/>
                  <a:pt x="258" y="298"/>
                  <a:pt x="221" y="271"/>
                </a:cubicBezTo>
                <a:cubicBezTo>
                  <a:pt x="215" y="266"/>
                  <a:pt x="210" y="261"/>
                  <a:pt x="204" y="255"/>
                </a:cubicBezTo>
                <a:cubicBezTo>
                  <a:pt x="198" y="249"/>
                  <a:pt x="192" y="249"/>
                  <a:pt x="184" y="253"/>
                </a:cubicBezTo>
                <a:cubicBezTo>
                  <a:pt x="177" y="257"/>
                  <a:pt x="164" y="275"/>
                  <a:pt x="162" y="278"/>
                </a:cubicBezTo>
                <a:cubicBezTo>
                  <a:pt x="160" y="280"/>
                  <a:pt x="158" y="283"/>
                  <a:pt x="156" y="278"/>
                </a:cubicBezTo>
                <a:cubicBezTo>
                  <a:pt x="154" y="275"/>
                  <a:pt x="153" y="278"/>
                  <a:pt x="152" y="279"/>
                </a:cubicBezTo>
                <a:cubicBezTo>
                  <a:pt x="147" y="283"/>
                  <a:pt x="138" y="298"/>
                  <a:pt x="138" y="292"/>
                </a:cubicBezTo>
                <a:cubicBezTo>
                  <a:pt x="137" y="277"/>
                  <a:pt x="128" y="274"/>
                  <a:pt x="117" y="284"/>
                </a:cubicBezTo>
                <a:cubicBezTo>
                  <a:pt x="111" y="289"/>
                  <a:pt x="117" y="274"/>
                  <a:pt x="117" y="267"/>
                </a:cubicBezTo>
                <a:cubicBezTo>
                  <a:pt x="117" y="266"/>
                  <a:pt x="116" y="264"/>
                  <a:pt x="115" y="264"/>
                </a:cubicBezTo>
                <a:cubicBezTo>
                  <a:pt x="106" y="277"/>
                  <a:pt x="111" y="255"/>
                  <a:pt x="112" y="251"/>
                </a:cubicBezTo>
                <a:cubicBezTo>
                  <a:pt x="113" y="233"/>
                  <a:pt x="124" y="222"/>
                  <a:pt x="137" y="211"/>
                </a:cubicBezTo>
                <a:cubicBezTo>
                  <a:pt x="144" y="207"/>
                  <a:pt x="150" y="202"/>
                  <a:pt x="158" y="203"/>
                </a:cubicBezTo>
                <a:cubicBezTo>
                  <a:pt x="163" y="203"/>
                  <a:pt x="163" y="201"/>
                  <a:pt x="163" y="196"/>
                </a:cubicBezTo>
                <a:cubicBezTo>
                  <a:pt x="163" y="185"/>
                  <a:pt x="155" y="178"/>
                  <a:pt x="154" y="167"/>
                </a:cubicBezTo>
                <a:cubicBezTo>
                  <a:pt x="153" y="163"/>
                  <a:pt x="152" y="159"/>
                  <a:pt x="152" y="154"/>
                </a:cubicBezTo>
                <a:cubicBezTo>
                  <a:pt x="154" y="144"/>
                  <a:pt x="148" y="135"/>
                  <a:pt x="140" y="130"/>
                </a:cubicBezTo>
                <a:cubicBezTo>
                  <a:pt x="110" y="114"/>
                  <a:pt x="78" y="104"/>
                  <a:pt x="47" y="89"/>
                </a:cubicBezTo>
                <a:cubicBezTo>
                  <a:pt x="29" y="80"/>
                  <a:pt x="16" y="66"/>
                  <a:pt x="0" y="54"/>
                </a:cubicBezTo>
                <a:cubicBezTo>
                  <a:pt x="9" y="56"/>
                  <a:pt x="18" y="59"/>
                  <a:pt x="26" y="64"/>
                </a:cubicBezTo>
                <a:cubicBezTo>
                  <a:pt x="52" y="83"/>
                  <a:pt x="82" y="89"/>
                  <a:pt x="113" y="94"/>
                </a:cubicBezTo>
                <a:cubicBezTo>
                  <a:pt x="125" y="96"/>
                  <a:pt x="136" y="96"/>
                  <a:pt x="148" y="96"/>
                </a:cubicBezTo>
                <a:cubicBezTo>
                  <a:pt x="152" y="96"/>
                  <a:pt x="155" y="94"/>
                  <a:pt x="156" y="90"/>
                </a:cubicBezTo>
                <a:cubicBezTo>
                  <a:pt x="159" y="83"/>
                  <a:pt x="163" y="77"/>
                  <a:pt x="168" y="71"/>
                </a:cubicBezTo>
                <a:cubicBezTo>
                  <a:pt x="176" y="64"/>
                  <a:pt x="170" y="50"/>
                  <a:pt x="160" y="48"/>
                </a:cubicBezTo>
                <a:cubicBezTo>
                  <a:pt x="155" y="47"/>
                  <a:pt x="149" y="47"/>
                  <a:pt x="144" y="49"/>
                </a:cubicBezTo>
                <a:cubicBezTo>
                  <a:pt x="138" y="51"/>
                  <a:pt x="132" y="50"/>
                  <a:pt x="125" y="48"/>
                </a:cubicBezTo>
                <a:cubicBezTo>
                  <a:pt x="113" y="45"/>
                  <a:pt x="101" y="41"/>
                  <a:pt x="89" y="37"/>
                </a:cubicBezTo>
                <a:cubicBezTo>
                  <a:pt x="86" y="36"/>
                  <a:pt x="83" y="35"/>
                  <a:pt x="79" y="36"/>
                </a:cubicBezTo>
                <a:cubicBezTo>
                  <a:pt x="78" y="36"/>
                  <a:pt x="75" y="34"/>
                  <a:pt x="74" y="32"/>
                </a:cubicBezTo>
                <a:cubicBezTo>
                  <a:pt x="72" y="22"/>
                  <a:pt x="63" y="24"/>
                  <a:pt x="55" y="21"/>
                </a:cubicBezTo>
                <a:cubicBezTo>
                  <a:pt x="56" y="17"/>
                  <a:pt x="63" y="19"/>
                  <a:pt x="63" y="15"/>
                </a:cubicBezTo>
                <a:cubicBezTo>
                  <a:pt x="63" y="11"/>
                  <a:pt x="51" y="10"/>
                  <a:pt x="55" y="9"/>
                </a:cubicBezTo>
                <a:cubicBezTo>
                  <a:pt x="59" y="8"/>
                  <a:pt x="65" y="8"/>
                  <a:pt x="71" y="8"/>
                </a:cubicBezTo>
                <a:cubicBezTo>
                  <a:pt x="73" y="8"/>
                  <a:pt x="78" y="10"/>
                  <a:pt x="76" y="4"/>
                </a:cubicBezTo>
                <a:cubicBezTo>
                  <a:pt x="75" y="0"/>
                  <a:pt x="78" y="1"/>
                  <a:pt x="80" y="1"/>
                </a:cubicBezTo>
                <a:cubicBezTo>
                  <a:pt x="93" y="8"/>
                  <a:pt x="110" y="3"/>
                  <a:pt x="121" y="16"/>
                </a:cubicBezTo>
                <a:cubicBezTo>
                  <a:pt x="125" y="19"/>
                  <a:pt x="130" y="19"/>
                  <a:pt x="134" y="19"/>
                </a:cubicBezTo>
                <a:cubicBezTo>
                  <a:pt x="153" y="18"/>
                  <a:pt x="171" y="22"/>
                  <a:pt x="189" y="26"/>
                </a:cubicBezTo>
                <a:cubicBezTo>
                  <a:pt x="200" y="29"/>
                  <a:pt x="209" y="31"/>
                  <a:pt x="219" y="25"/>
                </a:cubicBezTo>
                <a:cubicBezTo>
                  <a:pt x="225" y="22"/>
                  <a:pt x="231" y="20"/>
                  <a:pt x="237" y="17"/>
                </a:cubicBezTo>
                <a:cubicBezTo>
                  <a:pt x="248" y="12"/>
                  <a:pt x="272" y="14"/>
                  <a:pt x="277" y="14"/>
                </a:cubicBezTo>
                <a:cubicBezTo>
                  <a:pt x="346" y="15"/>
                  <a:pt x="390" y="45"/>
                  <a:pt x="405" y="55"/>
                </a:cubicBezTo>
                <a:cubicBezTo>
                  <a:pt x="421" y="65"/>
                  <a:pt x="434" y="77"/>
                  <a:pt x="448" y="90"/>
                </a:cubicBezTo>
                <a:cubicBezTo>
                  <a:pt x="456" y="97"/>
                  <a:pt x="467" y="104"/>
                  <a:pt x="472" y="115"/>
                </a:cubicBezTo>
                <a:cubicBezTo>
                  <a:pt x="474" y="119"/>
                  <a:pt x="478" y="119"/>
                  <a:pt x="479" y="114"/>
                </a:cubicBezTo>
                <a:cubicBezTo>
                  <a:pt x="480" y="112"/>
                  <a:pt x="480" y="111"/>
                  <a:pt x="482" y="110"/>
                </a:cubicBezTo>
                <a:cubicBezTo>
                  <a:pt x="485" y="107"/>
                  <a:pt x="487" y="102"/>
                  <a:pt x="492" y="103"/>
                </a:cubicBezTo>
                <a:cubicBezTo>
                  <a:pt x="497" y="104"/>
                  <a:pt x="497" y="110"/>
                  <a:pt x="499" y="114"/>
                </a:cubicBezTo>
                <a:cubicBezTo>
                  <a:pt x="505" y="130"/>
                  <a:pt x="501" y="144"/>
                  <a:pt x="491" y="157"/>
                </a:cubicBezTo>
                <a:cubicBezTo>
                  <a:pt x="487" y="164"/>
                  <a:pt x="485" y="171"/>
                  <a:pt x="483" y="178"/>
                </a:cubicBezTo>
                <a:cubicBezTo>
                  <a:pt x="481" y="182"/>
                  <a:pt x="483" y="185"/>
                  <a:pt x="487" y="185"/>
                </a:cubicBezTo>
                <a:cubicBezTo>
                  <a:pt x="488" y="185"/>
                  <a:pt x="488" y="185"/>
                  <a:pt x="489" y="185"/>
                </a:cubicBezTo>
                <a:cubicBezTo>
                  <a:pt x="507" y="182"/>
                  <a:pt x="524" y="190"/>
                  <a:pt x="541" y="194"/>
                </a:cubicBezTo>
                <a:cubicBezTo>
                  <a:pt x="545" y="195"/>
                  <a:pt x="550" y="194"/>
                  <a:pt x="554" y="195"/>
                </a:cubicBezTo>
                <a:cubicBezTo>
                  <a:pt x="568" y="195"/>
                  <a:pt x="578" y="200"/>
                  <a:pt x="584" y="213"/>
                </a:cubicBezTo>
                <a:cubicBezTo>
                  <a:pt x="585" y="217"/>
                  <a:pt x="588" y="220"/>
                  <a:pt x="591" y="223"/>
                </a:cubicBezTo>
                <a:cubicBezTo>
                  <a:pt x="598" y="229"/>
                  <a:pt x="599" y="237"/>
                  <a:pt x="594" y="245"/>
                </a:cubicBezTo>
                <a:cubicBezTo>
                  <a:pt x="584" y="260"/>
                  <a:pt x="571" y="269"/>
                  <a:pt x="554" y="274"/>
                </a:cubicBezTo>
                <a:cubicBezTo>
                  <a:pt x="539" y="277"/>
                  <a:pt x="524" y="283"/>
                  <a:pt x="510" y="281"/>
                </a:cubicBezTo>
                <a:cubicBezTo>
                  <a:pt x="493" y="279"/>
                  <a:pt x="474" y="272"/>
                  <a:pt x="462" y="264"/>
                </a:cubicBezTo>
                <a:cubicBezTo>
                  <a:pt x="456" y="259"/>
                  <a:pt x="448" y="260"/>
                  <a:pt x="444" y="267"/>
                </a:cubicBezTo>
                <a:cubicBezTo>
                  <a:pt x="435" y="280"/>
                  <a:pt x="423" y="287"/>
                  <a:pt x="408" y="291"/>
                </a:cubicBezTo>
                <a:cubicBezTo>
                  <a:pt x="404" y="292"/>
                  <a:pt x="401" y="294"/>
                  <a:pt x="398" y="295"/>
                </a:cubicBezTo>
                <a:cubicBezTo>
                  <a:pt x="393" y="297"/>
                  <a:pt x="391" y="301"/>
                  <a:pt x="390" y="307"/>
                </a:cubicBezTo>
                <a:cubicBezTo>
                  <a:pt x="390" y="333"/>
                  <a:pt x="377" y="345"/>
                  <a:pt x="350" y="346"/>
                </a:cubicBezTo>
                <a:cubicBezTo>
                  <a:pt x="338" y="346"/>
                  <a:pt x="325" y="342"/>
                  <a:pt x="313" y="344"/>
                </a:cubicBezTo>
                <a:cubicBezTo>
                  <a:pt x="302" y="346"/>
                  <a:pt x="293" y="344"/>
                  <a:pt x="283" y="342"/>
                </a:cubicBezTo>
                <a:cubicBezTo>
                  <a:pt x="279" y="342"/>
                  <a:pt x="276" y="341"/>
                  <a:pt x="275" y="33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03"/>
          <p:cNvSpPr>
            <a:spLocks/>
          </p:cNvSpPr>
          <p:nvPr/>
        </p:nvSpPr>
        <p:spPr bwMode="auto">
          <a:xfrm>
            <a:off x="5936200" y="3925080"/>
            <a:ext cx="575470" cy="383647"/>
          </a:xfrm>
          <a:custGeom>
            <a:avLst/>
            <a:gdLst/>
            <a:ahLst/>
            <a:cxnLst>
              <a:cxn ang="0">
                <a:pos x="194" y="390"/>
              </a:cxn>
              <a:cxn ang="0">
                <a:pos x="109" y="442"/>
              </a:cxn>
              <a:cxn ang="0">
                <a:pos x="94" y="409"/>
              </a:cxn>
              <a:cxn ang="0">
                <a:pos x="78" y="393"/>
              </a:cxn>
              <a:cxn ang="0">
                <a:pos x="60" y="377"/>
              </a:cxn>
              <a:cxn ang="0">
                <a:pos x="51" y="361"/>
              </a:cxn>
              <a:cxn ang="0">
                <a:pos x="41" y="345"/>
              </a:cxn>
              <a:cxn ang="0">
                <a:pos x="85" y="335"/>
              </a:cxn>
              <a:cxn ang="0">
                <a:pos x="144" y="321"/>
              </a:cxn>
              <a:cxn ang="0">
                <a:pos x="139" y="306"/>
              </a:cxn>
              <a:cxn ang="0">
                <a:pos x="132" y="295"/>
              </a:cxn>
              <a:cxn ang="0">
                <a:pos x="129" y="282"/>
              </a:cxn>
              <a:cxn ang="0">
                <a:pos x="121" y="266"/>
              </a:cxn>
              <a:cxn ang="0">
                <a:pos x="110" y="253"/>
              </a:cxn>
              <a:cxn ang="0">
                <a:pos x="79" y="230"/>
              </a:cxn>
              <a:cxn ang="0">
                <a:pos x="88" y="213"/>
              </a:cxn>
              <a:cxn ang="0">
                <a:pos x="82" y="198"/>
              </a:cxn>
              <a:cxn ang="0">
                <a:pos x="44" y="163"/>
              </a:cxn>
              <a:cxn ang="0">
                <a:pos x="19" y="131"/>
              </a:cxn>
              <a:cxn ang="0">
                <a:pos x="16" y="112"/>
              </a:cxn>
              <a:cxn ang="0">
                <a:pos x="19" y="92"/>
              </a:cxn>
              <a:cxn ang="0">
                <a:pos x="19" y="67"/>
              </a:cxn>
              <a:cxn ang="0">
                <a:pos x="31" y="51"/>
              </a:cxn>
              <a:cxn ang="0">
                <a:pos x="39" y="25"/>
              </a:cxn>
              <a:cxn ang="0">
                <a:pos x="54" y="8"/>
              </a:cxn>
              <a:cxn ang="0">
                <a:pos x="86" y="10"/>
              </a:cxn>
              <a:cxn ang="0">
                <a:pos x="132" y="40"/>
              </a:cxn>
              <a:cxn ang="0">
                <a:pos x="186" y="89"/>
              </a:cxn>
              <a:cxn ang="0">
                <a:pos x="230" y="121"/>
              </a:cxn>
              <a:cxn ang="0">
                <a:pos x="471" y="129"/>
              </a:cxn>
              <a:cxn ang="0">
                <a:pos x="560" y="97"/>
              </a:cxn>
              <a:cxn ang="0">
                <a:pos x="626" y="77"/>
              </a:cxn>
              <a:cxn ang="0">
                <a:pos x="657" y="81"/>
              </a:cxn>
              <a:cxn ang="0">
                <a:pos x="664" y="98"/>
              </a:cxn>
              <a:cxn ang="0">
                <a:pos x="658" y="124"/>
              </a:cxn>
              <a:cxn ang="0">
                <a:pos x="657" y="145"/>
              </a:cxn>
              <a:cxn ang="0">
                <a:pos x="635" y="165"/>
              </a:cxn>
              <a:cxn ang="0">
                <a:pos x="615" y="186"/>
              </a:cxn>
              <a:cxn ang="0">
                <a:pos x="606" y="202"/>
              </a:cxn>
              <a:cxn ang="0">
                <a:pos x="602" y="218"/>
              </a:cxn>
              <a:cxn ang="0">
                <a:pos x="589" y="239"/>
              </a:cxn>
              <a:cxn ang="0">
                <a:pos x="556" y="262"/>
              </a:cxn>
              <a:cxn ang="0">
                <a:pos x="526" y="273"/>
              </a:cxn>
              <a:cxn ang="0">
                <a:pos x="497" y="290"/>
              </a:cxn>
              <a:cxn ang="0">
                <a:pos x="475" y="300"/>
              </a:cxn>
              <a:cxn ang="0">
                <a:pos x="347" y="308"/>
              </a:cxn>
              <a:cxn ang="0">
                <a:pos x="296" y="389"/>
              </a:cxn>
              <a:cxn ang="0">
                <a:pos x="351" y="369"/>
              </a:cxn>
              <a:cxn ang="0">
                <a:pos x="358" y="386"/>
              </a:cxn>
              <a:cxn ang="0">
                <a:pos x="293" y="415"/>
              </a:cxn>
              <a:cxn ang="0">
                <a:pos x="227" y="400"/>
              </a:cxn>
            </a:cxnLst>
            <a:rect l="0" t="0" r="r" b="b"/>
            <a:pathLst>
              <a:path w="680" h="451">
                <a:moveTo>
                  <a:pt x="233" y="420"/>
                </a:moveTo>
                <a:cubicBezTo>
                  <a:pt x="219" y="422"/>
                  <a:pt x="214" y="414"/>
                  <a:pt x="217" y="398"/>
                </a:cubicBezTo>
                <a:cubicBezTo>
                  <a:pt x="220" y="393"/>
                  <a:pt x="219" y="392"/>
                  <a:pt x="213" y="388"/>
                </a:cubicBezTo>
                <a:cubicBezTo>
                  <a:pt x="204" y="382"/>
                  <a:pt x="200" y="386"/>
                  <a:pt x="194" y="390"/>
                </a:cubicBezTo>
                <a:cubicBezTo>
                  <a:pt x="175" y="403"/>
                  <a:pt x="157" y="418"/>
                  <a:pt x="144" y="437"/>
                </a:cubicBezTo>
                <a:cubicBezTo>
                  <a:pt x="142" y="439"/>
                  <a:pt x="140" y="441"/>
                  <a:pt x="138" y="443"/>
                </a:cubicBezTo>
                <a:cubicBezTo>
                  <a:pt x="128" y="451"/>
                  <a:pt x="125" y="450"/>
                  <a:pt x="123" y="438"/>
                </a:cubicBezTo>
                <a:cubicBezTo>
                  <a:pt x="118" y="439"/>
                  <a:pt x="113" y="446"/>
                  <a:pt x="109" y="442"/>
                </a:cubicBezTo>
                <a:cubicBezTo>
                  <a:pt x="103" y="437"/>
                  <a:pt x="109" y="430"/>
                  <a:pt x="108" y="423"/>
                </a:cubicBezTo>
                <a:cubicBezTo>
                  <a:pt x="104" y="425"/>
                  <a:pt x="100" y="427"/>
                  <a:pt x="96" y="429"/>
                </a:cubicBezTo>
                <a:cubicBezTo>
                  <a:pt x="90" y="431"/>
                  <a:pt x="88" y="430"/>
                  <a:pt x="90" y="423"/>
                </a:cubicBezTo>
                <a:cubicBezTo>
                  <a:pt x="90" y="419"/>
                  <a:pt x="92" y="415"/>
                  <a:pt x="94" y="409"/>
                </a:cubicBezTo>
                <a:cubicBezTo>
                  <a:pt x="89" y="411"/>
                  <a:pt x="85" y="414"/>
                  <a:pt x="81" y="415"/>
                </a:cubicBezTo>
                <a:cubicBezTo>
                  <a:pt x="75" y="417"/>
                  <a:pt x="73" y="414"/>
                  <a:pt x="75" y="409"/>
                </a:cubicBezTo>
                <a:cubicBezTo>
                  <a:pt x="76" y="405"/>
                  <a:pt x="78" y="402"/>
                  <a:pt x="80" y="398"/>
                </a:cubicBezTo>
                <a:cubicBezTo>
                  <a:pt x="82" y="395"/>
                  <a:pt x="82" y="393"/>
                  <a:pt x="78" y="393"/>
                </a:cubicBezTo>
                <a:cubicBezTo>
                  <a:pt x="68" y="391"/>
                  <a:pt x="58" y="391"/>
                  <a:pt x="49" y="388"/>
                </a:cubicBezTo>
                <a:cubicBezTo>
                  <a:pt x="47" y="387"/>
                  <a:pt x="44" y="387"/>
                  <a:pt x="44" y="384"/>
                </a:cubicBezTo>
                <a:cubicBezTo>
                  <a:pt x="44" y="381"/>
                  <a:pt x="47" y="381"/>
                  <a:pt x="49" y="380"/>
                </a:cubicBezTo>
                <a:cubicBezTo>
                  <a:pt x="52" y="379"/>
                  <a:pt x="56" y="378"/>
                  <a:pt x="60" y="377"/>
                </a:cubicBezTo>
                <a:cubicBezTo>
                  <a:pt x="52" y="375"/>
                  <a:pt x="45" y="373"/>
                  <a:pt x="38" y="371"/>
                </a:cubicBezTo>
                <a:cubicBezTo>
                  <a:pt x="37" y="371"/>
                  <a:pt x="34" y="370"/>
                  <a:pt x="34" y="368"/>
                </a:cubicBezTo>
                <a:cubicBezTo>
                  <a:pt x="34" y="365"/>
                  <a:pt x="37" y="365"/>
                  <a:pt x="39" y="364"/>
                </a:cubicBezTo>
                <a:cubicBezTo>
                  <a:pt x="42" y="363"/>
                  <a:pt x="46" y="363"/>
                  <a:pt x="51" y="361"/>
                </a:cubicBezTo>
                <a:cubicBezTo>
                  <a:pt x="44" y="359"/>
                  <a:pt x="39" y="357"/>
                  <a:pt x="33" y="355"/>
                </a:cubicBezTo>
                <a:cubicBezTo>
                  <a:pt x="31" y="354"/>
                  <a:pt x="27" y="353"/>
                  <a:pt x="27" y="350"/>
                </a:cubicBezTo>
                <a:cubicBezTo>
                  <a:pt x="28" y="347"/>
                  <a:pt x="32" y="347"/>
                  <a:pt x="34" y="346"/>
                </a:cubicBezTo>
                <a:cubicBezTo>
                  <a:pt x="36" y="346"/>
                  <a:pt x="38" y="346"/>
                  <a:pt x="41" y="345"/>
                </a:cubicBezTo>
                <a:cubicBezTo>
                  <a:pt x="40" y="345"/>
                  <a:pt x="40" y="344"/>
                  <a:pt x="40" y="344"/>
                </a:cubicBezTo>
                <a:cubicBezTo>
                  <a:pt x="37" y="342"/>
                  <a:pt x="30" y="342"/>
                  <a:pt x="31" y="337"/>
                </a:cubicBezTo>
                <a:cubicBezTo>
                  <a:pt x="32" y="333"/>
                  <a:pt x="38" y="333"/>
                  <a:pt x="42" y="333"/>
                </a:cubicBezTo>
                <a:cubicBezTo>
                  <a:pt x="56" y="333"/>
                  <a:pt x="70" y="335"/>
                  <a:pt x="85" y="335"/>
                </a:cubicBezTo>
                <a:cubicBezTo>
                  <a:pt x="119" y="335"/>
                  <a:pt x="153" y="328"/>
                  <a:pt x="186" y="323"/>
                </a:cubicBezTo>
                <a:cubicBezTo>
                  <a:pt x="190" y="323"/>
                  <a:pt x="193" y="322"/>
                  <a:pt x="196" y="318"/>
                </a:cubicBezTo>
                <a:cubicBezTo>
                  <a:pt x="187" y="319"/>
                  <a:pt x="180" y="320"/>
                  <a:pt x="172" y="321"/>
                </a:cubicBezTo>
                <a:cubicBezTo>
                  <a:pt x="163" y="323"/>
                  <a:pt x="153" y="322"/>
                  <a:pt x="144" y="321"/>
                </a:cubicBezTo>
                <a:cubicBezTo>
                  <a:pt x="142" y="320"/>
                  <a:pt x="140" y="320"/>
                  <a:pt x="139" y="318"/>
                </a:cubicBezTo>
                <a:cubicBezTo>
                  <a:pt x="139" y="316"/>
                  <a:pt x="141" y="315"/>
                  <a:pt x="143" y="314"/>
                </a:cubicBezTo>
                <a:cubicBezTo>
                  <a:pt x="146" y="312"/>
                  <a:pt x="149" y="311"/>
                  <a:pt x="154" y="309"/>
                </a:cubicBezTo>
                <a:cubicBezTo>
                  <a:pt x="149" y="306"/>
                  <a:pt x="144" y="306"/>
                  <a:pt x="139" y="306"/>
                </a:cubicBezTo>
                <a:cubicBezTo>
                  <a:pt x="136" y="306"/>
                  <a:pt x="132" y="305"/>
                  <a:pt x="129" y="305"/>
                </a:cubicBezTo>
                <a:cubicBezTo>
                  <a:pt x="127" y="304"/>
                  <a:pt x="124" y="304"/>
                  <a:pt x="124" y="302"/>
                </a:cubicBezTo>
                <a:cubicBezTo>
                  <a:pt x="123" y="299"/>
                  <a:pt x="125" y="299"/>
                  <a:pt x="128" y="298"/>
                </a:cubicBezTo>
                <a:cubicBezTo>
                  <a:pt x="129" y="297"/>
                  <a:pt x="131" y="296"/>
                  <a:pt x="132" y="295"/>
                </a:cubicBezTo>
                <a:cubicBezTo>
                  <a:pt x="130" y="293"/>
                  <a:pt x="127" y="294"/>
                  <a:pt x="124" y="293"/>
                </a:cubicBezTo>
                <a:cubicBezTo>
                  <a:pt x="121" y="292"/>
                  <a:pt x="116" y="292"/>
                  <a:pt x="116" y="288"/>
                </a:cubicBezTo>
                <a:cubicBezTo>
                  <a:pt x="116" y="285"/>
                  <a:pt x="120" y="285"/>
                  <a:pt x="123" y="284"/>
                </a:cubicBezTo>
                <a:cubicBezTo>
                  <a:pt x="125" y="283"/>
                  <a:pt x="127" y="282"/>
                  <a:pt x="129" y="282"/>
                </a:cubicBezTo>
                <a:cubicBezTo>
                  <a:pt x="121" y="280"/>
                  <a:pt x="113" y="278"/>
                  <a:pt x="105" y="276"/>
                </a:cubicBezTo>
                <a:cubicBezTo>
                  <a:pt x="104" y="275"/>
                  <a:pt x="101" y="275"/>
                  <a:pt x="101" y="273"/>
                </a:cubicBezTo>
                <a:cubicBezTo>
                  <a:pt x="101" y="270"/>
                  <a:pt x="104" y="270"/>
                  <a:pt x="105" y="269"/>
                </a:cubicBezTo>
                <a:cubicBezTo>
                  <a:pt x="110" y="267"/>
                  <a:pt x="116" y="267"/>
                  <a:pt x="121" y="266"/>
                </a:cubicBezTo>
                <a:cubicBezTo>
                  <a:pt x="116" y="265"/>
                  <a:pt x="111" y="264"/>
                  <a:pt x="105" y="262"/>
                </a:cubicBezTo>
                <a:cubicBezTo>
                  <a:pt x="103" y="261"/>
                  <a:pt x="95" y="262"/>
                  <a:pt x="95" y="258"/>
                </a:cubicBezTo>
                <a:cubicBezTo>
                  <a:pt x="96" y="256"/>
                  <a:pt x="103" y="255"/>
                  <a:pt x="105" y="254"/>
                </a:cubicBezTo>
                <a:cubicBezTo>
                  <a:pt x="107" y="254"/>
                  <a:pt x="108" y="253"/>
                  <a:pt x="110" y="253"/>
                </a:cubicBezTo>
                <a:cubicBezTo>
                  <a:pt x="104" y="249"/>
                  <a:pt x="97" y="249"/>
                  <a:pt x="92" y="246"/>
                </a:cubicBezTo>
                <a:cubicBezTo>
                  <a:pt x="90" y="245"/>
                  <a:pt x="86" y="244"/>
                  <a:pt x="86" y="241"/>
                </a:cubicBezTo>
                <a:cubicBezTo>
                  <a:pt x="86" y="238"/>
                  <a:pt x="90" y="239"/>
                  <a:pt x="92" y="236"/>
                </a:cubicBezTo>
                <a:cubicBezTo>
                  <a:pt x="89" y="235"/>
                  <a:pt x="80" y="233"/>
                  <a:pt x="79" y="230"/>
                </a:cubicBezTo>
                <a:cubicBezTo>
                  <a:pt x="76" y="225"/>
                  <a:pt x="89" y="228"/>
                  <a:pt x="90" y="225"/>
                </a:cubicBezTo>
                <a:cubicBezTo>
                  <a:pt x="89" y="224"/>
                  <a:pt x="88" y="224"/>
                  <a:pt x="87" y="223"/>
                </a:cubicBezTo>
                <a:cubicBezTo>
                  <a:pt x="84" y="222"/>
                  <a:pt x="75" y="222"/>
                  <a:pt x="75" y="218"/>
                </a:cubicBezTo>
                <a:cubicBezTo>
                  <a:pt x="75" y="213"/>
                  <a:pt x="85" y="216"/>
                  <a:pt x="88" y="213"/>
                </a:cubicBezTo>
                <a:cubicBezTo>
                  <a:pt x="83" y="211"/>
                  <a:pt x="78" y="209"/>
                  <a:pt x="74" y="207"/>
                </a:cubicBezTo>
                <a:cubicBezTo>
                  <a:pt x="72" y="206"/>
                  <a:pt x="69" y="205"/>
                  <a:pt x="69" y="203"/>
                </a:cubicBezTo>
                <a:cubicBezTo>
                  <a:pt x="70" y="200"/>
                  <a:pt x="73" y="200"/>
                  <a:pt x="75" y="200"/>
                </a:cubicBezTo>
                <a:cubicBezTo>
                  <a:pt x="77" y="199"/>
                  <a:pt x="79" y="199"/>
                  <a:pt x="82" y="198"/>
                </a:cubicBezTo>
                <a:cubicBezTo>
                  <a:pt x="77" y="195"/>
                  <a:pt x="69" y="199"/>
                  <a:pt x="67" y="192"/>
                </a:cubicBezTo>
                <a:cubicBezTo>
                  <a:pt x="63" y="180"/>
                  <a:pt x="52" y="179"/>
                  <a:pt x="42" y="175"/>
                </a:cubicBezTo>
                <a:cubicBezTo>
                  <a:pt x="38" y="173"/>
                  <a:pt x="30" y="172"/>
                  <a:pt x="31" y="166"/>
                </a:cubicBezTo>
                <a:cubicBezTo>
                  <a:pt x="32" y="162"/>
                  <a:pt x="39" y="163"/>
                  <a:pt x="44" y="163"/>
                </a:cubicBezTo>
                <a:cubicBezTo>
                  <a:pt x="46" y="163"/>
                  <a:pt x="48" y="163"/>
                  <a:pt x="50" y="162"/>
                </a:cubicBezTo>
                <a:cubicBezTo>
                  <a:pt x="38" y="157"/>
                  <a:pt x="27" y="150"/>
                  <a:pt x="17" y="142"/>
                </a:cubicBezTo>
                <a:cubicBezTo>
                  <a:pt x="14" y="141"/>
                  <a:pt x="10" y="139"/>
                  <a:pt x="11" y="135"/>
                </a:cubicBezTo>
                <a:cubicBezTo>
                  <a:pt x="12" y="131"/>
                  <a:pt x="16" y="134"/>
                  <a:pt x="19" y="131"/>
                </a:cubicBezTo>
                <a:cubicBezTo>
                  <a:pt x="15" y="128"/>
                  <a:pt x="11" y="125"/>
                  <a:pt x="7" y="121"/>
                </a:cubicBezTo>
                <a:cubicBezTo>
                  <a:pt x="5" y="119"/>
                  <a:pt x="0" y="116"/>
                  <a:pt x="2" y="112"/>
                </a:cubicBezTo>
                <a:cubicBezTo>
                  <a:pt x="4" y="109"/>
                  <a:pt x="8" y="111"/>
                  <a:pt x="12" y="111"/>
                </a:cubicBezTo>
                <a:cubicBezTo>
                  <a:pt x="13" y="111"/>
                  <a:pt x="14" y="111"/>
                  <a:pt x="16" y="112"/>
                </a:cubicBezTo>
                <a:cubicBezTo>
                  <a:pt x="13" y="106"/>
                  <a:pt x="8" y="103"/>
                  <a:pt x="5" y="99"/>
                </a:cubicBezTo>
                <a:cubicBezTo>
                  <a:pt x="3" y="96"/>
                  <a:pt x="1" y="94"/>
                  <a:pt x="3" y="92"/>
                </a:cubicBezTo>
                <a:cubicBezTo>
                  <a:pt x="5" y="89"/>
                  <a:pt x="8" y="90"/>
                  <a:pt x="10" y="90"/>
                </a:cubicBezTo>
                <a:cubicBezTo>
                  <a:pt x="13" y="91"/>
                  <a:pt x="16" y="93"/>
                  <a:pt x="19" y="92"/>
                </a:cubicBezTo>
                <a:cubicBezTo>
                  <a:pt x="15" y="86"/>
                  <a:pt x="11" y="81"/>
                  <a:pt x="7" y="75"/>
                </a:cubicBezTo>
                <a:cubicBezTo>
                  <a:pt x="5" y="72"/>
                  <a:pt x="2" y="68"/>
                  <a:pt x="5" y="65"/>
                </a:cubicBezTo>
                <a:cubicBezTo>
                  <a:pt x="8" y="62"/>
                  <a:pt x="11" y="65"/>
                  <a:pt x="15" y="65"/>
                </a:cubicBezTo>
                <a:cubicBezTo>
                  <a:pt x="16" y="66"/>
                  <a:pt x="17" y="66"/>
                  <a:pt x="19" y="67"/>
                </a:cubicBezTo>
                <a:cubicBezTo>
                  <a:pt x="19" y="61"/>
                  <a:pt x="14" y="58"/>
                  <a:pt x="13" y="54"/>
                </a:cubicBezTo>
                <a:cubicBezTo>
                  <a:pt x="12" y="51"/>
                  <a:pt x="10" y="48"/>
                  <a:pt x="12" y="45"/>
                </a:cubicBezTo>
                <a:cubicBezTo>
                  <a:pt x="15" y="43"/>
                  <a:pt x="18" y="45"/>
                  <a:pt x="20" y="46"/>
                </a:cubicBezTo>
                <a:cubicBezTo>
                  <a:pt x="24" y="47"/>
                  <a:pt x="27" y="49"/>
                  <a:pt x="31" y="51"/>
                </a:cubicBezTo>
                <a:cubicBezTo>
                  <a:pt x="31" y="45"/>
                  <a:pt x="28" y="41"/>
                  <a:pt x="27" y="36"/>
                </a:cubicBezTo>
                <a:cubicBezTo>
                  <a:pt x="27" y="35"/>
                  <a:pt x="26" y="34"/>
                  <a:pt x="26" y="33"/>
                </a:cubicBezTo>
                <a:cubicBezTo>
                  <a:pt x="26" y="29"/>
                  <a:pt x="23" y="23"/>
                  <a:pt x="27" y="21"/>
                </a:cubicBezTo>
                <a:cubicBezTo>
                  <a:pt x="32" y="18"/>
                  <a:pt x="36" y="23"/>
                  <a:pt x="39" y="25"/>
                </a:cubicBezTo>
                <a:cubicBezTo>
                  <a:pt x="41" y="26"/>
                  <a:pt x="42" y="28"/>
                  <a:pt x="44" y="28"/>
                </a:cubicBezTo>
                <a:cubicBezTo>
                  <a:pt x="45" y="23"/>
                  <a:pt x="42" y="19"/>
                  <a:pt x="42" y="15"/>
                </a:cubicBezTo>
                <a:cubicBezTo>
                  <a:pt x="42" y="11"/>
                  <a:pt x="42" y="8"/>
                  <a:pt x="45" y="6"/>
                </a:cubicBezTo>
                <a:cubicBezTo>
                  <a:pt x="49" y="4"/>
                  <a:pt x="52" y="7"/>
                  <a:pt x="54" y="8"/>
                </a:cubicBezTo>
                <a:cubicBezTo>
                  <a:pt x="61" y="13"/>
                  <a:pt x="64" y="21"/>
                  <a:pt x="69" y="29"/>
                </a:cubicBezTo>
                <a:cubicBezTo>
                  <a:pt x="71" y="24"/>
                  <a:pt x="70" y="20"/>
                  <a:pt x="69" y="17"/>
                </a:cubicBezTo>
                <a:cubicBezTo>
                  <a:pt x="69" y="11"/>
                  <a:pt x="68" y="4"/>
                  <a:pt x="74" y="2"/>
                </a:cubicBezTo>
                <a:cubicBezTo>
                  <a:pt x="79" y="0"/>
                  <a:pt x="83" y="6"/>
                  <a:pt x="86" y="10"/>
                </a:cubicBezTo>
                <a:cubicBezTo>
                  <a:pt x="90" y="14"/>
                  <a:pt x="90" y="19"/>
                  <a:pt x="93" y="24"/>
                </a:cubicBezTo>
                <a:cubicBezTo>
                  <a:pt x="98" y="36"/>
                  <a:pt x="105" y="47"/>
                  <a:pt x="122" y="46"/>
                </a:cubicBezTo>
                <a:cubicBezTo>
                  <a:pt x="122" y="46"/>
                  <a:pt x="123" y="37"/>
                  <a:pt x="126" y="36"/>
                </a:cubicBezTo>
                <a:cubicBezTo>
                  <a:pt x="127" y="35"/>
                  <a:pt x="130" y="37"/>
                  <a:pt x="132" y="40"/>
                </a:cubicBezTo>
                <a:cubicBezTo>
                  <a:pt x="145" y="53"/>
                  <a:pt x="145" y="53"/>
                  <a:pt x="151" y="59"/>
                </a:cubicBezTo>
                <a:cubicBezTo>
                  <a:pt x="157" y="66"/>
                  <a:pt x="151" y="69"/>
                  <a:pt x="158" y="77"/>
                </a:cubicBezTo>
                <a:cubicBezTo>
                  <a:pt x="157" y="75"/>
                  <a:pt x="157" y="55"/>
                  <a:pt x="163" y="61"/>
                </a:cubicBezTo>
                <a:cubicBezTo>
                  <a:pt x="172" y="69"/>
                  <a:pt x="184" y="78"/>
                  <a:pt x="186" y="89"/>
                </a:cubicBezTo>
                <a:cubicBezTo>
                  <a:pt x="188" y="98"/>
                  <a:pt x="195" y="102"/>
                  <a:pt x="200" y="108"/>
                </a:cubicBezTo>
                <a:cubicBezTo>
                  <a:pt x="204" y="111"/>
                  <a:pt x="209" y="114"/>
                  <a:pt x="213" y="117"/>
                </a:cubicBezTo>
                <a:cubicBezTo>
                  <a:pt x="216" y="119"/>
                  <a:pt x="218" y="121"/>
                  <a:pt x="221" y="117"/>
                </a:cubicBezTo>
                <a:cubicBezTo>
                  <a:pt x="225" y="114"/>
                  <a:pt x="228" y="118"/>
                  <a:pt x="230" y="121"/>
                </a:cubicBezTo>
                <a:cubicBezTo>
                  <a:pt x="247" y="138"/>
                  <a:pt x="258" y="159"/>
                  <a:pt x="259" y="184"/>
                </a:cubicBezTo>
                <a:cubicBezTo>
                  <a:pt x="259" y="208"/>
                  <a:pt x="272" y="227"/>
                  <a:pt x="284" y="246"/>
                </a:cubicBezTo>
                <a:cubicBezTo>
                  <a:pt x="298" y="211"/>
                  <a:pt x="328" y="195"/>
                  <a:pt x="357" y="179"/>
                </a:cubicBezTo>
                <a:cubicBezTo>
                  <a:pt x="394" y="159"/>
                  <a:pt x="432" y="143"/>
                  <a:pt x="471" y="129"/>
                </a:cubicBezTo>
                <a:cubicBezTo>
                  <a:pt x="495" y="120"/>
                  <a:pt x="516" y="107"/>
                  <a:pt x="528" y="83"/>
                </a:cubicBezTo>
                <a:cubicBezTo>
                  <a:pt x="529" y="83"/>
                  <a:pt x="534" y="74"/>
                  <a:pt x="540" y="76"/>
                </a:cubicBezTo>
                <a:cubicBezTo>
                  <a:pt x="544" y="79"/>
                  <a:pt x="544" y="84"/>
                  <a:pt x="543" y="89"/>
                </a:cubicBezTo>
                <a:cubicBezTo>
                  <a:pt x="540" y="96"/>
                  <a:pt x="558" y="97"/>
                  <a:pt x="560" y="97"/>
                </a:cubicBezTo>
                <a:cubicBezTo>
                  <a:pt x="568" y="97"/>
                  <a:pt x="578" y="90"/>
                  <a:pt x="583" y="79"/>
                </a:cubicBezTo>
                <a:cubicBezTo>
                  <a:pt x="587" y="71"/>
                  <a:pt x="599" y="68"/>
                  <a:pt x="606" y="73"/>
                </a:cubicBezTo>
                <a:cubicBezTo>
                  <a:pt x="609" y="75"/>
                  <a:pt x="608" y="81"/>
                  <a:pt x="614" y="81"/>
                </a:cubicBezTo>
                <a:cubicBezTo>
                  <a:pt x="620" y="81"/>
                  <a:pt x="623" y="80"/>
                  <a:pt x="626" y="77"/>
                </a:cubicBezTo>
                <a:cubicBezTo>
                  <a:pt x="632" y="72"/>
                  <a:pt x="639" y="67"/>
                  <a:pt x="647" y="65"/>
                </a:cubicBezTo>
                <a:cubicBezTo>
                  <a:pt x="653" y="64"/>
                  <a:pt x="654" y="66"/>
                  <a:pt x="652" y="71"/>
                </a:cubicBezTo>
                <a:cubicBezTo>
                  <a:pt x="650" y="78"/>
                  <a:pt x="645" y="83"/>
                  <a:pt x="640" y="91"/>
                </a:cubicBezTo>
                <a:cubicBezTo>
                  <a:pt x="647" y="87"/>
                  <a:pt x="652" y="84"/>
                  <a:pt x="657" y="81"/>
                </a:cubicBezTo>
                <a:cubicBezTo>
                  <a:pt x="660" y="79"/>
                  <a:pt x="663" y="78"/>
                  <a:pt x="666" y="77"/>
                </a:cubicBezTo>
                <a:cubicBezTo>
                  <a:pt x="669" y="76"/>
                  <a:pt x="673" y="73"/>
                  <a:pt x="675" y="77"/>
                </a:cubicBezTo>
                <a:cubicBezTo>
                  <a:pt x="678" y="81"/>
                  <a:pt x="674" y="84"/>
                  <a:pt x="672" y="87"/>
                </a:cubicBezTo>
                <a:cubicBezTo>
                  <a:pt x="669" y="90"/>
                  <a:pt x="666" y="93"/>
                  <a:pt x="664" y="98"/>
                </a:cubicBezTo>
                <a:cubicBezTo>
                  <a:pt x="666" y="99"/>
                  <a:pt x="666" y="98"/>
                  <a:pt x="670" y="98"/>
                </a:cubicBezTo>
                <a:cubicBezTo>
                  <a:pt x="674" y="97"/>
                  <a:pt x="677" y="95"/>
                  <a:pt x="678" y="99"/>
                </a:cubicBezTo>
                <a:cubicBezTo>
                  <a:pt x="680" y="102"/>
                  <a:pt x="677" y="105"/>
                  <a:pt x="675" y="107"/>
                </a:cubicBezTo>
                <a:cubicBezTo>
                  <a:pt x="669" y="112"/>
                  <a:pt x="664" y="118"/>
                  <a:pt x="658" y="124"/>
                </a:cubicBezTo>
                <a:cubicBezTo>
                  <a:pt x="659" y="126"/>
                  <a:pt x="665" y="123"/>
                  <a:pt x="664" y="127"/>
                </a:cubicBezTo>
                <a:cubicBezTo>
                  <a:pt x="664" y="131"/>
                  <a:pt x="661" y="133"/>
                  <a:pt x="659" y="135"/>
                </a:cubicBezTo>
                <a:cubicBezTo>
                  <a:pt x="654" y="138"/>
                  <a:pt x="650" y="141"/>
                  <a:pt x="644" y="145"/>
                </a:cubicBezTo>
                <a:cubicBezTo>
                  <a:pt x="649" y="145"/>
                  <a:pt x="653" y="145"/>
                  <a:pt x="657" y="145"/>
                </a:cubicBezTo>
                <a:cubicBezTo>
                  <a:pt x="659" y="145"/>
                  <a:pt x="661" y="146"/>
                  <a:pt x="661" y="147"/>
                </a:cubicBezTo>
                <a:cubicBezTo>
                  <a:pt x="663" y="149"/>
                  <a:pt x="660" y="150"/>
                  <a:pt x="659" y="151"/>
                </a:cubicBezTo>
                <a:cubicBezTo>
                  <a:pt x="653" y="157"/>
                  <a:pt x="645" y="160"/>
                  <a:pt x="638" y="164"/>
                </a:cubicBezTo>
                <a:cubicBezTo>
                  <a:pt x="637" y="164"/>
                  <a:pt x="636" y="165"/>
                  <a:pt x="635" y="165"/>
                </a:cubicBezTo>
                <a:cubicBezTo>
                  <a:pt x="635" y="166"/>
                  <a:pt x="639" y="166"/>
                  <a:pt x="639" y="166"/>
                </a:cubicBezTo>
                <a:cubicBezTo>
                  <a:pt x="644" y="167"/>
                  <a:pt x="645" y="167"/>
                  <a:pt x="646" y="169"/>
                </a:cubicBezTo>
                <a:cubicBezTo>
                  <a:pt x="648" y="174"/>
                  <a:pt x="641" y="175"/>
                  <a:pt x="638" y="176"/>
                </a:cubicBezTo>
                <a:cubicBezTo>
                  <a:pt x="631" y="180"/>
                  <a:pt x="624" y="182"/>
                  <a:pt x="615" y="186"/>
                </a:cubicBezTo>
                <a:cubicBezTo>
                  <a:pt x="620" y="187"/>
                  <a:pt x="623" y="187"/>
                  <a:pt x="627" y="188"/>
                </a:cubicBezTo>
                <a:cubicBezTo>
                  <a:pt x="629" y="188"/>
                  <a:pt x="631" y="189"/>
                  <a:pt x="632" y="191"/>
                </a:cubicBezTo>
                <a:cubicBezTo>
                  <a:pt x="632" y="194"/>
                  <a:pt x="630" y="195"/>
                  <a:pt x="628" y="195"/>
                </a:cubicBezTo>
                <a:cubicBezTo>
                  <a:pt x="621" y="198"/>
                  <a:pt x="614" y="200"/>
                  <a:pt x="606" y="202"/>
                </a:cubicBezTo>
                <a:cubicBezTo>
                  <a:pt x="608" y="203"/>
                  <a:pt x="610" y="204"/>
                  <a:pt x="611" y="205"/>
                </a:cubicBezTo>
                <a:cubicBezTo>
                  <a:pt x="615" y="207"/>
                  <a:pt x="615" y="209"/>
                  <a:pt x="611" y="210"/>
                </a:cubicBezTo>
                <a:cubicBezTo>
                  <a:pt x="606" y="212"/>
                  <a:pt x="602" y="213"/>
                  <a:pt x="597" y="215"/>
                </a:cubicBezTo>
                <a:cubicBezTo>
                  <a:pt x="598" y="216"/>
                  <a:pt x="601" y="218"/>
                  <a:pt x="602" y="218"/>
                </a:cubicBezTo>
                <a:cubicBezTo>
                  <a:pt x="605" y="219"/>
                  <a:pt x="607" y="219"/>
                  <a:pt x="607" y="223"/>
                </a:cubicBezTo>
                <a:cubicBezTo>
                  <a:pt x="607" y="228"/>
                  <a:pt x="601" y="226"/>
                  <a:pt x="597" y="228"/>
                </a:cubicBezTo>
                <a:cubicBezTo>
                  <a:pt x="595" y="228"/>
                  <a:pt x="593" y="230"/>
                  <a:pt x="594" y="232"/>
                </a:cubicBezTo>
                <a:cubicBezTo>
                  <a:pt x="597" y="238"/>
                  <a:pt x="592" y="238"/>
                  <a:pt x="589" y="239"/>
                </a:cubicBezTo>
                <a:cubicBezTo>
                  <a:pt x="582" y="239"/>
                  <a:pt x="577" y="241"/>
                  <a:pt x="575" y="248"/>
                </a:cubicBezTo>
                <a:cubicBezTo>
                  <a:pt x="574" y="251"/>
                  <a:pt x="571" y="252"/>
                  <a:pt x="569" y="252"/>
                </a:cubicBezTo>
                <a:cubicBezTo>
                  <a:pt x="565" y="253"/>
                  <a:pt x="560" y="252"/>
                  <a:pt x="561" y="259"/>
                </a:cubicBezTo>
                <a:cubicBezTo>
                  <a:pt x="562" y="261"/>
                  <a:pt x="558" y="262"/>
                  <a:pt x="556" y="262"/>
                </a:cubicBezTo>
                <a:cubicBezTo>
                  <a:pt x="551" y="263"/>
                  <a:pt x="548" y="262"/>
                  <a:pt x="542" y="262"/>
                </a:cubicBezTo>
                <a:cubicBezTo>
                  <a:pt x="540" y="262"/>
                  <a:pt x="533" y="261"/>
                  <a:pt x="538" y="268"/>
                </a:cubicBezTo>
                <a:cubicBezTo>
                  <a:pt x="540" y="270"/>
                  <a:pt x="537" y="271"/>
                  <a:pt x="535" y="272"/>
                </a:cubicBezTo>
                <a:cubicBezTo>
                  <a:pt x="532" y="272"/>
                  <a:pt x="529" y="272"/>
                  <a:pt x="526" y="273"/>
                </a:cubicBezTo>
                <a:cubicBezTo>
                  <a:pt x="524" y="273"/>
                  <a:pt x="521" y="273"/>
                  <a:pt x="522" y="275"/>
                </a:cubicBezTo>
                <a:cubicBezTo>
                  <a:pt x="524" y="283"/>
                  <a:pt x="517" y="281"/>
                  <a:pt x="513" y="282"/>
                </a:cubicBezTo>
                <a:cubicBezTo>
                  <a:pt x="507" y="283"/>
                  <a:pt x="501" y="283"/>
                  <a:pt x="496" y="283"/>
                </a:cubicBezTo>
                <a:cubicBezTo>
                  <a:pt x="494" y="286"/>
                  <a:pt x="499" y="287"/>
                  <a:pt x="497" y="290"/>
                </a:cubicBezTo>
                <a:cubicBezTo>
                  <a:pt x="495" y="292"/>
                  <a:pt x="493" y="292"/>
                  <a:pt x="491" y="292"/>
                </a:cubicBezTo>
                <a:cubicBezTo>
                  <a:pt x="484" y="294"/>
                  <a:pt x="477" y="293"/>
                  <a:pt x="470" y="292"/>
                </a:cubicBezTo>
                <a:cubicBezTo>
                  <a:pt x="470" y="293"/>
                  <a:pt x="469" y="293"/>
                  <a:pt x="470" y="293"/>
                </a:cubicBezTo>
                <a:cubicBezTo>
                  <a:pt x="471" y="295"/>
                  <a:pt x="476" y="296"/>
                  <a:pt x="475" y="300"/>
                </a:cubicBezTo>
                <a:cubicBezTo>
                  <a:pt x="473" y="303"/>
                  <a:pt x="470" y="302"/>
                  <a:pt x="467" y="303"/>
                </a:cubicBezTo>
                <a:cubicBezTo>
                  <a:pt x="464" y="303"/>
                  <a:pt x="400" y="316"/>
                  <a:pt x="384" y="314"/>
                </a:cubicBezTo>
                <a:cubicBezTo>
                  <a:pt x="375" y="313"/>
                  <a:pt x="366" y="312"/>
                  <a:pt x="359" y="306"/>
                </a:cubicBezTo>
                <a:cubicBezTo>
                  <a:pt x="353" y="301"/>
                  <a:pt x="350" y="303"/>
                  <a:pt x="347" y="308"/>
                </a:cubicBezTo>
                <a:cubicBezTo>
                  <a:pt x="342" y="315"/>
                  <a:pt x="336" y="321"/>
                  <a:pt x="330" y="327"/>
                </a:cubicBezTo>
                <a:cubicBezTo>
                  <a:pt x="322" y="334"/>
                  <a:pt x="314" y="339"/>
                  <a:pt x="305" y="341"/>
                </a:cubicBezTo>
                <a:cubicBezTo>
                  <a:pt x="299" y="343"/>
                  <a:pt x="297" y="346"/>
                  <a:pt x="294" y="350"/>
                </a:cubicBezTo>
                <a:cubicBezTo>
                  <a:pt x="283" y="364"/>
                  <a:pt x="294" y="376"/>
                  <a:pt x="296" y="389"/>
                </a:cubicBezTo>
                <a:cubicBezTo>
                  <a:pt x="301" y="380"/>
                  <a:pt x="302" y="369"/>
                  <a:pt x="309" y="364"/>
                </a:cubicBezTo>
                <a:cubicBezTo>
                  <a:pt x="314" y="361"/>
                  <a:pt x="321" y="359"/>
                  <a:pt x="330" y="363"/>
                </a:cubicBezTo>
                <a:cubicBezTo>
                  <a:pt x="317" y="365"/>
                  <a:pt x="318" y="374"/>
                  <a:pt x="312" y="381"/>
                </a:cubicBezTo>
                <a:cubicBezTo>
                  <a:pt x="324" y="373"/>
                  <a:pt x="335" y="363"/>
                  <a:pt x="351" y="369"/>
                </a:cubicBezTo>
                <a:cubicBezTo>
                  <a:pt x="347" y="372"/>
                  <a:pt x="344" y="373"/>
                  <a:pt x="342" y="373"/>
                </a:cubicBezTo>
                <a:cubicBezTo>
                  <a:pt x="339" y="374"/>
                  <a:pt x="334" y="375"/>
                  <a:pt x="334" y="378"/>
                </a:cubicBezTo>
                <a:cubicBezTo>
                  <a:pt x="334" y="382"/>
                  <a:pt x="342" y="381"/>
                  <a:pt x="344" y="381"/>
                </a:cubicBezTo>
                <a:cubicBezTo>
                  <a:pt x="349" y="381"/>
                  <a:pt x="355" y="380"/>
                  <a:pt x="358" y="386"/>
                </a:cubicBezTo>
                <a:cubicBezTo>
                  <a:pt x="338" y="386"/>
                  <a:pt x="322" y="396"/>
                  <a:pt x="307" y="407"/>
                </a:cubicBezTo>
                <a:cubicBezTo>
                  <a:pt x="306" y="408"/>
                  <a:pt x="305" y="409"/>
                  <a:pt x="304" y="410"/>
                </a:cubicBezTo>
                <a:cubicBezTo>
                  <a:pt x="303" y="414"/>
                  <a:pt x="309" y="430"/>
                  <a:pt x="312" y="432"/>
                </a:cubicBezTo>
                <a:cubicBezTo>
                  <a:pt x="300" y="435"/>
                  <a:pt x="291" y="426"/>
                  <a:pt x="293" y="415"/>
                </a:cubicBezTo>
                <a:cubicBezTo>
                  <a:pt x="296" y="401"/>
                  <a:pt x="295" y="401"/>
                  <a:pt x="281" y="404"/>
                </a:cubicBezTo>
                <a:cubicBezTo>
                  <a:pt x="268" y="408"/>
                  <a:pt x="257" y="404"/>
                  <a:pt x="248" y="394"/>
                </a:cubicBezTo>
                <a:cubicBezTo>
                  <a:pt x="241" y="388"/>
                  <a:pt x="236" y="388"/>
                  <a:pt x="229" y="395"/>
                </a:cubicBezTo>
                <a:cubicBezTo>
                  <a:pt x="228" y="396"/>
                  <a:pt x="227" y="397"/>
                  <a:pt x="227" y="400"/>
                </a:cubicBezTo>
                <a:cubicBezTo>
                  <a:pt x="226" y="407"/>
                  <a:pt x="231" y="413"/>
                  <a:pt x="233" y="42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1" name="Freeform 105"/>
          <p:cNvSpPr>
            <a:spLocks noEditPoints="1"/>
          </p:cNvSpPr>
          <p:nvPr/>
        </p:nvSpPr>
        <p:spPr bwMode="auto">
          <a:xfrm>
            <a:off x="6725416" y="3862052"/>
            <a:ext cx="654940" cy="405569"/>
          </a:xfrm>
          <a:custGeom>
            <a:avLst/>
            <a:gdLst/>
            <a:ahLst/>
            <a:cxnLst>
              <a:cxn ang="0">
                <a:pos x="241" y="321"/>
              </a:cxn>
              <a:cxn ang="0">
                <a:pos x="265" y="241"/>
              </a:cxn>
              <a:cxn ang="0">
                <a:pos x="194" y="217"/>
              </a:cxn>
              <a:cxn ang="0">
                <a:pos x="178" y="273"/>
              </a:cxn>
              <a:cxn ang="0">
                <a:pos x="210" y="351"/>
              </a:cxn>
              <a:cxn ang="0">
                <a:pos x="132" y="204"/>
              </a:cxn>
              <a:cxn ang="0">
                <a:pos x="83" y="399"/>
              </a:cxn>
              <a:cxn ang="0">
                <a:pos x="170" y="339"/>
              </a:cxn>
              <a:cxn ang="0">
                <a:pos x="185" y="193"/>
              </a:cxn>
              <a:cxn ang="0">
                <a:pos x="750" y="114"/>
              </a:cxn>
              <a:cxn ang="0">
                <a:pos x="722" y="108"/>
              </a:cxn>
              <a:cxn ang="0">
                <a:pos x="695" y="134"/>
              </a:cxn>
              <a:cxn ang="0">
                <a:pos x="602" y="117"/>
              </a:cxn>
              <a:cxn ang="0">
                <a:pos x="507" y="58"/>
              </a:cxn>
              <a:cxn ang="0">
                <a:pos x="476" y="112"/>
              </a:cxn>
              <a:cxn ang="0">
                <a:pos x="562" y="188"/>
              </a:cxn>
              <a:cxn ang="0">
                <a:pos x="582" y="318"/>
              </a:cxn>
              <a:cxn ang="0">
                <a:pos x="512" y="394"/>
              </a:cxn>
              <a:cxn ang="0">
                <a:pos x="320" y="283"/>
              </a:cxn>
              <a:cxn ang="0">
                <a:pos x="291" y="246"/>
              </a:cxn>
              <a:cxn ang="0">
                <a:pos x="247" y="333"/>
              </a:cxn>
              <a:cxn ang="0">
                <a:pos x="216" y="368"/>
              </a:cxn>
              <a:cxn ang="0">
                <a:pos x="81" y="456"/>
              </a:cxn>
              <a:cxn ang="0">
                <a:pos x="36" y="217"/>
              </a:cxn>
              <a:cxn ang="0">
                <a:pos x="196" y="134"/>
              </a:cxn>
              <a:cxn ang="0">
                <a:pos x="391" y="282"/>
              </a:cxn>
              <a:cxn ang="0">
                <a:pos x="518" y="305"/>
              </a:cxn>
              <a:cxn ang="0">
                <a:pos x="479" y="204"/>
              </a:cxn>
              <a:cxn ang="0">
                <a:pos x="423" y="147"/>
              </a:cxn>
              <a:cxn ang="0">
                <a:pos x="501" y="2"/>
              </a:cxn>
              <a:cxn ang="0">
                <a:pos x="589" y="48"/>
              </a:cxn>
              <a:cxn ang="0">
                <a:pos x="706" y="72"/>
              </a:cxn>
              <a:cxn ang="0">
                <a:pos x="723" y="100"/>
              </a:cxn>
            </a:cxnLst>
            <a:rect l="0" t="0" r="r" b="b"/>
            <a:pathLst>
              <a:path w="772" h="479">
                <a:moveTo>
                  <a:pt x="210" y="351"/>
                </a:moveTo>
                <a:cubicBezTo>
                  <a:pt x="218" y="336"/>
                  <a:pt x="229" y="328"/>
                  <a:pt x="241" y="321"/>
                </a:cubicBezTo>
                <a:cubicBezTo>
                  <a:pt x="252" y="314"/>
                  <a:pt x="262" y="306"/>
                  <a:pt x="268" y="294"/>
                </a:cubicBezTo>
                <a:cubicBezTo>
                  <a:pt x="277" y="276"/>
                  <a:pt x="277" y="258"/>
                  <a:pt x="265" y="241"/>
                </a:cubicBezTo>
                <a:cubicBezTo>
                  <a:pt x="253" y="224"/>
                  <a:pt x="246" y="215"/>
                  <a:pt x="219" y="213"/>
                </a:cubicBezTo>
                <a:cubicBezTo>
                  <a:pt x="211" y="213"/>
                  <a:pt x="204" y="212"/>
                  <a:pt x="194" y="217"/>
                </a:cubicBezTo>
                <a:cubicBezTo>
                  <a:pt x="188" y="220"/>
                  <a:pt x="183" y="224"/>
                  <a:pt x="179" y="230"/>
                </a:cubicBezTo>
                <a:cubicBezTo>
                  <a:pt x="169" y="244"/>
                  <a:pt x="173" y="258"/>
                  <a:pt x="178" y="273"/>
                </a:cubicBezTo>
                <a:cubicBezTo>
                  <a:pt x="184" y="290"/>
                  <a:pt x="197" y="305"/>
                  <a:pt x="202" y="324"/>
                </a:cubicBezTo>
                <a:cubicBezTo>
                  <a:pt x="205" y="332"/>
                  <a:pt x="208" y="340"/>
                  <a:pt x="210" y="351"/>
                </a:cubicBezTo>
                <a:close/>
                <a:moveTo>
                  <a:pt x="185" y="193"/>
                </a:moveTo>
                <a:cubicBezTo>
                  <a:pt x="170" y="193"/>
                  <a:pt x="144" y="198"/>
                  <a:pt x="132" y="204"/>
                </a:cubicBezTo>
                <a:cubicBezTo>
                  <a:pt x="96" y="223"/>
                  <a:pt x="70" y="251"/>
                  <a:pt x="59" y="290"/>
                </a:cubicBezTo>
                <a:cubicBezTo>
                  <a:pt x="47" y="330"/>
                  <a:pt x="53" y="368"/>
                  <a:pt x="83" y="399"/>
                </a:cubicBezTo>
                <a:cubicBezTo>
                  <a:pt x="108" y="425"/>
                  <a:pt x="145" y="423"/>
                  <a:pt x="164" y="394"/>
                </a:cubicBezTo>
                <a:cubicBezTo>
                  <a:pt x="175" y="377"/>
                  <a:pt x="176" y="358"/>
                  <a:pt x="170" y="339"/>
                </a:cubicBezTo>
                <a:cubicBezTo>
                  <a:pt x="163" y="319"/>
                  <a:pt x="155" y="299"/>
                  <a:pt x="149" y="279"/>
                </a:cubicBezTo>
                <a:cubicBezTo>
                  <a:pt x="141" y="248"/>
                  <a:pt x="148" y="212"/>
                  <a:pt x="185" y="193"/>
                </a:cubicBezTo>
                <a:close/>
                <a:moveTo>
                  <a:pt x="772" y="111"/>
                </a:moveTo>
                <a:cubicBezTo>
                  <a:pt x="765" y="111"/>
                  <a:pt x="758" y="114"/>
                  <a:pt x="750" y="114"/>
                </a:cubicBezTo>
                <a:cubicBezTo>
                  <a:pt x="753" y="119"/>
                  <a:pt x="759" y="121"/>
                  <a:pt x="762" y="127"/>
                </a:cubicBezTo>
                <a:cubicBezTo>
                  <a:pt x="748" y="120"/>
                  <a:pt x="735" y="114"/>
                  <a:pt x="722" y="108"/>
                </a:cubicBezTo>
                <a:cubicBezTo>
                  <a:pt x="718" y="107"/>
                  <a:pt x="715" y="105"/>
                  <a:pt x="714" y="110"/>
                </a:cubicBezTo>
                <a:cubicBezTo>
                  <a:pt x="712" y="117"/>
                  <a:pt x="714" y="124"/>
                  <a:pt x="695" y="134"/>
                </a:cubicBezTo>
                <a:cubicBezTo>
                  <a:pt x="687" y="138"/>
                  <a:pt x="678" y="140"/>
                  <a:pt x="669" y="139"/>
                </a:cubicBezTo>
                <a:cubicBezTo>
                  <a:pt x="645" y="138"/>
                  <a:pt x="622" y="131"/>
                  <a:pt x="602" y="117"/>
                </a:cubicBezTo>
                <a:cubicBezTo>
                  <a:pt x="580" y="102"/>
                  <a:pt x="559" y="86"/>
                  <a:pt x="538" y="71"/>
                </a:cubicBezTo>
                <a:cubicBezTo>
                  <a:pt x="529" y="64"/>
                  <a:pt x="518" y="60"/>
                  <a:pt x="507" y="58"/>
                </a:cubicBezTo>
                <a:cubicBezTo>
                  <a:pt x="491" y="54"/>
                  <a:pt x="479" y="62"/>
                  <a:pt x="471" y="75"/>
                </a:cubicBezTo>
                <a:cubicBezTo>
                  <a:pt x="464" y="87"/>
                  <a:pt x="468" y="100"/>
                  <a:pt x="476" y="112"/>
                </a:cubicBezTo>
                <a:cubicBezTo>
                  <a:pt x="485" y="126"/>
                  <a:pt x="498" y="135"/>
                  <a:pt x="511" y="144"/>
                </a:cubicBezTo>
                <a:cubicBezTo>
                  <a:pt x="529" y="157"/>
                  <a:pt x="547" y="171"/>
                  <a:pt x="562" y="188"/>
                </a:cubicBezTo>
                <a:cubicBezTo>
                  <a:pt x="582" y="211"/>
                  <a:pt x="591" y="238"/>
                  <a:pt x="592" y="268"/>
                </a:cubicBezTo>
                <a:cubicBezTo>
                  <a:pt x="593" y="286"/>
                  <a:pt x="588" y="302"/>
                  <a:pt x="582" y="318"/>
                </a:cubicBezTo>
                <a:cubicBezTo>
                  <a:pt x="577" y="332"/>
                  <a:pt x="571" y="345"/>
                  <a:pt x="562" y="357"/>
                </a:cubicBezTo>
                <a:cubicBezTo>
                  <a:pt x="549" y="374"/>
                  <a:pt x="532" y="386"/>
                  <a:pt x="512" y="394"/>
                </a:cubicBezTo>
                <a:cubicBezTo>
                  <a:pt x="465" y="412"/>
                  <a:pt x="408" y="395"/>
                  <a:pt x="375" y="358"/>
                </a:cubicBezTo>
                <a:cubicBezTo>
                  <a:pt x="354" y="335"/>
                  <a:pt x="336" y="310"/>
                  <a:pt x="320" y="283"/>
                </a:cubicBezTo>
                <a:cubicBezTo>
                  <a:pt x="313" y="271"/>
                  <a:pt x="304" y="260"/>
                  <a:pt x="297" y="249"/>
                </a:cubicBezTo>
                <a:cubicBezTo>
                  <a:pt x="295" y="247"/>
                  <a:pt x="294" y="245"/>
                  <a:pt x="291" y="246"/>
                </a:cubicBezTo>
                <a:cubicBezTo>
                  <a:pt x="288" y="248"/>
                  <a:pt x="289" y="250"/>
                  <a:pt x="289" y="252"/>
                </a:cubicBezTo>
                <a:cubicBezTo>
                  <a:pt x="293" y="288"/>
                  <a:pt x="278" y="316"/>
                  <a:pt x="247" y="333"/>
                </a:cubicBezTo>
                <a:cubicBezTo>
                  <a:pt x="242" y="336"/>
                  <a:pt x="237" y="338"/>
                  <a:pt x="232" y="341"/>
                </a:cubicBezTo>
                <a:cubicBezTo>
                  <a:pt x="223" y="348"/>
                  <a:pt x="217" y="356"/>
                  <a:pt x="216" y="368"/>
                </a:cubicBezTo>
                <a:cubicBezTo>
                  <a:pt x="213" y="388"/>
                  <a:pt x="205" y="406"/>
                  <a:pt x="196" y="424"/>
                </a:cubicBezTo>
                <a:cubicBezTo>
                  <a:pt x="174" y="465"/>
                  <a:pt x="122" y="479"/>
                  <a:pt x="81" y="456"/>
                </a:cubicBezTo>
                <a:cubicBezTo>
                  <a:pt x="38" y="433"/>
                  <a:pt x="15" y="394"/>
                  <a:pt x="7" y="347"/>
                </a:cubicBezTo>
                <a:cubicBezTo>
                  <a:pt x="0" y="300"/>
                  <a:pt x="12" y="257"/>
                  <a:pt x="36" y="217"/>
                </a:cubicBezTo>
                <a:cubicBezTo>
                  <a:pt x="55" y="186"/>
                  <a:pt x="81" y="163"/>
                  <a:pt x="114" y="148"/>
                </a:cubicBezTo>
                <a:cubicBezTo>
                  <a:pt x="140" y="137"/>
                  <a:pt x="168" y="132"/>
                  <a:pt x="196" y="134"/>
                </a:cubicBezTo>
                <a:cubicBezTo>
                  <a:pt x="253" y="138"/>
                  <a:pt x="300" y="162"/>
                  <a:pt x="336" y="206"/>
                </a:cubicBezTo>
                <a:cubicBezTo>
                  <a:pt x="356" y="230"/>
                  <a:pt x="372" y="257"/>
                  <a:pt x="391" y="282"/>
                </a:cubicBezTo>
                <a:cubicBezTo>
                  <a:pt x="403" y="299"/>
                  <a:pt x="416" y="313"/>
                  <a:pt x="435" y="322"/>
                </a:cubicBezTo>
                <a:cubicBezTo>
                  <a:pt x="464" y="336"/>
                  <a:pt x="500" y="329"/>
                  <a:pt x="518" y="305"/>
                </a:cubicBezTo>
                <a:cubicBezTo>
                  <a:pt x="530" y="288"/>
                  <a:pt x="534" y="268"/>
                  <a:pt x="524" y="249"/>
                </a:cubicBezTo>
                <a:cubicBezTo>
                  <a:pt x="514" y="230"/>
                  <a:pt x="486" y="210"/>
                  <a:pt x="479" y="204"/>
                </a:cubicBezTo>
                <a:cubicBezTo>
                  <a:pt x="469" y="196"/>
                  <a:pt x="463" y="190"/>
                  <a:pt x="457" y="185"/>
                </a:cubicBezTo>
                <a:cubicBezTo>
                  <a:pt x="441" y="171"/>
                  <a:pt x="433" y="164"/>
                  <a:pt x="423" y="147"/>
                </a:cubicBezTo>
                <a:cubicBezTo>
                  <a:pt x="410" y="121"/>
                  <a:pt x="404" y="94"/>
                  <a:pt x="413" y="66"/>
                </a:cubicBezTo>
                <a:cubicBezTo>
                  <a:pt x="424" y="25"/>
                  <a:pt x="461" y="0"/>
                  <a:pt x="501" y="2"/>
                </a:cubicBezTo>
                <a:cubicBezTo>
                  <a:pt x="526" y="3"/>
                  <a:pt x="547" y="16"/>
                  <a:pt x="566" y="32"/>
                </a:cubicBezTo>
                <a:cubicBezTo>
                  <a:pt x="573" y="38"/>
                  <a:pt x="581" y="44"/>
                  <a:pt x="589" y="48"/>
                </a:cubicBezTo>
                <a:cubicBezTo>
                  <a:pt x="595" y="51"/>
                  <a:pt x="604" y="55"/>
                  <a:pt x="613" y="53"/>
                </a:cubicBezTo>
                <a:cubicBezTo>
                  <a:pt x="679" y="39"/>
                  <a:pt x="701" y="67"/>
                  <a:pt x="706" y="72"/>
                </a:cubicBezTo>
                <a:cubicBezTo>
                  <a:pt x="712" y="78"/>
                  <a:pt x="717" y="88"/>
                  <a:pt x="717" y="96"/>
                </a:cubicBezTo>
                <a:cubicBezTo>
                  <a:pt x="717" y="99"/>
                  <a:pt x="721" y="99"/>
                  <a:pt x="723" y="100"/>
                </a:cubicBezTo>
                <a:cubicBezTo>
                  <a:pt x="739" y="106"/>
                  <a:pt x="772" y="110"/>
                  <a:pt x="772" y="1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3" name="Freeform 107"/>
          <p:cNvSpPr>
            <a:spLocks/>
          </p:cNvSpPr>
          <p:nvPr/>
        </p:nvSpPr>
        <p:spPr bwMode="auto">
          <a:xfrm>
            <a:off x="5895095" y="4659489"/>
            <a:ext cx="657680" cy="342542"/>
          </a:xfrm>
          <a:custGeom>
            <a:avLst/>
            <a:gdLst/>
            <a:ahLst/>
            <a:cxnLst>
              <a:cxn ang="0">
                <a:pos x="238" y="273"/>
              </a:cxn>
              <a:cxn ang="0">
                <a:pos x="229" y="283"/>
              </a:cxn>
              <a:cxn ang="0">
                <a:pos x="168" y="374"/>
              </a:cxn>
              <a:cxn ang="0">
                <a:pos x="134" y="386"/>
              </a:cxn>
              <a:cxn ang="0">
                <a:pos x="75" y="359"/>
              </a:cxn>
              <a:cxn ang="0">
                <a:pos x="3" y="305"/>
              </a:cxn>
              <a:cxn ang="0">
                <a:pos x="48" y="305"/>
              </a:cxn>
              <a:cxn ang="0">
                <a:pos x="76" y="293"/>
              </a:cxn>
              <a:cxn ang="0">
                <a:pos x="60" y="265"/>
              </a:cxn>
              <a:cxn ang="0">
                <a:pos x="66" y="257"/>
              </a:cxn>
              <a:cxn ang="0">
                <a:pos x="119" y="224"/>
              </a:cxn>
              <a:cxn ang="0">
                <a:pos x="116" y="159"/>
              </a:cxn>
              <a:cxn ang="0">
                <a:pos x="126" y="132"/>
              </a:cxn>
              <a:cxn ang="0">
                <a:pos x="166" y="104"/>
              </a:cxn>
              <a:cxn ang="0">
                <a:pos x="183" y="65"/>
              </a:cxn>
              <a:cxn ang="0">
                <a:pos x="288" y="10"/>
              </a:cxn>
              <a:cxn ang="0">
                <a:pos x="435" y="18"/>
              </a:cxn>
              <a:cxn ang="0">
                <a:pos x="570" y="6"/>
              </a:cxn>
              <a:cxn ang="0">
                <a:pos x="724" y="51"/>
              </a:cxn>
              <a:cxn ang="0">
                <a:pos x="770" y="165"/>
              </a:cxn>
              <a:cxn ang="0">
                <a:pos x="746" y="253"/>
              </a:cxn>
              <a:cxn ang="0">
                <a:pos x="745" y="316"/>
              </a:cxn>
              <a:cxn ang="0">
                <a:pos x="735" y="378"/>
              </a:cxn>
              <a:cxn ang="0">
                <a:pos x="677" y="379"/>
              </a:cxn>
              <a:cxn ang="0">
                <a:pos x="684" y="354"/>
              </a:cxn>
              <a:cxn ang="0">
                <a:pos x="694" y="267"/>
              </a:cxn>
              <a:cxn ang="0">
                <a:pos x="672" y="240"/>
              </a:cxn>
              <a:cxn ang="0">
                <a:pos x="678" y="278"/>
              </a:cxn>
              <a:cxn ang="0">
                <a:pos x="652" y="325"/>
              </a:cxn>
              <a:cxn ang="0">
                <a:pos x="651" y="350"/>
              </a:cxn>
              <a:cxn ang="0">
                <a:pos x="593" y="350"/>
              </a:cxn>
              <a:cxn ang="0">
                <a:pos x="620" y="291"/>
              </a:cxn>
              <a:cxn ang="0">
                <a:pos x="598" y="250"/>
              </a:cxn>
              <a:cxn ang="0">
                <a:pos x="441" y="274"/>
              </a:cxn>
              <a:cxn ang="0">
                <a:pos x="419" y="285"/>
              </a:cxn>
              <a:cxn ang="0">
                <a:pos x="451" y="350"/>
              </a:cxn>
              <a:cxn ang="0">
                <a:pos x="401" y="382"/>
              </a:cxn>
              <a:cxn ang="0">
                <a:pos x="402" y="362"/>
              </a:cxn>
              <a:cxn ang="0">
                <a:pos x="366" y="299"/>
              </a:cxn>
              <a:cxn ang="0">
                <a:pos x="316" y="364"/>
              </a:cxn>
              <a:cxn ang="0">
                <a:pos x="302" y="402"/>
              </a:cxn>
              <a:cxn ang="0">
                <a:pos x="252" y="379"/>
              </a:cxn>
              <a:cxn ang="0">
                <a:pos x="285" y="277"/>
              </a:cxn>
              <a:cxn ang="0">
                <a:pos x="262" y="268"/>
              </a:cxn>
            </a:cxnLst>
            <a:rect l="0" t="0" r="r" b="b"/>
            <a:pathLst>
              <a:path w="776" h="404">
                <a:moveTo>
                  <a:pt x="262" y="268"/>
                </a:moveTo>
                <a:cubicBezTo>
                  <a:pt x="255" y="280"/>
                  <a:pt x="250" y="281"/>
                  <a:pt x="238" y="273"/>
                </a:cubicBezTo>
                <a:cubicBezTo>
                  <a:pt x="234" y="271"/>
                  <a:pt x="233" y="272"/>
                  <a:pt x="232" y="275"/>
                </a:cubicBezTo>
                <a:cubicBezTo>
                  <a:pt x="231" y="278"/>
                  <a:pt x="230" y="280"/>
                  <a:pt x="229" y="283"/>
                </a:cubicBezTo>
                <a:cubicBezTo>
                  <a:pt x="224" y="315"/>
                  <a:pt x="207" y="340"/>
                  <a:pt x="182" y="360"/>
                </a:cubicBezTo>
                <a:cubicBezTo>
                  <a:pt x="176" y="364"/>
                  <a:pt x="172" y="369"/>
                  <a:pt x="168" y="374"/>
                </a:cubicBezTo>
                <a:cubicBezTo>
                  <a:pt x="160" y="384"/>
                  <a:pt x="149" y="386"/>
                  <a:pt x="138" y="386"/>
                </a:cubicBezTo>
                <a:cubicBezTo>
                  <a:pt x="137" y="386"/>
                  <a:pt x="135" y="385"/>
                  <a:pt x="134" y="386"/>
                </a:cubicBezTo>
                <a:cubicBezTo>
                  <a:pt x="114" y="395"/>
                  <a:pt x="101" y="382"/>
                  <a:pt x="89" y="369"/>
                </a:cubicBezTo>
                <a:cubicBezTo>
                  <a:pt x="85" y="364"/>
                  <a:pt x="81" y="361"/>
                  <a:pt x="75" y="359"/>
                </a:cubicBezTo>
                <a:cubicBezTo>
                  <a:pt x="49" y="349"/>
                  <a:pt x="27" y="333"/>
                  <a:pt x="6" y="316"/>
                </a:cubicBezTo>
                <a:cubicBezTo>
                  <a:pt x="3" y="313"/>
                  <a:pt x="0" y="310"/>
                  <a:pt x="3" y="305"/>
                </a:cubicBezTo>
                <a:cubicBezTo>
                  <a:pt x="5" y="300"/>
                  <a:pt x="10" y="300"/>
                  <a:pt x="15" y="301"/>
                </a:cubicBezTo>
                <a:cubicBezTo>
                  <a:pt x="25" y="304"/>
                  <a:pt x="36" y="306"/>
                  <a:pt x="48" y="305"/>
                </a:cubicBezTo>
                <a:cubicBezTo>
                  <a:pt x="49" y="305"/>
                  <a:pt x="50" y="305"/>
                  <a:pt x="51" y="305"/>
                </a:cubicBezTo>
                <a:cubicBezTo>
                  <a:pt x="61" y="304"/>
                  <a:pt x="73" y="302"/>
                  <a:pt x="76" y="293"/>
                </a:cubicBezTo>
                <a:cubicBezTo>
                  <a:pt x="79" y="286"/>
                  <a:pt x="71" y="277"/>
                  <a:pt x="65" y="270"/>
                </a:cubicBezTo>
                <a:cubicBezTo>
                  <a:pt x="63" y="269"/>
                  <a:pt x="62" y="267"/>
                  <a:pt x="60" y="265"/>
                </a:cubicBezTo>
                <a:cubicBezTo>
                  <a:pt x="59" y="263"/>
                  <a:pt x="58" y="261"/>
                  <a:pt x="60" y="258"/>
                </a:cubicBezTo>
                <a:cubicBezTo>
                  <a:pt x="61" y="256"/>
                  <a:pt x="64" y="256"/>
                  <a:pt x="66" y="257"/>
                </a:cubicBezTo>
                <a:cubicBezTo>
                  <a:pt x="73" y="257"/>
                  <a:pt x="81" y="260"/>
                  <a:pt x="89" y="259"/>
                </a:cubicBezTo>
                <a:cubicBezTo>
                  <a:pt x="105" y="256"/>
                  <a:pt x="115" y="244"/>
                  <a:pt x="119" y="224"/>
                </a:cubicBezTo>
                <a:cubicBezTo>
                  <a:pt x="123" y="205"/>
                  <a:pt x="120" y="186"/>
                  <a:pt x="121" y="167"/>
                </a:cubicBezTo>
                <a:cubicBezTo>
                  <a:pt x="122" y="163"/>
                  <a:pt x="119" y="161"/>
                  <a:pt x="116" y="159"/>
                </a:cubicBezTo>
                <a:cubicBezTo>
                  <a:pt x="100" y="149"/>
                  <a:pt x="70" y="105"/>
                  <a:pt x="85" y="117"/>
                </a:cubicBezTo>
                <a:cubicBezTo>
                  <a:pt x="96" y="125"/>
                  <a:pt x="113" y="127"/>
                  <a:pt x="126" y="132"/>
                </a:cubicBezTo>
                <a:cubicBezTo>
                  <a:pt x="139" y="138"/>
                  <a:pt x="146" y="134"/>
                  <a:pt x="153" y="121"/>
                </a:cubicBezTo>
                <a:cubicBezTo>
                  <a:pt x="157" y="115"/>
                  <a:pt x="160" y="109"/>
                  <a:pt x="166" y="104"/>
                </a:cubicBezTo>
                <a:cubicBezTo>
                  <a:pt x="170" y="101"/>
                  <a:pt x="171" y="96"/>
                  <a:pt x="171" y="92"/>
                </a:cubicBezTo>
                <a:cubicBezTo>
                  <a:pt x="172" y="81"/>
                  <a:pt x="177" y="73"/>
                  <a:pt x="183" y="65"/>
                </a:cubicBezTo>
                <a:cubicBezTo>
                  <a:pt x="203" y="43"/>
                  <a:pt x="225" y="27"/>
                  <a:pt x="255" y="20"/>
                </a:cubicBezTo>
                <a:cubicBezTo>
                  <a:pt x="266" y="18"/>
                  <a:pt x="277" y="13"/>
                  <a:pt x="288" y="10"/>
                </a:cubicBezTo>
                <a:cubicBezTo>
                  <a:pt x="314" y="0"/>
                  <a:pt x="340" y="3"/>
                  <a:pt x="367" y="11"/>
                </a:cubicBezTo>
                <a:cubicBezTo>
                  <a:pt x="389" y="18"/>
                  <a:pt x="412" y="19"/>
                  <a:pt x="435" y="18"/>
                </a:cubicBezTo>
                <a:cubicBezTo>
                  <a:pt x="473" y="17"/>
                  <a:pt x="509" y="10"/>
                  <a:pt x="546" y="4"/>
                </a:cubicBezTo>
                <a:cubicBezTo>
                  <a:pt x="554" y="2"/>
                  <a:pt x="562" y="3"/>
                  <a:pt x="570" y="6"/>
                </a:cubicBezTo>
                <a:cubicBezTo>
                  <a:pt x="593" y="16"/>
                  <a:pt x="617" y="23"/>
                  <a:pt x="642" y="19"/>
                </a:cubicBezTo>
                <a:cubicBezTo>
                  <a:pt x="676" y="14"/>
                  <a:pt x="700" y="31"/>
                  <a:pt x="724" y="51"/>
                </a:cubicBezTo>
                <a:cubicBezTo>
                  <a:pt x="738" y="63"/>
                  <a:pt x="752" y="75"/>
                  <a:pt x="760" y="92"/>
                </a:cubicBezTo>
                <a:cubicBezTo>
                  <a:pt x="771" y="115"/>
                  <a:pt x="776" y="139"/>
                  <a:pt x="770" y="165"/>
                </a:cubicBezTo>
                <a:cubicBezTo>
                  <a:pt x="766" y="185"/>
                  <a:pt x="761" y="206"/>
                  <a:pt x="756" y="227"/>
                </a:cubicBezTo>
                <a:cubicBezTo>
                  <a:pt x="755" y="236"/>
                  <a:pt x="748" y="243"/>
                  <a:pt x="746" y="253"/>
                </a:cubicBezTo>
                <a:cubicBezTo>
                  <a:pt x="745" y="266"/>
                  <a:pt x="746" y="279"/>
                  <a:pt x="750" y="291"/>
                </a:cubicBezTo>
                <a:cubicBezTo>
                  <a:pt x="753" y="301"/>
                  <a:pt x="751" y="309"/>
                  <a:pt x="745" y="316"/>
                </a:cubicBezTo>
                <a:cubicBezTo>
                  <a:pt x="731" y="331"/>
                  <a:pt x="726" y="348"/>
                  <a:pt x="737" y="367"/>
                </a:cubicBezTo>
                <a:cubicBezTo>
                  <a:pt x="740" y="371"/>
                  <a:pt x="739" y="375"/>
                  <a:pt x="735" y="378"/>
                </a:cubicBezTo>
                <a:cubicBezTo>
                  <a:pt x="731" y="380"/>
                  <a:pt x="727" y="383"/>
                  <a:pt x="723" y="383"/>
                </a:cubicBezTo>
                <a:cubicBezTo>
                  <a:pt x="707" y="384"/>
                  <a:pt x="692" y="383"/>
                  <a:pt x="677" y="379"/>
                </a:cubicBezTo>
                <a:cubicBezTo>
                  <a:pt x="668" y="376"/>
                  <a:pt x="667" y="373"/>
                  <a:pt x="672" y="365"/>
                </a:cubicBezTo>
                <a:cubicBezTo>
                  <a:pt x="675" y="360"/>
                  <a:pt x="679" y="356"/>
                  <a:pt x="684" y="354"/>
                </a:cubicBezTo>
                <a:cubicBezTo>
                  <a:pt x="691" y="352"/>
                  <a:pt x="694" y="347"/>
                  <a:pt x="695" y="340"/>
                </a:cubicBezTo>
                <a:cubicBezTo>
                  <a:pt x="699" y="316"/>
                  <a:pt x="697" y="291"/>
                  <a:pt x="694" y="267"/>
                </a:cubicBezTo>
                <a:cubicBezTo>
                  <a:pt x="693" y="259"/>
                  <a:pt x="688" y="252"/>
                  <a:pt x="683" y="245"/>
                </a:cubicBezTo>
                <a:cubicBezTo>
                  <a:pt x="680" y="242"/>
                  <a:pt x="678" y="237"/>
                  <a:pt x="672" y="240"/>
                </a:cubicBezTo>
                <a:cubicBezTo>
                  <a:pt x="666" y="244"/>
                  <a:pt x="666" y="247"/>
                  <a:pt x="668" y="253"/>
                </a:cubicBezTo>
                <a:cubicBezTo>
                  <a:pt x="671" y="261"/>
                  <a:pt x="675" y="270"/>
                  <a:pt x="678" y="278"/>
                </a:cubicBezTo>
                <a:cubicBezTo>
                  <a:pt x="685" y="293"/>
                  <a:pt x="683" y="298"/>
                  <a:pt x="671" y="307"/>
                </a:cubicBezTo>
                <a:cubicBezTo>
                  <a:pt x="664" y="312"/>
                  <a:pt x="658" y="318"/>
                  <a:pt x="652" y="325"/>
                </a:cubicBezTo>
                <a:cubicBezTo>
                  <a:pt x="648" y="330"/>
                  <a:pt x="646" y="336"/>
                  <a:pt x="651" y="342"/>
                </a:cubicBezTo>
                <a:cubicBezTo>
                  <a:pt x="654" y="345"/>
                  <a:pt x="653" y="347"/>
                  <a:pt x="651" y="350"/>
                </a:cubicBezTo>
                <a:cubicBezTo>
                  <a:pt x="639" y="363"/>
                  <a:pt x="609" y="369"/>
                  <a:pt x="593" y="362"/>
                </a:cubicBezTo>
                <a:cubicBezTo>
                  <a:pt x="587" y="359"/>
                  <a:pt x="588" y="354"/>
                  <a:pt x="593" y="350"/>
                </a:cubicBezTo>
                <a:cubicBezTo>
                  <a:pt x="604" y="342"/>
                  <a:pt x="612" y="331"/>
                  <a:pt x="618" y="318"/>
                </a:cubicBezTo>
                <a:cubicBezTo>
                  <a:pt x="622" y="309"/>
                  <a:pt x="623" y="300"/>
                  <a:pt x="620" y="291"/>
                </a:cubicBezTo>
                <a:cubicBezTo>
                  <a:pt x="616" y="278"/>
                  <a:pt x="612" y="266"/>
                  <a:pt x="609" y="254"/>
                </a:cubicBezTo>
                <a:cubicBezTo>
                  <a:pt x="607" y="248"/>
                  <a:pt x="605" y="245"/>
                  <a:pt x="598" y="250"/>
                </a:cubicBezTo>
                <a:cubicBezTo>
                  <a:pt x="567" y="270"/>
                  <a:pt x="533" y="280"/>
                  <a:pt x="495" y="276"/>
                </a:cubicBezTo>
                <a:cubicBezTo>
                  <a:pt x="477" y="275"/>
                  <a:pt x="459" y="276"/>
                  <a:pt x="441" y="274"/>
                </a:cubicBezTo>
                <a:cubicBezTo>
                  <a:pt x="432" y="273"/>
                  <a:pt x="423" y="274"/>
                  <a:pt x="414" y="270"/>
                </a:cubicBezTo>
                <a:cubicBezTo>
                  <a:pt x="413" y="277"/>
                  <a:pt x="417" y="281"/>
                  <a:pt x="419" y="285"/>
                </a:cubicBezTo>
                <a:cubicBezTo>
                  <a:pt x="424" y="296"/>
                  <a:pt x="429" y="307"/>
                  <a:pt x="431" y="319"/>
                </a:cubicBezTo>
                <a:cubicBezTo>
                  <a:pt x="434" y="332"/>
                  <a:pt x="441" y="342"/>
                  <a:pt x="451" y="350"/>
                </a:cubicBezTo>
                <a:cubicBezTo>
                  <a:pt x="462" y="359"/>
                  <a:pt x="460" y="374"/>
                  <a:pt x="446" y="380"/>
                </a:cubicBezTo>
                <a:cubicBezTo>
                  <a:pt x="432" y="386"/>
                  <a:pt x="417" y="386"/>
                  <a:pt x="401" y="382"/>
                </a:cubicBezTo>
                <a:cubicBezTo>
                  <a:pt x="394" y="381"/>
                  <a:pt x="393" y="376"/>
                  <a:pt x="396" y="370"/>
                </a:cubicBezTo>
                <a:cubicBezTo>
                  <a:pt x="398" y="367"/>
                  <a:pt x="400" y="364"/>
                  <a:pt x="402" y="362"/>
                </a:cubicBezTo>
                <a:cubicBezTo>
                  <a:pt x="411" y="354"/>
                  <a:pt x="412" y="347"/>
                  <a:pt x="404" y="340"/>
                </a:cubicBezTo>
                <a:cubicBezTo>
                  <a:pt x="389" y="328"/>
                  <a:pt x="379" y="312"/>
                  <a:pt x="366" y="299"/>
                </a:cubicBezTo>
                <a:cubicBezTo>
                  <a:pt x="360" y="293"/>
                  <a:pt x="356" y="294"/>
                  <a:pt x="351" y="300"/>
                </a:cubicBezTo>
                <a:cubicBezTo>
                  <a:pt x="336" y="319"/>
                  <a:pt x="327" y="342"/>
                  <a:pt x="316" y="364"/>
                </a:cubicBezTo>
                <a:cubicBezTo>
                  <a:pt x="314" y="368"/>
                  <a:pt x="317" y="371"/>
                  <a:pt x="318" y="374"/>
                </a:cubicBezTo>
                <a:cubicBezTo>
                  <a:pt x="325" y="392"/>
                  <a:pt x="321" y="400"/>
                  <a:pt x="302" y="402"/>
                </a:cubicBezTo>
                <a:cubicBezTo>
                  <a:pt x="289" y="404"/>
                  <a:pt x="276" y="403"/>
                  <a:pt x="263" y="402"/>
                </a:cubicBezTo>
                <a:cubicBezTo>
                  <a:pt x="246" y="402"/>
                  <a:pt x="240" y="390"/>
                  <a:pt x="252" y="379"/>
                </a:cubicBezTo>
                <a:cubicBezTo>
                  <a:pt x="274" y="359"/>
                  <a:pt x="282" y="335"/>
                  <a:pt x="285" y="307"/>
                </a:cubicBezTo>
                <a:cubicBezTo>
                  <a:pt x="286" y="297"/>
                  <a:pt x="287" y="287"/>
                  <a:pt x="285" y="277"/>
                </a:cubicBezTo>
                <a:cubicBezTo>
                  <a:pt x="284" y="271"/>
                  <a:pt x="281" y="267"/>
                  <a:pt x="275" y="270"/>
                </a:cubicBezTo>
                <a:cubicBezTo>
                  <a:pt x="270" y="273"/>
                  <a:pt x="266" y="271"/>
                  <a:pt x="262" y="26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6" name="Freeform 110"/>
          <p:cNvSpPr>
            <a:spLocks noEditPoints="1"/>
          </p:cNvSpPr>
          <p:nvPr/>
        </p:nvSpPr>
        <p:spPr bwMode="auto">
          <a:xfrm>
            <a:off x="6736378" y="4533434"/>
            <a:ext cx="638498" cy="460376"/>
          </a:xfrm>
          <a:custGeom>
            <a:avLst/>
            <a:gdLst/>
            <a:ahLst/>
            <a:cxnLst>
              <a:cxn ang="0">
                <a:pos x="563" y="383"/>
              </a:cxn>
              <a:cxn ang="0">
                <a:pos x="550" y="408"/>
              </a:cxn>
              <a:cxn ang="0">
                <a:pos x="555" y="413"/>
              </a:cxn>
              <a:cxn ang="0">
                <a:pos x="580" y="400"/>
              </a:cxn>
              <a:cxn ang="0">
                <a:pos x="607" y="169"/>
              </a:cxn>
              <a:cxn ang="0">
                <a:pos x="643" y="189"/>
              </a:cxn>
              <a:cxn ang="0">
                <a:pos x="632" y="166"/>
              </a:cxn>
              <a:cxn ang="0">
                <a:pos x="552" y="105"/>
              </a:cxn>
              <a:cxn ang="0">
                <a:pos x="552" y="105"/>
              </a:cxn>
              <a:cxn ang="0">
                <a:pos x="517" y="30"/>
              </a:cxn>
              <a:cxn ang="0">
                <a:pos x="542" y="73"/>
              </a:cxn>
              <a:cxn ang="0">
                <a:pos x="565" y="95"/>
              </a:cxn>
              <a:cxn ang="0">
                <a:pos x="642" y="131"/>
              </a:cxn>
              <a:cxn ang="0">
                <a:pos x="707" y="223"/>
              </a:cxn>
              <a:cxn ang="0">
                <a:pos x="750" y="273"/>
              </a:cxn>
              <a:cxn ang="0">
                <a:pos x="654" y="279"/>
              </a:cxn>
              <a:cxn ang="0">
                <a:pos x="626" y="303"/>
              </a:cxn>
              <a:cxn ang="0">
                <a:pos x="585" y="366"/>
              </a:cxn>
              <a:cxn ang="0">
                <a:pos x="607" y="390"/>
              </a:cxn>
              <a:cxn ang="0">
                <a:pos x="650" y="397"/>
              </a:cxn>
              <a:cxn ang="0">
                <a:pos x="720" y="486"/>
              </a:cxn>
              <a:cxn ang="0">
                <a:pos x="677" y="533"/>
              </a:cxn>
              <a:cxn ang="0">
                <a:pos x="694" y="496"/>
              </a:cxn>
              <a:cxn ang="0">
                <a:pos x="646" y="420"/>
              </a:cxn>
              <a:cxn ang="0">
                <a:pos x="612" y="426"/>
              </a:cxn>
              <a:cxn ang="0">
                <a:pos x="635" y="473"/>
              </a:cxn>
              <a:cxn ang="0">
                <a:pos x="598" y="537"/>
              </a:cxn>
              <a:cxn ang="0">
                <a:pos x="590" y="535"/>
              </a:cxn>
              <a:cxn ang="0">
                <a:pos x="603" y="506"/>
              </a:cxn>
              <a:cxn ang="0">
                <a:pos x="610" y="485"/>
              </a:cxn>
              <a:cxn ang="0">
                <a:pos x="599" y="440"/>
              </a:cxn>
              <a:cxn ang="0">
                <a:pos x="520" y="463"/>
              </a:cxn>
              <a:cxn ang="0">
                <a:pos x="496" y="447"/>
              </a:cxn>
              <a:cxn ang="0">
                <a:pos x="360" y="456"/>
              </a:cxn>
              <a:cxn ang="0">
                <a:pos x="287" y="410"/>
              </a:cxn>
              <a:cxn ang="0">
                <a:pos x="216" y="421"/>
              </a:cxn>
              <a:cxn ang="0">
                <a:pos x="167" y="414"/>
              </a:cxn>
              <a:cxn ang="0">
                <a:pos x="107" y="408"/>
              </a:cxn>
              <a:cxn ang="0">
                <a:pos x="32" y="451"/>
              </a:cxn>
              <a:cxn ang="0">
                <a:pos x="2" y="441"/>
              </a:cxn>
              <a:cxn ang="0">
                <a:pos x="22" y="437"/>
              </a:cxn>
              <a:cxn ang="0">
                <a:pos x="36" y="419"/>
              </a:cxn>
              <a:cxn ang="0">
                <a:pos x="112" y="371"/>
              </a:cxn>
              <a:cxn ang="0">
                <a:pos x="136" y="366"/>
              </a:cxn>
              <a:cxn ang="0">
                <a:pos x="168" y="356"/>
              </a:cxn>
              <a:cxn ang="0">
                <a:pos x="213" y="288"/>
              </a:cxn>
              <a:cxn ang="0">
                <a:pos x="313" y="294"/>
              </a:cxn>
              <a:cxn ang="0">
                <a:pos x="411" y="301"/>
              </a:cxn>
              <a:cxn ang="0">
                <a:pos x="499" y="292"/>
              </a:cxn>
              <a:cxn ang="0">
                <a:pos x="589" y="238"/>
              </a:cxn>
              <a:cxn ang="0">
                <a:pos x="604" y="214"/>
              </a:cxn>
              <a:cxn ang="0">
                <a:pos x="563" y="161"/>
              </a:cxn>
              <a:cxn ang="0">
                <a:pos x="561" y="142"/>
              </a:cxn>
              <a:cxn ang="0">
                <a:pos x="530" y="83"/>
              </a:cxn>
              <a:cxn ang="0">
                <a:pos x="511" y="6"/>
              </a:cxn>
            </a:cxnLst>
            <a:rect l="0" t="0" r="r" b="b"/>
            <a:pathLst>
              <a:path w="753" h="541">
                <a:moveTo>
                  <a:pt x="580" y="400"/>
                </a:moveTo>
                <a:cubicBezTo>
                  <a:pt x="580" y="394"/>
                  <a:pt x="568" y="383"/>
                  <a:pt x="563" y="383"/>
                </a:cubicBezTo>
                <a:cubicBezTo>
                  <a:pt x="560" y="383"/>
                  <a:pt x="557" y="383"/>
                  <a:pt x="557" y="387"/>
                </a:cubicBezTo>
                <a:cubicBezTo>
                  <a:pt x="555" y="394"/>
                  <a:pt x="553" y="401"/>
                  <a:pt x="550" y="408"/>
                </a:cubicBezTo>
                <a:cubicBezTo>
                  <a:pt x="549" y="410"/>
                  <a:pt x="549" y="412"/>
                  <a:pt x="550" y="413"/>
                </a:cubicBezTo>
                <a:cubicBezTo>
                  <a:pt x="552" y="415"/>
                  <a:pt x="553" y="414"/>
                  <a:pt x="555" y="413"/>
                </a:cubicBezTo>
                <a:cubicBezTo>
                  <a:pt x="562" y="411"/>
                  <a:pt x="569" y="408"/>
                  <a:pt x="576" y="405"/>
                </a:cubicBezTo>
                <a:cubicBezTo>
                  <a:pt x="578" y="404"/>
                  <a:pt x="580" y="403"/>
                  <a:pt x="580" y="400"/>
                </a:cubicBezTo>
                <a:close/>
                <a:moveTo>
                  <a:pt x="611" y="163"/>
                </a:moveTo>
                <a:cubicBezTo>
                  <a:pt x="606" y="162"/>
                  <a:pt x="605" y="164"/>
                  <a:pt x="607" y="169"/>
                </a:cubicBezTo>
                <a:cubicBezTo>
                  <a:pt x="611" y="180"/>
                  <a:pt x="621" y="186"/>
                  <a:pt x="628" y="194"/>
                </a:cubicBezTo>
                <a:cubicBezTo>
                  <a:pt x="633" y="199"/>
                  <a:pt x="638" y="192"/>
                  <a:pt x="643" y="189"/>
                </a:cubicBezTo>
                <a:cubicBezTo>
                  <a:pt x="647" y="187"/>
                  <a:pt x="648" y="185"/>
                  <a:pt x="647" y="181"/>
                </a:cubicBezTo>
                <a:cubicBezTo>
                  <a:pt x="644" y="174"/>
                  <a:pt x="640" y="168"/>
                  <a:pt x="632" y="166"/>
                </a:cubicBezTo>
                <a:cubicBezTo>
                  <a:pt x="625" y="165"/>
                  <a:pt x="618" y="164"/>
                  <a:pt x="611" y="163"/>
                </a:cubicBezTo>
                <a:close/>
                <a:moveTo>
                  <a:pt x="552" y="105"/>
                </a:moveTo>
                <a:cubicBezTo>
                  <a:pt x="561" y="138"/>
                  <a:pt x="591" y="154"/>
                  <a:pt x="634" y="150"/>
                </a:cubicBezTo>
                <a:cubicBezTo>
                  <a:pt x="618" y="115"/>
                  <a:pt x="582" y="117"/>
                  <a:pt x="552" y="105"/>
                </a:cubicBezTo>
                <a:close/>
                <a:moveTo>
                  <a:pt x="511" y="6"/>
                </a:moveTo>
                <a:cubicBezTo>
                  <a:pt x="513" y="14"/>
                  <a:pt x="514" y="22"/>
                  <a:pt x="517" y="30"/>
                </a:cubicBezTo>
                <a:cubicBezTo>
                  <a:pt x="523" y="45"/>
                  <a:pt x="528" y="55"/>
                  <a:pt x="537" y="72"/>
                </a:cubicBezTo>
                <a:cubicBezTo>
                  <a:pt x="538" y="75"/>
                  <a:pt x="539" y="79"/>
                  <a:pt x="542" y="73"/>
                </a:cubicBezTo>
                <a:cubicBezTo>
                  <a:pt x="544" y="71"/>
                  <a:pt x="545" y="74"/>
                  <a:pt x="545" y="75"/>
                </a:cubicBezTo>
                <a:cubicBezTo>
                  <a:pt x="545" y="88"/>
                  <a:pt x="556" y="91"/>
                  <a:pt x="565" y="95"/>
                </a:cubicBezTo>
                <a:cubicBezTo>
                  <a:pt x="575" y="98"/>
                  <a:pt x="586" y="99"/>
                  <a:pt x="596" y="102"/>
                </a:cubicBezTo>
                <a:cubicBezTo>
                  <a:pt x="613" y="106"/>
                  <a:pt x="630" y="114"/>
                  <a:pt x="642" y="131"/>
                </a:cubicBezTo>
                <a:cubicBezTo>
                  <a:pt x="654" y="148"/>
                  <a:pt x="661" y="167"/>
                  <a:pt x="671" y="186"/>
                </a:cubicBezTo>
                <a:cubicBezTo>
                  <a:pt x="679" y="202"/>
                  <a:pt x="691" y="214"/>
                  <a:pt x="707" y="223"/>
                </a:cubicBezTo>
                <a:cubicBezTo>
                  <a:pt x="720" y="231"/>
                  <a:pt x="730" y="243"/>
                  <a:pt x="744" y="251"/>
                </a:cubicBezTo>
                <a:cubicBezTo>
                  <a:pt x="751" y="255"/>
                  <a:pt x="753" y="265"/>
                  <a:pt x="750" y="273"/>
                </a:cubicBezTo>
                <a:cubicBezTo>
                  <a:pt x="745" y="283"/>
                  <a:pt x="739" y="287"/>
                  <a:pt x="729" y="285"/>
                </a:cubicBezTo>
                <a:cubicBezTo>
                  <a:pt x="704" y="280"/>
                  <a:pt x="679" y="282"/>
                  <a:pt x="654" y="279"/>
                </a:cubicBezTo>
                <a:cubicBezTo>
                  <a:pt x="650" y="279"/>
                  <a:pt x="646" y="280"/>
                  <a:pt x="643" y="283"/>
                </a:cubicBezTo>
                <a:cubicBezTo>
                  <a:pt x="637" y="289"/>
                  <a:pt x="630" y="295"/>
                  <a:pt x="626" y="303"/>
                </a:cubicBezTo>
                <a:cubicBezTo>
                  <a:pt x="615" y="322"/>
                  <a:pt x="601" y="339"/>
                  <a:pt x="587" y="355"/>
                </a:cubicBezTo>
                <a:cubicBezTo>
                  <a:pt x="583" y="358"/>
                  <a:pt x="582" y="361"/>
                  <a:pt x="585" y="366"/>
                </a:cubicBezTo>
                <a:cubicBezTo>
                  <a:pt x="589" y="372"/>
                  <a:pt x="592" y="379"/>
                  <a:pt x="595" y="387"/>
                </a:cubicBezTo>
                <a:cubicBezTo>
                  <a:pt x="597" y="394"/>
                  <a:pt x="601" y="394"/>
                  <a:pt x="607" y="390"/>
                </a:cubicBezTo>
                <a:cubicBezTo>
                  <a:pt x="609" y="389"/>
                  <a:pt x="611" y="388"/>
                  <a:pt x="614" y="387"/>
                </a:cubicBezTo>
                <a:cubicBezTo>
                  <a:pt x="630" y="380"/>
                  <a:pt x="639" y="382"/>
                  <a:pt x="650" y="397"/>
                </a:cubicBezTo>
                <a:cubicBezTo>
                  <a:pt x="668" y="422"/>
                  <a:pt x="693" y="442"/>
                  <a:pt x="715" y="465"/>
                </a:cubicBezTo>
                <a:cubicBezTo>
                  <a:pt x="721" y="471"/>
                  <a:pt x="722" y="478"/>
                  <a:pt x="720" y="486"/>
                </a:cubicBezTo>
                <a:cubicBezTo>
                  <a:pt x="713" y="506"/>
                  <a:pt x="700" y="522"/>
                  <a:pt x="684" y="536"/>
                </a:cubicBezTo>
                <a:cubicBezTo>
                  <a:pt x="681" y="539"/>
                  <a:pt x="678" y="538"/>
                  <a:pt x="677" y="533"/>
                </a:cubicBezTo>
                <a:cubicBezTo>
                  <a:pt x="672" y="519"/>
                  <a:pt x="675" y="504"/>
                  <a:pt x="689" y="502"/>
                </a:cubicBezTo>
                <a:cubicBezTo>
                  <a:pt x="694" y="501"/>
                  <a:pt x="693" y="498"/>
                  <a:pt x="694" y="496"/>
                </a:cubicBezTo>
                <a:cubicBezTo>
                  <a:pt x="696" y="484"/>
                  <a:pt x="697" y="474"/>
                  <a:pt x="688" y="465"/>
                </a:cubicBezTo>
                <a:cubicBezTo>
                  <a:pt x="674" y="450"/>
                  <a:pt x="660" y="434"/>
                  <a:pt x="646" y="420"/>
                </a:cubicBezTo>
                <a:cubicBezTo>
                  <a:pt x="635" y="408"/>
                  <a:pt x="629" y="408"/>
                  <a:pt x="615" y="416"/>
                </a:cubicBezTo>
                <a:cubicBezTo>
                  <a:pt x="610" y="419"/>
                  <a:pt x="610" y="421"/>
                  <a:pt x="612" y="426"/>
                </a:cubicBezTo>
                <a:cubicBezTo>
                  <a:pt x="619" y="438"/>
                  <a:pt x="626" y="449"/>
                  <a:pt x="632" y="461"/>
                </a:cubicBezTo>
                <a:cubicBezTo>
                  <a:pt x="634" y="465"/>
                  <a:pt x="637" y="469"/>
                  <a:pt x="635" y="473"/>
                </a:cubicBezTo>
                <a:cubicBezTo>
                  <a:pt x="630" y="491"/>
                  <a:pt x="628" y="511"/>
                  <a:pt x="610" y="523"/>
                </a:cubicBezTo>
                <a:cubicBezTo>
                  <a:pt x="605" y="526"/>
                  <a:pt x="602" y="532"/>
                  <a:pt x="598" y="537"/>
                </a:cubicBezTo>
                <a:cubicBezTo>
                  <a:pt x="597" y="539"/>
                  <a:pt x="596" y="541"/>
                  <a:pt x="593" y="540"/>
                </a:cubicBezTo>
                <a:cubicBezTo>
                  <a:pt x="591" y="540"/>
                  <a:pt x="591" y="537"/>
                  <a:pt x="590" y="535"/>
                </a:cubicBezTo>
                <a:cubicBezTo>
                  <a:pt x="590" y="530"/>
                  <a:pt x="589" y="525"/>
                  <a:pt x="589" y="520"/>
                </a:cubicBezTo>
                <a:cubicBezTo>
                  <a:pt x="589" y="509"/>
                  <a:pt x="591" y="507"/>
                  <a:pt x="603" y="506"/>
                </a:cubicBezTo>
                <a:cubicBezTo>
                  <a:pt x="610" y="506"/>
                  <a:pt x="613" y="502"/>
                  <a:pt x="611" y="496"/>
                </a:cubicBezTo>
                <a:cubicBezTo>
                  <a:pt x="609" y="492"/>
                  <a:pt x="609" y="489"/>
                  <a:pt x="610" y="485"/>
                </a:cubicBezTo>
                <a:cubicBezTo>
                  <a:pt x="614" y="475"/>
                  <a:pt x="612" y="465"/>
                  <a:pt x="607" y="456"/>
                </a:cubicBezTo>
                <a:cubicBezTo>
                  <a:pt x="604" y="450"/>
                  <a:pt x="602" y="445"/>
                  <a:pt x="599" y="440"/>
                </a:cubicBezTo>
                <a:cubicBezTo>
                  <a:pt x="594" y="429"/>
                  <a:pt x="594" y="429"/>
                  <a:pt x="583" y="436"/>
                </a:cubicBezTo>
                <a:cubicBezTo>
                  <a:pt x="564" y="450"/>
                  <a:pt x="543" y="458"/>
                  <a:pt x="520" y="463"/>
                </a:cubicBezTo>
                <a:cubicBezTo>
                  <a:pt x="510" y="465"/>
                  <a:pt x="507" y="463"/>
                  <a:pt x="504" y="453"/>
                </a:cubicBezTo>
                <a:cubicBezTo>
                  <a:pt x="503" y="449"/>
                  <a:pt x="502" y="445"/>
                  <a:pt x="496" y="447"/>
                </a:cubicBezTo>
                <a:cubicBezTo>
                  <a:pt x="485" y="453"/>
                  <a:pt x="472" y="454"/>
                  <a:pt x="459" y="454"/>
                </a:cubicBezTo>
                <a:cubicBezTo>
                  <a:pt x="426" y="455"/>
                  <a:pt x="393" y="461"/>
                  <a:pt x="360" y="456"/>
                </a:cubicBezTo>
                <a:cubicBezTo>
                  <a:pt x="330" y="452"/>
                  <a:pt x="303" y="441"/>
                  <a:pt x="288" y="412"/>
                </a:cubicBezTo>
                <a:cubicBezTo>
                  <a:pt x="288" y="412"/>
                  <a:pt x="287" y="411"/>
                  <a:pt x="287" y="410"/>
                </a:cubicBezTo>
                <a:cubicBezTo>
                  <a:pt x="280" y="399"/>
                  <a:pt x="280" y="399"/>
                  <a:pt x="269" y="406"/>
                </a:cubicBezTo>
                <a:cubicBezTo>
                  <a:pt x="253" y="415"/>
                  <a:pt x="235" y="423"/>
                  <a:pt x="216" y="421"/>
                </a:cubicBezTo>
                <a:cubicBezTo>
                  <a:pt x="213" y="421"/>
                  <a:pt x="210" y="421"/>
                  <a:pt x="208" y="420"/>
                </a:cubicBezTo>
                <a:cubicBezTo>
                  <a:pt x="195" y="414"/>
                  <a:pt x="181" y="413"/>
                  <a:pt x="167" y="414"/>
                </a:cubicBezTo>
                <a:cubicBezTo>
                  <a:pt x="157" y="415"/>
                  <a:pt x="149" y="409"/>
                  <a:pt x="140" y="405"/>
                </a:cubicBezTo>
                <a:cubicBezTo>
                  <a:pt x="128" y="400"/>
                  <a:pt x="118" y="401"/>
                  <a:pt x="107" y="408"/>
                </a:cubicBezTo>
                <a:cubicBezTo>
                  <a:pt x="97" y="414"/>
                  <a:pt x="86" y="420"/>
                  <a:pt x="76" y="427"/>
                </a:cubicBezTo>
                <a:cubicBezTo>
                  <a:pt x="62" y="436"/>
                  <a:pt x="45" y="440"/>
                  <a:pt x="32" y="451"/>
                </a:cubicBezTo>
                <a:cubicBezTo>
                  <a:pt x="26" y="456"/>
                  <a:pt x="15" y="455"/>
                  <a:pt x="6" y="449"/>
                </a:cubicBezTo>
                <a:cubicBezTo>
                  <a:pt x="3" y="447"/>
                  <a:pt x="0" y="445"/>
                  <a:pt x="2" y="441"/>
                </a:cubicBezTo>
                <a:cubicBezTo>
                  <a:pt x="4" y="437"/>
                  <a:pt x="7" y="435"/>
                  <a:pt x="12" y="435"/>
                </a:cubicBezTo>
                <a:cubicBezTo>
                  <a:pt x="15" y="436"/>
                  <a:pt x="19" y="438"/>
                  <a:pt x="22" y="437"/>
                </a:cubicBezTo>
                <a:cubicBezTo>
                  <a:pt x="25" y="436"/>
                  <a:pt x="34" y="438"/>
                  <a:pt x="28" y="429"/>
                </a:cubicBezTo>
                <a:cubicBezTo>
                  <a:pt x="25" y="426"/>
                  <a:pt x="32" y="417"/>
                  <a:pt x="36" y="419"/>
                </a:cubicBezTo>
                <a:cubicBezTo>
                  <a:pt x="55" y="425"/>
                  <a:pt x="65" y="409"/>
                  <a:pt x="76" y="401"/>
                </a:cubicBezTo>
                <a:cubicBezTo>
                  <a:pt x="89" y="392"/>
                  <a:pt x="100" y="381"/>
                  <a:pt x="112" y="371"/>
                </a:cubicBezTo>
                <a:cubicBezTo>
                  <a:pt x="117" y="367"/>
                  <a:pt x="121" y="365"/>
                  <a:pt x="127" y="368"/>
                </a:cubicBezTo>
                <a:cubicBezTo>
                  <a:pt x="130" y="369"/>
                  <a:pt x="133" y="370"/>
                  <a:pt x="136" y="366"/>
                </a:cubicBezTo>
                <a:cubicBezTo>
                  <a:pt x="138" y="364"/>
                  <a:pt x="140" y="364"/>
                  <a:pt x="143" y="365"/>
                </a:cubicBezTo>
                <a:cubicBezTo>
                  <a:pt x="154" y="371"/>
                  <a:pt x="161" y="363"/>
                  <a:pt x="168" y="356"/>
                </a:cubicBezTo>
                <a:cubicBezTo>
                  <a:pt x="178" y="344"/>
                  <a:pt x="184" y="329"/>
                  <a:pt x="193" y="316"/>
                </a:cubicBezTo>
                <a:cubicBezTo>
                  <a:pt x="199" y="306"/>
                  <a:pt x="205" y="296"/>
                  <a:pt x="213" y="288"/>
                </a:cubicBezTo>
                <a:cubicBezTo>
                  <a:pt x="224" y="276"/>
                  <a:pt x="238" y="276"/>
                  <a:pt x="252" y="277"/>
                </a:cubicBezTo>
                <a:cubicBezTo>
                  <a:pt x="274" y="279"/>
                  <a:pt x="293" y="288"/>
                  <a:pt x="313" y="294"/>
                </a:cubicBezTo>
                <a:cubicBezTo>
                  <a:pt x="333" y="301"/>
                  <a:pt x="354" y="302"/>
                  <a:pt x="375" y="303"/>
                </a:cubicBezTo>
                <a:cubicBezTo>
                  <a:pt x="387" y="304"/>
                  <a:pt x="399" y="301"/>
                  <a:pt x="411" y="301"/>
                </a:cubicBezTo>
                <a:cubicBezTo>
                  <a:pt x="422" y="301"/>
                  <a:pt x="431" y="296"/>
                  <a:pt x="441" y="294"/>
                </a:cubicBezTo>
                <a:cubicBezTo>
                  <a:pt x="460" y="291"/>
                  <a:pt x="479" y="287"/>
                  <a:pt x="499" y="292"/>
                </a:cubicBezTo>
                <a:cubicBezTo>
                  <a:pt x="520" y="297"/>
                  <a:pt x="540" y="292"/>
                  <a:pt x="556" y="276"/>
                </a:cubicBezTo>
                <a:cubicBezTo>
                  <a:pt x="569" y="264"/>
                  <a:pt x="580" y="252"/>
                  <a:pt x="589" y="238"/>
                </a:cubicBezTo>
                <a:cubicBezTo>
                  <a:pt x="593" y="231"/>
                  <a:pt x="600" y="228"/>
                  <a:pt x="605" y="223"/>
                </a:cubicBezTo>
                <a:cubicBezTo>
                  <a:pt x="608" y="219"/>
                  <a:pt x="609" y="219"/>
                  <a:pt x="604" y="214"/>
                </a:cubicBezTo>
                <a:cubicBezTo>
                  <a:pt x="599" y="208"/>
                  <a:pt x="597" y="207"/>
                  <a:pt x="595" y="205"/>
                </a:cubicBezTo>
                <a:cubicBezTo>
                  <a:pt x="583" y="188"/>
                  <a:pt x="572" y="179"/>
                  <a:pt x="563" y="161"/>
                </a:cubicBezTo>
                <a:cubicBezTo>
                  <a:pt x="561" y="156"/>
                  <a:pt x="558" y="152"/>
                  <a:pt x="562" y="148"/>
                </a:cubicBezTo>
                <a:cubicBezTo>
                  <a:pt x="564" y="145"/>
                  <a:pt x="563" y="144"/>
                  <a:pt x="561" y="142"/>
                </a:cubicBezTo>
                <a:cubicBezTo>
                  <a:pt x="553" y="134"/>
                  <a:pt x="547" y="124"/>
                  <a:pt x="545" y="113"/>
                </a:cubicBezTo>
                <a:cubicBezTo>
                  <a:pt x="542" y="101"/>
                  <a:pt x="536" y="92"/>
                  <a:pt x="530" y="83"/>
                </a:cubicBezTo>
                <a:cubicBezTo>
                  <a:pt x="516" y="60"/>
                  <a:pt x="509" y="36"/>
                  <a:pt x="509" y="10"/>
                </a:cubicBezTo>
                <a:cubicBezTo>
                  <a:pt x="509" y="2"/>
                  <a:pt x="509" y="0"/>
                  <a:pt x="511" y="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8" name="Freeform 112"/>
          <p:cNvSpPr>
            <a:spLocks/>
          </p:cNvSpPr>
          <p:nvPr/>
        </p:nvSpPr>
        <p:spPr bwMode="auto">
          <a:xfrm>
            <a:off x="6714455" y="5476109"/>
            <a:ext cx="679603" cy="348022"/>
          </a:xfrm>
          <a:custGeom>
            <a:avLst/>
            <a:gdLst/>
            <a:ahLst/>
            <a:cxnLst>
              <a:cxn ang="0">
                <a:pos x="654" y="225"/>
              </a:cxn>
              <a:cxn ang="0">
                <a:pos x="724" y="281"/>
              </a:cxn>
              <a:cxn ang="0">
                <a:pos x="753" y="285"/>
              </a:cxn>
              <a:cxn ang="0">
                <a:pos x="799" y="301"/>
              </a:cxn>
              <a:cxn ang="0">
                <a:pos x="795" y="303"/>
              </a:cxn>
              <a:cxn ang="0">
                <a:pos x="775" y="319"/>
              </a:cxn>
              <a:cxn ang="0">
                <a:pos x="778" y="324"/>
              </a:cxn>
              <a:cxn ang="0">
                <a:pos x="792" y="366"/>
              </a:cxn>
              <a:cxn ang="0">
                <a:pos x="799" y="394"/>
              </a:cxn>
              <a:cxn ang="0">
                <a:pos x="798" y="405"/>
              </a:cxn>
              <a:cxn ang="0">
                <a:pos x="789" y="403"/>
              </a:cxn>
              <a:cxn ang="0">
                <a:pos x="733" y="340"/>
              </a:cxn>
              <a:cxn ang="0">
                <a:pos x="716" y="326"/>
              </a:cxn>
              <a:cxn ang="0">
                <a:pos x="663" y="311"/>
              </a:cxn>
              <a:cxn ang="0">
                <a:pos x="574" y="302"/>
              </a:cxn>
              <a:cxn ang="0">
                <a:pos x="369" y="331"/>
              </a:cxn>
              <a:cxn ang="0">
                <a:pos x="336" y="336"/>
              </a:cxn>
              <a:cxn ang="0">
                <a:pos x="327" y="347"/>
              </a:cxn>
              <a:cxn ang="0">
                <a:pos x="332" y="393"/>
              </a:cxn>
              <a:cxn ang="0">
                <a:pos x="312" y="406"/>
              </a:cxn>
              <a:cxn ang="0">
                <a:pos x="244" y="349"/>
              </a:cxn>
              <a:cxn ang="0">
                <a:pos x="228" y="341"/>
              </a:cxn>
              <a:cxn ang="0">
                <a:pos x="38" y="325"/>
              </a:cxn>
              <a:cxn ang="0">
                <a:pos x="4" y="308"/>
              </a:cxn>
              <a:cxn ang="0">
                <a:pos x="6" y="290"/>
              </a:cxn>
              <a:cxn ang="0">
                <a:pos x="79" y="216"/>
              </a:cxn>
              <a:cxn ang="0">
                <a:pos x="199" y="167"/>
              </a:cxn>
              <a:cxn ang="0">
                <a:pos x="269" y="151"/>
              </a:cxn>
              <a:cxn ang="0">
                <a:pos x="330" y="98"/>
              </a:cxn>
              <a:cxn ang="0">
                <a:pos x="386" y="12"/>
              </a:cxn>
              <a:cxn ang="0">
                <a:pos x="403" y="1"/>
              </a:cxn>
              <a:cxn ang="0">
                <a:pos x="417" y="4"/>
              </a:cxn>
              <a:cxn ang="0">
                <a:pos x="419" y="19"/>
              </a:cxn>
              <a:cxn ang="0">
                <a:pos x="404" y="58"/>
              </a:cxn>
              <a:cxn ang="0">
                <a:pos x="399" y="113"/>
              </a:cxn>
              <a:cxn ang="0">
                <a:pos x="435" y="153"/>
              </a:cxn>
              <a:cxn ang="0">
                <a:pos x="527" y="175"/>
              </a:cxn>
              <a:cxn ang="0">
                <a:pos x="613" y="205"/>
              </a:cxn>
              <a:cxn ang="0">
                <a:pos x="654" y="225"/>
              </a:cxn>
            </a:cxnLst>
            <a:rect l="0" t="0" r="r" b="b"/>
            <a:pathLst>
              <a:path w="801" h="412">
                <a:moveTo>
                  <a:pt x="654" y="225"/>
                </a:moveTo>
                <a:cubicBezTo>
                  <a:pt x="681" y="239"/>
                  <a:pt x="705" y="257"/>
                  <a:pt x="724" y="281"/>
                </a:cubicBezTo>
                <a:cubicBezTo>
                  <a:pt x="732" y="291"/>
                  <a:pt x="743" y="286"/>
                  <a:pt x="753" y="285"/>
                </a:cubicBezTo>
                <a:cubicBezTo>
                  <a:pt x="772" y="281"/>
                  <a:pt x="785" y="290"/>
                  <a:pt x="799" y="301"/>
                </a:cubicBezTo>
                <a:cubicBezTo>
                  <a:pt x="797" y="302"/>
                  <a:pt x="796" y="303"/>
                  <a:pt x="795" y="303"/>
                </a:cubicBezTo>
                <a:cubicBezTo>
                  <a:pt x="784" y="303"/>
                  <a:pt x="778" y="308"/>
                  <a:pt x="775" y="319"/>
                </a:cubicBezTo>
                <a:cubicBezTo>
                  <a:pt x="774" y="322"/>
                  <a:pt x="776" y="323"/>
                  <a:pt x="778" y="324"/>
                </a:cubicBezTo>
                <a:cubicBezTo>
                  <a:pt x="788" y="336"/>
                  <a:pt x="792" y="350"/>
                  <a:pt x="792" y="366"/>
                </a:cubicBezTo>
                <a:cubicBezTo>
                  <a:pt x="791" y="376"/>
                  <a:pt x="792" y="386"/>
                  <a:pt x="799" y="394"/>
                </a:cubicBezTo>
                <a:cubicBezTo>
                  <a:pt x="801" y="398"/>
                  <a:pt x="801" y="402"/>
                  <a:pt x="798" y="405"/>
                </a:cubicBezTo>
                <a:cubicBezTo>
                  <a:pt x="795" y="408"/>
                  <a:pt x="792" y="405"/>
                  <a:pt x="789" y="403"/>
                </a:cubicBezTo>
                <a:cubicBezTo>
                  <a:pt x="764" y="388"/>
                  <a:pt x="743" y="369"/>
                  <a:pt x="733" y="340"/>
                </a:cubicBezTo>
                <a:cubicBezTo>
                  <a:pt x="730" y="332"/>
                  <a:pt x="724" y="328"/>
                  <a:pt x="716" y="326"/>
                </a:cubicBezTo>
                <a:cubicBezTo>
                  <a:pt x="698" y="322"/>
                  <a:pt x="681" y="314"/>
                  <a:pt x="663" y="311"/>
                </a:cubicBezTo>
                <a:cubicBezTo>
                  <a:pt x="634" y="306"/>
                  <a:pt x="604" y="300"/>
                  <a:pt x="574" y="302"/>
                </a:cubicBezTo>
                <a:cubicBezTo>
                  <a:pt x="505" y="307"/>
                  <a:pt x="437" y="317"/>
                  <a:pt x="369" y="331"/>
                </a:cubicBezTo>
                <a:cubicBezTo>
                  <a:pt x="358" y="333"/>
                  <a:pt x="347" y="335"/>
                  <a:pt x="336" y="336"/>
                </a:cubicBezTo>
                <a:cubicBezTo>
                  <a:pt x="327" y="336"/>
                  <a:pt x="326" y="340"/>
                  <a:pt x="327" y="347"/>
                </a:cubicBezTo>
                <a:cubicBezTo>
                  <a:pt x="330" y="362"/>
                  <a:pt x="332" y="378"/>
                  <a:pt x="332" y="393"/>
                </a:cubicBezTo>
                <a:cubicBezTo>
                  <a:pt x="331" y="410"/>
                  <a:pt x="327" y="412"/>
                  <a:pt x="312" y="406"/>
                </a:cubicBezTo>
                <a:cubicBezTo>
                  <a:pt x="284" y="393"/>
                  <a:pt x="263" y="373"/>
                  <a:pt x="244" y="349"/>
                </a:cubicBezTo>
                <a:cubicBezTo>
                  <a:pt x="240" y="344"/>
                  <a:pt x="235" y="341"/>
                  <a:pt x="228" y="341"/>
                </a:cubicBezTo>
                <a:cubicBezTo>
                  <a:pt x="164" y="338"/>
                  <a:pt x="101" y="331"/>
                  <a:pt x="38" y="325"/>
                </a:cubicBezTo>
                <a:cubicBezTo>
                  <a:pt x="23" y="323"/>
                  <a:pt x="13" y="318"/>
                  <a:pt x="4" y="308"/>
                </a:cubicBezTo>
                <a:cubicBezTo>
                  <a:pt x="0" y="304"/>
                  <a:pt x="3" y="294"/>
                  <a:pt x="6" y="290"/>
                </a:cubicBezTo>
                <a:cubicBezTo>
                  <a:pt x="25" y="260"/>
                  <a:pt x="49" y="235"/>
                  <a:pt x="79" y="216"/>
                </a:cubicBezTo>
                <a:cubicBezTo>
                  <a:pt x="117" y="194"/>
                  <a:pt x="156" y="175"/>
                  <a:pt x="199" y="167"/>
                </a:cubicBezTo>
                <a:cubicBezTo>
                  <a:pt x="222" y="162"/>
                  <a:pt x="246" y="157"/>
                  <a:pt x="269" y="151"/>
                </a:cubicBezTo>
                <a:cubicBezTo>
                  <a:pt x="298" y="144"/>
                  <a:pt x="319" y="128"/>
                  <a:pt x="330" y="98"/>
                </a:cubicBezTo>
                <a:cubicBezTo>
                  <a:pt x="342" y="65"/>
                  <a:pt x="360" y="36"/>
                  <a:pt x="386" y="12"/>
                </a:cubicBezTo>
                <a:cubicBezTo>
                  <a:pt x="391" y="7"/>
                  <a:pt x="396" y="3"/>
                  <a:pt x="403" y="1"/>
                </a:cubicBezTo>
                <a:cubicBezTo>
                  <a:pt x="408" y="0"/>
                  <a:pt x="413" y="0"/>
                  <a:pt x="417" y="4"/>
                </a:cubicBezTo>
                <a:cubicBezTo>
                  <a:pt x="421" y="9"/>
                  <a:pt x="421" y="14"/>
                  <a:pt x="419" y="19"/>
                </a:cubicBezTo>
                <a:cubicBezTo>
                  <a:pt x="413" y="32"/>
                  <a:pt x="408" y="45"/>
                  <a:pt x="404" y="58"/>
                </a:cubicBezTo>
                <a:cubicBezTo>
                  <a:pt x="399" y="76"/>
                  <a:pt x="395" y="94"/>
                  <a:pt x="399" y="113"/>
                </a:cubicBezTo>
                <a:cubicBezTo>
                  <a:pt x="403" y="133"/>
                  <a:pt x="414" y="148"/>
                  <a:pt x="435" y="153"/>
                </a:cubicBezTo>
                <a:cubicBezTo>
                  <a:pt x="466" y="160"/>
                  <a:pt x="497" y="167"/>
                  <a:pt x="527" y="175"/>
                </a:cubicBezTo>
                <a:cubicBezTo>
                  <a:pt x="557" y="183"/>
                  <a:pt x="585" y="193"/>
                  <a:pt x="613" y="205"/>
                </a:cubicBezTo>
                <a:cubicBezTo>
                  <a:pt x="624" y="210"/>
                  <a:pt x="646" y="221"/>
                  <a:pt x="654" y="22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0" name="Freeform 114"/>
          <p:cNvSpPr>
            <a:spLocks/>
          </p:cNvSpPr>
          <p:nvPr/>
        </p:nvSpPr>
        <p:spPr bwMode="auto">
          <a:xfrm>
            <a:off x="6059515" y="5415821"/>
            <a:ext cx="331580" cy="512442"/>
          </a:xfrm>
          <a:custGeom>
            <a:avLst/>
            <a:gdLst/>
            <a:ahLst/>
            <a:cxnLst>
              <a:cxn ang="0">
                <a:pos x="157" y="567"/>
              </a:cxn>
              <a:cxn ang="0">
                <a:pos x="153" y="575"/>
              </a:cxn>
              <a:cxn ang="0">
                <a:pos x="127" y="574"/>
              </a:cxn>
              <a:cxn ang="0">
                <a:pos x="97" y="572"/>
              </a:cxn>
              <a:cxn ang="0">
                <a:pos x="104" y="539"/>
              </a:cxn>
              <a:cxn ang="0">
                <a:pos x="118" y="437"/>
              </a:cxn>
              <a:cxn ang="0">
                <a:pos x="128" y="350"/>
              </a:cxn>
              <a:cxn ang="0">
                <a:pos x="157" y="291"/>
              </a:cxn>
              <a:cxn ang="0">
                <a:pos x="75" y="273"/>
              </a:cxn>
              <a:cxn ang="0">
                <a:pos x="11" y="322"/>
              </a:cxn>
              <a:cxn ang="0">
                <a:pos x="4" y="322"/>
              </a:cxn>
              <a:cxn ang="0">
                <a:pos x="0" y="313"/>
              </a:cxn>
              <a:cxn ang="0">
                <a:pos x="41" y="232"/>
              </a:cxn>
              <a:cxn ang="0">
                <a:pos x="137" y="157"/>
              </a:cxn>
              <a:cxn ang="0">
                <a:pos x="250" y="144"/>
              </a:cxn>
              <a:cxn ang="0">
                <a:pos x="300" y="185"/>
              </a:cxn>
              <a:cxn ang="0">
                <a:pos x="310" y="204"/>
              </a:cxn>
              <a:cxn ang="0">
                <a:pos x="313" y="163"/>
              </a:cxn>
              <a:cxn ang="0">
                <a:pos x="291" y="63"/>
              </a:cxn>
              <a:cxn ang="0">
                <a:pos x="340" y="5"/>
              </a:cxn>
              <a:cxn ang="0">
                <a:pos x="367" y="32"/>
              </a:cxn>
              <a:cxn ang="0">
                <a:pos x="387" y="86"/>
              </a:cxn>
              <a:cxn ang="0">
                <a:pos x="372" y="116"/>
              </a:cxn>
              <a:cxn ang="0">
                <a:pos x="365" y="103"/>
              </a:cxn>
              <a:cxn ang="0">
                <a:pos x="347" y="64"/>
              </a:cxn>
              <a:cxn ang="0">
                <a:pos x="318" y="64"/>
              </a:cxn>
              <a:cxn ang="0">
                <a:pos x="344" y="152"/>
              </a:cxn>
              <a:cxn ang="0">
                <a:pos x="344" y="236"/>
              </a:cxn>
              <a:cxn ang="0">
                <a:pos x="263" y="273"/>
              </a:cxn>
              <a:cxn ang="0">
                <a:pos x="191" y="310"/>
              </a:cxn>
              <a:cxn ang="0">
                <a:pos x="195" y="393"/>
              </a:cxn>
              <a:cxn ang="0">
                <a:pos x="199" y="452"/>
              </a:cxn>
              <a:cxn ang="0">
                <a:pos x="208" y="567"/>
              </a:cxn>
              <a:cxn ang="0">
                <a:pos x="238" y="575"/>
              </a:cxn>
              <a:cxn ang="0">
                <a:pos x="248" y="580"/>
              </a:cxn>
              <a:cxn ang="0">
                <a:pos x="260" y="588"/>
              </a:cxn>
              <a:cxn ang="0">
                <a:pos x="260" y="594"/>
              </a:cxn>
              <a:cxn ang="0">
                <a:pos x="231" y="600"/>
              </a:cxn>
              <a:cxn ang="0">
                <a:pos x="203" y="592"/>
              </a:cxn>
              <a:cxn ang="0">
                <a:pos x="196" y="537"/>
              </a:cxn>
              <a:cxn ang="0">
                <a:pos x="176" y="396"/>
              </a:cxn>
              <a:cxn ang="0">
                <a:pos x="180" y="325"/>
              </a:cxn>
              <a:cxn ang="0">
                <a:pos x="173" y="299"/>
              </a:cxn>
              <a:cxn ang="0">
                <a:pos x="149" y="339"/>
              </a:cxn>
              <a:cxn ang="0">
                <a:pos x="137" y="373"/>
              </a:cxn>
              <a:cxn ang="0">
                <a:pos x="130" y="425"/>
              </a:cxn>
              <a:cxn ang="0">
                <a:pos x="120" y="539"/>
              </a:cxn>
              <a:cxn ang="0">
                <a:pos x="160" y="556"/>
              </a:cxn>
              <a:cxn ang="0">
                <a:pos x="167" y="559"/>
              </a:cxn>
              <a:cxn ang="0">
                <a:pos x="155" y="566"/>
              </a:cxn>
            </a:cxnLst>
            <a:rect l="0" t="0" r="r" b="b"/>
            <a:pathLst>
              <a:path w="392" h="604">
                <a:moveTo>
                  <a:pt x="155" y="566"/>
                </a:moveTo>
                <a:cubicBezTo>
                  <a:pt x="156" y="567"/>
                  <a:pt x="156" y="567"/>
                  <a:pt x="157" y="567"/>
                </a:cubicBezTo>
                <a:cubicBezTo>
                  <a:pt x="160" y="568"/>
                  <a:pt x="167" y="567"/>
                  <a:pt x="165" y="571"/>
                </a:cubicBezTo>
                <a:cubicBezTo>
                  <a:pt x="162" y="574"/>
                  <a:pt x="156" y="575"/>
                  <a:pt x="153" y="575"/>
                </a:cubicBezTo>
                <a:cubicBezTo>
                  <a:pt x="147" y="575"/>
                  <a:pt x="144" y="574"/>
                  <a:pt x="138" y="573"/>
                </a:cubicBezTo>
                <a:cubicBezTo>
                  <a:pt x="135" y="572"/>
                  <a:pt x="131" y="572"/>
                  <a:pt x="127" y="574"/>
                </a:cubicBezTo>
                <a:cubicBezTo>
                  <a:pt x="122" y="575"/>
                  <a:pt x="117" y="576"/>
                  <a:pt x="113" y="578"/>
                </a:cubicBezTo>
                <a:cubicBezTo>
                  <a:pt x="105" y="582"/>
                  <a:pt x="99" y="578"/>
                  <a:pt x="97" y="572"/>
                </a:cubicBezTo>
                <a:cubicBezTo>
                  <a:pt x="97" y="569"/>
                  <a:pt x="97" y="564"/>
                  <a:pt x="99" y="560"/>
                </a:cubicBezTo>
                <a:cubicBezTo>
                  <a:pt x="103" y="554"/>
                  <a:pt x="103" y="546"/>
                  <a:pt x="104" y="539"/>
                </a:cubicBezTo>
                <a:cubicBezTo>
                  <a:pt x="105" y="536"/>
                  <a:pt x="110" y="521"/>
                  <a:pt x="110" y="518"/>
                </a:cubicBezTo>
                <a:cubicBezTo>
                  <a:pt x="113" y="491"/>
                  <a:pt x="117" y="464"/>
                  <a:pt x="118" y="437"/>
                </a:cubicBezTo>
                <a:cubicBezTo>
                  <a:pt x="119" y="415"/>
                  <a:pt x="121" y="394"/>
                  <a:pt x="118" y="372"/>
                </a:cubicBezTo>
                <a:cubicBezTo>
                  <a:pt x="117" y="363"/>
                  <a:pt x="123" y="357"/>
                  <a:pt x="128" y="350"/>
                </a:cubicBezTo>
                <a:cubicBezTo>
                  <a:pt x="139" y="333"/>
                  <a:pt x="149" y="316"/>
                  <a:pt x="158" y="298"/>
                </a:cubicBezTo>
                <a:cubicBezTo>
                  <a:pt x="160" y="295"/>
                  <a:pt x="160" y="293"/>
                  <a:pt x="157" y="291"/>
                </a:cubicBezTo>
                <a:cubicBezTo>
                  <a:pt x="150" y="287"/>
                  <a:pt x="115" y="279"/>
                  <a:pt x="108" y="278"/>
                </a:cubicBezTo>
                <a:cubicBezTo>
                  <a:pt x="97" y="276"/>
                  <a:pt x="86" y="274"/>
                  <a:pt x="75" y="273"/>
                </a:cubicBezTo>
                <a:cubicBezTo>
                  <a:pt x="70" y="273"/>
                  <a:pt x="26" y="269"/>
                  <a:pt x="11" y="320"/>
                </a:cubicBezTo>
                <a:cubicBezTo>
                  <a:pt x="11" y="320"/>
                  <a:pt x="11" y="321"/>
                  <a:pt x="11" y="322"/>
                </a:cubicBezTo>
                <a:cubicBezTo>
                  <a:pt x="10" y="324"/>
                  <a:pt x="11" y="329"/>
                  <a:pt x="8" y="329"/>
                </a:cubicBezTo>
                <a:cubicBezTo>
                  <a:pt x="4" y="329"/>
                  <a:pt x="5" y="325"/>
                  <a:pt x="4" y="322"/>
                </a:cubicBezTo>
                <a:cubicBezTo>
                  <a:pt x="4" y="320"/>
                  <a:pt x="5" y="318"/>
                  <a:pt x="1" y="319"/>
                </a:cubicBezTo>
                <a:cubicBezTo>
                  <a:pt x="0" y="319"/>
                  <a:pt x="0" y="315"/>
                  <a:pt x="0" y="313"/>
                </a:cubicBezTo>
                <a:cubicBezTo>
                  <a:pt x="1" y="303"/>
                  <a:pt x="2" y="292"/>
                  <a:pt x="7" y="282"/>
                </a:cubicBezTo>
                <a:cubicBezTo>
                  <a:pt x="16" y="264"/>
                  <a:pt x="25" y="249"/>
                  <a:pt x="41" y="232"/>
                </a:cubicBezTo>
                <a:cubicBezTo>
                  <a:pt x="56" y="214"/>
                  <a:pt x="67" y="205"/>
                  <a:pt x="80" y="192"/>
                </a:cubicBezTo>
                <a:cubicBezTo>
                  <a:pt x="97" y="176"/>
                  <a:pt x="115" y="165"/>
                  <a:pt x="137" y="157"/>
                </a:cubicBezTo>
                <a:cubicBezTo>
                  <a:pt x="154" y="151"/>
                  <a:pt x="188" y="140"/>
                  <a:pt x="207" y="139"/>
                </a:cubicBezTo>
                <a:cubicBezTo>
                  <a:pt x="222" y="138"/>
                  <a:pt x="236" y="141"/>
                  <a:pt x="250" y="144"/>
                </a:cubicBezTo>
                <a:cubicBezTo>
                  <a:pt x="252" y="145"/>
                  <a:pt x="272" y="149"/>
                  <a:pt x="278" y="153"/>
                </a:cubicBezTo>
                <a:cubicBezTo>
                  <a:pt x="293" y="164"/>
                  <a:pt x="296" y="171"/>
                  <a:pt x="300" y="185"/>
                </a:cubicBezTo>
                <a:cubicBezTo>
                  <a:pt x="302" y="190"/>
                  <a:pt x="304" y="196"/>
                  <a:pt x="306" y="201"/>
                </a:cubicBezTo>
                <a:cubicBezTo>
                  <a:pt x="307" y="202"/>
                  <a:pt x="308" y="205"/>
                  <a:pt x="310" y="204"/>
                </a:cubicBezTo>
                <a:cubicBezTo>
                  <a:pt x="313" y="204"/>
                  <a:pt x="314" y="201"/>
                  <a:pt x="314" y="199"/>
                </a:cubicBezTo>
                <a:cubicBezTo>
                  <a:pt x="316" y="187"/>
                  <a:pt x="314" y="175"/>
                  <a:pt x="313" y="163"/>
                </a:cubicBezTo>
                <a:cubicBezTo>
                  <a:pt x="312" y="144"/>
                  <a:pt x="304" y="127"/>
                  <a:pt x="299" y="110"/>
                </a:cubicBezTo>
                <a:cubicBezTo>
                  <a:pt x="294" y="94"/>
                  <a:pt x="292" y="79"/>
                  <a:pt x="291" y="63"/>
                </a:cubicBezTo>
                <a:cubicBezTo>
                  <a:pt x="290" y="55"/>
                  <a:pt x="290" y="47"/>
                  <a:pt x="292" y="39"/>
                </a:cubicBezTo>
                <a:cubicBezTo>
                  <a:pt x="295" y="15"/>
                  <a:pt x="315" y="0"/>
                  <a:pt x="340" y="5"/>
                </a:cubicBezTo>
                <a:cubicBezTo>
                  <a:pt x="351" y="7"/>
                  <a:pt x="358" y="16"/>
                  <a:pt x="363" y="25"/>
                </a:cubicBezTo>
                <a:cubicBezTo>
                  <a:pt x="364" y="27"/>
                  <a:pt x="365" y="30"/>
                  <a:pt x="367" y="32"/>
                </a:cubicBezTo>
                <a:cubicBezTo>
                  <a:pt x="376" y="42"/>
                  <a:pt x="381" y="53"/>
                  <a:pt x="388" y="64"/>
                </a:cubicBezTo>
                <a:cubicBezTo>
                  <a:pt x="392" y="71"/>
                  <a:pt x="391" y="79"/>
                  <a:pt x="387" y="86"/>
                </a:cubicBezTo>
                <a:cubicBezTo>
                  <a:pt x="384" y="92"/>
                  <a:pt x="382" y="99"/>
                  <a:pt x="380" y="105"/>
                </a:cubicBezTo>
                <a:cubicBezTo>
                  <a:pt x="378" y="109"/>
                  <a:pt x="376" y="113"/>
                  <a:pt x="372" y="116"/>
                </a:cubicBezTo>
                <a:cubicBezTo>
                  <a:pt x="368" y="119"/>
                  <a:pt x="365" y="118"/>
                  <a:pt x="364" y="113"/>
                </a:cubicBezTo>
                <a:cubicBezTo>
                  <a:pt x="364" y="109"/>
                  <a:pt x="364" y="106"/>
                  <a:pt x="365" y="103"/>
                </a:cubicBezTo>
                <a:cubicBezTo>
                  <a:pt x="367" y="91"/>
                  <a:pt x="364" y="81"/>
                  <a:pt x="358" y="70"/>
                </a:cubicBezTo>
                <a:cubicBezTo>
                  <a:pt x="356" y="66"/>
                  <a:pt x="351" y="65"/>
                  <a:pt x="347" y="64"/>
                </a:cubicBezTo>
                <a:cubicBezTo>
                  <a:pt x="339" y="63"/>
                  <a:pt x="331" y="63"/>
                  <a:pt x="323" y="59"/>
                </a:cubicBezTo>
                <a:cubicBezTo>
                  <a:pt x="319" y="57"/>
                  <a:pt x="317" y="60"/>
                  <a:pt x="318" y="64"/>
                </a:cubicBezTo>
                <a:cubicBezTo>
                  <a:pt x="320" y="78"/>
                  <a:pt x="322" y="92"/>
                  <a:pt x="326" y="105"/>
                </a:cubicBezTo>
                <a:cubicBezTo>
                  <a:pt x="332" y="121"/>
                  <a:pt x="338" y="137"/>
                  <a:pt x="344" y="152"/>
                </a:cubicBezTo>
                <a:cubicBezTo>
                  <a:pt x="350" y="167"/>
                  <a:pt x="353" y="181"/>
                  <a:pt x="354" y="197"/>
                </a:cubicBezTo>
                <a:cubicBezTo>
                  <a:pt x="354" y="211"/>
                  <a:pt x="351" y="224"/>
                  <a:pt x="344" y="236"/>
                </a:cubicBezTo>
                <a:cubicBezTo>
                  <a:pt x="336" y="251"/>
                  <a:pt x="321" y="258"/>
                  <a:pt x="306" y="265"/>
                </a:cubicBezTo>
                <a:cubicBezTo>
                  <a:pt x="292" y="271"/>
                  <a:pt x="278" y="273"/>
                  <a:pt x="263" y="273"/>
                </a:cubicBezTo>
                <a:cubicBezTo>
                  <a:pt x="245" y="273"/>
                  <a:pt x="228" y="277"/>
                  <a:pt x="211" y="281"/>
                </a:cubicBezTo>
                <a:cubicBezTo>
                  <a:pt x="198" y="285"/>
                  <a:pt x="191" y="294"/>
                  <a:pt x="191" y="310"/>
                </a:cubicBezTo>
                <a:cubicBezTo>
                  <a:pt x="190" y="331"/>
                  <a:pt x="190" y="352"/>
                  <a:pt x="189" y="373"/>
                </a:cubicBezTo>
                <a:cubicBezTo>
                  <a:pt x="189" y="380"/>
                  <a:pt x="191" y="387"/>
                  <a:pt x="195" y="393"/>
                </a:cubicBezTo>
                <a:cubicBezTo>
                  <a:pt x="197" y="396"/>
                  <a:pt x="197" y="399"/>
                  <a:pt x="197" y="403"/>
                </a:cubicBezTo>
                <a:cubicBezTo>
                  <a:pt x="194" y="419"/>
                  <a:pt x="197" y="435"/>
                  <a:pt x="199" y="452"/>
                </a:cubicBezTo>
                <a:cubicBezTo>
                  <a:pt x="201" y="474"/>
                  <a:pt x="202" y="497"/>
                  <a:pt x="205" y="520"/>
                </a:cubicBezTo>
                <a:cubicBezTo>
                  <a:pt x="206" y="535"/>
                  <a:pt x="206" y="551"/>
                  <a:pt x="208" y="567"/>
                </a:cubicBezTo>
                <a:cubicBezTo>
                  <a:pt x="210" y="576"/>
                  <a:pt x="211" y="577"/>
                  <a:pt x="221" y="577"/>
                </a:cubicBezTo>
                <a:cubicBezTo>
                  <a:pt x="226" y="577"/>
                  <a:pt x="232" y="576"/>
                  <a:pt x="238" y="575"/>
                </a:cubicBezTo>
                <a:cubicBezTo>
                  <a:pt x="240" y="574"/>
                  <a:pt x="242" y="573"/>
                  <a:pt x="245" y="574"/>
                </a:cubicBezTo>
                <a:cubicBezTo>
                  <a:pt x="248" y="575"/>
                  <a:pt x="251" y="576"/>
                  <a:pt x="248" y="580"/>
                </a:cubicBezTo>
                <a:cubicBezTo>
                  <a:pt x="245" y="584"/>
                  <a:pt x="246" y="586"/>
                  <a:pt x="251" y="586"/>
                </a:cubicBezTo>
                <a:cubicBezTo>
                  <a:pt x="254" y="586"/>
                  <a:pt x="257" y="587"/>
                  <a:pt x="260" y="588"/>
                </a:cubicBezTo>
                <a:cubicBezTo>
                  <a:pt x="262" y="588"/>
                  <a:pt x="266" y="588"/>
                  <a:pt x="265" y="591"/>
                </a:cubicBezTo>
                <a:cubicBezTo>
                  <a:pt x="265" y="594"/>
                  <a:pt x="262" y="594"/>
                  <a:pt x="260" y="594"/>
                </a:cubicBezTo>
                <a:cubicBezTo>
                  <a:pt x="256" y="594"/>
                  <a:pt x="252" y="594"/>
                  <a:pt x="248" y="593"/>
                </a:cubicBezTo>
                <a:cubicBezTo>
                  <a:pt x="241" y="592"/>
                  <a:pt x="235" y="594"/>
                  <a:pt x="231" y="600"/>
                </a:cubicBezTo>
                <a:cubicBezTo>
                  <a:pt x="228" y="604"/>
                  <a:pt x="225" y="604"/>
                  <a:pt x="221" y="602"/>
                </a:cubicBezTo>
                <a:cubicBezTo>
                  <a:pt x="215" y="599"/>
                  <a:pt x="208" y="596"/>
                  <a:pt x="203" y="592"/>
                </a:cubicBezTo>
                <a:cubicBezTo>
                  <a:pt x="198" y="586"/>
                  <a:pt x="191" y="581"/>
                  <a:pt x="194" y="572"/>
                </a:cubicBezTo>
                <a:cubicBezTo>
                  <a:pt x="198" y="561"/>
                  <a:pt x="197" y="549"/>
                  <a:pt x="196" y="537"/>
                </a:cubicBezTo>
                <a:cubicBezTo>
                  <a:pt x="195" y="518"/>
                  <a:pt x="194" y="499"/>
                  <a:pt x="192" y="479"/>
                </a:cubicBezTo>
                <a:cubicBezTo>
                  <a:pt x="189" y="451"/>
                  <a:pt x="184" y="423"/>
                  <a:pt x="176" y="396"/>
                </a:cubicBezTo>
                <a:cubicBezTo>
                  <a:pt x="175" y="394"/>
                  <a:pt x="175" y="392"/>
                  <a:pt x="175" y="390"/>
                </a:cubicBezTo>
                <a:cubicBezTo>
                  <a:pt x="180" y="368"/>
                  <a:pt x="178" y="347"/>
                  <a:pt x="180" y="325"/>
                </a:cubicBezTo>
                <a:cubicBezTo>
                  <a:pt x="181" y="317"/>
                  <a:pt x="179" y="310"/>
                  <a:pt x="176" y="303"/>
                </a:cubicBezTo>
                <a:cubicBezTo>
                  <a:pt x="176" y="301"/>
                  <a:pt x="175" y="299"/>
                  <a:pt x="173" y="299"/>
                </a:cubicBezTo>
                <a:cubicBezTo>
                  <a:pt x="171" y="299"/>
                  <a:pt x="170" y="301"/>
                  <a:pt x="169" y="302"/>
                </a:cubicBezTo>
                <a:cubicBezTo>
                  <a:pt x="162" y="314"/>
                  <a:pt x="156" y="326"/>
                  <a:pt x="149" y="339"/>
                </a:cubicBezTo>
                <a:cubicBezTo>
                  <a:pt x="146" y="344"/>
                  <a:pt x="143" y="350"/>
                  <a:pt x="141" y="355"/>
                </a:cubicBezTo>
                <a:cubicBezTo>
                  <a:pt x="138" y="361"/>
                  <a:pt x="137" y="367"/>
                  <a:pt x="137" y="373"/>
                </a:cubicBezTo>
                <a:cubicBezTo>
                  <a:pt x="137" y="375"/>
                  <a:pt x="137" y="378"/>
                  <a:pt x="136" y="380"/>
                </a:cubicBezTo>
                <a:cubicBezTo>
                  <a:pt x="130" y="395"/>
                  <a:pt x="131" y="410"/>
                  <a:pt x="130" y="425"/>
                </a:cubicBezTo>
                <a:cubicBezTo>
                  <a:pt x="128" y="454"/>
                  <a:pt x="125" y="483"/>
                  <a:pt x="121" y="511"/>
                </a:cubicBezTo>
                <a:cubicBezTo>
                  <a:pt x="120" y="521"/>
                  <a:pt x="121" y="530"/>
                  <a:pt x="120" y="539"/>
                </a:cubicBezTo>
                <a:cubicBezTo>
                  <a:pt x="119" y="546"/>
                  <a:pt x="125" y="550"/>
                  <a:pt x="132" y="552"/>
                </a:cubicBezTo>
                <a:cubicBezTo>
                  <a:pt x="141" y="553"/>
                  <a:pt x="151" y="554"/>
                  <a:pt x="160" y="556"/>
                </a:cubicBezTo>
                <a:cubicBezTo>
                  <a:pt x="161" y="556"/>
                  <a:pt x="162" y="556"/>
                  <a:pt x="164" y="556"/>
                </a:cubicBezTo>
                <a:cubicBezTo>
                  <a:pt x="165" y="556"/>
                  <a:pt x="167" y="557"/>
                  <a:pt x="167" y="559"/>
                </a:cubicBezTo>
                <a:cubicBezTo>
                  <a:pt x="167" y="561"/>
                  <a:pt x="166" y="561"/>
                  <a:pt x="164" y="562"/>
                </a:cubicBezTo>
                <a:cubicBezTo>
                  <a:pt x="161" y="563"/>
                  <a:pt x="159" y="564"/>
                  <a:pt x="155" y="56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3" name="Freeform 117"/>
          <p:cNvSpPr>
            <a:spLocks/>
          </p:cNvSpPr>
          <p:nvPr/>
        </p:nvSpPr>
        <p:spPr bwMode="auto">
          <a:xfrm>
            <a:off x="1995599" y="5371976"/>
            <a:ext cx="605614" cy="506962"/>
          </a:xfrm>
          <a:custGeom>
            <a:avLst/>
            <a:gdLst/>
            <a:ahLst/>
            <a:cxnLst>
              <a:cxn ang="0">
                <a:pos x="712" y="355"/>
              </a:cxn>
              <a:cxn ang="0">
                <a:pos x="708" y="386"/>
              </a:cxn>
              <a:cxn ang="0">
                <a:pos x="712" y="419"/>
              </a:cxn>
              <a:cxn ang="0">
                <a:pos x="644" y="482"/>
              </a:cxn>
              <a:cxn ang="0">
                <a:pos x="625" y="500"/>
              </a:cxn>
              <a:cxn ang="0">
                <a:pos x="616" y="436"/>
              </a:cxn>
              <a:cxn ang="0">
                <a:pos x="636" y="404"/>
              </a:cxn>
              <a:cxn ang="0">
                <a:pos x="463" y="480"/>
              </a:cxn>
              <a:cxn ang="0">
                <a:pos x="518" y="532"/>
              </a:cxn>
              <a:cxn ang="0">
                <a:pos x="629" y="554"/>
              </a:cxn>
              <a:cxn ang="0">
                <a:pos x="668" y="570"/>
              </a:cxn>
              <a:cxn ang="0">
                <a:pos x="426" y="554"/>
              </a:cxn>
              <a:cxn ang="0">
                <a:pos x="400" y="515"/>
              </a:cxn>
              <a:cxn ang="0">
                <a:pos x="317" y="517"/>
              </a:cxn>
              <a:cxn ang="0">
                <a:pos x="275" y="465"/>
              </a:cxn>
              <a:cxn ang="0">
                <a:pos x="264" y="556"/>
              </a:cxn>
              <a:cxn ang="0">
                <a:pos x="164" y="570"/>
              </a:cxn>
              <a:cxn ang="0">
                <a:pos x="15" y="559"/>
              </a:cxn>
              <a:cxn ang="0">
                <a:pos x="5" y="549"/>
              </a:cxn>
              <a:cxn ang="0">
                <a:pos x="70" y="541"/>
              </a:cxn>
              <a:cxn ang="0">
                <a:pos x="231" y="517"/>
              </a:cxn>
              <a:cxn ang="0">
                <a:pos x="199" y="336"/>
              </a:cxn>
              <a:cxn ang="0">
                <a:pos x="212" y="196"/>
              </a:cxn>
              <a:cxn ang="0">
                <a:pos x="229" y="148"/>
              </a:cxn>
              <a:cxn ang="0">
                <a:pos x="234" y="65"/>
              </a:cxn>
              <a:cxn ang="0">
                <a:pos x="336" y="2"/>
              </a:cxn>
              <a:cxn ang="0">
                <a:pos x="360" y="2"/>
              </a:cxn>
              <a:cxn ang="0">
                <a:pos x="398" y="11"/>
              </a:cxn>
              <a:cxn ang="0">
                <a:pos x="411" y="43"/>
              </a:cxn>
              <a:cxn ang="0">
                <a:pos x="371" y="115"/>
              </a:cxn>
              <a:cxn ang="0">
                <a:pos x="411" y="253"/>
              </a:cxn>
              <a:cxn ang="0">
                <a:pos x="507" y="257"/>
              </a:cxn>
              <a:cxn ang="0">
                <a:pos x="623" y="294"/>
              </a:cxn>
              <a:cxn ang="0">
                <a:pos x="712" y="355"/>
              </a:cxn>
            </a:cxnLst>
            <a:rect l="0" t="0" r="r" b="b"/>
            <a:pathLst>
              <a:path w="714" h="599">
                <a:moveTo>
                  <a:pt x="712" y="355"/>
                </a:moveTo>
                <a:cubicBezTo>
                  <a:pt x="714" y="367"/>
                  <a:pt x="708" y="375"/>
                  <a:pt x="708" y="386"/>
                </a:cubicBezTo>
                <a:cubicBezTo>
                  <a:pt x="708" y="396"/>
                  <a:pt x="714" y="408"/>
                  <a:pt x="712" y="419"/>
                </a:cubicBezTo>
                <a:cubicBezTo>
                  <a:pt x="706" y="453"/>
                  <a:pt x="669" y="463"/>
                  <a:pt x="644" y="482"/>
                </a:cubicBezTo>
                <a:cubicBezTo>
                  <a:pt x="637" y="488"/>
                  <a:pt x="635" y="496"/>
                  <a:pt x="625" y="500"/>
                </a:cubicBezTo>
                <a:cubicBezTo>
                  <a:pt x="599" y="489"/>
                  <a:pt x="606" y="459"/>
                  <a:pt x="616" y="436"/>
                </a:cubicBezTo>
                <a:cubicBezTo>
                  <a:pt x="623" y="421"/>
                  <a:pt x="639" y="410"/>
                  <a:pt x="636" y="404"/>
                </a:cubicBezTo>
                <a:cubicBezTo>
                  <a:pt x="552" y="403"/>
                  <a:pt x="525" y="458"/>
                  <a:pt x="463" y="480"/>
                </a:cubicBezTo>
                <a:cubicBezTo>
                  <a:pt x="478" y="501"/>
                  <a:pt x="497" y="518"/>
                  <a:pt x="518" y="532"/>
                </a:cubicBezTo>
                <a:cubicBezTo>
                  <a:pt x="561" y="534"/>
                  <a:pt x="586" y="546"/>
                  <a:pt x="629" y="554"/>
                </a:cubicBezTo>
                <a:cubicBezTo>
                  <a:pt x="643" y="557"/>
                  <a:pt x="662" y="558"/>
                  <a:pt x="668" y="570"/>
                </a:cubicBezTo>
                <a:cubicBezTo>
                  <a:pt x="613" y="599"/>
                  <a:pt x="469" y="585"/>
                  <a:pt x="426" y="554"/>
                </a:cubicBezTo>
                <a:cubicBezTo>
                  <a:pt x="412" y="544"/>
                  <a:pt x="407" y="528"/>
                  <a:pt x="400" y="515"/>
                </a:cubicBezTo>
                <a:cubicBezTo>
                  <a:pt x="378" y="527"/>
                  <a:pt x="342" y="531"/>
                  <a:pt x="317" y="517"/>
                </a:cubicBezTo>
                <a:cubicBezTo>
                  <a:pt x="295" y="505"/>
                  <a:pt x="293" y="480"/>
                  <a:pt x="275" y="465"/>
                </a:cubicBezTo>
                <a:cubicBezTo>
                  <a:pt x="252" y="489"/>
                  <a:pt x="282" y="530"/>
                  <a:pt x="264" y="556"/>
                </a:cubicBezTo>
                <a:cubicBezTo>
                  <a:pt x="250" y="578"/>
                  <a:pt x="196" y="567"/>
                  <a:pt x="164" y="570"/>
                </a:cubicBezTo>
                <a:cubicBezTo>
                  <a:pt x="105" y="574"/>
                  <a:pt x="42" y="579"/>
                  <a:pt x="15" y="559"/>
                </a:cubicBezTo>
                <a:cubicBezTo>
                  <a:pt x="11" y="557"/>
                  <a:pt x="0" y="550"/>
                  <a:pt x="5" y="549"/>
                </a:cubicBezTo>
                <a:cubicBezTo>
                  <a:pt x="24" y="545"/>
                  <a:pt x="50" y="543"/>
                  <a:pt x="70" y="541"/>
                </a:cubicBezTo>
                <a:cubicBezTo>
                  <a:pt x="126" y="536"/>
                  <a:pt x="194" y="549"/>
                  <a:pt x="231" y="517"/>
                </a:cubicBezTo>
                <a:cubicBezTo>
                  <a:pt x="231" y="459"/>
                  <a:pt x="202" y="400"/>
                  <a:pt x="199" y="336"/>
                </a:cubicBezTo>
                <a:cubicBezTo>
                  <a:pt x="197" y="295"/>
                  <a:pt x="203" y="237"/>
                  <a:pt x="212" y="196"/>
                </a:cubicBezTo>
                <a:cubicBezTo>
                  <a:pt x="216" y="178"/>
                  <a:pt x="226" y="164"/>
                  <a:pt x="229" y="148"/>
                </a:cubicBezTo>
                <a:cubicBezTo>
                  <a:pt x="236" y="119"/>
                  <a:pt x="227" y="90"/>
                  <a:pt x="234" y="65"/>
                </a:cubicBezTo>
                <a:cubicBezTo>
                  <a:pt x="246" y="20"/>
                  <a:pt x="288" y="6"/>
                  <a:pt x="336" y="2"/>
                </a:cubicBezTo>
                <a:cubicBezTo>
                  <a:pt x="344" y="2"/>
                  <a:pt x="351" y="0"/>
                  <a:pt x="360" y="2"/>
                </a:cubicBezTo>
                <a:cubicBezTo>
                  <a:pt x="361" y="2"/>
                  <a:pt x="394" y="1"/>
                  <a:pt x="398" y="11"/>
                </a:cubicBezTo>
                <a:cubicBezTo>
                  <a:pt x="400" y="18"/>
                  <a:pt x="410" y="21"/>
                  <a:pt x="411" y="43"/>
                </a:cubicBezTo>
                <a:cubicBezTo>
                  <a:pt x="411" y="71"/>
                  <a:pt x="388" y="101"/>
                  <a:pt x="371" y="115"/>
                </a:cubicBezTo>
                <a:cubicBezTo>
                  <a:pt x="378" y="168"/>
                  <a:pt x="395" y="210"/>
                  <a:pt x="411" y="253"/>
                </a:cubicBezTo>
                <a:cubicBezTo>
                  <a:pt x="432" y="263"/>
                  <a:pt x="475" y="249"/>
                  <a:pt x="507" y="257"/>
                </a:cubicBezTo>
                <a:cubicBezTo>
                  <a:pt x="539" y="266"/>
                  <a:pt x="584" y="283"/>
                  <a:pt x="623" y="294"/>
                </a:cubicBezTo>
                <a:cubicBezTo>
                  <a:pt x="664" y="307"/>
                  <a:pt x="707" y="326"/>
                  <a:pt x="712" y="35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4" name="Freeform 118"/>
          <p:cNvSpPr>
            <a:spLocks/>
          </p:cNvSpPr>
          <p:nvPr/>
        </p:nvSpPr>
        <p:spPr bwMode="auto">
          <a:xfrm>
            <a:off x="4363248" y="5465147"/>
            <a:ext cx="643979" cy="452155"/>
          </a:xfrm>
          <a:custGeom>
            <a:avLst/>
            <a:gdLst/>
            <a:ahLst/>
            <a:cxnLst>
              <a:cxn ang="0">
                <a:pos x="680" y="427"/>
              </a:cxn>
              <a:cxn ang="0">
                <a:pos x="759" y="510"/>
              </a:cxn>
              <a:cxn ang="0">
                <a:pos x="645" y="536"/>
              </a:cxn>
              <a:cxn ang="0">
                <a:pos x="645" y="443"/>
              </a:cxn>
              <a:cxn ang="0">
                <a:pos x="478" y="293"/>
              </a:cxn>
              <a:cxn ang="0">
                <a:pos x="171" y="274"/>
              </a:cxn>
              <a:cxn ang="0">
                <a:pos x="179" y="293"/>
              </a:cxn>
              <a:cxn ang="0">
                <a:pos x="120" y="291"/>
              </a:cxn>
              <a:cxn ang="0">
                <a:pos x="31" y="350"/>
              </a:cxn>
              <a:cxn ang="0">
                <a:pos x="33" y="311"/>
              </a:cxn>
              <a:cxn ang="0">
                <a:pos x="240" y="79"/>
              </a:cxn>
              <a:cxn ang="0">
                <a:pos x="358" y="42"/>
              </a:cxn>
              <a:cxn ang="0">
                <a:pos x="450" y="26"/>
              </a:cxn>
              <a:cxn ang="0">
                <a:pos x="414" y="74"/>
              </a:cxn>
              <a:cxn ang="0">
                <a:pos x="475" y="131"/>
              </a:cxn>
              <a:cxn ang="0">
                <a:pos x="647" y="320"/>
              </a:cxn>
              <a:cxn ang="0">
                <a:pos x="680" y="427"/>
              </a:cxn>
            </a:cxnLst>
            <a:rect l="0" t="0" r="r" b="b"/>
            <a:pathLst>
              <a:path w="759" h="536">
                <a:moveTo>
                  <a:pt x="680" y="427"/>
                </a:moveTo>
                <a:cubicBezTo>
                  <a:pt x="700" y="461"/>
                  <a:pt x="751" y="467"/>
                  <a:pt x="759" y="510"/>
                </a:cubicBezTo>
                <a:cubicBezTo>
                  <a:pt x="727" y="485"/>
                  <a:pt x="671" y="508"/>
                  <a:pt x="645" y="536"/>
                </a:cubicBezTo>
                <a:cubicBezTo>
                  <a:pt x="630" y="499"/>
                  <a:pt x="627" y="467"/>
                  <a:pt x="645" y="443"/>
                </a:cubicBezTo>
                <a:cubicBezTo>
                  <a:pt x="595" y="379"/>
                  <a:pt x="547" y="316"/>
                  <a:pt x="478" y="293"/>
                </a:cubicBezTo>
                <a:cubicBezTo>
                  <a:pt x="378" y="260"/>
                  <a:pt x="276" y="274"/>
                  <a:pt x="171" y="274"/>
                </a:cubicBezTo>
                <a:cubicBezTo>
                  <a:pt x="166" y="279"/>
                  <a:pt x="185" y="283"/>
                  <a:pt x="179" y="293"/>
                </a:cubicBezTo>
                <a:cubicBezTo>
                  <a:pt x="155" y="305"/>
                  <a:pt x="135" y="303"/>
                  <a:pt x="120" y="291"/>
                </a:cubicBezTo>
                <a:cubicBezTo>
                  <a:pt x="79" y="305"/>
                  <a:pt x="59" y="340"/>
                  <a:pt x="31" y="350"/>
                </a:cubicBezTo>
                <a:cubicBezTo>
                  <a:pt x="14" y="356"/>
                  <a:pt x="30" y="323"/>
                  <a:pt x="33" y="311"/>
                </a:cubicBezTo>
                <a:cubicBezTo>
                  <a:pt x="0" y="203"/>
                  <a:pt x="110" y="104"/>
                  <a:pt x="240" y="79"/>
                </a:cubicBezTo>
                <a:cubicBezTo>
                  <a:pt x="278" y="72"/>
                  <a:pt x="302" y="62"/>
                  <a:pt x="358" y="42"/>
                </a:cubicBezTo>
                <a:cubicBezTo>
                  <a:pt x="361" y="41"/>
                  <a:pt x="440" y="0"/>
                  <a:pt x="450" y="26"/>
                </a:cubicBezTo>
                <a:cubicBezTo>
                  <a:pt x="432" y="36"/>
                  <a:pt x="410" y="55"/>
                  <a:pt x="414" y="74"/>
                </a:cubicBezTo>
                <a:cubicBezTo>
                  <a:pt x="419" y="95"/>
                  <a:pt x="451" y="111"/>
                  <a:pt x="475" y="131"/>
                </a:cubicBezTo>
                <a:cubicBezTo>
                  <a:pt x="532" y="177"/>
                  <a:pt x="607" y="234"/>
                  <a:pt x="647" y="320"/>
                </a:cubicBezTo>
                <a:cubicBezTo>
                  <a:pt x="664" y="354"/>
                  <a:pt x="664" y="401"/>
                  <a:pt x="680" y="42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5" name="Freeform 119"/>
          <p:cNvSpPr>
            <a:spLocks/>
          </p:cNvSpPr>
          <p:nvPr/>
        </p:nvSpPr>
        <p:spPr bwMode="auto">
          <a:xfrm>
            <a:off x="1502338" y="5388418"/>
            <a:ext cx="211006" cy="441194"/>
          </a:xfrm>
          <a:custGeom>
            <a:avLst/>
            <a:gdLst/>
            <a:ahLst/>
            <a:cxnLst>
              <a:cxn ang="0">
                <a:pos x="244" y="212"/>
              </a:cxn>
              <a:cxn ang="0">
                <a:pos x="250" y="235"/>
              </a:cxn>
              <a:cxn ang="0">
                <a:pos x="240" y="267"/>
              </a:cxn>
              <a:cxn ang="0">
                <a:pos x="227" y="295"/>
              </a:cxn>
              <a:cxn ang="0">
                <a:pos x="195" y="344"/>
              </a:cxn>
              <a:cxn ang="0">
                <a:pos x="201" y="473"/>
              </a:cxn>
              <a:cxn ang="0">
                <a:pos x="124" y="520"/>
              </a:cxn>
              <a:cxn ang="0">
                <a:pos x="47" y="451"/>
              </a:cxn>
              <a:cxn ang="0">
                <a:pos x="118" y="407"/>
              </a:cxn>
              <a:cxn ang="0">
                <a:pos x="103" y="464"/>
              </a:cxn>
              <a:cxn ang="0">
                <a:pos x="105" y="420"/>
              </a:cxn>
              <a:cxn ang="0">
                <a:pos x="70" y="443"/>
              </a:cxn>
              <a:cxn ang="0">
                <a:pos x="150" y="484"/>
              </a:cxn>
              <a:cxn ang="0">
                <a:pos x="165" y="467"/>
              </a:cxn>
              <a:cxn ang="0">
                <a:pos x="141" y="390"/>
              </a:cxn>
              <a:cxn ang="0">
                <a:pos x="141" y="379"/>
              </a:cxn>
              <a:cxn ang="0">
                <a:pos x="100" y="347"/>
              </a:cxn>
              <a:cxn ang="0">
                <a:pos x="75" y="313"/>
              </a:cxn>
              <a:cxn ang="0">
                <a:pos x="62" y="276"/>
              </a:cxn>
              <a:cxn ang="0">
                <a:pos x="64" y="238"/>
              </a:cxn>
              <a:cxn ang="0">
                <a:pos x="73" y="205"/>
              </a:cxn>
              <a:cxn ang="0">
                <a:pos x="96" y="171"/>
              </a:cxn>
              <a:cxn ang="0">
                <a:pos x="122" y="148"/>
              </a:cxn>
              <a:cxn ang="0">
                <a:pos x="154" y="116"/>
              </a:cxn>
              <a:cxn ang="0">
                <a:pos x="131" y="122"/>
              </a:cxn>
              <a:cxn ang="0">
                <a:pos x="15" y="128"/>
              </a:cxn>
              <a:cxn ang="0">
                <a:pos x="0" y="90"/>
              </a:cxn>
              <a:cxn ang="0">
                <a:pos x="24" y="90"/>
              </a:cxn>
              <a:cxn ang="0">
                <a:pos x="103" y="47"/>
              </a:cxn>
              <a:cxn ang="0">
                <a:pos x="118" y="41"/>
              </a:cxn>
              <a:cxn ang="0">
                <a:pos x="130" y="17"/>
              </a:cxn>
              <a:cxn ang="0">
                <a:pos x="160" y="0"/>
              </a:cxn>
              <a:cxn ang="0">
                <a:pos x="207" y="51"/>
              </a:cxn>
              <a:cxn ang="0">
                <a:pos x="222" y="88"/>
              </a:cxn>
              <a:cxn ang="0">
                <a:pos x="212" y="218"/>
              </a:cxn>
              <a:cxn ang="0">
                <a:pos x="244" y="212"/>
              </a:cxn>
            </a:cxnLst>
            <a:rect l="0" t="0" r="r" b="b"/>
            <a:pathLst>
              <a:path w="250" h="521">
                <a:moveTo>
                  <a:pt x="244" y="212"/>
                </a:moveTo>
                <a:cubicBezTo>
                  <a:pt x="249" y="217"/>
                  <a:pt x="247" y="228"/>
                  <a:pt x="250" y="235"/>
                </a:cubicBezTo>
                <a:cubicBezTo>
                  <a:pt x="245" y="243"/>
                  <a:pt x="237" y="250"/>
                  <a:pt x="240" y="267"/>
                </a:cubicBezTo>
                <a:cubicBezTo>
                  <a:pt x="235" y="275"/>
                  <a:pt x="228" y="282"/>
                  <a:pt x="227" y="295"/>
                </a:cubicBezTo>
                <a:cubicBezTo>
                  <a:pt x="186" y="280"/>
                  <a:pt x="191" y="318"/>
                  <a:pt x="195" y="344"/>
                </a:cubicBezTo>
                <a:cubicBezTo>
                  <a:pt x="201" y="381"/>
                  <a:pt x="225" y="433"/>
                  <a:pt x="201" y="473"/>
                </a:cubicBezTo>
                <a:cubicBezTo>
                  <a:pt x="185" y="500"/>
                  <a:pt x="162" y="519"/>
                  <a:pt x="124" y="520"/>
                </a:cubicBezTo>
                <a:cubicBezTo>
                  <a:pt x="81" y="521"/>
                  <a:pt x="45" y="491"/>
                  <a:pt x="47" y="451"/>
                </a:cubicBezTo>
                <a:cubicBezTo>
                  <a:pt x="48" y="416"/>
                  <a:pt x="87" y="384"/>
                  <a:pt x="118" y="407"/>
                </a:cubicBezTo>
                <a:cubicBezTo>
                  <a:pt x="139" y="423"/>
                  <a:pt x="128" y="465"/>
                  <a:pt x="103" y="464"/>
                </a:cubicBezTo>
                <a:cubicBezTo>
                  <a:pt x="103" y="454"/>
                  <a:pt x="125" y="429"/>
                  <a:pt x="105" y="420"/>
                </a:cubicBezTo>
                <a:cubicBezTo>
                  <a:pt x="87" y="413"/>
                  <a:pt x="72" y="431"/>
                  <a:pt x="70" y="443"/>
                </a:cubicBezTo>
                <a:cubicBezTo>
                  <a:pt x="61" y="486"/>
                  <a:pt x="116" y="513"/>
                  <a:pt x="150" y="484"/>
                </a:cubicBezTo>
                <a:cubicBezTo>
                  <a:pt x="156" y="479"/>
                  <a:pt x="160" y="475"/>
                  <a:pt x="165" y="467"/>
                </a:cubicBezTo>
                <a:cubicBezTo>
                  <a:pt x="184" y="439"/>
                  <a:pt x="160" y="406"/>
                  <a:pt x="141" y="390"/>
                </a:cubicBezTo>
                <a:cubicBezTo>
                  <a:pt x="141" y="387"/>
                  <a:pt x="141" y="383"/>
                  <a:pt x="141" y="379"/>
                </a:cubicBezTo>
                <a:cubicBezTo>
                  <a:pt x="122" y="374"/>
                  <a:pt x="120" y="352"/>
                  <a:pt x="100" y="347"/>
                </a:cubicBezTo>
                <a:cubicBezTo>
                  <a:pt x="100" y="328"/>
                  <a:pt x="85" y="323"/>
                  <a:pt x="75" y="313"/>
                </a:cubicBezTo>
                <a:cubicBezTo>
                  <a:pt x="81" y="299"/>
                  <a:pt x="64" y="289"/>
                  <a:pt x="62" y="276"/>
                </a:cubicBezTo>
                <a:cubicBezTo>
                  <a:pt x="61" y="273"/>
                  <a:pt x="63" y="246"/>
                  <a:pt x="64" y="238"/>
                </a:cubicBezTo>
                <a:cubicBezTo>
                  <a:pt x="66" y="227"/>
                  <a:pt x="79" y="218"/>
                  <a:pt x="73" y="205"/>
                </a:cubicBezTo>
                <a:cubicBezTo>
                  <a:pt x="84" y="196"/>
                  <a:pt x="94" y="187"/>
                  <a:pt x="96" y="171"/>
                </a:cubicBezTo>
                <a:cubicBezTo>
                  <a:pt x="109" y="168"/>
                  <a:pt x="118" y="160"/>
                  <a:pt x="122" y="148"/>
                </a:cubicBezTo>
                <a:cubicBezTo>
                  <a:pt x="139" y="145"/>
                  <a:pt x="165" y="135"/>
                  <a:pt x="154" y="116"/>
                </a:cubicBezTo>
                <a:cubicBezTo>
                  <a:pt x="143" y="114"/>
                  <a:pt x="140" y="121"/>
                  <a:pt x="131" y="122"/>
                </a:cubicBezTo>
                <a:cubicBezTo>
                  <a:pt x="102" y="93"/>
                  <a:pt x="44" y="109"/>
                  <a:pt x="15" y="128"/>
                </a:cubicBezTo>
                <a:cubicBezTo>
                  <a:pt x="12" y="113"/>
                  <a:pt x="3" y="105"/>
                  <a:pt x="0" y="90"/>
                </a:cubicBezTo>
                <a:cubicBezTo>
                  <a:pt x="6" y="82"/>
                  <a:pt x="18" y="85"/>
                  <a:pt x="24" y="90"/>
                </a:cubicBezTo>
                <a:cubicBezTo>
                  <a:pt x="69" y="94"/>
                  <a:pt x="93" y="77"/>
                  <a:pt x="103" y="47"/>
                </a:cubicBezTo>
                <a:cubicBezTo>
                  <a:pt x="108" y="44"/>
                  <a:pt x="114" y="44"/>
                  <a:pt x="118" y="41"/>
                </a:cubicBezTo>
                <a:cubicBezTo>
                  <a:pt x="123" y="34"/>
                  <a:pt x="124" y="24"/>
                  <a:pt x="130" y="17"/>
                </a:cubicBezTo>
                <a:cubicBezTo>
                  <a:pt x="143" y="16"/>
                  <a:pt x="148" y="7"/>
                  <a:pt x="160" y="0"/>
                </a:cubicBezTo>
                <a:cubicBezTo>
                  <a:pt x="172" y="20"/>
                  <a:pt x="181" y="43"/>
                  <a:pt x="207" y="51"/>
                </a:cubicBezTo>
                <a:cubicBezTo>
                  <a:pt x="202" y="72"/>
                  <a:pt x="214" y="78"/>
                  <a:pt x="222" y="88"/>
                </a:cubicBezTo>
                <a:cubicBezTo>
                  <a:pt x="223" y="133"/>
                  <a:pt x="229" y="180"/>
                  <a:pt x="212" y="218"/>
                </a:cubicBezTo>
                <a:cubicBezTo>
                  <a:pt x="221" y="230"/>
                  <a:pt x="231" y="212"/>
                  <a:pt x="244" y="212"/>
                </a:cubicBezTo>
                <a:close/>
              </a:path>
            </a:pathLst>
          </a:custGeom>
          <a:solidFill>
            <a:srgbClr val="8A980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16" name="Freeform 120"/>
          <p:cNvSpPr>
            <a:spLocks/>
          </p:cNvSpPr>
          <p:nvPr/>
        </p:nvSpPr>
        <p:spPr bwMode="auto">
          <a:xfrm>
            <a:off x="3601435" y="5555578"/>
            <a:ext cx="591912" cy="290475"/>
          </a:xfrm>
          <a:custGeom>
            <a:avLst/>
            <a:gdLst/>
            <a:ahLst/>
            <a:cxnLst>
              <a:cxn ang="0">
                <a:pos x="673" y="72"/>
              </a:cxn>
              <a:cxn ang="0">
                <a:pos x="694" y="81"/>
              </a:cxn>
              <a:cxn ang="0">
                <a:pos x="677" y="100"/>
              </a:cxn>
              <a:cxn ang="0">
                <a:pos x="659" y="115"/>
              </a:cxn>
              <a:cxn ang="0">
                <a:pos x="636" y="141"/>
              </a:cxn>
              <a:cxn ang="0">
                <a:pos x="618" y="150"/>
              </a:cxn>
              <a:cxn ang="0">
                <a:pos x="533" y="204"/>
              </a:cxn>
              <a:cxn ang="0">
                <a:pos x="476" y="286"/>
              </a:cxn>
              <a:cxn ang="0">
                <a:pos x="453" y="230"/>
              </a:cxn>
              <a:cxn ang="0">
                <a:pos x="404" y="248"/>
              </a:cxn>
              <a:cxn ang="0">
                <a:pos x="347" y="268"/>
              </a:cxn>
              <a:cxn ang="0">
                <a:pos x="250" y="328"/>
              </a:cxn>
              <a:cxn ang="0">
                <a:pos x="191" y="304"/>
              </a:cxn>
              <a:cxn ang="0">
                <a:pos x="199" y="269"/>
              </a:cxn>
              <a:cxn ang="0">
                <a:pos x="94" y="339"/>
              </a:cxn>
              <a:cxn ang="0">
                <a:pos x="35" y="318"/>
              </a:cxn>
              <a:cxn ang="0">
                <a:pos x="29" y="268"/>
              </a:cxn>
              <a:cxn ang="0">
                <a:pos x="100" y="209"/>
              </a:cxn>
              <a:cxn ang="0">
                <a:pos x="199" y="183"/>
              </a:cxn>
              <a:cxn ang="0">
                <a:pos x="123" y="174"/>
              </a:cxn>
              <a:cxn ang="0">
                <a:pos x="218" y="83"/>
              </a:cxn>
              <a:cxn ang="0">
                <a:pos x="245" y="74"/>
              </a:cxn>
              <a:cxn ang="0">
                <a:pos x="248" y="69"/>
              </a:cxn>
              <a:cxn ang="0">
                <a:pos x="268" y="69"/>
              </a:cxn>
              <a:cxn ang="0">
                <a:pos x="264" y="62"/>
              </a:cxn>
              <a:cxn ang="0">
                <a:pos x="291" y="62"/>
              </a:cxn>
              <a:cxn ang="0">
                <a:pos x="282" y="54"/>
              </a:cxn>
              <a:cxn ang="0">
                <a:pos x="309" y="54"/>
              </a:cxn>
              <a:cxn ang="0">
                <a:pos x="301" y="44"/>
              </a:cxn>
              <a:cxn ang="0">
                <a:pos x="333" y="45"/>
              </a:cxn>
              <a:cxn ang="0">
                <a:pos x="323" y="33"/>
              </a:cxn>
              <a:cxn ang="0">
                <a:pos x="356" y="36"/>
              </a:cxn>
              <a:cxn ang="0">
                <a:pos x="345" y="22"/>
              </a:cxn>
              <a:cxn ang="0">
                <a:pos x="379" y="27"/>
              </a:cxn>
              <a:cxn ang="0">
                <a:pos x="368" y="10"/>
              </a:cxn>
              <a:cxn ang="0">
                <a:pos x="404" y="16"/>
              </a:cxn>
              <a:cxn ang="0">
                <a:pos x="397" y="1"/>
              </a:cxn>
              <a:cxn ang="0">
                <a:pos x="429" y="12"/>
              </a:cxn>
              <a:cxn ang="0">
                <a:pos x="429" y="0"/>
              </a:cxn>
              <a:cxn ang="0">
                <a:pos x="459" y="19"/>
              </a:cxn>
              <a:cxn ang="0">
                <a:pos x="680" y="59"/>
              </a:cxn>
              <a:cxn ang="0">
                <a:pos x="673" y="72"/>
              </a:cxn>
            </a:cxnLst>
            <a:rect l="0" t="0" r="r" b="b"/>
            <a:pathLst>
              <a:path w="698" h="344">
                <a:moveTo>
                  <a:pt x="673" y="72"/>
                </a:moveTo>
                <a:cubicBezTo>
                  <a:pt x="672" y="72"/>
                  <a:pt x="698" y="57"/>
                  <a:pt x="694" y="81"/>
                </a:cubicBezTo>
                <a:cubicBezTo>
                  <a:pt x="692" y="93"/>
                  <a:pt x="683" y="95"/>
                  <a:pt x="677" y="100"/>
                </a:cubicBezTo>
                <a:cubicBezTo>
                  <a:pt x="672" y="104"/>
                  <a:pt x="666" y="109"/>
                  <a:pt x="659" y="115"/>
                </a:cubicBezTo>
                <a:cubicBezTo>
                  <a:pt x="651" y="122"/>
                  <a:pt x="646" y="133"/>
                  <a:pt x="636" y="141"/>
                </a:cubicBezTo>
                <a:cubicBezTo>
                  <a:pt x="631" y="145"/>
                  <a:pt x="624" y="146"/>
                  <a:pt x="618" y="150"/>
                </a:cubicBezTo>
                <a:cubicBezTo>
                  <a:pt x="587" y="170"/>
                  <a:pt x="560" y="200"/>
                  <a:pt x="533" y="204"/>
                </a:cubicBezTo>
                <a:cubicBezTo>
                  <a:pt x="539" y="243"/>
                  <a:pt x="516" y="311"/>
                  <a:pt x="476" y="286"/>
                </a:cubicBezTo>
                <a:cubicBezTo>
                  <a:pt x="475" y="286"/>
                  <a:pt x="440" y="265"/>
                  <a:pt x="453" y="230"/>
                </a:cubicBezTo>
                <a:cubicBezTo>
                  <a:pt x="438" y="233"/>
                  <a:pt x="422" y="241"/>
                  <a:pt x="404" y="248"/>
                </a:cubicBezTo>
                <a:cubicBezTo>
                  <a:pt x="389" y="254"/>
                  <a:pt x="360" y="258"/>
                  <a:pt x="347" y="268"/>
                </a:cubicBezTo>
                <a:cubicBezTo>
                  <a:pt x="315" y="292"/>
                  <a:pt x="289" y="323"/>
                  <a:pt x="250" y="328"/>
                </a:cubicBezTo>
                <a:cubicBezTo>
                  <a:pt x="228" y="331"/>
                  <a:pt x="194" y="323"/>
                  <a:pt x="191" y="304"/>
                </a:cubicBezTo>
                <a:cubicBezTo>
                  <a:pt x="189" y="290"/>
                  <a:pt x="199" y="284"/>
                  <a:pt x="199" y="269"/>
                </a:cubicBezTo>
                <a:cubicBezTo>
                  <a:pt x="157" y="269"/>
                  <a:pt x="139" y="338"/>
                  <a:pt x="94" y="339"/>
                </a:cubicBezTo>
                <a:cubicBezTo>
                  <a:pt x="78" y="339"/>
                  <a:pt x="31" y="344"/>
                  <a:pt x="35" y="318"/>
                </a:cubicBezTo>
                <a:cubicBezTo>
                  <a:pt x="38" y="299"/>
                  <a:pt x="28" y="282"/>
                  <a:pt x="29" y="268"/>
                </a:cubicBezTo>
                <a:cubicBezTo>
                  <a:pt x="0" y="219"/>
                  <a:pt x="53" y="210"/>
                  <a:pt x="100" y="209"/>
                </a:cubicBezTo>
                <a:cubicBezTo>
                  <a:pt x="142" y="208"/>
                  <a:pt x="181" y="208"/>
                  <a:pt x="199" y="183"/>
                </a:cubicBezTo>
                <a:cubicBezTo>
                  <a:pt x="177" y="195"/>
                  <a:pt x="133" y="210"/>
                  <a:pt x="123" y="174"/>
                </a:cubicBezTo>
                <a:cubicBezTo>
                  <a:pt x="125" y="127"/>
                  <a:pt x="177" y="104"/>
                  <a:pt x="218" y="83"/>
                </a:cubicBezTo>
                <a:cubicBezTo>
                  <a:pt x="224" y="80"/>
                  <a:pt x="234" y="72"/>
                  <a:pt x="245" y="74"/>
                </a:cubicBezTo>
                <a:cubicBezTo>
                  <a:pt x="248" y="74"/>
                  <a:pt x="246" y="69"/>
                  <a:pt x="248" y="69"/>
                </a:cubicBezTo>
                <a:cubicBezTo>
                  <a:pt x="255" y="69"/>
                  <a:pt x="262" y="69"/>
                  <a:pt x="268" y="69"/>
                </a:cubicBezTo>
                <a:cubicBezTo>
                  <a:pt x="273" y="67"/>
                  <a:pt x="259" y="64"/>
                  <a:pt x="264" y="62"/>
                </a:cubicBezTo>
                <a:cubicBezTo>
                  <a:pt x="273" y="62"/>
                  <a:pt x="282" y="62"/>
                  <a:pt x="291" y="62"/>
                </a:cubicBezTo>
                <a:cubicBezTo>
                  <a:pt x="291" y="56"/>
                  <a:pt x="285" y="57"/>
                  <a:pt x="282" y="54"/>
                </a:cubicBezTo>
                <a:cubicBezTo>
                  <a:pt x="288" y="52"/>
                  <a:pt x="303" y="52"/>
                  <a:pt x="309" y="54"/>
                </a:cubicBezTo>
                <a:cubicBezTo>
                  <a:pt x="314" y="48"/>
                  <a:pt x="300" y="51"/>
                  <a:pt x="301" y="44"/>
                </a:cubicBezTo>
                <a:cubicBezTo>
                  <a:pt x="313" y="44"/>
                  <a:pt x="324" y="43"/>
                  <a:pt x="333" y="45"/>
                </a:cubicBezTo>
                <a:cubicBezTo>
                  <a:pt x="334" y="37"/>
                  <a:pt x="323" y="41"/>
                  <a:pt x="323" y="33"/>
                </a:cubicBezTo>
                <a:cubicBezTo>
                  <a:pt x="334" y="34"/>
                  <a:pt x="345" y="35"/>
                  <a:pt x="356" y="36"/>
                </a:cubicBezTo>
                <a:cubicBezTo>
                  <a:pt x="356" y="28"/>
                  <a:pt x="347" y="29"/>
                  <a:pt x="345" y="22"/>
                </a:cubicBezTo>
                <a:cubicBezTo>
                  <a:pt x="358" y="22"/>
                  <a:pt x="368" y="25"/>
                  <a:pt x="379" y="27"/>
                </a:cubicBezTo>
                <a:cubicBezTo>
                  <a:pt x="382" y="20"/>
                  <a:pt x="370" y="17"/>
                  <a:pt x="368" y="10"/>
                </a:cubicBezTo>
                <a:cubicBezTo>
                  <a:pt x="380" y="13"/>
                  <a:pt x="389" y="17"/>
                  <a:pt x="404" y="16"/>
                </a:cubicBezTo>
                <a:cubicBezTo>
                  <a:pt x="407" y="7"/>
                  <a:pt x="394" y="6"/>
                  <a:pt x="397" y="1"/>
                </a:cubicBezTo>
                <a:cubicBezTo>
                  <a:pt x="409" y="4"/>
                  <a:pt x="419" y="7"/>
                  <a:pt x="429" y="12"/>
                </a:cubicBezTo>
                <a:cubicBezTo>
                  <a:pt x="433" y="9"/>
                  <a:pt x="428" y="4"/>
                  <a:pt x="429" y="0"/>
                </a:cubicBezTo>
                <a:cubicBezTo>
                  <a:pt x="441" y="4"/>
                  <a:pt x="448" y="13"/>
                  <a:pt x="459" y="19"/>
                </a:cubicBezTo>
                <a:cubicBezTo>
                  <a:pt x="546" y="6"/>
                  <a:pt x="623" y="29"/>
                  <a:pt x="680" y="59"/>
                </a:cubicBezTo>
                <a:cubicBezTo>
                  <a:pt x="682" y="63"/>
                  <a:pt x="671" y="71"/>
                  <a:pt x="673" y="7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1" name="Freeform 125"/>
          <p:cNvSpPr>
            <a:spLocks/>
          </p:cNvSpPr>
          <p:nvPr/>
        </p:nvSpPr>
        <p:spPr bwMode="auto">
          <a:xfrm>
            <a:off x="2806738" y="5481589"/>
            <a:ext cx="556288" cy="441194"/>
          </a:xfrm>
          <a:custGeom>
            <a:avLst/>
            <a:gdLst/>
            <a:ahLst/>
            <a:cxnLst>
              <a:cxn ang="0">
                <a:pos x="506" y="361"/>
              </a:cxn>
              <a:cxn ang="0">
                <a:pos x="645" y="363"/>
              </a:cxn>
              <a:cxn ang="0">
                <a:pos x="504" y="342"/>
              </a:cxn>
              <a:cxn ang="0">
                <a:pos x="430" y="337"/>
              </a:cxn>
              <a:cxn ang="0">
                <a:pos x="508" y="333"/>
              </a:cxn>
              <a:cxn ang="0">
                <a:pos x="598" y="277"/>
              </a:cxn>
              <a:cxn ang="0">
                <a:pos x="608" y="258"/>
              </a:cxn>
              <a:cxn ang="0">
                <a:pos x="597" y="233"/>
              </a:cxn>
              <a:cxn ang="0">
                <a:pos x="546" y="301"/>
              </a:cxn>
              <a:cxn ang="0">
                <a:pos x="461" y="309"/>
              </a:cxn>
              <a:cxn ang="0">
                <a:pos x="517" y="286"/>
              </a:cxn>
              <a:cxn ang="0">
                <a:pos x="591" y="192"/>
              </a:cxn>
              <a:cxn ang="0">
                <a:pos x="488" y="55"/>
              </a:cxn>
              <a:cxn ang="0">
                <a:pos x="362" y="0"/>
              </a:cxn>
              <a:cxn ang="0">
                <a:pos x="418" y="58"/>
              </a:cxn>
              <a:cxn ang="0">
                <a:pos x="384" y="78"/>
              </a:cxn>
              <a:cxn ang="0">
                <a:pos x="514" y="172"/>
              </a:cxn>
              <a:cxn ang="0">
                <a:pos x="447" y="213"/>
              </a:cxn>
              <a:cxn ang="0">
                <a:pos x="416" y="193"/>
              </a:cxn>
              <a:cxn ang="0">
                <a:pos x="381" y="169"/>
              </a:cxn>
              <a:cxn ang="0">
                <a:pos x="359" y="175"/>
              </a:cxn>
              <a:cxn ang="0">
                <a:pos x="353" y="173"/>
              </a:cxn>
              <a:cxn ang="0">
                <a:pos x="365" y="155"/>
              </a:cxn>
              <a:cxn ang="0">
                <a:pos x="297" y="150"/>
              </a:cxn>
              <a:cxn ang="0">
                <a:pos x="300" y="171"/>
              </a:cxn>
              <a:cxn ang="0">
                <a:pos x="295" y="175"/>
              </a:cxn>
              <a:cxn ang="0">
                <a:pos x="278" y="173"/>
              </a:cxn>
              <a:cxn ang="0">
                <a:pos x="233" y="196"/>
              </a:cxn>
              <a:cxn ang="0">
                <a:pos x="190" y="223"/>
              </a:cxn>
              <a:cxn ang="0">
                <a:pos x="133" y="196"/>
              </a:cxn>
              <a:cxn ang="0">
                <a:pos x="279" y="58"/>
              </a:cxn>
              <a:cxn ang="0">
                <a:pos x="310" y="44"/>
              </a:cxn>
              <a:cxn ang="0">
                <a:pos x="181" y="54"/>
              </a:cxn>
              <a:cxn ang="0">
                <a:pos x="111" y="116"/>
              </a:cxn>
              <a:cxn ang="0">
                <a:pos x="159" y="289"/>
              </a:cxn>
              <a:cxn ang="0">
                <a:pos x="108" y="298"/>
              </a:cxn>
              <a:cxn ang="0">
                <a:pos x="49" y="218"/>
              </a:cxn>
              <a:cxn ang="0">
                <a:pos x="205" y="335"/>
              </a:cxn>
              <a:cxn ang="0">
                <a:pos x="145" y="338"/>
              </a:cxn>
              <a:cxn ang="0">
                <a:pos x="0" y="365"/>
              </a:cxn>
              <a:cxn ang="0">
                <a:pos x="148" y="375"/>
              </a:cxn>
              <a:cxn ang="0">
                <a:pos x="99" y="398"/>
              </a:cxn>
              <a:cxn ang="0">
                <a:pos x="69" y="425"/>
              </a:cxn>
              <a:cxn ang="0">
                <a:pos x="48" y="456"/>
              </a:cxn>
              <a:cxn ang="0">
                <a:pos x="117" y="412"/>
              </a:cxn>
              <a:cxn ang="0">
                <a:pos x="168" y="395"/>
              </a:cxn>
              <a:cxn ang="0">
                <a:pos x="129" y="448"/>
              </a:cxn>
              <a:cxn ang="0">
                <a:pos x="128" y="491"/>
              </a:cxn>
              <a:cxn ang="0">
                <a:pos x="148" y="472"/>
              </a:cxn>
              <a:cxn ang="0">
                <a:pos x="191" y="414"/>
              </a:cxn>
              <a:cxn ang="0">
                <a:pos x="234" y="398"/>
              </a:cxn>
              <a:cxn ang="0">
                <a:pos x="288" y="372"/>
              </a:cxn>
              <a:cxn ang="0">
                <a:pos x="368" y="372"/>
              </a:cxn>
              <a:cxn ang="0">
                <a:pos x="453" y="412"/>
              </a:cxn>
              <a:cxn ang="0">
                <a:pos x="507" y="471"/>
              </a:cxn>
              <a:cxn ang="0">
                <a:pos x="526" y="497"/>
              </a:cxn>
              <a:cxn ang="0">
                <a:pos x="507" y="394"/>
              </a:cxn>
              <a:cxn ang="0">
                <a:pos x="586" y="418"/>
              </a:cxn>
            </a:cxnLst>
            <a:rect l="0" t="0" r="r" b="b"/>
            <a:pathLst>
              <a:path w="654" h="520">
                <a:moveTo>
                  <a:pt x="503" y="374"/>
                </a:moveTo>
                <a:cubicBezTo>
                  <a:pt x="506" y="372"/>
                  <a:pt x="503" y="364"/>
                  <a:pt x="506" y="361"/>
                </a:cubicBezTo>
                <a:cubicBezTo>
                  <a:pt x="547" y="376"/>
                  <a:pt x="605" y="380"/>
                  <a:pt x="654" y="368"/>
                </a:cubicBezTo>
                <a:cubicBezTo>
                  <a:pt x="651" y="365"/>
                  <a:pt x="646" y="364"/>
                  <a:pt x="645" y="363"/>
                </a:cubicBezTo>
                <a:cubicBezTo>
                  <a:pt x="613" y="353"/>
                  <a:pt x="564" y="361"/>
                  <a:pt x="538" y="344"/>
                </a:cubicBezTo>
                <a:cubicBezTo>
                  <a:pt x="526" y="344"/>
                  <a:pt x="513" y="344"/>
                  <a:pt x="504" y="342"/>
                </a:cubicBezTo>
                <a:cubicBezTo>
                  <a:pt x="497" y="341"/>
                  <a:pt x="489" y="342"/>
                  <a:pt x="480" y="342"/>
                </a:cubicBezTo>
                <a:cubicBezTo>
                  <a:pt x="452" y="342"/>
                  <a:pt x="430" y="339"/>
                  <a:pt x="430" y="337"/>
                </a:cubicBezTo>
                <a:cubicBezTo>
                  <a:pt x="430" y="334"/>
                  <a:pt x="446" y="335"/>
                  <a:pt x="474" y="335"/>
                </a:cubicBezTo>
                <a:cubicBezTo>
                  <a:pt x="484" y="335"/>
                  <a:pt x="500" y="334"/>
                  <a:pt x="508" y="333"/>
                </a:cubicBezTo>
                <a:cubicBezTo>
                  <a:pt x="515" y="332"/>
                  <a:pt x="524" y="331"/>
                  <a:pt x="531" y="329"/>
                </a:cubicBezTo>
                <a:cubicBezTo>
                  <a:pt x="560" y="320"/>
                  <a:pt x="587" y="301"/>
                  <a:pt x="598" y="277"/>
                </a:cubicBezTo>
                <a:cubicBezTo>
                  <a:pt x="600" y="273"/>
                  <a:pt x="598" y="269"/>
                  <a:pt x="598" y="266"/>
                </a:cubicBezTo>
                <a:cubicBezTo>
                  <a:pt x="602" y="264"/>
                  <a:pt x="605" y="261"/>
                  <a:pt x="608" y="258"/>
                </a:cubicBezTo>
                <a:cubicBezTo>
                  <a:pt x="616" y="246"/>
                  <a:pt x="610" y="228"/>
                  <a:pt x="606" y="215"/>
                </a:cubicBezTo>
                <a:cubicBezTo>
                  <a:pt x="606" y="227"/>
                  <a:pt x="598" y="232"/>
                  <a:pt x="597" y="233"/>
                </a:cubicBezTo>
                <a:cubicBezTo>
                  <a:pt x="588" y="242"/>
                  <a:pt x="587" y="244"/>
                  <a:pt x="586" y="261"/>
                </a:cubicBezTo>
                <a:cubicBezTo>
                  <a:pt x="569" y="271"/>
                  <a:pt x="555" y="283"/>
                  <a:pt x="546" y="301"/>
                </a:cubicBezTo>
                <a:cubicBezTo>
                  <a:pt x="512" y="309"/>
                  <a:pt x="474" y="322"/>
                  <a:pt x="433" y="314"/>
                </a:cubicBezTo>
                <a:cubicBezTo>
                  <a:pt x="441" y="311"/>
                  <a:pt x="451" y="312"/>
                  <a:pt x="461" y="309"/>
                </a:cubicBezTo>
                <a:cubicBezTo>
                  <a:pt x="490" y="301"/>
                  <a:pt x="486" y="290"/>
                  <a:pt x="500" y="286"/>
                </a:cubicBezTo>
                <a:cubicBezTo>
                  <a:pt x="505" y="284"/>
                  <a:pt x="511" y="286"/>
                  <a:pt x="517" y="286"/>
                </a:cubicBezTo>
                <a:cubicBezTo>
                  <a:pt x="542" y="283"/>
                  <a:pt x="567" y="262"/>
                  <a:pt x="577" y="244"/>
                </a:cubicBezTo>
                <a:cubicBezTo>
                  <a:pt x="583" y="233"/>
                  <a:pt x="593" y="210"/>
                  <a:pt x="591" y="192"/>
                </a:cubicBezTo>
                <a:cubicBezTo>
                  <a:pt x="588" y="168"/>
                  <a:pt x="574" y="136"/>
                  <a:pt x="552" y="118"/>
                </a:cubicBezTo>
                <a:cubicBezTo>
                  <a:pt x="528" y="97"/>
                  <a:pt x="520" y="77"/>
                  <a:pt x="488" y="55"/>
                </a:cubicBezTo>
                <a:cubicBezTo>
                  <a:pt x="481" y="50"/>
                  <a:pt x="467" y="44"/>
                  <a:pt x="460" y="39"/>
                </a:cubicBezTo>
                <a:cubicBezTo>
                  <a:pt x="429" y="16"/>
                  <a:pt x="402" y="3"/>
                  <a:pt x="362" y="0"/>
                </a:cubicBezTo>
                <a:cubicBezTo>
                  <a:pt x="352" y="0"/>
                  <a:pt x="318" y="1"/>
                  <a:pt x="315" y="5"/>
                </a:cubicBezTo>
                <a:cubicBezTo>
                  <a:pt x="342" y="30"/>
                  <a:pt x="407" y="17"/>
                  <a:pt x="418" y="58"/>
                </a:cubicBezTo>
                <a:cubicBezTo>
                  <a:pt x="390" y="53"/>
                  <a:pt x="363" y="31"/>
                  <a:pt x="333" y="37"/>
                </a:cubicBezTo>
                <a:cubicBezTo>
                  <a:pt x="357" y="62"/>
                  <a:pt x="356" y="60"/>
                  <a:pt x="384" y="78"/>
                </a:cubicBezTo>
                <a:cubicBezTo>
                  <a:pt x="402" y="89"/>
                  <a:pt x="429" y="100"/>
                  <a:pt x="443" y="116"/>
                </a:cubicBezTo>
                <a:cubicBezTo>
                  <a:pt x="460" y="136"/>
                  <a:pt x="473" y="148"/>
                  <a:pt x="514" y="172"/>
                </a:cubicBezTo>
                <a:cubicBezTo>
                  <a:pt x="509" y="188"/>
                  <a:pt x="492" y="192"/>
                  <a:pt x="494" y="215"/>
                </a:cubicBezTo>
                <a:cubicBezTo>
                  <a:pt x="473" y="229"/>
                  <a:pt x="461" y="203"/>
                  <a:pt x="447" y="213"/>
                </a:cubicBezTo>
                <a:cubicBezTo>
                  <a:pt x="450" y="193"/>
                  <a:pt x="436" y="189"/>
                  <a:pt x="423" y="184"/>
                </a:cubicBezTo>
                <a:cubicBezTo>
                  <a:pt x="416" y="183"/>
                  <a:pt x="419" y="191"/>
                  <a:pt x="416" y="193"/>
                </a:cubicBezTo>
                <a:cubicBezTo>
                  <a:pt x="416" y="180"/>
                  <a:pt x="400" y="168"/>
                  <a:pt x="387" y="178"/>
                </a:cubicBezTo>
                <a:cubicBezTo>
                  <a:pt x="382" y="177"/>
                  <a:pt x="385" y="170"/>
                  <a:pt x="381" y="169"/>
                </a:cubicBezTo>
                <a:cubicBezTo>
                  <a:pt x="376" y="170"/>
                  <a:pt x="379" y="179"/>
                  <a:pt x="375" y="181"/>
                </a:cubicBezTo>
                <a:cubicBezTo>
                  <a:pt x="369" y="182"/>
                  <a:pt x="362" y="177"/>
                  <a:pt x="359" y="175"/>
                </a:cubicBezTo>
                <a:cubicBezTo>
                  <a:pt x="369" y="162"/>
                  <a:pt x="379" y="154"/>
                  <a:pt x="386" y="143"/>
                </a:cubicBezTo>
                <a:cubicBezTo>
                  <a:pt x="376" y="148"/>
                  <a:pt x="377" y="148"/>
                  <a:pt x="353" y="173"/>
                </a:cubicBezTo>
                <a:cubicBezTo>
                  <a:pt x="352" y="169"/>
                  <a:pt x="343" y="168"/>
                  <a:pt x="342" y="163"/>
                </a:cubicBezTo>
                <a:cubicBezTo>
                  <a:pt x="348" y="161"/>
                  <a:pt x="362" y="160"/>
                  <a:pt x="365" y="155"/>
                </a:cubicBezTo>
                <a:cubicBezTo>
                  <a:pt x="354" y="148"/>
                  <a:pt x="342" y="156"/>
                  <a:pt x="330" y="164"/>
                </a:cubicBezTo>
                <a:cubicBezTo>
                  <a:pt x="317" y="157"/>
                  <a:pt x="303" y="147"/>
                  <a:pt x="297" y="150"/>
                </a:cubicBezTo>
                <a:cubicBezTo>
                  <a:pt x="288" y="154"/>
                  <a:pt x="306" y="159"/>
                  <a:pt x="315" y="162"/>
                </a:cubicBezTo>
                <a:cubicBezTo>
                  <a:pt x="310" y="166"/>
                  <a:pt x="306" y="169"/>
                  <a:pt x="300" y="171"/>
                </a:cubicBezTo>
                <a:cubicBezTo>
                  <a:pt x="291" y="159"/>
                  <a:pt x="280" y="146"/>
                  <a:pt x="268" y="136"/>
                </a:cubicBezTo>
                <a:cubicBezTo>
                  <a:pt x="275" y="151"/>
                  <a:pt x="287" y="161"/>
                  <a:pt x="295" y="175"/>
                </a:cubicBezTo>
                <a:cubicBezTo>
                  <a:pt x="288" y="178"/>
                  <a:pt x="283" y="166"/>
                  <a:pt x="276" y="164"/>
                </a:cubicBezTo>
                <a:cubicBezTo>
                  <a:pt x="275" y="169"/>
                  <a:pt x="279" y="168"/>
                  <a:pt x="278" y="173"/>
                </a:cubicBezTo>
                <a:cubicBezTo>
                  <a:pt x="272" y="166"/>
                  <a:pt x="266" y="167"/>
                  <a:pt x="265" y="178"/>
                </a:cubicBezTo>
                <a:cubicBezTo>
                  <a:pt x="254" y="172"/>
                  <a:pt x="234" y="168"/>
                  <a:pt x="233" y="196"/>
                </a:cubicBezTo>
                <a:cubicBezTo>
                  <a:pt x="230" y="196"/>
                  <a:pt x="226" y="183"/>
                  <a:pt x="222" y="183"/>
                </a:cubicBezTo>
                <a:cubicBezTo>
                  <a:pt x="208" y="192"/>
                  <a:pt x="196" y="205"/>
                  <a:pt x="190" y="223"/>
                </a:cubicBezTo>
                <a:cubicBezTo>
                  <a:pt x="182" y="221"/>
                  <a:pt x="175" y="219"/>
                  <a:pt x="166" y="218"/>
                </a:cubicBezTo>
                <a:cubicBezTo>
                  <a:pt x="163" y="214"/>
                  <a:pt x="152" y="196"/>
                  <a:pt x="133" y="196"/>
                </a:cubicBezTo>
                <a:cubicBezTo>
                  <a:pt x="149" y="172"/>
                  <a:pt x="185" y="143"/>
                  <a:pt x="195" y="119"/>
                </a:cubicBezTo>
                <a:cubicBezTo>
                  <a:pt x="210" y="81"/>
                  <a:pt x="248" y="79"/>
                  <a:pt x="279" y="58"/>
                </a:cubicBezTo>
                <a:cubicBezTo>
                  <a:pt x="270" y="48"/>
                  <a:pt x="242" y="51"/>
                  <a:pt x="225" y="51"/>
                </a:cubicBezTo>
                <a:cubicBezTo>
                  <a:pt x="237" y="38"/>
                  <a:pt x="287" y="43"/>
                  <a:pt x="310" y="44"/>
                </a:cubicBezTo>
                <a:cubicBezTo>
                  <a:pt x="345" y="45"/>
                  <a:pt x="272" y="18"/>
                  <a:pt x="240" y="22"/>
                </a:cubicBezTo>
                <a:cubicBezTo>
                  <a:pt x="220" y="24"/>
                  <a:pt x="196" y="38"/>
                  <a:pt x="181" y="54"/>
                </a:cubicBezTo>
                <a:cubicBezTo>
                  <a:pt x="172" y="62"/>
                  <a:pt x="165" y="62"/>
                  <a:pt x="157" y="67"/>
                </a:cubicBezTo>
                <a:cubicBezTo>
                  <a:pt x="140" y="78"/>
                  <a:pt x="123" y="96"/>
                  <a:pt x="111" y="116"/>
                </a:cubicBezTo>
                <a:cubicBezTo>
                  <a:pt x="97" y="139"/>
                  <a:pt x="80" y="173"/>
                  <a:pt x="86" y="198"/>
                </a:cubicBezTo>
                <a:cubicBezTo>
                  <a:pt x="73" y="248"/>
                  <a:pt x="110" y="285"/>
                  <a:pt x="159" y="289"/>
                </a:cubicBezTo>
                <a:cubicBezTo>
                  <a:pt x="166" y="312"/>
                  <a:pt x="213" y="305"/>
                  <a:pt x="211" y="314"/>
                </a:cubicBezTo>
                <a:cubicBezTo>
                  <a:pt x="166" y="319"/>
                  <a:pt x="139" y="310"/>
                  <a:pt x="108" y="298"/>
                </a:cubicBezTo>
                <a:cubicBezTo>
                  <a:pt x="97" y="284"/>
                  <a:pt x="85" y="271"/>
                  <a:pt x="69" y="261"/>
                </a:cubicBezTo>
                <a:cubicBezTo>
                  <a:pt x="74" y="237"/>
                  <a:pt x="53" y="235"/>
                  <a:pt x="49" y="218"/>
                </a:cubicBezTo>
                <a:cubicBezTo>
                  <a:pt x="35" y="240"/>
                  <a:pt x="49" y="259"/>
                  <a:pt x="58" y="277"/>
                </a:cubicBezTo>
                <a:cubicBezTo>
                  <a:pt x="82" y="319"/>
                  <a:pt x="128" y="340"/>
                  <a:pt x="205" y="335"/>
                </a:cubicBezTo>
                <a:cubicBezTo>
                  <a:pt x="217" y="334"/>
                  <a:pt x="233" y="327"/>
                  <a:pt x="237" y="340"/>
                </a:cubicBezTo>
                <a:cubicBezTo>
                  <a:pt x="210" y="348"/>
                  <a:pt x="174" y="339"/>
                  <a:pt x="145" y="338"/>
                </a:cubicBezTo>
                <a:cubicBezTo>
                  <a:pt x="144" y="347"/>
                  <a:pt x="102" y="340"/>
                  <a:pt x="96" y="354"/>
                </a:cubicBezTo>
                <a:cubicBezTo>
                  <a:pt x="61" y="356"/>
                  <a:pt x="23" y="358"/>
                  <a:pt x="0" y="365"/>
                </a:cubicBezTo>
                <a:cubicBezTo>
                  <a:pt x="44" y="381"/>
                  <a:pt x="110" y="375"/>
                  <a:pt x="151" y="360"/>
                </a:cubicBezTo>
                <a:cubicBezTo>
                  <a:pt x="156" y="367"/>
                  <a:pt x="146" y="367"/>
                  <a:pt x="148" y="375"/>
                </a:cubicBezTo>
                <a:cubicBezTo>
                  <a:pt x="128" y="379"/>
                  <a:pt x="114" y="389"/>
                  <a:pt x="96" y="394"/>
                </a:cubicBezTo>
                <a:cubicBezTo>
                  <a:pt x="93" y="396"/>
                  <a:pt x="94" y="399"/>
                  <a:pt x="99" y="398"/>
                </a:cubicBezTo>
                <a:cubicBezTo>
                  <a:pt x="94" y="403"/>
                  <a:pt x="87" y="403"/>
                  <a:pt x="82" y="406"/>
                </a:cubicBezTo>
                <a:cubicBezTo>
                  <a:pt x="74" y="411"/>
                  <a:pt x="75" y="418"/>
                  <a:pt x="69" y="425"/>
                </a:cubicBezTo>
                <a:cubicBezTo>
                  <a:pt x="67" y="428"/>
                  <a:pt x="60" y="429"/>
                  <a:pt x="57" y="432"/>
                </a:cubicBezTo>
                <a:cubicBezTo>
                  <a:pt x="51" y="440"/>
                  <a:pt x="50" y="447"/>
                  <a:pt x="48" y="456"/>
                </a:cubicBezTo>
                <a:cubicBezTo>
                  <a:pt x="57" y="456"/>
                  <a:pt x="59" y="444"/>
                  <a:pt x="68" y="439"/>
                </a:cubicBezTo>
                <a:cubicBezTo>
                  <a:pt x="83" y="429"/>
                  <a:pt x="108" y="429"/>
                  <a:pt x="117" y="412"/>
                </a:cubicBezTo>
                <a:cubicBezTo>
                  <a:pt x="133" y="411"/>
                  <a:pt x="140" y="400"/>
                  <a:pt x="151" y="394"/>
                </a:cubicBezTo>
                <a:cubicBezTo>
                  <a:pt x="158" y="392"/>
                  <a:pt x="163" y="401"/>
                  <a:pt x="168" y="395"/>
                </a:cubicBezTo>
                <a:cubicBezTo>
                  <a:pt x="164" y="404"/>
                  <a:pt x="148" y="412"/>
                  <a:pt x="140" y="422"/>
                </a:cubicBezTo>
                <a:cubicBezTo>
                  <a:pt x="150" y="430"/>
                  <a:pt x="132" y="436"/>
                  <a:pt x="129" y="448"/>
                </a:cubicBezTo>
                <a:cubicBezTo>
                  <a:pt x="128" y="454"/>
                  <a:pt x="133" y="459"/>
                  <a:pt x="133" y="465"/>
                </a:cubicBezTo>
                <a:cubicBezTo>
                  <a:pt x="132" y="474"/>
                  <a:pt x="127" y="481"/>
                  <a:pt x="128" y="491"/>
                </a:cubicBezTo>
                <a:cubicBezTo>
                  <a:pt x="129" y="504"/>
                  <a:pt x="136" y="512"/>
                  <a:pt x="145" y="520"/>
                </a:cubicBezTo>
                <a:cubicBezTo>
                  <a:pt x="141" y="508"/>
                  <a:pt x="151" y="493"/>
                  <a:pt x="148" y="472"/>
                </a:cubicBezTo>
                <a:cubicBezTo>
                  <a:pt x="161" y="463"/>
                  <a:pt x="171" y="452"/>
                  <a:pt x="171" y="431"/>
                </a:cubicBezTo>
                <a:cubicBezTo>
                  <a:pt x="182" y="429"/>
                  <a:pt x="180" y="418"/>
                  <a:pt x="191" y="414"/>
                </a:cubicBezTo>
                <a:cubicBezTo>
                  <a:pt x="196" y="412"/>
                  <a:pt x="201" y="413"/>
                  <a:pt x="207" y="411"/>
                </a:cubicBezTo>
                <a:cubicBezTo>
                  <a:pt x="216" y="408"/>
                  <a:pt x="225" y="401"/>
                  <a:pt x="234" y="398"/>
                </a:cubicBezTo>
                <a:cubicBezTo>
                  <a:pt x="243" y="396"/>
                  <a:pt x="254" y="399"/>
                  <a:pt x="262" y="397"/>
                </a:cubicBezTo>
                <a:cubicBezTo>
                  <a:pt x="274" y="394"/>
                  <a:pt x="282" y="381"/>
                  <a:pt x="288" y="372"/>
                </a:cubicBezTo>
                <a:cubicBezTo>
                  <a:pt x="307" y="383"/>
                  <a:pt x="314" y="368"/>
                  <a:pt x="328" y="381"/>
                </a:cubicBezTo>
                <a:cubicBezTo>
                  <a:pt x="338" y="369"/>
                  <a:pt x="362" y="387"/>
                  <a:pt x="368" y="372"/>
                </a:cubicBezTo>
                <a:cubicBezTo>
                  <a:pt x="376" y="384"/>
                  <a:pt x="379" y="390"/>
                  <a:pt x="392" y="395"/>
                </a:cubicBezTo>
                <a:cubicBezTo>
                  <a:pt x="412" y="403"/>
                  <a:pt x="439" y="396"/>
                  <a:pt x="453" y="412"/>
                </a:cubicBezTo>
                <a:cubicBezTo>
                  <a:pt x="459" y="413"/>
                  <a:pt x="460" y="410"/>
                  <a:pt x="466" y="411"/>
                </a:cubicBezTo>
                <a:cubicBezTo>
                  <a:pt x="480" y="430"/>
                  <a:pt x="486" y="459"/>
                  <a:pt x="507" y="471"/>
                </a:cubicBezTo>
                <a:cubicBezTo>
                  <a:pt x="504" y="487"/>
                  <a:pt x="511" y="500"/>
                  <a:pt x="509" y="519"/>
                </a:cubicBezTo>
                <a:cubicBezTo>
                  <a:pt x="517" y="514"/>
                  <a:pt x="526" y="506"/>
                  <a:pt x="526" y="497"/>
                </a:cubicBezTo>
                <a:cubicBezTo>
                  <a:pt x="527" y="447"/>
                  <a:pt x="513" y="414"/>
                  <a:pt x="480" y="395"/>
                </a:cubicBezTo>
                <a:cubicBezTo>
                  <a:pt x="488" y="394"/>
                  <a:pt x="497" y="398"/>
                  <a:pt x="507" y="394"/>
                </a:cubicBezTo>
                <a:cubicBezTo>
                  <a:pt x="538" y="420"/>
                  <a:pt x="578" y="432"/>
                  <a:pt x="606" y="460"/>
                </a:cubicBezTo>
                <a:cubicBezTo>
                  <a:pt x="608" y="443"/>
                  <a:pt x="593" y="435"/>
                  <a:pt x="586" y="418"/>
                </a:cubicBezTo>
                <a:cubicBezTo>
                  <a:pt x="559" y="403"/>
                  <a:pt x="540" y="379"/>
                  <a:pt x="503" y="37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25" name="Freeform 129"/>
          <p:cNvSpPr>
            <a:spLocks noEditPoints="1"/>
          </p:cNvSpPr>
          <p:nvPr/>
        </p:nvSpPr>
        <p:spPr bwMode="auto">
          <a:xfrm>
            <a:off x="5229194" y="5325390"/>
            <a:ext cx="671382" cy="567249"/>
          </a:xfrm>
          <a:custGeom>
            <a:avLst/>
            <a:gdLst/>
            <a:ahLst/>
            <a:cxnLst>
              <a:cxn ang="0">
                <a:pos x="26" y="244"/>
              </a:cxn>
              <a:cxn ang="0">
                <a:pos x="144" y="305"/>
              </a:cxn>
              <a:cxn ang="0">
                <a:pos x="128" y="369"/>
              </a:cxn>
              <a:cxn ang="0">
                <a:pos x="33" y="196"/>
              </a:cxn>
              <a:cxn ang="0">
                <a:pos x="215" y="273"/>
              </a:cxn>
              <a:cxn ang="0">
                <a:pos x="9" y="252"/>
              </a:cxn>
              <a:cxn ang="0">
                <a:pos x="447" y="581"/>
              </a:cxn>
              <a:cxn ang="0">
                <a:pos x="447" y="568"/>
              </a:cxn>
              <a:cxn ang="0">
                <a:pos x="411" y="487"/>
              </a:cxn>
              <a:cxn ang="0">
                <a:pos x="414" y="530"/>
              </a:cxn>
              <a:cxn ang="0">
                <a:pos x="402" y="572"/>
              </a:cxn>
              <a:cxn ang="0">
                <a:pos x="414" y="206"/>
              </a:cxn>
              <a:cxn ang="0">
                <a:pos x="405" y="351"/>
              </a:cxn>
              <a:cxn ang="0">
                <a:pos x="425" y="148"/>
              </a:cxn>
              <a:cxn ang="0">
                <a:pos x="454" y="608"/>
              </a:cxn>
              <a:cxn ang="0">
                <a:pos x="356" y="280"/>
              </a:cxn>
              <a:cxn ang="0">
                <a:pos x="458" y="456"/>
              </a:cxn>
              <a:cxn ang="0">
                <a:pos x="418" y="427"/>
              </a:cxn>
              <a:cxn ang="0">
                <a:pos x="451" y="472"/>
              </a:cxn>
              <a:cxn ang="0">
                <a:pos x="21" y="469"/>
              </a:cxn>
              <a:cxn ang="0">
                <a:pos x="21" y="469"/>
              </a:cxn>
              <a:cxn ang="0">
                <a:pos x="32" y="424"/>
              </a:cxn>
              <a:cxn ang="0">
                <a:pos x="19" y="560"/>
              </a:cxn>
              <a:cxn ang="0">
                <a:pos x="37" y="528"/>
              </a:cxn>
              <a:cxn ang="0">
                <a:pos x="63" y="483"/>
              </a:cxn>
              <a:cxn ang="0">
                <a:pos x="92" y="412"/>
              </a:cxn>
              <a:cxn ang="0">
                <a:pos x="394" y="151"/>
              </a:cxn>
              <a:cxn ang="0">
                <a:pos x="311" y="154"/>
              </a:cxn>
              <a:cxn ang="0">
                <a:pos x="57" y="360"/>
              </a:cxn>
              <a:cxn ang="0">
                <a:pos x="262" y="383"/>
              </a:cxn>
              <a:cxn ang="0">
                <a:pos x="233" y="262"/>
              </a:cxn>
              <a:cxn ang="0">
                <a:pos x="683" y="212"/>
              </a:cxn>
              <a:cxn ang="0">
                <a:pos x="691" y="113"/>
              </a:cxn>
              <a:cxn ang="0">
                <a:pos x="649" y="191"/>
              </a:cxn>
              <a:cxn ang="0">
                <a:pos x="735" y="151"/>
              </a:cxn>
              <a:cxn ang="0">
                <a:pos x="662" y="178"/>
              </a:cxn>
              <a:cxn ang="0">
                <a:pos x="685" y="73"/>
              </a:cxn>
              <a:cxn ang="0">
                <a:pos x="555" y="315"/>
              </a:cxn>
              <a:cxn ang="0">
                <a:pos x="454" y="485"/>
              </a:cxn>
              <a:cxn ang="0">
                <a:pos x="577" y="92"/>
              </a:cxn>
              <a:cxn ang="0">
                <a:pos x="624" y="213"/>
              </a:cxn>
              <a:cxn ang="0">
                <a:pos x="637" y="163"/>
              </a:cxn>
              <a:cxn ang="0">
                <a:pos x="557" y="291"/>
              </a:cxn>
              <a:cxn ang="0">
                <a:pos x="600" y="245"/>
              </a:cxn>
              <a:cxn ang="0">
                <a:pos x="644" y="181"/>
              </a:cxn>
              <a:cxn ang="0">
                <a:pos x="687" y="69"/>
              </a:cxn>
              <a:cxn ang="0">
                <a:pos x="686" y="23"/>
              </a:cxn>
              <a:cxn ang="0">
                <a:pos x="624" y="21"/>
              </a:cxn>
              <a:cxn ang="0">
                <a:pos x="586" y="41"/>
              </a:cxn>
              <a:cxn ang="0">
                <a:pos x="530" y="70"/>
              </a:cxn>
              <a:cxn ang="0">
                <a:pos x="516" y="98"/>
              </a:cxn>
              <a:cxn ang="0">
                <a:pos x="481" y="117"/>
              </a:cxn>
              <a:cxn ang="0">
                <a:pos x="509" y="365"/>
              </a:cxn>
              <a:cxn ang="0">
                <a:pos x="507" y="320"/>
              </a:cxn>
              <a:cxn ang="0">
                <a:pos x="706" y="227"/>
              </a:cxn>
              <a:cxn ang="0">
                <a:pos x="777" y="227"/>
              </a:cxn>
              <a:cxn ang="0">
                <a:pos x="719" y="143"/>
              </a:cxn>
            </a:cxnLst>
            <a:rect l="0" t="0" r="r" b="b"/>
            <a:pathLst>
              <a:path w="793" h="670">
                <a:moveTo>
                  <a:pt x="11" y="327"/>
                </a:moveTo>
                <a:cubicBezTo>
                  <a:pt x="11" y="331"/>
                  <a:pt x="14" y="312"/>
                  <a:pt x="16" y="293"/>
                </a:cubicBezTo>
                <a:cubicBezTo>
                  <a:pt x="17" y="285"/>
                  <a:pt x="17" y="322"/>
                  <a:pt x="17" y="328"/>
                </a:cubicBezTo>
                <a:cubicBezTo>
                  <a:pt x="17" y="333"/>
                  <a:pt x="22" y="314"/>
                  <a:pt x="25" y="293"/>
                </a:cubicBezTo>
                <a:cubicBezTo>
                  <a:pt x="27" y="284"/>
                  <a:pt x="24" y="328"/>
                  <a:pt x="26" y="320"/>
                </a:cubicBezTo>
                <a:cubicBezTo>
                  <a:pt x="33" y="296"/>
                  <a:pt x="36" y="266"/>
                  <a:pt x="31" y="255"/>
                </a:cubicBezTo>
                <a:cubicBezTo>
                  <a:pt x="29" y="250"/>
                  <a:pt x="27" y="247"/>
                  <a:pt x="26" y="244"/>
                </a:cubicBezTo>
                <a:cubicBezTo>
                  <a:pt x="26" y="242"/>
                  <a:pt x="26" y="240"/>
                  <a:pt x="26" y="238"/>
                </a:cubicBezTo>
                <a:cubicBezTo>
                  <a:pt x="26" y="232"/>
                  <a:pt x="26" y="226"/>
                  <a:pt x="27" y="221"/>
                </a:cubicBezTo>
                <a:cubicBezTo>
                  <a:pt x="29" y="222"/>
                  <a:pt x="30" y="223"/>
                  <a:pt x="32" y="224"/>
                </a:cubicBezTo>
                <a:cubicBezTo>
                  <a:pt x="67" y="251"/>
                  <a:pt x="116" y="260"/>
                  <a:pt x="150" y="287"/>
                </a:cubicBezTo>
                <a:cubicBezTo>
                  <a:pt x="151" y="291"/>
                  <a:pt x="150" y="292"/>
                  <a:pt x="148" y="296"/>
                </a:cubicBezTo>
                <a:cubicBezTo>
                  <a:pt x="107" y="282"/>
                  <a:pt x="67" y="266"/>
                  <a:pt x="32" y="247"/>
                </a:cubicBezTo>
                <a:cubicBezTo>
                  <a:pt x="45" y="294"/>
                  <a:pt x="103" y="302"/>
                  <a:pt x="144" y="305"/>
                </a:cubicBezTo>
                <a:cubicBezTo>
                  <a:pt x="142" y="316"/>
                  <a:pt x="138" y="324"/>
                  <a:pt x="137" y="336"/>
                </a:cubicBezTo>
                <a:cubicBezTo>
                  <a:pt x="134" y="330"/>
                  <a:pt x="132" y="321"/>
                  <a:pt x="128" y="316"/>
                </a:cubicBezTo>
                <a:cubicBezTo>
                  <a:pt x="92" y="315"/>
                  <a:pt x="69" y="302"/>
                  <a:pt x="43" y="291"/>
                </a:cubicBezTo>
                <a:cubicBezTo>
                  <a:pt x="37" y="343"/>
                  <a:pt x="140" y="308"/>
                  <a:pt x="126" y="354"/>
                </a:cubicBezTo>
                <a:cubicBezTo>
                  <a:pt x="107" y="338"/>
                  <a:pt x="72" y="340"/>
                  <a:pt x="48" y="329"/>
                </a:cubicBezTo>
                <a:cubicBezTo>
                  <a:pt x="51" y="333"/>
                  <a:pt x="56" y="337"/>
                  <a:pt x="54" y="344"/>
                </a:cubicBezTo>
                <a:cubicBezTo>
                  <a:pt x="52" y="350"/>
                  <a:pt x="114" y="354"/>
                  <a:pt x="128" y="369"/>
                </a:cubicBezTo>
                <a:cubicBezTo>
                  <a:pt x="134" y="365"/>
                  <a:pt x="136" y="359"/>
                  <a:pt x="135" y="354"/>
                </a:cubicBezTo>
                <a:cubicBezTo>
                  <a:pt x="146" y="352"/>
                  <a:pt x="154" y="332"/>
                  <a:pt x="164" y="329"/>
                </a:cubicBezTo>
                <a:cubicBezTo>
                  <a:pt x="168" y="328"/>
                  <a:pt x="170" y="324"/>
                  <a:pt x="173" y="329"/>
                </a:cubicBezTo>
                <a:cubicBezTo>
                  <a:pt x="181" y="344"/>
                  <a:pt x="193" y="346"/>
                  <a:pt x="202" y="356"/>
                </a:cubicBezTo>
                <a:cubicBezTo>
                  <a:pt x="204" y="348"/>
                  <a:pt x="189" y="344"/>
                  <a:pt x="186" y="338"/>
                </a:cubicBezTo>
                <a:cubicBezTo>
                  <a:pt x="178" y="324"/>
                  <a:pt x="184" y="299"/>
                  <a:pt x="175" y="285"/>
                </a:cubicBezTo>
                <a:cubicBezTo>
                  <a:pt x="147" y="241"/>
                  <a:pt x="88" y="216"/>
                  <a:pt x="33" y="196"/>
                </a:cubicBezTo>
                <a:cubicBezTo>
                  <a:pt x="34" y="194"/>
                  <a:pt x="34" y="192"/>
                  <a:pt x="35" y="190"/>
                </a:cubicBezTo>
                <a:cubicBezTo>
                  <a:pt x="39" y="182"/>
                  <a:pt x="41" y="179"/>
                  <a:pt x="42" y="178"/>
                </a:cubicBezTo>
                <a:cubicBezTo>
                  <a:pt x="104" y="198"/>
                  <a:pt x="184" y="230"/>
                  <a:pt x="195" y="300"/>
                </a:cubicBezTo>
                <a:cubicBezTo>
                  <a:pt x="197" y="311"/>
                  <a:pt x="193" y="325"/>
                  <a:pt x="197" y="338"/>
                </a:cubicBezTo>
                <a:cubicBezTo>
                  <a:pt x="200" y="347"/>
                  <a:pt x="223" y="374"/>
                  <a:pt x="231" y="369"/>
                </a:cubicBezTo>
                <a:cubicBezTo>
                  <a:pt x="225" y="368"/>
                  <a:pt x="214" y="358"/>
                  <a:pt x="208" y="349"/>
                </a:cubicBezTo>
                <a:cubicBezTo>
                  <a:pt x="211" y="321"/>
                  <a:pt x="218" y="300"/>
                  <a:pt x="215" y="273"/>
                </a:cubicBezTo>
                <a:cubicBezTo>
                  <a:pt x="212" y="248"/>
                  <a:pt x="187" y="210"/>
                  <a:pt x="168" y="193"/>
                </a:cubicBezTo>
                <a:cubicBezTo>
                  <a:pt x="159" y="185"/>
                  <a:pt x="143" y="181"/>
                  <a:pt x="126" y="173"/>
                </a:cubicBezTo>
                <a:cubicBezTo>
                  <a:pt x="106" y="164"/>
                  <a:pt x="96" y="149"/>
                  <a:pt x="75" y="149"/>
                </a:cubicBezTo>
                <a:cubicBezTo>
                  <a:pt x="65" y="148"/>
                  <a:pt x="56" y="152"/>
                  <a:pt x="49" y="155"/>
                </a:cubicBezTo>
                <a:cubicBezTo>
                  <a:pt x="42" y="156"/>
                  <a:pt x="32" y="162"/>
                  <a:pt x="29" y="170"/>
                </a:cubicBezTo>
                <a:cubicBezTo>
                  <a:pt x="19" y="193"/>
                  <a:pt x="16" y="220"/>
                  <a:pt x="13" y="245"/>
                </a:cubicBezTo>
                <a:cubicBezTo>
                  <a:pt x="12" y="247"/>
                  <a:pt x="10" y="249"/>
                  <a:pt x="9" y="252"/>
                </a:cubicBezTo>
                <a:cubicBezTo>
                  <a:pt x="0" y="270"/>
                  <a:pt x="9" y="315"/>
                  <a:pt x="11" y="327"/>
                </a:cubicBezTo>
                <a:close/>
                <a:moveTo>
                  <a:pt x="418" y="636"/>
                </a:moveTo>
                <a:cubicBezTo>
                  <a:pt x="418" y="651"/>
                  <a:pt x="415" y="659"/>
                  <a:pt x="422" y="665"/>
                </a:cubicBezTo>
                <a:cubicBezTo>
                  <a:pt x="427" y="670"/>
                  <a:pt x="474" y="668"/>
                  <a:pt x="473" y="658"/>
                </a:cubicBezTo>
                <a:cubicBezTo>
                  <a:pt x="470" y="632"/>
                  <a:pt x="466" y="631"/>
                  <a:pt x="450" y="612"/>
                </a:cubicBezTo>
                <a:cubicBezTo>
                  <a:pt x="438" y="598"/>
                  <a:pt x="438" y="594"/>
                  <a:pt x="439" y="590"/>
                </a:cubicBezTo>
                <a:cubicBezTo>
                  <a:pt x="441" y="586"/>
                  <a:pt x="445" y="582"/>
                  <a:pt x="447" y="581"/>
                </a:cubicBezTo>
                <a:cubicBezTo>
                  <a:pt x="436" y="576"/>
                  <a:pt x="423" y="589"/>
                  <a:pt x="411" y="590"/>
                </a:cubicBezTo>
                <a:cubicBezTo>
                  <a:pt x="417" y="586"/>
                  <a:pt x="422" y="582"/>
                  <a:pt x="431" y="581"/>
                </a:cubicBezTo>
                <a:cubicBezTo>
                  <a:pt x="426" y="574"/>
                  <a:pt x="417" y="583"/>
                  <a:pt x="411" y="583"/>
                </a:cubicBezTo>
                <a:cubicBezTo>
                  <a:pt x="417" y="578"/>
                  <a:pt x="423" y="574"/>
                  <a:pt x="431" y="572"/>
                </a:cubicBezTo>
                <a:cubicBezTo>
                  <a:pt x="435" y="573"/>
                  <a:pt x="431" y="575"/>
                  <a:pt x="431" y="579"/>
                </a:cubicBezTo>
                <a:cubicBezTo>
                  <a:pt x="446" y="572"/>
                  <a:pt x="456" y="572"/>
                  <a:pt x="436" y="572"/>
                </a:cubicBezTo>
                <a:cubicBezTo>
                  <a:pt x="438" y="569"/>
                  <a:pt x="441" y="567"/>
                  <a:pt x="447" y="568"/>
                </a:cubicBezTo>
                <a:cubicBezTo>
                  <a:pt x="438" y="560"/>
                  <a:pt x="457" y="541"/>
                  <a:pt x="447" y="550"/>
                </a:cubicBezTo>
                <a:cubicBezTo>
                  <a:pt x="445" y="549"/>
                  <a:pt x="443" y="548"/>
                  <a:pt x="443" y="545"/>
                </a:cubicBezTo>
                <a:cubicBezTo>
                  <a:pt x="449" y="543"/>
                  <a:pt x="458" y="527"/>
                  <a:pt x="445" y="523"/>
                </a:cubicBezTo>
                <a:cubicBezTo>
                  <a:pt x="454" y="523"/>
                  <a:pt x="451" y="516"/>
                  <a:pt x="445" y="510"/>
                </a:cubicBezTo>
                <a:cubicBezTo>
                  <a:pt x="449" y="509"/>
                  <a:pt x="452" y="510"/>
                  <a:pt x="451" y="514"/>
                </a:cubicBezTo>
                <a:cubicBezTo>
                  <a:pt x="460" y="511"/>
                  <a:pt x="451" y="510"/>
                  <a:pt x="451" y="503"/>
                </a:cubicBezTo>
                <a:cubicBezTo>
                  <a:pt x="435" y="509"/>
                  <a:pt x="428" y="489"/>
                  <a:pt x="411" y="487"/>
                </a:cubicBezTo>
                <a:cubicBezTo>
                  <a:pt x="406" y="502"/>
                  <a:pt x="427" y="501"/>
                  <a:pt x="440" y="508"/>
                </a:cubicBezTo>
                <a:cubicBezTo>
                  <a:pt x="432" y="512"/>
                  <a:pt x="419" y="502"/>
                  <a:pt x="409" y="501"/>
                </a:cubicBezTo>
                <a:cubicBezTo>
                  <a:pt x="410" y="520"/>
                  <a:pt x="435" y="515"/>
                  <a:pt x="438" y="532"/>
                </a:cubicBezTo>
                <a:cubicBezTo>
                  <a:pt x="432" y="524"/>
                  <a:pt x="419" y="523"/>
                  <a:pt x="414" y="514"/>
                </a:cubicBezTo>
                <a:cubicBezTo>
                  <a:pt x="407" y="517"/>
                  <a:pt x="416" y="522"/>
                  <a:pt x="414" y="528"/>
                </a:cubicBezTo>
                <a:cubicBezTo>
                  <a:pt x="420" y="530"/>
                  <a:pt x="428" y="531"/>
                  <a:pt x="434" y="534"/>
                </a:cubicBezTo>
                <a:cubicBezTo>
                  <a:pt x="431" y="537"/>
                  <a:pt x="416" y="534"/>
                  <a:pt x="414" y="530"/>
                </a:cubicBezTo>
                <a:cubicBezTo>
                  <a:pt x="410" y="536"/>
                  <a:pt x="412" y="534"/>
                  <a:pt x="407" y="550"/>
                </a:cubicBezTo>
                <a:cubicBezTo>
                  <a:pt x="421" y="559"/>
                  <a:pt x="423" y="556"/>
                  <a:pt x="434" y="557"/>
                </a:cubicBezTo>
                <a:cubicBezTo>
                  <a:pt x="432" y="558"/>
                  <a:pt x="431" y="560"/>
                  <a:pt x="431" y="563"/>
                </a:cubicBezTo>
                <a:cubicBezTo>
                  <a:pt x="425" y="560"/>
                  <a:pt x="415" y="560"/>
                  <a:pt x="409" y="557"/>
                </a:cubicBezTo>
                <a:cubicBezTo>
                  <a:pt x="406" y="558"/>
                  <a:pt x="406" y="564"/>
                  <a:pt x="405" y="568"/>
                </a:cubicBezTo>
                <a:cubicBezTo>
                  <a:pt x="416" y="569"/>
                  <a:pt x="422" y="564"/>
                  <a:pt x="434" y="566"/>
                </a:cubicBezTo>
                <a:cubicBezTo>
                  <a:pt x="430" y="574"/>
                  <a:pt x="409" y="566"/>
                  <a:pt x="402" y="572"/>
                </a:cubicBezTo>
                <a:cubicBezTo>
                  <a:pt x="402" y="578"/>
                  <a:pt x="412" y="579"/>
                  <a:pt x="400" y="579"/>
                </a:cubicBezTo>
                <a:cubicBezTo>
                  <a:pt x="401" y="583"/>
                  <a:pt x="404" y="584"/>
                  <a:pt x="409" y="583"/>
                </a:cubicBezTo>
                <a:cubicBezTo>
                  <a:pt x="409" y="591"/>
                  <a:pt x="399" y="579"/>
                  <a:pt x="400" y="586"/>
                </a:cubicBezTo>
                <a:cubicBezTo>
                  <a:pt x="398" y="592"/>
                  <a:pt x="405" y="590"/>
                  <a:pt x="409" y="590"/>
                </a:cubicBezTo>
                <a:cubicBezTo>
                  <a:pt x="409" y="595"/>
                  <a:pt x="401" y="591"/>
                  <a:pt x="398" y="592"/>
                </a:cubicBezTo>
                <a:cubicBezTo>
                  <a:pt x="409" y="609"/>
                  <a:pt x="416" y="614"/>
                  <a:pt x="418" y="636"/>
                </a:cubicBezTo>
                <a:close/>
                <a:moveTo>
                  <a:pt x="414" y="206"/>
                </a:moveTo>
                <a:cubicBezTo>
                  <a:pt x="394" y="287"/>
                  <a:pt x="374" y="374"/>
                  <a:pt x="375" y="375"/>
                </a:cubicBezTo>
                <a:cubicBezTo>
                  <a:pt x="392" y="383"/>
                  <a:pt x="414" y="374"/>
                  <a:pt x="426" y="374"/>
                </a:cubicBezTo>
                <a:cubicBezTo>
                  <a:pt x="449" y="375"/>
                  <a:pt x="463" y="387"/>
                  <a:pt x="478" y="398"/>
                </a:cubicBezTo>
                <a:cubicBezTo>
                  <a:pt x="472" y="376"/>
                  <a:pt x="460" y="369"/>
                  <a:pt x="427" y="367"/>
                </a:cubicBezTo>
                <a:cubicBezTo>
                  <a:pt x="447" y="361"/>
                  <a:pt x="480" y="365"/>
                  <a:pt x="492" y="380"/>
                </a:cubicBezTo>
                <a:cubicBezTo>
                  <a:pt x="490" y="359"/>
                  <a:pt x="463" y="343"/>
                  <a:pt x="449" y="325"/>
                </a:cubicBezTo>
                <a:cubicBezTo>
                  <a:pt x="440" y="339"/>
                  <a:pt x="395" y="366"/>
                  <a:pt x="405" y="351"/>
                </a:cubicBezTo>
                <a:cubicBezTo>
                  <a:pt x="414" y="336"/>
                  <a:pt x="418" y="332"/>
                  <a:pt x="449" y="258"/>
                </a:cubicBezTo>
                <a:cubicBezTo>
                  <a:pt x="459" y="291"/>
                  <a:pt x="477" y="317"/>
                  <a:pt x="503" y="334"/>
                </a:cubicBezTo>
                <a:cubicBezTo>
                  <a:pt x="493" y="304"/>
                  <a:pt x="463" y="280"/>
                  <a:pt x="456" y="244"/>
                </a:cubicBezTo>
                <a:cubicBezTo>
                  <a:pt x="451" y="217"/>
                  <a:pt x="454" y="179"/>
                  <a:pt x="447" y="148"/>
                </a:cubicBezTo>
                <a:cubicBezTo>
                  <a:pt x="416" y="151"/>
                  <a:pt x="446" y="216"/>
                  <a:pt x="435" y="251"/>
                </a:cubicBezTo>
                <a:cubicBezTo>
                  <a:pt x="419" y="301"/>
                  <a:pt x="391" y="341"/>
                  <a:pt x="389" y="376"/>
                </a:cubicBezTo>
                <a:cubicBezTo>
                  <a:pt x="381" y="363"/>
                  <a:pt x="446" y="208"/>
                  <a:pt x="425" y="148"/>
                </a:cubicBezTo>
                <a:cubicBezTo>
                  <a:pt x="409" y="152"/>
                  <a:pt x="416" y="197"/>
                  <a:pt x="414" y="206"/>
                </a:cubicBezTo>
                <a:close/>
                <a:moveTo>
                  <a:pt x="476" y="432"/>
                </a:moveTo>
                <a:cubicBezTo>
                  <a:pt x="460" y="421"/>
                  <a:pt x="420" y="416"/>
                  <a:pt x="415" y="418"/>
                </a:cubicBezTo>
                <a:cubicBezTo>
                  <a:pt x="422" y="429"/>
                  <a:pt x="459" y="429"/>
                  <a:pt x="476" y="432"/>
                </a:cubicBezTo>
                <a:close/>
                <a:moveTo>
                  <a:pt x="454" y="608"/>
                </a:moveTo>
                <a:cubicBezTo>
                  <a:pt x="453" y="608"/>
                  <a:pt x="453" y="608"/>
                  <a:pt x="452" y="608"/>
                </a:cubicBezTo>
                <a:cubicBezTo>
                  <a:pt x="453" y="608"/>
                  <a:pt x="453" y="608"/>
                  <a:pt x="454" y="608"/>
                </a:cubicBezTo>
                <a:close/>
                <a:moveTo>
                  <a:pt x="356" y="280"/>
                </a:moveTo>
                <a:cubicBezTo>
                  <a:pt x="347" y="311"/>
                  <a:pt x="336" y="359"/>
                  <a:pt x="340" y="390"/>
                </a:cubicBezTo>
                <a:cubicBezTo>
                  <a:pt x="339" y="387"/>
                  <a:pt x="362" y="392"/>
                  <a:pt x="369" y="389"/>
                </a:cubicBezTo>
                <a:cubicBezTo>
                  <a:pt x="368" y="379"/>
                  <a:pt x="349" y="397"/>
                  <a:pt x="351" y="372"/>
                </a:cubicBezTo>
                <a:cubicBezTo>
                  <a:pt x="356" y="287"/>
                  <a:pt x="413" y="234"/>
                  <a:pt x="409" y="148"/>
                </a:cubicBezTo>
                <a:cubicBezTo>
                  <a:pt x="389" y="158"/>
                  <a:pt x="394" y="192"/>
                  <a:pt x="387" y="211"/>
                </a:cubicBezTo>
                <a:cubicBezTo>
                  <a:pt x="378" y="235"/>
                  <a:pt x="363" y="255"/>
                  <a:pt x="356" y="280"/>
                </a:cubicBezTo>
                <a:close/>
                <a:moveTo>
                  <a:pt x="465" y="465"/>
                </a:moveTo>
                <a:cubicBezTo>
                  <a:pt x="471" y="459"/>
                  <a:pt x="460" y="451"/>
                  <a:pt x="460" y="443"/>
                </a:cubicBezTo>
                <a:cubicBezTo>
                  <a:pt x="447" y="442"/>
                  <a:pt x="423" y="454"/>
                  <a:pt x="418" y="441"/>
                </a:cubicBezTo>
                <a:cubicBezTo>
                  <a:pt x="414" y="443"/>
                  <a:pt x="416" y="450"/>
                  <a:pt x="414" y="454"/>
                </a:cubicBezTo>
                <a:cubicBezTo>
                  <a:pt x="424" y="462"/>
                  <a:pt x="444" y="454"/>
                  <a:pt x="458" y="452"/>
                </a:cubicBezTo>
                <a:cubicBezTo>
                  <a:pt x="462" y="455"/>
                  <a:pt x="462" y="462"/>
                  <a:pt x="465" y="465"/>
                </a:cubicBezTo>
                <a:close/>
                <a:moveTo>
                  <a:pt x="458" y="456"/>
                </a:moveTo>
                <a:cubicBezTo>
                  <a:pt x="449" y="459"/>
                  <a:pt x="435" y="457"/>
                  <a:pt x="427" y="461"/>
                </a:cubicBezTo>
                <a:cubicBezTo>
                  <a:pt x="429" y="475"/>
                  <a:pt x="459" y="461"/>
                  <a:pt x="463" y="472"/>
                </a:cubicBezTo>
                <a:cubicBezTo>
                  <a:pt x="469" y="467"/>
                  <a:pt x="456" y="464"/>
                  <a:pt x="458" y="456"/>
                </a:cubicBezTo>
                <a:close/>
                <a:moveTo>
                  <a:pt x="463" y="438"/>
                </a:moveTo>
                <a:cubicBezTo>
                  <a:pt x="466" y="442"/>
                  <a:pt x="466" y="448"/>
                  <a:pt x="467" y="454"/>
                </a:cubicBezTo>
                <a:cubicBezTo>
                  <a:pt x="473" y="448"/>
                  <a:pt x="466" y="436"/>
                  <a:pt x="463" y="432"/>
                </a:cubicBezTo>
                <a:cubicBezTo>
                  <a:pt x="448" y="432"/>
                  <a:pt x="426" y="439"/>
                  <a:pt x="418" y="427"/>
                </a:cubicBezTo>
                <a:cubicBezTo>
                  <a:pt x="410" y="449"/>
                  <a:pt x="447" y="441"/>
                  <a:pt x="463" y="438"/>
                </a:cubicBezTo>
                <a:close/>
                <a:moveTo>
                  <a:pt x="412" y="402"/>
                </a:moveTo>
                <a:cubicBezTo>
                  <a:pt x="435" y="411"/>
                  <a:pt x="443" y="427"/>
                  <a:pt x="472" y="418"/>
                </a:cubicBezTo>
                <a:cubicBezTo>
                  <a:pt x="451" y="412"/>
                  <a:pt x="445" y="391"/>
                  <a:pt x="420" y="389"/>
                </a:cubicBezTo>
                <a:cubicBezTo>
                  <a:pt x="429" y="400"/>
                  <a:pt x="444" y="405"/>
                  <a:pt x="454" y="416"/>
                </a:cubicBezTo>
                <a:cubicBezTo>
                  <a:pt x="438" y="416"/>
                  <a:pt x="422" y="402"/>
                  <a:pt x="412" y="402"/>
                </a:cubicBezTo>
                <a:close/>
                <a:moveTo>
                  <a:pt x="451" y="472"/>
                </a:moveTo>
                <a:cubicBezTo>
                  <a:pt x="435" y="474"/>
                  <a:pt x="426" y="468"/>
                  <a:pt x="412" y="469"/>
                </a:cubicBezTo>
                <a:cubicBezTo>
                  <a:pt x="425" y="472"/>
                  <a:pt x="446" y="480"/>
                  <a:pt x="462" y="476"/>
                </a:cubicBezTo>
                <a:cubicBezTo>
                  <a:pt x="465" y="475"/>
                  <a:pt x="464" y="471"/>
                  <a:pt x="451" y="472"/>
                </a:cubicBezTo>
                <a:close/>
                <a:moveTo>
                  <a:pt x="414" y="387"/>
                </a:moveTo>
                <a:cubicBezTo>
                  <a:pt x="440" y="373"/>
                  <a:pt x="444" y="412"/>
                  <a:pt x="474" y="407"/>
                </a:cubicBezTo>
                <a:cubicBezTo>
                  <a:pt x="456" y="399"/>
                  <a:pt x="431" y="362"/>
                  <a:pt x="414" y="387"/>
                </a:cubicBezTo>
                <a:close/>
                <a:moveTo>
                  <a:pt x="21" y="469"/>
                </a:moveTo>
                <a:cubicBezTo>
                  <a:pt x="46" y="479"/>
                  <a:pt x="30" y="470"/>
                  <a:pt x="66" y="470"/>
                </a:cubicBezTo>
                <a:cubicBezTo>
                  <a:pt x="57" y="471"/>
                  <a:pt x="37" y="478"/>
                  <a:pt x="28" y="474"/>
                </a:cubicBezTo>
                <a:cubicBezTo>
                  <a:pt x="19" y="471"/>
                  <a:pt x="30" y="486"/>
                  <a:pt x="34" y="487"/>
                </a:cubicBezTo>
                <a:cubicBezTo>
                  <a:pt x="41" y="489"/>
                  <a:pt x="59" y="485"/>
                  <a:pt x="68" y="472"/>
                </a:cubicBezTo>
                <a:cubicBezTo>
                  <a:pt x="69" y="466"/>
                  <a:pt x="72" y="463"/>
                  <a:pt x="75" y="458"/>
                </a:cubicBezTo>
                <a:cubicBezTo>
                  <a:pt x="50" y="451"/>
                  <a:pt x="43" y="469"/>
                  <a:pt x="23" y="459"/>
                </a:cubicBezTo>
                <a:cubicBezTo>
                  <a:pt x="20" y="460"/>
                  <a:pt x="22" y="465"/>
                  <a:pt x="21" y="469"/>
                </a:cubicBezTo>
                <a:close/>
                <a:moveTo>
                  <a:pt x="77" y="447"/>
                </a:moveTo>
                <a:cubicBezTo>
                  <a:pt x="62" y="448"/>
                  <a:pt x="41" y="442"/>
                  <a:pt x="23" y="438"/>
                </a:cubicBezTo>
                <a:cubicBezTo>
                  <a:pt x="22" y="442"/>
                  <a:pt x="23" y="447"/>
                  <a:pt x="23" y="456"/>
                </a:cubicBezTo>
                <a:cubicBezTo>
                  <a:pt x="33" y="462"/>
                  <a:pt x="65" y="454"/>
                  <a:pt x="77" y="447"/>
                </a:cubicBezTo>
                <a:close/>
                <a:moveTo>
                  <a:pt x="22" y="425"/>
                </a:moveTo>
                <a:cubicBezTo>
                  <a:pt x="15" y="438"/>
                  <a:pt x="70" y="452"/>
                  <a:pt x="81" y="436"/>
                </a:cubicBezTo>
                <a:cubicBezTo>
                  <a:pt x="64" y="439"/>
                  <a:pt x="44" y="434"/>
                  <a:pt x="32" y="424"/>
                </a:cubicBezTo>
                <a:cubicBezTo>
                  <a:pt x="24" y="417"/>
                  <a:pt x="25" y="421"/>
                  <a:pt x="22" y="425"/>
                </a:cubicBezTo>
                <a:close/>
                <a:moveTo>
                  <a:pt x="23" y="416"/>
                </a:moveTo>
                <a:cubicBezTo>
                  <a:pt x="42" y="420"/>
                  <a:pt x="69" y="448"/>
                  <a:pt x="86" y="425"/>
                </a:cubicBezTo>
                <a:cubicBezTo>
                  <a:pt x="61" y="435"/>
                  <a:pt x="45" y="410"/>
                  <a:pt x="32" y="407"/>
                </a:cubicBezTo>
                <a:cubicBezTo>
                  <a:pt x="27" y="412"/>
                  <a:pt x="29" y="410"/>
                  <a:pt x="23" y="416"/>
                </a:cubicBezTo>
                <a:close/>
                <a:moveTo>
                  <a:pt x="23" y="481"/>
                </a:moveTo>
                <a:cubicBezTo>
                  <a:pt x="20" y="505"/>
                  <a:pt x="16" y="534"/>
                  <a:pt x="19" y="560"/>
                </a:cubicBezTo>
                <a:cubicBezTo>
                  <a:pt x="22" y="582"/>
                  <a:pt x="46" y="604"/>
                  <a:pt x="46" y="632"/>
                </a:cubicBezTo>
                <a:cubicBezTo>
                  <a:pt x="45" y="651"/>
                  <a:pt x="42" y="659"/>
                  <a:pt x="54" y="661"/>
                </a:cubicBezTo>
                <a:cubicBezTo>
                  <a:pt x="61" y="662"/>
                  <a:pt x="62" y="662"/>
                  <a:pt x="70" y="662"/>
                </a:cubicBezTo>
                <a:cubicBezTo>
                  <a:pt x="86" y="662"/>
                  <a:pt x="104" y="660"/>
                  <a:pt x="101" y="643"/>
                </a:cubicBezTo>
                <a:cubicBezTo>
                  <a:pt x="94" y="601"/>
                  <a:pt x="77" y="603"/>
                  <a:pt x="71" y="581"/>
                </a:cubicBezTo>
                <a:cubicBezTo>
                  <a:pt x="67" y="566"/>
                  <a:pt x="80" y="536"/>
                  <a:pt x="68" y="541"/>
                </a:cubicBezTo>
                <a:cubicBezTo>
                  <a:pt x="60" y="544"/>
                  <a:pt x="39" y="546"/>
                  <a:pt x="37" y="528"/>
                </a:cubicBezTo>
                <a:cubicBezTo>
                  <a:pt x="44" y="536"/>
                  <a:pt x="59" y="537"/>
                  <a:pt x="68" y="537"/>
                </a:cubicBezTo>
                <a:cubicBezTo>
                  <a:pt x="73" y="511"/>
                  <a:pt x="38" y="528"/>
                  <a:pt x="39" y="514"/>
                </a:cubicBezTo>
                <a:cubicBezTo>
                  <a:pt x="45" y="517"/>
                  <a:pt x="65" y="517"/>
                  <a:pt x="66" y="519"/>
                </a:cubicBezTo>
                <a:cubicBezTo>
                  <a:pt x="64" y="512"/>
                  <a:pt x="66" y="503"/>
                  <a:pt x="55" y="501"/>
                </a:cubicBezTo>
                <a:cubicBezTo>
                  <a:pt x="43" y="505"/>
                  <a:pt x="22" y="514"/>
                  <a:pt x="26" y="496"/>
                </a:cubicBezTo>
                <a:cubicBezTo>
                  <a:pt x="31" y="509"/>
                  <a:pt x="56" y="493"/>
                  <a:pt x="63" y="496"/>
                </a:cubicBezTo>
                <a:cubicBezTo>
                  <a:pt x="61" y="490"/>
                  <a:pt x="68" y="483"/>
                  <a:pt x="63" y="483"/>
                </a:cubicBezTo>
                <a:cubicBezTo>
                  <a:pt x="53" y="486"/>
                  <a:pt x="47" y="496"/>
                  <a:pt x="32" y="489"/>
                </a:cubicBezTo>
                <a:cubicBezTo>
                  <a:pt x="27" y="487"/>
                  <a:pt x="25" y="478"/>
                  <a:pt x="23" y="481"/>
                </a:cubicBezTo>
                <a:close/>
                <a:moveTo>
                  <a:pt x="95" y="407"/>
                </a:moveTo>
                <a:cubicBezTo>
                  <a:pt x="103" y="407"/>
                  <a:pt x="110" y="402"/>
                  <a:pt x="115" y="389"/>
                </a:cubicBezTo>
                <a:cubicBezTo>
                  <a:pt x="114" y="387"/>
                  <a:pt x="62" y="388"/>
                  <a:pt x="48" y="387"/>
                </a:cubicBezTo>
                <a:cubicBezTo>
                  <a:pt x="36" y="394"/>
                  <a:pt x="44" y="399"/>
                  <a:pt x="32" y="403"/>
                </a:cubicBezTo>
                <a:cubicBezTo>
                  <a:pt x="41" y="402"/>
                  <a:pt x="75" y="441"/>
                  <a:pt x="92" y="412"/>
                </a:cubicBezTo>
                <a:cubicBezTo>
                  <a:pt x="79" y="413"/>
                  <a:pt x="52" y="411"/>
                  <a:pt x="46" y="398"/>
                </a:cubicBezTo>
                <a:cubicBezTo>
                  <a:pt x="58" y="404"/>
                  <a:pt x="87" y="404"/>
                  <a:pt x="95" y="407"/>
                </a:cubicBezTo>
                <a:close/>
                <a:moveTo>
                  <a:pt x="304" y="387"/>
                </a:moveTo>
                <a:cubicBezTo>
                  <a:pt x="318" y="388"/>
                  <a:pt x="318" y="389"/>
                  <a:pt x="333" y="387"/>
                </a:cubicBezTo>
                <a:cubicBezTo>
                  <a:pt x="332" y="382"/>
                  <a:pt x="320" y="387"/>
                  <a:pt x="318" y="383"/>
                </a:cubicBezTo>
                <a:cubicBezTo>
                  <a:pt x="323" y="345"/>
                  <a:pt x="332" y="307"/>
                  <a:pt x="342" y="271"/>
                </a:cubicBezTo>
                <a:cubicBezTo>
                  <a:pt x="354" y="230"/>
                  <a:pt x="385" y="198"/>
                  <a:pt x="394" y="151"/>
                </a:cubicBezTo>
                <a:cubicBezTo>
                  <a:pt x="354" y="160"/>
                  <a:pt x="347" y="150"/>
                  <a:pt x="322" y="154"/>
                </a:cubicBezTo>
                <a:cubicBezTo>
                  <a:pt x="345" y="224"/>
                  <a:pt x="299" y="314"/>
                  <a:pt x="304" y="387"/>
                </a:cubicBezTo>
                <a:close/>
                <a:moveTo>
                  <a:pt x="260" y="374"/>
                </a:moveTo>
                <a:cubicBezTo>
                  <a:pt x="269" y="374"/>
                  <a:pt x="274" y="390"/>
                  <a:pt x="293" y="387"/>
                </a:cubicBezTo>
                <a:cubicBezTo>
                  <a:pt x="299" y="385"/>
                  <a:pt x="284" y="385"/>
                  <a:pt x="280" y="378"/>
                </a:cubicBezTo>
                <a:cubicBezTo>
                  <a:pt x="293" y="327"/>
                  <a:pt x="308" y="270"/>
                  <a:pt x="311" y="215"/>
                </a:cubicBezTo>
                <a:cubicBezTo>
                  <a:pt x="312" y="204"/>
                  <a:pt x="319" y="160"/>
                  <a:pt x="311" y="154"/>
                </a:cubicBezTo>
                <a:cubicBezTo>
                  <a:pt x="268" y="157"/>
                  <a:pt x="223" y="143"/>
                  <a:pt x="206" y="139"/>
                </a:cubicBezTo>
                <a:cubicBezTo>
                  <a:pt x="236" y="166"/>
                  <a:pt x="285" y="219"/>
                  <a:pt x="278" y="276"/>
                </a:cubicBezTo>
                <a:cubicBezTo>
                  <a:pt x="273" y="307"/>
                  <a:pt x="270" y="354"/>
                  <a:pt x="260" y="374"/>
                </a:cubicBezTo>
                <a:close/>
                <a:moveTo>
                  <a:pt x="113" y="381"/>
                </a:moveTo>
                <a:cubicBezTo>
                  <a:pt x="114" y="381"/>
                  <a:pt x="116" y="382"/>
                  <a:pt x="117" y="383"/>
                </a:cubicBezTo>
                <a:cubicBezTo>
                  <a:pt x="124" y="377"/>
                  <a:pt x="123" y="378"/>
                  <a:pt x="124" y="370"/>
                </a:cubicBezTo>
                <a:cubicBezTo>
                  <a:pt x="105" y="370"/>
                  <a:pt x="80" y="362"/>
                  <a:pt x="57" y="360"/>
                </a:cubicBezTo>
                <a:cubicBezTo>
                  <a:pt x="54" y="367"/>
                  <a:pt x="52" y="373"/>
                  <a:pt x="50" y="380"/>
                </a:cubicBezTo>
                <a:cubicBezTo>
                  <a:pt x="65" y="378"/>
                  <a:pt x="97" y="375"/>
                  <a:pt x="112" y="380"/>
                </a:cubicBezTo>
                <a:cubicBezTo>
                  <a:pt x="113" y="381"/>
                  <a:pt x="113" y="381"/>
                  <a:pt x="113" y="381"/>
                </a:cubicBezTo>
                <a:close/>
                <a:moveTo>
                  <a:pt x="338" y="385"/>
                </a:moveTo>
                <a:cubicBezTo>
                  <a:pt x="338" y="385"/>
                  <a:pt x="338" y="385"/>
                  <a:pt x="338" y="385"/>
                </a:cubicBezTo>
                <a:cubicBezTo>
                  <a:pt x="337" y="385"/>
                  <a:pt x="337" y="385"/>
                  <a:pt x="338" y="385"/>
                </a:cubicBezTo>
                <a:close/>
                <a:moveTo>
                  <a:pt x="262" y="383"/>
                </a:moveTo>
                <a:cubicBezTo>
                  <a:pt x="253" y="376"/>
                  <a:pt x="249" y="376"/>
                  <a:pt x="242" y="367"/>
                </a:cubicBezTo>
                <a:cubicBezTo>
                  <a:pt x="257" y="329"/>
                  <a:pt x="272" y="264"/>
                  <a:pt x="254" y="220"/>
                </a:cubicBezTo>
                <a:cubicBezTo>
                  <a:pt x="250" y="210"/>
                  <a:pt x="248" y="204"/>
                  <a:pt x="240" y="193"/>
                </a:cubicBezTo>
                <a:cubicBezTo>
                  <a:pt x="218" y="166"/>
                  <a:pt x="171" y="124"/>
                  <a:pt x="115" y="126"/>
                </a:cubicBezTo>
                <a:cubicBezTo>
                  <a:pt x="88" y="127"/>
                  <a:pt x="62" y="140"/>
                  <a:pt x="43" y="155"/>
                </a:cubicBezTo>
                <a:cubicBezTo>
                  <a:pt x="91" y="120"/>
                  <a:pt x="179" y="165"/>
                  <a:pt x="211" y="209"/>
                </a:cubicBezTo>
                <a:cubicBezTo>
                  <a:pt x="219" y="221"/>
                  <a:pt x="231" y="248"/>
                  <a:pt x="233" y="262"/>
                </a:cubicBezTo>
                <a:cubicBezTo>
                  <a:pt x="239" y="306"/>
                  <a:pt x="205" y="377"/>
                  <a:pt x="262" y="383"/>
                </a:cubicBezTo>
                <a:close/>
                <a:moveTo>
                  <a:pt x="668" y="206"/>
                </a:moveTo>
                <a:cubicBezTo>
                  <a:pt x="675" y="211"/>
                  <a:pt x="681" y="218"/>
                  <a:pt x="691" y="220"/>
                </a:cubicBezTo>
                <a:cubicBezTo>
                  <a:pt x="682" y="208"/>
                  <a:pt x="687" y="191"/>
                  <a:pt x="696" y="181"/>
                </a:cubicBezTo>
                <a:cubicBezTo>
                  <a:pt x="716" y="183"/>
                  <a:pt x="733" y="177"/>
                  <a:pt x="746" y="185"/>
                </a:cubicBezTo>
                <a:cubicBezTo>
                  <a:pt x="748" y="169"/>
                  <a:pt x="704" y="171"/>
                  <a:pt x="689" y="172"/>
                </a:cubicBezTo>
                <a:cubicBezTo>
                  <a:pt x="686" y="183"/>
                  <a:pt x="677" y="199"/>
                  <a:pt x="683" y="212"/>
                </a:cubicBezTo>
                <a:cubicBezTo>
                  <a:pt x="664" y="202"/>
                  <a:pt x="680" y="168"/>
                  <a:pt x="687" y="157"/>
                </a:cubicBezTo>
                <a:cubicBezTo>
                  <a:pt x="703" y="162"/>
                  <a:pt x="712" y="160"/>
                  <a:pt x="729" y="164"/>
                </a:cubicBezTo>
                <a:cubicBezTo>
                  <a:pt x="716" y="152"/>
                  <a:pt x="706" y="147"/>
                  <a:pt x="687" y="143"/>
                </a:cubicBezTo>
                <a:cubicBezTo>
                  <a:pt x="684" y="155"/>
                  <a:pt x="673" y="164"/>
                  <a:pt x="670" y="178"/>
                </a:cubicBezTo>
                <a:cubicBezTo>
                  <a:pt x="669" y="187"/>
                  <a:pt x="673" y="196"/>
                  <a:pt x="668" y="206"/>
                </a:cubicBezTo>
                <a:close/>
                <a:moveTo>
                  <a:pt x="689" y="118"/>
                </a:moveTo>
                <a:cubicBezTo>
                  <a:pt x="690" y="122"/>
                  <a:pt x="692" y="116"/>
                  <a:pt x="691" y="113"/>
                </a:cubicBezTo>
                <a:cubicBezTo>
                  <a:pt x="691" y="109"/>
                  <a:pt x="689" y="115"/>
                  <a:pt x="689" y="118"/>
                </a:cubicBezTo>
                <a:close/>
                <a:moveTo>
                  <a:pt x="681" y="124"/>
                </a:moveTo>
                <a:cubicBezTo>
                  <a:pt x="676" y="116"/>
                  <a:pt x="675" y="104"/>
                  <a:pt x="668" y="99"/>
                </a:cubicBezTo>
                <a:cubicBezTo>
                  <a:pt x="668" y="112"/>
                  <a:pt x="671" y="121"/>
                  <a:pt x="681" y="124"/>
                </a:cubicBezTo>
                <a:close/>
                <a:moveTo>
                  <a:pt x="649" y="191"/>
                </a:moveTo>
                <a:cubicBezTo>
                  <a:pt x="647" y="193"/>
                  <a:pt x="655" y="202"/>
                  <a:pt x="660" y="204"/>
                </a:cubicBezTo>
                <a:cubicBezTo>
                  <a:pt x="660" y="196"/>
                  <a:pt x="652" y="196"/>
                  <a:pt x="649" y="191"/>
                </a:cubicBezTo>
                <a:close/>
                <a:moveTo>
                  <a:pt x="664" y="206"/>
                </a:moveTo>
                <a:cubicBezTo>
                  <a:pt x="669" y="206"/>
                  <a:pt x="665" y="198"/>
                  <a:pt x="666" y="195"/>
                </a:cubicBezTo>
                <a:cubicBezTo>
                  <a:pt x="663" y="198"/>
                  <a:pt x="661" y="203"/>
                  <a:pt x="664" y="206"/>
                </a:cubicBezTo>
                <a:close/>
                <a:moveTo>
                  <a:pt x="691" y="88"/>
                </a:moveTo>
                <a:cubicBezTo>
                  <a:pt x="686" y="95"/>
                  <a:pt x="693" y="109"/>
                  <a:pt x="696" y="115"/>
                </a:cubicBezTo>
                <a:cubicBezTo>
                  <a:pt x="704" y="112"/>
                  <a:pt x="687" y="101"/>
                  <a:pt x="691" y="88"/>
                </a:cubicBezTo>
                <a:close/>
                <a:moveTo>
                  <a:pt x="735" y="151"/>
                </a:moveTo>
                <a:cubicBezTo>
                  <a:pt x="731" y="137"/>
                  <a:pt x="719" y="132"/>
                  <a:pt x="721" y="111"/>
                </a:cubicBezTo>
                <a:cubicBezTo>
                  <a:pt x="714" y="128"/>
                  <a:pt x="729" y="141"/>
                  <a:pt x="735" y="151"/>
                </a:cubicBezTo>
                <a:close/>
                <a:moveTo>
                  <a:pt x="698" y="88"/>
                </a:moveTo>
                <a:cubicBezTo>
                  <a:pt x="691" y="94"/>
                  <a:pt x="699" y="103"/>
                  <a:pt x="700" y="109"/>
                </a:cubicBezTo>
                <a:cubicBezTo>
                  <a:pt x="706" y="104"/>
                  <a:pt x="695" y="97"/>
                  <a:pt x="698" y="88"/>
                </a:cubicBezTo>
                <a:close/>
                <a:moveTo>
                  <a:pt x="660" y="185"/>
                </a:moveTo>
                <a:cubicBezTo>
                  <a:pt x="662" y="205"/>
                  <a:pt x="662" y="178"/>
                  <a:pt x="662" y="178"/>
                </a:cubicBezTo>
                <a:cubicBezTo>
                  <a:pt x="667" y="163"/>
                  <a:pt x="685" y="144"/>
                  <a:pt x="687" y="128"/>
                </a:cubicBezTo>
                <a:cubicBezTo>
                  <a:pt x="697" y="128"/>
                  <a:pt x="690" y="133"/>
                  <a:pt x="693" y="136"/>
                </a:cubicBezTo>
                <a:cubicBezTo>
                  <a:pt x="704" y="141"/>
                  <a:pt x="710" y="132"/>
                  <a:pt x="714" y="136"/>
                </a:cubicBezTo>
                <a:cubicBezTo>
                  <a:pt x="714" y="132"/>
                  <a:pt x="715" y="122"/>
                  <a:pt x="712" y="113"/>
                </a:cubicBezTo>
                <a:cubicBezTo>
                  <a:pt x="708" y="114"/>
                  <a:pt x="716" y="121"/>
                  <a:pt x="710" y="124"/>
                </a:cubicBezTo>
                <a:cubicBezTo>
                  <a:pt x="707" y="118"/>
                  <a:pt x="696" y="119"/>
                  <a:pt x="689" y="122"/>
                </a:cubicBezTo>
                <a:cubicBezTo>
                  <a:pt x="680" y="112"/>
                  <a:pt x="679" y="87"/>
                  <a:pt x="685" y="73"/>
                </a:cubicBezTo>
                <a:cubicBezTo>
                  <a:pt x="673" y="86"/>
                  <a:pt x="672" y="112"/>
                  <a:pt x="689" y="124"/>
                </a:cubicBezTo>
                <a:cubicBezTo>
                  <a:pt x="678" y="135"/>
                  <a:pt x="671" y="152"/>
                  <a:pt x="664" y="168"/>
                </a:cubicBezTo>
                <a:cubicBezTo>
                  <a:pt x="660" y="153"/>
                  <a:pt x="676" y="141"/>
                  <a:pt x="679" y="126"/>
                </a:cubicBezTo>
                <a:cubicBezTo>
                  <a:pt x="665" y="137"/>
                  <a:pt x="655" y="162"/>
                  <a:pt x="660" y="185"/>
                </a:cubicBezTo>
                <a:close/>
                <a:moveTo>
                  <a:pt x="526" y="302"/>
                </a:moveTo>
                <a:cubicBezTo>
                  <a:pt x="529" y="311"/>
                  <a:pt x="539" y="330"/>
                  <a:pt x="546" y="324"/>
                </a:cubicBezTo>
                <a:cubicBezTo>
                  <a:pt x="548" y="322"/>
                  <a:pt x="553" y="320"/>
                  <a:pt x="555" y="315"/>
                </a:cubicBezTo>
                <a:cubicBezTo>
                  <a:pt x="554" y="306"/>
                  <a:pt x="535" y="268"/>
                  <a:pt x="517" y="221"/>
                </a:cubicBezTo>
                <a:cubicBezTo>
                  <a:pt x="501" y="181"/>
                  <a:pt x="489" y="161"/>
                  <a:pt x="479" y="128"/>
                </a:cubicBezTo>
                <a:cubicBezTo>
                  <a:pt x="477" y="121"/>
                  <a:pt x="471" y="132"/>
                  <a:pt x="472" y="138"/>
                </a:cubicBezTo>
                <a:cubicBezTo>
                  <a:pt x="482" y="202"/>
                  <a:pt x="502" y="242"/>
                  <a:pt x="526" y="302"/>
                </a:cubicBezTo>
                <a:close/>
                <a:moveTo>
                  <a:pt x="454" y="490"/>
                </a:moveTo>
                <a:cubicBezTo>
                  <a:pt x="448" y="500"/>
                  <a:pt x="438" y="488"/>
                  <a:pt x="429" y="487"/>
                </a:cubicBezTo>
                <a:cubicBezTo>
                  <a:pt x="434" y="483"/>
                  <a:pt x="448" y="496"/>
                  <a:pt x="454" y="485"/>
                </a:cubicBezTo>
                <a:cubicBezTo>
                  <a:pt x="459" y="485"/>
                  <a:pt x="457" y="494"/>
                  <a:pt x="460" y="496"/>
                </a:cubicBezTo>
                <a:cubicBezTo>
                  <a:pt x="466" y="492"/>
                  <a:pt x="456" y="485"/>
                  <a:pt x="456" y="479"/>
                </a:cubicBezTo>
                <a:cubicBezTo>
                  <a:pt x="444" y="492"/>
                  <a:pt x="420" y="473"/>
                  <a:pt x="411" y="476"/>
                </a:cubicBezTo>
                <a:cubicBezTo>
                  <a:pt x="419" y="486"/>
                  <a:pt x="437" y="506"/>
                  <a:pt x="449" y="496"/>
                </a:cubicBezTo>
                <a:cubicBezTo>
                  <a:pt x="452" y="498"/>
                  <a:pt x="453" y="501"/>
                  <a:pt x="454" y="505"/>
                </a:cubicBezTo>
                <a:cubicBezTo>
                  <a:pt x="463" y="502"/>
                  <a:pt x="452" y="498"/>
                  <a:pt x="454" y="490"/>
                </a:cubicBezTo>
                <a:close/>
                <a:moveTo>
                  <a:pt x="577" y="92"/>
                </a:moveTo>
                <a:cubicBezTo>
                  <a:pt x="586" y="119"/>
                  <a:pt x="601" y="151"/>
                  <a:pt x="604" y="177"/>
                </a:cubicBezTo>
                <a:cubicBezTo>
                  <a:pt x="594" y="150"/>
                  <a:pt x="581" y="115"/>
                  <a:pt x="573" y="93"/>
                </a:cubicBezTo>
                <a:cubicBezTo>
                  <a:pt x="572" y="91"/>
                  <a:pt x="574" y="93"/>
                  <a:pt x="577" y="92"/>
                </a:cubicBezTo>
                <a:close/>
                <a:moveTo>
                  <a:pt x="593" y="97"/>
                </a:moveTo>
                <a:cubicBezTo>
                  <a:pt x="593" y="96"/>
                  <a:pt x="592" y="91"/>
                  <a:pt x="590" y="69"/>
                </a:cubicBezTo>
                <a:cubicBezTo>
                  <a:pt x="592" y="72"/>
                  <a:pt x="597" y="85"/>
                  <a:pt x="601" y="100"/>
                </a:cubicBezTo>
                <a:cubicBezTo>
                  <a:pt x="615" y="146"/>
                  <a:pt x="626" y="179"/>
                  <a:pt x="624" y="213"/>
                </a:cubicBezTo>
                <a:cubicBezTo>
                  <a:pt x="610" y="177"/>
                  <a:pt x="600" y="130"/>
                  <a:pt x="593" y="97"/>
                </a:cubicBezTo>
                <a:close/>
                <a:moveTo>
                  <a:pt x="599" y="72"/>
                </a:moveTo>
                <a:cubicBezTo>
                  <a:pt x="623" y="94"/>
                  <a:pt x="628" y="159"/>
                  <a:pt x="633" y="199"/>
                </a:cubicBezTo>
                <a:cubicBezTo>
                  <a:pt x="620" y="160"/>
                  <a:pt x="618" y="98"/>
                  <a:pt x="599" y="72"/>
                </a:cubicBezTo>
                <a:close/>
                <a:moveTo>
                  <a:pt x="635" y="159"/>
                </a:moveTo>
                <a:cubicBezTo>
                  <a:pt x="632" y="117"/>
                  <a:pt x="619" y="80"/>
                  <a:pt x="624" y="59"/>
                </a:cubicBezTo>
                <a:cubicBezTo>
                  <a:pt x="621" y="94"/>
                  <a:pt x="649" y="127"/>
                  <a:pt x="637" y="163"/>
                </a:cubicBezTo>
                <a:cubicBezTo>
                  <a:pt x="636" y="180"/>
                  <a:pt x="635" y="163"/>
                  <a:pt x="635" y="159"/>
                </a:cubicBezTo>
                <a:close/>
                <a:moveTo>
                  <a:pt x="637" y="54"/>
                </a:moveTo>
                <a:cubicBezTo>
                  <a:pt x="639" y="42"/>
                  <a:pt x="643" y="35"/>
                  <a:pt x="641" y="46"/>
                </a:cubicBezTo>
                <a:cubicBezTo>
                  <a:pt x="637" y="70"/>
                  <a:pt x="653" y="113"/>
                  <a:pt x="646" y="141"/>
                </a:cubicBezTo>
                <a:cubicBezTo>
                  <a:pt x="645" y="111"/>
                  <a:pt x="633" y="83"/>
                  <a:pt x="637" y="54"/>
                </a:cubicBezTo>
                <a:close/>
                <a:moveTo>
                  <a:pt x="494" y="150"/>
                </a:moveTo>
                <a:cubicBezTo>
                  <a:pt x="517" y="206"/>
                  <a:pt x="534" y="234"/>
                  <a:pt x="557" y="291"/>
                </a:cubicBezTo>
                <a:cubicBezTo>
                  <a:pt x="559" y="297"/>
                  <a:pt x="568" y="284"/>
                  <a:pt x="566" y="275"/>
                </a:cubicBezTo>
                <a:cubicBezTo>
                  <a:pt x="546" y="237"/>
                  <a:pt x="530" y="189"/>
                  <a:pt x="523" y="134"/>
                </a:cubicBezTo>
                <a:cubicBezTo>
                  <a:pt x="538" y="179"/>
                  <a:pt x="546" y="230"/>
                  <a:pt x="579" y="273"/>
                </a:cubicBezTo>
                <a:cubicBezTo>
                  <a:pt x="599" y="271"/>
                  <a:pt x="580" y="239"/>
                  <a:pt x="572" y="218"/>
                </a:cubicBezTo>
                <a:cubicBezTo>
                  <a:pt x="553" y="171"/>
                  <a:pt x="550" y="167"/>
                  <a:pt x="539" y="126"/>
                </a:cubicBezTo>
                <a:cubicBezTo>
                  <a:pt x="562" y="158"/>
                  <a:pt x="577" y="205"/>
                  <a:pt x="594" y="252"/>
                </a:cubicBezTo>
                <a:cubicBezTo>
                  <a:pt x="596" y="257"/>
                  <a:pt x="600" y="249"/>
                  <a:pt x="600" y="245"/>
                </a:cubicBezTo>
                <a:cubicBezTo>
                  <a:pt x="592" y="192"/>
                  <a:pt x="573" y="161"/>
                  <a:pt x="550" y="103"/>
                </a:cubicBezTo>
                <a:cubicBezTo>
                  <a:pt x="548" y="99"/>
                  <a:pt x="608" y="191"/>
                  <a:pt x="604" y="242"/>
                </a:cubicBezTo>
                <a:cubicBezTo>
                  <a:pt x="611" y="243"/>
                  <a:pt x="610" y="238"/>
                  <a:pt x="617" y="239"/>
                </a:cubicBezTo>
                <a:cubicBezTo>
                  <a:pt x="616" y="226"/>
                  <a:pt x="607" y="204"/>
                  <a:pt x="604" y="186"/>
                </a:cubicBezTo>
                <a:cubicBezTo>
                  <a:pt x="612" y="196"/>
                  <a:pt x="615" y="212"/>
                  <a:pt x="619" y="226"/>
                </a:cubicBezTo>
                <a:cubicBezTo>
                  <a:pt x="645" y="219"/>
                  <a:pt x="675" y="125"/>
                  <a:pt x="664" y="92"/>
                </a:cubicBezTo>
                <a:cubicBezTo>
                  <a:pt x="660" y="125"/>
                  <a:pt x="651" y="156"/>
                  <a:pt x="644" y="181"/>
                </a:cubicBezTo>
                <a:cubicBezTo>
                  <a:pt x="648" y="158"/>
                  <a:pt x="651" y="128"/>
                  <a:pt x="650" y="98"/>
                </a:cubicBezTo>
                <a:cubicBezTo>
                  <a:pt x="651" y="98"/>
                  <a:pt x="651" y="97"/>
                  <a:pt x="651" y="97"/>
                </a:cubicBezTo>
                <a:cubicBezTo>
                  <a:pt x="650" y="98"/>
                  <a:pt x="650" y="98"/>
                  <a:pt x="650" y="98"/>
                </a:cubicBezTo>
                <a:cubicBezTo>
                  <a:pt x="650" y="84"/>
                  <a:pt x="649" y="70"/>
                  <a:pt x="646" y="59"/>
                </a:cubicBezTo>
                <a:cubicBezTo>
                  <a:pt x="652" y="63"/>
                  <a:pt x="654" y="69"/>
                  <a:pt x="662" y="90"/>
                </a:cubicBezTo>
                <a:cubicBezTo>
                  <a:pt x="669" y="90"/>
                  <a:pt x="664" y="67"/>
                  <a:pt x="659" y="58"/>
                </a:cubicBezTo>
                <a:cubicBezTo>
                  <a:pt x="674" y="53"/>
                  <a:pt x="674" y="63"/>
                  <a:pt x="687" y="69"/>
                </a:cubicBezTo>
                <a:cubicBezTo>
                  <a:pt x="699" y="74"/>
                  <a:pt x="695" y="69"/>
                  <a:pt x="699" y="63"/>
                </a:cubicBezTo>
                <a:cubicBezTo>
                  <a:pt x="704" y="55"/>
                  <a:pt x="703" y="52"/>
                  <a:pt x="709" y="47"/>
                </a:cubicBezTo>
                <a:cubicBezTo>
                  <a:pt x="706" y="44"/>
                  <a:pt x="702" y="43"/>
                  <a:pt x="709" y="41"/>
                </a:cubicBezTo>
                <a:cubicBezTo>
                  <a:pt x="702" y="38"/>
                  <a:pt x="696" y="41"/>
                  <a:pt x="688" y="36"/>
                </a:cubicBezTo>
                <a:cubicBezTo>
                  <a:pt x="691" y="32"/>
                  <a:pt x="694" y="29"/>
                  <a:pt x="697" y="25"/>
                </a:cubicBezTo>
                <a:cubicBezTo>
                  <a:pt x="692" y="25"/>
                  <a:pt x="688" y="23"/>
                  <a:pt x="684" y="27"/>
                </a:cubicBezTo>
                <a:cubicBezTo>
                  <a:pt x="681" y="27"/>
                  <a:pt x="684" y="23"/>
                  <a:pt x="686" y="23"/>
                </a:cubicBezTo>
                <a:cubicBezTo>
                  <a:pt x="686" y="17"/>
                  <a:pt x="679" y="22"/>
                  <a:pt x="680" y="25"/>
                </a:cubicBezTo>
                <a:cubicBezTo>
                  <a:pt x="675" y="22"/>
                  <a:pt x="668" y="22"/>
                  <a:pt x="668" y="14"/>
                </a:cubicBezTo>
                <a:cubicBezTo>
                  <a:pt x="666" y="14"/>
                  <a:pt x="667" y="18"/>
                  <a:pt x="666" y="21"/>
                </a:cubicBezTo>
                <a:cubicBezTo>
                  <a:pt x="656" y="16"/>
                  <a:pt x="656" y="0"/>
                  <a:pt x="639" y="1"/>
                </a:cubicBezTo>
                <a:cubicBezTo>
                  <a:pt x="641" y="7"/>
                  <a:pt x="637" y="9"/>
                  <a:pt x="637" y="14"/>
                </a:cubicBezTo>
                <a:cubicBezTo>
                  <a:pt x="631" y="12"/>
                  <a:pt x="639" y="7"/>
                  <a:pt x="637" y="3"/>
                </a:cubicBezTo>
                <a:cubicBezTo>
                  <a:pt x="626" y="5"/>
                  <a:pt x="635" y="25"/>
                  <a:pt x="624" y="21"/>
                </a:cubicBezTo>
                <a:cubicBezTo>
                  <a:pt x="623" y="25"/>
                  <a:pt x="626" y="32"/>
                  <a:pt x="619" y="30"/>
                </a:cubicBezTo>
                <a:cubicBezTo>
                  <a:pt x="620" y="34"/>
                  <a:pt x="624" y="35"/>
                  <a:pt x="624" y="41"/>
                </a:cubicBezTo>
                <a:cubicBezTo>
                  <a:pt x="620" y="37"/>
                  <a:pt x="617" y="32"/>
                  <a:pt x="615" y="27"/>
                </a:cubicBezTo>
                <a:cubicBezTo>
                  <a:pt x="608" y="31"/>
                  <a:pt x="619" y="35"/>
                  <a:pt x="617" y="41"/>
                </a:cubicBezTo>
                <a:cubicBezTo>
                  <a:pt x="612" y="38"/>
                  <a:pt x="611" y="32"/>
                  <a:pt x="606" y="30"/>
                </a:cubicBezTo>
                <a:cubicBezTo>
                  <a:pt x="600" y="33"/>
                  <a:pt x="604" y="35"/>
                  <a:pt x="604" y="43"/>
                </a:cubicBezTo>
                <a:cubicBezTo>
                  <a:pt x="600" y="34"/>
                  <a:pt x="594" y="38"/>
                  <a:pt x="586" y="41"/>
                </a:cubicBezTo>
                <a:cubicBezTo>
                  <a:pt x="588" y="45"/>
                  <a:pt x="588" y="52"/>
                  <a:pt x="590" y="56"/>
                </a:cubicBezTo>
                <a:cubicBezTo>
                  <a:pt x="591" y="57"/>
                  <a:pt x="591" y="57"/>
                  <a:pt x="590" y="56"/>
                </a:cubicBezTo>
                <a:cubicBezTo>
                  <a:pt x="582" y="48"/>
                  <a:pt x="573" y="49"/>
                  <a:pt x="559" y="54"/>
                </a:cubicBezTo>
                <a:cubicBezTo>
                  <a:pt x="560" y="57"/>
                  <a:pt x="563" y="58"/>
                  <a:pt x="564" y="61"/>
                </a:cubicBezTo>
                <a:cubicBezTo>
                  <a:pt x="558" y="57"/>
                  <a:pt x="542" y="63"/>
                  <a:pt x="537" y="65"/>
                </a:cubicBezTo>
                <a:cubicBezTo>
                  <a:pt x="535" y="75"/>
                  <a:pt x="550" y="75"/>
                  <a:pt x="546" y="81"/>
                </a:cubicBezTo>
                <a:cubicBezTo>
                  <a:pt x="541" y="87"/>
                  <a:pt x="538" y="73"/>
                  <a:pt x="530" y="70"/>
                </a:cubicBezTo>
                <a:cubicBezTo>
                  <a:pt x="527" y="68"/>
                  <a:pt x="530" y="71"/>
                  <a:pt x="527" y="73"/>
                </a:cubicBezTo>
                <a:cubicBezTo>
                  <a:pt x="521" y="77"/>
                  <a:pt x="534" y="82"/>
                  <a:pt x="535" y="90"/>
                </a:cubicBezTo>
                <a:cubicBezTo>
                  <a:pt x="535" y="92"/>
                  <a:pt x="535" y="93"/>
                  <a:pt x="532" y="94"/>
                </a:cubicBezTo>
                <a:cubicBezTo>
                  <a:pt x="527" y="98"/>
                  <a:pt x="522" y="82"/>
                  <a:pt x="515" y="81"/>
                </a:cubicBezTo>
                <a:cubicBezTo>
                  <a:pt x="517" y="87"/>
                  <a:pt x="520" y="92"/>
                  <a:pt x="523" y="97"/>
                </a:cubicBezTo>
                <a:cubicBezTo>
                  <a:pt x="520" y="101"/>
                  <a:pt x="515" y="88"/>
                  <a:pt x="512" y="85"/>
                </a:cubicBezTo>
                <a:cubicBezTo>
                  <a:pt x="506" y="87"/>
                  <a:pt x="518" y="95"/>
                  <a:pt x="516" y="98"/>
                </a:cubicBezTo>
                <a:cubicBezTo>
                  <a:pt x="513" y="105"/>
                  <a:pt x="510" y="85"/>
                  <a:pt x="503" y="88"/>
                </a:cubicBezTo>
                <a:cubicBezTo>
                  <a:pt x="508" y="95"/>
                  <a:pt x="496" y="90"/>
                  <a:pt x="497" y="101"/>
                </a:cubicBezTo>
                <a:cubicBezTo>
                  <a:pt x="494" y="100"/>
                  <a:pt x="494" y="96"/>
                  <a:pt x="490" y="97"/>
                </a:cubicBezTo>
                <a:cubicBezTo>
                  <a:pt x="492" y="106"/>
                  <a:pt x="499" y="110"/>
                  <a:pt x="501" y="119"/>
                </a:cubicBezTo>
                <a:cubicBezTo>
                  <a:pt x="496" y="116"/>
                  <a:pt x="493" y="109"/>
                  <a:pt x="490" y="103"/>
                </a:cubicBezTo>
                <a:cubicBezTo>
                  <a:pt x="488" y="111"/>
                  <a:pt x="485" y="113"/>
                  <a:pt x="490" y="123"/>
                </a:cubicBezTo>
                <a:cubicBezTo>
                  <a:pt x="487" y="122"/>
                  <a:pt x="484" y="111"/>
                  <a:pt x="481" y="117"/>
                </a:cubicBezTo>
                <a:cubicBezTo>
                  <a:pt x="483" y="122"/>
                  <a:pt x="487" y="125"/>
                  <a:pt x="490" y="130"/>
                </a:cubicBezTo>
                <a:cubicBezTo>
                  <a:pt x="489" y="133"/>
                  <a:pt x="486" y="130"/>
                  <a:pt x="486" y="128"/>
                </a:cubicBezTo>
                <a:cubicBezTo>
                  <a:pt x="482" y="133"/>
                  <a:pt x="491" y="144"/>
                  <a:pt x="494" y="150"/>
                </a:cubicBezTo>
                <a:close/>
                <a:moveTo>
                  <a:pt x="509" y="365"/>
                </a:moveTo>
                <a:cubicBezTo>
                  <a:pt x="509" y="353"/>
                  <a:pt x="461" y="309"/>
                  <a:pt x="449" y="282"/>
                </a:cubicBezTo>
                <a:cubicBezTo>
                  <a:pt x="441" y="283"/>
                  <a:pt x="440" y="291"/>
                  <a:pt x="440" y="300"/>
                </a:cubicBezTo>
                <a:cubicBezTo>
                  <a:pt x="453" y="320"/>
                  <a:pt x="483" y="350"/>
                  <a:pt x="509" y="365"/>
                </a:cubicBezTo>
                <a:close/>
                <a:moveTo>
                  <a:pt x="507" y="320"/>
                </a:moveTo>
                <a:cubicBezTo>
                  <a:pt x="513" y="329"/>
                  <a:pt x="521" y="349"/>
                  <a:pt x="527" y="343"/>
                </a:cubicBezTo>
                <a:cubicBezTo>
                  <a:pt x="530" y="340"/>
                  <a:pt x="535" y="339"/>
                  <a:pt x="536" y="334"/>
                </a:cubicBezTo>
                <a:cubicBezTo>
                  <a:pt x="536" y="325"/>
                  <a:pt x="511" y="292"/>
                  <a:pt x="493" y="249"/>
                </a:cubicBezTo>
                <a:cubicBezTo>
                  <a:pt x="479" y="214"/>
                  <a:pt x="473" y="196"/>
                  <a:pt x="459" y="144"/>
                </a:cubicBezTo>
                <a:cubicBezTo>
                  <a:pt x="453" y="147"/>
                  <a:pt x="453" y="150"/>
                  <a:pt x="453" y="156"/>
                </a:cubicBezTo>
                <a:cubicBezTo>
                  <a:pt x="454" y="216"/>
                  <a:pt x="480" y="278"/>
                  <a:pt x="507" y="320"/>
                </a:cubicBezTo>
                <a:close/>
                <a:moveTo>
                  <a:pt x="698" y="191"/>
                </a:moveTo>
                <a:cubicBezTo>
                  <a:pt x="695" y="196"/>
                  <a:pt x="684" y="223"/>
                  <a:pt x="704" y="225"/>
                </a:cubicBezTo>
                <a:cubicBezTo>
                  <a:pt x="692" y="217"/>
                  <a:pt x="700" y="201"/>
                  <a:pt x="708" y="195"/>
                </a:cubicBezTo>
                <a:cubicBezTo>
                  <a:pt x="716" y="202"/>
                  <a:pt x="746" y="191"/>
                  <a:pt x="754" y="204"/>
                </a:cubicBezTo>
                <a:cubicBezTo>
                  <a:pt x="754" y="207"/>
                  <a:pt x="740" y="205"/>
                  <a:pt x="738" y="206"/>
                </a:cubicBezTo>
                <a:cubicBezTo>
                  <a:pt x="725" y="212"/>
                  <a:pt x="713" y="201"/>
                  <a:pt x="706" y="210"/>
                </a:cubicBezTo>
                <a:cubicBezTo>
                  <a:pt x="706" y="216"/>
                  <a:pt x="706" y="221"/>
                  <a:pt x="706" y="227"/>
                </a:cubicBezTo>
                <a:cubicBezTo>
                  <a:pt x="716" y="226"/>
                  <a:pt x="709" y="220"/>
                  <a:pt x="712" y="214"/>
                </a:cubicBezTo>
                <a:cubicBezTo>
                  <a:pt x="718" y="212"/>
                  <a:pt x="726" y="213"/>
                  <a:pt x="731" y="216"/>
                </a:cubicBezTo>
                <a:cubicBezTo>
                  <a:pt x="730" y="222"/>
                  <a:pt x="725" y="215"/>
                  <a:pt x="721" y="216"/>
                </a:cubicBezTo>
                <a:cubicBezTo>
                  <a:pt x="716" y="222"/>
                  <a:pt x="725" y="245"/>
                  <a:pt x="731" y="246"/>
                </a:cubicBezTo>
                <a:cubicBezTo>
                  <a:pt x="752" y="248"/>
                  <a:pt x="771" y="254"/>
                  <a:pt x="775" y="231"/>
                </a:cubicBezTo>
                <a:cubicBezTo>
                  <a:pt x="775" y="223"/>
                  <a:pt x="764" y="226"/>
                  <a:pt x="767" y="216"/>
                </a:cubicBezTo>
                <a:cubicBezTo>
                  <a:pt x="769" y="221"/>
                  <a:pt x="775" y="222"/>
                  <a:pt x="777" y="227"/>
                </a:cubicBezTo>
                <a:cubicBezTo>
                  <a:pt x="785" y="224"/>
                  <a:pt x="793" y="207"/>
                  <a:pt x="784" y="204"/>
                </a:cubicBezTo>
                <a:cubicBezTo>
                  <a:pt x="778" y="201"/>
                  <a:pt x="760" y="194"/>
                  <a:pt x="759" y="187"/>
                </a:cubicBezTo>
                <a:cubicBezTo>
                  <a:pt x="755" y="187"/>
                  <a:pt x="751" y="192"/>
                  <a:pt x="748" y="191"/>
                </a:cubicBezTo>
                <a:cubicBezTo>
                  <a:pt x="730" y="185"/>
                  <a:pt x="706" y="188"/>
                  <a:pt x="698" y="191"/>
                </a:cubicBezTo>
                <a:close/>
                <a:moveTo>
                  <a:pt x="719" y="143"/>
                </a:moveTo>
                <a:cubicBezTo>
                  <a:pt x="714" y="147"/>
                  <a:pt x="724" y="154"/>
                  <a:pt x="727" y="157"/>
                </a:cubicBezTo>
                <a:cubicBezTo>
                  <a:pt x="731" y="154"/>
                  <a:pt x="719" y="149"/>
                  <a:pt x="719" y="143"/>
                </a:cubicBezTo>
                <a:close/>
                <a:moveTo>
                  <a:pt x="133" y="120"/>
                </a:moveTo>
                <a:cubicBezTo>
                  <a:pt x="133" y="119"/>
                  <a:pt x="133" y="119"/>
                  <a:pt x="133" y="119"/>
                </a:cubicBezTo>
                <a:cubicBezTo>
                  <a:pt x="133" y="120"/>
                  <a:pt x="133" y="120"/>
                  <a:pt x="133" y="120"/>
                </a:cubicBezTo>
                <a:close/>
                <a:moveTo>
                  <a:pt x="719" y="136"/>
                </a:moveTo>
                <a:cubicBezTo>
                  <a:pt x="724" y="150"/>
                  <a:pt x="731" y="144"/>
                  <a:pt x="719" y="13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Freeform 6"/>
          <p:cNvSpPr>
            <a:spLocks/>
          </p:cNvSpPr>
          <p:nvPr/>
        </p:nvSpPr>
        <p:spPr bwMode="auto">
          <a:xfrm>
            <a:off x="2278063" y="501651"/>
            <a:ext cx="204787" cy="314325"/>
          </a:xfrm>
          <a:custGeom>
            <a:avLst/>
            <a:gdLst/>
            <a:ahLst/>
            <a:cxnLst>
              <a:cxn ang="0">
                <a:pos x="69" y="118"/>
              </a:cxn>
              <a:cxn ang="0">
                <a:pos x="57" y="114"/>
              </a:cxn>
              <a:cxn ang="0">
                <a:pos x="37" y="103"/>
              </a:cxn>
              <a:cxn ang="0">
                <a:pos x="35" y="103"/>
              </a:cxn>
              <a:cxn ang="0">
                <a:pos x="34" y="103"/>
              </a:cxn>
              <a:cxn ang="0">
                <a:pos x="7" y="84"/>
              </a:cxn>
              <a:cxn ang="0">
                <a:pos x="0" y="72"/>
              </a:cxn>
              <a:cxn ang="0">
                <a:pos x="45" y="0"/>
              </a:cxn>
              <a:cxn ang="0">
                <a:pos x="47" y="3"/>
              </a:cxn>
              <a:cxn ang="0">
                <a:pos x="53" y="28"/>
              </a:cxn>
              <a:cxn ang="0">
                <a:pos x="55" y="38"/>
              </a:cxn>
              <a:cxn ang="0">
                <a:pos x="63" y="62"/>
              </a:cxn>
              <a:cxn ang="0">
                <a:pos x="68" y="85"/>
              </a:cxn>
              <a:cxn ang="0">
                <a:pos x="75" y="105"/>
              </a:cxn>
              <a:cxn ang="0">
                <a:pos x="75" y="115"/>
              </a:cxn>
              <a:cxn ang="0">
                <a:pos x="69" y="118"/>
              </a:cxn>
              <a:cxn ang="0">
                <a:pos x="69" y="118"/>
              </a:cxn>
            </a:cxnLst>
            <a:rect l="0" t="0" r="r" b="b"/>
            <a:pathLst>
              <a:path w="77" h="118">
                <a:moveTo>
                  <a:pt x="69" y="118"/>
                </a:moveTo>
                <a:cubicBezTo>
                  <a:pt x="64" y="118"/>
                  <a:pt x="58" y="115"/>
                  <a:pt x="57" y="114"/>
                </a:cubicBezTo>
                <a:cubicBezTo>
                  <a:pt x="56" y="112"/>
                  <a:pt x="51" y="103"/>
                  <a:pt x="37" y="103"/>
                </a:cubicBezTo>
                <a:cubicBezTo>
                  <a:pt x="36" y="103"/>
                  <a:pt x="36" y="103"/>
                  <a:pt x="35" y="103"/>
                </a:cubicBezTo>
                <a:cubicBezTo>
                  <a:pt x="35" y="103"/>
                  <a:pt x="34" y="103"/>
                  <a:pt x="34" y="103"/>
                </a:cubicBezTo>
                <a:cubicBezTo>
                  <a:pt x="19" y="103"/>
                  <a:pt x="7" y="84"/>
                  <a:pt x="7" y="84"/>
                </a:cubicBezTo>
                <a:cubicBezTo>
                  <a:pt x="7" y="83"/>
                  <a:pt x="6" y="74"/>
                  <a:pt x="0" y="72"/>
                </a:cubicBezTo>
                <a:cubicBezTo>
                  <a:pt x="29" y="59"/>
                  <a:pt x="41" y="23"/>
                  <a:pt x="45" y="0"/>
                </a:cubicBezTo>
                <a:cubicBezTo>
                  <a:pt x="46" y="1"/>
                  <a:pt x="47" y="3"/>
                  <a:pt x="47" y="3"/>
                </a:cubicBezTo>
                <a:cubicBezTo>
                  <a:pt x="48" y="5"/>
                  <a:pt x="54" y="21"/>
                  <a:pt x="53" y="28"/>
                </a:cubicBezTo>
                <a:cubicBezTo>
                  <a:pt x="53" y="32"/>
                  <a:pt x="54" y="36"/>
                  <a:pt x="55" y="38"/>
                </a:cubicBezTo>
                <a:cubicBezTo>
                  <a:pt x="57" y="41"/>
                  <a:pt x="63" y="50"/>
                  <a:pt x="63" y="62"/>
                </a:cubicBezTo>
                <a:cubicBezTo>
                  <a:pt x="63" y="73"/>
                  <a:pt x="65" y="78"/>
                  <a:pt x="68" y="85"/>
                </a:cubicBezTo>
                <a:cubicBezTo>
                  <a:pt x="70" y="89"/>
                  <a:pt x="73" y="95"/>
                  <a:pt x="75" y="105"/>
                </a:cubicBezTo>
                <a:cubicBezTo>
                  <a:pt x="77" y="110"/>
                  <a:pt x="76" y="113"/>
                  <a:pt x="75" y="115"/>
                </a:cubicBezTo>
                <a:cubicBezTo>
                  <a:pt x="74" y="117"/>
                  <a:pt x="72" y="118"/>
                  <a:pt x="69" y="118"/>
                </a:cubicBezTo>
                <a:cubicBezTo>
                  <a:pt x="69" y="118"/>
                  <a:pt x="69" y="118"/>
                  <a:pt x="69" y="1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7" name="Freeform 7"/>
          <p:cNvSpPr>
            <a:spLocks/>
          </p:cNvSpPr>
          <p:nvPr/>
        </p:nvSpPr>
        <p:spPr bwMode="auto">
          <a:xfrm>
            <a:off x="2433638" y="493713"/>
            <a:ext cx="219075" cy="292100"/>
          </a:xfrm>
          <a:custGeom>
            <a:avLst/>
            <a:gdLst/>
            <a:ahLst/>
            <a:cxnLst>
              <a:cxn ang="0">
                <a:pos x="45" y="110"/>
              </a:cxn>
              <a:cxn ang="0">
                <a:pos x="37" y="101"/>
              </a:cxn>
              <a:cxn ang="0">
                <a:pos x="31" y="81"/>
              </a:cxn>
              <a:cxn ang="0">
                <a:pos x="21" y="60"/>
              </a:cxn>
              <a:cxn ang="0">
                <a:pos x="14" y="35"/>
              </a:cxn>
              <a:cxn ang="0">
                <a:pos x="9" y="26"/>
              </a:cxn>
              <a:cxn ang="0">
                <a:pos x="0" y="2"/>
              </a:cxn>
              <a:cxn ang="0">
                <a:pos x="0" y="0"/>
              </a:cxn>
              <a:cxn ang="0">
                <a:pos x="66" y="32"/>
              </a:cxn>
              <a:cxn ang="0">
                <a:pos x="78" y="31"/>
              </a:cxn>
              <a:cxn ang="0">
                <a:pos x="80" y="44"/>
              </a:cxn>
              <a:cxn ang="0">
                <a:pos x="80" y="44"/>
              </a:cxn>
              <a:cxn ang="0">
                <a:pos x="68" y="76"/>
              </a:cxn>
              <a:cxn ang="0">
                <a:pos x="57" y="98"/>
              </a:cxn>
              <a:cxn ang="0">
                <a:pos x="45" y="110"/>
              </a:cxn>
              <a:cxn ang="0">
                <a:pos x="45" y="110"/>
              </a:cxn>
            </a:cxnLst>
            <a:rect l="0" t="0" r="r" b="b"/>
            <a:pathLst>
              <a:path w="82" h="110">
                <a:moveTo>
                  <a:pt x="45" y="110"/>
                </a:moveTo>
                <a:cubicBezTo>
                  <a:pt x="42" y="110"/>
                  <a:pt x="39" y="107"/>
                  <a:pt x="37" y="101"/>
                </a:cubicBezTo>
                <a:cubicBezTo>
                  <a:pt x="33" y="92"/>
                  <a:pt x="32" y="86"/>
                  <a:pt x="31" y="81"/>
                </a:cubicBezTo>
                <a:cubicBezTo>
                  <a:pt x="29" y="74"/>
                  <a:pt x="28" y="69"/>
                  <a:pt x="21" y="60"/>
                </a:cubicBezTo>
                <a:cubicBezTo>
                  <a:pt x="14" y="50"/>
                  <a:pt x="14" y="38"/>
                  <a:pt x="14" y="35"/>
                </a:cubicBezTo>
                <a:cubicBezTo>
                  <a:pt x="14" y="33"/>
                  <a:pt x="12" y="29"/>
                  <a:pt x="9" y="26"/>
                </a:cubicBezTo>
                <a:cubicBezTo>
                  <a:pt x="5" y="21"/>
                  <a:pt x="0" y="4"/>
                  <a:pt x="0" y="2"/>
                </a:cubicBezTo>
                <a:cubicBezTo>
                  <a:pt x="0" y="2"/>
                  <a:pt x="0" y="0"/>
                  <a:pt x="0" y="0"/>
                </a:cubicBezTo>
                <a:cubicBezTo>
                  <a:pt x="13" y="13"/>
                  <a:pt x="39" y="32"/>
                  <a:pt x="66" y="32"/>
                </a:cubicBezTo>
                <a:cubicBezTo>
                  <a:pt x="70" y="32"/>
                  <a:pt x="74" y="32"/>
                  <a:pt x="78" y="31"/>
                </a:cubicBezTo>
                <a:cubicBezTo>
                  <a:pt x="75" y="36"/>
                  <a:pt x="80" y="44"/>
                  <a:pt x="80" y="44"/>
                </a:cubicBezTo>
                <a:cubicBezTo>
                  <a:pt x="80" y="44"/>
                  <a:pt x="80" y="44"/>
                  <a:pt x="80" y="44"/>
                </a:cubicBezTo>
                <a:cubicBezTo>
                  <a:pt x="80" y="44"/>
                  <a:pt x="82" y="68"/>
                  <a:pt x="68" y="76"/>
                </a:cubicBezTo>
                <a:cubicBezTo>
                  <a:pt x="55" y="84"/>
                  <a:pt x="57" y="96"/>
                  <a:pt x="57" y="98"/>
                </a:cubicBezTo>
                <a:cubicBezTo>
                  <a:pt x="56" y="99"/>
                  <a:pt x="51" y="110"/>
                  <a:pt x="45" y="110"/>
                </a:cubicBezTo>
                <a:cubicBezTo>
                  <a:pt x="45" y="110"/>
                  <a:pt x="45" y="110"/>
                  <a:pt x="45" y="11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8" name="Freeform 8"/>
          <p:cNvSpPr>
            <a:spLocks noEditPoints="1"/>
          </p:cNvSpPr>
          <p:nvPr/>
        </p:nvSpPr>
        <p:spPr bwMode="auto">
          <a:xfrm>
            <a:off x="2255838" y="455613"/>
            <a:ext cx="436562" cy="442913"/>
          </a:xfrm>
          <a:custGeom>
            <a:avLst/>
            <a:gdLst/>
            <a:ahLst/>
            <a:cxnLst>
              <a:cxn ang="0">
                <a:pos x="136" y="91"/>
              </a:cxn>
              <a:cxn ang="0">
                <a:pos x="125" y="112"/>
              </a:cxn>
              <a:cxn ang="0">
                <a:pos x="103" y="115"/>
              </a:cxn>
              <a:cxn ang="0">
                <a:pos x="88" y="74"/>
              </a:cxn>
              <a:cxn ang="0">
                <a:pos x="80" y="49"/>
              </a:cxn>
              <a:cxn ang="0">
                <a:pos x="76" y="41"/>
              </a:cxn>
              <a:cxn ang="0">
                <a:pos x="66" y="16"/>
              </a:cxn>
              <a:cxn ang="0">
                <a:pos x="65" y="12"/>
              </a:cxn>
              <a:cxn ang="0">
                <a:pos x="148" y="43"/>
              </a:cxn>
              <a:cxn ang="0">
                <a:pos x="147" y="58"/>
              </a:cxn>
              <a:cxn ang="0">
                <a:pos x="136" y="91"/>
              </a:cxn>
              <a:cxn ang="0">
                <a:pos x="64" y="132"/>
              </a:cxn>
              <a:cxn ang="0">
                <a:pos x="43" y="121"/>
              </a:cxn>
              <a:cxn ang="0">
                <a:pos x="14" y="101"/>
              </a:cxn>
              <a:cxn ang="0">
                <a:pos x="5" y="90"/>
              </a:cxn>
              <a:cxn ang="0">
                <a:pos x="53" y="15"/>
              </a:cxn>
              <a:cxn ang="0">
                <a:pos x="55" y="19"/>
              </a:cxn>
              <a:cxn ang="0">
                <a:pos x="62" y="45"/>
              </a:cxn>
              <a:cxn ang="0">
                <a:pos x="64" y="54"/>
              </a:cxn>
              <a:cxn ang="0">
                <a:pos x="72" y="79"/>
              </a:cxn>
              <a:cxn ang="0">
                <a:pos x="84" y="121"/>
              </a:cxn>
              <a:cxn ang="0">
                <a:pos x="64" y="132"/>
              </a:cxn>
              <a:cxn ang="0">
                <a:pos x="153" y="41"/>
              </a:cxn>
              <a:cxn ang="0">
                <a:pos x="149" y="43"/>
              </a:cxn>
              <a:cxn ang="0">
                <a:pos x="65" y="11"/>
              </a:cxn>
              <a:cxn ang="0">
                <a:pos x="55" y="0"/>
              </a:cxn>
              <a:cxn ang="0">
                <a:pos x="55" y="0"/>
              </a:cxn>
              <a:cxn ang="0">
                <a:pos x="55" y="0"/>
              </a:cxn>
              <a:cxn ang="0">
                <a:pos x="54" y="0"/>
              </a:cxn>
              <a:cxn ang="0">
                <a:pos x="54" y="0"/>
              </a:cxn>
              <a:cxn ang="0">
                <a:pos x="54" y="0"/>
              </a:cxn>
              <a:cxn ang="0">
                <a:pos x="53" y="14"/>
              </a:cxn>
              <a:cxn ang="0">
                <a:pos x="4" y="90"/>
              </a:cxn>
              <a:cxn ang="0">
                <a:pos x="0" y="91"/>
              </a:cxn>
              <a:cxn ang="0">
                <a:pos x="38" y="133"/>
              </a:cxn>
              <a:cxn ang="0">
                <a:pos x="54" y="144"/>
              </a:cxn>
              <a:cxn ang="0">
                <a:pos x="85" y="158"/>
              </a:cxn>
              <a:cxn ang="0">
                <a:pos x="108" y="164"/>
              </a:cxn>
              <a:cxn ang="0">
                <a:pos x="108" y="164"/>
              </a:cxn>
              <a:cxn ang="0">
                <a:pos x="123" y="145"/>
              </a:cxn>
              <a:cxn ang="0">
                <a:pos x="141" y="116"/>
              </a:cxn>
              <a:cxn ang="0">
                <a:pos x="146" y="97"/>
              </a:cxn>
              <a:cxn ang="0">
                <a:pos x="153" y="41"/>
              </a:cxn>
            </a:cxnLst>
            <a:rect l="0" t="0" r="r" b="b"/>
            <a:pathLst>
              <a:path w="164" h="166">
                <a:moveTo>
                  <a:pt x="136" y="91"/>
                </a:moveTo>
                <a:cubicBezTo>
                  <a:pt x="122" y="100"/>
                  <a:pt x="125" y="112"/>
                  <a:pt x="125" y="112"/>
                </a:cubicBezTo>
                <a:cubicBezTo>
                  <a:pt x="125" y="112"/>
                  <a:pt x="112" y="137"/>
                  <a:pt x="103" y="115"/>
                </a:cubicBezTo>
                <a:cubicBezTo>
                  <a:pt x="94" y="93"/>
                  <a:pt x="99" y="89"/>
                  <a:pt x="88" y="74"/>
                </a:cubicBezTo>
                <a:cubicBezTo>
                  <a:pt x="82" y="66"/>
                  <a:pt x="80" y="56"/>
                  <a:pt x="80" y="49"/>
                </a:cubicBezTo>
                <a:cubicBezTo>
                  <a:pt x="80" y="47"/>
                  <a:pt x="78" y="43"/>
                  <a:pt x="76" y="41"/>
                </a:cubicBezTo>
                <a:cubicBezTo>
                  <a:pt x="71" y="35"/>
                  <a:pt x="66" y="19"/>
                  <a:pt x="66" y="16"/>
                </a:cubicBezTo>
                <a:cubicBezTo>
                  <a:pt x="66" y="15"/>
                  <a:pt x="66" y="13"/>
                  <a:pt x="65" y="12"/>
                </a:cubicBezTo>
                <a:cubicBezTo>
                  <a:pt x="82" y="27"/>
                  <a:pt x="115" y="52"/>
                  <a:pt x="148" y="43"/>
                </a:cubicBezTo>
                <a:cubicBezTo>
                  <a:pt x="142" y="48"/>
                  <a:pt x="147" y="58"/>
                  <a:pt x="147" y="58"/>
                </a:cubicBezTo>
                <a:cubicBezTo>
                  <a:pt x="147" y="58"/>
                  <a:pt x="150" y="82"/>
                  <a:pt x="136" y="91"/>
                </a:cubicBezTo>
                <a:close/>
                <a:moveTo>
                  <a:pt x="64" y="132"/>
                </a:moveTo>
                <a:cubicBezTo>
                  <a:pt x="64" y="132"/>
                  <a:pt x="59" y="120"/>
                  <a:pt x="43" y="121"/>
                </a:cubicBezTo>
                <a:cubicBezTo>
                  <a:pt x="27" y="122"/>
                  <a:pt x="14" y="101"/>
                  <a:pt x="14" y="101"/>
                </a:cubicBezTo>
                <a:cubicBezTo>
                  <a:pt x="14" y="101"/>
                  <a:pt x="13" y="89"/>
                  <a:pt x="5" y="90"/>
                </a:cubicBezTo>
                <a:cubicBezTo>
                  <a:pt x="37" y="77"/>
                  <a:pt x="49" y="37"/>
                  <a:pt x="53" y="15"/>
                </a:cubicBezTo>
                <a:cubicBezTo>
                  <a:pt x="54" y="16"/>
                  <a:pt x="55" y="18"/>
                  <a:pt x="55" y="19"/>
                </a:cubicBezTo>
                <a:cubicBezTo>
                  <a:pt x="57" y="22"/>
                  <a:pt x="63" y="38"/>
                  <a:pt x="62" y="45"/>
                </a:cubicBezTo>
                <a:cubicBezTo>
                  <a:pt x="62" y="49"/>
                  <a:pt x="62" y="53"/>
                  <a:pt x="64" y="54"/>
                </a:cubicBezTo>
                <a:cubicBezTo>
                  <a:pt x="68" y="60"/>
                  <a:pt x="72" y="69"/>
                  <a:pt x="72" y="79"/>
                </a:cubicBezTo>
                <a:cubicBezTo>
                  <a:pt x="72" y="99"/>
                  <a:pt x="79" y="98"/>
                  <a:pt x="84" y="121"/>
                </a:cubicBezTo>
                <a:cubicBezTo>
                  <a:pt x="90" y="145"/>
                  <a:pt x="64" y="132"/>
                  <a:pt x="64" y="132"/>
                </a:cubicBezTo>
                <a:close/>
                <a:moveTo>
                  <a:pt x="153" y="41"/>
                </a:moveTo>
                <a:cubicBezTo>
                  <a:pt x="152" y="42"/>
                  <a:pt x="150" y="42"/>
                  <a:pt x="149" y="43"/>
                </a:cubicBezTo>
                <a:cubicBezTo>
                  <a:pt x="116" y="50"/>
                  <a:pt x="82" y="25"/>
                  <a:pt x="65" y="11"/>
                </a:cubicBezTo>
                <a:cubicBezTo>
                  <a:pt x="64" y="6"/>
                  <a:pt x="62" y="1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5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0" y="5"/>
                  <a:pt x="51" y="9"/>
                  <a:pt x="53" y="14"/>
                </a:cubicBezTo>
                <a:cubicBezTo>
                  <a:pt x="48" y="35"/>
                  <a:pt x="35" y="76"/>
                  <a:pt x="4" y="90"/>
                </a:cubicBezTo>
                <a:cubicBezTo>
                  <a:pt x="2" y="90"/>
                  <a:pt x="1" y="91"/>
                  <a:pt x="0" y="91"/>
                </a:cubicBezTo>
                <a:cubicBezTo>
                  <a:pt x="10" y="124"/>
                  <a:pt x="33" y="123"/>
                  <a:pt x="38" y="133"/>
                </a:cubicBezTo>
                <a:cubicBezTo>
                  <a:pt x="44" y="142"/>
                  <a:pt x="50" y="145"/>
                  <a:pt x="54" y="144"/>
                </a:cubicBezTo>
                <a:cubicBezTo>
                  <a:pt x="57" y="143"/>
                  <a:pt x="78" y="149"/>
                  <a:pt x="85" y="158"/>
                </a:cubicBezTo>
                <a:cubicBezTo>
                  <a:pt x="92" y="166"/>
                  <a:pt x="108" y="164"/>
                  <a:pt x="108" y="164"/>
                </a:cubicBezTo>
                <a:cubicBezTo>
                  <a:pt x="108" y="164"/>
                  <a:pt x="108" y="164"/>
                  <a:pt x="108" y="164"/>
                </a:cubicBezTo>
                <a:cubicBezTo>
                  <a:pt x="108" y="164"/>
                  <a:pt x="123" y="156"/>
                  <a:pt x="123" y="145"/>
                </a:cubicBezTo>
                <a:cubicBezTo>
                  <a:pt x="124" y="134"/>
                  <a:pt x="138" y="117"/>
                  <a:pt x="141" y="116"/>
                </a:cubicBezTo>
                <a:cubicBezTo>
                  <a:pt x="144" y="115"/>
                  <a:pt x="148" y="109"/>
                  <a:pt x="146" y="97"/>
                </a:cubicBezTo>
                <a:cubicBezTo>
                  <a:pt x="145" y="86"/>
                  <a:pt x="164" y="74"/>
                  <a:pt x="153" y="4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29" name="Freeform 9"/>
          <p:cNvSpPr>
            <a:spLocks/>
          </p:cNvSpPr>
          <p:nvPr/>
        </p:nvSpPr>
        <p:spPr bwMode="auto">
          <a:xfrm>
            <a:off x="3038476" y="501651"/>
            <a:ext cx="204787" cy="314325"/>
          </a:xfrm>
          <a:custGeom>
            <a:avLst/>
            <a:gdLst/>
            <a:ahLst/>
            <a:cxnLst>
              <a:cxn ang="0">
                <a:pos x="8" y="118"/>
              </a:cxn>
              <a:cxn ang="0">
                <a:pos x="20" y="114"/>
              </a:cxn>
              <a:cxn ang="0">
                <a:pos x="40" y="103"/>
              </a:cxn>
              <a:cxn ang="0">
                <a:pos x="42" y="103"/>
              </a:cxn>
              <a:cxn ang="0">
                <a:pos x="43" y="103"/>
              </a:cxn>
              <a:cxn ang="0">
                <a:pos x="70" y="84"/>
              </a:cxn>
              <a:cxn ang="0">
                <a:pos x="77" y="72"/>
              </a:cxn>
              <a:cxn ang="0">
                <a:pos x="32" y="0"/>
              </a:cxn>
              <a:cxn ang="0">
                <a:pos x="30" y="3"/>
              </a:cxn>
              <a:cxn ang="0">
                <a:pos x="24" y="28"/>
              </a:cxn>
              <a:cxn ang="0">
                <a:pos x="22" y="38"/>
              </a:cxn>
              <a:cxn ang="0">
                <a:pos x="14" y="62"/>
              </a:cxn>
              <a:cxn ang="0">
                <a:pos x="9" y="85"/>
              </a:cxn>
              <a:cxn ang="0">
                <a:pos x="2" y="105"/>
              </a:cxn>
              <a:cxn ang="0">
                <a:pos x="2" y="115"/>
              </a:cxn>
              <a:cxn ang="0">
                <a:pos x="8" y="118"/>
              </a:cxn>
              <a:cxn ang="0">
                <a:pos x="8" y="118"/>
              </a:cxn>
            </a:cxnLst>
            <a:rect l="0" t="0" r="r" b="b"/>
            <a:pathLst>
              <a:path w="77" h="118">
                <a:moveTo>
                  <a:pt x="8" y="118"/>
                </a:moveTo>
                <a:cubicBezTo>
                  <a:pt x="13" y="118"/>
                  <a:pt x="19" y="115"/>
                  <a:pt x="20" y="114"/>
                </a:cubicBezTo>
                <a:cubicBezTo>
                  <a:pt x="21" y="112"/>
                  <a:pt x="26" y="103"/>
                  <a:pt x="40" y="103"/>
                </a:cubicBezTo>
                <a:cubicBezTo>
                  <a:pt x="41" y="103"/>
                  <a:pt x="41" y="103"/>
                  <a:pt x="42" y="103"/>
                </a:cubicBezTo>
                <a:cubicBezTo>
                  <a:pt x="42" y="103"/>
                  <a:pt x="43" y="103"/>
                  <a:pt x="43" y="103"/>
                </a:cubicBezTo>
                <a:cubicBezTo>
                  <a:pt x="58" y="103"/>
                  <a:pt x="70" y="84"/>
                  <a:pt x="70" y="84"/>
                </a:cubicBezTo>
                <a:cubicBezTo>
                  <a:pt x="70" y="83"/>
                  <a:pt x="71" y="74"/>
                  <a:pt x="77" y="72"/>
                </a:cubicBezTo>
                <a:cubicBezTo>
                  <a:pt x="48" y="59"/>
                  <a:pt x="36" y="23"/>
                  <a:pt x="32" y="0"/>
                </a:cubicBezTo>
                <a:cubicBezTo>
                  <a:pt x="31" y="1"/>
                  <a:pt x="30" y="3"/>
                  <a:pt x="30" y="3"/>
                </a:cubicBezTo>
                <a:cubicBezTo>
                  <a:pt x="29" y="5"/>
                  <a:pt x="23" y="21"/>
                  <a:pt x="24" y="28"/>
                </a:cubicBezTo>
                <a:cubicBezTo>
                  <a:pt x="24" y="32"/>
                  <a:pt x="23" y="36"/>
                  <a:pt x="22" y="38"/>
                </a:cubicBezTo>
                <a:cubicBezTo>
                  <a:pt x="20" y="41"/>
                  <a:pt x="13" y="50"/>
                  <a:pt x="14" y="62"/>
                </a:cubicBezTo>
                <a:cubicBezTo>
                  <a:pt x="14" y="73"/>
                  <a:pt x="12" y="78"/>
                  <a:pt x="9" y="85"/>
                </a:cubicBezTo>
                <a:cubicBezTo>
                  <a:pt x="7" y="89"/>
                  <a:pt x="4" y="95"/>
                  <a:pt x="2" y="105"/>
                </a:cubicBezTo>
                <a:cubicBezTo>
                  <a:pt x="0" y="110"/>
                  <a:pt x="0" y="113"/>
                  <a:pt x="2" y="115"/>
                </a:cubicBezTo>
                <a:cubicBezTo>
                  <a:pt x="3" y="117"/>
                  <a:pt x="5" y="118"/>
                  <a:pt x="8" y="118"/>
                </a:cubicBezTo>
                <a:cubicBezTo>
                  <a:pt x="8" y="118"/>
                  <a:pt x="8" y="118"/>
                  <a:pt x="8" y="1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0" name="Freeform 10"/>
          <p:cNvSpPr>
            <a:spLocks/>
          </p:cNvSpPr>
          <p:nvPr/>
        </p:nvSpPr>
        <p:spPr bwMode="auto">
          <a:xfrm>
            <a:off x="2868613" y="493713"/>
            <a:ext cx="217487" cy="292100"/>
          </a:xfrm>
          <a:custGeom>
            <a:avLst/>
            <a:gdLst/>
            <a:ahLst/>
            <a:cxnLst>
              <a:cxn ang="0">
                <a:pos x="37" y="110"/>
              </a:cxn>
              <a:cxn ang="0">
                <a:pos x="45" y="101"/>
              </a:cxn>
              <a:cxn ang="0">
                <a:pos x="51" y="81"/>
              </a:cxn>
              <a:cxn ang="0">
                <a:pos x="60" y="60"/>
              </a:cxn>
              <a:cxn ang="0">
                <a:pos x="68" y="35"/>
              </a:cxn>
              <a:cxn ang="0">
                <a:pos x="73" y="26"/>
              </a:cxn>
              <a:cxn ang="0">
                <a:pos x="82" y="2"/>
              </a:cxn>
              <a:cxn ang="0">
                <a:pos x="82" y="0"/>
              </a:cxn>
              <a:cxn ang="0">
                <a:pos x="16" y="32"/>
              </a:cxn>
              <a:cxn ang="0">
                <a:pos x="3" y="31"/>
              </a:cxn>
              <a:cxn ang="0">
                <a:pos x="2" y="44"/>
              </a:cxn>
              <a:cxn ang="0">
                <a:pos x="2" y="44"/>
              </a:cxn>
              <a:cxn ang="0">
                <a:pos x="14" y="76"/>
              </a:cxn>
              <a:cxn ang="0">
                <a:pos x="25" y="98"/>
              </a:cxn>
              <a:cxn ang="0">
                <a:pos x="37" y="110"/>
              </a:cxn>
              <a:cxn ang="0">
                <a:pos x="37" y="110"/>
              </a:cxn>
            </a:cxnLst>
            <a:rect l="0" t="0" r="r" b="b"/>
            <a:pathLst>
              <a:path w="82" h="110">
                <a:moveTo>
                  <a:pt x="37" y="110"/>
                </a:moveTo>
                <a:cubicBezTo>
                  <a:pt x="40" y="110"/>
                  <a:pt x="43" y="107"/>
                  <a:pt x="45" y="101"/>
                </a:cubicBezTo>
                <a:cubicBezTo>
                  <a:pt x="49" y="92"/>
                  <a:pt x="50" y="86"/>
                  <a:pt x="51" y="81"/>
                </a:cubicBezTo>
                <a:cubicBezTo>
                  <a:pt x="53" y="74"/>
                  <a:pt x="54" y="69"/>
                  <a:pt x="60" y="60"/>
                </a:cubicBezTo>
                <a:cubicBezTo>
                  <a:pt x="68" y="50"/>
                  <a:pt x="68" y="38"/>
                  <a:pt x="68" y="35"/>
                </a:cubicBezTo>
                <a:cubicBezTo>
                  <a:pt x="68" y="33"/>
                  <a:pt x="70" y="29"/>
                  <a:pt x="73" y="26"/>
                </a:cubicBezTo>
                <a:cubicBezTo>
                  <a:pt x="77" y="21"/>
                  <a:pt x="82" y="4"/>
                  <a:pt x="82" y="2"/>
                </a:cubicBezTo>
                <a:cubicBezTo>
                  <a:pt x="82" y="2"/>
                  <a:pt x="82" y="0"/>
                  <a:pt x="82" y="0"/>
                </a:cubicBezTo>
                <a:cubicBezTo>
                  <a:pt x="68" y="13"/>
                  <a:pt x="43" y="32"/>
                  <a:pt x="16" y="32"/>
                </a:cubicBezTo>
                <a:cubicBezTo>
                  <a:pt x="12" y="32"/>
                  <a:pt x="7" y="32"/>
                  <a:pt x="3" y="31"/>
                </a:cubicBezTo>
                <a:cubicBezTo>
                  <a:pt x="7" y="36"/>
                  <a:pt x="2" y="44"/>
                  <a:pt x="2" y="44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4"/>
                  <a:pt x="0" y="68"/>
                  <a:pt x="14" y="76"/>
                </a:cubicBezTo>
                <a:cubicBezTo>
                  <a:pt x="26" y="84"/>
                  <a:pt x="25" y="96"/>
                  <a:pt x="25" y="98"/>
                </a:cubicBezTo>
                <a:cubicBezTo>
                  <a:pt x="25" y="99"/>
                  <a:pt x="31" y="110"/>
                  <a:pt x="37" y="110"/>
                </a:cubicBezTo>
                <a:cubicBezTo>
                  <a:pt x="37" y="110"/>
                  <a:pt x="37" y="110"/>
                  <a:pt x="37" y="11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1" name="Freeform 11"/>
          <p:cNvSpPr>
            <a:spLocks noEditPoints="1"/>
          </p:cNvSpPr>
          <p:nvPr/>
        </p:nvSpPr>
        <p:spPr bwMode="auto">
          <a:xfrm>
            <a:off x="2827338" y="455613"/>
            <a:ext cx="436562" cy="442913"/>
          </a:xfrm>
          <a:custGeom>
            <a:avLst/>
            <a:gdLst/>
            <a:ahLst/>
            <a:cxnLst>
              <a:cxn ang="0">
                <a:pos x="16" y="58"/>
              </a:cxn>
              <a:cxn ang="0">
                <a:pos x="16" y="43"/>
              </a:cxn>
              <a:cxn ang="0">
                <a:pos x="98" y="12"/>
              </a:cxn>
              <a:cxn ang="0">
                <a:pos x="98" y="16"/>
              </a:cxn>
              <a:cxn ang="0">
                <a:pos x="88" y="41"/>
              </a:cxn>
              <a:cxn ang="0">
                <a:pos x="84" y="49"/>
              </a:cxn>
              <a:cxn ang="0">
                <a:pos x="76" y="74"/>
              </a:cxn>
              <a:cxn ang="0">
                <a:pos x="61" y="115"/>
              </a:cxn>
              <a:cxn ang="0">
                <a:pos x="39" y="112"/>
              </a:cxn>
              <a:cxn ang="0">
                <a:pos x="28" y="91"/>
              </a:cxn>
              <a:cxn ang="0">
                <a:pos x="16" y="58"/>
              </a:cxn>
              <a:cxn ang="0">
                <a:pos x="80" y="121"/>
              </a:cxn>
              <a:cxn ang="0">
                <a:pos x="92" y="79"/>
              </a:cxn>
              <a:cxn ang="0">
                <a:pos x="100" y="54"/>
              </a:cxn>
              <a:cxn ang="0">
                <a:pos x="102" y="45"/>
              </a:cxn>
              <a:cxn ang="0">
                <a:pos x="109" y="19"/>
              </a:cxn>
              <a:cxn ang="0">
                <a:pos x="111" y="15"/>
              </a:cxn>
              <a:cxn ang="0">
                <a:pos x="159" y="90"/>
              </a:cxn>
              <a:cxn ang="0">
                <a:pos x="150" y="101"/>
              </a:cxn>
              <a:cxn ang="0">
                <a:pos x="121" y="121"/>
              </a:cxn>
              <a:cxn ang="0">
                <a:pos x="100" y="132"/>
              </a:cxn>
              <a:cxn ang="0">
                <a:pos x="80" y="121"/>
              </a:cxn>
              <a:cxn ang="0">
                <a:pos x="18" y="97"/>
              </a:cxn>
              <a:cxn ang="0">
                <a:pos x="23" y="116"/>
              </a:cxn>
              <a:cxn ang="0">
                <a:pos x="40" y="145"/>
              </a:cxn>
              <a:cxn ang="0">
                <a:pos x="56" y="164"/>
              </a:cxn>
              <a:cxn ang="0">
                <a:pos x="56" y="164"/>
              </a:cxn>
              <a:cxn ang="0">
                <a:pos x="79" y="158"/>
              </a:cxn>
              <a:cxn ang="0">
                <a:pos x="110" y="144"/>
              </a:cxn>
              <a:cxn ang="0">
                <a:pos x="125" y="133"/>
              </a:cxn>
              <a:cxn ang="0">
                <a:pos x="164" y="91"/>
              </a:cxn>
              <a:cxn ang="0">
                <a:pos x="160" y="90"/>
              </a:cxn>
              <a:cxn ang="0">
                <a:pos x="111" y="14"/>
              </a:cxn>
              <a:cxn ang="0">
                <a:pos x="110" y="0"/>
              </a:cxn>
              <a:cxn ang="0">
                <a:pos x="110" y="0"/>
              </a:cxn>
              <a:cxn ang="0">
                <a:pos x="110" y="0"/>
              </a:cxn>
              <a:cxn ang="0">
                <a:pos x="109" y="0"/>
              </a:cxn>
              <a:cxn ang="0">
                <a:pos x="109" y="0"/>
              </a:cxn>
              <a:cxn ang="0">
                <a:pos x="109" y="0"/>
              </a:cxn>
              <a:cxn ang="0">
                <a:pos x="99" y="11"/>
              </a:cxn>
              <a:cxn ang="0">
                <a:pos x="15" y="43"/>
              </a:cxn>
              <a:cxn ang="0">
                <a:pos x="10" y="41"/>
              </a:cxn>
              <a:cxn ang="0">
                <a:pos x="18" y="97"/>
              </a:cxn>
            </a:cxnLst>
            <a:rect l="0" t="0" r="r" b="b"/>
            <a:pathLst>
              <a:path w="164" h="166">
                <a:moveTo>
                  <a:pt x="16" y="58"/>
                </a:moveTo>
                <a:cubicBezTo>
                  <a:pt x="16" y="58"/>
                  <a:pt x="22" y="48"/>
                  <a:pt x="16" y="43"/>
                </a:cubicBezTo>
                <a:cubicBezTo>
                  <a:pt x="49" y="52"/>
                  <a:pt x="82" y="27"/>
                  <a:pt x="98" y="12"/>
                </a:cubicBezTo>
                <a:cubicBezTo>
                  <a:pt x="98" y="13"/>
                  <a:pt x="98" y="15"/>
                  <a:pt x="98" y="16"/>
                </a:cubicBezTo>
                <a:cubicBezTo>
                  <a:pt x="97" y="19"/>
                  <a:pt x="93" y="35"/>
                  <a:pt x="88" y="41"/>
                </a:cubicBezTo>
                <a:cubicBezTo>
                  <a:pt x="86" y="43"/>
                  <a:pt x="84" y="47"/>
                  <a:pt x="84" y="49"/>
                </a:cubicBezTo>
                <a:cubicBezTo>
                  <a:pt x="84" y="56"/>
                  <a:pt x="82" y="66"/>
                  <a:pt x="76" y="74"/>
                </a:cubicBezTo>
                <a:cubicBezTo>
                  <a:pt x="64" y="89"/>
                  <a:pt x="70" y="93"/>
                  <a:pt x="61" y="115"/>
                </a:cubicBezTo>
                <a:cubicBezTo>
                  <a:pt x="52" y="137"/>
                  <a:pt x="39" y="112"/>
                  <a:pt x="39" y="112"/>
                </a:cubicBezTo>
                <a:cubicBezTo>
                  <a:pt x="39" y="112"/>
                  <a:pt x="42" y="100"/>
                  <a:pt x="28" y="91"/>
                </a:cubicBezTo>
                <a:cubicBezTo>
                  <a:pt x="14" y="82"/>
                  <a:pt x="16" y="58"/>
                  <a:pt x="16" y="58"/>
                </a:cubicBezTo>
                <a:close/>
                <a:moveTo>
                  <a:pt x="80" y="121"/>
                </a:moveTo>
                <a:cubicBezTo>
                  <a:pt x="85" y="98"/>
                  <a:pt x="92" y="99"/>
                  <a:pt x="92" y="79"/>
                </a:cubicBezTo>
                <a:cubicBezTo>
                  <a:pt x="92" y="69"/>
                  <a:pt x="96" y="60"/>
                  <a:pt x="100" y="54"/>
                </a:cubicBezTo>
                <a:cubicBezTo>
                  <a:pt x="102" y="53"/>
                  <a:pt x="102" y="49"/>
                  <a:pt x="102" y="45"/>
                </a:cubicBezTo>
                <a:cubicBezTo>
                  <a:pt x="101" y="38"/>
                  <a:pt x="107" y="22"/>
                  <a:pt x="109" y="19"/>
                </a:cubicBezTo>
                <a:cubicBezTo>
                  <a:pt x="109" y="18"/>
                  <a:pt x="110" y="16"/>
                  <a:pt x="111" y="15"/>
                </a:cubicBezTo>
                <a:cubicBezTo>
                  <a:pt x="115" y="37"/>
                  <a:pt x="127" y="77"/>
                  <a:pt x="159" y="90"/>
                </a:cubicBezTo>
                <a:cubicBezTo>
                  <a:pt x="151" y="89"/>
                  <a:pt x="150" y="101"/>
                  <a:pt x="150" y="101"/>
                </a:cubicBezTo>
                <a:cubicBezTo>
                  <a:pt x="150" y="101"/>
                  <a:pt x="137" y="122"/>
                  <a:pt x="121" y="121"/>
                </a:cubicBezTo>
                <a:cubicBezTo>
                  <a:pt x="104" y="120"/>
                  <a:pt x="100" y="132"/>
                  <a:pt x="100" y="132"/>
                </a:cubicBezTo>
                <a:cubicBezTo>
                  <a:pt x="100" y="132"/>
                  <a:pt x="74" y="145"/>
                  <a:pt x="80" y="121"/>
                </a:cubicBezTo>
                <a:close/>
                <a:moveTo>
                  <a:pt x="18" y="97"/>
                </a:moveTo>
                <a:cubicBezTo>
                  <a:pt x="16" y="109"/>
                  <a:pt x="20" y="115"/>
                  <a:pt x="23" y="116"/>
                </a:cubicBezTo>
                <a:cubicBezTo>
                  <a:pt x="26" y="117"/>
                  <a:pt x="40" y="134"/>
                  <a:pt x="40" y="145"/>
                </a:cubicBezTo>
                <a:cubicBezTo>
                  <a:pt x="41" y="156"/>
                  <a:pt x="56" y="164"/>
                  <a:pt x="56" y="164"/>
                </a:cubicBezTo>
                <a:cubicBezTo>
                  <a:pt x="56" y="164"/>
                  <a:pt x="56" y="164"/>
                  <a:pt x="56" y="164"/>
                </a:cubicBezTo>
                <a:cubicBezTo>
                  <a:pt x="56" y="164"/>
                  <a:pt x="72" y="166"/>
                  <a:pt x="79" y="158"/>
                </a:cubicBezTo>
                <a:cubicBezTo>
                  <a:pt x="86" y="149"/>
                  <a:pt x="107" y="143"/>
                  <a:pt x="110" y="144"/>
                </a:cubicBezTo>
                <a:cubicBezTo>
                  <a:pt x="114" y="145"/>
                  <a:pt x="120" y="142"/>
                  <a:pt x="125" y="133"/>
                </a:cubicBezTo>
                <a:cubicBezTo>
                  <a:pt x="131" y="123"/>
                  <a:pt x="153" y="124"/>
                  <a:pt x="164" y="91"/>
                </a:cubicBezTo>
                <a:cubicBezTo>
                  <a:pt x="163" y="91"/>
                  <a:pt x="161" y="90"/>
                  <a:pt x="160" y="90"/>
                </a:cubicBezTo>
                <a:cubicBezTo>
                  <a:pt x="129" y="76"/>
                  <a:pt x="116" y="35"/>
                  <a:pt x="111" y="14"/>
                </a:cubicBezTo>
                <a:cubicBezTo>
                  <a:pt x="113" y="9"/>
                  <a:pt x="114" y="5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10" y="0"/>
                  <a:pt x="110" y="0"/>
                  <a:pt x="110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1"/>
                  <a:pt x="100" y="6"/>
                  <a:pt x="99" y="11"/>
                </a:cubicBezTo>
                <a:cubicBezTo>
                  <a:pt x="82" y="25"/>
                  <a:pt x="48" y="50"/>
                  <a:pt x="15" y="43"/>
                </a:cubicBezTo>
                <a:cubicBezTo>
                  <a:pt x="14" y="42"/>
                  <a:pt x="12" y="42"/>
                  <a:pt x="10" y="41"/>
                </a:cubicBezTo>
                <a:cubicBezTo>
                  <a:pt x="0" y="74"/>
                  <a:pt x="19" y="86"/>
                  <a:pt x="18" y="9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2" name="Freeform 12"/>
          <p:cNvSpPr>
            <a:spLocks/>
          </p:cNvSpPr>
          <p:nvPr/>
        </p:nvSpPr>
        <p:spPr bwMode="auto">
          <a:xfrm>
            <a:off x="2287588" y="1754188"/>
            <a:ext cx="180975" cy="139700"/>
          </a:xfrm>
          <a:custGeom>
            <a:avLst/>
            <a:gdLst/>
            <a:ahLst/>
            <a:cxnLst>
              <a:cxn ang="0">
                <a:pos x="41" y="5"/>
              </a:cxn>
              <a:cxn ang="0">
                <a:pos x="26" y="2"/>
              </a:cxn>
              <a:cxn ang="0">
                <a:pos x="14" y="20"/>
              </a:cxn>
              <a:cxn ang="0">
                <a:pos x="5" y="45"/>
              </a:cxn>
              <a:cxn ang="0">
                <a:pos x="18" y="49"/>
              </a:cxn>
              <a:cxn ang="0">
                <a:pos x="32" y="48"/>
              </a:cxn>
              <a:cxn ang="0">
                <a:pos x="45" y="46"/>
              </a:cxn>
              <a:cxn ang="0">
                <a:pos x="55" y="37"/>
              </a:cxn>
              <a:cxn ang="0">
                <a:pos x="63" y="18"/>
              </a:cxn>
              <a:cxn ang="0">
                <a:pos x="41" y="5"/>
              </a:cxn>
            </a:cxnLst>
            <a:rect l="0" t="0" r="r" b="b"/>
            <a:pathLst>
              <a:path w="68" h="52">
                <a:moveTo>
                  <a:pt x="41" y="5"/>
                </a:moveTo>
                <a:cubicBezTo>
                  <a:pt x="37" y="0"/>
                  <a:pt x="29" y="1"/>
                  <a:pt x="26" y="2"/>
                </a:cubicBezTo>
                <a:cubicBezTo>
                  <a:pt x="21" y="4"/>
                  <a:pt x="15" y="5"/>
                  <a:pt x="14" y="20"/>
                </a:cubicBezTo>
                <a:cubicBezTo>
                  <a:pt x="13" y="34"/>
                  <a:pt x="0" y="28"/>
                  <a:pt x="5" y="45"/>
                </a:cubicBezTo>
                <a:cubicBezTo>
                  <a:pt x="6" y="48"/>
                  <a:pt x="10" y="52"/>
                  <a:pt x="18" y="49"/>
                </a:cubicBezTo>
                <a:cubicBezTo>
                  <a:pt x="26" y="46"/>
                  <a:pt x="29" y="45"/>
                  <a:pt x="32" y="48"/>
                </a:cubicBezTo>
                <a:cubicBezTo>
                  <a:pt x="35" y="52"/>
                  <a:pt x="44" y="48"/>
                  <a:pt x="45" y="46"/>
                </a:cubicBezTo>
                <a:cubicBezTo>
                  <a:pt x="47" y="43"/>
                  <a:pt x="48" y="38"/>
                  <a:pt x="55" y="37"/>
                </a:cubicBezTo>
                <a:cubicBezTo>
                  <a:pt x="62" y="36"/>
                  <a:pt x="68" y="25"/>
                  <a:pt x="63" y="18"/>
                </a:cubicBezTo>
                <a:cubicBezTo>
                  <a:pt x="57" y="12"/>
                  <a:pt x="50" y="17"/>
                  <a:pt x="41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3" name="Freeform 13"/>
          <p:cNvSpPr>
            <a:spLocks/>
          </p:cNvSpPr>
          <p:nvPr/>
        </p:nvSpPr>
        <p:spPr bwMode="auto">
          <a:xfrm>
            <a:off x="2205038" y="1701801"/>
            <a:ext cx="82550" cy="106363"/>
          </a:xfrm>
          <a:custGeom>
            <a:avLst/>
            <a:gdLst/>
            <a:ahLst/>
            <a:cxnLst>
              <a:cxn ang="0">
                <a:pos x="27" y="17"/>
              </a:cxn>
              <a:cxn ang="0">
                <a:pos x="8" y="0"/>
              </a:cxn>
              <a:cxn ang="0">
                <a:pos x="4" y="22"/>
              </a:cxn>
              <a:cxn ang="0">
                <a:pos x="22" y="37"/>
              </a:cxn>
              <a:cxn ang="0">
                <a:pos x="27" y="17"/>
              </a:cxn>
            </a:cxnLst>
            <a:rect l="0" t="0" r="r" b="b"/>
            <a:pathLst>
              <a:path w="31" h="40">
                <a:moveTo>
                  <a:pt x="27" y="17"/>
                </a:moveTo>
                <a:cubicBezTo>
                  <a:pt x="23" y="5"/>
                  <a:pt x="9" y="0"/>
                  <a:pt x="8" y="0"/>
                </a:cubicBezTo>
                <a:cubicBezTo>
                  <a:pt x="6" y="1"/>
                  <a:pt x="0" y="4"/>
                  <a:pt x="4" y="22"/>
                </a:cubicBezTo>
                <a:cubicBezTo>
                  <a:pt x="8" y="40"/>
                  <a:pt x="16" y="39"/>
                  <a:pt x="22" y="37"/>
                </a:cubicBezTo>
                <a:cubicBezTo>
                  <a:pt x="27" y="35"/>
                  <a:pt x="31" y="29"/>
                  <a:pt x="27" y="1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4" name="Freeform 14"/>
          <p:cNvSpPr>
            <a:spLocks/>
          </p:cNvSpPr>
          <p:nvPr/>
        </p:nvSpPr>
        <p:spPr bwMode="auto">
          <a:xfrm>
            <a:off x="2232026" y="1587501"/>
            <a:ext cx="93662" cy="149225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29" y="19"/>
              </a:cxn>
              <a:cxn ang="0">
                <a:pos x="14" y="1"/>
              </a:cxn>
              <a:cxn ang="0">
                <a:pos x="3" y="26"/>
              </a:cxn>
              <a:cxn ang="0">
                <a:pos x="26" y="46"/>
              </a:cxn>
            </a:cxnLst>
            <a:rect l="0" t="0" r="r" b="b"/>
            <a:pathLst>
              <a:path w="35" h="56">
                <a:moveTo>
                  <a:pt x="26" y="46"/>
                </a:moveTo>
                <a:cubicBezTo>
                  <a:pt x="35" y="44"/>
                  <a:pt x="33" y="32"/>
                  <a:pt x="29" y="19"/>
                </a:cubicBezTo>
                <a:cubicBezTo>
                  <a:pt x="24" y="5"/>
                  <a:pt x="17" y="2"/>
                  <a:pt x="14" y="1"/>
                </a:cubicBezTo>
                <a:cubicBezTo>
                  <a:pt x="11" y="0"/>
                  <a:pt x="0" y="6"/>
                  <a:pt x="3" y="26"/>
                </a:cubicBezTo>
                <a:cubicBezTo>
                  <a:pt x="7" y="56"/>
                  <a:pt x="26" y="46"/>
                  <a:pt x="26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5" name="Freeform 15"/>
          <p:cNvSpPr>
            <a:spLocks/>
          </p:cNvSpPr>
          <p:nvPr/>
        </p:nvSpPr>
        <p:spPr bwMode="auto">
          <a:xfrm>
            <a:off x="2393951" y="1631951"/>
            <a:ext cx="88900" cy="106363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9" y="2"/>
              </a:cxn>
              <a:cxn ang="0">
                <a:pos x="4" y="26"/>
              </a:cxn>
              <a:cxn ang="0">
                <a:pos x="20" y="39"/>
              </a:cxn>
              <a:cxn ang="0">
                <a:pos x="25" y="16"/>
              </a:cxn>
            </a:cxnLst>
            <a:rect l="0" t="0" r="r" b="b"/>
            <a:pathLst>
              <a:path w="33" h="40">
                <a:moveTo>
                  <a:pt x="25" y="16"/>
                </a:moveTo>
                <a:cubicBezTo>
                  <a:pt x="17" y="0"/>
                  <a:pt x="10" y="1"/>
                  <a:pt x="9" y="2"/>
                </a:cubicBezTo>
                <a:cubicBezTo>
                  <a:pt x="7" y="2"/>
                  <a:pt x="0" y="14"/>
                  <a:pt x="4" y="26"/>
                </a:cubicBezTo>
                <a:cubicBezTo>
                  <a:pt x="8" y="38"/>
                  <a:pt x="15" y="40"/>
                  <a:pt x="20" y="39"/>
                </a:cubicBezTo>
                <a:cubicBezTo>
                  <a:pt x="26" y="37"/>
                  <a:pt x="33" y="33"/>
                  <a:pt x="25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6" name="Freeform 16"/>
          <p:cNvSpPr>
            <a:spLocks/>
          </p:cNvSpPr>
          <p:nvPr/>
        </p:nvSpPr>
        <p:spPr bwMode="auto">
          <a:xfrm>
            <a:off x="2298701" y="1560513"/>
            <a:ext cx="119062" cy="138113"/>
          </a:xfrm>
          <a:custGeom>
            <a:avLst/>
            <a:gdLst/>
            <a:ahLst/>
            <a:cxnLst>
              <a:cxn ang="0">
                <a:pos x="24" y="48"/>
              </a:cxn>
              <a:cxn ang="0">
                <a:pos x="29" y="18"/>
              </a:cxn>
              <a:cxn ang="0">
                <a:pos x="6" y="5"/>
              </a:cxn>
              <a:cxn ang="0">
                <a:pos x="5" y="28"/>
              </a:cxn>
              <a:cxn ang="0">
                <a:pos x="24" y="48"/>
              </a:cxn>
            </a:cxnLst>
            <a:rect l="0" t="0" r="r" b="b"/>
            <a:pathLst>
              <a:path w="45" h="52">
                <a:moveTo>
                  <a:pt x="24" y="48"/>
                </a:moveTo>
                <a:cubicBezTo>
                  <a:pt x="24" y="48"/>
                  <a:pt x="45" y="44"/>
                  <a:pt x="29" y="18"/>
                </a:cubicBezTo>
                <a:cubicBezTo>
                  <a:pt x="20" y="0"/>
                  <a:pt x="8" y="3"/>
                  <a:pt x="6" y="5"/>
                </a:cubicBezTo>
                <a:cubicBezTo>
                  <a:pt x="4" y="8"/>
                  <a:pt x="0" y="14"/>
                  <a:pt x="5" y="28"/>
                </a:cubicBezTo>
                <a:cubicBezTo>
                  <a:pt x="10" y="42"/>
                  <a:pt x="15" y="52"/>
                  <a:pt x="24" y="4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7" name="Freeform 17"/>
          <p:cNvSpPr>
            <a:spLocks/>
          </p:cNvSpPr>
          <p:nvPr/>
        </p:nvSpPr>
        <p:spPr bwMode="auto">
          <a:xfrm>
            <a:off x="2665413" y="2039938"/>
            <a:ext cx="168275" cy="138113"/>
          </a:xfrm>
          <a:custGeom>
            <a:avLst/>
            <a:gdLst/>
            <a:ahLst/>
            <a:cxnLst>
              <a:cxn ang="0">
                <a:pos x="9" y="16"/>
              </a:cxn>
              <a:cxn ang="0">
                <a:pos x="20" y="4"/>
              </a:cxn>
              <a:cxn ang="0">
                <a:pos x="40" y="11"/>
              </a:cxn>
              <a:cxn ang="0">
                <a:pos x="62" y="25"/>
              </a:cxn>
              <a:cxn ang="0">
                <a:pos x="54" y="36"/>
              </a:cxn>
              <a:cxn ang="0">
                <a:pos x="43" y="44"/>
              </a:cxn>
              <a:cxn ang="0">
                <a:pos x="31" y="51"/>
              </a:cxn>
              <a:cxn ang="0">
                <a:pos x="18" y="49"/>
              </a:cxn>
              <a:cxn ang="0">
                <a:pos x="0" y="39"/>
              </a:cxn>
              <a:cxn ang="0">
                <a:pos x="9" y="16"/>
              </a:cxn>
            </a:cxnLst>
            <a:rect l="0" t="0" r="r" b="b"/>
            <a:pathLst>
              <a:path w="63" h="52">
                <a:moveTo>
                  <a:pt x="9" y="16"/>
                </a:moveTo>
                <a:cubicBezTo>
                  <a:pt x="10" y="9"/>
                  <a:pt x="16" y="5"/>
                  <a:pt x="20" y="4"/>
                </a:cubicBezTo>
                <a:cubicBezTo>
                  <a:pt x="25" y="3"/>
                  <a:pt x="30" y="0"/>
                  <a:pt x="40" y="11"/>
                </a:cubicBezTo>
                <a:cubicBezTo>
                  <a:pt x="50" y="21"/>
                  <a:pt x="56" y="9"/>
                  <a:pt x="62" y="25"/>
                </a:cubicBezTo>
                <a:cubicBezTo>
                  <a:pt x="63" y="28"/>
                  <a:pt x="63" y="33"/>
                  <a:pt x="54" y="36"/>
                </a:cubicBezTo>
                <a:cubicBezTo>
                  <a:pt x="46" y="39"/>
                  <a:pt x="43" y="40"/>
                  <a:pt x="43" y="44"/>
                </a:cubicBezTo>
                <a:cubicBezTo>
                  <a:pt x="44" y="49"/>
                  <a:pt x="34" y="51"/>
                  <a:pt x="31" y="51"/>
                </a:cubicBezTo>
                <a:cubicBezTo>
                  <a:pt x="28" y="50"/>
                  <a:pt x="24" y="46"/>
                  <a:pt x="18" y="49"/>
                </a:cubicBezTo>
                <a:cubicBezTo>
                  <a:pt x="12" y="52"/>
                  <a:pt x="0" y="48"/>
                  <a:pt x="0" y="39"/>
                </a:cubicBezTo>
                <a:cubicBezTo>
                  <a:pt x="1" y="31"/>
                  <a:pt x="9" y="30"/>
                  <a:pt x="9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8" name="Freeform 18"/>
          <p:cNvSpPr>
            <a:spLocks/>
          </p:cNvSpPr>
          <p:nvPr/>
        </p:nvSpPr>
        <p:spPr bwMode="auto">
          <a:xfrm>
            <a:off x="2762251" y="1919288"/>
            <a:ext cx="87312" cy="106363"/>
          </a:xfrm>
          <a:custGeom>
            <a:avLst/>
            <a:gdLst/>
            <a:ahLst/>
            <a:cxnLst>
              <a:cxn ang="0">
                <a:pos x="4" y="26"/>
              </a:cxn>
              <a:cxn ang="0">
                <a:pos x="9" y="2"/>
              </a:cxn>
              <a:cxn ang="0">
                <a:pos x="25" y="16"/>
              </a:cxn>
              <a:cxn ang="0">
                <a:pos x="20" y="39"/>
              </a:cxn>
              <a:cxn ang="0">
                <a:pos x="4" y="26"/>
              </a:cxn>
            </a:cxnLst>
            <a:rect l="0" t="0" r="r" b="b"/>
            <a:pathLst>
              <a:path w="33" h="40">
                <a:moveTo>
                  <a:pt x="4" y="26"/>
                </a:moveTo>
                <a:cubicBezTo>
                  <a:pt x="0" y="14"/>
                  <a:pt x="7" y="2"/>
                  <a:pt x="9" y="2"/>
                </a:cubicBezTo>
                <a:cubicBezTo>
                  <a:pt x="10" y="1"/>
                  <a:pt x="18" y="0"/>
                  <a:pt x="25" y="16"/>
                </a:cubicBezTo>
                <a:cubicBezTo>
                  <a:pt x="33" y="33"/>
                  <a:pt x="26" y="37"/>
                  <a:pt x="20" y="39"/>
                </a:cubicBezTo>
                <a:cubicBezTo>
                  <a:pt x="15" y="40"/>
                  <a:pt x="9" y="38"/>
                  <a:pt x="4" y="2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39" name="Freeform 19"/>
          <p:cNvSpPr>
            <a:spLocks/>
          </p:cNvSpPr>
          <p:nvPr/>
        </p:nvSpPr>
        <p:spPr bwMode="auto">
          <a:xfrm>
            <a:off x="2668588" y="1847851"/>
            <a:ext cx="117475" cy="138113"/>
          </a:xfrm>
          <a:custGeom>
            <a:avLst/>
            <a:gdLst/>
            <a:ahLst/>
            <a:cxnLst>
              <a:cxn ang="0">
                <a:pos x="23" y="48"/>
              </a:cxn>
              <a:cxn ang="0">
                <a:pos x="5" y="28"/>
              </a:cxn>
              <a:cxn ang="0">
                <a:pos x="5" y="5"/>
              </a:cxn>
              <a:cxn ang="0">
                <a:pos x="29" y="18"/>
              </a:cxn>
              <a:cxn ang="0">
                <a:pos x="23" y="48"/>
              </a:cxn>
            </a:cxnLst>
            <a:rect l="0" t="0" r="r" b="b"/>
            <a:pathLst>
              <a:path w="44" h="52">
                <a:moveTo>
                  <a:pt x="23" y="48"/>
                </a:moveTo>
                <a:cubicBezTo>
                  <a:pt x="14" y="52"/>
                  <a:pt x="9" y="42"/>
                  <a:pt x="5" y="28"/>
                </a:cubicBezTo>
                <a:cubicBezTo>
                  <a:pt x="0" y="14"/>
                  <a:pt x="3" y="8"/>
                  <a:pt x="5" y="5"/>
                </a:cubicBezTo>
                <a:cubicBezTo>
                  <a:pt x="7" y="3"/>
                  <a:pt x="19" y="0"/>
                  <a:pt x="29" y="18"/>
                </a:cubicBezTo>
                <a:cubicBezTo>
                  <a:pt x="44" y="44"/>
                  <a:pt x="23" y="48"/>
                  <a:pt x="23" y="4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0" name="Freeform 20"/>
          <p:cNvSpPr>
            <a:spLocks/>
          </p:cNvSpPr>
          <p:nvPr/>
        </p:nvSpPr>
        <p:spPr bwMode="auto">
          <a:xfrm>
            <a:off x="2573338" y="1989138"/>
            <a:ext cx="82550" cy="106363"/>
          </a:xfrm>
          <a:custGeom>
            <a:avLst/>
            <a:gdLst/>
            <a:ahLst/>
            <a:cxnLst>
              <a:cxn ang="0">
                <a:pos x="4" y="22"/>
              </a:cxn>
              <a:cxn ang="0">
                <a:pos x="8" y="0"/>
              </a:cxn>
              <a:cxn ang="0">
                <a:pos x="27" y="17"/>
              </a:cxn>
              <a:cxn ang="0">
                <a:pos x="22" y="37"/>
              </a:cxn>
              <a:cxn ang="0">
                <a:pos x="4" y="22"/>
              </a:cxn>
            </a:cxnLst>
            <a:rect l="0" t="0" r="r" b="b"/>
            <a:pathLst>
              <a:path w="31" h="40">
                <a:moveTo>
                  <a:pt x="4" y="22"/>
                </a:moveTo>
                <a:cubicBezTo>
                  <a:pt x="0" y="4"/>
                  <a:pt x="7" y="1"/>
                  <a:pt x="8" y="0"/>
                </a:cubicBezTo>
                <a:cubicBezTo>
                  <a:pt x="9" y="0"/>
                  <a:pt x="23" y="5"/>
                  <a:pt x="27" y="17"/>
                </a:cubicBezTo>
                <a:cubicBezTo>
                  <a:pt x="31" y="29"/>
                  <a:pt x="27" y="34"/>
                  <a:pt x="22" y="37"/>
                </a:cubicBezTo>
                <a:cubicBezTo>
                  <a:pt x="16" y="39"/>
                  <a:pt x="8" y="40"/>
                  <a:pt x="4" y="2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1" name="Freeform 21"/>
          <p:cNvSpPr>
            <a:spLocks/>
          </p:cNvSpPr>
          <p:nvPr/>
        </p:nvSpPr>
        <p:spPr bwMode="auto">
          <a:xfrm>
            <a:off x="2598738" y="1874838"/>
            <a:ext cx="93662" cy="149225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3" y="25"/>
              </a:cxn>
              <a:cxn ang="0">
                <a:pos x="14" y="1"/>
              </a:cxn>
              <a:cxn ang="0">
                <a:pos x="29" y="19"/>
              </a:cxn>
              <a:cxn ang="0">
                <a:pos x="26" y="46"/>
              </a:cxn>
            </a:cxnLst>
            <a:rect l="0" t="0" r="r" b="b"/>
            <a:pathLst>
              <a:path w="35" h="56">
                <a:moveTo>
                  <a:pt x="26" y="46"/>
                </a:moveTo>
                <a:cubicBezTo>
                  <a:pt x="26" y="46"/>
                  <a:pt x="7" y="56"/>
                  <a:pt x="3" y="25"/>
                </a:cubicBezTo>
                <a:cubicBezTo>
                  <a:pt x="0" y="6"/>
                  <a:pt x="11" y="0"/>
                  <a:pt x="14" y="1"/>
                </a:cubicBezTo>
                <a:cubicBezTo>
                  <a:pt x="17" y="2"/>
                  <a:pt x="24" y="5"/>
                  <a:pt x="29" y="19"/>
                </a:cubicBezTo>
                <a:cubicBezTo>
                  <a:pt x="33" y="32"/>
                  <a:pt x="35" y="43"/>
                  <a:pt x="26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2" name="Freeform 22"/>
          <p:cNvSpPr>
            <a:spLocks/>
          </p:cNvSpPr>
          <p:nvPr/>
        </p:nvSpPr>
        <p:spPr bwMode="auto">
          <a:xfrm>
            <a:off x="2333626" y="1273176"/>
            <a:ext cx="166687" cy="138113"/>
          </a:xfrm>
          <a:custGeom>
            <a:avLst/>
            <a:gdLst/>
            <a:ahLst/>
            <a:cxnLst>
              <a:cxn ang="0">
                <a:pos x="10" y="16"/>
              </a:cxn>
              <a:cxn ang="0">
                <a:pos x="20" y="4"/>
              </a:cxn>
              <a:cxn ang="0">
                <a:pos x="40" y="11"/>
              </a:cxn>
              <a:cxn ang="0">
                <a:pos x="62" y="25"/>
              </a:cxn>
              <a:cxn ang="0">
                <a:pos x="54" y="36"/>
              </a:cxn>
              <a:cxn ang="0">
                <a:pos x="44" y="44"/>
              </a:cxn>
              <a:cxn ang="0">
                <a:pos x="32" y="51"/>
              </a:cxn>
              <a:cxn ang="0">
                <a:pos x="18" y="49"/>
              </a:cxn>
              <a:cxn ang="0">
                <a:pos x="1" y="39"/>
              </a:cxn>
              <a:cxn ang="0">
                <a:pos x="10" y="16"/>
              </a:cxn>
            </a:cxnLst>
            <a:rect l="0" t="0" r="r" b="b"/>
            <a:pathLst>
              <a:path w="63" h="52">
                <a:moveTo>
                  <a:pt x="10" y="16"/>
                </a:moveTo>
                <a:cubicBezTo>
                  <a:pt x="10" y="9"/>
                  <a:pt x="17" y="5"/>
                  <a:pt x="20" y="4"/>
                </a:cubicBezTo>
                <a:cubicBezTo>
                  <a:pt x="25" y="3"/>
                  <a:pt x="30" y="0"/>
                  <a:pt x="40" y="11"/>
                </a:cubicBezTo>
                <a:cubicBezTo>
                  <a:pt x="50" y="21"/>
                  <a:pt x="56" y="9"/>
                  <a:pt x="62" y="25"/>
                </a:cubicBezTo>
                <a:cubicBezTo>
                  <a:pt x="63" y="28"/>
                  <a:pt x="63" y="33"/>
                  <a:pt x="54" y="36"/>
                </a:cubicBezTo>
                <a:cubicBezTo>
                  <a:pt x="46" y="39"/>
                  <a:pt x="43" y="40"/>
                  <a:pt x="44" y="44"/>
                </a:cubicBezTo>
                <a:cubicBezTo>
                  <a:pt x="44" y="49"/>
                  <a:pt x="34" y="51"/>
                  <a:pt x="32" y="51"/>
                </a:cubicBezTo>
                <a:cubicBezTo>
                  <a:pt x="28" y="50"/>
                  <a:pt x="24" y="46"/>
                  <a:pt x="18" y="49"/>
                </a:cubicBezTo>
                <a:cubicBezTo>
                  <a:pt x="12" y="52"/>
                  <a:pt x="0" y="48"/>
                  <a:pt x="1" y="39"/>
                </a:cubicBezTo>
                <a:cubicBezTo>
                  <a:pt x="1" y="31"/>
                  <a:pt x="10" y="30"/>
                  <a:pt x="10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3" name="Freeform 23"/>
          <p:cNvSpPr>
            <a:spLocks/>
          </p:cNvSpPr>
          <p:nvPr/>
        </p:nvSpPr>
        <p:spPr bwMode="auto">
          <a:xfrm>
            <a:off x="2428876" y="1154113"/>
            <a:ext cx="87312" cy="106363"/>
          </a:xfrm>
          <a:custGeom>
            <a:avLst/>
            <a:gdLst/>
            <a:ahLst/>
            <a:cxnLst>
              <a:cxn ang="0">
                <a:pos x="4" y="26"/>
              </a:cxn>
              <a:cxn ang="0">
                <a:pos x="9" y="2"/>
              </a:cxn>
              <a:cxn ang="0">
                <a:pos x="26" y="16"/>
              </a:cxn>
              <a:cxn ang="0">
                <a:pos x="21" y="39"/>
              </a:cxn>
              <a:cxn ang="0">
                <a:pos x="4" y="26"/>
              </a:cxn>
            </a:cxnLst>
            <a:rect l="0" t="0" r="r" b="b"/>
            <a:pathLst>
              <a:path w="33" h="40">
                <a:moveTo>
                  <a:pt x="4" y="26"/>
                </a:moveTo>
                <a:cubicBezTo>
                  <a:pt x="0" y="14"/>
                  <a:pt x="8" y="2"/>
                  <a:pt x="9" y="2"/>
                </a:cubicBezTo>
                <a:cubicBezTo>
                  <a:pt x="11" y="1"/>
                  <a:pt x="18" y="0"/>
                  <a:pt x="26" y="16"/>
                </a:cubicBezTo>
                <a:cubicBezTo>
                  <a:pt x="33" y="33"/>
                  <a:pt x="26" y="37"/>
                  <a:pt x="21" y="39"/>
                </a:cubicBezTo>
                <a:cubicBezTo>
                  <a:pt x="15" y="40"/>
                  <a:pt x="9" y="38"/>
                  <a:pt x="4" y="2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4" name="Freeform 24"/>
          <p:cNvSpPr>
            <a:spLocks/>
          </p:cNvSpPr>
          <p:nvPr/>
        </p:nvSpPr>
        <p:spPr bwMode="auto">
          <a:xfrm>
            <a:off x="2335213" y="1081088"/>
            <a:ext cx="120650" cy="139700"/>
          </a:xfrm>
          <a:custGeom>
            <a:avLst/>
            <a:gdLst/>
            <a:ahLst/>
            <a:cxnLst>
              <a:cxn ang="0">
                <a:pos x="24" y="48"/>
              </a:cxn>
              <a:cxn ang="0">
                <a:pos x="5" y="28"/>
              </a:cxn>
              <a:cxn ang="0">
                <a:pos x="6" y="5"/>
              </a:cxn>
              <a:cxn ang="0">
                <a:pos x="29" y="18"/>
              </a:cxn>
              <a:cxn ang="0">
                <a:pos x="24" y="48"/>
              </a:cxn>
            </a:cxnLst>
            <a:rect l="0" t="0" r="r" b="b"/>
            <a:pathLst>
              <a:path w="45" h="52">
                <a:moveTo>
                  <a:pt x="24" y="48"/>
                </a:moveTo>
                <a:cubicBezTo>
                  <a:pt x="15" y="52"/>
                  <a:pt x="9" y="42"/>
                  <a:pt x="5" y="28"/>
                </a:cubicBezTo>
                <a:cubicBezTo>
                  <a:pt x="0" y="14"/>
                  <a:pt x="4" y="8"/>
                  <a:pt x="6" y="5"/>
                </a:cubicBezTo>
                <a:cubicBezTo>
                  <a:pt x="7" y="3"/>
                  <a:pt x="20" y="0"/>
                  <a:pt x="29" y="18"/>
                </a:cubicBezTo>
                <a:cubicBezTo>
                  <a:pt x="45" y="44"/>
                  <a:pt x="24" y="48"/>
                  <a:pt x="24" y="4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5" name="Freeform 25"/>
          <p:cNvSpPr>
            <a:spLocks/>
          </p:cNvSpPr>
          <p:nvPr/>
        </p:nvSpPr>
        <p:spPr bwMode="auto">
          <a:xfrm>
            <a:off x="2239963" y="1222376"/>
            <a:ext cx="82550" cy="106363"/>
          </a:xfrm>
          <a:custGeom>
            <a:avLst/>
            <a:gdLst/>
            <a:ahLst/>
            <a:cxnLst>
              <a:cxn ang="0">
                <a:pos x="4" y="22"/>
              </a:cxn>
              <a:cxn ang="0">
                <a:pos x="8" y="0"/>
              </a:cxn>
              <a:cxn ang="0">
                <a:pos x="27" y="17"/>
              </a:cxn>
              <a:cxn ang="0">
                <a:pos x="22" y="37"/>
              </a:cxn>
              <a:cxn ang="0">
                <a:pos x="4" y="22"/>
              </a:cxn>
            </a:cxnLst>
            <a:rect l="0" t="0" r="r" b="b"/>
            <a:pathLst>
              <a:path w="31" h="40">
                <a:moveTo>
                  <a:pt x="4" y="22"/>
                </a:moveTo>
                <a:cubicBezTo>
                  <a:pt x="0" y="4"/>
                  <a:pt x="7" y="1"/>
                  <a:pt x="8" y="0"/>
                </a:cubicBezTo>
                <a:cubicBezTo>
                  <a:pt x="10" y="0"/>
                  <a:pt x="23" y="5"/>
                  <a:pt x="27" y="17"/>
                </a:cubicBezTo>
                <a:cubicBezTo>
                  <a:pt x="31" y="29"/>
                  <a:pt x="27" y="34"/>
                  <a:pt x="22" y="37"/>
                </a:cubicBezTo>
                <a:cubicBezTo>
                  <a:pt x="17" y="39"/>
                  <a:pt x="8" y="40"/>
                  <a:pt x="4" y="2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6" name="Freeform 26"/>
          <p:cNvSpPr>
            <a:spLocks/>
          </p:cNvSpPr>
          <p:nvPr/>
        </p:nvSpPr>
        <p:spPr bwMode="auto">
          <a:xfrm>
            <a:off x="2266951" y="1108076"/>
            <a:ext cx="95250" cy="149225"/>
          </a:xfrm>
          <a:custGeom>
            <a:avLst/>
            <a:gdLst/>
            <a:ahLst/>
            <a:cxnLst>
              <a:cxn ang="0">
                <a:pos x="26" y="46"/>
              </a:cxn>
              <a:cxn ang="0">
                <a:pos x="4" y="26"/>
              </a:cxn>
              <a:cxn ang="0">
                <a:pos x="14" y="1"/>
              </a:cxn>
              <a:cxn ang="0">
                <a:pos x="29" y="19"/>
              </a:cxn>
              <a:cxn ang="0">
                <a:pos x="26" y="46"/>
              </a:cxn>
            </a:cxnLst>
            <a:rect l="0" t="0" r="r" b="b"/>
            <a:pathLst>
              <a:path w="36" h="56">
                <a:moveTo>
                  <a:pt x="26" y="46"/>
                </a:moveTo>
                <a:cubicBezTo>
                  <a:pt x="26" y="46"/>
                  <a:pt x="8" y="56"/>
                  <a:pt x="4" y="26"/>
                </a:cubicBezTo>
                <a:cubicBezTo>
                  <a:pt x="0" y="6"/>
                  <a:pt x="11" y="0"/>
                  <a:pt x="14" y="1"/>
                </a:cubicBezTo>
                <a:cubicBezTo>
                  <a:pt x="18" y="2"/>
                  <a:pt x="24" y="5"/>
                  <a:pt x="29" y="19"/>
                </a:cubicBezTo>
                <a:cubicBezTo>
                  <a:pt x="34" y="32"/>
                  <a:pt x="36" y="44"/>
                  <a:pt x="26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7" name="Freeform 27"/>
          <p:cNvSpPr>
            <a:spLocks/>
          </p:cNvSpPr>
          <p:nvPr/>
        </p:nvSpPr>
        <p:spPr bwMode="auto">
          <a:xfrm>
            <a:off x="1981201" y="2881313"/>
            <a:ext cx="306387" cy="276225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33" y="31"/>
              </a:cxn>
              <a:cxn ang="0">
                <a:pos x="1" y="67"/>
              </a:cxn>
              <a:cxn ang="0">
                <a:pos x="32" y="95"/>
              </a:cxn>
              <a:cxn ang="0">
                <a:pos x="81" y="99"/>
              </a:cxn>
              <a:cxn ang="0">
                <a:pos x="112" y="72"/>
              </a:cxn>
              <a:cxn ang="0">
                <a:pos x="93" y="37"/>
              </a:cxn>
              <a:cxn ang="0">
                <a:pos x="65" y="0"/>
              </a:cxn>
            </a:cxnLst>
            <a:rect l="0" t="0" r="r" b="b"/>
            <a:pathLst>
              <a:path w="115" h="104">
                <a:moveTo>
                  <a:pt x="65" y="0"/>
                </a:moveTo>
                <a:cubicBezTo>
                  <a:pt x="43" y="2"/>
                  <a:pt x="41" y="25"/>
                  <a:pt x="33" y="31"/>
                </a:cubicBezTo>
                <a:cubicBezTo>
                  <a:pt x="25" y="38"/>
                  <a:pt x="3" y="38"/>
                  <a:pt x="1" y="67"/>
                </a:cubicBezTo>
                <a:cubicBezTo>
                  <a:pt x="0" y="96"/>
                  <a:pt x="21" y="95"/>
                  <a:pt x="32" y="95"/>
                </a:cubicBezTo>
                <a:cubicBezTo>
                  <a:pt x="42" y="95"/>
                  <a:pt x="64" y="96"/>
                  <a:pt x="81" y="99"/>
                </a:cubicBezTo>
                <a:cubicBezTo>
                  <a:pt x="110" y="104"/>
                  <a:pt x="110" y="82"/>
                  <a:pt x="112" y="72"/>
                </a:cubicBezTo>
                <a:cubicBezTo>
                  <a:pt x="115" y="63"/>
                  <a:pt x="106" y="53"/>
                  <a:pt x="93" y="37"/>
                </a:cubicBezTo>
                <a:cubicBezTo>
                  <a:pt x="81" y="22"/>
                  <a:pt x="89" y="4"/>
                  <a:pt x="65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8" name="Freeform 28"/>
          <p:cNvSpPr>
            <a:spLocks/>
          </p:cNvSpPr>
          <p:nvPr/>
        </p:nvSpPr>
        <p:spPr bwMode="auto">
          <a:xfrm>
            <a:off x="1917701" y="2795588"/>
            <a:ext cx="144462" cy="160338"/>
          </a:xfrm>
          <a:custGeom>
            <a:avLst/>
            <a:gdLst/>
            <a:ahLst/>
            <a:cxnLst>
              <a:cxn ang="0">
                <a:pos x="32" y="60"/>
              </a:cxn>
              <a:cxn ang="0">
                <a:pos x="2" y="36"/>
              </a:cxn>
              <a:cxn ang="0">
                <a:pos x="25" y="2"/>
              </a:cxn>
              <a:cxn ang="0">
                <a:pos x="51" y="31"/>
              </a:cxn>
              <a:cxn ang="0">
                <a:pos x="32" y="60"/>
              </a:cxn>
            </a:cxnLst>
            <a:rect l="0" t="0" r="r" b="b"/>
            <a:pathLst>
              <a:path w="54" h="60">
                <a:moveTo>
                  <a:pt x="32" y="60"/>
                </a:moveTo>
                <a:cubicBezTo>
                  <a:pt x="32" y="60"/>
                  <a:pt x="4" y="60"/>
                  <a:pt x="2" y="36"/>
                </a:cubicBezTo>
                <a:cubicBezTo>
                  <a:pt x="0" y="11"/>
                  <a:pt x="21" y="0"/>
                  <a:pt x="25" y="2"/>
                </a:cubicBezTo>
                <a:cubicBezTo>
                  <a:pt x="29" y="4"/>
                  <a:pt x="48" y="6"/>
                  <a:pt x="51" y="31"/>
                </a:cubicBezTo>
                <a:cubicBezTo>
                  <a:pt x="54" y="56"/>
                  <a:pt x="32" y="60"/>
                  <a:pt x="32" y="6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49" name="Freeform 29"/>
          <p:cNvSpPr>
            <a:spLocks/>
          </p:cNvSpPr>
          <p:nvPr/>
        </p:nvSpPr>
        <p:spPr bwMode="auto">
          <a:xfrm>
            <a:off x="2024063" y="2693988"/>
            <a:ext cx="133350" cy="180975"/>
          </a:xfrm>
          <a:custGeom>
            <a:avLst/>
            <a:gdLst/>
            <a:ahLst/>
            <a:cxnLst>
              <a:cxn ang="0">
                <a:pos x="29" y="66"/>
              </a:cxn>
              <a:cxn ang="0">
                <a:pos x="2" y="30"/>
              </a:cxn>
              <a:cxn ang="0">
                <a:pos x="28" y="1"/>
              </a:cxn>
              <a:cxn ang="0">
                <a:pos x="47" y="37"/>
              </a:cxn>
              <a:cxn ang="0">
                <a:pos x="29" y="66"/>
              </a:cxn>
            </a:cxnLst>
            <a:rect l="0" t="0" r="r" b="b"/>
            <a:pathLst>
              <a:path w="50" h="68">
                <a:moveTo>
                  <a:pt x="29" y="66"/>
                </a:moveTo>
                <a:cubicBezTo>
                  <a:pt x="18" y="64"/>
                  <a:pt x="0" y="57"/>
                  <a:pt x="2" y="30"/>
                </a:cubicBezTo>
                <a:cubicBezTo>
                  <a:pt x="4" y="3"/>
                  <a:pt x="19" y="0"/>
                  <a:pt x="28" y="1"/>
                </a:cubicBezTo>
                <a:cubicBezTo>
                  <a:pt x="36" y="2"/>
                  <a:pt x="50" y="14"/>
                  <a:pt x="47" y="37"/>
                </a:cubicBezTo>
                <a:cubicBezTo>
                  <a:pt x="44" y="60"/>
                  <a:pt x="39" y="68"/>
                  <a:pt x="29" y="6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0" name="Freeform 30"/>
          <p:cNvSpPr>
            <a:spLocks/>
          </p:cNvSpPr>
          <p:nvPr/>
        </p:nvSpPr>
        <p:spPr bwMode="auto">
          <a:xfrm>
            <a:off x="2154238" y="2689226"/>
            <a:ext cx="136525" cy="185738"/>
          </a:xfrm>
          <a:custGeom>
            <a:avLst/>
            <a:gdLst/>
            <a:ahLst/>
            <a:cxnLst>
              <a:cxn ang="0">
                <a:pos x="33" y="4"/>
              </a:cxn>
              <a:cxn ang="0">
                <a:pos x="48" y="45"/>
              </a:cxn>
              <a:cxn ang="0">
                <a:pos x="16" y="67"/>
              </a:cxn>
              <a:cxn ang="0">
                <a:pos x="3" y="28"/>
              </a:cxn>
              <a:cxn ang="0">
                <a:pos x="33" y="4"/>
              </a:cxn>
            </a:cxnLst>
            <a:rect l="0" t="0" r="r" b="b"/>
            <a:pathLst>
              <a:path w="51" h="70">
                <a:moveTo>
                  <a:pt x="33" y="4"/>
                </a:moveTo>
                <a:cubicBezTo>
                  <a:pt x="43" y="8"/>
                  <a:pt x="51" y="20"/>
                  <a:pt x="48" y="45"/>
                </a:cubicBezTo>
                <a:cubicBezTo>
                  <a:pt x="44" y="69"/>
                  <a:pt x="23" y="70"/>
                  <a:pt x="16" y="67"/>
                </a:cubicBezTo>
                <a:cubicBezTo>
                  <a:pt x="10" y="64"/>
                  <a:pt x="0" y="44"/>
                  <a:pt x="3" y="28"/>
                </a:cubicBezTo>
                <a:cubicBezTo>
                  <a:pt x="7" y="12"/>
                  <a:pt x="19" y="0"/>
                  <a:pt x="33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1" name="Freeform 31"/>
          <p:cNvSpPr>
            <a:spLocks/>
          </p:cNvSpPr>
          <p:nvPr/>
        </p:nvSpPr>
        <p:spPr bwMode="auto">
          <a:xfrm>
            <a:off x="2220913" y="2800351"/>
            <a:ext cx="171450" cy="207963"/>
          </a:xfrm>
          <a:custGeom>
            <a:avLst/>
            <a:gdLst/>
            <a:ahLst/>
            <a:cxnLst>
              <a:cxn ang="0">
                <a:pos x="44" y="7"/>
              </a:cxn>
              <a:cxn ang="0">
                <a:pos x="6" y="36"/>
              </a:cxn>
              <a:cxn ang="0">
                <a:pos x="17" y="68"/>
              </a:cxn>
              <a:cxn ang="0">
                <a:pos x="55" y="49"/>
              </a:cxn>
              <a:cxn ang="0">
                <a:pos x="44" y="7"/>
              </a:cxn>
            </a:cxnLst>
            <a:rect l="0" t="0" r="r" b="b"/>
            <a:pathLst>
              <a:path w="64" h="78">
                <a:moveTo>
                  <a:pt x="44" y="7"/>
                </a:moveTo>
                <a:cubicBezTo>
                  <a:pt x="44" y="7"/>
                  <a:pt x="24" y="0"/>
                  <a:pt x="6" y="36"/>
                </a:cubicBezTo>
                <a:cubicBezTo>
                  <a:pt x="0" y="59"/>
                  <a:pt x="17" y="68"/>
                  <a:pt x="17" y="68"/>
                </a:cubicBezTo>
                <a:cubicBezTo>
                  <a:pt x="17" y="68"/>
                  <a:pt x="46" y="78"/>
                  <a:pt x="55" y="49"/>
                </a:cubicBezTo>
                <a:cubicBezTo>
                  <a:pt x="64" y="21"/>
                  <a:pt x="49" y="8"/>
                  <a:pt x="44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2" name="Freeform 32"/>
          <p:cNvSpPr>
            <a:spLocks/>
          </p:cNvSpPr>
          <p:nvPr/>
        </p:nvSpPr>
        <p:spPr bwMode="auto">
          <a:xfrm>
            <a:off x="2317751" y="2708276"/>
            <a:ext cx="33337" cy="100013"/>
          </a:xfrm>
          <a:custGeom>
            <a:avLst/>
            <a:gdLst/>
            <a:ahLst/>
            <a:cxnLst>
              <a:cxn ang="0">
                <a:pos x="0" y="35"/>
              </a:cxn>
              <a:cxn ang="0">
                <a:pos x="13" y="38"/>
              </a:cxn>
              <a:cxn ang="0">
                <a:pos x="6" y="4"/>
              </a:cxn>
              <a:cxn ang="0">
                <a:pos x="0" y="35"/>
              </a:cxn>
            </a:cxnLst>
            <a:rect l="0" t="0" r="r" b="b"/>
            <a:pathLst>
              <a:path w="13" h="38">
                <a:moveTo>
                  <a:pt x="0" y="35"/>
                </a:move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1" y="8"/>
                  <a:pt x="6" y="4"/>
                </a:cubicBezTo>
                <a:cubicBezTo>
                  <a:pt x="0" y="0"/>
                  <a:pt x="0" y="35"/>
                  <a:pt x="0" y="3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3" name="Freeform 33"/>
          <p:cNvSpPr>
            <a:spLocks/>
          </p:cNvSpPr>
          <p:nvPr/>
        </p:nvSpPr>
        <p:spPr bwMode="auto">
          <a:xfrm>
            <a:off x="2195513" y="2587626"/>
            <a:ext cx="44450" cy="98425"/>
          </a:xfrm>
          <a:custGeom>
            <a:avLst/>
            <a:gdLst/>
            <a:ahLst/>
            <a:cxnLst>
              <a:cxn ang="0">
                <a:pos x="4" y="35"/>
              </a:cxn>
              <a:cxn ang="0">
                <a:pos x="17" y="34"/>
              </a:cxn>
              <a:cxn ang="0">
                <a:pos x="4" y="1"/>
              </a:cxn>
              <a:cxn ang="0">
                <a:pos x="4" y="37"/>
              </a:cxn>
              <a:cxn ang="0">
                <a:pos x="4" y="35"/>
              </a:cxn>
            </a:cxnLst>
            <a:rect l="0" t="0" r="r" b="b"/>
            <a:pathLst>
              <a:path w="17" h="37">
                <a:moveTo>
                  <a:pt x="4" y="35"/>
                </a:move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9" y="0"/>
                  <a:pt x="4" y="1"/>
                </a:cubicBezTo>
                <a:cubicBezTo>
                  <a:pt x="0" y="3"/>
                  <a:pt x="4" y="37"/>
                  <a:pt x="4" y="37"/>
                </a:cubicBezTo>
                <a:cubicBezTo>
                  <a:pt x="4" y="35"/>
                  <a:pt x="4" y="35"/>
                  <a:pt x="4" y="3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4" name="Freeform 34"/>
          <p:cNvSpPr>
            <a:spLocks/>
          </p:cNvSpPr>
          <p:nvPr/>
        </p:nvSpPr>
        <p:spPr bwMode="auto">
          <a:xfrm>
            <a:off x="2070101" y="2586038"/>
            <a:ext cx="50800" cy="95250"/>
          </a:xfrm>
          <a:custGeom>
            <a:avLst/>
            <a:gdLst/>
            <a:ahLst/>
            <a:cxnLst>
              <a:cxn ang="0">
                <a:pos x="2" y="36"/>
              </a:cxn>
              <a:cxn ang="0">
                <a:pos x="17" y="34"/>
              </a:cxn>
              <a:cxn ang="0">
                <a:pos x="15" y="1"/>
              </a:cxn>
              <a:cxn ang="0">
                <a:pos x="2" y="36"/>
              </a:cxn>
            </a:cxnLst>
            <a:rect l="0" t="0" r="r" b="b"/>
            <a:pathLst>
              <a:path w="19" h="36">
                <a:moveTo>
                  <a:pt x="2" y="36"/>
                </a:moveTo>
                <a:cubicBezTo>
                  <a:pt x="17" y="34"/>
                  <a:pt x="17" y="34"/>
                  <a:pt x="17" y="34"/>
                </a:cubicBezTo>
                <a:cubicBezTo>
                  <a:pt x="17" y="34"/>
                  <a:pt x="19" y="2"/>
                  <a:pt x="15" y="1"/>
                </a:cubicBezTo>
                <a:cubicBezTo>
                  <a:pt x="12" y="0"/>
                  <a:pt x="0" y="30"/>
                  <a:pt x="2" y="3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5" name="Freeform 35"/>
          <p:cNvSpPr>
            <a:spLocks/>
          </p:cNvSpPr>
          <p:nvPr/>
        </p:nvSpPr>
        <p:spPr bwMode="auto">
          <a:xfrm>
            <a:off x="1949451" y="2701926"/>
            <a:ext cx="42862" cy="85725"/>
          </a:xfrm>
          <a:custGeom>
            <a:avLst/>
            <a:gdLst/>
            <a:ahLst/>
            <a:cxnLst>
              <a:cxn ang="0">
                <a:pos x="3" y="32"/>
              </a:cxn>
              <a:cxn ang="0">
                <a:pos x="16" y="30"/>
              </a:cxn>
              <a:cxn ang="0">
                <a:pos x="10" y="3"/>
              </a:cxn>
              <a:cxn ang="0">
                <a:pos x="3" y="32"/>
              </a:cxn>
            </a:cxnLst>
            <a:rect l="0" t="0" r="r" b="b"/>
            <a:pathLst>
              <a:path w="16" h="32">
                <a:moveTo>
                  <a:pt x="3" y="32"/>
                </a:move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4" y="5"/>
                  <a:pt x="10" y="3"/>
                </a:cubicBezTo>
                <a:cubicBezTo>
                  <a:pt x="6" y="0"/>
                  <a:pt x="0" y="29"/>
                  <a:pt x="3" y="3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6" name="Freeform 36"/>
          <p:cNvSpPr>
            <a:spLocks/>
          </p:cNvSpPr>
          <p:nvPr/>
        </p:nvSpPr>
        <p:spPr bwMode="auto">
          <a:xfrm>
            <a:off x="1912938" y="2933701"/>
            <a:ext cx="79375" cy="149225"/>
          </a:xfrm>
          <a:custGeom>
            <a:avLst/>
            <a:gdLst/>
            <a:ahLst/>
            <a:cxnLst>
              <a:cxn ang="0">
                <a:pos x="24" y="56"/>
              </a:cxn>
              <a:cxn ang="0">
                <a:pos x="25" y="25"/>
              </a:cxn>
              <a:cxn ang="0">
                <a:pos x="0" y="0"/>
              </a:cxn>
              <a:cxn ang="0">
                <a:pos x="21" y="23"/>
              </a:cxn>
              <a:cxn ang="0">
                <a:pos x="24" y="56"/>
              </a:cxn>
            </a:cxnLst>
            <a:rect l="0" t="0" r="r" b="b"/>
            <a:pathLst>
              <a:path w="30" h="56">
                <a:moveTo>
                  <a:pt x="24" y="56"/>
                </a:moveTo>
                <a:cubicBezTo>
                  <a:pt x="24" y="56"/>
                  <a:pt x="19" y="26"/>
                  <a:pt x="25" y="25"/>
                </a:cubicBezTo>
                <a:cubicBezTo>
                  <a:pt x="30" y="23"/>
                  <a:pt x="0" y="0"/>
                  <a:pt x="0" y="0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3"/>
                  <a:pt x="14" y="50"/>
                  <a:pt x="24" y="5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7" name="Freeform 37"/>
          <p:cNvSpPr>
            <a:spLocks/>
          </p:cNvSpPr>
          <p:nvPr/>
        </p:nvSpPr>
        <p:spPr bwMode="auto">
          <a:xfrm>
            <a:off x="2279651" y="2965451"/>
            <a:ext cx="77787" cy="138113"/>
          </a:xfrm>
          <a:custGeom>
            <a:avLst/>
            <a:gdLst/>
            <a:ahLst/>
            <a:cxnLst>
              <a:cxn ang="0">
                <a:pos x="5" y="21"/>
              </a:cxn>
              <a:cxn ang="0">
                <a:pos x="29" y="0"/>
              </a:cxn>
              <a:cxn ang="0">
                <a:pos x="8" y="23"/>
              </a:cxn>
              <a:cxn ang="0">
                <a:pos x="0" y="52"/>
              </a:cxn>
              <a:cxn ang="0">
                <a:pos x="5" y="21"/>
              </a:cxn>
            </a:cxnLst>
            <a:rect l="0" t="0" r="r" b="b"/>
            <a:pathLst>
              <a:path w="29" h="52">
                <a:moveTo>
                  <a:pt x="5" y="21"/>
                </a:move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9" y="21"/>
                  <a:pt x="8" y="23"/>
                </a:cubicBezTo>
                <a:cubicBezTo>
                  <a:pt x="8" y="26"/>
                  <a:pt x="8" y="44"/>
                  <a:pt x="0" y="52"/>
                </a:cubicBezTo>
                <a:cubicBezTo>
                  <a:pt x="3" y="49"/>
                  <a:pt x="5" y="21"/>
                  <a:pt x="5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8" name="Freeform 38"/>
          <p:cNvSpPr>
            <a:spLocks/>
          </p:cNvSpPr>
          <p:nvPr/>
        </p:nvSpPr>
        <p:spPr bwMode="auto">
          <a:xfrm>
            <a:off x="2490788" y="3314701"/>
            <a:ext cx="304800" cy="276225"/>
          </a:xfrm>
          <a:custGeom>
            <a:avLst/>
            <a:gdLst/>
            <a:ahLst/>
            <a:cxnLst>
              <a:cxn ang="0">
                <a:pos x="65" y="0"/>
              </a:cxn>
              <a:cxn ang="0">
                <a:pos x="33" y="32"/>
              </a:cxn>
              <a:cxn ang="0">
                <a:pos x="1" y="67"/>
              </a:cxn>
              <a:cxn ang="0">
                <a:pos x="32" y="95"/>
              </a:cxn>
              <a:cxn ang="0">
                <a:pos x="81" y="99"/>
              </a:cxn>
              <a:cxn ang="0">
                <a:pos x="113" y="73"/>
              </a:cxn>
              <a:cxn ang="0">
                <a:pos x="93" y="38"/>
              </a:cxn>
              <a:cxn ang="0">
                <a:pos x="65" y="0"/>
              </a:cxn>
            </a:cxnLst>
            <a:rect l="0" t="0" r="r" b="b"/>
            <a:pathLst>
              <a:path w="115" h="104">
                <a:moveTo>
                  <a:pt x="65" y="0"/>
                </a:moveTo>
                <a:cubicBezTo>
                  <a:pt x="43" y="3"/>
                  <a:pt x="41" y="25"/>
                  <a:pt x="33" y="32"/>
                </a:cubicBezTo>
                <a:cubicBezTo>
                  <a:pt x="25" y="38"/>
                  <a:pt x="3" y="38"/>
                  <a:pt x="1" y="67"/>
                </a:cubicBezTo>
                <a:cubicBezTo>
                  <a:pt x="0" y="97"/>
                  <a:pt x="21" y="95"/>
                  <a:pt x="32" y="95"/>
                </a:cubicBezTo>
                <a:cubicBezTo>
                  <a:pt x="42" y="96"/>
                  <a:pt x="64" y="96"/>
                  <a:pt x="81" y="99"/>
                </a:cubicBezTo>
                <a:cubicBezTo>
                  <a:pt x="110" y="104"/>
                  <a:pt x="110" y="82"/>
                  <a:pt x="113" y="73"/>
                </a:cubicBezTo>
                <a:cubicBezTo>
                  <a:pt x="115" y="63"/>
                  <a:pt x="106" y="53"/>
                  <a:pt x="93" y="38"/>
                </a:cubicBezTo>
                <a:cubicBezTo>
                  <a:pt x="81" y="22"/>
                  <a:pt x="90" y="4"/>
                  <a:pt x="65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59" name="Freeform 39"/>
          <p:cNvSpPr>
            <a:spLocks/>
          </p:cNvSpPr>
          <p:nvPr/>
        </p:nvSpPr>
        <p:spPr bwMode="auto">
          <a:xfrm>
            <a:off x="2428876" y="3232151"/>
            <a:ext cx="141287" cy="158750"/>
          </a:xfrm>
          <a:custGeom>
            <a:avLst/>
            <a:gdLst/>
            <a:ahLst/>
            <a:cxnLst>
              <a:cxn ang="0">
                <a:pos x="31" y="60"/>
              </a:cxn>
              <a:cxn ang="0">
                <a:pos x="1" y="35"/>
              </a:cxn>
              <a:cxn ang="0">
                <a:pos x="24" y="1"/>
              </a:cxn>
              <a:cxn ang="0">
                <a:pos x="50" y="30"/>
              </a:cxn>
              <a:cxn ang="0">
                <a:pos x="31" y="60"/>
              </a:cxn>
            </a:cxnLst>
            <a:rect l="0" t="0" r="r" b="b"/>
            <a:pathLst>
              <a:path w="53" h="60">
                <a:moveTo>
                  <a:pt x="31" y="60"/>
                </a:moveTo>
                <a:cubicBezTo>
                  <a:pt x="31" y="60"/>
                  <a:pt x="3" y="60"/>
                  <a:pt x="1" y="35"/>
                </a:cubicBezTo>
                <a:cubicBezTo>
                  <a:pt x="0" y="10"/>
                  <a:pt x="20" y="0"/>
                  <a:pt x="24" y="1"/>
                </a:cubicBezTo>
                <a:cubicBezTo>
                  <a:pt x="28" y="3"/>
                  <a:pt x="47" y="6"/>
                  <a:pt x="50" y="30"/>
                </a:cubicBezTo>
                <a:cubicBezTo>
                  <a:pt x="53" y="55"/>
                  <a:pt x="31" y="60"/>
                  <a:pt x="31" y="6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0" name="Freeform 40"/>
          <p:cNvSpPr>
            <a:spLocks/>
          </p:cNvSpPr>
          <p:nvPr/>
        </p:nvSpPr>
        <p:spPr bwMode="auto">
          <a:xfrm>
            <a:off x="2532063" y="3130551"/>
            <a:ext cx="133350" cy="180975"/>
          </a:xfrm>
          <a:custGeom>
            <a:avLst/>
            <a:gdLst/>
            <a:ahLst/>
            <a:cxnLst>
              <a:cxn ang="0">
                <a:pos x="29" y="66"/>
              </a:cxn>
              <a:cxn ang="0">
                <a:pos x="2" y="29"/>
              </a:cxn>
              <a:cxn ang="0">
                <a:pos x="28" y="1"/>
              </a:cxn>
              <a:cxn ang="0">
                <a:pos x="47" y="36"/>
              </a:cxn>
              <a:cxn ang="0">
                <a:pos x="29" y="66"/>
              </a:cxn>
            </a:cxnLst>
            <a:rect l="0" t="0" r="r" b="b"/>
            <a:pathLst>
              <a:path w="50" h="68">
                <a:moveTo>
                  <a:pt x="29" y="66"/>
                </a:moveTo>
                <a:cubicBezTo>
                  <a:pt x="18" y="63"/>
                  <a:pt x="0" y="56"/>
                  <a:pt x="2" y="29"/>
                </a:cubicBezTo>
                <a:cubicBezTo>
                  <a:pt x="4" y="2"/>
                  <a:pt x="19" y="0"/>
                  <a:pt x="28" y="1"/>
                </a:cubicBezTo>
                <a:cubicBezTo>
                  <a:pt x="36" y="1"/>
                  <a:pt x="50" y="13"/>
                  <a:pt x="47" y="36"/>
                </a:cubicBezTo>
                <a:cubicBezTo>
                  <a:pt x="45" y="60"/>
                  <a:pt x="39" y="68"/>
                  <a:pt x="29" y="6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1" name="Freeform 41"/>
          <p:cNvSpPr>
            <a:spLocks/>
          </p:cNvSpPr>
          <p:nvPr/>
        </p:nvSpPr>
        <p:spPr bwMode="auto">
          <a:xfrm>
            <a:off x="2663826" y="3122613"/>
            <a:ext cx="134937" cy="188913"/>
          </a:xfrm>
          <a:custGeom>
            <a:avLst/>
            <a:gdLst/>
            <a:ahLst/>
            <a:cxnLst>
              <a:cxn ang="0">
                <a:pos x="33" y="5"/>
              </a:cxn>
              <a:cxn ang="0">
                <a:pos x="48" y="45"/>
              </a:cxn>
              <a:cxn ang="0">
                <a:pos x="16" y="68"/>
              </a:cxn>
              <a:cxn ang="0">
                <a:pos x="3" y="28"/>
              </a:cxn>
              <a:cxn ang="0">
                <a:pos x="33" y="5"/>
              </a:cxn>
            </a:cxnLst>
            <a:rect l="0" t="0" r="r" b="b"/>
            <a:pathLst>
              <a:path w="51" h="71">
                <a:moveTo>
                  <a:pt x="33" y="5"/>
                </a:moveTo>
                <a:cubicBezTo>
                  <a:pt x="43" y="8"/>
                  <a:pt x="51" y="21"/>
                  <a:pt x="48" y="45"/>
                </a:cubicBezTo>
                <a:cubicBezTo>
                  <a:pt x="44" y="69"/>
                  <a:pt x="23" y="71"/>
                  <a:pt x="16" y="68"/>
                </a:cubicBezTo>
                <a:cubicBezTo>
                  <a:pt x="10" y="65"/>
                  <a:pt x="0" y="45"/>
                  <a:pt x="3" y="28"/>
                </a:cubicBezTo>
                <a:cubicBezTo>
                  <a:pt x="7" y="12"/>
                  <a:pt x="19" y="0"/>
                  <a:pt x="33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2" name="Freeform 42"/>
          <p:cNvSpPr>
            <a:spLocks/>
          </p:cNvSpPr>
          <p:nvPr/>
        </p:nvSpPr>
        <p:spPr bwMode="auto">
          <a:xfrm>
            <a:off x="2728913" y="3236913"/>
            <a:ext cx="171450" cy="204788"/>
          </a:xfrm>
          <a:custGeom>
            <a:avLst/>
            <a:gdLst/>
            <a:ahLst/>
            <a:cxnLst>
              <a:cxn ang="0">
                <a:pos x="44" y="7"/>
              </a:cxn>
              <a:cxn ang="0">
                <a:pos x="6" y="36"/>
              </a:cxn>
              <a:cxn ang="0">
                <a:pos x="17" y="67"/>
              </a:cxn>
              <a:cxn ang="0">
                <a:pos x="55" y="49"/>
              </a:cxn>
              <a:cxn ang="0">
                <a:pos x="44" y="7"/>
              </a:cxn>
            </a:cxnLst>
            <a:rect l="0" t="0" r="r" b="b"/>
            <a:pathLst>
              <a:path w="64" h="77">
                <a:moveTo>
                  <a:pt x="44" y="7"/>
                </a:moveTo>
                <a:cubicBezTo>
                  <a:pt x="44" y="7"/>
                  <a:pt x="24" y="0"/>
                  <a:pt x="6" y="36"/>
                </a:cubicBezTo>
                <a:cubicBezTo>
                  <a:pt x="0" y="59"/>
                  <a:pt x="17" y="67"/>
                  <a:pt x="17" y="67"/>
                </a:cubicBezTo>
                <a:cubicBezTo>
                  <a:pt x="17" y="67"/>
                  <a:pt x="46" y="77"/>
                  <a:pt x="55" y="49"/>
                </a:cubicBezTo>
                <a:cubicBezTo>
                  <a:pt x="64" y="20"/>
                  <a:pt x="50" y="7"/>
                  <a:pt x="44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3" name="Freeform 43"/>
          <p:cNvSpPr>
            <a:spLocks/>
          </p:cNvSpPr>
          <p:nvPr/>
        </p:nvSpPr>
        <p:spPr bwMode="auto">
          <a:xfrm>
            <a:off x="2825751" y="3144838"/>
            <a:ext cx="34925" cy="100013"/>
          </a:xfrm>
          <a:custGeom>
            <a:avLst/>
            <a:gdLst/>
            <a:ahLst/>
            <a:cxnLst>
              <a:cxn ang="0">
                <a:pos x="0" y="34"/>
              </a:cxn>
              <a:cxn ang="0">
                <a:pos x="13" y="38"/>
              </a:cxn>
              <a:cxn ang="0">
                <a:pos x="6" y="4"/>
              </a:cxn>
              <a:cxn ang="0">
                <a:pos x="0" y="34"/>
              </a:cxn>
            </a:cxnLst>
            <a:rect l="0" t="0" r="r" b="b"/>
            <a:pathLst>
              <a:path w="13" h="38">
                <a:moveTo>
                  <a:pt x="0" y="34"/>
                </a:move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1" y="8"/>
                  <a:pt x="6" y="4"/>
                </a:cubicBezTo>
                <a:cubicBezTo>
                  <a:pt x="1" y="0"/>
                  <a:pt x="0" y="34"/>
                  <a:pt x="0" y="3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4" name="Freeform 44"/>
          <p:cNvSpPr>
            <a:spLocks/>
          </p:cNvSpPr>
          <p:nvPr/>
        </p:nvSpPr>
        <p:spPr bwMode="auto">
          <a:xfrm>
            <a:off x="2703513" y="3024188"/>
            <a:ext cx="44450" cy="95250"/>
          </a:xfrm>
          <a:custGeom>
            <a:avLst/>
            <a:gdLst/>
            <a:ahLst/>
            <a:cxnLst>
              <a:cxn ang="0">
                <a:pos x="4" y="35"/>
              </a:cxn>
              <a:cxn ang="0">
                <a:pos x="17" y="33"/>
              </a:cxn>
              <a:cxn ang="0">
                <a:pos x="5" y="1"/>
              </a:cxn>
              <a:cxn ang="0">
                <a:pos x="4" y="36"/>
              </a:cxn>
              <a:cxn ang="0">
                <a:pos x="4" y="35"/>
              </a:cxn>
            </a:cxnLst>
            <a:rect l="0" t="0" r="r" b="b"/>
            <a:pathLst>
              <a:path w="17" h="36">
                <a:moveTo>
                  <a:pt x="4" y="35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9" y="0"/>
                  <a:pt x="5" y="1"/>
                </a:cubicBezTo>
                <a:cubicBezTo>
                  <a:pt x="0" y="2"/>
                  <a:pt x="4" y="36"/>
                  <a:pt x="4" y="36"/>
                </a:cubicBezTo>
                <a:cubicBezTo>
                  <a:pt x="4" y="35"/>
                  <a:pt x="4" y="35"/>
                  <a:pt x="4" y="3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5" name="Freeform 45"/>
          <p:cNvSpPr>
            <a:spLocks/>
          </p:cNvSpPr>
          <p:nvPr/>
        </p:nvSpPr>
        <p:spPr bwMode="auto">
          <a:xfrm>
            <a:off x="2578101" y="3021013"/>
            <a:ext cx="50800" cy="96838"/>
          </a:xfrm>
          <a:custGeom>
            <a:avLst/>
            <a:gdLst/>
            <a:ahLst/>
            <a:cxnLst>
              <a:cxn ang="0">
                <a:pos x="2" y="36"/>
              </a:cxn>
              <a:cxn ang="0">
                <a:pos x="17" y="33"/>
              </a:cxn>
              <a:cxn ang="0">
                <a:pos x="15" y="1"/>
              </a:cxn>
              <a:cxn ang="0">
                <a:pos x="2" y="36"/>
              </a:cxn>
            </a:cxnLst>
            <a:rect l="0" t="0" r="r" b="b"/>
            <a:pathLst>
              <a:path w="19" h="36">
                <a:moveTo>
                  <a:pt x="2" y="36"/>
                </a:moveTo>
                <a:cubicBezTo>
                  <a:pt x="17" y="33"/>
                  <a:pt x="17" y="33"/>
                  <a:pt x="17" y="33"/>
                </a:cubicBezTo>
                <a:cubicBezTo>
                  <a:pt x="17" y="33"/>
                  <a:pt x="19" y="2"/>
                  <a:pt x="15" y="1"/>
                </a:cubicBezTo>
                <a:cubicBezTo>
                  <a:pt x="12" y="0"/>
                  <a:pt x="0" y="30"/>
                  <a:pt x="2" y="3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6" name="Freeform 46"/>
          <p:cNvSpPr>
            <a:spLocks/>
          </p:cNvSpPr>
          <p:nvPr/>
        </p:nvSpPr>
        <p:spPr bwMode="auto">
          <a:xfrm>
            <a:off x="2459038" y="3136901"/>
            <a:ext cx="41275" cy="84138"/>
          </a:xfrm>
          <a:custGeom>
            <a:avLst/>
            <a:gdLst/>
            <a:ahLst/>
            <a:cxnLst>
              <a:cxn ang="0">
                <a:pos x="4" y="32"/>
              </a:cxn>
              <a:cxn ang="0">
                <a:pos x="16" y="30"/>
              </a:cxn>
              <a:cxn ang="0">
                <a:pos x="10" y="3"/>
              </a:cxn>
              <a:cxn ang="0">
                <a:pos x="4" y="32"/>
              </a:cxn>
            </a:cxnLst>
            <a:rect l="0" t="0" r="r" b="b"/>
            <a:pathLst>
              <a:path w="16" h="32">
                <a:moveTo>
                  <a:pt x="4" y="32"/>
                </a:move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4" y="6"/>
                  <a:pt x="10" y="3"/>
                </a:cubicBezTo>
                <a:cubicBezTo>
                  <a:pt x="6" y="0"/>
                  <a:pt x="0" y="29"/>
                  <a:pt x="4" y="3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7" name="Freeform 47"/>
          <p:cNvSpPr>
            <a:spLocks/>
          </p:cNvSpPr>
          <p:nvPr/>
        </p:nvSpPr>
        <p:spPr bwMode="auto">
          <a:xfrm>
            <a:off x="2424113" y="3370263"/>
            <a:ext cx="76200" cy="149225"/>
          </a:xfrm>
          <a:custGeom>
            <a:avLst/>
            <a:gdLst/>
            <a:ahLst/>
            <a:cxnLst>
              <a:cxn ang="0">
                <a:pos x="23" y="56"/>
              </a:cxn>
              <a:cxn ang="0">
                <a:pos x="24" y="24"/>
              </a:cxn>
              <a:cxn ang="0">
                <a:pos x="0" y="0"/>
              </a:cxn>
              <a:cxn ang="0">
                <a:pos x="20" y="22"/>
              </a:cxn>
              <a:cxn ang="0">
                <a:pos x="23" y="56"/>
              </a:cxn>
            </a:cxnLst>
            <a:rect l="0" t="0" r="r" b="b"/>
            <a:pathLst>
              <a:path w="29" h="56">
                <a:moveTo>
                  <a:pt x="23" y="56"/>
                </a:moveTo>
                <a:cubicBezTo>
                  <a:pt x="23" y="56"/>
                  <a:pt x="18" y="26"/>
                  <a:pt x="24" y="24"/>
                </a:cubicBezTo>
                <a:cubicBezTo>
                  <a:pt x="29" y="22"/>
                  <a:pt x="0" y="0"/>
                  <a:pt x="0" y="0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13" y="49"/>
                  <a:pt x="23" y="5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8" name="Freeform 48"/>
          <p:cNvSpPr>
            <a:spLocks/>
          </p:cNvSpPr>
          <p:nvPr/>
        </p:nvSpPr>
        <p:spPr bwMode="auto">
          <a:xfrm>
            <a:off x="2790826" y="3400426"/>
            <a:ext cx="77787" cy="139700"/>
          </a:xfrm>
          <a:custGeom>
            <a:avLst/>
            <a:gdLst/>
            <a:ahLst/>
            <a:cxnLst>
              <a:cxn ang="0">
                <a:pos x="4" y="22"/>
              </a:cxn>
              <a:cxn ang="0">
                <a:pos x="29" y="0"/>
              </a:cxn>
              <a:cxn ang="0">
                <a:pos x="7" y="24"/>
              </a:cxn>
              <a:cxn ang="0">
                <a:pos x="0" y="53"/>
              </a:cxn>
              <a:cxn ang="0">
                <a:pos x="4" y="22"/>
              </a:cxn>
            </a:cxnLst>
            <a:rect l="0" t="0" r="r" b="b"/>
            <a:pathLst>
              <a:path w="29" h="53">
                <a:moveTo>
                  <a:pt x="4" y="22"/>
                </a:move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8" y="22"/>
                  <a:pt x="7" y="24"/>
                </a:cubicBezTo>
                <a:cubicBezTo>
                  <a:pt x="7" y="26"/>
                  <a:pt x="7" y="45"/>
                  <a:pt x="0" y="53"/>
                </a:cubicBezTo>
                <a:cubicBezTo>
                  <a:pt x="2" y="50"/>
                  <a:pt x="4" y="22"/>
                  <a:pt x="4" y="2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69" name="Freeform 49"/>
          <p:cNvSpPr>
            <a:spLocks/>
          </p:cNvSpPr>
          <p:nvPr/>
        </p:nvSpPr>
        <p:spPr bwMode="auto">
          <a:xfrm>
            <a:off x="3652838" y="293688"/>
            <a:ext cx="425450" cy="349250"/>
          </a:xfrm>
          <a:custGeom>
            <a:avLst/>
            <a:gdLst/>
            <a:ahLst/>
            <a:cxnLst>
              <a:cxn ang="0">
                <a:pos x="76" y="131"/>
              </a:cxn>
              <a:cxn ang="0">
                <a:pos x="56" y="117"/>
              </a:cxn>
              <a:cxn ang="0">
                <a:pos x="4" y="71"/>
              </a:cxn>
              <a:cxn ang="0">
                <a:pos x="61" y="100"/>
              </a:cxn>
              <a:cxn ang="0">
                <a:pos x="67" y="75"/>
              </a:cxn>
              <a:cxn ang="0">
                <a:pos x="78" y="0"/>
              </a:cxn>
              <a:cxn ang="0">
                <a:pos x="82" y="73"/>
              </a:cxn>
              <a:cxn ang="0">
                <a:pos x="88" y="99"/>
              </a:cxn>
              <a:cxn ang="0">
                <a:pos x="156" y="67"/>
              </a:cxn>
              <a:cxn ang="0">
                <a:pos x="94" y="118"/>
              </a:cxn>
              <a:cxn ang="0">
                <a:pos x="76" y="131"/>
              </a:cxn>
            </a:cxnLst>
            <a:rect l="0" t="0" r="r" b="b"/>
            <a:pathLst>
              <a:path w="160" h="131">
                <a:moveTo>
                  <a:pt x="76" y="131"/>
                </a:moveTo>
                <a:cubicBezTo>
                  <a:pt x="67" y="131"/>
                  <a:pt x="61" y="120"/>
                  <a:pt x="56" y="117"/>
                </a:cubicBezTo>
                <a:cubicBezTo>
                  <a:pt x="43" y="109"/>
                  <a:pt x="0" y="75"/>
                  <a:pt x="4" y="71"/>
                </a:cubicBezTo>
                <a:cubicBezTo>
                  <a:pt x="7" y="67"/>
                  <a:pt x="54" y="105"/>
                  <a:pt x="61" y="100"/>
                </a:cubicBezTo>
                <a:cubicBezTo>
                  <a:pt x="67" y="97"/>
                  <a:pt x="67" y="88"/>
                  <a:pt x="67" y="75"/>
                </a:cubicBezTo>
                <a:cubicBezTo>
                  <a:pt x="67" y="45"/>
                  <a:pt x="74" y="0"/>
                  <a:pt x="78" y="0"/>
                </a:cubicBezTo>
                <a:cubicBezTo>
                  <a:pt x="80" y="0"/>
                  <a:pt x="82" y="45"/>
                  <a:pt x="82" y="73"/>
                </a:cubicBezTo>
                <a:cubicBezTo>
                  <a:pt x="82" y="87"/>
                  <a:pt x="83" y="97"/>
                  <a:pt x="88" y="99"/>
                </a:cubicBezTo>
                <a:cubicBezTo>
                  <a:pt x="97" y="104"/>
                  <a:pt x="151" y="62"/>
                  <a:pt x="156" y="67"/>
                </a:cubicBezTo>
                <a:cubicBezTo>
                  <a:pt x="160" y="69"/>
                  <a:pt x="115" y="105"/>
                  <a:pt x="94" y="118"/>
                </a:cubicBezTo>
                <a:cubicBezTo>
                  <a:pt x="85" y="123"/>
                  <a:pt x="83" y="131"/>
                  <a:pt x="76" y="13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0" name="Freeform 50"/>
          <p:cNvSpPr>
            <a:spLocks/>
          </p:cNvSpPr>
          <p:nvPr/>
        </p:nvSpPr>
        <p:spPr bwMode="auto">
          <a:xfrm>
            <a:off x="3786188" y="868363"/>
            <a:ext cx="425450" cy="346075"/>
          </a:xfrm>
          <a:custGeom>
            <a:avLst/>
            <a:gdLst/>
            <a:ahLst/>
            <a:cxnLst>
              <a:cxn ang="0">
                <a:pos x="76" y="130"/>
              </a:cxn>
              <a:cxn ang="0">
                <a:pos x="56" y="117"/>
              </a:cxn>
              <a:cxn ang="0">
                <a:pos x="4" y="70"/>
              </a:cxn>
              <a:cxn ang="0">
                <a:pos x="61" y="100"/>
              </a:cxn>
              <a:cxn ang="0">
                <a:pos x="67" y="75"/>
              </a:cxn>
              <a:cxn ang="0">
                <a:pos x="78" y="0"/>
              </a:cxn>
              <a:cxn ang="0">
                <a:pos x="82" y="73"/>
              </a:cxn>
              <a:cxn ang="0">
                <a:pos x="88" y="99"/>
              </a:cxn>
              <a:cxn ang="0">
                <a:pos x="156" y="66"/>
              </a:cxn>
              <a:cxn ang="0">
                <a:pos x="94" y="117"/>
              </a:cxn>
              <a:cxn ang="0">
                <a:pos x="76" y="130"/>
              </a:cxn>
            </a:cxnLst>
            <a:rect l="0" t="0" r="r" b="b"/>
            <a:pathLst>
              <a:path w="160" h="130">
                <a:moveTo>
                  <a:pt x="76" y="130"/>
                </a:moveTo>
                <a:cubicBezTo>
                  <a:pt x="67" y="130"/>
                  <a:pt x="61" y="120"/>
                  <a:pt x="56" y="117"/>
                </a:cubicBezTo>
                <a:cubicBezTo>
                  <a:pt x="43" y="109"/>
                  <a:pt x="0" y="75"/>
                  <a:pt x="4" y="70"/>
                </a:cubicBezTo>
                <a:cubicBezTo>
                  <a:pt x="7" y="67"/>
                  <a:pt x="54" y="105"/>
                  <a:pt x="61" y="100"/>
                </a:cubicBezTo>
                <a:cubicBezTo>
                  <a:pt x="67" y="96"/>
                  <a:pt x="67" y="88"/>
                  <a:pt x="67" y="75"/>
                </a:cubicBezTo>
                <a:cubicBezTo>
                  <a:pt x="67" y="44"/>
                  <a:pt x="74" y="0"/>
                  <a:pt x="78" y="0"/>
                </a:cubicBezTo>
                <a:cubicBezTo>
                  <a:pt x="80" y="0"/>
                  <a:pt x="82" y="44"/>
                  <a:pt x="82" y="73"/>
                </a:cubicBezTo>
                <a:cubicBezTo>
                  <a:pt x="82" y="87"/>
                  <a:pt x="83" y="96"/>
                  <a:pt x="88" y="99"/>
                </a:cubicBezTo>
                <a:cubicBezTo>
                  <a:pt x="97" y="104"/>
                  <a:pt x="151" y="62"/>
                  <a:pt x="156" y="66"/>
                </a:cubicBezTo>
                <a:cubicBezTo>
                  <a:pt x="160" y="69"/>
                  <a:pt x="115" y="104"/>
                  <a:pt x="94" y="117"/>
                </a:cubicBezTo>
                <a:cubicBezTo>
                  <a:pt x="85" y="123"/>
                  <a:pt x="83" y="130"/>
                  <a:pt x="76" y="13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1" name="Freeform 51"/>
          <p:cNvSpPr>
            <a:spLocks/>
          </p:cNvSpPr>
          <p:nvPr/>
        </p:nvSpPr>
        <p:spPr bwMode="auto">
          <a:xfrm>
            <a:off x="3551238" y="1398588"/>
            <a:ext cx="427037" cy="346075"/>
          </a:xfrm>
          <a:custGeom>
            <a:avLst/>
            <a:gdLst/>
            <a:ahLst/>
            <a:cxnLst>
              <a:cxn ang="0">
                <a:pos x="76" y="130"/>
              </a:cxn>
              <a:cxn ang="0">
                <a:pos x="56" y="117"/>
              </a:cxn>
              <a:cxn ang="0">
                <a:pos x="4" y="70"/>
              </a:cxn>
              <a:cxn ang="0">
                <a:pos x="61" y="100"/>
              </a:cxn>
              <a:cxn ang="0">
                <a:pos x="67" y="75"/>
              </a:cxn>
              <a:cxn ang="0">
                <a:pos x="78" y="0"/>
              </a:cxn>
              <a:cxn ang="0">
                <a:pos x="82" y="73"/>
              </a:cxn>
              <a:cxn ang="0">
                <a:pos x="88" y="99"/>
              </a:cxn>
              <a:cxn ang="0">
                <a:pos x="156" y="66"/>
              </a:cxn>
              <a:cxn ang="0">
                <a:pos x="94" y="117"/>
              </a:cxn>
              <a:cxn ang="0">
                <a:pos x="76" y="130"/>
              </a:cxn>
            </a:cxnLst>
            <a:rect l="0" t="0" r="r" b="b"/>
            <a:pathLst>
              <a:path w="160" h="130">
                <a:moveTo>
                  <a:pt x="76" y="130"/>
                </a:moveTo>
                <a:cubicBezTo>
                  <a:pt x="67" y="130"/>
                  <a:pt x="61" y="120"/>
                  <a:pt x="56" y="117"/>
                </a:cubicBezTo>
                <a:cubicBezTo>
                  <a:pt x="43" y="109"/>
                  <a:pt x="0" y="75"/>
                  <a:pt x="4" y="70"/>
                </a:cubicBezTo>
                <a:cubicBezTo>
                  <a:pt x="7" y="67"/>
                  <a:pt x="54" y="105"/>
                  <a:pt x="61" y="100"/>
                </a:cubicBezTo>
                <a:cubicBezTo>
                  <a:pt x="67" y="97"/>
                  <a:pt x="67" y="88"/>
                  <a:pt x="67" y="75"/>
                </a:cubicBezTo>
                <a:cubicBezTo>
                  <a:pt x="67" y="44"/>
                  <a:pt x="74" y="0"/>
                  <a:pt x="78" y="0"/>
                </a:cubicBezTo>
                <a:cubicBezTo>
                  <a:pt x="80" y="0"/>
                  <a:pt x="82" y="44"/>
                  <a:pt x="82" y="73"/>
                </a:cubicBezTo>
                <a:cubicBezTo>
                  <a:pt x="82" y="87"/>
                  <a:pt x="83" y="97"/>
                  <a:pt x="88" y="99"/>
                </a:cubicBezTo>
                <a:cubicBezTo>
                  <a:pt x="97" y="104"/>
                  <a:pt x="151" y="62"/>
                  <a:pt x="156" y="66"/>
                </a:cubicBezTo>
                <a:cubicBezTo>
                  <a:pt x="160" y="69"/>
                  <a:pt x="115" y="104"/>
                  <a:pt x="94" y="117"/>
                </a:cubicBezTo>
                <a:cubicBezTo>
                  <a:pt x="85" y="123"/>
                  <a:pt x="83" y="130"/>
                  <a:pt x="76" y="13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2" name="Freeform 52"/>
          <p:cNvSpPr>
            <a:spLocks noEditPoints="1"/>
          </p:cNvSpPr>
          <p:nvPr/>
        </p:nvSpPr>
        <p:spPr bwMode="auto">
          <a:xfrm>
            <a:off x="1628776" y="4144963"/>
            <a:ext cx="739775" cy="814388"/>
          </a:xfrm>
          <a:custGeom>
            <a:avLst/>
            <a:gdLst/>
            <a:ahLst/>
            <a:cxnLst>
              <a:cxn ang="0">
                <a:pos x="263" y="161"/>
              </a:cxn>
              <a:cxn ang="0">
                <a:pos x="186" y="164"/>
              </a:cxn>
              <a:cxn ang="0">
                <a:pos x="153" y="195"/>
              </a:cxn>
              <a:cxn ang="0">
                <a:pos x="188" y="163"/>
              </a:cxn>
              <a:cxn ang="0">
                <a:pos x="213" y="153"/>
              </a:cxn>
              <a:cxn ang="0">
                <a:pos x="186" y="164"/>
              </a:cxn>
              <a:cxn ang="0">
                <a:pos x="97" y="34"/>
              </a:cxn>
              <a:cxn ang="0">
                <a:pos x="194" y="36"/>
              </a:cxn>
              <a:cxn ang="0">
                <a:pos x="74" y="132"/>
              </a:cxn>
              <a:cxn ang="0">
                <a:pos x="19" y="141"/>
              </a:cxn>
              <a:cxn ang="0">
                <a:pos x="130" y="113"/>
              </a:cxn>
              <a:cxn ang="0">
                <a:pos x="17" y="226"/>
              </a:cxn>
              <a:cxn ang="0">
                <a:pos x="17" y="226"/>
              </a:cxn>
              <a:cxn ang="0">
                <a:pos x="83" y="103"/>
              </a:cxn>
              <a:cxn ang="0">
                <a:pos x="56" y="41"/>
              </a:cxn>
              <a:cxn ang="0">
                <a:pos x="261" y="124"/>
              </a:cxn>
              <a:cxn ang="0">
                <a:pos x="212" y="54"/>
              </a:cxn>
              <a:cxn ang="0">
                <a:pos x="267" y="116"/>
              </a:cxn>
              <a:cxn ang="0">
                <a:pos x="146" y="1"/>
              </a:cxn>
              <a:cxn ang="0">
                <a:pos x="88" y="30"/>
              </a:cxn>
              <a:cxn ang="0">
                <a:pos x="75" y="29"/>
              </a:cxn>
              <a:cxn ang="0">
                <a:pos x="67" y="296"/>
              </a:cxn>
              <a:cxn ang="0">
                <a:pos x="89" y="280"/>
              </a:cxn>
              <a:cxn ang="0">
                <a:pos x="113" y="216"/>
              </a:cxn>
              <a:cxn ang="0">
                <a:pos x="120" y="210"/>
              </a:cxn>
              <a:cxn ang="0">
                <a:pos x="107" y="262"/>
              </a:cxn>
              <a:cxn ang="0">
                <a:pos x="89" y="291"/>
              </a:cxn>
              <a:cxn ang="0">
                <a:pos x="141" y="302"/>
              </a:cxn>
              <a:cxn ang="0">
                <a:pos x="173" y="283"/>
              </a:cxn>
              <a:cxn ang="0">
                <a:pos x="169" y="268"/>
              </a:cxn>
              <a:cxn ang="0">
                <a:pos x="191" y="294"/>
              </a:cxn>
              <a:cxn ang="0">
                <a:pos x="270" y="152"/>
              </a:cxn>
            </a:cxnLst>
            <a:rect l="0" t="0" r="r" b="b"/>
            <a:pathLst>
              <a:path w="278" h="306">
                <a:moveTo>
                  <a:pt x="255" y="231"/>
                </a:moveTo>
                <a:cubicBezTo>
                  <a:pt x="234" y="248"/>
                  <a:pt x="181" y="187"/>
                  <a:pt x="263" y="161"/>
                </a:cubicBezTo>
                <a:cubicBezTo>
                  <a:pt x="277" y="161"/>
                  <a:pt x="276" y="214"/>
                  <a:pt x="255" y="231"/>
                </a:cubicBezTo>
                <a:close/>
                <a:moveTo>
                  <a:pt x="186" y="164"/>
                </a:moveTo>
                <a:cubicBezTo>
                  <a:pt x="178" y="169"/>
                  <a:pt x="170" y="175"/>
                  <a:pt x="164" y="183"/>
                </a:cubicBezTo>
                <a:cubicBezTo>
                  <a:pt x="162" y="185"/>
                  <a:pt x="157" y="198"/>
                  <a:pt x="153" y="195"/>
                </a:cubicBezTo>
                <a:cubicBezTo>
                  <a:pt x="150" y="193"/>
                  <a:pt x="156" y="181"/>
                  <a:pt x="158" y="179"/>
                </a:cubicBezTo>
                <a:cubicBezTo>
                  <a:pt x="165" y="170"/>
                  <a:pt x="176" y="166"/>
                  <a:pt x="188" y="163"/>
                </a:cubicBezTo>
                <a:cubicBezTo>
                  <a:pt x="197" y="157"/>
                  <a:pt x="211" y="149"/>
                  <a:pt x="221" y="150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05" y="158"/>
                  <a:pt x="196" y="160"/>
                  <a:pt x="188" y="163"/>
                </a:cubicBezTo>
                <a:cubicBezTo>
                  <a:pt x="187" y="163"/>
                  <a:pt x="187" y="163"/>
                  <a:pt x="186" y="164"/>
                </a:cubicBezTo>
                <a:close/>
                <a:moveTo>
                  <a:pt x="140" y="84"/>
                </a:moveTo>
                <a:cubicBezTo>
                  <a:pt x="125" y="85"/>
                  <a:pt x="97" y="66"/>
                  <a:pt x="97" y="34"/>
                </a:cubicBezTo>
                <a:cubicBezTo>
                  <a:pt x="97" y="2"/>
                  <a:pt x="131" y="7"/>
                  <a:pt x="131" y="7"/>
                </a:cubicBezTo>
                <a:cubicBezTo>
                  <a:pt x="131" y="7"/>
                  <a:pt x="203" y="8"/>
                  <a:pt x="194" y="36"/>
                </a:cubicBezTo>
                <a:cubicBezTo>
                  <a:pt x="185" y="64"/>
                  <a:pt x="154" y="83"/>
                  <a:pt x="140" y="84"/>
                </a:cubicBezTo>
                <a:close/>
                <a:moveTo>
                  <a:pt x="74" y="132"/>
                </a:moveTo>
                <a:cubicBezTo>
                  <a:pt x="57" y="138"/>
                  <a:pt x="43" y="143"/>
                  <a:pt x="23" y="143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43" y="141"/>
                  <a:pt x="63" y="131"/>
                  <a:pt x="85" y="124"/>
                </a:cubicBezTo>
                <a:cubicBezTo>
                  <a:pt x="100" y="119"/>
                  <a:pt x="116" y="118"/>
                  <a:pt x="130" y="113"/>
                </a:cubicBezTo>
                <a:cubicBezTo>
                  <a:pt x="111" y="122"/>
                  <a:pt x="93" y="126"/>
                  <a:pt x="74" y="132"/>
                </a:cubicBezTo>
                <a:close/>
                <a:moveTo>
                  <a:pt x="17" y="226"/>
                </a:moveTo>
                <a:cubicBezTo>
                  <a:pt x="0" y="198"/>
                  <a:pt x="7" y="159"/>
                  <a:pt x="7" y="159"/>
                </a:cubicBezTo>
                <a:cubicBezTo>
                  <a:pt x="101" y="163"/>
                  <a:pt x="34" y="254"/>
                  <a:pt x="17" y="226"/>
                </a:cubicBezTo>
                <a:close/>
                <a:moveTo>
                  <a:pt x="56" y="41"/>
                </a:moveTo>
                <a:cubicBezTo>
                  <a:pt x="95" y="29"/>
                  <a:pt x="95" y="86"/>
                  <a:pt x="83" y="103"/>
                </a:cubicBezTo>
                <a:cubicBezTo>
                  <a:pt x="71" y="120"/>
                  <a:pt x="12" y="146"/>
                  <a:pt x="12" y="114"/>
                </a:cubicBezTo>
                <a:cubicBezTo>
                  <a:pt x="12" y="114"/>
                  <a:pt x="17" y="52"/>
                  <a:pt x="56" y="41"/>
                </a:cubicBezTo>
                <a:close/>
                <a:moveTo>
                  <a:pt x="212" y="54"/>
                </a:moveTo>
                <a:cubicBezTo>
                  <a:pt x="233" y="50"/>
                  <a:pt x="272" y="89"/>
                  <a:pt x="261" y="124"/>
                </a:cubicBezTo>
                <a:cubicBezTo>
                  <a:pt x="250" y="159"/>
                  <a:pt x="167" y="110"/>
                  <a:pt x="175" y="102"/>
                </a:cubicBezTo>
                <a:cubicBezTo>
                  <a:pt x="182" y="93"/>
                  <a:pt x="197" y="57"/>
                  <a:pt x="212" y="54"/>
                </a:cubicBezTo>
                <a:close/>
                <a:moveTo>
                  <a:pt x="261" y="143"/>
                </a:moveTo>
                <a:cubicBezTo>
                  <a:pt x="263" y="137"/>
                  <a:pt x="266" y="126"/>
                  <a:pt x="267" y="116"/>
                </a:cubicBezTo>
                <a:cubicBezTo>
                  <a:pt x="270" y="79"/>
                  <a:pt x="240" y="54"/>
                  <a:pt x="208" y="46"/>
                </a:cubicBezTo>
                <a:cubicBezTo>
                  <a:pt x="203" y="7"/>
                  <a:pt x="152" y="0"/>
                  <a:pt x="146" y="1"/>
                </a:cubicBezTo>
                <a:cubicBezTo>
                  <a:pt x="141" y="1"/>
                  <a:pt x="111" y="1"/>
                  <a:pt x="88" y="16"/>
                </a:cubicBezTo>
                <a:cubicBezTo>
                  <a:pt x="88" y="21"/>
                  <a:pt x="88" y="25"/>
                  <a:pt x="88" y="30"/>
                </a:cubicBezTo>
                <a:cubicBezTo>
                  <a:pt x="86" y="31"/>
                  <a:pt x="81" y="29"/>
                  <a:pt x="76" y="27"/>
                </a:cubicBezTo>
                <a:cubicBezTo>
                  <a:pt x="75" y="28"/>
                  <a:pt x="75" y="28"/>
                  <a:pt x="75" y="29"/>
                </a:cubicBezTo>
                <a:cubicBezTo>
                  <a:pt x="39" y="39"/>
                  <a:pt x="2" y="67"/>
                  <a:pt x="1" y="150"/>
                </a:cubicBezTo>
                <a:cubicBezTo>
                  <a:pt x="0" y="243"/>
                  <a:pt x="31" y="282"/>
                  <a:pt x="67" y="296"/>
                </a:cubicBezTo>
                <a:cubicBezTo>
                  <a:pt x="68" y="295"/>
                  <a:pt x="68" y="295"/>
                  <a:pt x="68" y="295"/>
                </a:cubicBezTo>
                <a:cubicBezTo>
                  <a:pt x="76" y="297"/>
                  <a:pt x="84" y="286"/>
                  <a:pt x="89" y="280"/>
                </a:cubicBezTo>
                <a:cubicBezTo>
                  <a:pt x="95" y="271"/>
                  <a:pt x="102" y="262"/>
                  <a:pt x="106" y="251"/>
                </a:cubicBezTo>
                <a:cubicBezTo>
                  <a:pt x="110" y="239"/>
                  <a:pt x="111" y="228"/>
                  <a:pt x="113" y="216"/>
                </a:cubicBezTo>
                <a:cubicBezTo>
                  <a:pt x="114" y="207"/>
                  <a:pt x="114" y="189"/>
                  <a:pt x="118" y="180"/>
                </a:cubicBezTo>
                <a:cubicBezTo>
                  <a:pt x="120" y="188"/>
                  <a:pt x="120" y="202"/>
                  <a:pt x="120" y="210"/>
                </a:cubicBezTo>
                <a:cubicBezTo>
                  <a:pt x="120" y="221"/>
                  <a:pt x="121" y="223"/>
                  <a:pt x="116" y="231"/>
                </a:cubicBezTo>
                <a:cubicBezTo>
                  <a:pt x="110" y="241"/>
                  <a:pt x="113" y="253"/>
                  <a:pt x="107" y="262"/>
                </a:cubicBezTo>
                <a:cubicBezTo>
                  <a:pt x="104" y="267"/>
                  <a:pt x="98" y="271"/>
                  <a:pt x="95" y="276"/>
                </a:cubicBezTo>
                <a:cubicBezTo>
                  <a:pt x="92" y="281"/>
                  <a:pt x="92" y="286"/>
                  <a:pt x="89" y="291"/>
                </a:cubicBezTo>
                <a:cubicBezTo>
                  <a:pt x="88" y="293"/>
                  <a:pt x="85" y="297"/>
                  <a:pt x="81" y="301"/>
                </a:cubicBezTo>
                <a:cubicBezTo>
                  <a:pt x="102" y="306"/>
                  <a:pt x="123" y="304"/>
                  <a:pt x="141" y="302"/>
                </a:cubicBezTo>
                <a:cubicBezTo>
                  <a:pt x="152" y="301"/>
                  <a:pt x="166" y="299"/>
                  <a:pt x="181" y="296"/>
                </a:cubicBezTo>
                <a:cubicBezTo>
                  <a:pt x="179" y="292"/>
                  <a:pt x="175" y="287"/>
                  <a:pt x="173" y="283"/>
                </a:cubicBezTo>
                <a:cubicBezTo>
                  <a:pt x="168" y="274"/>
                  <a:pt x="165" y="264"/>
                  <a:pt x="163" y="254"/>
                </a:cubicBezTo>
                <a:cubicBezTo>
                  <a:pt x="168" y="258"/>
                  <a:pt x="167" y="263"/>
                  <a:pt x="169" y="268"/>
                </a:cubicBezTo>
                <a:cubicBezTo>
                  <a:pt x="172" y="274"/>
                  <a:pt x="175" y="278"/>
                  <a:pt x="179" y="282"/>
                </a:cubicBezTo>
                <a:cubicBezTo>
                  <a:pt x="181" y="283"/>
                  <a:pt x="187" y="289"/>
                  <a:pt x="191" y="294"/>
                </a:cubicBezTo>
                <a:cubicBezTo>
                  <a:pt x="233" y="283"/>
                  <a:pt x="276" y="255"/>
                  <a:pt x="278" y="165"/>
                </a:cubicBezTo>
                <a:cubicBezTo>
                  <a:pt x="278" y="157"/>
                  <a:pt x="275" y="157"/>
                  <a:pt x="270" y="152"/>
                </a:cubicBezTo>
                <a:cubicBezTo>
                  <a:pt x="264" y="148"/>
                  <a:pt x="264" y="144"/>
                  <a:pt x="261" y="14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3" name="Freeform 53"/>
          <p:cNvSpPr>
            <a:spLocks noEditPoints="1"/>
          </p:cNvSpPr>
          <p:nvPr/>
        </p:nvSpPr>
        <p:spPr bwMode="auto">
          <a:xfrm>
            <a:off x="2511426" y="4419601"/>
            <a:ext cx="739775" cy="811213"/>
          </a:xfrm>
          <a:custGeom>
            <a:avLst/>
            <a:gdLst/>
            <a:ahLst/>
            <a:cxnLst>
              <a:cxn ang="0">
                <a:pos x="23" y="231"/>
              </a:cxn>
              <a:cxn ang="0">
                <a:pos x="91" y="162"/>
              </a:cxn>
              <a:cxn ang="0">
                <a:pos x="57" y="150"/>
              </a:cxn>
              <a:cxn ang="0">
                <a:pos x="121" y="178"/>
              </a:cxn>
              <a:cxn ang="0">
                <a:pos x="114" y="182"/>
              </a:cxn>
              <a:cxn ang="0">
                <a:pos x="91" y="162"/>
              </a:cxn>
              <a:cxn ang="0">
                <a:pos x="147" y="6"/>
              </a:cxn>
              <a:cxn ang="0">
                <a:pos x="139" y="84"/>
              </a:cxn>
              <a:cxn ang="0">
                <a:pos x="148" y="112"/>
              </a:cxn>
              <a:cxn ang="0">
                <a:pos x="259" y="140"/>
              </a:cxn>
              <a:cxn ang="0">
                <a:pos x="205" y="132"/>
              </a:cxn>
              <a:cxn ang="0">
                <a:pos x="271" y="158"/>
              </a:cxn>
              <a:cxn ang="0">
                <a:pos x="271" y="158"/>
              </a:cxn>
              <a:cxn ang="0">
                <a:pos x="195" y="103"/>
              </a:cxn>
              <a:cxn ang="0">
                <a:pos x="266" y="114"/>
              </a:cxn>
              <a:cxn ang="0">
                <a:pos x="17" y="123"/>
              </a:cxn>
              <a:cxn ang="0">
                <a:pos x="104" y="101"/>
              </a:cxn>
              <a:cxn ang="0">
                <a:pos x="0" y="164"/>
              </a:cxn>
              <a:cxn ang="0">
                <a:pos x="99" y="281"/>
              </a:cxn>
              <a:cxn ang="0">
                <a:pos x="115" y="253"/>
              </a:cxn>
              <a:cxn ang="0">
                <a:pos x="98" y="296"/>
              </a:cxn>
              <a:cxn ang="0">
                <a:pos x="197" y="300"/>
              </a:cxn>
              <a:cxn ang="0">
                <a:pos x="183" y="275"/>
              </a:cxn>
              <a:cxn ang="0">
                <a:pos x="162" y="231"/>
              </a:cxn>
              <a:cxn ang="0">
                <a:pos x="161" y="180"/>
              </a:cxn>
              <a:cxn ang="0">
                <a:pos x="172" y="250"/>
              </a:cxn>
              <a:cxn ang="0">
                <a:pos x="211" y="295"/>
              </a:cxn>
              <a:cxn ang="0">
                <a:pos x="277" y="150"/>
              </a:cxn>
              <a:cxn ang="0">
                <a:pos x="203" y="27"/>
              </a:cxn>
              <a:cxn ang="0">
                <a:pos x="190" y="16"/>
              </a:cxn>
              <a:cxn ang="0">
                <a:pos x="71" y="45"/>
              </a:cxn>
              <a:cxn ang="0">
                <a:pos x="17" y="143"/>
              </a:cxn>
            </a:cxnLst>
            <a:rect l="0" t="0" r="r" b="b"/>
            <a:pathLst>
              <a:path w="278" h="305">
                <a:moveTo>
                  <a:pt x="15" y="161"/>
                </a:moveTo>
                <a:cubicBezTo>
                  <a:pt x="98" y="187"/>
                  <a:pt x="44" y="247"/>
                  <a:pt x="23" y="231"/>
                </a:cubicBezTo>
                <a:cubicBezTo>
                  <a:pt x="2" y="214"/>
                  <a:pt x="2" y="161"/>
                  <a:pt x="15" y="161"/>
                </a:cubicBezTo>
                <a:close/>
                <a:moveTo>
                  <a:pt x="91" y="162"/>
                </a:moveTo>
                <a:cubicBezTo>
                  <a:pt x="82" y="160"/>
                  <a:pt x="73" y="157"/>
                  <a:pt x="66" y="152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67" y="148"/>
                  <a:pt x="82" y="157"/>
                  <a:pt x="91" y="162"/>
                </a:cubicBezTo>
                <a:cubicBezTo>
                  <a:pt x="102" y="166"/>
                  <a:pt x="113" y="170"/>
                  <a:pt x="121" y="178"/>
                </a:cubicBezTo>
                <a:cubicBezTo>
                  <a:pt x="123" y="180"/>
                  <a:pt x="128" y="192"/>
                  <a:pt x="125" y="195"/>
                </a:cubicBezTo>
                <a:cubicBezTo>
                  <a:pt x="121" y="198"/>
                  <a:pt x="116" y="185"/>
                  <a:pt x="114" y="182"/>
                </a:cubicBezTo>
                <a:cubicBezTo>
                  <a:pt x="109" y="174"/>
                  <a:pt x="100" y="168"/>
                  <a:pt x="92" y="163"/>
                </a:cubicBezTo>
                <a:cubicBezTo>
                  <a:pt x="92" y="163"/>
                  <a:pt x="91" y="163"/>
                  <a:pt x="91" y="162"/>
                </a:cubicBezTo>
                <a:close/>
                <a:moveTo>
                  <a:pt x="84" y="35"/>
                </a:moveTo>
                <a:cubicBezTo>
                  <a:pt x="75" y="7"/>
                  <a:pt x="147" y="6"/>
                  <a:pt x="147" y="6"/>
                </a:cubicBezTo>
                <a:cubicBezTo>
                  <a:pt x="147" y="6"/>
                  <a:pt x="181" y="1"/>
                  <a:pt x="181" y="34"/>
                </a:cubicBezTo>
                <a:cubicBezTo>
                  <a:pt x="181" y="66"/>
                  <a:pt x="153" y="85"/>
                  <a:pt x="139" y="84"/>
                </a:cubicBezTo>
                <a:cubicBezTo>
                  <a:pt x="124" y="83"/>
                  <a:pt x="94" y="63"/>
                  <a:pt x="84" y="35"/>
                </a:cubicBezTo>
                <a:close/>
                <a:moveTo>
                  <a:pt x="148" y="112"/>
                </a:moveTo>
                <a:cubicBezTo>
                  <a:pt x="162" y="117"/>
                  <a:pt x="179" y="118"/>
                  <a:pt x="193" y="123"/>
                </a:cubicBezTo>
                <a:cubicBezTo>
                  <a:pt x="215" y="130"/>
                  <a:pt x="235" y="141"/>
                  <a:pt x="259" y="140"/>
                </a:cubicBezTo>
                <a:cubicBezTo>
                  <a:pt x="255" y="143"/>
                  <a:pt x="255" y="143"/>
                  <a:pt x="255" y="143"/>
                </a:cubicBezTo>
                <a:cubicBezTo>
                  <a:pt x="236" y="143"/>
                  <a:pt x="222" y="138"/>
                  <a:pt x="205" y="132"/>
                </a:cubicBezTo>
                <a:cubicBezTo>
                  <a:pt x="186" y="125"/>
                  <a:pt x="167" y="121"/>
                  <a:pt x="148" y="112"/>
                </a:cubicBezTo>
                <a:close/>
                <a:moveTo>
                  <a:pt x="271" y="158"/>
                </a:moveTo>
                <a:cubicBezTo>
                  <a:pt x="271" y="158"/>
                  <a:pt x="278" y="197"/>
                  <a:pt x="261" y="225"/>
                </a:cubicBezTo>
                <a:cubicBezTo>
                  <a:pt x="244" y="253"/>
                  <a:pt x="178" y="163"/>
                  <a:pt x="271" y="158"/>
                </a:cubicBezTo>
                <a:close/>
                <a:moveTo>
                  <a:pt x="266" y="114"/>
                </a:moveTo>
                <a:cubicBezTo>
                  <a:pt x="266" y="146"/>
                  <a:pt x="207" y="120"/>
                  <a:pt x="195" y="103"/>
                </a:cubicBezTo>
                <a:cubicBezTo>
                  <a:pt x="184" y="86"/>
                  <a:pt x="184" y="28"/>
                  <a:pt x="222" y="40"/>
                </a:cubicBezTo>
                <a:cubicBezTo>
                  <a:pt x="261" y="52"/>
                  <a:pt x="266" y="114"/>
                  <a:pt x="266" y="114"/>
                </a:cubicBezTo>
                <a:close/>
                <a:moveTo>
                  <a:pt x="104" y="101"/>
                </a:moveTo>
                <a:cubicBezTo>
                  <a:pt x="111" y="110"/>
                  <a:pt x="28" y="158"/>
                  <a:pt x="17" y="123"/>
                </a:cubicBezTo>
                <a:cubicBezTo>
                  <a:pt x="6" y="88"/>
                  <a:pt x="46" y="49"/>
                  <a:pt x="66" y="54"/>
                </a:cubicBezTo>
                <a:cubicBezTo>
                  <a:pt x="81" y="57"/>
                  <a:pt x="96" y="93"/>
                  <a:pt x="104" y="101"/>
                </a:cubicBezTo>
                <a:close/>
                <a:moveTo>
                  <a:pt x="9" y="152"/>
                </a:moveTo>
                <a:cubicBezTo>
                  <a:pt x="4" y="156"/>
                  <a:pt x="0" y="157"/>
                  <a:pt x="0" y="164"/>
                </a:cubicBezTo>
                <a:cubicBezTo>
                  <a:pt x="3" y="254"/>
                  <a:pt x="46" y="283"/>
                  <a:pt x="87" y="294"/>
                </a:cubicBezTo>
                <a:cubicBezTo>
                  <a:pt x="92" y="288"/>
                  <a:pt x="98" y="283"/>
                  <a:pt x="99" y="281"/>
                </a:cubicBezTo>
                <a:cubicBezTo>
                  <a:pt x="104" y="277"/>
                  <a:pt x="107" y="273"/>
                  <a:pt x="109" y="268"/>
                </a:cubicBezTo>
                <a:cubicBezTo>
                  <a:pt x="111" y="263"/>
                  <a:pt x="110" y="257"/>
                  <a:pt x="115" y="253"/>
                </a:cubicBezTo>
                <a:cubicBezTo>
                  <a:pt x="114" y="264"/>
                  <a:pt x="110" y="273"/>
                  <a:pt x="105" y="282"/>
                </a:cubicBezTo>
                <a:cubicBezTo>
                  <a:pt x="103" y="286"/>
                  <a:pt x="100" y="291"/>
                  <a:pt x="98" y="296"/>
                </a:cubicBezTo>
                <a:cubicBezTo>
                  <a:pt x="112" y="299"/>
                  <a:pt x="126" y="300"/>
                  <a:pt x="138" y="302"/>
                </a:cubicBezTo>
                <a:cubicBezTo>
                  <a:pt x="155" y="304"/>
                  <a:pt x="176" y="305"/>
                  <a:pt x="197" y="300"/>
                </a:cubicBezTo>
                <a:cubicBezTo>
                  <a:pt x="194" y="297"/>
                  <a:pt x="191" y="293"/>
                  <a:pt x="189" y="291"/>
                </a:cubicBezTo>
                <a:cubicBezTo>
                  <a:pt x="186" y="285"/>
                  <a:pt x="186" y="280"/>
                  <a:pt x="183" y="275"/>
                </a:cubicBezTo>
                <a:cubicBezTo>
                  <a:pt x="180" y="270"/>
                  <a:pt x="175" y="267"/>
                  <a:pt x="171" y="262"/>
                </a:cubicBezTo>
                <a:cubicBezTo>
                  <a:pt x="165" y="252"/>
                  <a:pt x="168" y="241"/>
                  <a:pt x="162" y="231"/>
                </a:cubicBezTo>
                <a:cubicBezTo>
                  <a:pt x="158" y="223"/>
                  <a:pt x="158" y="220"/>
                  <a:pt x="158" y="210"/>
                </a:cubicBezTo>
                <a:cubicBezTo>
                  <a:pt x="158" y="201"/>
                  <a:pt x="158" y="187"/>
                  <a:pt x="161" y="180"/>
                </a:cubicBezTo>
                <a:cubicBezTo>
                  <a:pt x="164" y="188"/>
                  <a:pt x="165" y="206"/>
                  <a:pt x="166" y="216"/>
                </a:cubicBezTo>
                <a:cubicBezTo>
                  <a:pt x="167" y="228"/>
                  <a:pt x="168" y="239"/>
                  <a:pt x="172" y="250"/>
                </a:cubicBezTo>
                <a:cubicBezTo>
                  <a:pt x="176" y="262"/>
                  <a:pt x="183" y="271"/>
                  <a:pt x="190" y="280"/>
                </a:cubicBezTo>
                <a:cubicBezTo>
                  <a:pt x="194" y="286"/>
                  <a:pt x="202" y="296"/>
                  <a:pt x="211" y="295"/>
                </a:cubicBezTo>
                <a:cubicBezTo>
                  <a:pt x="211" y="296"/>
                  <a:pt x="211" y="296"/>
                  <a:pt x="211" y="296"/>
                </a:cubicBezTo>
                <a:cubicBezTo>
                  <a:pt x="247" y="281"/>
                  <a:pt x="278" y="243"/>
                  <a:pt x="277" y="150"/>
                </a:cubicBezTo>
                <a:cubicBezTo>
                  <a:pt x="276" y="67"/>
                  <a:pt x="240" y="38"/>
                  <a:pt x="204" y="28"/>
                </a:cubicBezTo>
                <a:cubicBezTo>
                  <a:pt x="203" y="28"/>
                  <a:pt x="203" y="27"/>
                  <a:pt x="203" y="27"/>
                </a:cubicBezTo>
                <a:cubicBezTo>
                  <a:pt x="198" y="29"/>
                  <a:pt x="192" y="30"/>
                  <a:pt x="190" y="30"/>
                </a:cubicBezTo>
                <a:cubicBezTo>
                  <a:pt x="190" y="25"/>
                  <a:pt x="190" y="20"/>
                  <a:pt x="190" y="16"/>
                </a:cubicBezTo>
                <a:cubicBezTo>
                  <a:pt x="167" y="0"/>
                  <a:pt x="138" y="1"/>
                  <a:pt x="132" y="0"/>
                </a:cubicBezTo>
                <a:cubicBezTo>
                  <a:pt x="126" y="0"/>
                  <a:pt x="75" y="6"/>
                  <a:pt x="71" y="45"/>
                </a:cubicBezTo>
                <a:cubicBezTo>
                  <a:pt x="38" y="54"/>
                  <a:pt x="8" y="78"/>
                  <a:pt x="11" y="116"/>
                </a:cubicBezTo>
                <a:cubicBezTo>
                  <a:pt x="12" y="126"/>
                  <a:pt x="15" y="137"/>
                  <a:pt x="17" y="143"/>
                </a:cubicBezTo>
                <a:cubicBezTo>
                  <a:pt x="15" y="143"/>
                  <a:pt x="14" y="147"/>
                  <a:pt x="9" y="15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4" name="Freeform 54"/>
          <p:cNvSpPr>
            <a:spLocks noEditPoints="1"/>
          </p:cNvSpPr>
          <p:nvPr/>
        </p:nvSpPr>
        <p:spPr bwMode="auto">
          <a:xfrm>
            <a:off x="1638301" y="5160963"/>
            <a:ext cx="739775" cy="814388"/>
          </a:xfrm>
          <a:custGeom>
            <a:avLst/>
            <a:gdLst/>
            <a:ahLst/>
            <a:cxnLst>
              <a:cxn ang="0">
                <a:pos x="263" y="161"/>
              </a:cxn>
              <a:cxn ang="0">
                <a:pos x="186" y="164"/>
              </a:cxn>
              <a:cxn ang="0">
                <a:pos x="153" y="195"/>
              </a:cxn>
              <a:cxn ang="0">
                <a:pos x="187" y="163"/>
              </a:cxn>
              <a:cxn ang="0">
                <a:pos x="213" y="153"/>
              </a:cxn>
              <a:cxn ang="0">
                <a:pos x="186" y="164"/>
              </a:cxn>
              <a:cxn ang="0">
                <a:pos x="97" y="34"/>
              </a:cxn>
              <a:cxn ang="0">
                <a:pos x="194" y="36"/>
              </a:cxn>
              <a:cxn ang="0">
                <a:pos x="74" y="132"/>
              </a:cxn>
              <a:cxn ang="0">
                <a:pos x="19" y="141"/>
              </a:cxn>
              <a:cxn ang="0">
                <a:pos x="130" y="113"/>
              </a:cxn>
              <a:cxn ang="0">
                <a:pos x="17" y="226"/>
              </a:cxn>
              <a:cxn ang="0">
                <a:pos x="17" y="226"/>
              </a:cxn>
              <a:cxn ang="0">
                <a:pos x="83" y="103"/>
              </a:cxn>
              <a:cxn ang="0">
                <a:pos x="56" y="40"/>
              </a:cxn>
              <a:cxn ang="0">
                <a:pos x="261" y="124"/>
              </a:cxn>
              <a:cxn ang="0">
                <a:pos x="212" y="54"/>
              </a:cxn>
              <a:cxn ang="0">
                <a:pos x="267" y="116"/>
              </a:cxn>
              <a:cxn ang="0">
                <a:pos x="146" y="1"/>
              </a:cxn>
              <a:cxn ang="0">
                <a:pos x="88" y="30"/>
              </a:cxn>
              <a:cxn ang="0">
                <a:pos x="75" y="29"/>
              </a:cxn>
              <a:cxn ang="0">
                <a:pos x="67" y="296"/>
              </a:cxn>
              <a:cxn ang="0">
                <a:pos x="89" y="280"/>
              </a:cxn>
              <a:cxn ang="0">
                <a:pos x="113" y="216"/>
              </a:cxn>
              <a:cxn ang="0">
                <a:pos x="120" y="210"/>
              </a:cxn>
              <a:cxn ang="0">
                <a:pos x="107" y="262"/>
              </a:cxn>
              <a:cxn ang="0">
                <a:pos x="89" y="291"/>
              </a:cxn>
              <a:cxn ang="0">
                <a:pos x="141" y="302"/>
              </a:cxn>
              <a:cxn ang="0">
                <a:pos x="173" y="283"/>
              </a:cxn>
              <a:cxn ang="0">
                <a:pos x="169" y="268"/>
              </a:cxn>
              <a:cxn ang="0">
                <a:pos x="191" y="294"/>
              </a:cxn>
              <a:cxn ang="0">
                <a:pos x="270" y="152"/>
              </a:cxn>
            </a:cxnLst>
            <a:rect l="0" t="0" r="r" b="b"/>
            <a:pathLst>
              <a:path w="278" h="306">
                <a:moveTo>
                  <a:pt x="255" y="231"/>
                </a:moveTo>
                <a:cubicBezTo>
                  <a:pt x="234" y="248"/>
                  <a:pt x="181" y="187"/>
                  <a:pt x="263" y="161"/>
                </a:cubicBezTo>
                <a:cubicBezTo>
                  <a:pt x="277" y="161"/>
                  <a:pt x="276" y="214"/>
                  <a:pt x="255" y="231"/>
                </a:cubicBezTo>
                <a:close/>
                <a:moveTo>
                  <a:pt x="186" y="164"/>
                </a:moveTo>
                <a:cubicBezTo>
                  <a:pt x="178" y="169"/>
                  <a:pt x="170" y="175"/>
                  <a:pt x="164" y="182"/>
                </a:cubicBezTo>
                <a:cubicBezTo>
                  <a:pt x="162" y="185"/>
                  <a:pt x="157" y="198"/>
                  <a:pt x="153" y="195"/>
                </a:cubicBezTo>
                <a:cubicBezTo>
                  <a:pt x="150" y="192"/>
                  <a:pt x="156" y="181"/>
                  <a:pt x="158" y="179"/>
                </a:cubicBezTo>
                <a:cubicBezTo>
                  <a:pt x="165" y="170"/>
                  <a:pt x="176" y="166"/>
                  <a:pt x="187" y="163"/>
                </a:cubicBezTo>
                <a:cubicBezTo>
                  <a:pt x="197" y="157"/>
                  <a:pt x="211" y="148"/>
                  <a:pt x="221" y="150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05" y="157"/>
                  <a:pt x="196" y="160"/>
                  <a:pt x="187" y="163"/>
                </a:cubicBezTo>
                <a:cubicBezTo>
                  <a:pt x="187" y="163"/>
                  <a:pt x="186" y="163"/>
                  <a:pt x="186" y="164"/>
                </a:cubicBezTo>
                <a:close/>
                <a:moveTo>
                  <a:pt x="140" y="84"/>
                </a:moveTo>
                <a:cubicBezTo>
                  <a:pt x="125" y="85"/>
                  <a:pt x="97" y="66"/>
                  <a:pt x="97" y="34"/>
                </a:cubicBezTo>
                <a:cubicBezTo>
                  <a:pt x="97" y="2"/>
                  <a:pt x="131" y="7"/>
                  <a:pt x="131" y="7"/>
                </a:cubicBezTo>
                <a:cubicBezTo>
                  <a:pt x="131" y="7"/>
                  <a:pt x="203" y="8"/>
                  <a:pt x="194" y="36"/>
                </a:cubicBezTo>
                <a:cubicBezTo>
                  <a:pt x="185" y="64"/>
                  <a:pt x="154" y="83"/>
                  <a:pt x="140" y="84"/>
                </a:cubicBezTo>
                <a:close/>
                <a:moveTo>
                  <a:pt x="74" y="132"/>
                </a:moveTo>
                <a:cubicBezTo>
                  <a:pt x="57" y="138"/>
                  <a:pt x="43" y="143"/>
                  <a:pt x="23" y="143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43" y="141"/>
                  <a:pt x="63" y="131"/>
                  <a:pt x="85" y="123"/>
                </a:cubicBezTo>
                <a:cubicBezTo>
                  <a:pt x="100" y="119"/>
                  <a:pt x="116" y="118"/>
                  <a:pt x="130" y="113"/>
                </a:cubicBezTo>
                <a:cubicBezTo>
                  <a:pt x="111" y="122"/>
                  <a:pt x="92" y="126"/>
                  <a:pt x="74" y="132"/>
                </a:cubicBezTo>
                <a:close/>
                <a:moveTo>
                  <a:pt x="17" y="226"/>
                </a:moveTo>
                <a:cubicBezTo>
                  <a:pt x="0" y="198"/>
                  <a:pt x="7" y="159"/>
                  <a:pt x="7" y="159"/>
                </a:cubicBezTo>
                <a:cubicBezTo>
                  <a:pt x="101" y="163"/>
                  <a:pt x="34" y="254"/>
                  <a:pt x="17" y="226"/>
                </a:cubicBezTo>
                <a:close/>
                <a:moveTo>
                  <a:pt x="56" y="40"/>
                </a:moveTo>
                <a:cubicBezTo>
                  <a:pt x="95" y="29"/>
                  <a:pt x="95" y="86"/>
                  <a:pt x="83" y="103"/>
                </a:cubicBezTo>
                <a:cubicBezTo>
                  <a:pt x="71" y="120"/>
                  <a:pt x="12" y="146"/>
                  <a:pt x="12" y="114"/>
                </a:cubicBezTo>
                <a:cubicBezTo>
                  <a:pt x="12" y="114"/>
                  <a:pt x="17" y="52"/>
                  <a:pt x="56" y="40"/>
                </a:cubicBezTo>
                <a:close/>
                <a:moveTo>
                  <a:pt x="212" y="54"/>
                </a:moveTo>
                <a:cubicBezTo>
                  <a:pt x="233" y="50"/>
                  <a:pt x="272" y="89"/>
                  <a:pt x="261" y="124"/>
                </a:cubicBezTo>
                <a:cubicBezTo>
                  <a:pt x="250" y="158"/>
                  <a:pt x="167" y="110"/>
                  <a:pt x="175" y="102"/>
                </a:cubicBezTo>
                <a:cubicBezTo>
                  <a:pt x="182" y="93"/>
                  <a:pt x="197" y="57"/>
                  <a:pt x="212" y="54"/>
                </a:cubicBezTo>
                <a:close/>
                <a:moveTo>
                  <a:pt x="261" y="143"/>
                </a:moveTo>
                <a:cubicBezTo>
                  <a:pt x="263" y="137"/>
                  <a:pt x="266" y="126"/>
                  <a:pt x="267" y="116"/>
                </a:cubicBezTo>
                <a:cubicBezTo>
                  <a:pt x="270" y="79"/>
                  <a:pt x="240" y="54"/>
                  <a:pt x="208" y="45"/>
                </a:cubicBezTo>
                <a:cubicBezTo>
                  <a:pt x="203" y="7"/>
                  <a:pt x="152" y="0"/>
                  <a:pt x="146" y="1"/>
                </a:cubicBezTo>
                <a:cubicBezTo>
                  <a:pt x="141" y="1"/>
                  <a:pt x="111" y="1"/>
                  <a:pt x="88" y="16"/>
                </a:cubicBezTo>
                <a:cubicBezTo>
                  <a:pt x="88" y="21"/>
                  <a:pt x="88" y="25"/>
                  <a:pt x="88" y="30"/>
                </a:cubicBezTo>
                <a:cubicBezTo>
                  <a:pt x="86" y="31"/>
                  <a:pt x="80" y="29"/>
                  <a:pt x="76" y="27"/>
                </a:cubicBezTo>
                <a:cubicBezTo>
                  <a:pt x="75" y="28"/>
                  <a:pt x="75" y="28"/>
                  <a:pt x="75" y="29"/>
                </a:cubicBezTo>
                <a:cubicBezTo>
                  <a:pt x="39" y="39"/>
                  <a:pt x="2" y="67"/>
                  <a:pt x="1" y="150"/>
                </a:cubicBezTo>
                <a:cubicBezTo>
                  <a:pt x="0" y="243"/>
                  <a:pt x="31" y="282"/>
                  <a:pt x="67" y="296"/>
                </a:cubicBezTo>
                <a:cubicBezTo>
                  <a:pt x="68" y="295"/>
                  <a:pt x="68" y="295"/>
                  <a:pt x="68" y="295"/>
                </a:cubicBezTo>
                <a:cubicBezTo>
                  <a:pt x="76" y="297"/>
                  <a:pt x="84" y="286"/>
                  <a:pt x="89" y="280"/>
                </a:cubicBezTo>
                <a:cubicBezTo>
                  <a:pt x="95" y="271"/>
                  <a:pt x="102" y="262"/>
                  <a:pt x="106" y="251"/>
                </a:cubicBezTo>
                <a:cubicBezTo>
                  <a:pt x="110" y="239"/>
                  <a:pt x="111" y="228"/>
                  <a:pt x="113" y="216"/>
                </a:cubicBezTo>
                <a:cubicBezTo>
                  <a:pt x="114" y="206"/>
                  <a:pt x="114" y="188"/>
                  <a:pt x="118" y="180"/>
                </a:cubicBezTo>
                <a:cubicBezTo>
                  <a:pt x="120" y="188"/>
                  <a:pt x="120" y="202"/>
                  <a:pt x="120" y="210"/>
                </a:cubicBezTo>
                <a:cubicBezTo>
                  <a:pt x="120" y="221"/>
                  <a:pt x="120" y="223"/>
                  <a:pt x="116" y="231"/>
                </a:cubicBezTo>
                <a:cubicBezTo>
                  <a:pt x="110" y="241"/>
                  <a:pt x="113" y="253"/>
                  <a:pt x="107" y="262"/>
                </a:cubicBezTo>
                <a:cubicBezTo>
                  <a:pt x="104" y="267"/>
                  <a:pt x="98" y="270"/>
                  <a:pt x="95" y="276"/>
                </a:cubicBezTo>
                <a:cubicBezTo>
                  <a:pt x="92" y="281"/>
                  <a:pt x="92" y="286"/>
                  <a:pt x="89" y="291"/>
                </a:cubicBezTo>
                <a:cubicBezTo>
                  <a:pt x="88" y="293"/>
                  <a:pt x="85" y="297"/>
                  <a:pt x="81" y="301"/>
                </a:cubicBezTo>
                <a:cubicBezTo>
                  <a:pt x="102" y="306"/>
                  <a:pt x="123" y="304"/>
                  <a:pt x="141" y="302"/>
                </a:cubicBezTo>
                <a:cubicBezTo>
                  <a:pt x="152" y="300"/>
                  <a:pt x="166" y="299"/>
                  <a:pt x="181" y="296"/>
                </a:cubicBezTo>
                <a:cubicBezTo>
                  <a:pt x="179" y="291"/>
                  <a:pt x="175" y="287"/>
                  <a:pt x="173" y="283"/>
                </a:cubicBezTo>
                <a:cubicBezTo>
                  <a:pt x="168" y="274"/>
                  <a:pt x="165" y="264"/>
                  <a:pt x="163" y="254"/>
                </a:cubicBezTo>
                <a:cubicBezTo>
                  <a:pt x="168" y="257"/>
                  <a:pt x="167" y="263"/>
                  <a:pt x="169" y="268"/>
                </a:cubicBezTo>
                <a:cubicBezTo>
                  <a:pt x="172" y="273"/>
                  <a:pt x="175" y="278"/>
                  <a:pt x="179" y="282"/>
                </a:cubicBezTo>
                <a:cubicBezTo>
                  <a:pt x="181" y="283"/>
                  <a:pt x="187" y="289"/>
                  <a:pt x="191" y="294"/>
                </a:cubicBezTo>
                <a:cubicBezTo>
                  <a:pt x="233" y="283"/>
                  <a:pt x="276" y="255"/>
                  <a:pt x="278" y="164"/>
                </a:cubicBezTo>
                <a:cubicBezTo>
                  <a:pt x="278" y="157"/>
                  <a:pt x="275" y="157"/>
                  <a:pt x="270" y="152"/>
                </a:cubicBezTo>
                <a:cubicBezTo>
                  <a:pt x="264" y="148"/>
                  <a:pt x="264" y="144"/>
                  <a:pt x="261" y="14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5" name="Freeform 55"/>
          <p:cNvSpPr>
            <a:spLocks noEditPoints="1"/>
          </p:cNvSpPr>
          <p:nvPr/>
        </p:nvSpPr>
        <p:spPr bwMode="auto">
          <a:xfrm>
            <a:off x="2511426" y="5616576"/>
            <a:ext cx="739775" cy="811213"/>
          </a:xfrm>
          <a:custGeom>
            <a:avLst/>
            <a:gdLst/>
            <a:ahLst/>
            <a:cxnLst>
              <a:cxn ang="0">
                <a:pos x="23" y="231"/>
              </a:cxn>
              <a:cxn ang="0">
                <a:pos x="91" y="162"/>
              </a:cxn>
              <a:cxn ang="0">
                <a:pos x="57" y="150"/>
              </a:cxn>
              <a:cxn ang="0">
                <a:pos x="121" y="178"/>
              </a:cxn>
              <a:cxn ang="0">
                <a:pos x="114" y="182"/>
              </a:cxn>
              <a:cxn ang="0">
                <a:pos x="91" y="162"/>
              </a:cxn>
              <a:cxn ang="0">
                <a:pos x="147" y="6"/>
              </a:cxn>
              <a:cxn ang="0">
                <a:pos x="139" y="84"/>
              </a:cxn>
              <a:cxn ang="0">
                <a:pos x="148" y="112"/>
              </a:cxn>
              <a:cxn ang="0">
                <a:pos x="259" y="140"/>
              </a:cxn>
              <a:cxn ang="0">
                <a:pos x="205" y="132"/>
              </a:cxn>
              <a:cxn ang="0">
                <a:pos x="271" y="158"/>
              </a:cxn>
              <a:cxn ang="0">
                <a:pos x="271" y="158"/>
              </a:cxn>
              <a:cxn ang="0">
                <a:pos x="195" y="103"/>
              </a:cxn>
              <a:cxn ang="0">
                <a:pos x="266" y="114"/>
              </a:cxn>
              <a:cxn ang="0">
                <a:pos x="17" y="123"/>
              </a:cxn>
              <a:cxn ang="0">
                <a:pos x="104" y="101"/>
              </a:cxn>
              <a:cxn ang="0">
                <a:pos x="0" y="164"/>
              </a:cxn>
              <a:cxn ang="0">
                <a:pos x="99" y="281"/>
              </a:cxn>
              <a:cxn ang="0">
                <a:pos x="115" y="253"/>
              </a:cxn>
              <a:cxn ang="0">
                <a:pos x="98" y="296"/>
              </a:cxn>
              <a:cxn ang="0">
                <a:pos x="197" y="300"/>
              </a:cxn>
              <a:cxn ang="0">
                <a:pos x="183" y="275"/>
              </a:cxn>
              <a:cxn ang="0">
                <a:pos x="162" y="230"/>
              </a:cxn>
              <a:cxn ang="0">
                <a:pos x="161" y="179"/>
              </a:cxn>
              <a:cxn ang="0">
                <a:pos x="172" y="250"/>
              </a:cxn>
              <a:cxn ang="0">
                <a:pos x="211" y="295"/>
              </a:cxn>
              <a:cxn ang="0">
                <a:pos x="277" y="150"/>
              </a:cxn>
              <a:cxn ang="0">
                <a:pos x="203" y="27"/>
              </a:cxn>
              <a:cxn ang="0">
                <a:pos x="190" y="16"/>
              </a:cxn>
              <a:cxn ang="0">
                <a:pos x="71" y="45"/>
              </a:cxn>
              <a:cxn ang="0">
                <a:pos x="17" y="143"/>
              </a:cxn>
            </a:cxnLst>
            <a:rect l="0" t="0" r="r" b="b"/>
            <a:pathLst>
              <a:path w="278" h="305">
                <a:moveTo>
                  <a:pt x="15" y="161"/>
                </a:moveTo>
                <a:cubicBezTo>
                  <a:pt x="98" y="187"/>
                  <a:pt x="44" y="247"/>
                  <a:pt x="23" y="231"/>
                </a:cubicBezTo>
                <a:cubicBezTo>
                  <a:pt x="2" y="214"/>
                  <a:pt x="2" y="161"/>
                  <a:pt x="15" y="161"/>
                </a:cubicBezTo>
                <a:close/>
                <a:moveTo>
                  <a:pt x="91" y="162"/>
                </a:moveTo>
                <a:cubicBezTo>
                  <a:pt x="82" y="160"/>
                  <a:pt x="73" y="157"/>
                  <a:pt x="66" y="152"/>
                </a:cubicBezTo>
                <a:cubicBezTo>
                  <a:pt x="57" y="150"/>
                  <a:pt x="57" y="150"/>
                  <a:pt x="57" y="150"/>
                </a:cubicBezTo>
                <a:cubicBezTo>
                  <a:pt x="67" y="148"/>
                  <a:pt x="82" y="157"/>
                  <a:pt x="91" y="162"/>
                </a:cubicBezTo>
                <a:cubicBezTo>
                  <a:pt x="102" y="166"/>
                  <a:pt x="113" y="170"/>
                  <a:pt x="121" y="178"/>
                </a:cubicBezTo>
                <a:cubicBezTo>
                  <a:pt x="123" y="180"/>
                  <a:pt x="128" y="192"/>
                  <a:pt x="125" y="195"/>
                </a:cubicBezTo>
                <a:cubicBezTo>
                  <a:pt x="121" y="198"/>
                  <a:pt x="116" y="185"/>
                  <a:pt x="114" y="182"/>
                </a:cubicBezTo>
                <a:cubicBezTo>
                  <a:pt x="109" y="174"/>
                  <a:pt x="100" y="168"/>
                  <a:pt x="92" y="163"/>
                </a:cubicBezTo>
                <a:cubicBezTo>
                  <a:pt x="92" y="163"/>
                  <a:pt x="91" y="163"/>
                  <a:pt x="91" y="162"/>
                </a:cubicBezTo>
                <a:close/>
                <a:moveTo>
                  <a:pt x="84" y="35"/>
                </a:moveTo>
                <a:cubicBezTo>
                  <a:pt x="75" y="7"/>
                  <a:pt x="147" y="6"/>
                  <a:pt x="147" y="6"/>
                </a:cubicBezTo>
                <a:cubicBezTo>
                  <a:pt x="147" y="6"/>
                  <a:pt x="181" y="1"/>
                  <a:pt x="181" y="34"/>
                </a:cubicBezTo>
                <a:cubicBezTo>
                  <a:pt x="181" y="66"/>
                  <a:pt x="153" y="85"/>
                  <a:pt x="139" y="84"/>
                </a:cubicBezTo>
                <a:cubicBezTo>
                  <a:pt x="124" y="83"/>
                  <a:pt x="94" y="63"/>
                  <a:pt x="84" y="35"/>
                </a:cubicBezTo>
                <a:close/>
                <a:moveTo>
                  <a:pt x="148" y="112"/>
                </a:moveTo>
                <a:cubicBezTo>
                  <a:pt x="162" y="117"/>
                  <a:pt x="179" y="118"/>
                  <a:pt x="193" y="123"/>
                </a:cubicBezTo>
                <a:cubicBezTo>
                  <a:pt x="215" y="130"/>
                  <a:pt x="235" y="141"/>
                  <a:pt x="259" y="140"/>
                </a:cubicBezTo>
                <a:cubicBezTo>
                  <a:pt x="255" y="143"/>
                  <a:pt x="255" y="143"/>
                  <a:pt x="255" y="143"/>
                </a:cubicBezTo>
                <a:cubicBezTo>
                  <a:pt x="236" y="143"/>
                  <a:pt x="222" y="138"/>
                  <a:pt x="205" y="132"/>
                </a:cubicBezTo>
                <a:cubicBezTo>
                  <a:pt x="186" y="125"/>
                  <a:pt x="167" y="121"/>
                  <a:pt x="148" y="112"/>
                </a:cubicBezTo>
                <a:close/>
                <a:moveTo>
                  <a:pt x="271" y="158"/>
                </a:moveTo>
                <a:cubicBezTo>
                  <a:pt x="271" y="158"/>
                  <a:pt x="278" y="197"/>
                  <a:pt x="261" y="225"/>
                </a:cubicBezTo>
                <a:cubicBezTo>
                  <a:pt x="244" y="253"/>
                  <a:pt x="178" y="163"/>
                  <a:pt x="271" y="158"/>
                </a:cubicBezTo>
                <a:close/>
                <a:moveTo>
                  <a:pt x="266" y="114"/>
                </a:moveTo>
                <a:cubicBezTo>
                  <a:pt x="266" y="146"/>
                  <a:pt x="207" y="120"/>
                  <a:pt x="195" y="103"/>
                </a:cubicBezTo>
                <a:cubicBezTo>
                  <a:pt x="184" y="86"/>
                  <a:pt x="184" y="28"/>
                  <a:pt x="222" y="40"/>
                </a:cubicBezTo>
                <a:cubicBezTo>
                  <a:pt x="261" y="52"/>
                  <a:pt x="266" y="114"/>
                  <a:pt x="266" y="114"/>
                </a:cubicBezTo>
                <a:close/>
                <a:moveTo>
                  <a:pt x="104" y="101"/>
                </a:moveTo>
                <a:cubicBezTo>
                  <a:pt x="111" y="110"/>
                  <a:pt x="28" y="158"/>
                  <a:pt x="17" y="123"/>
                </a:cubicBezTo>
                <a:cubicBezTo>
                  <a:pt x="6" y="88"/>
                  <a:pt x="46" y="49"/>
                  <a:pt x="66" y="54"/>
                </a:cubicBezTo>
                <a:cubicBezTo>
                  <a:pt x="81" y="57"/>
                  <a:pt x="96" y="93"/>
                  <a:pt x="104" y="101"/>
                </a:cubicBezTo>
                <a:close/>
                <a:moveTo>
                  <a:pt x="9" y="152"/>
                </a:moveTo>
                <a:cubicBezTo>
                  <a:pt x="4" y="156"/>
                  <a:pt x="0" y="157"/>
                  <a:pt x="0" y="164"/>
                </a:cubicBezTo>
                <a:cubicBezTo>
                  <a:pt x="3" y="254"/>
                  <a:pt x="46" y="283"/>
                  <a:pt x="87" y="293"/>
                </a:cubicBezTo>
                <a:cubicBezTo>
                  <a:pt x="92" y="288"/>
                  <a:pt x="98" y="283"/>
                  <a:pt x="99" y="281"/>
                </a:cubicBezTo>
                <a:cubicBezTo>
                  <a:pt x="104" y="277"/>
                  <a:pt x="107" y="273"/>
                  <a:pt x="109" y="268"/>
                </a:cubicBezTo>
                <a:cubicBezTo>
                  <a:pt x="111" y="263"/>
                  <a:pt x="110" y="257"/>
                  <a:pt x="115" y="253"/>
                </a:cubicBezTo>
                <a:cubicBezTo>
                  <a:pt x="114" y="264"/>
                  <a:pt x="110" y="273"/>
                  <a:pt x="105" y="282"/>
                </a:cubicBezTo>
                <a:cubicBezTo>
                  <a:pt x="103" y="286"/>
                  <a:pt x="100" y="291"/>
                  <a:pt x="98" y="296"/>
                </a:cubicBezTo>
                <a:cubicBezTo>
                  <a:pt x="112" y="299"/>
                  <a:pt x="126" y="300"/>
                  <a:pt x="138" y="302"/>
                </a:cubicBezTo>
                <a:cubicBezTo>
                  <a:pt x="155" y="304"/>
                  <a:pt x="176" y="305"/>
                  <a:pt x="197" y="300"/>
                </a:cubicBezTo>
                <a:cubicBezTo>
                  <a:pt x="194" y="297"/>
                  <a:pt x="191" y="293"/>
                  <a:pt x="189" y="291"/>
                </a:cubicBezTo>
                <a:cubicBezTo>
                  <a:pt x="186" y="285"/>
                  <a:pt x="186" y="280"/>
                  <a:pt x="183" y="275"/>
                </a:cubicBezTo>
                <a:cubicBezTo>
                  <a:pt x="180" y="270"/>
                  <a:pt x="175" y="267"/>
                  <a:pt x="171" y="262"/>
                </a:cubicBezTo>
                <a:cubicBezTo>
                  <a:pt x="165" y="252"/>
                  <a:pt x="168" y="241"/>
                  <a:pt x="162" y="230"/>
                </a:cubicBezTo>
                <a:cubicBezTo>
                  <a:pt x="158" y="223"/>
                  <a:pt x="158" y="220"/>
                  <a:pt x="158" y="210"/>
                </a:cubicBezTo>
                <a:cubicBezTo>
                  <a:pt x="158" y="201"/>
                  <a:pt x="158" y="187"/>
                  <a:pt x="161" y="179"/>
                </a:cubicBezTo>
                <a:cubicBezTo>
                  <a:pt x="164" y="188"/>
                  <a:pt x="165" y="206"/>
                  <a:pt x="166" y="216"/>
                </a:cubicBezTo>
                <a:cubicBezTo>
                  <a:pt x="167" y="228"/>
                  <a:pt x="168" y="239"/>
                  <a:pt x="172" y="250"/>
                </a:cubicBezTo>
                <a:cubicBezTo>
                  <a:pt x="176" y="262"/>
                  <a:pt x="183" y="271"/>
                  <a:pt x="190" y="280"/>
                </a:cubicBezTo>
                <a:cubicBezTo>
                  <a:pt x="194" y="286"/>
                  <a:pt x="202" y="296"/>
                  <a:pt x="211" y="295"/>
                </a:cubicBezTo>
                <a:cubicBezTo>
                  <a:pt x="211" y="296"/>
                  <a:pt x="211" y="296"/>
                  <a:pt x="211" y="296"/>
                </a:cubicBezTo>
                <a:cubicBezTo>
                  <a:pt x="247" y="281"/>
                  <a:pt x="278" y="243"/>
                  <a:pt x="277" y="150"/>
                </a:cubicBezTo>
                <a:cubicBezTo>
                  <a:pt x="276" y="67"/>
                  <a:pt x="240" y="38"/>
                  <a:pt x="204" y="28"/>
                </a:cubicBezTo>
                <a:cubicBezTo>
                  <a:pt x="203" y="28"/>
                  <a:pt x="203" y="27"/>
                  <a:pt x="203" y="27"/>
                </a:cubicBezTo>
                <a:cubicBezTo>
                  <a:pt x="198" y="29"/>
                  <a:pt x="192" y="30"/>
                  <a:pt x="190" y="30"/>
                </a:cubicBezTo>
                <a:cubicBezTo>
                  <a:pt x="190" y="25"/>
                  <a:pt x="190" y="20"/>
                  <a:pt x="190" y="16"/>
                </a:cubicBezTo>
                <a:cubicBezTo>
                  <a:pt x="167" y="0"/>
                  <a:pt x="138" y="0"/>
                  <a:pt x="132" y="0"/>
                </a:cubicBezTo>
                <a:cubicBezTo>
                  <a:pt x="126" y="0"/>
                  <a:pt x="75" y="6"/>
                  <a:pt x="71" y="45"/>
                </a:cubicBezTo>
                <a:cubicBezTo>
                  <a:pt x="38" y="54"/>
                  <a:pt x="8" y="78"/>
                  <a:pt x="11" y="116"/>
                </a:cubicBezTo>
                <a:cubicBezTo>
                  <a:pt x="12" y="126"/>
                  <a:pt x="15" y="137"/>
                  <a:pt x="17" y="143"/>
                </a:cubicBezTo>
                <a:cubicBezTo>
                  <a:pt x="15" y="143"/>
                  <a:pt x="14" y="147"/>
                  <a:pt x="9" y="15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6" name="Freeform 56"/>
          <p:cNvSpPr>
            <a:spLocks/>
          </p:cNvSpPr>
          <p:nvPr/>
        </p:nvSpPr>
        <p:spPr bwMode="auto">
          <a:xfrm>
            <a:off x="6088063" y="2611438"/>
            <a:ext cx="141287" cy="250825"/>
          </a:xfrm>
          <a:custGeom>
            <a:avLst/>
            <a:gdLst/>
            <a:ahLst/>
            <a:cxnLst>
              <a:cxn ang="0">
                <a:pos x="49" y="87"/>
              </a:cxn>
              <a:cxn ang="0">
                <a:pos x="32" y="0"/>
              </a:cxn>
              <a:cxn ang="0">
                <a:pos x="18" y="69"/>
              </a:cxn>
              <a:cxn ang="0">
                <a:pos x="49" y="87"/>
              </a:cxn>
            </a:cxnLst>
            <a:rect l="0" t="0" r="r" b="b"/>
            <a:pathLst>
              <a:path w="53" h="94">
                <a:moveTo>
                  <a:pt x="49" y="87"/>
                </a:moveTo>
                <a:cubicBezTo>
                  <a:pt x="53" y="80"/>
                  <a:pt x="52" y="13"/>
                  <a:pt x="32" y="0"/>
                </a:cubicBezTo>
                <a:cubicBezTo>
                  <a:pt x="0" y="27"/>
                  <a:pt x="16" y="67"/>
                  <a:pt x="18" y="69"/>
                </a:cubicBezTo>
                <a:cubicBezTo>
                  <a:pt x="23" y="77"/>
                  <a:pt x="44" y="94"/>
                  <a:pt x="49" y="8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7" name="Freeform 57"/>
          <p:cNvSpPr>
            <a:spLocks/>
          </p:cNvSpPr>
          <p:nvPr/>
        </p:nvSpPr>
        <p:spPr bwMode="auto">
          <a:xfrm>
            <a:off x="6230938" y="2611438"/>
            <a:ext cx="138112" cy="250825"/>
          </a:xfrm>
          <a:custGeom>
            <a:avLst/>
            <a:gdLst/>
            <a:ahLst/>
            <a:cxnLst>
              <a:cxn ang="0">
                <a:pos x="4" y="87"/>
              </a:cxn>
              <a:cxn ang="0">
                <a:pos x="20" y="0"/>
              </a:cxn>
              <a:cxn ang="0">
                <a:pos x="34" y="69"/>
              </a:cxn>
              <a:cxn ang="0">
                <a:pos x="4" y="87"/>
              </a:cxn>
            </a:cxnLst>
            <a:rect l="0" t="0" r="r" b="b"/>
            <a:pathLst>
              <a:path w="52" h="94">
                <a:moveTo>
                  <a:pt x="4" y="87"/>
                </a:moveTo>
                <a:cubicBezTo>
                  <a:pt x="0" y="80"/>
                  <a:pt x="0" y="13"/>
                  <a:pt x="20" y="0"/>
                </a:cubicBezTo>
                <a:cubicBezTo>
                  <a:pt x="52" y="27"/>
                  <a:pt x="36" y="67"/>
                  <a:pt x="34" y="69"/>
                </a:cubicBezTo>
                <a:cubicBezTo>
                  <a:pt x="30" y="77"/>
                  <a:pt x="8" y="94"/>
                  <a:pt x="4" y="8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8" name="Freeform 58"/>
          <p:cNvSpPr>
            <a:spLocks/>
          </p:cNvSpPr>
          <p:nvPr/>
        </p:nvSpPr>
        <p:spPr bwMode="auto">
          <a:xfrm>
            <a:off x="6127750" y="2889251"/>
            <a:ext cx="47625" cy="36513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17" y="2"/>
              </a:cxn>
              <a:cxn ang="0">
                <a:pos x="13" y="13"/>
              </a:cxn>
              <a:cxn ang="0">
                <a:pos x="11" y="13"/>
              </a:cxn>
              <a:cxn ang="0">
                <a:pos x="0" y="3"/>
              </a:cxn>
              <a:cxn ang="0">
                <a:pos x="1" y="2"/>
              </a:cxn>
              <a:cxn ang="0">
                <a:pos x="16" y="0"/>
              </a:cxn>
            </a:cxnLst>
            <a:rect l="0" t="0" r="r" b="b"/>
            <a:pathLst>
              <a:path w="18" h="14">
                <a:moveTo>
                  <a:pt x="16" y="0"/>
                </a:moveTo>
                <a:cubicBezTo>
                  <a:pt x="17" y="0"/>
                  <a:pt x="18" y="1"/>
                  <a:pt x="17" y="2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4"/>
                  <a:pt x="12" y="14"/>
                  <a:pt x="11" y="13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1" y="2"/>
                </a:cubicBezTo>
                <a:cubicBezTo>
                  <a:pt x="16" y="0"/>
                  <a:pt x="16" y="0"/>
                  <a:pt x="16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79" name="Freeform 59"/>
          <p:cNvSpPr>
            <a:spLocks/>
          </p:cNvSpPr>
          <p:nvPr/>
        </p:nvSpPr>
        <p:spPr bwMode="auto">
          <a:xfrm>
            <a:off x="6081713" y="2878138"/>
            <a:ext cx="53975" cy="39688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19" y="2"/>
              </a:cxn>
              <a:cxn ang="0">
                <a:pos x="15" y="14"/>
              </a:cxn>
              <a:cxn ang="0">
                <a:pos x="13" y="14"/>
              </a:cxn>
              <a:cxn ang="0">
                <a:pos x="0" y="2"/>
              </a:cxn>
              <a:cxn ang="0">
                <a:pos x="1" y="0"/>
              </a:cxn>
              <a:cxn ang="0">
                <a:pos x="18" y="0"/>
              </a:cxn>
            </a:cxnLst>
            <a:rect l="0" t="0" r="r" b="b"/>
            <a:pathLst>
              <a:path w="20" h="15">
                <a:moveTo>
                  <a:pt x="18" y="0"/>
                </a:moveTo>
                <a:cubicBezTo>
                  <a:pt x="19" y="0"/>
                  <a:pt x="20" y="1"/>
                  <a:pt x="19" y="2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5"/>
                  <a:pt x="14" y="15"/>
                  <a:pt x="13" y="1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0"/>
                  <a:pt x="1" y="0"/>
                </a:cubicBezTo>
                <a:cubicBezTo>
                  <a:pt x="18" y="0"/>
                  <a:pt x="18" y="0"/>
                  <a:pt x="18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0" name="Freeform 60"/>
          <p:cNvSpPr>
            <a:spLocks/>
          </p:cNvSpPr>
          <p:nvPr/>
        </p:nvSpPr>
        <p:spPr bwMode="auto">
          <a:xfrm>
            <a:off x="6273800" y="2886076"/>
            <a:ext cx="47625" cy="36513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" y="2"/>
              </a:cxn>
              <a:cxn ang="0">
                <a:pos x="5" y="12"/>
              </a:cxn>
              <a:cxn ang="0">
                <a:pos x="7" y="13"/>
              </a:cxn>
              <a:cxn ang="0">
                <a:pos x="18" y="3"/>
              </a:cxn>
              <a:cxn ang="0">
                <a:pos x="17" y="1"/>
              </a:cxn>
              <a:cxn ang="0">
                <a:pos x="2" y="0"/>
              </a:cxn>
            </a:cxnLst>
            <a:rect l="0" t="0" r="r" b="b"/>
            <a:pathLst>
              <a:path w="18" h="14">
                <a:moveTo>
                  <a:pt x="2" y="0"/>
                </a:moveTo>
                <a:cubicBezTo>
                  <a:pt x="1" y="0"/>
                  <a:pt x="0" y="1"/>
                  <a:pt x="1" y="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3"/>
                  <a:pt x="6" y="14"/>
                  <a:pt x="7" y="1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2"/>
                  <a:pt x="18" y="1"/>
                  <a:pt x="17" y="1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1" name="Freeform 61"/>
          <p:cNvSpPr>
            <a:spLocks/>
          </p:cNvSpPr>
          <p:nvPr/>
        </p:nvSpPr>
        <p:spPr bwMode="auto">
          <a:xfrm>
            <a:off x="6313488" y="2874963"/>
            <a:ext cx="53975" cy="396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" y="2"/>
              </a:cxn>
              <a:cxn ang="0">
                <a:pos x="5" y="14"/>
              </a:cxn>
              <a:cxn ang="0">
                <a:pos x="7" y="14"/>
              </a:cxn>
              <a:cxn ang="0">
                <a:pos x="20" y="1"/>
              </a:cxn>
              <a:cxn ang="0">
                <a:pos x="19" y="0"/>
              </a:cxn>
              <a:cxn ang="0">
                <a:pos x="2" y="0"/>
              </a:cxn>
            </a:cxnLst>
            <a:rect l="0" t="0" r="r" b="b"/>
            <a:pathLst>
              <a:path w="20" h="15">
                <a:moveTo>
                  <a:pt x="2" y="0"/>
                </a:moveTo>
                <a:cubicBezTo>
                  <a:pt x="1" y="0"/>
                  <a:pt x="0" y="1"/>
                  <a:pt x="1" y="2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5"/>
                  <a:pt x="6" y="15"/>
                  <a:pt x="7" y="14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20" y="0"/>
                  <a:pt x="19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2" name="Freeform 62"/>
          <p:cNvSpPr>
            <a:spLocks/>
          </p:cNvSpPr>
          <p:nvPr/>
        </p:nvSpPr>
        <p:spPr bwMode="auto">
          <a:xfrm>
            <a:off x="5726113" y="2182813"/>
            <a:ext cx="138112" cy="247650"/>
          </a:xfrm>
          <a:custGeom>
            <a:avLst/>
            <a:gdLst/>
            <a:ahLst/>
            <a:cxnLst>
              <a:cxn ang="0">
                <a:pos x="48" y="86"/>
              </a:cxn>
              <a:cxn ang="0">
                <a:pos x="31" y="0"/>
              </a:cxn>
              <a:cxn ang="0">
                <a:pos x="17" y="69"/>
              </a:cxn>
              <a:cxn ang="0">
                <a:pos x="48" y="86"/>
              </a:cxn>
            </a:cxnLst>
            <a:rect l="0" t="0" r="r" b="b"/>
            <a:pathLst>
              <a:path w="52" h="93">
                <a:moveTo>
                  <a:pt x="48" y="86"/>
                </a:moveTo>
                <a:cubicBezTo>
                  <a:pt x="52" y="80"/>
                  <a:pt x="52" y="13"/>
                  <a:pt x="31" y="0"/>
                </a:cubicBezTo>
                <a:cubicBezTo>
                  <a:pt x="0" y="26"/>
                  <a:pt x="15" y="66"/>
                  <a:pt x="17" y="69"/>
                </a:cubicBezTo>
                <a:cubicBezTo>
                  <a:pt x="22" y="76"/>
                  <a:pt x="44" y="93"/>
                  <a:pt x="48" y="8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3" name="Freeform 63"/>
          <p:cNvSpPr>
            <a:spLocks/>
          </p:cNvSpPr>
          <p:nvPr/>
        </p:nvSpPr>
        <p:spPr bwMode="auto">
          <a:xfrm>
            <a:off x="5867400" y="2182813"/>
            <a:ext cx="138112" cy="247650"/>
          </a:xfrm>
          <a:custGeom>
            <a:avLst/>
            <a:gdLst/>
            <a:ahLst/>
            <a:cxnLst>
              <a:cxn ang="0">
                <a:pos x="4" y="86"/>
              </a:cxn>
              <a:cxn ang="0">
                <a:pos x="21" y="0"/>
              </a:cxn>
              <a:cxn ang="0">
                <a:pos x="35" y="69"/>
              </a:cxn>
              <a:cxn ang="0">
                <a:pos x="4" y="86"/>
              </a:cxn>
            </a:cxnLst>
            <a:rect l="0" t="0" r="r" b="b"/>
            <a:pathLst>
              <a:path w="52" h="93">
                <a:moveTo>
                  <a:pt x="4" y="86"/>
                </a:moveTo>
                <a:cubicBezTo>
                  <a:pt x="0" y="80"/>
                  <a:pt x="0" y="13"/>
                  <a:pt x="21" y="0"/>
                </a:cubicBezTo>
                <a:cubicBezTo>
                  <a:pt x="52" y="26"/>
                  <a:pt x="37" y="66"/>
                  <a:pt x="35" y="69"/>
                </a:cubicBezTo>
                <a:cubicBezTo>
                  <a:pt x="30" y="76"/>
                  <a:pt x="8" y="93"/>
                  <a:pt x="4" y="8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4" name="Freeform 64"/>
          <p:cNvSpPr>
            <a:spLocks/>
          </p:cNvSpPr>
          <p:nvPr/>
        </p:nvSpPr>
        <p:spPr bwMode="auto">
          <a:xfrm>
            <a:off x="5762625" y="2460626"/>
            <a:ext cx="47625" cy="34925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18" y="1"/>
              </a:cxn>
              <a:cxn ang="0">
                <a:pos x="13" y="12"/>
              </a:cxn>
              <a:cxn ang="0">
                <a:pos x="11" y="13"/>
              </a:cxn>
              <a:cxn ang="0">
                <a:pos x="1" y="2"/>
              </a:cxn>
              <a:cxn ang="0">
                <a:pos x="1" y="1"/>
              </a:cxn>
              <a:cxn ang="0">
                <a:pos x="16" y="0"/>
              </a:cxn>
            </a:cxnLst>
            <a:rect l="0" t="0" r="r" b="b"/>
            <a:pathLst>
              <a:path w="18" h="13">
                <a:moveTo>
                  <a:pt x="16" y="0"/>
                </a:moveTo>
                <a:cubicBezTo>
                  <a:pt x="17" y="0"/>
                  <a:pt x="18" y="0"/>
                  <a:pt x="18" y="1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3"/>
                  <a:pt x="12" y="13"/>
                  <a:pt x="11" y="1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1" y="1"/>
                </a:cubicBezTo>
                <a:cubicBezTo>
                  <a:pt x="16" y="0"/>
                  <a:pt x="16" y="0"/>
                  <a:pt x="16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5" name="Freeform 65"/>
          <p:cNvSpPr>
            <a:spLocks/>
          </p:cNvSpPr>
          <p:nvPr/>
        </p:nvSpPr>
        <p:spPr bwMode="auto">
          <a:xfrm>
            <a:off x="5718175" y="2449513"/>
            <a:ext cx="52387" cy="36513"/>
          </a:xfrm>
          <a:custGeom>
            <a:avLst/>
            <a:gdLst/>
            <a:ahLst/>
            <a:cxnLst>
              <a:cxn ang="0">
                <a:pos x="19" y="0"/>
              </a:cxn>
              <a:cxn ang="0">
                <a:pos x="20" y="1"/>
              </a:cxn>
              <a:cxn ang="0">
                <a:pos x="15" y="13"/>
              </a:cxn>
              <a:cxn ang="0">
                <a:pos x="13" y="14"/>
              </a:cxn>
              <a:cxn ang="0">
                <a:pos x="1" y="1"/>
              </a:cxn>
              <a:cxn ang="0">
                <a:pos x="1" y="0"/>
              </a:cxn>
              <a:cxn ang="0">
                <a:pos x="19" y="0"/>
              </a:cxn>
            </a:cxnLst>
            <a:rect l="0" t="0" r="r" b="b"/>
            <a:pathLst>
              <a:path w="20" h="14">
                <a:moveTo>
                  <a:pt x="19" y="0"/>
                </a:moveTo>
                <a:cubicBezTo>
                  <a:pt x="20" y="0"/>
                  <a:pt x="20" y="0"/>
                  <a:pt x="20" y="1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1" y="0"/>
                </a:cubicBezTo>
                <a:cubicBezTo>
                  <a:pt x="19" y="0"/>
                  <a:pt x="19" y="0"/>
                  <a:pt x="19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6" name="Freeform 66"/>
          <p:cNvSpPr>
            <a:spLocks/>
          </p:cNvSpPr>
          <p:nvPr/>
        </p:nvSpPr>
        <p:spPr bwMode="auto">
          <a:xfrm>
            <a:off x="5911850" y="2454276"/>
            <a:ext cx="47625" cy="3810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4" y="13"/>
              </a:cxn>
              <a:cxn ang="0">
                <a:pos x="6" y="13"/>
              </a:cxn>
              <a:cxn ang="0">
                <a:pos x="17" y="3"/>
              </a:cxn>
              <a:cxn ang="0">
                <a:pos x="17" y="2"/>
              </a:cxn>
              <a:cxn ang="0">
                <a:pos x="1" y="0"/>
              </a:cxn>
            </a:cxnLst>
            <a:rect l="0" t="0" r="r" b="b"/>
            <a:pathLst>
              <a:path w="18" h="14">
                <a:moveTo>
                  <a:pt x="1" y="0"/>
                </a:moveTo>
                <a:cubicBezTo>
                  <a:pt x="0" y="0"/>
                  <a:pt x="0" y="1"/>
                  <a:pt x="0" y="2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14"/>
                  <a:pt x="6" y="14"/>
                  <a:pt x="6" y="1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2"/>
                  <a:pt x="18" y="2"/>
                  <a:pt x="17" y="2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7" name="Freeform 67"/>
          <p:cNvSpPr>
            <a:spLocks/>
          </p:cNvSpPr>
          <p:nvPr/>
        </p:nvSpPr>
        <p:spPr bwMode="auto">
          <a:xfrm>
            <a:off x="5951538" y="2444751"/>
            <a:ext cx="53975" cy="396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4" y="14"/>
              </a:cxn>
              <a:cxn ang="0">
                <a:pos x="6" y="14"/>
              </a:cxn>
              <a:cxn ang="0">
                <a:pos x="19" y="2"/>
              </a:cxn>
              <a:cxn ang="0">
                <a:pos x="19" y="0"/>
              </a:cxn>
              <a:cxn ang="0">
                <a:pos x="1" y="0"/>
              </a:cxn>
            </a:cxnLst>
            <a:rect l="0" t="0" r="r" b="b"/>
            <a:pathLst>
              <a:path w="20" h="15">
                <a:moveTo>
                  <a:pt x="1" y="0"/>
                </a:moveTo>
                <a:cubicBezTo>
                  <a:pt x="0" y="0"/>
                  <a:pt x="0" y="1"/>
                  <a:pt x="0" y="2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5"/>
                  <a:pt x="6" y="15"/>
                  <a:pt x="6" y="14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1"/>
                  <a:pt x="20" y="0"/>
                  <a:pt x="19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8" name="Freeform 68"/>
          <p:cNvSpPr>
            <a:spLocks/>
          </p:cNvSpPr>
          <p:nvPr/>
        </p:nvSpPr>
        <p:spPr bwMode="auto">
          <a:xfrm>
            <a:off x="5672138" y="2965451"/>
            <a:ext cx="141287" cy="250825"/>
          </a:xfrm>
          <a:custGeom>
            <a:avLst/>
            <a:gdLst/>
            <a:ahLst/>
            <a:cxnLst>
              <a:cxn ang="0">
                <a:pos x="49" y="87"/>
              </a:cxn>
              <a:cxn ang="0">
                <a:pos x="32" y="0"/>
              </a:cxn>
              <a:cxn ang="0">
                <a:pos x="18" y="69"/>
              </a:cxn>
              <a:cxn ang="0">
                <a:pos x="49" y="87"/>
              </a:cxn>
            </a:cxnLst>
            <a:rect l="0" t="0" r="r" b="b"/>
            <a:pathLst>
              <a:path w="53" h="94">
                <a:moveTo>
                  <a:pt x="49" y="87"/>
                </a:moveTo>
                <a:cubicBezTo>
                  <a:pt x="53" y="81"/>
                  <a:pt x="53" y="14"/>
                  <a:pt x="32" y="0"/>
                </a:cubicBezTo>
                <a:cubicBezTo>
                  <a:pt x="0" y="27"/>
                  <a:pt x="16" y="67"/>
                  <a:pt x="18" y="69"/>
                </a:cubicBezTo>
                <a:cubicBezTo>
                  <a:pt x="23" y="77"/>
                  <a:pt x="44" y="94"/>
                  <a:pt x="49" y="8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89" name="Freeform 69"/>
          <p:cNvSpPr>
            <a:spLocks/>
          </p:cNvSpPr>
          <p:nvPr/>
        </p:nvSpPr>
        <p:spPr bwMode="auto">
          <a:xfrm>
            <a:off x="5816600" y="2965451"/>
            <a:ext cx="138112" cy="250825"/>
          </a:xfrm>
          <a:custGeom>
            <a:avLst/>
            <a:gdLst/>
            <a:ahLst/>
            <a:cxnLst>
              <a:cxn ang="0">
                <a:pos x="4" y="87"/>
              </a:cxn>
              <a:cxn ang="0">
                <a:pos x="20" y="0"/>
              </a:cxn>
              <a:cxn ang="0">
                <a:pos x="35" y="69"/>
              </a:cxn>
              <a:cxn ang="0">
                <a:pos x="4" y="87"/>
              </a:cxn>
            </a:cxnLst>
            <a:rect l="0" t="0" r="r" b="b"/>
            <a:pathLst>
              <a:path w="52" h="94">
                <a:moveTo>
                  <a:pt x="4" y="87"/>
                </a:moveTo>
                <a:cubicBezTo>
                  <a:pt x="0" y="81"/>
                  <a:pt x="0" y="14"/>
                  <a:pt x="20" y="0"/>
                </a:cubicBezTo>
                <a:cubicBezTo>
                  <a:pt x="52" y="27"/>
                  <a:pt x="36" y="67"/>
                  <a:pt x="35" y="69"/>
                </a:cubicBezTo>
                <a:cubicBezTo>
                  <a:pt x="30" y="77"/>
                  <a:pt x="8" y="94"/>
                  <a:pt x="4" y="8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0" name="Freeform 70"/>
          <p:cNvSpPr>
            <a:spLocks/>
          </p:cNvSpPr>
          <p:nvPr/>
        </p:nvSpPr>
        <p:spPr bwMode="auto">
          <a:xfrm>
            <a:off x="5711825" y="3244851"/>
            <a:ext cx="49212" cy="34925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17" y="1"/>
              </a:cxn>
              <a:cxn ang="0">
                <a:pos x="13" y="12"/>
              </a:cxn>
              <a:cxn ang="0">
                <a:pos x="11" y="13"/>
              </a:cxn>
              <a:cxn ang="0">
                <a:pos x="1" y="2"/>
              </a:cxn>
              <a:cxn ang="0">
                <a:pos x="1" y="1"/>
              </a:cxn>
              <a:cxn ang="0">
                <a:pos x="16" y="0"/>
              </a:cxn>
            </a:cxnLst>
            <a:rect l="0" t="0" r="r" b="b"/>
            <a:pathLst>
              <a:path w="18" h="13">
                <a:moveTo>
                  <a:pt x="16" y="0"/>
                </a:moveTo>
                <a:cubicBezTo>
                  <a:pt x="17" y="0"/>
                  <a:pt x="18" y="0"/>
                  <a:pt x="17" y="1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3"/>
                  <a:pt x="12" y="13"/>
                  <a:pt x="11" y="13"/>
                </a:cubicBezTo>
                <a:cubicBezTo>
                  <a:pt x="1" y="2"/>
                  <a:pt x="1" y="2"/>
                  <a:pt x="1" y="2"/>
                </a:cubicBezTo>
                <a:cubicBezTo>
                  <a:pt x="0" y="2"/>
                  <a:pt x="0" y="1"/>
                  <a:pt x="1" y="1"/>
                </a:cubicBezTo>
                <a:cubicBezTo>
                  <a:pt x="16" y="0"/>
                  <a:pt x="16" y="0"/>
                  <a:pt x="16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1" name="Freeform 71"/>
          <p:cNvSpPr>
            <a:spLocks/>
          </p:cNvSpPr>
          <p:nvPr/>
        </p:nvSpPr>
        <p:spPr bwMode="auto">
          <a:xfrm>
            <a:off x="5667375" y="3235326"/>
            <a:ext cx="52387" cy="36513"/>
          </a:xfrm>
          <a:custGeom>
            <a:avLst/>
            <a:gdLst/>
            <a:ahLst/>
            <a:cxnLst>
              <a:cxn ang="0">
                <a:pos x="18" y="0"/>
              </a:cxn>
              <a:cxn ang="0">
                <a:pos x="20" y="1"/>
              </a:cxn>
              <a:cxn ang="0">
                <a:pos x="15" y="13"/>
              </a:cxn>
              <a:cxn ang="0">
                <a:pos x="13" y="14"/>
              </a:cxn>
              <a:cxn ang="0">
                <a:pos x="0" y="1"/>
              </a:cxn>
              <a:cxn ang="0">
                <a:pos x="1" y="0"/>
              </a:cxn>
              <a:cxn ang="0">
                <a:pos x="18" y="0"/>
              </a:cxn>
            </a:cxnLst>
            <a:rect l="0" t="0" r="r" b="b"/>
            <a:pathLst>
              <a:path w="20" h="14">
                <a:moveTo>
                  <a:pt x="18" y="0"/>
                </a:moveTo>
                <a:cubicBezTo>
                  <a:pt x="19" y="0"/>
                  <a:pt x="20" y="0"/>
                  <a:pt x="20" y="1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4"/>
                  <a:pt x="14" y="14"/>
                  <a:pt x="13" y="14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0" y="0"/>
                  <a:pt x="1" y="0"/>
                </a:cubicBezTo>
                <a:cubicBezTo>
                  <a:pt x="18" y="0"/>
                  <a:pt x="18" y="0"/>
                  <a:pt x="18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2" name="Freeform 72"/>
          <p:cNvSpPr>
            <a:spLocks/>
          </p:cNvSpPr>
          <p:nvPr/>
        </p:nvSpPr>
        <p:spPr bwMode="auto">
          <a:xfrm>
            <a:off x="5861050" y="3240088"/>
            <a:ext cx="47625" cy="36513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4" y="13"/>
              </a:cxn>
              <a:cxn ang="0">
                <a:pos x="6" y="13"/>
              </a:cxn>
              <a:cxn ang="0">
                <a:pos x="17" y="3"/>
              </a:cxn>
              <a:cxn ang="0">
                <a:pos x="16" y="1"/>
              </a:cxn>
              <a:cxn ang="0">
                <a:pos x="1" y="0"/>
              </a:cxn>
            </a:cxnLst>
            <a:rect l="0" t="0" r="r" b="b"/>
            <a:pathLst>
              <a:path w="18" h="14">
                <a:moveTo>
                  <a:pt x="1" y="0"/>
                </a:moveTo>
                <a:cubicBezTo>
                  <a:pt x="0" y="0"/>
                  <a:pt x="0" y="1"/>
                  <a:pt x="0" y="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5" y="14"/>
                  <a:pt x="6" y="13"/>
                </a:cubicBezTo>
                <a:cubicBezTo>
                  <a:pt x="17" y="3"/>
                  <a:pt x="17" y="3"/>
                  <a:pt x="17" y="3"/>
                </a:cubicBezTo>
                <a:cubicBezTo>
                  <a:pt x="18" y="2"/>
                  <a:pt x="17" y="2"/>
                  <a:pt x="16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3" name="Freeform 73"/>
          <p:cNvSpPr>
            <a:spLocks/>
          </p:cNvSpPr>
          <p:nvPr/>
        </p:nvSpPr>
        <p:spPr bwMode="auto">
          <a:xfrm>
            <a:off x="5899150" y="3228976"/>
            <a:ext cx="55562" cy="396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" y="2"/>
              </a:cxn>
              <a:cxn ang="0">
                <a:pos x="5" y="14"/>
              </a:cxn>
              <a:cxn ang="0">
                <a:pos x="7" y="14"/>
              </a:cxn>
              <a:cxn ang="0">
                <a:pos x="20" y="2"/>
              </a:cxn>
              <a:cxn ang="0">
                <a:pos x="19" y="0"/>
              </a:cxn>
              <a:cxn ang="0">
                <a:pos x="2" y="0"/>
              </a:cxn>
            </a:cxnLst>
            <a:rect l="0" t="0" r="r" b="b"/>
            <a:pathLst>
              <a:path w="21" h="15">
                <a:moveTo>
                  <a:pt x="2" y="0"/>
                </a:moveTo>
                <a:cubicBezTo>
                  <a:pt x="1" y="0"/>
                  <a:pt x="0" y="1"/>
                  <a:pt x="1" y="2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7" y="15"/>
                  <a:pt x="7" y="14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1"/>
                  <a:pt x="20" y="0"/>
                  <a:pt x="19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4" name="Freeform 74"/>
          <p:cNvSpPr>
            <a:spLocks/>
          </p:cNvSpPr>
          <p:nvPr/>
        </p:nvSpPr>
        <p:spPr bwMode="auto">
          <a:xfrm>
            <a:off x="4068763" y="1976438"/>
            <a:ext cx="304800" cy="212725"/>
          </a:xfrm>
          <a:custGeom>
            <a:avLst/>
            <a:gdLst/>
            <a:ahLst/>
            <a:cxnLst>
              <a:cxn ang="0">
                <a:pos x="0" y="78"/>
              </a:cxn>
              <a:cxn ang="0">
                <a:pos x="16" y="64"/>
              </a:cxn>
              <a:cxn ang="0">
                <a:pos x="37" y="49"/>
              </a:cxn>
              <a:cxn ang="0">
                <a:pos x="46" y="40"/>
              </a:cxn>
              <a:cxn ang="0">
                <a:pos x="64" y="9"/>
              </a:cxn>
              <a:cxn ang="0">
                <a:pos x="73" y="0"/>
              </a:cxn>
              <a:cxn ang="0">
                <a:pos x="70" y="10"/>
              </a:cxn>
              <a:cxn ang="0">
                <a:pos x="65" y="19"/>
              </a:cxn>
              <a:cxn ang="0">
                <a:pos x="61" y="30"/>
              </a:cxn>
              <a:cxn ang="0">
                <a:pos x="59" y="36"/>
              </a:cxn>
              <a:cxn ang="0">
                <a:pos x="72" y="29"/>
              </a:cxn>
              <a:cxn ang="0">
                <a:pos x="83" y="21"/>
              </a:cxn>
              <a:cxn ang="0">
                <a:pos x="101" y="13"/>
              </a:cxn>
              <a:cxn ang="0">
                <a:pos x="115" y="9"/>
              </a:cxn>
              <a:cxn ang="0">
                <a:pos x="103" y="17"/>
              </a:cxn>
              <a:cxn ang="0">
                <a:pos x="89" y="26"/>
              </a:cxn>
              <a:cxn ang="0">
                <a:pos x="75" y="35"/>
              </a:cxn>
              <a:cxn ang="0">
                <a:pos x="64" y="45"/>
              </a:cxn>
              <a:cxn ang="0">
                <a:pos x="71" y="46"/>
              </a:cxn>
              <a:cxn ang="0">
                <a:pos x="84" y="47"/>
              </a:cxn>
              <a:cxn ang="0">
                <a:pos x="95" y="48"/>
              </a:cxn>
              <a:cxn ang="0">
                <a:pos x="104" y="50"/>
              </a:cxn>
              <a:cxn ang="0">
                <a:pos x="96" y="52"/>
              </a:cxn>
              <a:cxn ang="0">
                <a:pos x="58" y="54"/>
              </a:cxn>
              <a:cxn ang="0">
                <a:pos x="42" y="58"/>
              </a:cxn>
              <a:cxn ang="0">
                <a:pos x="31" y="64"/>
              </a:cxn>
              <a:cxn ang="0">
                <a:pos x="20" y="70"/>
              </a:cxn>
              <a:cxn ang="0">
                <a:pos x="0" y="78"/>
              </a:cxn>
            </a:cxnLst>
            <a:rect l="0" t="0" r="r" b="b"/>
            <a:pathLst>
              <a:path w="115" h="80">
                <a:moveTo>
                  <a:pt x="0" y="78"/>
                </a:moveTo>
                <a:cubicBezTo>
                  <a:pt x="0" y="78"/>
                  <a:pt x="14" y="65"/>
                  <a:pt x="16" y="64"/>
                </a:cubicBezTo>
                <a:cubicBezTo>
                  <a:pt x="18" y="62"/>
                  <a:pt x="33" y="51"/>
                  <a:pt x="37" y="49"/>
                </a:cubicBezTo>
                <a:cubicBezTo>
                  <a:pt x="41" y="48"/>
                  <a:pt x="46" y="40"/>
                  <a:pt x="46" y="40"/>
                </a:cubicBezTo>
                <a:cubicBezTo>
                  <a:pt x="46" y="40"/>
                  <a:pt x="60" y="10"/>
                  <a:pt x="64" y="9"/>
                </a:cubicBezTo>
                <a:cubicBezTo>
                  <a:pt x="68" y="4"/>
                  <a:pt x="73" y="0"/>
                  <a:pt x="73" y="0"/>
                </a:cubicBezTo>
                <a:cubicBezTo>
                  <a:pt x="73" y="0"/>
                  <a:pt x="69" y="8"/>
                  <a:pt x="70" y="10"/>
                </a:cubicBezTo>
                <a:cubicBezTo>
                  <a:pt x="71" y="14"/>
                  <a:pt x="65" y="20"/>
                  <a:pt x="65" y="19"/>
                </a:cubicBezTo>
                <a:cubicBezTo>
                  <a:pt x="65" y="19"/>
                  <a:pt x="63" y="28"/>
                  <a:pt x="61" y="30"/>
                </a:cubicBezTo>
                <a:cubicBezTo>
                  <a:pt x="59" y="32"/>
                  <a:pt x="62" y="34"/>
                  <a:pt x="59" y="36"/>
                </a:cubicBezTo>
                <a:cubicBezTo>
                  <a:pt x="57" y="38"/>
                  <a:pt x="69" y="29"/>
                  <a:pt x="72" y="29"/>
                </a:cubicBezTo>
                <a:cubicBezTo>
                  <a:pt x="74" y="24"/>
                  <a:pt x="83" y="21"/>
                  <a:pt x="83" y="21"/>
                </a:cubicBezTo>
                <a:cubicBezTo>
                  <a:pt x="83" y="21"/>
                  <a:pt x="96" y="11"/>
                  <a:pt x="101" y="13"/>
                </a:cubicBezTo>
                <a:cubicBezTo>
                  <a:pt x="106" y="8"/>
                  <a:pt x="115" y="9"/>
                  <a:pt x="115" y="9"/>
                </a:cubicBezTo>
                <a:cubicBezTo>
                  <a:pt x="103" y="17"/>
                  <a:pt x="103" y="17"/>
                  <a:pt x="103" y="17"/>
                </a:cubicBezTo>
                <a:cubicBezTo>
                  <a:pt x="103" y="17"/>
                  <a:pt x="96" y="24"/>
                  <a:pt x="89" y="26"/>
                </a:cubicBezTo>
                <a:cubicBezTo>
                  <a:pt x="86" y="32"/>
                  <a:pt x="75" y="35"/>
                  <a:pt x="75" y="35"/>
                </a:cubicBezTo>
                <a:cubicBezTo>
                  <a:pt x="75" y="35"/>
                  <a:pt x="67" y="45"/>
                  <a:pt x="64" y="45"/>
                </a:cubicBezTo>
                <a:cubicBezTo>
                  <a:pt x="62" y="45"/>
                  <a:pt x="72" y="45"/>
                  <a:pt x="71" y="46"/>
                </a:cubicBezTo>
                <a:cubicBezTo>
                  <a:pt x="76" y="45"/>
                  <a:pt x="84" y="47"/>
                  <a:pt x="84" y="47"/>
                </a:cubicBezTo>
                <a:cubicBezTo>
                  <a:pt x="84" y="47"/>
                  <a:pt x="92" y="46"/>
                  <a:pt x="95" y="48"/>
                </a:cubicBezTo>
                <a:cubicBezTo>
                  <a:pt x="98" y="50"/>
                  <a:pt x="104" y="50"/>
                  <a:pt x="104" y="50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2"/>
                  <a:pt x="62" y="55"/>
                  <a:pt x="58" y="54"/>
                </a:cubicBezTo>
                <a:cubicBezTo>
                  <a:pt x="53" y="53"/>
                  <a:pt x="42" y="58"/>
                  <a:pt x="42" y="58"/>
                </a:cubicBezTo>
                <a:cubicBezTo>
                  <a:pt x="42" y="58"/>
                  <a:pt x="34" y="63"/>
                  <a:pt x="31" y="64"/>
                </a:cubicBezTo>
                <a:cubicBezTo>
                  <a:pt x="28" y="65"/>
                  <a:pt x="23" y="68"/>
                  <a:pt x="20" y="70"/>
                </a:cubicBezTo>
                <a:cubicBezTo>
                  <a:pt x="17" y="71"/>
                  <a:pt x="2" y="80"/>
                  <a:pt x="0" y="7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5" name="Freeform 75"/>
          <p:cNvSpPr>
            <a:spLocks/>
          </p:cNvSpPr>
          <p:nvPr/>
        </p:nvSpPr>
        <p:spPr bwMode="auto">
          <a:xfrm>
            <a:off x="3179763" y="2371726"/>
            <a:ext cx="307975" cy="214313"/>
          </a:xfrm>
          <a:custGeom>
            <a:avLst/>
            <a:gdLst/>
            <a:ahLst/>
            <a:cxnLst>
              <a:cxn ang="0">
                <a:pos x="0" y="78"/>
              </a:cxn>
              <a:cxn ang="0">
                <a:pos x="16" y="64"/>
              </a:cxn>
              <a:cxn ang="0">
                <a:pos x="37" y="49"/>
              </a:cxn>
              <a:cxn ang="0">
                <a:pos x="46" y="40"/>
              </a:cxn>
              <a:cxn ang="0">
                <a:pos x="65" y="9"/>
              </a:cxn>
              <a:cxn ang="0">
                <a:pos x="73" y="0"/>
              </a:cxn>
              <a:cxn ang="0">
                <a:pos x="70" y="10"/>
              </a:cxn>
              <a:cxn ang="0">
                <a:pos x="66" y="19"/>
              </a:cxn>
              <a:cxn ang="0">
                <a:pos x="61" y="30"/>
              </a:cxn>
              <a:cxn ang="0">
                <a:pos x="60" y="36"/>
              </a:cxn>
              <a:cxn ang="0">
                <a:pos x="72" y="29"/>
              </a:cxn>
              <a:cxn ang="0">
                <a:pos x="84" y="21"/>
              </a:cxn>
              <a:cxn ang="0">
                <a:pos x="101" y="13"/>
              </a:cxn>
              <a:cxn ang="0">
                <a:pos x="116" y="9"/>
              </a:cxn>
              <a:cxn ang="0">
                <a:pos x="104" y="17"/>
              </a:cxn>
              <a:cxn ang="0">
                <a:pos x="90" y="26"/>
              </a:cxn>
              <a:cxn ang="0">
                <a:pos x="76" y="35"/>
              </a:cxn>
              <a:cxn ang="0">
                <a:pos x="65" y="45"/>
              </a:cxn>
              <a:cxn ang="0">
                <a:pos x="72" y="46"/>
              </a:cxn>
              <a:cxn ang="0">
                <a:pos x="84" y="47"/>
              </a:cxn>
              <a:cxn ang="0">
                <a:pos x="96" y="47"/>
              </a:cxn>
              <a:cxn ang="0">
                <a:pos x="104" y="50"/>
              </a:cxn>
              <a:cxn ang="0">
                <a:pos x="96" y="52"/>
              </a:cxn>
              <a:cxn ang="0">
                <a:pos x="58" y="54"/>
              </a:cxn>
              <a:cxn ang="0">
                <a:pos x="43" y="58"/>
              </a:cxn>
              <a:cxn ang="0">
                <a:pos x="32" y="64"/>
              </a:cxn>
              <a:cxn ang="0">
                <a:pos x="21" y="69"/>
              </a:cxn>
              <a:cxn ang="0">
                <a:pos x="0" y="78"/>
              </a:cxn>
            </a:cxnLst>
            <a:rect l="0" t="0" r="r" b="b"/>
            <a:pathLst>
              <a:path w="116" h="80">
                <a:moveTo>
                  <a:pt x="0" y="78"/>
                </a:moveTo>
                <a:cubicBezTo>
                  <a:pt x="0" y="78"/>
                  <a:pt x="14" y="65"/>
                  <a:pt x="16" y="64"/>
                </a:cubicBezTo>
                <a:cubicBezTo>
                  <a:pt x="18" y="62"/>
                  <a:pt x="33" y="51"/>
                  <a:pt x="37" y="49"/>
                </a:cubicBezTo>
                <a:cubicBezTo>
                  <a:pt x="42" y="48"/>
                  <a:pt x="46" y="40"/>
                  <a:pt x="46" y="40"/>
                </a:cubicBezTo>
                <a:cubicBezTo>
                  <a:pt x="46" y="40"/>
                  <a:pt x="60" y="10"/>
                  <a:pt x="65" y="9"/>
                </a:cubicBezTo>
                <a:cubicBezTo>
                  <a:pt x="68" y="4"/>
                  <a:pt x="73" y="0"/>
                  <a:pt x="73" y="0"/>
                </a:cubicBezTo>
                <a:cubicBezTo>
                  <a:pt x="73" y="0"/>
                  <a:pt x="70" y="7"/>
                  <a:pt x="70" y="10"/>
                </a:cubicBezTo>
                <a:cubicBezTo>
                  <a:pt x="71" y="14"/>
                  <a:pt x="65" y="20"/>
                  <a:pt x="66" y="19"/>
                </a:cubicBezTo>
                <a:cubicBezTo>
                  <a:pt x="66" y="19"/>
                  <a:pt x="64" y="28"/>
                  <a:pt x="61" y="30"/>
                </a:cubicBezTo>
                <a:cubicBezTo>
                  <a:pt x="59" y="32"/>
                  <a:pt x="62" y="34"/>
                  <a:pt x="60" y="36"/>
                </a:cubicBezTo>
                <a:cubicBezTo>
                  <a:pt x="57" y="38"/>
                  <a:pt x="70" y="29"/>
                  <a:pt x="72" y="29"/>
                </a:cubicBezTo>
                <a:cubicBezTo>
                  <a:pt x="75" y="24"/>
                  <a:pt x="84" y="21"/>
                  <a:pt x="84" y="21"/>
                </a:cubicBezTo>
                <a:cubicBezTo>
                  <a:pt x="84" y="21"/>
                  <a:pt x="97" y="11"/>
                  <a:pt x="101" y="13"/>
                </a:cubicBezTo>
                <a:cubicBezTo>
                  <a:pt x="106" y="8"/>
                  <a:pt x="116" y="9"/>
                  <a:pt x="116" y="9"/>
                </a:cubicBezTo>
                <a:cubicBezTo>
                  <a:pt x="104" y="17"/>
                  <a:pt x="104" y="17"/>
                  <a:pt x="104" y="17"/>
                </a:cubicBezTo>
                <a:cubicBezTo>
                  <a:pt x="104" y="17"/>
                  <a:pt x="96" y="24"/>
                  <a:pt x="90" y="26"/>
                </a:cubicBezTo>
                <a:cubicBezTo>
                  <a:pt x="87" y="32"/>
                  <a:pt x="76" y="35"/>
                  <a:pt x="76" y="35"/>
                </a:cubicBezTo>
                <a:cubicBezTo>
                  <a:pt x="76" y="35"/>
                  <a:pt x="67" y="45"/>
                  <a:pt x="65" y="45"/>
                </a:cubicBezTo>
                <a:cubicBezTo>
                  <a:pt x="62" y="45"/>
                  <a:pt x="72" y="45"/>
                  <a:pt x="72" y="46"/>
                </a:cubicBezTo>
                <a:cubicBezTo>
                  <a:pt x="77" y="45"/>
                  <a:pt x="84" y="47"/>
                  <a:pt x="84" y="47"/>
                </a:cubicBezTo>
                <a:cubicBezTo>
                  <a:pt x="84" y="47"/>
                  <a:pt x="93" y="46"/>
                  <a:pt x="96" y="47"/>
                </a:cubicBezTo>
                <a:cubicBezTo>
                  <a:pt x="99" y="49"/>
                  <a:pt x="104" y="50"/>
                  <a:pt x="104" y="50"/>
                </a:cubicBezTo>
                <a:cubicBezTo>
                  <a:pt x="96" y="52"/>
                  <a:pt x="96" y="52"/>
                  <a:pt x="96" y="52"/>
                </a:cubicBezTo>
                <a:cubicBezTo>
                  <a:pt x="96" y="52"/>
                  <a:pt x="63" y="55"/>
                  <a:pt x="58" y="54"/>
                </a:cubicBezTo>
                <a:cubicBezTo>
                  <a:pt x="53" y="53"/>
                  <a:pt x="43" y="58"/>
                  <a:pt x="43" y="58"/>
                </a:cubicBezTo>
                <a:cubicBezTo>
                  <a:pt x="43" y="58"/>
                  <a:pt x="35" y="63"/>
                  <a:pt x="32" y="64"/>
                </a:cubicBezTo>
                <a:cubicBezTo>
                  <a:pt x="29" y="65"/>
                  <a:pt x="24" y="68"/>
                  <a:pt x="21" y="69"/>
                </a:cubicBezTo>
                <a:cubicBezTo>
                  <a:pt x="18" y="71"/>
                  <a:pt x="2" y="80"/>
                  <a:pt x="0" y="7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6" name="Freeform 76"/>
          <p:cNvSpPr>
            <a:spLocks/>
          </p:cNvSpPr>
          <p:nvPr/>
        </p:nvSpPr>
        <p:spPr bwMode="auto">
          <a:xfrm>
            <a:off x="3763963" y="2422526"/>
            <a:ext cx="325437" cy="195263"/>
          </a:xfrm>
          <a:custGeom>
            <a:avLst/>
            <a:gdLst/>
            <a:ahLst/>
            <a:cxnLst>
              <a:cxn ang="0">
                <a:pos x="1" y="73"/>
              </a:cxn>
              <a:cxn ang="0">
                <a:pos x="22" y="67"/>
              </a:cxn>
              <a:cxn ang="0">
                <a:pos x="45" y="57"/>
              </a:cxn>
              <a:cxn ang="0">
                <a:pos x="58" y="55"/>
              </a:cxn>
              <a:cxn ang="0">
                <a:pos x="94" y="56"/>
              </a:cxn>
              <a:cxn ang="0">
                <a:pos x="106" y="54"/>
              </a:cxn>
              <a:cxn ang="0">
                <a:pos x="96" y="51"/>
              </a:cxn>
              <a:cxn ang="0">
                <a:pos x="86" y="50"/>
              </a:cxn>
              <a:cxn ang="0">
                <a:pos x="75" y="48"/>
              </a:cxn>
              <a:cxn ang="0">
                <a:pos x="69" y="46"/>
              </a:cxn>
              <a:cxn ang="0">
                <a:pos x="81" y="39"/>
              </a:cxn>
              <a:cxn ang="0">
                <a:pos x="94" y="34"/>
              </a:cxn>
              <a:cxn ang="0">
                <a:pos x="110" y="23"/>
              </a:cxn>
              <a:cxn ang="0">
                <a:pos x="122" y="13"/>
              </a:cxn>
              <a:cxn ang="0">
                <a:pos x="109" y="19"/>
              </a:cxn>
              <a:cxn ang="0">
                <a:pos x="93" y="26"/>
              </a:cxn>
              <a:cxn ang="0">
                <a:pos x="78" y="33"/>
              </a:cxn>
              <a:cxn ang="0">
                <a:pos x="63" y="37"/>
              </a:cxn>
              <a:cxn ang="0">
                <a:pos x="66" y="30"/>
              </a:cxn>
              <a:cxn ang="0">
                <a:pos x="72" y="19"/>
              </a:cxn>
              <a:cxn ang="0">
                <a:pos x="78" y="9"/>
              </a:cxn>
              <a:cxn ang="0">
                <a:pos x="80" y="0"/>
              </a:cxn>
              <a:cxn ang="0">
                <a:pos x="75" y="7"/>
              </a:cxn>
              <a:cxn ang="0">
                <a:pos x="52" y="37"/>
              </a:cxn>
              <a:cxn ang="0">
                <a:pos x="41" y="48"/>
              </a:cxn>
              <a:cxn ang="0">
                <a:pos x="30" y="54"/>
              </a:cxn>
              <a:cxn ang="0">
                <a:pos x="19" y="60"/>
              </a:cxn>
              <a:cxn ang="0">
                <a:pos x="1" y="73"/>
              </a:cxn>
            </a:cxnLst>
            <a:rect l="0" t="0" r="r" b="b"/>
            <a:pathLst>
              <a:path w="122" h="73">
                <a:moveTo>
                  <a:pt x="1" y="73"/>
                </a:moveTo>
                <a:cubicBezTo>
                  <a:pt x="1" y="73"/>
                  <a:pt x="19" y="68"/>
                  <a:pt x="22" y="67"/>
                </a:cubicBezTo>
                <a:cubicBezTo>
                  <a:pt x="24" y="66"/>
                  <a:pt x="42" y="60"/>
                  <a:pt x="45" y="57"/>
                </a:cubicBezTo>
                <a:cubicBezTo>
                  <a:pt x="49" y="55"/>
                  <a:pt x="58" y="55"/>
                  <a:pt x="58" y="55"/>
                </a:cubicBezTo>
                <a:cubicBezTo>
                  <a:pt x="58" y="55"/>
                  <a:pt x="90" y="59"/>
                  <a:pt x="94" y="56"/>
                </a:cubicBezTo>
                <a:cubicBezTo>
                  <a:pt x="100" y="56"/>
                  <a:pt x="106" y="54"/>
                  <a:pt x="106" y="54"/>
                </a:cubicBezTo>
                <a:cubicBezTo>
                  <a:pt x="106" y="54"/>
                  <a:pt x="98" y="53"/>
                  <a:pt x="96" y="51"/>
                </a:cubicBezTo>
                <a:cubicBezTo>
                  <a:pt x="93" y="48"/>
                  <a:pt x="85" y="50"/>
                  <a:pt x="86" y="50"/>
                </a:cubicBezTo>
                <a:cubicBezTo>
                  <a:pt x="86" y="50"/>
                  <a:pt x="77" y="47"/>
                  <a:pt x="75" y="48"/>
                </a:cubicBezTo>
                <a:cubicBezTo>
                  <a:pt x="72" y="48"/>
                  <a:pt x="72" y="45"/>
                  <a:pt x="69" y="46"/>
                </a:cubicBezTo>
                <a:cubicBezTo>
                  <a:pt x="66" y="47"/>
                  <a:pt x="80" y="41"/>
                  <a:pt x="81" y="39"/>
                </a:cubicBezTo>
                <a:cubicBezTo>
                  <a:pt x="87" y="39"/>
                  <a:pt x="94" y="34"/>
                  <a:pt x="94" y="34"/>
                </a:cubicBezTo>
                <a:cubicBezTo>
                  <a:pt x="94" y="34"/>
                  <a:pt x="109" y="28"/>
                  <a:pt x="110" y="23"/>
                </a:cubicBezTo>
                <a:cubicBezTo>
                  <a:pt x="117" y="22"/>
                  <a:pt x="122" y="13"/>
                  <a:pt x="122" y="13"/>
                </a:cubicBezTo>
                <a:cubicBezTo>
                  <a:pt x="109" y="19"/>
                  <a:pt x="109" y="19"/>
                  <a:pt x="109" y="19"/>
                </a:cubicBezTo>
                <a:cubicBezTo>
                  <a:pt x="109" y="19"/>
                  <a:pt x="98" y="21"/>
                  <a:pt x="93" y="26"/>
                </a:cubicBezTo>
                <a:cubicBezTo>
                  <a:pt x="86" y="25"/>
                  <a:pt x="78" y="33"/>
                  <a:pt x="78" y="33"/>
                </a:cubicBezTo>
                <a:cubicBezTo>
                  <a:pt x="78" y="33"/>
                  <a:pt x="65" y="35"/>
                  <a:pt x="63" y="37"/>
                </a:cubicBezTo>
                <a:cubicBezTo>
                  <a:pt x="62" y="39"/>
                  <a:pt x="68" y="31"/>
                  <a:pt x="66" y="30"/>
                </a:cubicBezTo>
                <a:cubicBezTo>
                  <a:pt x="70" y="26"/>
                  <a:pt x="72" y="19"/>
                  <a:pt x="72" y="19"/>
                </a:cubicBezTo>
                <a:cubicBezTo>
                  <a:pt x="72" y="19"/>
                  <a:pt x="78" y="13"/>
                  <a:pt x="78" y="9"/>
                </a:cubicBezTo>
                <a:cubicBezTo>
                  <a:pt x="78" y="5"/>
                  <a:pt x="80" y="0"/>
                  <a:pt x="80" y="0"/>
                </a:cubicBezTo>
                <a:cubicBezTo>
                  <a:pt x="75" y="7"/>
                  <a:pt x="75" y="7"/>
                  <a:pt x="75" y="7"/>
                </a:cubicBezTo>
                <a:cubicBezTo>
                  <a:pt x="75" y="7"/>
                  <a:pt x="54" y="33"/>
                  <a:pt x="52" y="37"/>
                </a:cubicBezTo>
                <a:cubicBezTo>
                  <a:pt x="50" y="42"/>
                  <a:pt x="41" y="48"/>
                  <a:pt x="41" y="48"/>
                </a:cubicBezTo>
                <a:cubicBezTo>
                  <a:pt x="41" y="48"/>
                  <a:pt x="32" y="52"/>
                  <a:pt x="30" y="54"/>
                </a:cubicBezTo>
                <a:cubicBezTo>
                  <a:pt x="27" y="56"/>
                  <a:pt x="22" y="59"/>
                  <a:pt x="19" y="60"/>
                </a:cubicBezTo>
                <a:cubicBezTo>
                  <a:pt x="17" y="62"/>
                  <a:pt x="0" y="70"/>
                  <a:pt x="1" y="7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7" name="Freeform 77"/>
          <p:cNvSpPr>
            <a:spLocks/>
          </p:cNvSpPr>
          <p:nvPr/>
        </p:nvSpPr>
        <p:spPr bwMode="auto">
          <a:xfrm>
            <a:off x="4618038" y="2106613"/>
            <a:ext cx="322262" cy="193675"/>
          </a:xfrm>
          <a:custGeom>
            <a:avLst/>
            <a:gdLst/>
            <a:ahLst/>
            <a:cxnLst>
              <a:cxn ang="0">
                <a:pos x="1" y="73"/>
              </a:cxn>
              <a:cxn ang="0">
                <a:pos x="21" y="67"/>
              </a:cxn>
              <a:cxn ang="0">
                <a:pos x="45" y="57"/>
              </a:cxn>
              <a:cxn ang="0">
                <a:pos x="57" y="55"/>
              </a:cxn>
              <a:cxn ang="0">
                <a:pos x="94" y="56"/>
              </a:cxn>
              <a:cxn ang="0">
                <a:pos x="106" y="54"/>
              </a:cxn>
              <a:cxn ang="0">
                <a:pos x="96" y="51"/>
              </a:cxn>
              <a:cxn ang="0">
                <a:pos x="85" y="50"/>
              </a:cxn>
              <a:cxn ang="0">
                <a:pos x="74" y="48"/>
              </a:cxn>
              <a:cxn ang="0">
                <a:pos x="68" y="46"/>
              </a:cxn>
              <a:cxn ang="0">
                <a:pos x="81" y="39"/>
              </a:cxn>
              <a:cxn ang="0">
                <a:pos x="94" y="33"/>
              </a:cxn>
              <a:cxn ang="0">
                <a:pos x="110" y="23"/>
              </a:cxn>
              <a:cxn ang="0">
                <a:pos x="121" y="13"/>
              </a:cxn>
              <a:cxn ang="0">
                <a:pos x="108" y="19"/>
              </a:cxn>
              <a:cxn ang="0">
                <a:pos x="93" y="26"/>
              </a:cxn>
              <a:cxn ang="0">
                <a:pos x="77" y="32"/>
              </a:cxn>
              <a:cxn ang="0">
                <a:pos x="63" y="37"/>
              </a:cxn>
              <a:cxn ang="0">
                <a:pos x="66" y="30"/>
              </a:cxn>
              <a:cxn ang="0">
                <a:pos x="72" y="19"/>
              </a:cxn>
              <a:cxn ang="0">
                <a:pos x="78" y="9"/>
              </a:cxn>
              <a:cxn ang="0">
                <a:pos x="80" y="0"/>
              </a:cxn>
              <a:cxn ang="0">
                <a:pos x="75" y="6"/>
              </a:cxn>
              <a:cxn ang="0">
                <a:pos x="52" y="37"/>
              </a:cxn>
              <a:cxn ang="0">
                <a:pos x="40" y="48"/>
              </a:cxn>
              <a:cxn ang="0">
                <a:pos x="29" y="54"/>
              </a:cxn>
              <a:cxn ang="0">
                <a:pos x="19" y="60"/>
              </a:cxn>
              <a:cxn ang="0">
                <a:pos x="1" y="73"/>
              </a:cxn>
            </a:cxnLst>
            <a:rect l="0" t="0" r="r" b="b"/>
            <a:pathLst>
              <a:path w="121" h="73">
                <a:moveTo>
                  <a:pt x="1" y="73"/>
                </a:moveTo>
                <a:cubicBezTo>
                  <a:pt x="1" y="73"/>
                  <a:pt x="19" y="68"/>
                  <a:pt x="21" y="67"/>
                </a:cubicBezTo>
                <a:cubicBezTo>
                  <a:pt x="24" y="66"/>
                  <a:pt x="41" y="60"/>
                  <a:pt x="45" y="57"/>
                </a:cubicBezTo>
                <a:cubicBezTo>
                  <a:pt x="49" y="55"/>
                  <a:pt x="57" y="55"/>
                  <a:pt x="57" y="55"/>
                </a:cubicBezTo>
                <a:cubicBezTo>
                  <a:pt x="57" y="55"/>
                  <a:pt x="90" y="59"/>
                  <a:pt x="94" y="56"/>
                </a:cubicBezTo>
                <a:cubicBezTo>
                  <a:pt x="100" y="56"/>
                  <a:pt x="106" y="54"/>
                  <a:pt x="106" y="54"/>
                </a:cubicBezTo>
                <a:cubicBezTo>
                  <a:pt x="106" y="54"/>
                  <a:pt x="98" y="53"/>
                  <a:pt x="96" y="51"/>
                </a:cubicBezTo>
                <a:cubicBezTo>
                  <a:pt x="93" y="48"/>
                  <a:pt x="85" y="50"/>
                  <a:pt x="85" y="50"/>
                </a:cubicBezTo>
                <a:cubicBezTo>
                  <a:pt x="85" y="50"/>
                  <a:pt x="77" y="47"/>
                  <a:pt x="74" y="48"/>
                </a:cubicBezTo>
                <a:cubicBezTo>
                  <a:pt x="72" y="48"/>
                  <a:pt x="71" y="45"/>
                  <a:pt x="68" y="46"/>
                </a:cubicBezTo>
                <a:cubicBezTo>
                  <a:pt x="65" y="47"/>
                  <a:pt x="80" y="41"/>
                  <a:pt x="81" y="39"/>
                </a:cubicBezTo>
                <a:cubicBezTo>
                  <a:pt x="86" y="39"/>
                  <a:pt x="94" y="33"/>
                  <a:pt x="94" y="33"/>
                </a:cubicBezTo>
                <a:cubicBezTo>
                  <a:pt x="94" y="33"/>
                  <a:pt x="109" y="28"/>
                  <a:pt x="110" y="23"/>
                </a:cubicBezTo>
                <a:cubicBezTo>
                  <a:pt x="117" y="21"/>
                  <a:pt x="121" y="13"/>
                  <a:pt x="121" y="1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9"/>
                  <a:pt x="98" y="21"/>
                  <a:pt x="93" y="26"/>
                </a:cubicBezTo>
                <a:cubicBezTo>
                  <a:pt x="86" y="25"/>
                  <a:pt x="77" y="32"/>
                  <a:pt x="77" y="32"/>
                </a:cubicBezTo>
                <a:cubicBezTo>
                  <a:pt x="77" y="32"/>
                  <a:pt x="64" y="34"/>
                  <a:pt x="63" y="37"/>
                </a:cubicBezTo>
                <a:cubicBezTo>
                  <a:pt x="62" y="39"/>
                  <a:pt x="67" y="30"/>
                  <a:pt x="66" y="30"/>
                </a:cubicBezTo>
                <a:cubicBezTo>
                  <a:pt x="69" y="26"/>
                  <a:pt x="72" y="19"/>
                  <a:pt x="72" y="19"/>
                </a:cubicBezTo>
                <a:cubicBezTo>
                  <a:pt x="72" y="19"/>
                  <a:pt x="78" y="12"/>
                  <a:pt x="78" y="9"/>
                </a:cubicBezTo>
                <a:cubicBezTo>
                  <a:pt x="78" y="5"/>
                  <a:pt x="80" y="0"/>
                  <a:pt x="80" y="0"/>
                </a:cubicBezTo>
                <a:cubicBezTo>
                  <a:pt x="75" y="6"/>
                  <a:pt x="75" y="6"/>
                  <a:pt x="75" y="6"/>
                </a:cubicBezTo>
                <a:cubicBezTo>
                  <a:pt x="75" y="6"/>
                  <a:pt x="54" y="33"/>
                  <a:pt x="52" y="37"/>
                </a:cubicBezTo>
                <a:cubicBezTo>
                  <a:pt x="50" y="42"/>
                  <a:pt x="40" y="48"/>
                  <a:pt x="40" y="48"/>
                </a:cubicBezTo>
                <a:cubicBezTo>
                  <a:pt x="40" y="48"/>
                  <a:pt x="32" y="52"/>
                  <a:pt x="29" y="54"/>
                </a:cubicBezTo>
                <a:cubicBezTo>
                  <a:pt x="27" y="56"/>
                  <a:pt x="21" y="58"/>
                  <a:pt x="19" y="60"/>
                </a:cubicBezTo>
                <a:cubicBezTo>
                  <a:pt x="16" y="62"/>
                  <a:pt x="0" y="70"/>
                  <a:pt x="1" y="7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8" name="Freeform 78"/>
          <p:cNvSpPr>
            <a:spLocks/>
          </p:cNvSpPr>
          <p:nvPr/>
        </p:nvSpPr>
        <p:spPr bwMode="auto">
          <a:xfrm>
            <a:off x="6092825" y="1335088"/>
            <a:ext cx="266700" cy="87313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100" y="0"/>
              </a:cxn>
              <a:cxn ang="0">
                <a:pos x="4" y="26"/>
              </a:cxn>
              <a:cxn ang="0">
                <a:pos x="36" y="0"/>
              </a:cxn>
            </a:cxnLst>
            <a:rect l="0" t="0" r="r" b="b"/>
            <a:pathLst>
              <a:path w="100" h="33">
                <a:moveTo>
                  <a:pt x="36" y="0"/>
                </a:moveTo>
                <a:cubicBezTo>
                  <a:pt x="100" y="0"/>
                  <a:pt x="100" y="0"/>
                  <a:pt x="100" y="0"/>
                </a:cubicBezTo>
                <a:cubicBezTo>
                  <a:pt x="100" y="0"/>
                  <a:pt x="8" y="33"/>
                  <a:pt x="4" y="26"/>
                </a:cubicBezTo>
                <a:cubicBezTo>
                  <a:pt x="0" y="20"/>
                  <a:pt x="46" y="17"/>
                  <a:pt x="36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99" name="Freeform 79"/>
          <p:cNvSpPr>
            <a:spLocks/>
          </p:cNvSpPr>
          <p:nvPr/>
        </p:nvSpPr>
        <p:spPr bwMode="auto">
          <a:xfrm>
            <a:off x="6092825" y="1419226"/>
            <a:ext cx="357187" cy="50800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134" y="12"/>
              </a:cxn>
              <a:cxn ang="0">
                <a:pos x="0" y="19"/>
              </a:cxn>
              <a:cxn ang="0">
                <a:pos x="25" y="0"/>
              </a:cxn>
            </a:cxnLst>
            <a:rect l="0" t="0" r="r" b="b"/>
            <a:pathLst>
              <a:path w="134" h="19">
                <a:moveTo>
                  <a:pt x="25" y="0"/>
                </a:moveTo>
                <a:cubicBezTo>
                  <a:pt x="134" y="12"/>
                  <a:pt x="134" y="12"/>
                  <a:pt x="134" y="12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33" y="7"/>
                  <a:pt x="25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0" name="Freeform 80"/>
          <p:cNvSpPr>
            <a:spLocks/>
          </p:cNvSpPr>
          <p:nvPr/>
        </p:nvSpPr>
        <p:spPr bwMode="auto">
          <a:xfrm>
            <a:off x="6015038" y="1482726"/>
            <a:ext cx="295275" cy="88900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111" y="33"/>
              </a:cxn>
              <a:cxn ang="0">
                <a:pos x="0" y="21"/>
              </a:cxn>
              <a:cxn ang="0">
                <a:pos x="22" y="0"/>
              </a:cxn>
            </a:cxnLst>
            <a:rect l="0" t="0" r="r" b="b"/>
            <a:pathLst>
              <a:path w="111" h="33">
                <a:moveTo>
                  <a:pt x="22" y="0"/>
                </a:moveTo>
                <a:cubicBezTo>
                  <a:pt x="111" y="33"/>
                  <a:pt x="111" y="33"/>
                  <a:pt x="111" y="33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1"/>
                  <a:pt x="26" y="10"/>
                  <a:pt x="22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1" name="Freeform 81"/>
          <p:cNvSpPr>
            <a:spLocks/>
          </p:cNvSpPr>
          <p:nvPr/>
        </p:nvSpPr>
        <p:spPr bwMode="auto">
          <a:xfrm>
            <a:off x="5919788" y="1549401"/>
            <a:ext cx="234950" cy="160338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88" y="60"/>
              </a:cxn>
              <a:cxn ang="0">
                <a:pos x="0" y="8"/>
              </a:cxn>
              <a:cxn ang="0">
                <a:pos x="24" y="0"/>
              </a:cxn>
            </a:cxnLst>
            <a:rect l="0" t="0" r="r" b="b"/>
            <a:pathLst>
              <a:path w="88" h="60">
                <a:moveTo>
                  <a:pt x="24" y="0"/>
                </a:moveTo>
                <a:cubicBezTo>
                  <a:pt x="88" y="60"/>
                  <a:pt x="88" y="60"/>
                  <a:pt x="88" y="60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26" y="13"/>
                  <a:pt x="2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2" name="Freeform 82"/>
          <p:cNvSpPr>
            <a:spLocks/>
          </p:cNvSpPr>
          <p:nvPr/>
        </p:nvSpPr>
        <p:spPr bwMode="auto">
          <a:xfrm>
            <a:off x="5829300" y="1576388"/>
            <a:ext cx="141287" cy="112713"/>
          </a:xfrm>
          <a:custGeom>
            <a:avLst/>
            <a:gdLst/>
            <a:ahLst/>
            <a:cxnLst>
              <a:cxn ang="0">
                <a:pos x="27" y="5"/>
              </a:cxn>
              <a:cxn ang="0">
                <a:pos x="53" y="42"/>
              </a:cxn>
              <a:cxn ang="0">
                <a:pos x="0" y="0"/>
              </a:cxn>
              <a:cxn ang="0">
                <a:pos x="27" y="5"/>
              </a:cxn>
            </a:cxnLst>
            <a:rect l="0" t="0" r="r" b="b"/>
            <a:pathLst>
              <a:path w="53" h="42">
                <a:moveTo>
                  <a:pt x="27" y="5"/>
                </a:moveTo>
                <a:cubicBezTo>
                  <a:pt x="53" y="42"/>
                  <a:pt x="53" y="42"/>
                  <a:pt x="53" y="4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29" y="21"/>
                  <a:pt x="27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3" name="Freeform 83"/>
          <p:cNvSpPr>
            <a:spLocks/>
          </p:cNvSpPr>
          <p:nvPr/>
        </p:nvSpPr>
        <p:spPr bwMode="auto">
          <a:xfrm>
            <a:off x="5778500" y="1587501"/>
            <a:ext cx="31750" cy="90488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12" y="57"/>
              </a:cxn>
              <a:cxn ang="0">
                <a:pos x="0" y="3"/>
              </a:cxn>
              <a:cxn ang="0">
                <a:pos x="20" y="0"/>
              </a:cxn>
              <a:cxn ang="0">
                <a:pos x="20" y="0"/>
              </a:cxn>
            </a:cxnLst>
            <a:rect l="0" t="0" r="r" b="b"/>
            <a:pathLst>
              <a:path w="20" h="57">
                <a:moveTo>
                  <a:pt x="20" y="0"/>
                </a:moveTo>
                <a:lnTo>
                  <a:pt x="12" y="57"/>
                </a:lnTo>
                <a:lnTo>
                  <a:pt x="0" y="3"/>
                </a:lnTo>
                <a:lnTo>
                  <a:pt x="20" y="0"/>
                </a:lnTo>
                <a:lnTo>
                  <a:pt x="20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4" name="Freeform 84"/>
          <p:cNvSpPr>
            <a:spLocks/>
          </p:cNvSpPr>
          <p:nvPr/>
        </p:nvSpPr>
        <p:spPr bwMode="auto">
          <a:xfrm>
            <a:off x="4783138" y="1450976"/>
            <a:ext cx="825500" cy="558800"/>
          </a:xfrm>
          <a:custGeom>
            <a:avLst/>
            <a:gdLst/>
            <a:ahLst/>
            <a:cxnLst>
              <a:cxn ang="0">
                <a:pos x="503" y="0"/>
              </a:cxn>
              <a:cxn ang="0">
                <a:pos x="104" y="217"/>
              </a:cxn>
              <a:cxn ang="0">
                <a:pos x="383" y="69"/>
              </a:cxn>
              <a:cxn ang="0">
                <a:pos x="52" y="262"/>
              </a:cxn>
              <a:cxn ang="0">
                <a:pos x="259" y="151"/>
              </a:cxn>
              <a:cxn ang="0">
                <a:pos x="19" y="307"/>
              </a:cxn>
              <a:cxn ang="0">
                <a:pos x="233" y="190"/>
              </a:cxn>
              <a:cxn ang="0">
                <a:pos x="0" y="352"/>
              </a:cxn>
              <a:cxn ang="0">
                <a:pos x="225" y="212"/>
              </a:cxn>
              <a:cxn ang="0">
                <a:pos x="71" y="339"/>
              </a:cxn>
              <a:cxn ang="0">
                <a:pos x="222" y="228"/>
              </a:cxn>
              <a:cxn ang="0">
                <a:pos x="136" y="307"/>
              </a:cxn>
              <a:cxn ang="0">
                <a:pos x="277" y="208"/>
              </a:cxn>
              <a:cxn ang="0">
                <a:pos x="213" y="277"/>
              </a:cxn>
              <a:cxn ang="0">
                <a:pos x="520" y="26"/>
              </a:cxn>
              <a:cxn ang="0">
                <a:pos x="503" y="0"/>
              </a:cxn>
              <a:cxn ang="0">
                <a:pos x="503" y="0"/>
              </a:cxn>
            </a:cxnLst>
            <a:rect l="0" t="0" r="r" b="b"/>
            <a:pathLst>
              <a:path w="520" h="352">
                <a:moveTo>
                  <a:pt x="503" y="0"/>
                </a:moveTo>
                <a:lnTo>
                  <a:pt x="104" y="217"/>
                </a:lnTo>
                <a:lnTo>
                  <a:pt x="383" y="69"/>
                </a:lnTo>
                <a:lnTo>
                  <a:pt x="52" y="262"/>
                </a:lnTo>
                <a:lnTo>
                  <a:pt x="259" y="151"/>
                </a:lnTo>
                <a:lnTo>
                  <a:pt x="19" y="307"/>
                </a:lnTo>
                <a:lnTo>
                  <a:pt x="233" y="190"/>
                </a:lnTo>
                <a:lnTo>
                  <a:pt x="0" y="352"/>
                </a:lnTo>
                <a:lnTo>
                  <a:pt x="225" y="212"/>
                </a:lnTo>
                <a:lnTo>
                  <a:pt x="71" y="339"/>
                </a:lnTo>
                <a:lnTo>
                  <a:pt x="222" y="228"/>
                </a:lnTo>
                <a:lnTo>
                  <a:pt x="136" y="307"/>
                </a:lnTo>
                <a:lnTo>
                  <a:pt x="277" y="208"/>
                </a:lnTo>
                <a:lnTo>
                  <a:pt x="213" y="277"/>
                </a:lnTo>
                <a:lnTo>
                  <a:pt x="520" y="26"/>
                </a:lnTo>
                <a:lnTo>
                  <a:pt x="503" y="0"/>
                </a:lnTo>
                <a:lnTo>
                  <a:pt x="503" y="0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5" name="Freeform 85"/>
          <p:cNvSpPr>
            <a:spLocks/>
          </p:cNvSpPr>
          <p:nvPr/>
        </p:nvSpPr>
        <p:spPr bwMode="auto">
          <a:xfrm>
            <a:off x="5853113" y="828676"/>
            <a:ext cx="187325" cy="219075"/>
          </a:xfrm>
          <a:custGeom>
            <a:avLst/>
            <a:gdLst/>
            <a:ahLst/>
            <a:cxnLst>
              <a:cxn ang="0">
                <a:pos x="42" y="59"/>
              </a:cxn>
              <a:cxn ang="0">
                <a:pos x="70" y="0"/>
              </a:cxn>
              <a:cxn ang="0">
                <a:pos x="4" y="76"/>
              </a:cxn>
              <a:cxn ang="0">
                <a:pos x="42" y="59"/>
              </a:cxn>
            </a:cxnLst>
            <a:rect l="0" t="0" r="r" b="b"/>
            <a:pathLst>
              <a:path w="70" h="82">
                <a:moveTo>
                  <a:pt x="42" y="59"/>
                </a:moveTo>
                <a:cubicBezTo>
                  <a:pt x="70" y="0"/>
                  <a:pt x="70" y="0"/>
                  <a:pt x="70" y="0"/>
                </a:cubicBezTo>
                <a:cubicBezTo>
                  <a:pt x="70" y="0"/>
                  <a:pt x="0" y="70"/>
                  <a:pt x="4" y="76"/>
                </a:cubicBezTo>
                <a:cubicBezTo>
                  <a:pt x="8" y="82"/>
                  <a:pt x="31" y="42"/>
                  <a:pt x="42" y="5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6" name="Freeform 86"/>
          <p:cNvSpPr>
            <a:spLocks/>
          </p:cNvSpPr>
          <p:nvPr/>
        </p:nvSpPr>
        <p:spPr bwMode="auto">
          <a:xfrm>
            <a:off x="5802313" y="698501"/>
            <a:ext cx="168275" cy="314325"/>
          </a:xfrm>
          <a:custGeom>
            <a:avLst/>
            <a:gdLst/>
            <a:ahLst/>
            <a:cxnLst>
              <a:cxn ang="0">
                <a:pos x="27" y="103"/>
              </a:cxn>
              <a:cxn ang="0">
                <a:pos x="63" y="0"/>
              </a:cxn>
              <a:cxn ang="0">
                <a:pos x="0" y="118"/>
              </a:cxn>
              <a:cxn ang="0">
                <a:pos x="27" y="103"/>
              </a:cxn>
            </a:cxnLst>
            <a:rect l="0" t="0" r="r" b="b"/>
            <a:pathLst>
              <a:path w="63" h="118">
                <a:moveTo>
                  <a:pt x="27" y="103"/>
                </a:moveTo>
                <a:cubicBezTo>
                  <a:pt x="63" y="0"/>
                  <a:pt x="63" y="0"/>
                  <a:pt x="63" y="0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18"/>
                  <a:pt x="25" y="94"/>
                  <a:pt x="27" y="10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7" name="Freeform 87"/>
          <p:cNvSpPr>
            <a:spLocks/>
          </p:cNvSpPr>
          <p:nvPr/>
        </p:nvSpPr>
        <p:spPr bwMode="auto">
          <a:xfrm>
            <a:off x="5707063" y="773113"/>
            <a:ext cx="95250" cy="279400"/>
          </a:xfrm>
          <a:custGeom>
            <a:avLst/>
            <a:gdLst/>
            <a:ahLst/>
            <a:cxnLst>
              <a:cxn ang="0">
                <a:pos x="28" y="94"/>
              </a:cxn>
              <a:cxn ang="0">
                <a:pos x="36" y="0"/>
              </a:cxn>
              <a:cxn ang="0">
                <a:pos x="0" y="105"/>
              </a:cxn>
              <a:cxn ang="0">
                <a:pos x="28" y="94"/>
              </a:cxn>
            </a:cxnLst>
            <a:rect l="0" t="0" r="r" b="b"/>
            <a:pathLst>
              <a:path w="36" h="105">
                <a:moveTo>
                  <a:pt x="28" y="94"/>
                </a:moveTo>
                <a:cubicBezTo>
                  <a:pt x="36" y="0"/>
                  <a:pt x="36" y="0"/>
                  <a:pt x="36" y="0"/>
                </a:cubicBezTo>
                <a:cubicBezTo>
                  <a:pt x="0" y="105"/>
                  <a:pt x="0" y="105"/>
                  <a:pt x="0" y="105"/>
                </a:cubicBezTo>
                <a:cubicBezTo>
                  <a:pt x="0" y="105"/>
                  <a:pt x="20" y="86"/>
                  <a:pt x="28" y="9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8" name="Freeform 88"/>
          <p:cNvSpPr>
            <a:spLocks/>
          </p:cNvSpPr>
          <p:nvPr/>
        </p:nvSpPr>
        <p:spPr bwMode="auto">
          <a:xfrm>
            <a:off x="5611813" y="855663"/>
            <a:ext cx="71437" cy="268288"/>
          </a:xfrm>
          <a:custGeom>
            <a:avLst/>
            <a:gdLst/>
            <a:ahLst/>
            <a:cxnLst>
              <a:cxn ang="0">
                <a:pos x="27" y="84"/>
              </a:cxn>
              <a:cxn ang="0">
                <a:pos x="0" y="0"/>
              </a:cxn>
              <a:cxn ang="0">
                <a:pos x="10" y="101"/>
              </a:cxn>
              <a:cxn ang="0">
                <a:pos x="27" y="84"/>
              </a:cxn>
            </a:cxnLst>
            <a:rect l="0" t="0" r="r" b="b"/>
            <a:pathLst>
              <a:path w="27" h="101">
                <a:moveTo>
                  <a:pt x="27" y="84"/>
                </a:moveTo>
                <a:cubicBezTo>
                  <a:pt x="0" y="0"/>
                  <a:pt x="0" y="0"/>
                  <a:pt x="0" y="0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0" y="101"/>
                  <a:pt x="16" y="75"/>
                  <a:pt x="27" y="8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09" name="Freeform 89"/>
          <p:cNvSpPr>
            <a:spLocks/>
          </p:cNvSpPr>
          <p:nvPr/>
        </p:nvSpPr>
        <p:spPr bwMode="auto">
          <a:xfrm>
            <a:off x="5549900" y="1028701"/>
            <a:ext cx="61912" cy="174625"/>
          </a:xfrm>
          <a:custGeom>
            <a:avLst/>
            <a:gdLst/>
            <a:ahLst/>
            <a:cxnLst>
              <a:cxn ang="0">
                <a:pos x="23" y="39"/>
              </a:cxn>
              <a:cxn ang="0">
                <a:pos x="0" y="0"/>
              </a:cxn>
              <a:cxn ang="0">
                <a:pos x="16" y="66"/>
              </a:cxn>
              <a:cxn ang="0">
                <a:pos x="23" y="39"/>
              </a:cxn>
            </a:cxnLst>
            <a:rect l="0" t="0" r="r" b="b"/>
            <a:pathLst>
              <a:path w="23" h="66">
                <a:moveTo>
                  <a:pt x="23" y="39"/>
                </a:moveTo>
                <a:cubicBezTo>
                  <a:pt x="0" y="0"/>
                  <a:pt x="0" y="0"/>
                  <a:pt x="0" y="0"/>
                </a:cubicBezTo>
                <a:cubicBezTo>
                  <a:pt x="16" y="66"/>
                  <a:pt x="16" y="66"/>
                  <a:pt x="16" y="66"/>
                </a:cubicBezTo>
                <a:cubicBezTo>
                  <a:pt x="16" y="66"/>
                  <a:pt x="9" y="31"/>
                  <a:pt x="23" y="3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0" name="Freeform 90"/>
          <p:cNvSpPr>
            <a:spLocks/>
          </p:cNvSpPr>
          <p:nvPr/>
        </p:nvSpPr>
        <p:spPr bwMode="auto">
          <a:xfrm>
            <a:off x="5489575" y="1190626"/>
            <a:ext cx="84137" cy="53975"/>
          </a:xfrm>
          <a:custGeom>
            <a:avLst/>
            <a:gdLst/>
            <a:ahLst/>
            <a:cxnLst>
              <a:cxn ang="0">
                <a:pos x="53" y="15"/>
              </a:cxn>
              <a:cxn ang="0">
                <a:pos x="0" y="0"/>
              </a:cxn>
              <a:cxn ang="0">
                <a:pos x="41" y="34"/>
              </a:cxn>
              <a:cxn ang="0">
                <a:pos x="53" y="15"/>
              </a:cxn>
              <a:cxn ang="0">
                <a:pos x="53" y="15"/>
              </a:cxn>
            </a:cxnLst>
            <a:rect l="0" t="0" r="r" b="b"/>
            <a:pathLst>
              <a:path w="53" h="34">
                <a:moveTo>
                  <a:pt x="53" y="15"/>
                </a:moveTo>
                <a:lnTo>
                  <a:pt x="0" y="0"/>
                </a:lnTo>
                <a:lnTo>
                  <a:pt x="41" y="34"/>
                </a:lnTo>
                <a:lnTo>
                  <a:pt x="53" y="15"/>
                </a:lnTo>
                <a:lnTo>
                  <a:pt x="53" y="15"/>
                </a:ln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1" name="Freeform 91"/>
          <p:cNvSpPr>
            <a:spLocks/>
          </p:cNvSpPr>
          <p:nvPr/>
        </p:nvSpPr>
        <p:spPr bwMode="auto">
          <a:xfrm>
            <a:off x="3692526" y="5397501"/>
            <a:ext cx="152400" cy="203200"/>
          </a:xfrm>
          <a:custGeom>
            <a:avLst/>
            <a:gdLst/>
            <a:ahLst/>
            <a:cxnLst>
              <a:cxn ang="0">
                <a:pos x="31" y="76"/>
              </a:cxn>
              <a:cxn ang="0">
                <a:pos x="16" y="56"/>
              </a:cxn>
              <a:cxn ang="0">
                <a:pos x="6" y="35"/>
              </a:cxn>
              <a:cxn ang="0">
                <a:pos x="7" y="7"/>
              </a:cxn>
              <a:cxn ang="0">
                <a:pos x="15" y="10"/>
              </a:cxn>
              <a:cxn ang="0">
                <a:pos x="24" y="1"/>
              </a:cxn>
              <a:cxn ang="0">
                <a:pos x="36" y="7"/>
              </a:cxn>
              <a:cxn ang="0">
                <a:pos x="50" y="5"/>
              </a:cxn>
              <a:cxn ang="0">
                <a:pos x="48" y="52"/>
              </a:cxn>
              <a:cxn ang="0">
                <a:pos x="31" y="76"/>
              </a:cxn>
            </a:cxnLst>
            <a:rect l="0" t="0" r="r" b="b"/>
            <a:pathLst>
              <a:path w="57" h="76">
                <a:moveTo>
                  <a:pt x="31" y="76"/>
                </a:moveTo>
                <a:cubicBezTo>
                  <a:pt x="23" y="76"/>
                  <a:pt x="21" y="69"/>
                  <a:pt x="16" y="56"/>
                </a:cubicBezTo>
                <a:cubicBezTo>
                  <a:pt x="15" y="52"/>
                  <a:pt x="8" y="41"/>
                  <a:pt x="6" y="35"/>
                </a:cubicBezTo>
                <a:cubicBezTo>
                  <a:pt x="1" y="11"/>
                  <a:pt x="0" y="8"/>
                  <a:pt x="7" y="7"/>
                </a:cubicBezTo>
                <a:cubicBezTo>
                  <a:pt x="12" y="6"/>
                  <a:pt x="13" y="11"/>
                  <a:pt x="15" y="10"/>
                </a:cubicBezTo>
                <a:cubicBezTo>
                  <a:pt x="17" y="10"/>
                  <a:pt x="20" y="2"/>
                  <a:pt x="24" y="1"/>
                </a:cubicBezTo>
                <a:cubicBezTo>
                  <a:pt x="31" y="0"/>
                  <a:pt x="33" y="7"/>
                  <a:pt x="36" y="7"/>
                </a:cubicBezTo>
                <a:cubicBezTo>
                  <a:pt x="39" y="8"/>
                  <a:pt x="46" y="2"/>
                  <a:pt x="50" y="5"/>
                </a:cubicBezTo>
                <a:cubicBezTo>
                  <a:pt x="52" y="6"/>
                  <a:pt x="57" y="34"/>
                  <a:pt x="48" y="52"/>
                </a:cubicBezTo>
                <a:cubicBezTo>
                  <a:pt x="45" y="62"/>
                  <a:pt x="43" y="75"/>
                  <a:pt x="31" y="7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2" name="Freeform 92"/>
          <p:cNvSpPr>
            <a:spLocks/>
          </p:cNvSpPr>
          <p:nvPr/>
        </p:nvSpPr>
        <p:spPr bwMode="auto">
          <a:xfrm>
            <a:off x="3943351" y="5397501"/>
            <a:ext cx="150812" cy="203200"/>
          </a:xfrm>
          <a:custGeom>
            <a:avLst/>
            <a:gdLst/>
            <a:ahLst/>
            <a:cxnLst>
              <a:cxn ang="0">
                <a:pos x="26" y="76"/>
              </a:cxn>
              <a:cxn ang="0">
                <a:pos x="41" y="56"/>
              </a:cxn>
              <a:cxn ang="0">
                <a:pos x="51" y="35"/>
              </a:cxn>
              <a:cxn ang="0">
                <a:pos x="50" y="7"/>
              </a:cxn>
              <a:cxn ang="0">
                <a:pos x="42" y="10"/>
              </a:cxn>
              <a:cxn ang="0">
                <a:pos x="33" y="1"/>
              </a:cxn>
              <a:cxn ang="0">
                <a:pos x="21" y="7"/>
              </a:cxn>
              <a:cxn ang="0">
                <a:pos x="7" y="5"/>
              </a:cxn>
              <a:cxn ang="0">
                <a:pos x="9" y="52"/>
              </a:cxn>
              <a:cxn ang="0">
                <a:pos x="26" y="76"/>
              </a:cxn>
            </a:cxnLst>
            <a:rect l="0" t="0" r="r" b="b"/>
            <a:pathLst>
              <a:path w="57" h="76">
                <a:moveTo>
                  <a:pt x="26" y="76"/>
                </a:moveTo>
                <a:cubicBezTo>
                  <a:pt x="34" y="76"/>
                  <a:pt x="36" y="69"/>
                  <a:pt x="41" y="56"/>
                </a:cubicBezTo>
                <a:cubicBezTo>
                  <a:pt x="42" y="52"/>
                  <a:pt x="49" y="41"/>
                  <a:pt x="51" y="35"/>
                </a:cubicBezTo>
                <a:cubicBezTo>
                  <a:pt x="56" y="11"/>
                  <a:pt x="57" y="8"/>
                  <a:pt x="50" y="7"/>
                </a:cubicBezTo>
                <a:cubicBezTo>
                  <a:pt x="45" y="6"/>
                  <a:pt x="44" y="11"/>
                  <a:pt x="42" y="10"/>
                </a:cubicBezTo>
                <a:cubicBezTo>
                  <a:pt x="40" y="10"/>
                  <a:pt x="37" y="2"/>
                  <a:pt x="33" y="1"/>
                </a:cubicBezTo>
                <a:cubicBezTo>
                  <a:pt x="26" y="0"/>
                  <a:pt x="24" y="7"/>
                  <a:pt x="21" y="7"/>
                </a:cubicBezTo>
                <a:cubicBezTo>
                  <a:pt x="18" y="8"/>
                  <a:pt x="11" y="2"/>
                  <a:pt x="7" y="5"/>
                </a:cubicBezTo>
                <a:cubicBezTo>
                  <a:pt x="5" y="6"/>
                  <a:pt x="0" y="34"/>
                  <a:pt x="9" y="52"/>
                </a:cubicBezTo>
                <a:cubicBezTo>
                  <a:pt x="12" y="62"/>
                  <a:pt x="14" y="75"/>
                  <a:pt x="26" y="7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3" name="Freeform 93"/>
          <p:cNvSpPr>
            <a:spLocks/>
          </p:cNvSpPr>
          <p:nvPr/>
        </p:nvSpPr>
        <p:spPr bwMode="auto">
          <a:xfrm>
            <a:off x="3829051" y="5613401"/>
            <a:ext cx="134937" cy="146050"/>
          </a:xfrm>
          <a:custGeom>
            <a:avLst/>
            <a:gdLst/>
            <a:ahLst/>
            <a:cxnLst>
              <a:cxn ang="0">
                <a:pos x="4" y="16"/>
              </a:cxn>
              <a:cxn ang="0">
                <a:pos x="3" y="32"/>
              </a:cxn>
              <a:cxn ang="0">
                <a:pos x="8" y="40"/>
              </a:cxn>
              <a:cxn ang="0">
                <a:pos x="11" y="49"/>
              </a:cxn>
              <a:cxn ang="0">
                <a:pos x="28" y="54"/>
              </a:cxn>
              <a:cxn ang="0">
                <a:pos x="45" y="48"/>
              </a:cxn>
              <a:cxn ang="0">
                <a:pos x="48" y="31"/>
              </a:cxn>
              <a:cxn ang="0">
                <a:pos x="46" y="14"/>
              </a:cxn>
              <a:cxn ang="0">
                <a:pos x="19" y="4"/>
              </a:cxn>
              <a:cxn ang="0">
                <a:pos x="9" y="12"/>
              </a:cxn>
              <a:cxn ang="0">
                <a:pos x="4" y="16"/>
              </a:cxn>
            </a:cxnLst>
            <a:rect l="0" t="0" r="r" b="b"/>
            <a:pathLst>
              <a:path w="51" h="55">
                <a:moveTo>
                  <a:pt x="4" y="16"/>
                </a:moveTo>
                <a:cubicBezTo>
                  <a:pt x="0" y="20"/>
                  <a:pt x="0" y="27"/>
                  <a:pt x="3" y="32"/>
                </a:cubicBezTo>
                <a:cubicBezTo>
                  <a:pt x="4" y="35"/>
                  <a:pt x="7" y="37"/>
                  <a:pt x="8" y="40"/>
                </a:cubicBezTo>
                <a:cubicBezTo>
                  <a:pt x="10" y="43"/>
                  <a:pt x="9" y="46"/>
                  <a:pt x="11" y="49"/>
                </a:cubicBezTo>
                <a:cubicBezTo>
                  <a:pt x="14" y="54"/>
                  <a:pt x="23" y="55"/>
                  <a:pt x="28" y="54"/>
                </a:cubicBezTo>
                <a:cubicBezTo>
                  <a:pt x="34" y="53"/>
                  <a:pt x="42" y="54"/>
                  <a:pt x="45" y="48"/>
                </a:cubicBezTo>
                <a:cubicBezTo>
                  <a:pt x="48" y="44"/>
                  <a:pt x="47" y="36"/>
                  <a:pt x="48" y="31"/>
                </a:cubicBezTo>
                <a:cubicBezTo>
                  <a:pt x="49" y="25"/>
                  <a:pt x="51" y="20"/>
                  <a:pt x="46" y="14"/>
                </a:cubicBezTo>
                <a:cubicBezTo>
                  <a:pt x="40" y="6"/>
                  <a:pt x="30" y="0"/>
                  <a:pt x="19" y="4"/>
                </a:cubicBezTo>
                <a:cubicBezTo>
                  <a:pt x="15" y="6"/>
                  <a:pt x="12" y="10"/>
                  <a:pt x="9" y="12"/>
                </a:cubicBezTo>
                <a:cubicBezTo>
                  <a:pt x="4" y="16"/>
                  <a:pt x="4" y="16"/>
                  <a:pt x="4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4" name="Freeform 94"/>
          <p:cNvSpPr>
            <a:spLocks/>
          </p:cNvSpPr>
          <p:nvPr/>
        </p:nvSpPr>
        <p:spPr bwMode="auto">
          <a:xfrm>
            <a:off x="3836988" y="5911851"/>
            <a:ext cx="122237" cy="128588"/>
          </a:xfrm>
          <a:custGeom>
            <a:avLst/>
            <a:gdLst/>
            <a:ahLst/>
            <a:cxnLst>
              <a:cxn ang="0">
                <a:pos x="15" y="3"/>
              </a:cxn>
              <a:cxn ang="0">
                <a:pos x="5" y="10"/>
              </a:cxn>
              <a:cxn ang="0">
                <a:pos x="2" y="26"/>
              </a:cxn>
              <a:cxn ang="0">
                <a:pos x="4" y="33"/>
              </a:cxn>
              <a:cxn ang="0">
                <a:pos x="6" y="41"/>
              </a:cxn>
              <a:cxn ang="0">
                <a:pos x="25" y="47"/>
              </a:cxn>
              <a:cxn ang="0">
                <a:pos x="37" y="36"/>
              </a:cxn>
              <a:cxn ang="0">
                <a:pos x="44" y="24"/>
              </a:cxn>
              <a:cxn ang="0">
                <a:pos x="40" y="15"/>
              </a:cxn>
              <a:cxn ang="0">
                <a:pos x="37" y="7"/>
              </a:cxn>
              <a:cxn ang="0">
                <a:pos x="22" y="0"/>
              </a:cxn>
              <a:cxn ang="0">
                <a:pos x="20" y="0"/>
              </a:cxn>
              <a:cxn ang="0">
                <a:pos x="15" y="3"/>
              </a:cxn>
            </a:cxnLst>
            <a:rect l="0" t="0" r="r" b="b"/>
            <a:pathLst>
              <a:path w="46" h="48">
                <a:moveTo>
                  <a:pt x="15" y="3"/>
                </a:moveTo>
                <a:cubicBezTo>
                  <a:pt x="10" y="5"/>
                  <a:pt x="9" y="5"/>
                  <a:pt x="5" y="10"/>
                </a:cubicBezTo>
                <a:cubicBezTo>
                  <a:pt x="1" y="14"/>
                  <a:pt x="0" y="19"/>
                  <a:pt x="2" y="26"/>
                </a:cubicBezTo>
                <a:cubicBezTo>
                  <a:pt x="3" y="28"/>
                  <a:pt x="4" y="30"/>
                  <a:pt x="4" y="33"/>
                </a:cubicBezTo>
                <a:cubicBezTo>
                  <a:pt x="5" y="36"/>
                  <a:pt x="4" y="38"/>
                  <a:pt x="6" y="41"/>
                </a:cubicBezTo>
                <a:cubicBezTo>
                  <a:pt x="8" y="45"/>
                  <a:pt x="20" y="48"/>
                  <a:pt x="25" y="47"/>
                </a:cubicBezTo>
                <a:cubicBezTo>
                  <a:pt x="31" y="46"/>
                  <a:pt x="33" y="40"/>
                  <a:pt x="37" y="36"/>
                </a:cubicBezTo>
                <a:cubicBezTo>
                  <a:pt x="42" y="32"/>
                  <a:pt x="46" y="31"/>
                  <a:pt x="44" y="24"/>
                </a:cubicBezTo>
                <a:cubicBezTo>
                  <a:pt x="44" y="20"/>
                  <a:pt x="42" y="18"/>
                  <a:pt x="40" y="15"/>
                </a:cubicBezTo>
                <a:cubicBezTo>
                  <a:pt x="39" y="13"/>
                  <a:pt x="39" y="9"/>
                  <a:pt x="37" y="7"/>
                </a:cubicBezTo>
                <a:cubicBezTo>
                  <a:pt x="34" y="0"/>
                  <a:pt x="29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5" y="3"/>
                  <a:pt x="15" y="3"/>
                  <a:pt x="15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5" name="Freeform 95"/>
          <p:cNvSpPr>
            <a:spLocks/>
          </p:cNvSpPr>
          <p:nvPr/>
        </p:nvSpPr>
        <p:spPr bwMode="auto">
          <a:xfrm>
            <a:off x="3665538" y="4397376"/>
            <a:ext cx="152400" cy="203200"/>
          </a:xfrm>
          <a:custGeom>
            <a:avLst/>
            <a:gdLst/>
            <a:ahLst/>
            <a:cxnLst>
              <a:cxn ang="0">
                <a:pos x="31" y="76"/>
              </a:cxn>
              <a:cxn ang="0">
                <a:pos x="16" y="56"/>
              </a:cxn>
              <a:cxn ang="0">
                <a:pos x="6" y="35"/>
              </a:cxn>
              <a:cxn ang="0">
                <a:pos x="7" y="7"/>
              </a:cxn>
              <a:cxn ang="0">
                <a:pos x="15" y="10"/>
              </a:cxn>
              <a:cxn ang="0">
                <a:pos x="25" y="1"/>
              </a:cxn>
              <a:cxn ang="0">
                <a:pos x="36" y="7"/>
              </a:cxn>
              <a:cxn ang="0">
                <a:pos x="50" y="5"/>
              </a:cxn>
              <a:cxn ang="0">
                <a:pos x="48" y="52"/>
              </a:cxn>
              <a:cxn ang="0">
                <a:pos x="31" y="76"/>
              </a:cxn>
            </a:cxnLst>
            <a:rect l="0" t="0" r="r" b="b"/>
            <a:pathLst>
              <a:path w="57" h="76">
                <a:moveTo>
                  <a:pt x="31" y="76"/>
                </a:moveTo>
                <a:cubicBezTo>
                  <a:pt x="23" y="76"/>
                  <a:pt x="21" y="69"/>
                  <a:pt x="16" y="56"/>
                </a:cubicBezTo>
                <a:cubicBezTo>
                  <a:pt x="15" y="52"/>
                  <a:pt x="8" y="41"/>
                  <a:pt x="6" y="35"/>
                </a:cubicBezTo>
                <a:cubicBezTo>
                  <a:pt x="1" y="11"/>
                  <a:pt x="0" y="8"/>
                  <a:pt x="7" y="7"/>
                </a:cubicBezTo>
                <a:cubicBezTo>
                  <a:pt x="12" y="6"/>
                  <a:pt x="13" y="11"/>
                  <a:pt x="15" y="10"/>
                </a:cubicBezTo>
                <a:cubicBezTo>
                  <a:pt x="17" y="10"/>
                  <a:pt x="20" y="2"/>
                  <a:pt x="25" y="1"/>
                </a:cubicBezTo>
                <a:cubicBezTo>
                  <a:pt x="31" y="0"/>
                  <a:pt x="33" y="7"/>
                  <a:pt x="36" y="7"/>
                </a:cubicBezTo>
                <a:cubicBezTo>
                  <a:pt x="39" y="8"/>
                  <a:pt x="46" y="2"/>
                  <a:pt x="50" y="5"/>
                </a:cubicBezTo>
                <a:cubicBezTo>
                  <a:pt x="52" y="6"/>
                  <a:pt x="57" y="35"/>
                  <a:pt x="48" y="52"/>
                </a:cubicBezTo>
                <a:cubicBezTo>
                  <a:pt x="45" y="62"/>
                  <a:pt x="43" y="75"/>
                  <a:pt x="31" y="7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6" name="Freeform 96"/>
          <p:cNvSpPr>
            <a:spLocks/>
          </p:cNvSpPr>
          <p:nvPr/>
        </p:nvSpPr>
        <p:spPr bwMode="auto">
          <a:xfrm>
            <a:off x="3919538" y="4397376"/>
            <a:ext cx="149225" cy="203200"/>
          </a:xfrm>
          <a:custGeom>
            <a:avLst/>
            <a:gdLst/>
            <a:ahLst/>
            <a:cxnLst>
              <a:cxn ang="0">
                <a:pos x="25" y="76"/>
              </a:cxn>
              <a:cxn ang="0">
                <a:pos x="40" y="56"/>
              </a:cxn>
              <a:cxn ang="0">
                <a:pos x="50" y="35"/>
              </a:cxn>
              <a:cxn ang="0">
                <a:pos x="50" y="7"/>
              </a:cxn>
              <a:cxn ang="0">
                <a:pos x="41" y="10"/>
              </a:cxn>
              <a:cxn ang="0">
                <a:pos x="32" y="1"/>
              </a:cxn>
              <a:cxn ang="0">
                <a:pos x="20" y="7"/>
              </a:cxn>
              <a:cxn ang="0">
                <a:pos x="6" y="5"/>
              </a:cxn>
              <a:cxn ang="0">
                <a:pos x="8" y="52"/>
              </a:cxn>
              <a:cxn ang="0">
                <a:pos x="25" y="76"/>
              </a:cxn>
            </a:cxnLst>
            <a:rect l="0" t="0" r="r" b="b"/>
            <a:pathLst>
              <a:path w="56" h="76">
                <a:moveTo>
                  <a:pt x="25" y="76"/>
                </a:moveTo>
                <a:cubicBezTo>
                  <a:pt x="33" y="76"/>
                  <a:pt x="35" y="69"/>
                  <a:pt x="40" y="56"/>
                </a:cubicBezTo>
                <a:cubicBezTo>
                  <a:pt x="42" y="52"/>
                  <a:pt x="48" y="41"/>
                  <a:pt x="50" y="35"/>
                </a:cubicBezTo>
                <a:cubicBezTo>
                  <a:pt x="55" y="11"/>
                  <a:pt x="56" y="8"/>
                  <a:pt x="50" y="7"/>
                </a:cubicBezTo>
                <a:cubicBezTo>
                  <a:pt x="44" y="6"/>
                  <a:pt x="44" y="11"/>
                  <a:pt x="41" y="10"/>
                </a:cubicBezTo>
                <a:cubicBezTo>
                  <a:pt x="39" y="10"/>
                  <a:pt x="37" y="2"/>
                  <a:pt x="32" y="1"/>
                </a:cubicBezTo>
                <a:cubicBezTo>
                  <a:pt x="25" y="0"/>
                  <a:pt x="23" y="7"/>
                  <a:pt x="20" y="7"/>
                </a:cubicBezTo>
                <a:cubicBezTo>
                  <a:pt x="17" y="8"/>
                  <a:pt x="11" y="2"/>
                  <a:pt x="6" y="5"/>
                </a:cubicBezTo>
                <a:cubicBezTo>
                  <a:pt x="4" y="6"/>
                  <a:pt x="0" y="35"/>
                  <a:pt x="8" y="52"/>
                </a:cubicBezTo>
                <a:cubicBezTo>
                  <a:pt x="11" y="62"/>
                  <a:pt x="13" y="75"/>
                  <a:pt x="25" y="7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7" name="Freeform 97"/>
          <p:cNvSpPr>
            <a:spLocks/>
          </p:cNvSpPr>
          <p:nvPr/>
        </p:nvSpPr>
        <p:spPr bwMode="auto">
          <a:xfrm>
            <a:off x="3802063" y="4613276"/>
            <a:ext cx="134937" cy="146050"/>
          </a:xfrm>
          <a:custGeom>
            <a:avLst/>
            <a:gdLst/>
            <a:ahLst/>
            <a:cxnLst>
              <a:cxn ang="0">
                <a:pos x="4" y="16"/>
              </a:cxn>
              <a:cxn ang="0">
                <a:pos x="3" y="32"/>
              </a:cxn>
              <a:cxn ang="0">
                <a:pos x="9" y="40"/>
              </a:cxn>
              <a:cxn ang="0">
                <a:pos x="11" y="49"/>
              </a:cxn>
              <a:cxn ang="0">
                <a:pos x="28" y="54"/>
              </a:cxn>
              <a:cxn ang="0">
                <a:pos x="45" y="48"/>
              </a:cxn>
              <a:cxn ang="0">
                <a:pos x="48" y="32"/>
              </a:cxn>
              <a:cxn ang="0">
                <a:pos x="47" y="14"/>
              </a:cxn>
              <a:cxn ang="0">
                <a:pos x="19" y="4"/>
              </a:cxn>
              <a:cxn ang="0">
                <a:pos x="9" y="12"/>
              </a:cxn>
              <a:cxn ang="0">
                <a:pos x="4" y="16"/>
              </a:cxn>
            </a:cxnLst>
            <a:rect l="0" t="0" r="r" b="b"/>
            <a:pathLst>
              <a:path w="51" h="55">
                <a:moveTo>
                  <a:pt x="4" y="16"/>
                </a:moveTo>
                <a:cubicBezTo>
                  <a:pt x="0" y="20"/>
                  <a:pt x="0" y="27"/>
                  <a:pt x="3" y="32"/>
                </a:cubicBezTo>
                <a:cubicBezTo>
                  <a:pt x="4" y="35"/>
                  <a:pt x="7" y="37"/>
                  <a:pt x="9" y="40"/>
                </a:cubicBezTo>
                <a:cubicBezTo>
                  <a:pt x="10" y="43"/>
                  <a:pt x="9" y="46"/>
                  <a:pt x="11" y="49"/>
                </a:cubicBezTo>
                <a:cubicBezTo>
                  <a:pt x="14" y="54"/>
                  <a:pt x="23" y="55"/>
                  <a:pt x="28" y="54"/>
                </a:cubicBezTo>
                <a:cubicBezTo>
                  <a:pt x="34" y="53"/>
                  <a:pt x="42" y="54"/>
                  <a:pt x="45" y="48"/>
                </a:cubicBezTo>
                <a:cubicBezTo>
                  <a:pt x="48" y="44"/>
                  <a:pt x="47" y="36"/>
                  <a:pt x="48" y="32"/>
                </a:cubicBezTo>
                <a:cubicBezTo>
                  <a:pt x="50" y="25"/>
                  <a:pt x="51" y="20"/>
                  <a:pt x="47" y="14"/>
                </a:cubicBezTo>
                <a:cubicBezTo>
                  <a:pt x="40" y="6"/>
                  <a:pt x="30" y="0"/>
                  <a:pt x="19" y="4"/>
                </a:cubicBezTo>
                <a:cubicBezTo>
                  <a:pt x="15" y="6"/>
                  <a:pt x="12" y="10"/>
                  <a:pt x="9" y="12"/>
                </a:cubicBezTo>
                <a:cubicBezTo>
                  <a:pt x="4" y="16"/>
                  <a:pt x="4" y="16"/>
                  <a:pt x="4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8" name="Freeform 98"/>
          <p:cNvSpPr>
            <a:spLocks/>
          </p:cNvSpPr>
          <p:nvPr/>
        </p:nvSpPr>
        <p:spPr bwMode="auto">
          <a:xfrm>
            <a:off x="3810001" y="4911726"/>
            <a:ext cx="122237" cy="127000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5" y="10"/>
              </a:cxn>
              <a:cxn ang="0">
                <a:pos x="2" y="26"/>
              </a:cxn>
              <a:cxn ang="0">
                <a:pos x="5" y="33"/>
              </a:cxn>
              <a:cxn ang="0">
                <a:pos x="6" y="41"/>
              </a:cxn>
              <a:cxn ang="0">
                <a:pos x="25" y="47"/>
              </a:cxn>
              <a:cxn ang="0">
                <a:pos x="38" y="36"/>
              </a:cxn>
              <a:cxn ang="0">
                <a:pos x="45" y="24"/>
              </a:cxn>
              <a:cxn ang="0">
                <a:pos x="40" y="16"/>
              </a:cxn>
              <a:cxn ang="0">
                <a:pos x="37" y="7"/>
              </a:cxn>
              <a:cxn ang="0">
                <a:pos x="22" y="0"/>
              </a:cxn>
              <a:cxn ang="0">
                <a:pos x="21" y="0"/>
              </a:cxn>
              <a:cxn ang="0">
                <a:pos x="16" y="3"/>
              </a:cxn>
            </a:cxnLst>
            <a:rect l="0" t="0" r="r" b="b"/>
            <a:pathLst>
              <a:path w="46" h="48">
                <a:moveTo>
                  <a:pt x="16" y="3"/>
                </a:moveTo>
                <a:cubicBezTo>
                  <a:pt x="10" y="5"/>
                  <a:pt x="9" y="5"/>
                  <a:pt x="5" y="10"/>
                </a:cubicBezTo>
                <a:cubicBezTo>
                  <a:pt x="1" y="15"/>
                  <a:pt x="0" y="19"/>
                  <a:pt x="2" y="26"/>
                </a:cubicBezTo>
                <a:cubicBezTo>
                  <a:pt x="3" y="28"/>
                  <a:pt x="4" y="30"/>
                  <a:pt x="5" y="33"/>
                </a:cubicBezTo>
                <a:cubicBezTo>
                  <a:pt x="5" y="36"/>
                  <a:pt x="4" y="38"/>
                  <a:pt x="6" y="41"/>
                </a:cubicBezTo>
                <a:cubicBezTo>
                  <a:pt x="9" y="45"/>
                  <a:pt x="20" y="48"/>
                  <a:pt x="25" y="47"/>
                </a:cubicBezTo>
                <a:cubicBezTo>
                  <a:pt x="31" y="46"/>
                  <a:pt x="34" y="40"/>
                  <a:pt x="38" y="36"/>
                </a:cubicBezTo>
                <a:cubicBezTo>
                  <a:pt x="42" y="32"/>
                  <a:pt x="46" y="31"/>
                  <a:pt x="45" y="24"/>
                </a:cubicBezTo>
                <a:cubicBezTo>
                  <a:pt x="44" y="20"/>
                  <a:pt x="42" y="18"/>
                  <a:pt x="40" y="16"/>
                </a:cubicBezTo>
                <a:cubicBezTo>
                  <a:pt x="39" y="13"/>
                  <a:pt x="39" y="10"/>
                  <a:pt x="37" y="7"/>
                </a:cubicBezTo>
                <a:cubicBezTo>
                  <a:pt x="34" y="0"/>
                  <a:pt x="29" y="0"/>
                  <a:pt x="22" y="0"/>
                </a:cubicBezTo>
                <a:cubicBezTo>
                  <a:pt x="22" y="0"/>
                  <a:pt x="21" y="0"/>
                  <a:pt x="21" y="0"/>
                </a:cubicBezTo>
                <a:cubicBezTo>
                  <a:pt x="16" y="3"/>
                  <a:pt x="16" y="3"/>
                  <a:pt x="16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19" name="Freeform 99"/>
          <p:cNvSpPr>
            <a:spLocks/>
          </p:cNvSpPr>
          <p:nvPr/>
        </p:nvSpPr>
        <p:spPr bwMode="auto">
          <a:xfrm>
            <a:off x="3649663" y="3303588"/>
            <a:ext cx="149225" cy="203200"/>
          </a:xfrm>
          <a:custGeom>
            <a:avLst/>
            <a:gdLst/>
            <a:ahLst/>
            <a:cxnLst>
              <a:cxn ang="0">
                <a:pos x="31" y="75"/>
              </a:cxn>
              <a:cxn ang="0">
                <a:pos x="16" y="56"/>
              </a:cxn>
              <a:cxn ang="0">
                <a:pos x="6" y="34"/>
              </a:cxn>
              <a:cxn ang="0">
                <a:pos x="6" y="6"/>
              </a:cxn>
              <a:cxn ang="0">
                <a:pos x="15" y="10"/>
              </a:cxn>
              <a:cxn ang="0">
                <a:pos x="24" y="1"/>
              </a:cxn>
              <a:cxn ang="0">
                <a:pos x="36" y="7"/>
              </a:cxn>
              <a:cxn ang="0">
                <a:pos x="50" y="4"/>
              </a:cxn>
              <a:cxn ang="0">
                <a:pos x="48" y="52"/>
              </a:cxn>
              <a:cxn ang="0">
                <a:pos x="31" y="75"/>
              </a:cxn>
            </a:cxnLst>
            <a:rect l="0" t="0" r="r" b="b"/>
            <a:pathLst>
              <a:path w="56" h="76">
                <a:moveTo>
                  <a:pt x="31" y="75"/>
                </a:moveTo>
                <a:cubicBezTo>
                  <a:pt x="23" y="76"/>
                  <a:pt x="21" y="68"/>
                  <a:pt x="16" y="56"/>
                </a:cubicBezTo>
                <a:cubicBezTo>
                  <a:pt x="14" y="52"/>
                  <a:pt x="7" y="40"/>
                  <a:pt x="6" y="34"/>
                </a:cubicBezTo>
                <a:cubicBezTo>
                  <a:pt x="1" y="11"/>
                  <a:pt x="0" y="8"/>
                  <a:pt x="6" y="6"/>
                </a:cubicBezTo>
                <a:cubicBezTo>
                  <a:pt x="12" y="5"/>
                  <a:pt x="12" y="10"/>
                  <a:pt x="15" y="10"/>
                </a:cubicBezTo>
                <a:cubicBezTo>
                  <a:pt x="17" y="9"/>
                  <a:pt x="19" y="1"/>
                  <a:pt x="24" y="1"/>
                </a:cubicBezTo>
                <a:cubicBezTo>
                  <a:pt x="31" y="0"/>
                  <a:pt x="33" y="7"/>
                  <a:pt x="36" y="7"/>
                </a:cubicBezTo>
                <a:cubicBezTo>
                  <a:pt x="39" y="7"/>
                  <a:pt x="45" y="2"/>
                  <a:pt x="50" y="4"/>
                </a:cubicBezTo>
                <a:cubicBezTo>
                  <a:pt x="52" y="6"/>
                  <a:pt x="56" y="34"/>
                  <a:pt x="48" y="52"/>
                </a:cubicBezTo>
                <a:cubicBezTo>
                  <a:pt x="45" y="62"/>
                  <a:pt x="43" y="75"/>
                  <a:pt x="31" y="7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0" name="Freeform 100"/>
          <p:cNvSpPr>
            <a:spLocks/>
          </p:cNvSpPr>
          <p:nvPr/>
        </p:nvSpPr>
        <p:spPr bwMode="auto">
          <a:xfrm>
            <a:off x="3900488" y="3303588"/>
            <a:ext cx="149225" cy="203200"/>
          </a:xfrm>
          <a:custGeom>
            <a:avLst/>
            <a:gdLst/>
            <a:ahLst/>
            <a:cxnLst>
              <a:cxn ang="0">
                <a:pos x="26" y="75"/>
              </a:cxn>
              <a:cxn ang="0">
                <a:pos x="41" y="56"/>
              </a:cxn>
              <a:cxn ang="0">
                <a:pos x="50" y="34"/>
              </a:cxn>
              <a:cxn ang="0">
                <a:pos x="50" y="6"/>
              </a:cxn>
              <a:cxn ang="0">
                <a:pos x="42" y="10"/>
              </a:cxn>
              <a:cxn ang="0">
                <a:pos x="32" y="1"/>
              </a:cxn>
              <a:cxn ang="0">
                <a:pos x="21" y="7"/>
              </a:cxn>
              <a:cxn ang="0">
                <a:pos x="7" y="4"/>
              </a:cxn>
              <a:cxn ang="0">
                <a:pos x="9" y="52"/>
              </a:cxn>
              <a:cxn ang="0">
                <a:pos x="26" y="75"/>
              </a:cxn>
            </a:cxnLst>
            <a:rect l="0" t="0" r="r" b="b"/>
            <a:pathLst>
              <a:path w="56" h="76">
                <a:moveTo>
                  <a:pt x="26" y="75"/>
                </a:moveTo>
                <a:cubicBezTo>
                  <a:pt x="34" y="76"/>
                  <a:pt x="36" y="68"/>
                  <a:pt x="41" y="56"/>
                </a:cubicBezTo>
                <a:cubicBezTo>
                  <a:pt x="42" y="52"/>
                  <a:pt x="49" y="40"/>
                  <a:pt x="50" y="34"/>
                </a:cubicBezTo>
                <a:cubicBezTo>
                  <a:pt x="56" y="11"/>
                  <a:pt x="56" y="8"/>
                  <a:pt x="50" y="6"/>
                </a:cubicBezTo>
                <a:cubicBezTo>
                  <a:pt x="45" y="5"/>
                  <a:pt x="44" y="10"/>
                  <a:pt x="42" y="10"/>
                </a:cubicBezTo>
                <a:cubicBezTo>
                  <a:pt x="40" y="9"/>
                  <a:pt x="37" y="1"/>
                  <a:pt x="32" y="1"/>
                </a:cubicBezTo>
                <a:cubicBezTo>
                  <a:pt x="26" y="0"/>
                  <a:pt x="24" y="7"/>
                  <a:pt x="21" y="7"/>
                </a:cubicBezTo>
                <a:cubicBezTo>
                  <a:pt x="18" y="7"/>
                  <a:pt x="11" y="2"/>
                  <a:pt x="7" y="4"/>
                </a:cubicBezTo>
                <a:cubicBezTo>
                  <a:pt x="5" y="6"/>
                  <a:pt x="0" y="34"/>
                  <a:pt x="9" y="52"/>
                </a:cubicBezTo>
                <a:cubicBezTo>
                  <a:pt x="12" y="62"/>
                  <a:pt x="14" y="75"/>
                  <a:pt x="26" y="7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1" name="Freeform 101"/>
          <p:cNvSpPr>
            <a:spLocks/>
          </p:cNvSpPr>
          <p:nvPr/>
        </p:nvSpPr>
        <p:spPr bwMode="auto">
          <a:xfrm>
            <a:off x="3783013" y="3519488"/>
            <a:ext cx="138112" cy="146050"/>
          </a:xfrm>
          <a:custGeom>
            <a:avLst/>
            <a:gdLst/>
            <a:ahLst/>
            <a:cxnLst>
              <a:cxn ang="0">
                <a:pos x="5" y="16"/>
              </a:cxn>
              <a:cxn ang="0">
                <a:pos x="3" y="32"/>
              </a:cxn>
              <a:cxn ang="0">
                <a:pos x="9" y="40"/>
              </a:cxn>
              <a:cxn ang="0">
                <a:pos x="12" y="48"/>
              </a:cxn>
              <a:cxn ang="0">
                <a:pos x="29" y="54"/>
              </a:cxn>
              <a:cxn ang="0">
                <a:pos x="46" y="48"/>
              </a:cxn>
              <a:cxn ang="0">
                <a:pos x="49" y="31"/>
              </a:cxn>
              <a:cxn ang="0">
                <a:pos x="47" y="14"/>
              </a:cxn>
              <a:cxn ang="0">
                <a:pos x="20" y="4"/>
              </a:cxn>
              <a:cxn ang="0">
                <a:pos x="9" y="12"/>
              </a:cxn>
              <a:cxn ang="0">
                <a:pos x="5" y="16"/>
              </a:cxn>
            </a:cxnLst>
            <a:rect l="0" t="0" r="r" b="b"/>
            <a:pathLst>
              <a:path w="52" h="55">
                <a:moveTo>
                  <a:pt x="5" y="16"/>
                </a:moveTo>
                <a:cubicBezTo>
                  <a:pt x="0" y="20"/>
                  <a:pt x="1" y="27"/>
                  <a:pt x="3" y="32"/>
                </a:cubicBezTo>
                <a:cubicBezTo>
                  <a:pt x="5" y="35"/>
                  <a:pt x="8" y="37"/>
                  <a:pt x="9" y="40"/>
                </a:cubicBezTo>
                <a:cubicBezTo>
                  <a:pt x="11" y="42"/>
                  <a:pt x="10" y="46"/>
                  <a:pt x="12" y="48"/>
                </a:cubicBezTo>
                <a:cubicBezTo>
                  <a:pt x="15" y="54"/>
                  <a:pt x="23" y="55"/>
                  <a:pt x="29" y="54"/>
                </a:cubicBezTo>
                <a:cubicBezTo>
                  <a:pt x="34" y="53"/>
                  <a:pt x="42" y="54"/>
                  <a:pt x="46" y="48"/>
                </a:cubicBezTo>
                <a:cubicBezTo>
                  <a:pt x="49" y="44"/>
                  <a:pt x="48" y="36"/>
                  <a:pt x="49" y="31"/>
                </a:cubicBezTo>
                <a:cubicBezTo>
                  <a:pt x="50" y="25"/>
                  <a:pt x="52" y="20"/>
                  <a:pt x="47" y="14"/>
                </a:cubicBezTo>
                <a:cubicBezTo>
                  <a:pt x="41" y="6"/>
                  <a:pt x="30" y="0"/>
                  <a:pt x="20" y="4"/>
                </a:cubicBezTo>
                <a:cubicBezTo>
                  <a:pt x="16" y="6"/>
                  <a:pt x="13" y="10"/>
                  <a:pt x="9" y="12"/>
                </a:cubicBezTo>
                <a:cubicBezTo>
                  <a:pt x="5" y="16"/>
                  <a:pt x="5" y="16"/>
                  <a:pt x="5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2" name="Freeform 102"/>
          <p:cNvSpPr>
            <a:spLocks/>
          </p:cNvSpPr>
          <p:nvPr/>
        </p:nvSpPr>
        <p:spPr bwMode="auto">
          <a:xfrm>
            <a:off x="3794126" y="3817938"/>
            <a:ext cx="122237" cy="127000"/>
          </a:xfrm>
          <a:custGeom>
            <a:avLst/>
            <a:gdLst/>
            <a:ahLst/>
            <a:cxnLst>
              <a:cxn ang="0">
                <a:pos x="15" y="3"/>
              </a:cxn>
              <a:cxn ang="0">
                <a:pos x="5" y="10"/>
              </a:cxn>
              <a:cxn ang="0">
                <a:pos x="2" y="25"/>
              </a:cxn>
              <a:cxn ang="0">
                <a:pos x="4" y="33"/>
              </a:cxn>
              <a:cxn ang="0">
                <a:pos x="5" y="41"/>
              </a:cxn>
              <a:cxn ang="0">
                <a:pos x="25" y="47"/>
              </a:cxn>
              <a:cxn ang="0">
                <a:pos x="37" y="36"/>
              </a:cxn>
              <a:cxn ang="0">
                <a:pos x="44" y="23"/>
              </a:cxn>
              <a:cxn ang="0">
                <a:pos x="40" y="15"/>
              </a:cxn>
              <a:cxn ang="0">
                <a:pos x="37" y="6"/>
              </a:cxn>
              <a:cxn ang="0">
                <a:pos x="22" y="0"/>
              </a:cxn>
              <a:cxn ang="0">
                <a:pos x="20" y="0"/>
              </a:cxn>
              <a:cxn ang="0">
                <a:pos x="15" y="3"/>
              </a:cxn>
            </a:cxnLst>
            <a:rect l="0" t="0" r="r" b="b"/>
            <a:pathLst>
              <a:path w="46" h="48">
                <a:moveTo>
                  <a:pt x="15" y="3"/>
                </a:moveTo>
                <a:cubicBezTo>
                  <a:pt x="10" y="5"/>
                  <a:pt x="9" y="4"/>
                  <a:pt x="5" y="10"/>
                </a:cubicBezTo>
                <a:cubicBezTo>
                  <a:pt x="1" y="14"/>
                  <a:pt x="0" y="19"/>
                  <a:pt x="2" y="25"/>
                </a:cubicBezTo>
                <a:cubicBezTo>
                  <a:pt x="2" y="28"/>
                  <a:pt x="4" y="30"/>
                  <a:pt x="4" y="33"/>
                </a:cubicBezTo>
                <a:cubicBezTo>
                  <a:pt x="5" y="35"/>
                  <a:pt x="4" y="38"/>
                  <a:pt x="5" y="41"/>
                </a:cubicBezTo>
                <a:cubicBezTo>
                  <a:pt x="8" y="45"/>
                  <a:pt x="19" y="48"/>
                  <a:pt x="25" y="47"/>
                </a:cubicBezTo>
                <a:cubicBezTo>
                  <a:pt x="30" y="46"/>
                  <a:pt x="33" y="40"/>
                  <a:pt x="37" y="36"/>
                </a:cubicBezTo>
                <a:cubicBezTo>
                  <a:pt x="42" y="32"/>
                  <a:pt x="46" y="31"/>
                  <a:pt x="44" y="23"/>
                </a:cubicBezTo>
                <a:cubicBezTo>
                  <a:pt x="44" y="20"/>
                  <a:pt x="42" y="18"/>
                  <a:pt x="40" y="15"/>
                </a:cubicBezTo>
                <a:cubicBezTo>
                  <a:pt x="39" y="12"/>
                  <a:pt x="38" y="9"/>
                  <a:pt x="37" y="6"/>
                </a:cubicBezTo>
                <a:cubicBezTo>
                  <a:pt x="34" y="0"/>
                  <a:pt x="29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5" y="3"/>
                  <a:pt x="15" y="3"/>
                  <a:pt x="15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3" name="Freeform 103"/>
          <p:cNvSpPr>
            <a:spLocks/>
          </p:cNvSpPr>
          <p:nvPr/>
        </p:nvSpPr>
        <p:spPr bwMode="auto">
          <a:xfrm>
            <a:off x="4483101" y="4786313"/>
            <a:ext cx="114300" cy="323850"/>
          </a:xfrm>
          <a:custGeom>
            <a:avLst/>
            <a:gdLst/>
            <a:ahLst/>
            <a:cxnLst>
              <a:cxn ang="0">
                <a:pos x="41" y="46"/>
              </a:cxn>
              <a:cxn ang="0">
                <a:pos x="27" y="121"/>
              </a:cxn>
              <a:cxn ang="0">
                <a:pos x="4" y="66"/>
              </a:cxn>
              <a:cxn ang="0">
                <a:pos x="37" y="3"/>
              </a:cxn>
              <a:cxn ang="0">
                <a:pos x="41" y="46"/>
              </a:cxn>
            </a:cxnLst>
            <a:rect l="0" t="0" r="r" b="b"/>
            <a:pathLst>
              <a:path w="43" h="122">
                <a:moveTo>
                  <a:pt x="41" y="46"/>
                </a:moveTo>
                <a:cubicBezTo>
                  <a:pt x="41" y="46"/>
                  <a:pt x="42" y="122"/>
                  <a:pt x="27" y="121"/>
                </a:cubicBezTo>
                <a:cubicBezTo>
                  <a:pt x="12" y="121"/>
                  <a:pt x="0" y="91"/>
                  <a:pt x="4" y="66"/>
                </a:cubicBezTo>
                <a:cubicBezTo>
                  <a:pt x="9" y="40"/>
                  <a:pt x="26" y="0"/>
                  <a:pt x="37" y="3"/>
                </a:cubicBezTo>
                <a:cubicBezTo>
                  <a:pt x="43" y="4"/>
                  <a:pt x="41" y="46"/>
                  <a:pt x="41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4" name="Freeform 104"/>
          <p:cNvSpPr>
            <a:spLocks/>
          </p:cNvSpPr>
          <p:nvPr/>
        </p:nvSpPr>
        <p:spPr bwMode="auto">
          <a:xfrm>
            <a:off x="4605338" y="4786313"/>
            <a:ext cx="114300" cy="323850"/>
          </a:xfrm>
          <a:custGeom>
            <a:avLst/>
            <a:gdLst/>
            <a:ahLst/>
            <a:cxnLst>
              <a:cxn ang="0">
                <a:pos x="2" y="46"/>
              </a:cxn>
              <a:cxn ang="0">
                <a:pos x="15" y="121"/>
              </a:cxn>
              <a:cxn ang="0">
                <a:pos x="38" y="66"/>
              </a:cxn>
              <a:cxn ang="0">
                <a:pos x="6" y="3"/>
              </a:cxn>
              <a:cxn ang="0">
                <a:pos x="2" y="46"/>
              </a:cxn>
            </a:cxnLst>
            <a:rect l="0" t="0" r="r" b="b"/>
            <a:pathLst>
              <a:path w="43" h="122">
                <a:moveTo>
                  <a:pt x="2" y="46"/>
                </a:moveTo>
                <a:cubicBezTo>
                  <a:pt x="2" y="46"/>
                  <a:pt x="0" y="122"/>
                  <a:pt x="15" y="121"/>
                </a:cubicBezTo>
                <a:cubicBezTo>
                  <a:pt x="30" y="121"/>
                  <a:pt x="43" y="91"/>
                  <a:pt x="38" y="66"/>
                </a:cubicBezTo>
                <a:cubicBezTo>
                  <a:pt x="34" y="40"/>
                  <a:pt x="17" y="0"/>
                  <a:pt x="6" y="3"/>
                </a:cubicBezTo>
                <a:cubicBezTo>
                  <a:pt x="0" y="4"/>
                  <a:pt x="2" y="46"/>
                  <a:pt x="2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5" name="Freeform 105"/>
          <p:cNvSpPr>
            <a:spLocks/>
          </p:cNvSpPr>
          <p:nvPr/>
        </p:nvSpPr>
        <p:spPr bwMode="auto">
          <a:xfrm>
            <a:off x="4813300" y="4386263"/>
            <a:ext cx="117475" cy="325438"/>
          </a:xfrm>
          <a:custGeom>
            <a:avLst/>
            <a:gdLst/>
            <a:ahLst/>
            <a:cxnLst>
              <a:cxn ang="0">
                <a:pos x="41" y="46"/>
              </a:cxn>
              <a:cxn ang="0">
                <a:pos x="28" y="121"/>
              </a:cxn>
              <a:cxn ang="0">
                <a:pos x="5" y="66"/>
              </a:cxn>
              <a:cxn ang="0">
                <a:pos x="38" y="3"/>
              </a:cxn>
              <a:cxn ang="0">
                <a:pos x="41" y="46"/>
              </a:cxn>
            </a:cxnLst>
            <a:rect l="0" t="0" r="r" b="b"/>
            <a:pathLst>
              <a:path w="44" h="122">
                <a:moveTo>
                  <a:pt x="41" y="46"/>
                </a:moveTo>
                <a:cubicBezTo>
                  <a:pt x="41" y="46"/>
                  <a:pt x="43" y="122"/>
                  <a:pt x="28" y="121"/>
                </a:cubicBezTo>
                <a:cubicBezTo>
                  <a:pt x="13" y="121"/>
                  <a:pt x="0" y="91"/>
                  <a:pt x="5" y="66"/>
                </a:cubicBezTo>
                <a:cubicBezTo>
                  <a:pt x="9" y="40"/>
                  <a:pt x="27" y="0"/>
                  <a:pt x="38" y="3"/>
                </a:cubicBezTo>
                <a:cubicBezTo>
                  <a:pt x="44" y="4"/>
                  <a:pt x="41" y="46"/>
                  <a:pt x="41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6" name="Freeform 106"/>
          <p:cNvSpPr>
            <a:spLocks/>
          </p:cNvSpPr>
          <p:nvPr/>
        </p:nvSpPr>
        <p:spPr bwMode="auto">
          <a:xfrm>
            <a:off x="4935538" y="4386263"/>
            <a:ext cx="114300" cy="325438"/>
          </a:xfrm>
          <a:custGeom>
            <a:avLst/>
            <a:gdLst/>
            <a:ahLst/>
            <a:cxnLst>
              <a:cxn ang="0">
                <a:pos x="2" y="46"/>
              </a:cxn>
              <a:cxn ang="0">
                <a:pos x="16" y="121"/>
              </a:cxn>
              <a:cxn ang="0">
                <a:pos x="39" y="66"/>
              </a:cxn>
              <a:cxn ang="0">
                <a:pos x="6" y="3"/>
              </a:cxn>
              <a:cxn ang="0">
                <a:pos x="2" y="46"/>
              </a:cxn>
            </a:cxnLst>
            <a:rect l="0" t="0" r="r" b="b"/>
            <a:pathLst>
              <a:path w="43" h="122">
                <a:moveTo>
                  <a:pt x="2" y="46"/>
                </a:moveTo>
                <a:cubicBezTo>
                  <a:pt x="2" y="46"/>
                  <a:pt x="1" y="122"/>
                  <a:pt x="16" y="121"/>
                </a:cubicBezTo>
                <a:cubicBezTo>
                  <a:pt x="31" y="121"/>
                  <a:pt x="43" y="91"/>
                  <a:pt x="39" y="66"/>
                </a:cubicBezTo>
                <a:cubicBezTo>
                  <a:pt x="35" y="40"/>
                  <a:pt x="17" y="0"/>
                  <a:pt x="6" y="3"/>
                </a:cubicBezTo>
                <a:cubicBezTo>
                  <a:pt x="0" y="4"/>
                  <a:pt x="2" y="46"/>
                  <a:pt x="2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7" name="Freeform 107"/>
          <p:cNvSpPr>
            <a:spLocks/>
          </p:cNvSpPr>
          <p:nvPr/>
        </p:nvSpPr>
        <p:spPr bwMode="auto">
          <a:xfrm>
            <a:off x="4448176" y="3960813"/>
            <a:ext cx="114300" cy="325438"/>
          </a:xfrm>
          <a:custGeom>
            <a:avLst/>
            <a:gdLst/>
            <a:ahLst/>
            <a:cxnLst>
              <a:cxn ang="0">
                <a:pos x="41" y="46"/>
              </a:cxn>
              <a:cxn ang="0">
                <a:pos x="27" y="121"/>
              </a:cxn>
              <a:cxn ang="0">
                <a:pos x="4" y="65"/>
              </a:cxn>
              <a:cxn ang="0">
                <a:pos x="37" y="2"/>
              </a:cxn>
              <a:cxn ang="0">
                <a:pos x="41" y="46"/>
              </a:cxn>
            </a:cxnLst>
            <a:rect l="0" t="0" r="r" b="b"/>
            <a:pathLst>
              <a:path w="43" h="122">
                <a:moveTo>
                  <a:pt x="41" y="46"/>
                </a:moveTo>
                <a:cubicBezTo>
                  <a:pt x="41" y="46"/>
                  <a:pt x="42" y="122"/>
                  <a:pt x="27" y="121"/>
                </a:cubicBezTo>
                <a:cubicBezTo>
                  <a:pt x="12" y="120"/>
                  <a:pt x="0" y="91"/>
                  <a:pt x="4" y="65"/>
                </a:cubicBezTo>
                <a:cubicBezTo>
                  <a:pt x="9" y="39"/>
                  <a:pt x="26" y="0"/>
                  <a:pt x="37" y="2"/>
                </a:cubicBezTo>
                <a:cubicBezTo>
                  <a:pt x="43" y="3"/>
                  <a:pt x="41" y="46"/>
                  <a:pt x="41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8" name="Freeform 108"/>
          <p:cNvSpPr>
            <a:spLocks/>
          </p:cNvSpPr>
          <p:nvPr/>
        </p:nvSpPr>
        <p:spPr bwMode="auto">
          <a:xfrm>
            <a:off x="4570413" y="3960813"/>
            <a:ext cx="114300" cy="325438"/>
          </a:xfrm>
          <a:custGeom>
            <a:avLst/>
            <a:gdLst/>
            <a:ahLst/>
            <a:cxnLst>
              <a:cxn ang="0">
                <a:pos x="2" y="46"/>
              </a:cxn>
              <a:cxn ang="0">
                <a:pos x="15" y="121"/>
              </a:cxn>
              <a:cxn ang="0">
                <a:pos x="38" y="65"/>
              </a:cxn>
              <a:cxn ang="0">
                <a:pos x="6" y="2"/>
              </a:cxn>
              <a:cxn ang="0">
                <a:pos x="2" y="46"/>
              </a:cxn>
            </a:cxnLst>
            <a:rect l="0" t="0" r="r" b="b"/>
            <a:pathLst>
              <a:path w="43" h="122">
                <a:moveTo>
                  <a:pt x="2" y="46"/>
                </a:moveTo>
                <a:cubicBezTo>
                  <a:pt x="2" y="46"/>
                  <a:pt x="0" y="122"/>
                  <a:pt x="15" y="121"/>
                </a:cubicBezTo>
                <a:cubicBezTo>
                  <a:pt x="30" y="120"/>
                  <a:pt x="43" y="91"/>
                  <a:pt x="38" y="65"/>
                </a:cubicBezTo>
                <a:cubicBezTo>
                  <a:pt x="34" y="39"/>
                  <a:pt x="17" y="0"/>
                  <a:pt x="6" y="2"/>
                </a:cubicBezTo>
                <a:cubicBezTo>
                  <a:pt x="0" y="3"/>
                  <a:pt x="2" y="46"/>
                  <a:pt x="2" y="4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29" name="Freeform 109"/>
          <p:cNvSpPr>
            <a:spLocks/>
          </p:cNvSpPr>
          <p:nvPr/>
        </p:nvSpPr>
        <p:spPr bwMode="auto">
          <a:xfrm>
            <a:off x="7034213" y="4256088"/>
            <a:ext cx="365125" cy="649288"/>
          </a:xfrm>
          <a:custGeom>
            <a:avLst/>
            <a:gdLst/>
            <a:ahLst/>
            <a:cxnLst>
              <a:cxn ang="0">
                <a:pos x="92" y="62"/>
              </a:cxn>
              <a:cxn ang="0">
                <a:pos x="87" y="46"/>
              </a:cxn>
              <a:cxn ang="0">
                <a:pos x="88" y="62"/>
              </a:cxn>
              <a:cxn ang="0">
                <a:pos x="82" y="76"/>
              </a:cxn>
              <a:cxn ang="0">
                <a:pos x="61" y="31"/>
              </a:cxn>
              <a:cxn ang="0">
                <a:pos x="55" y="7"/>
              </a:cxn>
              <a:cxn ang="0">
                <a:pos x="57" y="32"/>
              </a:cxn>
              <a:cxn ang="0">
                <a:pos x="58" y="60"/>
              </a:cxn>
              <a:cxn ang="0">
                <a:pos x="41" y="31"/>
              </a:cxn>
              <a:cxn ang="0">
                <a:pos x="30" y="8"/>
              </a:cxn>
              <a:cxn ang="0">
                <a:pos x="36" y="34"/>
              </a:cxn>
              <a:cxn ang="0">
                <a:pos x="41" y="55"/>
              </a:cxn>
              <a:cxn ang="0">
                <a:pos x="29" y="41"/>
              </a:cxn>
              <a:cxn ang="0">
                <a:pos x="16" y="9"/>
              </a:cxn>
              <a:cxn ang="0">
                <a:pos x="23" y="44"/>
              </a:cxn>
              <a:cxn ang="0">
                <a:pos x="40" y="88"/>
              </a:cxn>
              <a:cxn ang="0">
                <a:pos x="18" y="75"/>
              </a:cxn>
              <a:cxn ang="0">
                <a:pos x="2" y="56"/>
              </a:cxn>
              <a:cxn ang="0">
                <a:pos x="13" y="78"/>
              </a:cxn>
              <a:cxn ang="0">
                <a:pos x="13" y="81"/>
              </a:cxn>
              <a:cxn ang="0">
                <a:pos x="21" y="107"/>
              </a:cxn>
              <a:cxn ang="0">
                <a:pos x="129" y="241"/>
              </a:cxn>
              <a:cxn ang="0">
                <a:pos x="92" y="62"/>
              </a:cxn>
              <a:cxn ang="0">
                <a:pos x="92" y="62"/>
              </a:cxn>
            </a:cxnLst>
            <a:rect l="0" t="0" r="r" b="b"/>
            <a:pathLst>
              <a:path w="137" h="244">
                <a:moveTo>
                  <a:pt x="92" y="62"/>
                </a:moveTo>
                <a:cubicBezTo>
                  <a:pt x="91" y="57"/>
                  <a:pt x="89" y="48"/>
                  <a:pt x="87" y="46"/>
                </a:cubicBezTo>
                <a:cubicBezTo>
                  <a:pt x="84" y="44"/>
                  <a:pt x="87" y="57"/>
                  <a:pt x="88" y="62"/>
                </a:cubicBezTo>
                <a:cubicBezTo>
                  <a:pt x="82" y="65"/>
                  <a:pt x="82" y="76"/>
                  <a:pt x="82" y="76"/>
                </a:cubicBezTo>
                <a:cubicBezTo>
                  <a:pt x="82" y="76"/>
                  <a:pt x="72" y="34"/>
                  <a:pt x="61" y="31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7"/>
                  <a:pt x="54" y="22"/>
                  <a:pt x="57" y="32"/>
                </a:cubicBezTo>
                <a:cubicBezTo>
                  <a:pt x="52" y="41"/>
                  <a:pt x="64" y="80"/>
                  <a:pt x="58" y="60"/>
                </a:cubicBezTo>
                <a:cubicBezTo>
                  <a:pt x="52" y="40"/>
                  <a:pt x="47" y="31"/>
                  <a:pt x="41" y="31"/>
                </a:cubicBezTo>
                <a:cubicBezTo>
                  <a:pt x="37" y="24"/>
                  <a:pt x="30" y="10"/>
                  <a:pt x="30" y="8"/>
                </a:cubicBezTo>
                <a:cubicBezTo>
                  <a:pt x="30" y="10"/>
                  <a:pt x="31" y="26"/>
                  <a:pt x="36" y="34"/>
                </a:cubicBezTo>
                <a:cubicBezTo>
                  <a:pt x="35" y="40"/>
                  <a:pt x="40" y="52"/>
                  <a:pt x="41" y="55"/>
                </a:cubicBezTo>
                <a:cubicBezTo>
                  <a:pt x="40" y="52"/>
                  <a:pt x="35" y="43"/>
                  <a:pt x="29" y="41"/>
                </a:cubicBezTo>
                <a:cubicBezTo>
                  <a:pt x="26" y="33"/>
                  <a:pt x="21" y="16"/>
                  <a:pt x="16" y="9"/>
                </a:cubicBezTo>
                <a:cubicBezTo>
                  <a:pt x="10" y="0"/>
                  <a:pt x="20" y="33"/>
                  <a:pt x="23" y="44"/>
                </a:cubicBezTo>
                <a:cubicBezTo>
                  <a:pt x="15" y="57"/>
                  <a:pt x="40" y="88"/>
                  <a:pt x="40" y="88"/>
                </a:cubicBezTo>
                <a:cubicBezTo>
                  <a:pt x="40" y="88"/>
                  <a:pt x="26" y="77"/>
                  <a:pt x="18" y="75"/>
                </a:cubicBezTo>
                <a:cubicBezTo>
                  <a:pt x="16" y="69"/>
                  <a:pt x="11" y="55"/>
                  <a:pt x="2" y="56"/>
                </a:cubicBezTo>
                <a:cubicBezTo>
                  <a:pt x="0" y="56"/>
                  <a:pt x="8" y="70"/>
                  <a:pt x="13" y="78"/>
                </a:cubicBezTo>
                <a:cubicBezTo>
                  <a:pt x="13" y="79"/>
                  <a:pt x="13" y="80"/>
                  <a:pt x="13" y="81"/>
                </a:cubicBezTo>
                <a:cubicBezTo>
                  <a:pt x="13" y="88"/>
                  <a:pt x="16" y="98"/>
                  <a:pt x="21" y="107"/>
                </a:cubicBezTo>
                <a:cubicBezTo>
                  <a:pt x="29" y="118"/>
                  <a:pt x="117" y="244"/>
                  <a:pt x="129" y="241"/>
                </a:cubicBezTo>
                <a:cubicBezTo>
                  <a:pt x="137" y="238"/>
                  <a:pt x="99" y="64"/>
                  <a:pt x="92" y="62"/>
                </a:cubicBezTo>
                <a:cubicBezTo>
                  <a:pt x="92" y="62"/>
                  <a:pt x="92" y="62"/>
                  <a:pt x="92" y="6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0" name="Freeform 110"/>
          <p:cNvSpPr>
            <a:spLocks/>
          </p:cNvSpPr>
          <p:nvPr/>
        </p:nvSpPr>
        <p:spPr bwMode="auto">
          <a:xfrm>
            <a:off x="7115175" y="4278313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1" name="Freeform 111"/>
          <p:cNvSpPr>
            <a:spLocks/>
          </p:cNvSpPr>
          <p:nvPr/>
        </p:nvSpPr>
        <p:spPr bwMode="auto">
          <a:xfrm>
            <a:off x="6911975" y="4097338"/>
            <a:ext cx="163512" cy="327025"/>
          </a:xfrm>
          <a:custGeom>
            <a:avLst/>
            <a:gdLst/>
            <a:ahLst/>
            <a:cxnLst>
              <a:cxn ang="0">
                <a:pos x="55" y="65"/>
              </a:cxn>
              <a:cxn ang="0">
                <a:pos x="56" y="43"/>
              </a:cxn>
              <a:cxn ang="0">
                <a:pos x="59" y="28"/>
              </a:cxn>
              <a:cxn ang="0">
                <a:pos x="54" y="41"/>
              </a:cxn>
              <a:cxn ang="0">
                <a:pos x="44" y="58"/>
              </a:cxn>
              <a:cxn ang="0">
                <a:pos x="49" y="22"/>
              </a:cxn>
              <a:cxn ang="0">
                <a:pos x="52" y="1"/>
              </a:cxn>
              <a:cxn ang="0">
                <a:pos x="46" y="20"/>
              </a:cxn>
              <a:cxn ang="0">
                <a:pos x="36" y="45"/>
              </a:cxn>
              <a:cxn ang="0">
                <a:pos x="37" y="23"/>
              </a:cxn>
              <a:cxn ang="0">
                <a:pos x="39" y="3"/>
              </a:cxn>
              <a:cxn ang="0">
                <a:pos x="34" y="22"/>
              </a:cxn>
              <a:cxn ang="0">
                <a:pos x="21" y="53"/>
              </a:cxn>
              <a:cxn ang="0">
                <a:pos x="20" y="39"/>
              </a:cxn>
              <a:cxn ang="0">
                <a:pos x="21" y="22"/>
              </a:cxn>
              <a:cxn ang="0">
                <a:pos x="16" y="38"/>
              </a:cxn>
              <a:cxn ang="0">
                <a:pos x="9" y="63"/>
              </a:cxn>
              <a:cxn ang="0">
                <a:pos x="0" y="118"/>
              </a:cxn>
              <a:cxn ang="0">
                <a:pos x="5" y="118"/>
              </a:cxn>
              <a:cxn ang="0">
                <a:pos x="7" y="117"/>
              </a:cxn>
              <a:cxn ang="0">
                <a:pos x="14" y="118"/>
              </a:cxn>
              <a:cxn ang="0">
                <a:pos x="18" y="119"/>
              </a:cxn>
              <a:cxn ang="0">
                <a:pos x="23" y="121"/>
              </a:cxn>
              <a:cxn ang="0">
                <a:pos x="29" y="121"/>
              </a:cxn>
              <a:cxn ang="0">
                <a:pos x="33" y="120"/>
              </a:cxn>
              <a:cxn ang="0">
                <a:pos x="40" y="122"/>
              </a:cxn>
              <a:cxn ang="0">
                <a:pos x="55" y="65"/>
              </a:cxn>
            </a:cxnLst>
            <a:rect l="0" t="0" r="r" b="b"/>
            <a:pathLst>
              <a:path w="61" h="123">
                <a:moveTo>
                  <a:pt x="55" y="65"/>
                </a:moveTo>
                <a:cubicBezTo>
                  <a:pt x="54" y="62"/>
                  <a:pt x="57" y="48"/>
                  <a:pt x="56" y="43"/>
                </a:cubicBezTo>
                <a:cubicBezTo>
                  <a:pt x="58" y="39"/>
                  <a:pt x="61" y="30"/>
                  <a:pt x="59" y="28"/>
                </a:cubicBezTo>
                <a:cubicBezTo>
                  <a:pt x="57" y="25"/>
                  <a:pt x="55" y="37"/>
                  <a:pt x="54" y="41"/>
                </a:cubicBezTo>
                <a:cubicBezTo>
                  <a:pt x="51" y="42"/>
                  <a:pt x="50" y="59"/>
                  <a:pt x="44" y="58"/>
                </a:cubicBezTo>
                <a:cubicBezTo>
                  <a:pt x="38" y="57"/>
                  <a:pt x="51" y="29"/>
                  <a:pt x="49" y="22"/>
                </a:cubicBezTo>
                <a:cubicBezTo>
                  <a:pt x="50" y="17"/>
                  <a:pt x="54" y="1"/>
                  <a:pt x="52" y="1"/>
                </a:cubicBezTo>
                <a:cubicBezTo>
                  <a:pt x="51" y="0"/>
                  <a:pt x="47" y="15"/>
                  <a:pt x="46" y="20"/>
                </a:cubicBezTo>
                <a:cubicBezTo>
                  <a:pt x="42" y="23"/>
                  <a:pt x="40" y="45"/>
                  <a:pt x="36" y="45"/>
                </a:cubicBezTo>
                <a:cubicBezTo>
                  <a:pt x="32" y="45"/>
                  <a:pt x="41" y="28"/>
                  <a:pt x="37" y="23"/>
                </a:cubicBezTo>
                <a:cubicBezTo>
                  <a:pt x="38" y="19"/>
                  <a:pt x="41" y="5"/>
                  <a:pt x="39" y="3"/>
                </a:cubicBezTo>
                <a:cubicBezTo>
                  <a:pt x="37" y="2"/>
                  <a:pt x="35" y="18"/>
                  <a:pt x="34" y="22"/>
                </a:cubicBezTo>
                <a:cubicBezTo>
                  <a:pt x="28" y="25"/>
                  <a:pt x="24" y="53"/>
                  <a:pt x="21" y="53"/>
                </a:cubicBezTo>
                <a:cubicBezTo>
                  <a:pt x="18" y="52"/>
                  <a:pt x="23" y="42"/>
                  <a:pt x="20" y="39"/>
                </a:cubicBezTo>
                <a:cubicBezTo>
                  <a:pt x="21" y="34"/>
                  <a:pt x="23" y="23"/>
                  <a:pt x="21" y="22"/>
                </a:cubicBezTo>
                <a:cubicBezTo>
                  <a:pt x="18" y="21"/>
                  <a:pt x="16" y="33"/>
                  <a:pt x="16" y="38"/>
                </a:cubicBezTo>
                <a:cubicBezTo>
                  <a:pt x="10" y="40"/>
                  <a:pt x="10" y="63"/>
                  <a:pt x="9" y="63"/>
                </a:cubicBezTo>
                <a:cubicBezTo>
                  <a:pt x="7" y="63"/>
                  <a:pt x="0" y="118"/>
                  <a:pt x="0" y="118"/>
                </a:cubicBezTo>
                <a:cubicBezTo>
                  <a:pt x="5" y="118"/>
                  <a:pt x="5" y="118"/>
                  <a:pt x="5" y="118"/>
                </a:cubicBezTo>
                <a:cubicBezTo>
                  <a:pt x="7" y="117"/>
                  <a:pt x="7" y="117"/>
                  <a:pt x="7" y="117"/>
                </a:cubicBezTo>
                <a:cubicBezTo>
                  <a:pt x="14" y="118"/>
                  <a:pt x="14" y="118"/>
                  <a:pt x="14" y="118"/>
                </a:cubicBezTo>
                <a:cubicBezTo>
                  <a:pt x="18" y="119"/>
                  <a:pt x="18" y="119"/>
                  <a:pt x="18" y="119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33" y="120"/>
                  <a:pt x="33" y="120"/>
                  <a:pt x="33" y="120"/>
                </a:cubicBezTo>
                <a:cubicBezTo>
                  <a:pt x="33" y="120"/>
                  <a:pt x="38" y="123"/>
                  <a:pt x="40" y="122"/>
                </a:cubicBezTo>
                <a:cubicBezTo>
                  <a:pt x="43" y="120"/>
                  <a:pt x="55" y="68"/>
                  <a:pt x="55" y="6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2" name="Freeform 112"/>
          <p:cNvSpPr>
            <a:spLocks/>
          </p:cNvSpPr>
          <p:nvPr/>
        </p:nvSpPr>
        <p:spPr bwMode="auto">
          <a:xfrm>
            <a:off x="6726238" y="2897188"/>
            <a:ext cx="361950" cy="646113"/>
          </a:xfrm>
          <a:custGeom>
            <a:avLst/>
            <a:gdLst/>
            <a:ahLst/>
            <a:cxnLst>
              <a:cxn ang="0">
                <a:pos x="92" y="62"/>
              </a:cxn>
              <a:cxn ang="0">
                <a:pos x="87" y="45"/>
              </a:cxn>
              <a:cxn ang="0">
                <a:pos x="88" y="62"/>
              </a:cxn>
              <a:cxn ang="0">
                <a:pos x="82" y="76"/>
              </a:cxn>
              <a:cxn ang="0">
                <a:pos x="61" y="30"/>
              </a:cxn>
              <a:cxn ang="0">
                <a:pos x="54" y="7"/>
              </a:cxn>
              <a:cxn ang="0">
                <a:pos x="57" y="31"/>
              </a:cxn>
              <a:cxn ang="0">
                <a:pos x="57" y="59"/>
              </a:cxn>
              <a:cxn ang="0">
                <a:pos x="41" y="30"/>
              </a:cxn>
              <a:cxn ang="0">
                <a:pos x="30" y="7"/>
              </a:cxn>
              <a:cxn ang="0">
                <a:pos x="36" y="34"/>
              </a:cxn>
              <a:cxn ang="0">
                <a:pos x="41" y="55"/>
              </a:cxn>
              <a:cxn ang="0">
                <a:pos x="29" y="41"/>
              </a:cxn>
              <a:cxn ang="0">
                <a:pos x="16" y="8"/>
              </a:cxn>
              <a:cxn ang="0">
                <a:pos x="23" y="43"/>
              </a:cxn>
              <a:cxn ang="0">
                <a:pos x="39" y="87"/>
              </a:cxn>
              <a:cxn ang="0">
                <a:pos x="18" y="75"/>
              </a:cxn>
              <a:cxn ang="0">
                <a:pos x="2" y="55"/>
              </a:cxn>
              <a:cxn ang="0">
                <a:pos x="13" y="78"/>
              </a:cxn>
              <a:cxn ang="0">
                <a:pos x="12" y="81"/>
              </a:cxn>
              <a:cxn ang="0">
                <a:pos x="21" y="106"/>
              </a:cxn>
              <a:cxn ang="0">
                <a:pos x="129" y="240"/>
              </a:cxn>
              <a:cxn ang="0">
                <a:pos x="92" y="62"/>
              </a:cxn>
              <a:cxn ang="0">
                <a:pos x="92" y="62"/>
              </a:cxn>
            </a:cxnLst>
            <a:rect l="0" t="0" r="r" b="b"/>
            <a:pathLst>
              <a:path w="136" h="243">
                <a:moveTo>
                  <a:pt x="92" y="62"/>
                </a:moveTo>
                <a:cubicBezTo>
                  <a:pt x="91" y="57"/>
                  <a:pt x="89" y="47"/>
                  <a:pt x="87" y="45"/>
                </a:cubicBezTo>
                <a:cubicBezTo>
                  <a:pt x="84" y="43"/>
                  <a:pt x="87" y="56"/>
                  <a:pt x="88" y="62"/>
                </a:cubicBezTo>
                <a:cubicBezTo>
                  <a:pt x="82" y="64"/>
                  <a:pt x="82" y="76"/>
                  <a:pt x="82" y="76"/>
                </a:cubicBezTo>
                <a:cubicBezTo>
                  <a:pt x="82" y="76"/>
                  <a:pt x="72" y="34"/>
                  <a:pt x="61" y="30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7"/>
                  <a:pt x="53" y="21"/>
                  <a:pt x="57" y="31"/>
                </a:cubicBezTo>
                <a:cubicBezTo>
                  <a:pt x="52" y="40"/>
                  <a:pt x="63" y="79"/>
                  <a:pt x="57" y="59"/>
                </a:cubicBezTo>
                <a:cubicBezTo>
                  <a:pt x="52" y="39"/>
                  <a:pt x="46" y="31"/>
                  <a:pt x="41" y="30"/>
                </a:cubicBezTo>
                <a:cubicBezTo>
                  <a:pt x="37" y="23"/>
                  <a:pt x="30" y="10"/>
                  <a:pt x="30" y="7"/>
                </a:cubicBezTo>
                <a:cubicBezTo>
                  <a:pt x="30" y="10"/>
                  <a:pt x="31" y="26"/>
                  <a:pt x="36" y="34"/>
                </a:cubicBezTo>
                <a:cubicBezTo>
                  <a:pt x="35" y="39"/>
                  <a:pt x="40" y="51"/>
                  <a:pt x="41" y="55"/>
                </a:cubicBezTo>
                <a:cubicBezTo>
                  <a:pt x="40" y="52"/>
                  <a:pt x="35" y="42"/>
                  <a:pt x="29" y="41"/>
                </a:cubicBezTo>
                <a:cubicBezTo>
                  <a:pt x="26" y="33"/>
                  <a:pt x="21" y="16"/>
                  <a:pt x="16" y="8"/>
                </a:cubicBezTo>
                <a:cubicBezTo>
                  <a:pt x="10" y="0"/>
                  <a:pt x="20" y="32"/>
                  <a:pt x="23" y="43"/>
                </a:cubicBezTo>
                <a:cubicBezTo>
                  <a:pt x="15" y="57"/>
                  <a:pt x="39" y="87"/>
                  <a:pt x="39" y="87"/>
                </a:cubicBezTo>
                <a:cubicBezTo>
                  <a:pt x="39" y="87"/>
                  <a:pt x="26" y="77"/>
                  <a:pt x="18" y="75"/>
                </a:cubicBezTo>
                <a:cubicBezTo>
                  <a:pt x="16" y="68"/>
                  <a:pt x="11" y="54"/>
                  <a:pt x="2" y="55"/>
                </a:cubicBezTo>
                <a:cubicBezTo>
                  <a:pt x="0" y="55"/>
                  <a:pt x="8" y="70"/>
                  <a:pt x="13" y="78"/>
                </a:cubicBezTo>
                <a:cubicBezTo>
                  <a:pt x="12" y="79"/>
                  <a:pt x="12" y="80"/>
                  <a:pt x="12" y="81"/>
                </a:cubicBezTo>
                <a:cubicBezTo>
                  <a:pt x="12" y="87"/>
                  <a:pt x="16" y="98"/>
                  <a:pt x="21" y="106"/>
                </a:cubicBezTo>
                <a:cubicBezTo>
                  <a:pt x="29" y="118"/>
                  <a:pt x="117" y="243"/>
                  <a:pt x="129" y="240"/>
                </a:cubicBezTo>
                <a:cubicBezTo>
                  <a:pt x="136" y="238"/>
                  <a:pt x="99" y="63"/>
                  <a:pt x="92" y="62"/>
                </a:cubicBezTo>
                <a:cubicBezTo>
                  <a:pt x="92" y="62"/>
                  <a:pt x="92" y="62"/>
                  <a:pt x="92" y="6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3" name="Freeform 113"/>
          <p:cNvSpPr>
            <a:spLocks/>
          </p:cNvSpPr>
          <p:nvPr/>
        </p:nvSpPr>
        <p:spPr bwMode="auto">
          <a:xfrm>
            <a:off x="6804025" y="2914651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4" name="Freeform 114"/>
          <p:cNvSpPr>
            <a:spLocks/>
          </p:cNvSpPr>
          <p:nvPr/>
        </p:nvSpPr>
        <p:spPr bwMode="auto">
          <a:xfrm>
            <a:off x="6600825" y="2733676"/>
            <a:ext cx="165100" cy="328613"/>
          </a:xfrm>
          <a:custGeom>
            <a:avLst/>
            <a:gdLst/>
            <a:ahLst/>
            <a:cxnLst>
              <a:cxn ang="0">
                <a:pos x="55" y="65"/>
              </a:cxn>
              <a:cxn ang="0">
                <a:pos x="57" y="43"/>
              </a:cxn>
              <a:cxn ang="0">
                <a:pos x="60" y="28"/>
              </a:cxn>
              <a:cxn ang="0">
                <a:pos x="55" y="41"/>
              </a:cxn>
              <a:cxn ang="0">
                <a:pos x="44" y="58"/>
              </a:cxn>
              <a:cxn ang="0">
                <a:pos x="50" y="22"/>
              </a:cxn>
              <a:cxn ang="0">
                <a:pos x="53" y="1"/>
              </a:cxn>
              <a:cxn ang="0">
                <a:pos x="47" y="21"/>
              </a:cxn>
              <a:cxn ang="0">
                <a:pos x="37" y="45"/>
              </a:cxn>
              <a:cxn ang="0">
                <a:pos x="38" y="24"/>
              </a:cxn>
              <a:cxn ang="0">
                <a:pos x="40" y="4"/>
              </a:cxn>
              <a:cxn ang="0">
                <a:pos x="35" y="23"/>
              </a:cxn>
              <a:cxn ang="0">
                <a:pos x="22" y="53"/>
              </a:cxn>
              <a:cxn ang="0">
                <a:pos x="20" y="39"/>
              </a:cxn>
              <a:cxn ang="0">
                <a:pos x="22" y="22"/>
              </a:cxn>
              <a:cxn ang="0">
                <a:pos x="16" y="38"/>
              </a:cxn>
              <a:cxn ang="0">
                <a:pos x="9" y="63"/>
              </a:cxn>
              <a:cxn ang="0">
                <a:pos x="0" y="118"/>
              </a:cxn>
              <a:cxn ang="0">
                <a:pos x="6" y="119"/>
              </a:cxn>
              <a:cxn ang="0">
                <a:pos x="7" y="117"/>
              </a:cxn>
              <a:cxn ang="0">
                <a:pos x="15" y="118"/>
              </a:cxn>
              <a:cxn ang="0">
                <a:pos x="19" y="119"/>
              </a:cxn>
              <a:cxn ang="0">
                <a:pos x="24" y="122"/>
              </a:cxn>
              <a:cxn ang="0">
                <a:pos x="30" y="122"/>
              </a:cxn>
              <a:cxn ang="0">
                <a:pos x="34" y="120"/>
              </a:cxn>
              <a:cxn ang="0">
                <a:pos x="41" y="122"/>
              </a:cxn>
              <a:cxn ang="0">
                <a:pos x="55" y="65"/>
              </a:cxn>
            </a:cxnLst>
            <a:rect l="0" t="0" r="r" b="b"/>
            <a:pathLst>
              <a:path w="62" h="123">
                <a:moveTo>
                  <a:pt x="55" y="65"/>
                </a:moveTo>
                <a:cubicBezTo>
                  <a:pt x="55" y="63"/>
                  <a:pt x="58" y="49"/>
                  <a:pt x="57" y="43"/>
                </a:cubicBezTo>
                <a:cubicBezTo>
                  <a:pt x="59" y="39"/>
                  <a:pt x="62" y="30"/>
                  <a:pt x="60" y="28"/>
                </a:cubicBezTo>
                <a:cubicBezTo>
                  <a:pt x="58" y="26"/>
                  <a:pt x="56" y="37"/>
                  <a:pt x="55" y="41"/>
                </a:cubicBezTo>
                <a:cubicBezTo>
                  <a:pt x="52" y="43"/>
                  <a:pt x="51" y="59"/>
                  <a:pt x="44" y="58"/>
                </a:cubicBezTo>
                <a:cubicBezTo>
                  <a:pt x="39" y="57"/>
                  <a:pt x="52" y="30"/>
                  <a:pt x="50" y="22"/>
                </a:cubicBezTo>
                <a:cubicBezTo>
                  <a:pt x="51" y="17"/>
                  <a:pt x="55" y="2"/>
                  <a:pt x="53" y="1"/>
                </a:cubicBezTo>
                <a:cubicBezTo>
                  <a:pt x="51" y="0"/>
                  <a:pt x="48" y="16"/>
                  <a:pt x="47" y="21"/>
                </a:cubicBezTo>
                <a:cubicBezTo>
                  <a:pt x="43" y="23"/>
                  <a:pt x="41" y="45"/>
                  <a:pt x="37" y="45"/>
                </a:cubicBezTo>
                <a:cubicBezTo>
                  <a:pt x="33" y="45"/>
                  <a:pt x="42" y="28"/>
                  <a:pt x="38" y="24"/>
                </a:cubicBezTo>
                <a:cubicBezTo>
                  <a:pt x="39" y="19"/>
                  <a:pt x="42" y="5"/>
                  <a:pt x="40" y="4"/>
                </a:cubicBezTo>
                <a:cubicBezTo>
                  <a:pt x="38" y="3"/>
                  <a:pt x="36" y="18"/>
                  <a:pt x="35" y="23"/>
                </a:cubicBezTo>
                <a:cubicBezTo>
                  <a:pt x="29" y="25"/>
                  <a:pt x="24" y="54"/>
                  <a:pt x="22" y="53"/>
                </a:cubicBezTo>
                <a:cubicBezTo>
                  <a:pt x="19" y="53"/>
                  <a:pt x="24" y="43"/>
                  <a:pt x="20" y="39"/>
                </a:cubicBezTo>
                <a:cubicBezTo>
                  <a:pt x="22" y="35"/>
                  <a:pt x="24" y="24"/>
                  <a:pt x="22" y="22"/>
                </a:cubicBezTo>
                <a:cubicBezTo>
                  <a:pt x="19" y="21"/>
                  <a:pt x="17" y="33"/>
                  <a:pt x="16" y="38"/>
                </a:cubicBezTo>
                <a:cubicBezTo>
                  <a:pt x="11" y="41"/>
                  <a:pt x="11" y="64"/>
                  <a:pt x="9" y="63"/>
                </a:cubicBezTo>
                <a:cubicBezTo>
                  <a:pt x="8" y="63"/>
                  <a:pt x="0" y="118"/>
                  <a:pt x="0" y="118"/>
                </a:cubicBezTo>
                <a:cubicBezTo>
                  <a:pt x="6" y="119"/>
                  <a:pt x="6" y="119"/>
                  <a:pt x="6" y="119"/>
                </a:cubicBezTo>
                <a:cubicBezTo>
                  <a:pt x="7" y="117"/>
                  <a:pt x="7" y="117"/>
                  <a:pt x="7" y="117"/>
                </a:cubicBezTo>
                <a:cubicBezTo>
                  <a:pt x="15" y="118"/>
                  <a:pt x="15" y="118"/>
                  <a:pt x="15" y="118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24" y="122"/>
                  <a:pt x="24" y="122"/>
                  <a:pt x="24" y="122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34" y="120"/>
                  <a:pt x="34" y="120"/>
                  <a:pt x="34" y="120"/>
                </a:cubicBezTo>
                <a:cubicBezTo>
                  <a:pt x="34" y="120"/>
                  <a:pt x="39" y="123"/>
                  <a:pt x="41" y="122"/>
                </a:cubicBezTo>
                <a:cubicBezTo>
                  <a:pt x="44" y="121"/>
                  <a:pt x="56" y="68"/>
                  <a:pt x="55" y="6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5" name="Freeform 115"/>
          <p:cNvSpPr>
            <a:spLocks/>
          </p:cNvSpPr>
          <p:nvPr/>
        </p:nvSpPr>
        <p:spPr bwMode="auto">
          <a:xfrm>
            <a:off x="7229475" y="3465513"/>
            <a:ext cx="239712" cy="715963"/>
          </a:xfrm>
          <a:custGeom>
            <a:avLst/>
            <a:gdLst/>
            <a:ahLst/>
            <a:cxnLst>
              <a:cxn ang="0">
                <a:pos x="6" y="90"/>
              </a:cxn>
              <a:cxn ang="0">
                <a:pos x="4" y="73"/>
              </a:cxn>
              <a:cxn ang="0">
                <a:pos x="10" y="89"/>
              </a:cxn>
              <a:cxn ang="0">
                <a:pos x="21" y="99"/>
              </a:cxn>
              <a:cxn ang="0">
                <a:pos x="21" y="49"/>
              </a:cxn>
              <a:cxn ang="0">
                <a:pos x="17" y="25"/>
              </a:cxn>
              <a:cxn ang="0">
                <a:pos x="25" y="48"/>
              </a:cxn>
              <a:cxn ang="0">
                <a:pos x="36" y="74"/>
              </a:cxn>
              <a:cxn ang="0">
                <a:pos x="39" y="40"/>
              </a:cxn>
              <a:cxn ang="0">
                <a:pos x="40" y="15"/>
              </a:cxn>
              <a:cxn ang="0">
                <a:pos x="45" y="41"/>
              </a:cxn>
              <a:cxn ang="0">
                <a:pos x="49" y="63"/>
              </a:cxn>
              <a:cxn ang="0">
                <a:pos x="55" y="45"/>
              </a:cxn>
              <a:cxn ang="0">
                <a:pos x="53" y="10"/>
              </a:cxn>
              <a:cxn ang="0">
                <a:pos x="61" y="45"/>
              </a:cxn>
              <a:cxn ang="0">
                <a:pos x="64" y="92"/>
              </a:cxn>
              <a:cxn ang="0">
                <a:pos x="78" y="72"/>
              </a:cxn>
              <a:cxn ang="0">
                <a:pos x="85" y="47"/>
              </a:cxn>
              <a:cxn ang="0">
                <a:pos x="84" y="72"/>
              </a:cxn>
              <a:cxn ang="0">
                <a:pos x="86" y="75"/>
              </a:cxn>
              <a:cxn ang="0">
                <a:pos x="89" y="101"/>
              </a:cxn>
              <a:cxn ang="0">
                <a:pos x="47" y="268"/>
              </a:cxn>
              <a:cxn ang="0">
                <a:pos x="5" y="91"/>
              </a:cxn>
              <a:cxn ang="0">
                <a:pos x="6" y="90"/>
              </a:cxn>
            </a:cxnLst>
            <a:rect l="0" t="0" r="r" b="b"/>
            <a:pathLst>
              <a:path w="90" h="269">
                <a:moveTo>
                  <a:pt x="6" y="90"/>
                </a:moveTo>
                <a:cubicBezTo>
                  <a:pt x="4" y="85"/>
                  <a:pt x="2" y="76"/>
                  <a:pt x="4" y="73"/>
                </a:cubicBezTo>
                <a:cubicBezTo>
                  <a:pt x="5" y="70"/>
                  <a:pt x="8" y="83"/>
                  <a:pt x="10" y="89"/>
                </a:cubicBezTo>
                <a:cubicBezTo>
                  <a:pt x="16" y="89"/>
                  <a:pt x="21" y="99"/>
                  <a:pt x="21" y="99"/>
                </a:cubicBezTo>
                <a:cubicBezTo>
                  <a:pt x="21" y="99"/>
                  <a:pt x="12" y="57"/>
                  <a:pt x="21" y="49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24" y="38"/>
                  <a:pt x="25" y="48"/>
                </a:cubicBezTo>
                <a:cubicBezTo>
                  <a:pt x="33" y="54"/>
                  <a:pt x="39" y="94"/>
                  <a:pt x="36" y="74"/>
                </a:cubicBezTo>
                <a:cubicBezTo>
                  <a:pt x="33" y="53"/>
                  <a:pt x="34" y="43"/>
                  <a:pt x="39" y="40"/>
                </a:cubicBezTo>
                <a:cubicBezTo>
                  <a:pt x="40" y="33"/>
                  <a:pt x="40" y="17"/>
                  <a:pt x="40" y="15"/>
                </a:cubicBezTo>
                <a:cubicBezTo>
                  <a:pt x="41" y="17"/>
                  <a:pt x="46" y="32"/>
                  <a:pt x="45" y="41"/>
                </a:cubicBezTo>
                <a:cubicBezTo>
                  <a:pt x="48" y="46"/>
                  <a:pt x="49" y="59"/>
                  <a:pt x="49" y="63"/>
                </a:cubicBezTo>
                <a:cubicBezTo>
                  <a:pt x="49" y="60"/>
                  <a:pt x="49" y="49"/>
                  <a:pt x="55" y="45"/>
                </a:cubicBezTo>
                <a:cubicBezTo>
                  <a:pt x="54" y="37"/>
                  <a:pt x="51" y="19"/>
                  <a:pt x="53" y="10"/>
                </a:cubicBezTo>
                <a:cubicBezTo>
                  <a:pt x="54" y="0"/>
                  <a:pt x="59" y="33"/>
                  <a:pt x="61" y="45"/>
                </a:cubicBezTo>
                <a:cubicBezTo>
                  <a:pt x="74" y="54"/>
                  <a:pt x="64" y="92"/>
                  <a:pt x="64" y="92"/>
                </a:cubicBezTo>
                <a:cubicBezTo>
                  <a:pt x="64" y="92"/>
                  <a:pt x="72" y="76"/>
                  <a:pt x="78" y="72"/>
                </a:cubicBezTo>
                <a:cubicBezTo>
                  <a:pt x="77" y="65"/>
                  <a:pt x="76" y="50"/>
                  <a:pt x="85" y="47"/>
                </a:cubicBezTo>
                <a:cubicBezTo>
                  <a:pt x="87" y="46"/>
                  <a:pt x="85" y="63"/>
                  <a:pt x="84" y="72"/>
                </a:cubicBezTo>
                <a:cubicBezTo>
                  <a:pt x="85" y="73"/>
                  <a:pt x="86" y="73"/>
                  <a:pt x="86" y="75"/>
                </a:cubicBezTo>
                <a:cubicBezTo>
                  <a:pt x="89" y="81"/>
                  <a:pt x="90" y="92"/>
                  <a:pt x="89" y="101"/>
                </a:cubicBezTo>
                <a:cubicBezTo>
                  <a:pt x="87" y="115"/>
                  <a:pt x="59" y="266"/>
                  <a:pt x="47" y="268"/>
                </a:cubicBezTo>
                <a:cubicBezTo>
                  <a:pt x="39" y="269"/>
                  <a:pt x="0" y="95"/>
                  <a:pt x="5" y="91"/>
                </a:cubicBezTo>
                <a:cubicBezTo>
                  <a:pt x="6" y="90"/>
                  <a:pt x="6" y="90"/>
                  <a:pt x="6" y="9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6" name="Freeform 116"/>
          <p:cNvSpPr>
            <a:spLocks/>
          </p:cNvSpPr>
          <p:nvPr/>
        </p:nvSpPr>
        <p:spPr bwMode="auto">
          <a:xfrm>
            <a:off x="7335838" y="3506788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7" name="Freeform 117"/>
          <p:cNvSpPr>
            <a:spLocks/>
          </p:cNvSpPr>
          <p:nvPr/>
        </p:nvSpPr>
        <p:spPr bwMode="auto">
          <a:xfrm>
            <a:off x="7313613" y="3303588"/>
            <a:ext cx="261937" cy="293688"/>
          </a:xfrm>
          <a:custGeom>
            <a:avLst/>
            <a:gdLst/>
            <a:ahLst/>
            <a:cxnLst>
              <a:cxn ang="0">
                <a:pos x="26" y="64"/>
              </a:cxn>
              <a:cxn ang="0">
                <a:pos x="15" y="45"/>
              </a:cxn>
              <a:cxn ang="0">
                <a:pos x="6" y="32"/>
              </a:cxn>
              <a:cxn ang="0">
                <a:pos x="16" y="42"/>
              </a:cxn>
              <a:cxn ang="0">
                <a:pos x="33" y="54"/>
              </a:cxn>
              <a:cxn ang="0">
                <a:pos x="13" y="23"/>
              </a:cxn>
              <a:cxn ang="0">
                <a:pos x="1" y="5"/>
              </a:cxn>
              <a:cxn ang="0">
                <a:pos x="15" y="20"/>
              </a:cxn>
              <a:cxn ang="0">
                <a:pos x="34" y="39"/>
              </a:cxn>
              <a:cxn ang="0">
                <a:pos x="24" y="19"/>
              </a:cxn>
              <a:cxn ang="0">
                <a:pos x="14" y="2"/>
              </a:cxn>
              <a:cxn ang="0">
                <a:pos x="27" y="17"/>
              </a:cxn>
              <a:cxn ang="0">
                <a:pos x="51" y="39"/>
              </a:cxn>
              <a:cxn ang="0">
                <a:pos x="47" y="26"/>
              </a:cxn>
              <a:cxn ang="0">
                <a:pos x="39" y="11"/>
              </a:cxn>
              <a:cxn ang="0">
                <a:pos x="50" y="23"/>
              </a:cxn>
              <a:cxn ang="0">
                <a:pos x="67" y="44"/>
              </a:cxn>
              <a:cxn ang="0">
                <a:pos x="98" y="89"/>
              </a:cxn>
              <a:cxn ang="0">
                <a:pos x="93" y="93"/>
              </a:cxn>
              <a:cxn ang="0">
                <a:pos x="91" y="92"/>
              </a:cxn>
              <a:cxn ang="0">
                <a:pos x="85" y="96"/>
              </a:cxn>
              <a:cxn ang="0">
                <a:pos x="81" y="98"/>
              </a:cxn>
              <a:cxn ang="0">
                <a:pos x="78" y="103"/>
              </a:cxn>
              <a:cxn ang="0">
                <a:pos x="73" y="105"/>
              </a:cxn>
              <a:cxn ang="0">
                <a:pos x="68" y="106"/>
              </a:cxn>
              <a:cxn ang="0">
                <a:pos x="62" y="110"/>
              </a:cxn>
              <a:cxn ang="0">
                <a:pos x="26" y="64"/>
              </a:cxn>
            </a:cxnLst>
            <a:rect l="0" t="0" r="r" b="b"/>
            <a:pathLst>
              <a:path w="98" h="110">
                <a:moveTo>
                  <a:pt x="26" y="64"/>
                </a:moveTo>
                <a:cubicBezTo>
                  <a:pt x="25" y="62"/>
                  <a:pt x="17" y="50"/>
                  <a:pt x="15" y="45"/>
                </a:cubicBezTo>
                <a:cubicBezTo>
                  <a:pt x="12" y="42"/>
                  <a:pt x="6" y="35"/>
                  <a:pt x="6" y="32"/>
                </a:cubicBezTo>
                <a:cubicBezTo>
                  <a:pt x="7" y="29"/>
                  <a:pt x="14" y="39"/>
                  <a:pt x="16" y="42"/>
                </a:cubicBezTo>
                <a:cubicBezTo>
                  <a:pt x="19" y="43"/>
                  <a:pt x="28" y="57"/>
                  <a:pt x="33" y="54"/>
                </a:cubicBezTo>
                <a:cubicBezTo>
                  <a:pt x="38" y="50"/>
                  <a:pt x="14" y="31"/>
                  <a:pt x="13" y="23"/>
                </a:cubicBezTo>
                <a:cubicBezTo>
                  <a:pt x="10" y="19"/>
                  <a:pt x="0" y="6"/>
                  <a:pt x="1" y="5"/>
                </a:cubicBezTo>
                <a:cubicBezTo>
                  <a:pt x="2" y="4"/>
                  <a:pt x="12" y="16"/>
                  <a:pt x="15" y="20"/>
                </a:cubicBezTo>
                <a:cubicBezTo>
                  <a:pt x="20" y="21"/>
                  <a:pt x="31" y="40"/>
                  <a:pt x="34" y="39"/>
                </a:cubicBezTo>
                <a:cubicBezTo>
                  <a:pt x="38" y="37"/>
                  <a:pt x="23" y="25"/>
                  <a:pt x="24" y="19"/>
                </a:cubicBezTo>
                <a:cubicBezTo>
                  <a:pt x="21" y="16"/>
                  <a:pt x="13" y="4"/>
                  <a:pt x="14" y="2"/>
                </a:cubicBezTo>
                <a:cubicBezTo>
                  <a:pt x="15" y="0"/>
                  <a:pt x="24" y="13"/>
                  <a:pt x="27" y="17"/>
                </a:cubicBezTo>
                <a:cubicBezTo>
                  <a:pt x="33" y="17"/>
                  <a:pt x="49" y="41"/>
                  <a:pt x="51" y="39"/>
                </a:cubicBezTo>
                <a:cubicBezTo>
                  <a:pt x="54" y="38"/>
                  <a:pt x="45" y="31"/>
                  <a:pt x="47" y="26"/>
                </a:cubicBezTo>
                <a:cubicBezTo>
                  <a:pt x="44" y="22"/>
                  <a:pt x="37" y="14"/>
                  <a:pt x="39" y="11"/>
                </a:cubicBezTo>
                <a:cubicBezTo>
                  <a:pt x="40" y="9"/>
                  <a:pt x="47" y="20"/>
                  <a:pt x="50" y="23"/>
                </a:cubicBezTo>
                <a:cubicBezTo>
                  <a:pt x="56" y="23"/>
                  <a:pt x="66" y="44"/>
                  <a:pt x="67" y="44"/>
                </a:cubicBezTo>
                <a:cubicBezTo>
                  <a:pt x="68" y="43"/>
                  <a:pt x="98" y="89"/>
                  <a:pt x="98" y="89"/>
                </a:cubicBezTo>
                <a:cubicBezTo>
                  <a:pt x="93" y="93"/>
                  <a:pt x="93" y="93"/>
                  <a:pt x="93" y="93"/>
                </a:cubicBezTo>
                <a:cubicBezTo>
                  <a:pt x="91" y="92"/>
                  <a:pt x="91" y="92"/>
                  <a:pt x="91" y="92"/>
                </a:cubicBezTo>
                <a:cubicBezTo>
                  <a:pt x="85" y="96"/>
                  <a:pt x="85" y="96"/>
                  <a:pt x="85" y="96"/>
                </a:cubicBezTo>
                <a:cubicBezTo>
                  <a:pt x="81" y="98"/>
                  <a:pt x="81" y="98"/>
                  <a:pt x="81" y="98"/>
                </a:cubicBezTo>
                <a:cubicBezTo>
                  <a:pt x="78" y="103"/>
                  <a:pt x="78" y="103"/>
                  <a:pt x="78" y="103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68" y="106"/>
                  <a:pt x="65" y="110"/>
                  <a:pt x="62" y="110"/>
                </a:cubicBezTo>
                <a:cubicBezTo>
                  <a:pt x="60" y="110"/>
                  <a:pt x="27" y="67"/>
                  <a:pt x="26" y="6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8" name="Freeform 118"/>
          <p:cNvSpPr>
            <a:spLocks/>
          </p:cNvSpPr>
          <p:nvPr/>
        </p:nvSpPr>
        <p:spPr bwMode="auto">
          <a:xfrm>
            <a:off x="5989638" y="5522913"/>
            <a:ext cx="44450" cy="30163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4" y="1"/>
              </a:cxn>
              <a:cxn ang="0">
                <a:pos x="15" y="6"/>
              </a:cxn>
              <a:cxn ang="0">
                <a:pos x="3" y="11"/>
              </a:cxn>
              <a:cxn ang="0">
                <a:pos x="1" y="6"/>
              </a:cxn>
            </a:cxnLst>
            <a:rect l="0" t="0" r="r" b="b"/>
            <a:pathLst>
              <a:path w="17" h="11">
                <a:moveTo>
                  <a:pt x="1" y="6"/>
                </a:moveTo>
                <a:cubicBezTo>
                  <a:pt x="3" y="4"/>
                  <a:pt x="9" y="0"/>
                  <a:pt x="14" y="1"/>
                </a:cubicBezTo>
                <a:cubicBezTo>
                  <a:pt x="17" y="2"/>
                  <a:pt x="15" y="6"/>
                  <a:pt x="15" y="6"/>
                </a:cubicBezTo>
                <a:cubicBezTo>
                  <a:pt x="15" y="6"/>
                  <a:pt x="11" y="11"/>
                  <a:pt x="3" y="11"/>
                </a:cubicBezTo>
                <a:cubicBezTo>
                  <a:pt x="0" y="11"/>
                  <a:pt x="0" y="7"/>
                  <a:pt x="1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39" name="Freeform 119"/>
          <p:cNvSpPr>
            <a:spLocks/>
          </p:cNvSpPr>
          <p:nvPr/>
        </p:nvSpPr>
        <p:spPr bwMode="auto">
          <a:xfrm>
            <a:off x="5919788" y="5537201"/>
            <a:ext cx="71437" cy="44450"/>
          </a:xfrm>
          <a:custGeom>
            <a:avLst/>
            <a:gdLst/>
            <a:ahLst/>
            <a:cxnLst>
              <a:cxn ang="0">
                <a:pos x="24" y="1"/>
              </a:cxn>
              <a:cxn ang="0">
                <a:pos x="27" y="7"/>
              </a:cxn>
              <a:cxn ang="0">
                <a:pos x="7" y="17"/>
              </a:cxn>
              <a:cxn ang="0">
                <a:pos x="1" y="6"/>
              </a:cxn>
              <a:cxn ang="0">
                <a:pos x="24" y="1"/>
              </a:cxn>
            </a:cxnLst>
            <a:rect l="0" t="0" r="r" b="b"/>
            <a:pathLst>
              <a:path w="27" h="17">
                <a:moveTo>
                  <a:pt x="24" y="1"/>
                </a:moveTo>
                <a:cubicBezTo>
                  <a:pt x="26" y="1"/>
                  <a:pt x="27" y="5"/>
                  <a:pt x="27" y="7"/>
                </a:cubicBezTo>
                <a:cubicBezTo>
                  <a:pt x="27" y="9"/>
                  <a:pt x="7" y="17"/>
                  <a:pt x="7" y="17"/>
                </a:cubicBezTo>
                <a:cubicBezTo>
                  <a:pt x="7" y="17"/>
                  <a:pt x="0" y="12"/>
                  <a:pt x="1" y="6"/>
                </a:cubicBezTo>
                <a:cubicBezTo>
                  <a:pt x="2" y="3"/>
                  <a:pt x="23" y="0"/>
                  <a:pt x="24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0" name="Freeform 120"/>
          <p:cNvSpPr>
            <a:spLocks/>
          </p:cNvSpPr>
          <p:nvPr/>
        </p:nvSpPr>
        <p:spPr bwMode="auto">
          <a:xfrm>
            <a:off x="5975350" y="5494338"/>
            <a:ext cx="47625" cy="28575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5" y="2"/>
              </a:cxn>
              <a:cxn ang="0">
                <a:pos x="15" y="7"/>
              </a:cxn>
              <a:cxn ang="0">
                <a:pos x="2" y="10"/>
              </a:cxn>
              <a:cxn ang="0">
                <a:pos x="1" y="5"/>
              </a:cxn>
            </a:cxnLst>
            <a:rect l="0" t="0" r="r" b="b"/>
            <a:pathLst>
              <a:path w="18" h="11">
                <a:moveTo>
                  <a:pt x="1" y="5"/>
                </a:moveTo>
                <a:cubicBezTo>
                  <a:pt x="4" y="3"/>
                  <a:pt x="10" y="0"/>
                  <a:pt x="15" y="2"/>
                </a:cubicBezTo>
                <a:cubicBezTo>
                  <a:pt x="18" y="4"/>
                  <a:pt x="15" y="7"/>
                  <a:pt x="15" y="7"/>
                </a:cubicBezTo>
                <a:cubicBezTo>
                  <a:pt x="15" y="7"/>
                  <a:pt x="10" y="11"/>
                  <a:pt x="2" y="10"/>
                </a:cubicBezTo>
                <a:cubicBezTo>
                  <a:pt x="0" y="10"/>
                  <a:pt x="0" y="5"/>
                  <a:pt x="1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1" name="Freeform 121"/>
          <p:cNvSpPr>
            <a:spLocks/>
          </p:cNvSpPr>
          <p:nvPr/>
        </p:nvSpPr>
        <p:spPr bwMode="auto">
          <a:xfrm>
            <a:off x="5903913" y="5497513"/>
            <a:ext cx="71437" cy="39688"/>
          </a:xfrm>
          <a:custGeom>
            <a:avLst/>
            <a:gdLst/>
            <a:ahLst/>
            <a:cxnLst>
              <a:cxn ang="0">
                <a:pos x="25" y="3"/>
              </a:cxn>
              <a:cxn ang="0">
                <a:pos x="27" y="10"/>
              </a:cxn>
              <a:cxn ang="0">
                <a:pos x="5" y="15"/>
              </a:cxn>
              <a:cxn ang="0">
                <a:pos x="2" y="3"/>
              </a:cxn>
              <a:cxn ang="0">
                <a:pos x="25" y="3"/>
              </a:cxn>
            </a:cxnLst>
            <a:rect l="0" t="0" r="r" b="b"/>
            <a:pathLst>
              <a:path w="27" h="15">
                <a:moveTo>
                  <a:pt x="25" y="3"/>
                </a:moveTo>
                <a:cubicBezTo>
                  <a:pt x="27" y="4"/>
                  <a:pt x="27" y="8"/>
                  <a:pt x="27" y="10"/>
                </a:cubicBezTo>
                <a:cubicBezTo>
                  <a:pt x="27" y="12"/>
                  <a:pt x="5" y="15"/>
                  <a:pt x="5" y="15"/>
                </a:cubicBezTo>
                <a:cubicBezTo>
                  <a:pt x="5" y="15"/>
                  <a:pt x="0" y="9"/>
                  <a:pt x="2" y="3"/>
                </a:cubicBezTo>
                <a:cubicBezTo>
                  <a:pt x="4" y="0"/>
                  <a:pt x="24" y="2"/>
                  <a:pt x="25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2" name="Freeform 122"/>
          <p:cNvSpPr>
            <a:spLocks/>
          </p:cNvSpPr>
          <p:nvPr/>
        </p:nvSpPr>
        <p:spPr bwMode="auto">
          <a:xfrm>
            <a:off x="6105525" y="5549901"/>
            <a:ext cx="46037" cy="28575"/>
          </a:xfrm>
          <a:custGeom>
            <a:avLst/>
            <a:gdLst/>
            <a:ahLst/>
            <a:cxnLst>
              <a:cxn ang="0">
                <a:pos x="16" y="6"/>
              </a:cxn>
              <a:cxn ang="0">
                <a:pos x="3" y="1"/>
              </a:cxn>
              <a:cxn ang="0">
                <a:pos x="2" y="6"/>
              </a:cxn>
              <a:cxn ang="0">
                <a:pos x="14" y="11"/>
              </a:cxn>
              <a:cxn ang="0">
                <a:pos x="16" y="6"/>
              </a:cxn>
            </a:cxnLst>
            <a:rect l="0" t="0" r="r" b="b"/>
            <a:pathLst>
              <a:path w="17" h="11">
                <a:moveTo>
                  <a:pt x="16" y="6"/>
                </a:moveTo>
                <a:cubicBezTo>
                  <a:pt x="14" y="4"/>
                  <a:pt x="8" y="0"/>
                  <a:pt x="3" y="1"/>
                </a:cubicBezTo>
                <a:cubicBezTo>
                  <a:pt x="0" y="3"/>
                  <a:pt x="2" y="6"/>
                  <a:pt x="2" y="6"/>
                </a:cubicBezTo>
                <a:cubicBezTo>
                  <a:pt x="2" y="6"/>
                  <a:pt x="6" y="11"/>
                  <a:pt x="14" y="11"/>
                </a:cubicBezTo>
                <a:cubicBezTo>
                  <a:pt x="17" y="11"/>
                  <a:pt x="17" y="7"/>
                  <a:pt x="16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3" name="Freeform 123"/>
          <p:cNvSpPr>
            <a:spLocks/>
          </p:cNvSpPr>
          <p:nvPr/>
        </p:nvSpPr>
        <p:spPr bwMode="auto">
          <a:xfrm>
            <a:off x="6148388" y="5562601"/>
            <a:ext cx="71437" cy="46038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0" y="7"/>
              </a:cxn>
              <a:cxn ang="0">
                <a:pos x="20" y="17"/>
              </a:cxn>
              <a:cxn ang="0">
                <a:pos x="26" y="6"/>
              </a:cxn>
              <a:cxn ang="0">
                <a:pos x="3" y="1"/>
              </a:cxn>
            </a:cxnLst>
            <a:rect l="0" t="0" r="r" b="b"/>
            <a:pathLst>
              <a:path w="27" h="17">
                <a:moveTo>
                  <a:pt x="3" y="1"/>
                </a:moveTo>
                <a:cubicBezTo>
                  <a:pt x="1" y="1"/>
                  <a:pt x="0" y="5"/>
                  <a:pt x="0" y="7"/>
                </a:cubicBezTo>
                <a:cubicBezTo>
                  <a:pt x="0" y="9"/>
                  <a:pt x="20" y="17"/>
                  <a:pt x="20" y="17"/>
                </a:cubicBezTo>
                <a:cubicBezTo>
                  <a:pt x="20" y="17"/>
                  <a:pt x="27" y="12"/>
                  <a:pt x="26" y="6"/>
                </a:cubicBezTo>
                <a:cubicBezTo>
                  <a:pt x="25" y="3"/>
                  <a:pt x="4" y="0"/>
                  <a:pt x="3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4" name="Freeform 124"/>
          <p:cNvSpPr>
            <a:spLocks/>
          </p:cNvSpPr>
          <p:nvPr/>
        </p:nvSpPr>
        <p:spPr bwMode="auto">
          <a:xfrm>
            <a:off x="6116638" y="5521326"/>
            <a:ext cx="47625" cy="31750"/>
          </a:xfrm>
          <a:custGeom>
            <a:avLst/>
            <a:gdLst/>
            <a:ahLst/>
            <a:cxnLst>
              <a:cxn ang="0">
                <a:pos x="17" y="5"/>
              </a:cxn>
              <a:cxn ang="0">
                <a:pos x="3" y="2"/>
              </a:cxn>
              <a:cxn ang="0">
                <a:pos x="3" y="7"/>
              </a:cxn>
              <a:cxn ang="0">
                <a:pos x="16" y="10"/>
              </a:cxn>
              <a:cxn ang="0">
                <a:pos x="17" y="5"/>
              </a:cxn>
            </a:cxnLst>
            <a:rect l="0" t="0" r="r" b="b"/>
            <a:pathLst>
              <a:path w="18" h="12">
                <a:moveTo>
                  <a:pt x="17" y="5"/>
                </a:moveTo>
                <a:cubicBezTo>
                  <a:pt x="14" y="3"/>
                  <a:pt x="8" y="0"/>
                  <a:pt x="3" y="2"/>
                </a:cubicBezTo>
                <a:cubicBezTo>
                  <a:pt x="0" y="4"/>
                  <a:pt x="3" y="7"/>
                  <a:pt x="3" y="7"/>
                </a:cubicBezTo>
                <a:cubicBezTo>
                  <a:pt x="3" y="7"/>
                  <a:pt x="8" y="12"/>
                  <a:pt x="16" y="10"/>
                </a:cubicBezTo>
                <a:cubicBezTo>
                  <a:pt x="18" y="10"/>
                  <a:pt x="18" y="6"/>
                  <a:pt x="17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5" name="Freeform 125"/>
          <p:cNvSpPr>
            <a:spLocks/>
          </p:cNvSpPr>
          <p:nvPr/>
        </p:nvSpPr>
        <p:spPr bwMode="auto">
          <a:xfrm>
            <a:off x="6164263" y="5522913"/>
            <a:ext cx="73025" cy="39688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0" y="10"/>
              </a:cxn>
              <a:cxn ang="0">
                <a:pos x="22" y="15"/>
              </a:cxn>
              <a:cxn ang="0">
                <a:pos x="25" y="3"/>
              </a:cxn>
              <a:cxn ang="0">
                <a:pos x="2" y="3"/>
              </a:cxn>
            </a:cxnLst>
            <a:rect l="0" t="0" r="r" b="b"/>
            <a:pathLst>
              <a:path w="27" h="15">
                <a:moveTo>
                  <a:pt x="2" y="3"/>
                </a:moveTo>
                <a:cubicBezTo>
                  <a:pt x="0" y="4"/>
                  <a:pt x="0" y="8"/>
                  <a:pt x="0" y="10"/>
                </a:cubicBezTo>
                <a:cubicBezTo>
                  <a:pt x="0" y="12"/>
                  <a:pt x="22" y="15"/>
                  <a:pt x="22" y="15"/>
                </a:cubicBezTo>
                <a:cubicBezTo>
                  <a:pt x="22" y="15"/>
                  <a:pt x="27" y="9"/>
                  <a:pt x="25" y="3"/>
                </a:cubicBezTo>
                <a:cubicBezTo>
                  <a:pt x="23" y="0"/>
                  <a:pt x="3" y="2"/>
                  <a:pt x="2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6" name="Freeform 126"/>
          <p:cNvSpPr>
            <a:spLocks/>
          </p:cNvSpPr>
          <p:nvPr/>
        </p:nvSpPr>
        <p:spPr bwMode="auto">
          <a:xfrm>
            <a:off x="6096000" y="5829301"/>
            <a:ext cx="42862" cy="23813"/>
          </a:xfrm>
          <a:custGeom>
            <a:avLst/>
            <a:gdLst/>
            <a:ahLst/>
            <a:cxnLst>
              <a:cxn ang="0">
                <a:pos x="14" y="3"/>
              </a:cxn>
              <a:cxn ang="0">
                <a:pos x="3" y="1"/>
              </a:cxn>
              <a:cxn ang="0">
                <a:pos x="3" y="6"/>
              </a:cxn>
              <a:cxn ang="0">
                <a:pos x="14" y="7"/>
              </a:cxn>
              <a:cxn ang="0">
                <a:pos x="14" y="3"/>
              </a:cxn>
            </a:cxnLst>
            <a:rect l="0" t="0" r="r" b="b"/>
            <a:pathLst>
              <a:path w="16" h="9">
                <a:moveTo>
                  <a:pt x="14" y="3"/>
                </a:moveTo>
                <a:cubicBezTo>
                  <a:pt x="12" y="1"/>
                  <a:pt x="6" y="0"/>
                  <a:pt x="3" y="1"/>
                </a:cubicBezTo>
                <a:cubicBezTo>
                  <a:pt x="0" y="3"/>
                  <a:pt x="3" y="6"/>
                  <a:pt x="3" y="6"/>
                </a:cubicBezTo>
                <a:cubicBezTo>
                  <a:pt x="3" y="6"/>
                  <a:pt x="7" y="9"/>
                  <a:pt x="14" y="7"/>
                </a:cubicBezTo>
                <a:cubicBezTo>
                  <a:pt x="16" y="7"/>
                  <a:pt x="15" y="3"/>
                  <a:pt x="14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7" name="Freeform 127"/>
          <p:cNvSpPr>
            <a:spLocks/>
          </p:cNvSpPr>
          <p:nvPr/>
        </p:nvSpPr>
        <p:spPr bwMode="auto">
          <a:xfrm>
            <a:off x="6135688" y="5826126"/>
            <a:ext cx="60325" cy="33338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1" y="9"/>
              </a:cxn>
              <a:cxn ang="0">
                <a:pos x="19" y="12"/>
              </a:cxn>
              <a:cxn ang="0">
                <a:pos x="21" y="2"/>
              </a:cxn>
              <a:cxn ang="0">
                <a:pos x="2" y="3"/>
              </a:cxn>
            </a:cxnLst>
            <a:rect l="0" t="0" r="r" b="b"/>
            <a:pathLst>
              <a:path w="23" h="12">
                <a:moveTo>
                  <a:pt x="2" y="3"/>
                </a:moveTo>
                <a:cubicBezTo>
                  <a:pt x="0" y="4"/>
                  <a:pt x="0" y="7"/>
                  <a:pt x="1" y="9"/>
                </a:cubicBezTo>
                <a:cubicBezTo>
                  <a:pt x="1" y="10"/>
                  <a:pt x="19" y="12"/>
                  <a:pt x="19" y="12"/>
                </a:cubicBezTo>
                <a:cubicBezTo>
                  <a:pt x="19" y="12"/>
                  <a:pt x="23" y="7"/>
                  <a:pt x="21" y="2"/>
                </a:cubicBezTo>
                <a:cubicBezTo>
                  <a:pt x="19" y="0"/>
                  <a:pt x="2" y="2"/>
                  <a:pt x="2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8" name="Freeform 128"/>
          <p:cNvSpPr>
            <a:spLocks/>
          </p:cNvSpPr>
          <p:nvPr/>
        </p:nvSpPr>
        <p:spPr bwMode="auto">
          <a:xfrm>
            <a:off x="6100763" y="5802313"/>
            <a:ext cx="42862" cy="23813"/>
          </a:xfrm>
          <a:custGeom>
            <a:avLst/>
            <a:gdLst/>
            <a:ahLst/>
            <a:cxnLst>
              <a:cxn ang="0">
                <a:pos x="13" y="2"/>
              </a:cxn>
              <a:cxn ang="0">
                <a:pos x="2" y="2"/>
              </a:cxn>
              <a:cxn ang="0">
                <a:pos x="3" y="7"/>
              </a:cxn>
              <a:cxn ang="0">
                <a:pos x="14" y="6"/>
              </a:cxn>
              <a:cxn ang="0">
                <a:pos x="13" y="2"/>
              </a:cxn>
            </a:cxnLst>
            <a:rect l="0" t="0" r="r" b="b"/>
            <a:pathLst>
              <a:path w="16" h="9">
                <a:moveTo>
                  <a:pt x="13" y="2"/>
                </a:moveTo>
                <a:cubicBezTo>
                  <a:pt x="11" y="1"/>
                  <a:pt x="5" y="0"/>
                  <a:pt x="2" y="2"/>
                </a:cubicBezTo>
                <a:cubicBezTo>
                  <a:pt x="0" y="5"/>
                  <a:pt x="3" y="7"/>
                  <a:pt x="3" y="7"/>
                </a:cubicBezTo>
                <a:cubicBezTo>
                  <a:pt x="3" y="7"/>
                  <a:pt x="7" y="9"/>
                  <a:pt x="14" y="6"/>
                </a:cubicBezTo>
                <a:cubicBezTo>
                  <a:pt x="16" y="5"/>
                  <a:pt x="14" y="2"/>
                  <a:pt x="13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49" name="Freeform 129"/>
          <p:cNvSpPr>
            <a:spLocks/>
          </p:cNvSpPr>
          <p:nvPr/>
        </p:nvSpPr>
        <p:spPr bwMode="auto">
          <a:xfrm>
            <a:off x="6138863" y="5786438"/>
            <a:ext cx="60325" cy="38100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2" y="12"/>
              </a:cxn>
              <a:cxn ang="0">
                <a:pos x="20" y="12"/>
              </a:cxn>
              <a:cxn ang="0">
                <a:pos x="20" y="2"/>
              </a:cxn>
              <a:cxn ang="0">
                <a:pos x="1" y="6"/>
              </a:cxn>
            </a:cxnLst>
            <a:rect l="0" t="0" r="r" b="b"/>
            <a:pathLst>
              <a:path w="23" h="14">
                <a:moveTo>
                  <a:pt x="1" y="6"/>
                </a:moveTo>
                <a:cubicBezTo>
                  <a:pt x="0" y="7"/>
                  <a:pt x="1" y="11"/>
                  <a:pt x="2" y="12"/>
                </a:cubicBezTo>
                <a:cubicBezTo>
                  <a:pt x="2" y="14"/>
                  <a:pt x="20" y="12"/>
                  <a:pt x="20" y="12"/>
                </a:cubicBezTo>
                <a:cubicBezTo>
                  <a:pt x="20" y="12"/>
                  <a:pt x="23" y="6"/>
                  <a:pt x="20" y="2"/>
                </a:cubicBezTo>
                <a:cubicBezTo>
                  <a:pt x="18" y="0"/>
                  <a:pt x="2" y="6"/>
                  <a:pt x="1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0" name="Freeform 130"/>
          <p:cNvSpPr>
            <a:spLocks/>
          </p:cNvSpPr>
          <p:nvPr/>
        </p:nvSpPr>
        <p:spPr bwMode="auto">
          <a:xfrm>
            <a:off x="5999163" y="5824538"/>
            <a:ext cx="42862" cy="23813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14" y="3"/>
              </a:cxn>
              <a:cxn ang="0">
                <a:pos x="13" y="7"/>
              </a:cxn>
              <a:cxn ang="0">
                <a:pos x="2" y="7"/>
              </a:cxn>
              <a:cxn ang="0">
                <a:pos x="2" y="2"/>
              </a:cxn>
            </a:cxnLst>
            <a:rect l="0" t="0" r="r" b="b"/>
            <a:pathLst>
              <a:path w="16" h="9">
                <a:moveTo>
                  <a:pt x="2" y="2"/>
                </a:moveTo>
                <a:cubicBezTo>
                  <a:pt x="4" y="1"/>
                  <a:pt x="10" y="0"/>
                  <a:pt x="14" y="3"/>
                </a:cubicBezTo>
                <a:cubicBezTo>
                  <a:pt x="16" y="5"/>
                  <a:pt x="13" y="7"/>
                  <a:pt x="13" y="7"/>
                </a:cubicBezTo>
                <a:cubicBezTo>
                  <a:pt x="13" y="7"/>
                  <a:pt x="8" y="9"/>
                  <a:pt x="2" y="7"/>
                </a:cubicBezTo>
                <a:cubicBezTo>
                  <a:pt x="0" y="6"/>
                  <a:pt x="1" y="2"/>
                  <a:pt x="2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1" name="Freeform 131"/>
          <p:cNvSpPr>
            <a:spLocks/>
          </p:cNvSpPr>
          <p:nvPr/>
        </p:nvSpPr>
        <p:spPr bwMode="auto">
          <a:xfrm>
            <a:off x="5940425" y="5808663"/>
            <a:ext cx="61912" cy="36513"/>
          </a:xfrm>
          <a:custGeom>
            <a:avLst/>
            <a:gdLst/>
            <a:ahLst/>
            <a:cxnLst>
              <a:cxn ang="0">
                <a:pos x="22" y="7"/>
              </a:cxn>
              <a:cxn ang="0">
                <a:pos x="22" y="13"/>
              </a:cxn>
              <a:cxn ang="0">
                <a:pos x="3" y="12"/>
              </a:cxn>
              <a:cxn ang="0">
                <a:pos x="3" y="2"/>
              </a:cxn>
              <a:cxn ang="0">
                <a:pos x="22" y="7"/>
              </a:cxn>
            </a:cxnLst>
            <a:rect l="0" t="0" r="r" b="b"/>
            <a:pathLst>
              <a:path w="23" h="14">
                <a:moveTo>
                  <a:pt x="22" y="7"/>
                </a:moveTo>
                <a:cubicBezTo>
                  <a:pt x="23" y="8"/>
                  <a:pt x="22" y="11"/>
                  <a:pt x="22" y="13"/>
                </a:cubicBezTo>
                <a:cubicBezTo>
                  <a:pt x="21" y="14"/>
                  <a:pt x="3" y="12"/>
                  <a:pt x="3" y="12"/>
                </a:cubicBezTo>
                <a:cubicBezTo>
                  <a:pt x="3" y="12"/>
                  <a:pt x="0" y="6"/>
                  <a:pt x="3" y="2"/>
                </a:cubicBezTo>
                <a:cubicBezTo>
                  <a:pt x="5" y="0"/>
                  <a:pt x="21" y="6"/>
                  <a:pt x="22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2" name="Freeform 132"/>
          <p:cNvSpPr>
            <a:spLocks/>
          </p:cNvSpPr>
          <p:nvPr/>
        </p:nvSpPr>
        <p:spPr bwMode="auto">
          <a:xfrm>
            <a:off x="5999163" y="5800726"/>
            <a:ext cx="42862" cy="20638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4" y="3"/>
              </a:cxn>
              <a:cxn ang="0">
                <a:pos x="12" y="7"/>
              </a:cxn>
              <a:cxn ang="0">
                <a:pos x="2" y="4"/>
              </a:cxn>
              <a:cxn ang="0">
                <a:pos x="3" y="0"/>
              </a:cxn>
            </a:cxnLst>
            <a:rect l="0" t="0" r="r" b="b"/>
            <a:pathLst>
              <a:path w="16" h="8">
                <a:moveTo>
                  <a:pt x="3" y="0"/>
                </a:moveTo>
                <a:cubicBezTo>
                  <a:pt x="6" y="0"/>
                  <a:pt x="12" y="0"/>
                  <a:pt x="14" y="3"/>
                </a:cubicBezTo>
                <a:cubicBezTo>
                  <a:pt x="16" y="6"/>
                  <a:pt x="12" y="7"/>
                  <a:pt x="12" y="7"/>
                </a:cubicBezTo>
                <a:cubicBezTo>
                  <a:pt x="12" y="7"/>
                  <a:pt x="7" y="8"/>
                  <a:pt x="2" y="4"/>
                </a:cubicBezTo>
                <a:cubicBezTo>
                  <a:pt x="0" y="3"/>
                  <a:pt x="2" y="0"/>
                  <a:pt x="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3" name="Freeform 133"/>
          <p:cNvSpPr>
            <a:spLocks/>
          </p:cNvSpPr>
          <p:nvPr/>
        </p:nvSpPr>
        <p:spPr bwMode="auto">
          <a:xfrm>
            <a:off x="5946775" y="5770563"/>
            <a:ext cx="58737" cy="46038"/>
          </a:xfrm>
          <a:custGeom>
            <a:avLst/>
            <a:gdLst/>
            <a:ahLst/>
            <a:cxnLst>
              <a:cxn ang="0">
                <a:pos x="21" y="9"/>
              </a:cxn>
              <a:cxn ang="0">
                <a:pos x="20" y="15"/>
              </a:cxn>
              <a:cxn ang="0">
                <a:pos x="2" y="11"/>
              </a:cxn>
              <a:cxn ang="0">
                <a:pos x="4" y="1"/>
              </a:cxn>
              <a:cxn ang="0">
                <a:pos x="21" y="9"/>
              </a:cxn>
            </a:cxnLst>
            <a:rect l="0" t="0" r="r" b="b"/>
            <a:pathLst>
              <a:path w="22" h="17">
                <a:moveTo>
                  <a:pt x="21" y="9"/>
                </a:moveTo>
                <a:cubicBezTo>
                  <a:pt x="22" y="11"/>
                  <a:pt x="21" y="14"/>
                  <a:pt x="20" y="15"/>
                </a:cubicBezTo>
                <a:cubicBezTo>
                  <a:pt x="19" y="17"/>
                  <a:pt x="2" y="11"/>
                  <a:pt x="2" y="11"/>
                </a:cubicBezTo>
                <a:cubicBezTo>
                  <a:pt x="2" y="11"/>
                  <a:pt x="0" y="5"/>
                  <a:pt x="4" y="1"/>
                </a:cubicBezTo>
                <a:cubicBezTo>
                  <a:pt x="6" y="0"/>
                  <a:pt x="21" y="9"/>
                  <a:pt x="21" y="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4" name="Freeform 134"/>
          <p:cNvSpPr>
            <a:spLocks/>
          </p:cNvSpPr>
          <p:nvPr/>
        </p:nvSpPr>
        <p:spPr bwMode="auto">
          <a:xfrm>
            <a:off x="5999163" y="5872163"/>
            <a:ext cx="41275" cy="23813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12" y="1"/>
              </a:cxn>
              <a:cxn ang="0">
                <a:pos x="12" y="6"/>
              </a:cxn>
              <a:cxn ang="0">
                <a:pos x="2" y="9"/>
              </a:cxn>
              <a:cxn ang="0">
                <a:pos x="1" y="4"/>
              </a:cxn>
            </a:cxnLst>
            <a:rect l="0" t="0" r="r" b="b"/>
            <a:pathLst>
              <a:path w="15" h="9">
                <a:moveTo>
                  <a:pt x="1" y="4"/>
                </a:moveTo>
                <a:cubicBezTo>
                  <a:pt x="3" y="2"/>
                  <a:pt x="8" y="0"/>
                  <a:pt x="12" y="1"/>
                </a:cubicBezTo>
                <a:cubicBezTo>
                  <a:pt x="15" y="3"/>
                  <a:pt x="12" y="6"/>
                  <a:pt x="12" y="6"/>
                </a:cubicBezTo>
                <a:cubicBezTo>
                  <a:pt x="12" y="6"/>
                  <a:pt x="9" y="9"/>
                  <a:pt x="2" y="9"/>
                </a:cubicBezTo>
                <a:cubicBezTo>
                  <a:pt x="0" y="8"/>
                  <a:pt x="0" y="5"/>
                  <a:pt x="1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5" name="Freeform 135"/>
          <p:cNvSpPr>
            <a:spLocks/>
          </p:cNvSpPr>
          <p:nvPr/>
        </p:nvSpPr>
        <p:spPr bwMode="auto">
          <a:xfrm>
            <a:off x="5940425" y="5876926"/>
            <a:ext cx="58737" cy="31750"/>
          </a:xfrm>
          <a:custGeom>
            <a:avLst/>
            <a:gdLst/>
            <a:ahLst/>
            <a:cxnLst>
              <a:cxn ang="0">
                <a:pos x="21" y="1"/>
              </a:cxn>
              <a:cxn ang="0">
                <a:pos x="22" y="7"/>
              </a:cxn>
              <a:cxn ang="0">
                <a:pos x="4" y="12"/>
              </a:cxn>
              <a:cxn ang="0">
                <a:pos x="1" y="3"/>
              </a:cxn>
              <a:cxn ang="0">
                <a:pos x="21" y="1"/>
              </a:cxn>
            </a:cxnLst>
            <a:rect l="0" t="0" r="r" b="b"/>
            <a:pathLst>
              <a:path w="22" h="12">
                <a:moveTo>
                  <a:pt x="21" y="1"/>
                </a:moveTo>
                <a:cubicBezTo>
                  <a:pt x="22" y="2"/>
                  <a:pt x="22" y="5"/>
                  <a:pt x="22" y="7"/>
                </a:cubicBezTo>
                <a:cubicBezTo>
                  <a:pt x="22" y="9"/>
                  <a:pt x="4" y="12"/>
                  <a:pt x="4" y="12"/>
                </a:cubicBezTo>
                <a:cubicBezTo>
                  <a:pt x="4" y="12"/>
                  <a:pt x="0" y="8"/>
                  <a:pt x="1" y="3"/>
                </a:cubicBezTo>
                <a:cubicBezTo>
                  <a:pt x="2" y="0"/>
                  <a:pt x="20" y="1"/>
                  <a:pt x="21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6" name="Freeform 136"/>
          <p:cNvSpPr>
            <a:spLocks/>
          </p:cNvSpPr>
          <p:nvPr/>
        </p:nvSpPr>
        <p:spPr bwMode="auto">
          <a:xfrm>
            <a:off x="5997575" y="5849938"/>
            <a:ext cx="42862" cy="25400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14" y="2"/>
              </a:cxn>
              <a:cxn ang="0">
                <a:pos x="13" y="6"/>
              </a:cxn>
              <a:cxn ang="0">
                <a:pos x="2" y="7"/>
              </a:cxn>
              <a:cxn ang="0">
                <a:pos x="2" y="2"/>
              </a:cxn>
            </a:cxnLst>
            <a:rect l="0" t="0" r="r" b="b"/>
            <a:pathLst>
              <a:path w="16" h="9">
                <a:moveTo>
                  <a:pt x="2" y="2"/>
                </a:moveTo>
                <a:cubicBezTo>
                  <a:pt x="4" y="1"/>
                  <a:pt x="10" y="0"/>
                  <a:pt x="14" y="2"/>
                </a:cubicBezTo>
                <a:cubicBezTo>
                  <a:pt x="16" y="4"/>
                  <a:pt x="13" y="6"/>
                  <a:pt x="13" y="6"/>
                </a:cubicBezTo>
                <a:cubicBezTo>
                  <a:pt x="13" y="6"/>
                  <a:pt x="9" y="9"/>
                  <a:pt x="2" y="7"/>
                </a:cubicBezTo>
                <a:cubicBezTo>
                  <a:pt x="0" y="6"/>
                  <a:pt x="1" y="3"/>
                  <a:pt x="2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7" name="Freeform 137"/>
          <p:cNvSpPr>
            <a:spLocks/>
          </p:cNvSpPr>
          <p:nvPr/>
        </p:nvSpPr>
        <p:spPr bwMode="auto">
          <a:xfrm>
            <a:off x="5938838" y="5842001"/>
            <a:ext cx="60325" cy="33338"/>
          </a:xfrm>
          <a:custGeom>
            <a:avLst/>
            <a:gdLst/>
            <a:ahLst/>
            <a:cxnLst>
              <a:cxn ang="0">
                <a:pos x="22" y="4"/>
              </a:cxn>
              <a:cxn ang="0">
                <a:pos x="22" y="10"/>
              </a:cxn>
              <a:cxn ang="0">
                <a:pos x="3" y="12"/>
              </a:cxn>
              <a:cxn ang="0">
                <a:pos x="3" y="2"/>
              </a:cxn>
              <a:cxn ang="0">
                <a:pos x="22" y="4"/>
              </a:cxn>
            </a:cxnLst>
            <a:rect l="0" t="0" r="r" b="b"/>
            <a:pathLst>
              <a:path w="23" h="12">
                <a:moveTo>
                  <a:pt x="22" y="4"/>
                </a:moveTo>
                <a:cubicBezTo>
                  <a:pt x="23" y="5"/>
                  <a:pt x="23" y="9"/>
                  <a:pt x="22" y="10"/>
                </a:cubicBezTo>
                <a:cubicBezTo>
                  <a:pt x="22" y="12"/>
                  <a:pt x="3" y="12"/>
                  <a:pt x="3" y="12"/>
                </a:cubicBezTo>
                <a:cubicBezTo>
                  <a:pt x="3" y="12"/>
                  <a:pt x="0" y="6"/>
                  <a:pt x="3" y="2"/>
                </a:cubicBezTo>
                <a:cubicBezTo>
                  <a:pt x="4" y="0"/>
                  <a:pt x="21" y="4"/>
                  <a:pt x="22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8" name="Freeform 138"/>
          <p:cNvSpPr>
            <a:spLocks/>
          </p:cNvSpPr>
          <p:nvPr/>
        </p:nvSpPr>
        <p:spPr bwMode="auto">
          <a:xfrm>
            <a:off x="6029325" y="5900738"/>
            <a:ext cx="23812" cy="38100"/>
          </a:xfrm>
          <a:custGeom>
            <a:avLst/>
            <a:gdLst/>
            <a:ahLst/>
            <a:cxnLst>
              <a:cxn ang="0">
                <a:pos x="0" y="11"/>
              </a:cxn>
              <a:cxn ang="0">
                <a:pos x="6" y="1"/>
              </a:cxn>
              <a:cxn ang="0">
                <a:pos x="9" y="4"/>
              </a:cxn>
              <a:cxn ang="0">
                <a:pos x="4" y="13"/>
              </a:cxn>
              <a:cxn ang="0">
                <a:pos x="0" y="11"/>
              </a:cxn>
            </a:cxnLst>
            <a:rect l="0" t="0" r="r" b="b"/>
            <a:pathLst>
              <a:path w="9" h="14">
                <a:moveTo>
                  <a:pt x="0" y="11"/>
                </a:moveTo>
                <a:cubicBezTo>
                  <a:pt x="0" y="8"/>
                  <a:pt x="2" y="3"/>
                  <a:pt x="6" y="1"/>
                </a:cubicBezTo>
                <a:cubicBezTo>
                  <a:pt x="9" y="0"/>
                  <a:pt x="9" y="4"/>
                  <a:pt x="9" y="4"/>
                </a:cubicBezTo>
                <a:cubicBezTo>
                  <a:pt x="9" y="4"/>
                  <a:pt x="9" y="9"/>
                  <a:pt x="4" y="13"/>
                </a:cubicBezTo>
                <a:cubicBezTo>
                  <a:pt x="2" y="14"/>
                  <a:pt x="0" y="12"/>
                  <a:pt x="0" y="1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59" name="Freeform 139"/>
          <p:cNvSpPr>
            <a:spLocks/>
          </p:cNvSpPr>
          <p:nvPr/>
        </p:nvSpPr>
        <p:spPr bwMode="auto">
          <a:xfrm>
            <a:off x="5986463" y="5930901"/>
            <a:ext cx="53975" cy="52388"/>
          </a:xfrm>
          <a:custGeom>
            <a:avLst/>
            <a:gdLst/>
            <a:ahLst/>
            <a:cxnLst>
              <a:cxn ang="0">
                <a:pos x="14" y="1"/>
              </a:cxn>
              <a:cxn ang="0">
                <a:pos x="19" y="4"/>
              </a:cxn>
              <a:cxn ang="0">
                <a:pos x="10" y="20"/>
              </a:cxn>
              <a:cxn ang="0">
                <a:pos x="1" y="15"/>
              </a:cxn>
              <a:cxn ang="0">
                <a:pos x="14" y="1"/>
              </a:cxn>
            </a:cxnLst>
            <a:rect l="0" t="0" r="r" b="b"/>
            <a:pathLst>
              <a:path w="20" h="20">
                <a:moveTo>
                  <a:pt x="14" y="1"/>
                </a:moveTo>
                <a:cubicBezTo>
                  <a:pt x="15" y="0"/>
                  <a:pt x="18" y="2"/>
                  <a:pt x="19" y="4"/>
                </a:cubicBezTo>
                <a:cubicBezTo>
                  <a:pt x="20" y="5"/>
                  <a:pt x="10" y="20"/>
                  <a:pt x="10" y="20"/>
                </a:cubicBezTo>
                <a:cubicBezTo>
                  <a:pt x="10" y="20"/>
                  <a:pt x="3" y="20"/>
                  <a:pt x="1" y="15"/>
                </a:cubicBezTo>
                <a:cubicBezTo>
                  <a:pt x="0" y="13"/>
                  <a:pt x="13" y="1"/>
                  <a:pt x="14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0" name="Freeform 140"/>
          <p:cNvSpPr>
            <a:spLocks/>
          </p:cNvSpPr>
          <p:nvPr/>
        </p:nvSpPr>
        <p:spPr bwMode="auto">
          <a:xfrm>
            <a:off x="6049963" y="5907088"/>
            <a:ext cx="23812" cy="42863"/>
          </a:xfrm>
          <a:custGeom>
            <a:avLst/>
            <a:gdLst/>
            <a:ahLst/>
            <a:cxnLst>
              <a:cxn ang="0">
                <a:pos x="1" y="13"/>
              </a:cxn>
              <a:cxn ang="0">
                <a:pos x="2" y="2"/>
              </a:cxn>
              <a:cxn ang="0">
                <a:pos x="7" y="3"/>
              </a:cxn>
              <a:cxn ang="0">
                <a:pos x="6" y="14"/>
              </a:cxn>
              <a:cxn ang="0">
                <a:pos x="1" y="13"/>
              </a:cxn>
            </a:cxnLst>
            <a:rect l="0" t="0" r="r" b="b"/>
            <a:pathLst>
              <a:path w="9" h="16">
                <a:moveTo>
                  <a:pt x="1" y="13"/>
                </a:moveTo>
                <a:cubicBezTo>
                  <a:pt x="1" y="11"/>
                  <a:pt x="0" y="5"/>
                  <a:pt x="2" y="2"/>
                </a:cubicBezTo>
                <a:cubicBezTo>
                  <a:pt x="5" y="0"/>
                  <a:pt x="7" y="3"/>
                  <a:pt x="7" y="3"/>
                </a:cubicBezTo>
                <a:cubicBezTo>
                  <a:pt x="7" y="3"/>
                  <a:pt x="9" y="8"/>
                  <a:pt x="6" y="14"/>
                </a:cubicBezTo>
                <a:cubicBezTo>
                  <a:pt x="5" y="16"/>
                  <a:pt x="2" y="14"/>
                  <a:pt x="1" y="1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1" name="Freeform 141"/>
          <p:cNvSpPr>
            <a:spLocks/>
          </p:cNvSpPr>
          <p:nvPr/>
        </p:nvSpPr>
        <p:spPr bwMode="auto">
          <a:xfrm>
            <a:off x="6030913" y="5946776"/>
            <a:ext cx="41275" cy="58738"/>
          </a:xfrm>
          <a:custGeom>
            <a:avLst/>
            <a:gdLst/>
            <a:ahLst/>
            <a:cxnLst>
              <a:cxn ang="0">
                <a:pos x="7" y="1"/>
              </a:cxn>
              <a:cxn ang="0">
                <a:pos x="13" y="1"/>
              </a:cxn>
              <a:cxn ang="0">
                <a:pos x="12" y="19"/>
              </a:cxn>
              <a:cxn ang="0">
                <a:pos x="2" y="19"/>
              </a:cxn>
              <a:cxn ang="0">
                <a:pos x="7" y="1"/>
              </a:cxn>
            </a:cxnLst>
            <a:rect l="0" t="0" r="r" b="b"/>
            <a:pathLst>
              <a:path w="15" h="22">
                <a:moveTo>
                  <a:pt x="7" y="1"/>
                </a:moveTo>
                <a:cubicBezTo>
                  <a:pt x="8" y="0"/>
                  <a:pt x="11" y="0"/>
                  <a:pt x="13" y="1"/>
                </a:cubicBezTo>
                <a:cubicBezTo>
                  <a:pt x="15" y="1"/>
                  <a:pt x="12" y="19"/>
                  <a:pt x="12" y="19"/>
                </a:cubicBezTo>
                <a:cubicBezTo>
                  <a:pt x="12" y="19"/>
                  <a:pt x="6" y="22"/>
                  <a:pt x="2" y="19"/>
                </a:cubicBezTo>
                <a:cubicBezTo>
                  <a:pt x="0" y="17"/>
                  <a:pt x="6" y="1"/>
                  <a:pt x="7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2" name="Freeform 142"/>
          <p:cNvSpPr>
            <a:spLocks/>
          </p:cNvSpPr>
          <p:nvPr/>
        </p:nvSpPr>
        <p:spPr bwMode="auto">
          <a:xfrm>
            <a:off x="6069013" y="5903913"/>
            <a:ext cx="26987" cy="36513"/>
          </a:xfrm>
          <a:custGeom>
            <a:avLst/>
            <a:gdLst/>
            <a:ahLst/>
            <a:cxnLst>
              <a:cxn ang="0">
                <a:pos x="6" y="14"/>
              </a:cxn>
              <a:cxn ang="0">
                <a:pos x="0" y="3"/>
              </a:cxn>
              <a:cxn ang="0">
                <a:pos x="5" y="2"/>
              </a:cxn>
              <a:cxn ang="0">
                <a:pos x="10" y="12"/>
              </a:cxn>
              <a:cxn ang="0">
                <a:pos x="6" y="14"/>
              </a:cxn>
            </a:cxnLst>
            <a:rect l="0" t="0" r="r" b="b"/>
            <a:pathLst>
              <a:path w="10" h="14">
                <a:moveTo>
                  <a:pt x="6" y="14"/>
                </a:moveTo>
                <a:cubicBezTo>
                  <a:pt x="4" y="12"/>
                  <a:pt x="0" y="7"/>
                  <a:pt x="0" y="3"/>
                </a:cubicBezTo>
                <a:cubicBezTo>
                  <a:pt x="2" y="0"/>
                  <a:pt x="5" y="2"/>
                  <a:pt x="5" y="2"/>
                </a:cubicBezTo>
                <a:cubicBezTo>
                  <a:pt x="5" y="2"/>
                  <a:pt x="9" y="5"/>
                  <a:pt x="10" y="12"/>
                </a:cubicBezTo>
                <a:cubicBezTo>
                  <a:pt x="10" y="14"/>
                  <a:pt x="7" y="14"/>
                  <a:pt x="6" y="1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3" name="Freeform 143"/>
          <p:cNvSpPr>
            <a:spLocks/>
          </p:cNvSpPr>
          <p:nvPr/>
        </p:nvSpPr>
        <p:spPr bwMode="auto">
          <a:xfrm>
            <a:off x="6081713" y="5938838"/>
            <a:ext cx="39687" cy="58738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6" y="0"/>
              </a:cxn>
              <a:cxn ang="0">
                <a:pos x="15" y="17"/>
              </a:cxn>
              <a:cxn ang="0">
                <a:pos x="6" y="22"/>
              </a:cxn>
              <a:cxn ang="0">
                <a:pos x="1" y="3"/>
              </a:cxn>
            </a:cxnLst>
            <a:rect l="0" t="0" r="r" b="b"/>
            <a:pathLst>
              <a:path w="15" h="22">
                <a:moveTo>
                  <a:pt x="1" y="3"/>
                </a:moveTo>
                <a:cubicBezTo>
                  <a:pt x="1" y="2"/>
                  <a:pt x="4" y="1"/>
                  <a:pt x="6" y="0"/>
                </a:cubicBezTo>
                <a:cubicBezTo>
                  <a:pt x="8" y="0"/>
                  <a:pt x="15" y="17"/>
                  <a:pt x="15" y="17"/>
                </a:cubicBezTo>
                <a:cubicBezTo>
                  <a:pt x="15" y="17"/>
                  <a:pt x="11" y="22"/>
                  <a:pt x="6" y="22"/>
                </a:cubicBezTo>
                <a:cubicBezTo>
                  <a:pt x="4" y="21"/>
                  <a:pt x="0" y="4"/>
                  <a:pt x="1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4" name="Freeform 144"/>
          <p:cNvSpPr>
            <a:spLocks/>
          </p:cNvSpPr>
          <p:nvPr/>
        </p:nvSpPr>
        <p:spPr bwMode="auto">
          <a:xfrm>
            <a:off x="6010275" y="5891213"/>
            <a:ext cx="34925" cy="28575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10" y="0"/>
              </a:cxn>
              <a:cxn ang="0">
                <a:pos x="12" y="4"/>
              </a:cxn>
              <a:cxn ang="0">
                <a:pos x="3" y="11"/>
              </a:cxn>
              <a:cxn ang="0">
                <a:pos x="0" y="7"/>
              </a:cxn>
            </a:cxnLst>
            <a:rect l="0" t="0" r="r" b="b"/>
            <a:pathLst>
              <a:path w="13" h="11">
                <a:moveTo>
                  <a:pt x="0" y="7"/>
                </a:moveTo>
                <a:cubicBezTo>
                  <a:pt x="2" y="4"/>
                  <a:pt x="6" y="0"/>
                  <a:pt x="10" y="0"/>
                </a:cubicBezTo>
                <a:cubicBezTo>
                  <a:pt x="13" y="1"/>
                  <a:pt x="12" y="4"/>
                  <a:pt x="12" y="4"/>
                </a:cubicBezTo>
                <a:cubicBezTo>
                  <a:pt x="12" y="4"/>
                  <a:pt x="10" y="9"/>
                  <a:pt x="3" y="11"/>
                </a:cubicBezTo>
                <a:cubicBezTo>
                  <a:pt x="1" y="11"/>
                  <a:pt x="0" y="8"/>
                  <a:pt x="0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5" name="Freeform 145"/>
          <p:cNvSpPr>
            <a:spLocks/>
          </p:cNvSpPr>
          <p:nvPr/>
        </p:nvSpPr>
        <p:spPr bwMode="auto">
          <a:xfrm>
            <a:off x="5959475" y="5908676"/>
            <a:ext cx="55562" cy="42863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21" y="5"/>
              </a:cxn>
              <a:cxn ang="0">
                <a:pos x="6" y="16"/>
              </a:cxn>
              <a:cxn ang="0">
                <a:pos x="0" y="8"/>
              </a:cxn>
              <a:cxn ang="0">
                <a:pos x="17" y="0"/>
              </a:cxn>
            </a:cxnLst>
            <a:rect l="0" t="0" r="r" b="b"/>
            <a:pathLst>
              <a:path w="21" h="16">
                <a:moveTo>
                  <a:pt x="17" y="0"/>
                </a:moveTo>
                <a:cubicBezTo>
                  <a:pt x="18" y="0"/>
                  <a:pt x="20" y="3"/>
                  <a:pt x="21" y="5"/>
                </a:cubicBezTo>
                <a:cubicBezTo>
                  <a:pt x="21" y="6"/>
                  <a:pt x="6" y="16"/>
                  <a:pt x="6" y="16"/>
                </a:cubicBezTo>
                <a:cubicBezTo>
                  <a:pt x="6" y="16"/>
                  <a:pt x="0" y="14"/>
                  <a:pt x="0" y="8"/>
                </a:cubicBezTo>
                <a:cubicBezTo>
                  <a:pt x="0" y="6"/>
                  <a:pt x="16" y="0"/>
                  <a:pt x="17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6" name="Freeform 146"/>
          <p:cNvSpPr>
            <a:spLocks/>
          </p:cNvSpPr>
          <p:nvPr/>
        </p:nvSpPr>
        <p:spPr bwMode="auto">
          <a:xfrm>
            <a:off x="6084888" y="5872163"/>
            <a:ext cx="36512" cy="26988"/>
          </a:xfrm>
          <a:custGeom>
            <a:avLst/>
            <a:gdLst/>
            <a:ahLst/>
            <a:cxnLst>
              <a:cxn ang="0">
                <a:pos x="13" y="5"/>
              </a:cxn>
              <a:cxn ang="0">
                <a:pos x="3" y="0"/>
              </a:cxn>
              <a:cxn ang="0">
                <a:pos x="2" y="5"/>
              </a:cxn>
              <a:cxn ang="0">
                <a:pos x="12" y="10"/>
              </a:cxn>
              <a:cxn ang="0">
                <a:pos x="13" y="5"/>
              </a:cxn>
            </a:cxnLst>
            <a:rect l="0" t="0" r="r" b="b"/>
            <a:pathLst>
              <a:path w="14" h="10">
                <a:moveTo>
                  <a:pt x="13" y="5"/>
                </a:moveTo>
                <a:cubicBezTo>
                  <a:pt x="12" y="4"/>
                  <a:pt x="7" y="0"/>
                  <a:pt x="3" y="0"/>
                </a:cubicBezTo>
                <a:cubicBezTo>
                  <a:pt x="0" y="2"/>
                  <a:pt x="2" y="5"/>
                  <a:pt x="2" y="5"/>
                </a:cubicBezTo>
                <a:cubicBezTo>
                  <a:pt x="2" y="5"/>
                  <a:pt x="5" y="9"/>
                  <a:pt x="12" y="10"/>
                </a:cubicBezTo>
                <a:cubicBezTo>
                  <a:pt x="14" y="10"/>
                  <a:pt x="14" y="6"/>
                  <a:pt x="13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7" name="Freeform 147"/>
          <p:cNvSpPr>
            <a:spLocks/>
          </p:cNvSpPr>
          <p:nvPr/>
        </p:nvSpPr>
        <p:spPr bwMode="auto">
          <a:xfrm>
            <a:off x="6119813" y="5884863"/>
            <a:ext cx="58737" cy="38100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17" y="14"/>
              </a:cxn>
              <a:cxn ang="0">
                <a:pos x="22" y="5"/>
              </a:cxn>
              <a:cxn ang="0">
                <a:pos x="3" y="0"/>
              </a:cxn>
            </a:cxnLst>
            <a:rect l="0" t="0" r="r" b="b"/>
            <a:pathLst>
              <a:path w="22" h="14">
                <a:moveTo>
                  <a:pt x="3" y="0"/>
                </a:moveTo>
                <a:cubicBezTo>
                  <a:pt x="2" y="1"/>
                  <a:pt x="1" y="4"/>
                  <a:pt x="0" y="6"/>
                </a:cubicBezTo>
                <a:cubicBezTo>
                  <a:pt x="0" y="7"/>
                  <a:pt x="17" y="14"/>
                  <a:pt x="17" y="14"/>
                </a:cubicBezTo>
                <a:cubicBezTo>
                  <a:pt x="17" y="14"/>
                  <a:pt x="22" y="11"/>
                  <a:pt x="22" y="5"/>
                </a:cubicBezTo>
                <a:cubicBezTo>
                  <a:pt x="21" y="3"/>
                  <a:pt x="4" y="0"/>
                  <a:pt x="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8" name="Freeform 148"/>
          <p:cNvSpPr>
            <a:spLocks/>
          </p:cNvSpPr>
          <p:nvPr/>
        </p:nvSpPr>
        <p:spPr bwMode="auto">
          <a:xfrm>
            <a:off x="6080125" y="5892801"/>
            <a:ext cx="31750" cy="31750"/>
          </a:xfrm>
          <a:custGeom>
            <a:avLst/>
            <a:gdLst/>
            <a:ahLst/>
            <a:cxnLst>
              <a:cxn ang="0">
                <a:pos x="12" y="7"/>
              </a:cxn>
              <a:cxn ang="0">
                <a:pos x="3" y="0"/>
              </a:cxn>
              <a:cxn ang="0">
                <a:pos x="1" y="4"/>
              </a:cxn>
              <a:cxn ang="0">
                <a:pos x="9" y="11"/>
              </a:cxn>
              <a:cxn ang="0">
                <a:pos x="12" y="7"/>
              </a:cxn>
            </a:cxnLst>
            <a:rect l="0" t="0" r="r" b="b"/>
            <a:pathLst>
              <a:path w="12" h="12">
                <a:moveTo>
                  <a:pt x="12" y="7"/>
                </a:moveTo>
                <a:cubicBezTo>
                  <a:pt x="11" y="5"/>
                  <a:pt x="7" y="1"/>
                  <a:pt x="3" y="0"/>
                </a:cubicBezTo>
                <a:cubicBezTo>
                  <a:pt x="0" y="1"/>
                  <a:pt x="1" y="4"/>
                  <a:pt x="1" y="4"/>
                </a:cubicBezTo>
                <a:cubicBezTo>
                  <a:pt x="1" y="4"/>
                  <a:pt x="2" y="9"/>
                  <a:pt x="9" y="11"/>
                </a:cubicBezTo>
                <a:cubicBezTo>
                  <a:pt x="11" y="12"/>
                  <a:pt x="12" y="8"/>
                  <a:pt x="12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69" name="Freeform 149"/>
          <p:cNvSpPr>
            <a:spLocks/>
          </p:cNvSpPr>
          <p:nvPr/>
        </p:nvSpPr>
        <p:spPr bwMode="auto">
          <a:xfrm>
            <a:off x="6105525" y="5915026"/>
            <a:ext cx="57150" cy="44450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4"/>
              </a:cxn>
              <a:cxn ang="0">
                <a:pos x="14" y="17"/>
              </a:cxn>
              <a:cxn ang="0">
                <a:pos x="21" y="9"/>
              </a:cxn>
              <a:cxn ang="0">
                <a:pos x="4" y="0"/>
              </a:cxn>
            </a:cxnLst>
            <a:rect l="0" t="0" r="r" b="b"/>
            <a:pathLst>
              <a:path w="21" h="17">
                <a:moveTo>
                  <a:pt x="4" y="0"/>
                </a:moveTo>
                <a:cubicBezTo>
                  <a:pt x="3" y="0"/>
                  <a:pt x="1" y="3"/>
                  <a:pt x="0" y="4"/>
                </a:cubicBezTo>
                <a:cubicBezTo>
                  <a:pt x="0" y="6"/>
                  <a:pt x="14" y="17"/>
                  <a:pt x="14" y="17"/>
                </a:cubicBezTo>
                <a:cubicBezTo>
                  <a:pt x="14" y="17"/>
                  <a:pt x="20" y="15"/>
                  <a:pt x="21" y="9"/>
                </a:cubicBezTo>
                <a:cubicBezTo>
                  <a:pt x="21" y="7"/>
                  <a:pt x="5" y="0"/>
                  <a:pt x="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0" name="Freeform 150"/>
          <p:cNvSpPr>
            <a:spLocks/>
          </p:cNvSpPr>
          <p:nvPr/>
        </p:nvSpPr>
        <p:spPr bwMode="auto">
          <a:xfrm>
            <a:off x="6089650" y="5853113"/>
            <a:ext cx="39687" cy="23813"/>
          </a:xfrm>
          <a:custGeom>
            <a:avLst/>
            <a:gdLst/>
            <a:ahLst/>
            <a:cxnLst>
              <a:cxn ang="0">
                <a:pos x="14" y="4"/>
              </a:cxn>
              <a:cxn ang="0">
                <a:pos x="3" y="1"/>
              </a:cxn>
              <a:cxn ang="0">
                <a:pos x="2" y="6"/>
              </a:cxn>
              <a:cxn ang="0">
                <a:pos x="13" y="9"/>
              </a:cxn>
              <a:cxn ang="0">
                <a:pos x="14" y="4"/>
              </a:cxn>
            </a:cxnLst>
            <a:rect l="0" t="0" r="r" b="b"/>
            <a:pathLst>
              <a:path w="15" h="9">
                <a:moveTo>
                  <a:pt x="14" y="4"/>
                </a:moveTo>
                <a:cubicBezTo>
                  <a:pt x="12" y="3"/>
                  <a:pt x="7" y="0"/>
                  <a:pt x="3" y="1"/>
                </a:cubicBezTo>
                <a:cubicBezTo>
                  <a:pt x="0" y="3"/>
                  <a:pt x="2" y="6"/>
                  <a:pt x="2" y="6"/>
                </a:cubicBezTo>
                <a:cubicBezTo>
                  <a:pt x="2" y="6"/>
                  <a:pt x="6" y="9"/>
                  <a:pt x="13" y="9"/>
                </a:cubicBezTo>
                <a:cubicBezTo>
                  <a:pt x="15" y="8"/>
                  <a:pt x="15" y="5"/>
                  <a:pt x="14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1" name="Freeform 151"/>
          <p:cNvSpPr>
            <a:spLocks/>
          </p:cNvSpPr>
          <p:nvPr/>
        </p:nvSpPr>
        <p:spPr bwMode="auto">
          <a:xfrm>
            <a:off x="6129338" y="5859463"/>
            <a:ext cx="58737" cy="31750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7"/>
              </a:cxn>
              <a:cxn ang="0">
                <a:pos x="18" y="12"/>
              </a:cxn>
              <a:cxn ang="0">
                <a:pos x="21" y="3"/>
              </a:cxn>
              <a:cxn ang="0">
                <a:pos x="1" y="1"/>
              </a:cxn>
            </a:cxnLst>
            <a:rect l="0" t="0" r="r" b="b"/>
            <a:pathLst>
              <a:path w="22" h="12">
                <a:moveTo>
                  <a:pt x="1" y="1"/>
                </a:moveTo>
                <a:cubicBezTo>
                  <a:pt x="0" y="2"/>
                  <a:pt x="0" y="5"/>
                  <a:pt x="0" y="7"/>
                </a:cubicBezTo>
                <a:cubicBezTo>
                  <a:pt x="0" y="9"/>
                  <a:pt x="18" y="12"/>
                  <a:pt x="18" y="12"/>
                </a:cubicBezTo>
                <a:cubicBezTo>
                  <a:pt x="18" y="12"/>
                  <a:pt x="22" y="8"/>
                  <a:pt x="21" y="3"/>
                </a:cubicBezTo>
                <a:cubicBezTo>
                  <a:pt x="20" y="0"/>
                  <a:pt x="2" y="1"/>
                  <a:pt x="1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2" name="Freeform 152"/>
          <p:cNvSpPr>
            <a:spLocks/>
          </p:cNvSpPr>
          <p:nvPr/>
        </p:nvSpPr>
        <p:spPr bwMode="auto">
          <a:xfrm>
            <a:off x="6121400" y="5470526"/>
            <a:ext cx="49212" cy="31750"/>
          </a:xfrm>
          <a:custGeom>
            <a:avLst/>
            <a:gdLst/>
            <a:ahLst/>
            <a:cxnLst>
              <a:cxn ang="0">
                <a:pos x="16" y="4"/>
              </a:cxn>
              <a:cxn ang="0">
                <a:pos x="3" y="2"/>
              </a:cxn>
              <a:cxn ang="0">
                <a:pos x="3" y="8"/>
              </a:cxn>
              <a:cxn ang="0">
                <a:pos x="16" y="10"/>
              </a:cxn>
              <a:cxn ang="0">
                <a:pos x="16" y="4"/>
              </a:cxn>
            </a:cxnLst>
            <a:rect l="0" t="0" r="r" b="b"/>
            <a:pathLst>
              <a:path w="18" h="12">
                <a:moveTo>
                  <a:pt x="16" y="4"/>
                </a:moveTo>
                <a:cubicBezTo>
                  <a:pt x="14" y="3"/>
                  <a:pt x="7" y="0"/>
                  <a:pt x="3" y="2"/>
                </a:cubicBezTo>
                <a:cubicBezTo>
                  <a:pt x="0" y="5"/>
                  <a:pt x="3" y="8"/>
                  <a:pt x="3" y="8"/>
                </a:cubicBezTo>
                <a:cubicBezTo>
                  <a:pt x="3" y="8"/>
                  <a:pt x="8" y="12"/>
                  <a:pt x="16" y="10"/>
                </a:cubicBezTo>
                <a:cubicBezTo>
                  <a:pt x="18" y="9"/>
                  <a:pt x="18" y="5"/>
                  <a:pt x="16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3" name="Freeform 153"/>
          <p:cNvSpPr>
            <a:spLocks/>
          </p:cNvSpPr>
          <p:nvPr/>
        </p:nvSpPr>
        <p:spPr bwMode="auto">
          <a:xfrm>
            <a:off x="6170613" y="5470526"/>
            <a:ext cx="71437" cy="39688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0" y="10"/>
              </a:cxn>
              <a:cxn ang="0">
                <a:pos x="22" y="15"/>
              </a:cxn>
              <a:cxn ang="0">
                <a:pos x="24" y="3"/>
              </a:cxn>
              <a:cxn ang="0">
                <a:pos x="1" y="3"/>
              </a:cxn>
            </a:cxnLst>
            <a:rect l="0" t="0" r="r" b="b"/>
            <a:pathLst>
              <a:path w="27" h="15">
                <a:moveTo>
                  <a:pt x="1" y="3"/>
                </a:moveTo>
                <a:cubicBezTo>
                  <a:pt x="0" y="4"/>
                  <a:pt x="0" y="8"/>
                  <a:pt x="0" y="10"/>
                </a:cubicBezTo>
                <a:cubicBezTo>
                  <a:pt x="0" y="13"/>
                  <a:pt x="22" y="15"/>
                  <a:pt x="22" y="15"/>
                </a:cubicBezTo>
                <a:cubicBezTo>
                  <a:pt x="22" y="15"/>
                  <a:pt x="27" y="8"/>
                  <a:pt x="24" y="3"/>
                </a:cubicBezTo>
                <a:cubicBezTo>
                  <a:pt x="23" y="0"/>
                  <a:pt x="2" y="3"/>
                  <a:pt x="1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4" name="Freeform 154"/>
          <p:cNvSpPr>
            <a:spLocks/>
          </p:cNvSpPr>
          <p:nvPr/>
        </p:nvSpPr>
        <p:spPr bwMode="auto">
          <a:xfrm>
            <a:off x="6127750" y="5440363"/>
            <a:ext cx="50800" cy="30163"/>
          </a:xfrm>
          <a:custGeom>
            <a:avLst/>
            <a:gdLst/>
            <a:ahLst/>
            <a:cxnLst>
              <a:cxn ang="0">
                <a:pos x="16" y="2"/>
              </a:cxn>
              <a:cxn ang="0">
                <a:pos x="2" y="3"/>
              </a:cxn>
              <a:cxn ang="0">
                <a:pos x="3" y="8"/>
              </a:cxn>
              <a:cxn ang="0">
                <a:pos x="17" y="8"/>
              </a:cxn>
              <a:cxn ang="0">
                <a:pos x="16" y="2"/>
              </a:cxn>
            </a:cxnLst>
            <a:rect l="0" t="0" r="r" b="b"/>
            <a:pathLst>
              <a:path w="19" h="11">
                <a:moveTo>
                  <a:pt x="16" y="2"/>
                </a:moveTo>
                <a:cubicBezTo>
                  <a:pt x="13" y="1"/>
                  <a:pt x="6" y="0"/>
                  <a:pt x="2" y="3"/>
                </a:cubicBezTo>
                <a:cubicBezTo>
                  <a:pt x="0" y="6"/>
                  <a:pt x="3" y="8"/>
                  <a:pt x="3" y="8"/>
                </a:cubicBezTo>
                <a:cubicBezTo>
                  <a:pt x="3" y="8"/>
                  <a:pt x="9" y="11"/>
                  <a:pt x="17" y="8"/>
                </a:cubicBezTo>
                <a:cubicBezTo>
                  <a:pt x="19" y="7"/>
                  <a:pt x="17" y="3"/>
                  <a:pt x="16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5" name="Freeform 155"/>
          <p:cNvSpPr>
            <a:spLocks/>
          </p:cNvSpPr>
          <p:nvPr/>
        </p:nvSpPr>
        <p:spPr bwMode="auto">
          <a:xfrm>
            <a:off x="6172200" y="5422901"/>
            <a:ext cx="74612" cy="44450"/>
          </a:xfrm>
          <a:custGeom>
            <a:avLst/>
            <a:gdLst/>
            <a:ahLst/>
            <a:cxnLst>
              <a:cxn ang="0">
                <a:pos x="2" y="8"/>
              </a:cxn>
              <a:cxn ang="0">
                <a:pos x="2" y="15"/>
              </a:cxn>
              <a:cxn ang="0">
                <a:pos x="24" y="15"/>
              </a:cxn>
              <a:cxn ang="0">
                <a:pos x="24" y="2"/>
              </a:cxn>
              <a:cxn ang="0">
                <a:pos x="2" y="8"/>
              </a:cxn>
            </a:cxnLst>
            <a:rect l="0" t="0" r="r" b="b"/>
            <a:pathLst>
              <a:path w="28" h="17">
                <a:moveTo>
                  <a:pt x="2" y="8"/>
                </a:moveTo>
                <a:cubicBezTo>
                  <a:pt x="0" y="9"/>
                  <a:pt x="1" y="13"/>
                  <a:pt x="2" y="15"/>
                </a:cubicBezTo>
                <a:cubicBezTo>
                  <a:pt x="2" y="17"/>
                  <a:pt x="24" y="15"/>
                  <a:pt x="24" y="15"/>
                </a:cubicBezTo>
                <a:cubicBezTo>
                  <a:pt x="24" y="15"/>
                  <a:pt x="28" y="7"/>
                  <a:pt x="24" y="2"/>
                </a:cubicBezTo>
                <a:cubicBezTo>
                  <a:pt x="22" y="0"/>
                  <a:pt x="2" y="7"/>
                  <a:pt x="2" y="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6" name="Freeform 156"/>
          <p:cNvSpPr>
            <a:spLocks/>
          </p:cNvSpPr>
          <p:nvPr/>
        </p:nvSpPr>
        <p:spPr bwMode="auto">
          <a:xfrm>
            <a:off x="6113463" y="5387976"/>
            <a:ext cx="50800" cy="28575"/>
          </a:xfrm>
          <a:custGeom>
            <a:avLst/>
            <a:gdLst/>
            <a:ahLst/>
            <a:cxnLst>
              <a:cxn ang="0">
                <a:pos x="17" y="3"/>
              </a:cxn>
              <a:cxn ang="0">
                <a:pos x="3" y="2"/>
              </a:cxn>
              <a:cxn ang="0">
                <a:pos x="4" y="8"/>
              </a:cxn>
              <a:cxn ang="0">
                <a:pos x="17" y="8"/>
              </a:cxn>
              <a:cxn ang="0">
                <a:pos x="17" y="3"/>
              </a:cxn>
            </a:cxnLst>
            <a:rect l="0" t="0" r="r" b="b"/>
            <a:pathLst>
              <a:path w="19" h="11">
                <a:moveTo>
                  <a:pt x="17" y="3"/>
                </a:moveTo>
                <a:cubicBezTo>
                  <a:pt x="14" y="1"/>
                  <a:pt x="7" y="0"/>
                  <a:pt x="3" y="2"/>
                </a:cubicBezTo>
                <a:cubicBezTo>
                  <a:pt x="0" y="5"/>
                  <a:pt x="4" y="8"/>
                  <a:pt x="4" y="8"/>
                </a:cubicBezTo>
                <a:cubicBezTo>
                  <a:pt x="4" y="8"/>
                  <a:pt x="9" y="11"/>
                  <a:pt x="17" y="8"/>
                </a:cubicBezTo>
                <a:cubicBezTo>
                  <a:pt x="19" y="7"/>
                  <a:pt x="18" y="3"/>
                  <a:pt x="17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7" name="Freeform 157"/>
          <p:cNvSpPr>
            <a:spLocks/>
          </p:cNvSpPr>
          <p:nvPr/>
        </p:nvSpPr>
        <p:spPr bwMode="auto">
          <a:xfrm>
            <a:off x="6162675" y="5373688"/>
            <a:ext cx="74612" cy="41275"/>
          </a:xfrm>
          <a:custGeom>
            <a:avLst/>
            <a:gdLst/>
            <a:ahLst/>
            <a:cxnLst>
              <a:cxn ang="0">
                <a:pos x="2" y="6"/>
              </a:cxn>
              <a:cxn ang="0">
                <a:pos x="1" y="13"/>
              </a:cxn>
              <a:cxn ang="0">
                <a:pos x="24" y="15"/>
              </a:cxn>
              <a:cxn ang="0">
                <a:pos x="24" y="2"/>
              </a:cxn>
              <a:cxn ang="0">
                <a:pos x="2" y="6"/>
              </a:cxn>
            </a:cxnLst>
            <a:rect l="0" t="0" r="r" b="b"/>
            <a:pathLst>
              <a:path w="28" h="15">
                <a:moveTo>
                  <a:pt x="2" y="6"/>
                </a:moveTo>
                <a:cubicBezTo>
                  <a:pt x="0" y="7"/>
                  <a:pt x="1" y="11"/>
                  <a:pt x="1" y="13"/>
                </a:cubicBezTo>
                <a:cubicBezTo>
                  <a:pt x="2" y="15"/>
                  <a:pt x="24" y="15"/>
                  <a:pt x="24" y="15"/>
                </a:cubicBezTo>
                <a:cubicBezTo>
                  <a:pt x="24" y="15"/>
                  <a:pt x="28" y="8"/>
                  <a:pt x="24" y="2"/>
                </a:cubicBezTo>
                <a:cubicBezTo>
                  <a:pt x="22" y="0"/>
                  <a:pt x="2" y="5"/>
                  <a:pt x="2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8" name="Freeform 158"/>
          <p:cNvSpPr>
            <a:spLocks/>
          </p:cNvSpPr>
          <p:nvPr/>
        </p:nvSpPr>
        <p:spPr bwMode="auto">
          <a:xfrm>
            <a:off x="6116638" y="5357813"/>
            <a:ext cx="50800" cy="26988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2" y="3"/>
              </a:cxn>
              <a:cxn ang="0">
                <a:pos x="4" y="8"/>
              </a:cxn>
              <a:cxn ang="0">
                <a:pos x="17" y="6"/>
              </a:cxn>
              <a:cxn ang="0">
                <a:pos x="16" y="0"/>
              </a:cxn>
            </a:cxnLst>
            <a:rect l="0" t="0" r="r" b="b"/>
            <a:pathLst>
              <a:path w="19" h="10">
                <a:moveTo>
                  <a:pt x="16" y="0"/>
                </a:moveTo>
                <a:cubicBezTo>
                  <a:pt x="13" y="0"/>
                  <a:pt x="6" y="0"/>
                  <a:pt x="2" y="3"/>
                </a:cubicBezTo>
                <a:cubicBezTo>
                  <a:pt x="0" y="6"/>
                  <a:pt x="4" y="8"/>
                  <a:pt x="4" y="8"/>
                </a:cubicBezTo>
                <a:cubicBezTo>
                  <a:pt x="4" y="8"/>
                  <a:pt x="10" y="10"/>
                  <a:pt x="17" y="6"/>
                </a:cubicBezTo>
                <a:cubicBezTo>
                  <a:pt x="19" y="4"/>
                  <a:pt x="17" y="1"/>
                  <a:pt x="16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79" name="Freeform 159"/>
          <p:cNvSpPr>
            <a:spLocks/>
          </p:cNvSpPr>
          <p:nvPr/>
        </p:nvSpPr>
        <p:spPr bwMode="auto">
          <a:xfrm>
            <a:off x="6162675" y="5326063"/>
            <a:ext cx="71437" cy="50800"/>
          </a:xfrm>
          <a:custGeom>
            <a:avLst/>
            <a:gdLst/>
            <a:ahLst/>
            <a:cxnLst>
              <a:cxn ang="0">
                <a:pos x="1" y="10"/>
              </a:cxn>
              <a:cxn ang="0">
                <a:pos x="2" y="18"/>
              </a:cxn>
              <a:cxn ang="0">
                <a:pos x="24" y="14"/>
              </a:cxn>
              <a:cxn ang="0">
                <a:pos x="22" y="2"/>
              </a:cxn>
              <a:cxn ang="0">
                <a:pos x="1" y="10"/>
              </a:cxn>
            </a:cxnLst>
            <a:rect l="0" t="0" r="r" b="b"/>
            <a:pathLst>
              <a:path w="27" h="19">
                <a:moveTo>
                  <a:pt x="1" y="10"/>
                </a:moveTo>
                <a:cubicBezTo>
                  <a:pt x="0" y="12"/>
                  <a:pt x="1" y="16"/>
                  <a:pt x="2" y="18"/>
                </a:cubicBezTo>
                <a:cubicBezTo>
                  <a:pt x="3" y="19"/>
                  <a:pt x="24" y="14"/>
                  <a:pt x="24" y="14"/>
                </a:cubicBezTo>
                <a:cubicBezTo>
                  <a:pt x="24" y="14"/>
                  <a:pt x="27" y="7"/>
                  <a:pt x="22" y="2"/>
                </a:cubicBezTo>
                <a:cubicBezTo>
                  <a:pt x="20" y="0"/>
                  <a:pt x="2" y="10"/>
                  <a:pt x="1" y="1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0" name="Freeform 160"/>
          <p:cNvSpPr>
            <a:spLocks/>
          </p:cNvSpPr>
          <p:nvPr/>
        </p:nvSpPr>
        <p:spPr bwMode="auto">
          <a:xfrm>
            <a:off x="6105525" y="5313363"/>
            <a:ext cx="50800" cy="28575"/>
          </a:xfrm>
          <a:custGeom>
            <a:avLst/>
            <a:gdLst/>
            <a:ahLst/>
            <a:cxnLst>
              <a:cxn ang="0">
                <a:pos x="15" y="1"/>
              </a:cxn>
              <a:cxn ang="0">
                <a:pos x="1" y="4"/>
              </a:cxn>
              <a:cxn ang="0">
                <a:pos x="4" y="9"/>
              </a:cxn>
              <a:cxn ang="0">
                <a:pos x="17" y="6"/>
              </a:cxn>
              <a:cxn ang="0">
                <a:pos x="15" y="1"/>
              </a:cxn>
            </a:cxnLst>
            <a:rect l="0" t="0" r="r" b="b"/>
            <a:pathLst>
              <a:path w="19" h="11">
                <a:moveTo>
                  <a:pt x="15" y="1"/>
                </a:moveTo>
                <a:cubicBezTo>
                  <a:pt x="12" y="0"/>
                  <a:pt x="5" y="1"/>
                  <a:pt x="1" y="4"/>
                </a:cubicBezTo>
                <a:cubicBezTo>
                  <a:pt x="0" y="8"/>
                  <a:pt x="4" y="9"/>
                  <a:pt x="4" y="9"/>
                </a:cubicBezTo>
                <a:cubicBezTo>
                  <a:pt x="4" y="9"/>
                  <a:pt x="10" y="11"/>
                  <a:pt x="17" y="6"/>
                </a:cubicBezTo>
                <a:cubicBezTo>
                  <a:pt x="19" y="5"/>
                  <a:pt x="16" y="1"/>
                  <a:pt x="15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1" name="Freeform 161"/>
          <p:cNvSpPr>
            <a:spLocks/>
          </p:cNvSpPr>
          <p:nvPr/>
        </p:nvSpPr>
        <p:spPr bwMode="auto">
          <a:xfrm>
            <a:off x="6148388" y="5278438"/>
            <a:ext cx="71437" cy="55563"/>
          </a:xfrm>
          <a:custGeom>
            <a:avLst/>
            <a:gdLst/>
            <a:ahLst/>
            <a:cxnLst>
              <a:cxn ang="0">
                <a:pos x="1" y="12"/>
              </a:cxn>
              <a:cxn ang="0">
                <a:pos x="3" y="19"/>
              </a:cxn>
              <a:cxn ang="0">
                <a:pos x="25" y="14"/>
              </a:cxn>
              <a:cxn ang="0">
                <a:pos x="22" y="2"/>
              </a:cxn>
              <a:cxn ang="0">
                <a:pos x="1" y="12"/>
              </a:cxn>
            </a:cxnLst>
            <a:rect l="0" t="0" r="r" b="b"/>
            <a:pathLst>
              <a:path w="27" h="21">
                <a:moveTo>
                  <a:pt x="1" y="12"/>
                </a:moveTo>
                <a:cubicBezTo>
                  <a:pt x="0" y="13"/>
                  <a:pt x="2" y="17"/>
                  <a:pt x="3" y="19"/>
                </a:cubicBezTo>
                <a:cubicBezTo>
                  <a:pt x="4" y="21"/>
                  <a:pt x="25" y="14"/>
                  <a:pt x="25" y="14"/>
                </a:cubicBezTo>
                <a:cubicBezTo>
                  <a:pt x="25" y="14"/>
                  <a:pt x="27" y="7"/>
                  <a:pt x="22" y="2"/>
                </a:cubicBezTo>
                <a:cubicBezTo>
                  <a:pt x="20" y="0"/>
                  <a:pt x="2" y="11"/>
                  <a:pt x="1" y="1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2" name="Freeform 162"/>
          <p:cNvSpPr>
            <a:spLocks/>
          </p:cNvSpPr>
          <p:nvPr/>
        </p:nvSpPr>
        <p:spPr bwMode="auto">
          <a:xfrm>
            <a:off x="6100763" y="5281613"/>
            <a:ext cx="47625" cy="28575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1" y="6"/>
              </a:cxn>
              <a:cxn ang="0">
                <a:pos x="4" y="10"/>
              </a:cxn>
              <a:cxn ang="0">
                <a:pos x="16" y="5"/>
              </a:cxn>
              <a:cxn ang="0">
                <a:pos x="13" y="0"/>
              </a:cxn>
            </a:cxnLst>
            <a:rect l="0" t="0" r="r" b="b"/>
            <a:pathLst>
              <a:path w="18" h="11">
                <a:moveTo>
                  <a:pt x="13" y="0"/>
                </a:moveTo>
                <a:cubicBezTo>
                  <a:pt x="10" y="0"/>
                  <a:pt x="4" y="2"/>
                  <a:pt x="1" y="6"/>
                </a:cubicBezTo>
                <a:cubicBezTo>
                  <a:pt x="0" y="10"/>
                  <a:pt x="4" y="10"/>
                  <a:pt x="4" y="10"/>
                </a:cubicBezTo>
                <a:cubicBezTo>
                  <a:pt x="4" y="10"/>
                  <a:pt x="10" y="11"/>
                  <a:pt x="16" y="5"/>
                </a:cubicBezTo>
                <a:cubicBezTo>
                  <a:pt x="18" y="3"/>
                  <a:pt x="15" y="0"/>
                  <a:pt x="1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3" name="Freeform 163"/>
          <p:cNvSpPr>
            <a:spLocks/>
          </p:cNvSpPr>
          <p:nvPr/>
        </p:nvSpPr>
        <p:spPr bwMode="auto">
          <a:xfrm>
            <a:off x="6140450" y="5235576"/>
            <a:ext cx="63500" cy="61913"/>
          </a:xfrm>
          <a:custGeom>
            <a:avLst/>
            <a:gdLst/>
            <a:ahLst/>
            <a:cxnLst>
              <a:cxn ang="0">
                <a:pos x="0" y="15"/>
              </a:cxn>
              <a:cxn ang="0">
                <a:pos x="3" y="21"/>
              </a:cxn>
              <a:cxn ang="0">
                <a:pos x="24" y="12"/>
              </a:cxn>
              <a:cxn ang="0">
                <a:pos x="19" y="1"/>
              </a:cxn>
              <a:cxn ang="0">
                <a:pos x="0" y="15"/>
              </a:cxn>
            </a:cxnLst>
            <a:rect l="0" t="0" r="r" b="b"/>
            <a:pathLst>
              <a:path w="24" h="23">
                <a:moveTo>
                  <a:pt x="0" y="15"/>
                </a:moveTo>
                <a:cubicBezTo>
                  <a:pt x="0" y="16"/>
                  <a:pt x="2" y="20"/>
                  <a:pt x="3" y="21"/>
                </a:cubicBezTo>
                <a:cubicBezTo>
                  <a:pt x="4" y="23"/>
                  <a:pt x="24" y="12"/>
                  <a:pt x="24" y="12"/>
                </a:cubicBezTo>
                <a:cubicBezTo>
                  <a:pt x="24" y="12"/>
                  <a:pt x="24" y="5"/>
                  <a:pt x="19" y="1"/>
                </a:cubicBezTo>
                <a:cubicBezTo>
                  <a:pt x="16" y="0"/>
                  <a:pt x="1" y="14"/>
                  <a:pt x="0" y="1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4" name="Freeform 164"/>
          <p:cNvSpPr>
            <a:spLocks/>
          </p:cNvSpPr>
          <p:nvPr/>
        </p:nvSpPr>
        <p:spPr bwMode="auto">
          <a:xfrm>
            <a:off x="6088063" y="5243513"/>
            <a:ext cx="41275" cy="34925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0" y="9"/>
              </a:cxn>
              <a:cxn ang="0">
                <a:pos x="4" y="12"/>
              </a:cxn>
              <a:cxn ang="0">
                <a:pos x="15" y="5"/>
              </a:cxn>
              <a:cxn ang="0">
                <a:pos x="11" y="1"/>
              </a:cxn>
            </a:cxnLst>
            <a:rect l="0" t="0" r="r" b="b"/>
            <a:pathLst>
              <a:path w="16" h="13">
                <a:moveTo>
                  <a:pt x="11" y="1"/>
                </a:moveTo>
                <a:cubicBezTo>
                  <a:pt x="8" y="1"/>
                  <a:pt x="2" y="4"/>
                  <a:pt x="0" y="9"/>
                </a:cubicBezTo>
                <a:cubicBezTo>
                  <a:pt x="0" y="13"/>
                  <a:pt x="4" y="12"/>
                  <a:pt x="4" y="12"/>
                </a:cubicBezTo>
                <a:cubicBezTo>
                  <a:pt x="4" y="12"/>
                  <a:pt x="10" y="12"/>
                  <a:pt x="15" y="5"/>
                </a:cubicBezTo>
                <a:cubicBezTo>
                  <a:pt x="16" y="3"/>
                  <a:pt x="13" y="0"/>
                  <a:pt x="11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5" name="Freeform 165"/>
          <p:cNvSpPr>
            <a:spLocks/>
          </p:cNvSpPr>
          <p:nvPr/>
        </p:nvSpPr>
        <p:spPr bwMode="auto">
          <a:xfrm>
            <a:off x="6119813" y="5191126"/>
            <a:ext cx="60325" cy="66675"/>
          </a:xfrm>
          <a:custGeom>
            <a:avLst/>
            <a:gdLst/>
            <a:ahLst/>
            <a:cxnLst>
              <a:cxn ang="0">
                <a:pos x="1" y="18"/>
              </a:cxn>
              <a:cxn ang="0">
                <a:pos x="5" y="24"/>
              </a:cxn>
              <a:cxn ang="0">
                <a:pos x="23" y="11"/>
              </a:cxn>
              <a:cxn ang="0">
                <a:pos x="17" y="1"/>
              </a:cxn>
              <a:cxn ang="0">
                <a:pos x="1" y="18"/>
              </a:cxn>
            </a:cxnLst>
            <a:rect l="0" t="0" r="r" b="b"/>
            <a:pathLst>
              <a:path w="23" h="25">
                <a:moveTo>
                  <a:pt x="1" y="18"/>
                </a:moveTo>
                <a:cubicBezTo>
                  <a:pt x="0" y="20"/>
                  <a:pt x="3" y="23"/>
                  <a:pt x="5" y="24"/>
                </a:cubicBezTo>
                <a:cubicBezTo>
                  <a:pt x="6" y="25"/>
                  <a:pt x="23" y="11"/>
                  <a:pt x="23" y="11"/>
                </a:cubicBezTo>
                <a:cubicBezTo>
                  <a:pt x="23" y="11"/>
                  <a:pt x="23" y="4"/>
                  <a:pt x="17" y="1"/>
                </a:cubicBezTo>
                <a:cubicBezTo>
                  <a:pt x="14" y="0"/>
                  <a:pt x="1" y="17"/>
                  <a:pt x="1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6" name="Freeform 166"/>
          <p:cNvSpPr>
            <a:spLocks/>
          </p:cNvSpPr>
          <p:nvPr/>
        </p:nvSpPr>
        <p:spPr bwMode="auto">
          <a:xfrm>
            <a:off x="6072188" y="5216526"/>
            <a:ext cx="36512" cy="38100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0" y="10"/>
              </a:cxn>
              <a:cxn ang="0">
                <a:pos x="4" y="13"/>
              </a:cxn>
              <a:cxn ang="0">
                <a:pos x="14" y="4"/>
              </a:cxn>
              <a:cxn ang="0">
                <a:pos x="9" y="0"/>
              </a:cxn>
            </a:cxnLst>
            <a:rect l="0" t="0" r="r" b="b"/>
            <a:pathLst>
              <a:path w="14" h="14">
                <a:moveTo>
                  <a:pt x="9" y="0"/>
                </a:moveTo>
                <a:cubicBezTo>
                  <a:pt x="6" y="1"/>
                  <a:pt x="1" y="5"/>
                  <a:pt x="0" y="10"/>
                </a:cubicBezTo>
                <a:cubicBezTo>
                  <a:pt x="0" y="14"/>
                  <a:pt x="4" y="13"/>
                  <a:pt x="4" y="13"/>
                </a:cubicBezTo>
                <a:cubicBezTo>
                  <a:pt x="4" y="13"/>
                  <a:pt x="10" y="11"/>
                  <a:pt x="14" y="4"/>
                </a:cubicBezTo>
                <a:cubicBezTo>
                  <a:pt x="14" y="1"/>
                  <a:pt x="10" y="0"/>
                  <a:pt x="9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7" name="Freeform 167"/>
          <p:cNvSpPr>
            <a:spLocks/>
          </p:cNvSpPr>
          <p:nvPr/>
        </p:nvSpPr>
        <p:spPr bwMode="auto">
          <a:xfrm>
            <a:off x="6097588" y="5156201"/>
            <a:ext cx="57150" cy="69850"/>
          </a:xfrm>
          <a:custGeom>
            <a:avLst/>
            <a:gdLst/>
            <a:ahLst/>
            <a:cxnLst>
              <a:cxn ang="0">
                <a:pos x="0" y="20"/>
              </a:cxn>
              <a:cxn ang="0">
                <a:pos x="5" y="25"/>
              </a:cxn>
              <a:cxn ang="0">
                <a:pos x="21" y="9"/>
              </a:cxn>
              <a:cxn ang="0">
                <a:pos x="12" y="1"/>
              </a:cxn>
              <a:cxn ang="0">
                <a:pos x="0" y="20"/>
              </a:cxn>
            </a:cxnLst>
            <a:rect l="0" t="0" r="r" b="b"/>
            <a:pathLst>
              <a:path w="21" h="26">
                <a:moveTo>
                  <a:pt x="0" y="20"/>
                </a:moveTo>
                <a:cubicBezTo>
                  <a:pt x="0" y="22"/>
                  <a:pt x="3" y="24"/>
                  <a:pt x="5" y="25"/>
                </a:cubicBezTo>
                <a:cubicBezTo>
                  <a:pt x="7" y="26"/>
                  <a:pt x="21" y="9"/>
                  <a:pt x="21" y="9"/>
                </a:cubicBezTo>
                <a:cubicBezTo>
                  <a:pt x="21" y="9"/>
                  <a:pt x="19" y="2"/>
                  <a:pt x="12" y="1"/>
                </a:cubicBezTo>
                <a:cubicBezTo>
                  <a:pt x="9" y="0"/>
                  <a:pt x="0" y="19"/>
                  <a:pt x="0" y="2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8" name="Freeform 168"/>
          <p:cNvSpPr>
            <a:spLocks/>
          </p:cNvSpPr>
          <p:nvPr/>
        </p:nvSpPr>
        <p:spPr bwMode="auto">
          <a:xfrm>
            <a:off x="5959475" y="5446713"/>
            <a:ext cx="47625" cy="28575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15" y="1"/>
              </a:cxn>
              <a:cxn ang="0">
                <a:pos x="15" y="7"/>
              </a:cxn>
              <a:cxn ang="0">
                <a:pos x="3" y="10"/>
              </a:cxn>
              <a:cxn ang="0">
                <a:pos x="2" y="5"/>
              </a:cxn>
            </a:cxnLst>
            <a:rect l="0" t="0" r="r" b="b"/>
            <a:pathLst>
              <a:path w="18" h="11">
                <a:moveTo>
                  <a:pt x="2" y="5"/>
                </a:moveTo>
                <a:cubicBezTo>
                  <a:pt x="4" y="3"/>
                  <a:pt x="10" y="0"/>
                  <a:pt x="15" y="1"/>
                </a:cubicBezTo>
                <a:cubicBezTo>
                  <a:pt x="18" y="4"/>
                  <a:pt x="15" y="7"/>
                  <a:pt x="15" y="7"/>
                </a:cubicBezTo>
                <a:cubicBezTo>
                  <a:pt x="15" y="7"/>
                  <a:pt x="11" y="11"/>
                  <a:pt x="3" y="10"/>
                </a:cubicBezTo>
                <a:cubicBezTo>
                  <a:pt x="0" y="10"/>
                  <a:pt x="1" y="6"/>
                  <a:pt x="2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89" name="Freeform 169"/>
          <p:cNvSpPr>
            <a:spLocks/>
          </p:cNvSpPr>
          <p:nvPr/>
        </p:nvSpPr>
        <p:spPr bwMode="auto">
          <a:xfrm>
            <a:off x="5891213" y="5454651"/>
            <a:ext cx="71437" cy="36513"/>
          </a:xfrm>
          <a:custGeom>
            <a:avLst/>
            <a:gdLst/>
            <a:ahLst/>
            <a:cxnLst>
              <a:cxn ang="0">
                <a:pos x="25" y="1"/>
              </a:cxn>
              <a:cxn ang="0">
                <a:pos x="27" y="8"/>
              </a:cxn>
              <a:cxn ang="0">
                <a:pos x="5" y="14"/>
              </a:cxn>
              <a:cxn ang="0">
                <a:pos x="2" y="3"/>
              </a:cxn>
              <a:cxn ang="0">
                <a:pos x="25" y="1"/>
              </a:cxn>
            </a:cxnLst>
            <a:rect l="0" t="0" r="r" b="b"/>
            <a:pathLst>
              <a:path w="27" h="14">
                <a:moveTo>
                  <a:pt x="25" y="1"/>
                </a:moveTo>
                <a:cubicBezTo>
                  <a:pt x="26" y="2"/>
                  <a:pt x="27" y="6"/>
                  <a:pt x="27" y="8"/>
                </a:cubicBezTo>
                <a:cubicBezTo>
                  <a:pt x="27" y="10"/>
                  <a:pt x="5" y="14"/>
                  <a:pt x="5" y="14"/>
                </a:cubicBezTo>
                <a:cubicBezTo>
                  <a:pt x="5" y="14"/>
                  <a:pt x="0" y="9"/>
                  <a:pt x="2" y="3"/>
                </a:cubicBezTo>
                <a:cubicBezTo>
                  <a:pt x="3" y="0"/>
                  <a:pt x="24" y="1"/>
                  <a:pt x="25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0" name="Freeform 170"/>
          <p:cNvSpPr>
            <a:spLocks/>
          </p:cNvSpPr>
          <p:nvPr/>
        </p:nvSpPr>
        <p:spPr bwMode="auto">
          <a:xfrm>
            <a:off x="5949950" y="5416551"/>
            <a:ext cx="49212" cy="30163"/>
          </a:xfrm>
          <a:custGeom>
            <a:avLst/>
            <a:gdLst/>
            <a:ahLst/>
            <a:cxnLst>
              <a:cxn ang="0">
                <a:pos x="3" y="3"/>
              </a:cxn>
              <a:cxn ang="0">
                <a:pos x="17" y="2"/>
              </a:cxn>
              <a:cxn ang="0">
                <a:pos x="16" y="8"/>
              </a:cxn>
              <a:cxn ang="0">
                <a:pos x="3" y="8"/>
              </a:cxn>
              <a:cxn ang="0">
                <a:pos x="3" y="3"/>
              </a:cxn>
            </a:cxnLst>
            <a:rect l="0" t="0" r="r" b="b"/>
            <a:pathLst>
              <a:path w="19" h="11">
                <a:moveTo>
                  <a:pt x="3" y="3"/>
                </a:moveTo>
                <a:cubicBezTo>
                  <a:pt x="5" y="1"/>
                  <a:pt x="12" y="0"/>
                  <a:pt x="17" y="2"/>
                </a:cubicBezTo>
                <a:cubicBezTo>
                  <a:pt x="19" y="5"/>
                  <a:pt x="16" y="8"/>
                  <a:pt x="16" y="8"/>
                </a:cubicBezTo>
                <a:cubicBezTo>
                  <a:pt x="16" y="8"/>
                  <a:pt x="11" y="11"/>
                  <a:pt x="3" y="8"/>
                </a:cubicBezTo>
                <a:cubicBezTo>
                  <a:pt x="0" y="8"/>
                  <a:pt x="2" y="3"/>
                  <a:pt x="3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1" name="Freeform 171"/>
          <p:cNvSpPr>
            <a:spLocks/>
          </p:cNvSpPr>
          <p:nvPr/>
        </p:nvSpPr>
        <p:spPr bwMode="auto">
          <a:xfrm>
            <a:off x="5880100" y="5407026"/>
            <a:ext cx="71437" cy="39688"/>
          </a:xfrm>
          <a:custGeom>
            <a:avLst/>
            <a:gdLst/>
            <a:ahLst/>
            <a:cxnLst>
              <a:cxn ang="0">
                <a:pos x="26" y="5"/>
              </a:cxn>
              <a:cxn ang="0">
                <a:pos x="27" y="13"/>
              </a:cxn>
              <a:cxn ang="0">
                <a:pos x="4" y="15"/>
              </a:cxn>
              <a:cxn ang="0">
                <a:pos x="3" y="2"/>
              </a:cxn>
              <a:cxn ang="0">
                <a:pos x="26" y="5"/>
              </a:cxn>
            </a:cxnLst>
            <a:rect l="0" t="0" r="r" b="b"/>
            <a:pathLst>
              <a:path w="27" h="15">
                <a:moveTo>
                  <a:pt x="26" y="5"/>
                </a:moveTo>
                <a:cubicBezTo>
                  <a:pt x="27" y="7"/>
                  <a:pt x="27" y="11"/>
                  <a:pt x="27" y="13"/>
                </a:cubicBezTo>
                <a:cubicBezTo>
                  <a:pt x="26" y="15"/>
                  <a:pt x="4" y="15"/>
                  <a:pt x="4" y="15"/>
                </a:cubicBezTo>
                <a:cubicBezTo>
                  <a:pt x="4" y="15"/>
                  <a:pt x="0" y="8"/>
                  <a:pt x="3" y="2"/>
                </a:cubicBezTo>
                <a:cubicBezTo>
                  <a:pt x="5" y="0"/>
                  <a:pt x="25" y="5"/>
                  <a:pt x="26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2" name="Freeform 172"/>
          <p:cNvSpPr>
            <a:spLocks/>
          </p:cNvSpPr>
          <p:nvPr/>
        </p:nvSpPr>
        <p:spPr bwMode="auto">
          <a:xfrm>
            <a:off x="5949950" y="5365751"/>
            <a:ext cx="49212" cy="30163"/>
          </a:xfrm>
          <a:custGeom>
            <a:avLst/>
            <a:gdLst/>
            <a:ahLst/>
            <a:cxnLst>
              <a:cxn ang="0">
                <a:pos x="3" y="3"/>
              </a:cxn>
              <a:cxn ang="0">
                <a:pos x="16" y="3"/>
              </a:cxn>
              <a:cxn ang="0">
                <a:pos x="15" y="8"/>
              </a:cxn>
              <a:cxn ang="0">
                <a:pos x="2" y="8"/>
              </a:cxn>
              <a:cxn ang="0">
                <a:pos x="3" y="3"/>
              </a:cxn>
            </a:cxnLst>
            <a:rect l="0" t="0" r="r" b="b"/>
            <a:pathLst>
              <a:path w="19" h="11">
                <a:moveTo>
                  <a:pt x="3" y="3"/>
                </a:moveTo>
                <a:cubicBezTo>
                  <a:pt x="5" y="2"/>
                  <a:pt x="12" y="0"/>
                  <a:pt x="16" y="3"/>
                </a:cubicBezTo>
                <a:cubicBezTo>
                  <a:pt x="19" y="6"/>
                  <a:pt x="15" y="8"/>
                  <a:pt x="15" y="8"/>
                </a:cubicBezTo>
                <a:cubicBezTo>
                  <a:pt x="15" y="8"/>
                  <a:pt x="10" y="11"/>
                  <a:pt x="2" y="8"/>
                </a:cubicBezTo>
                <a:cubicBezTo>
                  <a:pt x="0" y="7"/>
                  <a:pt x="1" y="3"/>
                  <a:pt x="3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3" name="Freeform 173"/>
          <p:cNvSpPr>
            <a:spLocks/>
          </p:cNvSpPr>
          <p:nvPr/>
        </p:nvSpPr>
        <p:spPr bwMode="auto">
          <a:xfrm>
            <a:off x="5880100" y="5353051"/>
            <a:ext cx="71437" cy="42863"/>
          </a:xfrm>
          <a:custGeom>
            <a:avLst/>
            <a:gdLst/>
            <a:ahLst/>
            <a:cxnLst>
              <a:cxn ang="0">
                <a:pos x="26" y="6"/>
              </a:cxn>
              <a:cxn ang="0">
                <a:pos x="26" y="14"/>
              </a:cxn>
              <a:cxn ang="0">
                <a:pos x="3" y="14"/>
              </a:cxn>
              <a:cxn ang="0">
                <a:pos x="3" y="2"/>
              </a:cxn>
              <a:cxn ang="0">
                <a:pos x="26" y="6"/>
              </a:cxn>
            </a:cxnLst>
            <a:rect l="0" t="0" r="r" b="b"/>
            <a:pathLst>
              <a:path w="27" h="16">
                <a:moveTo>
                  <a:pt x="26" y="6"/>
                </a:moveTo>
                <a:cubicBezTo>
                  <a:pt x="27" y="8"/>
                  <a:pt x="27" y="11"/>
                  <a:pt x="26" y="14"/>
                </a:cubicBezTo>
                <a:cubicBezTo>
                  <a:pt x="25" y="16"/>
                  <a:pt x="3" y="14"/>
                  <a:pt x="3" y="14"/>
                </a:cubicBezTo>
                <a:cubicBezTo>
                  <a:pt x="3" y="14"/>
                  <a:pt x="0" y="7"/>
                  <a:pt x="3" y="2"/>
                </a:cubicBezTo>
                <a:cubicBezTo>
                  <a:pt x="5" y="0"/>
                  <a:pt x="25" y="6"/>
                  <a:pt x="26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4" name="Freeform 174"/>
          <p:cNvSpPr>
            <a:spLocks/>
          </p:cNvSpPr>
          <p:nvPr/>
        </p:nvSpPr>
        <p:spPr bwMode="auto">
          <a:xfrm>
            <a:off x="5949950" y="5337176"/>
            <a:ext cx="47625" cy="26988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17" y="3"/>
              </a:cxn>
              <a:cxn ang="0">
                <a:pos x="14" y="8"/>
              </a:cxn>
              <a:cxn ang="0">
                <a:pos x="1" y="6"/>
              </a:cxn>
              <a:cxn ang="0">
                <a:pos x="3" y="1"/>
              </a:cxn>
            </a:cxnLst>
            <a:rect l="0" t="0" r="r" b="b"/>
            <a:pathLst>
              <a:path w="18" h="10">
                <a:moveTo>
                  <a:pt x="3" y="1"/>
                </a:moveTo>
                <a:cubicBezTo>
                  <a:pt x="6" y="0"/>
                  <a:pt x="13" y="0"/>
                  <a:pt x="17" y="3"/>
                </a:cubicBezTo>
                <a:cubicBezTo>
                  <a:pt x="18" y="7"/>
                  <a:pt x="14" y="8"/>
                  <a:pt x="14" y="8"/>
                </a:cubicBezTo>
                <a:cubicBezTo>
                  <a:pt x="14" y="8"/>
                  <a:pt x="9" y="10"/>
                  <a:pt x="1" y="6"/>
                </a:cubicBezTo>
                <a:cubicBezTo>
                  <a:pt x="0" y="5"/>
                  <a:pt x="2" y="1"/>
                  <a:pt x="3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5" name="Freeform 175"/>
          <p:cNvSpPr>
            <a:spLocks/>
          </p:cNvSpPr>
          <p:nvPr/>
        </p:nvSpPr>
        <p:spPr bwMode="auto">
          <a:xfrm>
            <a:off x="5883275" y="5305426"/>
            <a:ext cx="71437" cy="50800"/>
          </a:xfrm>
          <a:custGeom>
            <a:avLst/>
            <a:gdLst/>
            <a:ahLst/>
            <a:cxnLst>
              <a:cxn ang="0">
                <a:pos x="26" y="11"/>
              </a:cxn>
              <a:cxn ang="0">
                <a:pos x="24" y="18"/>
              </a:cxn>
              <a:cxn ang="0">
                <a:pos x="2" y="14"/>
              </a:cxn>
              <a:cxn ang="0">
                <a:pos x="4" y="2"/>
              </a:cxn>
              <a:cxn ang="0">
                <a:pos x="26" y="11"/>
              </a:cxn>
            </a:cxnLst>
            <a:rect l="0" t="0" r="r" b="b"/>
            <a:pathLst>
              <a:path w="27" h="19">
                <a:moveTo>
                  <a:pt x="26" y="11"/>
                </a:moveTo>
                <a:cubicBezTo>
                  <a:pt x="27" y="12"/>
                  <a:pt x="25" y="16"/>
                  <a:pt x="24" y="18"/>
                </a:cubicBezTo>
                <a:cubicBezTo>
                  <a:pt x="23" y="19"/>
                  <a:pt x="2" y="14"/>
                  <a:pt x="2" y="14"/>
                </a:cubicBezTo>
                <a:cubicBezTo>
                  <a:pt x="2" y="14"/>
                  <a:pt x="0" y="6"/>
                  <a:pt x="4" y="2"/>
                </a:cubicBezTo>
                <a:cubicBezTo>
                  <a:pt x="7" y="0"/>
                  <a:pt x="25" y="10"/>
                  <a:pt x="26" y="1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6" name="Freeform 176"/>
          <p:cNvSpPr>
            <a:spLocks/>
          </p:cNvSpPr>
          <p:nvPr/>
        </p:nvSpPr>
        <p:spPr bwMode="auto">
          <a:xfrm>
            <a:off x="5951538" y="5294313"/>
            <a:ext cx="47625" cy="30163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17" y="5"/>
              </a:cxn>
              <a:cxn ang="0">
                <a:pos x="14" y="10"/>
              </a:cxn>
              <a:cxn ang="0">
                <a:pos x="1" y="5"/>
              </a:cxn>
              <a:cxn ang="0">
                <a:pos x="4" y="0"/>
              </a:cxn>
            </a:cxnLst>
            <a:rect l="0" t="0" r="r" b="b"/>
            <a:pathLst>
              <a:path w="18" h="11">
                <a:moveTo>
                  <a:pt x="4" y="0"/>
                </a:moveTo>
                <a:cubicBezTo>
                  <a:pt x="7" y="0"/>
                  <a:pt x="14" y="1"/>
                  <a:pt x="17" y="5"/>
                </a:cubicBezTo>
                <a:cubicBezTo>
                  <a:pt x="18" y="9"/>
                  <a:pt x="14" y="10"/>
                  <a:pt x="14" y="10"/>
                </a:cubicBezTo>
                <a:cubicBezTo>
                  <a:pt x="14" y="10"/>
                  <a:pt x="8" y="11"/>
                  <a:pt x="1" y="5"/>
                </a:cubicBezTo>
                <a:cubicBezTo>
                  <a:pt x="0" y="3"/>
                  <a:pt x="3" y="0"/>
                  <a:pt x="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7" name="Freeform 177"/>
          <p:cNvSpPr>
            <a:spLocks/>
          </p:cNvSpPr>
          <p:nvPr/>
        </p:nvSpPr>
        <p:spPr bwMode="auto">
          <a:xfrm>
            <a:off x="5891213" y="5251451"/>
            <a:ext cx="68262" cy="58738"/>
          </a:xfrm>
          <a:custGeom>
            <a:avLst/>
            <a:gdLst/>
            <a:ahLst/>
            <a:cxnLst>
              <a:cxn ang="0">
                <a:pos x="25" y="14"/>
              </a:cxn>
              <a:cxn ang="0">
                <a:pos x="23" y="20"/>
              </a:cxn>
              <a:cxn ang="0">
                <a:pos x="1" y="13"/>
              </a:cxn>
              <a:cxn ang="0">
                <a:pos x="5" y="1"/>
              </a:cxn>
              <a:cxn ang="0">
                <a:pos x="25" y="14"/>
              </a:cxn>
            </a:cxnLst>
            <a:rect l="0" t="0" r="r" b="b"/>
            <a:pathLst>
              <a:path w="26" h="22">
                <a:moveTo>
                  <a:pt x="25" y="14"/>
                </a:moveTo>
                <a:cubicBezTo>
                  <a:pt x="26" y="15"/>
                  <a:pt x="24" y="19"/>
                  <a:pt x="23" y="20"/>
                </a:cubicBezTo>
                <a:cubicBezTo>
                  <a:pt x="21" y="22"/>
                  <a:pt x="1" y="13"/>
                  <a:pt x="1" y="13"/>
                </a:cubicBezTo>
                <a:cubicBezTo>
                  <a:pt x="1" y="13"/>
                  <a:pt x="0" y="5"/>
                  <a:pt x="5" y="1"/>
                </a:cubicBezTo>
                <a:cubicBezTo>
                  <a:pt x="8" y="0"/>
                  <a:pt x="25" y="13"/>
                  <a:pt x="25" y="1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8" name="Freeform 178"/>
          <p:cNvSpPr>
            <a:spLocks/>
          </p:cNvSpPr>
          <p:nvPr/>
        </p:nvSpPr>
        <p:spPr bwMode="auto">
          <a:xfrm>
            <a:off x="5965825" y="5262563"/>
            <a:ext cx="41275" cy="28575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16" y="7"/>
              </a:cxn>
              <a:cxn ang="0">
                <a:pos x="12" y="11"/>
              </a:cxn>
              <a:cxn ang="0">
                <a:pos x="1" y="4"/>
              </a:cxn>
              <a:cxn ang="0">
                <a:pos x="4" y="0"/>
              </a:cxn>
            </a:cxnLst>
            <a:rect l="0" t="0" r="r" b="b"/>
            <a:pathLst>
              <a:path w="16" h="11">
                <a:moveTo>
                  <a:pt x="4" y="0"/>
                </a:moveTo>
                <a:cubicBezTo>
                  <a:pt x="7" y="0"/>
                  <a:pt x="14" y="3"/>
                  <a:pt x="16" y="7"/>
                </a:cubicBezTo>
                <a:cubicBezTo>
                  <a:pt x="16" y="11"/>
                  <a:pt x="12" y="11"/>
                  <a:pt x="12" y="11"/>
                </a:cubicBezTo>
                <a:cubicBezTo>
                  <a:pt x="12" y="11"/>
                  <a:pt x="6" y="11"/>
                  <a:pt x="1" y="4"/>
                </a:cubicBezTo>
                <a:cubicBezTo>
                  <a:pt x="0" y="2"/>
                  <a:pt x="3" y="0"/>
                  <a:pt x="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99" name="Freeform 179"/>
          <p:cNvSpPr>
            <a:spLocks/>
          </p:cNvSpPr>
          <p:nvPr/>
        </p:nvSpPr>
        <p:spPr bwMode="auto">
          <a:xfrm>
            <a:off x="5911850" y="5208588"/>
            <a:ext cx="61912" cy="66675"/>
          </a:xfrm>
          <a:custGeom>
            <a:avLst/>
            <a:gdLst/>
            <a:ahLst/>
            <a:cxnLst>
              <a:cxn ang="0">
                <a:pos x="23" y="17"/>
              </a:cxn>
              <a:cxn ang="0">
                <a:pos x="19" y="23"/>
              </a:cxn>
              <a:cxn ang="0">
                <a:pos x="0" y="12"/>
              </a:cxn>
              <a:cxn ang="0">
                <a:pos x="6" y="1"/>
              </a:cxn>
              <a:cxn ang="0">
                <a:pos x="23" y="17"/>
              </a:cxn>
            </a:cxnLst>
            <a:rect l="0" t="0" r="r" b="b"/>
            <a:pathLst>
              <a:path w="23" h="25">
                <a:moveTo>
                  <a:pt x="23" y="17"/>
                </a:moveTo>
                <a:cubicBezTo>
                  <a:pt x="23" y="19"/>
                  <a:pt x="21" y="22"/>
                  <a:pt x="19" y="23"/>
                </a:cubicBezTo>
                <a:cubicBezTo>
                  <a:pt x="17" y="25"/>
                  <a:pt x="0" y="12"/>
                  <a:pt x="0" y="12"/>
                </a:cubicBezTo>
                <a:cubicBezTo>
                  <a:pt x="0" y="12"/>
                  <a:pt x="0" y="4"/>
                  <a:pt x="6" y="1"/>
                </a:cubicBezTo>
                <a:cubicBezTo>
                  <a:pt x="9" y="0"/>
                  <a:pt x="22" y="16"/>
                  <a:pt x="23" y="1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0" name="Freeform 180"/>
          <p:cNvSpPr>
            <a:spLocks/>
          </p:cNvSpPr>
          <p:nvPr/>
        </p:nvSpPr>
        <p:spPr bwMode="auto">
          <a:xfrm>
            <a:off x="5981700" y="5227638"/>
            <a:ext cx="39687" cy="38100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5" y="10"/>
              </a:cxn>
              <a:cxn ang="0">
                <a:pos x="10" y="13"/>
              </a:cxn>
              <a:cxn ang="0">
                <a:pos x="0" y="4"/>
              </a:cxn>
              <a:cxn ang="0">
                <a:pos x="5" y="0"/>
              </a:cxn>
            </a:cxnLst>
            <a:rect l="0" t="0" r="r" b="b"/>
            <a:pathLst>
              <a:path w="15" h="14">
                <a:moveTo>
                  <a:pt x="5" y="0"/>
                </a:moveTo>
                <a:cubicBezTo>
                  <a:pt x="7" y="1"/>
                  <a:pt x="13" y="5"/>
                  <a:pt x="15" y="10"/>
                </a:cubicBezTo>
                <a:cubicBezTo>
                  <a:pt x="14" y="14"/>
                  <a:pt x="10" y="13"/>
                  <a:pt x="10" y="13"/>
                </a:cubicBezTo>
                <a:cubicBezTo>
                  <a:pt x="10" y="13"/>
                  <a:pt x="4" y="11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1" name="Freeform 181"/>
          <p:cNvSpPr>
            <a:spLocks/>
          </p:cNvSpPr>
          <p:nvPr/>
        </p:nvSpPr>
        <p:spPr bwMode="auto">
          <a:xfrm>
            <a:off x="5932488" y="5168901"/>
            <a:ext cx="58737" cy="66675"/>
          </a:xfrm>
          <a:custGeom>
            <a:avLst/>
            <a:gdLst/>
            <a:ahLst/>
            <a:cxnLst>
              <a:cxn ang="0">
                <a:pos x="22" y="19"/>
              </a:cxn>
              <a:cxn ang="0">
                <a:pos x="17" y="24"/>
              </a:cxn>
              <a:cxn ang="0">
                <a:pos x="0" y="9"/>
              </a:cxn>
              <a:cxn ang="0">
                <a:pos x="9" y="0"/>
              </a:cxn>
              <a:cxn ang="0">
                <a:pos x="22" y="19"/>
              </a:cxn>
            </a:cxnLst>
            <a:rect l="0" t="0" r="r" b="b"/>
            <a:pathLst>
              <a:path w="22" h="25">
                <a:moveTo>
                  <a:pt x="22" y="19"/>
                </a:moveTo>
                <a:cubicBezTo>
                  <a:pt x="22" y="21"/>
                  <a:pt x="19" y="24"/>
                  <a:pt x="17" y="24"/>
                </a:cubicBezTo>
                <a:cubicBezTo>
                  <a:pt x="15" y="25"/>
                  <a:pt x="0" y="9"/>
                  <a:pt x="0" y="9"/>
                </a:cubicBezTo>
                <a:cubicBezTo>
                  <a:pt x="0" y="9"/>
                  <a:pt x="2" y="2"/>
                  <a:pt x="9" y="0"/>
                </a:cubicBezTo>
                <a:cubicBezTo>
                  <a:pt x="12" y="0"/>
                  <a:pt x="22" y="18"/>
                  <a:pt x="22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2" name="Freeform 182"/>
          <p:cNvSpPr>
            <a:spLocks/>
          </p:cNvSpPr>
          <p:nvPr/>
        </p:nvSpPr>
        <p:spPr bwMode="auto">
          <a:xfrm>
            <a:off x="6002338" y="5203826"/>
            <a:ext cx="34925" cy="42863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13" y="12"/>
              </a:cxn>
              <a:cxn ang="0">
                <a:pos x="8" y="14"/>
              </a:cxn>
              <a:cxn ang="0">
                <a:pos x="1" y="4"/>
              </a:cxn>
              <a:cxn ang="0">
                <a:pos x="6" y="1"/>
              </a:cxn>
            </a:cxnLst>
            <a:rect l="0" t="0" r="r" b="b"/>
            <a:pathLst>
              <a:path w="13" h="16">
                <a:moveTo>
                  <a:pt x="6" y="1"/>
                </a:moveTo>
                <a:cubicBezTo>
                  <a:pt x="8" y="2"/>
                  <a:pt x="13" y="7"/>
                  <a:pt x="13" y="12"/>
                </a:cubicBezTo>
                <a:cubicBezTo>
                  <a:pt x="12" y="16"/>
                  <a:pt x="8" y="14"/>
                  <a:pt x="8" y="14"/>
                </a:cubicBezTo>
                <a:cubicBezTo>
                  <a:pt x="8" y="14"/>
                  <a:pt x="3" y="12"/>
                  <a:pt x="1" y="4"/>
                </a:cubicBezTo>
                <a:cubicBezTo>
                  <a:pt x="0" y="1"/>
                  <a:pt x="4" y="0"/>
                  <a:pt x="6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3" name="Freeform 183"/>
          <p:cNvSpPr>
            <a:spLocks/>
          </p:cNvSpPr>
          <p:nvPr/>
        </p:nvSpPr>
        <p:spPr bwMode="auto">
          <a:xfrm>
            <a:off x="5965825" y="5143501"/>
            <a:ext cx="52387" cy="68263"/>
          </a:xfrm>
          <a:custGeom>
            <a:avLst/>
            <a:gdLst/>
            <a:ahLst/>
            <a:cxnLst>
              <a:cxn ang="0">
                <a:pos x="19" y="21"/>
              </a:cxn>
              <a:cxn ang="0">
                <a:pos x="13" y="25"/>
              </a:cxn>
              <a:cxn ang="0">
                <a:pos x="0" y="7"/>
              </a:cxn>
              <a:cxn ang="0">
                <a:pos x="10" y="0"/>
              </a:cxn>
              <a:cxn ang="0">
                <a:pos x="19" y="21"/>
              </a:cxn>
            </a:cxnLst>
            <a:rect l="0" t="0" r="r" b="b"/>
            <a:pathLst>
              <a:path w="20" h="26">
                <a:moveTo>
                  <a:pt x="19" y="21"/>
                </a:moveTo>
                <a:cubicBezTo>
                  <a:pt x="19" y="23"/>
                  <a:pt x="16" y="24"/>
                  <a:pt x="13" y="25"/>
                </a:cubicBezTo>
                <a:cubicBezTo>
                  <a:pt x="11" y="26"/>
                  <a:pt x="0" y="7"/>
                  <a:pt x="0" y="7"/>
                </a:cubicBezTo>
                <a:cubicBezTo>
                  <a:pt x="0" y="7"/>
                  <a:pt x="4" y="0"/>
                  <a:pt x="10" y="0"/>
                </a:cubicBezTo>
                <a:cubicBezTo>
                  <a:pt x="13" y="0"/>
                  <a:pt x="20" y="20"/>
                  <a:pt x="19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4" name="Freeform 184"/>
          <p:cNvSpPr>
            <a:spLocks/>
          </p:cNvSpPr>
          <p:nvPr/>
        </p:nvSpPr>
        <p:spPr bwMode="auto">
          <a:xfrm>
            <a:off x="6029325" y="5192713"/>
            <a:ext cx="28575" cy="49213"/>
          </a:xfrm>
          <a:custGeom>
            <a:avLst/>
            <a:gdLst/>
            <a:ahLst/>
            <a:cxnLst>
              <a:cxn ang="0">
                <a:pos x="8" y="2"/>
              </a:cxn>
              <a:cxn ang="0">
                <a:pos x="9" y="16"/>
              </a:cxn>
              <a:cxn ang="0">
                <a:pos x="4" y="15"/>
              </a:cxn>
              <a:cxn ang="0">
                <a:pos x="2" y="2"/>
              </a:cxn>
              <a:cxn ang="0">
                <a:pos x="8" y="2"/>
              </a:cxn>
            </a:cxnLst>
            <a:rect l="0" t="0" r="r" b="b"/>
            <a:pathLst>
              <a:path w="11" h="18">
                <a:moveTo>
                  <a:pt x="8" y="2"/>
                </a:moveTo>
                <a:cubicBezTo>
                  <a:pt x="10" y="4"/>
                  <a:pt x="11" y="11"/>
                  <a:pt x="9" y="16"/>
                </a:cubicBezTo>
                <a:cubicBezTo>
                  <a:pt x="6" y="18"/>
                  <a:pt x="4" y="15"/>
                  <a:pt x="4" y="15"/>
                </a:cubicBezTo>
                <a:cubicBezTo>
                  <a:pt x="4" y="15"/>
                  <a:pt x="0" y="10"/>
                  <a:pt x="2" y="2"/>
                </a:cubicBezTo>
                <a:cubicBezTo>
                  <a:pt x="3" y="0"/>
                  <a:pt x="7" y="1"/>
                  <a:pt x="8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5" name="Freeform 185"/>
          <p:cNvSpPr>
            <a:spLocks/>
          </p:cNvSpPr>
          <p:nvPr/>
        </p:nvSpPr>
        <p:spPr bwMode="auto">
          <a:xfrm>
            <a:off x="6026150" y="5121276"/>
            <a:ext cx="39687" cy="71438"/>
          </a:xfrm>
          <a:custGeom>
            <a:avLst/>
            <a:gdLst/>
            <a:ahLst/>
            <a:cxnLst>
              <a:cxn ang="0">
                <a:pos x="10" y="26"/>
              </a:cxn>
              <a:cxn ang="0">
                <a:pos x="3" y="27"/>
              </a:cxn>
              <a:cxn ang="0">
                <a:pos x="0" y="4"/>
              </a:cxn>
              <a:cxn ang="0">
                <a:pos x="13" y="3"/>
              </a:cxn>
              <a:cxn ang="0">
                <a:pos x="10" y="26"/>
              </a:cxn>
            </a:cxnLst>
            <a:rect l="0" t="0" r="r" b="b"/>
            <a:pathLst>
              <a:path w="15" h="27">
                <a:moveTo>
                  <a:pt x="10" y="26"/>
                </a:moveTo>
                <a:cubicBezTo>
                  <a:pt x="9" y="27"/>
                  <a:pt x="5" y="27"/>
                  <a:pt x="3" y="27"/>
                </a:cubicBezTo>
                <a:cubicBezTo>
                  <a:pt x="1" y="26"/>
                  <a:pt x="0" y="4"/>
                  <a:pt x="0" y="4"/>
                </a:cubicBezTo>
                <a:cubicBezTo>
                  <a:pt x="0" y="4"/>
                  <a:pt x="7" y="0"/>
                  <a:pt x="13" y="3"/>
                </a:cubicBezTo>
                <a:cubicBezTo>
                  <a:pt x="15" y="5"/>
                  <a:pt x="11" y="25"/>
                  <a:pt x="10" y="2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6" name="Freeform 186"/>
          <p:cNvSpPr>
            <a:spLocks/>
          </p:cNvSpPr>
          <p:nvPr/>
        </p:nvSpPr>
        <p:spPr bwMode="auto">
          <a:xfrm>
            <a:off x="6056313" y="5199063"/>
            <a:ext cx="31750" cy="44450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0" y="13"/>
              </a:cxn>
              <a:cxn ang="0">
                <a:pos x="6" y="14"/>
              </a:cxn>
              <a:cxn ang="0">
                <a:pos x="12" y="2"/>
              </a:cxn>
              <a:cxn ang="0">
                <a:pos x="6" y="1"/>
              </a:cxn>
            </a:cxnLst>
            <a:rect l="0" t="0" r="r" b="b"/>
            <a:pathLst>
              <a:path w="12" h="17">
                <a:moveTo>
                  <a:pt x="6" y="1"/>
                </a:moveTo>
                <a:cubicBezTo>
                  <a:pt x="4" y="2"/>
                  <a:pt x="0" y="8"/>
                  <a:pt x="0" y="13"/>
                </a:cubicBezTo>
                <a:cubicBezTo>
                  <a:pt x="2" y="17"/>
                  <a:pt x="6" y="14"/>
                  <a:pt x="6" y="14"/>
                </a:cubicBezTo>
                <a:cubicBezTo>
                  <a:pt x="6" y="14"/>
                  <a:pt x="11" y="11"/>
                  <a:pt x="12" y="2"/>
                </a:cubicBezTo>
                <a:cubicBezTo>
                  <a:pt x="12" y="0"/>
                  <a:pt x="7" y="0"/>
                  <a:pt x="6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7" name="Freeform 187"/>
          <p:cNvSpPr>
            <a:spLocks/>
          </p:cNvSpPr>
          <p:nvPr/>
        </p:nvSpPr>
        <p:spPr bwMode="auto">
          <a:xfrm>
            <a:off x="6072188" y="5129213"/>
            <a:ext cx="44450" cy="71438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7" y="27"/>
              </a:cxn>
              <a:cxn ang="0">
                <a:pos x="17" y="7"/>
              </a:cxn>
              <a:cxn ang="0">
                <a:pos x="6" y="1"/>
              </a:cxn>
              <a:cxn ang="0">
                <a:pos x="0" y="23"/>
              </a:cxn>
            </a:cxnLst>
            <a:rect l="0" t="0" r="r" b="b"/>
            <a:pathLst>
              <a:path w="17" h="27">
                <a:moveTo>
                  <a:pt x="0" y="23"/>
                </a:moveTo>
                <a:cubicBezTo>
                  <a:pt x="1" y="25"/>
                  <a:pt x="4" y="26"/>
                  <a:pt x="7" y="27"/>
                </a:cubicBezTo>
                <a:cubicBezTo>
                  <a:pt x="9" y="27"/>
                  <a:pt x="17" y="7"/>
                  <a:pt x="17" y="7"/>
                </a:cubicBezTo>
                <a:cubicBezTo>
                  <a:pt x="17" y="7"/>
                  <a:pt x="12" y="0"/>
                  <a:pt x="6" y="1"/>
                </a:cubicBezTo>
                <a:cubicBezTo>
                  <a:pt x="3" y="2"/>
                  <a:pt x="0" y="22"/>
                  <a:pt x="0" y="2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8" name="Oval 188"/>
          <p:cNvSpPr>
            <a:spLocks noChangeArrowheads="1"/>
          </p:cNvSpPr>
          <p:nvPr/>
        </p:nvSpPr>
        <p:spPr bwMode="auto">
          <a:xfrm>
            <a:off x="6026150" y="5246688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09" name="Oval 189"/>
          <p:cNvSpPr>
            <a:spLocks noChangeArrowheads="1"/>
          </p:cNvSpPr>
          <p:nvPr/>
        </p:nvSpPr>
        <p:spPr bwMode="auto">
          <a:xfrm>
            <a:off x="6061075" y="5302251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0" name="Oval 190"/>
          <p:cNvSpPr>
            <a:spLocks noChangeArrowheads="1"/>
          </p:cNvSpPr>
          <p:nvPr/>
        </p:nvSpPr>
        <p:spPr bwMode="auto">
          <a:xfrm>
            <a:off x="6010275" y="5334001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1" name="Oval 191"/>
          <p:cNvSpPr>
            <a:spLocks noChangeArrowheads="1"/>
          </p:cNvSpPr>
          <p:nvPr/>
        </p:nvSpPr>
        <p:spPr bwMode="auto">
          <a:xfrm>
            <a:off x="6064250" y="5368926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2" name="Oval 192"/>
          <p:cNvSpPr>
            <a:spLocks noChangeArrowheads="1"/>
          </p:cNvSpPr>
          <p:nvPr/>
        </p:nvSpPr>
        <p:spPr bwMode="auto">
          <a:xfrm>
            <a:off x="6015038" y="5407026"/>
            <a:ext cx="34925" cy="33338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3" name="Oval 193"/>
          <p:cNvSpPr>
            <a:spLocks noChangeArrowheads="1"/>
          </p:cNvSpPr>
          <p:nvPr/>
        </p:nvSpPr>
        <p:spPr bwMode="auto">
          <a:xfrm>
            <a:off x="6080125" y="5440363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4" name="Oval 194"/>
          <p:cNvSpPr>
            <a:spLocks noChangeArrowheads="1"/>
          </p:cNvSpPr>
          <p:nvPr/>
        </p:nvSpPr>
        <p:spPr bwMode="auto">
          <a:xfrm>
            <a:off x="6040438" y="5475288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5" name="Oval 195"/>
          <p:cNvSpPr>
            <a:spLocks noChangeArrowheads="1"/>
          </p:cNvSpPr>
          <p:nvPr/>
        </p:nvSpPr>
        <p:spPr bwMode="auto">
          <a:xfrm>
            <a:off x="6056313" y="5530851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6" name="Oval 196"/>
          <p:cNvSpPr>
            <a:spLocks noChangeArrowheads="1"/>
          </p:cNvSpPr>
          <p:nvPr/>
        </p:nvSpPr>
        <p:spPr bwMode="auto">
          <a:xfrm>
            <a:off x="6048375" y="5797551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7" name="Oval 197"/>
          <p:cNvSpPr>
            <a:spLocks noChangeArrowheads="1"/>
          </p:cNvSpPr>
          <p:nvPr/>
        </p:nvSpPr>
        <p:spPr bwMode="auto">
          <a:xfrm>
            <a:off x="6048375" y="5853113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8" name="Freeform 198"/>
          <p:cNvSpPr>
            <a:spLocks/>
          </p:cNvSpPr>
          <p:nvPr/>
        </p:nvSpPr>
        <p:spPr bwMode="auto">
          <a:xfrm>
            <a:off x="5637213" y="5778501"/>
            <a:ext cx="46037" cy="31750"/>
          </a:xfrm>
          <a:custGeom>
            <a:avLst/>
            <a:gdLst/>
            <a:ahLst/>
            <a:cxnLst>
              <a:cxn ang="0">
                <a:pos x="16" y="6"/>
              </a:cxn>
              <a:cxn ang="0">
                <a:pos x="3" y="1"/>
              </a:cxn>
              <a:cxn ang="0">
                <a:pos x="2" y="6"/>
              </a:cxn>
              <a:cxn ang="0">
                <a:pos x="14" y="12"/>
              </a:cxn>
              <a:cxn ang="0">
                <a:pos x="16" y="6"/>
              </a:cxn>
            </a:cxnLst>
            <a:rect l="0" t="0" r="r" b="b"/>
            <a:pathLst>
              <a:path w="17" h="12">
                <a:moveTo>
                  <a:pt x="16" y="6"/>
                </a:moveTo>
                <a:cubicBezTo>
                  <a:pt x="14" y="4"/>
                  <a:pt x="8" y="0"/>
                  <a:pt x="3" y="1"/>
                </a:cubicBezTo>
                <a:cubicBezTo>
                  <a:pt x="0" y="3"/>
                  <a:pt x="2" y="6"/>
                  <a:pt x="2" y="6"/>
                </a:cubicBezTo>
                <a:cubicBezTo>
                  <a:pt x="2" y="6"/>
                  <a:pt x="6" y="11"/>
                  <a:pt x="14" y="12"/>
                </a:cubicBezTo>
                <a:cubicBezTo>
                  <a:pt x="17" y="12"/>
                  <a:pt x="17" y="7"/>
                  <a:pt x="16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19" name="Freeform 199"/>
          <p:cNvSpPr>
            <a:spLocks/>
          </p:cNvSpPr>
          <p:nvPr/>
        </p:nvSpPr>
        <p:spPr bwMode="auto">
          <a:xfrm>
            <a:off x="5680075" y="5794376"/>
            <a:ext cx="71437" cy="4286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7"/>
              </a:cxn>
              <a:cxn ang="0">
                <a:pos x="21" y="16"/>
              </a:cxn>
              <a:cxn ang="0">
                <a:pos x="26" y="5"/>
              </a:cxn>
              <a:cxn ang="0">
                <a:pos x="3" y="0"/>
              </a:cxn>
            </a:cxnLst>
            <a:rect l="0" t="0" r="r" b="b"/>
            <a:pathLst>
              <a:path w="27" h="16">
                <a:moveTo>
                  <a:pt x="3" y="0"/>
                </a:moveTo>
                <a:cubicBezTo>
                  <a:pt x="2" y="1"/>
                  <a:pt x="0" y="5"/>
                  <a:pt x="0" y="7"/>
                </a:cubicBezTo>
                <a:cubicBezTo>
                  <a:pt x="0" y="9"/>
                  <a:pt x="21" y="16"/>
                  <a:pt x="21" y="16"/>
                </a:cubicBezTo>
                <a:cubicBezTo>
                  <a:pt x="21" y="16"/>
                  <a:pt x="27" y="11"/>
                  <a:pt x="26" y="5"/>
                </a:cubicBezTo>
                <a:cubicBezTo>
                  <a:pt x="25" y="2"/>
                  <a:pt x="4" y="0"/>
                  <a:pt x="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0" name="Freeform 200"/>
          <p:cNvSpPr>
            <a:spLocks/>
          </p:cNvSpPr>
          <p:nvPr/>
        </p:nvSpPr>
        <p:spPr bwMode="auto">
          <a:xfrm>
            <a:off x="5648325" y="5751513"/>
            <a:ext cx="50800" cy="30163"/>
          </a:xfrm>
          <a:custGeom>
            <a:avLst/>
            <a:gdLst/>
            <a:ahLst/>
            <a:cxnLst>
              <a:cxn ang="0">
                <a:pos x="17" y="4"/>
              </a:cxn>
              <a:cxn ang="0">
                <a:pos x="3" y="1"/>
              </a:cxn>
              <a:cxn ang="0">
                <a:pos x="3" y="7"/>
              </a:cxn>
              <a:cxn ang="0">
                <a:pos x="16" y="10"/>
              </a:cxn>
              <a:cxn ang="0">
                <a:pos x="17" y="4"/>
              </a:cxn>
            </a:cxnLst>
            <a:rect l="0" t="0" r="r" b="b"/>
            <a:pathLst>
              <a:path w="19" h="11">
                <a:moveTo>
                  <a:pt x="17" y="4"/>
                </a:moveTo>
                <a:cubicBezTo>
                  <a:pt x="15" y="2"/>
                  <a:pt x="8" y="0"/>
                  <a:pt x="3" y="1"/>
                </a:cubicBezTo>
                <a:cubicBezTo>
                  <a:pt x="0" y="4"/>
                  <a:pt x="3" y="7"/>
                  <a:pt x="3" y="7"/>
                </a:cubicBezTo>
                <a:cubicBezTo>
                  <a:pt x="3" y="7"/>
                  <a:pt x="8" y="11"/>
                  <a:pt x="16" y="10"/>
                </a:cubicBezTo>
                <a:cubicBezTo>
                  <a:pt x="19" y="9"/>
                  <a:pt x="18" y="5"/>
                  <a:pt x="17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1" name="Freeform 201"/>
          <p:cNvSpPr>
            <a:spLocks/>
          </p:cNvSpPr>
          <p:nvPr/>
        </p:nvSpPr>
        <p:spPr bwMode="auto">
          <a:xfrm>
            <a:off x="5695950" y="5754688"/>
            <a:ext cx="73025" cy="38100"/>
          </a:xfrm>
          <a:custGeom>
            <a:avLst/>
            <a:gdLst/>
            <a:ahLst/>
            <a:cxnLst>
              <a:cxn ang="0">
                <a:pos x="2" y="2"/>
              </a:cxn>
              <a:cxn ang="0">
                <a:pos x="0" y="9"/>
              </a:cxn>
              <a:cxn ang="0">
                <a:pos x="22" y="14"/>
              </a:cxn>
              <a:cxn ang="0">
                <a:pos x="25" y="2"/>
              </a:cxn>
              <a:cxn ang="0">
                <a:pos x="2" y="2"/>
              </a:cxn>
            </a:cxnLst>
            <a:rect l="0" t="0" r="r" b="b"/>
            <a:pathLst>
              <a:path w="27" h="14">
                <a:moveTo>
                  <a:pt x="2" y="2"/>
                </a:moveTo>
                <a:cubicBezTo>
                  <a:pt x="0" y="3"/>
                  <a:pt x="0" y="7"/>
                  <a:pt x="0" y="9"/>
                </a:cubicBezTo>
                <a:cubicBezTo>
                  <a:pt x="0" y="11"/>
                  <a:pt x="22" y="14"/>
                  <a:pt x="22" y="14"/>
                </a:cubicBezTo>
                <a:cubicBezTo>
                  <a:pt x="22" y="14"/>
                  <a:pt x="27" y="8"/>
                  <a:pt x="25" y="2"/>
                </a:cubicBezTo>
                <a:cubicBezTo>
                  <a:pt x="24" y="0"/>
                  <a:pt x="3" y="2"/>
                  <a:pt x="2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2" name="Freeform 202"/>
          <p:cNvSpPr>
            <a:spLocks/>
          </p:cNvSpPr>
          <p:nvPr/>
        </p:nvSpPr>
        <p:spPr bwMode="auto">
          <a:xfrm>
            <a:off x="5521325" y="5808663"/>
            <a:ext cx="44450" cy="28575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4" y="0"/>
              </a:cxn>
              <a:cxn ang="0">
                <a:pos x="15" y="6"/>
              </a:cxn>
              <a:cxn ang="0">
                <a:pos x="3" y="11"/>
              </a:cxn>
              <a:cxn ang="0">
                <a:pos x="1" y="6"/>
              </a:cxn>
            </a:cxnLst>
            <a:rect l="0" t="0" r="r" b="b"/>
            <a:pathLst>
              <a:path w="17" h="11">
                <a:moveTo>
                  <a:pt x="1" y="6"/>
                </a:moveTo>
                <a:cubicBezTo>
                  <a:pt x="3" y="3"/>
                  <a:pt x="9" y="0"/>
                  <a:pt x="14" y="0"/>
                </a:cubicBezTo>
                <a:cubicBezTo>
                  <a:pt x="17" y="2"/>
                  <a:pt x="15" y="6"/>
                  <a:pt x="15" y="6"/>
                </a:cubicBezTo>
                <a:cubicBezTo>
                  <a:pt x="15" y="6"/>
                  <a:pt x="11" y="11"/>
                  <a:pt x="3" y="11"/>
                </a:cubicBezTo>
                <a:cubicBezTo>
                  <a:pt x="1" y="11"/>
                  <a:pt x="0" y="7"/>
                  <a:pt x="1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3" name="Freeform 203"/>
          <p:cNvSpPr>
            <a:spLocks/>
          </p:cNvSpPr>
          <p:nvPr/>
        </p:nvSpPr>
        <p:spPr bwMode="auto">
          <a:xfrm>
            <a:off x="5454650" y="5821363"/>
            <a:ext cx="68262" cy="42863"/>
          </a:xfrm>
          <a:custGeom>
            <a:avLst/>
            <a:gdLst/>
            <a:ahLst/>
            <a:cxnLst>
              <a:cxn ang="0">
                <a:pos x="23" y="0"/>
              </a:cxn>
              <a:cxn ang="0">
                <a:pos x="26" y="7"/>
              </a:cxn>
              <a:cxn ang="0">
                <a:pos x="6" y="16"/>
              </a:cxn>
              <a:cxn ang="0">
                <a:pos x="1" y="5"/>
              </a:cxn>
              <a:cxn ang="0">
                <a:pos x="23" y="0"/>
              </a:cxn>
            </a:cxnLst>
            <a:rect l="0" t="0" r="r" b="b"/>
            <a:pathLst>
              <a:path w="26" h="16">
                <a:moveTo>
                  <a:pt x="23" y="0"/>
                </a:moveTo>
                <a:cubicBezTo>
                  <a:pt x="25" y="1"/>
                  <a:pt x="26" y="5"/>
                  <a:pt x="26" y="7"/>
                </a:cubicBezTo>
                <a:cubicBezTo>
                  <a:pt x="26" y="9"/>
                  <a:pt x="6" y="16"/>
                  <a:pt x="6" y="16"/>
                </a:cubicBezTo>
                <a:cubicBezTo>
                  <a:pt x="6" y="16"/>
                  <a:pt x="0" y="12"/>
                  <a:pt x="1" y="5"/>
                </a:cubicBezTo>
                <a:cubicBezTo>
                  <a:pt x="1" y="2"/>
                  <a:pt x="22" y="0"/>
                  <a:pt x="2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4" name="Freeform 204"/>
          <p:cNvSpPr>
            <a:spLocks/>
          </p:cNvSpPr>
          <p:nvPr/>
        </p:nvSpPr>
        <p:spPr bwMode="auto">
          <a:xfrm>
            <a:off x="5507038" y="5778501"/>
            <a:ext cx="47625" cy="30163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15" y="1"/>
              </a:cxn>
              <a:cxn ang="0">
                <a:pos x="15" y="7"/>
              </a:cxn>
              <a:cxn ang="0">
                <a:pos x="2" y="10"/>
              </a:cxn>
              <a:cxn ang="0">
                <a:pos x="2" y="4"/>
              </a:cxn>
            </a:cxnLst>
            <a:rect l="0" t="0" r="r" b="b"/>
            <a:pathLst>
              <a:path w="18" h="11">
                <a:moveTo>
                  <a:pt x="2" y="4"/>
                </a:moveTo>
                <a:cubicBezTo>
                  <a:pt x="4" y="3"/>
                  <a:pt x="10" y="0"/>
                  <a:pt x="15" y="1"/>
                </a:cubicBezTo>
                <a:cubicBezTo>
                  <a:pt x="18" y="4"/>
                  <a:pt x="15" y="7"/>
                  <a:pt x="15" y="7"/>
                </a:cubicBezTo>
                <a:cubicBezTo>
                  <a:pt x="15" y="7"/>
                  <a:pt x="10" y="11"/>
                  <a:pt x="2" y="10"/>
                </a:cubicBezTo>
                <a:cubicBezTo>
                  <a:pt x="0" y="9"/>
                  <a:pt x="0" y="5"/>
                  <a:pt x="2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5" name="Freeform 205"/>
          <p:cNvSpPr>
            <a:spLocks/>
          </p:cNvSpPr>
          <p:nvPr/>
        </p:nvSpPr>
        <p:spPr bwMode="auto">
          <a:xfrm>
            <a:off x="5435600" y="5781676"/>
            <a:ext cx="71437" cy="39688"/>
          </a:xfrm>
          <a:custGeom>
            <a:avLst/>
            <a:gdLst/>
            <a:ahLst/>
            <a:cxnLst>
              <a:cxn ang="0">
                <a:pos x="26" y="2"/>
              </a:cxn>
              <a:cxn ang="0">
                <a:pos x="27" y="9"/>
              </a:cxn>
              <a:cxn ang="0">
                <a:pos x="5" y="15"/>
              </a:cxn>
              <a:cxn ang="0">
                <a:pos x="3" y="3"/>
              </a:cxn>
              <a:cxn ang="0">
                <a:pos x="26" y="2"/>
              </a:cxn>
            </a:cxnLst>
            <a:rect l="0" t="0" r="r" b="b"/>
            <a:pathLst>
              <a:path w="27" h="15">
                <a:moveTo>
                  <a:pt x="26" y="2"/>
                </a:moveTo>
                <a:cubicBezTo>
                  <a:pt x="27" y="3"/>
                  <a:pt x="27" y="7"/>
                  <a:pt x="27" y="9"/>
                </a:cubicBezTo>
                <a:cubicBezTo>
                  <a:pt x="27" y="11"/>
                  <a:pt x="5" y="15"/>
                  <a:pt x="5" y="15"/>
                </a:cubicBezTo>
                <a:cubicBezTo>
                  <a:pt x="5" y="15"/>
                  <a:pt x="0" y="9"/>
                  <a:pt x="3" y="3"/>
                </a:cubicBezTo>
                <a:cubicBezTo>
                  <a:pt x="4" y="0"/>
                  <a:pt x="25" y="2"/>
                  <a:pt x="26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7" name="Freeform 207"/>
          <p:cNvSpPr>
            <a:spLocks/>
          </p:cNvSpPr>
          <p:nvPr/>
        </p:nvSpPr>
        <p:spPr bwMode="auto">
          <a:xfrm>
            <a:off x="5534025" y="6084889"/>
            <a:ext cx="42862" cy="23813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14" y="2"/>
              </a:cxn>
              <a:cxn ang="0">
                <a:pos x="13" y="6"/>
              </a:cxn>
              <a:cxn ang="0">
                <a:pos x="2" y="8"/>
              </a:cxn>
              <a:cxn ang="0">
                <a:pos x="2" y="3"/>
              </a:cxn>
            </a:cxnLst>
            <a:rect l="0" t="0" r="r" b="b"/>
            <a:pathLst>
              <a:path w="16" h="9">
                <a:moveTo>
                  <a:pt x="2" y="3"/>
                </a:moveTo>
                <a:cubicBezTo>
                  <a:pt x="4" y="2"/>
                  <a:pt x="10" y="0"/>
                  <a:pt x="14" y="2"/>
                </a:cubicBezTo>
                <a:cubicBezTo>
                  <a:pt x="16" y="4"/>
                  <a:pt x="13" y="6"/>
                  <a:pt x="13" y="6"/>
                </a:cubicBezTo>
                <a:cubicBezTo>
                  <a:pt x="13" y="6"/>
                  <a:pt x="9" y="9"/>
                  <a:pt x="2" y="8"/>
                </a:cubicBezTo>
                <a:cubicBezTo>
                  <a:pt x="0" y="7"/>
                  <a:pt x="1" y="4"/>
                  <a:pt x="2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8" name="Freeform 208"/>
          <p:cNvSpPr>
            <a:spLocks/>
          </p:cNvSpPr>
          <p:nvPr/>
        </p:nvSpPr>
        <p:spPr bwMode="auto">
          <a:xfrm>
            <a:off x="5475288" y="6081714"/>
            <a:ext cx="61912" cy="31750"/>
          </a:xfrm>
          <a:custGeom>
            <a:avLst/>
            <a:gdLst/>
            <a:ahLst/>
            <a:cxnLst>
              <a:cxn ang="0">
                <a:pos x="22" y="3"/>
              </a:cxn>
              <a:cxn ang="0">
                <a:pos x="23" y="9"/>
              </a:cxn>
              <a:cxn ang="0">
                <a:pos x="4" y="12"/>
              </a:cxn>
              <a:cxn ang="0">
                <a:pos x="3" y="2"/>
              </a:cxn>
              <a:cxn ang="0">
                <a:pos x="22" y="3"/>
              </a:cxn>
            </a:cxnLst>
            <a:rect l="0" t="0" r="r" b="b"/>
            <a:pathLst>
              <a:path w="23" h="12">
                <a:moveTo>
                  <a:pt x="22" y="3"/>
                </a:moveTo>
                <a:cubicBezTo>
                  <a:pt x="23" y="4"/>
                  <a:pt x="23" y="8"/>
                  <a:pt x="23" y="9"/>
                </a:cubicBezTo>
                <a:cubicBezTo>
                  <a:pt x="22" y="11"/>
                  <a:pt x="4" y="12"/>
                  <a:pt x="4" y="12"/>
                </a:cubicBezTo>
                <a:cubicBezTo>
                  <a:pt x="4" y="12"/>
                  <a:pt x="0" y="7"/>
                  <a:pt x="3" y="2"/>
                </a:cubicBezTo>
                <a:cubicBezTo>
                  <a:pt x="4" y="0"/>
                  <a:pt x="21" y="3"/>
                  <a:pt x="22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29" name="Freeform 209"/>
          <p:cNvSpPr>
            <a:spLocks/>
          </p:cNvSpPr>
          <p:nvPr/>
        </p:nvSpPr>
        <p:spPr bwMode="auto">
          <a:xfrm>
            <a:off x="5530850" y="6061076"/>
            <a:ext cx="42862" cy="23813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14" y="2"/>
              </a:cxn>
              <a:cxn ang="0">
                <a:pos x="12" y="6"/>
              </a:cxn>
              <a:cxn ang="0">
                <a:pos x="1" y="6"/>
              </a:cxn>
              <a:cxn ang="0">
                <a:pos x="2" y="1"/>
              </a:cxn>
            </a:cxnLst>
            <a:rect l="0" t="0" r="r" b="b"/>
            <a:pathLst>
              <a:path w="16" h="9">
                <a:moveTo>
                  <a:pt x="2" y="1"/>
                </a:moveTo>
                <a:cubicBezTo>
                  <a:pt x="4" y="0"/>
                  <a:pt x="10" y="0"/>
                  <a:pt x="14" y="2"/>
                </a:cubicBezTo>
                <a:cubicBezTo>
                  <a:pt x="16" y="5"/>
                  <a:pt x="12" y="6"/>
                  <a:pt x="12" y="6"/>
                </a:cubicBezTo>
                <a:cubicBezTo>
                  <a:pt x="12" y="6"/>
                  <a:pt x="8" y="9"/>
                  <a:pt x="1" y="6"/>
                </a:cubicBezTo>
                <a:cubicBezTo>
                  <a:pt x="0" y="5"/>
                  <a:pt x="1" y="2"/>
                  <a:pt x="2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0" name="Freeform 210"/>
          <p:cNvSpPr>
            <a:spLocks/>
          </p:cNvSpPr>
          <p:nvPr/>
        </p:nvSpPr>
        <p:spPr bwMode="auto">
          <a:xfrm>
            <a:off x="5473700" y="6042026"/>
            <a:ext cx="60325" cy="38100"/>
          </a:xfrm>
          <a:custGeom>
            <a:avLst/>
            <a:gdLst/>
            <a:ahLst/>
            <a:cxnLst>
              <a:cxn ang="0">
                <a:pos x="22" y="7"/>
              </a:cxn>
              <a:cxn ang="0">
                <a:pos x="22" y="13"/>
              </a:cxn>
              <a:cxn ang="0">
                <a:pos x="3" y="12"/>
              </a:cxn>
              <a:cxn ang="0">
                <a:pos x="3" y="2"/>
              </a:cxn>
              <a:cxn ang="0">
                <a:pos x="22" y="7"/>
              </a:cxn>
            </a:cxnLst>
            <a:rect l="0" t="0" r="r" b="b"/>
            <a:pathLst>
              <a:path w="23" h="14">
                <a:moveTo>
                  <a:pt x="22" y="7"/>
                </a:moveTo>
                <a:cubicBezTo>
                  <a:pt x="23" y="8"/>
                  <a:pt x="22" y="11"/>
                  <a:pt x="22" y="13"/>
                </a:cubicBezTo>
                <a:cubicBezTo>
                  <a:pt x="21" y="14"/>
                  <a:pt x="3" y="12"/>
                  <a:pt x="3" y="12"/>
                </a:cubicBezTo>
                <a:cubicBezTo>
                  <a:pt x="3" y="12"/>
                  <a:pt x="0" y="6"/>
                  <a:pt x="3" y="2"/>
                </a:cubicBezTo>
                <a:cubicBezTo>
                  <a:pt x="5" y="0"/>
                  <a:pt x="21" y="6"/>
                  <a:pt x="22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1" name="Freeform 211"/>
          <p:cNvSpPr>
            <a:spLocks/>
          </p:cNvSpPr>
          <p:nvPr/>
        </p:nvSpPr>
        <p:spPr bwMode="auto">
          <a:xfrm>
            <a:off x="5632450" y="6081714"/>
            <a:ext cx="39687" cy="23813"/>
          </a:xfrm>
          <a:custGeom>
            <a:avLst/>
            <a:gdLst/>
            <a:ahLst/>
            <a:cxnLst>
              <a:cxn ang="0">
                <a:pos x="13" y="2"/>
              </a:cxn>
              <a:cxn ang="0">
                <a:pos x="2" y="2"/>
              </a:cxn>
              <a:cxn ang="0">
                <a:pos x="3" y="7"/>
              </a:cxn>
              <a:cxn ang="0">
                <a:pos x="14" y="6"/>
              </a:cxn>
              <a:cxn ang="0">
                <a:pos x="13" y="2"/>
              </a:cxn>
            </a:cxnLst>
            <a:rect l="0" t="0" r="r" b="b"/>
            <a:pathLst>
              <a:path w="15" h="9">
                <a:moveTo>
                  <a:pt x="13" y="2"/>
                </a:moveTo>
                <a:cubicBezTo>
                  <a:pt x="11" y="1"/>
                  <a:pt x="5" y="0"/>
                  <a:pt x="2" y="2"/>
                </a:cubicBezTo>
                <a:cubicBezTo>
                  <a:pt x="0" y="5"/>
                  <a:pt x="3" y="7"/>
                  <a:pt x="3" y="7"/>
                </a:cubicBezTo>
                <a:cubicBezTo>
                  <a:pt x="3" y="7"/>
                  <a:pt x="7" y="9"/>
                  <a:pt x="14" y="6"/>
                </a:cubicBezTo>
                <a:cubicBezTo>
                  <a:pt x="15" y="5"/>
                  <a:pt x="14" y="2"/>
                  <a:pt x="13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2" name="Freeform 212"/>
          <p:cNvSpPr>
            <a:spLocks/>
          </p:cNvSpPr>
          <p:nvPr/>
        </p:nvSpPr>
        <p:spPr bwMode="auto">
          <a:xfrm>
            <a:off x="5670550" y="6065839"/>
            <a:ext cx="60325" cy="38100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12"/>
              </a:cxn>
              <a:cxn ang="0">
                <a:pos x="20" y="12"/>
              </a:cxn>
              <a:cxn ang="0">
                <a:pos x="20" y="2"/>
              </a:cxn>
              <a:cxn ang="0">
                <a:pos x="1" y="6"/>
              </a:cxn>
            </a:cxnLst>
            <a:rect l="0" t="0" r="r" b="b"/>
            <a:pathLst>
              <a:path w="23" h="14">
                <a:moveTo>
                  <a:pt x="1" y="6"/>
                </a:moveTo>
                <a:cubicBezTo>
                  <a:pt x="0" y="7"/>
                  <a:pt x="1" y="11"/>
                  <a:pt x="1" y="12"/>
                </a:cubicBezTo>
                <a:cubicBezTo>
                  <a:pt x="2" y="14"/>
                  <a:pt x="20" y="12"/>
                  <a:pt x="20" y="12"/>
                </a:cubicBezTo>
                <a:cubicBezTo>
                  <a:pt x="20" y="12"/>
                  <a:pt x="23" y="6"/>
                  <a:pt x="20" y="2"/>
                </a:cubicBezTo>
                <a:cubicBezTo>
                  <a:pt x="18" y="0"/>
                  <a:pt x="2" y="6"/>
                  <a:pt x="1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3" name="Freeform 213"/>
          <p:cNvSpPr>
            <a:spLocks/>
          </p:cNvSpPr>
          <p:nvPr/>
        </p:nvSpPr>
        <p:spPr bwMode="auto">
          <a:xfrm>
            <a:off x="5629275" y="6056314"/>
            <a:ext cx="42862" cy="23813"/>
          </a:xfrm>
          <a:custGeom>
            <a:avLst/>
            <a:gdLst/>
            <a:ahLst/>
            <a:cxnLst>
              <a:cxn ang="0">
                <a:pos x="13" y="1"/>
              </a:cxn>
              <a:cxn ang="0">
                <a:pos x="2" y="3"/>
              </a:cxn>
              <a:cxn ang="0">
                <a:pos x="4" y="8"/>
              </a:cxn>
              <a:cxn ang="0">
                <a:pos x="15" y="5"/>
              </a:cxn>
              <a:cxn ang="0">
                <a:pos x="13" y="1"/>
              </a:cxn>
            </a:cxnLst>
            <a:rect l="0" t="0" r="r" b="b"/>
            <a:pathLst>
              <a:path w="16" h="9">
                <a:moveTo>
                  <a:pt x="13" y="1"/>
                </a:moveTo>
                <a:cubicBezTo>
                  <a:pt x="11" y="0"/>
                  <a:pt x="5" y="1"/>
                  <a:pt x="2" y="3"/>
                </a:cubicBezTo>
                <a:cubicBezTo>
                  <a:pt x="0" y="7"/>
                  <a:pt x="4" y="8"/>
                  <a:pt x="4" y="8"/>
                </a:cubicBezTo>
                <a:cubicBezTo>
                  <a:pt x="4" y="8"/>
                  <a:pt x="9" y="9"/>
                  <a:pt x="15" y="5"/>
                </a:cubicBezTo>
                <a:cubicBezTo>
                  <a:pt x="16" y="4"/>
                  <a:pt x="14" y="1"/>
                  <a:pt x="13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4" name="Freeform 214"/>
          <p:cNvSpPr>
            <a:spLocks/>
          </p:cNvSpPr>
          <p:nvPr/>
        </p:nvSpPr>
        <p:spPr bwMode="auto">
          <a:xfrm>
            <a:off x="5667375" y="6026151"/>
            <a:ext cx="58737" cy="46038"/>
          </a:xfrm>
          <a:custGeom>
            <a:avLst/>
            <a:gdLst/>
            <a:ahLst/>
            <a:cxnLst>
              <a:cxn ang="0">
                <a:pos x="1" y="10"/>
              </a:cxn>
              <a:cxn ang="0">
                <a:pos x="2" y="16"/>
              </a:cxn>
              <a:cxn ang="0">
                <a:pos x="20" y="12"/>
              </a:cxn>
              <a:cxn ang="0">
                <a:pos x="18" y="2"/>
              </a:cxn>
              <a:cxn ang="0">
                <a:pos x="1" y="10"/>
              </a:cxn>
            </a:cxnLst>
            <a:rect l="0" t="0" r="r" b="b"/>
            <a:pathLst>
              <a:path w="22" h="17">
                <a:moveTo>
                  <a:pt x="1" y="10"/>
                </a:moveTo>
                <a:cubicBezTo>
                  <a:pt x="0" y="11"/>
                  <a:pt x="1" y="14"/>
                  <a:pt x="2" y="16"/>
                </a:cubicBezTo>
                <a:cubicBezTo>
                  <a:pt x="3" y="17"/>
                  <a:pt x="20" y="12"/>
                  <a:pt x="20" y="12"/>
                </a:cubicBezTo>
                <a:cubicBezTo>
                  <a:pt x="20" y="12"/>
                  <a:pt x="22" y="5"/>
                  <a:pt x="18" y="2"/>
                </a:cubicBezTo>
                <a:cubicBezTo>
                  <a:pt x="16" y="0"/>
                  <a:pt x="1" y="9"/>
                  <a:pt x="1" y="1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5" name="Freeform 215"/>
          <p:cNvSpPr>
            <a:spLocks/>
          </p:cNvSpPr>
          <p:nvPr/>
        </p:nvSpPr>
        <p:spPr bwMode="auto">
          <a:xfrm>
            <a:off x="5632450" y="6130926"/>
            <a:ext cx="39687" cy="23813"/>
          </a:xfrm>
          <a:custGeom>
            <a:avLst/>
            <a:gdLst/>
            <a:ahLst/>
            <a:cxnLst>
              <a:cxn ang="0">
                <a:pos x="14" y="3"/>
              </a:cxn>
              <a:cxn ang="0">
                <a:pos x="3" y="1"/>
              </a:cxn>
              <a:cxn ang="0">
                <a:pos x="3" y="5"/>
              </a:cxn>
              <a:cxn ang="0">
                <a:pos x="13" y="8"/>
              </a:cxn>
              <a:cxn ang="0">
                <a:pos x="14" y="3"/>
              </a:cxn>
            </a:cxnLst>
            <a:rect l="0" t="0" r="r" b="b"/>
            <a:pathLst>
              <a:path w="15" h="9">
                <a:moveTo>
                  <a:pt x="14" y="3"/>
                </a:moveTo>
                <a:cubicBezTo>
                  <a:pt x="12" y="2"/>
                  <a:pt x="7" y="0"/>
                  <a:pt x="3" y="1"/>
                </a:cubicBezTo>
                <a:cubicBezTo>
                  <a:pt x="0" y="3"/>
                  <a:pt x="3" y="5"/>
                  <a:pt x="3" y="5"/>
                </a:cubicBezTo>
                <a:cubicBezTo>
                  <a:pt x="3" y="5"/>
                  <a:pt x="6" y="9"/>
                  <a:pt x="13" y="8"/>
                </a:cubicBezTo>
                <a:cubicBezTo>
                  <a:pt x="15" y="8"/>
                  <a:pt x="15" y="4"/>
                  <a:pt x="14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6" name="Freeform 216"/>
          <p:cNvSpPr>
            <a:spLocks/>
          </p:cNvSpPr>
          <p:nvPr/>
        </p:nvSpPr>
        <p:spPr bwMode="auto">
          <a:xfrm>
            <a:off x="5672138" y="6135689"/>
            <a:ext cx="61912" cy="31750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7"/>
              </a:cxn>
              <a:cxn ang="0">
                <a:pos x="18" y="12"/>
              </a:cxn>
              <a:cxn ang="0">
                <a:pos x="21" y="2"/>
              </a:cxn>
              <a:cxn ang="0">
                <a:pos x="2" y="1"/>
              </a:cxn>
            </a:cxnLst>
            <a:rect l="0" t="0" r="r" b="b"/>
            <a:pathLst>
              <a:path w="23" h="12">
                <a:moveTo>
                  <a:pt x="2" y="1"/>
                </a:moveTo>
                <a:cubicBezTo>
                  <a:pt x="0" y="2"/>
                  <a:pt x="0" y="5"/>
                  <a:pt x="0" y="7"/>
                </a:cubicBezTo>
                <a:cubicBezTo>
                  <a:pt x="0" y="8"/>
                  <a:pt x="18" y="12"/>
                  <a:pt x="18" y="12"/>
                </a:cubicBezTo>
                <a:cubicBezTo>
                  <a:pt x="18" y="12"/>
                  <a:pt x="23" y="7"/>
                  <a:pt x="21" y="2"/>
                </a:cubicBezTo>
                <a:cubicBezTo>
                  <a:pt x="20" y="0"/>
                  <a:pt x="2" y="0"/>
                  <a:pt x="2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7" name="Freeform 217"/>
          <p:cNvSpPr>
            <a:spLocks/>
          </p:cNvSpPr>
          <p:nvPr/>
        </p:nvSpPr>
        <p:spPr bwMode="auto">
          <a:xfrm>
            <a:off x="5632450" y="6108701"/>
            <a:ext cx="42862" cy="23813"/>
          </a:xfrm>
          <a:custGeom>
            <a:avLst/>
            <a:gdLst/>
            <a:ahLst/>
            <a:cxnLst>
              <a:cxn ang="0">
                <a:pos x="14" y="2"/>
              </a:cxn>
              <a:cxn ang="0">
                <a:pos x="3" y="1"/>
              </a:cxn>
              <a:cxn ang="0">
                <a:pos x="3" y="6"/>
              </a:cxn>
              <a:cxn ang="0">
                <a:pos x="14" y="7"/>
              </a:cxn>
              <a:cxn ang="0">
                <a:pos x="14" y="2"/>
              </a:cxn>
            </a:cxnLst>
            <a:rect l="0" t="0" r="r" b="b"/>
            <a:pathLst>
              <a:path w="16" h="9">
                <a:moveTo>
                  <a:pt x="14" y="2"/>
                </a:moveTo>
                <a:cubicBezTo>
                  <a:pt x="12" y="1"/>
                  <a:pt x="6" y="0"/>
                  <a:pt x="3" y="1"/>
                </a:cubicBezTo>
                <a:cubicBezTo>
                  <a:pt x="0" y="4"/>
                  <a:pt x="3" y="6"/>
                  <a:pt x="3" y="6"/>
                </a:cubicBezTo>
                <a:cubicBezTo>
                  <a:pt x="3" y="6"/>
                  <a:pt x="8" y="9"/>
                  <a:pt x="14" y="7"/>
                </a:cubicBezTo>
                <a:cubicBezTo>
                  <a:pt x="16" y="6"/>
                  <a:pt x="15" y="2"/>
                  <a:pt x="14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8" name="Freeform 218"/>
          <p:cNvSpPr>
            <a:spLocks/>
          </p:cNvSpPr>
          <p:nvPr/>
        </p:nvSpPr>
        <p:spPr bwMode="auto">
          <a:xfrm>
            <a:off x="5672138" y="6097589"/>
            <a:ext cx="61912" cy="34925"/>
          </a:xfrm>
          <a:custGeom>
            <a:avLst/>
            <a:gdLst/>
            <a:ahLst/>
            <a:cxnLst>
              <a:cxn ang="0">
                <a:pos x="2" y="5"/>
              </a:cxn>
              <a:cxn ang="0">
                <a:pos x="1" y="11"/>
              </a:cxn>
              <a:cxn ang="0">
                <a:pos x="20" y="12"/>
              </a:cxn>
              <a:cxn ang="0">
                <a:pos x="21" y="2"/>
              </a:cxn>
              <a:cxn ang="0">
                <a:pos x="2" y="5"/>
              </a:cxn>
            </a:cxnLst>
            <a:rect l="0" t="0" r="r" b="b"/>
            <a:pathLst>
              <a:path w="23" h="13">
                <a:moveTo>
                  <a:pt x="2" y="5"/>
                </a:moveTo>
                <a:cubicBezTo>
                  <a:pt x="0" y="6"/>
                  <a:pt x="1" y="9"/>
                  <a:pt x="1" y="11"/>
                </a:cubicBezTo>
                <a:cubicBezTo>
                  <a:pt x="2" y="13"/>
                  <a:pt x="20" y="12"/>
                  <a:pt x="20" y="12"/>
                </a:cubicBezTo>
                <a:cubicBezTo>
                  <a:pt x="20" y="12"/>
                  <a:pt x="23" y="7"/>
                  <a:pt x="21" y="2"/>
                </a:cubicBezTo>
                <a:cubicBezTo>
                  <a:pt x="19" y="0"/>
                  <a:pt x="2" y="4"/>
                  <a:pt x="2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39" name="Freeform 219"/>
          <p:cNvSpPr>
            <a:spLocks/>
          </p:cNvSpPr>
          <p:nvPr/>
        </p:nvSpPr>
        <p:spPr bwMode="auto">
          <a:xfrm>
            <a:off x="5619750" y="6159501"/>
            <a:ext cx="25400" cy="36513"/>
          </a:xfrm>
          <a:custGeom>
            <a:avLst/>
            <a:gdLst/>
            <a:ahLst/>
            <a:cxnLst>
              <a:cxn ang="0">
                <a:pos x="9" y="10"/>
              </a:cxn>
              <a:cxn ang="0">
                <a:pos x="3" y="0"/>
              </a:cxn>
              <a:cxn ang="0">
                <a:pos x="0" y="3"/>
              </a:cxn>
              <a:cxn ang="0">
                <a:pos x="6" y="13"/>
              </a:cxn>
              <a:cxn ang="0">
                <a:pos x="9" y="10"/>
              </a:cxn>
            </a:cxnLst>
            <a:rect l="0" t="0" r="r" b="b"/>
            <a:pathLst>
              <a:path w="10" h="14">
                <a:moveTo>
                  <a:pt x="9" y="10"/>
                </a:moveTo>
                <a:cubicBezTo>
                  <a:pt x="9" y="8"/>
                  <a:pt x="7" y="2"/>
                  <a:pt x="3" y="0"/>
                </a:cubicBezTo>
                <a:cubicBezTo>
                  <a:pt x="0" y="0"/>
                  <a:pt x="0" y="3"/>
                  <a:pt x="0" y="3"/>
                </a:cubicBezTo>
                <a:cubicBezTo>
                  <a:pt x="0" y="3"/>
                  <a:pt x="0" y="8"/>
                  <a:pt x="6" y="13"/>
                </a:cubicBezTo>
                <a:cubicBezTo>
                  <a:pt x="7" y="14"/>
                  <a:pt x="10" y="11"/>
                  <a:pt x="9" y="1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0" name="Freeform 220"/>
          <p:cNvSpPr>
            <a:spLocks/>
          </p:cNvSpPr>
          <p:nvPr/>
        </p:nvSpPr>
        <p:spPr bwMode="auto">
          <a:xfrm>
            <a:off x="5632450" y="6188076"/>
            <a:ext cx="53975" cy="53975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1" y="3"/>
              </a:cxn>
              <a:cxn ang="0">
                <a:pos x="11" y="20"/>
              </a:cxn>
              <a:cxn ang="0">
                <a:pos x="19" y="15"/>
              </a:cxn>
              <a:cxn ang="0">
                <a:pos x="7" y="0"/>
              </a:cxn>
            </a:cxnLst>
            <a:rect l="0" t="0" r="r" b="b"/>
            <a:pathLst>
              <a:path w="20" h="20">
                <a:moveTo>
                  <a:pt x="7" y="0"/>
                </a:moveTo>
                <a:cubicBezTo>
                  <a:pt x="5" y="0"/>
                  <a:pt x="3" y="2"/>
                  <a:pt x="1" y="3"/>
                </a:cubicBezTo>
                <a:cubicBezTo>
                  <a:pt x="0" y="5"/>
                  <a:pt x="11" y="20"/>
                  <a:pt x="11" y="20"/>
                </a:cubicBezTo>
                <a:cubicBezTo>
                  <a:pt x="11" y="20"/>
                  <a:pt x="17" y="19"/>
                  <a:pt x="19" y="15"/>
                </a:cubicBezTo>
                <a:cubicBezTo>
                  <a:pt x="20" y="12"/>
                  <a:pt x="7" y="1"/>
                  <a:pt x="7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1" name="Freeform 221"/>
          <p:cNvSpPr>
            <a:spLocks/>
          </p:cNvSpPr>
          <p:nvPr/>
        </p:nvSpPr>
        <p:spPr bwMode="auto">
          <a:xfrm>
            <a:off x="5597525" y="6162676"/>
            <a:ext cx="23812" cy="41275"/>
          </a:xfrm>
          <a:custGeom>
            <a:avLst/>
            <a:gdLst/>
            <a:ahLst/>
            <a:cxnLst>
              <a:cxn ang="0">
                <a:pos x="8" y="14"/>
              </a:cxn>
              <a:cxn ang="0">
                <a:pos x="7" y="2"/>
              </a:cxn>
              <a:cxn ang="0">
                <a:pos x="3" y="4"/>
              </a:cxn>
              <a:cxn ang="0">
                <a:pos x="3" y="15"/>
              </a:cxn>
              <a:cxn ang="0">
                <a:pos x="8" y="14"/>
              </a:cxn>
            </a:cxnLst>
            <a:rect l="0" t="0" r="r" b="b"/>
            <a:pathLst>
              <a:path w="9" h="16">
                <a:moveTo>
                  <a:pt x="8" y="14"/>
                </a:moveTo>
                <a:cubicBezTo>
                  <a:pt x="9" y="12"/>
                  <a:pt x="9" y="6"/>
                  <a:pt x="7" y="2"/>
                </a:cubicBezTo>
                <a:cubicBezTo>
                  <a:pt x="4" y="0"/>
                  <a:pt x="3" y="4"/>
                  <a:pt x="3" y="4"/>
                </a:cubicBezTo>
                <a:cubicBezTo>
                  <a:pt x="3" y="4"/>
                  <a:pt x="0" y="8"/>
                  <a:pt x="3" y="15"/>
                </a:cubicBezTo>
                <a:cubicBezTo>
                  <a:pt x="4" y="16"/>
                  <a:pt x="7" y="15"/>
                  <a:pt x="8" y="1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2" name="Freeform 222"/>
          <p:cNvSpPr>
            <a:spLocks/>
          </p:cNvSpPr>
          <p:nvPr/>
        </p:nvSpPr>
        <p:spPr bwMode="auto">
          <a:xfrm>
            <a:off x="5603875" y="6202364"/>
            <a:ext cx="36512" cy="60325"/>
          </a:xfrm>
          <a:custGeom>
            <a:avLst/>
            <a:gdLst/>
            <a:ahLst/>
            <a:cxnLst>
              <a:cxn ang="0">
                <a:pos x="7" y="1"/>
              </a:cxn>
              <a:cxn ang="0">
                <a:pos x="1" y="1"/>
              </a:cxn>
              <a:cxn ang="0">
                <a:pos x="2" y="20"/>
              </a:cxn>
              <a:cxn ang="0">
                <a:pos x="12" y="20"/>
              </a:cxn>
              <a:cxn ang="0">
                <a:pos x="7" y="1"/>
              </a:cxn>
            </a:cxnLst>
            <a:rect l="0" t="0" r="r" b="b"/>
            <a:pathLst>
              <a:path w="14" h="23">
                <a:moveTo>
                  <a:pt x="7" y="1"/>
                </a:moveTo>
                <a:cubicBezTo>
                  <a:pt x="6" y="0"/>
                  <a:pt x="3" y="1"/>
                  <a:pt x="1" y="1"/>
                </a:cubicBezTo>
                <a:cubicBezTo>
                  <a:pt x="0" y="2"/>
                  <a:pt x="2" y="20"/>
                  <a:pt x="2" y="20"/>
                </a:cubicBezTo>
                <a:cubicBezTo>
                  <a:pt x="2" y="20"/>
                  <a:pt x="8" y="23"/>
                  <a:pt x="12" y="20"/>
                </a:cubicBezTo>
                <a:cubicBezTo>
                  <a:pt x="14" y="18"/>
                  <a:pt x="8" y="2"/>
                  <a:pt x="7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3" name="Freeform 223"/>
          <p:cNvSpPr>
            <a:spLocks/>
          </p:cNvSpPr>
          <p:nvPr/>
        </p:nvSpPr>
        <p:spPr bwMode="auto">
          <a:xfrm>
            <a:off x="5576888" y="6162676"/>
            <a:ext cx="26987" cy="36513"/>
          </a:xfrm>
          <a:custGeom>
            <a:avLst/>
            <a:gdLst/>
            <a:ahLst/>
            <a:cxnLst>
              <a:cxn ang="0">
                <a:pos x="5" y="13"/>
              </a:cxn>
              <a:cxn ang="0">
                <a:pos x="10" y="3"/>
              </a:cxn>
              <a:cxn ang="0">
                <a:pos x="5" y="2"/>
              </a:cxn>
              <a:cxn ang="0">
                <a:pos x="0" y="11"/>
              </a:cxn>
              <a:cxn ang="0">
                <a:pos x="5" y="13"/>
              </a:cxn>
            </a:cxnLst>
            <a:rect l="0" t="0" r="r" b="b"/>
            <a:pathLst>
              <a:path w="10" h="14">
                <a:moveTo>
                  <a:pt x="5" y="13"/>
                </a:moveTo>
                <a:cubicBezTo>
                  <a:pt x="6" y="12"/>
                  <a:pt x="10" y="7"/>
                  <a:pt x="10" y="3"/>
                </a:cubicBezTo>
                <a:cubicBezTo>
                  <a:pt x="8" y="0"/>
                  <a:pt x="5" y="2"/>
                  <a:pt x="5" y="2"/>
                </a:cubicBezTo>
                <a:cubicBezTo>
                  <a:pt x="5" y="2"/>
                  <a:pt x="1" y="4"/>
                  <a:pt x="0" y="11"/>
                </a:cubicBezTo>
                <a:cubicBezTo>
                  <a:pt x="0" y="13"/>
                  <a:pt x="4" y="14"/>
                  <a:pt x="5" y="1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4" name="Freeform 224"/>
          <p:cNvSpPr>
            <a:spLocks/>
          </p:cNvSpPr>
          <p:nvPr/>
        </p:nvSpPr>
        <p:spPr bwMode="auto">
          <a:xfrm>
            <a:off x="5549900" y="6196014"/>
            <a:ext cx="39687" cy="58738"/>
          </a:xfrm>
          <a:custGeom>
            <a:avLst/>
            <a:gdLst/>
            <a:ahLst/>
            <a:cxnLst>
              <a:cxn ang="0">
                <a:pos x="15" y="3"/>
              </a:cxn>
              <a:cxn ang="0">
                <a:pos x="9" y="0"/>
              </a:cxn>
              <a:cxn ang="0">
                <a:pos x="0" y="16"/>
              </a:cxn>
              <a:cxn ang="0">
                <a:pos x="9" y="21"/>
              </a:cxn>
              <a:cxn ang="0">
                <a:pos x="15" y="3"/>
              </a:cxn>
            </a:cxnLst>
            <a:rect l="0" t="0" r="r" b="b"/>
            <a:pathLst>
              <a:path w="15" h="22">
                <a:moveTo>
                  <a:pt x="15" y="3"/>
                </a:moveTo>
                <a:cubicBezTo>
                  <a:pt x="14" y="1"/>
                  <a:pt x="11" y="0"/>
                  <a:pt x="9" y="0"/>
                </a:cubicBezTo>
                <a:cubicBezTo>
                  <a:pt x="8" y="0"/>
                  <a:pt x="0" y="16"/>
                  <a:pt x="0" y="16"/>
                </a:cubicBezTo>
                <a:cubicBezTo>
                  <a:pt x="0" y="16"/>
                  <a:pt x="4" y="22"/>
                  <a:pt x="9" y="21"/>
                </a:cubicBezTo>
                <a:cubicBezTo>
                  <a:pt x="12" y="21"/>
                  <a:pt x="15" y="4"/>
                  <a:pt x="15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5" name="Freeform 225"/>
          <p:cNvSpPr>
            <a:spLocks/>
          </p:cNvSpPr>
          <p:nvPr/>
        </p:nvSpPr>
        <p:spPr bwMode="auto">
          <a:xfrm>
            <a:off x="5627688" y="6146801"/>
            <a:ext cx="34925" cy="28575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4" y="0"/>
              </a:cxn>
              <a:cxn ang="0">
                <a:pos x="2" y="4"/>
              </a:cxn>
              <a:cxn ang="0">
                <a:pos x="10" y="11"/>
              </a:cxn>
              <a:cxn ang="0">
                <a:pos x="13" y="7"/>
              </a:cxn>
            </a:cxnLst>
            <a:rect l="0" t="0" r="r" b="b"/>
            <a:pathLst>
              <a:path w="13" h="11">
                <a:moveTo>
                  <a:pt x="13" y="7"/>
                </a:moveTo>
                <a:cubicBezTo>
                  <a:pt x="12" y="5"/>
                  <a:pt x="8" y="1"/>
                  <a:pt x="4" y="0"/>
                </a:cubicBezTo>
                <a:cubicBezTo>
                  <a:pt x="0" y="1"/>
                  <a:pt x="2" y="4"/>
                  <a:pt x="2" y="4"/>
                </a:cubicBezTo>
                <a:cubicBezTo>
                  <a:pt x="2" y="4"/>
                  <a:pt x="4" y="9"/>
                  <a:pt x="10" y="11"/>
                </a:cubicBezTo>
                <a:cubicBezTo>
                  <a:pt x="12" y="11"/>
                  <a:pt x="13" y="8"/>
                  <a:pt x="13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6" name="Freeform 226"/>
          <p:cNvSpPr>
            <a:spLocks/>
          </p:cNvSpPr>
          <p:nvPr/>
        </p:nvSpPr>
        <p:spPr bwMode="auto">
          <a:xfrm>
            <a:off x="5656263" y="6164264"/>
            <a:ext cx="58737" cy="46038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1" y="5"/>
              </a:cxn>
              <a:cxn ang="0">
                <a:pos x="15" y="17"/>
              </a:cxn>
              <a:cxn ang="0">
                <a:pos x="22" y="9"/>
              </a:cxn>
              <a:cxn ang="0">
                <a:pos x="4" y="0"/>
              </a:cxn>
            </a:cxnLst>
            <a:rect l="0" t="0" r="r" b="b"/>
            <a:pathLst>
              <a:path w="22" h="17">
                <a:moveTo>
                  <a:pt x="4" y="0"/>
                </a:moveTo>
                <a:cubicBezTo>
                  <a:pt x="3" y="1"/>
                  <a:pt x="1" y="4"/>
                  <a:pt x="1" y="5"/>
                </a:cubicBezTo>
                <a:cubicBezTo>
                  <a:pt x="0" y="7"/>
                  <a:pt x="15" y="17"/>
                  <a:pt x="15" y="17"/>
                </a:cubicBezTo>
                <a:cubicBezTo>
                  <a:pt x="15" y="17"/>
                  <a:pt x="21" y="14"/>
                  <a:pt x="22" y="9"/>
                </a:cubicBezTo>
                <a:cubicBezTo>
                  <a:pt x="22" y="6"/>
                  <a:pt x="5" y="0"/>
                  <a:pt x="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7" name="Freeform 227"/>
          <p:cNvSpPr>
            <a:spLocks/>
          </p:cNvSpPr>
          <p:nvPr/>
        </p:nvSpPr>
        <p:spPr bwMode="auto">
          <a:xfrm>
            <a:off x="5549900" y="6130926"/>
            <a:ext cx="38100" cy="23813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11" y="0"/>
              </a:cxn>
              <a:cxn ang="0">
                <a:pos x="12" y="4"/>
              </a:cxn>
              <a:cxn ang="0">
                <a:pos x="2" y="9"/>
              </a:cxn>
              <a:cxn ang="0">
                <a:pos x="1" y="5"/>
              </a:cxn>
            </a:cxnLst>
            <a:rect l="0" t="0" r="r" b="b"/>
            <a:pathLst>
              <a:path w="14" h="9">
                <a:moveTo>
                  <a:pt x="1" y="5"/>
                </a:moveTo>
                <a:cubicBezTo>
                  <a:pt x="2" y="3"/>
                  <a:pt x="7" y="0"/>
                  <a:pt x="11" y="0"/>
                </a:cubicBezTo>
                <a:cubicBezTo>
                  <a:pt x="14" y="1"/>
                  <a:pt x="12" y="4"/>
                  <a:pt x="12" y="4"/>
                </a:cubicBezTo>
                <a:cubicBezTo>
                  <a:pt x="12" y="4"/>
                  <a:pt x="9" y="9"/>
                  <a:pt x="2" y="9"/>
                </a:cubicBezTo>
                <a:cubicBezTo>
                  <a:pt x="0" y="9"/>
                  <a:pt x="0" y="6"/>
                  <a:pt x="1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8" name="Freeform 228"/>
          <p:cNvSpPr>
            <a:spLocks/>
          </p:cNvSpPr>
          <p:nvPr/>
        </p:nvSpPr>
        <p:spPr bwMode="auto">
          <a:xfrm>
            <a:off x="5494338" y="6143626"/>
            <a:ext cx="58737" cy="36513"/>
          </a:xfrm>
          <a:custGeom>
            <a:avLst/>
            <a:gdLst/>
            <a:ahLst/>
            <a:cxnLst>
              <a:cxn ang="0">
                <a:pos x="19" y="0"/>
              </a:cxn>
              <a:cxn ang="0">
                <a:pos x="22" y="5"/>
              </a:cxn>
              <a:cxn ang="0">
                <a:pos x="5" y="14"/>
              </a:cxn>
              <a:cxn ang="0">
                <a:pos x="1" y="5"/>
              </a:cxn>
              <a:cxn ang="0">
                <a:pos x="19" y="0"/>
              </a:cxn>
            </a:cxnLst>
            <a:rect l="0" t="0" r="r" b="b"/>
            <a:pathLst>
              <a:path w="22" h="14">
                <a:moveTo>
                  <a:pt x="19" y="0"/>
                </a:moveTo>
                <a:cubicBezTo>
                  <a:pt x="21" y="0"/>
                  <a:pt x="22" y="3"/>
                  <a:pt x="22" y="5"/>
                </a:cubicBezTo>
                <a:cubicBezTo>
                  <a:pt x="22" y="7"/>
                  <a:pt x="5" y="14"/>
                  <a:pt x="5" y="14"/>
                </a:cubicBezTo>
                <a:cubicBezTo>
                  <a:pt x="5" y="14"/>
                  <a:pt x="0" y="10"/>
                  <a:pt x="1" y="5"/>
                </a:cubicBezTo>
                <a:cubicBezTo>
                  <a:pt x="1" y="2"/>
                  <a:pt x="18" y="0"/>
                  <a:pt x="19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49" name="Freeform 229"/>
          <p:cNvSpPr>
            <a:spLocks/>
          </p:cNvSpPr>
          <p:nvPr/>
        </p:nvSpPr>
        <p:spPr bwMode="auto">
          <a:xfrm>
            <a:off x="5561013" y="6148389"/>
            <a:ext cx="34925" cy="3175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9" y="0"/>
              </a:cxn>
              <a:cxn ang="0">
                <a:pos x="11" y="4"/>
              </a:cxn>
              <a:cxn ang="0">
                <a:pos x="3" y="12"/>
              </a:cxn>
              <a:cxn ang="0">
                <a:pos x="0" y="8"/>
              </a:cxn>
            </a:cxnLst>
            <a:rect l="0" t="0" r="r" b="b"/>
            <a:pathLst>
              <a:path w="13" h="12">
                <a:moveTo>
                  <a:pt x="0" y="8"/>
                </a:moveTo>
                <a:cubicBezTo>
                  <a:pt x="1" y="6"/>
                  <a:pt x="5" y="1"/>
                  <a:pt x="9" y="0"/>
                </a:cubicBezTo>
                <a:cubicBezTo>
                  <a:pt x="13" y="1"/>
                  <a:pt x="11" y="4"/>
                  <a:pt x="11" y="4"/>
                </a:cubicBezTo>
                <a:cubicBezTo>
                  <a:pt x="11" y="4"/>
                  <a:pt x="10" y="9"/>
                  <a:pt x="3" y="12"/>
                </a:cubicBezTo>
                <a:cubicBezTo>
                  <a:pt x="1" y="12"/>
                  <a:pt x="0" y="9"/>
                  <a:pt x="0" y="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0" name="Freeform 230"/>
          <p:cNvSpPr>
            <a:spLocks/>
          </p:cNvSpPr>
          <p:nvPr/>
        </p:nvSpPr>
        <p:spPr bwMode="auto">
          <a:xfrm>
            <a:off x="5510213" y="6170614"/>
            <a:ext cx="58737" cy="44450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21" y="5"/>
              </a:cxn>
              <a:cxn ang="0">
                <a:pos x="7" y="17"/>
              </a:cxn>
              <a:cxn ang="0">
                <a:pos x="0" y="10"/>
              </a:cxn>
              <a:cxn ang="0">
                <a:pos x="17" y="0"/>
              </a:cxn>
            </a:cxnLst>
            <a:rect l="0" t="0" r="r" b="b"/>
            <a:pathLst>
              <a:path w="22" h="17">
                <a:moveTo>
                  <a:pt x="17" y="0"/>
                </a:moveTo>
                <a:cubicBezTo>
                  <a:pt x="18" y="0"/>
                  <a:pt x="20" y="3"/>
                  <a:pt x="21" y="5"/>
                </a:cubicBezTo>
                <a:cubicBezTo>
                  <a:pt x="22" y="7"/>
                  <a:pt x="7" y="17"/>
                  <a:pt x="7" y="17"/>
                </a:cubicBezTo>
                <a:cubicBezTo>
                  <a:pt x="7" y="17"/>
                  <a:pt x="1" y="15"/>
                  <a:pt x="0" y="10"/>
                </a:cubicBezTo>
                <a:cubicBezTo>
                  <a:pt x="0" y="7"/>
                  <a:pt x="16" y="0"/>
                  <a:pt x="17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1" name="Freeform 231"/>
          <p:cNvSpPr>
            <a:spLocks/>
          </p:cNvSpPr>
          <p:nvPr/>
        </p:nvSpPr>
        <p:spPr bwMode="auto">
          <a:xfrm>
            <a:off x="5541963" y="6111876"/>
            <a:ext cx="39687" cy="23813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13" y="1"/>
              </a:cxn>
              <a:cxn ang="0">
                <a:pos x="13" y="5"/>
              </a:cxn>
              <a:cxn ang="0">
                <a:pos x="2" y="8"/>
              </a:cxn>
              <a:cxn ang="0">
                <a:pos x="1" y="4"/>
              </a:cxn>
            </a:cxnLst>
            <a:rect l="0" t="0" r="r" b="b"/>
            <a:pathLst>
              <a:path w="15" h="9">
                <a:moveTo>
                  <a:pt x="1" y="4"/>
                </a:moveTo>
                <a:cubicBezTo>
                  <a:pt x="3" y="2"/>
                  <a:pt x="9" y="0"/>
                  <a:pt x="13" y="1"/>
                </a:cubicBezTo>
                <a:cubicBezTo>
                  <a:pt x="15" y="3"/>
                  <a:pt x="13" y="5"/>
                  <a:pt x="13" y="5"/>
                </a:cubicBezTo>
                <a:cubicBezTo>
                  <a:pt x="13" y="5"/>
                  <a:pt x="9" y="9"/>
                  <a:pt x="2" y="8"/>
                </a:cubicBezTo>
                <a:cubicBezTo>
                  <a:pt x="0" y="8"/>
                  <a:pt x="0" y="4"/>
                  <a:pt x="1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2" name="Freeform 232"/>
          <p:cNvSpPr>
            <a:spLocks/>
          </p:cNvSpPr>
          <p:nvPr/>
        </p:nvSpPr>
        <p:spPr bwMode="auto">
          <a:xfrm>
            <a:off x="5483225" y="6116639"/>
            <a:ext cx="61912" cy="31750"/>
          </a:xfrm>
          <a:custGeom>
            <a:avLst/>
            <a:gdLst/>
            <a:ahLst/>
            <a:cxnLst>
              <a:cxn ang="0">
                <a:pos x="21" y="1"/>
              </a:cxn>
              <a:cxn ang="0">
                <a:pos x="23" y="7"/>
              </a:cxn>
              <a:cxn ang="0">
                <a:pos x="5" y="12"/>
              </a:cxn>
              <a:cxn ang="0">
                <a:pos x="2" y="2"/>
              </a:cxn>
              <a:cxn ang="0">
                <a:pos x="21" y="1"/>
              </a:cxn>
            </a:cxnLst>
            <a:rect l="0" t="0" r="r" b="b"/>
            <a:pathLst>
              <a:path w="23" h="12">
                <a:moveTo>
                  <a:pt x="21" y="1"/>
                </a:moveTo>
                <a:cubicBezTo>
                  <a:pt x="22" y="2"/>
                  <a:pt x="23" y="5"/>
                  <a:pt x="23" y="7"/>
                </a:cubicBezTo>
                <a:cubicBezTo>
                  <a:pt x="22" y="8"/>
                  <a:pt x="5" y="12"/>
                  <a:pt x="5" y="12"/>
                </a:cubicBezTo>
                <a:cubicBezTo>
                  <a:pt x="5" y="12"/>
                  <a:pt x="0" y="7"/>
                  <a:pt x="2" y="2"/>
                </a:cubicBezTo>
                <a:cubicBezTo>
                  <a:pt x="3" y="0"/>
                  <a:pt x="20" y="1"/>
                  <a:pt x="21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3" name="Freeform 233"/>
          <p:cNvSpPr>
            <a:spLocks/>
          </p:cNvSpPr>
          <p:nvPr/>
        </p:nvSpPr>
        <p:spPr bwMode="auto">
          <a:xfrm>
            <a:off x="5502275" y="5727701"/>
            <a:ext cx="47625" cy="30163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15" y="2"/>
              </a:cxn>
              <a:cxn ang="0">
                <a:pos x="15" y="7"/>
              </a:cxn>
              <a:cxn ang="0">
                <a:pos x="2" y="9"/>
              </a:cxn>
              <a:cxn ang="0">
                <a:pos x="2" y="4"/>
              </a:cxn>
            </a:cxnLst>
            <a:rect l="0" t="0" r="r" b="b"/>
            <a:pathLst>
              <a:path w="18" h="11">
                <a:moveTo>
                  <a:pt x="2" y="4"/>
                </a:moveTo>
                <a:cubicBezTo>
                  <a:pt x="4" y="2"/>
                  <a:pt x="11" y="0"/>
                  <a:pt x="15" y="2"/>
                </a:cubicBezTo>
                <a:cubicBezTo>
                  <a:pt x="18" y="4"/>
                  <a:pt x="15" y="7"/>
                  <a:pt x="15" y="7"/>
                </a:cubicBezTo>
                <a:cubicBezTo>
                  <a:pt x="15" y="7"/>
                  <a:pt x="10" y="11"/>
                  <a:pt x="2" y="9"/>
                </a:cubicBezTo>
                <a:cubicBezTo>
                  <a:pt x="0" y="9"/>
                  <a:pt x="1" y="5"/>
                  <a:pt x="2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4" name="Freeform 234"/>
          <p:cNvSpPr>
            <a:spLocks/>
          </p:cNvSpPr>
          <p:nvPr/>
        </p:nvSpPr>
        <p:spPr bwMode="auto">
          <a:xfrm>
            <a:off x="5430838" y="5726114"/>
            <a:ext cx="71437" cy="39688"/>
          </a:xfrm>
          <a:custGeom>
            <a:avLst/>
            <a:gdLst/>
            <a:ahLst/>
            <a:cxnLst>
              <a:cxn ang="0">
                <a:pos x="26" y="4"/>
              </a:cxn>
              <a:cxn ang="0">
                <a:pos x="27" y="11"/>
              </a:cxn>
              <a:cxn ang="0">
                <a:pos x="5" y="15"/>
              </a:cxn>
              <a:cxn ang="0">
                <a:pos x="3" y="3"/>
              </a:cxn>
              <a:cxn ang="0">
                <a:pos x="26" y="4"/>
              </a:cxn>
            </a:cxnLst>
            <a:rect l="0" t="0" r="r" b="b"/>
            <a:pathLst>
              <a:path w="27" h="15">
                <a:moveTo>
                  <a:pt x="26" y="4"/>
                </a:moveTo>
                <a:cubicBezTo>
                  <a:pt x="27" y="5"/>
                  <a:pt x="27" y="9"/>
                  <a:pt x="27" y="11"/>
                </a:cubicBezTo>
                <a:cubicBezTo>
                  <a:pt x="27" y="13"/>
                  <a:pt x="5" y="15"/>
                  <a:pt x="5" y="15"/>
                </a:cubicBezTo>
                <a:cubicBezTo>
                  <a:pt x="5" y="15"/>
                  <a:pt x="0" y="9"/>
                  <a:pt x="3" y="3"/>
                </a:cubicBezTo>
                <a:cubicBezTo>
                  <a:pt x="4" y="0"/>
                  <a:pt x="25" y="3"/>
                  <a:pt x="26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5" name="Freeform 235"/>
          <p:cNvSpPr>
            <a:spLocks/>
          </p:cNvSpPr>
          <p:nvPr/>
        </p:nvSpPr>
        <p:spPr bwMode="auto">
          <a:xfrm>
            <a:off x="5494338" y="5699126"/>
            <a:ext cx="50800" cy="28575"/>
          </a:xfrm>
          <a:custGeom>
            <a:avLst/>
            <a:gdLst/>
            <a:ahLst/>
            <a:cxnLst>
              <a:cxn ang="0">
                <a:pos x="3" y="2"/>
              </a:cxn>
              <a:cxn ang="0">
                <a:pos x="17" y="2"/>
              </a:cxn>
              <a:cxn ang="0">
                <a:pos x="16" y="8"/>
              </a:cxn>
              <a:cxn ang="0">
                <a:pos x="3" y="7"/>
              </a:cxn>
              <a:cxn ang="0">
                <a:pos x="3" y="2"/>
              </a:cxn>
            </a:cxnLst>
            <a:rect l="0" t="0" r="r" b="b"/>
            <a:pathLst>
              <a:path w="19" h="11">
                <a:moveTo>
                  <a:pt x="3" y="2"/>
                </a:moveTo>
                <a:cubicBezTo>
                  <a:pt x="6" y="1"/>
                  <a:pt x="13" y="0"/>
                  <a:pt x="17" y="2"/>
                </a:cubicBezTo>
                <a:cubicBezTo>
                  <a:pt x="19" y="6"/>
                  <a:pt x="16" y="8"/>
                  <a:pt x="16" y="8"/>
                </a:cubicBezTo>
                <a:cubicBezTo>
                  <a:pt x="16" y="8"/>
                  <a:pt x="10" y="11"/>
                  <a:pt x="3" y="7"/>
                </a:cubicBezTo>
                <a:cubicBezTo>
                  <a:pt x="0" y="6"/>
                  <a:pt x="2" y="2"/>
                  <a:pt x="3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6" name="Freeform 236"/>
          <p:cNvSpPr>
            <a:spLocks/>
          </p:cNvSpPr>
          <p:nvPr/>
        </p:nvSpPr>
        <p:spPr bwMode="auto">
          <a:xfrm>
            <a:off x="5424488" y="5678489"/>
            <a:ext cx="74612" cy="44450"/>
          </a:xfrm>
          <a:custGeom>
            <a:avLst/>
            <a:gdLst/>
            <a:ahLst/>
            <a:cxnLst>
              <a:cxn ang="0">
                <a:pos x="27" y="8"/>
              </a:cxn>
              <a:cxn ang="0">
                <a:pos x="26" y="15"/>
              </a:cxn>
              <a:cxn ang="0">
                <a:pos x="4" y="15"/>
              </a:cxn>
              <a:cxn ang="0">
                <a:pos x="4" y="3"/>
              </a:cxn>
              <a:cxn ang="0">
                <a:pos x="27" y="8"/>
              </a:cxn>
            </a:cxnLst>
            <a:rect l="0" t="0" r="r" b="b"/>
            <a:pathLst>
              <a:path w="28" h="17">
                <a:moveTo>
                  <a:pt x="27" y="8"/>
                </a:moveTo>
                <a:cubicBezTo>
                  <a:pt x="28" y="9"/>
                  <a:pt x="27" y="13"/>
                  <a:pt x="26" y="15"/>
                </a:cubicBezTo>
                <a:cubicBezTo>
                  <a:pt x="26" y="17"/>
                  <a:pt x="4" y="15"/>
                  <a:pt x="4" y="15"/>
                </a:cubicBezTo>
                <a:cubicBezTo>
                  <a:pt x="4" y="15"/>
                  <a:pt x="0" y="8"/>
                  <a:pt x="4" y="3"/>
                </a:cubicBezTo>
                <a:cubicBezTo>
                  <a:pt x="6" y="0"/>
                  <a:pt x="26" y="7"/>
                  <a:pt x="27" y="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7" name="Freeform 237"/>
          <p:cNvSpPr>
            <a:spLocks/>
          </p:cNvSpPr>
          <p:nvPr/>
        </p:nvSpPr>
        <p:spPr bwMode="auto">
          <a:xfrm>
            <a:off x="5507038" y="5643564"/>
            <a:ext cx="50800" cy="28575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16" y="3"/>
              </a:cxn>
              <a:cxn ang="0">
                <a:pos x="15" y="8"/>
              </a:cxn>
              <a:cxn ang="0">
                <a:pos x="2" y="9"/>
              </a:cxn>
              <a:cxn ang="0">
                <a:pos x="2" y="3"/>
              </a:cxn>
            </a:cxnLst>
            <a:rect l="0" t="0" r="r" b="b"/>
            <a:pathLst>
              <a:path w="19" h="11">
                <a:moveTo>
                  <a:pt x="2" y="3"/>
                </a:moveTo>
                <a:cubicBezTo>
                  <a:pt x="5" y="2"/>
                  <a:pt x="12" y="0"/>
                  <a:pt x="16" y="3"/>
                </a:cubicBezTo>
                <a:cubicBezTo>
                  <a:pt x="19" y="6"/>
                  <a:pt x="15" y="8"/>
                  <a:pt x="15" y="8"/>
                </a:cubicBezTo>
                <a:cubicBezTo>
                  <a:pt x="15" y="8"/>
                  <a:pt x="10" y="11"/>
                  <a:pt x="2" y="9"/>
                </a:cubicBezTo>
                <a:cubicBezTo>
                  <a:pt x="0" y="8"/>
                  <a:pt x="1" y="4"/>
                  <a:pt x="2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8" name="Freeform 238"/>
          <p:cNvSpPr>
            <a:spLocks/>
          </p:cNvSpPr>
          <p:nvPr/>
        </p:nvSpPr>
        <p:spPr bwMode="auto">
          <a:xfrm>
            <a:off x="5435600" y="5629276"/>
            <a:ext cx="74612" cy="42863"/>
          </a:xfrm>
          <a:custGeom>
            <a:avLst/>
            <a:gdLst/>
            <a:ahLst/>
            <a:cxnLst>
              <a:cxn ang="0">
                <a:pos x="27" y="7"/>
              </a:cxn>
              <a:cxn ang="0">
                <a:pos x="27" y="14"/>
              </a:cxn>
              <a:cxn ang="0">
                <a:pos x="5" y="15"/>
              </a:cxn>
              <a:cxn ang="0">
                <a:pos x="4" y="3"/>
              </a:cxn>
              <a:cxn ang="0">
                <a:pos x="27" y="7"/>
              </a:cxn>
            </a:cxnLst>
            <a:rect l="0" t="0" r="r" b="b"/>
            <a:pathLst>
              <a:path w="28" h="16">
                <a:moveTo>
                  <a:pt x="27" y="7"/>
                </a:moveTo>
                <a:cubicBezTo>
                  <a:pt x="28" y="8"/>
                  <a:pt x="28" y="12"/>
                  <a:pt x="27" y="14"/>
                </a:cubicBezTo>
                <a:cubicBezTo>
                  <a:pt x="26" y="16"/>
                  <a:pt x="5" y="15"/>
                  <a:pt x="5" y="15"/>
                </a:cubicBezTo>
                <a:cubicBezTo>
                  <a:pt x="5" y="15"/>
                  <a:pt x="0" y="8"/>
                  <a:pt x="4" y="3"/>
                </a:cubicBezTo>
                <a:cubicBezTo>
                  <a:pt x="6" y="0"/>
                  <a:pt x="26" y="6"/>
                  <a:pt x="27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59" name="Freeform 239"/>
          <p:cNvSpPr>
            <a:spLocks/>
          </p:cNvSpPr>
          <p:nvPr/>
        </p:nvSpPr>
        <p:spPr bwMode="auto">
          <a:xfrm>
            <a:off x="5505450" y="5613401"/>
            <a:ext cx="49212" cy="30163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17" y="3"/>
              </a:cxn>
              <a:cxn ang="0">
                <a:pos x="15" y="8"/>
              </a:cxn>
              <a:cxn ang="0">
                <a:pos x="2" y="6"/>
              </a:cxn>
              <a:cxn ang="0">
                <a:pos x="4" y="1"/>
              </a:cxn>
            </a:cxnLst>
            <a:rect l="0" t="0" r="r" b="b"/>
            <a:pathLst>
              <a:path w="19" h="11">
                <a:moveTo>
                  <a:pt x="4" y="1"/>
                </a:moveTo>
                <a:cubicBezTo>
                  <a:pt x="6" y="0"/>
                  <a:pt x="14" y="0"/>
                  <a:pt x="17" y="3"/>
                </a:cubicBezTo>
                <a:cubicBezTo>
                  <a:pt x="19" y="7"/>
                  <a:pt x="15" y="8"/>
                  <a:pt x="15" y="8"/>
                </a:cubicBezTo>
                <a:cubicBezTo>
                  <a:pt x="15" y="8"/>
                  <a:pt x="9" y="11"/>
                  <a:pt x="2" y="6"/>
                </a:cubicBezTo>
                <a:cubicBezTo>
                  <a:pt x="0" y="5"/>
                  <a:pt x="2" y="1"/>
                  <a:pt x="4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0" name="Freeform 240"/>
          <p:cNvSpPr>
            <a:spLocks/>
          </p:cNvSpPr>
          <p:nvPr/>
        </p:nvSpPr>
        <p:spPr bwMode="auto">
          <a:xfrm>
            <a:off x="5438775" y="5584826"/>
            <a:ext cx="71437" cy="50800"/>
          </a:xfrm>
          <a:custGeom>
            <a:avLst/>
            <a:gdLst/>
            <a:ahLst/>
            <a:cxnLst>
              <a:cxn ang="0">
                <a:pos x="26" y="10"/>
              </a:cxn>
              <a:cxn ang="0">
                <a:pos x="25" y="17"/>
              </a:cxn>
              <a:cxn ang="0">
                <a:pos x="3" y="14"/>
              </a:cxn>
              <a:cxn ang="0">
                <a:pos x="5" y="2"/>
              </a:cxn>
              <a:cxn ang="0">
                <a:pos x="26" y="10"/>
              </a:cxn>
            </a:cxnLst>
            <a:rect l="0" t="0" r="r" b="b"/>
            <a:pathLst>
              <a:path w="27" h="19">
                <a:moveTo>
                  <a:pt x="26" y="10"/>
                </a:moveTo>
                <a:cubicBezTo>
                  <a:pt x="27" y="11"/>
                  <a:pt x="26" y="15"/>
                  <a:pt x="25" y="17"/>
                </a:cubicBezTo>
                <a:cubicBezTo>
                  <a:pt x="24" y="19"/>
                  <a:pt x="3" y="14"/>
                  <a:pt x="3" y="14"/>
                </a:cubicBezTo>
                <a:cubicBezTo>
                  <a:pt x="3" y="14"/>
                  <a:pt x="0" y="6"/>
                  <a:pt x="5" y="2"/>
                </a:cubicBezTo>
                <a:cubicBezTo>
                  <a:pt x="7" y="0"/>
                  <a:pt x="26" y="9"/>
                  <a:pt x="26" y="1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1" name="Freeform 241"/>
          <p:cNvSpPr>
            <a:spLocks/>
          </p:cNvSpPr>
          <p:nvPr/>
        </p:nvSpPr>
        <p:spPr bwMode="auto">
          <a:xfrm>
            <a:off x="5518150" y="5570539"/>
            <a:ext cx="50800" cy="26988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7" y="4"/>
              </a:cxn>
              <a:cxn ang="0">
                <a:pos x="14" y="8"/>
              </a:cxn>
              <a:cxn ang="0">
                <a:pos x="2" y="6"/>
              </a:cxn>
              <a:cxn ang="0">
                <a:pos x="3" y="0"/>
              </a:cxn>
            </a:cxnLst>
            <a:rect l="0" t="0" r="r" b="b"/>
            <a:pathLst>
              <a:path w="19" h="10">
                <a:moveTo>
                  <a:pt x="3" y="0"/>
                </a:moveTo>
                <a:cubicBezTo>
                  <a:pt x="6" y="0"/>
                  <a:pt x="13" y="0"/>
                  <a:pt x="17" y="4"/>
                </a:cubicBezTo>
                <a:cubicBezTo>
                  <a:pt x="19" y="7"/>
                  <a:pt x="14" y="8"/>
                  <a:pt x="14" y="8"/>
                </a:cubicBezTo>
                <a:cubicBezTo>
                  <a:pt x="14" y="8"/>
                  <a:pt x="9" y="10"/>
                  <a:pt x="2" y="6"/>
                </a:cubicBezTo>
                <a:cubicBezTo>
                  <a:pt x="0" y="4"/>
                  <a:pt x="2" y="1"/>
                  <a:pt x="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2" name="Freeform 242"/>
          <p:cNvSpPr>
            <a:spLocks/>
          </p:cNvSpPr>
          <p:nvPr/>
        </p:nvSpPr>
        <p:spPr bwMode="auto">
          <a:xfrm>
            <a:off x="5451475" y="5537201"/>
            <a:ext cx="71437" cy="52388"/>
          </a:xfrm>
          <a:custGeom>
            <a:avLst/>
            <a:gdLst/>
            <a:ahLst/>
            <a:cxnLst>
              <a:cxn ang="0">
                <a:pos x="26" y="11"/>
              </a:cxn>
              <a:cxn ang="0">
                <a:pos x="25" y="18"/>
              </a:cxn>
              <a:cxn ang="0">
                <a:pos x="3" y="14"/>
              </a:cxn>
              <a:cxn ang="0">
                <a:pos x="5" y="2"/>
              </a:cxn>
              <a:cxn ang="0">
                <a:pos x="26" y="11"/>
              </a:cxn>
            </a:cxnLst>
            <a:rect l="0" t="0" r="r" b="b"/>
            <a:pathLst>
              <a:path w="27" h="20">
                <a:moveTo>
                  <a:pt x="26" y="11"/>
                </a:moveTo>
                <a:cubicBezTo>
                  <a:pt x="27" y="13"/>
                  <a:pt x="26" y="17"/>
                  <a:pt x="25" y="18"/>
                </a:cubicBezTo>
                <a:cubicBezTo>
                  <a:pt x="23" y="20"/>
                  <a:pt x="3" y="14"/>
                  <a:pt x="3" y="14"/>
                </a:cubicBezTo>
                <a:cubicBezTo>
                  <a:pt x="3" y="14"/>
                  <a:pt x="0" y="6"/>
                  <a:pt x="5" y="2"/>
                </a:cubicBezTo>
                <a:cubicBezTo>
                  <a:pt x="7" y="0"/>
                  <a:pt x="25" y="10"/>
                  <a:pt x="26" y="1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3" name="Freeform 243"/>
          <p:cNvSpPr>
            <a:spLocks/>
          </p:cNvSpPr>
          <p:nvPr/>
        </p:nvSpPr>
        <p:spPr bwMode="auto">
          <a:xfrm>
            <a:off x="5526088" y="5538789"/>
            <a:ext cx="46037" cy="26988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16" y="5"/>
              </a:cxn>
              <a:cxn ang="0">
                <a:pos x="13" y="10"/>
              </a:cxn>
              <a:cxn ang="0">
                <a:pos x="1" y="4"/>
              </a:cxn>
              <a:cxn ang="0">
                <a:pos x="4" y="0"/>
              </a:cxn>
            </a:cxnLst>
            <a:rect l="0" t="0" r="r" b="b"/>
            <a:pathLst>
              <a:path w="17" h="10">
                <a:moveTo>
                  <a:pt x="4" y="0"/>
                </a:moveTo>
                <a:cubicBezTo>
                  <a:pt x="7" y="0"/>
                  <a:pt x="14" y="1"/>
                  <a:pt x="16" y="5"/>
                </a:cubicBezTo>
                <a:cubicBezTo>
                  <a:pt x="17" y="9"/>
                  <a:pt x="13" y="10"/>
                  <a:pt x="13" y="10"/>
                </a:cubicBezTo>
                <a:cubicBezTo>
                  <a:pt x="13" y="10"/>
                  <a:pt x="7" y="10"/>
                  <a:pt x="1" y="4"/>
                </a:cubicBezTo>
                <a:cubicBezTo>
                  <a:pt x="0" y="3"/>
                  <a:pt x="3" y="0"/>
                  <a:pt x="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4" name="Freeform 244"/>
          <p:cNvSpPr>
            <a:spLocks/>
          </p:cNvSpPr>
          <p:nvPr/>
        </p:nvSpPr>
        <p:spPr bwMode="auto">
          <a:xfrm>
            <a:off x="5467350" y="5491164"/>
            <a:ext cx="66675" cy="61913"/>
          </a:xfrm>
          <a:custGeom>
            <a:avLst/>
            <a:gdLst/>
            <a:ahLst/>
            <a:cxnLst>
              <a:cxn ang="0">
                <a:pos x="24" y="15"/>
              </a:cxn>
              <a:cxn ang="0">
                <a:pos x="21" y="22"/>
              </a:cxn>
              <a:cxn ang="0">
                <a:pos x="1" y="13"/>
              </a:cxn>
              <a:cxn ang="0">
                <a:pos x="5" y="2"/>
              </a:cxn>
              <a:cxn ang="0">
                <a:pos x="24" y="15"/>
              </a:cxn>
            </a:cxnLst>
            <a:rect l="0" t="0" r="r" b="b"/>
            <a:pathLst>
              <a:path w="25" h="23">
                <a:moveTo>
                  <a:pt x="24" y="15"/>
                </a:moveTo>
                <a:cubicBezTo>
                  <a:pt x="25" y="17"/>
                  <a:pt x="23" y="20"/>
                  <a:pt x="21" y="22"/>
                </a:cubicBezTo>
                <a:cubicBezTo>
                  <a:pt x="20" y="23"/>
                  <a:pt x="1" y="13"/>
                  <a:pt x="1" y="13"/>
                </a:cubicBezTo>
                <a:cubicBezTo>
                  <a:pt x="1" y="13"/>
                  <a:pt x="0" y="5"/>
                  <a:pt x="5" y="2"/>
                </a:cubicBezTo>
                <a:cubicBezTo>
                  <a:pt x="8" y="0"/>
                  <a:pt x="24" y="14"/>
                  <a:pt x="24" y="1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5" name="Freeform 245"/>
          <p:cNvSpPr>
            <a:spLocks/>
          </p:cNvSpPr>
          <p:nvPr/>
        </p:nvSpPr>
        <p:spPr bwMode="auto">
          <a:xfrm>
            <a:off x="5541963" y="5502276"/>
            <a:ext cx="46037" cy="31750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6" y="8"/>
              </a:cxn>
              <a:cxn ang="0">
                <a:pos x="12" y="12"/>
              </a:cxn>
              <a:cxn ang="0">
                <a:pos x="1" y="4"/>
              </a:cxn>
              <a:cxn ang="0">
                <a:pos x="5" y="0"/>
              </a:cxn>
            </a:cxnLst>
            <a:rect l="0" t="0" r="r" b="b"/>
            <a:pathLst>
              <a:path w="17" h="12">
                <a:moveTo>
                  <a:pt x="5" y="0"/>
                </a:moveTo>
                <a:cubicBezTo>
                  <a:pt x="8" y="1"/>
                  <a:pt x="14" y="4"/>
                  <a:pt x="16" y="8"/>
                </a:cubicBezTo>
                <a:cubicBezTo>
                  <a:pt x="17" y="12"/>
                  <a:pt x="12" y="12"/>
                  <a:pt x="12" y="12"/>
                </a:cubicBezTo>
                <a:cubicBezTo>
                  <a:pt x="12" y="12"/>
                  <a:pt x="6" y="11"/>
                  <a:pt x="1" y="4"/>
                </a:cubicBezTo>
                <a:cubicBezTo>
                  <a:pt x="0" y="2"/>
                  <a:pt x="4" y="0"/>
                  <a:pt x="5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6" name="Freeform 246"/>
          <p:cNvSpPr>
            <a:spLocks/>
          </p:cNvSpPr>
          <p:nvPr/>
        </p:nvSpPr>
        <p:spPr bwMode="auto">
          <a:xfrm>
            <a:off x="5491163" y="5448301"/>
            <a:ext cx="61912" cy="66675"/>
          </a:xfrm>
          <a:custGeom>
            <a:avLst/>
            <a:gdLst/>
            <a:ahLst/>
            <a:cxnLst>
              <a:cxn ang="0">
                <a:pos x="23" y="17"/>
              </a:cxn>
              <a:cxn ang="0">
                <a:pos x="19" y="23"/>
              </a:cxn>
              <a:cxn ang="0">
                <a:pos x="0" y="11"/>
              </a:cxn>
              <a:cxn ang="0">
                <a:pos x="7" y="1"/>
              </a:cxn>
              <a:cxn ang="0">
                <a:pos x="23" y="17"/>
              </a:cxn>
            </a:cxnLst>
            <a:rect l="0" t="0" r="r" b="b"/>
            <a:pathLst>
              <a:path w="23" h="25">
                <a:moveTo>
                  <a:pt x="23" y="17"/>
                </a:moveTo>
                <a:cubicBezTo>
                  <a:pt x="23" y="19"/>
                  <a:pt x="20" y="22"/>
                  <a:pt x="19" y="23"/>
                </a:cubicBezTo>
                <a:cubicBezTo>
                  <a:pt x="17" y="25"/>
                  <a:pt x="0" y="11"/>
                  <a:pt x="0" y="11"/>
                </a:cubicBezTo>
                <a:cubicBezTo>
                  <a:pt x="0" y="11"/>
                  <a:pt x="1" y="3"/>
                  <a:pt x="7" y="1"/>
                </a:cubicBezTo>
                <a:cubicBezTo>
                  <a:pt x="9" y="0"/>
                  <a:pt x="22" y="16"/>
                  <a:pt x="23" y="1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7" name="Freeform 247"/>
          <p:cNvSpPr>
            <a:spLocks/>
          </p:cNvSpPr>
          <p:nvPr/>
        </p:nvSpPr>
        <p:spPr bwMode="auto">
          <a:xfrm>
            <a:off x="5562600" y="5472114"/>
            <a:ext cx="41275" cy="41275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5" y="11"/>
              </a:cxn>
              <a:cxn ang="0">
                <a:pos x="10" y="14"/>
              </a:cxn>
              <a:cxn ang="0">
                <a:pos x="1" y="4"/>
              </a:cxn>
              <a:cxn ang="0">
                <a:pos x="5" y="1"/>
              </a:cxn>
            </a:cxnLst>
            <a:rect l="0" t="0" r="r" b="b"/>
            <a:pathLst>
              <a:path w="15" h="15">
                <a:moveTo>
                  <a:pt x="5" y="1"/>
                </a:moveTo>
                <a:cubicBezTo>
                  <a:pt x="8" y="2"/>
                  <a:pt x="13" y="6"/>
                  <a:pt x="15" y="11"/>
                </a:cubicBezTo>
                <a:cubicBezTo>
                  <a:pt x="14" y="15"/>
                  <a:pt x="10" y="14"/>
                  <a:pt x="10" y="14"/>
                </a:cubicBezTo>
                <a:cubicBezTo>
                  <a:pt x="10" y="14"/>
                  <a:pt x="4" y="12"/>
                  <a:pt x="1" y="4"/>
                </a:cubicBezTo>
                <a:cubicBezTo>
                  <a:pt x="0" y="2"/>
                  <a:pt x="4" y="0"/>
                  <a:pt x="5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8" name="Freeform 248"/>
          <p:cNvSpPr>
            <a:spLocks/>
          </p:cNvSpPr>
          <p:nvPr/>
        </p:nvSpPr>
        <p:spPr bwMode="auto">
          <a:xfrm>
            <a:off x="5518150" y="5414964"/>
            <a:ext cx="55562" cy="68263"/>
          </a:xfrm>
          <a:custGeom>
            <a:avLst/>
            <a:gdLst/>
            <a:ahLst/>
            <a:cxnLst>
              <a:cxn ang="0">
                <a:pos x="21" y="20"/>
              </a:cxn>
              <a:cxn ang="0">
                <a:pos x="16" y="25"/>
              </a:cxn>
              <a:cxn ang="0">
                <a:pos x="0" y="9"/>
              </a:cxn>
              <a:cxn ang="0">
                <a:pos x="9" y="0"/>
              </a:cxn>
              <a:cxn ang="0">
                <a:pos x="21" y="20"/>
              </a:cxn>
            </a:cxnLst>
            <a:rect l="0" t="0" r="r" b="b"/>
            <a:pathLst>
              <a:path w="21" h="26">
                <a:moveTo>
                  <a:pt x="21" y="20"/>
                </a:moveTo>
                <a:cubicBezTo>
                  <a:pt x="21" y="21"/>
                  <a:pt x="18" y="24"/>
                  <a:pt x="16" y="25"/>
                </a:cubicBezTo>
                <a:cubicBezTo>
                  <a:pt x="14" y="26"/>
                  <a:pt x="0" y="9"/>
                  <a:pt x="0" y="9"/>
                </a:cubicBezTo>
                <a:cubicBezTo>
                  <a:pt x="0" y="9"/>
                  <a:pt x="3" y="1"/>
                  <a:pt x="9" y="0"/>
                </a:cubicBezTo>
                <a:cubicBezTo>
                  <a:pt x="12" y="0"/>
                  <a:pt x="21" y="19"/>
                  <a:pt x="21" y="2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69" name="Freeform 249"/>
          <p:cNvSpPr>
            <a:spLocks/>
          </p:cNvSpPr>
          <p:nvPr/>
        </p:nvSpPr>
        <p:spPr bwMode="auto">
          <a:xfrm>
            <a:off x="5664200" y="5703889"/>
            <a:ext cx="47625" cy="30163"/>
          </a:xfrm>
          <a:custGeom>
            <a:avLst/>
            <a:gdLst/>
            <a:ahLst/>
            <a:cxnLst>
              <a:cxn ang="0">
                <a:pos x="17" y="4"/>
              </a:cxn>
              <a:cxn ang="0">
                <a:pos x="3" y="1"/>
              </a:cxn>
              <a:cxn ang="0">
                <a:pos x="3" y="6"/>
              </a:cxn>
              <a:cxn ang="0">
                <a:pos x="16" y="10"/>
              </a:cxn>
              <a:cxn ang="0">
                <a:pos x="17" y="4"/>
              </a:cxn>
            </a:cxnLst>
            <a:rect l="0" t="0" r="r" b="b"/>
            <a:pathLst>
              <a:path w="18" h="11">
                <a:moveTo>
                  <a:pt x="17" y="4"/>
                </a:moveTo>
                <a:cubicBezTo>
                  <a:pt x="14" y="2"/>
                  <a:pt x="8" y="0"/>
                  <a:pt x="3" y="1"/>
                </a:cubicBezTo>
                <a:cubicBezTo>
                  <a:pt x="0" y="3"/>
                  <a:pt x="3" y="6"/>
                  <a:pt x="3" y="6"/>
                </a:cubicBezTo>
                <a:cubicBezTo>
                  <a:pt x="3" y="6"/>
                  <a:pt x="7" y="11"/>
                  <a:pt x="16" y="10"/>
                </a:cubicBezTo>
                <a:cubicBezTo>
                  <a:pt x="18" y="9"/>
                  <a:pt x="18" y="5"/>
                  <a:pt x="17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0" name="Freeform 250"/>
          <p:cNvSpPr>
            <a:spLocks/>
          </p:cNvSpPr>
          <p:nvPr/>
        </p:nvSpPr>
        <p:spPr bwMode="auto">
          <a:xfrm>
            <a:off x="5710238" y="5710239"/>
            <a:ext cx="74612" cy="39688"/>
          </a:xfrm>
          <a:custGeom>
            <a:avLst/>
            <a:gdLst/>
            <a:ahLst/>
            <a:cxnLst>
              <a:cxn ang="0">
                <a:pos x="3" y="2"/>
              </a:cxn>
              <a:cxn ang="0">
                <a:pos x="1" y="8"/>
              </a:cxn>
              <a:cxn ang="0">
                <a:pos x="22" y="15"/>
              </a:cxn>
              <a:cxn ang="0">
                <a:pos x="26" y="3"/>
              </a:cxn>
              <a:cxn ang="0">
                <a:pos x="3" y="2"/>
              </a:cxn>
            </a:cxnLst>
            <a:rect l="0" t="0" r="r" b="b"/>
            <a:pathLst>
              <a:path w="28" h="15">
                <a:moveTo>
                  <a:pt x="3" y="2"/>
                </a:moveTo>
                <a:cubicBezTo>
                  <a:pt x="1" y="2"/>
                  <a:pt x="0" y="6"/>
                  <a:pt x="1" y="8"/>
                </a:cubicBezTo>
                <a:cubicBezTo>
                  <a:pt x="1" y="11"/>
                  <a:pt x="22" y="15"/>
                  <a:pt x="22" y="15"/>
                </a:cubicBezTo>
                <a:cubicBezTo>
                  <a:pt x="22" y="15"/>
                  <a:pt x="28" y="9"/>
                  <a:pt x="26" y="3"/>
                </a:cubicBezTo>
                <a:cubicBezTo>
                  <a:pt x="24" y="0"/>
                  <a:pt x="3" y="1"/>
                  <a:pt x="3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1" name="Freeform 251"/>
          <p:cNvSpPr>
            <a:spLocks/>
          </p:cNvSpPr>
          <p:nvPr/>
        </p:nvSpPr>
        <p:spPr bwMode="auto">
          <a:xfrm>
            <a:off x="5672138" y="5672139"/>
            <a:ext cx="50800" cy="30163"/>
          </a:xfrm>
          <a:custGeom>
            <a:avLst/>
            <a:gdLst/>
            <a:ahLst/>
            <a:cxnLst>
              <a:cxn ang="0">
                <a:pos x="16" y="3"/>
              </a:cxn>
              <a:cxn ang="0">
                <a:pos x="3" y="3"/>
              </a:cxn>
              <a:cxn ang="0">
                <a:pos x="3" y="8"/>
              </a:cxn>
              <a:cxn ang="0">
                <a:pos x="17" y="9"/>
              </a:cxn>
              <a:cxn ang="0">
                <a:pos x="16" y="3"/>
              </a:cxn>
            </a:cxnLst>
            <a:rect l="0" t="0" r="r" b="b"/>
            <a:pathLst>
              <a:path w="19" h="11">
                <a:moveTo>
                  <a:pt x="16" y="3"/>
                </a:moveTo>
                <a:cubicBezTo>
                  <a:pt x="14" y="2"/>
                  <a:pt x="7" y="0"/>
                  <a:pt x="3" y="3"/>
                </a:cubicBezTo>
                <a:cubicBezTo>
                  <a:pt x="0" y="6"/>
                  <a:pt x="3" y="8"/>
                  <a:pt x="3" y="8"/>
                </a:cubicBezTo>
                <a:cubicBezTo>
                  <a:pt x="3" y="8"/>
                  <a:pt x="9" y="11"/>
                  <a:pt x="17" y="9"/>
                </a:cubicBezTo>
                <a:cubicBezTo>
                  <a:pt x="19" y="8"/>
                  <a:pt x="18" y="4"/>
                  <a:pt x="16" y="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2" name="Freeform 252"/>
          <p:cNvSpPr>
            <a:spLocks/>
          </p:cNvSpPr>
          <p:nvPr/>
        </p:nvSpPr>
        <p:spPr bwMode="auto">
          <a:xfrm>
            <a:off x="5719763" y="5661026"/>
            <a:ext cx="73025" cy="41275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13"/>
              </a:cxn>
              <a:cxn ang="0">
                <a:pos x="23" y="15"/>
              </a:cxn>
              <a:cxn ang="0">
                <a:pos x="24" y="3"/>
              </a:cxn>
              <a:cxn ang="0">
                <a:pos x="1" y="6"/>
              </a:cxn>
            </a:cxnLst>
            <a:rect l="0" t="0" r="r" b="b"/>
            <a:pathLst>
              <a:path w="27" h="15">
                <a:moveTo>
                  <a:pt x="1" y="6"/>
                </a:moveTo>
                <a:cubicBezTo>
                  <a:pt x="0" y="7"/>
                  <a:pt x="0" y="11"/>
                  <a:pt x="1" y="13"/>
                </a:cubicBezTo>
                <a:cubicBezTo>
                  <a:pt x="1" y="15"/>
                  <a:pt x="23" y="15"/>
                  <a:pt x="23" y="15"/>
                </a:cubicBezTo>
                <a:cubicBezTo>
                  <a:pt x="23" y="15"/>
                  <a:pt x="27" y="8"/>
                  <a:pt x="24" y="3"/>
                </a:cubicBezTo>
                <a:cubicBezTo>
                  <a:pt x="22" y="0"/>
                  <a:pt x="2" y="5"/>
                  <a:pt x="1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3" name="Freeform 253"/>
          <p:cNvSpPr>
            <a:spLocks/>
          </p:cNvSpPr>
          <p:nvPr/>
        </p:nvSpPr>
        <p:spPr bwMode="auto">
          <a:xfrm>
            <a:off x="5672138" y="5624514"/>
            <a:ext cx="50800" cy="28575"/>
          </a:xfrm>
          <a:custGeom>
            <a:avLst/>
            <a:gdLst/>
            <a:ahLst/>
            <a:cxnLst>
              <a:cxn ang="0">
                <a:pos x="17" y="2"/>
              </a:cxn>
              <a:cxn ang="0">
                <a:pos x="3" y="2"/>
              </a:cxn>
              <a:cxn ang="0">
                <a:pos x="4" y="8"/>
              </a:cxn>
              <a:cxn ang="0">
                <a:pos x="17" y="8"/>
              </a:cxn>
              <a:cxn ang="0">
                <a:pos x="17" y="2"/>
              </a:cxn>
            </a:cxnLst>
            <a:rect l="0" t="0" r="r" b="b"/>
            <a:pathLst>
              <a:path w="19" h="11">
                <a:moveTo>
                  <a:pt x="17" y="2"/>
                </a:moveTo>
                <a:cubicBezTo>
                  <a:pt x="14" y="1"/>
                  <a:pt x="7" y="0"/>
                  <a:pt x="3" y="2"/>
                </a:cubicBezTo>
                <a:cubicBezTo>
                  <a:pt x="0" y="5"/>
                  <a:pt x="4" y="8"/>
                  <a:pt x="4" y="8"/>
                </a:cubicBezTo>
                <a:cubicBezTo>
                  <a:pt x="4" y="8"/>
                  <a:pt x="9" y="11"/>
                  <a:pt x="17" y="8"/>
                </a:cubicBezTo>
                <a:cubicBezTo>
                  <a:pt x="19" y="7"/>
                  <a:pt x="18" y="3"/>
                  <a:pt x="17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4" name="Freeform 254"/>
          <p:cNvSpPr>
            <a:spLocks/>
          </p:cNvSpPr>
          <p:nvPr/>
        </p:nvSpPr>
        <p:spPr bwMode="auto">
          <a:xfrm>
            <a:off x="5719763" y="5608639"/>
            <a:ext cx="74612" cy="42863"/>
          </a:xfrm>
          <a:custGeom>
            <a:avLst/>
            <a:gdLst/>
            <a:ahLst/>
            <a:cxnLst>
              <a:cxn ang="0">
                <a:pos x="1" y="7"/>
              </a:cxn>
              <a:cxn ang="0">
                <a:pos x="1" y="14"/>
              </a:cxn>
              <a:cxn ang="0">
                <a:pos x="24" y="15"/>
              </a:cxn>
              <a:cxn ang="0">
                <a:pos x="24" y="2"/>
              </a:cxn>
              <a:cxn ang="0">
                <a:pos x="1" y="7"/>
              </a:cxn>
            </a:cxnLst>
            <a:rect l="0" t="0" r="r" b="b"/>
            <a:pathLst>
              <a:path w="28" h="16">
                <a:moveTo>
                  <a:pt x="1" y="7"/>
                </a:moveTo>
                <a:cubicBezTo>
                  <a:pt x="0" y="8"/>
                  <a:pt x="1" y="12"/>
                  <a:pt x="1" y="14"/>
                </a:cubicBezTo>
                <a:cubicBezTo>
                  <a:pt x="2" y="16"/>
                  <a:pt x="24" y="15"/>
                  <a:pt x="24" y="15"/>
                </a:cubicBezTo>
                <a:cubicBezTo>
                  <a:pt x="24" y="15"/>
                  <a:pt x="28" y="8"/>
                  <a:pt x="24" y="2"/>
                </a:cubicBezTo>
                <a:cubicBezTo>
                  <a:pt x="22" y="0"/>
                  <a:pt x="2" y="6"/>
                  <a:pt x="1" y="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5" name="Freeform 255"/>
          <p:cNvSpPr>
            <a:spLocks/>
          </p:cNvSpPr>
          <p:nvPr/>
        </p:nvSpPr>
        <p:spPr bwMode="auto">
          <a:xfrm>
            <a:off x="5675313" y="5592764"/>
            <a:ext cx="50800" cy="28575"/>
          </a:xfrm>
          <a:custGeom>
            <a:avLst/>
            <a:gdLst/>
            <a:ahLst/>
            <a:cxnLst>
              <a:cxn ang="0">
                <a:pos x="15" y="1"/>
              </a:cxn>
              <a:cxn ang="0">
                <a:pos x="2" y="4"/>
              </a:cxn>
              <a:cxn ang="0">
                <a:pos x="4" y="9"/>
              </a:cxn>
              <a:cxn ang="0">
                <a:pos x="17" y="6"/>
              </a:cxn>
              <a:cxn ang="0">
                <a:pos x="15" y="1"/>
              </a:cxn>
            </a:cxnLst>
            <a:rect l="0" t="0" r="r" b="b"/>
            <a:pathLst>
              <a:path w="19" h="11">
                <a:moveTo>
                  <a:pt x="15" y="1"/>
                </a:moveTo>
                <a:cubicBezTo>
                  <a:pt x="12" y="0"/>
                  <a:pt x="5" y="1"/>
                  <a:pt x="2" y="4"/>
                </a:cubicBezTo>
                <a:cubicBezTo>
                  <a:pt x="0" y="7"/>
                  <a:pt x="4" y="9"/>
                  <a:pt x="4" y="9"/>
                </a:cubicBezTo>
                <a:cubicBezTo>
                  <a:pt x="4" y="9"/>
                  <a:pt x="10" y="11"/>
                  <a:pt x="17" y="6"/>
                </a:cubicBezTo>
                <a:cubicBezTo>
                  <a:pt x="19" y="5"/>
                  <a:pt x="16" y="1"/>
                  <a:pt x="15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6" name="Freeform 256"/>
          <p:cNvSpPr>
            <a:spLocks/>
          </p:cNvSpPr>
          <p:nvPr/>
        </p:nvSpPr>
        <p:spPr bwMode="auto">
          <a:xfrm>
            <a:off x="5718175" y="5561014"/>
            <a:ext cx="71437" cy="52388"/>
          </a:xfrm>
          <a:custGeom>
            <a:avLst/>
            <a:gdLst/>
            <a:ahLst/>
            <a:cxnLst>
              <a:cxn ang="0">
                <a:pos x="2" y="11"/>
              </a:cxn>
              <a:cxn ang="0">
                <a:pos x="3" y="18"/>
              </a:cxn>
              <a:cxn ang="0">
                <a:pos x="25" y="14"/>
              </a:cxn>
              <a:cxn ang="0">
                <a:pos x="23" y="2"/>
              </a:cxn>
              <a:cxn ang="0">
                <a:pos x="2" y="11"/>
              </a:cxn>
            </a:cxnLst>
            <a:rect l="0" t="0" r="r" b="b"/>
            <a:pathLst>
              <a:path w="27" h="20">
                <a:moveTo>
                  <a:pt x="2" y="11"/>
                </a:moveTo>
                <a:cubicBezTo>
                  <a:pt x="0" y="12"/>
                  <a:pt x="2" y="16"/>
                  <a:pt x="3" y="18"/>
                </a:cubicBezTo>
                <a:cubicBezTo>
                  <a:pt x="4" y="20"/>
                  <a:pt x="25" y="14"/>
                  <a:pt x="25" y="14"/>
                </a:cubicBezTo>
                <a:cubicBezTo>
                  <a:pt x="25" y="14"/>
                  <a:pt x="27" y="7"/>
                  <a:pt x="23" y="2"/>
                </a:cubicBezTo>
                <a:cubicBezTo>
                  <a:pt x="20" y="0"/>
                  <a:pt x="2" y="10"/>
                  <a:pt x="2" y="1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7" name="Freeform 257"/>
          <p:cNvSpPr>
            <a:spLocks/>
          </p:cNvSpPr>
          <p:nvPr/>
        </p:nvSpPr>
        <p:spPr bwMode="auto">
          <a:xfrm>
            <a:off x="5672138" y="5549901"/>
            <a:ext cx="47625" cy="28575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1" y="5"/>
              </a:cxn>
              <a:cxn ang="0">
                <a:pos x="4" y="10"/>
              </a:cxn>
              <a:cxn ang="0">
                <a:pos x="17" y="5"/>
              </a:cxn>
              <a:cxn ang="0">
                <a:pos x="14" y="0"/>
              </a:cxn>
            </a:cxnLst>
            <a:rect l="0" t="0" r="r" b="b"/>
            <a:pathLst>
              <a:path w="18" h="11">
                <a:moveTo>
                  <a:pt x="14" y="0"/>
                </a:moveTo>
                <a:cubicBezTo>
                  <a:pt x="11" y="0"/>
                  <a:pt x="4" y="2"/>
                  <a:pt x="1" y="5"/>
                </a:cubicBezTo>
                <a:cubicBezTo>
                  <a:pt x="0" y="9"/>
                  <a:pt x="4" y="10"/>
                  <a:pt x="4" y="10"/>
                </a:cubicBezTo>
                <a:cubicBezTo>
                  <a:pt x="4" y="10"/>
                  <a:pt x="10" y="11"/>
                  <a:pt x="17" y="5"/>
                </a:cubicBezTo>
                <a:cubicBezTo>
                  <a:pt x="18" y="4"/>
                  <a:pt x="16" y="1"/>
                  <a:pt x="14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8" name="Freeform 258"/>
          <p:cNvSpPr>
            <a:spLocks/>
          </p:cNvSpPr>
          <p:nvPr/>
        </p:nvSpPr>
        <p:spPr bwMode="auto">
          <a:xfrm>
            <a:off x="5711825" y="5507039"/>
            <a:ext cx="69850" cy="61913"/>
          </a:xfrm>
          <a:custGeom>
            <a:avLst/>
            <a:gdLst/>
            <a:ahLst/>
            <a:cxnLst>
              <a:cxn ang="0">
                <a:pos x="1" y="14"/>
              </a:cxn>
              <a:cxn ang="0">
                <a:pos x="4" y="21"/>
              </a:cxn>
              <a:cxn ang="0">
                <a:pos x="25" y="14"/>
              </a:cxn>
              <a:cxn ang="0">
                <a:pos x="21" y="2"/>
              </a:cxn>
              <a:cxn ang="0">
                <a:pos x="1" y="14"/>
              </a:cxn>
            </a:cxnLst>
            <a:rect l="0" t="0" r="r" b="b"/>
            <a:pathLst>
              <a:path w="26" h="23">
                <a:moveTo>
                  <a:pt x="1" y="14"/>
                </a:moveTo>
                <a:cubicBezTo>
                  <a:pt x="0" y="16"/>
                  <a:pt x="2" y="19"/>
                  <a:pt x="4" y="21"/>
                </a:cubicBezTo>
                <a:cubicBezTo>
                  <a:pt x="5" y="23"/>
                  <a:pt x="25" y="14"/>
                  <a:pt x="25" y="14"/>
                </a:cubicBezTo>
                <a:cubicBezTo>
                  <a:pt x="25" y="14"/>
                  <a:pt x="26" y="6"/>
                  <a:pt x="21" y="2"/>
                </a:cubicBezTo>
                <a:cubicBezTo>
                  <a:pt x="18" y="0"/>
                  <a:pt x="2" y="13"/>
                  <a:pt x="1" y="1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79" name="Freeform 259"/>
          <p:cNvSpPr>
            <a:spLocks/>
          </p:cNvSpPr>
          <p:nvPr/>
        </p:nvSpPr>
        <p:spPr bwMode="auto">
          <a:xfrm>
            <a:off x="5664200" y="5518151"/>
            <a:ext cx="46037" cy="31750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8"/>
              </a:cxn>
              <a:cxn ang="0">
                <a:pos x="4" y="12"/>
              </a:cxn>
              <a:cxn ang="0">
                <a:pos x="15" y="5"/>
              </a:cxn>
              <a:cxn ang="0">
                <a:pos x="12" y="0"/>
              </a:cxn>
            </a:cxnLst>
            <a:rect l="0" t="0" r="r" b="b"/>
            <a:pathLst>
              <a:path w="17" h="12">
                <a:moveTo>
                  <a:pt x="12" y="0"/>
                </a:moveTo>
                <a:cubicBezTo>
                  <a:pt x="9" y="1"/>
                  <a:pt x="3" y="3"/>
                  <a:pt x="0" y="8"/>
                </a:cubicBezTo>
                <a:cubicBezTo>
                  <a:pt x="0" y="12"/>
                  <a:pt x="4" y="12"/>
                  <a:pt x="4" y="12"/>
                </a:cubicBezTo>
                <a:cubicBezTo>
                  <a:pt x="4" y="12"/>
                  <a:pt x="10" y="11"/>
                  <a:pt x="15" y="5"/>
                </a:cubicBezTo>
                <a:cubicBezTo>
                  <a:pt x="17" y="3"/>
                  <a:pt x="13" y="0"/>
                  <a:pt x="12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0" name="Freeform 260"/>
          <p:cNvSpPr>
            <a:spLocks/>
          </p:cNvSpPr>
          <p:nvPr/>
        </p:nvSpPr>
        <p:spPr bwMode="auto">
          <a:xfrm>
            <a:off x="5699125" y="5467351"/>
            <a:ext cx="63500" cy="63500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4" y="23"/>
              </a:cxn>
              <a:cxn ang="0">
                <a:pos x="24" y="11"/>
              </a:cxn>
              <a:cxn ang="0">
                <a:pos x="17" y="1"/>
              </a:cxn>
              <a:cxn ang="0">
                <a:pos x="0" y="17"/>
              </a:cxn>
            </a:cxnLst>
            <a:rect l="0" t="0" r="r" b="b"/>
            <a:pathLst>
              <a:path w="24" h="24">
                <a:moveTo>
                  <a:pt x="0" y="17"/>
                </a:moveTo>
                <a:cubicBezTo>
                  <a:pt x="0" y="18"/>
                  <a:pt x="3" y="21"/>
                  <a:pt x="4" y="23"/>
                </a:cubicBezTo>
                <a:cubicBezTo>
                  <a:pt x="6" y="24"/>
                  <a:pt x="24" y="11"/>
                  <a:pt x="24" y="11"/>
                </a:cubicBezTo>
                <a:cubicBezTo>
                  <a:pt x="24" y="11"/>
                  <a:pt x="23" y="3"/>
                  <a:pt x="17" y="1"/>
                </a:cubicBezTo>
                <a:cubicBezTo>
                  <a:pt x="14" y="0"/>
                  <a:pt x="1" y="16"/>
                  <a:pt x="0" y="1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1" name="Freeform 261"/>
          <p:cNvSpPr>
            <a:spLocks/>
          </p:cNvSpPr>
          <p:nvPr/>
        </p:nvSpPr>
        <p:spPr bwMode="auto">
          <a:xfrm>
            <a:off x="5653088" y="5483226"/>
            <a:ext cx="41275" cy="38100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0" y="10"/>
              </a:cxn>
              <a:cxn ang="0">
                <a:pos x="4" y="13"/>
              </a:cxn>
              <a:cxn ang="0">
                <a:pos x="14" y="4"/>
              </a:cxn>
              <a:cxn ang="0">
                <a:pos x="9" y="1"/>
              </a:cxn>
            </a:cxnLst>
            <a:rect l="0" t="0" r="r" b="b"/>
            <a:pathLst>
              <a:path w="15" h="14">
                <a:moveTo>
                  <a:pt x="9" y="1"/>
                </a:moveTo>
                <a:cubicBezTo>
                  <a:pt x="7" y="2"/>
                  <a:pt x="1" y="6"/>
                  <a:pt x="0" y="10"/>
                </a:cubicBezTo>
                <a:cubicBezTo>
                  <a:pt x="0" y="14"/>
                  <a:pt x="4" y="13"/>
                  <a:pt x="4" y="13"/>
                </a:cubicBezTo>
                <a:cubicBezTo>
                  <a:pt x="4" y="13"/>
                  <a:pt x="10" y="12"/>
                  <a:pt x="14" y="4"/>
                </a:cubicBezTo>
                <a:cubicBezTo>
                  <a:pt x="15" y="2"/>
                  <a:pt x="11" y="0"/>
                  <a:pt x="9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2" name="Freeform 262"/>
          <p:cNvSpPr>
            <a:spLocks/>
          </p:cNvSpPr>
          <p:nvPr/>
        </p:nvSpPr>
        <p:spPr bwMode="auto">
          <a:xfrm>
            <a:off x="5680075" y="5424489"/>
            <a:ext cx="58737" cy="69850"/>
          </a:xfrm>
          <a:custGeom>
            <a:avLst/>
            <a:gdLst/>
            <a:ahLst/>
            <a:cxnLst>
              <a:cxn ang="0">
                <a:pos x="0" y="20"/>
              </a:cxn>
              <a:cxn ang="0">
                <a:pos x="5" y="25"/>
              </a:cxn>
              <a:cxn ang="0">
                <a:pos x="22" y="10"/>
              </a:cxn>
              <a:cxn ang="0">
                <a:pos x="14" y="1"/>
              </a:cxn>
              <a:cxn ang="0">
                <a:pos x="0" y="20"/>
              </a:cxn>
            </a:cxnLst>
            <a:rect l="0" t="0" r="r" b="b"/>
            <a:pathLst>
              <a:path w="22" h="26">
                <a:moveTo>
                  <a:pt x="0" y="20"/>
                </a:moveTo>
                <a:cubicBezTo>
                  <a:pt x="0" y="21"/>
                  <a:pt x="3" y="24"/>
                  <a:pt x="5" y="25"/>
                </a:cubicBezTo>
                <a:cubicBezTo>
                  <a:pt x="7" y="26"/>
                  <a:pt x="22" y="10"/>
                  <a:pt x="22" y="10"/>
                </a:cubicBezTo>
                <a:cubicBezTo>
                  <a:pt x="22" y="10"/>
                  <a:pt x="20" y="2"/>
                  <a:pt x="14" y="1"/>
                </a:cubicBezTo>
                <a:cubicBezTo>
                  <a:pt x="11" y="0"/>
                  <a:pt x="0" y="19"/>
                  <a:pt x="0" y="2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3" name="Freeform 263"/>
          <p:cNvSpPr>
            <a:spLocks/>
          </p:cNvSpPr>
          <p:nvPr/>
        </p:nvSpPr>
        <p:spPr bwMode="auto">
          <a:xfrm>
            <a:off x="5635625" y="5462589"/>
            <a:ext cx="34925" cy="42863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12"/>
              </a:cxn>
              <a:cxn ang="0">
                <a:pos x="5" y="14"/>
              </a:cxn>
              <a:cxn ang="0">
                <a:pos x="12" y="3"/>
              </a:cxn>
              <a:cxn ang="0">
                <a:pos x="8" y="0"/>
              </a:cxn>
            </a:cxnLst>
            <a:rect l="0" t="0" r="r" b="b"/>
            <a:pathLst>
              <a:path w="13" h="16">
                <a:moveTo>
                  <a:pt x="8" y="0"/>
                </a:moveTo>
                <a:cubicBezTo>
                  <a:pt x="5" y="2"/>
                  <a:pt x="0" y="7"/>
                  <a:pt x="0" y="12"/>
                </a:cubicBezTo>
                <a:cubicBezTo>
                  <a:pt x="1" y="16"/>
                  <a:pt x="5" y="14"/>
                  <a:pt x="5" y="14"/>
                </a:cubicBezTo>
                <a:cubicBezTo>
                  <a:pt x="5" y="14"/>
                  <a:pt x="11" y="11"/>
                  <a:pt x="12" y="3"/>
                </a:cubicBezTo>
                <a:cubicBezTo>
                  <a:pt x="13" y="1"/>
                  <a:pt x="9" y="0"/>
                  <a:pt x="8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4" name="Freeform 264"/>
          <p:cNvSpPr>
            <a:spLocks/>
          </p:cNvSpPr>
          <p:nvPr/>
        </p:nvSpPr>
        <p:spPr bwMode="auto">
          <a:xfrm>
            <a:off x="5656263" y="5397501"/>
            <a:ext cx="50800" cy="69850"/>
          </a:xfrm>
          <a:custGeom>
            <a:avLst/>
            <a:gdLst/>
            <a:ahLst/>
            <a:cxnLst>
              <a:cxn ang="0">
                <a:pos x="0" y="21"/>
              </a:cxn>
              <a:cxn ang="0">
                <a:pos x="6" y="25"/>
              </a:cxn>
              <a:cxn ang="0">
                <a:pos x="19" y="7"/>
              </a:cxn>
              <a:cxn ang="0">
                <a:pos x="9" y="0"/>
              </a:cxn>
              <a:cxn ang="0">
                <a:pos x="0" y="21"/>
              </a:cxn>
            </a:cxnLst>
            <a:rect l="0" t="0" r="r" b="b"/>
            <a:pathLst>
              <a:path w="19" h="26">
                <a:moveTo>
                  <a:pt x="0" y="21"/>
                </a:moveTo>
                <a:cubicBezTo>
                  <a:pt x="0" y="23"/>
                  <a:pt x="4" y="25"/>
                  <a:pt x="6" y="25"/>
                </a:cubicBezTo>
                <a:cubicBezTo>
                  <a:pt x="8" y="26"/>
                  <a:pt x="19" y="7"/>
                  <a:pt x="19" y="7"/>
                </a:cubicBezTo>
                <a:cubicBezTo>
                  <a:pt x="19" y="7"/>
                  <a:pt x="15" y="0"/>
                  <a:pt x="9" y="0"/>
                </a:cubicBezTo>
                <a:cubicBezTo>
                  <a:pt x="6" y="0"/>
                  <a:pt x="0" y="20"/>
                  <a:pt x="0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5" name="Freeform 265"/>
          <p:cNvSpPr>
            <a:spLocks/>
          </p:cNvSpPr>
          <p:nvPr/>
        </p:nvSpPr>
        <p:spPr bwMode="auto">
          <a:xfrm>
            <a:off x="5613400" y="5448301"/>
            <a:ext cx="30162" cy="50800"/>
          </a:xfrm>
          <a:custGeom>
            <a:avLst/>
            <a:gdLst/>
            <a:ahLst/>
            <a:cxnLst>
              <a:cxn ang="0">
                <a:pos x="3" y="2"/>
              </a:cxn>
              <a:cxn ang="0">
                <a:pos x="2" y="16"/>
              </a:cxn>
              <a:cxn ang="0">
                <a:pos x="7" y="15"/>
              </a:cxn>
              <a:cxn ang="0">
                <a:pos x="9" y="2"/>
              </a:cxn>
              <a:cxn ang="0">
                <a:pos x="3" y="2"/>
              </a:cxn>
            </a:cxnLst>
            <a:rect l="0" t="0" r="r" b="b"/>
            <a:pathLst>
              <a:path w="11" h="19">
                <a:moveTo>
                  <a:pt x="3" y="2"/>
                </a:moveTo>
                <a:cubicBezTo>
                  <a:pt x="2" y="5"/>
                  <a:pt x="0" y="12"/>
                  <a:pt x="2" y="16"/>
                </a:cubicBezTo>
                <a:cubicBezTo>
                  <a:pt x="5" y="19"/>
                  <a:pt x="7" y="15"/>
                  <a:pt x="7" y="15"/>
                </a:cubicBezTo>
                <a:cubicBezTo>
                  <a:pt x="7" y="15"/>
                  <a:pt x="11" y="10"/>
                  <a:pt x="9" y="2"/>
                </a:cubicBezTo>
                <a:cubicBezTo>
                  <a:pt x="8" y="0"/>
                  <a:pt x="4" y="1"/>
                  <a:pt x="3" y="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6" name="Freeform 266"/>
          <p:cNvSpPr>
            <a:spLocks/>
          </p:cNvSpPr>
          <p:nvPr/>
        </p:nvSpPr>
        <p:spPr bwMode="auto">
          <a:xfrm>
            <a:off x="5605463" y="5376864"/>
            <a:ext cx="39687" cy="74613"/>
          </a:xfrm>
          <a:custGeom>
            <a:avLst/>
            <a:gdLst/>
            <a:ahLst/>
            <a:cxnLst>
              <a:cxn ang="0">
                <a:pos x="5" y="26"/>
              </a:cxn>
              <a:cxn ang="0">
                <a:pos x="12" y="27"/>
              </a:cxn>
              <a:cxn ang="0">
                <a:pos x="15" y="5"/>
              </a:cxn>
              <a:cxn ang="0">
                <a:pos x="3" y="4"/>
              </a:cxn>
              <a:cxn ang="0">
                <a:pos x="5" y="26"/>
              </a:cxn>
            </a:cxnLst>
            <a:rect l="0" t="0" r="r" b="b"/>
            <a:pathLst>
              <a:path w="15" h="28">
                <a:moveTo>
                  <a:pt x="5" y="26"/>
                </a:moveTo>
                <a:cubicBezTo>
                  <a:pt x="6" y="28"/>
                  <a:pt x="10" y="28"/>
                  <a:pt x="12" y="27"/>
                </a:cubicBezTo>
                <a:cubicBezTo>
                  <a:pt x="14" y="27"/>
                  <a:pt x="15" y="5"/>
                  <a:pt x="15" y="5"/>
                </a:cubicBezTo>
                <a:cubicBezTo>
                  <a:pt x="15" y="5"/>
                  <a:pt x="8" y="0"/>
                  <a:pt x="3" y="4"/>
                </a:cubicBezTo>
                <a:cubicBezTo>
                  <a:pt x="0" y="5"/>
                  <a:pt x="4" y="26"/>
                  <a:pt x="5" y="2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7" name="Freeform 267"/>
          <p:cNvSpPr>
            <a:spLocks/>
          </p:cNvSpPr>
          <p:nvPr/>
        </p:nvSpPr>
        <p:spPr bwMode="auto">
          <a:xfrm>
            <a:off x="5588000" y="5454651"/>
            <a:ext cx="28575" cy="44450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1" y="14"/>
              </a:cxn>
              <a:cxn ang="0">
                <a:pos x="5" y="15"/>
              </a:cxn>
              <a:cxn ang="0">
                <a:pos x="0" y="3"/>
              </a:cxn>
              <a:cxn ang="0">
                <a:pos x="5" y="1"/>
              </a:cxn>
            </a:cxnLst>
            <a:rect l="0" t="0" r="r" b="b"/>
            <a:pathLst>
              <a:path w="11" h="17">
                <a:moveTo>
                  <a:pt x="5" y="1"/>
                </a:moveTo>
                <a:cubicBezTo>
                  <a:pt x="7" y="3"/>
                  <a:pt x="11" y="9"/>
                  <a:pt x="11" y="14"/>
                </a:cubicBezTo>
                <a:cubicBezTo>
                  <a:pt x="9" y="17"/>
                  <a:pt x="5" y="15"/>
                  <a:pt x="5" y="15"/>
                </a:cubicBezTo>
                <a:cubicBezTo>
                  <a:pt x="5" y="15"/>
                  <a:pt x="0" y="11"/>
                  <a:pt x="0" y="3"/>
                </a:cubicBezTo>
                <a:cubicBezTo>
                  <a:pt x="0" y="1"/>
                  <a:pt x="4" y="0"/>
                  <a:pt x="5" y="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8" name="Freeform 268"/>
          <p:cNvSpPr>
            <a:spLocks/>
          </p:cNvSpPr>
          <p:nvPr/>
        </p:nvSpPr>
        <p:spPr bwMode="auto">
          <a:xfrm>
            <a:off x="5557838" y="5387976"/>
            <a:ext cx="42862" cy="68263"/>
          </a:xfrm>
          <a:custGeom>
            <a:avLst/>
            <a:gdLst/>
            <a:ahLst/>
            <a:cxnLst>
              <a:cxn ang="0">
                <a:pos x="16" y="23"/>
              </a:cxn>
              <a:cxn ang="0">
                <a:pos x="10" y="26"/>
              </a:cxn>
              <a:cxn ang="0">
                <a:pos x="0" y="6"/>
              </a:cxn>
              <a:cxn ang="0">
                <a:pos x="11" y="1"/>
              </a:cxn>
              <a:cxn ang="0">
                <a:pos x="16" y="23"/>
              </a:cxn>
            </a:cxnLst>
            <a:rect l="0" t="0" r="r" b="b"/>
            <a:pathLst>
              <a:path w="16" h="26">
                <a:moveTo>
                  <a:pt x="16" y="23"/>
                </a:moveTo>
                <a:cubicBezTo>
                  <a:pt x="16" y="25"/>
                  <a:pt x="12" y="26"/>
                  <a:pt x="10" y="26"/>
                </a:cubicBezTo>
                <a:cubicBezTo>
                  <a:pt x="8" y="26"/>
                  <a:pt x="0" y="6"/>
                  <a:pt x="0" y="6"/>
                </a:cubicBezTo>
                <a:cubicBezTo>
                  <a:pt x="0" y="6"/>
                  <a:pt x="4" y="0"/>
                  <a:pt x="11" y="1"/>
                </a:cubicBezTo>
                <a:cubicBezTo>
                  <a:pt x="13" y="1"/>
                  <a:pt x="16" y="22"/>
                  <a:pt x="16" y="2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89" name="Oval 269"/>
          <p:cNvSpPr>
            <a:spLocks noChangeArrowheads="1"/>
          </p:cNvSpPr>
          <p:nvPr/>
        </p:nvSpPr>
        <p:spPr bwMode="auto">
          <a:xfrm>
            <a:off x="5611813" y="5502276"/>
            <a:ext cx="33337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0" name="Oval 270"/>
          <p:cNvSpPr>
            <a:spLocks noChangeArrowheads="1"/>
          </p:cNvSpPr>
          <p:nvPr/>
        </p:nvSpPr>
        <p:spPr bwMode="auto">
          <a:xfrm>
            <a:off x="5576888" y="5561014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1" name="Oval 271"/>
          <p:cNvSpPr>
            <a:spLocks noChangeArrowheads="1"/>
          </p:cNvSpPr>
          <p:nvPr/>
        </p:nvSpPr>
        <p:spPr bwMode="auto">
          <a:xfrm>
            <a:off x="5627688" y="5592764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2" name="Oval 272"/>
          <p:cNvSpPr>
            <a:spLocks noChangeArrowheads="1"/>
          </p:cNvSpPr>
          <p:nvPr/>
        </p:nvSpPr>
        <p:spPr bwMode="auto">
          <a:xfrm>
            <a:off x="5573713" y="5627689"/>
            <a:ext cx="34925" cy="33338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3" name="Oval 273"/>
          <p:cNvSpPr>
            <a:spLocks noChangeArrowheads="1"/>
          </p:cNvSpPr>
          <p:nvPr/>
        </p:nvSpPr>
        <p:spPr bwMode="auto">
          <a:xfrm>
            <a:off x="5621338" y="5664201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4" name="Oval 274"/>
          <p:cNvSpPr>
            <a:spLocks noChangeArrowheads="1"/>
          </p:cNvSpPr>
          <p:nvPr/>
        </p:nvSpPr>
        <p:spPr bwMode="auto">
          <a:xfrm>
            <a:off x="5557838" y="5699126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5" name="Oval 275"/>
          <p:cNvSpPr>
            <a:spLocks noChangeArrowheads="1"/>
          </p:cNvSpPr>
          <p:nvPr/>
        </p:nvSpPr>
        <p:spPr bwMode="auto">
          <a:xfrm>
            <a:off x="5600700" y="5730876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6" name="Oval 276"/>
          <p:cNvSpPr>
            <a:spLocks noChangeArrowheads="1"/>
          </p:cNvSpPr>
          <p:nvPr/>
        </p:nvSpPr>
        <p:spPr bwMode="auto">
          <a:xfrm>
            <a:off x="5581650" y="5789614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7" name="Oval 277"/>
          <p:cNvSpPr>
            <a:spLocks noChangeArrowheads="1"/>
          </p:cNvSpPr>
          <p:nvPr/>
        </p:nvSpPr>
        <p:spPr bwMode="auto">
          <a:xfrm>
            <a:off x="5589588" y="6053139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8" name="Oval 278"/>
          <p:cNvSpPr>
            <a:spLocks noChangeArrowheads="1"/>
          </p:cNvSpPr>
          <p:nvPr/>
        </p:nvSpPr>
        <p:spPr bwMode="auto">
          <a:xfrm>
            <a:off x="5589588" y="6108701"/>
            <a:ext cx="34925" cy="34925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99" name="Freeform 279"/>
          <p:cNvSpPr>
            <a:spLocks/>
          </p:cNvSpPr>
          <p:nvPr/>
        </p:nvSpPr>
        <p:spPr bwMode="auto">
          <a:xfrm>
            <a:off x="6824663" y="6481764"/>
            <a:ext cx="63500" cy="666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" y="0"/>
              </a:cxn>
              <a:cxn ang="0">
                <a:pos x="12" y="25"/>
              </a:cxn>
              <a:cxn ang="0">
                <a:pos x="0" y="0"/>
              </a:cxn>
            </a:cxnLst>
            <a:rect l="0" t="0" r="r" b="b"/>
            <a:pathLst>
              <a:path w="24" h="25">
                <a:moveTo>
                  <a:pt x="0" y="0"/>
                </a:move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2" y="25"/>
                  <a:pt x="12" y="25"/>
                </a:cubicBezTo>
                <a:cubicBezTo>
                  <a:pt x="2" y="25"/>
                  <a:pt x="0" y="0"/>
                  <a:pt x="0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0" name="Freeform 280"/>
          <p:cNvSpPr>
            <a:spLocks/>
          </p:cNvSpPr>
          <p:nvPr/>
        </p:nvSpPr>
        <p:spPr bwMode="auto">
          <a:xfrm>
            <a:off x="6753225" y="5861051"/>
            <a:ext cx="206375" cy="354013"/>
          </a:xfrm>
          <a:custGeom>
            <a:avLst/>
            <a:gdLst/>
            <a:ahLst/>
            <a:cxnLst>
              <a:cxn ang="0">
                <a:pos x="0" y="128"/>
              </a:cxn>
              <a:cxn ang="0">
                <a:pos x="5" y="133"/>
              </a:cxn>
              <a:cxn ang="0">
                <a:pos x="73" y="133"/>
              </a:cxn>
              <a:cxn ang="0">
                <a:pos x="78" y="128"/>
              </a:cxn>
              <a:cxn ang="0">
                <a:pos x="39" y="1"/>
              </a:cxn>
              <a:cxn ang="0">
                <a:pos x="0" y="128"/>
              </a:cxn>
            </a:cxnLst>
            <a:rect l="0" t="0" r="r" b="b"/>
            <a:pathLst>
              <a:path w="78" h="133">
                <a:moveTo>
                  <a:pt x="0" y="128"/>
                </a:moveTo>
                <a:cubicBezTo>
                  <a:pt x="0" y="130"/>
                  <a:pt x="2" y="133"/>
                  <a:pt x="5" y="133"/>
                </a:cubicBezTo>
                <a:cubicBezTo>
                  <a:pt x="73" y="133"/>
                  <a:pt x="73" y="133"/>
                  <a:pt x="73" y="133"/>
                </a:cubicBezTo>
                <a:cubicBezTo>
                  <a:pt x="76" y="133"/>
                  <a:pt x="78" y="130"/>
                  <a:pt x="78" y="128"/>
                </a:cubicBezTo>
                <a:cubicBezTo>
                  <a:pt x="78" y="128"/>
                  <a:pt x="74" y="0"/>
                  <a:pt x="39" y="1"/>
                </a:cubicBezTo>
                <a:cubicBezTo>
                  <a:pt x="4" y="3"/>
                  <a:pt x="0" y="128"/>
                  <a:pt x="0" y="12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1" name="Freeform 281"/>
          <p:cNvSpPr>
            <a:spLocks/>
          </p:cNvSpPr>
          <p:nvPr/>
        </p:nvSpPr>
        <p:spPr bwMode="auto">
          <a:xfrm>
            <a:off x="7112000" y="5864226"/>
            <a:ext cx="61912" cy="63500"/>
          </a:xfrm>
          <a:custGeom>
            <a:avLst/>
            <a:gdLst/>
            <a:ahLst/>
            <a:cxnLst>
              <a:cxn ang="0">
                <a:pos x="23" y="0"/>
              </a:cxn>
              <a:cxn ang="0">
                <a:pos x="0" y="0"/>
              </a:cxn>
              <a:cxn ang="0">
                <a:pos x="12" y="24"/>
              </a:cxn>
              <a:cxn ang="0">
                <a:pos x="23" y="0"/>
              </a:cxn>
            </a:cxnLst>
            <a:rect l="0" t="0" r="r" b="b"/>
            <a:pathLst>
              <a:path w="23" h="24">
                <a:moveTo>
                  <a:pt x="2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24"/>
                  <a:pt x="12" y="24"/>
                </a:cubicBezTo>
                <a:cubicBezTo>
                  <a:pt x="22" y="24"/>
                  <a:pt x="23" y="0"/>
                  <a:pt x="23" y="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2" name="Freeform 282"/>
          <p:cNvSpPr>
            <a:spLocks/>
          </p:cNvSpPr>
          <p:nvPr/>
        </p:nvSpPr>
        <p:spPr bwMode="auto">
          <a:xfrm>
            <a:off x="7040563" y="5243514"/>
            <a:ext cx="206375" cy="352425"/>
          </a:xfrm>
          <a:custGeom>
            <a:avLst/>
            <a:gdLst/>
            <a:ahLst/>
            <a:cxnLst>
              <a:cxn ang="0">
                <a:pos x="77" y="127"/>
              </a:cxn>
              <a:cxn ang="0">
                <a:pos x="73" y="132"/>
              </a:cxn>
              <a:cxn ang="0">
                <a:pos x="5" y="132"/>
              </a:cxn>
              <a:cxn ang="0">
                <a:pos x="0" y="127"/>
              </a:cxn>
              <a:cxn ang="0">
                <a:pos x="39" y="1"/>
              </a:cxn>
              <a:cxn ang="0">
                <a:pos x="77" y="127"/>
              </a:cxn>
            </a:cxnLst>
            <a:rect l="0" t="0" r="r" b="b"/>
            <a:pathLst>
              <a:path w="78" h="132">
                <a:moveTo>
                  <a:pt x="77" y="127"/>
                </a:moveTo>
                <a:cubicBezTo>
                  <a:pt x="78" y="130"/>
                  <a:pt x="75" y="132"/>
                  <a:pt x="73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2" y="132"/>
                  <a:pt x="0" y="130"/>
                  <a:pt x="0" y="127"/>
                </a:cubicBezTo>
                <a:cubicBezTo>
                  <a:pt x="0" y="127"/>
                  <a:pt x="3" y="0"/>
                  <a:pt x="39" y="1"/>
                </a:cubicBezTo>
                <a:cubicBezTo>
                  <a:pt x="74" y="2"/>
                  <a:pt x="77" y="127"/>
                  <a:pt x="77" y="12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3" name="Freeform 283"/>
          <p:cNvSpPr>
            <a:spLocks/>
          </p:cNvSpPr>
          <p:nvPr/>
        </p:nvSpPr>
        <p:spPr bwMode="auto">
          <a:xfrm>
            <a:off x="4227513" y="5653089"/>
            <a:ext cx="382587" cy="706438"/>
          </a:xfrm>
          <a:custGeom>
            <a:avLst/>
            <a:gdLst/>
            <a:ahLst/>
            <a:cxnLst>
              <a:cxn ang="0">
                <a:pos x="86" y="262"/>
              </a:cxn>
              <a:cxn ang="0">
                <a:pos x="49" y="217"/>
              </a:cxn>
              <a:cxn ang="0">
                <a:pos x="25" y="102"/>
              </a:cxn>
              <a:cxn ang="0">
                <a:pos x="65" y="5"/>
              </a:cxn>
              <a:cxn ang="0">
                <a:pos x="137" y="53"/>
              </a:cxn>
              <a:cxn ang="0">
                <a:pos x="86" y="120"/>
              </a:cxn>
              <a:cxn ang="0">
                <a:pos x="123" y="222"/>
              </a:cxn>
              <a:cxn ang="0">
                <a:pos x="86" y="262"/>
              </a:cxn>
            </a:cxnLst>
            <a:rect l="0" t="0" r="r" b="b"/>
            <a:pathLst>
              <a:path w="144" h="265">
                <a:moveTo>
                  <a:pt x="86" y="262"/>
                </a:moveTo>
                <a:cubicBezTo>
                  <a:pt x="86" y="262"/>
                  <a:pt x="48" y="265"/>
                  <a:pt x="49" y="217"/>
                </a:cubicBezTo>
                <a:cubicBezTo>
                  <a:pt x="51" y="168"/>
                  <a:pt x="28" y="125"/>
                  <a:pt x="25" y="102"/>
                </a:cubicBezTo>
                <a:cubicBezTo>
                  <a:pt x="21" y="78"/>
                  <a:pt x="0" y="10"/>
                  <a:pt x="65" y="5"/>
                </a:cubicBezTo>
                <a:cubicBezTo>
                  <a:pt x="131" y="0"/>
                  <a:pt x="144" y="6"/>
                  <a:pt x="137" y="53"/>
                </a:cubicBezTo>
                <a:cubicBezTo>
                  <a:pt x="130" y="100"/>
                  <a:pt x="83" y="93"/>
                  <a:pt x="86" y="120"/>
                </a:cubicBezTo>
                <a:cubicBezTo>
                  <a:pt x="89" y="148"/>
                  <a:pt x="124" y="190"/>
                  <a:pt x="123" y="222"/>
                </a:cubicBezTo>
                <a:cubicBezTo>
                  <a:pt x="121" y="254"/>
                  <a:pt x="112" y="259"/>
                  <a:pt x="86" y="26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4" name="Freeform 284"/>
          <p:cNvSpPr>
            <a:spLocks/>
          </p:cNvSpPr>
          <p:nvPr/>
        </p:nvSpPr>
        <p:spPr bwMode="auto">
          <a:xfrm>
            <a:off x="4510088" y="5518151"/>
            <a:ext cx="103187" cy="114300"/>
          </a:xfrm>
          <a:custGeom>
            <a:avLst/>
            <a:gdLst/>
            <a:ahLst/>
            <a:cxnLst>
              <a:cxn ang="0">
                <a:pos x="18" y="42"/>
              </a:cxn>
              <a:cxn ang="0">
                <a:pos x="37" y="25"/>
              </a:cxn>
              <a:cxn ang="0">
                <a:pos x="21" y="0"/>
              </a:cxn>
              <a:cxn ang="0">
                <a:pos x="1" y="23"/>
              </a:cxn>
              <a:cxn ang="0">
                <a:pos x="18" y="42"/>
              </a:cxn>
            </a:cxnLst>
            <a:rect l="0" t="0" r="r" b="b"/>
            <a:pathLst>
              <a:path w="39" h="43">
                <a:moveTo>
                  <a:pt x="18" y="42"/>
                </a:moveTo>
                <a:cubicBezTo>
                  <a:pt x="18" y="42"/>
                  <a:pt x="39" y="43"/>
                  <a:pt x="37" y="25"/>
                </a:cubicBezTo>
                <a:cubicBezTo>
                  <a:pt x="36" y="7"/>
                  <a:pt x="27" y="0"/>
                  <a:pt x="21" y="0"/>
                </a:cubicBezTo>
                <a:cubicBezTo>
                  <a:pt x="15" y="0"/>
                  <a:pt x="2" y="14"/>
                  <a:pt x="1" y="23"/>
                </a:cubicBezTo>
                <a:cubicBezTo>
                  <a:pt x="0" y="33"/>
                  <a:pt x="6" y="42"/>
                  <a:pt x="18" y="4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5" name="Freeform 285"/>
          <p:cNvSpPr>
            <a:spLocks/>
          </p:cNvSpPr>
          <p:nvPr/>
        </p:nvSpPr>
        <p:spPr bwMode="auto">
          <a:xfrm>
            <a:off x="4443413" y="5529264"/>
            <a:ext cx="58737" cy="79375"/>
          </a:xfrm>
          <a:custGeom>
            <a:avLst/>
            <a:gdLst/>
            <a:ahLst/>
            <a:cxnLst>
              <a:cxn ang="0">
                <a:pos x="21" y="15"/>
              </a:cxn>
              <a:cxn ang="0">
                <a:pos x="13" y="1"/>
              </a:cxn>
              <a:cxn ang="0">
                <a:pos x="1" y="15"/>
              </a:cxn>
              <a:cxn ang="0">
                <a:pos x="9" y="30"/>
              </a:cxn>
              <a:cxn ang="0">
                <a:pos x="21" y="15"/>
              </a:cxn>
            </a:cxnLst>
            <a:rect l="0" t="0" r="r" b="b"/>
            <a:pathLst>
              <a:path w="22" h="30">
                <a:moveTo>
                  <a:pt x="21" y="15"/>
                </a:moveTo>
                <a:cubicBezTo>
                  <a:pt x="21" y="15"/>
                  <a:pt x="18" y="0"/>
                  <a:pt x="13" y="1"/>
                </a:cubicBezTo>
                <a:cubicBezTo>
                  <a:pt x="8" y="1"/>
                  <a:pt x="0" y="8"/>
                  <a:pt x="1" y="15"/>
                </a:cubicBezTo>
                <a:cubicBezTo>
                  <a:pt x="2" y="22"/>
                  <a:pt x="5" y="29"/>
                  <a:pt x="9" y="30"/>
                </a:cubicBezTo>
                <a:cubicBezTo>
                  <a:pt x="13" y="30"/>
                  <a:pt x="22" y="21"/>
                  <a:pt x="21" y="1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6" name="Freeform 286"/>
          <p:cNvSpPr>
            <a:spLocks/>
          </p:cNvSpPr>
          <p:nvPr/>
        </p:nvSpPr>
        <p:spPr bwMode="auto">
          <a:xfrm>
            <a:off x="4381500" y="5537201"/>
            <a:ext cx="50800" cy="79375"/>
          </a:xfrm>
          <a:custGeom>
            <a:avLst/>
            <a:gdLst/>
            <a:ahLst/>
            <a:cxnLst>
              <a:cxn ang="0">
                <a:pos x="12" y="29"/>
              </a:cxn>
              <a:cxn ang="0">
                <a:pos x="0" y="16"/>
              </a:cxn>
              <a:cxn ang="0">
                <a:pos x="10" y="0"/>
              </a:cxn>
              <a:cxn ang="0">
                <a:pos x="19" y="12"/>
              </a:cxn>
              <a:cxn ang="0">
                <a:pos x="12" y="29"/>
              </a:cxn>
            </a:cxnLst>
            <a:rect l="0" t="0" r="r" b="b"/>
            <a:pathLst>
              <a:path w="19" h="30">
                <a:moveTo>
                  <a:pt x="12" y="29"/>
                </a:moveTo>
                <a:cubicBezTo>
                  <a:pt x="8" y="28"/>
                  <a:pt x="0" y="22"/>
                  <a:pt x="0" y="16"/>
                </a:cubicBezTo>
                <a:cubicBezTo>
                  <a:pt x="1" y="9"/>
                  <a:pt x="3" y="0"/>
                  <a:pt x="10" y="0"/>
                </a:cubicBezTo>
                <a:cubicBezTo>
                  <a:pt x="16" y="0"/>
                  <a:pt x="19" y="7"/>
                  <a:pt x="19" y="12"/>
                </a:cubicBezTo>
                <a:cubicBezTo>
                  <a:pt x="19" y="18"/>
                  <a:pt x="18" y="30"/>
                  <a:pt x="12" y="2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7" name="Freeform 287"/>
          <p:cNvSpPr>
            <a:spLocks/>
          </p:cNvSpPr>
          <p:nvPr/>
        </p:nvSpPr>
        <p:spPr bwMode="auto">
          <a:xfrm>
            <a:off x="4313238" y="5570539"/>
            <a:ext cx="71437" cy="66675"/>
          </a:xfrm>
          <a:custGeom>
            <a:avLst/>
            <a:gdLst/>
            <a:ahLst/>
            <a:cxnLst>
              <a:cxn ang="0">
                <a:pos x="20" y="25"/>
              </a:cxn>
              <a:cxn ang="0">
                <a:pos x="6" y="19"/>
              </a:cxn>
              <a:cxn ang="0">
                <a:pos x="6" y="3"/>
              </a:cxn>
              <a:cxn ang="0">
                <a:pos x="23" y="8"/>
              </a:cxn>
              <a:cxn ang="0">
                <a:pos x="20" y="25"/>
              </a:cxn>
            </a:cxnLst>
            <a:rect l="0" t="0" r="r" b="b"/>
            <a:pathLst>
              <a:path w="27" h="25">
                <a:moveTo>
                  <a:pt x="20" y="25"/>
                </a:moveTo>
                <a:cubicBezTo>
                  <a:pt x="20" y="25"/>
                  <a:pt x="9" y="25"/>
                  <a:pt x="6" y="19"/>
                </a:cubicBezTo>
                <a:cubicBezTo>
                  <a:pt x="3" y="13"/>
                  <a:pt x="0" y="5"/>
                  <a:pt x="6" y="3"/>
                </a:cubicBezTo>
                <a:cubicBezTo>
                  <a:pt x="12" y="1"/>
                  <a:pt x="18" y="0"/>
                  <a:pt x="23" y="8"/>
                </a:cubicBezTo>
                <a:cubicBezTo>
                  <a:pt x="27" y="16"/>
                  <a:pt x="24" y="23"/>
                  <a:pt x="20" y="2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8" name="Freeform 288"/>
          <p:cNvSpPr>
            <a:spLocks/>
          </p:cNvSpPr>
          <p:nvPr/>
        </p:nvSpPr>
        <p:spPr bwMode="auto">
          <a:xfrm>
            <a:off x="4278313" y="5619751"/>
            <a:ext cx="52387" cy="58738"/>
          </a:xfrm>
          <a:custGeom>
            <a:avLst/>
            <a:gdLst/>
            <a:ahLst/>
            <a:cxnLst>
              <a:cxn ang="0">
                <a:pos x="16" y="20"/>
              </a:cxn>
              <a:cxn ang="0">
                <a:pos x="4" y="20"/>
              </a:cxn>
              <a:cxn ang="0">
                <a:pos x="4" y="3"/>
              </a:cxn>
              <a:cxn ang="0">
                <a:pos x="16" y="7"/>
              </a:cxn>
              <a:cxn ang="0">
                <a:pos x="16" y="20"/>
              </a:cxn>
            </a:cxnLst>
            <a:rect l="0" t="0" r="r" b="b"/>
            <a:pathLst>
              <a:path w="20" h="22">
                <a:moveTo>
                  <a:pt x="16" y="20"/>
                </a:moveTo>
                <a:cubicBezTo>
                  <a:pt x="16" y="20"/>
                  <a:pt x="5" y="22"/>
                  <a:pt x="4" y="20"/>
                </a:cubicBezTo>
                <a:cubicBezTo>
                  <a:pt x="3" y="18"/>
                  <a:pt x="0" y="6"/>
                  <a:pt x="4" y="3"/>
                </a:cubicBezTo>
                <a:cubicBezTo>
                  <a:pt x="8" y="0"/>
                  <a:pt x="13" y="2"/>
                  <a:pt x="16" y="7"/>
                </a:cubicBezTo>
                <a:cubicBezTo>
                  <a:pt x="18" y="11"/>
                  <a:pt x="20" y="16"/>
                  <a:pt x="16" y="2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09" name="Freeform 289"/>
          <p:cNvSpPr>
            <a:spLocks/>
          </p:cNvSpPr>
          <p:nvPr/>
        </p:nvSpPr>
        <p:spPr bwMode="auto">
          <a:xfrm>
            <a:off x="4775200" y="5951539"/>
            <a:ext cx="384175" cy="704850"/>
          </a:xfrm>
          <a:custGeom>
            <a:avLst/>
            <a:gdLst/>
            <a:ahLst/>
            <a:cxnLst>
              <a:cxn ang="0">
                <a:pos x="58" y="261"/>
              </a:cxn>
              <a:cxn ang="0">
                <a:pos x="95" y="216"/>
              </a:cxn>
              <a:cxn ang="0">
                <a:pos x="119" y="101"/>
              </a:cxn>
              <a:cxn ang="0">
                <a:pos x="79" y="5"/>
              </a:cxn>
              <a:cxn ang="0">
                <a:pos x="7" y="53"/>
              </a:cxn>
              <a:cxn ang="0">
                <a:pos x="58" y="120"/>
              </a:cxn>
              <a:cxn ang="0">
                <a:pos x="21" y="221"/>
              </a:cxn>
              <a:cxn ang="0">
                <a:pos x="58" y="261"/>
              </a:cxn>
            </a:cxnLst>
            <a:rect l="0" t="0" r="r" b="b"/>
            <a:pathLst>
              <a:path w="144" h="265">
                <a:moveTo>
                  <a:pt x="58" y="261"/>
                </a:moveTo>
                <a:cubicBezTo>
                  <a:pt x="58" y="261"/>
                  <a:pt x="96" y="265"/>
                  <a:pt x="95" y="216"/>
                </a:cubicBezTo>
                <a:cubicBezTo>
                  <a:pt x="93" y="168"/>
                  <a:pt x="116" y="125"/>
                  <a:pt x="119" y="101"/>
                </a:cubicBezTo>
                <a:cubicBezTo>
                  <a:pt x="123" y="78"/>
                  <a:pt x="144" y="10"/>
                  <a:pt x="79" y="5"/>
                </a:cubicBezTo>
                <a:cubicBezTo>
                  <a:pt x="13" y="0"/>
                  <a:pt x="0" y="6"/>
                  <a:pt x="7" y="53"/>
                </a:cubicBezTo>
                <a:cubicBezTo>
                  <a:pt x="14" y="100"/>
                  <a:pt x="61" y="92"/>
                  <a:pt x="58" y="120"/>
                </a:cubicBezTo>
                <a:cubicBezTo>
                  <a:pt x="55" y="147"/>
                  <a:pt x="20" y="190"/>
                  <a:pt x="21" y="221"/>
                </a:cubicBezTo>
                <a:cubicBezTo>
                  <a:pt x="23" y="253"/>
                  <a:pt x="32" y="258"/>
                  <a:pt x="58" y="26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0" name="Freeform 290"/>
          <p:cNvSpPr>
            <a:spLocks/>
          </p:cNvSpPr>
          <p:nvPr/>
        </p:nvSpPr>
        <p:spPr bwMode="auto">
          <a:xfrm>
            <a:off x="4773613" y="5813426"/>
            <a:ext cx="103187" cy="114300"/>
          </a:xfrm>
          <a:custGeom>
            <a:avLst/>
            <a:gdLst/>
            <a:ahLst/>
            <a:cxnLst>
              <a:cxn ang="0">
                <a:pos x="21" y="43"/>
              </a:cxn>
              <a:cxn ang="0">
                <a:pos x="2" y="25"/>
              </a:cxn>
              <a:cxn ang="0">
                <a:pos x="18" y="0"/>
              </a:cxn>
              <a:cxn ang="0">
                <a:pos x="38" y="24"/>
              </a:cxn>
              <a:cxn ang="0">
                <a:pos x="21" y="43"/>
              </a:cxn>
            </a:cxnLst>
            <a:rect l="0" t="0" r="r" b="b"/>
            <a:pathLst>
              <a:path w="39" h="43">
                <a:moveTo>
                  <a:pt x="21" y="43"/>
                </a:moveTo>
                <a:cubicBezTo>
                  <a:pt x="21" y="43"/>
                  <a:pt x="0" y="43"/>
                  <a:pt x="2" y="25"/>
                </a:cubicBezTo>
                <a:cubicBezTo>
                  <a:pt x="3" y="8"/>
                  <a:pt x="12" y="1"/>
                  <a:pt x="18" y="0"/>
                </a:cubicBezTo>
                <a:cubicBezTo>
                  <a:pt x="24" y="0"/>
                  <a:pt x="37" y="14"/>
                  <a:pt x="38" y="24"/>
                </a:cubicBezTo>
                <a:cubicBezTo>
                  <a:pt x="39" y="34"/>
                  <a:pt x="33" y="42"/>
                  <a:pt x="21" y="4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1" name="Freeform 291"/>
          <p:cNvSpPr>
            <a:spLocks/>
          </p:cNvSpPr>
          <p:nvPr/>
        </p:nvSpPr>
        <p:spPr bwMode="auto">
          <a:xfrm>
            <a:off x="4884738" y="5824539"/>
            <a:ext cx="58737" cy="82550"/>
          </a:xfrm>
          <a:custGeom>
            <a:avLst/>
            <a:gdLst/>
            <a:ahLst/>
            <a:cxnLst>
              <a:cxn ang="0">
                <a:pos x="1" y="15"/>
              </a:cxn>
              <a:cxn ang="0">
                <a:pos x="9" y="1"/>
              </a:cxn>
              <a:cxn ang="0">
                <a:pos x="21" y="15"/>
              </a:cxn>
              <a:cxn ang="0">
                <a:pos x="13" y="30"/>
              </a:cxn>
              <a:cxn ang="0">
                <a:pos x="1" y="15"/>
              </a:cxn>
            </a:cxnLst>
            <a:rect l="0" t="0" r="r" b="b"/>
            <a:pathLst>
              <a:path w="22" h="31">
                <a:moveTo>
                  <a:pt x="1" y="15"/>
                </a:moveTo>
                <a:cubicBezTo>
                  <a:pt x="1" y="15"/>
                  <a:pt x="4" y="0"/>
                  <a:pt x="9" y="1"/>
                </a:cubicBezTo>
                <a:cubicBezTo>
                  <a:pt x="14" y="2"/>
                  <a:pt x="22" y="8"/>
                  <a:pt x="21" y="15"/>
                </a:cubicBezTo>
                <a:cubicBezTo>
                  <a:pt x="20" y="22"/>
                  <a:pt x="17" y="30"/>
                  <a:pt x="13" y="30"/>
                </a:cubicBezTo>
                <a:cubicBezTo>
                  <a:pt x="9" y="31"/>
                  <a:pt x="0" y="21"/>
                  <a:pt x="1" y="1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2" name="Freeform 292"/>
          <p:cNvSpPr>
            <a:spLocks/>
          </p:cNvSpPr>
          <p:nvPr/>
        </p:nvSpPr>
        <p:spPr bwMode="auto">
          <a:xfrm>
            <a:off x="4954588" y="5832476"/>
            <a:ext cx="50800" cy="82550"/>
          </a:xfrm>
          <a:custGeom>
            <a:avLst/>
            <a:gdLst/>
            <a:ahLst/>
            <a:cxnLst>
              <a:cxn ang="0">
                <a:pos x="7" y="29"/>
              </a:cxn>
              <a:cxn ang="0">
                <a:pos x="19" y="16"/>
              </a:cxn>
              <a:cxn ang="0">
                <a:pos x="9" y="0"/>
              </a:cxn>
              <a:cxn ang="0">
                <a:pos x="0" y="13"/>
              </a:cxn>
              <a:cxn ang="0">
                <a:pos x="7" y="29"/>
              </a:cxn>
            </a:cxnLst>
            <a:rect l="0" t="0" r="r" b="b"/>
            <a:pathLst>
              <a:path w="19" h="31">
                <a:moveTo>
                  <a:pt x="7" y="29"/>
                </a:moveTo>
                <a:cubicBezTo>
                  <a:pt x="11" y="28"/>
                  <a:pt x="19" y="23"/>
                  <a:pt x="19" y="16"/>
                </a:cubicBezTo>
                <a:cubicBezTo>
                  <a:pt x="18" y="10"/>
                  <a:pt x="16" y="0"/>
                  <a:pt x="9" y="0"/>
                </a:cubicBezTo>
                <a:cubicBezTo>
                  <a:pt x="3" y="0"/>
                  <a:pt x="0" y="7"/>
                  <a:pt x="0" y="13"/>
                </a:cubicBezTo>
                <a:cubicBezTo>
                  <a:pt x="0" y="18"/>
                  <a:pt x="1" y="31"/>
                  <a:pt x="7" y="2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3" name="Freeform 293"/>
          <p:cNvSpPr>
            <a:spLocks/>
          </p:cNvSpPr>
          <p:nvPr/>
        </p:nvSpPr>
        <p:spPr bwMode="auto">
          <a:xfrm>
            <a:off x="5002213" y="5868989"/>
            <a:ext cx="71437" cy="66675"/>
          </a:xfrm>
          <a:custGeom>
            <a:avLst/>
            <a:gdLst/>
            <a:ahLst/>
            <a:cxnLst>
              <a:cxn ang="0">
                <a:pos x="7" y="24"/>
              </a:cxn>
              <a:cxn ang="0">
                <a:pos x="21" y="18"/>
              </a:cxn>
              <a:cxn ang="0">
                <a:pos x="21" y="2"/>
              </a:cxn>
              <a:cxn ang="0">
                <a:pos x="4" y="7"/>
              </a:cxn>
              <a:cxn ang="0">
                <a:pos x="7" y="24"/>
              </a:cxn>
            </a:cxnLst>
            <a:rect l="0" t="0" r="r" b="b"/>
            <a:pathLst>
              <a:path w="27" h="25">
                <a:moveTo>
                  <a:pt x="7" y="24"/>
                </a:moveTo>
                <a:cubicBezTo>
                  <a:pt x="7" y="24"/>
                  <a:pt x="18" y="25"/>
                  <a:pt x="21" y="18"/>
                </a:cubicBezTo>
                <a:cubicBezTo>
                  <a:pt x="24" y="12"/>
                  <a:pt x="27" y="4"/>
                  <a:pt x="21" y="2"/>
                </a:cubicBezTo>
                <a:cubicBezTo>
                  <a:pt x="15" y="0"/>
                  <a:pt x="9" y="0"/>
                  <a:pt x="4" y="7"/>
                </a:cubicBezTo>
                <a:cubicBezTo>
                  <a:pt x="0" y="15"/>
                  <a:pt x="3" y="22"/>
                  <a:pt x="7" y="2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4" name="Freeform 294"/>
          <p:cNvSpPr>
            <a:spLocks/>
          </p:cNvSpPr>
          <p:nvPr/>
        </p:nvSpPr>
        <p:spPr bwMode="auto">
          <a:xfrm>
            <a:off x="5054600" y="5915026"/>
            <a:ext cx="53975" cy="58738"/>
          </a:xfrm>
          <a:custGeom>
            <a:avLst/>
            <a:gdLst/>
            <a:ahLst/>
            <a:cxnLst>
              <a:cxn ang="0">
                <a:pos x="4" y="20"/>
              </a:cxn>
              <a:cxn ang="0">
                <a:pos x="16" y="20"/>
              </a:cxn>
              <a:cxn ang="0">
                <a:pos x="16" y="3"/>
              </a:cxn>
              <a:cxn ang="0">
                <a:pos x="4" y="7"/>
              </a:cxn>
              <a:cxn ang="0">
                <a:pos x="4" y="20"/>
              </a:cxn>
            </a:cxnLst>
            <a:rect l="0" t="0" r="r" b="b"/>
            <a:pathLst>
              <a:path w="20" h="22">
                <a:moveTo>
                  <a:pt x="4" y="20"/>
                </a:moveTo>
                <a:cubicBezTo>
                  <a:pt x="4" y="20"/>
                  <a:pt x="15" y="22"/>
                  <a:pt x="16" y="20"/>
                </a:cubicBezTo>
                <a:cubicBezTo>
                  <a:pt x="17" y="18"/>
                  <a:pt x="20" y="7"/>
                  <a:pt x="16" y="3"/>
                </a:cubicBezTo>
                <a:cubicBezTo>
                  <a:pt x="12" y="0"/>
                  <a:pt x="7" y="3"/>
                  <a:pt x="4" y="7"/>
                </a:cubicBezTo>
                <a:cubicBezTo>
                  <a:pt x="2" y="12"/>
                  <a:pt x="0" y="17"/>
                  <a:pt x="4" y="2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5" name="Freeform 295"/>
          <p:cNvSpPr>
            <a:spLocks/>
          </p:cNvSpPr>
          <p:nvPr/>
        </p:nvSpPr>
        <p:spPr bwMode="auto">
          <a:xfrm>
            <a:off x="5749925" y="4325939"/>
            <a:ext cx="247650" cy="228600"/>
          </a:xfrm>
          <a:custGeom>
            <a:avLst/>
            <a:gdLst/>
            <a:ahLst/>
            <a:cxnLst>
              <a:cxn ang="0">
                <a:pos x="2" y="6"/>
              </a:cxn>
              <a:cxn ang="0">
                <a:pos x="69" y="0"/>
              </a:cxn>
              <a:cxn ang="0">
                <a:pos x="54" y="79"/>
              </a:cxn>
              <a:cxn ang="0">
                <a:pos x="2" y="6"/>
              </a:cxn>
            </a:cxnLst>
            <a:rect l="0" t="0" r="r" b="b"/>
            <a:pathLst>
              <a:path w="93" h="86">
                <a:moveTo>
                  <a:pt x="2" y="6"/>
                </a:moveTo>
                <a:cubicBezTo>
                  <a:pt x="69" y="0"/>
                  <a:pt x="69" y="0"/>
                  <a:pt x="69" y="0"/>
                </a:cubicBezTo>
                <a:cubicBezTo>
                  <a:pt x="69" y="0"/>
                  <a:pt x="93" y="73"/>
                  <a:pt x="54" y="79"/>
                </a:cubicBezTo>
                <a:cubicBezTo>
                  <a:pt x="15" y="86"/>
                  <a:pt x="0" y="50"/>
                  <a:pt x="2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6" name="Freeform 296"/>
          <p:cNvSpPr>
            <a:spLocks/>
          </p:cNvSpPr>
          <p:nvPr/>
        </p:nvSpPr>
        <p:spPr bwMode="auto">
          <a:xfrm>
            <a:off x="5703888" y="3865564"/>
            <a:ext cx="279400" cy="406400"/>
          </a:xfrm>
          <a:custGeom>
            <a:avLst/>
            <a:gdLst/>
            <a:ahLst/>
            <a:cxnLst>
              <a:cxn ang="0">
                <a:pos x="13" y="153"/>
              </a:cxn>
              <a:cxn ang="0">
                <a:pos x="83" y="149"/>
              </a:cxn>
              <a:cxn ang="0">
                <a:pos x="104" y="68"/>
              </a:cxn>
              <a:cxn ang="0">
                <a:pos x="56" y="1"/>
              </a:cxn>
              <a:cxn ang="0">
                <a:pos x="3" y="91"/>
              </a:cxn>
              <a:cxn ang="0">
                <a:pos x="13" y="153"/>
              </a:cxn>
            </a:cxnLst>
            <a:rect l="0" t="0" r="r" b="b"/>
            <a:pathLst>
              <a:path w="105" h="153">
                <a:moveTo>
                  <a:pt x="13" y="153"/>
                </a:moveTo>
                <a:cubicBezTo>
                  <a:pt x="83" y="149"/>
                  <a:pt x="83" y="149"/>
                  <a:pt x="83" y="149"/>
                </a:cubicBezTo>
                <a:cubicBezTo>
                  <a:pt x="83" y="149"/>
                  <a:pt x="105" y="86"/>
                  <a:pt x="104" y="68"/>
                </a:cubicBezTo>
                <a:cubicBezTo>
                  <a:pt x="104" y="50"/>
                  <a:pt x="97" y="2"/>
                  <a:pt x="56" y="1"/>
                </a:cubicBezTo>
                <a:cubicBezTo>
                  <a:pt x="15" y="0"/>
                  <a:pt x="0" y="64"/>
                  <a:pt x="3" y="91"/>
                </a:cubicBezTo>
                <a:cubicBezTo>
                  <a:pt x="7" y="119"/>
                  <a:pt x="13" y="153"/>
                  <a:pt x="13" y="15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7" name="Freeform 297"/>
          <p:cNvSpPr>
            <a:spLocks/>
          </p:cNvSpPr>
          <p:nvPr/>
        </p:nvSpPr>
        <p:spPr bwMode="auto">
          <a:xfrm>
            <a:off x="6084888" y="4325939"/>
            <a:ext cx="244475" cy="228600"/>
          </a:xfrm>
          <a:custGeom>
            <a:avLst/>
            <a:gdLst/>
            <a:ahLst/>
            <a:cxnLst>
              <a:cxn ang="0">
                <a:pos x="90" y="6"/>
              </a:cxn>
              <a:cxn ang="0">
                <a:pos x="23" y="0"/>
              </a:cxn>
              <a:cxn ang="0">
                <a:pos x="38" y="79"/>
              </a:cxn>
              <a:cxn ang="0">
                <a:pos x="90" y="6"/>
              </a:cxn>
            </a:cxnLst>
            <a:rect l="0" t="0" r="r" b="b"/>
            <a:pathLst>
              <a:path w="92" h="86">
                <a:moveTo>
                  <a:pt x="90" y="6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0" y="73"/>
                  <a:pt x="38" y="79"/>
                </a:cubicBezTo>
                <a:cubicBezTo>
                  <a:pt x="77" y="86"/>
                  <a:pt x="92" y="50"/>
                  <a:pt x="90" y="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8" name="Freeform 298"/>
          <p:cNvSpPr>
            <a:spLocks/>
          </p:cNvSpPr>
          <p:nvPr/>
        </p:nvSpPr>
        <p:spPr bwMode="auto">
          <a:xfrm>
            <a:off x="6097588" y="3865564"/>
            <a:ext cx="277812" cy="406400"/>
          </a:xfrm>
          <a:custGeom>
            <a:avLst/>
            <a:gdLst/>
            <a:ahLst/>
            <a:cxnLst>
              <a:cxn ang="0">
                <a:pos x="91" y="153"/>
              </a:cxn>
              <a:cxn ang="0">
                <a:pos x="21" y="149"/>
              </a:cxn>
              <a:cxn ang="0">
                <a:pos x="0" y="68"/>
              </a:cxn>
              <a:cxn ang="0">
                <a:pos x="48" y="1"/>
              </a:cxn>
              <a:cxn ang="0">
                <a:pos x="101" y="91"/>
              </a:cxn>
              <a:cxn ang="0">
                <a:pos x="91" y="153"/>
              </a:cxn>
            </a:cxnLst>
            <a:rect l="0" t="0" r="r" b="b"/>
            <a:pathLst>
              <a:path w="104" h="153">
                <a:moveTo>
                  <a:pt x="91" y="153"/>
                </a:moveTo>
                <a:cubicBezTo>
                  <a:pt x="21" y="149"/>
                  <a:pt x="21" y="149"/>
                  <a:pt x="21" y="149"/>
                </a:cubicBezTo>
                <a:cubicBezTo>
                  <a:pt x="21" y="149"/>
                  <a:pt x="0" y="86"/>
                  <a:pt x="0" y="68"/>
                </a:cubicBezTo>
                <a:cubicBezTo>
                  <a:pt x="1" y="50"/>
                  <a:pt x="7" y="2"/>
                  <a:pt x="48" y="1"/>
                </a:cubicBezTo>
                <a:cubicBezTo>
                  <a:pt x="89" y="0"/>
                  <a:pt x="104" y="64"/>
                  <a:pt x="101" y="91"/>
                </a:cubicBezTo>
                <a:cubicBezTo>
                  <a:pt x="98" y="119"/>
                  <a:pt x="91" y="153"/>
                  <a:pt x="91" y="15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19" name="Freeform 299"/>
          <p:cNvSpPr>
            <a:spLocks noEditPoints="1"/>
          </p:cNvSpPr>
          <p:nvPr/>
        </p:nvSpPr>
        <p:spPr bwMode="auto">
          <a:xfrm>
            <a:off x="6638925" y="1992314"/>
            <a:ext cx="366712" cy="377825"/>
          </a:xfrm>
          <a:custGeom>
            <a:avLst/>
            <a:gdLst/>
            <a:ahLst/>
            <a:cxnLst>
              <a:cxn ang="0">
                <a:pos x="121" y="72"/>
              </a:cxn>
              <a:cxn ang="0">
                <a:pos x="123" y="70"/>
              </a:cxn>
              <a:cxn ang="0">
                <a:pos x="126" y="72"/>
              </a:cxn>
              <a:cxn ang="0">
                <a:pos x="123" y="75"/>
              </a:cxn>
              <a:cxn ang="0">
                <a:pos x="121" y="72"/>
              </a:cxn>
              <a:cxn ang="0">
                <a:pos x="118" y="117"/>
              </a:cxn>
              <a:cxn ang="0">
                <a:pos x="115" y="114"/>
              </a:cxn>
              <a:cxn ang="0">
                <a:pos x="118" y="111"/>
              </a:cxn>
              <a:cxn ang="0">
                <a:pos x="120" y="114"/>
              </a:cxn>
              <a:cxn ang="0">
                <a:pos x="118" y="117"/>
              </a:cxn>
              <a:cxn ang="0">
                <a:pos x="107" y="32"/>
              </a:cxn>
              <a:cxn ang="0">
                <a:pos x="104" y="29"/>
              </a:cxn>
              <a:cxn ang="0">
                <a:pos x="107" y="27"/>
              </a:cxn>
              <a:cxn ang="0">
                <a:pos x="110" y="29"/>
              </a:cxn>
              <a:cxn ang="0">
                <a:pos x="107" y="32"/>
              </a:cxn>
              <a:cxn ang="0">
                <a:pos x="69" y="15"/>
              </a:cxn>
              <a:cxn ang="0">
                <a:pos x="66" y="12"/>
              </a:cxn>
              <a:cxn ang="0">
                <a:pos x="69" y="9"/>
              </a:cxn>
              <a:cxn ang="0">
                <a:pos x="71" y="12"/>
              </a:cxn>
              <a:cxn ang="0">
                <a:pos x="69" y="15"/>
              </a:cxn>
              <a:cxn ang="0">
                <a:pos x="31" y="32"/>
              </a:cxn>
              <a:cxn ang="0">
                <a:pos x="28" y="29"/>
              </a:cxn>
              <a:cxn ang="0">
                <a:pos x="31" y="27"/>
              </a:cxn>
              <a:cxn ang="0">
                <a:pos x="33" y="29"/>
              </a:cxn>
              <a:cxn ang="0">
                <a:pos x="31" y="32"/>
              </a:cxn>
              <a:cxn ang="0">
                <a:pos x="20" y="117"/>
              </a:cxn>
              <a:cxn ang="0">
                <a:pos x="17" y="114"/>
              </a:cxn>
              <a:cxn ang="0">
                <a:pos x="20" y="111"/>
              </a:cxn>
              <a:cxn ang="0">
                <a:pos x="23" y="114"/>
              </a:cxn>
              <a:cxn ang="0">
                <a:pos x="20" y="117"/>
              </a:cxn>
              <a:cxn ang="0">
                <a:pos x="14" y="75"/>
              </a:cxn>
              <a:cxn ang="0">
                <a:pos x="11" y="72"/>
              </a:cxn>
              <a:cxn ang="0">
                <a:pos x="14" y="70"/>
              </a:cxn>
              <a:cxn ang="0">
                <a:pos x="17" y="72"/>
              </a:cxn>
              <a:cxn ang="0">
                <a:pos x="14" y="75"/>
              </a:cxn>
              <a:cxn ang="0">
                <a:pos x="125" y="40"/>
              </a:cxn>
              <a:cxn ang="0">
                <a:pos x="69" y="4"/>
              </a:cxn>
              <a:cxn ang="0">
                <a:pos x="13" y="40"/>
              </a:cxn>
              <a:cxn ang="0">
                <a:pos x="13" y="122"/>
              </a:cxn>
              <a:cxn ang="0">
                <a:pos x="11" y="123"/>
              </a:cxn>
              <a:cxn ang="0">
                <a:pos x="20" y="142"/>
              </a:cxn>
              <a:cxn ang="0">
                <a:pos x="44" y="137"/>
              </a:cxn>
              <a:cxn ang="0">
                <a:pos x="35" y="119"/>
              </a:cxn>
              <a:cxn ang="0">
                <a:pos x="32" y="119"/>
              </a:cxn>
              <a:cxn ang="0">
                <a:pos x="26" y="63"/>
              </a:cxn>
              <a:cxn ang="0">
                <a:pos x="69" y="23"/>
              </a:cxn>
              <a:cxn ang="0">
                <a:pos x="112" y="63"/>
              </a:cxn>
              <a:cxn ang="0">
                <a:pos x="105" y="119"/>
              </a:cxn>
              <a:cxn ang="0">
                <a:pos x="103" y="119"/>
              </a:cxn>
              <a:cxn ang="0">
                <a:pos x="93" y="137"/>
              </a:cxn>
              <a:cxn ang="0">
                <a:pos x="118" y="142"/>
              </a:cxn>
              <a:cxn ang="0">
                <a:pos x="126" y="123"/>
              </a:cxn>
              <a:cxn ang="0">
                <a:pos x="124" y="122"/>
              </a:cxn>
              <a:cxn ang="0">
                <a:pos x="125" y="40"/>
              </a:cxn>
            </a:cxnLst>
            <a:rect l="0" t="0" r="r" b="b"/>
            <a:pathLst>
              <a:path w="138" h="142">
                <a:moveTo>
                  <a:pt x="121" y="72"/>
                </a:moveTo>
                <a:cubicBezTo>
                  <a:pt x="121" y="71"/>
                  <a:pt x="122" y="70"/>
                  <a:pt x="123" y="70"/>
                </a:cubicBezTo>
                <a:cubicBezTo>
                  <a:pt x="125" y="70"/>
                  <a:pt x="126" y="71"/>
                  <a:pt x="126" y="72"/>
                </a:cubicBezTo>
                <a:cubicBezTo>
                  <a:pt x="126" y="74"/>
                  <a:pt x="125" y="75"/>
                  <a:pt x="123" y="75"/>
                </a:cubicBezTo>
                <a:cubicBezTo>
                  <a:pt x="122" y="75"/>
                  <a:pt x="121" y="74"/>
                  <a:pt x="121" y="72"/>
                </a:cubicBezTo>
                <a:close/>
                <a:moveTo>
                  <a:pt x="118" y="117"/>
                </a:moveTo>
                <a:cubicBezTo>
                  <a:pt x="116" y="117"/>
                  <a:pt x="115" y="115"/>
                  <a:pt x="115" y="114"/>
                </a:cubicBezTo>
                <a:cubicBezTo>
                  <a:pt x="115" y="112"/>
                  <a:pt x="116" y="111"/>
                  <a:pt x="118" y="111"/>
                </a:cubicBezTo>
                <a:cubicBezTo>
                  <a:pt x="119" y="111"/>
                  <a:pt x="120" y="112"/>
                  <a:pt x="120" y="114"/>
                </a:cubicBezTo>
                <a:cubicBezTo>
                  <a:pt x="120" y="115"/>
                  <a:pt x="119" y="117"/>
                  <a:pt x="118" y="117"/>
                </a:cubicBezTo>
                <a:close/>
                <a:moveTo>
                  <a:pt x="107" y="32"/>
                </a:moveTo>
                <a:cubicBezTo>
                  <a:pt x="105" y="32"/>
                  <a:pt x="104" y="31"/>
                  <a:pt x="104" y="29"/>
                </a:cubicBezTo>
                <a:cubicBezTo>
                  <a:pt x="104" y="28"/>
                  <a:pt x="105" y="27"/>
                  <a:pt x="107" y="27"/>
                </a:cubicBezTo>
                <a:cubicBezTo>
                  <a:pt x="108" y="27"/>
                  <a:pt x="110" y="28"/>
                  <a:pt x="110" y="29"/>
                </a:cubicBezTo>
                <a:cubicBezTo>
                  <a:pt x="110" y="31"/>
                  <a:pt x="108" y="32"/>
                  <a:pt x="107" y="32"/>
                </a:cubicBezTo>
                <a:close/>
                <a:moveTo>
                  <a:pt x="69" y="15"/>
                </a:moveTo>
                <a:cubicBezTo>
                  <a:pt x="67" y="15"/>
                  <a:pt x="66" y="14"/>
                  <a:pt x="66" y="12"/>
                </a:cubicBezTo>
                <a:cubicBezTo>
                  <a:pt x="66" y="11"/>
                  <a:pt x="67" y="9"/>
                  <a:pt x="69" y="9"/>
                </a:cubicBezTo>
                <a:cubicBezTo>
                  <a:pt x="70" y="9"/>
                  <a:pt x="71" y="11"/>
                  <a:pt x="71" y="12"/>
                </a:cubicBezTo>
                <a:cubicBezTo>
                  <a:pt x="71" y="14"/>
                  <a:pt x="70" y="15"/>
                  <a:pt x="69" y="15"/>
                </a:cubicBezTo>
                <a:close/>
                <a:moveTo>
                  <a:pt x="31" y="32"/>
                </a:moveTo>
                <a:cubicBezTo>
                  <a:pt x="29" y="32"/>
                  <a:pt x="28" y="31"/>
                  <a:pt x="28" y="29"/>
                </a:cubicBezTo>
                <a:cubicBezTo>
                  <a:pt x="28" y="28"/>
                  <a:pt x="29" y="27"/>
                  <a:pt x="31" y="27"/>
                </a:cubicBezTo>
                <a:cubicBezTo>
                  <a:pt x="32" y="27"/>
                  <a:pt x="33" y="28"/>
                  <a:pt x="33" y="29"/>
                </a:cubicBezTo>
                <a:cubicBezTo>
                  <a:pt x="33" y="31"/>
                  <a:pt x="32" y="32"/>
                  <a:pt x="31" y="32"/>
                </a:cubicBezTo>
                <a:close/>
                <a:moveTo>
                  <a:pt x="20" y="117"/>
                </a:moveTo>
                <a:cubicBezTo>
                  <a:pt x="18" y="117"/>
                  <a:pt x="17" y="115"/>
                  <a:pt x="17" y="114"/>
                </a:cubicBezTo>
                <a:cubicBezTo>
                  <a:pt x="17" y="112"/>
                  <a:pt x="18" y="111"/>
                  <a:pt x="20" y="111"/>
                </a:cubicBezTo>
                <a:cubicBezTo>
                  <a:pt x="21" y="111"/>
                  <a:pt x="23" y="112"/>
                  <a:pt x="23" y="114"/>
                </a:cubicBezTo>
                <a:cubicBezTo>
                  <a:pt x="23" y="115"/>
                  <a:pt x="21" y="117"/>
                  <a:pt x="20" y="117"/>
                </a:cubicBezTo>
                <a:close/>
                <a:moveTo>
                  <a:pt x="14" y="75"/>
                </a:moveTo>
                <a:cubicBezTo>
                  <a:pt x="13" y="75"/>
                  <a:pt x="11" y="74"/>
                  <a:pt x="11" y="72"/>
                </a:cubicBezTo>
                <a:cubicBezTo>
                  <a:pt x="11" y="71"/>
                  <a:pt x="13" y="70"/>
                  <a:pt x="14" y="70"/>
                </a:cubicBezTo>
                <a:cubicBezTo>
                  <a:pt x="16" y="70"/>
                  <a:pt x="17" y="71"/>
                  <a:pt x="17" y="72"/>
                </a:cubicBezTo>
                <a:cubicBezTo>
                  <a:pt x="17" y="74"/>
                  <a:pt x="16" y="75"/>
                  <a:pt x="14" y="75"/>
                </a:cubicBezTo>
                <a:close/>
                <a:moveTo>
                  <a:pt x="125" y="40"/>
                </a:moveTo>
                <a:cubicBezTo>
                  <a:pt x="106" y="0"/>
                  <a:pt x="69" y="4"/>
                  <a:pt x="69" y="4"/>
                </a:cubicBezTo>
                <a:cubicBezTo>
                  <a:pt x="69" y="4"/>
                  <a:pt x="32" y="0"/>
                  <a:pt x="13" y="40"/>
                </a:cubicBezTo>
                <a:cubicBezTo>
                  <a:pt x="0" y="66"/>
                  <a:pt x="7" y="101"/>
                  <a:pt x="13" y="122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20" y="142"/>
                  <a:pt x="20" y="142"/>
                  <a:pt x="20" y="142"/>
                </a:cubicBezTo>
                <a:cubicBezTo>
                  <a:pt x="44" y="137"/>
                  <a:pt x="44" y="137"/>
                  <a:pt x="44" y="137"/>
                </a:cubicBezTo>
                <a:cubicBezTo>
                  <a:pt x="35" y="119"/>
                  <a:pt x="35" y="119"/>
                  <a:pt x="35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7" y="107"/>
                  <a:pt x="22" y="88"/>
                  <a:pt x="26" y="63"/>
                </a:cubicBezTo>
                <a:cubicBezTo>
                  <a:pt x="33" y="17"/>
                  <a:pt x="69" y="23"/>
                  <a:pt x="69" y="23"/>
                </a:cubicBezTo>
                <a:cubicBezTo>
                  <a:pt x="69" y="23"/>
                  <a:pt x="105" y="17"/>
                  <a:pt x="112" y="63"/>
                </a:cubicBezTo>
                <a:cubicBezTo>
                  <a:pt x="116" y="88"/>
                  <a:pt x="111" y="107"/>
                  <a:pt x="105" y="119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31" y="101"/>
                  <a:pt x="138" y="66"/>
                  <a:pt x="125" y="4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0" name="Freeform 300"/>
          <p:cNvSpPr>
            <a:spLocks noEditPoints="1"/>
          </p:cNvSpPr>
          <p:nvPr/>
        </p:nvSpPr>
        <p:spPr bwMode="auto">
          <a:xfrm>
            <a:off x="7010400" y="1504951"/>
            <a:ext cx="365125" cy="377825"/>
          </a:xfrm>
          <a:custGeom>
            <a:avLst/>
            <a:gdLst/>
            <a:ahLst/>
            <a:cxnLst>
              <a:cxn ang="0">
                <a:pos x="120" y="72"/>
              </a:cxn>
              <a:cxn ang="0">
                <a:pos x="123" y="69"/>
              </a:cxn>
              <a:cxn ang="0">
                <a:pos x="126" y="72"/>
              </a:cxn>
              <a:cxn ang="0">
                <a:pos x="123" y="75"/>
              </a:cxn>
              <a:cxn ang="0">
                <a:pos x="120" y="72"/>
              </a:cxn>
              <a:cxn ang="0">
                <a:pos x="117" y="116"/>
              </a:cxn>
              <a:cxn ang="0">
                <a:pos x="115" y="114"/>
              </a:cxn>
              <a:cxn ang="0">
                <a:pos x="117" y="111"/>
              </a:cxn>
              <a:cxn ang="0">
                <a:pos x="120" y="114"/>
              </a:cxn>
              <a:cxn ang="0">
                <a:pos x="117" y="116"/>
              </a:cxn>
              <a:cxn ang="0">
                <a:pos x="107" y="32"/>
              </a:cxn>
              <a:cxn ang="0">
                <a:pos x="104" y="29"/>
              </a:cxn>
              <a:cxn ang="0">
                <a:pos x="107" y="26"/>
              </a:cxn>
              <a:cxn ang="0">
                <a:pos x="109" y="29"/>
              </a:cxn>
              <a:cxn ang="0">
                <a:pos x="107" y="32"/>
              </a:cxn>
              <a:cxn ang="0">
                <a:pos x="68" y="15"/>
              </a:cxn>
              <a:cxn ang="0">
                <a:pos x="66" y="12"/>
              </a:cxn>
              <a:cxn ang="0">
                <a:pos x="68" y="9"/>
              </a:cxn>
              <a:cxn ang="0">
                <a:pos x="71" y="12"/>
              </a:cxn>
              <a:cxn ang="0">
                <a:pos x="68" y="15"/>
              </a:cxn>
              <a:cxn ang="0">
                <a:pos x="30" y="32"/>
              </a:cxn>
              <a:cxn ang="0">
                <a:pos x="27" y="29"/>
              </a:cxn>
              <a:cxn ang="0">
                <a:pos x="30" y="26"/>
              </a:cxn>
              <a:cxn ang="0">
                <a:pos x="33" y="29"/>
              </a:cxn>
              <a:cxn ang="0">
                <a:pos x="30" y="32"/>
              </a:cxn>
              <a:cxn ang="0">
                <a:pos x="20" y="116"/>
              </a:cxn>
              <a:cxn ang="0">
                <a:pos x="17" y="114"/>
              </a:cxn>
              <a:cxn ang="0">
                <a:pos x="20" y="111"/>
              </a:cxn>
              <a:cxn ang="0">
                <a:pos x="22" y="114"/>
              </a:cxn>
              <a:cxn ang="0">
                <a:pos x="20" y="116"/>
              </a:cxn>
              <a:cxn ang="0">
                <a:pos x="14" y="75"/>
              </a:cxn>
              <a:cxn ang="0">
                <a:pos x="11" y="72"/>
              </a:cxn>
              <a:cxn ang="0">
                <a:pos x="14" y="69"/>
              </a:cxn>
              <a:cxn ang="0">
                <a:pos x="17" y="72"/>
              </a:cxn>
              <a:cxn ang="0">
                <a:pos x="14" y="75"/>
              </a:cxn>
              <a:cxn ang="0">
                <a:pos x="125" y="40"/>
              </a:cxn>
              <a:cxn ang="0">
                <a:pos x="68" y="4"/>
              </a:cxn>
              <a:cxn ang="0">
                <a:pos x="12" y="40"/>
              </a:cxn>
              <a:cxn ang="0">
                <a:pos x="13" y="122"/>
              </a:cxn>
              <a:cxn ang="0">
                <a:pos x="11" y="123"/>
              </a:cxn>
              <a:cxn ang="0">
                <a:pos x="19" y="142"/>
              </a:cxn>
              <a:cxn ang="0">
                <a:pos x="44" y="137"/>
              </a:cxn>
              <a:cxn ang="0">
                <a:pos x="34" y="119"/>
              </a:cxn>
              <a:cxn ang="0">
                <a:pos x="32" y="119"/>
              </a:cxn>
              <a:cxn ang="0">
                <a:pos x="25" y="63"/>
              </a:cxn>
              <a:cxn ang="0">
                <a:pos x="68" y="22"/>
              </a:cxn>
              <a:cxn ang="0">
                <a:pos x="111" y="63"/>
              </a:cxn>
              <a:cxn ang="0">
                <a:pos x="105" y="119"/>
              </a:cxn>
              <a:cxn ang="0">
                <a:pos x="102" y="119"/>
              </a:cxn>
              <a:cxn ang="0">
                <a:pos x="93" y="137"/>
              </a:cxn>
              <a:cxn ang="0">
                <a:pos x="118" y="142"/>
              </a:cxn>
              <a:cxn ang="0">
                <a:pos x="126" y="123"/>
              </a:cxn>
              <a:cxn ang="0">
                <a:pos x="124" y="122"/>
              </a:cxn>
              <a:cxn ang="0">
                <a:pos x="125" y="40"/>
              </a:cxn>
            </a:cxnLst>
            <a:rect l="0" t="0" r="r" b="b"/>
            <a:pathLst>
              <a:path w="137" h="142">
                <a:moveTo>
                  <a:pt x="120" y="72"/>
                </a:moveTo>
                <a:cubicBezTo>
                  <a:pt x="120" y="71"/>
                  <a:pt x="121" y="69"/>
                  <a:pt x="123" y="69"/>
                </a:cubicBezTo>
                <a:cubicBezTo>
                  <a:pt x="124" y="69"/>
                  <a:pt x="126" y="71"/>
                  <a:pt x="126" y="72"/>
                </a:cubicBezTo>
                <a:cubicBezTo>
                  <a:pt x="126" y="74"/>
                  <a:pt x="124" y="75"/>
                  <a:pt x="123" y="75"/>
                </a:cubicBezTo>
                <a:cubicBezTo>
                  <a:pt x="121" y="75"/>
                  <a:pt x="120" y="74"/>
                  <a:pt x="120" y="72"/>
                </a:cubicBezTo>
                <a:close/>
                <a:moveTo>
                  <a:pt x="117" y="116"/>
                </a:moveTo>
                <a:cubicBezTo>
                  <a:pt x="116" y="116"/>
                  <a:pt x="115" y="115"/>
                  <a:pt x="115" y="114"/>
                </a:cubicBezTo>
                <a:cubicBezTo>
                  <a:pt x="115" y="112"/>
                  <a:pt x="116" y="111"/>
                  <a:pt x="117" y="111"/>
                </a:cubicBezTo>
                <a:cubicBezTo>
                  <a:pt x="119" y="111"/>
                  <a:pt x="120" y="112"/>
                  <a:pt x="120" y="114"/>
                </a:cubicBezTo>
                <a:cubicBezTo>
                  <a:pt x="120" y="115"/>
                  <a:pt x="119" y="116"/>
                  <a:pt x="117" y="116"/>
                </a:cubicBezTo>
                <a:close/>
                <a:moveTo>
                  <a:pt x="107" y="32"/>
                </a:moveTo>
                <a:cubicBezTo>
                  <a:pt x="105" y="32"/>
                  <a:pt x="104" y="31"/>
                  <a:pt x="104" y="29"/>
                </a:cubicBezTo>
                <a:cubicBezTo>
                  <a:pt x="104" y="28"/>
                  <a:pt x="105" y="26"/>
                  <a:pt x="107" y="26"/>
                </a:cubicBezTo>
                <a:cubicBezTo>
                  <a:pt x="108" y="26"/>
                  <a:pt x="109" y="28"/>
                  <a:pt x="109" y="29"/>
                </a:cubicBezTo>
                <a:cubicBezTo>
                  <a:pt x="109" y="31"/>
                  <a:pt x="108" y="32"/>
                  <a:pt x="107" y="32"/>
                </a:cubicBezTo>
                <a:close/>
                <a:moveTo>
                  <a:pt x="68" y="15"/>
                </a:moveTo>
                <a:cubicBezTo>
                  <a:pt x="67" y="15"/>
                  <a:pt x="66" y="13"/>
                  <a:pt x="66" y="12"/>
                </a:cubicBezTo>
                <a:cubicBezTo>
                  <a:pt x="66" y="10"/>
                  <a:pt x="67" y="9"/>
                  <a:pt x="68" y="9"/>
                </a:cubicBezTo>
                <a:cubicBezTo>
                  <a:pt x="70" y="9"/>
                  <a:pt x="71" y="10"/>
                  <a:pt x="71" y="12"/>
                </a:cubicBezTo>
                <a:cubicBezTo>
                  <a:pt x="71" y="13"/>
                  <a:pt x="70" y="15"/>
                  <a:pt x="68" y="15"/>
                </a:cubicBezTo>
                <a:close/>
                <a:moveTo>
                  <a:pt x="30" y="32"/>
                </a:moveTo>
                <a:cubicBezTo>
                  <a:pt x="29" y="32"/>
                  <a:pt x="27" y="31"/>
                  <a:pt x="27" y="29"/>
                </a:cubicBezTo>
                <a:cubicBezTo>
                  <a:pt x="27" y="28"/>
                  <a:pt x="29" y="26"/>
                  <a:pt x="30" y="26"/>
                </a:cubicBezTo>
                <a:cubicBezTo>
                  <a:pt x="32" y="26"/>
                  <a:pt x="33" y="28"/>
                  <a:pt x="33" y="29"/>
                </a:cubicBezTo>
                <a:cubicBezTo>
                  <a:pt x="33" y="31"/>
                  <a:pt x="32" y="32"/>
                  <a:pt x="30" y="32"/>
                </a:cubicBezTo>
                <a:close/>
                <a:moveTo>
                  <a:pt x="20" y="116"/>
                </a:moveTo>
                <a:cubicBezTo>
                  <a:pt x="18" y="116"/>
                  <a:pt x="17" y="115"/>
                  <a:pt x="17" y="114"/>
                </a:cubicBezTo>
                <a:cubicBezTo>
                  <a:pt x="17" y="112"/>
                  <a:pt x="18" y="111"/>
                  <a:pt x="20" y="111"/>
                </a:cubicBezTo>
                <a:cubicBezTo>
                  <a:pt x="21" y="111"/>
                  <a:pt x="22" y="112"/>
                  <a:pt x="22" y="114"/>
                </a:cubicBezTo>
                <a:cubicBezTo>
                  <a:pt x="22" y="115"/>
                  <a:pt x="21" y="116"/>
                  <a:pt x="20" y="116"/>
                </a:cubicBezTo>
                <a:close/>
                <a:moveTo>
                  <a:pt x="14" y="75"/>
                </a:moveTo>
                <a:cubicBezTo>
                  <a:pt x="12" y="75"/>
                  <a:pt x="11" y="74"/>
                  <a:pt x="11" y="72"/>
                </a:cubicBezTo>
                <a:cubicBezTo>
                  <a:pt x="11" y="71"/>
                  <a:pt x="12" y="69"/>
                  <a:pt x="14" y="69"/>
                </a:cubicBezTo>
                <a:cubicBezTo>
                  <a:pt x="15" y="69"/>
                  <a:pt x="17" y="71"/>
                  <a:pt x="17" y="72"/>
                </a:cubicBezTo>
                <a:cubicBezTo>
                  <a:pt x="17" y="74"/>
                  <a:pt x="15" y="75"/>
                  <a:pt x="14" y="75"/>
                </a:cubicBezTo>
                <a:close/>
                <a:moveTo>
                  <a:pt x="125" y="40"/>
                </a:moveTo>
                <a:cubicBezTo>
                  <a:pt x="105" y="0"/>
                  <a:pt x="68" y="4"/>
                  <a:pt x="68" y="4"/>
                </a:cubicBezTo>
                <a:cubicBezTo>
                  <a:pt x="68" y="4"/>
                  <a:pt x="32" y="0"/>
                  <a:pt x="12" y="40"/>
                </a:cubicBezTo>
                <a:cubicBezTo>
                  <a:pt x="0" y="66"/>
                  <a:pt x="6" y="101"/>
                  <a:pt x="13" y="122"/>
                </a:cubicBezTo>
                <a:cubicBezTo>
                  <a:pt x="11" y="123"/>
                  <a:pt x="11" y="123"/>
                  <a:pt x="11" y="123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44" y="137"/>
                  <a:pt x="44" y="137"/>
                  <a:pt x="44" y="137"/>
                </a:cubicBezTo>
                <a:cubicBezTo>
                  <a:pt x="34" y="119"/>
                  <a:pt x="34" y="119"/>
                  <a:pt x="34" y="119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7" y="106"/>
                  <a:pt x="21" y="87"/>
                  <a:pt x="25" y="63"/>
                </a:cubicBezTo>
                <a:cubicBezTo>
                  <a:pt x="32" y="17"/>
                  <a:pt x="68" y="22"/>
                  <a:pt x="68" y="22"/>
                </a:cubicBezTo>
                <a:cubicBezTo>
                  <a:pt x="68" y="22"/>
                  <a:pt x="104" y="17"/>
                  <a:pt x="111" y="63"/>
                </a:cubicBezTo>
                <a:cubicBezTo>
                  <a:pt x="115" y="87"/>
                  <a:pt x="110" y="106"/>
                  <a:pt x="105" y="119"/>
                </a:cubicBezTo>
                <a:cubicBezTo>
                  <a:pt x="102" y="119"/>
                  <a:pt x="102" y="119"/>
                  <a:pt x="102" y="119"/>
                </a:cubicBezTo>
                <a:cubicBezTo>
                  <a:pt x="93" y="137"/>
                  <a:pt x="93" y="137"/>
                  <a:pt x="93" y="137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26" y="123"/>
                  <a:pt x="126" y="123"/>
                  <a:pt x="126" y="123"/>
                </a:cubicBezTo>
                <a:cubicBezTo>
                  <a:pt x="124" y="122"/>
                  <a:pt x="124" y="122"/>
                  <a:pt x="124" y="122"/>
                </a:cubicBezTo>
                <a:cubicBezTo>
                  <a:pt x="130" y="101"/>
                  <a:pt x="137" y="66"/>
                  <a:pt x="125" y="40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1" name="Freeform 301"/>
          <p:cNvSpPr>
            <a:spLocks noEditPoints="1"/>
          </p:cNvSpPr>
          <p:nvPr/>
        </p:nvSpPr>
        <p:spPr bwMode="auto">
          <a:xfrm>
            <a:off x="6577013" y="1143001"/>
            <a:ext cx="365125" cy="377825"/>
          </a:xfrm>
          <a:custGeom>
            <a:avLst/>
            <a:gdLst/>
            <a:ahLst/>
            <a:cxnLst>
              <a:cxn ang="0">
                <a:pos x="120" y="72"/>
              </a:cxn>
              <a:cxn ang="0">
                <a:pos x="123" y="69"/>
              </a:cxn>
              <a:cxn ang="0">
                <a:pos x="126" y="72"/>
              </a:cxn>
              <a:cxn ang="0">
                <a:pos x="123" y="74"/>
              </a:cxn>
              <a:cxn ang="0">
                <a:pos x="120" y="72"/>
              </a:cxn>
              <a:cxn ang="0">
                <a:pos x="117" y="116"/>
              </a:cxn>
              <a:cxn ang="0">
                <a:pos x="115" y="113"/>
              </a:cxn>
              <a:cxn ang="0">
                <a:pos x="117" y="110"/>
              </a:cxn>
              <a:cxn ang="0">
                <a:pos x="120" y="113"/>
              </a:cxn>
              <a:cxn ang="0">
                <a:pos x="117" y="116"/>
              </a:cxn>
              <a:cxn ang="0">
                <a:pos x="107" y="31"/>
              </a:cxn>
              <a:cxn ang="0">
                <a:pos x="104" y="28"/>
              </a:cxn>
              <a:cxn ang="0">
                <a:pos x="107" y="26"/>
              </a:cxn>
              <a:cxn ang="0">
                <a:pos x="110" y="28"/>
              </a:cxn>
              <a:cxn ang="0">
                <a:pos x="107" y="31"/>
              </a:cxn>
              <a:cxn ang="0">
                <a:pos x="69" y="14"/>
              </a:cxn>
              <a:cxn ang="0">
                <a:pos x="66" y="11"/>
              </a:cxn>
              <a:cxn ang="0">
                <a:pos x="69" y="9"/>
              </a:cxn>
              <a:cxn ang="0">
                <a:pos x="71" y="11"/>
              </a:cxn>
              <a:cxn ang="0">
                <a:pos x="69" y="14"/>
              </a:cxn>
              <a:cxn ang="0">
                <a:pos x="30" y="31"/>
              </a:cxn>
              <a:cxn ang="0">
                <a:pos x="28" y="28"/>
              </a:cxn>
              <a:cxn ang="0">
                <a:pos x="30" y="26"/>
              </a:cxn>
              <a:cxn ang="0">
                <a:pos x="33" y="28"/>
              </a:cxn>
              <a:cxn ang="0">
                <a:pos x="30" y="31"/>
              </a:cxn>
              <a:cxn ang="0">
                <a:pos x="20" y="116"/>
              </a:cxn>
              <a:cxn ang="0">
                <a:pos x="17" y="113"/>
              </a:cxn>
              <a:cxn ang="0">
                <a:pos x="20" y="110"/>
              </a:cxn>
              <a:cxn ang="0">
                <a:pos x="22" y="113"/>
              </a:cxn>
              <a:cxn ang="0">
                <a:pos x="20" y="116"/>
              </a:cxn>
              <a:cxn ang="0">
                <a:pos x="14" y="74"/>
              </a:cxn>
              <a:cxn ang="0">
                <a:pos x="11" y="72"/>
              </a:cxn>
              <a:cxn ang="0">
                <a:pos x="14" y="69"/>
              </a:cxn>
              <a:cxn ang="0">
                <a:pos x="17" y="72"/>
              </a:cxn>
              <a:cxn ang="0">
                <a:pos x="14" y="74"/>
              </a:cxn>
              <a:cxn ang="0">
                <a:pos x="125" y="39"/>
              </a:cxn>
              <a:cxn ang="0">
                <a:pos x="69" y="3"/>
              </a:cxn>
              <a:cxn ang="0">
                <a:pos x="12" y="39"/>
              </a:cxn>
              <a:cxn ang="0">
                <a:pos x="13" y="121"/>
              </a:cxn>
              <a:cxn ang="0">
                <a:pos x="11" y="122"/>
              </a:cxn>
              <a:cxn ang="0">
                <a:pos x="19" y="142"/>
              </a:cxn>
              <a:cxn ang="0">
                <a:pos x="44" y="136"/>
              </a:cxn>
              <a:cxn ang="0">
                <a:pos x="34" y="118"/>
              </a:cxn>
              <a:cxn ang="0">
                <a:pos x="32" y="118"/>
              </a:cxn>
              <a:cxn ang="0">
                <a:pos x="25" y="62"/>
              </a:cxn>
              <a:cxn ang="0">
                <a:pos x="69" y="22"/>
              </a:cxn>
              <a:cxn ang="0">
                <a:pos x="112" y="62"/>
              </a:cxn>
              <a:cxn ang="0">
                <a:pos x="105" y="118"/>
              </a:cxn>
              <a:cxn ang="0">
                <a:pos x="103" y="118"/>
              </a:cxn>
              <a:cxn ang="0">
                <a:pos x="93" y="136"/>
              </a:cxn>
              <a:cxn ang="0">
                <a:pos x="118" y="142"/>
              </a:cxn>
              <a:cxn ang="0">
                <a:pos x="126" y="122"/>
              </a:cxn>
              <a:cxn ang="0">
                <a:pos x="124" y="121"/>
              </a:cxn>
              <a:cxn ang="0">
                <a:pos x="125" y="39"/>
              </a:cxn>
            </a:cxnLst>
            <a:rect l="0" t="0" r="r" b="b"/>
            <a:pathLst>
              <a:path w="137" h="142">
                <a:moveTo>
                  <a:pt x="120" y="72"/>
                </a:moveTo>
                <a:cubicBezTo>
                  <a:pt x="120" y="70"/>
                  <a:pt x="122" y="69"/>
                  <a:pt x="123" y="69"/>
                </a:cubicBezTo>
                <a:cubicBezTo>
                  <a:pt x="125" y="69"/>
                  <a:pt x="126" y="70"/>
                  <a:pt x="126" y="72"/>
                </a:cubicBezTo>
                <a:cubicBezTo>
                  <a:pt x="126" y="73"/>
                  <a:pt x="125" y="74"/>
                  <a:pt x="123" y="74"/>
                </a:cubicBezTo>
                <a:cubicBezTo>
                  <a:pt x="122" y="74"/>
                  <a:pt x="120" y="73"/>
                  <a:pt x="120" y="72"/>
                </a:cubicBezTo>
                <a:close/>
                <a:moveTo>
                  <a:pt x="117" y="116"/>
                </a:moveTo>
                <a:cubicBezTo>
                  <a:pt x="116" y="116"/>
                  <a:pt x="115" y="115"/>
                  <a:pt x="115" y="113"/>
                </a:cubicBezTo>
                <a:cubicBezTo>
                  <a:pt x="115" y="112"/>
                  <a:pt x="116" y="110"/>
                  <a:pt x="117" y="110"/>
                </a:cubicBezTo>
                <a:cubicBezTo>
                  <a:pt x="119" y="110"/>
                  <a:pt x="120" y="112"/>
                  <a:pt x="120" y="113"/>
                </a:cubicBezTo>
                <a:cubicBezTo>
                  <a:pt x="120" y="115"/>
                  <a:pt x="119" y="116"/>
                  <a:pt x="117" y="116"/>
                </a:cubicBezTo>
                <a:close/>
                <a:moveTo>
                  <a:pt x="107" y="31"/>
                </a:moveTo>
                <a:cubicBezTo>
                  <a:pt x="105" y="31"/>
                  <a:pt x="104" y="30"/>
                  <a:pt x="104" y="28"/>
                </a:cubicBezTo>
                <a:cubicBezTo>
                  <a:pt x="104" y="27"/>
                  <a:pt x="105" y="26"/>
                  <a:pt x="107" y="26"/>
                </a:cubicBezTo>
                <a:cubicBezTo>
                  <a:pt x="108" y="26"/>
                  <a:pt x="110" y="27"/>
                  <a:pt x="110" y="28"/>
                </a:cubicBezTo>
                <a:cubicBezTo>
                  <a:pt x="110" y="30"/>
                  <a:pt x="108" y="31"/>
                  <a:pt x="107" y="31"/>
                </a:cubicBezTo>
                <a:close/>
                <a:moveTo>
                  <a:pt x="69" y="14"/>
                </a:moveTo>
                <a:cubicBezTo>
                  <a:pt x="67" y="14"/>
                  <a:pt x="66" y="13"/>
                  <a:pt x="66" y="11"/>
                </a:cubicBezTo>
                <a:cubicBezTo>
                  <a:pt x="66" y="10"/>
                  <a:pt x="67" y="9"/>
                  <a:pt x="69" y="9"/>
                </a:cubicBezTo>
                <a:cubicBezTo>
                  <a:pt x="70" y="9"/>
                  <a:pt x="71" y="10"/>
                  <a:pt x="71" y="11"/>
                </a:cubicBezTo>
                <a:cubicBezTo>
                  <a:pt x="71" y="13"/>
                  <a:pt x="70" y="14"/>
                  <a:pt x="69" y="14"/>
                </a:cubicBezTo>
                <a:close/>
                <a:moveTo>
                  <a:pt x="30" y="31"/>
                </a:moveTo>
                <a:cubicBezTo>
                  <a:pt x="29" y="31"/>
                  <a:pt x="28" y="30"/>
                  <a:pt x="28" y="28"/>
                </a:cubicBezTo>
                <a:cubicBezTo>
                  <a:pt x="28" y="27"/>
                  <a:pt x="29" y="26"/>
                  <a:pt x="30" y="26"/>
                </a:cubicBezTo>
                <a:cubicBezTo>
                  <a:pt x="32" y="26"/>
                  <a:pt x="33" y="27"/>
                  <a:pt x="33" y="28"/>
                </a:cubicBezTo>
                <a:cubicBezTo>
                  <a:pt x="33" y="30"/>
                  <a:pt x="32" y="31"/>
                  <a:pt x="30" y="31"/>
                </a:cubicBezTo>
                <a:close/>
                <a:moveTo>
                  <a:pt x="20" y="116"/>
                </a:moveTo>
                <a:cubicBezTo>
                  <a:pt x="18" y="116"/>
                  <a:pt x="17" y="115"/>
                  <a:pt x="17" y="113"/>
                </a:cubicBezTo>
                <a:cubicBezTo>
                  <a:pt x="17" y="112"/>
                  <a:pt x="18" y="110"/>
                  <a:pt x="20" y="110"/>
                </a:cubicBezTo>
                <a:cubicBezTo>
                  <a:pt x="21" y="110"/>
                  <a:pt x="22" y="112"/>
                  <a:pt x="22" y="113"/>
                </a:cubicBezTo>
                <a:cubicBezTo>
                  <a:pt x="22" y="115"/>
                  <a:pt x="21" y="116"/>
                  <a:pt x="20" y="116"/>
                </a:cubicBezTo>
                <a:close/>
                <a:moveTo>
                  <a:pt x="14" y="74"/>
                </a:moveTo>
                <a:cubicBezTo>
                  <a:pt x="12" y="74"/>
                  <a:pt x="11" y="73"/>
                  <a:pt x="11" y="72"/>
                </a:cubicBezTo>
                <a:cubicBezTo>
                  <a:pt x="11" y="70"/>
                  <a:pt x="12" y="69"/>
                  <a:pt x="14" y="69"/>
                </a:cubicBezTo>
                <a:cubicBezTo>
                  <a:pt x="15" y="69"/>
                  <a:pt x="17" y="70"/>
                  <a:pt x="17" y="72"/>
                </a:cubicBezTo>
                <a:cubicBezTo>
                  <a:pt x="17" y="73"/>
                  <a:pt x="15" y="74"/>
                  <a:pt x="14" y="74"/>
                </a:cubicBezTo>
                <a:close/>
                <a:moveTo>
                  <a:pt x="125" y="39"/>
                </a:moveTo>
                <a:cubicBezTo>
                  <a:pt x="105" y="0"/>
                  <a:pt x="69" y="3"/>
                  <a:pt x="69" y="3"/>
                </a:cubicBezTo>
                <a:cubicBezTo>
                  <a:pt x="69" y="3"/>
                  <a:pt x="32" y="0"/>
                  <a:pt x="12" y="39"/>
                </a:cubicBezTo>
                <a:cubicBezTo>
                  <a:pt x="0" y="65"/>
                  <a:pt x="7" y="100"/>
                  <a:pt x="13" y="121"/>
                </a:cubicBezTo>
                <a:cubicBezTo>
                  <a:pt x="11" y="122"/>
                  <a:pt x="11" y="122"/>
                  <a:pt x="11" y="12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2" y="118"/>
                  <a:pt x="32" y="118"/>
                  <a:pt x="32" y="118"/>
                </a:cubicBezTo>
                <a:cubicBezTo>
                  <a:pt x="27" y="106"/>
                  <a:pt x="22" y="87"/>
                  <a:pt x="25" y="62"/>
                </a:cubicBezTo>
                <a:cubicBezTo>
                  <a:pt x="33" y="16"/>
                  <a:pt x="69" y="22"/>
                  <a:pt x="69" y="22"/>
                </a:cubicBezTo>
                <a:cubicBezTo>
                  <a:pt x="69" y="22"/>
                  <a:pt x="105" y="16"/>
                  <a:pt x="112" y="62"/>
                </a:cubicBezTo>
                <a:cubicBezTo>
                  <a:pt x="115" y="87"/>
                  <a:pt x="110" y="106"/>
                  <a:pt x="105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93" y="136"/>
                  <a:pt x="93" y="136"/>
                  <a:pt x="93" y="136"/>
                </a:cubicBezTo>
                <a:cubicBezTo>
                  <a:pt x="118" y="142"/>
                  <a:pt x="118" y="142"/>
                  <a:pt x="118" y="142"/>
                </a:cubicBezTo>
                <a:cubicBezTo>
                  <a:pt x="126" y="122"/>
                  <a:pt x="126" y="122"/>
                  <a:pt x="126" y="122"/>
                </a:cubicBezTo>
                <a:cubicBezTo>
                  <a:pt x="124" y="121"/>
                  <a:pt x="124" y="121"/>
                  <a:pt x="124" y="121"/>
                </a:cubicBezTo>
                <a:cubicBezTo>
                  <a:pt x="131" y="100"/>
                  <a:pt x="137" y="65"/>
                  <a:pt x="125" y="3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2" name="Freeform 302"/>
          <p:cNvSpPr>
            <a:spLocks/>
          </p:cNvSpPr>
          <p:nvPr/>
        </p:nvSpPr>
        <p:spPr bwMode="auto">
          <a:xfrm>
            <a:off x="4637088" y="3228976"/>
            <a:ext cx="333375" cy="428625"/>
          </a:xfrm>
          <a:custGeom>
            <a:avLst/>
            <a:gdLst/>
            <a:ahLst/>
            <a:cxnLst>
              <a:cxn ang="0">
                <a:pos x="61" y="4"/>
              </a:cxn>
              <a:cxn ang="0">
                <a:pos x="93" y="22"/>
              </a:cxn>
              <a:cxn ang="0">
                <a:pos x="121" y="43"/>
              </a:cxn>
              <a:cxn ang="0">
                <a:pos x="104" y="100"/>
              </a:cxn>
              <a:cxn ang="0">
                <a:pos x="92" y="146"/>
              </a:cxn>
              <a:cxn ang="0">
                <a:pos x="61" y="161"/>
              </a:cxn>
              <a:cxn ang="0">
                <a:pos x="13" y="87"/>
              </a:cxn>
              <a:cxn ang="0">
                <a:pos x="4" y="48"/>
              </a:cxn>
              <a:cxn ang="0">
                <a:pos x="10" y="35"/>
              </a:cxn>
              <a:cxn ang="0">
                <a:pos x="61" y="4"/>
              </a:cxn>
            </a:cxnLst>
            <a:rect l="0" t="0" r="r" b="b"/>
            <a:pathLst>
              <a:path w="125" h="161">
                <a:moveTo>
                  <a:pt x="61" y="4"/>
                </a:moveTo>
                <a:cubicBezTo>
                  <a:pt x="70" y="6"/>
                  <a:pt x="84" y="12"/>
                  <a:pt x="93" y="22"/>
                </a:cubicBezTo>
                <a:cubicBezTo>
                  <a:pt x="102" y="32"/>
                  <a:pt x="117" y="31"/>
                  <a:pt x="121" y="43"/>
                </a:cubicBezTo>
                <a:cubicBezTo>
                  <a:pt x="125" y="55"/>
                  <a:pt x="121" y="77"/>
                  <a:pt x="104" y="100"/>
                </a:cubicBezTo>
                <a:cubicBezTo>
                  <a:pt x="88" y="124"/>
                  <a:pt x="95" y="137"/>
                  <a:pt x="92" y="146"/>
                </a:cubicBezTo>
                <a:cubicBezTo>
                  <a:pt x="89" y="155"/>
                  <a:pt x="71" y="161"/>
                  <a:pt x="61" y="161"/>
                </a:cubicBezTo>
                <a:cubicBezTo>
                  <a:pt x="52" y="161"/>
                  <a:pt x="19" y="144"/>
                  <a:pt x="13" y="87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8"/>
                  <a:pt x="0" y="43"/>
                  <a:pt x="10" y="35"/>
                </a:cubicBezTo>
                <a:cubicBezTo>
                  <a:pt x="20" y="28"/>
                  <a:pt x="25" y="0"/>
                  <a:pt x="61" y="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3" name="Freeform 303"/>
          <p:cNvSpPr>
            <a:spLocks/>
          </p:cNvSpPr>
          <p:nvPr/>
        </p:nvSpPr>
        <p:spPr bwMode="auto">
          <a:xfrm>
            <a:off x="4632325" y="3209926"/>
            <a:ext cx="66675" cy="80963"/>
          </a:xfrm>
          <a:custGeom>
            <a:avLst/>
            <a:gdLst/>
            <a:ahLst/>
            <a:cxnLst>
              <a:cxn ang="0">
                <a:pos x="14" y="28"/>
              </a:cxn>
              <a:cxn ang="0">
                <a:pos x="2" y="19"/>
              </a:cxn>
              <a:cxn ang="0">
                <a:pos x="12" y="1"/>
              </a:cxn>
              <a:cxn ang="0">
                <a:pos x="25" y="13"/>
              </a:cxn>
              <a:cxn ang="0">
                <a:pos x="14" y="28"/>
              </a:cxn>
            </a:cxnLst>
            <a:rect l="0" t="0" r="r" b="b"/>
            <a:pathLst>
              <a:path w="25" h="30">
                <a:moveTo>
                  <a:pt x="14" y="28"/>
                </a:moveTo>
                <a:cubicBezTo>
                  <a:pt x="14" y="28"/>
                  <a:pt x="4" y="30"/>
                  <a:pt x="2" y="19"/>
                </a:cubicBezTo>
                <a:cubicBezTo>
                  <a:pt x="0" y="8"/>
                  <a:pt x="8" y="0"/>
                  <a:pt x="12" y="1"/>
                </a:cubicBezTo>
                <a:cubicBezTo>
                  <a:pt x="17" y="1"/>
                  <a:pt x="24" y="7"/>
                  <a:pt x="25" y="13"/>
                </a:cubicBezTo>
                <a:cubicBezTo>
                  <a:pt x="25" y="18"/>
                  <a:pt x="25" y="26"/>
                  <a:pt x="14" y="2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4" name="Freeform 304"/>
          <p:cNvSpPr>
            <a:spLocks/>
          </p:cNvSpPr>
          <p:nvPr/>
        </p:nvSpPr>
        <p:spPr bwMode="auto">
          <a:xfrm>
            <a:off x="4695825" y="3141664"/>
            <a:ext cx="69850" cy="98425"/>
          </a:xfrm>
          <a:custGeom>
            <a:avLst/>
            <a:gdLst/>
            <a:ahLst/>
            <a:cxnLst>
              <a:cxn ang="0">
                <a:pos x="14" y="36"/>
              </a:cxn>
              <a:cxn ang="0">
                <a:pos x="1" y="21"/>
              </a:cxn>
              <a:cxn ang="0">
                <a:pos x="13" y="0"/>
              </a:cxn>
              <a:cxn ang="0">
                <a:pos x="26" y="18"/>
              </a:cxn>
              <a:cxn ang="0">
                <a:pos x="14" y="36"/>
              </a:cxn>
            </a:cxnLst>
            <a:rect l="0" t="0" r="r" b="b"/>
            <a:pathLst>
              <a:path w="26" h="37">
                <a:moveTo>
                  <a:pt x="14" y="36"/>
                </a:moveTo>
                <a:cubicBezTo>
                  <a:pt x="9" y="36"/>
                  <a:pt x="1" y="37"/>
                  <a:pt x="1" y="21"/>
                </a:cubicBezTo>
                <a:cubicBezTo>
                  <a:pt x="0" y="5"/>
                  <a:pt x="11" y="0"/>
                  <a:pt x="13" y="0"/>
                </a:cubicBezTo>
                <a:cubicBezTo>
                  <a:pt x="16" y="0"/>
                  <a:pt x="26" y="9"/>
                  <a:pt x="26" y="18"/>
                </a:cubicBezTo>
                <a:cubicBezTo>
                  <a:pt x="26" y="28"/>
                  <a:pt x="20" y="35"/>
                  <a:pt x="14" y="3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5" name="Freeform 305"/>
          <p:cNvSpPr>
            <a:spLocks/>
          </p:cNvSpPr>
          <p:nvPr/>
        </p:nvSpPr>
        <p:spPr bwMode="auto">
          <a:xfrm>
            <a:off x="4781550" y="3141664"/>
            <a:ext cx="71437" cy="93663"/>
          </a:xfrm>
          <a:custGeom>
            <a:avLst/>
            <a:gdLst/>
            <a:ahLst/>
            <a:cxnLst>
              <a:cxn ang="0">
                <a:pos x="13" y="35"/>
              </a:cxn>
              <a:cxn ang="0">
                <a:pos x="1" y="19"/>
              </a:cxn>
              <a:cxn ang="0">
                <a:pos x="14" y="0"/>
              </a:cxn>
              <a:cxn ang="0">
                <a:pos x="26" y="19"/>
              </a:cxn>
              <a:cxn ang="0">
                <a:pos x="13" y="35"/>
              </a:cxn>
            </a:cxnLst>
            <a:rect l="0" t="0" r="r" b="b"/>
            <a:pathLst>
              <a:path w="27" h="35">
                <a:moveTo>
                  <a:pt x="13" y="35"/>
                </a:moveTo>
                <a:cubicBezTo>
                  <a:pt x="13" y="35"/>
                  <a:pt x="0" y="34"/>
                  <a:pt x="1" y="19"/>
                </a:cubicBezTo>
                <a:cubicBezTo>
                  <a:pt x="1" y="4"/>
                  <a:pt x="11" y="0"/>
                  <a:pt x="14" y="0"/>
                </a:cubicBezTo>
                <a:cubicBezTo>
                  <a:pt x="18" y="0"/>
                  <a:pt x="27" y="10"/>
                  <a:pt x="26" y="19"/>
                </a:cubicBezTo>
                <a:cubicBezTo>
                  <a:pt x="25" y="28"/>
                  <a:pt x="22" y="35"/>
                  <a:pt x="13" y="3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6" name="Freeform 306"/>
          <p:cNvSpPr>
            <a:spLocks/>
          </p:cNvSpPr>
          <p:nvPr/>
        </p:nvSpPr>
        <p:spPr bwMode="auto">
          <a:xfrm>
            <a:off x="4852988" y="3178176"/>
            <a:ext cx="63500" cy="90488"/>
          </a:xfrm>
          <a:custGeom>
            <a:avLst/>
            <a:gdLst/>
            <a:ahLst/>
            <a:cxnLst>
              <a:cxn ang="0">
                <a:pos x="11" y="34"/>
              </a:cxn>
              <a:cxn ang="0">
                <a:pos x="1" y="18"/>
              </a:cxn>
              <a:cxn ang="0">
                <a:pos x="13" y="0"/>
              </a:cxn>
              <a:cxn ang="0">
                <a:pos x="23" y="18"/>
              </a:cxn>
              <a:cxn ang="0">
                <a:pos x="11" y="34"/>
              </a:cxn>
            </a:cxnLst>
            <a:rect l="0" t="0" r="r" b="b"/>
            <a:pathLst>
              <a:path w="24" h="34">
                <a:moveTo>
                  <a:pt x="11" y="34"/>
                </a:moveTo>
                <a:cubicBezTo>
                  <a:pt x="11" y="34"/>
                  <a:pt x="1" y="32"/>
                  <a:pt x="1" y="18"/>
                </a:cubicBezTo>
                <a:cubicBezTo>
                  <a:pt x="0" y="5"/>
                  <a:pt x="11" y="0"/>
                  <a:pt x="13" y="0"/>
                </a:cubicBezTo>
                <a:cubicBezTo>
                  <a:pt x="15" y="1"/>
                  <a:pt x="23" y="10"/>
                  <a:pt x="23" y="18"/>
                </a:cubicBezTo>
                <a:cubicBezTo>
                  <a:pt x="24" y="27"/>
                  <a:pt x="18" y="34"/>
                  <a:pt x="11" y="3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7" name="Freeform 307"/>
          <p:cNvSpPr>
            <a:spLocks/>
          </p:cNvSpPr>
          <p:nvPr/>
        </p:nvSpPr>
        <p:spPr bwMode="auto">
          <a:xfrm>
            <a:off x="4911725" y="3248026"/>
            <a:ext cx="55562" cy="74613"/>
          </a:xfrm>
          <a:custGeom>
            <a:avLst/>
            <a:gdLst/>
            <a:ahLst/>
            <a:cxnLst>
              <a:cxn ang="0">
                <a:pos x="10" y="23"/>
              </a:cxn>
              <a:cxn ang="0">
                <a:pos x="0" y="8"/>
              </a:cxn>
              <a:cxn ang="0">
                <a:pos x="10" y="0"/>
              </a:cxn>
              <a:cxn ang="0">
                <a:pos x="20" y="14"/>
              </a:cxn>
              <a:cxn ang="0">
                <a:pos x="10" y="23"/>
              </a:cxn>
            </a:cxnLst>
            <a:rect l="0" t="0" r="r" b="b"/>
            <a:pathLst>
              <a:path w="21" h="28">
                <a:moveTo>
                  <a:pt x="10" y="23"/>
                </a:moveTo>
                <a:cubicBezTo>
                  <a:pt x="10" y="23"/>
                  <a:pt x="1" y="20"/>
                  <a:pt x="0" y="8"/>
                </a:cubicBezTo>
                <a:cubicBezTo>
                  <a:pt x="0" y="0"/>
                  <a:pt x="10" y="0"/>
                  <a:pt x="10" y="0"/>
                </a:cubicBezTo>
                <a:cubicBezTo>
                  <a:pt x="10" y="0"/>
                  <a:pt x="18" y="0"/>
                  <a:pt x="20" y="14"/>
                </a:cubicBezTo>
                <a:cubicBezTo>
                  <a:pt x="21" y="28"/>
                  <a:pt x="14" y="25"/>
                  <a:pt x="10" y="2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8" name="Freeform 308"/>
          <p:cNvSpPr>
            <a:spLocks/>
          </p:cNvSpPr>
          <p:nvPr/>
        </p:nvSpPr>
        <p:spPr bwMode="auto">
          <a:xfrm>
            <a:off x="4648200" y="3157539"/>
            <a:ext cx="23812" cy="44450"/>
          </a:xfrm>
          <a:custGeom>
            <a:avLst/>
            <a:gdLst/>
            <a:ahLst/>
            <a:cxnLst>
              <a:cxn ang="0">
                <a:pos x="1" y="17"/>
              </a:cxn>
              <a:cxn ang="0">
                <a:pos x="9" y="17"/>
              </a:cxn>
              <a:cxn ang="0">
                <a:pos x="9" y="3"/>
              </a:cxn>
              <a:cxn ang="0">
                <a:pos x="4" y="7"/>
              </a:cxn>
              <a:cxn ang="0">
                <a:pos x="1" y="17"/>
              </a:cxn>
            </a:cxnLst>
            <a:rect l="0" t="0" r="r" b="b"/>
            <a:pathLst>
              <a:path w="9" h="17">
                <a:moveTo>
                  <a:pt x="1" y="17"/>
                </a:moveTo>
                <a:cubicBezTo>
                  <a:pt x="9" y="17"/>
                  <a:pt x="9" y="17"/>
                  <a:pt x="9" y="17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7" y="0"/>
                  <a:pt x="4" y="7"/>
                </a:cubicBezTo>
                <a:cubicBezTo>
                  <a:pt x="0" y="14"/>
                  <a:pt x="1" y="17"/>
                  <a:pt x="1" y="1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29" name="Freeform 309"/>
          <p:cNvSpPr>
            <a:spLocks/>
          </p:cNvSpPr>
          <p:nvPr/>
        </p:nvSpPr>
        <p:spPr bwMode="auto">
          <a:xfrm>
            <a:off x="4714875" y="3086101"/>
            <a:ext cx="34925" cy="47625"/>
          </a:xfrm>
          <a:custGeom>
            <a:avLst/>
            <a:gdLst/>
            <a:ahLst/>
            <a:cxnLst>
              <a:cxn ang="0">
                <a:pos x="1" y="18"/>
              </a:cxn>
              <a:cxn ang="0">
                <a:pos x="8" y="18"/>
              </a:cxn>
              <a:cxn ang="0">
                <a:pos x="13" y="4"/>
              </a:cxn>
              <a:cxn ang="0">
                <a:pos x="1" y="18"/>
              </a:cxn>
            </a:cxnLst>
            <a:rect l="0" t="0" r="r" b="b"/>
            <a:pathLst>
              <a:path w="13" h="18">
                <a:moveTo>
                  <a:pt x="1" y="18"/>
                </a:move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4" y="9"/>
                  <a:pt x="13" y="4"/>
                </a:cubicBezTo>
                <a:cubicBezTo>
                  <a:pt x="0" y="0"/>
                  <a:pt x="1" y="18"/>
                  <a:pt x="1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0" name="Freeform 310"/>
          <p:cNvSpPr>
            <a:spLocks/>
          </p:cNvSpPr>
          <p:nvPr/>
        </p:nvSpPr>
        <p:spPr bwMode="auto">
          <a:xfrm>
            <a:off x="4799013" y="3087689"/>
            <a:ext cx="38100" cy="49213"/>
          </a:xfrm>
          <a:custGeom>
            <a:avLst/>
            <a:gdLst/>
            <a:ahLst/>
            <a:cxnLst>
              <a:cxn ang="0">
                <a:pos x="3" y="16"/>
              </a:cxn>
              <a:cxn ang="0">
                <a:pos x="12" y="16"/>
              </a:cxn>
              <a:cxn ang="0">
                <a:pos x="0" y="2"/>
              </a:cxn>
              <a:cxn ang="0">
                <a:pos x="3" y="16"/>
              </a:cxn>
            </a:cxnLst>
            <a:rect l="0" t="0" r="r" b="b"/>
            <a:pathLst>
              <a:path w="14" h="18">
                <a:moveTo>
                  <a:pt x="3" y="16"/>
                </a:moveTo>
                <a:cubicBezTo>
                  <a:pt x="3" y="16"/>
                  <a:pt x="9" y="14"/>
                  <a:pt x="12" y="16"/>
                </a:cubicBezTo>
                <a:cubicBezTo>
                  <a:pt x="14" y="18"/>
                  <a:pt x="7" y="0"/>
                  <a:pt x="0" y="2"/>
                </a:cubicBezTo>
                <a:cubicBezTo>
                  <a:pt x="5" y="5"/>
                  <a:pt x="3" y="16"/>
                  <a:pt x="3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1" name="Freeform 311"/>
          <p:cNvSpPr>
            <a:spLocks/>
          </p:cNvSpPr>
          <p:nvPr/>
        </p:nvSpPr>
        <p:spPr bwMode="auto">
          <a:xfrm>
            <a:off x="4864100" y="3125789"/>
            <a:ext cx="36512" cy="44450"/>
          </a:xfrm>
          <a:custGeom>
            <a:avLst/>
            <a:gdLst/>
            <a:ahLst/>
            <a:cxnLst>
              <a:cxn ang="0">
                <a:pos x="5" y="15"/>
              </a:cxn>
              <a:cxn ang="0">
                <a:pos x="12" y="15"/>
              </a:cxn>
              <a:cxn ang="0">
                <a:pos x="5" y="0"/>
              </a:cxn>
              <a:cxn ang="0">
                <a:pos x="5" y="15"/>
              </a:cxn>
            </a:cxnLst>
            <a:rect l="0" t="0" r="r" b="b"/>
            <a:pathLst>
              <a:path w="14" h="17">
                <a:moveTo>
                  <a:pt x="5" y="15"/>
                </a:moveTo>
                <a:cubicBezTo>
                  <a:pt x="5" y="15"/>
                  <a:pt x="10" y="14"/>
                  <a:pt x="12" y="15"/>
                </a:cubicBezTo>
                <a:cubicBezTo>
                  <a:pt x="14" y="17"/>
                  <a:pt x="10" y="1"/>
                  <a:pt x="5" y="0"/>
                </a:cubicBezTo>
                <a:cubicBezTo>
                  <a:pt x="0" y="0"/>
                  <a:pt x="5" y="15"/>
                  <a:pt x="5" y="1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2" name="Freeform 312"/>
          <p:cNvSpPr>
            <a:spLocks/>
          </p:cNvSpPr>
          <p:nvPr/>
        </p:nvSpPr>
        <p:spPr bwMode="auto">
          <a:xfrm>
            <a:off x="4924425" y="3205164"/>
            <a:ext cx="34925" cy="42863"/>
          </a:xfrm>
          <a:custGeom>
            <a:avLst/>
            <a:gdLst/>
            <a:ahLst/>
            <a:cxnLst>
              <a:cxn ang="0">
                <a:pos x="2" y="12"/>
              </a:cxn>
              <a:cxn ang="0">
                <a:pos x="11" y="15"/>
              </a:cxn>
              <a:cxn ang="0">
                <a:pos x="2" y="0"/>
              </a:cxn>
              <a:cxn ang="0">
                <a:pos x="2" y="12"/>
              </a:cxn>
            </a:cxnLst>
            <a:rect l="0" t="0" r="r" b="b"/>
            <a:pathLst>
              <a:path w="13" h="16">
                <a:moveTo>
                  <a:pt x="2" y="12"/>
                </a:moveTo>
                <a:cubicBezTo>
                  <a:pt x="2" y="12"/>
                  <a:pt x="9" y="13"/>
                  <a:pt x="11" y="15"/>
                </a:cubicBezTo>
                <a:cubicBezTo>
                  <a:pt x="13" y="16"/>
                  <a:pt x="5" y="1"/>
                  <a:pt x="2" y="0"/>
                </a:cubicBezTo>
                <a:cubicBezTo>
                  <a:pt x="0" y="0"/>
                  <a:pt x="2" y="12"/>
                  <a:pt x="2" y="1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3" name="Freeform 313"/>
          <p:cNvSpPr>
            <a:spLocks/>
          </p:cNvSpPr>
          <p:nvPr/>
        </p:nvSpPr>
        <p:spPr bwMode="auto">
          <a:xfrm>
            <a:off x="5235575" y="3209926"/>
            <a:ext cx="330200" cy="428625"/>
          </a:xfrm>
          <a:custGeom>
            <a:avLst/>
            <a:gdLst/>
            <a:ahLst/>
            <a:cxnLst>
              <a:cxn ang="0">
                <a:pos x="63" y="5"/>
              </a:cxn>
              <a:cxn ang="0">
                <a:pos x="31" y="22"/>
              </a:cxn>
              <a:cxn ang="0">
                <a:pos x="3" y="43"/>
              </a:cxn>
              <a:cxn ang="0">
                <a:pos x="20" y="101"/>
              </a:cxn>
              <a:cxn ang="0">
                <a:pos x="33" y="147"/>
              </a:cxn>
              <a:cxn ang="0">
                <a:pos x="63" y="161"/>
              </a:cxn>
              <a:cxn ang="0">
                <a:pos x="111" y="87"/>
              </a:cxn>
              <a:cxn ang="0">
                <a:pos x="121" y="48"/>
              </a:cxn>
              <a:cxn ang="0">
                <a:pos x="114" y="36"/>
              </a:cxn>
              <a:cxn ang="0">
                <a:pos x="63" y="5"/>
              </a:cxn>
            </a:cxnLst>
            <a:rect l="0" t="0" r="r" b="b"/>
            <a:pathLst>
              <a:path w="124" h="161">
                <a:moveTo>
                  <a:pt x="63" y="5"/>
                </a:moveTo>
                <a:cubicBezTo>
                  <a:pt x="54" y="6"/>
                  <a:pt x="41" y="12"/>
                  <a:pt x="31" y="22"/>
                </a:cubicBezTo>
                <a:cubicBezTo>
                  <a:pt x="22" y="32"/>
                  <a:pt x="7" y="32"/>
                  <a:pt x="3" y="43"/>
                </a:cubicBezTo>
                <a:cubicBezTo>
                  <a:pt x="0" y="55"/>
                  <a:pt x="3" y="77"/>
                  <a:pt x="20" y="101"/>
                </a:cubicBezTo>
                <a:cubicBezTo>
                  <a:pt x="37" y="124"/>
                  <a:pt x="30" y="138"/>
                  <a:pt x="33" y="147"/>
                </a:cubicBezTo>
                <a:cubicBezTo>
                  <a:pt x="36" y="155"/>
                  <a:pt x="54" y="161"/>
                  <a:pt x="63" y="161"/>
                </a:cubicBezTo>
                <a:cubicBezTo>
                  <a:pt x="73" y="161"/>
                  <a:pt x="106" y="145"/>
                  <a:pt x="111" y="87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8"/>
                  <a:pt x="124" y="43"/>
                  <a:pt x="114" y="36"/>
                </a:cubicBezTo>
                <a:cubicBezTo>
                  <a:pt x="105" y="28"/>
                  <a:pt x="99" y="0"/>
                  <a:pt x="63" y="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4" name="Freeform 314"/>
          <p:cNvSpPr>
            <a:spLocks/>
          </p:cNvSpPr>
          <p:nvPr/>
        </p:nvSpPr>
        <p:spPr bwMode="auto">
          <a:xfrm>
            <a:off x="5505450" y="3192464"/>
            <a:ext cx="66675" cy="79375"/>
          </a:xfrm>
          <a:custGeom>
            <a:avLst/>
            <a:gdLst/>
            <a:ahLst/>
            <a:cxnLst>
              <a:cxn ang="0">
                <a:pos x="12" y="28"/>
              </a:cxn>
              <a:cxn ang="0">
                <a:pos x="23" y="19"/>
              </a:cxn>
              <a:cxn ang="0">
                <a:pos x="13" y="1"/>
              </a:cxn>
              <a:cxn ang="0">
                <a:pos x="1" y="13"/>
              </a:cxn>
              <a:cxn ang="0">
                <a:pos x="12" y="28"/>
              </a:cxn>
            </a:cxnLst>
            <a:rect l="0" t="0" r="r" b="b"/>
            <a:pathLst>
              <a:path w="25" h="30">
                <a:moveTo>
                  <a:pt x="12" y="28"/>
                </a:moveTo>
                <a:cubicBezTo>
                  <a:pt x="12" y="28"/>
                  <a:pt x="21" y="30"/>
                  <a:pt x="23" y="19"/>
                </a:cubicBezTo>
                <a:cubicBezTo>
                  <a:pt x="25" y="8"/>
                  <a:pt x="18" y="0"/>
                  <a:pt x="13" y="1"/>
                </a:cubicBezTo>
                <a:cubicBezTo>
                  <a:pt x="8" y="1"/>
                  <a:pt x="1" y="7"/>
                  <a:pt x="1" y="13"/>
                </a:cubicBezTo>
                <a:cubicBezTo>
                  <a:pt x="1" y="18"/>
                  <a:pt x="0" y="27"/>
                  <a:pt x="12" y="2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5" name="Freeform 315"/>
          <p:cNvSpPr>
            <a:spLocks/>
          </p:cNvSpPr>
          <p:nvPr/>
        </p:nvSpPr>
        <p:spPr bwMode="auto">
          <a:xfrm>
            <a:off x="5440363" y="3122614"/>
            <a:ext cx="69850" cy="98425"/>
          </a:xfrm>
          <a:custGeom>
            <a:avLst/>
            <a:gdLst/>
            <a:ahLst/>
            <a:cxnLst>
              <a:cxn ang="0">
                <a:pos x="11" y="36"/>
              </a:cxn>
              <a:cxn ang="0">
                <a:pos x="25" y="21"/>
              </a:cxn>
              <a:cxn ang="0">
                <a:pos x="12" y="0"/>
              </a:cxn>
              <a:cxn ang="0">
                <a:pos x="0" y="19"/>
              </a:cxn>
              <a:cxn ang="0">
                <a:pos x="11" y="36"/>
              </a:cxn>
            </a:cxnLst>
            <a:rect l="0" t="0" r="r" b="b"/>
            <a:pathLst>
              <a:path w="26" h="37">
                <a:moveTo>
                  <a:pt x="11" y="36"/>
                </a:moveTo>
                <a:cubicBezTo>
                  <a:pt x="16" y="37"/>
                  <a:pt x="24" y="37"/>
                  <a:pt x="25" y="21"/>
                </a:cubicBezTo>
                <a:cubicBezTo>
                  <a:pt x="26" y="6"/>
                  <a:pt x="15" y="0"/>
                  <a:pt x="12" y="0"/>
                </a:cubicBezTo>
                <a:cubicBezTo>
                  <a:pt x="10" y="1"/>
                  <a:pt x="0" y="9"/>
                  <a:pt x="0" y="19"/>
                </a:cubicBezTo>
                <a:cubicBezTo>
                  <a:pt x="0" y="28"/>
                  <a:pt x="6" y="36"/>
                  <a:pt x="11" y="3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6" name="Freeform 316"/>
          <p:cNvSpPr>
            <a:spLocks/>
          </p:cNvSpPr>
          <p:nvPr/>
        </p:nvSpPr>
        <p:spPr bwMode="auto">
          <a:xfrm>
            <a:off x="5349875" y="3122614"/>
            <a:ext cx="73025" cy="93663"/>
          </a:xfrm>
          <a:custGeom>
            <a:avLst/>
            <a:gdLst/>
            <a:ahLst/>
            <a:cxnLst>
              <a:cxn ang="0">
                <a:pos x="14" y="35"/>
              </a:cxn>
              <a:cxn ang="0">
                <a:pos x="27" y="19"/>
              </a:cxn>
              <a:cxn ang="0">
                <a:pos x="13" y="0"/>
              </a:cxn>
              <a:cxn ang="0">
                <a:pos x="1" y="19"/>
              </a:cxn>
              <a:cxn ang="0">
                <a:pos x="14" y="35"/>
              </a:cxn>
            </a:cxnLst>
            <a:rect l="0" t="0" r="r" b="b"/>
            <a:pathLst>
              <a:path w="27" h="35">
                <a:moveTo>
                  <a:pt x="14" y="35"/>
                </a:moveTo>
                <a:cubicBezTo>
                  <a:pt x="14" y="35"/>
                  <a:pt x="27" y="35"/>
                  <a:pt x="27" y="19"/>
                </a:cubicBezTo>
                <a:cubicBezTo>
                  <a:pt x="27" y="4"/>
                  <a:pt x="17" y="0"/>
                  <a:pt x="13" y="0"/>
                </a:cubicBezTo>
                <a:cubicBezTo>
                  <a:pt x="10" y="0"/>
                  <a:pt x="0" y="10"/>
                  <a:pt x="1" y="19"/>
                </a:cubicBezTo>
                <a:cubicBezTo>
                  <a:pt x="2" y="29"/>
                  <a:pt x="5" y="35"/>
                  <a:pt x="14" y="35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7" name="Freeform 317"/>
          <p:cNvSpPr>
            <a:spLocks/>
          </p:cNvSpPr>
          <p:nvPr/>
        </p:nvSpPr>
        <p:spPr bwMode="auto">
          <a:xfrm>
            <a:off x="5289550" y="3160714"/>
            <a:ext cx="60325" cy="92075"/>
          </a:xfrm>
          <a:custGeom>
            <a:avLst/>
            <a:gdLst/>
            <a:ahLst/>
            <a:cxnLst>
              <a:cxn ang="0">
                <a:pos x="12" y="34"/>
              </a:cxn>
              <a:cxn ang="0">
                <a:pos x="23" y="19"/>
              </a:cxn>
              <a:cxn ang="0">
                <a:pos x="11" y="1"/>
              </a:cxn>
              <a:cxn ang="0">
                <a:pos x="0" y="19"/>
              </a:cxn>
              <a:cxn ang="0">
                <a:pos x="12" y="34"/>
              </a:cxn>
            </a:cxnLst>
            <a:rect l="0" t="0" r="r" b="b"/>
            <a:pathLst>
              <a:path w="23" h="35">
                <a:moveTo>
                  <a:pt x="12" y="34"/>
                </a:moveTo>
                <a:cubicBezTo>
                  <a:pt x="12" y="34"/>
                  <a:pt x="22" y="32"/>
                  <a:pt x="23" y="19"/>
                </a:cubicBezTo>
                <a:cubicBezTo>
                  <a:pt x="23" y="5"/>
                  <a:pt x="13" y="0"/>
                  <a:pt x="11" y="1"/>
                </a:cubicBezTo>
                <a:cubicBezTo>
                  <a:pt x="8" y="1"/>
                  <a:pt x="1" y="10"/>
                  <a:pt x="0" y="19"/>
                </a:cubicBezTo>
                <a:cubicBezTo>
                  <a:pt x="0" y="27"/>
                  <a:pt x="5" y="35"/>
                  <a:pt x="12" y="3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8" name="Freeform 318"/>
          <p:cNvSpPr>
            <a:spLocks/>
          </p:cNvSpPr>
          <p:nvPr/>
        </p:nvSpPr>
        <p:spPr bwMode="auto">
          <a:xfrm>
            <a:off x="5235575" y="3228976"/>
            <a:ext cx="58737" cy="77788"/>
          </a:xfrm>
          <a:custGeom>
            <a:avLst/>
            <a:gdLst/>
            <a:ahLst/>
            <a:cxnLst>
              <a:cxn ang="0">
                <a:pos x="12" y="23"/>
              </a:cxn>
              <a:cxn ang="0">
                <a:pos x="22" y="8"/>
              </a:cxn>
              <a:cxn ang="0">
                <a:pos x="12" y="1"/>
              </a:cxn>
              <a:cxn ang="0">
                <a:pos x="2" y="14"/>
              </a:cxn>
              <a:cxn ang="0">
                <a:pos x="12" y="23"/>
              </a:cxn>
            </a:cxnLst>
            <a:rect l="0" t="0" r="r" b="b"/>
            <a:pathLst>
              <a:path w="22" h="29">
                <a:moveTo>
                  <a:pt x="12" y="23"/>
                </a:moveTo>
                <a:cubicBezTo>
                  <a:pt x="12" y="23"/>
                  <a:pt x="21" y="21"/>
                  <a:pt x="22" y="8"/>
                </a:cubicBezTo>
                <a:cubicBezTo>
                  <a:pt x="22" y="0"/>
                  <a:pt x="12" y="1"/>
                  <a:pt x="12" y="1"/>
                </a:cubicBezTo>
                <a:cubicBezTo>
                  <a:pt x="12" y="1"/>
                  <a:pt x="4" y="0"/>
                  <a:pt x="2" y="14"/>
                </a:cubicBezTo>
                <a:cubicBezTo>
                  <a:pt x="0" y="29"/>
                  <a:pt x="8" y="26"/>
                  <a:pt x="12" y="23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39" name="Freeform 319"/>
          <p:cNvSpPr>
            <a:spLocks/>
          </p:cNvSpPr>
          <p:nvPr/>
        </p:nvSpPr>
        <p:spPr bwMode="auto">
          <a:xfrm>
            <a:off x="5530850" y="3138489"/>
            <a:ext cx="26987" cy="47625"/>
          </a:xfrm>
          <a:custGeom>
            <a:avLst/>
            <a:gdLst/>
            <a:ahLst/>
            <a:cxnLst>
              <a:cxn ang="0">
                <a:pos x="8" y="18"/>
              </a:cxn>
              <a:cxn ang="0">
                <a:pos x="0" y="18"/>
              </a:cxn>
              <a:cxn ang="0">
                <a:pos x="0" y="4"/>
              </a:cxn>
              <a:cxn ang="0">
                <a:pos x="6" y="7"/>
              </a:cxn>
              <a:cxn ang="0">
                <a:pos x="8" y="18"/>
              </a:cxn>
            </a:cxnLst>
            <a:rect l="0" t="0" r="r" b="b"/>
            <a:pathLst>
              <a:path w="10" h="18">
                <a:moveTo>
                  <a:pt x="8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2" y="0"/>
                  <a:pt x="6" y="7"/>
                </a:cubicBezTo>
                <a:cubicBezTo>
                  <a:pt x="10" y="14"/>
                  <a:pt x="8" y="18"/>
                  <a:pt x="8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0" name="Freeform 320"/>
          <p:cNvSpPr>
            <a:spLocks/>
          </p:cNvSpPr>
          <p:nvPr/>
        </p:nvSpPr>
        <p:spPr bwMode="auto">
          <a:xfrm>
            <a:off x="5454650" y="3070226"/>
            <a:ext cx="36512" cy="47625"/>
          </a:xfrm>
          <a:custGeom>
            <a:avLst/>
            <a:gdLst/>
            <a:ahLst/>
            <a:cxnLst>
              <a:cxn ang="0">
                <a:pos x="13" y="18"/>
              </a:cxn>
              <a:cxn ang="0">
                <a:pos x="6" y="18"/>
              </a:cxn>
              <a:cxn ang="0">
                <a:pos x="0" y="3"/>
              </a:cxn>
              <a:cxn ang="0">
                <a:pos x="13" y="18"/>
              </a:cxn>
            </a:cxnLst>
            <a:rect l="0" t="0" r="r" b="b"/>
            <a:pathLst>
              <a:path w="14" h="18">
                <a:moveTo>
                  <a:pt x="13" y="18"/>
                </a:move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10" y="9"/>
                  <a:pt x="0" y="3"/>
                </a:cubicBezTo>
                <a:cubicBezTo>
                  <a:pt x="14" y="0"/>
                  <a:pt x="13" y="18"/>
                  <a:pt x="13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1" name="Freeform 321"/>
          <p:cNvSpPr>
            <a:spLocks/>
          </p:cNvSpPr>
          <p:nvPr/>
        </p:nvSpPr>
        <p:spPr bwMode="auto">
          <a:xfrm>
            <a:off x="5368925" y="3070226"/>
            <a:ext cx="38100" cy="49213"/>
          </a:xfrm>
          <a:custGeom>
            <a:avLst/>
            <a:gdLst/>
            <a:ahLst/>
            <a:cxnLst>
              <a:cxn ang="0">
                <a:pos x="10" y="17"/>
              </a:cxn>
              <a:cxn ang="0">
                <a:pos x="2" y="17"/>
              </a:cxn>
              <a:cxn ang="0">
                <a:pos x="14" y="3"/>
              </a:cxn>
              <a:cxn ang="0">
                <a:pos x="10" y="17"/>
              </a:cxn>
            </a:cxnLst>
            <a:rect l="0" t="0" r="r" b="b"/>
            <a:pathLst>
              <a:path w="14" h="19">
                <a:moveTo>
                  <a:pt x="10" y="17"/>
                </a:moveTo>
                <a:cubicBezTo>
                  <a:pt x="10" y="17"/>
                  <a:pt x="4" y="14"/>
                  <a:pt x="2" y="17"/>
                </a:cubicBezTo>
                <a:cubicBezTo>
                  <a:pt x="0" y="19"/>
                  <a:pt x="6" y="0"/>
                  <a:pt x="14" y="3"/>
                </a:cubicBezTo>
                <a:cubicBezTo>
                  <a:pt x="9" y="6"/>
                  <a:pt x="10" y="17"/>
                  <a:pt x="10" y="1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2" name="Freeform 322"/>
          <p:cNvSpPr>
            <a:spLocks/>
          </p:cNvSpPr>
          <p:nvPr/>
        </p:nvSpPr>
        <p:spPr bwMode="auto">
          <a:xfrm>
            <a:off x="5305425" y="3106739"/>
            <a:ext cx="34925" cy="46038"/>
          </a:xfrm>
          <a:custGeom>
            <a:avLst/>
            <a:gdLst/>
            <a:ahLst/>
            <a:cxnLst>
              <a:cxn ang="0">
                <a:pos x="8" y="16"/>
              </a:cxn>
              <a:cxn ang="0">
                <a:pos x="2" y="16"/>
              </a:cxn>
              <a:cxn ang="0">
                <a:pos x="8" y="0"/>
              </a:cxn>
              <a:cxn ang="0">
                <a:pos x="8" y="16"/>
              </a:cxn>
            </a:cxnLst>
            <a:rect l="0" t="0" r="r" b="b"/>
            <a:pathLst>
              <a:path w="13" h="17">
                <a:moveTo>
                  <a:pt x="8" y="16"/>
                </a:moveTo>
                <a:cubicBezTo>
                  <a:pt x="8" y="16"/>
                  <a:pt x="3" y="14"/>
                  <a:pt x="2" y="16"/>
                </a:cubicBezTo>
                <a:cubicBezTo>
                  <a:pt x="0" y="17"/>
                  <a:pt x="3" y="1"/>
                  <a:pt x="8" y="0"/>
                </a:cubicBezTo>
                <a:cubicBezTo>
                  <a:pt x="13" y="0"/>
                  <a:pt x="8" y="16"/>
                  <a:pt x="8" y="16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3" name="Freeform 323"/>
          <p:cNvSpPr>
            <a:spLocks/>
          </p:cNvSpPr>
          <p:nvPr/>
        </p:nvSpPr>
        <p:spPr bwMode="auto">
          <a:xfrm>
            <a:off x="5246688" y="3186114"/>
            <a:ext cx="34925" cy="46038"/>
          </a:xfrm>
          <a:custGeom>
            <a:avLst/>
            <a:gdLst/>
            <a:ahLst/>
            <a:cxnLst>
              <a:cxn ang="0">
                <a:pos x="11" y="12"/>
              </a:cxn>
              <a:cxn ang="0">
                <a:pos x="2" y="15"/>
              </a:cxn>
              <a:cxn ang="0">
                <a:pos x="11" y="1"/>
              </a:cxn>
              <a:cxn ang="0">
                <a:pos x="11" y="12"/>
              </a:cxn>
            </a:cxnLst>
            <a:rect l="0" t="0" r="r" b="b"/>
            <a:pathLst>
              <a:path w="13" h="17">
                <a:moveTo>
                  <a:pt x="11" y="12"/>
                </a:moveTo>
                <a:cubicBezTo>
                  <a:pt x="11" y="12"/>
                  <a:pt x="4" y="13"/>
                  <a:pt x="2" y="15"/>
                </a:cubicBezTo>
                <a:cubicBezTo>
                  <a:pt x="0" y="17"/>
                  <a:pt x="8" y="2"/>
                  <a:pt x="11" y="1"/>
                </a:cubicBezTo>
                <a:cubicBezTo>
                  <a:pt x="13" y="0"/>
                  <a:pt x="11" y="12"/>
                  <a:pt x="11" y="12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4" name="Freeform 324"/>
          <p:cNvSpPr>
            <a:spLocks/>
          </p:cNvSpPr>
          <p:nvPr/>
        </p:nvSpPr>
        <p:spPr bwMode="auto">
          <a:xfrm>
            <a:off x="4783138" y="2768601"/>
            <a:ext cx="196850" cy="125413"/>
          </a:xfrm>
          <a:custGeom>
            <a:avLst/>
            <a:gdLst/>
            <a:ahLst/>
            <a:cxnLst>
              <a:cxn ang="0">
                <a:pos x="24" y="44"/>
              </a:cxn>
              <a:cxn ang="0">
                <a:pos x="31" y="42"/>
              </a:cxn>
              <a:cxn ang="0">
                <a:pos x="49" y="39"/>
              </a:cxn>
              <a:cxn ang="0">
                <a:pos x="73" y="32"/>
              </a:cxn>
              <a:cxn ang="0">
                <a:pos x="67" y="8"/>
              </a:cxn>
              <a:cxn ang="0">
                <a:pos x="48" y="2"/>
              </a:cxn>
              <a:cxn ang="0">
                <a:pos x="34" y="3"/>
              </a:cxn>
              <a:cxn ang="0">
                <a:pos x="21" y="10"/>
              </a:cxn>
              <a:cxn ang="0">
                <a:pos x="8" y="18"/>
              </a:cxn>
              <a:cxn ang="0">
                <a:pos x="3" y="33"/>
              </a:cxn>
              <a:cxn ang="0">
                <a:pos x="24" y="44"/>
              </a:cxn>
            </a:cxnLst>
            <a:rect l="0" t="0" r="r" b="b"/>
            <a:pathLst>
              <a:path w="74" h="47">
                <a:moveTo>
                  <a:pt x="24" y="44"/>
                </a:moveTo>
                <a:cubicBezTo>
                  <a:pt x="24" y="44"/>
                  <a:pt x="29" y="43"/>
                  <a:pt x="31" y="42"/>
                </a:cubicBezTo>
                <a:cubicBezTo>
                  <a:pt x="34" y="41"/>
                  <a:pt x="42" y="37"/>
                  <a:pt x="49" y="39"/>
                </a:cubicBezTo>
                <a:cubicBezTo>
                  <a:pt x="57" y="41"/>
                  <a:pt x="72" y="41"/>
                  <a:pt x="73" y="32"/>
                </a:cubicBezTo>
                <a:cubicBezTo>
                  <a:pt x="73" y="24"/>
                  <a:pt x="74" y="14"/>
                  <a:pt x="67" y="8"/>
                </a:cubicBezTo>
                <a:cubicBezTo>
                  <a:pt x="60" y="3"/>
                  <a:pt x="53" y="0"/>
                  <a:pt x="48" y="2"/>
                </a:cubicBezTo>
                <a:cubicBezTo>
                  <a:pt x="44" y="5"/>
                  <a:pt x="38" y="4"/>
                  <a:pt x="34" y="3"/>
                </a:cubicBezTo>
                <a:cubicBezTo>
                  <a:pt x="30" y="3"/>
                  <a:pt x="23" y="9"/>
                  <a:pt x="21" y="10"/>
                </a:cubicBezTo>
                <a:cubicBezTo>
                  <a:pt x="19" y="12"/>
                  <a:pt x="13" y="17"/>
                  <a:pt x="8" y="18"/>
                </a:cubicBezTo>
                <a:cubicBezTo>
                  <a:pt x="3" y="19"/>
                  <a:pt x="0" y="29"/>
                  <a:pt x="3" y="33"/>
                </a:cubicBezTo>
                <a:cubicBezTo>
                  <a:pt x="6" y="37"/>
                  <a:pt x="10" y="47"/>
                  <a:pt x="24" y="4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5" name="Freeform 325"/>
          <p:cNvSpPr>
            <a:spLocks/>
          </p:cNvSpPr>
          <p:nvPr/>
        </p:nvSpPr>
        <p:spPr bwMode="auto">
          <a:xfrm>
            <a:off x="4778375" y="2763839"/>
            <a:ext cx="42862" cy="55563"/>
          </a:xfrm>
          <a:custGeom>
            <a:avLst/>
            <a:gdLst/>
            <a:ahLst/>
            <a:cxnLst>
              <a:cxn ang="0">
                <a:pos x="10" y="18"/>
              </a:cxn>
              <a:cxn ang="0">
                <a:pos x="1" y="11"/>
              </a:cxn>
              <a:cxn ang="0">
                <a:pos x="7" y="1"/>
              </a:cxn>
              <a:cxn ang="0">
                <a:pos x="14" y="8"/>
              </a:cxn>
              <a:cxn ang="0">
                <a:pos x="10" y="18"/>
              </a:cxn>
            </a:cxnLst>
            <a:rect l="0" t="0" r="r" b="b"/>
            <a:pathLst>
              <a:path w="16" h="21">
                <a:moveTo>
                  <a:pt x="10" y="18"/>
                </a:moveTo>
                <a:cubicBezTo>
                  <a:pt x="7" y="19"/>
                  <a:pt x="3" y="21"/>
                  <a:pt x="1" y="11"/>
                </a:cubicBezTo>
                <a:cubicBezTo>
                  <a:pt x="0" y="0"/>
                  <a:pt x="7" y="1"/>
                  <a:pt x="7" y="1"/>
                </a:cubicBezTo>
                <a:cubicBezTo>
                  <a:pt x="7" y="1"/>
                  <a:pt x="12" y="0"/>
                  <a:pt x="14" y="8"/>
                </a:cubicBezTo>
                <a:cubicBezTo>
                  <a:pt x="16" y="16"/>
                  <a:pt x="13" y="17"/>
                  <a:pt x="10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6" name="Freeform 326"/>
          <p:cNvSpPr>
            <a:spLocks/>
          </p:cNvSpPr>
          <p:nvPr/>
        </p:nvSpPr>
        <p:spPr bwMode="auto">
          <a:xfrm>
            <a:off x="4813300" y="2720976"/>
            <a:ext cx="42862" cy="69850"/>
          </a:xfrm>
          <a:custGeom>
            <a:avLst/>
            <a:gdLst/>
            <a:ahLst/>
            <a:cxnLst>
              <a:cxn ang="0">
                <a:pos x="10" y="24"/>
              </a:cxn>
              <a:cxn ang="0">
                <a:pos x="2" y="13"/>
              </a:cxn>
              <a:cxn ang="0">
                <a:pos x="8" y="2"/>
              </a:cxn>
              <a:cxn ang="0">
                <a:pos x="16" y="13"/>
              </a:cxn>
              <a:cxn ang="0">
                <a:pos x="10" y="24"/>
              </a:cxn>
            </a:cxnLst>
            <a:rect l="0" t="0" r="r" b="b"/>
            <a:pathLst>
              <a:path w="16" h="26">
                <a:moveTo>
                  <a:pt x="10" y="24"/>
                </a:moveTo>
                <a:cubicBezTo>
                  <a:pt x="10" y="24"/>
                  <a:pt x="3" y="26"/>
                  <a:pt x="2" y="13"/>
                </a:cubicBezTo>
                <a:cubicBezTo>
                  <a:pt x="0" y="0"/>
                  <a:pt x="8" y="2"/>
                  <a:pt x="8" y="2"/>
                </a:cubicBezTo>
                <a:cubicBezTo>
                  <a:pt x="8" y="2"/>
                  <a:pt x="16" y="2"/>
                  <a:pt x="16" y="13"/>
                </a:cubicBezTo>
                <a:cubicBezTo>
                  <a:pt x="16" y="24"/>
                  <a:pt x="10" y="24"/>
                  <a:pt x="10" y="2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7" name="Freeform 327"/>
          <p:cNvSpPr>
            <a:spLocks/>
          </p:cNvSpPr>
          <p:nvPr/>
        </p:nvSpPr>
        <p:spPr bwMode="auto">
          <a:xfrm>
            <a:off x="4860925" y="2713039"/>
            <a:ext cx="42862" cy="55563"/>
          </a:xfrm>
          <a:custGeom>
            <a:avLst/>
            <a:gdLst/>
            <a:ahLst/>
            <a:cxnLst>
              <a:cxn ang="0">
                <a:pos x="7" y="21"/>
              </a:cxn>
              <a:cxn ang="0">
                <a:pos x="0" y="10"/>
              </a:cxn>
              <a:cxn ang="0">
                <a:pos x="9" y="0"/>
              </a:cxn>
              <a:cxn ang="0">
                <a:pos x="16" y="10"/>
              </a:cxn>
              <a:cxn ang="0">
                <a:pos x="7" y="21"/>
              </a:cxn>
            </a:cxnLst>
            <a:rect l="0" t="0" r="r" b="b"/>
            <a:pathLst>
              <a:path w="16" h="21">
                <a:moveTo>
                  <a:pt x="7" y="21"/>
                </a:moveTo>
                <a:cubicBezTo>
                  <a:pt x="7" y="21"/>
                  <a:pt x="0" y="21"/>
                  <a:pt x="0" y="10"/>
                </a:cubicBezTo>
                <a:cubicBezTo>
                  <a:pt x="0" y="0"/>
                  <a:pt x="8" y="0"/>
                  <a:pt x="9" y="0"/>
                </a:cubicBezTo>
                <a:cubicBezTo>
                  <a:pt x="9" y="0"/>
                  <a:pt x="16" y="1"/>
                  <a:pt x="16" y="10"/>
                </a:cubicBezTo>
                <a:cubicBezTo>
                  <a:pt x="15" y="19"/>
                  <a:pt x="8" y="21"/>
                  <a:pt x="7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8" name="Freeform 328"/>
          <p:cNvSpPr>
            <a:spLocks/>
          </p:cNvSpPr>
          <p:nvPr/>
        </p:nvSpPr>
        <p:spPr bwMode="auto">
          <a:xfrm>
            <a:off x="4906963" y="2716214"/>
            <a:ext cx="41275" cy="55563"/>
          </a:xfrm>
          <a:custGeom>
            <a:avLst/>
            <a:gdLst/>
            <a:ahLst/>
            <a:cxnLst>
              <a:cxn ang="0">
                <a:pos x="7" y="19"/>
              </a:cxn>
              <a:cxn ang="0">
                <a:pos x="0" y="9"/>
              </a:cxn>
              <a:cxn ang="0">
                <a:pos x="8" y="0"/>
              </a:cxn>
              <a:cxn ang="0">
                <a:pos x="15" y="11"/>
              </a:cxn>
              <a:cxn ang="0">
                <a:pos x="7" y="19"/>
              </a:cxn>
            </a:cxnLst>
            <a:rect l="0" t="0" r="r" b="b"/>
            <a:pathLst>
              <a:path w="16" h="21">
                <a:moveTo>
                  <a:pt x="7" y="19"/>
                </a:moveTo>
                <a:cubicBezTo>
                  <a:pt x="7" y="19"/>
                  <a:pt x="1" y="18"/>
                  <a:pt x="0" y="9"/>
                </a:cubicBezTo>
                <a:cubicBezTo>
                  <a:pt x="0" y="0"/>
                  <a:pt x="7" y="0"/>
                  <a:pt x="8" y="0"/>
                </a:cubicBezTo>
                <a:cubicBezTo>
                  <a:pt x="10" y="0"/>
                  <a:pt x="16" y="1"/>
                  <a:pt x="15" y="11"/>
                </a:cubicBezTo>
                <a:cubicBezTo>
                  <a:pt x="14" y="21"/>
                  <a:pt x="7" y="19"/>
                  <a:pt x="7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49" name="Freeform 329"/>
          <p:cNvSpPr>
            <a:spLocks/>
          </p:cNvSpPr>
          <p:nvPr/>
        </p:nvSpPr>
        <p:spPr bwMode="auto">
          <a:xfrm>
            <a:off x="4951413" y="2728914"/>
            <a:ext cx="36512" cy="47625"/>
          </a:xfrm>
          <a:custGeom>
            <a:avLst/>
            <a:gdLst/>
            <a:ahLst/>
            <a:cxnLst>
              <a:cxn ang="0">
                <a:pos x="5" y="18"/>
              </a:cxn>
              <a:cxn ang="0">
                <a:pos x="0" y="9"/>
              </a:cxn>
              <a:cxn ang="0">
                <a:pos x="7" y="0"/>
              </a:cxn>
              <a:cxn ang="0">
                <a:pos x="14" y="9"/>
              </a:cxn>
              <a:cxn ang="0">
                <a:pos x="5" y="18"/>
              </a:cxn>
            </a:cxnLst>
            <a:rect l="0" t="0" r="r" b="b"/>
            <a:pathLst>
              <a:path w="14" h="18">
                <a:moveTo>
                  <a:pt x="5" y="18"/>
                </a:moveTo>
                <a:cubicBezTo>
                  <a:pt x="5" y="18"/>
                  <a:pt x="0" y="18"/>
                  <a:pt x="0" y="9"/>
                </a:cubicBezTo>
                <a:cubicBezTo>
                  <a:pt x="0" y="0"/>
                  <a:pt x="7" y="0"/>
                  <a:pt x="7" y="0"/>
                </a:cubicBezTo>
                <a:cubicBezTo>
                  <a:pt x="7" y="0"/>
                  <a:pt x="14" y="0"/>
                  <a:pt x="14" y="9"/>
                </a:cubicBezTo>
                <a:cubicBezTo>
                  <a:pt x="14" y="18"/>
                  <a:pt x="8" y="18"/>
                  <a:pt x="5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0" name="Freeform 330"/>
          <p:cNvSpPr>
            <a:spLocks/>
          </p:cNvSpPr>
          <p:nvPr/>
        </p:nvSpPr>
        <p:spPr bwMode="auto">
          <a:xfrm>
            <a:off x="4783138" y="2713039"/>
            <a:ext cx="19050" cy="55563"/>
          </a:xfrm>
          <a:custGeom>
            <a:avLst/>
            <a:gdLst/>
            <a:ahLst/>
            <a:cxnLst>
              <a:cxn ang="0">
                <a:pos x="6" y="19"/>
              </a:cxn>
              <a:cxn ang="0">
                <a:pos x="7" y="0"/>
              </a:cxn>
              <a:cxn ang="0">
                <a:pos x="0" y="21"/>
              </a:cxn>
              <a:cxn ang="0">
                <a:pos x="6" y="19"/>
              </a:cxn>
            </a:cxnLst>
            <a:rect l="0" t="0" r="r" b="b"/>
            <a:pathLst>
              <a:path w="7" h="21">
                <a:moveTo>
                  <a:pt x="6" y="19"/>
                </a:moveTo>
                <a:cubicBezTo>
                  <a:pt x="6" y="19"/>
                  <a:pt x="5" y="4"/>
                  <a:pt x="7" y="0"/>
                </a:cubicBezTo>
                <a:cubicBezTo>
                  <a:pt x="3" y="2"/>
                  <a:pt x="0" y="16"/>
                  <a:pt x="0" y="21"/>
                </a:cubicBezTo>
                <a:cubicBezTo>
                  <a:pt x="3" y="18"/>
                  <a:pt x="6" y="19"/>
                  <a:pt x="6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1" name="Freeform 331"/>
          <p:cNvSpPr>
            <a:spLocks/>
          </p:cNvSpPr>
          <p:nvPr/>
        </p:nvSpPr>
        <p:spPr bwMode="auto">
          <a:xfrm>
            <a:off x="4821238" y="2676526"/>
            <a:ext cx="19050" cy="49213"/>
          </a:xfrm>
          <a:custGeom>
            <a:avLst/>
            <a:gdLst/>
            <a:ahLst/>
            <a:cxnLst>
              <a:cxn ang="0">
                <a:pos x="1" y="19"/>
              </a:cxn>
              <a:cxn ang="0">
                <a:pos x="7" y="18"/>
              </a:cxn>
              <a:cxn ang="0">
                <a:pos x="7" y="0"/>
              </a:cxn>
              <a:cxn ang="0">
                <a:pos x="1" y="19"/>
              </a:cxn>
            </a:cxnLst>
            <a:rect l="0" t="0" r="r" b="b"/>
            <a:pathLst>
              <a:path w="7" h="19">
                <a:moveTo>
                  <a:pt x="1" y="19"/>
                </a:moveTo>
                <a:cubicBezTo>
                  <a:pt x="3" y="17"/>
                  <a:pt x="7" y="18"/>
                  <a:pt x="7" y="18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0" y="12"/>
                  <a:pt x="1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2" name="Freeform 332"/>
          <p:cNvSpPr>
            <a:spLocks/>
          </p:cNvSpPr>
          <p:nvPr/>
        </p:nvSpPr>
        <p:spPr bwMode="auto">
          <a:xfrm>
            <a:off x="4860925" y="2649539"/>
            <a:ext cx="26987" cy="71438"/>
          </a:xfrm>
          <a:custGeom>
            <a:avLst/>
            <a:gdLst/>
            <a:ahLst/>
            <a:cxnLst>
              <a:cxn ang="0">
                <a:pos x="1" y="27"/>
              </a:cxn>
              <a:cxn ang="0">
                <a:pos x="7" y="22"/>
              </a:cxn>
              <a:cxn ang="0">
                <a:pos x="10" y="0"/>
              </a:cxn>
              <a:cxn ang="0">
                <a:pos x="1" y="27"/>
              </a:cxn>
            </a:cxnLst>
            <a:rect l="0" t="0" r="r" b="b"/>
            <a:pathLst>
              <a:path w="10" h="27">
                <a:moveTo>
                  <a:pt x="1" y="27"/>
                </a:moveTo>
                <a:cubicBezTo>
                  <a:pt x="2" y="24"/>
                  <a:pt x="7" y="22"/>
                  <a:pt x="7" y="22"/>
                </a:cubicBezTo>
                <a:cubicBezTo>
                  <a:pt x="7" y="22"/>
                  <a:pt x="7" y="2"/>
                  <a:pt x="10" y="0"/>
                </a:cubicBezTo>
                <a:cubicBezTo>
                  <a:pt x="3" y="3"/>
                  <a:pt x="0" y="20"/>
                  <a:pt x="1" y="2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3" name="Freeform 333"/>
          <p:cNvSpPr>
            <a:spLocks/>
          </p:cNvSpPr>
          <p:nvPr/>
        </p:nvSpPr>
        <p:spPr bwMode="auto">
          <a:xfrm>
            <a:off x="4916488" y="2649539"/>
            <a:ext cx="19050" cy="66675"/>
          </a:xfrm>
          <a:custGeom>
            <a:avLst/>
            <a:gdLst/>
            <a:ahLst/>
            <a:cxnLst>
              <a:cxn ang="0">
                <a:pos x="1" y="24"/>
              </a:cxn>
              <a:cxn ang="0">
                <a:pos x="7" y="25"/>
              </a:cxn>
              <a:cxn ang="0">
                <a:pos x="0" y="0"/>
              </a:cxn>
              <a:cxn ang="0">
                <a:pos x="1" y="24"/>
              </a:cxn>
            </a:cxnLst>
            <a:rect l="0" t="0" r="r" b="b"/>
            <a:pathLst>
              <a:path w="7" h="25">
                <a:moveTo>
                  <a:pt x="1" y="24"/>
                </a:moveTo>
                <a:cubicBezTo>
                  <a:pt x="3" y="23"/>
                  <a:pt x="7" y="25"/>
                  <a:pt x="7" y="25"/>
                </a:cubicBezTo>
                <a:cubicBezTo>
                  <a:pt x="7" y="25"/>
                  <a:pt x="6" y="3"/>
                  <a:pt x="0" y="0"/>
                </a:cubicBezTo>
                <a:cubicBezTo>
                  <a:pt x="2" y="4"/>
                  <a:pt x="2" y="21"/>
                  <a:pt x="1" y="2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4" name="Freeform 334"/>
          <p:cNvSpPr>
            <a:spLocks/>
          </p:cNvSpPr>
          <p:nvPr/>
        </p:nvSpPr>
        <p:spPr bwMode="auto">
          <a:xfrm>
            <a:off x="4959350" y="2673351"/>
            <a:ext cx="19050" cy="55563"/>
          </a:xfrm>
          <a:custGeom>
            <a:avLst/>
            <a:gdLst/>
            <a:ahLst/>
            <a:cxnLst>
              <a:cxn ang="0">
                <a:pos x="0" y="21"/>
              </a:cxn>
              <a:cxn ang="0">
                <a:pos x="7" y="20"/>
              </a:cxn>
              <a:cxn ang="0">
                <a:pos x="4" y="0"/>
              </a:cxn>
              <a:cxn ang="0">
                <a:pos x="0" y="21"/>
              </a:cxn>
            </a:cxnLst>
            <a:rect l="0" t="0" r="r" b="b"/>
            <a:pathLst>
              <a:path w="7" h="21">
                <a:moveTo>
                  <a:pt x="0" y="21"/>
                </a:moveTo>
                <a:cubicBezTo>
                  <a:pt x="4" y="19"/>
                  <a:pt x="7" y="20"/>
                  <a:pt x="7" y="20"/>
                </a:cubicBezTo>
                <a:cubicBezTo>
                  <a:pt x="7" y="20"/>
                  <a:pt x="6" y="2"/>
                  <a:pt x="4" y="0"/>
                </a:cubicBezTo>
                <a:cubicBezTo>
                  <a:pt x="5" y="10"/>
                  <a:pt x="2" y="18"/>
                  <a:pt x="0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5" name="Freeform 335"/>
          <p:cNvSpPr>
            <a:spLocks/>
          </p:cNvSpPr>
          <p:nvPr/>
        </p:nvSpPr>
        <p:spPr bwMode="auto">
          <a:xfrm>
            <a:off x="5195888" y="2768601"/>
            <a:ext cx="196850" cy="125413"/>
          </a:xfrm>
          <a:custGeom>
            <a:avLst/>
            <a:gdLst/>
            <a:ahLst/>
            <a:cxnLst>
              <a:cxn ang="0">
                <a:pos x="51" y="44"/>
              </a:cxn>
              <a:cxn ang="0">
                <a:pos x="43" y="42"/>
              </a:cxn>
              <a:cxn ang="0">
                <a:pos x="25" y="39"/>
              </a:cxn>
              <a:cxn ang="0">
                <a:pos x="1" y="32"/>
              </a:cxn>
              <a:cxn ang="0">
                <a:pos x="8" y="8"/>
              </a:cxn>
              <a:cxn ang="0">
                <a:pos x="26" y="2"/>
              </a:cxn>
              <a:cxn ang="0">
                <a:pos x="40" y="3"/>
              </a:cxn>
              <a:cxn ang="0">
                <a:pos x="53" y="10"/>
              </a:cxn>
              <a:cxn ang="0">
                <a:pos x="67" y="18"/>
              </a:cxn>
              <a:cxn ang="0">
                <a:pos x="71" y="33"/>
              </a:cxn>
              <a:cxn ang="0">
                <a:pos x="51" y="44"/>
              </a:cxn>
            </a:cxnLst>
            <a:rect l="0" t="0" r="r" b="b"/>
            <a:pathLst>
              <a:path w="74" h="47">
                <a:moveTo>
                  <a:pt x="51" y="44"/>
                </a:moveTo>
                <a:cubicBezTo>
                  <a:pt x="51" y="44"/>
                  <a:pt x="46" y="43"/>
                  <a:pt x="43" y="42"/>
                </a:cubicBezTo>
                <a:cubicBezTo>
                  <a:pt x="40" y="41"/>
                  <a:pt x="33" y="37"/>
                  <a:pt x="25" y="39"/>
                </a:cubicBezTo>
                <a:cubicBezTo>
                  <a:pt x="18" y="41"/>
                  <a:pt x="2" y="41"/>
                  <a:pt x="1" y="32"/>
                </a:cubicBezTo>
                <a:cubicBezTo>
                  <a:pt x="1" y="24"/>
                  <a:pt x="0" y="14"/>
                  <a:pt x="8" y="8"/>
                </a:cubicBezTo>
                <a:cubicBezTo>
                  <a:pt x="15" y="3"/>
                  <a:pt x="21" y="0"/>
                  <a:pt x="26" y="2"/>
                </a:cubicBezTo>
                <a:cubicBezTo>
                  <a:pt x="30" y="5"/>
                  <a:pt x="36" y="4"/>
                  <a:pt x="40" y="3"/>
                </a:cubicBezTo>
                <a:cubicBezTo>
                  <a:pt x="44" y="3"/>
                  <a:pt x="52" y="9"/>
                  <a:pt x="53" y="10"/>
                </a:cubicBezTo>
                <a:cubicBezTo>
                  <a:pt x="55" y="12"/>
                  <a:pt x="62" y="17"/>
                  <a:pt x="67" y="18"/>
                </a:cubicBezTo>
                <a:cubicBezTo>
                  <a:pt x="72" y="19"/>
                  <a:pt x="74" y="29"/>
                  <a:pt x="71" y="33"/>
                </a:cubicBezTo>
                <a:cubicBezTo>
                  <a:pt x="68" y="37"/>
                  <a:pt x="65" y="47"/>
                  <a:pt x="51" y="4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6" name="Freeform 336"/>
          <p:cNvSpPr>
            <a:spLocks/>
          </p:cNvSpPr>
          <p:nvPr/>
        </p:nvSpPr>
        <p:spPr bwMode="auto">
          <a:xfrm>
            <a:off x="5356225" y="2763839"/>
            <a:ext cx="42862" cy="55563"/>
          </a:xfrm>
          <a:custGeom>
            <a:avLst/>
            <a:gdLst/>
            <a:ahLst/>
            <a:cxnLst>
              <a:cxn ang="0">
                <a:pos x="6" y="18"/>
              </a:cxn>
              <a:cxn ang="0">
                <a:pos x="15" y="11"/>
              </a:cxn>
              <a:cxn ang="0">
                <a:pos x="9" y="1"/>
              </a:cxn>
              <a:cxn ang="0">
                <a:pos x="2" y="8"/>
              </a:cxn>
              <a:cxn ang="0">
                <a:pos x="6" y="18"/>
              </a:cxn>
            </a:cxnLst>
            <a:rect l="0" t="0" r="r" b="b"/>
            <a:pathLst>
              <a:path w="16" h="21">
                <a:moveTo>
                  <a:pt x="6" y="18"/>
                </a:moveTo>
                <a:cubicBezTo>
                  <a:pt x="9" y="19"/>
                  <a:pt x="14" y="21"/>
                  <a:pt x="15" y="11"/>
                </a:cubicBezTo>
                <a:cubicBezTo>
                  <a:pt x="16" y="0"/>
                  <a:pt x="9" y="1"/>
                  <a:pt x="9" y="1"/>
                </a:cubicBezTo>
                <a:cubicBezTo>
                  <a:pt x="9" y="1"/>
                  <a:pt x="4" y="0"/>
                  <a:pt x="2" y="8"/>
                </a:cubicBezTo>
                <a:cubicBezTo>
                  <a:pt x="0" y="16"/>
                  <a:pt x="4" y="17"/>
                  <a:pt x="6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7" name="Freeform 337"/>
          <p:cNvSpPr>
            <a:spLocks/>
          </p:cNvSpPr>
          <p:nvPr/>
        </p:nvSpPr>
        <p:spPr bwMode="auto">
          <a:xfrm>
            <a:off x="5321300" y="2720976"/>
            <a:ext cx="42862" cy="69850"/>
          </a:xfrm>
          <a:custGeom>
            <a:avLst/>
            <a:gdLst/>
            <a:ahLst/>
            <a:cxnLst>
              <a:cxn ang="0">
                <a:pos x="6" y="24"/>
              </a:cxn>
              <a:cxn ang="0">
                <a:pos x="15" y="13"/>
              </a:cxn>
              <a:cxn ang="0">
                <a:pos x="8" y="2"/>
              </a:cxn>
              <a:cxn ang="0">
                <a:pos x="0" y="13"/>
              </a:cxn>
              <a:cxn ang="0">
                <a:pos x="6" y="24"/>
              </a:cxn>
            </a:cxnLst>
            <a:rect l="0" t="0" r="r" b="b"/>
            <a:pathLst>
              <a:path w="16" h="26">
                <a:moveTo>
                  <a:pt x="6" y="24"/>
                </a:moveTo>
                <a:cubicBezTo>
                  <a:pt x="6" y="24"/>
                  <a:pt x="13" y="26"/>
                  <a:pt x="15" y="13"/>
                </a:cubicBezTo>
                <a:cubicBezTo>
                  <a:pt x="16" y="0"/>
                  <a:pt x="8" y="2"/>
                  <a:pt x="8" y="2"/>
                </a:cubicBezTo>
                <a:cubicBezTo>
                  <a:pt x="8" y="2"/>
                  <a:pt x="0" y="2"/>
                  <a:pt x="0" y="13"/>
                </a:cubicBezTo>
                <a:cubicBezTo>
                  <a:pt x="1" y="24"/>
                  <a:pt x="6" y="24"/>
                  <a:pt x="6" y="2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8" name="Freeform 338"/>
          <p:cNvSpPr>
            <a:spLocks/>
          </p:cNvSpPr>
          <p:nvPr/>
        </p:nvSpPr>
        <p:spPr bwMode="auto">
          <a:xfrm>
            <a:off x="5273675" y="2713039"/>
            <a:ext cx="42862" cy="55563"/>
          </a:xfrm>
          <a:custGeom>
            <a:avLst/>
            <a:gdLst/>
            <a:ahLst/>
            <a:cxnLst>
              <a:cxn ang="0">
                <a:pos x="10" y="21"/>
              </a:cxn>
              <a:cxn ang="0">
                <a:pos x="16" y="10"/>
              </a:cxn>
              <a:cxn ang="0">
                <a:pos x="8" y="0"/>
              </a:cxn>
              <a:cxn ang="0">
                <a:pos x="1" y="10"/>
              </a:cxn>
              <a:cxn ang="0">
                <a:pos x="10" y="21"/>
              </a:cxn>
            </a:cxnLst>
            <a:rect l="0" t="0" r="r" b="b"/>
            <a:pathLst>
              <a:path w="16" h="21">
                <a:moveTo>
                  <a:pt x="10" y="21"/>
                </a:moveTo>
                <a:cubicBezTo>
                  <a:pt x="10" y="21"/>
                  <a:pt x="16" y="21"/>
                  <a:pt x="16" y="10"/>
                </a:cubicBezTo>
                <a:cubicBezTo>
                  <a:pt x="16" y="0"/>
                  <a:pt x="8" y="0"/>
                  <a:pt x="8" y="0"/>
                </a:cubicBezTo>
                <a:cubicBezTo>
                  <a:pt x="7" y="0"/>
                  <a:pt x="0" y="1"/>
                  <a:pt x="1" y="10"/>
                </a:cubicBezTo>
                <a:cubicBezTo>
                  <a:pt x="1" y="19"/>
                  <a:pt x="8" y="21"/>
                  <a:pt x="10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59" name="Freeform 339"/>
          <p:cNvSpPr>
            <a:spLocks/>
          </p:cNvSpPr>
          <p:nvPr/>
        </p:nvSpPr>
        <p:spPr bwMode="auto">
          <a:xfrm>
            <a:off x="5227638" y="2716214"/>
            <a:ext cx="46037" cy="55563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16" y="9"/>
              </a:cxn>
              <a:cxn ang="0">
                <a:pos x="8" y="0"/>
              </a:cxn>
              <a:cxn ang="0">
                <a:pos x="1" y="11"/>
              </a:cxn>
              <a:cxn ang="0">
                <a:pos x="9" y="19"/>
              </a:cxn>
            </a:cxnLst>
            <a:rect l="0" t="0" r="r" b="b"/>
            <a:pathLst>
              <a:path w="17" h="21">
                <a:moveTo>
                  <a:pt x="9" y="19"/>
                </a:moveTo>
                <a:cubicBezTo>
                  <a:pt x="9" y="19"/>
                  <a:pt x="15" y="18"/>
                  <a:pt x="16" y="9"/>
                </a:cubicBezTo>
                <a:cubicBezTo>
                  <a:pt x="17" y="0"/>
                  <a:pt x="9" y="0"/>
                  <a:pt x="8" y="0"/>
                </a:cubicBezTo>
                <a:cubicBezTo>
                  <a:pt x="7" y="0"/>
                  <a:pt x="0" y="1"/>
                  <a:pt x="1" y="11"/>
                </a:cubicBezTo>
                <a:cubicBezTo>
                  <a:pt x="2" y="21"/>
                  <a:pt x="9" y="19"/>
                  <a:pt x="9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0" name="Freeform 340"/>
          <p:cNvSpPr>
            <a:spLocks/>
          </p:cNvSpPr>
          <p:nvPr/>
        </p:nvSpPr>
        <p:spPr bwMode="auto">
          <a:xfrm>
            <a:off x="5187950" y="2728914"/>
            <a:ext cx="38100" cy="47625"/>
          </a:xfrm>
          <a:custGeom>
            <a:avLst/>
            <a:gdLst/>
            <a:ahLst/>
            <a:cxnLst>
              <a:cxn ang="0">
                <a:pos x="9" y="18"/>
              </a:cxn>
              <a:cxn ang="0">
                <a:pos x="14" y="9"/>
              </a:cxn>
              <a:cxn ang="0">
                <a:pos x="7" y="0"/>
              </a:cxn>
              <a:cxn ang="0">
                <a:pos x="0" y="9"/>
              </a:cxn>
              <a:cxn ang="0">
                <a:pos x="9" y="18"/>
              </a:cxn>
            </a:cxnLst>
            <a:rect l="0" t="0" r="r" b="b"/>
            <a:pathLst>
              <a:path w="14" h="18">
                <a:moveTo>
                  <a:pt x="9" y="18"/>
                </a:moveTo>
                <a:cubicBezTo>
                  <a:pt x="9" y="18"/>
                  <a:pt x="14" y="18"/>
                  <a:pt x="14" y="9"/>
                </a:cubicBezTo>
                <a:cubicBezTo>
                  <a:pt x="14" y="0"/>
                  <a:pt x="7" y="0"/>
                  <a:pt x="7" y="0"/>
                </a:cubicBezTo>
                <a:cubicBezTo>
                  <a:pt x="7" y="0"/>
                  <a:pt x="0" y="0"/>
                  <a:pt x="0" y="9"/>
                </a:cubicBezTo>
                <a:cubicBezTo>
                  <a:pt x="0" y="18"/>
                  <a:pt x="6" y="18"/>
                  <a:pt x="9" y="18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1" name="Freeform 341"/>
          <p:cNvSpPr>
            <a:spLocks/>
          </p:cNvSpPr>
          <p:nvPr/>
        </p:nvSpPr>
        <p:spPr bwMode="auto">
          <a:xfrm>
            <a:off x="5373688" y="2713039"/>
            <a:ext cx="19050" cy="55563"/>
          </a:xfrm>
          <a:custGeom>
            <a:avLst/>
            <a:gdLst/>
            <a:ahLst/>
            <a:cxnLst>
              <a:cxn ang="0">
                <a:pos x="1" y="19"/>
              </a:cxn>
              <a:cxn ang="0">
                <a:pos x="0" y="0"/>
              </a:cxn>
              <a:cxn ang="0">
                <a:pos x="7" y="21"/>
              </a:cxn>
              <a:cxn ang="0">
                <a:pos x="1" y="19"/>
              </a:cxn>
            </a:cxnLst>
            <a:rect l="0" t="0" r="r" b="b"/>
            <a:pathLst>
              <a:path w="7" h="21">
                <a:moveTo>
                  <a:pt x="1" y="19"/>
                </a:moveTo>
                <a:cubicBezTo>
                  <a:pt x="1" y="19"/>
                  <a:pt x="3" y="4"/>
                  <a:pt x="0" y="0"/>
                </a:cubicBezTo>
                <a:cubicBezTo>
                  <a:pt x="5" y="2"/>
                  <a:pt x="7" y="16"/>
                  <a:pt x="7" y="21"/>
                </a:cubicBezTo>
                <a:cubicBezTo>
                  <a:pt x="5" y="18"/>
                  <a:pt x="1" y="19"/>
                  <a:pt x="1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2" name="Freeform 342"/>
          <p:cNvSpPr>
            <a:spLocks/>
          </p:cNvSpPr>
          <p:nvPr/>
        </p:nvSpPr>
        <p:spPr bwMode="auto">
          <a:xfrm>
            <a:off x="5337175" y="2676526"/>
            <a:ext cx="19050" cy="49213"/>
          </a:xfrm>
          <a:custGeom>
            <a:avLst/>
            <a:gdLst/>
            <a:ahLst/>
            <a:cxnLst>
              <a:cxn ang="0">
                <a:pos x="7" y="19"/>
              </a:cxn>
              <a:cxn ang="0">
                <a:pos x="0" y="18"/>
              </a:cxn>
              <a:cxn ang="0">
                <a:pos x="0" y="0"/>
              </a:cxn>
              <a:cxn ang="0">
                <a:pos x="7" y="19"/>
              </a:cxn>
            </a:cxnLst>
            <a:rect l="0" t="0" r="r" b="b"/>
            <a:pathLst>
              <a:path w="7" h="19">
                <a:moveTo>
                  <a:pt x="7" y="19"/>
                </a:moveTo>
                <a:cubicBezTo>
                  <a:pt x="4" y="17"/>
                  <a:pt x="0" y="18"/>
                  <a:pt x="0" y="18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7" y="12"/>
                  <a:pt x="7" y="19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3" name="Freeform 343"/>
          <p:cNvSpPr>
            <a:spLocks/>
          </p:cNvSpPr>
          <p:nvPr/>
        </p:nvSpPr>
        <p:spPr bwMode="auto">
          <a:xfrm>
            <a:off x="5289550" y="2649539"/>
            <a:ext cx="28575" cy="71438"/>
          </a:xfrm>
          <a:custGeom>
            <a:avLst/>
            <a:gdLst/>
            <a:ahLst/>
            <a:cxnLst>
              <a:cxn ang="0">
                <a:pos x="10" y="27"/>
              </a:cxn>
              <a:cxn ang="0">
                <a:pos x="3" y="22"/>
              </a:cxn>
              <a:cxn ang="0">
                <a:pos x="0" y="0"/>
              </a:cxn>
              <a:cxn ang="0">
                <a:pos x="10" y="27"/>
              </a:cxn>
            </a:cxnLst>
            <a:rect l="0" t="0" r="r" b="b"/>
            <a:pathLst>
              <a:path w="11" h="27">
                <a:moveTo>
                  <a:pt x="10" y="27"/>
                </a:moveTo>
                <a:cubicBezTo>
                  <a:pt x="8" y="24"/>
                  <a:pt x="3" y="22"/>
                  <a:pt x="3" y="22"/>
                </a:cubicBezTo>
                <a:cubicBezTo>
                  <a:pt x="3" y="22"/>
                  <a:pt x="3" y="2"/>
                  <a:pt x="0" y="0"/>
                </a:cubicBezTo>
                <a:cubicBezTo>
                  <a:pt x="7" y="3"/>
                  <a:pt x="11" y="20"/>
                  <a:pt x="10" y="27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4" name="Freeform 344"/>
          <p:cNvSpPr>
            <a:spLocks/>
          </p:cNvSpPr>
          <p:nvPr/>
        </p:nvSpPr>
        <p:spPr bwMode="auto">
          <a:xfrm>
            <a:off x="5241925" y="2649539"/>
            <a:ext cx="17462" cy="66675"/>
          </a:xfrm>
          <a:custGeom>
            <a:avLst/>
            <a:gdLst/>
            <a:ahLst/>
            <a:cxnLst>
              <a:cxn ang="0">
                <a:pos x="6" y="24"/>
              </a:cxn>
              <a:cxn ang="0">
                <a:pos x="0" y="25"/>
              </a:cxn>
              <a:cxn ang="0">
                <a:pos x="7" y="0"/>
              </a:cxn>
              <a:cxn ang="0">
                <a:pos x="6" y="24"/>
              </a:cxn>
            </a:cxnLst>
            <a:rect l="0" t="0" r="r" b="b"/>
            <a:pathLst>
              <a:path w="7" h="25">
                <a:moveTo>
                  <a:pt x="6" y="24"/>
                </a:moveTo>
                <a:cubicBezTo>
                  <a:pt x="4" y="23"/>
                  <a:pt x="0" y="25"/>
                  <a:pt x="0" y="25"/>
                </a:cubicBezTo>
                <a:cubicBezTo>
                  <a:pt x="0" y="25"/>
                  <a:pt x="1" y="3"/>
                  <a:pt x="7" y="0"/>
                </a:cubicBezTo>
                <a:cubicBezTo>
                  <a:pt x="5" y="4"/>
                  <a:pt x="6" y="21"/>
                  <a:pt x="6" y="24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5" name="Freeform 345"/>
          <p:cNvSpPr>
            <a:spLocks/>
          </p:cNvSpPr>
          <p:nvPr/>
        </p:nvSpPr>
        <p:spPr bwMode="auto">
          <a:xfrm>
            <a:off x="5199063" y="2673351"/>
            <a:ext cx="19050" cy="55563"/>
          </a:xfrm>
          <a:custGeom>
            <a:avLst/>
            <a:gdLst/>
            <a:ahLst/>
            <a:cxnLst>
              <a:cxn ang="0">
                <a:pos x="7" y="21"/>
              </a:cxn>
              <a:cxn ang="0">
                <a:pos x="0" y="20"/>
              </a:cxn>
              <a:cxn ang="0">
                <a:pos x="3" y="0"/>
              </a:cxn>
              <a:cxn ang="0">
                <a:pos x="7" y="21"/>
              </a:cxn>
            </a:cxnLst>
            <a:rect l="0" t="0" r="r" b="b"/>
            <a:pathLst>
              <a:path w="7" h="21">
                <a:moveTo>
                  <a:pt x="7" y="21"/>
                </a:moveTo>
                <a:cubicBezTo>
                  <a:pt x="4" y="19"/>
                  <a:pt x="0" y="20"/>
                  <a:pt x="0" y="20"/>
                </a:cubicBezTo>
                <a:cubicBezTo>
                  <a:pt x="0" y="20"/>
                  <a:pt x="1" y="2"/>
                  <a:pt x="3" y="0"/>
                </a:cubicBezTo>
                <a:cubicBezTo>
                  <a:pt x="3" y="10"/>
                  <a:pt x="6" y="18"/>
                  <a:pt x="7" y="21"/>
                </a:cubicBezTo>
                <a:close/>
              </a:path>
            </a:pathLst>
          </a:cu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6" name="Oval 346"/>
          <p:cNvSpPr>
            <a:spLocks noChangeArrowheads="1"/>
          </p:cNvSpPr>
          <p:nvPr/>
        </p:nvSpPr>
        <p:spPr bwMode="auto">
          <a:xfrm>
            <a:off x="5959475" y="431801"/>
            <a:ext cx="50800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7" name="Oval 347"/>
          <p:cNvSpPr>
            <a:spLocks noChangeArrowheads="1"/>
          </p:cNvSpPr>
          <p:nvPr/>
        </p:nvSpPr>
        <p:spPr bwMode="auto">
          <a:xfrm>
            <a:off x="6088063" y="381001"/>
            <a:ext cx="50800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8" name="Oval 348"/>
          <p:cNvSpPr>
            <a:spLocks noChangeArrowheads="1"/>
          </p:cNvSpPr>
          <p:nvPr/>
        </p:nvSpPr>
        <p:spPr bwMode="auto">
          <a:xfrm>
            <a:off x="6196013" y="431801"/>
            <a:ext cx="50800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69" name="Oval 349"/>
          <p:cNvSpPr>
            <a:spLocks noChangeArrowheads="1"/>
          </p:cNvSpPr>
          <p:nvPr/>
        </p:nvSpPr>
        <p:spPr bwMode="auto">
          <a:xfrm>
            <a:off x="6316663" y="381001"/>
            <a:ext cx="50800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0" name="Oval 350"/>
          <p:cNvSpPr>
            <a:spLocks noChangeArrowheads="1"/>
          </p:cNvSpPr>
          <p:nvPr/>
        </p:nvSpPr>
        <p:spPr bwMode="auto">
          <a:xfrm>
            <a:off x="6403975" y="431801"/>
            <a:ext cx="50800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1" name="Oval 351"/>
          <p:cNvSpPr>
            <a:spLocks noChangeArrowheads="1"/>
          </p:cNvSpPr>
          <p:nvPr/>
        </p:nvSpPr>
        <p:spPr bwMode="auto">
          <a:xfrm>
            <a:off x="6516688" y="381001"/>
            <a:ext cx="49212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2" name="Oval 352"/>
          <p:cNvSpPr>
            <a:spLocks noChangeArrowheads="1"/>
          </p:cNvSpPr>
          <p:nvPr/>
        </p:nvSpPr>
        <p:spPr bwMode="auto">
          <a:xfrm>
            <a:off x="6640513" y="431801"/>
            <a:ext cx="53975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3" name="Oval 353"/>
          <p:cNvSpPr>
            <a:spLocks noChangeArrowheads="1"/>
          </p:cNvSpPr>
          <p:nvPr/>
        </p:nvSpPr>
        <p:spPr bwMode="auto">
          <a:xfrm>
            <a:off x="6750050" y="381001"/>
            <a:ext cx="53975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4" name="Oval 354"/>
          <p:cNvSpPr>
            <a:spLocks noChangeArrowheads="1"/>
          </p:cNvSpPr>
          <p:nvPr/>
        </p:nvSpPr>
        <p:spPr bwMode="auto">
          <a:xfrm>
            <a:off x="6875463" y="431801"/>
            <a:ext cx="50800" cy="50800"/>
          </a:xfrm>
          <a:prstGeom prst="ellipse">
            <a:avLst/>
          </a:prstGeom>
          <a:solidFill>
            <a:srgbClr val="231F2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5" name="Freeform 355"/>
          <p:cNvSpPr>
            <a:spLocks/>
          </p:cNvSpPr>
          <p:nvPr/>
        </p:nvSpPr>
        <p:spPr bwMode="auto">
          <a:xfrm>
            <a:off x="5872163" y="636589"/>
            <a:ext cx="50800" cy="15875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4" y="4"/>
              </a:cxn>
              <a:cxn ang="0">
                <a:pos x="8" y="3"/>
              </a:cxn>
              <a:cxn ang="0">
                <a:pos x="9" y="5"/>
              </a:cxn>
              <a:cxn ang="0">
                <a:pos x="15" y="6"/>
              </a:cxn>
              <a:cxn ang="0">
                <a:pos x="12" y="4"/>
              </a:cxn>
              <a:cxn ang="0">
                <a:pos x="19" y="6"/>
              </a:cxn>
              <a:cxn ang="0">
                <a:pos x="13" y="4"/>
              </a:cxn>
              <a:cxn ang="0">
                <a:pos x="13" y="3"/>
              </a:cxn>
              <a:cxn ang="0">
                <a:pos x="8" y="2"/>
              </a:cxn>
              <a:cxn ang="0">
                <a:pos x="9" y="2"/>
              </a:cxn>
              <a:cxn ang="0">
                <a:pos x="0" y="2"/>
              </a:cxn>
              <a:cxn ang="0">
                <a:pos x="1" y="3"/>
              </a:cxn>
            </a:cxnLst>
            <a:rect l="0" t="0" r="r" b="b"/>
            <a:pathLst>
              <a:path w="19" h="6">
                <a:moveTo>
                  <a:pt x="1" y="3"/>
                </a:moveTo>
                <a:cubicBezTo>
                  <a:pt x="3" y="3"/>
                  <a:pt x="4" y="4"/>
                  <a:pt x="4" y="4"/>
                </a:cubicBezTo>
                <a:cubicBezTo>
                  <a:pt x="7" y="4"/>
                  <a:pt x="7" y="5"/>
                  <a:pt x="8" y="3"/>
                </a:cubicBezTo>
                <a:cubicBezTo>
                  <a:pt x="10" y="3"/>
                  <a:pt x="12" y="5"/>
                  <a:pt x="9" y="5"/>
                </a:cubicBezTo>
                <a:cubicBezTo>
                  <a:pt x="11" y="5"/>
                  <a:pt x="13" y="5"/>
                  <a:pt x="15" y="6"/>
                </a:cubicBezTo>
                <a:cubicBezTo>
                  <a:pt x="14" y="5"/>
                  <a:pt x="13" y="5"/>
                  <a:pt x="12" y="4"/>
                </a:cubicBezTo>
                <a:cubicBezTo>
                  <a:pt x="13" y="3"/>
                  <a:pt x="18" y="6"/>
                  <a:pt x="19" y="6"/>
                </a:cubicBezTo>
                <a:cubicBezTo>
                  <a:pt x="17" y="5"/>
                  <a:pt x="15" y="4"/>
                  <a:pt x="13" y="4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3"/>
                  <a:pt x="9" y="2"/>
                  <a:pt x="8" y="2"/>
                </a:cubicBezTo>
                <a:cubicBezTo>
                  <a:pt x="8" y="2"/>
                  <a:pt x="8" y="1"/>
                  <a:pt x="9" y="2"/>
                </a:cubicBezTo>
                <a:cubicBezTo>
                  <a:pt x="1" y="0"/>
                  <a:pt x="6" y="3"/>
                  <a:pt x="0" y="2"/>
                </a:cubicBezTo>
                <a:cubicBezTo>
                  <a:pt x="0" y="3"/>
                  <a:pt x="1" y="3"/>
                  <a:pt x="1" y="3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6" name="Freeform 356"/>
          <p:cNvSpPr>
            <a:spLocks/>
          </p:cNvSpPr>
          <p:nvPr/>
        </p:nvSpPr>
        <p:spPr bwMode="auto">
          <a:xfrm>
            <a:off x="5824538" y="628651"/>
            <a:ext cx="50800" cy="15875"/>
          </a:xfrm>
          <a:custGeom>
            <a:avLst/>
            <a:gdLst/>
            <a:ahLst/>
            <a:cxnLst>
              <a:cxn ang="0">
                <a:pos x="13" y="2"/>
              </a:cxn>
              <a:cxn ang="0">
                <a:pos x="10" y="3"/>
              </a:cxn>
              <a:cxn ang="0">
                <a:pos x="6" y="2"/>
              </a:cxn>
              <a:cxn ang="0">
                <a:pos x="4" y="4"/>
              </a:cxn>
              <a:cxn ang="0">
                <a:pos x="6" y="4"/>
              </a:cxn>
              <a:cxn ang="0">
                <a:pos x="2" y="5"/>
              </a:cxn>
              <a:cxn ang="0">
                <a:pos x="8" y="5"/>
              </a:cxn>
              <a:cxn ang="0">
                <a:pos x="15" y="6"/>
              </a:cxn>
              <a:cxn ang="0">
                <a:pos x="18" y="5"/>
              </a:cxn>
              <a:cxn ang="0">
                <a:pos x="17" y="5"/>
              </a:cxn>
              <a:cxn ang="0">
                <a:pos x="17" y="4"/>
              </a:cxn>
              <a:cxn ang="0">
                <a:pos x="14" y="3"/>
              </a:cxn>
              <a:cxn ang="0">
                <a:pos x="19" y="2"/>
              </a:cxn>
              <a:cxn ang="0">
                <a:pos x="10" y="0"/>
              </a:cxn>
              <a:cxn ang="0">
                <a:pos x="13" y="2"/>
              </a:cxn>
            </a:cxnLst>
            <a:rect l="0" t="0" r="r" b="b"/>
            <a:pathLst>
              <a:path w="19" h="6">
                <a:moveTo>
                  <a:pt x="13" y="2"/>
                </a:moveTo>
                <a:cubicBezTo>
                  <a:pt x="10" y="3"/>
                  <a:pt x="10" y="3"/>
                  <a:pt x="10" y="3"/>
                </a:cubicBezTo>
                <a:cubicBezTo>
                  <a:pt x="6" y="2"/>
                  <a:pt x="6" y="2"/>
                  <a:pt x="6" y="2"/>
                </a:cubicBezTo>
                <a:cubicBezTo>
                  <a:pt x="5" y="3"/>
                  <a:pt x="2" y="3"/>
                  <a:pt x="4" y="4"/>
                </a:cubicBezTo>
                <a:cubicBezTo>
                  <a:pt x="5" y="4"/>
                  <a:pt x="6" y="4"/>
                  <a:pt x="6" y="4"/>
                </a:cubicBezTo>
                <a:cubicBezTo>
                  <a:pt x="6" y="5"/>
                  <a:pt x="0" y="4"/>
                  <a:pt x="2" y="5"/>
                </a:cubicBezTo>
                <a:cubicBezTo>
                  <a:pt x="5" y="5"/>
                  <a:pt x="6" y="5"/>
                  <a:pt x="8" y="5"/>
                </a:cubicBezTo>
                <a:cubicBezTo>
                  <a:pt x="11" y="5"/>
                  <a:pt x="14" y="6"/>
                  <a:pt x="15" y="6"/>
                </a:cubicBezTo>
                <a:cubicBezTo>
                  <a:pt x="16" y="6"/>
                  <a:pt x="16" y="5"/>
                  <a:pt x="18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4"/>
                  <a:pt x="14" y="3"/>
                </a:cubicBezTo>
                <a:cubicBezTo>
                  <a:pt x="16" y="3"/>
                  <a:pt x="17" y="3"/>
                  <a:pt x="19" y="2"/>
                </a:cubicBezTo>
                <a:cubicBezTo>
                  <a:pt x="18" y="0"/>
                  <a:pt x="12" y="1"/>
                  <a:pt x="10" y="0"/>
                </a:cubicBezTo>
                <a:cubicBezTo>
                  <a:pt x="13" y="1"/>
                  <a:pt x="8" y="0"/>
                  <a:pt x="13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7" name="Rectangle 357"/>
          <p:cNvSpPr>
            <a:spLocks noChangeArrowheads="1"/>
          </p:cNvSpPr>
          <p:nvPr/>
        </p:nvSpPr>
        <p:spPr bwMode="auto">
          <a:xfrm>
            <a:off x="5872163" y="642939"/>
            <a:ext cx="1587" cy="1588"/>
          </a:xfrm>
          <a:prstGeom prst="rect">
            <a:avLst/>
          </a:prstGeom>
          <a:solidFill>
            <a:srgbClr val="3F3B3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8" name="Freeform 358"/>
          <p:cNvSpPr>
            <a:spLocks/>
          </p:cNvSpPr>
          <p:nvPr/>
        </p:nvSpPr>
        <p:spPr bwMode="auto">
          <a:xfrm>
            <a:off x="4897438" y="788989"/>
            <a:ext cx="42862" cy="1270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4" y="3"/>
              </a:cxn>
              <a:cxn ang="0">
                <a:pos x="10" y="4"/>
              </a:cxn>
              <a:cxn ang="0">
                <a:pos x="16" y="5"/>
              </a:cxn>
              <a:cxn ang="0">
                <a:pos x="15" y="3"/>
              </a:cxn>
              <a:cxn ang="0">
                <a:pos x="10" y="3"/>
              </a:cxn>
              <a:cxn ang="0">
                <a:pos x="11" y="2"/>
              </a:cxn>
              <a:cxn ang="0">
                <a:pos x="9" y="0"/>
              </a:cxn>
              <a:cxn ang="0">
                <a:pos x="8" y="0"/>
              </a:cxn>
              <a:cxn ang="0">
                <a:pos x="0" y="3"/>
              </a:cxn>
              <a:cxn ang="0">
                <a:pos x="6" y="2"/>
              </a:cxn>
            </a:cxnLst>
            <a:rect l="0" t="0" r="r" b="b"/>
            <a:pathLst>
              <a:path w="16" h="5">
                <a:moveTo>
                  <a:pt x="6" y="2"/>
                </a:moveTo>
                <a:cubicBezTo>
                  <a:pt x="5" y="2"/>
                  <a:pt x="5" y="2"/>
                  <a:pt x="4" y="3"/>
                </a:cubicBezTo>
                <a:cubicBezTo>
                  <a:pt x="6" y="3"/>
                  <a:pt x="8" y="3"/>
                  <a:pt x="10" y="4"/>
                </a:cubicBezTo>
                <a:cubicBezTo>
                  <a:pt x="12" y="4"/>
                  <a:pt x="14" y="4"/>
                  <a:pt x="16" y="5"/>
                </a:cubicBezTo>
                <a:cubicBezTo>
                  <a:pt x="16" y="5"/>
                  <a:pt x="12" y="3"/>
                  <a:pt x="15" y="3"/>
                </a:cubicBezTo>
                <a:cubicBezTo>
                  <a:pt x="14" y="3"/>
                  <a:pt x="11" y="2"/>
                  <a:pt x="10" y="3"/>
                </a:cubicBezTo>
                <a:cubicBezTo>
                  <a:pt x="11" y="2"/>
                  <a:pt x="11" y="2"/>
                  <a:pt x="11" y="2"/>
                </a:cubicBezTo>
                <a:cubicBezTo>
                  <a:pt x="8" y="3"/>
                  <a:pt x="7" y="1"/>
                  <a:pt x="9" y="0"/>
                </a:cubicBezTo>
                <a:cubicBezTo>
                  <a:pt x="8" y="0"/>
                  <a:pt x="8" y="0"/>
                  <a:pt x="8" y="0"/>
                </a:cubicBezTo>
                <a:cubicBezTo>
                  <a:pt x="6" y="1"/>
                  <a:pt x="3" y="2"/>
                  <a:pt x="0" y="3"/>
                </a:cubicBezTo>
                <a:cubicBezTo>
                  <a:pt x="3" y="3"/>
                  <a:pt x="3" y="2"/>
                  <a:pt x="6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79" name="Freeform 359"/>
          <p:cNvSpPr>
            <a:spLocks/>
          </p:cNvSpPr>
          <p:nvPr/>
        </p:nvSpPr>
        <p:spPr bwMode="auto">
          <a:xfrm>
            <a:off x="4321175" y="1014414"/>
            <a:ext cx="4762" cy="6350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" y="0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2" y="1"/>
                  <a:pt x="2" y="0"/>
                  <a:pt x="1" y="0"/>
                </a:cubicBezTo>
                <a:cubicBezTo>
                  <a:pt x="1" y="1"/>
                  <a:pt x="1" y="1"/>
                  <a:pt x="0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0" name="Freeform 360"/>
          <p:cNvSpPr>
            <a:spLocks/>
          </p:cNvSpPr>
          <p:nvPr/>
        </p:nvSpPr>
        <p:spPr bwMode="auto">
          <a:xfrm>
            <a:off x="4887913" y="796926"/>
            <a:ext cx="7937" cy="317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1"/>
              </a:cxn>
              <a:cxn ang="0">
                <a:pos x="3" y="0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2" y="0"/>
                  <a:pt x="3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1" name="Freeform 361"/>
          <p:cNvSpPr>
            <a:spLocks/>
          </p:cNvSpPr>
          <p:nvPr/>
        </p:nvSpPr>
        <p:spPr bwMode="auto">
          <a:xfrm>
            <a:off x="4943475" y="762001"/>
            <a:ext cx="4762" cy="3175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2" y="0"/>
              </a:cxn>
              <a:cxn ang="0">
                <a:pos x="0" y="1"/>
              </a:cxn>
              <a:cxn ang="0">
                <a:pos x="0" y="1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2" y="1"/>
                  <a:pt x="2" y="1"/>
                  <a:pt x="2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1"/>
                  <a:pt x="2" y="1"/>
                  <a:pt x="2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2" name="Freeform 362"/>
          <p:cNvSpPr>
            <a:spLocks/>
          </p:cNvSpPr>
          <p:nvPr/>
        </p:nvSpPr>
        <p:spPr bwMode="auto">
          <a:xfrm>
            <a:off x="4746625" y="801689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3" name="Freeform 363"/>
          <p:cNvSpPr>
            <a:spLocks/>
          </p:cNvSpPr>
          <p:nvPr/>
        </p:nvSpPr>
        <p:spPr bwMode="auto">
          <a:xfrm>
            <a:off x="5002213" y="765176"/>
            <a:ext cx="36512" cy="11113"/>
          </a:xfrm>
          <a:custGeom>
            <a:avLst/>
            <a:gdLst/>
            <a:ahLst/>
            <a:cxnLst>
              <a:cxn ang="0">
                <a:pos x="14" y="2"/>
              </a:cxn>
              <a:cxn ang="0">
                <a:pos x="8" y="2"/>
              </a:cxn>
              <a:cxn ang="0">
                <a:pos x="7" y="1"/>
              </a:cxn>
              <a:cxn ang="0">
                <a:pos x="5" y="1"/>
              </a:cxn>
              <a:cxn ang="0">
                <a:pos x="7" y="1"/>
              </a:cxn>
              <a:cxn ang="0">
                <a:pos x="0" y="3"/>
              </a:cxn>
              <a:cxn ang="0">
                <a:pos x="6" y="3"/>
              </a:cxn>
              <a:cxn ang="0">
                <a:pos x="7" y="4"/>
              </a:cxn>
              <a:cxn ang="0">
                <a:pos x="12" y="3"/>
              </a:cxn>
              <a:cxn ang="0">
                <a:pos x="14" y="2"/>
              </a:cxn>
            </a:cxnLst>
            <a:rect l="0" t="0" r="r" b="b"/>
            <a:pathLst>
              <a:path w="14" h="4">
                <a:moveTo>
                  <a:pt x="14" y="2"/>
                </a:moveTo>
                <a:cubicBezTo>
                  <a:pt x="8" y="2"/>
                  <a:pt x="8" y="2"/>
                  <a:pt x="8" y="2"/>
                </a:cubicBezTo>
                <a:cubicBezTo>
                  <a:pt x="9" y="2"/>
                  <a:pt x="6" y="1"/>
                  <a:pt x="7" y="1"/>
                </a:cubicBezTo>
                <a:cubicBezTo>
                  <a:pt x="7" y="1"/>
                  <a:pt x="5" y="0"/>
                  <a:pt x="5" y="1"/>
                </a:cubicBezTo>
                <a:cubicBezTo>
                  <a:pt x="7" y="1"/>
                  <a:pt x="7" y="1"/>
                  <a:pt x="7" y="1"/>
                </a:cubicBezTo>
                <a:cubicBezTo>
                  <a:pt x="3" y="2"/>
                  <a:pt x="5" y="3"/>
                  <a:pt x="0" y="3"/>
                </a:cubicBezTo>
                <a:cubicBezTo>
                  <a:pt x="3" y="4"/>
                  <a:pt x="4" y="4"/>
                  <a:pt x="6" y="3"/>
                </a:cubicBezTo>
                <a:cubicBezTo>
                  <a:pt x="6" y="3"/>
                  <a:pt x="7" y="4"/>
                  <a:pt x="7" y="4"/>
                </a:cubicBezTo>
                <a:cubicBezTo>
                  <a:pt x="12" y="3"/>
                  <a:pt x="12" y="3"/>
                  <a:pt x="12" y="3"/>
                </a:cubicBezTo>
                <a:cubicBezTo>
                  <a:pt x="14" y="2"/>
                  <a:pt x="14" y="2"/>
                  <a:pt x="14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4" name="Freeform 364"/>
          <p:cNvSpPr>
            <a:spLocks/>
          </p:cNvSpPr>
          <p:nvPr/>
        </p:nvSpPr>
        <p:spPr bwMode="auto">
          <a:xfrm>
            <a:off x="4456113" y="866776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5" name="Freeform 365"/>
          <p:cNvSpPr>
            <a:spLocks/>
          </p:cNvSpPr>
          <p:nvPr/>
        </p:nvSpPr>
        <p:spPr bwMode="auto">
          <a:xfrm>
            <a:off x="4456113" y="863601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1"/>
              </a:cxn>
              <a:cxn ang="0">
                <a:pos x="0" y="0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6" name="Freeform 366"/>
          <p:cNvSpPr>
            <a:spLocks/>
          </p:cNvSpPr>
          <p:nvPr/>
        </p:nvSpPr>
        <p:spPr bwMode="auto">
          <a:xfrm>
            <a:off x="4895850" y="793751"/>
            <a:ext cx="15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1" y="1"/>
              </a:cxn>
              <a:cxn ang="0">
                <a:pos x="0" y="0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7" name="Freeform 367"/>
          <p:cNvSpPr>
            <a:spLocks/>
          </p:cNvSpPr>
          <p:nvPr/>
        </p:nvSpPr>
        <p:spPr bwMode="auto">
          <a:xfrm>
            <a:off x="4908550" y="788989"/>
            <a:ext cx="1587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0"/>
              </a:cxn>
              <a:cxn ang="0">
                <a:pos x="6" y="0"/>
              </a:cxn>
              <a:cxn ang="0">
                <a:pos x="0" y="0"/>
              </a:cxn>
            </a:cxnLst>
            <a:rect l="0" t="0" r="r" b="b"/>
            <a:pathLst>
              <a:path w="6">
                <a:moveTo>
                  <a:pt x="0" y="0"/>
                </a:moveTo>
                <a:cubicBezTo>
                  <a:pt x="4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2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8" name="Freeform 368"/>
          <p:cNvSpPr>
            <a:spLocks/>
          </p:cNvSpPr>
          <p:nvPr/>
        </p:nvSpPr>
        <p:spPr bwMode="auto">
          <a:xfrm>
            <a:off x="4700588" y="792164"/>
            <a:ext cx="187325" cy="28575"/>
          </a:xfrm>
          <a:custGeom>
            <a:avLst/>
            <a:gdLst/>
            <a:ahLst/>
            <a:cxnLst>
              <a:cxn ang="0">
                <a:pos x="25" y="5"/>
              </a:cxn>
              <a:cxn ang="0">
                <a:pos x="23" y="3"/>
              </a:cxn>
              <a:cxn ang="0">
                <a:pos x="18" y="4"/>
              </a:cxn>
              <a:cxn ang="0">
                <a:pos x="24" y="6"/>
              </a:cxn>
              <a:cxn ang="0">
                <a:pos x="16" y="8"/>
              </a:cxn>
              <a:cxn ang="0">
                <a:pos x="19" y="5"/>
              </a:cxn>
              <a:cxn ang="0">
                <a:pos x="16" y="7"/>
              </a:cxn>
              <a:cxn ang="0">
                <a:pos x="4" y="8"/>
              </a:cxn>
              <a:cxn ang="0">
                <a:pos x="0" y="10"/>
              </a:cxn>
              <a:cxn ang="0">
                <a:pos x="6" y="11"/>
              </a:cxn>
              <a:cxn ang="0">
                <a:pos x="5" y="10"/>
              </a:cxn>
              <a:cxn ang="0">
                <a:pos x="8" y="10"/>
              </a:cxn>
              <a:cxn ang="0">
                <a:pos x="9" y="9"/>
              </a:cxn>
              <a:cxn ang="0">
                <a:pos x="12" y="9"/>
              </a:cxn>
              <a:cxn ang="0">
                <a:pos x="11" y="9"/>
              </a:cxn>
              <a:cxn ang="0">
                <a:pos x="17" y="8"/>
              </a:cxn>
              <a:cxn ang="0">
                <a:pos x="16" y="9"/>
              </a:cxn>
              <a:cxn ang="0">
                <a:pos x="24" y="7"/>
              </a:cxn>
              <a:cxn ang="0">
                <a:pos x="22" y="9"/>
              </a:cxn>
              <a:cxn ang="0">
                <a:pos x="37" y="8"/>
              </a:cxn>
              <a:cxn ang="0">
                <a:pos x="36" y="8"/>
              </a:cxn>
              <a:cxn ang="0">
                <a:pos x="39" y="9"/>
              </a:cxn>
              <a:cxn ang="0">
                <a:pos x="53" y="9"/>
              </a:cxn>
              <a:cxn ang="0">
                <a:pos x="70" y="3"/>
              </a:cxn>
              <a:cxn ang="0">
                <a:pos x="68" y="3"/>
              </a:cxn>
              <a:cxn ang="0">
                <a:pos x="69" y="1"/>
              </a:cxn>
              <a:cxn ang="0">
                <a:pos x="63" y="2"/>
              </a:cxn>
              <a:cxn ang="0">
                <a:pos x="61" y="0"/>
              </a:cxn>
              <a:cxn ang="0">
                <a:pos x="36" y="6"/>
              </a:cxn>
              <a:cxn ang="0">
                <a:pos x="26" y="5"/>
              </a:cxn>
              <a:cxn ang="0">
                <a:pos x="32" y="3"/>
              </a:cxn>
              <a:cxn ang="0">
                <a:pos x="25" y="3"/>
              </a:cxn>
              <a:cxn ang="0">
                <a:pos x="25" y="5"/>
              </a:cxn>
            </a:cxnLst>
            <a:rect l="0" t="0" r="r" b="b"/>
            <a:pathLst>
              <a:path w="70" h="11">
                <a:moveTo>
                  <a:pt x="25" y="5"/>
                </a:moveTo>
                <a:cubicBezTo>
                  <a:pt x="15" y="5"/>
                  <a:pt x="27" y="3"/>
                  <a:pt x="23" y="3"/>
                </a:cubicBezTo>
                <a:cubicBezTo>
                  <a:pt x="20" y="3"/>
                  <a:pt x="19" y="4"/>
                  <a:pt x="18" y="4"/>
                </a:cubicBezTo>
                <a:cubicBezTo>
                  <a:pt x="25" y="3"/>
                  <a:pt x="17" y="7"/>
                  <a:pt x="24" y="6"/>
                </a:cubicBezTo>
                <a:cubicBezTo>
                  <a:pt x="23" y="8"/>
                  <a:pt x="19" y="8"/>
                  <a:pt x="16" y="8"/>
                </a:cubicBezTo>
                <a:cubicBezTo>
                  <a:pt x="14" y="6"/>
                  <a:pt x="19" y="7"/>
                  <a:pt x="19" y="5"/>
                </a:cubicBezTo>
                <a:cubicBezTo>
                  <a:pt x="16" y="6"/>
                  <a:pt x="17" y="6"/>
                  <a:pt x="16" y="7"/>
                </a:cubicBezTo>
                <a:cubicBezTo>
                  <a:pt x="11" y="6"/>
                  <a:pt x="7" y="9"/>
                  <a:pt x="4" y="8"/>
                </a:cubicBezTo>
                <a:cubicBezTo>
                  <a:pt x="1" y="8"/>
                  <a:pt x="2" y="9"/>
                  <a:pt x="0" y="10"/>
                </a:cubicBezTo>
                <a:cubicBezTo>
                  <a:pt x="0" y="11"/>
                  <a:pt x="5" y="10"/>
                  <a:pt x="6" y="11"/>
                </a:cubicBezTo>
                <a:cubicBezTo>
                  <a:pt x="6" y="11"/>
                  <a:pt x="5" y="11"/>
                  <a:pt x="5" y="10"/>
                </a:cubicBezTo>
                <a:cubicBezTo>
                  <a:pt x="6" y="10"/>
                  <a:pt x="7" y="10"/>
                  <a:pt x="8" y="10"/>
                </a:cubicBezTo>
                <a:cubicBezTo>
                  <a:pt x="5" y="10"/>
                  <a:pt x="8" y="9"/>
                  <a:pt x="9" y="9"/>
                </a:cubicBezTo>
                <a:cubicBezTo>
                  <a:pt x="10" y="8"/>
                  <a:pt x="12" y="8"/>
                  <a:pt x="12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3" y="9"/>
                  <a:pt x="15" y="8"/>
                  <a:pt x="17" y="8"/>
                </a:cubicBezTo>
                <a:cubicBezTo>
                  <a:pt x="17" y="9"/>
                  <a:pt x="16" y="9"/>
                  <a:pt x="16" y="9"/>
                </a:cubicBezTo>
                <a:cubicBezTo>
                  <a:pt x="18" y="8"/>
                  <a:pt x="21" y="8"/>
                  <a:pt x="24" y="7"/>
                </a:cubicBezTo>
                <a:cubicBezTo>
                  <a:pt x="22" y="9"/>
                  <a:pt x="22" y="9"/>
                  <a:pt x="22" y="9"/>
                </a:cubicBezTo>
                <a:cubicBezTo>
                  <a:pt x="25" y="7"/>
                  <a:pt x="32" y="8"/>
                  <a:pt x="37" y="8"/>
                </a:cubicBezTo>
                <a:cubicBezTo>
                  <a:pt x="36" y="8"/>
                  <a:pt x="35" y="8"/>
                  <a:pt x="36" y="8"/>
                </a:cubicBezTo>
                <a:cubicBezTo>
                  <a:pt x="39" y="7"/>
                  <a:pt x="41" y="8"/>
                  <a:pt x="39" y="9"/>
                </a:cubicBezTo>
                <a:cubicBezTo>
                  <a:pt x="42" y="8"/>
                  <a:pt x="49" y="10"/>
                  <a:pt x="53" y="9"/>
                </a:cubicBezTo>
                <a:cubicBezTo>
                  <a:pt x="59" y="7"/>
                  <a:pt x="64" y="5"/>
                  <a:pt x="70" y="3"/>
                </a:cubicBezTo>
                <a:cubicBezTo>
                  <a:pt x="69" y="3"/>
                  <a:pt x="69" y="3"/>
                  <a:pt x="68" y="3"/>
                </a:cubicBezTo>
                <a:cubicBezTo>
                  <a:pt x="67" y="2"/>
                  <a:pt x="66" y="2"/>
                  <a:pt x="69" y="1"/>
                </a:cubicBezTo>
                <a:cubicBezTo>
                  <a:pt x="66" y="1"/>
                  <a:pt x="67" y="2"/>
                  <a:pt x="63" y="2"/>
                </a:cubicBezTo>
                <a:cubicBezTo>
                  <a:pt x="65" y="1"/>
                  <a:pt x="65" y="0"/>
                  <a:pt x="61" y="0"/>
                </a:cubicBezTo>
                <a:cubicBezTo>
                  <a:pt x="52" y="0"/>
                  <a:pt x="45" y="4"/>
                  <a:pt x="36" y="6"/>
                </a:cubicBezTo>
                <a:cubicBezTo>
                  <a:pt x="36" y="5"/>
                  <a:pt x="29" y="5"/>
                  <a:pt x="26" y="5"/>
                </a:cubicBezTo>
                <a:cubicBezTo>
                  <a:pt x="27" y="4"/>
                  <a:pt x="29" y="3"/>
                  <a:pt x="32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5"/>
                  <a:pt x="25" y="5"/>
                  <a:pt x="25" y="5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89" name="Freeform 369"/>
          <p:cNvSpPr>
            <a:spLocks/>
          </p:cNvSpPr>
          <p:nvPr/>
        </p:nvSpPr>
        <p:spPr bwMode="auto">
          <a:xfrm>
            <a:off x="4824413" y="796926"/>
            <a:ext cx="1587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0" name="Freeform 370"/>
          <p:cNvSpPr>
            <a:spLocks/>
          </p:cNvSpPr>
          <p:nvPr/>
        </p:nvSpPr>
        <p:spPr bwMode="auto">
          <a:xfrm>
            <a:off x="4786313" y="800101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1" name="Freeform 371"/>
          <p:cNvSpPr>
            <a:spLocks/>
          </p:cNvSpPr>
          <p:nvPr/>
        </p:nvSpPr>
        <p:spPr bwMode="auto">
          <a:xfrm>
            <a:off x="4889500" y="785814"/>
            <a:ext cx="6350" cy="3175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2" y="0"/>
              </a:cxn>
              <a:cxn ang="0">
                <a:pos x="1" y="0"/>
              </a:cxn>
              <a:cxn ang="0">
                <a:pos x="1" y="1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2" y="1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0" y="1"/>
                  <a:pt x="1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2" name="Freeform 372"/>
          <p:cNvSpPr>
            <a:spLocks/>
          </p:cNvSpPr>
          <p:nvPr/>
        </p:nvSpPr>
        <p:spPr bwMode="auto">
          <a:xfrm>
            <a:off x="4895850" y="793751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3" name="Freeform 373"/>
          <p:cNvSpPr>
            <a:spLocks/>
          </p:cNvSpPr>
          <p:nvPr/>
        </p:nvSpPr>
        <p:spPr bwMode="auto">
          <a:xfrm>
            <a:off x="4668838" y="793751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4" name="Freeform 374"/>
          <p:cNvSpPr>
            <a:spLocks/>
          </p:cNvSpPr>
          <p:nvPr/>
        </p:nvSpPr>
        <p:spPr bwMode="auto">
          <a:xfrm>
            <a:off x="4722813" y="788989"/>
            <a:ext cx="109537" cy="12700"/>
          </a:xfrm>
          <a:custGeom>
            <a:avLst/>
            <a:gdLst/>
            <a:ahLst/>
            <a:cxnLst>
              <a:cxn ang="0">
                <a:pos x="7" y="5"/>
              </a:cxn>
              <a:cxn ang="0">
                <a:pos x="11" y="3"/>
              </a:cxn>
              <a:cxn ang="0">
                <a:pos x="10" y="3"/>
              </a:cxn>
              <a:cxn ang="0">
                <a:pos x="23" y="2"/>
              </a:cxn>
              <a:cxn ang="0">
                <a:pos x="25" y="4"/>
              </a:cxn>
              <a:cxn ang="0">
                <a:pos x="32" y="3"/>
              </a:cxn>
              <a:cxn ang="0">
                <a:pos x="38" y="3"/>
              </a:cxn>
              <a:cxn ang="0">
                <a:pos x="36" y="1"/>
              </a:cxn>
              <a:cxn ang="0">
                <a:pos x="37" y="1"/>
              </a:cxn>
              <a:cxn ang="0">
                <a:pos x="29" y="2"/>
              </a:cxn>
              <a:cxn ang="0">
                <a:pos x="30" y="1"/>
              </a:cxn>
              <a:cxn ang="0">
                <a:pos x="19" y="2"/>
              </a:cxn>
              <a:cxn ang="0">
                <a:pos x="15" y="1"/>
              </a:cxn>
              <a:cxn ang="0">
                <a:pos x="1" y="4"/>
              </a:cxn>
              <a:cxn ang="0">
                <a:pos x="6" y="3"/>
              </a:cxn>
              <a:cxn ang="0">
                <a:pos x="7" y="5"/>
              </a:cxn>
            </a:cxnLst>
            <a:rect l="0" t="0" r="r" b="b"/>
            <a:pathLst>
              <a:path w="41" h="5">
                <a:moveTo>
                  <a:pt x="7" y="5"/>
                </a:moveTo>
                <a:cubicBezTo>
                  <a:pt x="10" y="4"/>
                  <a:pt x="7" y="3"/>
                  <a:pt x="11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3" y="2"/>
                  <a:pt x="19" y="2"/>
                  <a:pt x="23" y="2"/>
                </a:cubicBezTo>
                <a:cubicBezTo>
                  <a:pt x="23" y="3"/>
                  <a:pt x="25" y="3"/>
                  <a:pt x="25" y="4"/>
                </a:cubicBezTo>
                <a:cubicBezTo>
                  <a:pt x="28" y="4"/>
                  <a:pt x="30" y="4"/>
                  <a:pt x="32" y="3"/>
                </a:cubicBezTo>
                <a:cubicBezTo>
                  <a:pt x="33" y="3"/>
                  <a:pt x="36" y="2"/>
                  <a:pt x="38" y="3"/>
                </a:cubicBezTo>
                <a:cubicBezTo>
                  <a:pt x="37" y="2"/>
                  <a:pt x="41" y="1"/>
                  <a:pt x="36" y="1"/>
                </a:cubicBezTo>
                <a:cubicBezTo>
                  <a:pt x="36" y="1"/>
                  <a:pt x="36" y="1"/>
                  <a:pt x="37" y="1"/>
                </a:cubicBezTo>
                <a:cubicBezTo>
                  <a:pt x="33" y="0"/>
                  <a:pt x="32" y="2"/>
                  <a:pt x="29" y="2"/>
                </a:cubicBezTo>
                <a:cubicBezTo>
                  <a:pt x="27" y="1"/>
                  <a:pt x="32" y="1"/>
                  <a:pt x="30" y="1"/>
                </a:cubicBezTo>
                <a:cubicBezTo>
                  <a:pt x="27" y="1"/>
                  <a:pt x="19" y="0"/>
                  <a:pt x="19" y="2"/>
                </a:cubicBezTo>
                <a:cubicBezTo>
                  <a:pt x="16" y="2"/>
                  <a:pt x="16" y="2"/>
                  <a:pt x="15" y="1"/>
                </a:cubicBezTo>
                <a:cubicBezTo>
                  <a:pt x="11" y="3"/>
                  <a:pt x="0" y="1"/>
                  <a:pt x="1" y="4"/>
                </a:cubicBezTo>
                <a:cubicBezTo>
                  <a:pt x="2" y="4"/>
                  <a:pt x="4" y="3"/>
                  <a:pt x="6" y="3"/>
                </a:cubicBezTo>
                <a:cubicBezTo>
                  <a:pt x="7" y="5"/>
                  <a:pt x="7" y="5"/>
                  <a:pt x="7" y="5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5" name="Freeform 375"/>
          <p:cNvSpPr>
            <a:spLocks/>
          </p:cNvSpPr>
          <p:nvPr/>
        </p:nvSpPr>
        <p:spPr bwMode="auto">
          <a:xfrm>
            <a:off x="4873625" y="785814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6" name="Freeform 376"/>
          <p:cNvSpPr>
            <a:spLocks noEditPoints="1"/>
          </p:cNvSpPr>
          <p:nvPr/>
        </p:nvSpPr>
        <p:spPr bwMode="auto">
          <a:xfrm>
            <a:off x="4876800" y="804864"/>
            <a:ext cx="103187" cy="28575"/>
          </a:xfrm>
          <a:custGeom>
            <a:avLst/>
            <a:gdLst/>
            <a:ahLst/>
            <a:cxnLst>
              <a:cxn ang="0">
                <a:pos x="35" y="9"/>
              </a:cxn>
              <a:cxn ang="0">
                <a:pos x="32" y="8"/>
              </a:cxn>
              <a:cxn ang="0">
                <a:pos x="35" y="9"/>
              </a:cxn>
              <a:cxn ang="0">
                <a:pos x="39" y="10"/>
              </a:cxn>
              <a:cxn ang="0">
                <a:pos x="37" y="11"/>
              </a:cxn>
              <a:cxn ang="0">
                <a:pos x="20" y="6"/>
              </a:cxn>
              <a:cxn ang="0">
                <a:pos x="20" y="6"/>
              </a:cxn>
              <a:cxn ang="0">
                <a:pos x="7" y="4"/>
              </a:cxn>
              <a:cxn ang="0">
                <a:pos x="3" y="3"/>
              </a:cxn>
              <a:cxn ang="0">
                <a:pos x="1" y="3"/>
              </a:cxn>
              <a:cxn ang="0">
                <a:pos x="2" y="2"/>
              </a:cxn>
              <a:cxn ang="0">
                <a:pos x="1" y="2"/>
              </a:cxn>
              <a:cxn ang="0">
                <a:pos x="6" y="0"/>
              </a:cxn>
              <a:cxn ang="0">
                <a:pos x="3" y="2"/>
              </a:cxn>
              <a:cxn ang="0">
                <a:pos x="5" y="1"/>
              </a:cxn>
              <a:cxn ang="0">
                <a:pos x="7" y="2"/>
              </a:cxn>
              <a:cxn ang="0">
                <a:pos x="11" y="2"/>
              </a:cxn>
              <a:cxn ang="0">
                <a:pos x="13" y="4"/>
              </a:cxn>
              <a:cxn ang="0">
                <a:pos x="15" y="3"/>
              </a:cxn>
              <a:cxn ang="0">
                <a:pos x="19" y="4"/>
              </a:cxn>
              <a:cxn ang="0">
                <a:pos x="27" y="2"/>
              </a:cxn>
              <a:cxn ang="0">
                <a:pos x="32" y="6"/>
              </a:cxn>
              <a:cxn ang="0">
                <a:pos x="23" y="4"/>
              </a:cxn>
              <a:cxn ang="0">
                <a:pos x="22" y="5"/>
              </a:cxn>
              <a:cxn ang="0">
                <a:pos x="19" y="5"/>
              </a:cxn>
              <a:cxn ang="0">
                <a:pos x="27" y="7"/>
              </a:cxn>
              <a:cxn ang="0">
                <a:pos x="26" y="7"/>
              </a:cxn>
              <a:cxn ang="0">
                <a:pos x="35" y="8"/>
              </a:cxn>
              <a:cxn ang="0">
                <a:pos x="36" y="9"/>
              </a:cxn>
              <a:cxn ang="0">
                <a:pos x="39" y="10"/>
              </a:cxn>
            </a:cxnLst>
            <a:rect l="0" t="0" r="r" b="b"/>
            <a:pathLst>
              <a:path w="39" h="11">
                <a:moveTo>
                  <a:pt x="35" y="9"/>
                </a:moveTo>
                <a:cubicBezTo>
                  <a:pt x="32" y="8"/>
                  <a:pt x="32" y="8"/>
                  <a:pt x="32" y="8"/>
                </a:cubicBezTo>
                <a:cubicBezTo>
                  <a:pt x="33" y="9"/>
                  <a:pt x="34" y="9"/>
                  <a:pt x="35" y="9"/>
                </a:cubicBezTo>
                <a:close/>
                <a:moveTo>
                  <a:pt x="39" y="10"/>
                </a:moveTo>
                <a:cubicBezTo>
                  <a:pt x="37" y="11"/>
                  <a:pt x="37" y="11"/>
                  <a:pt x="37" y="11"/>
                </a:cubicBezTo>
                <a:cubicBezTo>
                  <a:pt x="29" y="9"/>
                  <a:pt x="26" y="8"/>
                  <a:pt x="20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16" y="5"/>
                  <a:pt x="10" y="4"/>
                  <a:pt x="7" y="4"/>
                </a:cubicBezTo>
                <a:cubicBezTo>
                  <a:pt x="5" y="4"/>
                  <a:pt x="1" y="3"/>
                  <a:pt x="3" y="3"/>
                </a:cubicBezTo>
                <a:cubicBezTo>
                  <a:pt x="2" y="3"/>
                  <a:pt x="1" y="3"/>
                  <a:pt x="1" y="3"/>
                </a:cubicBezTo>
                <a:cubicBezTo>
                  <a:pt x="0" y="2"/>
                  <a:pt x="2" y="3"/>
                  <a:pt x="2" y="2"/>
                </a:cubicBezTo>
                <a:cubicBezTo>
                  <a:pt x="2" y="2"/>
                  <a:pt x="2" y="2"/>
                  <a:pt x="1" y="2"/>
                </a:cubicBezTo>
                <a:cubicBezTo>
                  <a:pt x="3" y="2"/>
                  <a:pt x="1" y="0"/>
                  <a:pt x="6" y="0"/>
                </a:cubicBezTo>
                <a:cubicBezTo>
                  <a:pt x="7" y="2"/>
                  <a:pt x="2" y="0"/>
                  <a:pt x="3" y="2"/>
                </a:cubicBezTo>
                <a:cubicBezTo>
                  <a:pt x="5" y="2"/>
                  <a:pt x="5" y="1"/>
                  <a:pt x="5" y="1"/>
                </a:cubicBezTo>
                <a:cubicBezTo>
                  <a:pt x="7" y="1"/>
                  <a:pt x="7" y="2"/>
                  <a:pt x="7" y="2"/>
                </a:cubicBezTo>
                <a:cubicBezTo>
                  <a:pt x="8" y="2"/>
                  <a:pt x="10" y="3"/>
                  <a:pt x="11" y="2"/>
                </a:cubicBezTo>
                <a:cubicBezTo>
                  <a:pt x="15" y="3"/>
                  <a:pt x="11" y="4"/>
                  <a:pt x="13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3"/>
                  <a:pt x="18" y="3"/>
                  <a:pt x="19" y="4"/>
                </a:cubicBezTo>
                <a:cubicBezTo>
                  <a:pt x="26" y="5"/>
                  <a:pt x="19" y="1"/>
                  <a:pt x="27" y="2"/>
                </a:cubicBezTo>
                <a:cubicBezTo>
                  <a:pt x="26" y="2"/>
                  <a:pt x="28" y="5"/>
                  <a:pt x="32" y="6"/>
                </a:cubicBezTo>
                <a:cubicBezTo>
                  <a:pt x="30" y="6"/>
                  <a:pt x="25" y="6"/>
                  <a:pt x="23" y="4"/>
                </a:cubicBezTo>
                <a:cubicBezTo>
                  <a:pt x="25" y="5"/>
                  <a:pt x="23" y="5"/>
                  <a:pt x="22" y="5"/>
                </a:cubicBezTo>
                <a:cubicBezTo>
                  <a:pt x="20" y="4"/>
                  <a:pt x="18" y="4"/>
                  <a:pt x="19" y="5"/>
                </a:cubicBezTo>
                <a:cubicBezTo>
                  <a:pt x="21" y="5"/>
                  <a:pt x="24" y="6"/>
                  <a:pt x="2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9" y="7"/>
                  <a:pt x="31" y="6"/>
                  <a:pt x="35" y="8"/>
                </a:cubicBezTo>
                <a:cubicBezTo>
                  <a:pt x="37" y="8"/>
                  <a:pt x="36" y="9"/>
                  <a:pt x="36" y="9"/>
                </a:cubicBezTo>
                <a:cubicBezTo>
                  <a:pt x="37" y="9"/>
                  <a:pt x="39" y="9"/>
                  <a:pt x="39" y="1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7" name="Freeform 377"/>
          <p:cNvSpPr>
            <a:spLocks/>
          </p:cNvSpPr>
          <p:nvPr/>
        </p:nvSpPr>
        <p:spPr bwMode="auto">
          <a:xfrm>
            <a:off x="5761038" y="636589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8" name="Freeform 378"/>
          <p:cNvSpPr>
            <a:spLocks/>
          </p:cNvSpPr>
          <p:nvPr/>
        </p:nvSpPr>
        <p:spPr bwMode="auto">
          <a:xfrm>
            <a:off x="5226050" y="849314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99" name="Freeform 379"/>
          <p:cNvSpPr>
            <a:spLocks/>
          </p:cNvSpPr>
          <p:nvPr/>
        </p:nvSpPr>
        <p:spPr bwMode="auto">
          <a:xfrm>
            <a:off x="5310188" y="833439"/>
            <a:ext cx="6350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0" name="Rectangle 380"/>
          <p:cNvSpPr>
            <a:spLocks noChangeArrowheads="1"/>
          </p:cNvSpPr>
          <p:nvPr/>
        </p:nvSpPr>
        <p:spPr bwMode="auto">
          <a:xfrm>
            <a:off x="5710238" y="647701"/>
            <a:ext cx="1587" cy="1588"/>
          </a:xfrm>
          <a:prstGeom prst="rect">
            <a:avLst/>
          </a:prstGeom>
          <a:solidFill>
            <a:srgbClr val="3F3B3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1" name="Freeform 381"/>
          <p:cNvSpPr>
            <a:spLocks/>
          </p:cNvSpPr>
          <p:nvPr/>
        </p:nvSpPr>
        <p:spPr bwMode="auto">
          <a:xfrm>
            <a:off x="5459413" y="804864"/>
            <a:ext cx="4762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1" y="0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2" name="Freeform 382"/>
          <p:cNvSpPr>
            <a:spLocks/>
          </p:cNvSpPr>
          <p:nvPr/>
        </p:nvSpPr>
        <p:spPr bwMode="auto">
          <a:xfrm>
            <a:off x="5308600" y="833439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1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lnTo>
                  <a:pt x="0" y="0"/>
                </a:ln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3" name="Freeform 383"/>
          <p:cNvSpPr>
            <a:spLocks/>
          </p:cNvSpPr>
          <p:nvPr/>
        </p:nvSpPr>
        <p:spPr bwMode="auto">
          <a:xfrm>
            <a:off x="5191125" y="831851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4" name="Freeform 384"/>
          <p:cNvSpPr>
            <a:spLocks/>
          </p:cNvSpPr>
          <p:nvPr/>
        </p:nvSpPr>
        <p:spPr bwMode="auto">
          <a:xfrm>
            <a:off x="5194300" y="844551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5" name="Freeform 385"/>
          <p:cNvSpPr>
            <a:spLocks/>
          </p:cNvSpPr>
          <p:nvPr/>
        </p:nvSpPr>
        <p:spPr bwMode="auto">
          <a:xfrm>
            <a:off x="5068888" y="788989"/>
            <a:ext cx="4762" cy="3175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1"/>
                  <a:pt x="2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6" name="Freeform 386"/>
          <p:cNvSpPr>
            <a:spLocks/>
          </p:cNvSpPr>
          <p:nvPr/>
        </p:nvSpPr>
        <p:spPr bwMode="auto">
          <a:xfrm>
            <a:off x="5183188" y="839789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7" name="Rectangle 387"/>
          <p:cNvSpPr>
            <a:spLocks noChangeArrowheads="1"/>
          </p:cNvSpPr>
          <p:nvPr/>
        </p:nvSpPr>
        <p:spPr bwMode="auto">
          <a:xfrm>
            <a:off x="5794375" y="647701"/>
            <a:ext cx="1587" cy="1588"/>
          </a:xfrm>
          <a:prstGeom prst="rect">
            <a:avLst/>
          </a:prstGeom>
          <a:solidFill>
            <a:srgbClr val="3F3B3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8" name="Freeform 388"/>
          <p:cNvSpPr>
            <a:spLocks/>
          </p:cNvSpPr>
          <p:nvPr/>
        </p:nvSpPr>
        <p:spPr bwMode="auto">
          <a:xfrm>
            <a:off x="5808663" y="639764"/>
            <a:ext cx="4762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09" name="Freeform 389"/>
          <p:cNvSpPr>
            <a:spLocks/>
          </p:cNvSpPr>
          <p:nvPr/>
        </p:nvSpPr>
        <p:spPr bwMode="auto">
          <a:xfrm>
            <a:off x="5526088" y="758826"/>
            <a:ext cx="4762" cy="6350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" y="2"/>
              </a:cxn>
              <a:cxn ang="0">
                <a:pos x="0" y="2"/>
              </a:cxn>
            </a:cxnLst>
            <a:rect l="0" t="0" r="r" b="b"/>
            <a:pathLst>
              <a:path w="2" h="2">
                <a:moveTo>
                  <a:pt x="0" y="2"/>
                </a:moveTo>
                <a:cubicBezTo>
                  <a:pt x="0" y="1"/>
                  <a:pt x="1" y="1"/>
                  <a:pt x="1" y="2"/>
                </a:cubicBezTo>
                <a:cubicBezTo>
                  <a:pt x="2" y="1"/>
                  <a:pt x="1" y="0"/>
                  <a:pt x="0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0" name="Freeform 390"/>
          <p:cNvSpPr>
            <a:spLocks/>
          </p:cNvSpPr>
          <p:nvPr/>
        </p:nvSpPr>
        <p:spPr bwMode="auto">
          <a:xfrm>
            <a:off x="5770563" y="674689"/>
            <a:ext cx="6350" cy="3175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2" y="0"/>
              </a:cxn>
              <a:cxn ang="0">
                <a:pos x="1" y="1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1" y="1"/>
                  <a:pt x="1" y="0"/>
                  <a:pt x="2" y="0"/>
                </a:cubicBezTo>
                <a:cubicBezTo>
                  <a:pt x="1" y="1"/>
                  <a:pt x="0" y="1"/>
                  <a:pt x="1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1" name="Freeform 391"/>
          <p:cNvSpPr>
            <a:spLocks/>
          </p:cNvSpPr>
          <p:nvPr/>
        </p:nvSpPr>
        <p:spPr bwMode="auto">
          <a:xfrm>
            <a:off x="5776913" y="674689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2" name="Freeform 392"/>
          <p:cNvSpPr>
            <a:spLocks/>
          </p:cNvSpPr>
          <p:nvPr/>
        </p:nvSpPr>
        <p:spPr bwMode="auto">
          <a:xfrm>
            <a:off x="5518150" y="812801"/>
            <a:ext cx="3175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1" y="0"/>
                  <a:pt x="0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3" name="Freeform 393"/>
          <p:cNvSpPr>
            <a:spLocks/>
          </p:cNvSpPr>
          <p:nvPr/>
        </p:nvSpPr>
        <p:spPr bwMode="auto">
          <a:xfrm>
            <a:off x="5794375" y="627064"/>
            <a:ext cx="50800" cy="12700"/>
          </a:xfrm>
          <a:custGeom>
            <a:avLst/>
            <a:gdLst/>
            <a:ahLst/>
            <a:cxnLst>
              <a:cxn ang="0">
                <a:pos x="8" y="5"/>
              </a:cxn>
              <a:cxn ang="0">
                <a:pos x="10" y="4"/>
              </a:cxn>
              <a:cxn ang="0">
                <a:pos x="16" y="3"/>
              </a:cxn>
              <a:cxn ang="0">
                <a:pos x="16" y="2"/>
              </a:cxn>
              <a:cxn ang="0">
                <a:pos x="13" y="2"/>
              </a:cxn>
              <a:cxn ang="0">
                <a:pos x="16" y="1"/>
              </a:cxn>
              <a:cxn ang="0">
                <a:pos x="16" y="0"/>
              </a:cxn>
              <a:cxn ang="0">
                <a:pos x="0" y="2"/>
              </a:cxn>
              <a:cxn ang="0">
                <a:pos x="11" y="2"/>
              </a:cxn>
              <a:cxn ang="0">
                <a:pos x="10" y="3"/>
              </a:cxn>
              <a:cxn ang="0">
                <a:pos x="1" y="3"/>
              </a:cxn>
              <a:cxn ang="0">
                <a:pos x="8" y="3"/>
              </a:cxn>
              <a:cxn ang="0">
                <a:pos x="7" y="5"/>
              </a:cxn>
              <a:cxn ang="0">
                <a:pos x="8" y="5"/>
              </a:cxn>
            </a:cxnLst>
            <a:rect l="0" t="0" r="r" b="b"/>
            <a:pathLst>
              <a:path w="19" h="5">
                <a:moveTo>
                  <a:pt x="8" y="5"/>
                </a:moveTo>
                <a:cubicBezTo>
                  <a:pt x="9" y="5"/>
                  <a:pt x="16" y="4"/>
                  <a:pt x="10" y="4"/>
                </a:cubicBezTo>
                <a:cubicBezTo>
                  <a:pt x="10" y="2"/>
                  <a:pt x="14" y="3"/>
                  <a:pt x="16" y="3"/>
                </a:cubicBezTo>
                <a:cubicBezTo>
                  <a:pt x="15" y="2"/>
                  <a:pt x="17" y="2"/>
                  <a:pt x="16" y="2"/>
                </a:cubicBezTo>
                <a:cubicBezTo>
                  <a:pt x="15" y="2"/>
                  <a:pt x="14" y="2"/>
                  <a:pt x="13" y="2"/>
                </a:cubicBezTo>
                <a:cubicBezTo>
                  <a:pt x="12" y="1"/>
                  <a:pt x="14" y="1"/>
                  <a:pt x="16" y="1"/>
                </a:cubicBezTo>
                <a:cubicBezTo>
                  <a:pt x="14" y="0"/>
                  <a:pt x="19" y="0"/>
                  <a:pt x="16" y="0"/>
                </a:cubicBezTo>
                <a:cubicBezTo>
                  <a:pt x="9" y="0"/>
                  <a:pt x="5" y="0"/>
                  <a:pt x="0" y="2"/>
                </a:cubicBezTo>
                <a:cubicBezTo>
                  <a:pt x="4" y="2"/>
                  <a:pt x="8" y="2"/>
                  <a:pt x="11" y="2"/>
                </a:cubicBezTo>
                <a:cubicBezTo>
                  <a:pt x="10" y="3"/>
                  <a:pt x="10" y="3"/>
                  <a:pt x="10" y="3"/>
                </a:cubicBezTo>
                <a:cubicBezTo>
                  <a:pt x="6" y="2"/>
                  <a:pt x="4" y="3"/>
                  <a:pt x="1" y="3"/>
                </a:cubicBezTo>
                <a:cubicBezTo>
                  <a:pt x="3" y="3"/>
                  <a:pt x="6" y="3"/>
                  <a:pt x="8" y="3"/>
                </a:cubicBezTo>
                <a:cubicBezTo>
                  <a:pt x="12" y="4"/>
                  <a:pt x="10" y="5"/>
                  <a:pt x="7" y="5"/>
                </a:cubicBezTo>
                <a:cubicBezTo>
                  <a:pt x="7" y="5"/>
                  <a:pt x="8" y="5"/>
                  <a:pt x="8" y="5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4" name="Freeform 394"/>
          <p:cNvSpPr>
            <a:spLocks/>
          </p:cNvSpPr>
          <p:nvPr/>
        </p:nvSpPr>
        <p:spPr bwMode="auto">
          <a:xfrm>
            <a:off x="5805488" y="666751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5" name="Freeform 395"/>
          <p:cNvSpPr>
            <a:spLocks/>
          </p:cNvSpPr>
          <p:nvPr/>
        </p:nvSpPr>
        <p:spPr bwMode="auto">
          <a:xfrm>
            <a:off x="5054600" y="847726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6" name="Freeform 396"/>
          <p:cNvSpPr>
            <a:spLocks/>
          </p:cNvSpPr>
          <p:nvPr/>
        </p:nvSpPr>
        <p:spPr bwMode="auto">
          <a:xfrm>
            <a:off x="5792788" y="652464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7" name="Freeform 397"/>
          <p:cNvSpPr>
            <a:spLocks/>
          </p:cNvSpPr>
          <p:nvPr/>
        </p:nvSpPr>
        <p:spPr bwMode="auto">
          <a:xfrm>
            <a:off x="5092700" y="860426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8" name="Freeform 398"/>
          <p:cNvSpPr>
            <a:spLocks/>
          </p:cNvSpPr>
          <p:nvPr/>
        </p:nvSpPr>
        <p:spPr bwMode="auto">
          <a:xfrm>
            <a:off x="5124450" y="804864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19" name="Freeform 399"/>
          <p:cNvSpPr>
            <a:spLocks/>
          </p:cNvSpPr>
          <p:nvPr/>
        </p:nvSpPr>
        <p:spPr bwMode="auto">
          <a:xfrm>
            <a:off x="5092700" y="858839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0" name="Freeform 400"/>
          <p:cNvSpPr>
            <a:spLocks/>
          </p:cNvSpPr>
          <p:nvPr/>
        </p:nvSpPr>
        <p:spPr bwMode="auto">
          <a:xfrm>
            <a:off x="5292725" y="887414"/>
            <a:ext cx="1587" cy="3175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1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1" y="0"/>
                </a:cubicBezTo>
                <a:cubicBezTo>
                  <a:pt x="0" y="0"/>
                  <a:pt x="1" y="0"/>
                  <a:pt x="1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1" name="Rectangle 401"/>
          <p:cNvSpPr>
            <a:spLocks noChangeArrowheads="1"/>
          </p:cNvSpPr>
          <p:nvPr/>
        </p:nvSpPr>
        <p:spPr bwMode="auto">
          <a:xfrm>
            <a:off x="5254625" y="884239"/>
            <a:ext cx="1587" cy="1588"/>
          </a:xfrm>
          <a:prstGeom prst="rect">
            <a:avLst/>
          </a:prstGeom>
          <a:solidFill>
            <a:srgbClr val="3F3B3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2" name="Freeform 402"/>
          <p:cNvSpPr>
            <a:spLocks/>
          </p:cNvSpPr>
          <p:nvPr/>
        </p:nvSpPr>
        <p:spPr bwMode="auto">
          <a:xfrm>
            <a:off x="5507038" y="758826"/>
            <a:ext cx="3175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3" name="Freeform 403"/>
          <p:cNvSpPr>
            <a:spLocks/>
          </p:cNvSpPr>
          <p:nvPr/>
        </p:nvSpPr>
        <p:spPr bwMode="auto">
          <a:xfrm>
            <a:off x="5089525" y="860426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4" name="Rectangle 404"/>
          <p:cNvSpPr>
            <a:spLocks noChangeArrowheads="1"/>
          </p:cNvSpPr>
          <p:nvPr/>
        </p:nvSpPr>
        <p:spPr bwMode="auto">
          <a:xfrm>
            <a:off x="5353050" y="874714"/>
            <a:ext cx="1587" cy="1588"/>
          </a:xfrm>
          <a:prstGeom prst="rect">
            <a:avLst/>
          </a:prstGeom>
          <a:solidFill>
            <a:srgbClr val="3F3B3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5" name="Freeform 405"/>
          <p:cNvSpPr>
            <a:spLocks/>
          </p:cNvSpPr>
          <p:nvPr/>
        </p:nvSpPr>
        <p:spPr bwMode="auto">
          <a:xfrm>
            <a:off x="5348288" y="868364"/>
            <a:ext cx="47625" cy="7938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0" y="3"/>
              </a:cxn>
              <a:cxn ang="0">
                <a:pos x="18" y="0"/>
              </a:cxn>
              <a:cxn ang="0">
                <a:pos x="13" y="0"/>
              </a:cxn>
              <a:cxn ang="0">
                <a:pos x="7" y="0"/>
              </a:cxn>
              <a:cxn ang="0">
                <a:pos x="6" y="1"/>
              </a:cxn>
              <a:cxn ang="0">
                <a:pos x="4" y="0"/>
              </a:cxn>
              <a:cxn ang="0">
                <a:pos x="0" y="0"/>
              </a:cxn>
              <a:cxn ang="0">
                <a:pos x="4" y="1"/>
              </a:cxn>
              <a:cxn ang="0">
                <a:pos x="2" y="2"/>
              </a:cxn>
              <a:cxn ang="0">
                <a:pos x="3" y="2"/>
              </a:cxn>
              <a:cxn ang="0">
                <a:pos x="10" y="2"/>
              </a:cxn>
            </a:cxnLst>
            <a:rect l="0" t="0" r="r" b="b"/>
            <a:pathLst>
              <a:path w="18" h="3">
                <a:moveTo>
                  <a:pt x="10" y="2"/>
                </a:moveTo>
                <a:cubicBezTo>
                  <a:pt x="10" y="2"/>
                  <a:pt x="10" y="3"/>
                  <a:pt x="10" y="3"/>
                </a:cubicBezTo>
                <a:cubicBezTo>
                  <a:pt x="12" y="2"/>
                  <a:pt x="18" y="2"/>
                  <a:pt x="18" y="0"/>
                </a:cubicBezTo>
                <a:cubicBezTo>
                  <a:pt x="17" y="1"/>
                  <a:pt x="12" y="1"/>
                  <a:pt x="13" y="0"/>
                </a:cubicBezTo>
                <a:cubicBezTo>
                  <a:pt x="11" y="0"/>
                  <a:pt x="8" y="0"/>
                  <a:pt x="7" y="0"/>
                </a:cubicBezTo>
                <a:cubicBezTo>
                  <a:pt x="10" y="0"/>
                  <a:pt x="8" y="1"/>
                  <a:pt x="6" y="1"/>
                </a:cubicBezTo>
                <a:cubicBezTo>
                  <a:pt x="4" y="1"/>
                  <a:pt x="6" y="0"/>
                  <a:pt x="4" y="0"/>
                </a:cubicBezTo>
                <a:cubicBezTo>
                  <a:pt x="0" y="0"/>
                  <a:pt x="0" y="0"/>
                  <a:pt x="0" y="0"/>
                </a:cubicBezTo>
                <a:cubicBezTo>
                  <a:pt x="4" y="1"/>
                  <a:pt x="4" y="1"/>
                  <a:pt x="4" y="1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9" y="1"/>
                  <a:pt x="3" y="3"/>
                  <a:pt x="10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6" name="Freeform 406"/>
          <p:cNvSpPr>
            <a:spLocks/>
          </p:cNvSpPr>
          <p:nvPr/>
        </p:nvSpPr>
        <p:spPr bwMode="auto">
          <a:xfrm>
            <a:off x="5372100" y="876301"/>
            <a:ext cx="1587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8" name="Freeform 408"/>
          <p:cNvSpPr>
            <a:spLocks/>
          </p:cNvSpPr>
          <p:nvPr/>
        </p:nvSpPr>
        <p:spPr bwMode="auto">
          <a:xfrm>
            <a:off x="5446713" y="855663"/>
            <a:ext cx="1587" cy="3175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1" y="0"/>
              </a:cxn>
              <a:cxn ang="0">
                <a:pos x="0" y="1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0" y="1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29" name="Freeform 409"/>
          <p:cNvSpPr>
            <a:spLocks/>
          </p:cNvSpPr>
          <p:nvPr/>
        </p:nvSpPr>
        <p:spPr bwMode="auto">
          <a:xfrm>
            <a:off x="4932363" y="792163"/>
            <a:ext cx="11112" cy="4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" y="1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4" h="2">
                <a:moveTo>
                  <a:pt x="0" y="0"/>
                </a:moveTo>
                <a:cubicBezTo>
                  <a:pt x="0" y="0"/>
                  <a:pt x="4" y="2"/>
                  <a:pt x="4" y="1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0" name="Freeform 410"/>
          <p:cNvSpPr>
            <a:spLocks/>
          </p:cNvSpPr>
          <p:nvPr/>
        </p:nvSpPr>
        <p:spPr bwMode="auto">
          <a:xfrm>
            <a:off x="5592763" y="733426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1" name="Freeform 411"/>
          <p:cNvSpPr>
            <a:spLocks/>
          </p:cNvSpPr>
          <p:nvPr/>
        </p:nvSpPr>
        <p:spPr bwMode="auto">
          <a:xfrm>
            <a:off x="5383213" y="866776"/>
            <a:ext cx="1587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2" name="Freeform 412"/>
          <p:cNvSpPr>
            <a:spLocks/>
          </p:cNvSpPr>
          <p:nvPr/>
        </p:nvSpPr>
        <p:spPr bwMode="auto">
          <a:xfrm>
            <a:off x="5597525" y="730251"/>
            <a:ext cx="11112" cy="4763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" y="2"/>
              </a:cxn>
              <a:cxn ang="0">
                <a:pos x="4" y="0"/>
              </a:cxn>
              <a:cxn ang="0">
                <a:pos x="0" y="2"/>
              </a:cxn>
            </a:cxnLst>
            <a:rect l="0" t="0" r="r" b="b"/>
            <a:pathLst>
              <a:path w="4" h="2">
                <a:moveTo>
                  <a:pt x="0" y="2"/>
                </a:moveTo>
                <a:cubicBezTo>
                  <a:pt x="1" y="2"/>
                  <a:pt x="2" y="2"/>
                  <a:pt x="2" y="2"/>
                </a:cubicBezTo>
                <a:cubicBezTo>
                  <a:pt x="3" y="1"/>
                  <a:pt x="3" y="0"/>
                  <a:pt x="4" y="0"/>
                </a:cubicBezTo>
                <a:cubicBezTo>
                  <a:pt x="3" y="1"/>
                  <a:pt x="2" y="1"/>
                  <a:pt x="0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3" name="Rectangle 413"/>
          <p:cNvSpPr>
            <a:spLocks noChangeArrowheads="1"/>
          </p:cNvSpPr>
          <p:nvPr/>
        </p:nvSpPr>
        <p:spPr bwMode="auto">
          <a:xfrm>
            <a:off x="5608638" y="730251"/>
            <a:ext cx="1587" cy="1588"/>
          </a:xfrm>
          <a:prstGeom prst="rect">
            <a:avLst/>
          </a:prstGeom>
          <a:solidFill>
            <a:srgbClr val="3F3B3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4" name="Freeform 414"/>
          <p:cNvSpPr>
            <a:spLocks noEditPoints="1"/>
          </p:cNvSpPr>
          <p:nvPr/>
        </p:nvSpPr>
        <p:spPr bwMode="auto">
          <a:xfrm>
            <a:off x="4289425" y="631826"/>
            <a:ext cx="1535112" cy="423863"/>
          </a:xfrm>
          <a:custGeom>
            <a:avLst/>
            <a:gdLst/>
            <a:ahLst/>
            <a:cxnLst>
              <a:cxn ang="0">
                <a:pos x="339" y="91"/>
              </a:cxn>
              <a:cxn ang="0">
                <a:pos x="317" y="85"/>
              </a:cxn>
              <a:cxn ang="0">
                <a:pos x="383" y="91"/>
              </a:cxn>
              <a:cxn ang="0">
                <a:pos x="402" y="98"/>
              </a:cxn>
              <a:cxn ang="0">
                <a:pos x="427" y="88"/>
              </a:cxn>
              <a:cxn ang="0">
                <a:pos x="446" y="75"/>
              </a:cxn>
              <a:cxn ang="0">
                <a:pos x="429" y="80"/>
              </a:cxn>
              <a:cxn ang="0">
                <a:pos x="398" y="86"/>
              </a:cxn>
              <a:cxn ang="0">
                <a:pos x="470" y="61"/>
              </a:cxn>
              <a:cxn ang="0">
                <a:pos x="500" y="35"/>
              </a:cxn>
              <a:cxn ang="0">
                <a:pos x="520" y="22"/>
              </a:cxn>
              <a:cxn ang="0">
                <a:pos x="288" y="74"/>
              </a:cxn>
              <a:cxn ang="0">
                <a:pos x="319" y="83"/>
              </a:cxn>
              <a:cxn ang="0">
                <a:pos x="17" y="139"/>
              </a:cxn>
              <a:cxn ang="0">
                <a:pos x="218" y="57"/>
              </a:cxn>
              <a:cxn ang="0">
                <a:pos x="169" y="58"/>
              </a:cxn>
              <a:cxn ang="0">
                <a:pos x="111" y="70"/>
              </a:cxn>
              <a:cxn ang="0">
                <a:pos x="53" y="105"/>
              </a:cxn>
              <a:cxn ang="0">
                <a:pos x="7" y="151"/>
              </a:cxn>
              <a:cxn ang="0">
                <a:pos x="16" y="132"/>
              </a:cxn>
              <a:cxn ang="0">
                <a:pos x="49" y="101"/>
              </a:cxn>
              <a:cxn ang="0">
                <a:pos x="64" y="88"/>
              </a:cxn>
              <a:cxn ang="0">
                <a:pos x="112" y="60"/>
              </a:cxn>
              <a:cxn ang="0">
                <a:pos x="144" y="53"/>
              </a:cxn>
              <a:cxn ang="0">
                <a:pos x="213" y="45"/>
              </a:cxn>
              <a:cxn ang="0">
                <a:pos x="243" y="46"/>
              </a:cxn>
              <a:cxn ang="0">
                <a:pos x="221" y="44"/>
              </a:cxn>
              <a:cxn ang="0">
                <a:pos x="239" y="40"/>
              </a:cxn>
              <a:cxn ang="0">
                <a:pos x="264" y="51"/>
              </a:cxn>
              <a:cxn ang="0">
                <a:pos x="286" y="58"/>
              </a:cxn>
              <a:cxn ang="0">
                <a:pos x="304" y="63"/>
              </a:cxn>
              <a:cxn ang="0">
                <a:pos x="310" y="62"/>
              </a:cxn>
              <a:cxn ang="0">
                <a:pos x="356" y="78"/>
              </a:cxn>
              <a:cxn ang="0">
                <a:pos x="336" y="78"/>
              </a:cxn>
              <a:cxn ang="0">
                <a:pos x="376" y="83"/>
              </a:cxn>
              <a:cxn ang="0">
                <a:pos x="383" y="76"/>
              </a:cxn>
              <a:cxn ang="0">
                <a:pos x="386" y="80"/>
              </a:cxn>
              <a:cxn ang="0">
                <a:pos x="401" y="77"/>
              </a:cxn>
              <a:cxn ang="0">
                <a:pos x="420" y="76"/>
              </a:cxn>
              <a:cxn ang="0">
                <a:pos x="439" y="63"/>
              </a:cxn>
              <a:cxn ang="0">
                <a:pos x="442" y="65"/>
              </a:cxn>
              <a:cxn ang="0">
                <a:pos x="452" y="55"/>
              </a:cxn>
              <a:cxn ang="0">
                <a:pos x="453" y="55"/>
              </a:cxn>
              <a:cxn ang="0">
                <a:pos x="474" y="40"/>
              </a:cxn>
              <a:cxn ang="0">
                <a:pos x="508" y="20"/>
              </a:cxn>
              <a:cxn ang="0">
                <a:pos x="536" y="7"/>
              </a:cxn>
              <a:cxn ang="0">
                <a:pos x="553" y="3"/>
              </a:cxn>
              <a:cxn ang="0">
                <a:pos x="565" y="8"/>
              </a:cxn>
              <a:cxn ang="0">
                <a:pos x="540" y="16"/>
              </a:cxn>
              <a:cxn ang="0">
                <a:pos x="567" y="11"/>
              </a:cxn>
              <a:cxn ang="0">
                <a:pos x="542" y="21"/>
              </a:cxn>
              <a:cxn ang="0">
                <a:pos x="518" y="33"/>
              </a:cxn>
              <a:cxn ang="0">
                <a:pos x="491" y="47"/>
              </a:cxn>
              <a:cxn ang="0">
                <a:pos x="463" y="67"/>
              </a:cxn>
              <a:cxn ang="0">
                <a:pos x="426" y="94"/>
              </a:cxn>
              <a:cxn ang="0">
                <a:pos x="371" y="100"/>
              </a:cxn>
              <a:cxn ang="0">
                <a:pos x="362" y="98"/>
              </a:cxn>
              <a:cxn ang="0">
                <a:pos x="315" y="89"/>
              </a:cxn>
              <a:cxn ang="0">
                <a:pos x="286" y="79"/>
              </a:cxn>
              <a:cxn ang="0">
                <a:pos x="268" y="74"/>
              </a:cxn>
              <a:cxn ang="0">
                <a:pos x="247" y="58"/>
              </a:cxn>
            </a:cxnLst>
            <a:rect l="0" t="0" r="r" b="b"/>
            <a:pathLst>
              <a:path w="577" h="159">
                <a:moveTo>
                  <a:pt x="282" y="57"/>
                </a:moveTo>
                <a:cubicBezTo>
                  <a:pt x="282" y="57"/>
                  <a:pt x="282" y="57"/>
                  <a:pt x="282" y="57"/>
                </a:cubicBezTo>
                <a:cubicBezTo>
                  <a:pt x="282" y="57"/>
                  <a:pt x="282" y="57"/>
                  <a:pt x="282" y="57"/>
                </a:cubicBezTo>
                <a:cubicBezTo>
                  <a:pt x="282" y="57"/>
                  <a:pt x="282" y="57"/>
                  <a:pt x="282" y="57"/>
                </a:cubicBezTo>
                <a:close/>
                <a:moveTo>
                  <a:pt x="354" y="89"/>
                </a:moveTo>
                <a:cubicBezTo>
                  <a:pt x="350" y="89"/>
                  <a:pt x="350" y="89"/>
                  <a:pt x="350" y="89"/>
                </a:cubicBezTo>
                <a:cubicBezTo>
                  <a:pt x="350" y="89"/>
                  <a:pt x="350" y="89"/>
                  <a:pt x="350" y="89"/>
                </a:cubicBezTo>
                <a:cubicBezTo>
                  <a:pt x="349" y="89"/>
                  <a:pt x="347" y="89"/>
                  <a:pt x="346" y="89"/>
                </a:cubicBezTo>
                <a:cubicBezTo>
                  <a:pt x="348" y="90"/>
                  <a:pt x="350" y="91"/>
                  <a:pt x="346" y="91"/>
                </a:cubicBezTo>
                <a:cubicBezTo>
                  <a:pt x="347" y="91"/>
                  <a:pt x="346" y="90"/>
                  <a:pt x="347" y="90"/>
                </a:cubicBezTo>
                <a:cubicBezTo>
                  <a:pt x="345" y="89"/>
                  <a:pt x="339" y="88"/>
                  <a:pt x="341" y="89"/>
                </a:cubicBezTo>
                <a:cubicBezTo>
                  <a:pt x="345" y="89"/>
                  <a:pt x="341" y="91"/>
                  <a:pt x="345" y="91"/>
                </a:cubicBezTo>
                <a:cubicBezTo>
                  <a:pt x="343" y="92"/>
                  <a:pt x="341" y="91"/>
                  <a:pt x="339" y="91"/>
                </a:cubicBezTo>
                <a:cubicBezTo>
                  <a:pt x="341" y="91"/>
                  <a:pt x="339" y="89"/>
                  <a:pt x="336" y="88"/>
                </a:cubicBezTo>
                <a:cubicBezTo>
                  <a:pt x="335" y="88"/>
                  <a:pt x="332" y="87"/>
                  <a:pt x="330" y="87"/>
                </a:cubicBezTo>
                <a:cubicBezTo>
                  <a:pt x="330" y="88"/>
                  <a:pt x="328" y="88"/>
                  <a:pt x="331" y="89"/>
                </a:cubicBezTo>
                <a:cubicBezTo>
                  <a:pt x="330" y="89"/>
                  <a:pt x="328" y="88"/>
                  <a:pt x="326" y="87"/>
                </a:cubicBezTo>
                <a:cubicBezTo>
                  <a:pt x="327" y="87"/>
                  <a:pt x="329" y="88"/>
                  <a:pt x="329" y="87"/>
                </a:cubicBezTo>
                <a:cubicBezTo>
                  <a:pt x="327" y="86"/>
                  <a:pt x="326" y="86"/>
                  <a:pt x="325" y="85"/>
                </a:cubicBezTo>
                <a:cubicBezTo>
                  <a:pt x="324" y="85"/>
                  <a:pt x="324" y="85"/>
                  <a:pt x="323" y="84"/>
                </a:cubicBezTo>
                <a:cubicBezTo>
                  <a:pt x="323" y="84"/>
                  <a:pt x="323" y="85"/>
                  <a:pt x="323" y="85"/>
                </a:cubicBezTo>
                <a:cubicBezTo>
                  <a:pt x="321" y="85"/>
                  <a:pt x="321" y="85"/>
                  <a:pt x="321" y="85"/>
                </a:cubicBezTo>
                <a:cubicBezTo>
                  <a:pt x="324" y="85"/>
                  <a:pt x="322" y="86"/>
                  <a:pt x="322" y="86"/>
                </a:cubicBezTo>
                <a:cubicBezTo>
                  <a:pt x="322" y="85"/>
                  <a:pt x="320" y="85"/>
                  <a:pt x="319" y="85"/>
                </a:cubicBezTo>
                <a:cubicBezTo>
                  <a:pt x="321" y="87"/>
                  <a:pt x="321" y="87"/>
                  <a:pt x="321" y="87"/>
                </a:cubicBezTo>
                <a:cubicBezTo>
                  <a:pt x="319" y="87"/>
                  <a:pt x="317" y="84"/>
                  <a:pt x="317" y="85"/>
                </a:cubicBezTo>
                <a:cubicBezTo>
                  <a:pt x="322" y="88"/>
                  <a:pt x="324" y="89"/>
                  <a:pt x="329" y="90"/>
                </a:cubicBezTo>
                <a:cubicBezTo>
                  <a:pt x="328" y="89"/>
                  <a:pt x="327" y="89"/>
                  <a:pt x="327" y="88"/>
                </a:cubicBezTo>
                <a:cubicBezTo>
                  <a:pt x="332" y="89"/>
                  <a:pt x="330" y="91"/>
                  <a:pt x="336" y="92"/>
                </a:cubicBezTo>
                <a:cubicBezTo>
                  <a:pt x="338" y="92"/>
                  <a:pt x="345" y="94"/>
                  <a:pt x="345" y="92"/>
                </a:cubicBezTo>
                <a:cubicBezTo>
                  <a:pt x="344" y="93"/>
                  <a:pt x="349" y="94"/>
                  <a:pt x="351" y="94"/>
                </a:cubicBezTo>
                <a:cubicBezTo>
                  <a:pt x="353" y="92"/>
                  <a:pt x="360" y="93"/>
                  <a:pt x="358" y="92"/>
                </a:cubicBezTo>
                <a:cubicBezTo>
                  <a:pt x="356" y="92"/>
                  <a:pt x="354" y="92"/>
                  <a:pt x="352" y="91"/>
                </a:cubicBezTo>
                <a:cubicBezTo>
                  <a:pt x="356" y="91"/>
                  <a:pt x="356" y="91"/>
                  <a:pt x="356" y="91"/>
                </a:cubicBezTo>
                <a:cubicBezTo>
                  <a:pt x="353" y="90"/>
                  <a:pt x="353" y="90"/>
                  <a:pt x="353" y="90"/>
                </a:cubicBezTo>
                <a:cubicBezTo>
                  <a:pt x="355" y="91"/>
                  <a:pt x="355" y="90"/>
                  <a:pt x="354" y="89"/>
                </a:cubicBezTo>
                <a:close/>
                <a:moveTo>
                  <a:pt x="368" y="88"/>
                </a:moveTo>
                <a:cubicBezTo>
                  <a:pt x="371" y="90"/>
                  <a:pt x="373" y="92"/>
                  <a:pt x="384" y="91"/>
                </a:cubicBezTo>
                <a:cubicBezTo>
                  <a:pt x="383" y="91"/>
                  <a:pt x="383" y="91"/>
                  <a:pt x="383" y="91"/>
                </a:cubicBezTo>
                <a:cubicBezTo>
                  <a:pt x="388" y="93"/>
                  <a:pt x="393" y="89"/>
                  <a:pt x="400" y="91"/>
                </a:cubicBezTo>
                <a:cubicBezTo>
                  <a:pt x="397" y="92"/>
                  <a:pt x="397" y="92"/>
                  <a:pt x="394" y="94"/>
                </a:cubicBezTo>
                <a:cubicBezTo>
                  <a:pt x="397" y="93"/>
                  <a:pt x="397" y="93"/>
                  <a:pt x="397" y="93"/>
                </a:cubicBezTo>
                <a:cubicBezTo>
                  <a:pt x="396" y="94"/>
                  <a:pt x="399" y="93"/>
                  <a:pt x="402" y="94"/>
                </a:cubicBezTo>
                <a:cubicBezTo>
                  <a:pt x="400" y="95"/>
                  <a:pt x="400" y="95"/>
                  <a:pt x="400" y="95"/>
                </a:cubicBezTo>
                <a:cubicBezTo>
                  <a:pt x="398" y="95"/>
                  <a:pt x="394" y="94"/>
                  <a:pt x="394" y="95"/>
                </a:cubicBezTo>
                <a:cubicBezTo>
                  <a:pt x="395" y="95"/>
                  <a:pt x="389" y="93"/>
                  <a:pt x="386" y="94"/>
                </a:cubicBezTo>
                <a:cubicBezTo>
                  <a:pt x="387" y="94"/>
                  <a:pt x="393" y="94"/>
                  <a:pt x="390" y="96"/>
                </a:cubicBezTo>
                <a:cubicBezTo>
                  <a:pt x="393" y="95"/>
                  <a:pt x="393" y="96"/>
                  <a:pt x="396" y="95"/>
                </a:cubicBezTo>
                <a:cubicBezTo>
                  <a:pt x="393" y="96"/>
                  <a:pt x="395" y="97"/>
                  <a:pt x="393" y="98"/>
                </a:cubicBezTo>
                <a:cubicBezTo>
                  <a:pt x="398" y="97"/>
                  <a:pt x="398" y="97"/>
                  <a:pt x="398" y="97"/>
                </a:cubicBezTo>
                <a:cubicBezTo>
                  <a:pt x="398" y="98"/>
                  <a:pt x="391" y="98"/>
                  <a:pt x="395" y="99"/>
                </a:cubicBezTo>
                <a:cubicBezTo>
                  <a:pt x="397" y="99"/>
                  <a:pt x="402" y="99"/>
                  <a:pt x="402" y="98"/>
                </a:cubicBezTo>
                <a:cubicBezTo>
                  <a:pt x="402" y="99"/>
                  <a:pt x="402" y="99"/>
                  <a:pt x="402" y="99"/>
                </a:cubicBezTo>
                <a:cubicBezTo>
                  <a:pt x="406" y="99"/>
                  <a:pt x="404" y="97"/>
                  <a:pt x="408" y="97"/>
                </a:cubicBezTo>
                <a:cubicBezTo>
                  <a:pt x="408" y="97"/>
                  <a:pt x="407" y="97"/>
                  <a:pt x="406" y="97"/>
                </a:cubicBezTo>
                <a:cubicBezTo>
                  <a:pt x="404" y="97"/>
                  <a:pt x="404" y="98"/>
                  <a:pt x="401" y="98"/>
                </a:cubicBezTo>
                <a:cubicBezTo>
                  <a:pt x="400" y="97"/>
                  <a:pt x="405" y="98"/>
                  <a:pt x="403" y="97"/>
                </a:cubicBezTo>
                <a:cubicBezTo>
                  <a:pt x="402" y="96"/>
                  <a:pt x="396" y="97"/>
                  <a:pt x="398" y="96"/>
                </a:cubicBezTo>
                <a:cubicBezTo>
                  <a:pt x="401" y="96"/>
                  <a:pt x="401" y="96"/>
                  <a:pt x="401" y="96"/>
                </a:cubicBezTo>
                <a:cubicBezTo>
                  <a:pt x="401" y="95"/>
                  <a:pt x="404" y="95"/>
                  <a:pt x="404" y="94"/>
                </a:cubicBezTo>
                <a:cubicBezTo>
                  <a:pt x="406" y="94"/>
                  <a:pt x="408" y="95"/>
                  <a:pt x="410" y="94"/>
                </a:cubicBezTo>
                <a:cubicBezTo>
                  <a:pt x="411" y="93"/>
                  <a:pt x="409" y="92"/>
                  <a:pt x="413" y="92"/>
                </a:cubicBezTo>
                <a:cubicBezTo>
                  <a:pt x="415" y="92"/>
                  <a:pt x="418" y="92"/>
                  <a:pt x="421" y="91"/>
                </a:cubicBezTo>
                <a:cubicBezTo>
                  <a:pt x="422" y="91"/>
                  <a:pt x="424" y="90"/>
                  <a:pt x="425" y="90"/>
                </a:cubicBezTo>
                <a:cubicBezTo>
                  <a:pt x="427" y="88"/>
                  <a:pt x="427" y="88"/>
                  <a:pt x="427" y="88"/>
                </a:cubicBezTo>
                <a:cubicBezTo>
                  <a:pt x="428" y="88"/>
                  <a:pt x="429" y="87"/>
                  <a:pt x="430" y="87"/>
                </a:cubicBezTo>
                <a:cubicBezTo>
                  <a:pt x="429" y="86"/>
                  <a:pt x="425" y="89"/>
                  <a:pt x="426" y="87"/>
                </a:cubicBezTo>
                <a:cubicBezTo>
                  <a:pt x="428" y="87"/>
                  <a:pt x="429" y="86"/>
                  <a:pt x="430" y="85"/>
                </a:cubicBezTo>
                <a:cubicBezTo>
                  <a:pt x="430" y="86"/>
                  <a:pt x="430" y="86"/>
                  <a:pt x="430" y="86"/>
                </a:cubicBezTo>
                <a:cubicBezTo>
                  <a:pt x="431" y="85"/>
                  <a:pt x="432" y="84"/>
                  <a:pt x="433" y="84"/>
                </a:cubicBezTo>
                <a:cubicBezTo>
                  <a:pt x="433" y="85"/>
                  <a:pt x="430" y="86"/>
                  <a:pt x="431" y="87"/>
                </a:cubicBezTo>
                <a:cubicBezTo>
                  <a:pt x="433" y="86"/>
                  <a:pt x="433" y="86"/>
                  <a:pt x="435" y="85"/>
                </a:cubicBezTo>
                <a:cubicBezTo>
                  <a:pt x="434" y="85"/>
                  <a:pt x="434" y="86"/>
                  <a:pt x="434" y="86"/>
                </a:cubicBezTo>
                <a:cubicBezTo>
                  <a:pt x="438" y="84"/>
                  <a:pt x="437" y="83"/>
                  <a:pt x="438" y="82"/>
                </a:cubicBezTo>
                <a:cubicBezTo>
                  <a:pt x="441" y="79"/>
                  <a:pt x="434" y="83"/>
                  <a:pt x="434" y="82"/>
                </a:cubicBezTo>
                <a:cubicBezTo>
                  <a:pt x="437" y="79"/>
                  <a:pt x="440" y="77"/>
                  <a:pt x="443" y="75"/>
                </a:cubicBezTo>
                <a:cubicBezTo>
                  <a:pt x="442" y="76"/>
                  <a:pt x="442" y="77"/>
                  <a:pt x="442" y="77"/>
                </a:cubicBezTo>
                <a:cubicBezTo>
                  <a:pt x="445" y="75"/>
                  <a:pt x="443" y="77"/>
                  <a:pt x="446" y="75"/>
                </a:cubicBezTo>
                <a:cubicBezTo>
                  <a:pt x="445" y="74"/>
                  <a:pt x="450" y="71"/>
                  <a:pt x="451" y="69"/>
                </a:cubicBezTo>
                <a:cubicBezTo>
                  <a:pt x="453" y="68"/>
                  <a:pt x="453" y="68"/>
                  <a:pt x="451" y="70"/>
                </a:cubicBezTo>
                <a:cubicBezTo>
                  <a:pt x="452" y="71"/>
                  <a:pt x="455" y="68"/>
                  <a:pt x="456" y="67"/>
                </a:cubicBezTo>
                <a:cubicBezTo>
                  <a:pt x="456" y="66"/>
                  <a:pt x="457" y="65"/>
                  <a:pt x="458" y="64"/>
                </a:cubicBezTo>
                <a:cubicBezTo>
                  <a:pt x="456" y="65"/>
                  <a:pt x="456" y="64"/>
                  <a:pt x="458" y="62"/>
                </a:cubicBezTo>
                <a:cubicBezTo>
                  <a:pt x="458" y="62"/>
                  <a:pt x="458" y="62"/>
                  <a:pt x="458" y="62"/>
                </a:cubicBezTo>
                <a:cubicBezTo>
                  <a:pt x="455" y="65"/>
                  <a:pt x="449" y="68"/>
                  <a:pt x="448" y="70"/>
                </a:cubicBezTo>
                <a:cubicBezTo>
                  <a:pt x="448" y="69"/>
                  <a:pt x="448" y="69"/>
                  <a:pt x="448" y="69"/>
                </a:cubicBezTo>
                <a:cubicBezTo>
                  <a:pt x="444" y="71"/>
                  <a:pt x="441" y="77"/>
                  <a:pt x="438" y="76"/>
                </a:cubicBezTo>
                <a:cubicBezTo>
                  <a:pt x="438" y="76"/>
                  <a:pt x="437" y="77"/>
                  <a:pt x="436" y="76"/>
                </a:cubicBezTo>
                <a:cubicBezTo>
                  <a:pt x="434" y="78"/>
                  <a:pt x="434" y="78"/>
                  <a:pt x="434" y="78"/>
                </a:cubicBezTo>
                <a:cubicBezTo>
                  <a:pt x="434" y="77"/>
                  <a:pt x="434" y="77"/>
                  <a:pt x="434" y="77"/>
                </a:cubicBezTo>
                <a:cubicBezTo>
                  <a:pt x="433" y="79"/>
                  <a:pt x="431" y="80"/>
                  <a:pt x="429" y="80"/>
                </a:cubicBezTo>
                <a:cubicBezTo>
                  <a:pt x="429" y="80"/>
                  <a:pt x="429" y="80"/>
                  <a:pt x="429" y="80"/>
                </a:cubicBezTo>
                <a:cubicBezTo>
                  <a:pt x="427" y="82"/>
                  <a:pt x="426" y="84"/>
                  <a:pt x="424" y="85"/>
                </a:cubicBezTo>
                <a:cubicBezTo>
                  <a:pt x="424" y="85"/>
                  <a:pt x="425" y="86"/>
                  <a:pt x="424" y="86"/>
                </a:cubicBezTo>
                <a:cubicBezTo>
                  <a:pt x="423" y="87"/>
                  <a:pt x="422" y="87"/>
                  <a:pt x="422" y="87"/>
                </a:cubicBezTo>
                <a:cubicBezTo>
                  <a:pt x="422" y="87"/>
                  <a:pt x="422" y="87"/>
                  <a:pt x="422" y="87"/>
                </a:cubicBezTo>
                <a:cubicBezTo>
                  <a:pt x="422" y="87"/>
                  <a:pt x="422" y="87"/>
                  <a:pt x="422" y="87"/>
                </a:cubicBezTo>
                <a:cubicBezTo>
                  <a:pt x="420" y="88"/>
                  <a:pt x="419" y="87"/>
                  <a:pt x="417" y="88"/>
                </a:cubicBezTo>
                <a:cubicBezTo>
                  <a:pt x="419" y="87"/>
                  <a:pt x="421" y="87"/>
                  <a:pt x="423" y="86"/>
                </a:cubicBezTo>
                <a:cubicBezTo>
                  <a:pt x="423" y="85"/>
                  <a:pt x="422" y="84"/>
                  <a:pt x="419" y="85"/>
                </a:cubicBezTo>
                <a:cubicBezTo>
                  <a:pt x="420" y="84"/>
                  <a:pt x="420" y="84"/>
                  <a:pt x="419" y="84"/>
                </a:cubicBezTo>
                <a:cubicBezTo>
                  <a:pt x="419" y="84"/>
                  <a:pt x="416" y="86"/>
                  <a:pt x="418" y="86"/>
                </a:cubicBezTo>
                <a:cubicBezTo>
                  <a:pt x="413" y="88"/>
                  <a:pt x="405" y="86"/>
                  <a:pt x="397" y="87"/>
                </a:cubicBezTo>
                <a:cubicBezTo>
                  <a:pt x="402" y="86"/>
                  <a:pt x="392" y="86"/>
                  <a:pt x="398" y="86"/>
                </a:cubicBezTo>
                <a:cubicBezTo>
                  <a:pt x="394" y="85"/>
                  <a:pt x="394" y="87"/>
                  <a:pt x="390" y="87"/>
                </a:cubicBezTo>
                <a:cubicBezTo>
                  <a:pt x="389" y="87"/>
                  <a:pt x="392" y="87"/>
                  <a:pt x="393" y="86"/>
                </a:cubicBezTo>
                <a:cubicBezTo>
                  <a:pt x="386" y="86"/>
                  <a:pt x="381" y="88"/>
                  <a:pt x="373" y="88"/>
                </a:cubicBezTo>
                <a:cubicBezTo>
                  <a:pt x="373" y="87"/>
                  <a:pt x="373" y="87"/>
                  <a:pt x="373" y="87"/>
                </a:cubicBezTo>
                <a:cubicBezTo>
                  <a:pt x="368" y="88"/>
                  <a:pt x="368" y="88"/>
                  <a:pt x="368" y="88"/>
                </a:cubicBezTo>
                <a:close/>
                <a:moveTo>
                  <a:pt x="478" y="47"/>
                </a:moveTo>
                <a:cubicBezTo>
                  <a:pt x="479" y="46"/>
                  <a:pt x="479" y="46"/>
                  <a:pt x="479" y="46"/>
                </a:cubicBezTo>
                <a:cubicBezTo>
                  <a:pt x="473" y="54"/>
                  <a:pt x="467" y="59"/>
                  <a:pt x="462" y="61"/>
                </a:cubicBezTo>
                <a:cubicBezTo>
                  <a:pt x="464" y="62"/>
                  <a:pt x="468" y="60"/>
                  <a:pt x="470" y="59"/>
                </a:cubicBezTo>
                <a:cubicBezTo>
                  <a:pt x="469" y="61"/>
                  <a:pt x="469" y="61"/>
                  <a:pt x="469" y="61"/>
                </a:cubicBezTo>
                <a:cubicBezTo>
                  <a:pt x="468" y="61"/>
                  <a:pt x="468" y="61"/>
                  <a:pt x="468" y="61"/>
                </a:cubicBezTo>
                <a:cubicBezTo>
                  <a:pt x="465" y="63"/>
                  <a:pt x="465" y="63"/>
                  <a:pt x="465" y="63"/>
                </a:cubicBezTo>
                <a:cubicBezTo>
                  <a:pt x="466" y="63"/>
                  <a:pt x="469" y="62"/>
                  <a:pt x="470" y="61"/>
                </a:cubicBezTo>
                <a:cubicBezTo>
                  <a:pt x="470" y="61"/>
                  <a:pt x="474" y="57"/>
                  <a:pt x="475" y="55"/>
                </a:cubicBezTo>
                <a:cubicBezTo>
                  <a:pt x="471" y="57"/>
                  <a:pt x="471" y="57"/>
                  <a:pt x="471" y="57"/>
                </a:cubicBezTo>
                <a:cubicBezTo>
                  <a:pt x="472" y="57"/>
                  <a:pt x="477" y="53"/>
                  <a:pt x="479" y="51"/>
                </a:cubicBezTo>
                <a:cubicBezTo>
                  <a:pt x="478" y="51"/>
                  <a:pt x="475" y="53"/>
                  <a:pt x="475" y="54"/>
                </a:cubicBezTo>
                <a:cubicBezTo>
                  <a:pt x="474" y="54"/>
                  <a:pt x="478" y="51"/>
                  <a:pt x="475" y="52"/>
                </a:cubicBezTo>
                <a:cubicBezTo>
                  <a:pt x="477" y="49"/>
                  <a:pt x="482" y="46"/>
                  <a:pt x="485" y="45"/>
                </a:cubicBezTo>
                <a:cubicBezTo>
                  <a:pt x="486" y="46"/>
                  <a:pt x="486" y="46"/>
                  <a:pt x="486" y="46"/>
                </a:cubicBezTo>
                <a:cubicBezTo>
                  <a:pt x="488" y="44"/>
                  <a:pt x="486" y="43"/>
                  <a:pt x="489" y="42"/>
                </a:cubicBezTo>
                <a:cubicBezTo>
                  <a:pt x="486" y="45"/>
                  <a:pt x="491" y="43"/>
                  <a:pt x="488" y="45"/>
                </a:cubicBezTo>
                <a:cubicBezTo>
                  <a:pt x="489" y="44"/>
                  <a:pt x="489" y="46"/>
                  <a:pt x="492" y="44"/>
                </a:cubicBezTo>
                <a:cubicBezTo>
                  <a:pt x="493" y="41"/>
                  <a:pt x="495" y="43"/>
                  <a:pt x="496" y="40"/>
                </a:cubicBezTo>
                <a:cubicBezTo>
                  <a:pt x="498" y="39"/>
                  <a:pt x="496" y="42"/>
                  <a:pt x="498" y="40"/>
                </a:cubicBezTo>
                <a:cubicBezTo>
                  <a:pt x="501" y="37"/>
                  <a:pt x="501" y="37"/>
                  <a:pt x="500" y="35"/>
                </a:cubicBezTo>
                <a:cubicBezTo>
                  <a:pt x="497" y="37"/>
                  <a:pt x="498" y="39"/>
                  <a:pt x="495" y="41"/>
                </a:cubicBezTo>
                <a:cubicBezTo>
                  <a:pt x="499" y="35"/>
                  <a:pt x="499" y="35"/>
                  <a:pt x="499" y="35"/>
                </a:cubicBezTo>
                <a:cubicBezTo>
                  <a:pt x="498" y="36"/>
                  <a:pt x="497" y="36"/>
                  <a:pt x="496" y="37"/>
                </a:cubicBezTo>
                <a:cubicBezTo>
                  <a:pt x="497" y="36"/>
                  <a:pt x="498" y="35"/>
                  <a:pt x="498" y="34"/>
                </a:cubicBezTo>
                <a:cubicBezTo>
                  <a:pt x="499" y="34"/>
                  <a:pt x="499" y="33"/>
                  <a:pt x="499" y="33"/>
                </a:cubicBezTo>
                <a:cubicBezTo>
                  <a:pt x="496" y="35"/>
                  <a:pt x="494" y="36"/>
                  <a:pt x="493" y="36"/>
                </a:cubicBezTo>
                <a:cubicBezTo>
                  <a:pt x="493" y="36"/>
                  <a:pt x="493" y="36"/>
                  <a:pt x="493" y="36"/>
                </a:cubicBezTo>
                <a:cubicBezTo>
                  <a:pt x="492" y="36"/>
                  <a:pt x="490" y="37"/>
                  <a:pt x="490" y="38"/>
                </a:cubicBezTo>
                <a:cubicBezTo>
                  <a:pt x="488" y="40"/>
                  <a:pt x="486" y="43"/>
                  <a:pt x="485" y="42"/>
                </a:cubicBezTo>
                <a:cubicBezTo>
                  <a:pt x="485" y="41"/>
                  <a:pt x="485" y="41"/>
                  <a:pt x="485" y="41"/>
                </a:cubicBezTo>
                <a:cubicBezTo>
                  <a:pt x="482" y="44"/>
                  <a:pt x="482" y="44"/>
                  <a:pt x="478" y="47"/>
                </a:cubicBezTo>
                <a:close/>
                <a:moveTo>
                  <a:pt x="519" y="22"/>
                </a:moveTo>
                <a:cubicBezTo>
                  <a:pt x="519" y="22"/>
                  <a:pt x="520" y="22"/>
                  <a:pt x="520" y="22"/>
                </a:cubicBezTo>
                <a:cubicBezTo>
                  <a:pt x="518" y="24"/>
                  <a:pt x="518" y="24"/>
                  <a:pt x="518" y="24"/>
                </a:cubicBezTo>
                <a:cubicBezTo>
                  <a:pt x="515" y="26"/>
                  <a:pt x="511" y="26"/>
                  <a:pt x="509" y="29"/>
                </a:cubicBezTo>
                <a:cubicBezTo>
                  <a:pt x="507" y="30"/>
                  <a:pt x="506" y="30"/>
                  <a:pt x="505" y="29"/>
                </a:cubicBezTo>
                <a:cubicBezTo>
                  <a:pt x="505" y="29"/>
                  <a:pt x="506" y="29"/>
                  <a:pt x="507" y="28"/>
                </a:cubicBezTo>
                <a:cubicBezTo>
                  <a:pt x="514" y="21"/>
                  <a:pt x="512" y="28"/>
                  <a:pt x="519" y="22"/>
                </a:cubicBezTo>
                <a:close/>
                <a:moveTo>
                  <a:pt x="288" y="74"/>
                </a:moveTo>
                <a:cubicBezTo>
                  <a:pt x="289" y="73"/>
                  <a:pt x="293" y="75"/>
                  <a:pt x="294" y="73"/>
                </a:cubicBezTo>
                <a:cubicBezTo>
                  <a:pt x="294" y="73"/>
                  <a:pt x="293" y="73"/>
                  <a:pt x="293" y="72"/>
                </a:cubicBezTo>
                <a:cubicBezTo>
                  <a:pt x="289" y="71"/>
                  <a:pt x="289" y="71"/>
                  <a:pt x="289" y="71"/>
                </a:cubicBezTo>
                <a:cubicBezTo>
                  <a:pt x="289" y="72"/>
                  <a:pt x="289" y="72"/>
                  <a:pt x="289" y="72"/>
                </a:cubicBezTo>
                <a:cubicBezTo>
                  <a:pt x="290" y="72"/>
                  <a:pt x="290" y="73"/>
                  <a:pt x="290" y="73"/>
                </a:cubicBezTo>
                <a:cubicBezTo>
                  <a:pt x="287" y="71"/>
                  <a:pt x="287" y="74"/>
                  <a:pt x="284" y="72"/>
                </a:cubicBezTo>
                <a:cubicBezTo>
                  <a:pt x="282" y="73"/>
                  <a:pt x="287" y="74"/>
                  <a:pt x="288" y="74"/>
                </a:cubicBezTo>
                <a:close/>
                <a:moveTo>
                  <a:pt x="270" y="66"/>
                </a:moveTo>
                <a:cubicBezTo>
                  <a:pt x="271" y="66"/>
                  <a:pt x="271" y="66"/>
                  <a:pt x="271" y="66"/>
                </a:cubicBezTo>
                <a:cubicBezTo>
                  <a:pt x="269" y="65"/>
                  <a:pt x="269" y="65"/>
                  <a:pt x="269" y="65"/>
                </a:cubicBezTo>
                <a:cubicBezTo>
                  <a:pt x="270" y="65"/>
                  <a:pt x="270" y="66"/>
                  <a:pt x="270" y="66"/>
                </a:cubicBezTo>
                <a:close/>
                <a:moveTo>
                  <a:pt x="265" y="64"/>
                </a:moveTo>
                <a:cubicBezTo>
                  <a:pt x="265" y="64"/>
                  <a:pt x="265" y="64"/>
                  <a:pt x="265" y="64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4" y="63"/>
                  <a:pt x="264" y="63"/>
                  <a:pt x="265" y="64"/>
                </a:cubicBezTo>
                <a:close/>
                <a:moveTo>
                  <a:pt x="319" y="82"/>
                </a:moveTo>
                <a:cubicBezTo>
                  <a:pt x="318" y="82"/>
                  <a:pt x="318" y="82"/>
                  <a:pt x="318" y="82"/>
                </a:cubicBezTo>
                <a:cubicBezTo>
                  <a:pt x="319" y="82"/>
                  <a:pt x="319" y="82"/>
                  <a:pt x="319" y="82"/>
                </a:cubicBezTo>
                <a:close/>
                <a:moveTo>
                  <a:pt x="316" y="82"/>
                </a:moveTo>
                <a:cubicBezTo>
                  <a:pt x="318" y="84"/>
                  <a:pt x="318" y="83"/>
                  <a:pt x="319" y="83"/>
                </a:cubicBezTo>
                <a:cubicBezTo>
                  <a:pt x="316" y="81"/>
                  <a:pt x="316" y="81"/>
                  <a:pt x="316" y="81"/>
                </a:cubicBezTo>
                <a:cubicBezTo>
                  <a:pt x="316" y="82"/>
                  <a:pt x="316" y="82"/>
                  <a:pt x="316" y="82"/>
                </a:cubicBezTo>
                <a:close/>
                <a:moveTo>
                  <a:pt x="314" y="77"/>
                </a:moveTo>
                <a:cubicBezTo>
                  <a:pt x="310" y="75"/>
                  <a:pt x="305" y="72"/>
                  <a:pt x="300" y="70"/>
                </a:cubicBezTo>
                <a:cubicBezTo>
                  <a:pt x="304" y="73"/>
                  <a:pt x="307" y="76"/>
                  <a:pt x="308" y="77"/>
                </a:cubicBezTo>
                <a:cubicBezTo>
                  <a:pt x="308" y="78"/>
                  <a:pt x="306" y="77"/>
                  <a:pt x="299" y="75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300" y="75"/>
                  <a:pt x="303" y="77"/>
                  <a:pt x="306" y="78"/>
                </a:cubicBezTo>
                <a:cubicBezTo>
                  <a:pt x="308" y="78"/>
                  <a:pt x="317" y="78"/>
                  <a:pt x="317" y="78"/>
                </a:cubicBezTo>
                <a:cubicBezTo>
                  <a:pt x="317" y="77"/>
                  <a:pt x="315" y="77"/>
                  <a:pt x="314" y="76"/>
                </a:cubicBezTo>
                <a:cubicBezTo>
                  <a:pt x="314" y="77"/>
                  <a:pt x="314" y="77"/>
                  <a:pt x="314" y="77"/>
                </a:cubicBezTo>
                <a:close/>
                <a:moveTo>
                  <a:pt x="17" y="139"/>
                </a:move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7" y="139"/>
                </a:cubicBezTo>
                <a:close/>
                <a:moveTo>
                  <a:pt x="240" y="59"/>
                </a:moveTo>
                <a:cubicBezTo>
                  <a:pt x="239" y="59"/>
                  <a:pt x="239" y="59"/>
                  <a:pt x="239" y="59"/>
                </a:cubicBezTo>
                <a:cubicBezTo>
                  <a:pt x="240" y="59"/>
                  <a:pt x="240" y="59"/>
                  <a:pt x="240" y="59"/>
                </a:cubicBezTo>
                <a:cubicBezTo>
                  <a:pt x="237" y="58"/>
                  <a:pt x="237" y="58"/>
                  <a:pt x="237" y="58"/>
                </a:cubicBezTo>
                <a:cubicBezTo>
                  <a:pt x="237" y="58"/>
                  <a:pt x="237" y="58"/>
                  <a:pt x="236" y="58"/>
                </a:cubicBezTo>
                <a:cubicBezTo>
                  <a:pt x="236" y="58"/>
                  <a:pt x="237" y="58"/>
                  <a:pt x="237" y="58"/>
                </a:cubicBezTo>
                <a:cubicBezTo>
                  <a:pt x="236" y="58"/>
                  <a:pt x="236" y="58"/>
                  <a:pt x="236" y="58"/>
                </a:cubicBezTo>
                <a:cubicBezTo>
                  <a:pt x="234" y="58"/>
                  <a:pt x="228" y="58"/>
                  <a:pt x="227" y="58"/>
                </a:cubicBezTo>
                <a:cubicBezTo>
                  <a:pt x="225" y="59"/>
                  <a:pt x="223" y="59"/>
                  <a:pt x="221" y="58"/>
                </a:cubicBezTo>
                <a:cubicBezTo>
                  <a:pt x="222" y="59"/>
                  <a:pt x="224" y="59"/>
                  <a:pt x="224" y="58"/>
                </a:cubicBezTo>
                <a:cubicBezTo>
                  <a:pt x="221" y="57"/>
                  <a:pt x="220" y="56"/>
                  <a:pt x="215" y="57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09" y="57"/>
                  <a:pt x="214" y="57"/>
                  <a:pt x="215" y="57"/>
                </a:cubicBezTo>
                <a:cubicBezTo>
                  <a:pt x="210" y="57"/>
                  <a:pt x="206" y="55"/>
                  <a:pt x="204" y="56"/>
                </a:cubicBezTo>
                <a:cubicBezTo>
                  <a:pt x="203" y="55"/>
                  <a:pt x="203" y="54"/>
                  <a:pt x="200" y="54"/>
                </a:cubicBezTo>
                <a:cubicBezTo>
                  <a:pt x="202" y="55"/>
                  <a:pt x="198" y="54"/>
                  <a:pt x="200" y="56"/>
                </a:cubicBezTo>
                <a:cubicBezTo>
                  <a:pt x="198" y="56"/>
                  <a:pt x="196" y="55"/>
                  <a:pt x="196" y="56"/>
                </a:cubicBezTo>
                <a:cubicBezTo>
                  <a:pt x="196" y="56"/>
                  <a:pt x="196" y="56"/>
                  <a:pt x="196" y="56"/>
                </a:cubicBezTo>
                <a:cubicBezTo>
                  <a:pt x="190" y="54"/>
                  <a:pt x="188" y="56"/>
                  <a:pt x="186" y="57"/>
                </a:cubicBezTo>
                <a:cubicBezTo>
                  <a:pt x="179" y="58"/>
                  <a:pt x="176" y="57"/>
                  <a:pt x="171" y="57"/>
                </a:cubicBezTo>
                <a:cubicBezTo>
                  <a:pt x="170" y="57"/>
                  <a:pt x="169" y="55"/>
                  <a:pt x="167" y="55"/>
                </a:cubicBezTo>
                <a:cubicBezTo>
                  <a:pt x="166" y="56"/>
                  <a:pt x="161" y="57"/>
                  <a:pt x="160" y="58"/>
                </a:cubicBezTo>
                <a:cubicBezTo>
                  <a:pt x="164" y="58"/>
                  <a:pt x="163" y="57"/>
                  <a:pt x="166" y="57"/>
                </a:cubicBezTo>
                <a:cubicBezTo>
                  <a:pt x="168" y="58"/>
                  <a:pt x="166" y="58"/>
                  <a:pt x="169" y="58"/>
                </a:cubicBezTo>
                <a:cubicBezTo>
                  <a:pt x="166" y="58"/>
                  <a:pt x="159" y="60"/>
                  <a:pt x="157" y="59"/>
                </a:cubicBezTo>
                <a:cubicBezTo>
                  <a:pt x="158" y="59"/>
                  <a:pt x="158" y="59"/>
                  <a:pt x="158" y="59"/>
                </a:cubicBezTo>
                <a:cubicBezTo>
                  <a:pt x="154" y="59"/>
                  <a:pt x="153" y="56"/>
                  <a:pt x="147" y="59"/>
                </a:cubicBezTo>
                <a:cubicBezTo>
                  <a:pt x="144" y="61"/>
                  <a:pt x="144" y="61"/>
                  <a:pt x="144" y="61"/>
                </a:cubicBezTo>
                <a:cubicBezTo>
                  <a:pt x="144" y="61"/>
                  <a:pt x="144" y="60"/>
                  <a:pt x="144" y="60"/>
                </a:cubicBezTo>
                <a:cubicBezTo>
                  <a:pt x="139" y="62"/>
                  <a:pt x="140" y="60"/>
                  <a:pt x="135" y="63"/>
                </a:cubicBezTo>
                <a:cubicBezTo>
                  <a:pt x="136" y="62"/>
                  <a:pt x="135" y="62"/>
                  <a:pt x="136" y="62"/>
                </a:cubicBezTo>
                <a:cubicBezTo>
                  <a:pt x="133" y="62"/>
                  <a:pt x="130" y="65"/>
                  <a:pt x="128" y="66"/>
                </a:cubicBezTo>
                <a:cubicBezTo>
                  <a:pt x="126" y="65"/>
                  <a:pt x="128" y="65"/>
                  <a:pt x="129" y="64"/>
                </a:cubicBezTo>
                <a:cubicBezTo>
                  <a:pt x="123" y="65"/>
                  <a:pt x="118" y="68"/>
                  <a:pt x="115" y="70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13" y="70"/>
                  <a:pt x="116" y="68"/>
                  <a:pt x="115" y="68"/>
                </a:cubicBezTo>
                <a:cubicBezTo>
                  <a:pt x="113" y="69"/>
                  <a:pt x="113" y="69"/>
                  <a:pt x="111" y="70"/>
                </a:cubicBezTo>
                <a:cubicBezTo>
                  <a:pt x="111" y="69"/>
                  <a:pt x="112" y="68"/>
                  <a:pt x="113" y="67"/>
                </a:cubicBezTo>
                <a:cubicBezTo>
                  <a:pt x="107" y="68"/>
                  <a:pt x="112" y="69"/>
                  <a:pt x="108" y="69"/>
                </a:cubicBezTo>
                <a:cubicBezTo>
                  <a:pt x="106" y="70"/>
                  <a:pt x="106" y="71"/>
                  <a:pt x="106" y="72"/>
                </a:cubicBezTo>
                <a:cubicBezTo>
                  <a:pt x="102" y="72"/>
                  <a:pt x="102" y="72"/>
                  <a:pt x="102" y="72"/>
                </a:cubicBezTo>
                <a:cubicBezTo>
                  <a:pt x="102" y="73"/>
                  <a:pt x="99" y="74"/>
                  <a:pt x="96" y="76"/>
                </a:cubicBezTo>
                <a:cubicBezTo>
                  <a:pt x="96" y="76"/>
                  <a:pt x="99" y="76"/>
                  <a:pt x="99" y="75"/>
                </a:cubicBezTo>
                <a:cubicBezTo>
                  <a:pt x="100" y="76"/>
                  <a:pt x="97" y="77"/>
                  <a:pt x="96" y="78"/>
                </a:cubicBezTo>
                <a:cubicBezTo>
                  <a:pt x="94" y="76"/>
                  <a:pt x="85" y="83"/>
                  <a:pt x="86" y="80"/>
                </a:cubicBezTo>
                <a:cubicBezTo>
                  <a:pt x="79" y="85"/>
                  <a:pt x="70" y="91"/>
                  <a:pt x="67" y="95"/>
                </a:cubicBezTo>
                <a:cubicBezTo>
                  <a:pt x="66" y="95"/>
                  <a:pt x="64" y="96"/>
                  <a:pt x="64" y="97"/>
                </a:cubicBezTo>
                <a:cubicBezTo>
                  <a:pt x="63" y="97"/>
                  <a:pt x="63" y="97"/>
                  <a:pt x="63" y="96"/>
                </a:cubicBezTo>
                <a:cubicBezTo>
                  <a:pt x="58" y="100"/>
                  <a:pt x="57" y="104"/>
                  <a:pt x="52" y="108"/>
                </a:cubicBezTo>
                <a:cubicBezTo>
                  <a:pt x="51" y="108"/>
                  <a:pt x="54" y="106"/>
                  <a:pt x="53" y="105"/>
                </a:cubicBezTo>
                <a:cubicBezTo>
                  <a:pt x="51" y="109"/>
                  <a:pt x="47" y="110"/>
                  <a:pt x="43" y="115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44" y="114"/>
                  <a:pt x="42" y="116"/>
                  <a:pt x="41" y="117"/>
                </a:cubicBezTo>
                <a:cubicBezTo>
                  <a:pt x="40" y="118"/>
                  <a:pt x="42" y="116"/>
                  <a:pt x="41" y="116"/>
                </a:cubicBezTo>
                <a:cubicBezTo>
                  <a:pt x="33" y="123"/>
                  <a:pt x="33" y="123"/>
                  <a:pt x="33" y="123"/>
                </a:cubicBezTo>
                <a:cubicBezTo>
                  <a:pt x="32" y="125"/>
                  <a:pt x="31" y="126"/>
                  <a:pt x="30" y="128"/>
                </a:cubicBezTo>
                <a:cubicBezTo>
                  <a:pt x="28" y="130"/>
                  <a:pt x="27" y="131"/>
                  <a:pt x="26" y="133"/>
                </a:cubicBezTo>
                <a:cubicBezTo>
                  <a:pt x="23" y="136"/>
                  <a:pt x="20" y="139"/>
                  <a:pt x="17" y="142"/>
                </a:cubicBezTo>
                <a:cubicBezTo>
                  <a:pt x="20" y="139"/>
                  <a:pt x="20" y="137"/>
                  <a:pt x="20" y="137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6" y="141"/>
                  <a:pt x="15" y="143"/>
                  <a:pt x="13" y="144"/>
                </a:cubicBezTo>
                <a:cubicBezTo>
                  <a:pt x="13" y="144"/>
                  <a:pt x="12" y="145"/>
                  <a:pt x="13" y="144"/>
                </a:cubicBezTo>
                <a:cubicBezTo>
                  <a:pt x="10" y="146"/>
                  <a:pt x="8" y="148"/>
                  <a:pt x="7" y="151"/>
                </a:cubicBezTo>
                <a:cubicBezTo>
                  <a:pt x="3" y="159"/>
                  <a:pt x="3" y="159"/>
                  <a:pt x="3" y="159"/>
                </a:cubicBezTo>
                <a:cubicBezTo>
                  <a:pt x="3" y="156"/>
                  <a:pt x="4" y="153"/>
                  <a:pt x="6" y="150"/>
                </a:cubicBezTo>
                <a:cubicBezTo>
                  <a:pt x="5" y="150"/>
                  <a:pt x="4" y="151"/>
                  <a:pt x="3" y="151"/>
                </a:cubicBezTo>
                <a:cubicBezTo>
                  <a:pt x="4" y="150"/>
                  <a:pt x="5" y="148"/>
                  <a:pt x="5" y="147"/>
                </a:cubicBezTo>
                <a:cubicBezTo>
                  <a:pt x="3" y="149"/>
                  <a:pt x="3" y="152"/>
                  <a:pt x="2" y="151"/>
                </a:cubicBezTo>
                <a:cubicBezTo>
                  <a:pt x="2" y="151"/>
                  <a:pt x="3" y="150"/>
                  <a:pt x="3" y="149"/>
                </a:cubicBezTo>
                <a:cubicBezTo>
                  <a:pt x="1" y="151"/>
                  <a:pt x="1" y="152"/>
                  <a:pt x="0" y="154"/>
                </a:cubicBezTo>
                <a:cubicBezTo>
                  <a:pt x="1" y="151"/>
                  <a:pt x="3" y="147"/>
                  <a:pt x="5" y="144"/>
                </a:cubicBezTo>
                <a:cubicBezTo>
                  <a:pt x="8" y="141"/>
                  <a:pt x="11" y="138"/>
                  <a:pt x="13" y="136"/>
                </a:cubicBezTo>
                <a:cubicBezTo>
                  <a:pt x="13" y="135"/>
                  <a:pt x="12" y="137"/>
                  <a:pt x="13" y="137"/>
                </a:cubicBezTo>
                <a:cubicBezTo>
                  <a:pt x="14" y="136"/>
                  <a:pt x="16" y="135"/>
                  <a:pt x="17" y="133"/>
                </a:cubicBezTo>
                <a:cubicBezTo>
                  <a:pt x="18" y="131"/>
                  <a:pt x="16" y="134"/>
                  <a:pt x="15" y="134"/>
                </a:cubicBezTo>
                <a:cubicBezTo>
                  <a:pt x="15" y="134"/>
                  <a:pt x="15" y="133"/>
                  <a:pt x="16" y="132"/>
                </a:cubicBezTo>
                <a:cubicBezTo>
                  <a:pt x="17" y="133"/>
                  <a:pt x="22" y="127"/>
                  <a:pt x="24" y="126"/>
                </a:cubicBezTo>
                <a:cubicBezTo>
                  <a:pt x="27" y="123"/>
                  <a:pt x="26" y="123"/>
                  <a:pt x="26" y="123"/>
                </a:cubicBezTo>
                <a:cubicBezTo>
                  <a:pt x="25" y="123"/>
                  <a:pt x="25" y="123"/>
                  <a:pt x="25" y="122"/>
                </a:cubicBezTo>
                <a:cubicBezTo>
                  <a:pt x="25" y="122"/>
                  <a:pt x="26" y="122"/>
                  <a:pt x="27" y="120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29" y="119"/>
                  <a:pt x="29" y="119"/>
                  <a:pt x="30" y="118"/>
                </a:cubicBezTo>
                <a:cubicBezTo>
                  <a:pt x="30" y="118"/>
                  <a:pt x="31" y="117"/>
                  <a:pt x="32" y="117"/>
                </a:cubicBezTo>
                <a:cubicBezTo>
                  <a:pt x="33" y="116"/>
                  <a:pt x="33" y="116"/>
                  <a:pt x="33" y="116"/>
                </a:cubicBezTo>
                <a:cubicBezTo>
                  <a:pt x="35" y="113"/>
                  <a:pt x="35" y="113"/>
                  <a:pt x="35" y="113"/>
                </a:cubicBezTo>
                <a:cubicBezTo>
                  <a:pt x="37" y="111"/>
                  <a:pt x="39" y="109"/>
                  <a:pt x="41" y="107"/>
                </a:cubicBezTo>
                <a:cubicBezTo>
                  <a:pt x="40" y="108"/>
                  <a:pt x="40" y="108"/>
                  <a:pt x="40" y="108"/>
                </a:cubicBezTo>
                <a:cubicBezTo>
                  <a:pt x="40" y="109"/>
                  <a:pt x="41" y="108"/>
                  <a:pt x="42" y="108"/>
                </a:cubicBezTo>
                <a:cubicBezTo>
                  <a:pt x="45" y="106"/>
                  <a:pt x="46" y="102"/>
                  <a:pt x="49" y="101"/>
                </a:cubicBezTo>
                <a:cubicBezTo>
                  <a:pt x="50" y="99"/>
                  <a:pt x="52" y="97"/>
                  <a:pt x="54" y="94"/>
                </a:cubicBezTo>
                <a:cubicBezTo>
                  <a:pt x="56" y="92"/>
                  <a:pt x="60" y="89"/>
                  <a:pt x="61" y="88"/>
                </a:cubicBezTo>
                <a:cubicBezTo>
                  <a:pt x="61" y="88"/>
                  <a:pt x="61" y="88"/>
                  <a:pt x="61" y="89"/>
                </a:cubicBezTo>
                <a:cubicBezTo>
                  <a:pt x="60" y="90"/>
                  <a:pt x="60" y="90"/>
                  <a:pt x="60" y="90"/>
                </a:cubicBezTo>
                <a:cubicBezTo>
                  <a:pt x="60" y="90"/>
                  <a:pt x="60" y="90"/>
                  <a:pt x="60" y="90"/>
                </a:cubicBezTo>
                <a:cubicBezTo>
                  <a:pt x="59" y="90"/>
                  <a:pt x="59" y="90"/>
                  <a:pt x="59" y="90"/>
                </a:cubicBezTo>
                <a:cubicBezTo>
                  <a:pt x="58" y="92"/>
                  <a:pt x="56" y="94"/>
                  <a:pt x="55" y="95"/>
                </a:cubicBezTo>
                <a:cubicBezTo>
                  <a:pt x="56" y="94"/>
                  <a:pt x="58" y="93"/>
                  <a:pt x="59" y="92"/>
                </a:cubicBezTo>
                <a:cubicBezTo>
                  <a:pt x="56" y="94"/>
                  <a:pt x="56" y="95"/>
                  <a:pt x="55" y="97"/>
                </a:cubicBezTo>
                <a:cubicBezTo>
                  <a:pt x="57" y="95"/>
                  <a:pt x="58" y="94"/>
                  <a:pt x="59" y="93"/>
                </a:cubicBezTo>
                <a:cubicBezTo>
                  <a:pt x="60" y="92"/>
                  <a:pt x="61" y="91"/>
                  <a:pt x="62" y="90"/>
                </a:cubicBezTo>
                <a:cubicBezTo>
                  <a:pt x="62" y="90"/>
                  <a:pt x="62" y="90"/>
                  <a:pt x="64" y="89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6" y="86"/>
                  <a:pt x="68" y="84"/>
                  <a:pt x="70" y="83"/>
                </a:cubicBezTo>
                <a:cubicBezTo>
                  <a:pt x="68" y="83"/>
                  <a:pt x="68" y="83"/>
                  <a:pt x="66" y="84"/>
                </a:cubicBezTo>
                <a:cubicBezTo>
                  <a:pt x="67" y="84"/>
                  <a:pt x="66" y="85"/>
                  <a:pt x="64" y="86"/>
                </a:cubicBezTo>
                <a:cubicBezTo>
                  <a:pt x="65" y="85"/>
                  <a:pt x="63" y="87"/>
                  <a:pt x="62" y="86"/>
                </a:cubicBezTo>
                <a:cubicBezTo>
                  <a:pt x="65" y="84"/>
                  <a:pt x="69" y="81"/>
                  <a:pt x="71" y="80"/>
                </a:cubicBezTo>
                <a:cubicBezTo>
                  <a:pt x="72" y="80"/>
                  <a:pt x="72" y="80"/>
                  <a:pt x="72" y="80"/>
                </a:cubicBezTo>
                <a:cubicBezTo>
                  <a:pt x="75" y="78"/>
                  <a:pt x="78" y="76"/>
                  <a:pt x="81" y="75"/>
                </a:cubicBezTo>
                <a:cubicBezTo>
                  <a:pt x="80" y="75"/>
                  <a:pt x="80" y="75"/>
                  <a:pt x="80" y="75"/>
                </a:cubicBezTo>
                <a:cubicBezTo>
                  <a:pt x="84" y="74"/>
                  <a:pt x="88" y="71"/>
                  <a:pt x="91" y="70"/>
                </a:cubicBezTo>
                <a:cubicBezTo>
                  <a:pt x="94" y="68"/>
                  <a:pt x="99" y="65"/>
                  <a:pt x="101" y="63"/>
                </a:cubicBezTo>
                <a:cubicBezTo>
                  <a:pt x="102" y="61"/>
                  <a:pt x="112" y="61"/>
                  <a:pt x="116" y="58"/>
                </a:cubicBezTo>
                <a:cubicBezTo>
                  <a:pt x="116" y="58"/>
                  <a:pt x="113" y="59"/>
                  <a:pt x="112" y="60"/>
                </a:cubicBezTo>
                <a:cubicBezTo>
                  <a:pt x="115" y="60"/>
                  <a:pt x="116" y="58"/>
                  <a:pt x="118" y="58"/>
                </a:cubicBezTo>
                <a:cubicBezTo>
                  <a:pt x="111" y="60"/>
                  <a:pt x="118" y="59"/>
                  <a:pt x="116" y="60"/>
                </a:cubicBezTo>
                <a:cubicBezTo>
                  <a:pt x="118" y="60"/>
                  <a:pt x="121" y="58"/>
                  <a:pt x="123" y="58"/>
                </a:cubicBezTo>
                <a:cubicBezTo>
                  <a:pt x="118" y="59"/>
                  <a:pt x="124" y="55"/>
                  <a:pt x="119" y="57"/>
                </a:cubicBezTo>
                <a:cubicBezTo>
                  <a:pt x="122" y="55"/>
                  <a:pt x="127" y="53"/>
                  <a:pt x="132" y="52"/>
                </a:cubicBezTo>
                <a:cubicBezTo>
                  <a:pt x="132" y="53"/>
                  <a:pt x="132" y="53"/>
                  <a:pt x="134" y="53"/>
                </a:cubicBezTo>
                <a:cubicBezTo>
                  <a:pt x="135" y="52"/>
                  <a:pt x="135" y="52"/>
                  <a:pt x="135" y="52"/>
                </a:cubicBezTo>
                <a:cubicBezTo>
                  <a:pt x="137" y="51"/>
                  <a:pt x="131" y="54"/>
                  <a:pt x="135" y="53"/>
                </a:cubicBezTo>
                <a:cubicBezTo>
                  <a:pt x="137" y="52"/>
                  <a:pt x="140" y="51"/>
                  <a:pt x="143" y="50"/>
                </a:cubicBezTo>
                <a:cubicBezTo>
                  <a:pt x="146" y="49"/>
                  <a:pt x="149" y="49"/>
                  <a:pt x="150" y="47"/>
                </a:cubicBezTo>
                <a:cubicBezTo>
                  <a:pt x="153" y="47"/>
                  <a:pt x="144" y="50"/>
                  <a:pt x="149" y="50"/>
                </a:cubicBezTo>
                <a:cubicBezTo>
                  <a:pt x="146" y="51"/>
                  <a:pt x="142" y="51"/>
                  <a:pt x="141" y="53"/>
                </a:cubicBezTo>
                <a:cubicBezTo>
                  <a:pt x="144" y="52"/>
                  <a:pt x="143" y="53"/>
                  <a:pt x="144" y="53"/>
                </a:cubicBezTo>
                <a:cubicBezTo>
                  <a:pt x="145" y="52"/>
                  <a:pt x="146" y="52"/>
                  <a:pt x="147" y="51"/>
                </a:cubicBezTo>
                <a:cubicBezTo>
                  <a:pt x="147" y="51"/>
                  <a:pt x="147" y="51"/>
                  <a:pt x="147" y="51"/>
                </a:cubicBezTo>
                <a:cubicBezTo>
                  <a:pt x="152" y="49"/>
                  <a:pt x="161" y="48"/>
                  <a:pt x="168" y="47"/>
                </a:cubicBezTo>
                <a:cubicBezTo>
                  <a:pt x="173" y="46"/>
                  <a:pt x="178" y="44"/>
                  <a:pt x="184" y="44"/>
                </a:cubicBezTo>
                <a:cubicBezTo>
                  <a:pt x="182" y="45"/>
                  <a:pt x="190" y="45"/>
                  <a:pt x="186" y="46"/>
                </a:cubicBezTo>
                <a:cubicBezTo>
                  <a:pt x="189" y="47"/>
                  <a:pt x="192" y="46"/>
                  <a:pt x="192" y="46"/>
                </a:cubicBezTo>
                <a:cubicBezTo>
                  <a:pt x="189" y="45"/>
                  <a:pt x="191" y="45"/>
                  <a:pt x="189" y="45"/>
                </a:cubicBezTo>
                <a:cubicBezTo>
                  <a:pt x="190" y="44"/>
                  <a:pt x="194" y="45"/>
                  <a:pt x="196" y="45"/>
                </a:cubicBezTo>
                <a:cubicBezTo>
                  <a:pt x="195" y="45"/>
                  <a:pt x="195" y="45"/>
                  <a:pt x="195" y="45"/>
                </a:cubicBezTo>
                <a:cubicBezTo>
                  <a:pt x="198" y="46"/>
                  <a:pt x="197" y="45"/>
                  <a:pt x="199" y="44"/>
                </a:cubicBezTo>
                <a:cubicBezTo>
                  <a:pt x="200" y="45"/>
                  <a:pt x="204" y="45"/>
                  <a:pt x="207" y="45"/>
                </a:cubicBezTo>
                <a:cubicBezTo>
                  <a:pt x="210" y="44"/>
                  <a:pt x="210" y="44"/>
                  <a:pt x="210" y="44"/>
                </a:cubicBezTo>
                <a:cubicBezTo>
                  <a:pt x="208" y="45"/>
                  <a:pt x="213" y="45"/>
                  <a:pt x="213" y="45"/>
                </a:cubicBezTo>
                <a:cubicBezTo>
                  <a:pt x="216" y="45"/>
                  <a:pt x="218" y="44"/>
                  <a:pt x="221" y="45"/>
                </a:cubicBezTo>
                <a:cubicBezTo>
                  <a:pt x="220" y="45"/>
                  <a:pt x="225" y="45"/>
                  <a:pt x="225" y="46"/>
                </a:cubicBezTo>
                <a:cubicBezTo>
                  <a:pt x="231" y="48"/>
                  <a:pt x="235" y="45"/>
                  <a:pt x="241" y="48"/>
                </a:cubicBezTo>
                <a:cubicBezTo>
                  <a:pt x="241" y="48"/>
                  <a:pt x="239" y="48"/>
                  <a:pt x="241" y="49"/>
                </a:cubicBezTo>
                <a:cubicBezTo>
                  <a:pt x="242" y="49"/>
                  <a:pt x="245" y="49"/>
                  <a:pt x="246" y="50"/>
                </a:cubicBezTo>
                <a:cubicBezTo>
                  <a:pt x="246" y="50"/>
                  <a:pt x="246" y="50"/>
                  <a:pt x="246" y="50"/>
                </a:cubicBezTo>
                <a:cubicBezTo>
                  <a:pt x="246" y="50"/>
                  <a:pt x="246" y="50"/>
                  <a:pt x="246" y="50"/>
                </a:cubicBezTo>
                <a:cubicBezTo>
                  <a:pt x="247" y="50"/>
                  <a:pt x="248" y="50"/>
                  <a:pt x="248" y="50"/>
                </a:cubicBezTo>
                <a:cubicBezTo>
                  <a:pt x="250" y="49"/>
                  <a:pt x="251" y="49"/>
                  <a:pt x="256" y="49"/>
                </a:cubicBezTo>
                <a:cubicBezTo>
                  <a:pt x="256" y="48"/>
                  <a:pt x="252" y="48"/>
                  <a:pt x="251" y="48"/>
                </a:cubicBezTo>
                <a:cubicBezTo>
                  <a:pt x="249" y="48"/>
                  <a:pt x="249" y="48"/>
                  <a:pt x="249" y="48"/>
                </a:cubicBezTo>
                <a:cubicBezTo>
                  <a:pt x="248" y="47"/>
                  <a:pt x="247" y="47"/>
                  <a:pt x="246" y="47"/>
                </a:cubicBezTo>
                <a:cubicBezTo>
                  <a:pt x="245" y="47"/>
                  <a:pt x="244" y="47"/>
                  <a:pt x="243" y="46"/>
                </a:cubicBezTo>
                <a:cubicBezTo>
                  <a:pt x="247" y="46"/>
                  <a:pt x="254" y="48"/>
                  <a:pt x="259" y="48"/>
                </a:cubicBezTo>
                <a:cubicBezTo>
                  <a:pt x="258" y="47"/>
                  <a:pt x="256" y="46"/>
                  <a:pt x="254" y="45"/>
                </a:cubicBezTo>
                <a:cubicBezTo>
                  <a:pt x="251" y="45"/>
                  <a:pt x="249" y="44"/>
                  <a:pt x="245" y="43"/>
                </a:cubicBezTo>
                <a:cubicBezTo>
                  <a:pt x="246" y="43"/>
                  <a:pt x="247" y="44"/>
                  <a:pt x="248" y="44"/>
                </a:cubicBezTo>
                <a:cubicBezTo>
                  <a:pt x="244" y="43"/>
                  <a:pt x="244" y="43"/>
                  <a:pt x="244" y="43"/>
                </a:cubicBezTo>
                <a:cubicBezTo>
                  <a:pt x="245" y="44"/>
                  <a:pt x="246" y="45"/>
                  <a:pt x="247" y="45"/>
                </a:cubicBezTo>
                <a:cubicBezTo>
                  <a:pt x="244" y="44"/>
                  <a:pt x="241" y="44"/>
                  <a:pt x="239" y="43"/>
                </a:cubicBezTo>
                <a:cubicBezTo>
                  <a:pt x="242" y="44"/>
                  <a:pt x="243" y="46"/>
                  <a:pt x="241" y="45"/>
                </a:cubicBezTo>
                <a:cubicBezTo>
                  <a:pt x="238" y="43"/>
                  <a:pt x="237" y="45"/>
                  <a:pt x="235" y="44"/>
                </a:cubicBezTo>
                <a:cubicBezTo>
                  <a:pt x="236" y="45"/>
                  <a:pt x="238" y="45"/>
                  <a:pt x="237" y="45"/>
                </a:cubicBezTo>
                <a:cubicBezTo>
                  <a:pt x="232" y="43"/>
                  <a:pt x="230" y="44"/>
                  <a:pt x="226" y="42"/>
                </a:cubicBezTo>
                <a:cubicBezTo>
                  <a:pt x="226" y="44"/>
                  <a:pt x="220" y="42"/>
                  <a:pt x="219" y="43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17" y="44"/>
                  <a:pt x="217" y="44"/>
                  <a:pt x="217" y="44"/>
                </a:cubicBezTo>
                <a:cubicBezTo>
                  <a:pt x="212" y="43"/>
                  <a:pt x="220" y="43"/>
                  <a:pt x="214" y="42"/>
                </a:cubicBezTo>
                <a:cubicBezTo>
                  <a:pt x="208" y="41"/>
                  <a:pt x="208" y="43"/>
                  <a:pt x="204" y="43"/>
                </a:cubicBezTo>
                <a:cubicBezTo>
                  <a:pt x="205" y="42"/>
                  <a:pt x="209" y="41"/>
                  <a:pt x="213" y="42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2" y="40"/>
                  <a:pt x="217" y="41"/>
                  <a:pt x="219" y="41"/>
                </a:cubicBezTo>
                <a:cubicBezTo>
                  <a:pt x="215" y="42"/>
                  <a:pt x="221" y="42"/>
                  <a:pt x="223" y="43"/>
                </a:cubicBezTo>
                <a:cubicBezTo>
                  <a:pt x="224" y="42"/>
                  <a:pt x="221" y="42"/>
                  <a:pt x="224" y="41"/>
                </a:cubicBezTo>
                <a:cubicBezTo>
                  <a:pt x="221" y="41"/>
                  <a:pt x="221" y="41"/>
                  <a:pt x="217" y="40"/>
                </a:cubicBezTo>
                <a:cubicBezTo>
                  <a:pt x="225" y="41"/>
                  <a:pt x="225" y="38"/>
                  <a:pt x="232" y="39"/>
                </a:cubicBezTo>
                <a:cubicBezTo>
                  <a:pt x="229" y="39"/>
                  <a:pt x="233" y="41"/>
                  <a:pt x="234" y="41"/>
                </a:cubicBezTo>
                <a:cubicBezTo>
                  <a:pt x="235" y="42"/>
                  <a:pt x="239" y="42"/>
                  <a:pt x="240" y="42"/>
                </a:cubicBezTo>
                <a:cubicBezTo>
                  <a:pt x="239" y="40"/>
                  <a:pt x="239" y="40"/>
                  <a:pt x="239" y="40"/>
                </a:cubicBezTo>
                <a:cubicBezTo>
                  <a:pt x="241" y="40"/>
                  <a:pt x="243" y="41"/>
                  <a:pt x="244" y="42"/>
                </a:cubicBezTo>
                <a:cubicBezTo>
                  <a:pt x="245" y="43"/>
                  <a:pt x="246" y="43"/>
                  <a:pt x="247" y="43"/>
                </a:cubicBezTo>
                <a:cubicBezTo>
                  <a:pt x="248" y="44"/>
                  <a:pt x="249" y="44"/>
                  <a:pt x="250" y="44"/>
                </a:cubicBezTo>
                <a:cubicBezTo>
                  <a:pt x="251" y="43"/>
                  <a:pt x="246" y="42"/>
                  <a:pt x="247" y="42"/>
                </a:cubicBezTo>
                <a:cubicBezTo>
                  <a:pt x="251" y="43"/>
                  <a:pt x="252" y="44"/>
                  <a:pt x="254" y="45"/>
                </a:cubicBezTo>
                <a:cubicBezTo>
                  <a:pt x="256" y="46"/>
                  <a:pt x="258" y="47"/>
                  <a:pt x="260" y="49"/>
                </a:cubicBezTo>
                <a:cubicBezTo>
                  <a:pt x="261" y="48"/>
                  <a:pt x="261" y="47"/>
                  <a:pt x="263" y="47"/>
                </a:cubicBezTo>
                <a:cubicBezTo>
                  <a:pt x="262" y="48"/>
                  <a:pt x="264" y="49"/>
                  <a:pt x="261" y="49"/>
                </a:cubicBezTo>
                <a:cubicBezTo>
                  <a:pt x="263" y="49"/>
                  <a:pt x="265" y="49"/>
                  <a:pt x="267" y="50"/>
                </a:cubicBezTo>
                <a:cubicBezTo>
                  <a:pt x="263" y="48"/>
                  <a:pt x="269" y="49"/>
                  <a:pt x="270" y="49"/>
                </a:cubicBezTo>
                <a:cubicBezTo>
                  <a:pt x="272" y="49"/>
                  <a:pt x="269" y="49"/>
                  <a:pt x="268" y="49"/>
                </a:cubicBezTo>
                <a:cubicBezTo>
                  <a:pt x="269" y="50"/>
                  <a:pt x="271" y="51"/>
                  <a:pt x="272" y="50"/>
                </a:cubicBezTo>
                <a:cubicBezTo>
                  <a:pt x="272" y="51"/>
                  <a:pt x="267" y="51"/>
                  <a:pt x="264" y="51"/>
                </a:cubicBezTo>
                <a:cubicBezTo>
                  <a:pt x="266" y="52"/>
                  <a:pt x="266" y="52"/>
                  <a:pt x="266" y="52"/>
                </a:cubicBezTo>
                <a:cubicBezTo>
                  <a:pt x="265" y="52"/>
                  <a:pt x="264" y="51"/>
                  <a:pt x="262" y="51"/>
                </a:cubicBezTo>
                <a:cubicBezTo>
                  <a:pt x="264" y="52"/>
                  <a:pt x="264" y="53"/>
                  <a:pt x="263" y="53"/>
                </a:cubicBezTo>
                <a:cubicBezTo>
                  <a:pt x="263" y="53"/>
                  <a:pt x="263" y="53"/>
                  <a:pt x="263" y="53"/>
                </a:cubicBezTo>
                <a:cubicBezTo>
                  <a:pt x="262" y="52"/>
                  <a:pt x="260" y="52"/>
                  <a:pt x="261" y="52"/>
                </a:cubicBezTo>
                <a:cubicBezTo>
                  <a:pt x="259" y="53"/>
                  <a:pt x="263" y="54"/>
                  <a:pt x="264" y="55"/>
                </a:cubicBezTo>
                <a:cubicBezTo>
                  <a:pt x="266" y="55"/>
                  <a:pt x="266" y="55"/>
                  <a:pt x="266" y="55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79" y="54"/>
                  <a:pt x="280" y="55"/>
                  <a:pt x="283" y="57"/>
                </a:cubicBezTo>
                <a:cubicBezTo>
                  <a:pt x="284" y="56"/>
                  <a:pt x="284" y="56"/>
                  <a:pt x="284" y="56"/>
                </a:cubicBezTo>
                <a:cubicBezTo>
                  <a:pt x="287" y="57"/>
                  <a:pt x="290" y="58"/>
                  <a:pt x="288" y="59"/>
                </a:cubicBezTo>
                <a:cubicBezTo>
                  <a:pt x="288" y="58"/>
                  <a:pt x="287" y="58"/>
                  <a:pt x="287" y="58"/>
                </a:cubicBezTo>
                <a:cubicBezTo>
                  <a:pt x="286" y="58"/>
                  <a:pt x="286" y="58"/>
                  <a:pt x="286" y="58"/>
                </a:cubicBezTo>
                <a:cubicBezTo>
                  <a:pt x="286" y="58"/>
                  <a:pt x="286" y="58"/>
                  <a:pt x="286" y="58"/>
                </a:cubicBezTo>
                <a:cubicBezTo>
                  <a:pt x="292" y="59"/>
                  <a:pt x="292" y="59"/>
                  <a:pt x="292" y="59"/>
                </a:cubicBezTo>
                <a:cubicBezTo>
                  <a:pt x="286" y="59"/>
                  <a:pt x="291" y="61"/>
                  <a:pt x="289" y="62"/>
                </a:cubicBezTo>
                <a:cubicBezTo>
                  <a:pt x="295" y="64"/>
                  <a:pt x="295" y="64"/>
                  <a:pt x="295" y="64"/>
                </a:cubicBezTo>
                <a:cubicBezTo>
                  <a:pt x="292" y="62"/>
                  <a:pt x="296" y="63"/>
                  <a:pt x="297" y="63"/>
                </a:cubicBezTo>
                <a:cubicBezTo>
                  <a:pt x="297" y="64"/>
                  <a:pt x="302" y="65"/>
                  <a:pt x="304" y="65"/>
                </a:cubicBezTo>
                <a:cubicBezTo>
                  <a:pt x="303" y="66"/>
                  <a:pt x="303" y="66"/>
                  <a:pt x="303" y="66"/>
                </a:cubicBezTo>
                <a:cubicBezTo>
                  <a:pt x="305" y="67"/>
                  <a:pt x="308" y="68"/>
                  <a:pt x="311" y="68"/>
                </a:cubicBezTo>
                <a:cubicBezTo>
                  <a:pt x="311" y="68"/>
                  <a:pt x="314" y="68"/>
                  <a:pt x="316" y="67"/>
                </a:cubicBezTo>
                <a:cubicBezTo>
                  <a:pt x="312" y="65"/>
                  <a:pt x="315" y="66"/>
                  <a:pt x="315" y="65"/>
                </a:cubicBezTo>
                <a:cubicBezTo>
                  <a:pt x="315" y="66"/>
                  <a:pt x="316" y="66"/>
                  <a:pt x="316" y="66"/>
                </a:cubicBezTo>
                <a:cubicBezTo>
                  <a:pt x="317" y="66"/>
                  <a:pt x="315" y="65"/>
                  <a:pt x="315" y="65"/>
                </a:cubicBezTo>
                <a:cubicBezTo>
                  <a:pt x="311" y="63"/>
                  <a:pt x="306" y="62"/>
                  <a:pt x="304" y="63"/>
                </a:cubicBezTo>
                <a:cubicBezTo>
                  <a:pt x="305" y="64"/>
                  <a:pt x="307" y="63"/>
                  <a:pt x="308" y="64"/>
                </a:cubicBezTo>
                <a:cubicBezTo>
                  <a:pt x="306" y="64"/>
                  <a:pt x="303" y="63"/>
                  <a:pt x="299" y="61"/>
                </a:cubicBezTo>
                <a:cubicBezTo>
                  <a:pt x="298" y="60"/>
                  <a:pt x="298" y="60"/>
                  <a:pt x="298" y="60"/>
                </a:cubicBezTo>
                <a:cubicBezTo>
                  <a:pt x="295" y="60"/>
                  <a:pt x="295" y="60"/>
                  <a:pt x="295" y="60"/>
                </a:cubicBezTo>
                <a:cubicBezTo>
                  <a:pt x="296" y="60"/>
                  <a:pt x="296" y="59"/>
                  <a:pt x="299" y="60"/>
                </a:cubicBezTo>
                <a:cubicBezTo>
                  <a:pt x="299" y="59"/>
                  <a:pt x="296" y="59"/>
                  <a:pt x="293" y="58"/>
                </a:cubicBezTo>
                <a:cubicBezTo>
                  <a:pt x="292" y="58"/>
                  <a:pt x="292" y="58"/>
                  <a:pt x="292" y="58"/>
                </a:cubicBezTo>
                <a:cubicBezTo>
                  <a:pt x="292" y="58"/>
                  <a:pt x="288" y="56"/>
                  <a:pt x="291" y="56"/>
                </a:cubicBezTo>
                <a:cubicBezTo>
                  <a:pt x="297" y="57"/>
                  <a:pt x="297" y="57"/>
                  <a:pt x="297" y="57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301" y="58"/>
                  <a:pt x="301" y="58"/>
                  <a:pt x="301" y="58"/>
                </a:cubicBezTo>
                <a:cubicBezTo>
                  <a:pt x="300" y="58"/>
                  <a:pt x="300" y="58"/>
                  <a:pt x="300" y="58"/>
                </a:cubicBezTo>
                <a:cubicBezTo>
                  <a:pt x="308" y="60"/>
                  <a:pt x="301" y="60"/>
                  <a:pt x="310" y="62"/>
                </a:cubicBezTo>
                <a:cubicBezTo>
                  <a:pt x="313" y="62"/>
                  <a:pt x="315" y="63"/>
                  <a:pt x="320" y="65"/>
                </a:cubicBezTo>
                <a:cubicBezTo>
                  <a:pt x="316" y="64"/>
                  <a:pt x="319" y="66"/>
                  <a:pt x="318" y="66"/>
                </a:cubicBezTo>
                <a:cubicBezTo>
                  <a:pt x="321" y="68"/>
                  <a:pt x="323" y="68"/>
                  <a:pt x="325" y="68"/>
                </a:cubicBezTo>
                <a:cubicBezTo>
                  <a:pt x="325" y="69"/>
                  <a:pt x="326" y="70"/>
                  <a:pt x="323" y="68"/>
                </a:cubicBezTo>
                <a:cubicBezTo>
                  <a:pt x="322" y="70"/>
                  <a:pt x="327" y="70"/>
                  <a:pt x="326" y="71"/>
                </a:cubicBezTo>
                <a:cubicBezTo>
                  <a:pt x="330" y="73"/>
                  <a:pt x="332" y="73"/>
                  <a:pt x="334" y="72"/>
                </a:cubicBezTo>
                <a:cubicBezTo>
                  <a:pt x="336" y="72"/>
                  <a:pt x="338" y="72"/>
                  <a:pt x="343" y="74"/>
                </a:cubicBezTo>
                <a:cubicBezTo>
                  <a:pt x="343" y="74"/>
                  <a:pt x="343" y="74"/>
                  <a:pt x="343" y="74"/>
                </a:cubicBezTo>
                <a:cubicBezTo>
                  <a:pt x="349" y="75"/>
                  <a:pt x="353" y="76"/>
                  <a:pt x="360" y="75"/>
                </a:cubicBezTo>
                <a:cubicBezTo>
                  <a:pt x="362" y="76"/>
                  <a:pt x="364" y="77"/>
                  <a:pt x="365" y="77"/>
                </a:cubicBezTo>
                <a:cubicBezTo>
                  <a:pt x="364" y="77"/>
                  <a:pt x="361" y="78"/>
                  <a:pt x="362" y="79"/>
                </a:cubicBezTo>
                <a:cubicBezTo>
                  <a:pt x="360" y="78"/>
                  <a:pt x="357" y="78"/>
                  <a:pt x="354" y="77"/>
                </a:cubicBezTo>
                <a:cubicBezTo>
                  <a:pt x="354" y="77"/>
                  <a:pt x="355" y="78"/>
                  <a:pt x="356" y="78"/>
                </a:cubicBezTo>
                <a:cubicBezTo>
                  <a:pt x="354" y="78"/>
                  <a:pt x="353" y="77"/>
                  <a:pt x="351" y="77"/>
                </a:cubicBezTo>
                <a:cubicBezTo>
                  <a:pt x="351" y="78"/>
                  <a:pt x="354" y="78"/>
                  <a:pt x="352" y="78"/>
                </a:cubicBezTo>
                <a:cubicBezTo>
                  <a:pt x="349" y="77"/>
                  <a:pt x="349" y="77"/>
                  <a:pt x="349" y="77"/>
                </a:cubicBezTo>
                <a:cubicBezTo>
                  <a:pt x="345" y="77"/>
                  <a:pt x="347" y="79"/>
                  <a:pt x="342" y="78"/>
                </a:cubicBezTo>
                <a:cubicBezTo>
                  <a:pt x="343" y="77"/>
                  <a:pt x="345" y="76"/>
                  <a:pt x="347" y="76"/>
                </a:cubicBezTo>
                <a:cubicBezTo>
                  <a:pt x="345" y="76"/>
                  <a:pt x="350" y="76"/>
                  <a:pt x="348" y="75"/>
                </a:cubicBezTo>
                <a:cubicBezTo>
                  <a:pt x="345" y="76"/>
                  <a:pt x="344" y="75"/>
                  <a:pt x="340" y="75"/>
                </a:cubicBezTo>
                <a:cubicBezTo>
                  <a:pt x="340" y="75"/>
                  <a:pt x="340" y="75"/>
                  <a:pt x="341" y="75"/>
                </a:cubicBezTo>
                <a:cubicBezTo>
                  <a:pt x="339" y="74"/>
                  <a:pt x="338" y="74"/>
                  <a:pt x="336" y="73"/>
                </a:cubicBezTo>
                <a:cubicBezTo>
                  <a:pt x="337" y="74"/>
                  <a:pt x="332" y="73"/>
                  <a:pt x="332" y="74"/>
                </a:cubicBezTo>
                <a:cubicBezTo>
                  <a:pt x="337" y="76"/>
                  <a:pt x="336" y="75"/>
                  <a:pt x="342" y="77"/>
                </a:cubicBezTo>
                <a:cubicBezTo>
                  <a:pt x="340" y="77"/>
                  <a:pt x="338" y="77"/>
                  <a:pt x="336" y="78"/>
                </a:cubicBezTo>
                <a:cubicBezTo>
                  <a:pt x="336" y="78"/>
                  <a:pt x="336" y="78"/>
                  <a:pt x="336" y="78"/>
                </a:cubicBezTo>
                <a:cubicBezTo>
                  <a:pt x="334" y="79"/>
                  <a:pt x="335" y="79"/>
                  <a:pt x="335" y="81"/>
                </a:cubicBezTo>
                <a:cubicBezTo>
                  <a:pt x="338" y="80"/>
                  <a:pt x="340" y="82"/>
                  <a:pt x="344" y="82"/>
                </a:cubicBezTo>
                <a:cubicBezTo>
                  <a:pt x="345" y="81"/>
                  <a:pt x="342" y="80"/>
                  <a:pt x="340" y="80"/>
                </a:cubicBezTo>
                <a:cubicBezTo>
                  <a:pt x="342" y="80"/>
                  <a:pt x="343" y="80"/>
                  <a:pt x="344" y="80"/>
                </a:cubicBezTo>
                <a:cubicBezTo>
                  <a:pt x="343" y="80"/>
                  <a:pt x="343" y="80"/>
                  <a:pt x="343" y="80"/>
                </a:cubicBezTo>
                <a:cubicBezTo>
                  <a:pt x="346" y="81"/>
                  <a:pt x="349" y="81"/>
                  <a:pt x="352" y="82"/>
                </a:cubicBezTo>
                <a:cubicBezTo>
                  <a:pt x="350" y="82"/>
                  <a:pt x="350" y="82"/>
                  <a:pt x="349" y="83"/>
                </a:cubicBezTo>
                <a:cubicBezTo>
                  <a:pt x="350" y="83"/>
                  <a:pt x="351" y="83"/>
                  <a:pt x="352" y="84"/>
                </a:cubicBezTo>
                <a:cubicBezTo>
                  <a:pt x="352" y="83"/>
                  <a:pt x="352" y="82"/>
                  <a:pt x="353" y="82"/>
                </a:cubicBezTo>
                <a:cubicBezTo>
                  <a:pt x="359" y="83"/>
                  <a:pt x="362" y="83"/>
                  <a:pt x="364" y="85"/>
                </a:cubicBezTo>
                <a:cubicBezTo>
                  <a:pt x="365" y="85"/>
                  <a:pt x="365" y="85"/>
                  <a:pt x="365" y="85"/>
                </a:cubicBezTo>
                <a:cubicBezTo>
                  <a:pt x="364" y="84"/>
                  <a:pt x="369" y="83"/>
                  <a:pt x="371" y="82"/>
                </a:cubicBezTo>
                <a:cubicBezTo>
                  <a:pt x="371" y="83"/>
                  <a:pt x="374" y="82"/>
                  <a:pt x="376" y="83"/>
                </a:cubicBezTo>
                <a:cubicBezTo>
                  <a:pt x="377" y="81"/>
                  <a:pt x="376" y="80"/>
                  <a:pt x="373" y="79"/>
                </a:cubicBezTo>
                <a:cubicBezTo>
                  <a:pt x="369" y="80"/>
                  <a:pt x="371" y="80"/>
                  <a:pt x="369" y="82"/>
                </a:cubicBezTo>
                <a:cubicBezTo>
                  <a:pt x="363" y="83"/>
                  <a:pt x="363" y="83"/>
                  <a:pt x="363" y="83"/>
                </a:cubicBezTo>
                <a:cubicBezTo>
                  <a:pt x="364" y="82"/>
                  <a:pt x="364" y="82"/>
                  <a:pt x="364" y="82"/>
                </a:cubicBezTo>
                <a:cubicBezTo>
                  <a:pt x="361" y="81"/>
                  <a:pt x="358" y="82"/>
                  <a:pt x="358" y="81"/>
                </a:cubicBezTo>
                <a:cubicBezTo>
                  <a:pt x="360" y="80"/>
                  <a:pt x="363" y="81"/>
                  <a:pt x="364" y="80"/>
                </a:cubicBezTo>
                <a:cubicBezTo>
                  <a:pt x="362" y="80"/>
                  <a:pt x="362" y="80"/>
                  <a:pt x="362" y="80"/>
                </a:cubicBezTo>
                <a:cubicBezTo>
                  <a:pt x="366" y="78"/>
                  <a:pt x="364" y="81"/>
                  <a:pt x="369" y="80"/>
                </a:cubicBezTo>
                <a:cubicBezTo>
                  <a:pt x="367" y="79"/>
                  <a:pt x="369" y="80"/>
                  <a:pt x="371" y="79"/>
                </a:cubicBezTo>
                <a:cubicBezTo>
                  <a:pt x="370" y="78"/>
                  <a:pt x="363" y="80"/>
                  <a:pt x="365" y="78"/>
                </a:cubicBezTo>
                <a:cubicBezTo>
                  <a:pt x="367" y="77"/>
                  <a:pt x="372" y="80"/>
                  <a:pt x="376" y="78"/>
                </a:cubicBezTo>
                <a:cubicBezTo>
                  <a:pt x="375" y="78"/>
                  <a:pt x="375" y="78"/>
                  <a:pt x="375" y="78"/>
                </a:cubicBezTo>
                <a:cubicBezTo>
                  <a:pt x="380" y="78"/>
                  <a:pt x="382" y="77"/>
                  <a:pt x="383" y="76"/>
                </a:cubicBezTo>
                <a:cubicBezTo>
                  <a:pt x="386" y="77"/>
                  <a:pt x="388" y="76"/>
                  <a:pt x="391" y="76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94" y="76"/>
                  <a:pt x="394" y="76"/>
                  <a:pt x="394" y="76"/>
                </a:cubicBezTo>
                <a:cubicBezTo>
                  <a:pt x="392" y="77"/>
                  <a:pt x="390" y="76"/>
                  <a:pt x="387" y="76"/>
                </a:cubicBezTo>
                <a:cubicBezTo>
                  <a:pt x="388" y="77"/>
                  <a:pt x="388" y="77"/>
                  <a:pt x="388" y="77"/>
                </a:cubicBezTo>
                <a:cubicBezTo>
                  <a:pt x="384" y="76"/>
                  <a:pt x="382" y="78"/>
                  <a:pt x="380" y="79"/>
                </a:cubicBezTo>
                <a:cubicBezTo>
                  <a:pt x="384" y="78"/>
                  <a:pt x="390" y="79"/>
                  <a:pt x="391" y="77"/>
                </a:cubicBezTo>
                <a:cubicBezTo>
                  <a:pt x="393" y="78"/>
                  <a:pt x="393" y="78"/>
                  <a:pt x="393" y="78"/>
                </a:cubicBezTo>
                <a:cubicBezTo>
                  <a:pt x="394" y="78"/>
                  <a:pt x="394" y="78"/>
                  <a:pt x="394" y="78"/>
                </a:cubicBezTo>
                <a:cubicBezTo>
                  <a:pt x="396" y="78"/>
                  <a:pt x="394" y="80"/>
                  <a:pt x="391" y="80"/>
                </a:cubicBezTo>
                <a:cubicBezTo>
                  <a:pt x="390" y="80"/>
                  <a:pt x="390" y="79"/>
                  <a:pt x="390" y="79"/>
                </a:cubicBezTo>
                <a:cubicBezTo>
                  <a:pt x="389" y="80"/>
                  <a:pt x="387" y="81"/>
                  <a:pt x="384" y="80"/>
                </a:cubicBezTo>
                <a:cubicBezTo>
                  <a:pt x="386" y="80"/>
                  <a:pt x="386" y="80"/>
                  <a:pt x="386" y="80"/>
                </a:cubicBezTo>
                <a:cubicBezTo>
                  <a:pt x="381" y="80"/>
                  <a:pt x="378" y="80"/>
                  <a:pt x="376" y="81"/>
                </a:cubicBezTo>
                <a:cubicBezTo>
                  <a:pt x="382" y="82"/>
                  <a:pt x="388" y="81"/>
                  <a:pt x="395" y="81"/>
                </a:cubicBezTo>
                <a:cubicBezTo>
                  <a:pt x="396" y="79"/>
                  <a:pt x="398" y="78"/>
                  <a:pt x="399" y="76"/>
                </a:cubicBezTo>
                <a:cubicBezTo>
                  <a:pt x="403" y="75"/>
                  <a:pt x="408" y="75"/>
                  <a:pt x="410" y="75"/>
                </a:cubicBezTo>
                <a:cubicBezTo>
                  <a:pt x="410" y="76"/>
                  <a:pt x="410" y="76"/>
                  <a:pt x="410" y="76"/>
                </a:cubicBezTo>
                <a:cubicBezTo>
                  <a:pt x="411" y="76"/>
                  <a:pt x="412" y="76"/>
                  <a:pt x="413" y="75"/>
                </a:cubicBezTo>
                <a:cubicBezTo>
                  <a:pt x="414" y="76"/>
                  <a:pt x="412" y="77"/>
                  <a:pt x="413" y="77"/>
                </a:cubicBezTo>
                <a:cubicBezTo>
                  <a:pt x="414" y="76"/>
                  <a:pt x="415" y="76"/>
                  <a:pt x="416" y="75"/>
                </a:cubicBezTo>
                <a:cubicBezTo>
                  <a:pt x="417" y="76"/>
                  <a:pt x="414" y="77"/>
                  <a:pt x="412" y="77"/>
                </a:cubicBezTo>
                <a:cubicBezTo>
                  <a:pt x="412" y="77"/>
                  <a:pt x="413" y="77"/>
                  <a:pt x="413" y="77"/>
                </a:cubicBezTo>
                <a:cubicBezTo>
                  <a:pt x="411" y="77"/>
                  <a:pt x="407" y="79"/>
                  <a:pt x="406" y="77"/>
                </a:cubicBezTo>
                <a:cubicBezTo>
                  <a:pt x="405" y="78"/>
                  <a:pt x="408" y="76"/>
                  <a:pt x="405" y="76"/>
                </a:cubicBezTo>
                <a:cubicBezTo>
                  <a:pt x="402" y="76"/>
                  <a:pt x="401" y="77"/>
                  <a:pt x="401" y="77"/>
                </a:cubicBezTo>
                <a:cubicBezTo>
                  <a:pt x="401" y="78"/>
                  <a:pt x="405" y="78"/>
                  <a:pt x="404" y="79"/>
                </a:cubicBezTo>
                <a:cubicBezTo>
                  <a:pt x="406" y="79"/>
                  <a:pt x="406" y="78"/>
                  <a:pt x="409" y="78"/>
                </a:cubicBezTo>
                <a:cubicBezTo>
                  <a:pt x="407" y="78"/>
                  <a:pt x="404" y="80"/>
                  <a:pt x="403" y="79"/>
                </a:cubicBezTo>
                <a:cubicBezTo>
                  <a:pt x="399" y="80"/>
                  <a:pt x="400" y="82"/>
                  <a:pt x="402" y="82"/>
                </a:cubicBezTo>
                <a:cubicBezTo>
                  <a:pt x="401" y="82"/>
                  <a:pt x="409" y="81"/>
                  <a:pt x="404" y="80"/>
                </a:cubicBezTo>
                <a:cubicBezTo>
                  <a:pt x="406" y="79"/>
                  <a:pt x="410" y="79"/>
                  <a:pt x="413" y="78"/>
                </a:cubicBezTo>
                <a:cubicBezTo>
                  <a:pt x="412" y="78"/>
                  <a:pt x="412" y="78"/>
                  <a:pt x="412" y="78"/>
                </a:cubicBezTo>
                <a:cubicBezTo>
                  <a:pt x="413" y="78"/>
                  <a:pt x="414" y="78"/>
                  <a:pt x="415" y="77"/>
                </a:cubicBezTo>
                <a:cubicBezTo>
                  <a:pt x="415" y="78"/>
                  <a:pt x="414" y="78"/>
                  <a:pt x="414" y="79"/>
                </a:cubicBezTo>
                <a:cubicBezTo>
                  <a:pt x="416" y="78"/>
                  <a:pt x="417" y="77"/>
                  <a:pt x="418" y="76"/>
                </a:cubicBezTo>
                <a:cubicBezTo>
                  <a:pt x="417" y="77"/>
                  <a:pt x="417" y="77"/>
                  <a:pt x="418" y="77"/>
                </a:cubicBezTo>
                <a:cubicBezTo>
                  <a:pt x="418" y="77"/>
                  <a:pt x="418" y="77"/>
                  <a:pt x="419" y="77"/>
                </a:cubicBezTo>
                <a:cubicBezTo>
                  <a:pt x="419" y="76"/>
                  <a:pt x="420" y="76"/>
                  <a:pt x="420" y="76"/>
                </a:cubicBezTo>
                <a:cubicBezTo>
                  <a:pt x="421" y="76"/>
                  <a:pt x="421" y="76"/>
                  <a:pt x="421" y="76"/>
                </a:cubicBezTo>
                <a:cubicBezTo>
                  <a:pt x="421" y="76"/>
                  <a:pt x="422" y="76"/>
                  <a:pt x="422" y="76"/>
                </a:cubicBezTo>
                <a:cubicBezTo>
                  <a:pt x="422" y="75"/>
                  <a:pt x="423" y="73"/>
                  <a:pt x="422" y="74"/>
                </a:cubicBezTo>
                <a:cubicBezTo>
                  <a:pt x="421" y="74"/>
                  <a:pt x="420" y="74"/>
                  <a:pt x="420" y="74"/>
                </a:cubicBezTo>
                <a:cubicBezTo>
                  <a:pt x="420" y="75"/>
                  <a:pt x="419" y="75"/>
                  <a:pt x="418" y="76"/>
                </a:cubicBezTo>
                <a:cubicBezTo>
                  <a:pt x="418" y="75"/>
                  <a:pt x="419" y="75"/>
                  <a:pt x="420" y="74"/>
                </a:cubicBezTo>
                <a:cubicBezTo>
                  <a:pt x="420" y="74"/>
                  <a:pt x="420" y="74"/>
                  <a:pt x="420" y="74"/>
                </a:cubicBezTo>
                <a:cubicBezTo>
                  <a:pt x="421" y="73"/>
                  <a:pt x="421" y="73"/>
                  <a:pt x="421" y="73"/>
                </a:cubicBezTo>
                <a:cubicBezTo>
                  <a:pt x="421" y="73"/>
                  <a:pt x="421" y="73"/>
                  <a:pt x="421" y="73"/>
                </a:cubicBezTo>
                <a:cubicBezTo>
                  <a:pt x="422" y="72"/>
                  <a:pt x="422" y="72"/>
                  <a:pt x="422" y="72"/>
                </a:cubicBezTo>
                <a:cubicBezTo>
                  <a:pt x="425" y="70"/>
                  <a:pt x="422" y="75"/>
                  <a:pt x="425" y="72"/>
                </a:cubicBezTo>
                <a:cubicBezTo>
                  <a:pt x="424" y="71"/>
                  <a:pt x="424" y="71"/>
                  <a:pt x="424" y="71"/>
                </a:cubicBezTo>
                <a:cubicBezTo>
                  <a:pt x="429" y="69"/>
                  <a:pt x="436" y="66"/>
                  <a:pt x="439" y="63"/>
                </a:cubicBezTo>
                <a:cubicBezTo>
                  <a:pt x="438" y="64"/>
                  <a:pt x="439" y="65"/>
                  <a:pt x="440" y="65"/>
                </a:cubicBezTo>
                <a:cubicBezTo>
                  <a:pt x="439" y="66"/>
                  <a:pt x="436" y="68"/>
                  <a:pt x="434" y="70"/>
                </a:cubicBezTo>
                <a:cubicBezTo>
                  <a:pt x="433" y="70"/>
                  <a:pt x="436" y="66"/>
                  <a:pt x="438" y="65"/>
                </a:cubicBezTo>
                <a:cubicBezTo>
                  <a:pt x="436" y="64"/>
                  <a:pt x="433" y="70"/>
                  <a:pt x="431" y="68"/>
                </a:cubicBezTo>
                <a:cubicBezTo>
                  <a:pt x="428" y="70"/>
                  <a:pt x="428" y="71"/>
                  <a:pt x="427" y="72"/>
                </a:cubicBezTo>
                <a:cubicBezTo>
                  <a:pt x="426" y="73"/>
                  <a:pt x="425" y="74"/>
                  <a:pt x="423" y="74"/>
                </a:cubicBezTo>
                <a:cubicBezTo>
                  <a:pt x="423" y="75"/>
                  <a:pt x="422" y="75"/>
                  <a:pt x="422" y="76"/>
                </a:cubicBezTo>
                <a:cubicBezTo>
                  <a:pt x="424" y="77"/>
                  <a:pt x="428" y="73"/>
                  <a:pt x="432" y="72"/>
                </a:cubicBezTo>
                <a:cubicBezTo>
                  <a:pt x="432" y="72"/>
                  <a:pt x="431" y="72"/>
                  <a:pt x="431" y="73"/>
                </a:cubicBezTo>
                <a:cubicBezTo>
                  <a:pt x="433" y="71"/>
                  <a:pt x="434" y="71"/>
                  <a:pt x="436" y="69"/>
                </a:cubicBezTo>
                <a:cubicBezTo>
                  <a:pt x="435" y="69"/>
                  <a:pt x="435" y="69"/>
                  <a:pt x="435" y="69"/>
                </a:cubicBezTo>
                <a:cubicBezTo>
                  <a:pt x="438" y="66"/>
                  <a:pt x="438" y="69"/>
                  <a:pt x="440" y="68"/>
                </a:cubicBezTo>
                <a:cubicBezTo>
                  <a:pt x="440" y="67"/>
                  <a:pt x="443" y="66"/>
                  <a:pt x="442" y="65"/>
                </a:cubicBezTo>
                <a:cubicBezTo>
                  <a:pt x="445" y="64"/>
                  <a:pt x="445" y="64"/>
                  <a:pt x="445" y="64"/>
                </a:cubicBezTo>
                <a:cubicBezTo>
                  <a:pt x="445" y="63"/>
                  <a:pt x="445" y="63"/>
                  <a:pt x="445" y="63"/>
                </a:cubicBezTo>
                <a:cubicBezTo>
                  <a:pt x="446" y="62"/>
                  <a:pt x="447" y="62"/>
                  <a:pt x="448" y="60"/>
                </a:cubicBezTo>
                <a:cubicBezTo>
                  <a:pt x="447" y="60"/>
                  <a:pt x="447" y="60"/>
                  <a:pt x="447" y="60"/>
                </a:cubicBezTo>
                <a:cubicBezTo>
                  <a:pt x="446" y="61"/>
                  <a:pt x="445" y="62"/>
                  <a:pt x="443" y="62"/>
                </a:cubicBezTo>
                <a:cubicBezTo>
                  <a:pt x="445" y="61"/>
                  <a:pt x="443" y="61"/>
                  <a:pt x="445" y="59"/>
                </a:cubicBezTo>
                <a:cubicBezTo>
                  <a:pt x="443" y="62"/>
                  <a:pt x="447" y="58"/>
                  <a:pt x="448" y="59"/>
                </a:cubicBezTo>
                <a:cubicBezTo>
                  <a:pt x="449" y="57"/>
                  <a:pt x="449" y="57"/>
                  <a:pt x="449" y="57"/>
                </a:cubicBezTo>
                <a:cubicBezTo>
                  <a:pt x="449" y="58"/>
                  <a:pt x="449" y="58"/>
                  <a:pt x="449" y="58"/>
                </a:cubicBezTo>
                <a:cubicBezTo>
                  <a:pt x="450" y="57"/>
                  <a:pt x="450" y="57"/>
                  <a:pt x="450" y="56"/>
                </a:cubicBezTo>
                <a:cubicBezTo>
                  <a:pt x="450" y="56"/>
                  <a:pt x="451" y="56"/>
                  <a:pt x="451" y="56"/>
                </a:cubicBezTo>
                <a:cubicBezTo>
                  <a:pt x="451" y="56"/>
                  <a:pt x="451" y="55"/>
                  <a:pt x="451" y="55"/>
                </a:cubicBezTo>
                <a:cubicBezTo>
                  <a:pt x="452" y="55"/>
                  <a:pt x="452" y="55"/>
                  <a:pt x="452" y="55"/>
                </a:cubicBezTo>
                <a:cubicBezTo>
                  <a:pt x="451" y="55"/>
                  <a:pt x="451" y="55"/>
                  <a:pt x="450" y="56"/>
                </a:cubicBezTo>
                <a:cubicBezTo>
                  <a:pt x="450" y="56"/>
                  <a:pt x="449" y="56"/>
                  <a:pt x="449" y="56"/>
                </a:cubicBezTo>
                <a:cubicBezTo>
                  <a:pt x="448" y="57"/>
                  <a:pt x="447" y="58"/>
                  <a:pt x="446" y="59"/>
                </a:cubicBezTo>
                <a:cubicBezTo>
                  <a:pt x="447" y="58"/>
                  <a:pt x="448" y="57"/>
                  <a:pt x="449" y="56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2" y="52"/>
                  <a:pt x="452" y="52"/>
                  <a:pt x="452" y="52"/>
                </a:cubicBezTo>
                <a:cubicBezTo>
                  <a:pt x="452" y="52"/>
                  <a:pt x="453" y="51"/>
                  <a:pt x="454" y="51"/>
                </a:cubicBezTo>
                <a:cubicBezTo>
                  <a:pt x="454" y="50"/>
                  <a:pt x="455" y="50"/>
                  <a:pt x="455" y="50"/>
                </a:cubicBezTo>
                <a:cubicBezTo>
                  <a:pt x="456" y="49"/>
                  <a:pt x="457" y="49"/>
                  <a:pt x="458" y="49"/>
                </a:cubicBezTo>
                <a:cubicBezTo>
                  <a:pt x="456" y="50"/>
                  <a:pt x="457" y="50"/>
                  <a:pt x="457" y="51"/>
                </a:cubicBezTo>
                <a:cubicBezTo>
                  <a:pt x="457" y="51"/>
                  <a:pt x="457" y="52"/>
                  <a:pt x="457" y="52"/>
                </a:cubicBezTo>
                <a:cubicBezTo>
                  <a:pt x="457" y="52"/>
                  <a:pt x="456" y="53"/>
                  <a:pt x="456" y="53"/>
                </a:cubicBezTo>
                <a:cubicBezTo>
                  <a:pt x="455" y="54"/>
                  <a:pt x="454" y="54"/>
                  <a:pt x="453" y="55"/>
                </a:cubicBezTo>
                <a:cubicBezTo>
                  <a:pt x="453" y="55"/>
                  <a:pt x="453" y="54"/>
                  <a:pt x="454" y="54"/>
                </a:cubicBezTo>
                <a:cubicBezTo>
                  <a:pt x="451" y="55"/>
                  <a:pt x="450" y="58"/>
                  <a:pt x="449" y="60"/>
                </a:cubicBezTo>
                <a:cubicBezTo>
                  <a:pt x="450" y="60"/>
                  <a:pt x="448" y="61"/>
                  <a:pt x="451" y="60"/>
                </a:cubicBezTo>
                <a:cubicBezTo>
                  <a:pt x="450" y="60"/>
                  <a:pt x="451" y="59"/>
                  <a:pt x="451" y="58"/>
                </a:cubicBezTo>
                <a:cubicBezTo>
                  <a:pt x="451" y="58"/>
                  <a:pt x="452" y="57"/>
                  <a:pt x="452" y="57"/>
                </a:cubicBezTo>
                <a:cubicBezTo>
                  <a:pt x="453" y="56"/>
                  <a:pt x="454" y="55"/>
                  <a:pt x="455" y="54"/>
                </a:cubicBezTo>
                <a:cubicBezTo>
                  <a:pt x="456" y="56"/>
                  <a:pt x="456" y="56"/>
                  <a:pt x="456" y="56"/>
                </a:cubicBezTo>
                <a:cubicBezTo>
                  <a:pt x="460" y="53"/>
                  <a:pt x="460" y="53"/>
                  <a:pt x="460" y="53"/>
                </a:cubicBezTo>
                <a:cubicBezTo>
                  <a:pt x="460" y="54"/>
                  <a:pt x="460" y="54"/>
                  <a:pt x="460" y="54"/>
                </a:cubicBezTo>
                <a:cubicBezTo>
                  <a:pt x="461" y="54"/>
                  <a:pt x="463" y="51"/>
                  <a:pt x="466" y="50"/>
                </a:cubicBezTo>
                <a:cubicBezTo>
                  <a:pt x="468" y="48"/>
                  <a:pt x="475" y="43"/>
                  <a:pt x="471" y="44"/>
                </a:cubicBezTo>
                <a:cubicBezTo>
                  <a:pt x="474" y="43"/>
                  <a:pt x="475" y="40"/>
                  <a:pt x="477" y="38"/>
                </a:cubicBezTo>
                <a:cubicBezTo>
                  <a:pt x="474" y="40"/>
                  <a:pt x="474" y="40"/>
                  <a:pt x="474" y="40"/>
                </a:cubicBezTo>
                <a:cubicBezTo>
                  <a:pt x="477" y="36"/>
                  <a:pt x="476" y="38"/>
                  <a:pt x="478" y="34"/>
                </a:cubicBezTo>
                <a:cubicBezTo>
                  <a:pt x="478" y="34"/>
                  <a:pt x="479" y="34"/>
                  <a:pt x="479" y="35"/>
                </a:cubicBezTo>
                <a:cubicBezTo>
                  <a:pt x="484" y="31"/>
                  <a:pt x="492" y="26"/>
                  <a:pt x="494" y="23"/>
                </a:cubicBezTo>
                <a:cubicBezTo>
                  <a:pt x="498" y="21"/>
                  <a:pt x="499" y="22"/>
                  <a:pt x="504" y="18"/>
                </a:cubicBezTo>
                <a:cubicBezTo>
                  <a:pt x="505" y="17"/>
                  <a:pt x="503" y="17"/>
                  <a:pt x="507" y="16"/>
                </a:cubicBezTo>
                <a:cubicBezTo>
                  <a:pt x="507" y="16"/>
                  <a:pt x="504" y="19"/>
                  <a:pt x="508" y="16"/>
                </a:cubicBezTo>
                <a:cubicBezTo>
                  <a:pt x="510" y="13"/>
                  <a:pt x="515" y="13"/>
                  <a:pt x="518" y="10"/>
                </a:cubicBezTo>
                <a:cubicBezTo>
                  <a:pt x="521" y="9"/>
                  <a:pt x="524" y="8"/>
                  <a:pt x="524" y="9"/>
                </a:cubicBezTo>
                <a:cubicBezTo>
                  <a:pt x="520" y="10"/>
                  <a:pt x="516" y="13"/>
                  <a:pt x="515" y="14"/>
                </a:cubicBezTo>
                <a:cubicBezTo>
                  <a:pt x="516" y="13"/>
                  <a:pt x="513" y="14"/>
                  <a:pt x="515" y="13"/>
                </a:cubicBezTo>
                <a:cubicBezTo>
                  <a:pt x="510" y="14"/>
                  <a:pt x="512" y="15"/>
                  <a:pt x="508" y="17"/>
                </a:cubicBezTo>
                <a:cubicBezTo>
                  <a:pt x="507" y="17"/>
                  <a:pt x="510" y="16"/>
                  <a:pt x="511" y="16"/>
                </a:cubicBezTo>
                <a:cubicBezTo>
                  <a:pt x="512" y="17"/>
                  <a:pt x="503" y="21"/>
                  <a:pt x="508" y="20"/>
                </a:cubicBezTo>
                <a:cubicBezTo>
                  <a:pt x="512" y="18"/>
                  <a:pt x="512" y="14"/>
                  <a:pt x="517" y="14"/>
                </a:cubicBezTo>
                <a:cubicBezTo>
                  <a:pt x="516" y="15"/>
                  <a:pt x="513" y="16"/>
                  <a:pt x="511" y="18"/>
                </a:cubicBezTo>
                <a:cubicBezTo>
                  <a:pt x="515" y="17"/>
                  <a:pt x="515" y="17"/>
                  <a:pt x="515" y="17"/>
                </a:cubicBezTo>
                <a:cubicBezTo>
                  <a:pt x="517" y="15"/>
                  <a:pt x="517" y="15"/>
                  <a:pt x="517" y="15"/>
                </a:cubicBezTo>
                <a:cubicBezTo>
                  <a:pt x="517" y="15"/>
                  <a:pt x="517" y="15"/>
                  <a:pt x="517" y="15"/>
                </a:cubicBezTo>
                <a:cubicBezTo>
                  <a:pt x="523" y="13"/>
                  <a:pt x="522" y="11"/>
                  <a:pt x="527" y="8"/>
                </a:cubicBezTo>
                <a:cubicBezTo>
                  <a:pt x="523" y="9"/>
                  <a:pt x="527" y="6"/>
                  <a:pt x="524" y="6"/>
                </a:cubicBezTo>
                <a:cubicBezTo>
                  <a:pt x="528" y="4"/>
                  <a:pt x="530" y="4"/>
                  <a:pt x="531" y="5"/>
                </a:cubicBezTo>
                <a:cubicBezTo>
                  <a:pt x="525" y="9"/>
                  <a:pt x="531" y="6"/>
                  <a:pt x="525" y="10"/>
                </a:cubicBezTo>
                <a:cubicBezTo>
                  <a:pt x="527" y="10"/>
                  <a:pt x="525" y="13"/>
                  <a:pt x="528" y="11"/>
                </a:cubicBezTo>
                <a:cubicBezTo>
                  <a:pt x="532" y="9"/>
                  <a:pt x="527" y="11"/>
                  <a:pt x="531" y="9"/>
                </a:cubicBezTo>
                <a:cubicBezTo>
                  <a:pt x="531" y="9"/>
                  <a:pt x="531" y="9"/>
                  <a:pt x="531" y="9"/>
                </a:cubicBezTo>
                <a:cubicBezTo>
                  <a:pt x="533" y="7"/>
                  <a:pt x="534" y="8"/>
                  <a:pt x="536" y="7"/>
                </a:cubicBezTo>
                <a:cubicBezTo>
                  <a:pt x="535" y="7"/>
                  <a:pt x="535" y="7"/>
                  <a:pt x="535" y="7"/>
                </a:cubicBezTo>
                <a:cubicBezTo>
                  <a:pt x="539" y="7"/>
                  <a:pt x="538" y="5"/>
                  <a:pt x="541" y="5"/>
                </a:cubicBezTo>
                <a:cubicBezTo>
                  <a:pt x="540" y="4"/>
                  <a:pt x="543" y="4"/>
                  <a:pt x="545" y="3"/>
                </a:cubicBezTo>
                <a:cubicBezTo>
                  <a:pt x="542" y="3"/>
                  <a:pt x="540" y="2"/>
                  <a:pt x="534" y="4"/>
                </a:cubicBezTo>
                <a:cubicBezTo>
                  <a:pt x="534" y="5"/>
                  <a:pt x="534" y="5"/>
                  <a:pt x="532" y="6"/>
                </a:cubicBezTo>
                <a:cubicBezTo>
                  <a:pt x="533" y="6"/>
                  <a:pt x="535" y="5"/>
                  <a:pt x="536" y="5"/>
                </a:cubicBezTo>
                <a:cubicBezTo>
                  <a:pt x="535" y="5"/>
                  <a:pt x="535" y="6"/>
                  <a:pt x="534" y="6"/>
                </a:cubicBezTo>
                <a:cubicBezTo>
                  <a:pt x="531" y="7"/>
                  <a:pt x="531" y="7"/>
                  <a:pt x="531" y="7"/>
                </a:cubicBezTo>
                <a:cubicBezTo>
                  <a:pt x="534" y="5"/>
                  <a:pt x="532" y="5"/>
                  <a:pt x="534" y="3"/>
                </a:cubicBezTo>
                <a:cubicBezTo>
                  <a:pt x="538" y="2"/>
                  <a:pt x="537" y="2"/>
                  <a:pt x="540" y="2"/>
                </a:cubicBezTo>
                <a:cubicBezTo>
                  <a:pt x="540" y="3"/>
                  <a:pt x="548" y="2"/>
                  <a:pt x="553" y="2"/>
                </a:cubicBezTo>
                <a:cubicBezTo>
                  <a:pt x="552" y="2"/>
                  <a:pt x="551" y="2"/>
                  <a:pt x="550" y="2"/>
                </a:cubicBezTo>
                <a:cubicBezTo>
                  <a:pt x="547" y="3"/>
                  <a:pt x="553" y="3"/>
                  <a:pt x="553" y="3"/>
                </a:cubicBezTo>
                <a:cubicBezTo>
                  <a:pt x="555" y="2"/>
                  <a:pt x="555" y="2"/>
                  <a:pt x="555" y="2"/>
                </a:cubicBezTo>
                <a:cubicBezTo>
                  <a:pt x="555" y="2"/>
                  <a:pt x="554" y="3"/>
                  <a:pt x="555" y="3"/>
                </a:cubicBezTo>
                <a:cubicBezTo>
                  <a:pt x="559" y="2"/>
                  <a:pt x="558" y="1"/>
                  <a:pt x="561" y="0"/>
                </a:cubicBezTo>
                <a:cubicBezTo>
                  <a:pt x="562" y="1"/>
                  <a:pt x="559" y="2"/>
                  <a:pt x="561" y="2"/>
                </a:cubicBezTo>
                <a:cubicBezTo>
                  <a:pt x="562" y="3"/>
                  <a:pt x="564" y="4"/>
                  <a:pt x="568" y="3"/>
                </a:cubicBezTo>
                <a:cubicBezTo>
                  <a:pt x="569" y="3"/>
                  <a:pt x="570" y="3"/>
                  <a:pt x="571" y="3"/>
                </a:cubicBezTo>
                <a:cubicBezTo>
                  <a:pt x="571" y="3"/>
                  <a:pt x="571" y="3"/>
                  <a:pt x="571" y="3"/>
                </a:cubicBezTo>
                <a:cubicBezTo>
                  <a:pt x="573" y="4"/>
                  <a:pt x="573" y="4"/>
                  <a:pt x="573" y="4"/>
                </a:cubicBezTo>
                <a:cubicBezTo>
                  <a:pt x="571" y="5"/>
                  <a:pt x="569" y="3"/>
                  <a:pt x="566" y="4"/>
                </a:cubicBezTo>
                <a:cubicBezTo>
                  <a:pt x="566" y="6"/>
                  <a:pt x="566" y="6"/>
                  <a:pt x="566" y="6"/>
                </a:cubicBezTo>
                <a:cubicBezTo>
                  <a:pt x="564" y="6"/>
                  <a:pt x="562" y="6"/>
                  <a:pt x="561" y="7"/>
                </a:cubicBezTo>
                <a:cubicBezTo>
                  <a:pt x="563" y="7"/>
                  <a:pt x="564" y="7"/>
                  <a:pt x="567" y="6"/>
                </a:cubicBezTo>
                <a:cubicBezTo>
                  <a:pt x="568" y="7"/>
                  <a:pt x="565" y="7"/>
                  <a:pt x="565" y="8"/>
                </a:cubicBezTo>
                <a:cubicBezTo>
                  <a:pt x="566" y="7"/>
                  <a:pt x="566" y="7"/>
                  <a:pt x="566" y="7"/>
                </a:cubicBezTo>
                <a:cubicBezTo>
                  <a:pt x="562" y="6"/>
                  <a:pt x="560" y="8"/>
                  <a:pt x="555" y="9"/>
                </a:cubicBezTo>
                <a:cubicBezTo>
                  <a:pt x="555" y="9"/>
                  <a:pt x="555" y="9"/>
                  <a:pt x="555" y="8"/>
                </a:cubicBezTo>
                <a:cubicBezTo>
                  <a:pt x="552" y="10"/>
                  <a:pt x="548" y="9"/>
                  <a:pt x="545" y="11"/>
                </a:cubicBezTo>
                <a:cubicBezTo>
                  <a:pt x="546" y="10"/>
                  <a:pt x="546" y="10"/>
                  <a:pt x="546" y="10"/>
                </a:cubicBezTo>
                <a:cubicBezTo>
                  <a:pt x="543" y="11"/>
                  <a:pt x="539" y="14"/>
                  <a:pt x="535" y="16"/>
                </a:cubicBezTo>
                <a:cubicBezTo>
                  <a:pt x="535" y="17"/>
                  <a:pt x="535" y="17"/>
                  <a:pt x="535" y="17"/>
                </a:cubicBezTo>
                <a:cubicBezTo>
                  <a:pt x="536" y="17"/>
                  <a:pt x="534" y="18"/>
                  <a:pt x="533" y="18"/>
                </a:cubicBezTo>
                <a:cubicBezTo>
                  <a:pt x="533" y="18"/>
                  <a:pt x="533" y="18"/>
                  <a:pt x="533" y="18"/>
                </a:cubicBezTo>
                <a:cubicBezTo>
                  <a:pt x="528" y="21"/>
                  <a:pt x="528" y="21"/>
                  <a:pt x="528" y="21"/>
                </a:cubicBezTo>
                <a:cubicBezTo>
                  <a:pt x="528" y="21"/>
                  <a:pt x="529" y="21"/>
                  <a:pt x="530" y="21"/>
                </a:cubicBezTo>
                <a:cubicBezTo>
                  <a:pt x="531" y="20"/>
                  <a:pt x="535" y="19"/>
                  <a:pt x="534" y="18"/>
                </a:cubicBezTo>
                <a:cubicBezTo>
                  <a:pt x="536" y="18"/>
                  <a:pt x="538" y="16"/>
                  <a:pt x="540" y="16"/>
                </a:cubicBezTo>
                <a:cubicBezTo>
                  <a:pt x="537" y="16"/>
                  <a:pt x="541" y="14"/>
                  <a:pt x="542" y="14"/>
                </a:cubicBezTo>
                <a:cubicBezTo>
                  <a:pt x="543" y="14"/>
                  <a:pt x="545" y="13"/>
                  <a:pt x="545" y="14"/>
                </a:cubicBezTo>
                <a:cubicBezTo>
                  <a:pt x="546" y="14"/>
                  <a:pt x="544" y="13"/>
                  <a:pt x="543" y="14"/>
                </a:cubicBezTo>
                <a:cubicBezTo>
                  <a:pt x="541" y="16"/>
                  <a:pt x="548" y="14"/>
                  <a:pt x="545" y="15"/>
                </a:cubicBezTo>
                <a:cubicBezTo>
                  <a:pt x="549" y="14"/>
                  <a:pt x="555" y="13"/>
                  <a:pt x="559" y="12"/>
                </a:cubicBezTo>
                <a:cubicBezTo>
                  <a:pt x="556" y="12"/>
                  <a:pt x="556" y="12"/>
                  <a:pt x="556" y="12"/>
                </a:cubicBezTo>
                <a:cubicBezTo>
                  <a:pt x="558" y="11"/>
                  <a:pt x="563" y="11"/>
                  <a:pt x="564" y="11"/>
                </a:cubicBezTo>
                <a:cubicBezTo>
                  <a:pt x="562" y="11"/>
                  <a:pt x="560" y="12"/>
                  <a:pt x="559" y="12"/>
                </a:cubicBezTo>
                <a:cubicBezTo>
                  <a:pt x="559" y="13"/>
                  <a:pt x="563" y="12"/>
                  <a:pt x="563" y="12"/>
                </a:cubicBezTo>
                <a:cubicBezTo>
                  <a:pt x="565" y="11"/>
                  <a:pt x="567" y="11"/>
                  <a:pt x="569" y="10"/>
                </a:cubicBezTo>
                <a:cubicBezTo>
                  <a:pt x="566" y="10"/>
                  <a:pt x="566" y="10"/>
                  <a:pt x="566" y="10"/>
                </a:cubicBezTo>
                <a:cubicBezTo>
                  <a:pt x="568" y="9"/>
                  <a:pt x="573" y="10"/>
                  <a:pt x="577" y="10"/>
                </a:cubicBezTo>
                <a:cubicBezTo>
                  <a:pt x="575" y="12"/>
                  <a:pt x="571" y="10"/>
                  <a:pt x="567" y="11"/>
                </a:cubicBezTo>
                <a:cubicBezTo>
                  <a:pt x="564" y="12"/>
                  <a:pt x="569" y="12"/>
                  <a:pt x="566" y="13"/>
                </a:cubicBezTo>
                <a:cubicBezTo>
                  <a:pt x="567" y="13"/>
                  <a:pt x="569" y="13"/>
                  <a:pt x="570" y="13"/>
                </a:cubicBezTo>
                <a:cubicBezTo>
                  <a:pt x="571" y="13"/>
                  <a:pt x="571" y="13"/>
                  <a:pt x="571" y="13"/>
                </a:cubicBezTo>
                <a:cubicBezTo>
                  <a:pt x="568" y="14"/>
                  <a:pt x="563" y="14"/>
                  <a:pt x="560" y="16"/>
                </a:cubicBezTo>
                <a:cubicBezTo>
                  <a:pt x="560" y="16"/>
                  <a:pt x="560" y="15"/>
                  <a:pt x="560" y="15"/>
                </a:cubicBezTo>
                <a:cubicBezTo>
                  <a:pt x="557" y="15"/>
                  <a:pt x="555" y="15"/>
                  <a:pt x="552" y="16"/>
                </a:cubicBezTo>
                <a:cubicBezTo>
                  <a:pt x="554" y="16"/>
                  <a:pt x="554" y="16"/>
                  <a:pt x="555" y="16"/>
                </a:cubicBezTo>
                <a:cubicBezTo>
                  <a:pt x="555" y="16"/>
                  <a:pt x="553" y="17"/>
                  <a:pt x="552" y="17"/>
                </a:cubicBezTo>
                <a:cubicBezTo>
                  <a:pt x="554" y="17"/>
                  <a:pt x="552" y="18"/>
                  <a:pt x="554" y="18"/>
                </a:cubicBezTo>
                <a:cubicBezTo>
                  <a:pt x="552" y="18"/>
                  <a:pt x="551" y="18"/>
                  <a:pt x="549" y="19"/>
                </a:cubicBezTo>
                <a:cubicBezTo>
                  <a:pt x="548" y="18"/>
                  <a:pt x="550" y="18"/>
                  <a:pt x="549" y="17"/>
                </a:cubicBezTo>
                <a:cubicBezTo>
                  <a:pt x="548" y="18"/>
                  <a:pt x="546" y="17"/>
                  <a:pt x="544" y="18"/>
                </a:cubicBezTo>
                <a:cubicBezTo>
                  <a:pt x="548" y="17"/>
                  <a:pt x="543" y="20"/>
                  <a:pt x="542" y="21"/>
                </a:cubicBezTo>
                <a:cubicBezTo>
                  <a:pt x="543" y="20"/>
                  <a:pt x="543" y="20"/>
                  <a:pt x="543" y="20"/>
                </a:cubicBezTo>
                <a:cubicBezTo>
                  <a:pt x="542" y="22"/>
                  <a:pt x="541" y="22"/>
                  <a:pt x="540" y="21"/>
                </a:cubicBezTo>
                <a:cubicBezTo>
                  <a:pt x="541" y="21"/>
                  <a:pt x="543" y="20"/>
                  <a:pt x="542" y="20"/>
                </a:cubicBezTo>
                <a:cubicBezTo>
                  <a:pt x="541" y="20"/>
                  <a:pt x="540" y="20"/>
                  <a:pt x="539" y="21"/>
                </a:cubicBezTo>
                <a:cubicBezTo>
                  <a:pt x="540" y="20"/>
                  <a:pt x="540" y="20"/>
                  <a:pt x="540" y="20"/>
                </a:cubicBezTo>
                <a:cubicBezTo>
                  <a:pt x="535" y="22"/>
                  <a:pt x="535" y="22"/>
                  <a:pt x="535" y="22"/>
                </a:cubicBezTo>
                <a:cubicBezTo>
                  <a:pt x="535" y="23"/>
                  <a:pt x="534" y="25"/>
                  <a:pt x="534" y="26"/>
                </a:cubicBezTo>
                <a:cubicBezTo>
                  <a:pt x="532" y="26"/>
                  <a:pt x="531" y="27"/>
                  <a:pt x="530" y="28"/>
                </a:cubicBezTo>
                <a:cubicBezTo>
                  <a:pt x="530" y="27"/>
                  <a:pt x="530" y="27"/>
                  <a:pt x="530" y="27"/>
                </a:cubicBezTo>
                <a:cubicBezTo>
                  <a:pt x="528" y="28"/>
                  <a:pt x="523" y="30"/>
                  <a:pt x="523" y="31"/>
                </a:cubicBezTo>
                <a:cubicBezTo>
                  <a:pt x="522" y="31"/>
                  <a:pt x="532" y="22"/>
                  <a:pt x="522" y="28"/>
                </a:cubicBezTo>
                <a:cubicBezTo>
                  <a:pt x="518" y="30"/>
                  <a:pt x="520" y="31"/>
                  <a:pt x="518" y="33"/>
                </a:cubicBezTo>
                <a:cubicBezTo>
                  <a:pt x="518" y="33"/>
                  <a:pt x="518" y="33"/>
                  <a:pt x="518" y="33"/>
                </a:cubicBezTo>
                <a:cubicBezTo>
                  <a:pt x="516" y="34"/>
                  <a:pt x="517" y="34"/>
                  <a:pt x="515" y="35"/>
                </a:cubicBezTo>
                <a:cubicBezTo>
                  <a:pt x="516" y="35"/>
                  <a:pt x="518" y="34"/>
                  <a:pt x="518" y="34"/>
                </a:cubicBezTo>
                <a:cubicBezTo>
                  <a:pt x="518" y="35"/>
                  <a:pt x="515" y="36"/>
                  <a:pt x="514" y="37"/>
                </a:cubicBezTo>
                <a:cubicBezTo>
                  <a:pt x="515" y="35"/>
                  <a:pt x="510" y="39"/>
                  <a:pt x="511" y="37"/>
                </a:cubicBezTo>
                <a:cubicBezTo>
                  <a:pt x="508" y="39"/>
                  <a:pt x="505" y="42"/>
                  <a:pt x="503" y="44"/>
                </a:cubicBezTo>
                <a:cubicBezTo>
                  <a:pt x="500" y="44"/>
                  <a:pt x="500" y="47"/>
                  <a:pt x="496" y="49"/>
                </a:cubicBezTo>
                <a:cubicBezTo>
                  <a:pt x="496" y="48"/>
                  <a:pt x="497" y="47"/>
                  <a:pt x="498" y="47"/>
                </a:cubicBezTo>
                <a:cubicBezTo>
                  <a:pt x="499" y="45"/>
                  <a:pt x="494" y="49"/>
                  <a:pt x="497" y="46"/>
                </a:cubicBezTo>
                <a:cubicBezTo>
                  <a:pt x="496" y="47"/>
                  <a:pt x="497" y="47"/>
                  <a:pt x="497" y="46"/>
                </a:cubicBezTo>
                <a:cubicBezTo>
                  <a:pt x="499" y="45"/>
                  <a:pt x="499" y="44"/>
                  <a:pt x="499" y="44"/>
                </a:cubicBezTo>
                <a:cubicBezTo>
                  <a:pt x="495" y="45"/>
                  <a:pt x="495" y="45"/>
                  <a:pt x="495" y="45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1" y="47"/>
                  <a:pt x="491" y="47"/>
                  <a:pt x="491" y="47"/>
                </a:cubicBezTo>
                <a:cubicBezTo>
                  <a:pt x="491" y="47"/>
                  <a:pt x="492" y="47"/>
                  <a:pt x="492" y="47"/>
                </a:cubicBezTo>
                <a:cubicBezTo>
                  <a:pt x="487" y="50"/>
                  <a:pt x="481" y="55"/>
                  <a:pt x="476" y="58"/>
                </a:cubicBezTo>
                <a:cubicBezTo>
                  <a:pt x="477" y="60"/>
                  <a:pt x="474" y="62"/>
                  <a:pt x="471" y="65"/>
                </a:cubicBezTo>
                <a:cubicBezTo>
                  <a:pt x="466" y="68"/>
                  <a:pt x="466" y="68"/>
                  <a:pt x="466" y="68"/>
                </a:cubicBezTo>
                <a:cubicBezTo>
                  <a:pt x="465" y="69"/>
                  <a:pt x="465" y="69"/>
                  <a:pt x="465" y="69"/>
                </a:cubicBezTo>
                <a:cubicBezTo>
                  <a:pt x="465" y="69"/>
                  <a:pt x="465" y="70"/>
                  <a:pt x="465" y="70"/>
                </a:cubicBezTo>
                <a:cubicBezTo>
                  <a:pt x="464" y="71"/>
                  <a:pt x="464" y="71"/>
                  <a:pt x="464" y="71"/>
                </a:cubicBezTo>
                <a:cubicBezTo>
                  <a:pt x="464" y="70"/>
                  <a:pt x="464" y="68"/>
                  <a:pt x="463" y="68"/>
                </a:cubicBezTo>
                <a:cubicBezTo>
                  <a:pt x="464" y="67"/>
                  <a:pt x="463" y="66"/>
                  <a:pt x="466" y="65"/>
                </a:cubicBezTo>
                <a:cubicBezTo>
                  <a:pt x="466" y="65"/>
                  <a:pt x="469" y="64"/>
                  <a:pt x="468" y="65"/>
                </a:cubicBezTo>
                <a:cubicBezTo>
                  <a:pt x="473" y="61"/>
                  <a:pt x="466" y="65"/>
                  <a:pt x="467" y="63"/>
                </a:cubicBezTo>
                <a:cubicBezTo>
                  <a:pt x="466" y="64"/>
                  <a:pt x="465" y="65"/>
                  <a:pt x="464" y="66"/>
                </a:cubicBezTo>
                <a:cubicBezTo>
                  <a:pt x="463" y="66"/>
                  <a:pt x="463" y="67"/>
                  <a:pt x="463" y="67"/>
                </a:cubicBezTo>
                <a:cubicBezTo>
                  <a:pt x="463" y="67"/>
                  <a:pt x="462" y="68"/>
                  <a:pt x="462" y="69"/>
                </a:cubicBezTo>
                <a:cubicBezTo>
                  <a:pt x="460" y="71"/>
                  <a:pt x="459" y="73"/>
                  <a:pt x="457" y="74"/>
                </a:cubicBezTo>
                <a:cubicBezTo>
                  <a:pt x="457" y="74"/>
                  <a:pt x="457" y="74"/>
                  <a:pt x="457" y="74"/>
                </a:cubicBezTo>
                <a:cubicBezTo>
                  <a:pt x="454" y="77"/>
                  <a:pt x="454" y="77"/>
                  <a:pt x="454" y="77"/>
                </a:cubicBezTo>
                <a:cubicBezTo>
                  <a:pt x="457" y="75"/>
                  <a:pt x="458" y="77"/>
                  <a:pt x="454" y="79"/>
                </a:cubicBezTo>
                <a:cubicBezTo>
                  <a:pt x="455" y="78"/>
                  <a:pt x="455" y="78"/>
                  <a:pt x="455" y="78"/>
                </a:cubicBezTo>
                <a:cubicBezTo>
                  <a:pt x="453" y="79"/>
                  <a:pt x="449" y="82"/>
                  <a:pt x="447" y="84"/>
                </a:cubicBezTo>
                <a:cubicBezTo>
                  <a:pt x="445" y="86"/>
                  <a:pt x="445" y="86"/>
                  <a:pt x="445" y="86"/>
                </a:cubicBezTo>
                <a:cubicBezTo>
                  <a:pt x="442" y="88"/>
                  <a:pt x="441" y="86"/>
                  <a:pt x="440" y="86"/>
                </a:cubicBezTo>
                <a:cubicBezTo>
                  <a:pt x="435" y="89"/>
                  <a:pt x="433" y="91"/>
                  <a:pt x="429" y="94"/>
                </a:cubicBezTo>
                <a:cubicBezTo>
                  <a:pt x="429" y="94"/>
                  <a:pt x="429" y="94"/>
                  <a:pt x="428" y="94"/>
                </a:cubicBezTo>
                <a:cubicBezTo>
                  <a:pt x="428" y="94"/>
                  <a:pt x="427" y="94"/>
                  <a:pt x="427" y="94"/>
                </a:cubicBezTo>
                <a:cubicBezTo>
                  <a:pt x="427" y="94"/>
                  <a:pt x="427" y="94"/>
                  <a:pt x="426" y="94"/>
                </a:cubicBezTo>
                <a:cubicBezTo>
                  <a:pt x="426" y="94"/>
                  <a:pt x="425" y="95"/>
                  <a:pt x="425" y="95"/>
                </a:cubicBezTo>
                <a:cubicBezTo>
                  <a:pt x="423" y="95"/>
                  <a:pt x="422" y="95"/>
                  <a:pt x="424" y="94"/>
                </a:cubicBezTo>
                <a:cubicBezTo>
                  <a:pt x="421" y="95"/>
                  <a:pt x="421" y="97"/>
                  <a:pt x="419" y="98"/>
                </a:cubicBezTo>
                <a:cubicBezTo>
                  <a:pt x="418" y="99"/>
                  <a:pt x="416" y="100"/>
                  <a:pt x="411" y="99"/>
                </a:cubicBezTo>
                <a:cubicBezTo>
                  <a:pt x="413" y="98"/>
                  <a:pt x="413" y="98"/>
                  <a:pt x="413" y="98"/>
                </a:cubicBezTo>
                <a:cubicBezTo>
                  <a:pt x="405" y="100"/>
                  <a:pt x="394" y="101"/>
                  <a:pt x="391" y="100"/>
                </a:cubicBezTo>
                <a:cubicBezTo>
                  <a:pt x="394" y="97"/>
                  <a:pt x="382" y="98"/>
                  <a:pt x="380" y="95"/>
                </a:cubicBezTo>
                <a:cubicBezTo>
                  <a:pt x="381" y="96"/>
                  <a:pt x="378" y="96"/>
                  <a:pt x="378" y="96"/>
                </a:cubicBezTo>
                <a:cubicBezTo>
                  <a:pt x="377" y="96"/>
                  <a:pt x="376" y="96"/>
                  <a:pt x="375" y="96"/>
                </a:cubicBezTo>
                <a:cubicBezTo>
                  <a:pt x="378" y="97"/>
                  <a:pt x="373" y="99"/>
                  <a:pt x="378" y="98"/>
                </a:cubicBezTo>
                <a:cubicBezTo>
                  <a:pt x="376" y="100"/>
                  <a:pt x="372" y="101"/>
                  <a:pt x="366" y="101"/>
                </a:cubicBezTo>
                <a:cubicBezTo>
                  <a:pt x="366" y="100"/>
                  <a:pt x="366" y="100"/>
                  <a:pt x="366" y="100"/>
                </a:cubicBezTo>
                <a:cubicBezTo>
                  <a:pt x="371" y="100"/>
                  <a:pt x="371" y="100"/>
                  <a:pt x="371" y="100"/>
                </a:cubicBezTo>
                <a:cubicBezTo>
                  <a:pt x="370" y="99"/>
                  <a:pt x="373" y="99"/>
                  <a:pt x="374" y="99"/>
                </a:cubicBezTo>
                <a:cubicBezTo>
                  <a:pt x="365" y="99"/>
                  <a:pt x="375" y="97"/>
                  <a:pt x="366" y="97"/>
                </a:cubicBezTo>
                <a:cubicBezTo>
                  <a:pt x="365" y="98"/>
                  <a:pt x="365" y="97"/>
                  <a:pt x="363" y="98"/>
                </a:cubicBezTo>
                <a:cubicBezTo>
                  <a:pt x="364" y="98"/>
                  <a:pt x="364" y="97"/>
                  <a:pt x="362" y="97"/>
                </a:cubicBezTo>
                <a:cubicBezTo>
                  <a:pt x="361" y="98"/>
                  <a:pt x="361" y="98"/>
                  <a:pt x="361" y="98"/>
                </a:cubicBezTo>
                <a:cubicBezTo>
                  <a:pt x="357" y="96"/>
                  <a:pt x="366" y="97"/>
                  <a:pt x="363" y="95"/>
                </a:cubicBezTo>
                <a:cubicBezTo>
                  <a:pt x="367" y="94"/>
                  <a:pt x="373" y="94"/>
                  <a:pt x="372" y="93"/>
                </a:cubicBezTo>
                <a:cubicBezTo>
                  <a:pt x="366" y="92"/>
                  <a:pt x="367" y="95"/>
                  <a:pt x="361" y="94"/>
                </a:cubicBezTo>
                <a:cubicBezTo>
                  <a:pt x="360" y="94"/>
                  <a:pt x="360" y="94"/>
                  <a:pt x="360" y="94"/>
                </a:cubicBezTo>
                <a:cubicBezTo>
                  <a:pt x="358" y="94"/>
                  <a:pt x="357" y="95"/>
                  <a:pt x="356" y="96"/>
                </a:cubicBezTo>
                <a:cubicBezTo>
                  <a:pt x="356" y="95"/>
                  <a:pt x="355" y="95"/>
                  <a:pt x="354" y="95"/>
                </a:cubicBezTo>
                <a:cubicBezTo>
                  <a:pt x="350" y="96"/>
                  <a:pt x="348" y="96"/>
                  <a:pt x="344" y="97"/>
                </a:cubicBezTo>
                <a:cubicBezTo>
                  <a:pt x="353" y="97"/>
                  <a:pt x="352" y="99"/>
                  <a:pt x="362" y="98"/>
                </a:cubicBezTo>
                <a:cubicBezTo>
                  <a:pt x="360" y="99"/>
                  <a:pt x="353" y="99"/>
                  <a:pt x="353" y="100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0" y="99"/>
                  <a:pt x="347" y="100"/>
                  <a:pt x="343" y="99"/>
                </a:cubicBezTo>
                <a:cubicBezTo>
                  <a:pt x="345" y="99"/>
                  <a:pt x="345" y="99"/>
                  <a:pt x="345" y="99"/>
                </a:cubicBezTo>
                <a:cubicBezTo>
                  <a:pt x="340" y="99"/>
                  <a:pt x="337" y="96"/>
                  <a:pt x="332" y="96"/>
                </a:cubicBezTo>
                <a:cubicBezTo>
                  <a:pt x="333" y="97"/>
                  <a:pt x="335" y="97"/>
                  <a:pt x="336" y="97"/>
                </a:cubicBezTo>
                <a:cubicBezTo>
                  <a:pt x="333" y="97"/>
                  <a:pt x="329" y="96"/>
                  <a:pt x="326" y="95"/>
                </a:cubicBezTo>
                <a:cubicBezTo>
                  <a:pt x="324" y="95"/>
                  <a:pt x="322" y="94"/>
                  <a:pt x="320" y="94"/>
                </a:cubicBezTo>
                <a:cubicBezTo>
                  <a:pt x="320" y="94"/>
                  <a:pt x="316" y="92"/>
                  <a:pt x="318" y="92"/>
                </a:cubicBezTo>
                <a:cubicBezTo>
                  <a:pt x="317" y="91"/>
                  <a:pt x="317" y="91"/>
                  <a:pt x="316" y="91"/>
                </a:cubicBezTo>
                <a:cubicBezTo>
                  <a:pt x="315" y="90"/>
                  <a:pt x="314" y="90"/>
                  <a:pt x="314" y="90"/>
                </a:cubicBezTo>
                <a:cubicBezTo>
                  <a:pt x="312" y="90"/>
                  <a:pt x="311" y="90"/>
                  <a:pt x="310" y="89"/>
                </a:cubicBezTo>
                <a:cubicBezTo>
                  <a:pt x="307" y="87"/>
                  <a:pt x="314" y="90"/>
                  <a:pt x="315" y="89"/>
                </a:cubicBezTo>
                <a:cubicBezTo>
                  <a:pt x="310" y="86"/>
                  <a:pt x="304" y="85"/>
                  <a:pt x="301" y="84"/>
                </a:cubicBezTo>
                <a:cubicBezTo>
                  <a:pt x="302" y="85"/>
                  <a:pt x="302" y="85"/>
                  <a:pt x="302" y="85"/>
                </a:cubicBezTo>
                <a:cubicBezTo>
                  <a:pt x="302" y="85"/>
                  <a:pt x="300" y="84"/>
                  <a:pt x="299" y="84"/>
                </a:cubicBezTo>
                <a:cubicBezTo>
                  <a:pt x="298" y="84"/>
                  <a:pt x="298" y="84"/>
                  <a:pt x="298" y="84"/>
                </a:cubicBezTo>
                <a:cubicBezTo>
                  <a:pt x="296" y="83"/>
                  <a:pt x="297" y="83"/>
                  <a:pt x="298" y="83"/>
                </a:cubicBezTo>
                <a:cubicBezTo>
                  <a:pt x="297" y="82"/>
                  <a:pt x="294" y="83"/>
                  <a:pt x="292" y="81"/>
                </a:cubicBezTo>
                <a:cubicBezTo>
                  <a:pt x="296" y="81"/>
                  <a:pt x="300" y="84"/>
                  <a:pt x="301" y="84"/>
                </a:cubicBezTo>
                <a:cubicBezTo>
                  <a:pt x="295" y="82"/>
                  <a:pt x="295" y="79"/>
                  <a:pt x="286" y="77"/>
                </a:cubicBezTo>
                <a:cubicBezTo>
                  <a:pt x="286" y="77"/>
                  <a:pt x="288" y="77"/>
                  <a:pt x="286" y="76"/>
                </a:cubicBezTo>
                <a:cubicBezTo>
                  <a:pt x="282" y="75"/>
                  <a:pt x="285" y="77"/>
                  <a:pt x="284" y="78"/>
                </a:cubicBezTo>
                <a:cubicBezTo>
                  <a:pt x="287" y="78"/>
                  <a:pt x="288" y="79"/>
                  <a:pt x="289" y="80"/>
                </a:cubicBezTo>
                <a:cubicBezTo>
                  <a:pt x="288" y="81"/>
                  <a:pt x="288" y="81"/>
                  <a:pt x="288" y="81"/>
                </a:cubicBezTo>
                <a:cubicBezTo>
                  <a:pt x="288" y="80"/>
                  <a:pt x="287" y="80"/>
                  <a:pt x="286" y="79"/>
                </a:cubicBezTo>
                <a:cubicBezTo>
                  <a:pt x="285" y="80"/>
                  <a:pt x="285" y="80"/>
                  <a:pt x="285" y="80"/>
                </a:cubicBezTo>
                <a:cubicBezTo>
                  <a:pt x="286" y="79"/>
                  <a:pt x="283" y="77"/>
                  <a:pt x="281" y="77"/>
                </a:cubicBezTo>
                <a:cubicBezTo>
                  <a:pt x="283" y="79"/>
                  <a:pt x="282" y="79"/>
                  <a:pt x="282" y="80"/>
                </a:cubicBezTo>
                <a:cubicBezTo>
                  <a:pt x="279" y="80"/>
                  <a:pt x="279" y="78"/>
                  <a:pt x="275" y="78"/>
                </a:cubicBezTo>
                <a:cubicBezTo>
                  <a:pt x="275" y="78"/>
                  <a:pt x="279" y="78"/>
                  <a:pt x="276" y="77"/>
                </a:cubicBezTo>
                <a:cubicBezTo>
                  <a:pt x="273" y="77"/>
                  <a:pt x="273" y="78"/>
                  <a:pt x="272" y="78"/>
                </a:cubicBezTo>
                <a:cubicBezTo>
                  <a:pt x="274" y="77"/>
                  <a:pt x="274" y="76"/>
                  <a:pt x="276" y="75"/>
                </a:cubicBezTo>
                <a:cubicBezTo>
                  <a:pt x="280" y="76"/>
                  <a:pt x="278" y="76"/>
                  <a:pt x="282" y="77"/>
                </a:cubicBezTo>
                <a:cubicBezTo>
                  <a:pt x="279" y="75"/>
                  <a:pt x="279" y="75"/>
                  <a:pt x="279" y="75"/>
                </a:cubicBezTo>
                <a:cubicBezTo>
                  <a:pt x="282" y="76"/>
                  <a:pt x="281" y="74"/>
                  <a:pt x="282" y="74"/>
                </a:cubicBezTo>
                <a:cubicBezTo>
                  <a:pt x="276" y="71"/>
                  <a:pt x="277" y="74"/>
                  <a:pt x="273" y="73"/>
                </a:cubicBezTo>
                <a:cubicBezTo>
                  <a:pt x="271" y="73"/>
                  <a:pt x="277" y="74"/>
                  <a:pt x="273" y="74"/>
                </a:cubicBezTo>
                <a:cubicBezTo>
                  <a:pt x="270" y="73"/>
                  <a:pt x="272" y="74"/>
                  <a:pt x="268" y="74"/>
                </a:cubicBezTo>
                <a:cubicBezTo>
                  <a:pt x="269" y="74"/>
                  <a:pt x="269" y="74"/>
                  <a:pt x="269" y="74"/>
                </a:cubicBezTo>
                <a:cubicBezTo>
                  <a:pt x="268" y="73"/>
                  <a:pt x="266" y="73"/>
                  <a:pt x="265" y="73"/>
                </a:cubicBezTo>
                <a:cubicBezTo>
                  <a:pt x="263" y="73"/>
                  <a:pt x="266" y="77"/>
                  <a:pt x="259" y="75"/>
                </a:cubicBezTo>
                <a:cubicBezTo>
                  <a:pt x="259" y="75"/>
                  <a:pt x="260" y="75"/>
                  <a:pt x="260" y="75"/>
                </a:cubicBezTo>
                <a:cubicBezTo>
                  <a:pt x="268" y="68"/>
                  <a:pt x="268" y="68"/>
                  <a:pt x="268" y="68"/>
                </a:cubicBezTo>
                <a:cubicBezTo>
                  <a:pt x="262" y="66"/>
                  <a:pt x="254" y="64"/>
                  <a:pt x="246" y="61"/>
                </a:cubicBezTo>
                <a:cubicBezTo>
                  <a:pt x="245" y="59"/>
                  <a:pt x="252" y="61"/>
                  <a:pt x="252" y="60"/>
                </a:cubicBezTo>
                <a:cubicBezTo>
                  <a:pt x="255" y="62"/>
                  <a:pt x="255" y="62"/>
                  <a:pt x="255" y="62"/>
                </a:cubicBezTo>
                <a:cubicBezTo>
                  <a:pt x="255" y="62"/>
                  <a:pt x="248" y="60"/>
                  <a:pt x="251" y="62"/>
                </a:cubicBezTo>
                <a:cubicBezTo>
                  <a:pt x="257" y="63"/>
                  <a:pt x="260" y="65"/>
                  <a:pt x="266" y="65"/>
                </a:cubicBezTo>
                <a:cubicBezTo>
                  <a:pt x="265" y="63"/>
                  <a:pt x="258" y="63"/>
                  <a:pt x="255" y="61"/>
                </a:cubicBezTo>
                <a:cubicBezTo>
                  <a:pt x="256" y="61"/>
                  <a:pt x="258" y="61"/>
                  <a:pt x="259" y="62"/>
                </a:cubicBezTo>
                <a:cubicBezTo>
                  <a:pt x="247" y="58"/>
                  <a:pt x="247" y="58"/>
                  <a:pt x="247" y="58"/>
                </a:cubicBezTo>
                <a:cubicBezTo>
                  <a:pt x="246" y="58"/>
                  <a:pt x="246" y="58"/>
                  <a:pt x="246" y="58"/>
                </a:cubicBezTo>
                <a:cubicBezTo>
                  <a:pt x="249" y="59"/>
                  <a:pt x="251" y="60"/>
                  <a:pt x="251" y="60"/>
                </a:cubicBezTo>
                <a:cubicBezTo>
                  <a:pt x="248" y="58"/>
                  <a:pt x="244" y="59"/>
                  <a:pt x="244" y="60"/>
                </a:cubicBezTo>
                <a:cubicBezTo>
                  <a:pt x="244" y="60"/>
                  <a:pt x="244" y="60"/>
                  <a:pt x="244" y="60"/>
                </a:cubicBezTo>
                <a:cubicBezTo>
                  <a:pt x="244" y="60"/>
                  <a:pt x="243" y="60"/>
                  <a:pt x="243" y="60"/>
                </a:cubicBezTo>
                <a:cubicBezTo>
                  <a:pt x="240" y="59"/>
                  <a:pt x="240" y="59"/>
                  <a:pt x="240" y="59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5" name="Freeform 415"/>
          <p:cNvSpPr>
            <a:spLocks/>
          </p:cNvSpPr>
          <p:nvPr/>
        </p:nvSpPr>
        <p:spPr bwMode="auto">
          <a:xfrm>
            <a:off x="5797550" y="642938"/>
            <a:ext cx="12700" cy="4763"/>
          </a:xfrm>
          <a:custGeom>
            <a:avLst/>
            <a:gdLst/>
            <a:ahLst/>
            <a:cxnLst>
              <a:cxn ang="0">
                <a:pos x="1" y="2"/>
              </a:cxn>
              <a:cxn ang="0">
                <a:pos x="4" y="0"/>
              </a:cxn>
              <a:cxn ang="0">
                <a:pos x="1" y="2"/>
              </a:cxn>
            </a:cxnLst>
            <a:rect l="0" t="0" r="r" b="b"/>
            <a:pathLst>
              <a:path w="5" h="2">
                <a:moveTo>
                  <a:pt x="1" y="2"/>
                </a:moveTo>
                <a:cubicBezTo>
                  <a:pt x="2" y="1"/>
                  <a:pt x="5" y="1"/>
                  <a:pt x="4" y="0"/>
                </a:cubicBezTo>
                <a:cubicBezTo>
                  <a:pt x="4" y="1"/>
                  <a:pt x="0" y="1"/>
                  <a:pt x="1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6" name="Freeform 416"/>
          <p:cNvSpPr>
            <a:spLocks/>
          </p:cNvSpPr>
          <p:nvPr/>
        </p:nvSpPr>
        <p:spPr bwMode="auto">
          <a:xfrm>
            <a:off x="5802313" y="647701"/>
            <a:ext cx="7937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3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3">
                <a:moveTo>
                  <a:pt x="2" y="0"/>
                </a:moveTo>
                <a:cubicBezTo>
                  <a:pt x="2" y="0"/>
                  <a:pt x="2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7" name="Freeform 417"/>
          <p:cNvSpPr>
            <a:spLocks/>
          </p:cNvSpPr>
          <p:nvPr/>
        </p:nvSpPr>
        <p:spPr bwMode="auto">
          <a:xfrm>
            <a:off x="5816600" y="660401"/>
            <a:ext cx="25400" cy="793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5" y="0"/>
              </a:cxn>
              <a:cxn ang="0">
                <a:pos x="0" y="3"/>
              </a:cxn>
              <a:cxn ang="0">
                <a:pos x="10" y="1"/>
              </a:cxn>
              <a:cxn ang="0">
                <a:pos x="0" y="1"/>
              </a:cxn>
            </a:cxnLst>
            <a:rect l="0" t="0" r="r" b="b"/>
            <a:pathLst>
              <a:path w="10" h="3">
                <a:moveTo>
                  <a:pt x="0" y="1"/>
                </a:moveTo>
                <a:cubicBezTo>
                  <a:pt x="2" y="1"/>
                  <a:pt x="3" y="0"/>
                  <a:pt x="5" y="0"/>
                </a:cubicBezTo>
                <a:cubicBezTo>
                  <a:pt x="6" y="2"/>
                  <a:pt x="1" y="1"/>
                  <a:pt x="0" y="3"/>
                </a:cubicBezTo>
                <a:cubicBezTo>
                  <a:pt x="5" y="3"/>
                  <a:pt x="6" y="1"/>
                  <a:pt x="10" y="1"/>
                </a:cubicBezTo>
                <a:cubicBezTo>
                  <a:pt x="8" y="0"/>
                  <a:pt x="1" y="0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8" name="Freeform 418"/>
          <p:cNvSpPr>
            <a:spLocks/>
          </p:cNvSpPr>
          <p:nvPr/>
        </p:nvSpPr>
        <p:spPr bwMode="auto">
          <a:xfrm>
            <a:off x="5810250" y="668338"/>
            <a:ext cx="793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5" y="0"/>
              </a:cxn>
              <a:cxn ang="0">
                <a:pos x="5" y="0"/>
              </a:cxn>
              <a:cxn ang="0">
                <a:pos x="0" y="2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5" h="2">
                <a:moveTo>
                  <a:pt x="0" y="2"/>
                </a:moveTo>
                <a:lnTo>
                  <a:pt x="5" y="0"/>
                </a:lnTo>
                <a:lnTo>
                  <a:pt x="5" y="0"/>
                </a:lnTo>
                <a:lnTo>
                  <a:pt x="0" y="2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39" name="Freeform 419"/>
          <p:cNvSpPr>
            <a:spLocks/>
          </p:cNvSpPr>
          <p:nvPr/>
        </p:nvSpPr>
        <p:spPr bwMode="auto">
          <a:xfrm>
            <a:off x="5651500" y="660401"/>
            <a:ext cx="4762" cy="635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2" y="0"/>
                  <a:pt x="1" y="1"/>
                  <a:pt x="0" y="2"/>
                </a:cubicBezTo>
                <a:cubicBezTo>
                  <a:pt x="1" y="1"/>
                  <a:pt x="2" y="1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0" name="Freeform 420"/>
          <p:cNvSpPr>
            <a:spLocks/>
          </p:cNvSpPr>
          <p:nvPr/>
        </p:nvSpPr>
        <p:spPr bwMode="auto">
          <a:xfrm>
            <a:off x="4381500" y="871538"/>
            <a:ext cx="39687" cy="36513"/>
          </a:xfrm>
          <a:custGeom>
            <a:avLst/>
            <a:gdLst/>
            <a:ahLst/>
            <a:cxnLst>
              <a:cxn ang="0">
                <a:pos x="15" y="0"/>
              </a:cxn>
              <a:cxn ang="0">
                <a:pos x="0" y="14"/>
              </a:cxn>
              <a:cxn ang="0">
                <a:pos x="15" y="0"/>
              </a:cxn>
            </a:cxnLst>
            <a:rect l="0" t="0" r="r" b="b"/>
            <a:pathLst>
              <a:path w="15" h="14">
                <a:moveTo>
                  <a:pt x="15" y="0"/>
                </a:moveTo>
                <a:cubicBezTo>
                  <a:pt x="9" y="5"/>
                  <a:pt x="5" y="10"/>
                  <a:pt x="0" y="14"/>
                </a:cubicBezTo>
                <a:cubicBezTo>
                  <a:pt x="4" y="10"/>
                  <a:pt x="7" y="6"/>
                  <a:pt x="15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1" name="Freeform 421"/>
          <p:cNvSpPr>
            <a:spLocks/>
          </p:cNvSpPr>
          <p:nvPr/>
        </p:nvSpPr>
        <p:spPr bwMode="auto">
          <a:xfrm>
            <a:off x="5513388" y="742951"/>
            <a:ext cx="28575" cy="26988"/>
          </a:xfrm>
          <a:custGeom>
            <a:avLst/>
            <a:gdLst/>
            <a:ahLst/>
            <a:cxnLst>
              <a:cxn ang="0">
                <a:pos x="2" y="10"/>
              </a:cxn>
              <a:cxn ang="0">
                <a:pos x="11" y="0"/>
              </a:cxn>
              <a:cxn ang="0">
                <a:pos x="0" y="10"/>
              </a:cxn>
              <a:cxn ang="0">
                <a:pos x="2" y="10"/>
              </a:cxn>
            </a:cxnLst>
            <a:rect l="0" t="0" r="r" b="b"/>
            <a:pathLst>
              <a:path w="11" h="10">
                <a:moveTo>
                  <a:pt x="2" y="10"/>
                </a:moveTo>
                <a:cubicBezTo>
                  <a:pt x="6" y="6"/>
                  <a:pt x="7" y="4"/>
                  <a:pt x="11" y="0"/>
                </a:cubicBezTo>
                <a:cubicBezTo>
                  <a:pt x="5" y="3"/>
                  <a:pt x="5" y="8"/>
                  <a:pt x="0" y="10"/>
                </a:cubicBezTo>
                <a:cubicBezTo>
                  <a:pt x="2" y="10"/>
                  <a:pt x="2" y="10"/>
                  <a:pt x="2" y="1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2" name="Freeform 422"/>
          <p:cNvSpPr>
            <a:spLocks/>
          </p:cNvSpPr>
          <p:nvPr/>
        </p:nvSpPr>
        <p:spPr bwMode="auto">
          <a:xfrm>
            <a:off x="5510213" y="754063"/>
            <a:ext cx="11112" cy="11113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" y="4"/>
              </a:cxn>
              <a:cxn ang="0">
                <a:pos x="4" y="0"/>
              </a:cxn>
              <a:cxn ang="0">
                <a:pos x="2" y="0"/>
              </a:cxn>
            </a:cxnLst>
            <a:rect l="0" t="0" r="r" b="b"/>
            <a:pathLst>
              <a:path w="4" h="4">
                <a:moveTo>
                  <a:pt x="2" y="0"/>
                </a:moveTo>
                <a:cubicBezTo>
                  <a:pt x="3" y="1"/>
                  <a:pt x="0" y="4"/>
                  <a:pt x="1" y="4"/>
                </a:cubicBezTo>
                <a:cubicBezTo>
                  <a:pt x="3" y="2"/>
                  <a:pt x="1" y="2"/>
                  <a:pt x="4" y="0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3" name="Freeform 423"/>
          <p:cNvSpPr>
            <a:spLocks/>
          </p:cNvSpPr>
          <p:nvPr/>
        </p:nvSpPr>
        <p:spPr bwMode="auto">
          <a:xfrm>
            <a:off x="5595938" y="762001"/>
            <a:ext cx="1587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1" y="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1" h="2">
                <a:moveTo>
                  <a:pt x="1" y="0"/>
                </a:moveTo>
                <a:lnTo>
                  <a:pt x="0" y="2"/>
                </a:ln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4" name="Freeform 424"/>
          <p:cNvSpPr>
            <a:spLocks/>
          </p:cNvSpPr>
          <p:nvPr/>
        </p:nvSpPr>
        <p:spPr bwMode="auto">
          <a:xfrm>
            <a:off x="5462588" y="796926"/>
            <a:ext cx="4762" cy="3175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3" y="0"/>
              </a:cxn>
              <a:cxn ang="0">
                <a:pos x="0" y="2"/>
              </a:cxn>
              <a:cxn ang="0">
                <a:pos x="3" y="0"/>
              </a:cxn>
              <a:cxn ang="0">
                <a:pos x="3" y="0"/>
              </a:cxn>
            </a:cxnLst>
            <a:rect l="0" t="0" r="r" b="b"/>
            <a:pathLst>
              <a:path w="3" h="2">
                <a:moveTo>
                  <a:pt x="3" y="0"/>
                </a:moveTo>
                <a:lnTo>
                  <a:pt x="3" y="0"/>
                </a:lnTo>
                <a:lnTo>
                  <a:pt x="0" y="2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5" name="Freeform 425"/>
          <p:cNvSpPr>
            <a:spLocks/>
          </p:cNvSpPr>
          <p:nvPr/>
        </p:nvSpPr>
        <p:spPr bwMode="auto">
          <a:xfrm>
            <a:off x="5467350" y="793751"/>
            <a:ext cx="15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h="2">
                <a:moveTo>
                  <a:pt x="0" y="0"/>
                </a:move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6" name="Freeform 426"/>
          <p:cNvSpPr>
            <a:spLocks/>
          </p:cNvSpPr>
          <p:nvPr/>
        </p:nvSpPr>
        <p:spPr bwMode="auto">
          <a:xfrm>
            <a:off x="5597525" y="765176"/>
            <a:ext cx="6350" cy="476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4" y="2"/>
              </a:cxn>
              <a:cxn ang="0">
                <a:pos x="4" y="0"/>
              </a:cxn>
              <a:cxn ang="0">
                <a:pos x="0" y="3"/>
              </a:cxn>
              <a:cxn ang="0">
                <a:pos x="0" y="3"/>
              </a:cxn>
            </a:cxnLst>
            <a:rect l="0" t="0" r="r" b="b"/>
            <a:pathLst>
              <a:path w="4" h="3">
                <a:moveTo>
                  <a:pt x="0" y="3"/>
                </a:moveTo>
                <a:lnTo>
                  <a:pt x="4" y="2"/>
                </a:lnTo>
                <a:lnTo>
                  <a:pt x="4" y="0"/>
                </a:lnTo>
                <a:lnTo>
                  <a:pt x="0" y="3"/>
                </a:lnTo>
                <a:lnTo>
                  <a:pt x="0" y="3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7" name="Freeform 427"/>
          <p:cNvSpPr>
            <a:spLocks/>
          </p:cNvSpPr>
          <p:nvPr/>
        </p:nvSpPr>
        <p:spPr bwMode="auto">
          <a:xfrm>
            <a:off x="5538788" y="784226"/>
            <a:ext cx="7937" cy="4763"/>
          </a:xfrm>
          <a:custGeom>
            <a:avLst/>
            <a:gdLst/>
            <a:ahLst/>
            <a:cxnLst>
              <a:cxn ang="0">
                <a:pos x="1" y="2"/>
              </a:cxn>
              <a:cxn ang="0">
                <a:pos x="3" y="0"/>
              </a:cxn>
              <a:cxn ang="0">
                <a:pos x="1" y="2"/>
              </a:cxn>
            </a:cxnLst>
            <a:rect l="0" t="0" r="r" b="b"/>
            <a:pathLst>
              <a:path w="3" h="2">
                <a:moveTo>
                  <a:pt x="1" y="2"/>
                </a:moveTo>
                <a:cubicBezTo>
                  <a:pt x="3" y="0"/>
                  <a:pt x="3" y="0"/>
                  <a:pt x="3" y="0"/>
                </a:cubicBezTo>
                <a:cubicBezTo>
                  <a:pt x="2" y="1"/>
                  <a:pt x="0" y="2"/>
                  <a:pt x="1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8" name="Freeform 428"/>
          <p:cNvSpPr>
            <a:spLocks/>
          </p:cNvSpPr>
          <p:nvPr/>
        </p:nvSpPr>
        <p:spPr bwMode="auto">
          <a:xfrm>
            <a:off x="5430838" y="817563"/>
            <a:ext cx="4762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0" y="2"/>
              </a:cxn>
              <a:cxn ang="0">
                <a:pos x="3" y="0"/>
              </a:cxn>
              <a:cxn ang="0">
                <a:pos x="1" y="0"/>
              </a:cxn>
              <a:cxn ang="0">
                <a:pos x="1" y="0"/>
              </a:cxn>
            </a:cxnLst>
            <a:rect l="0" t="0" r="r" b="b"/>
            <a:pathLst>
              <a:path w="3" h="2">
                <a:moveTo>
                  <a:pt x="1" y="0"/>
                </a:moveTo>
                <a:lnTo>
                  <a:pt x="0" y="2"/>
                </a:lnTo>
                <a:lnTo>
                  <a:pt x="0" y="2"/>
                </a:lnTo>
                <a:lnTo>
                  <a:pt x="3" y="0"/>
                </a:ln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49" name="Freeform 429"/>
          <p:cNvSpPr>
            <a:spLocks/>
          </p:cNvSpPr>
          <p:nvPr/>
        </p:nvSpPr>
        <p:spPr bwMode="auto">
          <a:xfrm>
            <a:off x="5505450" y="820738"/>
            <a:ext cx="12700" cy="7938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3" y="2"/>
              </a:cxn>
              <a:cxn ang="0">
                <a:pos x="4" y="0"/>
              </a:cxn>
            </a:cxnLst>
            <a:rect l="0" t="0" r="r" b="b"/>
            <a:pathLst>
              <a:path w="5" h="3">
                <a:moveTo>
                  <a:pt x="4" y="0"/>
                </a:moveTo>
                <a:cubicBezTo>
                  <a:pt x="5" y="0"/>
                  <a:pt x="0" y="3"/>
                  <a:pt x="3" y="2"/>
                </a:cubicBezTo>
                <a:cubicBezTo>
                  <a:pt x="5" y="0"/>
                  <a:pt x="4" y="0"/>
                  <a:pt x="4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0" name="Freeform 430"/>
          <p:cNvSpPr>
            <a:spLocks/>
          </p:cNvSpPr>
          <p:nvPr/>
        </p:nvSpPr>
        <p:spPr bwMode="auto">
          <a:xfrm>
            <a:off x="5432425" y="855663"/>
            <a:ext cx="3175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0"/>
                  <a:pt x="0" y="1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1" name="Freeform 431"/>
          <p:cNvSpPr>
            <a:spLocks/>
          </p:cNvSpPr>
          <p:nvPr/>
        </p:nvSpPr>
        <p:spPr bwMode="auto">
          <a:xfrm>
            <a:off x="5435600" y="852488"/>
            <a:ext cx="7937" cy="3175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3" y="0"/>
              </a:cxn>
              <a:cxn ang="0">
                <a:pos x="0" y="1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2" y="0"/>
                  <a:pt x="3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2" name="Freeform 432"/>
          <p:cNvSpPr>
            <a:spLocks/>
          </p:cNvSpPr>
          <p:nvPr/>
        </p:nvSpPr>
        <p:spPr bwMode="auto">
          <a:xfrm>
            <a:off x="5403850" y="863601"/>
            <a:ext cx="7937" cy="793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" y="2"/>
              </a:cxn>
              <a:cxn ang="0">
                <a:pos x="1" y="2"/>
              </a:cxn>
              <a:cxn ang="0">
                <a:pos x="2" y="1"/>
              </a:cxn>
              <a:cxn ang="0">
                <a:pos x="3" y="0"/>
              </a:cxn>
              <a:cxn ang="0">
                <a:pos x="2" y="1"/>
              </a:cxn>
              <a:cxn ang="0">
                <a:pos x="0" y="2"/>
              </a:cxn>
            </a:cxnLst>
            <a:rect l="0" t="0" r="r" b="b"/>
            <a:pathLst>
              <a:path w="3" h="3">
                <a:moveTo>
                  <a:pt x="0" y="2"/>
                </a:moveTo>
                <a:cubicBezTo>
                  <a:pt x="0" y="2"/>
                  <a:pt x="1" y="2"/>
                  <a:pt x="1" y="2"/>
                </a:cubicBezTo>
                <a:cubicBezTo>
                  <a:pt x="0" y="3"/>
                  <a:pt x="1" y="2"/>
                  <a:pt x="1" y="2"/>
                </a:cubicBezTo>
                <a:cubicBezTo>
                  <a:pt x="3" y="1"/>
                  <a:pt x="2" y="1"/>
                  <a:pt x="2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1"/>
                  <a:pt x="2" y="1"/>
                  <a:pt x="2" y="1"/>
                </a:cubicBezTo>
                <a:cubicBezTo>
                  <a:pt x="1" y="2"/>
                  <a:pt x="0" y="2"/>
                  <a:pt x="0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3" name="Freeform 433"/>
          <p:cNvSpPr>
            <a:spLocks/>
          </p:cNvSpPr>
          <p:nvPr/>
        </p:nvSpPr>
        <p:spPr bwMode="auto">
          <a:xfrm>
            <a:off x="5275263" y="833438"/>
            <a:ext cx="269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" y="1"/>
              </a:cxn>
              <a:cxn ang="0">
                <a:pos x="10" y="0"/>
              </a:cxn>
              <a:cxn ang="0">
                <a:pos x="0" y="0"/>
              </a:cxn>
            </a:cxnLst>
            <a:rect l="0" t="0" r="r" b="b"/>
            <a:pathLst>
              <a:path w="10" h="1">
                <a:moveTo>
                  <a:pt x="0" y="0"/>
                </a:moveTo>
                <a:cubicBezTo>
                  <a:pt x="4" y="0"/>
                  <a:pt x="5" y="0"/>
                  <a:pt x="5" y="1"/>
                </a:cubicBezTo>
                <a:cubicBezTo>
                  <a:pt x="8" y="1"/>
                  <a:pt x="8" y="0"/>
                  <a:pt x="10" y="0"/>
                </a:cubicBezTo>
                <a:cubicBezTo>
                  <a:pt x="6" y="0"/>
                  <a:pt x="5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4" name="Freeform 434"/>
          <p:cNvSpPr>
            <a:spLocks/>
          </p:cNvSpPr>
          <p:nvPr/>
        </p:nvSpPr>
        <p:spPr bwMode="auto">
          <a:xfrm>
            <a:off x="5302250" y="833438"/>
            <a:ext cx="317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5" name="Freeform 435"/>
          <p:cNvSpPr>
            <a:spLocks/>
          </p:cNvSpPr>
          <p:nvPr/>
        </p:nvSpPr>
        <p:spPr bwMode="auto">
          <a:xfrm>
            <a:off x="5446713" y="871538"/>
            <a:ext cx="4762" cy="476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3"/>
              </a:cxn>
              <a:cxn ang="0">
                <a:pos x="1" y="3"/>
              </a:cxn>
              <a:cxn ang="0">
                <a:pos x="3" y="0"/>
              </a:cxn>
              <a:cxn ang="0">
                <a:pos x="3" y="0"/>
              </a:cxn>
            </a:cxnLst>
            <a:rect l="0" t="0" r="r" b="b"/>
            <a:pathLst>
              <a:path w="3" h="3">
                <a:moveTo>
                  <a:pt x="3" y="0"/>
                </a:moveTo>
                <a:lnTo>
                  <a:pt x="0" y="3"/>
                </a:lnTo>
                <a:lnTo>
                  <a:pt x="1" y="3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6" name="Freeform 436"/>
          <p:cNvSpPr>
            <a:spLocks/>
          </p:cNvSpPr>
          <p:nvPr/>
        </p:nvSpPr>
        <p:spPr bwMode="auto">
          <a:xfrm>
            <a:off x="5259388" y="831851"/>
            <a:ext cx="7937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3" y="1"/>
              </a:cxn>
              <a:cxn ang="0">
                <a:pos x="1" y="1"/>
              </a:cxn>
            </a:cxnLst>
            <a:rect l="0" t="0" r="r" b="b"/>
            <a:pathLst>
              <a:path w="3" h="1">
                <a:moveTo>
                  <a:pt x="1" y="1"/>
                </a:moveTo>
                <a:cubicBezTo>
                  <a:pt x="2" y="1"/>
                  <a:pt x="3" y="1"/>
                  <a:pt x="3" y="1"/>
                </a:cubicBezTo>
                <a:cubicBezTo>
                  <a:pt x="3" y="0"/>
                  <a:pt x="0" y="1"/>
                  <a:pt x="1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7" name="Freeform 437"/>
          <p:cNvSpPr>
            <a:spLocks/>
          </p:cNvSpPr>
          <p:nvPr/>
        </p:nvSpPr>
        <p:spPr bwMode="auto">
          <a:xfrm>
            <a:off x="5300663" y="868363"/>
            <a:ext cx="9525" cy="3175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4" y="1"/>
              </a:cxn>
              <a:cxn ang="0">
                <a:pos x="0" y="1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1" y="1"/>
                  <a:pt x="3" y="1"/>
                  <a:pt x="4" y="1"/>
                </a:cubicBezTo>
                <a:cubicBezTo>
                  <a:pt x="3" y="1"/>
                  <a:pt x="2" y="0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8" name="Freeform 438"/>
          <p:cNvSpPr>
            <a:spLocks/>
          </p:cNvSpPr>
          <p:nvPr/>
        </p:nvSpPr>
        <p:spPr bwMode="auto">
          <a:xfrm>
            <a:off x="5235575" y="839788"/>
            <a:ext cx="7937" cy="47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2"/>
              </a:cxn>
              <a:cxn ang="0">
                <a:pos x="0" y="0"/>
              </a:cxn>
            </a:cxnLst>
            <a:rect l="0" t="0" r="r" b="b"/>
            <a:pathLst>
              <a:path w="3" h="2">
                <a:moveTo>
                  <a:pt x="0" y="0"/>
                </a:moveTo>
                <a:cubicBezTo>
                  <a:pt x="1" y="1"/>
                  <a:pt x="2" y="1"/>
                  <a:pt x="1" y="2"/>
                </a:cubicBezTo>
                <a:cubicBezTo>
                  <a:pt x="2" y="1"/>
                  <a:pt x="3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59" name="Freeform 439"/>
          <p:cNvSpPr>
            <a:spLocks/>
          </p:cNvSpPr>
          <p:nvPr/>
        </p:nvSpPr>
        <p:spPr bwMode="auto">
          <a:xfrm>
            <a:off x="5284788" y="868363"/>
            <a:ext cx="7937" cy="3175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2"/>
              </a:cxn>
              <a:cxn ang="0">
                <a:pos x="5" y="0"/>
              </a:cxn>
              <a:cxn ang="0">
                <a:pos x="0" y="2"/>
              </a:cxn>
              <a:cxn ang="0">
                <a:pos x="0" y="2"/>
              </a:cxn>
            </a:cxnLst>
            <a:rect l="0" t="0" r="r" b="b"/>
            <a:pathLst>
              <a:path w="5" h="2">
                <a:moveTo>
                  <a:pt x="0" y="2"/>
                </a:moveTo>
                <a:lnTo>
                  <a:pt x="0" y="2"/>
                </a:lnTo>
                <a:lnTo>
                  <a:pt x="5" y="0"/>
                </a:lnTo>
                <a:lnTo>
                  <a:pt x="0" y="2"/>
                </a:lnTo>
                <a:lnTo>
                  <a:pt x="0" y="2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0" name="Freeform 440"/>
          <p:cNvSpPr>
            <a:spLocks/>
          </p:cNvSpPr>
          <p:nvPr/>
        </p:nvSpPr>
        <p:spPr bwMode="auto">
          <a:xfrm>
            <a:off x="5292725" y="890588"/>
            <a:ext cx="23812" cy="7938"/>
          </a:xfrm>
          <a:custGeom>
            <a:avLst/>
            <a:gdLst/>
            <a:ahLst/>
            <a:cxnLst>
              <a:cxn ang="0">
                <a:pos x="6" y="3"/>
              </a:cxn>
              <a:cxn ang="0">
                <a:pos x="6" y="0"/>
              </a:cxn>
              <a:cxn ang="0">
                <a:pos x="2" y="2"/>
              </a:cxn>
              <a:cxn ang="0">
                <a:pos x="6" y="3"/>
              </a:cxn>
            </a:cxnLst>
            <a:rect l="0" t="0" r="r" b="b"/>
            <a:pathLst>
              <a:path w="9" h="3">
                <a:moveTo>
                  <a:pt x="6" y="3"/>
                </a:moveTo>
                <a:cubicBezTo>
                  <a:pt x="9" y="2"/>
                  <a:pt x="1" y="1"/>
                  <a:pt x="6" y="0"/>
                </a:cubicBezTo>
                <a:cubicBezTo>
                  <a:pt x="0" y="0"/>
                  <a:pt x="7" y="2"/>
                  <a:pt x="2" y="2"/>
                </a:cubicBezTo>
                <a:cubicBezTo>
                  <a:pt x="5" y="2"/>
                  <a:pt x="6" y="3"/>
                  <a:pt x="6" y="3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1" name="Freeform 441"/>
          <p:cNvSpPr>
            <a:spLocks/>
          </p:cNvSpPr>
          <p:nvPr/>
        </p:nvSpPr>
        <p:spPr bwMode="auto">
          <a:xfrm>
            <a:off x="5294313" y="895351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2" name="Freeform 442"/>
          <p:cNvSpPr>
            <a:spLocks/>
          </p:cNvSpPr>
          <p:nvPr/>
        </p:nvSpPr>
        <p:spPr bwMode="auto">
          <a:xfrm>
            <a:off x="5187950" y="874713"/>
            <a:ext cx="317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0"/>
              </a:cxn>
              <a:cxn ang="0">
                <a:pos x="0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3" name="Freeform 443"/>
          <p:cNvSpPr>
            <a:spLocks/>
          </p:cNvSpPr>
          <p:nvPr/>
        </p:nvSpPr>
        <p:spPr bwMode="auto">
          <a:xfrm>
            <a:off x="5241925" y="892176"/>
            <a:ext cx="25400" cy="7938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10" y="0"/>
              </a:cxn>
              <a:cxn ang="0">
                <a:pos x="0" y="2"/>
              </a:cxn>
              <a:cxn ang="0">
                <a:pos x="7" y="2"/>
              </a:cxn>
              <a:cxn ang="0">
                <a:pos x="6" y="2"/>
              </a:cxn>
            </a:cxnLst>
            <a:rect l="0" t="0" r="r" b="b"/>
            <a:pathLst>
              <a:path w="10" h="3">
                <a:moveTo>
                  <a:pt x="6" y="2"/>
                </a:moveTo>
                <a:cubicBezTo>
                  <a:pt x="10" y="0"/>
                  <a:pt x="10" y="0"/>
                  <a:pt x="10" y="0"/>
                </a:cubicBezTo>
                <a:cubicBezTo>
                  <a:pt x="7" y="1"/>
                  <a:pt x="0" y="1"/>
                  <a:pt x="0" y="2"/>
                </a:cubicBezTo>
                <a:cubicBezTo>
                  <a:pt x="3" y="3"/>
                  <a:pt x="6" y="2"/>
                  <a:pt x="7" y="2"/>
                </a:cubicBezTo>
                <a:cubicBezTo>
                  <a:pt x="6" y="2"/>
                  <a:pt x="6" y="2"/>
                  <a:pt x="6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4" name="Freeform 444"/>
          <p:cNvSpPr>
            <a:spLocks/>
          </p:cNvSpPr>
          <p:nvPr/>
        </p:nvSpPr>
        <p:spPr bwMode="auto">
          <a:xfrm>
            <a:off x="5143500" y="808038"/>
            <a:ext cx="9525" cy="4763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4" y="2"/>
              </a:cxn>
              <a:cxn ang="0">
                <a:pos x="1" y="0"/>
              </a:cxn>
              <a:cxn ang="0">
                <a:pos x="1" y="1"/>
              </a:cxn>
            </a:cxnLst>
            <a:rect l="0" t="0" r="r" b="b"/>
            <a:pathLst>
              <a:path w="4" h="2">
                <a:moveTo>
                  <a:pt x="1" y="1"/>
                </a:moveTo>
                <a:cubicBezTo>
                  <a:pt x="4" y="2"/>
                  <a:pt x="4" y="2"/>
                  <a:pt x="4" y="2"/>
                </a:cubicBezTo>
                <a:cubicBezTo>
                  <a:pt x="1" y="0"/>
                  <a:pt x="1" y="0"/>
                  <a:pt x="1" y="0"/>
                </a:cubicBezTo>
                <a:cubicBezTo>
                  <a:pt x="2" y="1"/>
                  <a:pt x="0" y="1"/>
                  <a:pt x="1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5" name="Freeform 445"/>
          <p:cNvSpPr>
            <a:spLocks/>
          </p:cNvSpPr>
          <p:nvPr/>
        </p:nvSpPr>
        <p:spPr bwMode="auto">
          <a:xfrm>
            <a:off x="5145088" y="808038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6" name="Freeform 446"/>
          <p:cNvSpPr>
            <a:spLocks/>
          </p:cNvSpPr>
          <p:nvPr/>
        </p:nvSpPr>
        <p:spPr bwMode="auto">
          <a:xfrm>
            <a:off x="5210175" y="874713"/>
            <a:ext cx="9525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4" y="1"/>
              </a:cxn>
              <a:cxn ang="0">
                <a:pos x="0" y="1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2" y="1"/>
                  <a:pt x="3" y="1"/>
                  <a:pt x="4" y="1"/>
                </a:cubicBezTo>
                <a:cubicBezTo>
                  <a:pt x="4" y="1"/>
                  <a:pt x="0" y="0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7" name="Freeform 447"/>
          <p:cNvSpPr>
            <a:spLocks/>
          </p:cNvSpPr>
          <p:nvPr/>
        </p:nvSpPr>
        <p:spPr bwMode="auto">
          <a:xfrm>
            <a:off x="5108575" y="800101"/>
            <a:ext cx="11112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7" y="1"/>
              </a:cxn>
              <a:cxn ang="0">
                <a:pos x="0" y="0"/>
              </a:cxn>
              <a:cxn ang="0">
                <a:pos x="2" y="0"/>
              </a:cxn>
              <a:cxn ang="0">
                <a:pos x="2" y="0"/>
              </a:cxn>
            </a:cxnLst>
            <a:rect l="0" t="0" r="r" b="b"/>
            <a:pathLst>
              <a:path w="7" h="1">
                <a:moveTo>
                  <a:pt x="2" y="0"/>
                </a:moveTo>
                <a:lnTo>
                  <a:pt x="7" y="1"/>
                </a:lnTo>
                <a:lnTo>
                  <a:pt x="0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8" name="Freeform 448"/>
          <p:cNvSpPr>
            <a:spLocks/>
          </p:cNvSpPr>
          <p:nvPr/>
        </p:nvSpPr>
        <p:spPr bwMode="auto">
          <a:xfrm>
            <a:off x="5065713" y="781051"/>
            <a:ext cx="7937" cy="1588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0"/>
              </a:cxn>
              <a:cxn ang="0">
                <a:pos x="0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5">
                <a:moveTo>
                  <a:pt x="5" y="0"/>
                </a:moveTo>
                <a:lnTo>
                  <a:pt x="5" y="0"/>
                </a:lnTo>
                <a:lnTo>
                  <a:pt x="0" y="0"/>
                </a:lnTo>
                <a:lnTo>
                  <a:pt x="0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69" name="Freeform 449"/>
          <p:cNvSpPr>
            <a:spLocks/>
          </p:cNvSpPr>
          <p:nvPr/>
        </p:nvSpPr>
        <p:spPr bwMode="auto">
          <a:xfrm>
            <a:off x="5097463" y="858838"/>
            <a:ext cx="11112" cy="793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4" y="2"/>
              </a:cxn>
              <a:cxn ang="0">
                <a:pos x="0" y="0"/>
              </a:cxn>
              <a:cxn ang="0">
                <a:pos x="3" y="2"/>
              </a:cxn>
              <a:cxn ang="0">
                <a:pos x="0" y="2"/>
              </a:cxn>
            </a:cxnLst>
            <a:rect l="0" t="0" r="r" b="b"/>
            <a:pathLst>
              <a:path w="4" h="3">
                <a:moveTo>
                  <a:pt x="0" y="2"/>
                </a:moveTo>
                <a:cubicBezTo>
                  <a:pt x="2" y="3"/>
                  <a:pt x="4" y="2"/>
                  <a:pt x="4" y="2"/>
                </a:cubicBezTo>
                <a:cubicBezTo>
                  <a:pt x="0" y="0"/>
                  <a:pt x="0" y="0"/>
                  <a:pt x="0" y="0"/>
                </a:cubicBezTo>
                <a:cubicBezTo>
                  <a:pt x="1" y="2"/>
                  <a:pt x="1" y="1"/>
                  <a:pt x="3" y="2"/>
                </a:cubicBezTo>
                <a:cubicBezTo>
                  <a:pt x="0" y="2"/>
                  <a:pt x="0" y="2"/>
                  <a:pt x="0" y="2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0" name="Freeform 450"/>
          <p:cNvSpPr>
            <a:spLocks/>
          </p:cNvSpPr>
          <p:nvPr/>
        </p:nvSpPr>
        <p:spPr bwMode="auto">
          <a:xfrm>
            <a:off x="4629150" y="730251"/>
            <a:ext cx="207962" cy="34925"/>
          </a:xfrm>
          <a:custGeom>
            <a:avLst/>
            <a:gdLst/>
            <a:ahLst/>
            <a:cxnLst>
              <a:cxn ang="0">
                <a:pos x="59" y="3"/>
              </a:cxn>
              <a:cxn ang="0">
                <a:pos x="64" y="4"/>
              </a:cxn>
              <a:cxn ang="0">
                <a:pos x="63" y="5"/>
              </a:cxn>
              <a:cxn ang="0">
                <a:pos x="66" y="3"/>
              </a:cxn>
              <a:cxn ang="0">
                <a:pos x="60" y="6"/>
              </a:cxn>
              <a:cxn ang="0">
                <a:pos x="72" y="5"/>
              </a:cxn>
              <a:cxn ang="0">
                <a:pos x="68" y="4"/>
              </a:cxn>
              <a:cxn ang="0">
                <a:pos x="77" y="3"/>
              </a:cxn>
              <a:cxn ang="0">
                <a:pos x="77" y="2"/>
              </a:cxn>
              <a:cxn ang="0">
                <a:pos x="78" y="2"/>
              </a:cxn>
              <a:cxn ang="0">
                <a:pos x="78" y="2"/>
              </a:cxn>
              <a:cxn ang="0">
                <a:pos x="78" y="2"/>
              </a:cxn>
              <a:cxn ang="0">
                <a:pos x="78" y="1"/>
              </a:cxn>
              <a:cxn ang="0">
                <a:pos x="71" y="0"/>
              </a:cxn>
              <a:cxn ang="0">
                <a:pos x="62" y="1"/>
              </a:cxn>
              <a:cxn ang="0">
                <a:pos x="59" y="1"/>
              </a:cxn>
              <a:cxn ang="0">
                <a:pos x="58" y="1"/>
              </a:cxn>
              <a:cxn ang="0">
                <a:pos x="60" y="1"/>
              </a:cxn>
              <a:cxn ang="0">
                <a:pos x="55" y="1"/>
              </a:cxn>
              <a:cxn ang="0">
                <a:pos x="45" y="2"/>
              </a:cxn>
              <a:cxn ang="0">
                <a:pos x="44" y="1"/>
              </a:cxn>
              <a:cxn ang="0">
                <a:pos x="44" y="2"/>
              </a:cxn>
              <a:cxn ang="0">
                <a:pos x="21" y="5"/>
              </a:cxn>
              <a:cxn ang="0">
                <a:pos x="10" y="7"/>
              </a:cxn>
              <a:cxn ang="0">
                <a:pos x="0" y="10"/>
              </a:cxn>
              <a:cxn ang="0">
                <a:pos x="6" y="9"/>
              </a:cxn>
              <a:cxn ang="0">
                <a:pos x="8" y="10"/>
              </a:cxn>
              <a:cxn ang="0">
                <a:pos x="4" y="12"/>
              </a:cxn>
              <a:cxn ang="0">
                <a:pos x="5" y="13"/>
              </a:cxn>
              <a:cxn ang="0">
                <a:pos x="16" y="8"/>
              </a:cxn>
              <a:cxn ang="0">
                <a:pos x="18" y="9"/>
              </a:cxn>
              <a:cxn ang="0">
                <a:pos x="17" y="9"/>
              </a:cxn>
              <a:cxn ang="0">
                <a:pos x="25" y="7"/>
              </a:cxn>
              <a:cxn ang="0">
                <a:pos x="25" y="8"/>
              </a:cxn>
              <a:cxn ang="0">
                <a:pos x="36" y="6"/>
              </a:cxn>
              <a:cxn ang="0">
                <a:pos x="36" y="6"/>
              </a:cxn>
              <a:cxn ang="0">
                <a:pos x="49" y="5"/>
              </a:cxn>
              <a:cxn ang="0">
                <a:pos x="45" y="6"/>
              </a:cxn>
              <a:cxn ang="0">
                <a:pos x="51" y="5"/>
              </a:cxn>
              <a:cxn ang="0">
                <a:pos x="49" y="6"/>
              </a:cxn>
              <a:cxn ang="0">
                <a:pos x="60" y="5"/>
              </a:cxn>
              <a:cxn ang="0">
                <a:pos x="59" y="3"/>
              </a:cxn>
            </a:cxnLst>
            <a:rect l="0" t="0" r="r" b="b"/>
            <a:pathLst>
              <a:path w="78" h="13">
                <a:moveTo>
                  <a:pt x="59" y="3"/>
                </a:moveTo>
                <a:cubicBezTo>
                  <a:pt x="60" y="3"/>
                  <a:pt x="64" y="3"/>
                  <a:pt x="64" y="4"/>
                </a:cubicBezTo>
                <a:cubicBezTo>
                  <a:pt x="64" y="4"/>
                  <a:pt x="61" y="4"/>
                  <a:pt x="63" y="5"/>
                </a:cubicBezTo>
                <a:cubicBezTo>
                  <a:pt x="66" y="3"/>
                  <a:pt x="66" y="3"/>
                  <a:pt x="66" y="3"/>
                </a:cubicBezTo>
                <a:cubicBezTo>
                  <a:pt x="71" y="4"/>
                  <a:pt x="63" y="5"/>
                  <a:pt x="60" y="6"/>
                </a:cubicBezTo>
                <a:cubicBezTo>
                  <a:pt x="65" y="6"/>
                  <a:pt x="67" y="5"/>
                  <a:pt x="72" y="5"/>
                </a:cubicBezTo>
                <a:cubicBezTo>
                  <a:pt x="70" y="5"/>
                  <a:pt x="69" y="4"/>
                  <a:pt x="68" y="4"/>
                </a:cubicBezTo>
                <a:cubicBezTo>
                  <a:pt x="68" y="3"/>
                  <a:pt x="73" y="3"/>
                  <a:pt x="77" y="3"/>
                </a:cubicBezTo>
                <a:cubicBezTo>
                  <a:pt x="74" y="3"/>
                  <a:pt x="76" y="2"/>
                  <a:pt x="77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2"/>
                  <a:pt x="78" y="2"/>
                  <a:pt x="78" y="2"/>
                </a:cubicBezTo>
                <a:cubicBezTo>
                  <a:pt x="78" y="2"/>
                  <a:pt x="78" y="1"/>
                  <a:pt x="78" y="1"/>
                </a:cubicBezTo>
                <a:cubicBezTo>
                  <a:pt x="75" y="1"/>
                  <a:pt x="73" y="0"/>
                  <a:pt x="71" y="0"/>
                </a:cubicBezTo>
                <a:cubicBezTo>
                  <a:pt x="73" y="2"/>
                  <a:pt x="64" y="1"/>
                  <a:pt x="62" y="1"/>
                </a:cubicBezTo>
                <a:cubicBezTo>
                  <a:pt x="59" y="1"/>
                  <a:pt x="59" y="1"/>
                  <a:pt x="59" y="1"/>
                </a:cubicBezTo>
                <a:cubicBezTo>
                  <a:pt x="58" y="1"/>
                  <a:pt x="58" y="1"/>
                  <a:pt x="58" y="1"/>
                </a:cubicBezTo>
                <a:cubicBezTo>
                  <a:pt x="58" y="1"/>
                  <a:pt x="59" y="1"/>
                  <a:pt x="60" y="1"/>
                </a:cubicBezTo>
                <a:cubicBezTo>
                  <a:pt x="59" y="1"/>
                  <a:pt x="55" y="1"/>
                  <a:pt x="55" y="1"/>
                </a:cubicBezTo>
                <a:cubicBezTo>
                  <a:pt x="52" y="1"/>
                  <a:pt x="48" y="2"/>
                  <a:pt x="45" y="2"/>
                </a:cubicBezTo>
                <a:cubicBezTo>
                  <a:pt x="45" y="2"/>
                  <a:pt x="44" y="1"/>
                  <a:pt x="44" y="1"/>
                </a:cubicBezTo>
                <a:cubicBezTo>
                  <a:pt x="44" y="1"/>
                  <a:pt x="44" y="2"/>
                  <a:pt x="44" y="2"/>
                </a:cubicBezTo>
                <a:cubicBezTo>
                  <a:pt x="36" y="2"/>
                  <a:pt x="28" y="3"/>
                  <a:pt x="21" y="5"/>
                </a:cubicBezTo>
                <a:cubicBezTo>
                  <a:pt x="17" y="5"/>
                  <a:pt x="13" y="6"/>
                  <a:pt x="10" y="7"/>
                </a:cubicBezTo>
                <a:cubicBezTo>
                  <a:pt x="0" y="10"/>
                  <a:pt x="0" y="10"/>
                  <a:pt x="0" y="10"/>
                </a:cubicBezTo>
                <a:cubicBezTo>
                  <a:pt x="2" y="10"/>
                  <a:pt x="4" y="10"/>
                  <a:pt x="6" y="9"/>
                </a:cubicBezTo>
                <a:cubicBezTo>
                  <a:pt x="3" y="12"/>
                  <a:pt x="9" y="9"/>
                  <a:pt x="8" y="10"/>
                </a:cubicBezTo>
                <a:cubicBezTo>
                  <a:pt x="7" y="11"/>
                  <a:pt x="5" y="11"/>
                  <a:pt x="4" y="12"/>
                </a:cubicBezTo>
                <a:cubicBezTo>
                  <a:pt x="4" y="12"/>
                  <a:pt x="5" y="12"/>
                  <a:pt x="5" y="13"/>
                </a:cubicBezTo>
                <a:cubicBezTo>
                  <a:pt x="11" y="12"/>
                  <a:pt x="10" y="9"/>
                  <a:pt x="16" y="8"/>
                </a:cubicBezTo>
                <a:cubicBezTo>
                  <a:pt x="16" y="9"/>
                  <a:pt x="15" y="10"/>
                  <a:pt x="18" y="9"/>
                </a:cubicBezTo>
                <a:cubicBezTo>
                  <a:pt x="17" y="9"/>
                  <a:pt x="17" y="9"/>
                  <a:pt x="17" y="9"/>
                </a:cubicBezTo>
                <a:cubicBezTo>
                  <a:pt x="23" y="7"/>
                  <a:pt x="22" y="10"/>
                  <a:pt x="25" y="7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7"/>
                  <a:pt x="33" y="6"/>
                  <a:pt x="36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44" y="4"/>
                  <a:pt x="40" y="5"/>
                  <a:pt x="49" y="5"/>
                </a:cubicBezTo>
                <a:cubicBezTo>
                  <a:pt x="45" y="6"/>
                  <a:pt x="45" y="6"/>
                  <a:pt x="45" y="6"/>
                </a:cubicBezTo>
                <a:cubicBezTo>
                  <a:pt x="48" y="6"/>
                  <a:pt x="49" y="5"/>
                  <a:pt x="51" y="5"/>
                </a:cubicBezTo>
                <a:cubicBezTo>
                  <a:pt x="51" y="5"/>
                  <a:pt x="51" y="6"/>
                  <a:pt x="49" y="6"/>
                </a:cubicBezTo>
                <a:cubicBezTo>
                  <a:pt x="60" y="5"/>
                  <a:pt x="60" y="5"/>
                  <a:pt x="60" y="5"/>
                </a:cubicBezTo>
                <a:cubicBezTo>
                  <a:pt x="62" y="4"/>
                  <a:pt x="59" y="4"/>
                  <a:pt x="59" y="3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1" name="Freeform 451"/>
          <p:cNvSpPr>
            <a:spLocks/>
          </p:cNvSpPr>
          <p:nvPr/>
        </p:nvSpPr>
        <p:spPr bwMode="auto">
          <a:xfrm>
            <a:off x="4821238" y="742951"/>
            <a:ext cx="4762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0" y="0"/>
                  <a:pt x="1" y="0"/>
                  <a:pt x="2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2" name="Freeform 452"/>
          <p:cNvSpPr>
            <a:spLocks/>
          </p:cNvSpPr>
          <p:nvPr/>
        </p:nvSpPr>
        <p:spPr bwMode="auto">
          <a:xfrm>
            <a:off x="4621213" y="757238"/>
            <a:ext cx="7937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3" y="0"/>
              </a:cxn>
              <a:cxn ang="0">
                <a:pos x="0" y="1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3" y="0"/>
                  <a:pt x="3" y="0"/>
                  <a:pt x="3" y="0"/>
                </a:cubicBezTo>
                <a:cubicBezTo>
                  <a:pt x="2" y="1"/>
                  <a:pt x="1" y="1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3" name="Freeform 453"/>
          <p:cNvSpPr>
            <a:spLocks/>
          </p:cNvSpPr>
          <p:nvPr/>
        </p:nvSpPr>
        <p:spPr bwMode="auto">
          <a:xfrm>
            <a:off x="4845050" y="735013"/>
            <a:ext cx="20637" cy="3175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8" y="0"/>
              </a:cxn>
              <a:cxn ang="0">
                <a:pos x="1" y="0"/>
              </a:cxn>
              <a:cxn ang="0">
                <a:pos x="1" y="1"/>
              </a:cxn>
              <a:cxn ang="0">
                <a:pos x="6" y="1"/>
              </a:cxn>
            </a:cxnLst>
            <a:rect l="0" t="0" r="r" b="b"/>
            <a:pathLst>
              <a:path w="8" h="1">
                <a:moveTo>
                  <a:pt x="6" y="1"/>
                </a:moveTo>
                <a:cubicBezTo>
                  <a:pt x="4" y="1"/>
                  <a:pt x="7" y="1"/>
                  <a:pt x="8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1" y="1"/>
                </a:cubicBezTo>
                <a:cubicBezTo>
                  <a:pt x="6" y="1"/>
                  <a:pt x="6" y="1"/>
                  <a:pt x="6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4" name="Freeform 454"/>
          <p:cNvSpPr>
            <a:spLocks/>
          </p:cNvSpPr>
          <p:nvPr/>
        </p:nvSpPr>
        <p:spPr bwMode="auto">
          <a:xfrm>
            <a:off x="4837113" y="733426"/>
            <a:ext cx="11112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4" y="1"/>
              </a:cxn>
              <a:cxn ang="0">
                <a:pos x="2" y="0"/>
              </a:cxn>
            </a:cxnLst>
            <a:rect l="0" t="0" r="r" b="b"/>
            <a:pathLst>
              <a:path w="4" h="1">
                <a:moveTo>
                  <a:pt x="2" y="0"/>
                </a:moveTo>
                <a:cubicBezTo>
                  <a:pt x="2" y="0"/>
                  <a:pt x="1" y="0"/>
                  <a:pt x="0" y="1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0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5" name="Freeform 455"/>
          <p:cNvSpPr>
            <a:spLocks/>
          </p:cNvSpPr>
          <p:nvPr/>
        </p:nvSpPr>
        <p:spPr bwMode="auto">
          <a:xfrm>
            <a:off x="4833938" y="792163"/>
            <a:ext cx="7937" cy="1588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4" y="0"/>
              </a:cxn>
              <a:cxn ang="0">
                <a:pos x="0" y="0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5">
                <a:moveTo>
                  <a:pt x="5" y="0"/>
                </a:moveTo>
                <a:lnTo>
                  <a:pt x="4" y="0"/>
                </a:lnTo>
                <a:lnTo>
                  <a:pt x="0" y="0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6" name="Freeform 456"/>
          <p:cNvSpPr>
            <a:spLocks/>
          </p:cNvSpPr>
          <p:nvPr/>
        </p:nvSpPr>
        <p:spPr bwMode="auto">
          <a:xfrm>
            <a:off x="4797425" y="784226"/>
            <a:ext cx="9525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4" y="1"/>
              </a:cxn>
              <a:cxn ang="0">
                <a:pos x="0" y="1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1" y="1"/>
                  <a:pt x="4" y="1"/>
                  <a:pt x="4" y="1"/>
                </a:cubicBezTo>
                <a:cubicBezTo>
                  <a:pt x="2" y="1"/>
                  <a:pt x="3" y="0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7" name="Freeform 457"/>
          <p:cNvSpPr>
            <a:spLocks/>
          </p:cNvSpPr>
          <p:nvPr/>
        </p:nvSpPr>
        <p:spPr bwMode="auto">
          <a:xfrm>
            <a:off x="4799013" y="801688"/>
            <a:ext cx="6350" cy="3175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0" y="2"/>
              </a:cxn>
              <a:cxn ang="0">
                <a:pos x="0" y="2"/>
              </a:cxn>
              <a:cxn ang="0">
                <a:pos x="4" y="0"/>
              </a:cxn>
              <a:cxn ang="0">
                <a:pos x="4" y="0"/>
              </a:cxn>
            </a:cxnLst>
            <a:rect l="0" t="0" r="r" b="b"/>
            <a:pathLst>
              <a:path w="4" h="2">
                <a:moveTo>
                  <a:pt x="4" y="0"/>
                </a:moveTo>
                <a:lnTo>
                  <a:pt x="0" y="2"/>
                </a:lnTo>
                <a:lnTo>
                  <a:pt x="0" y="2"/>
                </a:lnTo>
                <a:lnTo>
                  <a:pt x="4" y="0"/>
                </a:lnTo>
                <a:lnTo>
                  <a:pt x="4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8" name="Freeform 458"/>
          <p:cNvSpPr>
            <a:spLocks/>
          </p:cNvSpPr>
          <p:nvPr/>
        </p:nvSpPr>
        <p:spPr bwMode="auto">
          <a:xfrm>
            <a:off x="4565650" y="788988"/>
            <a:ext cx="3175" cy="3175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79" name="Freeform 459"/>
          <p:cNvSpPr>
            <a:spLocks/>
          </p:cNvSpPr>
          <p:nvPr/>
        </p:nvSpPr>
        <p:spPr bwMode="auto">
          <a:xfrm>
            <a:off x="4514850" y="757238"/>
            <a:ext cx="125412" cy="47625"/>
          </a:xfrm>
          <a:custGeom>
            <a:avLst/>
            <a:gdLst/>
            <a:ahLst/>
            <a:cxnLst>
              <a:cxn ang="0">
                <a:pos x="43" y="4"/>
              </a:cxn>
              <a:cxn ang="0">
                <a:pos x="45" y="0"/>
              </a:cxn>
              <a:cxn ang="0">
                <a:pos x="41" y="2"/>
              </a:cxn>
              <a:cxn ang="0">
                <a:pos x="42" y="2"/>
              </a:cxn>
              <a:cxn ang="0">
                <a:pos x="37" y="3"/>
              </a:cxn>
              <a:cxn ang="0">
                <a:pos x="39" y="4"/>
              </a:cxn>
              <a:cxn ang="0">
                <a:pos x="32" y="4"/>
              </a:cxn>
              <a:cxn ang="0">
                <a:pos x="26" y="6"/>
              </a:cxn>
              <a:cxn ang="0">
                <a:pos x="26" y="6"/>
              </a:cxn>
              <a:cxn ang="0">
                <a:pos x="26" y="7"/>
              </a:cxn>
              <a:cxn ang="0">
                <a:pos x="3" y="16"/>
              </a:cxn>
              <a:cxn ang="0">
                <a:pos x="4" y="18"/>
              </a:cxn>
              <a:cxn ang="0">
                <a:pos x="15" y="13"/>
              </a:cxn>
              <a:cxn ang="0">
                <a:pos x="16" y="13"/>
              </a:cxn>
              <a:cxn ang="0">
                <a:pos x="18" y="11"/>
              </a:cxn>
              <a:cxn ang="0">
                <a:pos x="16" y="12"/>
              </a:cxn>
              <a:cxn ang="0">
                <a:pos x="29" y="7"/>
              </a:cxn>
              <a:cxn ang="0">
                <a:pos x="20" y="11"/>
              </a:cxn>
              <a:cxn ang="0">
                <a:pos x="20" y="12"/>
              </a:cxn>
              <a:cxn ang="0">
                <a:pos x="43" y="4"/>
              </a:cxn>
            </a:cxnLst>
            <a:rect l="0" t="0" r="r" b="b"/>
            <a:pathLst>
              <a:path w="47" h="18">
                <a:moveTo>
                  <a:pt x="43" y="4"/>
                </a:moveTo>
                <a:cubicBezTo>
                  <a:pt x="36" y="4"/>
                  <a:pt x="47" y="1"/>
                  <a:pt x="45" y="0"/>
                </a:cubicBezTo>
                <a:cubicBezTo>
                  <a:pt x="41" y="2"/>
                  <a:pt x="41" y="2"/>
                  <a:pt x="41" y="2"/>
                </a:cubicBezTo>
                <a:cubicBezTo>
                  <a:pt x="42" y="2"/>
                  <a:pt x="42" y="2"/>
                  <a:pt x="42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3"/>
                  <a:pt x="39" y="3"/>
                  <a:pt x="39" y="4"/>
                </a:cubicBezTo>
                <a:cubicBezTo>
                  <a:pt x="33" y="5"/>
                  <a:pt x="37" y="4"/>
                  <a:pt x="32" y="4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6" y="6"/>
                  <a:pt x="26" y="7"/>
                </a:cubicBezTo>
                <a:cubicBezTo>
                  <a:pt x="18" y="9"/>
                  <a:pt x="11" y="12"/>
                  <a:pt x="3" y="16"/>
                </a:cubicBezTo>
                <a:cubicBezTo>
                  <a:pt x="0" y="18"/>
                  <a:pt x="6" y="16"/>
                  <a:pt x="4" y="18"/>
                </a:cubicBezTo>
                <a:cubicBezTo>
                  <a:pt x="8" y="16"/>
                  <a:pt x="16" y="14"/>
                  <a:pt x="15" y="13"/>
                </a:cubicBezTo>
                <a:cubicBezTo>
                  <a:pt x="15" y="13"/>
                  <a:pt x="15" y="13"/>
                  <a:pt x="16" y="13"/>
                </a:cubicBezTo>
                <a:cubicBezTo>
                  <a:pt x="18" y="11"/>
                  <a:pt x="18" y="11"/>
                  <a:pt x="18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8" y="9"/>
                  <a:pt x="27" y="6"/>
                  <a:pt x="29" y="7"/>
                </a:cubicBezTo>
                <a:cubicBezTo>
                  <a:pt x="24" y="9"/>
                  <a:pt x="27" y="9"/>
                  <a:pt x="20" y="11"/>
                </a:cubicBezTo>
                <a:cubicBezTo>
                  <a:pt x="20" y="11"/>
                  <a:pt x="22" y="11"/>
                  <a:pt x="20" y="12"/>
                </a:cubicBezTo>
                <a:cubicBezTo>
                  <a:pt x="28" y="9"/>
                  <a:pt x="35" y="7"/>
                  <a:pt x="43" y="4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0" name="Freeform 460"/>
          <p:cNvSpPr>
            <a:spLocks/>
          </p:cNvSpPr>
          <p:nvPr/>
        </p:nvSpPr>
        <p:spPr bwMode="auto">
          <a:xfrm>
            <a:off x="4424363" y="871538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1" name="Freeform 461"/>
          <p:cNvSpPr>
            <a:spLocks/>
          </p:cNvSpPr>
          <p:nvPr/>
        </p:nvSpPr>
        <p:spPr bwMode="auto">
          <a:xfrm>
            <a:off x="4424363" y="855663"/>
            <a:ext cx="15875" cy="15875"/>
          </a:xfrm>
          <a:custGeom>
            <a:avLst/>
            <a:gdLst/>
            <a:ahLst/>
            <a:cxnLst>
              <a:cxn ang="0">
                <a:pos x="3" y="4"/>
              </a:cxn>
              <a:cxn ang="0">
                <a:pos x="4" y="2"/>
              </a:cxn>
              <a:cxn ang="0">
                <a:pos x="5" y="1"/>
              </a:cxn>
              <a:cxn ang="0">
                <a:pos x="5" y="0"/>
              </a:cxn>
              <a:cxn ang="0">
                <a:pos x="5" y="0"/>
              </a:cxn>
              <a:cxn ang="0">
                <a:pos x="5" y="1"/>
              </a:cxn>
              <a:cxn ang="0">
                <a:pos x="3" y="2"/>
              </a:cxn>
              <a:cxn ang="0">
                <a:pos x="0" y="4"/>
              </a:cxn>
              <a:cxn ang="0">
                <a:pos x="0" y="6"/>
              </a:cxn>
              <a:cxn ang="0">
                <a:pos x="3" y="3"/>
              </a:cxn>
              <a:cxn ang="0">
                <a:pos x="3" y="4"/>
              </a:cxn>
            </a:cxnLst>
            <a:rect l="0" t="0" r="r" b="b"/>
            <a:pathLst>
              <a:path w="6" h="6">
                <a:moveTo>
                  <a:pt x="3" y="4"/>
                </a:moveTo>
                <a:cubicBezTo>
                  <a:pt x="3" y="3"/>
                  <a:pt x="4" y="2"/>
                  <a:pt x="4" y="2"/>
                </a:cubicBezTo>
                <a:cubicBezTo>
                  <a:pt x="5" y="1"/>
                  <a:pt x="5" y="1"/>
                  <a:pt x="5" y="1"/>
                </a:cubicBezTo>
                <a:cubicBezTo>
                  <a:pt x="6" y="0"/>
                  <a:pt x="5" y="1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1"/>
                  <a:pt x="5" y="1"/>
                  <a:pt x="5" y="1"/>
                </a:cubicBezTo>
                <a:cubicBezTo>
                  <a:pt x="3" y="2"/>
                  <a:pt x="3" y="2"/>
                  <a:pt x="3" y="2"/>
                </a:cubicBezTo>
                <a:cubicBezTo>
                  <a:pt x="2" y="3"/>
                  <a:pt x="1" y="4"/>
                  <a:pt x="0" y="4"/>
                </a:cubicBezTo>
                <a:cubicBezTo>
                  <a:pt x="0" y="6"/>
                  <a:pt x="0" y="6"/>
                  <a:pt x="0" y="6"/>
                </a:cubicBezTo>
                <a:cubicBezTo>
                  <a:pt x="1" y="5"/>
                  <a:pt x="2" y="3"/>
                  <a:pt x="3" y="3"/>
                </a:cubicBezTo>
                <a:cubicBezTo>
                  <a:pt x="3" y="4"/>
                  <a:pt x="3" y="4"/>
                  <a:pt x="3" y="4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2" name="Freeform 462"/>
          <p:cNvSpPr>
            <a:spLocks/>
          </p:cNvSpPr>
          <p:nvPr/>
        </p:nvSpPr>
        <p:spPr bwMode="auto">
          <a:xfrm>
            <a:off x="4440238" y="847726"/>
            <a:ext cx="11112" cy="12700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3" y="2"/>
              </a:cxn>
              <a:cxn ang="0">
                <a:pos x="1" y="4"/>
              </a:cxn>
              <a:cxn ang="0">
                <a:pos x="0" y="4"/>
              </a:cxn>
              <a:cxn ang="0">
                <a:pos x="0" y="4"/>
              </a:cxn>
              <a:cxn ang="0">
                <a:pos x="0" y="5"/>
              </a:cxn>
              <a:cxn ang="0">
                <a:pos x="2" y="4"/>
              </a:cxn>
              <a:cxn ang="0">
                <a:pos x="4" y="2"/>
              </a:cxn>
              <a:cxn ang="0">
                <a:pos x="2" y="0"/>
              </a:cxn>
            </a:cxnLst>
            <a:rect l="0" t="0" r="r" b="b"/>
            <a:pathLst>
              <a:path w="4" h="5">
                <a:moveTo>
                  <a:pt x="2" y="0"/>
                </a:moveTo>
                <a:cubicBezTo>
                  <a:pt x="0" y="2"/>
                  <a:pt x="1" y="3"/>
                  <a:pt x="3" y="2"/>
                </a:cubicBezTo>
                <a:cubicBezTo>
                  <a:pt x="2" y="4"/>
                  <a:pt x="1" y="4"/>
                  <a:pt x="1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1" y="5"/>
                  <a:pt x="1" y="4"/>
                  <a:pt x="2" y="4"/>
                </a:cubicBezTo>
                <a:cubicBezTo>
                  <a:pt x="2" y="3"/>
                  <a:pt x="3" y="2"/>
                  <a:pt x="4" y="2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3" name="Freeform 463"/>
          <p:cNvSpPr>
            <a:spLocks/>
          </p:cNvSpPr>
          <p:nvPr/>
        </p:nvSpPr>
        <p:spPr bwMode="auto">
          <a:xfrm>
            <a:off x="4503738" y="809626"/>
            <a:ext cx="6350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2"/>
              </a:cxn>
              <a:cxn ang="0">
                <a:pos x="4" y="0"/>
              </a:cxn>
              <a:cxn ang="0">
                <a:pos x="2" y="0"/>
              </a:cxn>
              <a:cxn ang="0">
                <a:pos x="2" y="0"/>
              </a:cxn>
            </a:cxnLst>
            <a:rect l="0" t="0" r="r" b="b"/>
            <a:pathLst>
              <a:path w="4" h="2">
                <a:moveTo>
                  <a:pt x="2" y="0"/>
                </a:moveTo>
                <a:lnTo>
                  <a:pt x="0" y="2"/>
                </a:lnTo>
                <a:lnTo>
                  <a:pt x="4" y="0"/>
                </a:lnTo>
                <a:lnTo>
                  <a:pt x="2" y="0"/>
                </a:lnTo>
                <a:lnTo>
                  <a:pt x="2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4" name="Freeform 464"/>
          <p:cNvSpPr>
            <a:spLocks/>
          </p:cNvSpPr>
          <p:nvPr/>
        </p:nvSpPr>
        <p:spPr bwMode="auto">
          <a:xfrm>
            <a:off x="4498975" y="812801"/>
            <a:ext cx="4762" cy="4763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1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2" y="0"/>
                  <a:pt x="2" y="0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5" name="Freeform 465"/>
          <p:cNvSpPr>
            <a:spLocks/>
          </p:cNvSpPr>
          <p:nvPr/>
        </p:nvSpPr>
        <p:spPr bwMode="auto">
          <a:xfrm>
            <a:off x="4475163" y="823913"/>
            <a:ext cx="7937" cy="476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2"/>
              </a:cxn>
              <a:cxn ang="0">
                <a:pos x="3" y="0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1"/>
                  <a:pt x="1" y="1"/>
                  <a:pt x="0" y="2"/>
                </a:cubicBezTo>
                <a:cubicBezTo>
                  <a:pt x="3" y="0"/>
                  <a:pt x="3" y="0"/>
                  <a:pt x="3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6" name="Freeform 466"/>
          <p:cNvSpPr>
            <a:spLocks/>
          </p:cNvSpPr>
          <p:nvPr/>
        </p:nvSpPr>
        <p:spPr bwMode="auto">
          <a:xfrm>
            <a:off x="4483100" y="820738"/>
            <a:ext cx="7937" cy="3175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5" y="0"/>
              </a:cxn>
              <a:cxn ang="0">
                <a:pos x="0" y="2"/>
              </a:cxn>
              <a:cxn ang="0">
                <a:pos x="5" y="0"/>
              </a:cxn>
              <a:cxn ang="0">
                <a:pos x="5" y="0"/>
              </a:cxn>
            </a:cxnLst>
            <a:rect l="0" t="0" r="r" b="b"/>
            <a:pathLst>
              <a:path w="5" h="2">
                <a:moveTo>
                  <a:pt x="5" y="0"/>
                </a:moveTo>
                <a:lnTo>
                  <a:pt x="5" y="0"/>
                </a:lnTo>
                <a:lnTo>
                  <a:pt x="0" y="2"/>
                </a:lnTo>
                <a:lnTo>
                  <a:pt x="5" y="0"/>
                </a:lnTo>
                <a:lnTo>
                  <a:pt x="5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7" name="Freeform 467"/>
          <p:cNvSpPr>
            <a:spLocks/>
          </p:cNvSpPr>
          <p:nvPr/>
        </p:nvSpPr>
        <p:spPr bwMode="auto">
          <a:xfrm>
            <a:off x="4486275" y="812801"/>
            <a:ext cx="12700" cy="7938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0" y="2"/>
              </a:cxn>
              <a:cxn ang="0">
                <a:pos x="2" y="3"/>
              </a:cxn>
              <a:cxn ang="0">
                <a:pos x="5" y="1"/>
              </a:cxn>
            </a:cxnLst>
            <a:rect l="0" t="0" r="r" b="b"/>
            <a:pathLst>
              <a:path w="5" h="3">
                <a:moveTo>
                  <a:pt x="5" y="1"/>
                </a:moveTo>
                <a:cubicBezTo>
                  <a:pt x="4" y="1"/>
                  <a:pt x="3" y="0"/>
                  <a:pt x="0" y="2"/>
                </a:cubicBezTo>
                <a:cubicBezTo>
                  <a:pt x="2" y="3"/>
                  <a:pt x="2" y="3"/>
                  <a:pt x="2" y="3"/>
                </a:cubicBezTo>
                <a:cubicBezTo>
                  <a:pt x="5" y="1"/>
                  <a:pt x="5" y="1"/>
                  <a:pt x="5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8" name="Freeform 468"/>
          <p:cNvSpPr>
            <a:spLocks/>
          </p:cNvSpPr>
          <p:nvPr/>
        </p:nvSpPr>
        <p:spPr bwMode="auto">
          <a:xfrm>
            <a:off x="4746625" y="800101"/>
            <a:ext cx="4762" cy="1588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1"/>
              </a:cxn>
              <a:cxn ang="0">
                <a:pos x="0" y="1"/>
              </a:cxn>
              <a:cxn ang="0">
                <a:pos x="3" y="0"/>
              </a:cxn>
              <a:cxn ang="0">
                <a:pos x="3" y="0"/>
              </a:cxn>
              <a:cxn ang="0">
                <a:pos x="3" y="0"/>
              </a:cxn>
            </a:cxnLst>
            <a:rect l="0" t="0" r="r" b="b"/>
            <a:pathLst>
              <a:path w="3" h="1">
                <a:moveTo>
                  <a:pt x="3" y="0"/>
                </a:moveTo>
                <a:lnTo>
                  <a:pt x="0" y="1"/>
                </a:lnTo>
                <a:lnTo>
                  <a:pt x="0" y="1"/>
                </a:lnTo>
                <a:lnTo>
                  <a:pt x="3" y="0"/>
                </a:lnTo>
                <a:lnTo>
                  <a:pt x="3" y="0"/>
                </a:lnTo>
                <a:lnTo>
                  <a:pt x="3" y="0"/>
                </a:ln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89" name="Freeform 469"/>
          <p:cNvSpPr>
            <a:spLocks/>
          </p:cNvSpPr>
          <p:nvPr/>
        </p:nvSpPr>
        <p:spPr bwMode="auto">
          <a:xfrm>
            <a:off x="4711700" y="800101"/>
            <a:ext cx="6350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1"/>
                  <a:pt x="1" y="1"/>
                  <a:pt x="0" y="1"/>
                </a:cubicBezTo>
                <a:cubicBezTo>
                  <a:pt x="1" y="1"/>
                  <a:pt x="1" y="1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0" name="Freeform 470"/>
          <p:cNvSpPr>
            <a:spLocks/>
          </p:cNvSpPr>
          <p:nvPr/>
        </p:nvSpPr>
        <p:spPr bwMode="auto">
          <a:xfrm>
            <a:off x="4672013" y="801688"/>
            <a:ext cx="39687" cy="23813"/>
          </a:xfrm>
          <a:custGeom>
            <a:avLst/>
            <a:gdLst/>
            <a:ahLst/>
            <a:cxnLst>
              <a:cxn ang="0">
                <a:pos x="8" y="7"/>
              </a:cxn>
              <a:cxn ang="0">
                <a:pos x="7" y="6"/>
              </a:cxn>
              <a:cxn ang="0">
                <a:pos x="10" y="3"/>
              </a:cxn>
              <a:cxn ang="0">
                <a:pos x="10" y="5"/>
              </a:cxn>
              <a:cxn ang="0">
                <a:pos x="11" y="3"/>
              </a:cxn>
              <a:cxn ang="0">
                <a:pos x="15" y="0"/>
              </a:cxn>
              <a:cxn ang="0">
                <a:pos x="2" y="4"/>
              </a:cxn>
              <a:cxn ang="0">
                <a:pos x="2" y="9"/>
              </a:cxn>
              <a:cxn ang="0">
                <a:pos x="8" y="7"/>
              </a:cxn>
            </a:cxnLst>
            <a:rect l="0" t="0" r="r" b="b"/>
            <a:pathLst>
              <a:path w="15" h="9">
                <a:moveTo>
                  <a:pt x="8" y="7"/>
                </a:moveTo>
                <a:cubicBezTo>
                  <a:pt x="5" y="7"/>
                  <a:pt x="11" y="5"/>
                  <a:pt x="7" y="6"/>
                </a:cubicBezTo>
                <a:cubicBezTo>
                  <a:pt x="6" y="5"/>
                  <a:pt x="8" y="3"/>
                  <a:pt x="10" y="3"/>
                </a:cubicBezTo>
                <a:cubicBezTo>
                  <a:pt x="10" y="4"/>
                  <a:pt x="8" y="4"/>
                  <a:pt x="10" y="5"/>
                </a:cubicBezTo>
                <a:cubicBezTo>
                  <a:pt x="11" y="3"/>
                  <a:pt x="12" y="4"/>
                  <a:pt x="11" y="3"/>
                </a:cubicBezTo>
                <a:cubicBezTo>
                  <a:pt x="13" y="2"/>
                  <a:pt x="14" y="1"/>
                  <a:pt x="15" y="0"/>
                </a:cubicBezTo>
                <a:cubicBezTo>
                  <a:pt x="12" y="1"/>
                  <a:pt x="5" y="1"/>
                  <a:pt x="2" y="4"/>
                </a:cubicBezTo>
                <a:cubicBezTo>
                  <a:pt x="0" y="6"/>
                  <a:pt x="2" y="7"/>
                  <a:pt x="2" y="9"/>
                </a:cubicBezTo>
                <a:cubicBezTo>
                  <a:pt x="3" y="9"/>
                  <a:pt x="8" y="8"/>
                  <a:pt x="8" y="7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1" name="Freeform 471"/>
          <p:cNvSpPr>
            <a:spLocks/>
          </p:cNvSpPr>
          <p:nvPr/>
        </p:nvSpPr>
        <p:spPr bwMode="auto">
          <a:xfrm>
            <a:off x="4703763" y="820738"/>
            <a:ext cx="7937" cy="3175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3" y="0"/>
              </a:cxn>
              <a:cxn ang="0">
                <a:pos x="0" y="1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2" y="1"/>
                  <a:pt x="2" y="0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2" name="Freeform 472"/>
          <p:cNvSpPr>
            <a:spLocks/>
          </p:cNvSpPr>
          <p:nvPr/>
        </p:nvSpPr>
        <p:spPr bwMode="auto">
          <a:xfrm>
            <a:off x="4610100" y="808038"/>
            <a:ext cx="11112" cy="4763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2"/>
              </a:cxn>
              <a:cxn ang="0">
                <a:pos x="4" y="0"/>
              </a:cxn>
              <a:cxn ang="0">
                <a:pos x="2" y="0"/>
              </a:cxn>
            </a:cxnLst>
            <a:rect l="0" t="0" r="r" b="b"/>
            <a:pathLst>
              <a:path w="4" h="2">
                <a:moveTo>
                  <a:pt x="2" y="0"/>
                </a:moveTo>
                <a:cubicBezTo>
                  <a:pt x="2" y="1"/>
                  <a:pt x="0" y="2"/>
                  <a:pt x="0" y="2"/>
                </a:cubicBezTo>
                <a:cubicBezTo>
                  <a:pt x="4" y="0"/>
                  <a:pt x="4" y="0"/>
                  <a:pt x="4" y="0"/>
                </a:cubicBezTo>
                <a:cubicBezTo>
                  <a:pt x="3" y="1"/>
                  <a:pt x="3" y="0"/>
                  <a:pt x="2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3" name="Freeform 473"/>
          <p:cNvSpPr>
            <a:spLocks/>
          </p:cNvSpPr>
          <p:nvPr/>
        </p:nvSpPr>
        <p:spPr bwMode="auto">
          <a:xfrm>
            <a:off x="4621213" y="808038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4" name="Freeform 474"/>
          <p:cNvSpPr>
            <a:spLocks/>
          </p:cNvSpPr>
          <p:nvPr/>
        </p:nvSpPr>
        <p:spPr bwMode="auto">
          <a:xfrm>
            <a:off x="4616450" y="808038"/>
            <a:ext cx="1587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5" name="Freeform 475"/>
          <p:cNvSpPr>
            <a:spLocks/>
          </p:cNvSpPr>
          <p:nvPr/>
        </p:nvSpPr>
        <p:spPr bwMode="auto">
          <a:xfrm>
            <a:off x="4454525" y="836613"/>
            <a:ext cx="7937" cy="476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2"/>
              </a:cxn>
              <a:cxn ang="0">
                <a:pos x="3" y="0"/>
              </a:cxn>
            </a:cxnLst>
            <a:rect l="0" t="0" r="r" b="b"/>
            <a:pathLst>
              <a:path w="3" h="2">
                <a:moveTo>
                  <a:pt x="3" y="0"/>
                </a:moveTo>
                <a:cubicBezTo>
                  <a:pt x="2" y="0"/>
                  <a:pt x="1" y="1"/>
                  <a:pt x="0" y="2"/>
                </a:cubicBezTo>
                <a:cubicBezTo>
                  <a:pt x="1" y="1"/>
                  <a:pt x="2" y="1"/>
                  <a:pt x="3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6" name="Freeform 476"/>
          <p:cNvSpPr>
            <a:spLocks/>
          </p:cNvSpPr>
          <p:nvPr/>
        </p:nvSpPr>
        <p:spPr bwMode="auto">
          <a:xfrm>
            <a:off x="4330700" y="958851"/>
            <a:ext cx="3175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7" name="Freeform 477"/>
          <p:cNvSpPr>
            <a:spLocks/>
          </p:cNvSpPr>
          <p:nvPr/>
        </p:nvSpPr>
        <p:spPr bwMode="auto">
          <a:xfrm>
            <a:off x="4318000" y="1025526"/>
            <a:ext cx="1587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8" name="Freeform 478"/>
          <p:cNvSpPr>
            <a:spLocks/>
          </p:cNvSpPr>
          <p:nvPr/>
        </p:nvSpPr>
        <p:spPr bwMode="auto">
          <a:xfrm>
            <a:off x="4306888" y="1028701"/>
            <a:ext cx="11112" cy="12700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1" y="4"/>
              </a:cxn>
              <a:cxn ang="0">
                <a:pos x="1" y="4"/>
              </a:cxn>
              <a:cxn ang="0">
                <a:pos x="0" y="5"/>
              </a:cxn>
              <a:cxn ang="0">
                <a:pos x="4" y="0"/>
              </a:cxn>
            </a:cxnLst>
            <a:rect l="0" t="0" r="r" b="b"/>
            <a:pathLst>
              <a:path w="4" h="5">
                <a:moveTo>
                  <a:pt x="4" y="0"/>
                </a:moveTo>
                <a:cubicBezTo>
                  <a:pt x="3" y="1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0" y="4"/>
                  <a:pt x="0" y="5"/>
                  <a:pt x="0" y="5"/>
                </a:cubicBezTo>
                <a:cubicBezTo>
                  <a:pt x="1" y="4"/>
                  <a:pt x="3" y="1"/>
                  <a:pt x="4" y="0"/>
                </a:cubicBezTo>
                <a:close/>
              </a:path>
            </a:pathLst>
          </a:custGeom>
          <a:solidFill>
            <a:srgbClr val="3F3B3C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99" name="Freeform 479"/>
          <p:cNvSpPr>
            <a:spLocks/>
          </p:cNvSpPr>
          <p:nvPr/>
        </p:nvSpPr>
        <p:spPr bwMode="auto">
          <a:xfrm>
            <a:off x="2498725" y="234951"/>
            <a:ext cx="114300" cy="184150"/>
          </a:xfrm>
          <a:custGeom>
            <a:avLst/>
            <a:gdLst/>
            <a:ahLst/>
            <a:cxnLst>
              <a:cxn ang="0">
                <a:pos x="42" y="36"/>
              </a:cxn>
              <a:cxn ang="0">
                <a:pos x="42" y="45"/>
              </a:cxn>
              <a:cxn ang="0">
                <a:pos x="41" y="53"/>
              </a:cxn>
              <a:cxn ang="0">
                <a:pos x="38" y="59"/>
              </a:cxn>
              <a:cxn ang="0">
                <a:pos x="32" y="66"/>
              </a:cxn>
              <a:cxn ang="0">
                <a:pos x="26" y="68"/>
              </a:cxn>
              <a:cxn ang="0">
                <a:pos x="17" y="68"/>
              </a:cxn>
              <a:cxn ang="0">
                <a:pos x="10" y="66"/>
              </a:cxn>
              <a:cxn ang="0">
                <a:pos x="5" y="59"/>
              </a:cxn>
              <a:cxn ang="0">
                <a:pos x="10" y="59"/>
              </a:cxn>
              <a:cxn ang="0">
                <a:pos x="11" y="62"/>
              </a:cxn>
              <a:cxn ang="0">
                <a:pos x="16" y="65"/>
              </a:cxn>
              <a:cxn ang="0">
                <a:pos x="21" y="66"/>
              </a:cxn>
              <a:cxn ang="0">
                <a:pos x="30" y="63"/>
              </a:cxn>
              <a:cxn ang="0">
                <a:pos x="37" y="56"/>
              </a:cxn>
              <a:cxn ang="0">
                <a:pos x="39" y="51"/>
              </a:cxn>
              <a:cxn ang="0">
                <a:pos x="40" y="43"/>
              </a:cxn>
              <a:cxn ang="0">
                <a:pos x="40" y="30"/>
              </a:cxn>
              <a:cxn ang="0">
                <a:pos x="38" y="18"/>
              </a:cxn>
              <a:cxn ang="0">
                <a:pos x="35" y="21"/>
              </a:cxn>
              <a:cxn ang="0">
                <a:pos x="29" y="28"/>
              </a:cxn>
              <a:cxn ang="0">
                <a:pos x="20" y="36"/>
              </a:cxn>
              <a:cxn ang="0">
                <a:pos x="16" y="39"/>
              </a:cxn>
              <a:cxn ang="0">
                <a:pos x="9" y="43"/>
              </a:cxn>
              <a:cxn ang="0">
                <a:pos x="0" y="37"/>
              </a:cxn>
              <a:cxn ang="0">
                <a:pos x="1" y="26"/>
              </a:cxn>
              <a:cxn ang="0">
                <a:pos x="3" y="18"/>
              </a:cxn>
              <a:cxn ang="0">
                <a:pos x="8" y="10"/>
              </a:cxn>
              <a:cxn ang="0">
                <a:pos x="15" y="3"/>
              </a:cxn>
              <a:cxn ang="0">
                <a:pos x="20" y="1"/>
              </a:cxn>
              <a:cxn ang="0">
                <a:pos x="27" y="1"/>
              </a:cxn>
              <a:cxn ang="0">
                <a:pos x="30" y="7"/>
              </a:cxn>
              <a:cxn ang="0">
                <a:pos x="25" y="4"/>
              </a:cxn>
              <a:cxn ang="0">
                <a:pos x="19" y="5"/>
              </a:cxn>
              <a:cxn ang="0">
                <a:pos x="13" y="8"/>
              </a:cxn>
              <a:cxn ang="0">
                <a:pos x="11" y="11"/>
              </a:cxn>
              <a:cxn ang="0">
                <a:pos x="6" y="18"/>
              </a:cxn>
              <a:cxn ang="0">
                <a:pos x="3" y="27"/>
              </a:cxn>
              <a:cxn ang="0">
                <a:pos x="2" y="35"/>
              </a:cxn>
              <a:cxn ang="0">
                <a:pos x="5" y="40"/>
              </a:cxn>
              <a:cxn ang="0">
                <a:pos x="13" y="38"/>
              </a:cxn>
              <a:cxn ang="0">
                <a:pos x="19" y="34"/>
              </a:cxn>
              <a:cxn ang="0">
                <a:pos x="25" y="29"/>
              </a:cxn>
              <a:cxn ang="0">
                <a:pos x="29" y="25"/>
              </a:cxn>
              <a:cxn ang="0">
                <a:pos x="31" y="23"/>
              </a:cxn>
              <a:cxn ang="0">
                <a:pos x="33" y="18"/>
              </a:cxn>
              <a:cxn ang="0">
                <a:pos x="36" y="9"/>
              </a:cxn>
              <a:cxn ang="0">
                <a:pos x="34" y="2"/>
              </a:cxn>
              <a:cxn ang="0">
                <a:pos x="38" y="4"/>
              </a:cxn>
              <a:cxn ang="0">
                <a:pos x="39" y="9"/>
              </a:cxn>
              <a:cxn ang="0">
                <a:pos x="40" y="15"/>
              </a:cxn>
              <a:cxn ang="0">
                <a:pos x="41" y="19"/>
              </a:cxn>
              <a:cxn ang="0">
                <a:pos x="42" y="25"/>
              </a:cxn>
            </a:cxnLst>
            <a:rect l="0" t="0" r="r" b="b"/>
            <a:pathLst>
              <a:path w="43" h="69">
                <a:moveTo>
                  <a:pt x="43" y="31"/>
                </a:move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7"/>
                  <a:pt x="42" y="38"/>
                </a:cubicBezTo>
                <a:cubicBezTo>
                  <a:pt x="42" y="39"/>
                  <a:pt x="42" y="39"/>
                  <a:pt x="42" y="39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2"/>
                  <a:pt x="42" y="43"/>
                  <a:pt x="42" y="45"/>
                </a:cubicBezTo>
                <a:cubicBezTo>
                  <a:pt x="42" y="47"/>
                  <a:pt x="41" y="48"/>
                  <a:pt x="41" y="49"/>
                </a:cubicBezTo>
                <a:cubicBezTo>
                  <a:pt x="41" y="50"/>
                  <a:pt x="41" y="50"/>
                  <a:pt x="41" y="50"/>
                </a:cubicBezTo>
                <a:cubicBezTo>
                  <a:pt x="41" y="51"/>
                  <a:pt x="41" y="52"/>
                  <a:pt x="4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0" y="54"/>
                  <a:pt x="40" y="54"/>
                  <a:pt x="40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39" y="56"/>
                  <a:pt x="39" y="57"/>
                </a:cubicBezTo>
                <a:cubicBezTo>
                  <a:pt x="39" y="58"/>
                  <a:pt x="39" y="58"/>
                  <a:pt x="38" y="59"/>
                </a:cubicBezTo>
                <a:cubicBezTo>
                  <a:pt x="38" y="59"/>
                  <a:pt x="38" y="60"/>
                  <a:pt x="37" y="61"/>
                </a:cubicBezTo>
                <a:cubicBezTo>
                  <a:pt x="37" y="62"/>
                  <a:pt x="36" y="62"/>
                  <a:pt x="36" y="63"/>
                </a:cubicBezTo>
                <a:cubicBezTo>
                  <a:pt x="35" y="63"/>
                  <a:pt x="34" y="64"/>
                  <a:pt x="33" y="65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6"/>
                  <a:pt x="30" y="66"/>
                  <a:pt x="30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7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4" y="69"/>
                  <a:pt x="22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7" y="68"/>
                  <a:pt x="17" y="68"/>
                  <a:pt x="1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2" y="67"/>
                  <a:pt x="12" y="67"/>
                  <a:pt x="12" y="67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66"/>
                  <a:pt x="9" y="65"/>
                  <a:pt x="8" y="65"/>
                </a:cubicBezTo>
                <a:cubicBezTo>
                  <a:pt x="6" y="64"/>
                  <a:pt x="5" y="63"/>
                  <a:pt x="5" y="62"/>
                </a:cubicBezTo>
                <a:cubicBezTo>
                  <a:pt x="5" y="61"/>
                  <a:pt x="5" y="61"/>
                  <a:pt x="5" y="61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9"/>
                  <a:pt x="5" y="59"/>
                  <a:pt x="6" y="59"/>
                </a:cubicBezTo>
                <a:cubicBezTo>
                  <a:pt x="6" y="59"/>
                  <a:pt x="6" y="59"/>
                  <a:pt x="6" y="59"/>
                </a:cubicBezTo>
                <a:cubicBezTo>
                  <a:pt x="6" y="59"/>
                  <a:pt x="7" y="59"/>
                  <a:pt x="7" y="59"/>
                </a:cubicBezTo>
                <a:cubicBezTo>
                  <a:pt x="8" y="59"/>
                  <a:pt x="9" y="59"/>
                  <a:pt x="10" y="59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0" y="60"/>
                  <a:pt x="11" y="61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3"/>
                  <a:pt x="11" y="63"/>
                  <a:pt x="11" y="63"/>
                </a:cubicBezTo>
                <a:cubicBezTo>
                  <a:pt x="11" y="64"/>
                  <a:pt x="11" y="64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6" y="65"/>
                  <a:pt x="16" y="65"/>
                  <a:pt x="16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20" y="66"/>
                  <a:pt x="21" y="66"/>
                  <a:pt x="21" y="66"/>
                </a:cubicBezTo>
                <a:cubicBezTo>
                  <a:pt x="22" y="65"/>
                  <a:pt x="24" y="65"/>
                  <a:pt x="26" y="65"/>
                </a:cubicBezTo>
                <a:cubicBezTo>
                  <a:pt x="27" y="65"/>
                  <a:pt x="27" y="64"/>
                  <a:pt x="28" y="64"/>
                </a:cubicBezTo>
                <a:cubicBezTo>
                  <a:pt x="29" y="64"/>
                  <a:pt x="30" y="64"/>
                  <a:pt x="30" y="63"/>
                </a:cubicBezTo>
                <a:cubicBezTo>
                  <a:pt x="30" y="63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2" y="63"/>
                  <a:pt x="32" y="63"/>
                  <a:pt x="32" y="62"/>
                </a:cubicBezTo>
                <a:cubicBezTo>
                  <a:pt x="35" y="59"/>
                  <a:pt x="35" y="59"/>
                  <a:pt x="35" y="59"/>
                </a:cubicBezTo>
                <a:cubicBezTo>
                  <a:pt x="37" y="56"/>
                  <a:pt x="37" y="56"/>
                  <a:pt x="37" y="56"/>
                </a:cubicBezTo>
                <a:cubicBezTo>
                  <a:pt x="37" y="55"/>
                  <a:pt x="37" y="55"/>
                  <a:pt x="37" y="55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2"/>
                  <a:pt x="38" y="52"/>
                  <a:pt x="38" y="52"/>
                </a:cubicBezTo>
                <a:cubicBezTo>
                  <a:pt x="39" y="51"/>
                  <a:pt x="39" y="51"/>
                  <a:pt x="39" y="51"/>
                </a:cubicBezTo>
                <a:cubicBezTo>
                  <a:pt x="39" y="48"/>
                  <a:pt x="39" y="48"/>
                  <a:pt x="39" y="48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1"/>
                  <a:pt x="40" y="40"/>
                  <a:pt x="41" y="39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2"/>
                  <a:pt x="40" y="32"/>
                  <a:pt x="40" y="32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7"/>
                  <a:pt x="40" y="27"/>
                  <a:pt x="40" y="27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7" y="18"/>
                  <a:pt x="37" y="18"/>
                </a:cubicBezTo>
                <a:cubicBezTo>
                  <a:pt x="37" y="18"/>
                  <a:pt x="36" y="18"/>
                  <a:pt x="36" y="19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4" y="22"/>
                  <a:pt x="34" y="22"/>
                  <a:pt x="34" y="22"/>
                </a:cubicBezTo>
                <a:cubicBezTo>
                  <a:pt x="33" y="24"/>
                  <a:pt x="33" y="24"/>
                  <a:pt x="33" y="24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8"/>
                  <a:pt x="29" y="28"/>
                  <a:pt x="29" y="28"/>
                </a:cubicBezTo>
                <a:cubicBezTo>
                  <a:pt x="26" y="31"/>
                  <a:pt x="26" y="31"/>
                  <a:pt x="26" y="31"/>
                </a:cubicBezTo>
                <a:cubicBezTo>
                  <a:pt x="25" y="32"/>
                  <a:pt x="24" y="33"/>
                  <a:pt x="24" y="33"/>
                </a:cubicBezTo>
                <a:cubicBezTo>
                  <a:pt x="23" y="34"/>
                  <a:pt x="22" y="34"/>
                  <a:pt x="22" y="35"/>
                </a:cubicBezTo>
                <a:cubicBezTo>
                  <a:pt x="21" y="35"/>
                  <a:pt x="21" y="36"/>
                  <a:pt x="20" y="36"/>
                </a:cubicBezTo>
                <a:cubicBezTo>
                  <a:pt x="20" y="37"/>
                  <a:pt x="20" y="37"/>
                  <a:pt x="20" y="37"/>
                </a:cubicBezTo>
                <a:cubicBezTo>
                  <a:pt x="20" y="37"/>
                  <a:pt x="19" y="37"/>
                  <a:pt x="19" y="37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5" y="40"/>
                  <a:pt x="14" y="40"/>
                </a:cubicBezTo>
                <a:cubicBezTo>
                  <a:pt x="14" y="41"/>
                  <a:pt x="14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1" y="42"/>
                  <a:pt x="10" y="43"/>
                  <a:pt x="9" y="43"/>
                </a:cubicBezTo>
                <a:cubicBezTo>
                  <a:pt x="8" y="43"/>
                  <a:pt x="7" y="43"/>
                  <a:pt x="7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5" y="43"/>
                  <a:pt x="4" y="43"/>
                </a:cubicBezTo>
                <a:cubicBezTo>
                  <a:pt x="2" y="40"/>
                  <a:pt x="1" y="38"/>
                  <a:pt x="0" y="3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2" y="23"/>
                  <a:pt x="2" y="22"/>
                  <a:pt x="2" y="22"/>
                </a:cubicBezTo>
                <a:cubicBezTo>
                  <a:pt x="3" y="21"/>
                  <a:pt x="3" y="21"/>
                  <a:pt x="3" y="20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3"/>
                  <a:pt x="6" y="12"/>
                  <a:pt x="7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9"/>
                  <a:pt x="9" y="8"/>
                  <a:pt x="10" y="8"/>
                </a:cubicBezTo>
                <a:cubicBezTo>
                  <a:pt x="10" y="7"/>
                  <a:pt x="11" y="7"/>
                  <a:pt x="11" y="6"/>
                </a:cubicBezTo>
                <a:cubicBezTo>
                  <a:pt x="11" y="5"/>
                  <a:pt x="12" y="5"/>
                  <a:pt x="13" y="5"/>
                </a:cubicBezTo>
                <a:cubicBezTo>
                  <a:pt x="14" y="4"/>
                  <a:pt x="15" y="4"/>
                  <a:pt x="15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1"/>
                  <a:pt x="19" y="1"/>
                  <a:pt x="19" y="1"/>
                </a:cubicBezTo>
                <a:cubicBezTo>
                  <a:pt x="19" y="1"/>
                  <a:pt x="19" y="1"/>
                  <a:pt x="20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8" y="2"/>
                  <a:pt x="29" y="3"/>
                </a:cubicBezTo>
                <a:cubicBezTo>
                  <a:pt x="30" y="4"/>
                  <a:pt x="31" y="5"/>
                  <a:pt x="31" y="5"/>
                </a:cubicBezTo>
                <a:cubicBezTo>
                  <a:pt x="31" y="6"/>
                  <a:pt x="31" y="6"/>
                  <a:pt x="30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5"/>
                  <a:pt x="28" y="5"/>
                  <a:pt x="28" y="5"/>
                </a:cubicBezTo>
                <a:cubicBezTo>
                  <a:pt x="26" y="5"/>
                  <a:pt x="26" y="4"/>
                  <a:pt x="26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4" y="4"/>
                  <a:pt x="24" y="3"/>
                  <a:pt x="23" y="3"/>
                </a:cubicBezTo>
                <a:cubicBezTo>
                  <a:pt x="22" y="3"/>
                  <a:pt x="21" y="4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7"/>
                  <a:pt x="15" y="7"/>
                </a:cubicBezTo>
                <a:cubicBezTo>
                  <a:pt x="14" y="8"/>
                  <a:pt x="14" y="8"/>
                  <a:pt x="13" y="8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9" y="13"/>
                  <a:pt x="9" y="13"/>
                  <a:pt x="9" y="13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6"/>
                  <a:pt x="8" y="16"/>
                  <a:pt x="8" y="16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9"/>
                  <a:pt x="6" y="20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3" y="36"/>
                  <a:pt x="3" y="37"/>
                </a:cubicBezTo>
                <a:cubicBezTo>
                  <a:pt x="3" y="38"/>
                  <a:pt x="3" y="38"/>
                  <a:pt x="4" y="38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40"/>
                  <a:pt x="5" y="40"/>
                </a:cubicBezTo>
                <a:cubicBezTo>
                  <a:pt x="6" y="40"/>
                  <a:pt x="6" y="39"/>
                  <a:pt x="7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40"/>
                  <a:pt x="8" y="40"/>
                  <a:pt x="9" y="39"/>
                </a:cubicBezTo>
                <a:cubicBezTo>
                  <a:pt x="9" y="39"/>
                  <a:pt x="11" y="38"/>
                  <a:pt x="13" y="38"/>
                </a:cubicBezTo>
                <a:cubicBezTo>
                  <a:pt x="14" y="38"/>
                  <a:pt x="14" y="37"/>
                  <a:pt x="14" y="37"/>
                </a:cubicBezTo>
                <a:cubicBezTo>
                  <a:pt x="15" y="36"/>
                  <a:pt x="15" y="36"/>
                  <a:pt x="16" y="36"/>
                </a:cubicBezTo>
                <a:cubicBezTo>
                  <a:pt x="16" y="35"/>
                  <a:pt x="17" y="35"/>
                  <a:pt x="17" y="35"/>
                </a:cubicBezTo>
                <a:cubicBezTo>
                  <a:pt x="18" y="34"/>
                  <a:pt x="18" y="34"/>
                  <a:pt x="19" y="34"/>
                </a:cubicBezTo>
                <a:cubicBezTo>
                  <a:pt x="20" y="33"/>
                  <a:pt x="20" y="33"/>
                  <a:pt x="20" y="32"/>
                </a:cubicBezTo>
                <a:cubicBezTo>
                  <a:pt x="22" y="31"/>
                  <a:pt x="23" y="31"/>
                  <a:pt x="23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30"/>
                  <a:pt x="24" y="29"/>
                  <a:pt x="25" y="29"/>
                </a:cubicBezTo>
                <a:cubicBezTo>
                  <a:pt x="25" y="29"/>
                  <a:pt x="26" y="28"/>
                  <a:pt x="27" y="26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0" y="23"/>
                  <a:pt x="30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8"/>
                  <a:pt x="35" y="16"/>
                  <a:pt x="36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8"/>
                  <a:pt x="35" y="8"/>
                  <a:pt x="35" y="7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2"/>
                  <a:pt x="34" y="2"/>
                  <a:pt x="34" y="2"/>
                </a:cubicBezTo>
                <a:cubicBezTo>
                  <a:pt x="35" y="2"/>
                  <a:pt x="35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2"/>
                  <a:pt x="37" y="2"/>
                  <a:pt x="37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9" y="7"/>
                  <a:pt x="39" y="7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39" y="10"/>
                </a:cubicBezTo>
                <a:cubicBezTo>
                  <a:pt x="39" y="10"/>
                  <a:pt x="39" y="11"/>
                  <a:pt x="39" y="11"/>
                </a:cubicBezTo>
                <a:cubicBezTo>
                  <a:pt x="39" y="11"/>
                  <a:pt x="40" y="12"/>
                  <a:pt x="40" y="13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6"/>
                  <a:pt x="41" y="16"/>
                  <a:pt x="41" y="17"/>
                </a:cubicBezTo>
                <a:cubicBezTo>
                  <a:pt x="41" y="17"/>
                  <a:pt x="41" y="17"/>
                  <a:pt x="40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41" y="21"/>
                  <a:pt x="41" y="21"/>
                </a:cubicBezTo>
                <a:cubicBezTo>
                  <a:pt x="41" y="23"/>
                  <a:pt x="41" y="23"/>
                  <a:pt x="41" y="23"/>
                </a:cubicBezTo>
                <a:cubicBezTo>
                  <a:pt x="42" y="24"/>
                  <a:pt x="42" y="25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6"/>
                  <a:pt x="41" y="26"/>
                  <a:pt x="41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31"/>
                  <a:pt x="43" y="31"/>
                  <a:pt x="4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0" name="Freeform 480"/>
          <p:cNvSpPr>
            <a:spLocks noEditPoints="1"/>
          </p:cNvSpPr>
          <p:nvPr/>
        </p:nvSpPr>
        <p:spPr bwMode="auto">
          <a:xfrm>
            <a:off x="2644775" y="241301"/>
            <a:ext cx="82550" cy="119063"/>
          </a:xfrm>
          <a:custGeom>
            <a:avLst/>
            <a:gdLst/>
            <a:ahLst/>
            <a:cxnLst>
              <a:cxn ang="0">
                <a:pos x="28" y="19"/>
              </a:cxn>
              <a:cxn ang="0">
                <a:pos x="28" y="17"/>
              </a:cxn>
              <a:cxn ang="0">
                <a:pos x="27" y="13"/>
              </a:cxn>
              <a:cxn ang="0">
                <a:pos x="26" y="11"/>
              </a:cxn>
              <a:cxn ang="0">
                <a:pos x="25" y="10"/>
              </a:cxn>
              <a:cxn ang="0">
                <a:pos x="24" y="8"/>
              </a:cxn>
              <a:cxn ang="0">
                <a:pos x="22" y="6"/>
              </a:cxn>
              <a:cxn ang="0">
                <a:pos x="18" y="4"/>
              </a:cxn>
              <a:cxn ang="0">
                <a:pos x="13" y="9"/>
              </a:cxn>
              <a:cxn ang="0">
                <a:pos x="9" y="12"/>
              </a:cxn>
              <a:cxn ang="0">
                <a:pos x="7" y="17"/>
              </a:cxn>
              <a:cxn ang="0">
                <a:pos x="6" y="21"/>
              </a:cxn>
              <a:cxn ang="0">
                <a:pos x="4" y="25"/>
              </a:cxn>
              <a:cxn ang="0">
                <a:pos x="4" y="28"/>
              </a:cxn>
              <a:cxn ang="0">
                <a:pos x="3" y="34"/>
              </a:cxn>
              <a:cxn ang="0">
                <a:pos x="4" y="40"/>
              </a:cxn>
              <a:cxn ang="0">
                <a:pos x="7" y="41"/>
              </a:cxn>
              <a:cxn ang="0">
                <a:pos x="11" y="41"/>
              </a:cxn>
              <a:cxn ang="0">
                <a:pos x="13" y="40"/>
              </a:cxn>
              <a:cxn ang="0">
                <a:pos x="16" y="39"/>
              </a:cxn>
              <a:cxn ang="0">
                <a:pos x="19" y="36"/>
              </a:cxn>
              <a:cxn ang="0">
                <a:pos x="22" y="34"/>
              </a:cxn>
              <a:cxn ang="0">
                <a:pos x="25" y="31"/>
              </a:cxn>
              <a:cxn ang="0">
                <a:pos x="27" y="27"/>
              </a:cxn>
              <a:cxn ang="0">
                <a:pos x="28" y="25"/>
              </a:cxn>
              <a:cxn ang="0">
                <a:pos x="28" y="23"/>
              </a:cxn>
              <a:cxn ang="0">
                <a:pos x="28" y="21"/>
              </a:cxn>
              <a:cxn ang="0">
                <a:pos x="31" y="21"/>
              </a:cxn>
              <a:cxn ang="0">
                <a:pos x="30" y="26"/>
              </a:cxn>
              <a:cxn ang="0">
                <a:pos x="27" y="31"/>
              </a:cxn>
              <a:cxn ang="0">
                <a:pos x="25" y="33"/>
              </a:cxn>
              <a:cxn ang="0">
                <a:pos x="23" y="37"/>
              </a:cxn>
              <a:cxn ang="0">
                <a:pos x="19" y="39"/>
              </a:cxn>
              <a:cxn ang="0">
                <a:pos x="14" y="42"/>
              </a:cxn>
              <a:cxn ang="0">
                <a:pos x="10" y="45"/>
              </a:cxn>
              <a:cxn ang="0">
                <a:pos x="7" y="44"/>
              </a:cxn>
              <a:cxn ang="0">
                <a:pos x="2" y="39"/>
              </a:cxn>
              <a:cxn ang="0">
                <a:pos x="0" y="32"/>
              </a:cxn>
              <a:cxn ang="0">
                <a:pos x="1" y="28"/>
              </a:cxn>
              <a:cxn ang="0">
                <a:pos x="2" y="23"/>
              </a:cxn>
              <a:cxn ang="0">
                <a:pos x="3" y="21"/>
              </a:cxn>
              <a:cxn ang="0">
                <a:pos x="4" y="17"/>
              </a:cxn>
              <a:cxn ang="0">
                <a:pos x="6" y="12"/>
              </a:cxn>
              <a:cxn ang="0">
                <a:pos x="7" y="9"/>
              </a:cxn>
              <a:cxn ang="0">
                <a:pos x="9" y="6"/>
              </a:cxn>
              <a:cxn ang="0">
                <a:pos x="13" y="1"/>
              </a:cxn>
              <a:cxn ang="0">
                <a:pos x="17" y="1"/>
              </a:cxn>
              <a:cxn ang="0">
                <a:pos x="21" y="2"/>
              </a:cxn>
              <a:cxn ang="0">
                <a:pos x="24" y="3"/>
              </a:cxn>
              <a:cxn ang="0">
                <a:pos x="27" y="7"/>
              </a:cxn>
              <a:cxn ang="0">
                <a:pos x="30" y="14"/>
              </a:cxn>
            </a:cxnLst>
            <a:rect l="0" t="0" r="r" b="b"/>
            <a:pathLst>
              <a:path w="31" h="45">
                <a:moveTo>
                  <a:pt x="28" y="21"/>
                </a:moveTo>
                <a:cubicBezTo>
                  <a:pt x="28" y="20"/>
                  <a:pt x="28" y="20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4"/>
                  <a:pt x="15" y="4"/>
                  <a:pt x="15" y="5"/>
                </a:cubicBezTo>
                <a:cubicBezTo>
                  <a:pt x="15" y="8"/>
                  <a:pt x="15" y="8"/>
                  <a:pt x="15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2"/>
                  <a:pt x="9" y="12"/>
                  <a:pt x="9" y="12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8"/>
                  <a:pt x="7" y="18"/>
                  <a:pt x="7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20"/>
                  <a:pt x="6" y="21"/>
                </a:cubicBezTo>
                <a:cubicBezTo>
                  <a:pt x="6" y="22"/>
                  <a:pt x="5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8"/>
                  <a:pt x="3" y="38"/>
                  <a:pt x="3" y="38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0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0"/>
                  <a:pt x="12" y="40"/>
                  <a:pt x="12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5" y="40"/>
                  <a:pt x="15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8" y="37"/>
                  <a:pt x="19" y="37"/>
                  <a:pt x="19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4" y="32"/>
                  <a:pt x="24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0"/>
                  <a:pt x="26" y="30"/>
                  <a:pt x="26" y="29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8" y="26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3"/>
                  <a:pt x="28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28" y="22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31" y="18"/>
                </a:moveTo>
                <a:cubicBezTo>
                  <a:pt x="30" y="20"/>
                  <a:pt x="30" y="20"/>
                  <a:pt x="30" y="20"/>
                </a:cubicBezTo>
                <a:cubicBezTo>
                  <a:pt x="31" y="21"/>
                  <a:pt x="31" y="21"/>
                  <a:pt x="31" y="21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4"/>
                  <a:pt x="30" y="25"/>
                </a:cubicBezTo>
                <a:cubicBezTo>
                  <a:pt x="30" y="26"/>
                  <a:pt x="30" y="26"/>
                  <a:pt x="30" y="26"/>
                </a:cubicBezTo>
                <a:cubicBezTo>
                  <a:pt x="29" y="28"/>
                  <a:pt x="29" y="28"/>
                  <a:pt x="29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9"/>
                  <a:pt x="28" y="29"/>
                  <a:pt x="27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8"/>
                  <a:pt x="21" y="39"/>
                  <a:pt x="21" y="39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40"/>
                  <a:pt x="18" y="40"/>
                  <a:pt x="18" y="40"/>
                </a:cubicBezTo>
                <a:cubicBezTo>
                  <a:pt x="18" y="41"/>
                  <a:pt x="17" y="42"/>
                  <a:pt x="15" y="42"/>
                </a:cubicBezTo>
                <a:cubicBezTo>
                  <a:pt x="15" y="42"/>
                  <a:pt x="15" y="42"/>
                  <a:pt x="14" y="42"/>
                </a:cubicBezTo>
                <a:cubicBezTo>
                  <a:pt x="14" y="42"/>
                  <a:pt x="14" y="42"/>
                  <a:pt x="13" y="42"/>
                </a:cubicBezTo>
                <a:cubicBezTo>
                  <a:pt x="12" y="43"/>
                  <a:pt x="12" y="43"/>
                  <a:pt x="11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7" y="44"/>
                  <a:pt x="7" y="44"/>
                  <a:pt x="7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3" y="43"/>
                  <a:pt x="2" y="41"/>
                  <a:pt x="1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0" y="35"/>
                  <a:pt x="0" y="35"/>
                  <a:pt x="0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2" y="24"/>
                  <a:pt x="2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2"/>
                  <a:pt x="3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18"/>
                  <a:pt x="4" y="17"/>
                  <a:pt x="4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6" y="13"/>
                  <a:pt x="6" y="12"/>
                </a:cubicBezTo>
                <a:cubicBezTo>
                  <a:pt x="6" y="12"/>
                  <a:pt x="6" y="12"/>
                  <a:pt x="5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9" y="7"/>
                  <a:pt x="9" y="6"/>
                </a:cubicBezTo>
                <a:cubicBezTo>
                  <a:pt x="9" y="6"/>
                  <a:pt x="9" y="5"/>
                  <a:pt x="8" y="5"/>
                </a:cubicBezTo>
                <a:cubicBezTo>
                  <a:pt x="10" y="5"/>
                  <a:pt x="12" y="4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4" y="1"/>
                  <a:pt x="15" y="1"/>
                </a:cubicBezTo>
                <a:cubicBezTo>
                  <a:pt x="15" y="1"/>
                  <a:pt x="16" y="1"/>
                  <a:pt x="17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1"/>
                  <a:pt x="20" y="2"/>
                  <a:pt x="21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4"/>
                  <a:pt x="25" y="5"/>
                  <a:pt x="26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1" y="18"/>
                  <a:pt x="31" y="18"/>
                  <a:pt x="31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1" name="Freeform 481"/>
          <p:cNvSpPr>
            <a:spLocks noEditPoints="1"/>
          </p:cNvSpPr>
          <p:nvPr/>
        </p:nvSpPr>
        <p:spPr bwMode="auto">
          <a:xfrm>
            <a:off x="2747963" y="241301"/>
            <a:ext cx="82550" cy="119063"/>
          </a:xfrm>
          <a:custGeom>
            <a:avLst/>
            <a:gdLst/>
            <a:ahLst/>
            <a:cxnLst>
              <a:cxn ang="0">
                <a:pos x="28" y="19"/>
              </a:cxn>
              <a:cxn ang="0">
                <a:pos x="28" y="17"/>
              </a:cxn>
              <a:cxn ang="0">
                <a:pos x="28" y="13"/>
              </a:cxn>
              <a:cxn ang="0">
                <a:pos x="26" y="11"/>
              </a:cxn>
              <a:cxn ang="0">
                <a:pos x="25" y="10"/>
              </a:cxn>
              <a:cxn ang="0">
                <a:pos x="24" y="8"/>
              </a:cxn>
              <a:cxn ang="0">
                <a:pos x="23" y="6"/>
              </a:cxn>
              <a:cxn ang="0">
                <a:pos x="18" y="4"/>
              </a:cxn>
              <a:cxn ang="0">
                <a:pos x="13" y="9"/>
              </a:cxn>
              <a:cxn ang="0">
                <a:pos x="9" y="12"/>
              </a:cxn>
              <a:cxn ang="0">
                <a:pos x="7" y="17"/>
              </a:cxn>
              <a:cxn ang="0">
                <a:pos x="6" y="21"/>
              </a:cxn>
              <a:cxn ang="0">
                <a:pos x="4" y="25"/>
              </a:cxn>
              <a:cxn ang="0">
                <a:pos x="4" y="28"/>
              </a:cxn>
              <a:cxn ang="0">
                <a:pos x="3" y="34"/>
              </a:cxn>
              <a:cxn ang="0">
                <a:pos x="4" y="40"/>
              </a:cxn>
              <a:cxn ang="0">
                <a:pos x="7" y="41"/>
              </a:cxn>
              <a:cxn ang="0">
                <a:pos x="11" y="41"/>
              </a:cxn>
              <a:cxn ang="0">
                <a:pos x="13" y="40"/>
              </a:cxn>
              <a:cxn ang="0">
                <a:pos x="16" y="39"/>
              </a:cxn>
              <a:cxn ang="0">
                <a:pos x="19" y="36"/>
              </a:cxn>
              <a:cxn ang="0">
                <a:pos x="23" y="34"/>
              </a:cxn>
              <a:cxn ang="0">
                <a:pos x="25" y="31"/>
              </a:cxn>
              <a:cxn ang="0">
                <a:pos x="27" y="27"/>
              </a:cxn>
              <a:cxn ang="0">
                <a:pos x="28" y="25"/>
              </a:cxn>
              <a:cxn ang="0">
                <a:pos x="28" y="23"/>
              </a:cxn>
              <a:cxn ang="0">
                <a:pos x="28" y="21"/>
              </a:cxn>
              <a:cxn ang="0">
                <a:pos x="31" y="21"/>
              </a:cxn>
              <a:cxn ang="0">
                <a:pos x="30" y="26"/>
              </a:cxn>
              <a:cxn ang="0">
                <a:pos x="28" y="31"/>
              </a:cxn>
              <a:cxn ang="0">
                <a:pos x="26" y="33"/>
              </a:cxn>
              <a:cxn ang="0">
                <a:pos x="23" y="37"/>
              </a:cxn>
              <a:cxn ang="0">
                <a:pos x="20" y="39"/>
              </a:cxn>
              <a:cxn ang="0">
                <a:pos x="14" y="42"/>
              </a:cxn>
              <a:cxn ang="0">
                <a:pos x="10" y="45"/>
              </a:cxn>
              <a:cxn ang="0">
                <a:pos x="7" y="44"/>
              </a:cxn>
              <a:cxn ang="0">
                <a:pos x="2" y="39"/>
              </a:cxn>
              <a:cxn ang="0">
                <a:pos x="0" y="32"/>
              </a:cxn>
              <a:cxn ang="0">
                <a:pos x="1" y="28"/>
              </a:cxn>
              <a:cxn ang="0">
                <a:pos x="2" y="23"/>
              </a:cxn>
              <a:cxn ang="0">
                <a:pos x="3" y="21"/>
              </a:cxn>
              <a:cxn ang="0">
                <a:pos x="4" y="17"/>
              </a:cxn>
              <a:cxn ang="0">
                <a:pos x="6" y="12"/>
              </a:cxn>
              <a:cxn ang="0">
                <a:pos x="7" y="9"/>
              </a:cxn>
              <a:cxn ang="0">
                <a:pos x="9" y="6"/>
              </a:cxn>
              <a:cxn ang="0">
                <a:pos x="13" y="1"/>
              </a:cxn>
              <a:cxn ang="0">
                <a:pos x="17" y="1"/>
              </a:cxn>
              <a:cxn ang="0">
                <a:pos x="21" y="2"/>
              </a:cxn>
              <a:cxn ang="0">
                <a:pos x="24" y="3"/>
              </a:cxn>
              <a:cxn ang="0">
                <a:pos x="27" y="7"/>
              </a:cxn>
              <a:cxn ang="0">
                <a:pos x="30" y="14"/>
              </a:cxn>
            </a:cxnLst>
            <a:rect l="0" t="0" r="r" b="b"/>
            <a:pathLst>
              <a:path w="31" h="45">
                <a:moveTo>
                  <a:pt x="28" y="21"/>
                </a:moveTo>
                <a:cubicBezTo>
                  <a:pt x="28" y="20"/>
                  <a:pt x="29" y="20"/>
                  <a:pt x="29" y="19"/>
                </a:cubicBezTo>
                <a:cubicBezTo>
                  <a:pt x="29" y="19"/>
                  <a:pt x="29" y="19"/>
                  <a:pt x="28" y="19"/>
                </a:cubicBezTo>
                <a:cubicBezTo>
                  <a:pt x="28" y="19"/>
                  <a:pt x="28" y="18"/>
                  <a:pt x="28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8" y="18"/>
                  <a:pt x="28" y="18"/>
                  <a:pt x="28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2"/>
                  <a:pt x="27" y="12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0"/>
                  <a:pt x="26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9"/>
                  <a:pt x="25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5"/>
                  <a:pt x="22" y="5"/>
                  <a:pt x="22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4"/>
                  <a:pt x="15" y="4"/>
                  <a:pt x="15" y="5"/>
                </a:cubicBezTo>
                <a:cubicBezTo>
                  <a:pt x="15" y="8"/>
                  <a:pt x="15" y="8"/>
                  <a:pt x="15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8"/>
                  <a:pt x="7" y="18"/>
                  <a:pt x="7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20"/>
                  <a:pt x="6" y="21"/>
                </a:cubicBezTo>
                <a:cubicBezTo>
                  <a:pt x="6" y="22"/>
                  <a:pt x="6" y="22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8"/>
                  <a:pt x="3" y="38"/>
                  <a:pt x="3" y="38"/>
                </a:cubicBezTo>
                <a:cubicBezTo>
                  <a:pt x="4" y="40"/>
                  <a:pt x="4" y="40"/>
                  <a:pt x="4" y="40"/>
                </a:cubicBezTo>
                <a:cubicBezTo>
                  <a:pt x="5" y="40"/>
                  <a:pt x="5" y="40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0"/>
                  <a:pt x="12" y="40"/>
                  <a:pt x="12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5" y="40"/>
                  <a:pt x="15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7"/>
                  <a:pt x="19" y="37"/>
                  <a:pt x="19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5"/>
                  <a:pt x="21" y="35"/>
                  <a:pt x="21" y="35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4" y="32"/>
                  <a:pt x="24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0"/>
                  <a:pt x="26" y="30"/>
                  <a:pt x="26" y="29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3"/>
                  <a:pt x="28" y="23"/>
                </a:cubicBezTo>
                <a:cubicBezTo>
                  <a:pt x="28" y="23"/>
                  <a:pt x="28" y="22"/>
                  <a:pt x="28" y="22"/>
                </a:cubicBezTo>
                <a:cubicBezTo>
                  <a:pt x="28" y="22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lose/>
                <a:moveTo>
                  <a:pt x="31" y="18"/>
                </a:moveTo>
                <a:cubicBezTo>
                  <a:pt x="31" y="20"/>
                  <a:pt x="31" y="20"/>
                  <a:pt x="31" y="20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0" y="24"/>
                  <a:pt x="30" y="25"/>
                </a:cubicBezTo>
                <a:cubicBezTo>
                  <a:pt x="30" y="26"/>
                  <a:pt x="30" y="26"/>
                  <a:pt x="30" y="26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28" y="29"/>
                  <a:pt x="28" y="29"/>
                  <a:pt x="28" y="31"/>
                </a:cubicBezTo>
                <a:cubicBezTo>
                  <a:pt x="27" y="31"/>
                  <a:pt x="27" y="31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26" y="33"/>
                  <a:pt x="26" y="33"/>
                  <a:pt x="26" y="33"/>
                </a:cubicBezTo>
                <a:cubicBezTo>
                  <a:pt x="25" y="35"/>
                  <a:pt x="25" y="35"/>
                  <a:pt x="25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1" y="38"/>
                  <a:pt x="21" y="39"/>
                  <a:pt x="21" y="39"/>
                </a:cubicBezTo>
                <a:cubicBezTo>
                  <a:pt x="21" y="39"/>
                  <a:pt x="20" y="39"/>
                  <a:pt x="20" y="39"/>
                </a:cubicBezTo>
                <a:cubicBezTo>
                  <a:pt x="19" y="40"/>
                  <a:pt x="18" y="40"/>
                  <a:pt x="18" y="40"/>
                </a:cubicBezTo>
                <a:cubicBezTo>
                  <a:pt x="18" y="41"/>
                  <a:pt x="17" y="42"/>
                  <a:pt x="16" y="42"/>
                </a:cubicBezTo>
                <a:cubicBezTo>
                  <a:pt x="15" y="42"/>
                  <a:pt x="15" y="42"/>
                  <a:pt x="14" y="42"/>
                </a:cubicBezTo>
                <a:cubicBezTo>
                  <a:pt x="14" y="42"/>
                  <a:pt x="14" y="42"/>
                  <a:pt x="13" y="42"/>
                </a:cubicBezTo>
                <a:cubicBezTo>
                  <a:pt x="13" y="43"/>
                  <a:pt x="12" y="43"/>
                  <a:pt x="11" y="44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9" y="45"/>
                  <a:pt x="9" y="45"/>
                  <a:pt x="9" y="45"/>
                </a:cubicBezTo>
                <a:cubicBezTo>
                  <a:pt x="7" y="44"/>
                  <a:pt x="7" y="44"/>
                  <a:pt x="7" y="44"/>
                </a:cubicBezTo>
                <a:cubicBezTo>
                  <a:pt x="4" y="44"/>
                  <a:pt x="4" y="44"/>
                  <a:pt x="4" y="44"/>
                </a:cubicBezTo>
                <a:cubicBezTo>
                  <a:pt x="3" y="43"/>
                  <a:pt x="3" y="41"/>
                  <a:pt x="1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0" y="35"/>
                  <a:pt x="0" y="35"/>
                  <a:pt x="0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0"/>
                  <a:pt x="1" y="30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2" y="24"/>
                  <a:pt x="2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4" y="22"/>
                  <a:pt x="4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7"/>
                  <a:pt x="4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6" y="13"/>
                  <a:pt x="6" y="12"/>
                </a:cubicBezTo>
                <a:cubicBezTo>
                  <a:pt x="6" y="12"/>
                  <a:pt x="6" y="12"/>
                  <a:pt x="5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9" y="7"/>
                  <a:pt x="9" y="6"/>
                </a:cubicBezTo>
                <a:cubicBezTo>
                  <a:pt x="9" y="6"/>
                  <a:pt x="9" y="5"/>
                  <a:pt x="9" y="5"/>
                </a:cubicBezTo>
                <a:cubicBezTo>
                  <a:pt x="11" y="5"/>
                  <a:pt x="12" y="4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5" y="1"/>
                  <a:pt x="15" y="1"/>
                </a:cubicBezTo>
                <a:cubicBezTo>
                  <a:pt x="16" y="1"/>
                  <a:pt x="16" y="1"/>
                  <a:pt x="17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1"/>
                  <a:pt x="20" y="2"/>
                  <a:pt x="21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3"/>
                  <a:pt x="23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4"/>
                  <a:pt x="25" y="5"/>
                  <a:pt x="26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9" y="9"/>
                  <a:pt x="29" y="9"/>
                  <a:pt x="29" y="9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0" y="14"/>
                  <a:pt x="30" y="14"/>
                </a:cubicBezTo>
                <a:cubicBezTo>
                  <a:pt x="31" y="18"/>
                  <a:pt x="31" y="18"/>
                  <a:pt x="31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2" name="Freeform 482"/>
          <p:cNvSpPr>
            <a:spLocks/>
          </p:cNvSpPr>
          <p:nvPr/>
        </p:nvSpPr>
        <p:spPr bwMode="auto">
          <a:xfrm>
            <a:off x="2846388" y="238126"/>
            <a:ext cx="96837" cy="114300"/>
          </a:xfrm>
          <a:custGeom>
            <a:avLst/>
            <a:gdLst/>
            <a:ahLst/>
            <a:cxnLst>
              <a:cxn ang="0">
                <a:pos x="34" y="38"/>
              </a:cxn>
              <a:cxn ang="0">
                <a:pos x="31" y="40"/>
              </a:cxn>
              <a:cxn ang="0">
                <a:pos x="27" y="42"/>
              </a:cxn>
              <a:cxn ang="0">
                <a:pos x="24" y="42"/>
              </a:cxn>
              <a:cxn ang="0">
                <a:pos x="21" y="43"/>
              </a:cxn>
              <a:cxn ang="0">
                <a:pos x="19" y="42"/>
              </a:cxn>
              <a:cxn ang="0">
                <a:pos x="16" y="43"/>
              </a:cxn>
              <a:cxn ang="0">
                <a:pos x="14" y="43"/>
              </a:cxn>
              <a:cxn ang="0">
                <a:pos x="10" y="43"/>
              </a:cxn>
              <a:cxn ang="0">
                <a:pos x="5" y="42"/>
              </a:cxn>
              <a:cxn ang="0">
                <a:pos x="3" y="42"/>
              </a:cxn>
              <a:cxn ang="0">
                <a:pos x="2" y="37"/>
              </a:cxn>
              <a:cxn ang="0">
                <a:pos x="2" y="36"/>
              </a:cxn>
              <a:cxn ang="0">
                <a:pos x="4" y="36"/>
              </a:cxn>
              <a:cxn ang="0">
                <a:pos x="5" y="38"/>
              </a:cxn>
              <a:cxn ang="0">
                <a:pos x="9" y="41"/>
              </a:cxn>
              <a:cxn ang="0">
                <a:pos x="25" y="39"/>
              </a:cxn>
              <a:cxn ang="0">
                <a:pos x="27" y="37"/>
              </a:cxn>
              <a:cxn ang="0">
                <a:pos x="31" y="36"/>
              </a:cxn>
              <a:cxn ang="0">
                <a:pos x="32" y="34"/>
              </a:cxn>
              <a:cxn ang="0">
                <a:pos x="30" y="32"/>
              </a:cxn>
              <a:cxn ang="0">
                <a:pos x="28" y="30"/>
              </a:cxn>
              <a:cxn ang="0">
                <a:pos x="26" y="30"/>
              </a:cxn>
              <a:cxn ang="0">
                <a:pos x="22" y="28"/>
              </a:cxn>
              <a:cxn ang="0">
                <a:pos x="19" y="28"/>
              </a:cxn>
              <a:cxn ang="0">
                <a:pos x="17" y="26"/>
              </a:cxn>
              <a:cxn ang="0">
                <a:pos x="10" y="24"/>
              </a:cxn>
              <a:cxn ang="0">
                <a:pos x="6" y="18"/>
              </a:cxn>
              <a:cxn ang="0">
                <a:pos x="5" y="12"/>
              </a:cxn>
              <a:cxn ang="0">
                <a:pos x="8" y="7"/>
              </a:cxn>
              <a:cxn ang="0">
                <a:pos x="17" y="1"/>
              </a:cxn>
              <a:cxn ang="0">
                <a:pos x="27" y="0"/>
              </a:cxn>
              <a:cxn ang="0">
                <a:pos x="28" y="1"/>
              </a:cxn>
              <a:cxn ang="0">
                <a:pos x="29" y="5"/>
              </a:cxn>
              <a:cxn ang="0">
                <a:pos x="24" y="4"/>
              </a:cxn>
              <a:cxn ang="0">
                <a:pos x="22" y="3"/>
              </a:cxn>
              <a:cxn ang="0">
                <a:pos x="16" y="6"/>
              </a:cxn>
              <a:cxn ang="0">
                <a:pos x="12" y="7"/>
              </a:cxn>
              <a:cxn ang="0">
                <a:pos x="10" y="9"/>
              </a:cxn>
              <a:cxn ang="0">
                <a:pos x="6" y="16"/>
              </a:cxn>
              <a:cxn ang="0">
                <a:pos x="9" y="19"/>
              </a:cxn>
              <a:cxn ang="0">
                <a:pos x="12" y="21"/>
              </a:cxn>
              <a:cxn ang="0">
                <a:pos x="16" y="23"/>
              </a:cxn>
              <a:cxn ang="0">
                <a:pos x="23" y="25"/>
              </a:cxn>
              <a:cxn ang="0">
                <a:pos x="28" y="27"/>
              </a:cxn>
              <a:cxn ang="0">
                <a:pos x="31" y="28"/>
              </a:cxn>
              <a:cxn ang="0">
                <a:pos x="33" y="31"/>
              </a:cxn>
              <a:cxn ang="0">
                <a:pos x="34" y="33"/>
              </a:cxn>
            </a:cxnLst>
            <a:rect l="0" t="0" r="r" b="b"/>
            <a:pathLst>
              <a:path w="36" h="43">
                <a:moveTo>
                  <a:pt x="36" y="34"/>
                </a:moveTo>
                <a:cubicBezTo>
                  <a:pt x="35" y="35"/>
                  <a:pt x="35" y="35"/>
                  <a:pt x="35" y="35"/>
                </a:cubicBezTo>
                <a:cubicBezTo>
                  <a:pt x="35" y="35"/>
                  <a:pt x="34" y="36"/>
                  <a:pt x="34" y="38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2" y="40"/>
                  <a:pt x="32" y="40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2"/>
                  <a:pt x="26" y="42"/>
                </a:cubicBezTo>
                <a:cubicBezTo>
                  <a:pt x="26" y="42"/>
                  <a:pt x="25" y="42"/>
                  <a:pt x="25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3"/>
                  <a:pt x="24" y="43"/>
                  <a:pt x="24" y="43"/>
                </a:cubicBezTo>
                <a:cubicBezTo>
                  <a:pt x="22" y="42"/>
                  <a:pt x="22" y="42"/>
                  <a:pt x="22" y="42"/>
                </a:cubicBezTo>
                <a:cubicBezTo>
                  <a:pt x="21" y="43"/>
                  <a:pt x="21" y="43"/>
                  <a:pt x="21" y="43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3"/>
                  <a:pt x="19" y="43"/>
                  <a:pt x="19" y="43"/>
                </a:cubicBezTo>
                <a:cubicBezTo>
                  <a:pt x="19" y="42"/>
                  <a:pt x="19" y="42"/>
                  <a:pt x="19" y="42"/>
                </a:cubicBezTo>
                <a:cubicBezTo>
                  <a:pt x="18" y="43"/>
                  <a:pt x="18" y="43"/>
                  <a:pt x="18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6" y="43"/>
                  <a:pt x="16" y="43"/>
                </a:cubicBezTo>
                <a:cubicBezTo>
                  <a:pt x="15" y="43"/>
                  <a:pt x="15" y="43"/>
                  <a:pt x="15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3"/>
                  <a:pt x="11" y="42"/>
                  <a:pt x="11" y="42"/>
                </a:cubicBezTo>
                <a:cubicBezTo>
                  <a:pt x="11" y="42"/>
                  <a:pt x="10" y="43"/>
                  <a:pt x="10" y="43"/>
                </a:cubicBezTo>
                <a:cubicBezTo>
                  <a:pt x="10" y="43"/>
                  <a:pt x="9" y="42"/>
                  <a:pt x="8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5" y="42"/>
                  <a:pt x="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4" y="42"/>
                  <a:pt x="3" y="42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41"/>
                  <a:pt x="0" y="40"/>
                  <a:pt x="0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5" y="37"/>
                  <a:pt x="5" y="37"/>
                </a:cubicBezTo>
                <a:cubicBezTo>
                  <a:pt x="5" y="37"/>
                  <a:pt x="5" y="37"/>
                  <a:pt x="4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39"/>
                  <a:pt x="5" y="39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21" y="39"/>
                  <a:pt x="21" y="39"/>
                  <a:pt x="21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7"/>
                  <a:pt x="30" y="37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3"/>
                  <a:pt x="32" y="33"/>
                  <a:pt x="32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1"/>
                  <a:pt x="30" y="31"/>
                  <a:pt x="30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9"/>
                  <a:pt x="26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4" y="29"/>
                  <a:pt x="23" y="29"/>
                  <a:pt x="22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6"/>
                  <a:pt x="17" y="26"/>
                  <a:pt x="17" y="26"/>
                </a:cubicBezTo>
                <a:cubicBezTo>
                  <a:pt x="14" y="25"/>
                  <a:pt x="14" y="25"/>
                  <a:pt x="14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3"/>
                  <a:pt x="10" y="23"/>
                  <a:pt x="10" y="23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1"/>
                  <a:pt x="5" y="10"/>
                  <a:pt x="6" y="9"/>
                </a:cubicBezTo>
                <a:cubicBezTo>
                  <a:pt x="7" y="8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9" y="6"/>
                  <a:pt x="9" y="5"/>
                  <a:pt x="10" y="4"/>
                </a:cubicBezTo>
                <a:cubicBezTo>
                  <a:pt x="11" y="3"/>
                  <a:pt x="11" y="3"/>
                  <a:pt x="11" y="3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1"/>
                  <a:pt x="28" y="1"/>
                </a:cubicBezTo>
                <a:cubicBezTo>
                  <a:pt x="28" y="2"/>
                  <a:pt x="28" y="2"/>
                  <a:pt x="28" y="2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4"/>
                  <a:pt x="29" y="5"/>
                  <a:pt x="29" y="5"/>
                </a:cubicBezTo>
                <a:cubicBezTo>
                  <a:pt x="29" y="6"/>
                  <a:pt x="29" y="6"/>
                  <a:pt x="28" y="6"/>
                </a:cubicBezTo>
                <a:cubicBezTo>
                  <a:pt x="28" y="6"/>
                  <a:pt x="28" y="5"/>
                  <a:pt x="27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3"/>
                  <a:pt x="22" y="3"/>
                  <a:pt x="22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4"/>
                  <a:pt x="19" y="4"/>
                  <a:pt x="18" y="5"/>
                </a:cubicBezTo>
                <a:cubicBezTo>
                  <a:pt x="17" y="5"/>
                  <a:pt x="16" y="5"/>
                  <a:pt x="16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3" y="7"/>
                  <a:pt x="12" y="7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2"/>
                  <a:pt x="7" y="12"/>
                </a:cubicBezTo>
                <a:cubicBezTo>
                  <a:pt x="6" y="16"/>
                  <a:pt x="6" y="16"/>
                  <a:pt x="6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8"/>
                  <a:pt x="9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2"/>
                  <a:pt x="13" y="22"/>
                  <a:pt x="13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3"/>
                  <a:pt x="16" y="23"/>
                  <a:pt x="16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23" y="25"/>
                  <a:pt x="23" y="25"/>
                  <a:pt x="23" y="25"/>
                </a:cubicBezTo>
                <a:cubicBezTo>
                  <a:pt x="23" y="26"/>
                  <a:pt x="23" y="26"/>
                  <a:pt x="24" y="26"/>
                </a:cubicBezTo>
                <a:cubicBezTo>
                  <a:pt x="25" y="26"/>
                  <a:pt x="25" y="26"/>
                  <a:pt x="26" y="27"/>
                </a:cubicBezTo>
                <a:cubicBezTo>
                  <a:pt x="27" y="27"/>
                  <a:pt x="27" y="27"/>
                  <a:pt x="28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30"/>
                  <a:pt x="33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2"/>
                  <a:pt x="34" y="32"/>
                  <a:pt x="3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5" y="33"/>
                  <a:pt x="35" y="34"/>
                  <a:pt x="36" y="3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3" name="Freeform 483"/>
          <p:cNvSpPr>
            <a:spLocks noEditPoints="1"/>
          </p:cNvSpPr>
          <p:nvPr/>
        </p:nvSpPr>
        <p:spPr bwMode="auto">
          <a:xfrm>
            <a:off x="2963863" y="233363"/>
            <a:ext cx="74612" cy="127000"/>
          </a:xfrm>
          <a:custGeom>
            <a:avLst/>
            <a:gdLst/>
            <a:ahLst/>
            <a:cxnLst>
              <a:cxn ang="0">
                <a:pos x="21" y="11"/>
              </a:cxn>
              <a:cxn ang="0">
                <a:pos x="21" y="4"/>
              </a:cxn>
              <a:cxn ang="0">
                <a:pos x="18" y="4"/>
              </a:cxn>
              <a:cxn ang="0">
                <a:pos x="14" y="6"/>
              </a:cxn>
              <a:cxn ang="0">
                <a:pos x="13" y="6"/>
              </a:cxn>
              <a:cxn ang="0">
                <a:pos x="13" y="7"/>
              </a:cxn>
              <a:cxn ang="0">
                <a:pos x="11" y="9"/>
              </a:cxn>
              <a:cxn ang="0">
                <a:pos x="9" y="13"/>
              </a:cxn>
              <a:cxn ang="0">
                <a:pos x="7" y="19"/>
              </a:cxn>
              <a:cxn ang="0">
                <a:pos x="12" y="18"/>
              </a:cxn>
              <a:cxn ang="0">
                <a:pos x="15" y="17"/>
              </a:cxn>
              <a:cxn ang="0">
                <a:pos x="17" y="15"/>
              </a:cxn>
              <a:cxn ang="0">
                <a:pos x="27" y="35"/>
              </a:cxn>
              <a:cxn ang="0">
                <a:pos x="25" y="41"/>
              </a:cxn>
              <a:cxn ang="0">
                <a:pos x="22" y="43"/>
              </a:cxn>
              <a:cxn ang="0">
                <a:pos x="19" y="46"/>
              </a:cxn>
              <a:cxn ang="0">
                <a:pos x="16" y="47"/>
              </a:cxn>
              <a:cxn ang="0">
                <a:pos x="13" y="48"/>
              </a:cxn>
              <a:cxn ang="0">
                <a:pos x="8" y="48"/>
              </a:cxn>
              <a:cxn ang="0">
                <a:pos x="4" y="45"/>
              </a:cxn>
              <a:cxn ang="0">
                <a:pos x="1" y="42"/>
              </a:cxn>
              <a:cxn ang="0">
                <a:pos x="1" y="33"/>
              </a:cxn>
              <a:cxn ang="0">
                <a:pos x="1" y="28"/>
              </a:cxn>
              <a:cxn ang="0">
                <a:pos x="3" y="24"/>
              </a:cxn>
              <a:cxn ang="0">
                <a:pos x="2" y="20"/>
              </a:cxn>
              <a:cxn ang="0">
                <a:pos x="3" y="14"/>
              </a:cxn>
              <a:cxn ang="0">
                <a:pos x="6" y="13"/>
              </a:cxn>
              <a:cxn ang="0">
                <a:pos x="9" y="6"/>
              </a:cxn>
              <a:cxn ang="0">
                <a:pos x="11" y="5"/>
              </a:cxn>
              <a:cxn ang="0">
                <a:pos x="15" y="1"/>
              </a:cxn>
              <a:cxn ang="0">
                <a:pos x="19" y="0"/>
              </a:cxn>
              <a:cxn ang="0">
                <a:pos x="20" y="0"/>
              </a:cxn>
              <a:cxn ang="0">
                <a:pos x="23" y="3"/>
              </a:cxn>
              <a:cxn ang="0">
                <a:pos x="24" y="8"/>
              </a:cxn>
              <a:cxn ang="0">
                <a:pos x="23" y="14"/>
              </a:cxn>
              <a:cxn ang="0">
                <a:pos x="15" y="21"/>
              </a:cxn>
              <a:cxn ang="0">
                <a:pos x="12" y="23"/>
              </a:cxn>
              <a:cxn ang="0">
                <a:pos x="8" y="24"/>
              </a:cxn>
              <a:cxn ang="0">
                <a:pos x="4" y="27"/>
              </a:cxn>
              <a:cxn ang="0">
                <a:pos x="3" y="34"/>
              </a:cxn>
              <a:cxn ang="0">
                <a:pos x="3" y="37"/>
              </a:cxn>
              <a:cxn ang="0">
                <a:pos x="5" y="42"/>
              </a:cxn>
              <a:cxn ang="0">
                <a:pos x="10" y="44"/>
              </a:cxn>
              <a:cxn ang="0">
                <a:pos x="18" y="43"/>
              </a:cxn>
              <a:cxn ang="0">
                <a:pos x="20" y="41"/>
              </a:cxn>
              <a:cxn ang="0">
                <a:pos x="23" y="39"/>
              </a:cxn>
              <a:cxn ang="0">
                <a:pos x="27" y="35"/>
              </a:cxn>
            </a:cxnLst>
            <a:rect l="0" t="0" r="r" b="b"/>
            <a:pathLst>
              <a:path w="28" h="48">
                <a:moveTo>
                  <a:pt x="19" y="13"/>
                </a:moveTo>
                <a:cubicBezTo>
                  <a:pt x="19" y="13"/>
                  <a:pt x="20" y="13"/>
                  <a:pt x="20" y="12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0"/>
                  <a:pt x="22" y="9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2" y="6"/>
                  <a:pt x="21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4"/>
                  <a:pt x="17" y="5"/>
                </a:cubicBezTo>
                <a:cubicBezTo>
                  <a:pt x="16" y="5"/>
                  <a:pt x="16" y="5"/>
                  <a:pt x="14" y="5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2" y="8"/>
                  <a:pt x="12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3"/>
                  <a:pt x="9" y="13"/>
                </a:cubicBezTo>
                <a:cubicBezTo>
                  <a:pt x="9" y="14"/>
                  <a:pt x="8" y="15"/>
                  <a:pt x="6" y="18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19"/>
                  <a:pt x="11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8"/>
                  <a:pt x="13" y="18"/>
                </a:cubicBezTo>
                <a:cubicBezTo>
                  <a:pt x="13" y="18"/>
                  <a:pt x="13" y="18"/>
                  <a:pt x="14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8" y="15"/>
                  <a:pt x="19" y="14"/>
                </a:cubicBezTo>
                <a:cubicBezTo>
                  <a:pt x="19" y="13"/>
                  <a:pt x="19" y="13"/>
                  <a:pt x="19" y="13"/>
                </a:cubicBezTo>
                <a:close/>
                <a:moveTo>
                  <a:pt x="27" y="35"/>
                </a:moveTo>
                <a:cubicBezTo>
                  <a:pt x="27" y="36"/>
                  <a:pt x="28" y="36"/>
                  <a:pt x="28" y="37"/>
                </a:cubicBezTo>
                <a:cubicBezTo>
                  <a:pt x="28" y="37"/>
                  <a:pt x="27" y="38"/>
                  <a:pt x="27" y="38"/>
                </a:cubicBezTo>
                <a:cubicBezTo>
                  <a:pt x="26" y="39"/>
                  <a:pt x="26" y="40"/>
                  <a:pt x="25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3"/>
                  <a:pt x="24" y="43"/>
                  <a:pt x="24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5" y="47"/>
                  <a:pt x="14" y="48"/>
                  <a:pt x="14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2" y="48"/>
                  <a:pt x="11" y="48"/>
                </a:cubicBezTo>
                <a:cubicBezTo>
                  <a:pt x="11" y="48"/>
                  <a:pt x="10" y="48"/>
                  <a:pt x="10" y="48"/>
                </a:cubicBezTo>
                <a:cubicBezTo>
                  <a:pt x="9" y="48"/>
                  <a:pt x="9" y="48"/>
                  <a:pt x="8" y="48"/>
                </a:cubicBezTo>
                <a:cubicBezTo>
                  <a:pt x="8" y="47"/>
                  <a:pt x="8" y="47"/>
                  <a:pt x="8" y="47"/>
                </a:cubicBezTo>
                <a:cubicBezTo>
                  <a:pt x="6" y="47"/>
                  <a:pt x="5" y="47"/>
                  <a:pt x="4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3"/>
                  <a:pt x="2" y="42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6"/>
                  <a:pt x="2" y="26"/>
                  <a:pt x="2" y="25"/>
                </a:cubicBezTo>
                <a:cubicBezTo>
                  <a:pt x="2" y="25"/>
                  <a:pt x="2" y="24"/>
                  <a:pt x="3" y="24"/>
                </a:cubicBezTo>
                <a:cubicBezTo>
                  <a:pt x="2" y="23"/>
                  <a:pt x="2" y="22"/>
                  <a:pt x="2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19"/>
                  <a:pt x="3" y="19"/>
                  <a:pt x="3" y="18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4"/>
                  <a:pt x="3" y="14"/>
                  <a:pt x="4" y="14"/>
                </a:cubicBezTo>
                <a:cubicBezTo>
                  <a:pt x="4" y="14"/>
                  <a:pt x="5" y="14"/>
                  <a:pt x="6" y="14"/>
                </a:cubicBezTo>
                <a:cubicBezTo>
                  <a:pt x="6" y="14"/>
                  <a:pt x="6" y="14"/>
                  <a:pt x="6" y="13"/>
                </a:cubicBezTo>
                <a:cubicBezTo>
                  <a:pt x="6" y="13"/>
                  <a:pt x="6" y="13"/>
                  <a:pt x="6" y="12"/>
                </a:cubicBezTo>
                <a:cubicBezTo>
                  <a:pt x="7" y="11"/>
                  <a:pt x="8" y="9"/>
                  <a:pt x="8" y="8"/>
                </a:cubicBezTo>
                <a:cubicBezTo>
                  <a:pt x="9" y="7"/>
                  <a:pt x="9" y="7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4"/>
                  <a:pt x="11" y="4"/>
                  <a:pt x="12" y="3"/>
                </a:cubicBezTo>
                <a:cubicBezTo>
                  <a:pt x="13" y="3"/>
                  <a:pt x="13" y="2"/>
                  <a:pt x="14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6" y="1"/>
                  <a:pt x="16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1" y="1"/>
                  <a:pt x="21" y="2"/>
                  <a:pt x="22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4"/>
                  <a:pt x="25" y="5"/>
                  <a:pt x="25" y="7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10"/>
                  <a:pt x="25" y="10"/>
                  <a:pt x="25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7"/>
                  <a:pt x="21" y="17"/>
                  <a:pt x="21" y="17"/>
                </a:cubicBezTo>
                <a:cubicBezTo>
                  <a:pt x="19" y="19"/>
                  <a:pt x="17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3"/>
                  <a:pt x="7" y="23"/>
                  <a:pt x="6" y="23"/>
                </a:cubicBezTo>
                <a:cubicBezTo>
                  <a:pt x="5" y="24"/>
                  <a:pt x="5" y="25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9"/>
                  <a:pt x="4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8"/>
                </a:cubicBezTo>
                <a:cubicBezTo>
                  <a:pt x="3" y="39"/>
                  <a:pt x="4" y="40"/>
                  <a:pt x="4" y="40"/>
                </a:cubicBezTo>
                <a:cubicBezTo>
                  <a:pt x="4" y="40"/>
                  <a:pt x="4" y="41"/>
                  <a:pt x="5" y="42"/>
                </a:cubicBezTo>
                <a:cubicBezTo>
                  <a:pt x="6" y="42"/>
                  <a:pt x="6" y="43"/>
                  <a:pt x="7" y="43"/>
                </a:cubicBezTo>
                <a:cubicBezTo>
                  <a:pt x="7" y="44"/>
                  <a:pt x="7" y="44"/>
                  <a:pt x="7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7" y="43"/>
                  <a:pt x="17" y="43"/>
                  <a:pt x="18" y="43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0"/>
                  <a:pt x="22" y="40"/>
                  <a:pt x="22" y="40"/>
                </a:cubicBezTo>
                <a:cubicBezTo>
                  <a:pt x="22" y="40"/>
                  <a:pt x="22" y="40"/>
                  <a:pt x="22" y="39"/>
                </a:cubicBezTo>
                <a:cubicBezTo>
                  <a:pt x="22" y="39"/>
                  <a:pt x="22" y="39"/>
                  <a:pt x="23" y="39"/>
                </a:cubicBezTo>
                <a:cubicBezTo>
                  <a:pt x="23" y="38"/>
                  <a:pt x="23" y="38"/>
                  <a:pt x="23" y="38"/>
                </a:cubicBezTo>
                <a:cubicBezTo>
                  <a:pt x="25" y="38"/>
                  <a:pt x="25" y="37"/>
                  <a:pt x="26" y="36"/>
                </a:cubicBezTo>
                <a:cubicBezTo>
                  <a:pt x="26" y="35"/>
                  <a:pt x="26" y="35"/>
                  <a:pt x="27" y="3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4" name="Freeform 484"/>
          <p:cNvSpPr>
            <a:spLocks noEditPoints="1"/>
          </p:cNvSpPr>
          <p:nvPr/>
        </p:nvSpPr>
        <p:spPr bwMode="auto">
          <a:xfrm>
            <a:off x="2417763" y="3937001"/>
            <a:ext cx="74612" cy="130175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21" y="5"/>
              </a:cxn>
              <a:cxn ang="0">
                <a:pos x="18" y="4"/>
              </a:cxn>
              <a:cxn ang="0">
                <a:pos x="14" y="6"/>
              </a:cxn>
              <a:cxn ang="0">
                <a:pos x="13" y="6"/>
              </a:cxn>
              <a:cxn ang="0">
                <a:pos x="13" y="7"/>
              </a:cxn>
              <a:cxn ang="0">
                <a:pos x="11" y="9"/>
              </a:cxn>
              <a:cxn ang="0">
                <a:pos x="9" y="14"/>
              </a:cxn>
              <a:cxn ang="0">
                <a:pos x="7" y="19"/>
              </a:cxn>
              <a:cxn ang="0">
                <a:pos x="12" y="18"/>
              </a:cxn>
              <a:cxn ang="0">
                <a:pos x="15" y="17"/>
              </a:cxn>
              <a:cxn ang="0">
                <a:pos x="17" y="15"/>
              </a:cxn>
              <a:cxn ang="0">
                <a:pos x="27" y="35"/>
              </a:cxn>
              <a:cxn ang="0">
                <a:pos x="25" y="41"/>
              </a:cxn>
              <a:cxn ang="0">
                <a:pos x="22" y="44"/>
              </a:cxn>
              <a:cxn ang="0">
                <a:pos x="19" y="46"/>
              </a:cxn>
              <a:cxn ang="0">
                <a:pos x="16" y="48"/>
              </a:cxn>
              <a:cxn ang="0">
                <a:pos x="13" y="48"/>
              </a:cxn>
              <a:cxn ang="0">
                <a:pos x="8" y="48"/>
              </a:cxn>
              <a:cxn ang="0">
                <a:pos x="4" y="45"/>
              </a:cxn>
              <a:cxn ang="0">
                <a:pos x="1" y="42"/>
              </a:cxn>
              <a:cxn ang="0">
                <a:pos x="1" y="33"/>
              </a:cxn>
              <a:cxn ang="0">
                <a:pos x="1" y="28"/>
              </a:cxn>
              <a:cxn ang="0">
                <a:pos x="2" y="24"/>
              </a:cxn>
              <a:cxn ang="0">
                <a:pos x="2" y="20"/>
              </a:cxn>
              <a:cxn ang="0">
                <a:pos x="3" y="14"/>
              </a:cxn>
              <a:cxn ang="0">
                <a:pos x="6" y="14"/>
              </a:cxn>
              <a:cxn ang="0">
                <a:pos x="9" y="6"/>
              </a:cxn>
              <a:cxn ang="0">
                <a:pos x="11" y="5"/>
              </a:cxn>
              <a:cxn ang="0">
                <a:pos x="15" y="1"/>
              </a:cxn>
              <a:cxn ang="0">
                <a:pos x="18" y="0"/>
              </a:cxn>
              <a:cxn ang="0">
                <a:pos x="20" y="1"/>
              </a:cxn>
              <a:cxn ang="0">
                <a:pos x="23" y="3"/>
              </a:cxn>
              <a:cxn ang="0">
                <a:pos x="24" y="8"/>
              </a:cxn>
              <a:cxn ang="0">
                <a:pos x="23" y="14"/>
              </a:cxn>
              <a:cxn ang="0">
                <a:pos x="15" y="22"/>
              </a:cxn>
              <a:cxn ang="0">
                <a:pos x="12" y="23"/>
              </a:cxn>
              <a:cxn ang="0">
                <a:pos x="8" y="24"/>
              </a:cxn>
              <a:cxn ang="0">
                <a:pos x="4" y="28"/>
              </a:cxn>
              <a:cxn ang="0">
                <a:pos x="3" y="34"/>
              </a:cxn>
              <a:cxn ang="0">
                <a:pos x="3" y="37"/>
              </a:cxn>
              <a:cxn ang="0">
                <a:pos x="5" y="42"/>
              </a:cxn>
              <a:cxn ang="0">
                <a:pos x="10" y="44"/>
              </a:cxn>
              <a:cxn ang="0">
                <a:pos x="18" y="43"/>
              </a:cxn>
              <a:cxn ang="0">
                <a:pos x="19" y="41"/>
              </a:cxn>
              <a:cxn ang="0">
                <a:pos x="23" y="39"/>
              </a:cxn>
              <a:cxn ang="0">
                <a:pos x="27" y="35"/>
              </a:cxn>
            </a:cxnLst>
            <a:rect l="0" t="0" r="r" b="b"/>
            <a:pathLst>
              <a:path w="28" h="49">
                <a:moveTo>
                  <a:pt x="19" y="14"/>
                </a:moveTo>
                <a:cubicBezTo>
                  <a:pt x="19" y="14"/>
                  <a:pt x="20" y="13"/>
                  <a:pt x="20" y="12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0"/>
                  <a:pt x="22" y="9"/>
                  <a:pt x="22" y="9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2" y="6"/>
                  <a:pt x="21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5"/>
                </a:cubicBezTo>
                <a:cubicBezTo>
                  <a:pt x="16" y="5"/>
                  <a:pt x="16" y="5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3" y="8"/>
                </a:cubicBezTo>
                <a:cubicBezTo>
                  <a:pt x="13" y="8"/>
                  <a:pt x="12" y="8"/>
                  <a:pt x="12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3"/>
                  <a:pt x="9" y="13"/>
                  <a:pt x="9" y="14"/>
                </a:cubicBezTo>
                <a:cubicBezTo>
                  <a:pt x="9" y="14"/>
                  <a:pt x="8" y="16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19"/>
                  <a:pt x="11" y="19"/>
                  <a:pt x="12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3" y="18"/>
                  <a:pt x="13" y="18"/>
                </a:cubicBezTo>
                <a:cubicBezTo>
                  <a:pt x="13" y="18"/>
                  <a:pt x="13" y="18"/>
                  <a:pt x="14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8" y="15"/>
                  <a:pt x="19" y="14"/>
                </a:cubicBezTo>
                <a:cubicBezTo>
                  <a:pt x="19" y="14"/>
                  <a:pt x="19" y="14"/>
                  <a:pt x="19" y="14"/>
                </a:cubicBezTo>
                <a:close/>
                <a:moveTo>
                  <a:pt x="27" y="35"/>
                </a:moveTo>
                <a:cubicBezTo>
                  <a:pt x="27" y="36"/>
                  <a:pt x="28" y="37"/>
                  <a:pt x="28" y="37"/>
                </a:cubicBezTo>
                <a:cubicBezTo>
                  <a:pt x="28" y="37"/>
                  <a:pt x="27" y="38"/>
                  <a:pt x="27" y="39"/>
                </a:cubicBezTo>
                <a:cubicBezTo>
                  <a:pt x="26" y="39"/>
                  <a:pt x="26" y="40"/>
                  <a:pt x="25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4" y="43"/>
                  <a:pt x="24" y="43"/>
                  <a:pt x="24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5" y="48"/>
                  <a:pt x="14" y="48"/>
                  <a:pt x="14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2" y="49"/>
                  <a:pt x="11" y="49"/>
                </a:cubicBezTo>
                <a:cubicBezTo>
                  <a:pt x="11" y="49"/>
                  <a:pt x="10" y="48"/>
                  <a:pt x="10" y="48"/>
                </a:cubicBezTo>
                <a:cubicBezTo>
                  <a:pt x="9" y="48"/>
                  <a:pt x="9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6" y="48"/>
                  <a:pt x="5" y="47"/>
                  <a:pt x="4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3" y="44"/>
                  <a:pt x="3" y="44"/>
                  <a:pt x="3" y="44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3"/>
                  <a:pt x="2" y="42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37"/>
                  <a:pt x="0" y="37"/>
                  <a:pt x="0" y="37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2" y="25"/>
                  <a:pt x="2" y="24"/>
                </a:cubicBezTo>
                <a:cubicBezTo>
                  <a:pt x="2" y="24"/>
                  <a:pt x="2" y="23"/>
                  <a:pt x="2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3" y="14"/>
                </a:cubicBezTo>
                <a:cubicBezTo>
                  <a:pt x="3" y="14"/>
                  <a:pt x="3" y="15"/>
                  <a:pt x="4" y="15"/>
                </a:cubicBezTo>
                <a:cubicBezTo>
                  <a:pt x="4" y="15"/>
                  <a:pt x="5" y="15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3"/>
                  <a:pt x="6" y="13"/>
                  <a:pt x="6" y="13"/>
                </a:cubicBezTo>
                <a:cubicBezTo>
                  <a:pt x="7" y="11"/>
                  <a:pt x="7" y="9"/>
                  <a:pt x="8" y="8"/>
                </a:cubicBezTo>
                <a:cubicBezTo>
                  <a:pt x="9" y="8"/>
                  <a:pt x="9" y="7"/>
                  <a:pt x="9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4"/>
                  <a:pt x="12" y="4"/>
                </a:cubicBezTo>
                <a:cubicBezTo>
                  <a:pt x="12" y="3"/>
                  <a:pt x="13" y="3"/>
                  <a:pt x="14" y="1"/>
                </a:cubicBezTo>
                <a:cubicBezTo>
                  <a:pt x="14" y="1"/>
                  <a:pt x="15" y="1"/>
                  <a:pt x="15" y="1"/>
                </a:cubicBezTo>
                <a:cubicBezTo>
                  <a:pt x="15" y="1"/>
                  <a:pt x="15" y="1"/>
                  <a:pt x="16" y="0"/>
                </a:cubicBezTo>
                <a:cubicBezTo>
                  <a:pt x="17" y="0"/>
                  <a:pt x="18" y="0"/>
                  <a:pt x="1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4"/>
                  <a:pt x="24" y="5"/>
                  <a:pt x="24" y="7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19" y="20"/>
                  <a:pt x="17" y="21"/>
                  <a:pt x="15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4" y="22"/>
                  <a:pt x="14" y="22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9" y="24"/>
                  <a:pt x="9" y="24"/>
                  <a:pt x="9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7" y="24"/>
                  <a:pt x="6" y="23"/>
                </a:cubicBezTo>
                <a:cubicBezTo>
                  <a:pt x="5" y="24"/>
                  <a:pt x="4" y="26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4" y="30"/>
                  <a:pt x="3" y="30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8"/>
                  <a:pt x="3" y="39"/>
                </a:cubicBezTo>
                <a:cubicBezTo>
                  <a:pt x="3" y="40"/>
                  <a:pt x="3" y="40"/>
                  <a:pt x="4" y="40"/>
                </a:cubicBezTo>
                <a:cubicBezTo>
                  <a:pt x="4" y="41"/>
                  <a:pt x="4" y="41"/>
                  <a:pt x="5" y="42"/>
                </a:cubicBezTo>
                <a:cubicBezTo>
                  <a:pt x="5" y="43"/>
                  <a:pt x="6" y="43"/>
                  <a:pt x="7" y="43"/>
                </a:cubicBezTo>
                <a:cubicBezTo>
                  <a:pt x="7" y="44"/>
                  <a:pt x="7" y="44"/>
                  <a:pt x="7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7" y="43"/>
                  <a:pt x="17" y="43"/>
                  <a:pt x="18" y="43"/>
                </a:cubicBezTo>
                <a:cubicBezTo>
                  <a:pt x="18" y="42"/>
                  <a:pt x="18" y="42"/>
                  <a:pt x="18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1"/>
                  <a:pt x="19" y="41"/>
                  <a:pt x="19" y="41"/>
                </a:cubicBezTo>
                <a:cubicBezTo>
                  <a:pt x="21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39"/>
                  <a:pt x="22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38"/>
                  <a:pt x="25" y="37"/>
                  <a:pt x="26" y="36"/>
                </a:cubicBezTo>
                <a:cubicBezTo>
                  <a:pt x="26" y="36"/>
                  <a:pt x="26" y="35"/>
                  <a:pt x="27" y="3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5" name="Freeform 485"/>
          <p:cNvSpPr>
            <a:spLocks/>
          </p:cNvSpPr>
          <p:nvPr/>
        </p:nvSpPr>
        <p:spPr bwMode="auto">
          <a:xfrm>
            <a:off x="2514600" y="3894138"/>
            <a:ext cx="58737" cy="163513"/>
          </a:xfrm>
          <a:custGeom>
            <a:avLst/>
            <a:gdLst/>
            <a:ahLst/>
            <a:cxnLst>
              <a:cxn ang="0">
                <a:pos x="22" y="49"/>
              </a:cxn>
              <a:cxn ang="0">
                <a:pos x="19" y="52"/>
              </a:cxn>
              <a:cxn ang="0">
                <a:pos x="15" y="56"/>
              </a:cxn>
              <a:cxn ang="0">
                <a:pos x="12" y="58"/>
              </a:cxn>
              <a:cxn ang="0">
                <a:pos x="10" y="59"/>
              </a:cxn>
              <a:cxn ang="0">
                <a:pos x="10" y="59"/>
              </a:cxn>
              <a:cxn ang="0">
                <a:pos x="6" y="61"/>
              </a:cxn>
              <a:cxn ang="0">
                <a:pos x="4" y="61"/>
              </a:cxn>
              <a:cxn ang="0">
                <a:pos x="3" y="59"/>
              </a:cxn>
              <a:cxn ang="0">
                <a:pos x="1" y="55"/>
              </a:cxn>
              <a:cxn ang="0">
                <a:pos x="1" y="53"/>
              </a:cxn>
              <a:cxn ang="0">
                <a:pos x="1" y="48"/>
              </a:cxn>
              <a:cxn ang="0">
                <a:pos x="1" y="46"/>
              </a:cxn>
              <a:cxn ang="0">
                <a:pos x="1" y="40"/>
              </a:cxn>
              <a:cxn ang="0">
                <a:pos x="1" y="37"/>
              </a:cxn>
              <a:cxn ang="0">
                <a:pos x="1" y="32"/>
              </a:cxn>
              <a:cxn ang="0">
                <a:pos x="1" y="29"/>
              </a:cxn>
              <a:cxn ang="0">
                <a:pos x="2" y="23"/>
              </a:cxn>
              <a:cxn ang="0">
                <a:pos x="2" y="17"/>
              </a:cxn>
              <a:cxn ang="0">
                <a:pos x="2" y="9"/>
              </a:cxn>
              <a:cxn ang="0">
                <a:pos x="2" y="5"/>
              </a:cxn>
              <a:cxn ang="0">
                <a:pos x="4" y="0"/>
              </a:cxn>
              <a:cxn ang="0">
                <a:pos x="5" y="0"/>
              </a:cxn>
              <a:cxn ang="0">
                <a:pos x="6" y="3"/>
              </a:cxn>
              <a:cxn ang="0">
                <a:pos x="5" y="4"/>
              </a:cxn>
              <a:cxn ang="0">
                <a:pos x="5" y="7"/>
              </a:cxn>
              <a:cxn ang="0">
                <a:pos x="6" y="11"/>
              </a:cxn>
              <a:cxn ang="0">
                <a:pos x="6" y="15"/>
              </a:cxn>
              <a:cxn ang="0">
                <a:pos x="5" y="20"/>
              </a:cxn>
              <a:cxn ang="0">
                <a:pos x="5" y="23"/>
              </a:cxn>
              <a:cxn ang="0">
                <a:pos x="5" y="25"/>
              </a:cxn>
              <a:cxn ang="0">
                <a:pos x="4" y="29"/>
              </a:cxn>
              <a:cxn ang="0">
                <a:pos x="4" y="35"/>
              </a:cxn>
              <a:cxn ang="0">
                <a:pos x="3" y="39"/>
              </a:cxn>
              <a:cxn ang="0">
                <a:pos x="3" y="42"/>
              </a:cxn>
              <a:cxn ang="0">
                <a:pos x="3" y="45"/>
              </a:cxn>
              <a:cxn ang="0">
                <a:pos x="4" y="48"/>
              </a:cxn>
              <a:cxn ang="0">
                <a:pos x="4" y="50"/>
              </a:cxn>
              <a:cxn ang="0">
                <a:pos x="4" y="52"/>
              </a:cxn>
              <a:cxn ang="0">
                <a:pos x="5" y="56"/>
              </a:cxn>
              <a:cxn ang="0">
                <a:pos x="8" y="56"/>
              </a:cxn>
              <a:cxn ang="0">
                <a:pos x="10" y="55"/>
              </a:cxn>
              <a:cxn ang="0">
                <a:pos x="13" y="53"/>
              </a:cxn>
              <a:cxn ang="0">
                <a:pos x="14" y="53"/>
              </a:cxn>
              <a:cxn ang="0">
                <a:pos x="15" y="52"/>
              </a:cxn>
              <a:cxn ang="0">
                <a:pos x="17" y="51"/>
              </a:cxn>
              <a:cxn ang="0">
                <a:pos x="19" y="49"/>
              </a:cxn>
              <a:cxn ang="0">
                <a:pos x="20" y="49"/>
              </a:cxn>
            </a:cxnLst>
            <a:rect l="0" t="0" r="r" b="b"/>
            <a:pathLst>
              <a:path w="22" h="61">
                <a:moveTo>
                  <a:pt x="21" y="48"/>
                </a:moveTo>
                <a:cubicBezTo>
                  <a:pt x="22" y="49"/>
                  <a:pt x="22" y="49"/>
                  <a:pt x="22" y="49"/>
                </a:cubicBezTo>
                <a:cubicBezTo>
                  <a:pt x="22" y="50"/>
                  <a:pt x="22" y="50"/>
                  <a:pt x="21" y="51"/>
                </a:cubicBezTo>
                <a:cubicBezTo>
                  <a:pt x="20" y="52"/>
                  <a:pt x="20" y="52"/>
                  <a:pt x="19" y="52"/>
                </a:cubicBezTo>
                <a:cubicBezTo>
                  <a:pt x="19" y="53"/>
                  <a:pt x="18" y="54"/>
                  <a:pt x="16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4" y="56"/>
                  <a:pt x="14" y="57"/>
                  <a:pt x="13" y="57"/>
                </a:cubicBezTo>
                <a:cubicBezTo>
                  <a:pt x="12" y="57"/>
                  <a:pt x="12" y="58"/>
                  <a:pt x="12" y="58"/>
                </a:cubicBezTo>
                <a:cubicBezTo>
                  <a:pt x="11" y="59"/>
                  <a:pt x="11" y="59"/>
                  <a:pt x="11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9" y="59"/>
                  <a:pt x="9" y="60"/>
                  <a:pt x="8" y="60"/>
                </a:cubicBezTo>
                <a:cubicBezTo>
                  <a:pt x="7" y="60"/>
                  <a:pt x="6" y="61"/>
                  <a:pt x="6" y="61"/>
                </a:cubicBezTo>
                <a:cubicBezTo>
                  <a:pt x="5" y="61"/>
                  <a:pt x="5" y="61"/>
                  <a:pt x="5" y="61"/>
                </a:cubicBezTo>
                <a:cubicBezTo>
                  <a:pt x="4" y="61"/>
                  <a:pt x="4" y="61"/>
                  <a:pt x="4" y="61"/>
                </a:cubicBezTo>
                <a:cubicBezTo>
                  <a:pt x="4" y="60"/>
                  <a:pt x="4" y="60"/>
                  <a:pt x="4" y="60"/>
                </a:cubicBezTo>
                <a:cubicBezTo>
                  <a:pt x="3" y="59"/>
                  <a:pt x="3" y="59"/>
                  <a:pt x="3" y="59"/>
                </a:cubicBezTo>
                <a:cubicBezTo>
                  <a:pt x="3" y="58"/>
                  <a:pt x="2" y="58"/>
                  <a:pt x="1" y="57"/>
                </a:cubicBezTo>
                <a:cubicBezTo>
                  <a:pt x="1" y="55"/>
                  <a:pt x="1" y="55"/>
                  <a:pt x="1" y="55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5"/>
                  <a:pt x="1" y="45"/>
                  <a:pt x="1" y="44"/>
                </a:cubicBezTo>
                <a:cubicBezTo>
                  <a:pt x="1" y="41"/>
                  <a:pt x="1" y="40"/>
                  <a:pt x="1" y="40"/>
                </a:cubicBezTo>
                <a:cubicBezTo>
                  <a:pt x="1" y="39"/>
                  <a:pt x="1" y="38"/>
                  <a:pt x="0" y="38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28"/>
                  <a:pt x="2" y="27"/>
                  <a:pt x="2" y="26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1"/>
                  <a:pt x="2" y="9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1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0"/>
                  <a:pt x="4" y="0"/>
                  <a:pt x="5" y="0"/>
                </a:cubicBezTo>
                <a:cubicBezTo>
                  <a:pt x="5" y="2"/>
                  <a:pt x="5" y="2"/>
                  <a:pt x="5" y="2"/>
                </a:cubicBezTo>
                <a:cubicBezTo>
                  <a:pt x="6" y="3"/>
                  <a:pt x="6" y="3"/>
                  <a:pt x="6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6" y="5"/>
                  <a:pt x="6" y="5"/>
                </a:cubicBezTo>
                <a:cubicBezTo>
                  <a:pt x="6" y="6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9"/>
                  <a:pt x="6" y="11"/>
                  <a:pt x="6" y="11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6"/>
                  <a:pt x="5" y="17"/>
                  <a:pt x="5" y="18"/>
                </a:cubicBezTo>
                <a:cubicBezTo>
                  <a:pt x="5" y="19"/>
                  <a:pt x="5" y="19"/>
                  <a:pt x="5" y="20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2"/>
                  <a:pt x="5" y="22"/>
                  <a:pt x="5" y="23"/>
                </a:cubicBezTo>
                <a:cubicBezTo>
                  <a:pt x="5" y="23"/>
                  <a:pt x="5" y="23"/>
                  <a:pt x="5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0"/>
                  <a:pt x="4" y="31"/>
                  <a:pt x="4" y="33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8"/>
                  <a:pt x="4" y="38"/>
                  <a:pt x="4" y="38"/>
                </a:cubicBezTo>
                <a:cubicBezTo>
                  <a:pt x="3" y="39"/>
                  <a:pt x="3" y="39"/>
                  <a:pt x="3" y="39"/>
                </a:cubicBezTo>
                <a:cubicBezTo>
                  <a:pt x="4" y="40"/>
                  <a:pt x="4" y="40"/>
                  <a:pt x="4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5"/>
                  <a:pt x="3" y="45"/>
                  <a:pt x="3" y="45"/>
                </a:cubicBezTo>
                <a:cubicBezTo>
                  <a:pt x="4" y="46"/>
                  <a:pt x="4" y="47"/>
                  <a:pt x="4" y="48"/>
                </a:cubicBezTo>
                <a:cubicBezTo>
                  <a:pt x="4" y="48"/>
                  <a:pt x="4" y="48"/>
                  <a:pt x="3" y="49"/>
                </a:cubicBezTo>
                <a:cubicBezTo>
                  <a:pt x="4" y="50"/>
                  <a:pt x="4" y="50"/>
                  <a:pt x="4" y="50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53"/>
                  <a:pt x="4" y="53"/>
                  <a:pt x="4" y="53"/>
                </a:cubicBezTo>
                <a:cubicBezTo>
                  <a:pt x="5" y="56"/>
                  <a:pt x="5" y="56"/>
                  <a:pt x="5" y="56"/>
                </a:cubicBezTo>
                <a:cubicBezTo>
                  <a:pt x="6" y="57"/>
                  <a:pt x="6" y="57"/>
                  <a:pt x="6" y="57"/>
                </a:cubicBezTo>
                <a:cubicBezTo>
                  <a:pt x="7" y="56"/>
                  <a:pt x="8" y="56"/>
                  <a:pt x="8" y="56"/>
                </a:cubicBezTo>
                <a:cubicBezTo>
                  <a:pt x="9" y="56"/>
                  <a:pt x="9" y="56"/>
                  <a:pt x="9" y="56"/>
                </a:cubicBezTo>
                <a:cubicBezTo>
                  <a:pt x="10" y="55"/>
                  <a:pt x="10" y="55"/>
                  <a:pt x="10" y="55"/>
                </a:cubicBezTo>
                <a:cubicBezTo>
                  <a:pt x="10" y="55"/>
                  <a:pt x="11" y="55"/>
                  <a:pt x="11" y="54"/>
                </a:cubicBezTo>
                <a:cubicBezTo>
                  <a:pt x="11" y="54"/>
                  <a:pt x="12" y="54"/>
                  <a:pt x="13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8" y="51"/>
                </a:cubicBezTo>
                <a:cubicBezTo>
                  <a:pt x="18" y="50"/>
                  <a:pt x="19" y="50"/>
                  <a:pt x="19" y="49"/>
                </a:cubicBezTo>
                <a:cubicBezTo>
                  <a:pt x="19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1" y="49"/>
                  <a:pt x="21" y="49"/>
                  <a:pt x="21" y="4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6" name="Freeform 486"/>
          <p:cNvSpPr>
            <a:spLocks noEditPoints="1"/>
          </p:cNvSpPr>
          <p:nvPr/>
        </p:nvSpPr>
        <p:spPr bwMode="auto">
          <a:xfrm>
            <a:off x="2589213" y="3937001"/>
            <a:ext cx="71437" cy="130175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21" y="5"/>
              </a:cxn>
              <a:cxn ang="0">
                <a:pos x="18" y="4"/>
              </a:cxn>
              <a:cxn ang="0">
                <a:pos x="14" y="6"/>
              </a:cxn>
              <a:cxn ang="0">
                <a:pos x="13" y="6"/>
              </a:cxn>
              <a:cxn ang="0">
                <a:pos x="12" y="7"/>
              </a:cxn>
              <a:cxn ang="0">
                <a:pos x="11" y="9"/>
              </a:cxn>
              <a:cxn ang="0">
                <a:pos x="8" y="14"/>
              </a:cxn>
              <a:cxn ang="0">
                <a:pos x="7" y="19"/>
              </a:cxn>
              <a:cxn ang="0">
                <a:pos x="12" y="18"/>
              </a:cxn>
              <a:cxn ang="0">
                <a:pos x="14" y="17"/>
              </a:cxn>
              <a:cxn ang="0">
                <a:pos x="16" y="15"/>
              </a:cxn>
              <a:cxn ang="0">
                <a:pos x="26" y="35"/>
              </a:cxn>
              <a:cxn ang="0">
                <a:pos x="25" y="41"/>
              </a:cxn>
              <a:cxn ang="0">
                <a:pos x="22" y="44"/>
              </a:cxn>
              <a:cxn ang="0">
                <a:pos x="18" y="46"/>
              </a:cxn>
              <a:cxn ang="0">
                <a:pos x="16" y="48"/>
              </a:cxn>
              <a:cxn ang="0">
                <a:pos x="13" y="48"/>
              </a:cxn>
              <a:cxn ang="0">
                <a:pos x="8" y="48"/>
              </a:cxn>
              <a:cxn ang="0">
                <a:pos x="4" y="45"/>
              </a:cxn>
              <a:cxn ang="0">
                <a:pos x="1" y="42"/>
              </a:cxn>
              <a:cxn ang="0">
                <a:pos x="0" y="33"/>
              </a:cxn>
              <a:cxn ang="0">
                <a:pos x="1" y="28"/>
              </a:cxn>
              <a:cxn ang="0">
                <a:pos x="2" y="24"/>
              </a:cxn>
              <a:cxn ang="0">
                <a:pos x="2" y="20"/>
              </a:cxn>
              <a:cxn ang="0">
                <a:pos x="2" y="14"/>
              </a:cxn>
              <a:cxn ang="0">
                <a:pos x="5" y="14"/>
              </a:cxn>
              <a:cxn ang="0">
                <a:pos x="9" y="6"/>
              </a:cxn>
              <a:cxn ang="0">
                <a:pos x="10" y="5"/>
              </a:cxn>
              <a:cxn ang="0">
                <a:pos x="15" y="1"/>
              </a:cxn>
              <a:cxn ang="0">
                <a:pos x="18" y="0"/>
              </a:cxn>
              <a:cxn ang="0">
                <a:pos x="20" y="1"/>
              </a:cxn>
              <a:cxn ang="0">
                <a:pos x="23" y="3"/>
              </a:cxn>
              <a:cxn ang="0">
                <a:pos x="24" y="8"/>
              </a:cxn>
              <a:cxn ang="0">
                <a:pos x="23" y="14"/>
              </a:cxn>
              <a:cxn ang="0">
                <a:pos x="15" y="22"/>
              </a:cxn>
              <a:cxn ang="0">
                <a:pos x="11" y="23"/>
              </a:cxn>
              <a:cxn ang="0">
                <a:pos x="8" y="24"/>
              </a:cxn>
              <a:cxn ang="0">
                <a:pos x="3" y="28"/>
              </a:cxn>
              <a:cxn ang="0">
                <a:pos x="3" y="34"/>
              </a:cxn>
              <a:cxn ang="0">
                <a:pos x="2" y="37"/>
              </a:cxn>
              <a:cxn ang="0">
                <a:pos x="4" y="42"/>
              </a:cxn>
              <a:cxn ang="0">
                <a:pos x="9" y="44"/>
              </a:cxn>
              <a:cxn ang="0">
                <a:pos x="17" y="43"/>
              </a:cxn>
              <a:cxn ang="0">
                <a:pos x="19" y="41"/>
              </a:cxn>
              <a:cxn ang="0">
                <a:pos x="22" y="39"/>
              </a:cxn>
              <a:cxn ang="0">
                <a:pos x="26" y="35"/>
              </a:cxn>
            </a:cxnLst>
            <a:rect l="0" t="0" r="r" b="b"/>
            <a:pathLst>
              <a:path w="27" h="49">
                <a:moveTo>
                  <a:pt x="19" y="14"/>
                </a:moveTo>
                <a:cubicBezTo>
                  <a:pt x="19" y="14"/>
                  <a:pt x="19" y="13"/>
                  <a:pt x="20" y="12"/>
                </a:cubicBezTo>
                <a:cubicBezTo>
                  <a:pt x="20" y="11"/>
                  <a:pt x="20" y="11"/>
                  <a:pt x="20" y="11"/>
                </a:cubicBezTo>
                <a:cubicBezTo>
                  <a:pt x="21" y="10"/>
                  <a:pt x="21" y="9"/>
                  <a:pt x="22" y="9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1" y="6"/>
                  <a:pt x="21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5"/>
                </a:cubicBezTo>
                <a:cubicBezTo>
                  <a:pt x="16" y="5"/>
                  <a:pt x="15" y="5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3"/>
                  <a:pt x="9" y="13"/>
                  <a:pt x="8" y="14"/>
                </a:cubicBezTo>
                <a:cubicBezTo>
                  <a:pt x="8" y="14"/>
                  <a:pt x="7" y="16"/>
                  <a:pt x="6" y="18"/>
                </a:cubicBezTo>
                <a:cubicBezTo>
                  <a:pt x="7" y="19"/>
                  <a:pt x="7" y="19"/>
                  <a:pt x="7" y="19"/>
                </a:cubicBezTo>
                <a:cubicBezTo>
                  <a:pt x="7" y="19"/>
                  <a:pt x="7" y="19"/>
                  <a:pt x="7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19"/>
                  <a:pt x="10" y="19"/>
                  <a:pt x="11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4" y="17"/>
                  <a:pt x="14" y="17"/>
                  <a:pt x="14" y="17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5"/>
                  <a:pt x="16" y="15"/>
                  <a:pt x="16" y="15"/>
                </a:cubicBezTo>
                <a:cubicBezTo>
                  <a:pt x="17" y="15"/>
                  <a:pt x="18" y="15"/>
                  <a:pt x="19" y="14"/>
                </a:cubicBezTo>
                <a:cubicBezTo>
                  <a:pt x="19" y="14"/>
                  <a:pt x="19" y="14"/>
                  <a:pt x="19" y="14"/>
                </a:cubicBezTo>
                <a:close/>
                <a:moveTo>
                  <a:pt x="26" y="35"/>
                </a:moveTo>
                <a:cubicBezTo>
                  <a:pt x="27" y="36"/>
                  <a:pt x="27" y="37"/>
                  <a:pt x="27" y="37"/>
                </a:cubicBezTo>
                <a:cubicBezTo>
                  <a:pt x="27" y="37"/>
                  <a:pt x="27" y="38"/>
                  <a:pt x="26" y="39"/>
                </a:cubicBezTo>
                <a:cubicBezTo>
                  <a:pt x="26" y="39"/>
                  <a:pt x="25" y="40"/>
                  <a:pt x="25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6"/>
                  <a:pt x="19" y="46"/>
                  <a:pt x="19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3" y="49"/>
                </a:cubicBezTo>
                <a:cubicBezTo>
                  <a:pt x="13" y="48"/>
                  <a:pt x="13" y="48"/>
                  <a:pt x="13" y="48"/>
                </a:cubicBezTo>
                <a:cubicBezTo>
                  <a:pt x="12" y="48"/>
                  <a:pt x="11" y="49"/>
                  <a:pt x="11" y="49"/>
                </a:cubicBezTo>
                <a:cubicBezTo>
                  <a:pt x="10" y="49"/>
                  <a:pt x="10" y="48"/>
                  <a:pt x="9" y="48"/>
                </a:cubicBezTo>
                <a:cubicBezTo>
                  <a:pt x="9" y="48"/>
                  <a:pt x="9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6" y="48"/>
                  <a:pt x="5" y="47"/>
                  <a:pt x="4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3"/>
                  <a:pt x="2" y="42"/>
                  <a:pt x="1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6"/>
                  <a:pt x="1" y="26"/>
                  <a:pt x="2" y="26"/>
                </a:cubicBezTo>
                <a:cubicBezTo>
                  <a:pt x="2" y="25"/>
                  <a:pt x="2" y="25"/>
                  <a:pt x="2" y="24"/>
                </a:cubicBezTo>
                <a:cubicBezTo>
                  <a:pt x="2" y="24"/>
                  <a:pt x="2" y="23"/>
                  <a:pt x="2" y="22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4"/>
                </a:cubicBezTo>
                <a:cubicBezTo>
                  <a:pt x="3" y="14"/>
                  <a:pt x="3" y="15"/>
                  <a:pt x="3" y="15"/>
                </a:cubicBezTo>
                <a:cubicBezTo>
                  <a:pt x="4" y="15"/>
                  <a:pt x="4" y="15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5" y="13"/>
                  <a:pt x="6" y="13"/>
                </a:cubicBezTo>
                <a:cubicBezTo>
                  <a:pt x="6" y="11"/>
                  <a:pt x="7" y="9"/>
                  <a:pt x="8" y="8"/>
                </a:cubicBezTo>
                <a:cubicBezTo>
                  <a:pt x="9" y="8"/>
                  <a:pt x="9" y="7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1" y="5"/>
                  <a:pt x="11" y="4"/>
                  <a:pt x="11" y="4"/>
                </a:cubicBezTo>
                <a:cubicBezTo>
                  <a:pt x="12" y="3"/>
                  <a:pt x="13" y="3"/>
                  <a:pt x="14" y="1"/>
                </a:cubicBezTo>
                <a:cubicBezTo>
                  <a:pt x="14" y="1"/>
                  <a:pt x="14" y="1"/>
                  <a:pt x="15" y="1"/>
                </a:cubicBezTo>
                <a:cubicBezTo>
                  <a:pt x="15" y="1"/>
                  <a:pt x="15" y="1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1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3"/>
                  <a:pt x="23" y="3"/>
                  <a:pt x="23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4"/>
                  <a:pt x="24" y="5"/>
                  <a:pt x="24" y="7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18" y="20"/>
                  <a:pt x="16" y="21"/>
                  <a:pt x="15" y="22"/>
                </a:cubicBezTo>
                <a:cubicBezTo>
                  <a:pt x="15" y="22"/>
                  <a:pt x="15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1" y="23"/>
                  <a:pt x="11" y="23"/>
                  <a:pt x="11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7" y="24"/>
                  <a:pt x="7" y="24"/>
                  <a:pt x="6" y="23"/>
                </a:cubicBezTo>
                <a:cubicBezTo>
                  <a:pt x="5" y="24"/>
                  <a:pt x="4" y="26"/>
                  <a:pt x="4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7"/>
                  <a:pt x="3" y="38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4" y="41"/>
                  <a:pt x="4" y="42"/>
                </a:cubicBezTo>
                <a:cubicBezTo>
                  <a:pt x="5" y="43"/>
                  <a:pt x="6" y="43"/>
                  <a:pt x="7" y="43"/>
                </a:cubicBezTo>
                <a:cubicBezTo>
                  <a:pt x="7" y="44"/>
                  <a:pt x="7" y="44"/>
                  <a:pt x="7" y="44"/>
                </a:cubicBezTo>
                <a:cubicBezTo>
                  <a:pt x="9" y="44"/>
                  <a:pt x="9" y="44"/>
                  <a:pt x="9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5" y="44"/>
                  <a:pt x="15" y="44"/>
                  <a:pt x="15" y="44"/>
                </a:cubicBezTo>
                <a:cubicBezTo>
                  <a:pt x="16" y="43"/>
                  <a:pt x="17" y="43"/>
                  <a:pt x="17" y="43"/>
                </a:cubicBezTo>
                <a:cubicBezTo>
                  <a:pt x="18" y="42"/>
                  <a:pt x="18" y="42"/>
                  <a:pt x="18" y="42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1"/>
                  <a:pt x="19" y="41"/>
                  <a:pt x="19" y="41"/>
                </a:cubicBezTo>
                <a:cubicBezTo>
                  <a:pt x="20" y="41"/>
                  <a:pt x="21" y="40"/>
                  <a:pt x="21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39"/>
                  <a:pt x="22" y="39"/>
                  <a:pt x="22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38"/>
                  <a:pt x="25" y="37"/>
                  <a:pt x="25" y="36"/>
                </a:cubicBezTo>
                <a:cubicBezTo>
                  <a:pt x="26" y="36"/>
                  <a:pt x="26" y="35"/>
                  <a:pt x="26" y="3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7" name="Freeform 487"/>
          <p:cNvSpPr>
            <a:spLocks noEditPoints="1"/>
          </p:cNvSpPr>
          <p:nvPr/>
        </p:nvSpPr>
        <p:spPr bwMode="auto">
          <a:xfrm>
            <a:off x="2660650" y="3944938"/>
            <a:ext cx="109537" cy="195263"/>
          </a:xfrm>
          <a:custGeom>
            <a:avLst/>
            <a:gdLst/>
            <a:ahLst/>
            <a:cxnLst>
              <a:cxn ang="0">
                <a:pos x="38" y="25"/>
              </a:cxn>
              <a:cxn ang="0">
                <a:pos x="37" y="20"/>
              </a:cxn>
              <a:cxn ang="0">
                <a:pos x="33" y="13"/>
              </a:cxn>
              <a:cxn ang="0">
                <a:pos x="29" y="10"/>
              </a:cxn>
              <a:cxn ang="0">
                <a:pos x="26" y="8"/>
              </a:cxn>
              <a:cxn ang="0">
                <a:pos x="23" y="7"/>
              </a:cxn>
              <a:cxn ang="0">
                <a:pos x="20" y="6"/>
              </a:cxn>
              <a:cxn ang="0">
                <a:pos x="16" y="9"/>
              </a:cxn>
              <a:cxn ang="0">
                <a:pos x="17" y="16"/>
              </a:cxn>
              <a:cxn ang="0">
                <a:pos x="16" y="23"/>
              </a:cxn>
              <a:cxn ang="0">
                <a:pos x="18" y="26"/>
              </a:cxn>
              <a:cxn ang="0">
                <a:pos x="17" y="31"/>
              </a:cxn>
              <a:cxn ang="0">
                <a:pos x="21" y="35"/>
              </a:cxn>
              <a:cxn ang="0">
                <a:pos x="24" y="35"/>
              </a:cxn>
              <a:cxn ang="0">
                <a:pos x="28" y="35"/>
              </a:cxn>
              <a:cxn ang="0">
                <a:pos x="35" y="34"/>
              </a:cxn>
              <a:cxn ang="0">
                <a:pos x="37" y="32"/>
              </a:cxn>
              <a:cxn ang="0">
                <a:pos x="38" y="29"/>
              </a:cxn>
              <a:cxn ang="0">
                <a:pos x="40" y="32"/>
              </a:cxn>
              <a:cxn ang="0">
                <a:pos x="38" y="36"/>
              </a:cxn>
              <a:cxn ang="0">
                <a:pos x="33" y="38"/>
              </a:cxn>
              <a:cxn ang="0">
                <a:pos x="29" y="38"/>
              </a:cxn>
              <a:cxn ang="0">
                <a:pos x="23" y="37"/>
              </a:cxn>
              <a:cxn ang="0">
                <a:pos x="17" y="37"/>
              </a:cxn>
              <a:cxn ang="0">
                <a:pos x="16" y="41"/>
              </a:cxn>
              <a:cxn ang="0">
                <a:pos x="16" y="50"/>
              </a:cxn>
              <a:cxn ang="0">
                <a:pos x="16" y="59"/>
              </a:cxn>
              <a:cxn ang="0">
                <a:pos x="16" y="62"/>
              </a:cxn>
              <a:cxn ang="0">
                <a:pos x="14" y="73"/>
              </a:cxn>
              <a:cxn ang="0">
                <a:pos x="13" y="65"/>
              </a:cxn>
              <a:cxn ang="0">
                <a:pos x="13" y="56"/>
              </a:cxn>
              <a:cxn ang="0">
                <a:pos x="14" y="49"/>
              </a:cxn>
              <a:cxn ang="0">
                <a:pos x="13" y="43"/>
              </a:cxn>
              <a:cxn ang="0">
                <a:pos x="13" y="37"/>
              </a:cxn>
              <a:cxn ang="0">
                <a:pos x="14" y="30"/>
              </a:cxn>
              <a:cxn ang="0">
                <a:pos x="13" y="29"/>
              </a:cxn>
              <a:cxn ang="0">
                <a:pos x="14" y="28"/>
              </a:cxn>
              <a:cxn ang="0">
                <a:pos x="14" y="26"/>
              </a:cxn>
              <a:cxn ang="0">
                <a:pos x="14" y="24"/>
              </a:cxn>
              <a:cxn ang="0">
                <a:pos x="14" y="21"/>
              </a:cxn>
              <a:cxn ang="0">
                <a:pos x="14" y="16"/>
              </a:cxn>
              <a:cxn ang="0">
                <a:pos x="14" y="11"/>
              </a:cxn>
              <a:cxn ang="0">
                <a:pos x="12" y="6"/>
              </a:cxn>
              <a:cxn ang="0">
                <a:pos x="9" y="7"/>
              </a:cxn>
              <a:cxn ang="0">
                <a:pos x="6" y="8"/>
              </a:cxn>
              <a:cxn ang="0">
                <a:pos x="2" y="10"/>
              </a:cxn>
              <a:cxn ang="0">
                <a:pos x="1" y="6"/>
              </a:cxn>
              <a:cxn ang="0">
                <a:pos x="8" y="3"/>
              </a:cxn>
              <a:cxn ang="0">
                <a:pos x="13" y="2"/>
              </a:cxn>
              <a:cxn ang="0">
                <a:pos x="17" y="2"/>
              </a:cxn>
              <a:cxn ang="0">
                <a:pos x="21" y="3"/>
              </a:cxn>
              <a:cxn ang="0">
                <a:pos x="26" y="5"/>
              </a:cxn>
              <a:cxn ang="0">
                <a:pos x="28" y="6"/>
              </a:cxn>
              <a:cxn ang="0">
                <a:pos x="32" y="9"/>
              </a:cxn>
              <a:cxn ang="0">
                <a:pos x="36" y="13"/>
              </a:cxn>
              <a:cxn ang="0">
                <a:pos x="37" y="16"/>
              </a:cxn>
              <a:cxn ang="0">
                <a:pos x="40" y="21"/>
              </a:cxn>
              <a:cxn ang="0">
                <a:pos x="40" y="26"/>
              </a:cxn>
              <a:cxn ang="0">
                <a:pos x="40" y="29"/>
              </a:cxn>
            </a:cxnLst>
            <a:rect l="0" t="0" r="r" b="b"/>
            <a:pathLst>
              <a:path w="41" h="73">
                <a:moveTo>
                  <a:pt x="38" y="28"/>
                </a:move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8" y="22"/>
                </a:cubicBezTo>
                <a:cubicBezTo>
                  <a:pt x="37" y="20"/>
                  <a:pt x="37" y="20"/>
                  <a:pt x="37" y="20"/>
                </a:cubicBezTo>
                <a:cubicBezTo>
                  <a:pt x="36" y="19"/>
                  <a:pt x="36" y="19"/>
                  <a:pt x="36" y="19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13"/>
                  <a:pt x="33" y="13"/>
                  <a:pt x="33" y="13"/>
                </a:cubicBezTo>
                <a:cubicBezTo>
                  <a:pt x="32" y="12"/>
                  <a:pt x="32" y="12"/>
                  <a:pt x="32" y="12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10"/>
                  <a:pt x="30" y="10"/>
                  <a:pt x="30" y="10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0"/>
                  <a:pt x="28" y="10"/>
                  <a:pt x="28" y="10"/>
                </a:cubicBezTo>
                <a:cubicBezTo>
                  <a:pt x="27" y="8"/>
                  <a:pt x="27" y="8"/>
                  <a:pt x="27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7"/>
                  <a:pt x="25" y="7"/>
                  <a:pt x="25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6"/>
                  <a:pt x="16" y="7"/>
                  <a:pt x="16" y="7"/>
                </a:cubicBezTo>
                <a:cubicBezTo>
                  <a:pt x="16" y="7"/>
                  <a:pt x="16" y="8"/>
                  <a:pt x="16" y="8"/>
                </a:cubicBezTo>
                <a:cubicBezTo>
                  <a:pt x="16" y="8"/>
                  <a:pt x="16" y="8"/>
                  <a:pt x="16" y="9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3"/>
                  <a:pt x="17" y="13"/>
                  <a:pt x="17" y="13"/>
                </a:cubicBezTo>
                <a:cubicBezTo>
                  <a:pt x="18" y="14"/>
                  <a:pt x="18" y="14"/>
                  <a:pt x="18" y="14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3"/>
                  <a:pt x="16" y="23"/>
                  <a:pt x="16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6"/>
                  <a:pt x="17" y="26"/>
                  <a:pt x="17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8"/>
                  <a:pt x="17" y="28"/>
                  <a:pt x="17" y="28"/>
                </a:cubicBezTo>
                <a:cubicBezTo>
                  <a:pt x="16" y="29"/>
                  <a:pt x="16" y="29"/>
                  <a:pt x="16" y="2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3"/>
                  <a:pt x="17" y="33"/>
                  <a:pt x="17" y="33"/>
                </a:cubicBezTo>
                <a:cubicBezTo>
                  <a:pt x="17" y="34"/>
                  <a:pt x="17" y="34"/>
                  <a:pt x="17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4"/>
                  <a:pt x="22" y="34"/>
                  <a:pt x="22" y="34"/>
                </a:cubicBezTo>
                <a:cubicBezTo>
                  <a:pt x="22" y="34"/>
                  <a:pt x="22" y="34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5" y="35"/>
                  <a:pt x="26" y="35"/>
                </a:cubicBezTo>
                <a:cubicBezTo>
                  <a:pt x="26" y="35"/>
                  <a:pt x="26" y="34"/>
                  <a:pt x="26" y="34"/>
                </a:cubicBezTo>
                <a:cubicBezTo>
                  <a:pt x="26" y="34"/>
                  <a:pt x="27" y="35"/>
                  <a:pt x="27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31" y="34"/>
                  <a:pt x="31" y="34"/>
                  <a:pt x="31" y="34"/>
                </a:cubicBezTo>
                <a:cubicBezTo>
                  <a:pt x="31" y="35"/>
                  <a:pt x="31" y="35"/>
                  <a:pt x="31" y="35"/>
                </a:cubicBezTo>
                <a:cubicBezTo>
                  <a:pt x="33" y="34"/>
                  <a:pt x="35" y="34"/>
                  <a:pt x="35" y="34"/>
                </a:cubicBezTo>
                <a:cubicBezTo>
                  <a:pt x="35" y="34"/>
                  <a:pt x="35" y="34"/>
                  <a:pt x="35" y="34"/>
                </a:cubicBezTo>
                <a:cubicBezTo>
                  <a:pt x="36" y="34"/>
                  <a:pt x="36" y="33"/>
                  <a:pt x="36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1"/>
                  <a:pt x="38" y="31"/>
                  <a:pt x="38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8"/>
                  <a:pt x="38" y="28"/>
                  <a:pt x="38" y="28"/>
                </a:cubicBezTo>
                <a:close/>
                <a:moveTo>
                  <a:pt x="41" y="31"/>
                </a:moveTo>
                <a:cubicBezTo>
                  <a:pt x="40" y="32"/>
                  <a:pt x="40" y="32"/>
                  <a:pt x="40" y="32"/>
                </a:cubicBezTo>
                <a:cubicBezTo>
                  <a:pt x="41" y="33"/>
                  <a:pt x="41" y="33"/>
                  <a:pt x="41" y="33"/>
                </a:cubicBezTo>
                <a:cubicBezTo>
                  <a:pt x="40" y="33"/>
                  <a:pt x="40" y="34"/>
                  <a:pt x="39" y="34"/>
                </a:cubicBez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7"/>
                  <a:pt x="37" y="37"/>
                  <a:pt x="36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8"/>
                  <a:pt x="34" y="38"/>
                  <a:pt x="33" y="38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39"/>
                  <a:pt x="32" y="39"/>
                  <a:pt x="32" y="39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29" y="38"/>
                  <a:pt x="29" y="38"/>
                </a:cubicBezTo>
                <a:cubicBezTo>
                  <a:pt x="28" y="38"/>
                  <a:pt x="28" y="38"/>
                  <a:pt x="28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4" y="38"/>
                  <a:pt x="24" y="38"/>
                  <a:pt x="24" y="38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7" y="37"/>
                </a:cubicBezTo>
                <a:cubicBezTo>
                  <a:pt x="17" y="37"/>
                  <a:pt x="17" y="37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40"/>
                </a:cubicBezTo>
                <a:cubicBezTo>
                  <a:pt x="17" y="40"/>
                  <a:pt x="17" y="41"/>
                  <a:pt x="16" y="41"/>
                </a:cubicBezTo>
                <a:cubicBezTo>
                  <a:pt x="17" y="43"/>
                  <a:pt x="17" y="43"/>
                  <a:pt x="17" y="43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5"/>
                  <a:pt x="16" y="46"/>
                  <a:pt x="16" y="47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3"/>
                  <a:pt x="16" y="53"/>
                  <a:pt x="16" y="53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6"/>
                  <a:pt x="16" y="56"/>
                  <a:pt x="16" y="56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1"/>
                </a:cubicBezTo>
                <a:cubicBezTo>
                  <a:pt x="16" y="61"/>
                  <a:pt x="16" y="61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3"/>
                  <a:pt x="15" y="63"/>
                  <a:pt x="15" y="64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3"/>
                  <a:pt x="15" y="73"/>
                  <a:pt x="14" y="73"/>
                </a:cubicBezTo>
                <a:cubicBezTo>
                  <a:pt x="14" y="73"/>
                  <a:pt x="14" y="73"/>
                  <a:pt x="13" y="73"/>
                </a:cubicBezTo>
                <a:cubicBezTo>
                  <a:pt x="13" y="71"/>
                  <a:pt x="13" y="71"/>
                  <a:pt x="13" y="71"/>
                </a:cubicBezTo>
                <a:cubicBezTo>
                  <a:pt x="13" y="67"/>
                  <a:pt x="13" y="67"/>
                  <a:pt x="13" y="67"/>
                </a:cubicBezTo>
                <a:cubicBezTo>
                  <a:pt x="13" y="65"/>
                  <a:pt x="13" y="65"/>
                  <a:pt x="13" y="65"/>
                </a:cubicBezTo>
                <a:cubicBezTo>
                  <a:pt x="14" y="63"/>
                  <a:pt x="14" y="63"/>
                  <a:pt x="14" y="63"/>
                </a:cubicBezTo>
                <a:cubicBezTo>
                  <a:pt x="13" y="59"/>
                  <a:pt x="13" y="59"/>
                  <a:pt x="13" y="59"/>
                </a:cubicBezTo>
                <a:cubicBezTo>
                  <a:pt x="14" y="59"/>
                  <a:pt x="14" y="59"/>
                  <a:pt x="14" y="58"/>
                </a:cubicBezTo>
                <a:cubicBezTo>
                  <a:pt x="14" y="58"/>
                  <a:pt x="14" y="57"/>
                  <a:pt x="13" y="56"/>
                </a:cubicBezTo>
                <a:cubicBezTo>
                  <a:pt x="14" y="55"/>
                  <a:pt x="14" y="55"/>
                  <a:pt x="14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49"/>
                  <a:pt x="14" y="49"/>
                  <a:pt x="14" y="49"/>
                </a:cubicBezTo>
                <a:cubicBezTo>
                  <a:pt x="15" y="49"/>
                  <a:pt x="15" y="49"/>
                  <a:pt x="15" y="49"/>
                </a:cubicBezTo>
                <a:cubicBezTo>
                  <a:pt x="14" y="49"/>
                  <a:pt x="13" y="48"/>
                  <a:pt x="13" y="47"/>
                </a:cubicBezTo>
                <a:cubicBezTo>
                  <a:pt x="13" y="47"/>
                  <a:pt x="13" y="46"/>
                  <a:pt x="14" y="44"/>
                </a:cubicBezTo>
                <a:cubicBezTo>
                  <a:pt x="13" y="43"/>
                  <a:pt x="13" y="43"/>
                  <a:pt x="13" y="43"/>
                </a:cubicBezTo>
                <a:cubicBezTo>
                  <a:pt x="14" y="41"/>
                  <a:pt x="14" y="41"/>
                  <a:pt x="14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4" y="40"/>
                  <a:pt x="14" y="40"/>
                  <a:pt x="14" y="40"/>
                </a:cubicBezTo>
                <a:cubicBezTo>
                  <a:pt x="13" y="37"/>
                  <a:pt x="13" y="37"/>
                  <a:pt x="13" y="37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1"/>
                  <a:pt x="13" y="31"/>
                  <a:pt x="13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0"/>
                  <a:pt x="14" y="30"/>
                  <a:pt x="14" y="30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3" y="28"/>
                  <a:pt x="13" y="28"/>
                  <a:pt x="13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5"/>
                  <a:pt x="14" y="25"/>
                  <a:pt x="14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3"/>
                  <a:pt x="14" y="13"/>
                  <a:pt x="14" y="13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7"/>
                  <a:pt x="13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7"/>
                  <a:pt x="8" y="7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8"/>
                  <a:pt x="5" y="8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9"/>
                  <a:pt x="0" y="8"/>
                  <a:pt x="0" y="8"/>
                </a:cubicBezTo>
                <a:cubicBezTo>
                  <a:pt x="0" y="8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2" y="5"/>
                  <a:pt x="3" y="5"/>
                  <a:pt x="4" y="5"/>
                </a:cubicBezTo>
                <a:cubicBezTo>
                  <a:pt x="5" y="5"/>
                  <a:pt x="5" y="5"/>
                  <a:pt x="5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7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1"/>
                  <a:pt x="16" y="2"/>
                  <a:pt x="17" y="2"/>
                </a:cubicBezTo>
                <a:cubicBezTo>
                  <a:pt x="17" y="2"/>
                  <a:pt x="17" y="2"/>
                  <a:pt x="17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9" y="2"/>
                  <a:pt x="20" y="2"/>
                  <a:pt x="21" y="3"/>
                </a:cubicBezTo>
                <a:cubicBezTo>
                  <a:pt x="22" y="3"/>
                  <a:pt x="23" y="3"/>
                  <a:pt x="23" y="3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6"/>
                  <a:pt x="28" y="6"/>
                  <a:pt x="28" y="6"/>
                </a:cubicBezTo>
                <a:cubicBezTo>
                  <a:pt x="29" y="6"/>
                  <a:pt x="29" y="7"/>
                  <a:pt x="29" y="7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9"/>
                  <a:pt x="32" y="9"/>
                  <a:pt x="32" y="9"/>
                </a:cubicBezTo>
                <a:cubicBezTo>
                  <a:pt x="33" y="10"/>
                  <a:pt x="34" y="10"/>
                  <a:pt x="34" y="11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3"/>
                  <a:pt x="36" y="13"/>
                  <a:pt x="36" y="13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7" y="16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8"/>
                  <a:pt x="38" y="19"/>
                  <a:pt x="39" y="19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1"/>
                  <a:pt x="40" y="21"/>
                  <a:pt x="40" y="21"/>
                </a:cubicBezTo>
                <a:cubicBezTo>
                  <a:pt x="40" y="22"/>
                  <a:pt x="40" y="22"/>
                  <a:pt x="40" y="22"/>
                </a:cubicBezTo>
                <a:cubicBezTo>
                  <a:pt x="40" y="23"/>
                  <a:pt x="40" y="23"/>
                  <a:pt x="40" y="24"/>
                </a:cubicBezTo>
                <a:cubicBezTo>
                  <a:pt x="41" y="24"/>
                  <a:pt x="41" y="25"/>
                  <a:pt x="4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9"/>
                  <a:pt x="40" y="29"/>
                  <a:pt x="40" y="29"/>
                </a:cubicBezTo>
                <a:cubicBezTo>
                  <a:pt x="41" y="31"/>
                  <a:pt x="41" y="31"/>
                  <a:pt x="41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8" name="Freeform 488"/>
          <p:cNvSpPr>
            <a:spLocks/>
          </p:cNvSpPr>
          <p:nvPr/>
        </p:nvSpPr>
        <p:spPr bwMode="auto">
          <a:xfrm>
            <a:off x="2798763" y="3894138"/>
            <a:ext cx="95250" cy="168275"/>
          </a:xfrm>
          <a:custGeom>
            <a:avLst/>
            <a:gdLst/>
            <a:ahLst/>
            <a:cxnLst>
              <a:cxn ang="0">
                <a:pos x="34" y="63"/>
              </a:cxn>
              <a:cxn ang="0">
                <a:pos x="31" y="57"/>
              </a:cxn>
              <a:cxn ang="0">
                <a:pos x="31" y="51"/>
              </a:cxn>
              <a:cxn ang="0">
                <a:pos x="31" y="46"/>
              </a:cxn>
              <a:cxn ang="0">
                <a:pos x="31" y="42"/>
              </a:cxn>
              <a:cxn ang="0">
                <a:pos x="31" y="31"/>
              </a:cxn>
              <a:cxn ang="0">
                <a:pos x="30" y="25"/>
              </a:cxn>
              <a:cxn ang="0">
                <a:pos x="26" y="27"/>
              </a:cxn>
              <a:cxn ang="0">
                <a:pos x="21" y="31"/>
              </a:cxn>
              <a:cxn ang="0">
                <a:pos x="18" y="36"/>
              </a:cxn>
              <a:cxn ang="0">
                <a:pos x="15" y="39"/>
              </a:cxn>
              <a:cxn ang="0">
                <a:pos x="12" y="46"/>
              </a:cxn>
              <a:cxn ang="0">
                <a:pos x="9" y="52"/>
              </a:cxn>
              <a:cxn ang="0">
                <a:pos x="8" y="56"/>
              </a:cxn>
              <a:cxn ang="0">
                <a:pos x="4" y="61"/>
              </a:cxn>
              <a:cxn ang="0">
                <a:pos x="2" y="58"/>
              </a:cxn>
              <a:cxn ang="0">
                <a:pos x="2" y="49"/>
              </a:cxn>
              <a:cxn ang="0">
                <a:pos x="3" y="37"/>
              </a:cxn>
              <a:cxn ang="0">
                <a:pos x="3" y="34"/>
              </a:cxn>
              <a:cxn ang="0">
                <a:pos x="4" y="29"/>
              </a:cxn>
              <a:cxn ang="0">
                <a:pos x="4" y="26"/>
              </a:cxn>
              <a:cxn ang="0">
                <a:pos x="4" y="22"/>
              </a:cxn>
              <a:cxn ang="0">
                <a:pos x="4" y="17"/>
              </a:cxn>
              <a:cxn ang="0">
                <a:pos x="3" y="10"/>
              </a:cxn>
              <a:cxn ang="0">
                <a:pos x="0" y="2"/>
              </a:cxn>
              <a:cxn ang="0">
                <a:pos x="3" y="1"/>
              </a:cxn>
              <a:cxn ang="0">
                <a:pos x="5" y="5"/>
              </a:cxn>
              <a:cxn ang="0">
                <a:pos x="5" y="9"/>
              </a:cxn>
              <a:cxn ang="0">
                <a:pos x="6" y="17"/>
              </a:cxn>
              <a:cxn ang="0">
                <a:pos x="6" y="22"/>
              </a:cxn>
              <a:cxn ang="0">
                <a:pos x="6" y="28"/>
              </a:cxn>
              <a:cxn ang="0">
                <a:pos x="6" y="36"/>
              </a:cxn>
              <a:cxn ang="0">
                <a:pos x="5" y="41"/>
              </a:cxn>
              <a:cxn ang="0">
                <a:pos x="5" y="46"/>
              </a:cxn>
              <a:cxn ang="0">
                <a:pos x="4" y="51"/>
              </a:cxn>
              <a:cxn ang="0">
                <a:pos x="6" y="52"/>
              </a:cxn>
              <a:cxn ang="0">
                <a:pos x="10" y="45"/>
              </a:cxn>
              <a:cxn ang="0">
                <a:pos x="12" y="39"/>
              </a:cxn>
              <a:cxn ang="0">
                <a:pos x="13" y="37"/>
              </a:cxn>
              <a:cxn ang="0">
                <a:pos x="15" y="35"/>
              </a:cxn>
              <a:cxn ang="0">
                <a:pos x="17" y="32"/>
              </a:cxn>
              <a:cxn ang="0">
                <a:pos x="18" y="30"/>
              </a:cxn>
              <a:cxn ang="0">
                <a:pos x="19" y="30"/>
              </a:cxn>
              <a:cxn ang="0">
                <a:pos x="20" y="29"/>
              </a:cxn>
              <a:cxn ang="0">
                <a:pos x="20" y="28"/>
              </a:cxn>
              <a:cxn ang="0">
                <a:pos x="23" y="26"/>
              </a:cxn>
              <a:cxn ang="0">
                <a:pos x="24" y="23"/>
              </a:cxn>
              <a:cxn ang="0">
                <a:pos x="27" y="22"/>
              </a:cxn>
              <a:cxn ang="0">
                <a:pos x="31" y="22"/>
              </a:cxn>
              <a:cxn ang="0">
                <a:pos x="34" y="26"/>
              </a:cxn>
              <a:cxn ang="0">
                <a:pos x="34" y="39"/>
              </a:cxn>
              <a:cxn ang="0">
                <a:pos x="34" y="50"/>
              </a:cxn>
              <a:cxn ang="0">
                <a:pos x="34" y="57"/>
              </a:cxn>
              <a:cxn ang="0">
                <a:pos x="36" y="60"/>
              </a:cxn>
            </a:cxnLst>
            <a:rect l="0" t="0" r="r" b="b"/>
            <a:pathLst>
              <a:path w="36" h="63">
                <a:moveTo>
                  <a:pt x="36" y="60"/>
                </a:moveTo>
                <a:cubicBezTo>
                  <a:pt x="36" y="60"/>
                  <a:pt x="36" y="60"/>
                  <a:pt x="36" y="61"/>
                </a:cubicBezTo>
                <a:cubicBezTo>
                  <a:pt x="36" y="62"/>
                  <a:pt x="35" y="63"/>
                  <a:pt x="34" y="63"/>
                </a:cubicBezTo>
                <a:cubicBezTo>
                  <a:pt x="33" y="63"/>
                  <a:pt x="32" y="62"/>
                  <a:pt x="32" y="61"/>
                </a:cubicBezTo>
                <a:cubicBezTo>
                  <a:pt x="31" y="58"/>
                  <a:pt x="31" y="58"/>
                  <a:pt x="31" y="58"/>
                </a:cubicBezTo>
                <a:cubicBezTo>
                  <a:pt x="31" y="57"/>
                  <a:pt x="31" y="57"/>
                  <a:pt x="31" y="57"/>
                </a:cubicBezTo>
                <a:cubicBezTo>
                  <a:pt x="31" y="56"/>
                  <a:pt x="32" y="56"/>
                  <a:pt x="32" y="55"/>
                </a:cubicBezTo>
                <a:cubicBezTo>
                  <a:pt x="32" y="54"/>
                  <a:pt x="31" y="54"/>
                  <a:pt x="31" y="53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39"/>
                  <a:pt x="31" y="39"/>
                  <a:pt x="31" y="39"/>
                </a:cubicBezTo>
                <a:cubicBezTo>
                  <a:pt x="32" y="34"/>
                  <a:pt x="32" y="34"/>
                  <a:pt x="32" y="34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0"/>
                  <a:pt x="31" y="30"/>
                  <a:pt x="31" y="30"/>
                </a:cubicBezTo>
                <a:cubicBezTo>
                  <a:pt x="30" y="26"/>
                  <a:pt x="30" y="26"/>
                  <a:pt x="30" y="26"/>
                </a:cubicBezTo>
                <a:cubicBezTo>
                  <a:pt x="30" y="25"/>
                  <a:pt x="30" y="25"/>
                  <a:pt x="30" y="25"/>
                </a:cubicBezTo>
                <a:cubicBezTo>
                  <a:pt x="29" y="24"/>
                  <a:pt x="29" y="24"/>
                  <a:pt x="29" y="24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6"/>
                  <a:pt x="27" y="26"/>
                  <a:pt x="26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2" y="31"/>
                  <a:pt x="22" y="31"/>
                  <a:pt x="22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6"/>
                  <a:pt x="18" y="36"/>
                  <a:pt x="18" y="36"/>
                </a:cubicBezTo>
                <a:cubicBezTo>
                  <a:pt x="18" y="36"/>
                  <a:pt x="18" y="36"/>
                  <a:pt x="18" y="36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9"/>
                  <a:pt x="15" y="39"/>
                </a:cubicBezTo>
                <a:cubicBezTo>
                  <a:pt x="15" y="43"/>
                  <a:pt x="15" y="43"/>
                  <a:pt x="15" y="43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3" y="45"/>
                  <a:pt x="12" y="46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4"/>
                  <a:pt x="9" y="54"/>
                  <a:pt x="9" y="54"/>
                </a:cubicBezTo>
                <a:cubicBezTo>
                  <a:pt x="8" y="54"/>
                  <a:pt x="8" y="54"/>
                  <a:pt x="8" y="54"/>
                </a:cubicBezTo>
                <a:cubicBezTo>
                  <a:pt x="8" y="56"/>
                  <a:pt x="8" y="56"/>
                  <a:pt x="8" y="56"/>
                </a:cubicBezTo>
                <a:cubicBezTo>
                  <a:pt x="6" y="59"/>
                  <a:pt x="6" y="59"/>
                  <a:pt x="6" y="59"/>
                </a:cubicBezTo>
                <a:cubicBezTo>
                  <a:pt x="5" y="60"/>
                  <a:pt x="4" y="61"/>
                  <a:pt x="4" y="62"/>
                </a:cubicBezTo>
                <a:cubicBezTo>
                  <a:pt x="4" y="61"/>
                  <a:pt x="4" y="61"/>
                  <a:pt x="4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3" y="61"/>
                  <a:pt x="3" y="61"/>
                  <a:pt x="3" y="61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1"/>
                  <a:pt x="1" y="51"/>
                  <a:pt x="1" y="51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5"/>
                  <a:pt x="2" y="45"/>
                  <a:pt x="2" y="45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18"/>
                  <a:pt x="4" y="18"/>
                  <a:pt x="4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1" y="3"/>
                  <a:pt x="0" y="2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3" y="1"/>
                  <a:pt x="3" y="1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6" y="8"/>
                  <a:pt x="6" y="8"/>
                  <a:pt x="6" y="8"/>
                </a:cubicBezTo>
                <a:cubicBezTo>
                  <a:pt x="5" y="9"/>
                  <a:pt x="5" y="9"/>
                  <a:pt x="5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2"/>
                  <a:pt x="5" y="42"/>
                  <a:pt x="5" y="42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5" y="50"/>
                  <a:pt x="5" y="50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5" y="53"/>
                  <a:pt x="5" y="54"/>
                </a:cubicBezTo>
                <a:cubicBezTo>
                  <a:pt x="5" y="53"/>
                  <a:pt x="5" y="53"/>
                  <a:pt x="5" y="53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49"/>
                  <a:pt x="7" y="49"/>
                  <a:pt x="7" y="49"/>
                </a:cubicBezTo>
                <a:cubicBezTo>
                  <a:pt x="8" y="47"/>
                  <a:pt x="8" y="47"/>
                  <a:pt x="8" y="47"/>
                </a:cubicBezTo>
                <a:cubicBezTo>
                  <a:pt x="9" y="46"/>
                  <a:pt x="10" y="46"/>
                  <a:pt x="10" y="45"/>
                </a:cubicBezTo>
                <a:cubicBezTo>
                  <a:pt x="10" y="44"/>
                  <a:pt x="10" y="44"/>
                  <a:pt x="11" y="42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2" y="40"/>
                  <a:pt x="12" y="39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5" y="36"/>
                  <a:pt x="15" y="36"/>
                  <a:pt x="15" y="36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4"/>
                  <a:pt x="17" y="33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7"/>
                  <a:pt x="21" y="26"/>
                </a:cubicBezTo>
                <a:cubicBezTo>
                  <a:pt x="22" y="25"/>
                  <a:pt x="22" y="25"/>
                  <a:pt x="22" y="25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5"/>
                  <a:pt x="23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1"/>
                  <a:pt x="29" y="20"/>
                  <a:pt x="29" y="20"/>
                </a:cubicBezTo>
                <a:cubicBezTo>
                  <a:pt x="30" y="20"/>
                  <a:pt x="30" y="21"/>
                  <a:pt x="31" y="22"/>
                </a:cubicBezTo>
                <a:cubicBezTo>
                  <a:pt x="31" y="22"/>
                  <a:pt x="32" y="22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4"/>
                  <a:pt x="33" y="25"/>
                  <a:pt x="34" y="26"/>
                </a:cubicBezTo>
                <a:cubicBezTo>
                  <a:pt x="34" y="34"/>
                  <a:pt x="34" y="34"/>
                  <a:pt x="34" y="34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9"/>
                  <a:pt x="34" y="39"/>
                  <a:pt x="34" y="39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5"/>
                  <a:pt x="34" y="57"/>
                </a:cubicBezTo>
                <a:cubicBezTo>
                  <a:pt x="35" y="58"/>
                  <a:pt x="35" y="58"/>
                  <a:pt x="35" y="58"/>
                </a:cubicBezTo>
                <a:cubicBezTo>
                  <a:pt x="35" y="59"/>
                  <a:pt x="35" y="59"/>
                  <a:pt x="35" y="59"/>
                </a:cubicBezTo>
                <a:cubicBezTo>
                  <a:pt x="36" y="60"/>
                  <a:pt x="36" y="60"/>
                  <a:pt x="36" y="6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09" name="Freeform 489"/>
          <p:cNvSpPr>
            <a:spLocks noEditPoints="1"/>
          </p:cNvSpPr>
          <p:nvPr/>
        </p:nvSpPr>
        <p:spPr bwMode="auto">
          <a:xfrm>
            <a:off x="2927350" y="3933826"/>
            <a:ext cx="92075" cy="125413"/>
          </a:xfrm>
          <a:custGeom>
            <a:avLst/>
            <a:gdLst/>
            <a:ahLst/>
            <a:cxnLst>
              <a:cxn ang="0">
                <a:pos x="25" y="5"/>
              </a:cxn>
              <a:cxn ang="0">
                <a:pos x="21" y="5"/>
              </a:cxn>
              <a:cxn ang="0">
                <a:pos x="18" y="4"/>
              </a:cxn>
              <a:cxn ang="0">
                <a:pos x="13" y="6"/>
              </a:cxn>
              <a:cxn ang="0">
                <a:pos x="9" y="10"/>
              </a:cxn>
              <a:cxn ang="0">
                <a:pos x="8" y="17"/>
              </a:cxn>
              <a:cxn ang="0">
                <a:pos x="6" y="23"/>
              </a:cxn>
              <a:cxn ang="0">
                <a:pos x="5" y="27"/>
              </a:cxn>
              <a:cxn ang="0">
                <a:pos x="4" y="33"/>
              </a:cxn>
              <a:cxn ang="0">
                <a:pos x="3" y="39"/>
              </a:cxn>
              <a:cxn ang="0">
                <a:pos x="5" y="42"/>
              </a:cxn>
              <a:cxn ang="0">
                <a:pos x="10" y="39"/>
              </a:cxn>
              <a:cxn ang="0">
                <a:pos x="12" y="37"/>
              </a:cxn>
              <a:cxn ang="0">
                <a:pos x="16" y="33"/>
              </a:cxn>
              <a:cxn ang="0">
                <a:pos x="20" y="28"/>
              </a:cxn>
              <a:cxn ang="0">
                <a:pos x="21" y="26"/>
              </a:cxn>
              <a:cxn ang="0">
                <a:pos x="25" y="22"/>
              </a:cxn>
              <a:cxn ang="0">
                <a:pos x="26" y="20"/>
              </a:cxn>
              <a:cxn ang="0">
                <a:pos x="28" y="16"/>
              </a:cxn>
              <a:cxn ang="0">
                <a:pos x="30" y="10"/>
              </a:cxn>
              <a:cxn ang="0">
                <a:pos x="32" y="46"/>
              </a:cxn>
              <a:cxn ang="0">
                <a:pos x="29" y="42"/>
              </a:cxn>
              <a:cxn ang="0">
                <a:pos x="28" y="31"/>
              </a:cxn>
              <a:cxn ang="0">
                <a:pos x="28" y="27"/>
              </a:cxn>
              <a:cxn ang="0">
                <a:pos x="29" y="24"/>
              </a:cxn>
              <a:cxn ang="0">
                <a:pos x="25" y="24"/>
              </a:cxn>
              <a:cxn ang="0">
                <a:pos x="23" y="28"/>
              </a:cxn>
              <a:cxn ang="0">
                <a:pos x="20" y="33"/>
              </a:cxn>
              <a:cxn ang="0">
                <a:pos x="14" y="40"/>
              </a:cxn>
              <a:cxn ang="0">
                <a:pos x="6" y="47"/>
              </a:cxn>
              <a:cxn ang="0">
                <a:pos x="1" y="41"/>
              </a:cxn>
              <a:cxn ang="0">
                <a:pos x="1" y="35"/>
              </a:cxn>
              <a:cxn ang="0">
                <a:pos x="2" y="28"/>
              </a:cxn>
              <a:cxn ang="0">
                <a:pos x="3" y="24"/>
              </a:cxn>
              <a:cxn ang="0">
                <a:pos x="2" y="22"/>
              </a:cxn>
              <a:cxn ang="0">
                <a:pos x="5" y="18"/>
              </a:cxn>
              <a:cxn ang="0">
                <a:pos x="6" y="12"/>
              </a:cxn>
              <a:cxn ang="0">
                <a:pos x="7" y="9"/>
              </a:cxn>
              <a:cxn ang="0">
                <a:pos x="9" y="4"/>
              </a:cxn>
              <a:cxn ang="0">
                <a:pos x="11" y="2"/>
              </a:cxn>
              <a:cxn ang="0">
                <a:pos x="20" y="1"/>
              </a:cxn>
              <a:cxn ang="0">
                <a:pos x="26" y="2"/>
              </a:cxn>
              <a:cxn ang="0">
                <a:pos x="30" y="4"/>
              </a:cxn>
              <a:cxn ang="0">
                <a:pos x="33" y="5"/>
              </a:cxn>
              <a:cxn ang="0">
                <a:pos x="34" y="9"/>
              </a:cxn>
              <a:cxn ang="0">
                <a:pos x="33" y="15"/>
              </a:cxn>
              <a:cxn ang="0">
                <a:pos x="32" y="19"/>
              </a:cxn>
              <a:cxn ang="0">
                <a:pos x="32" y="23"/>
              </a:cxn>
              <a:cxn ang="0">
                <a:pos x="32" y="25"/>
              </a:cxn>
              <a:cxn ang="0">
                <a:pos x="31" y="29"/>
              </a:cxn>
              <a:cxn ang="0">
                <a:pos x="30" y="36"/>
              </a:cxn>
              <a:cxn ang="0">
                <a:pos x="30" y="39"/>
              </a:cxn>
              <a:cxn ang="0">
                <a:pos x="34" y="42"/>
              </a:cxn>
              <a:cxn ang="0">
                <a:pos x="34" y="43"/>
              </a:cxn>
            </a:cxnLst>
            <a:rect l="0" t="0" r="r" b="b"/>
            <a:pathLst>
              <a:path w="35" h="47">
                <a:moveTo>
                  <a:pt x="30" y="10"/>
                </a:moveTo>
                <a:cubicBezTo>
                  <a:pt x="29" y="8"/>
                  <a:pt x="29" y="8"/>
                  <a:pt x="29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1" y="7"/>
                  <a:pt x="10" y="8"/>
                  <a:pt x="9" y="10"/>
                </a:cubicBezTo>
                <a:cubicBezTo>
                  <a:pt x="9" y="12"/>
                  <a:pt x="8" y="13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8" y="17"/>
                  <a:pt x="8" y="17"/>
                  <a:pt x="8" y="17"/>
                </a:cubicBezTo>
                <a:cubicBezTo>
                  <a:pt x="7" y="18"/>
                  <a:pt x="7" y="19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8"/>
                  <a:pt x="4" y="29"/>
                  <a:pt x="4" y="30"/>
                </a:cubicBezTo>
                <a:cubicBezTo>
                  <a:pt x="5" y="31"/>
                  <a:pt x="5" y="31"/>
                  <a:pt x="5" y="31"/>
                </a:cubicBezTo>
                <a:cubicBezTo>
                  <a:pt x="4" y="31"/>
                  <a:pt x="4" y="32"/>
                  <a:pt x="3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2"/>
                  <a:pt x="5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41"/>
                  <a:pt x="8" y="40"/>
                  <a:pt x="9" y="40"/>
                </a:cubicBezTo>
                <a:cubicBezTo>
                  <a:pt x="9" y="40"/>
                  <a:pt x="9" y="40"/>
                  <a:pt x="9" y="40"/>
                </a:cubicBezTo>
                <a:cubicBezTo>
                  <a:pt x="10" y="39"/>
                  <a:pt x="10" y="39"/>
                  <a:pt x="10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8"/>
                  <a:pt x="11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7"/>
                  <a:pt x="12" y="37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6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31"/>
                  <a:pt x="19" y="30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7"/>
                  <a:pt x="21" y="26"/>
                  <a:pt x="21" y="26"/>
                </a:cubicBezTo>
                <a:cubicBezTo>
                  <a:pt x="22" y="25"/>
                  <a:pt x="22" y="25"/>
                  <a:pt x="22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4"/>
                  <a:pt x="23" y="23"/>
                  <a:pt x="24" y="23"/>
                </a:cubicBezTo>
                <a:cubicBezTo>
                  <a:pt x="24" y="22"/>
                  <a:pt x="24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7" y="18"/>
                  <a:pt x="27" y="17"/>
                  <a:pt x="27" y="17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4"/>
                  <a:pt x="29" y="14"/>
                  <a:pt x="29" y="13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0"/>
                  <a:pt x="30" y="10"/>
                  <a:pt x="30" y="10"/>
                </a:cubicBezTo>
                <a:close/>
                <a:moveTo>
                  <a:pt x="35" y="44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2" y="46"/>
                  <a:pt x="32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2"/>
                  <a:pt x="29" y="42"/>
                  <a:pt x="29" y="42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9" y="23"/>
                  <a:pt x="28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6" y="24"/>
                  <a:pt x="26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9"/>
                  <a:pt x="22" y="29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3"/>
                  <a:pt x="20" y="33"/>
                  <a:pt x="20" y="33"/>
                </a:cubicBezTo>
                <a:cubicBezTo>
                  <a:pt x="18" y="35"/>
                  <a:pt x="18" y="35"/>
                  <a:pt x="18" y="35"/>
                </a:cubicBezTo>
                <a:cubicBezTo>
                  <a:pt x="17" y="37"/>
                  <a:pt x="17" y="37"/>
                  <a:pt x="17" y="37"/>
                </a:cubicBezTo>
                <a:cubicBezTo>
                  <a:pt x="15" y="39"/>
                  <a:pt x="15" y="39"/>
                  <a:pt x="15" y="39"/>
                </a:cubicBezTo>
                <a:cubicBezTo>
                  <a:pt x="14" y="40"/>
                  <a:pt x="14" y="40"/>
                  <a:pt x="14" y="40"/>
                </a:cubicBezTo>
                <a:cubicBezTo>
                  <a:pt x="12" y="42"/>
                  <a:pt x="12" y="42"/>
                  <a:pt x="12" y="42"/>
                </a:cubicBezTo>
                <a:cubicBezTo>
                  <a:pt x="9" y="45"/>
                  <a:pt x="9" y="45"/>
                  <a:pt x="9" y="45"/>
                </a:cubicBezTo>
                <a:cubicBezTo>
                  <a:pt x="8" y="46"/>
                  <a:pt x="8" y="46"/>
                  <a:pt x="8" y="46"/>
                </a:cubicBezTo>
                <a:cubicBezTo>
                  <a:pt x="7" y="46"/>
                  <a:pt x="7" y="46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5" y="47"/>
                  <a:pt x="5" y="46"/>
                  <a:pt x="5" y="45"/>
                </a:cubicBezTo>
                <a:cubicBezTo>
                  <a:pt x="2" y="44"/>
                  <a:pt x="1" y="43"/>
                  <a:pt x="1" y="41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39"/>
                  <a:pt x="1" y="38"/>
                  <a:pt x="1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6"/>
                  <a:pt x="1" y="35"/>
                  <a:pt x="1" y="35"/>
                </a:cubicBezTo>
                <a:cubicBezTo>
                  <a:pt x="1" y="35"/>
                  <a:pt x="1" y="34"/>
                  <a:pt x="1" y="33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9"/>
                  <a:pt x="2" y="28"/>
                  <a:pt x="2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5"/>
                  <a:pt x="3" y="24"/>
                  <a:pt x="3" y="24"/>
                </a:cubicBezTo>
                <a:cubicBezTo>
                  <a:pt x="3" y="24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2"/>
                  <a:pt x="3" y="22"/>
                </a:cubicBezTo>
                <a:cubicBezTo>
                  <a:pt x="3" y="22"/>
                  <a:pt x="2" y="22"/>
                  <a:pt x="2" y="22"/>
                </a:cubicBezTo>
                <a:cubicBezTo>
                  <a:pt x="2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20"/>
                  <a:pt x="4" y="19"/>
                </a:cubicBezTo>
                <a:cubicBezTo>
                  <a:pt x="4" y="19"/>
                  <a:pt x="4" y="18"/>
                  <a:pt x="5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6" y="13"/>
                  <a:pt x="6" y="12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9"/>
                  <a:pt x="6" y="9"/>
                  <a:pt x="6" y="9"/>
                </a:cubicBezTo>
                <a:cubicBezTo>
                  <a:pt x="6" y="9"/>
                  <a:pt x="7" y="9"/>
                  <a:pt x="7" y="9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8" y="7"/>
                  <a:pt x="8" y="7"/>
                </a:cubicBezTo>
                <a:cubicBezTo>
                  <a:pt x="8" y="6"/>
                  <a:pt x="7" y="6"/>
                  <a:pt x="7" y="6"/>
                </a:cubicBezTo>
                <a:cubicBezTo>
                  <a:pt x="8" y="6"/>
                  <a:pt x="8" y="5"/>
                  <a:pt x="9" y="4"/>
                </a:cubicBezTo>
                <a:cubicBezTo>
                  <a:pt x="9" y="4"/>
                  <a:pt x="10" y="3"/>
                  <a:pt x="10" y="3"/>
                </a:cubicBezTo>
                <a:cubicBezTo>
                  <a:pt x="10" y="3"/>
                  <a:pt x="10" y="3"/>
                  <a:pt x="10" y="3"/>
                </a:cubicBezTo>
                <a:cubicBezTo>
                  <a:pt x="11" y="3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3" y="1"/>
                  <a:pt x="13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3"/>
                  <a:pt x="26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2" y="4"/>
                  <a:pt x="34" y="4"/>
                </a:cubicBezTo>
                <a:cubicBezTo>
                  <a:pt x="34" y="5"/>
                  <a:pt x="34" y="5"/>
                  <a:pt x="34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6"/>
                  <a:pt x="34" y="6"/>
                </a:cubicBezTo>
                <a:cubicBezTo>
                  <a:pt x="35" y="8"/>
                  <a:pt x="35" y="8"/>
                  <a:pt x="35" y="8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2"/>
                  <a:pt x="32" y="13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3" y="15"/>
                </a:cubicBezTo>
                <a:cubicBezTo>
                  <a:pt x="32" y="15"/>
                  <a:pt x="32" y="16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5"/>
                  <a:pt x="32" y="25"/>
                  <a:pt x="31" y="26"/>
                </a:cubicBezTo>
                <a:cubicBezTo>
                  <a:pt x="32" y="26"/>
                  <a:pt x="32" y="26"/>
                  <a:pt x="32" y="26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1" y="29"/>
                </a:cubicBezTo>
                <a:cubicBezTo>
                  <a:pt x="31" y="30"/>
                  <a:pt x="31" y="30"/>
                  <a:pt x="31" y="30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0" y="34"/>
                  <a:pt x="30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7"/>
                  <a:pt x="31" y="37"/>
                  <a:pt x="31" y="37"/>
                </a:cubicBezTo>
                <a:cubicBezTo>
                  <a:pt x="31" y="38"/>
                  <a:pt x="31" y="38"/>
                  <a:pt x="30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1"/>
                  <a:pt x="31" y="41"/>
                  <a:pt x="31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4"/>
                  <a:pt x="34" y="44"/>
                  <a:pt x="35" y="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0" name="Freeform 490"/>
          <p:cNvSpPr>
            <a:spLocks/>
          </p:cNvSpPr>
          <p:nvPr/>
        </p:nvSpPr>
        <p:spPr bwMode="auto">
          <a:xfrm>
            <a:off x="3059113" y="3952876"/>
            <a:ext cx="141287" cy="104775"/>
          </a:xfrm>
          <a:custGeom>
            <a:avLst/>
            <a:gdLst/>
            <a:ahLst/>
            <a:cxnLst>
              <a:cxn ang="0">
                <a:pos x="52" y="25"/>
              </a:cxn>
              <a:cxn ang="0">
                <a:pos x="49" y="30"/>
              </a:cxn>
              <a:cxn ang="0">
                <a:pos x="46" y="33"/>
              </a:cxn>
              <a:cxn ang="0">
                <a:pos x="43" y="35"/>
              </a:cxn>
              <a:cxn ang="0">
                <a:pos x="39" y="36"/>
              </a:cxn>
              <a:cxn ang="0">
                <a:pos x="38" y="36"/>
              </a:cxn>
              <a:cxn ang="0">
                <a:pos x="35" y="35"/>
              </a:cxn>
              <a:cxn ang="0">
                <a:pos x="33" y="30"/>
              </a:cxn>
              <a:cxn ang="0">
                <a:pos x="33" y="28"/>
              </a:cxn>
              <a:cxn ang="0">
                <a:pos x="32" y="22"/>
              </a:cxn>
              <a:cxn ang="0">
                <a:pos x="30" y="10"/>
              </a:cxn>
              <a:cxn ang="0">
                <a:pos x="30" y="8"/>
              </a:cxn>
              <a:cxn ang="0">
                <a:pos x="26" y="7"/>
              </a:cxn>
              <a:cxn ang="0">
                <a:pos x="21" y="15"/>
              </a:cxn>
              <a:cxn ang="0">
                <a:pos x="18" y="20"/>
              </a:cxn>
              <a:cxn ang="0">
                <a:pos x="16" y="23"/>
              </a:cxn>
              <a:cxn ang="0">
                <a:pos x="13" y="27"/>
              </a:cxn>
              <a:cxn ang="0">
                <a:pos x="11" y="30"/>
              </a:cxn>
              <a:cxn ang="0">
                <a:pos x="6" y="36"/>
              </a:cxn>
              <a:cxn ang="0">
                <a:pos x="3" y="39"/>
              </a:cxn>
              <a:cxn ang="0">
                <a:pos x="0" y="35"/>
              </a:cxn>
              <a:cxn ang="0">
                <a:pos x="1" y="32"/>
              </a:cxn>
              <a:cxn ang="0">
                <a:pos x="0" y="28"/>
              </a:cxn>
              <a:cxn ang="0">
                <a:pos x="1" y="22"/>
              </a:cxn>
              <a:cxn ang="0">
                <a:pos x="1" y="19"/>
              </a:cxn>
              <a:cxn ang="0">
                <a:pos x="1" y="13"/>
              </a:cxn>
              <a:cxn ang="0">
                <a:pos x="1" y="7"/>
              </a:cxn>
              <a:cxn ang="0">
                <a:pos x="1" y="2"/>
              </a:cxn>
              <a:cxn ang="0">
                <a:pos x="4" y="2"/>
              </a:cxn>
              <a:cxn ang="0">
                <a:pos x="5" y="8"/>
              </a:cxn>
              <a:cxn ang="0">
                <a:pos x="5" y="16"/>
              </a:cxn>
              <a:cxn ang="0">
                <a:pos x="4" y="21"/>
              </a:cxn>
              <a:cxn ang="0">
                <a:pos x="3" y="28"/>
              </a:cxn>
              <a:cxn ang="0">
                <a:pos x="5" y="32"/>
              </a:cxn>
              <a:cxn ang="0">
                <a:pos x="8" y="28"/>
              </a:cxn>
              <a:cxn ang="0">
                <a:pos x="11" y="25"/>
              </a:cxn>
              <a:cxn ang="0">
                <a:pos x="12" y="21"/>
              </a:cxn>
              <a:cxn ang="0">
                <a:pos x="15" y="18"/>
              </a:cxn>
              <a:cxn ang="0">
                <a:pos x="18" y="13"/>
              </a:cxn>
              <a:cxn ang="0">
                <a:pos x="20" y="9"/>
              </a:cxn>
              <a:cxn ang="0">
                <a:pos x="21" y="7"/>
              </a:cxn>
              <a:cxn ang="0">
                <a:pos x="24" y="4"/>
              </a:cxn>
              <a:cxn ang="0">
                <a:pos x="28" y="1"/>
              </a:cxn>
              <a:cxn ang="0">
                <a:pos x="30" y="1"/>
              </a:cxn>
              <a:cxn ang="0">
                <a:pos x="31" y="4"/>
              </a:cxn>
              <a:cxn ang="0">
                <a:pos x="33" y="9"/>
              </a:cxn>
              <a:cxn ang="0">
                <a:pos x="34" y="19"/>
              </a:cxn>
              <a:cxn ang="0">
                <a:pos x="35" y="26"/>
              </a:cxn>
              <a:cxn ang="0">
                <a:pos x="36" y="30"/>
              </a:cxn>
              <a:cxn ang="0">
                <a:pos x="38" y="32"/>
              </a:cxn>
              <a:cxn ang="0">
                <a:pos x="41" y="33"/>
              </a:cxn>
              <a:cxn ang="0">
                <a:pos x="43" y="31"/>
              </a:cxn>
              <a:cxn ang="0">
                <a:pos x="46" y="29"/>
              </a:cxn>
              <a:cxn ang="0">
                <a:pos x="48" y="28"/>
              </a:cxn>
              <a:cxn ang="0">
                <a:pos x="51" y="23"/>
              </a:cxn>
              <a:cxn ang="0">
                <a:pos x="53" y="24"/>
              </a:cxn>
            </a:cxnLst>
            <a:rect l="0" t="0" r="r" b="b"/>
            <a:pathLst>
              <a:path w="53" h="39">
                <a:moveTo>
                  <a:pt x="53" y="24"/>
                </a:moveTo>
                <a:cubicBezTo>
                  <a:pt x="53" y="24"/>
                  <a:pt x="53" y="25"/>
                  <a:pt x="52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1" y="27"/>
                </a:cubicBezTo>
                <a:cubicBezTo>
                  <a:pt x="50" y="28"/>
                  <a:pt x="50" y="29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9" y="31"/>
                  <a:pt x="48" y="32"/>
                  <a:pt x="47" y="32"/>
                </a:cubicBezTo>
                <a:cubicBezTo>
                  <a:pt x="47" y="33"/>
                  <a:pt x="47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4"/>
                  <a:pt x="45" y="34"/>
                </a:cubicBezTo>
                <a:cubicBezTo>
                  <a:pt x="45" y="35"/>
                  <a:pt x="45" y="35"/>
                  <a:pt x="45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32"/>
                  <a:pt x="33" y="32"/>
                  <a:pt x="33" y="31"/>
                </a:cubicBezTo>
                <a:cubicBezTo>
                  <a:pt x="33" y="30"/>
                  <a:pt x="33" y="30"/>
                  <a:pt x="33" y="30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18"/>
                  <a:pt x="31" y="18"/>
                  <a:pt x="31" y="18"/>
                </a:cubicBezTo>
                <a:cubicBezTo>
                  <a:pt x="30" y="14"/>
                  <a:pt x="30" y="11"/>
                  <a:pt x="30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9"/>
                  <a:pt x="30" y="9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7"/>
                  <a:pt x="29" y="6"/>
                  <a:pt x="29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8"/>
                  <a:pt x="25" y="8"/>
                  <a:pt x="25" y="8"/>
                </a:cubicBezTo>
                <a:cubicBezTo>
                  <a:pt x="22" y="12"/>
                  <a:pt x="22" y="12"/>
                  <a:pt x="22" y="12"/>
                </a:cubicBezTo>
                <a:cubicBezTo>
                  <a:pt x="21" y="15"/>
                  <a:pt x="21" y="15"/>
                  <a:pt x="21" y="15"/>
                </a:cubicBezTo>
                <a:cubicBezTo>
                  <a:pt x="20" y="16"/>
                  <a:pt x="20" y="16"/>
                  <a:pt x="19" y="17"/>
                </a:cubicBezTo>
                <a:cubicBezTo>
                  <a:pt x="19" y="17"/>
                  <a:pt x="18" y="18"/>
                  <a:pt x="18" y="19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2"/>
                  <a:pt x="17" y="22"/>
                  <a:pt x="17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3"/>
                  <a:pt x="16" y="23"/>
                  <a:pt x="16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4" y="27"/>
                  <a:pt x="13" y="27"/>
                </a:cubicBezTo>
                <a:cubicBezTo>
                  <a:pt x="13" y="27"/>
                  <a:pt x="12" y="28"/>
                  <a:pt x="12" y="29"/>
                </a:cubicBezTo>
                <a:cubicBezTo>
                  <a:pt x="12" y="29"/>
                  <a:pt x="12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0" y="31"/>
                  <a:pt x="9" y="32"/>
                  <a:pt x="9" y="33"/>
                </a:cubicBezTo>
                <a:cubicBezTo>
                  <a:pt x="8" y="33"/>
                  <a:pt x="8" y="34"/>
                  <a:pt x="7" y="34"/>
                </a:cubicBezTo>
                <a:cubicBezTo>
                  <a:pt x="7" y="35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5" y="38"/>
                  <a:pt x="5" y="38"/>
                </a:cubicBezTo>
                <a:cubicBezTo>
                  <a:pt x="5" y="38"/>
                  <a:pt x="4" y="39"/>
                  <a:pt x="3" y="39"/>
                </a:cubicBezTo>
                <a:cubicBezTo>
                  <a:pt x="2" y="39"/>
                  <a:pt x="2" y="38"/>
                  <a:pt x="2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5"/>
                  <a:pt x="0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3"/>
                  <a:pt x="1" y="22"/>
                </a:cubicBezTo>
                <a:cubicBezTo>
                  <a:pt x="1" y="21"/>
                  <a:pt x="1" y="21"/>
                  <a:pt x="1" y="21"/>
                </a:cubicBezTo>
                <a:cubicBezTo>
                  <a:pt x="1" y="21"/>
                  <a:pt x="1" y="20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4"/>
                  <a:pt x="2" y="14"/>
                  <a:pt x="2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2"/>
                  <a:pt x="1" y="2"/>
                  <a:pt x="1" y="2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4" y="1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4" y="3"/>
                  <a:pt x="4" y="4"/>
                  <a:pt x="4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8"/>
                  <a:pt x="5" y="8"/>
                  <a:pt x="5" y="8"/>
                </a:cubicBezTo>
                <a:cubicBezTo>
                  <a:pt x="5" y="12"/>
                  <a:pt x="5" y="12"/>
                  <a:pt x="5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2"/>
                  <a:pt x="4" y="23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3" y="28"/>
                  <a:pt x="3" y="28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29"/>
                  <a:pt x="7" y="29"/>
                  <a:pt x="8" y="28"/>
                </a:cubicBezTo>
                <a:cubicBezTo>
                  <a:pt x="8" y="28"/>
                  <a:pt x="8" y="27"/>
                  <a:pt x="9" y="27"/>
                </a:cubicBezTo>
                <a:cubicBezTo>
                  <a:pt x="9" y="27"/>
                  <a:pt x="9" y="26"/>
                  <a:pt x="10" y="26"/>
                </a:cubicBezTo>
                <a:cubicBezTo>
                  <a:pt x="10" y="26"/>
                  <a:pt x="10" y="25"/>
                  <a:pt x="11" y="25"/>
                </a:cubicBezTo>
                <a:cubicBezTo>
                  <a:pt x="11" y="24"/>
                  <a:pt x="12" y="23"/>
                  <a:pt x="12" y="23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0"/>
                  <a:pt x="14" y="20"/>
                  <a:pt x="14" y="20"/>
                </a:cubicBezTo>
                <a:cubicBezTo>
                  <a:pt x="15" y="19"/>
                  <a:pt x="15" y="18"/>
                  <a:pt x="15" y="18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9" y="12"/>
                  <a:pt x="20" y="11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1" y="9"/>
                  <a:pt x="21" y="8"/>
                  <a:pt x="21" y="8"/>
                </a:cubicBezTo>
                <a:cubicBezTo>
                  <a:pt x="21" y="8"/>
                  <a:pt x="21" y="8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6"/>
                  <a:pt x="21" y="6"/>
                </a:cubicBezTo>
                <a:cubicBezTo>
                  <a:pt x="22" y="6"/>
                  <a:pt x="22" y="7"/>
                  <a:pt x="22" y="7"/>
                </a:cubicBezTo>
                <a:cubicBezTo>
                  <a:pt x="23" y="5"/>
                  <a:pt x="23" y="4"/>
                  <a:pt x="24" y="4"/>
                </a:cubicBezTo>
                <a:cubicBezTo>
                  <a:pt x="24" y="4"/>
                  <a:pt x="25" y="4"/>
                  <a:pt x="25" y="4"/>
                </a:cubicBezTo>
                <a:cubicBezTo>
                  <a:pt x="25" y="3"/>
                  <a:pt x="25" y="3"/>
                  <a:pt x="26" y="2"/>
                </a:cubicBezTo>
                <a:cubicBezTo>
                  <a:pt x="26" y="2"/>
                  <a:pt x="27" y="1"/>
                  <a:pt x="28" y="1"/>
                </a:cubicBez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4"/>
                  <a:pt x="31" y="4"/>
                  <a:pt x="31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2" y="6"/>
                  <a:pt x="32" y="6"/>
                  <a:pt x="32" y="6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9"/>
                  <a:pt x="34" y="19"/>
                  <a:pt x="34" y="19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6"/>
                  <a:pt x="35" y="26"/>
                </a:cubicBezTo>
                <a:cubicBezTo>
                  <a:pt x="36" y="27"/>
                  <a:pt x="36" y="27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6" y="30"/>
                  <a:pt x="36" y="30"/>
                  <a:pt x="36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3"/>
                  <a:pt x="39" y="33"/>
                  <a:pt x="39" y="33"/>
                </a:cubicBezTo>
                <a:cubicBezTo>
                  <a:pt x="40" y="33"/>
                  <a:pt x="40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2" y="33"/>
                  <a:pt x="42" y="33"/>
                  <a:pt x="42" y="32"/>
                </a:cubicBezTo>
                <a:cubicBezTo>
                  <a:pt x="43" y="32"/>
                  <a:pt x="43" y="32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4" y="31"/>
                  <a:pt x="44" y="31"/>
                  <a:pt x="45" y="30"/>
                </a:cubicBezTo>
                <a:cubicBezTo>
                  <a:pt x="46" y="30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7" y="28"/>
                </a:cubicBezTo>
                <a:cubicBezTo>
                  <a:pt x="47" y="28"/>
                  <a:pt x="47" y="28"/>
                  <a:pt x="48" y="28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5"/>
                  <a:pt x="50" y="24"/>
                  <a:pt x="51" y="23"/>
                </a:cubicBezTo>
                <a:cubicBezTo>
                  <a:pt x="52" y="22"/>
                  <a:pt x="52" y="22"/>
                  <a:pt x="52" y="22"/>
                </a:cubicBezTo>
                <a:cubicBezTo>
                  <a:pt x="53" y="22"/>
                  <a:pt x="53" y="22"/>
                  <a:pt x="53" y="22"/>
                </a:cubicBezTo>
                <a:cubicBezTo>
                  <a:pt x="53" y="24"/>
                  <a:pt x="53" y="24"/>
                  <a:pt x="53" y="2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1" name="Freeform 491"/>
          <p:cNvSpPr>
            <a:spLocks/>
          </p:cNvSpPr>
          <p:nvPr/>
        </p:nvSpPr>
        <p:spPr bwMode="auto">
          <a:xfrm>
            <a:off x="3197225" y="3908426"/>
            <a:ext cx="90487" cy="149225"/>
          </a:xfrm>
          <a:custGeom>
            <a:avLst/>
            <a:gdLst/>
            <a:ahLst/>
            <a:cxnLst>
              <a:cxn ang="0">
                <a:pos x="21" y="19"/>
              </a:cxn>
              <a:cxn ang="0">
                <a:pos x="29" y="19"/>
              </a:cxn>
              <a:cxn ang="0">
                <a:pos x="33" y="19"/>
              </a:cxn>
              <a:cxn ang="0">
                <a:pos x="32" y="21"/>
              </a:cxn>
              <a:cxn ang="0">
                <a:pos x="30" y="21"/>
              </a:cxn>
              <a:cxn ang="0">
                <a:pos x="27" y="21"/>
              </a:cxn>
              <a:cxn ang="0">
                <a:pos x="21" y="22"/>
              </a:cxn>
              <a:cxn ang="0">
                <a:pos x="19" y="23"/>
              </a:cxn>
              <a:cxn ang="0">
                <a:pos x="18" y="23"/>
              </a:cxn>
              <a:cxn ang="0">
                <a:pos x="17" y="24"/>
              </a:cxn>
              <a:cxn ang="0">
                <a:pos x="13" y="24"/>
              </a:cxn>
              <a:cxn ang="0">
                <a:pos x="11" y="24"/>
              </a:cxn>
              <a:cxn ang="0">
                <a:pos x="10" y="30"/>
              </a:cxn>
              <a:cxn ang="0">
                <a:pos x="10" y="36"/>
              </a:cxn>
              <a:cxn ang="0">
                <a:pos x="10" y="42"/>
              </a:cxn>
              <a:cxn ang="0">
                <a:pos x="12" y="46"/>
              </a:cxn>
              <a:cxn ang="0">
                <a:pos x="13" y="50"/>
              </a:cxn>
              <a:cxn ang="0">
                <a:pos x="15" y="51"/>
              </a:cxn>
              <a:cxn ang="0">
                <a:pos x="20" y="53"/>
              </a:cxn>
              <a:cxn ang="0">
                <a:pos x="26" y="52"/>
              </a:cxn>
              <a:cxn ang="0">
                <a:pos x="31" y="51"/>
              </a:cxn>
              <a:cxn ang="0">
                <a:pos x="30" y="54"/>
              </a:cxn>
              <a:cxn ang="0">
                <a:pos x="28" y="55"/>
              </a:cxn>
              <a:cxn ang="0">
                <a:pos x="24" y="56"/>
              </a:cxn>
              <a:cxn ang="0">
                <a:pos x="19" y="56"/>
              </a:cxn>
              <a:cxn ang="0">
                <a:pos x="16" y="55"/>
              </a:cxn>
              <a:cxn ang="0">
                <a:pos x="11" y="51"/>
              </a:cxn>
              <a:cxn ang="0">
                <a:pos x="8" y="45"/>
              </a:cxn>
              <a:cxn ang="0">
                <a:pos x="8" y="39"/>
              </a:cxn>
              <a:cxn ang="0">
                <a:pos x="8" y="37"/>
              </a:cxn>
              <a:cxn ang="0">
                <a:pos x="8" y="35"/>
              </a:cxn>
              <a:cxn ang="0">
                <a:pos x="8" y="33"/>
              </a:cxn>
              <a:cxn ang="0">
                <a:pos x="8" y="30"/>
              </a:cxn>
              <a:cxn ang="0">
                <a:pos x="8" y="28"/>
              </a:cxn>
              <a:cxn ang="0">
                <a:pos x="7" y="24"/>
              </a:cxn>
              <a:cxn ang="0">
                <a:pos x="6" y="24"/>
              </a:cxn>
              <a:cxn ang="0">
                <a:pos x="3" y="23"/>
              </a:cxn>
              <a:cxn ang="0">
                <a:pos x="1" y="21"/>
              </a:cxn>
              <a:cxn ang="0">
                <a:pos x="0" y="20"/>
              </a:cxn>
              <a:cxn ang="0">
                <a:pos x="2" y="19"/>
              </a:cxn>
              <a:cxn ang="0">
                <a:pos x="5" y="19"/>
              </a:cxn>
              <a:cxn ang="0">
                <a:pos x="9" y="17"/>
              </a:cxn>
              <a:cxn ang="0">
                <a:pos x="8" y="13"/>
              </a:cxn>
              <a:cxn ang="0">
                <a:pos x="9" y="12"/>
              </a:cxn>
              <a:cxn ang="0">
                <a:pos x="8" y="7"/>
              </a:cxn>
              <a:cxn ang="0">
                <a:pos x="8" y="5"/>
              </a:cxn>
              <a:cxn ang="0">
                <a:pos x="8" y="2"/>
              </a:cxn>
              <a:cxn ang="0">
                <a:pos x="11" y="2"/>
              </a:cxn>
              <a:cxn ang="0">
                <a:pos x="11" y="3"/>
              </a:cxn>
              <a:cxn ang="0">
                <a:pos x="12" y="6"/>
              </a:cxn>
              <a:cxn ang="0">
                <a:pos x="12" y="8"/>
              </a:cxn>
              <a:cxn ang="0">
                <a:pos x="12" y="9"/>
              </a:cxn>
              <a:cxn ang="0">
                <a:pos x="11" y="13"/>
              </a:cxn>
              <a:cxn ang="0">
                <a:pos x="11" y="17"/>
              </a:cxn>
              <a:cxn ang="0">
                <a:pos x="12" y="20"/>
              </a:cxn>
              <a:cxn ang="0">
                <a:pos x="14" y="19"/>
              </a:cxn>
            </a:cxnLst>
            <a:rect l="0" t="0" r="r" b="b"/>
            <a:pathLst>
              <a:path w="34" h="56">
                <a:moveTo>
                  <a:pt x="14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9"/>
                  <a:pt x="34" y="20"/>
                </a:cubicBezTo>
                <a:cubicBezTo>
                  <a:pt x="34" y="21"/>
                  <a:pt x="33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5" y="22"/>
                  <a:pt x="24" y="22"/>
                  <a:pt x="23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5" y="24"/>
                  <a:pt x="14" y="24"/>
                </a:cubicBezTo>
                <a:cubicBezTo>
                  <a:pt x="14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4"/>
                  <a:pt x="10" y="44"/>
                  <a:pt x="10" y="44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8"/>
                  <a:pt x="12" y="49"/>
                  <a:pt x="13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7" y="52"/>
                  <a:pt x="17" y="52"/>
                  <a:pt x="17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2"/>
                  <a:pt x="25" y="52"/>
                  <a:pt x="25" y="52"/>
                </a:cubicBezTo>
                <a:cubicBezTo>
                  <a:pt x="26" y="52"/>
                  <a:pt x="26" y="52"/>
                  <a:pt x="26" y="52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2" y="52"/>
                  <a:pt x="32" y="52"/>
                </a:cubicBezTo>
                <a:cubicBezTo>
                  <a:pt x="32" y="52"/>
                  <a:pt x="31" y="53"/>
                  <a:pt x="30" y="54"/>
                </a:cubicBezTo>
                <a:cubicBezTo>
                  <a:pt x="30" y="53"/>
                  <a:pt x="30" y="53"/>
                  <a:pt x="30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6"/>
                  <a:pt x="24" y="56"/>
                  <a:pt x="24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1" y="56"/>
                  <a:pt x="19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1" y="51"/>
                  <a:pt x="11" y="51"/>
                  <a:pt x="11" y="51"/>
                </a:cubicBezTo>
                <a:cubicBezTo>
                  <a:pt x="10" y="50"/>
                  <a:pt x="10" y="50"/>
                  <a:pt x="10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8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1" y="22"/>
                  <a:pt x="1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7"/>
                  <a:pt x="8" y="7"/>
                  <a:pt x="8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5"/>
                  <a:pt x="7" y="4"/>
                </a:cubicBezTo>
                <a:cubicBezTo>
                  <a:pt x="8" y="2"/>
                  <a:pt x="8" y="2"/>
                  <a:pt x="8" y="2"/>
                </a:cubicBezTo>
                <a:cubicBezTo>
                  <a:pt x="8" y="1"/>
                  <a:pt x="8" y="1"/>
                  <a:pt x="8" y="0"/>
                </a:cubicBezTo>
                <a:cubicBezTo>
                  <a:pt x="10" y="1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2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7"/>
                  <a:pt x="11" y="7"/>
                </a:cubicBezTo>
                <a:cubicBezTo>
                  <a:pt x="11" y="7"/>
                  <a:pt x="11" y="7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19"/>
                  <a:pt x="14" y="19"/>
                  <a:pt x="14" y="1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2" name="Freeform 492"/>
          <p:cNvSpPr>
            <a:spLocks noEditPoints="1"/>
          </p:cNvSpPr>
          <p:nvPr/>
        </p:nvSpPr>
        <p:spPr bwMode="auto">
          <a:xfrm>
            <a:off x="2589213" y="2516188"/>
            <a:ext cx="107950" cy="176213"/>
          </a:xfrm>
          <a:custGeom>
            <a:avLst/>
            <a:gdLst/>
            <a:ahLst/>
            <a:cxnLst>
              <a:cxn ang="0">
                <a:pos x="29" y="31"/>
              </a:cxn>
              <a:cxn ang="0">
                <a:pos x="26" y="27"/>
              </a:cxn>
              <a:cxn ang="0">
                <a:pos x="20" y="25"/>
              </a:cxn>
              <a:cxn ang="0">
                <a:pos x="14" y="26"/>
              </a:cxn>
              <a:cxn ang="0">
                <a:pos x="12" y="28"/>
              </a:cxn>
              <a:cxn ang="0">
                <a:pos x="7" y="35"/>
              </a:cxn>
              <a:cxn ang="0">
                <a:pos x="5" y="41"/>
              </a:cxn>
              <a:cxn ang="0">
                <a:pos x="3" y="52"/>
              </a:cxn>
              <a:cxn ang="0">
                <a:pos x="2" y="57"/>
              </a:cxn>
              <a:cxn ang="0">
                <a:pos x="5" y="61"/>
              </a:cxn>
              <a:cxn ang="0">
                <a:pos x="8" y="61"/>
              </a:cxn>
              <a:cxn ang="0">
                <a:pos x="11" y="60"/>
              </a:cxn>
              <a:cxn ang="0">
                <a:pos x="15" y="56"/>
              </a:cxn>
              <a:cxn ang="0">
                <a:pos x="17" y="54"/>
              </a:cxn>
              <a:cxn ang="0">
                <a:pos x="19" y="51"/>
              </a:cxn>
              <a:cxn ang="0">
                <a:pos x="21" y="50"/>
              </a:cxn>
              <a:cxn ang="0">
                <a:pos x="24" y="45"/>
              </a:cxn>
              <a:cxn ang="0">
                <a:pos x="27" y="39"/>
              </a:cxn>
              <a:cxn ang="0">
                <a:pos x="41" y="59"/>
              </a:cxn>
              <a:cxn ang="0">
                <a:pos x="34" y="59"/>
              </a:cxn>
              <a:cxn ang="0">
                <a:pos x="33" y="44"/>
              </a:cxn>
              <a:cxn ang="0">
                <a:pos x="31" y="39"/>
              </a:cxn>
              <a:cxn ang="0">
                <a:pos x="27" y="45"/>
              </a:cxn>
              <a:cxn ang="0">
                <a:pos x="22" y="52"/>
              </a:cxn>
              <a:cxn ang="0">
                <a:pos x="15" y="61"/>
              </a:cxn>
              <a:cxn ang="0">
                <a:pos x="10" y="64"/>
              </a:cxn>
              <a:cxn ang="0">
                <a:pos x="6" y="66"/>
              </a:cxn>
              <a:cxn ang="0">
                <a:pos x="0" y="59"/>
              </a:cxn>
              <a:cxn ang="0">
                <a:pos x="0" y="53"/>
              </a:cxn>
              <a:cxn ang="0">
                <a:pos x="2" y="44"/>
              </a:cxn>
              <a:cxn ang="0">
                <a:pos x="4" y="38"/>
              </a:cxn>
              <a:cxn ang="0">
                <a:pos x="6" y="30"/>
              </a:cxn>
              <a:cxn ang="0">
                <a:pos x="10" y="24"/>
              </a:cxn>
              <a:cxn ang="0">
                <a:pos x="11" y="24"/>
              </a:cxn>
              <a:cxn ang="0">
                <a:pos x="18" y="22"/>
              </a:cxn>
              <a:cxn ang="0">
                <a:pos x="20" y="22"/>
              </a:cxn>
              <a:cxn ang="0">
                <a:pos x="23" y="23"/>
              </a:cxn>
              <a:cxn ang="0">
                <a:pos x="27" y="25"/>
              </a:cxn>
              <a:cxn ang="0">
                <a:pos x="32" y="29"/>
              </a:cxn>
              <a:cxn ang="0">
                <a:pos x="34" y="21"/>
              </a:cxn>
              <a:cxn ang="0">
                <a:pos x="34" y="13"/>
              </a:cxn>
              <a:cxn ang="0">
                <a:pos x="34" y="7"/>
              </a:cxn>
              <a:cxn ang="0">
                <a:pos x="34" y="3"/>
              </a:cxn>
              <a:cxn ang="0">
                <a:pos x="35" y="0"/>
              </a:cxn>
              <a:cxn ang="0">
                <a:pos x="37" y="2"/>
              </a:cxn>
              <a:cxn ang="0">
                <a:pos x="37" y="6"/>
              </a:cxn>
              <a:cxn ang="0">
                <a:pos x="38" y="11"/>
              </a:cxn>
              <a:cxn ang="0">
                <a:pos x="38" y="14"/>
              </a:cxn>
              <a:cxn ang="0">
                <a:pos x="37" y="24"/>
              </a:cxn>
              <a:cxn ang="0">
                <a:pos x="36" y="30"/>
              </a:cxn>
              <a:cxn ang="0">
                <a:pos x="35" y="37"/>
              </a:cxn>
              <a:cxn ang="0">
                <a:pos x="35" y="45"/>
              </a:cxn>
              <a:cxn ang="0">
                <a:pos x="35" y="48"/>
              </a:cxn>
              <a:cxn ang="0">
                <a:pos x="35" y="52"/>
              </a:cxn>
              <a:cxn ang="0">
                <a:pos x="35" y="57"/>
              </a:cxn>
              <a:cxn ang="0">
                <a:pos x="39" y="58"/>
              </a:cxn>
            </a:cxnLst>
            <a:rect l="0" t="0" r="r" b="b"/>
            <a:pathLst>
              <a:path w="41" h="66">
                <a:moveTo>
                  <a:pt x="32" y="33"/>
                </a:moveTo>
                <a:cubicBezTo>
                  <a:pt x="31" y="33"/>
                  <a:pt x="31" y="33"/>
                  <a:pt x="31" y="33"/>
                </a:cubicBezTo>
                <a:cubicBezTo>
                  <a:pt x="30" y="32"/>
                  <a:pt x="30" y="32"/>
                  <a:pt x="30" y="32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1"/>
                  <a:pt x="29" y="31"/>
                  <a:pt x="29" y="30"/>
                </a:cubicBezTo>
                <a:cubicBezTo>
                  <a:pt x="28" y="29"/>
                  <a:pt x="28" y="29"/>
                  <a:pt x="27" y="28"/>
                </a:cubicBezTo>
                <a:cubicBezTo>
                  <a:pt x="27" y="28"/>
                  <a:pt x="27" y="28"/>
                  <a:pt x="26" y="28"/>
                </a:cubicBezTo>
                <a:cubicBezTo>
                  <a:pt x="26" y="27"/>
                  <a:pt x="26" y="27"/>
                  <a:pt x="2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2" y="25"/>
                </a:cubicBezTo>
                <a:cubicBezTo>
                  <a:pt x="22" y="25"/>
                  <a:pt x="21" y="25"/>
                  <a:pt x="20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5"/>
                  <a:pt x="16" y="25"/>
                  <a:pt x="16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2" y="28"/>
                  <a:pt x="12" y="28"/>
                </a:cubicBezTo>
                <a:cubicBezTo>
                  <a:pt x="12" y="28"/>
                  <a:pt x="11" y="29"/>
                  <a:pt x="9" y="30"/>
                </a:cubicBezTo>
                <a:cubicBezTo>
                  <a:pt x="9" y="32"/>
                  <a:pt x="9" y="32"/>
                  <a:pt x="9" y="32"/>
                </a:cubicBezTo>
                <a:cubicBezTo>
                  <a:pt x="8" y="32"/>
                  <a:pt x="8" y="32"/>
                  <a:pt x="8" y="32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7"/>
                  <a:pt x="7" y="37"/>
                  <a:pt x="7" y="37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40"/>
                  <a:pt x="6" y="40"/>
                  <a:pt x="6" y="40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4"/>
                  <a:pt x="5" y="44"/>
                  <a:pt x="5" y="44"/>
                </a:cubicBezTo>
                <a:cubicBezTo>
                  <a:pt x="4" y="47"/>
                  <a:pt x="4" y="47"/>
                  <a:pt x="4" y="47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52"/>
                  <a:pt x="3" y="52"/>
                  <a:pt x="3" y="52"/>
                </a:cubicBezTo>
                <a:cubicBezTo>
                  <a:pt x="3" y="53"/>
                  <a:pt x="3" y="53"/>
                  <a:pt x="3" y="53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5"/>
                  <a:pt x="3" y="55"/>
                  <a:pt x="3" y="55"/>
                </a:cubicBezTo>
                <a:cubicBezTo>
                  <a:pt x="2" y="57"/>
                  <a:pt x="2" y="57"/>
                  <a:pt x="2" y="57"/>
                </a:cubicBezTo>
                <a:cubicBezTo>
                  <a:pt x="3" y="58"/>
                  <a:pt x="3" y="59"/>
                  <a:pt x="4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4" y="61"/>
                  <a:pt x="4" y="61"/>
                  <a:pt x="4" y="61"/>
                </a:cubicBezTo>
                <a:cubicBezTo>
                  <a:pt x="5" y="61"/>
                  <a:pt x="5" y="61"/>
                  <a:pt x="5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7" y="62"/>
                  <a:pt x="7" y="62"/>
                  <a:pt x="7" y="61"/>
                </a:cubicBezTo>
                <a:cubicBezTo>
                  <a:pt x="7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9" y="61"/>
                  <a:pt x="9" y="61"/>
                  <a:pt x="9" y="60"/>
                </a:cubicBezTo>
                <a:cubicBezTo>
                  <a:pt x="10" y="60"/>
                  <a:pt x="10" y="60"/>
                  <a:pt x="10" y="60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58"/>
                  <a:pt x="11" y="58"/>
                  <a:pt x="11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5" y="56"/>
                  <a:pt x="15" y="56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7" y="55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3"/>
                  <a:pt x="17" y="53"/>
                  <a:pt x="17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19" y="51"/>
                  <a:pt x="19" y="51"/>
                  <a:pt x="19" y="51"/>
                </a:cubicBezTo>
                <a:cubicBezTo>
                  <a:pt x="20" y="51"/>
                  <a:pt x="20" y="51"/>
                  <a:pt x="20" y="51"/>
                </a:cubicBezTo>
                <a:cubicBezTo>
                  <a:pt x="19" y="50"/>
                  <a:pt x="19" y="50"/>
                  <a:pt x="19" y="50"/>
                </a:cubicBezTo>
                <a:cubicBezTo>
                  <a:pt x="19" y="50"/>
                  <a:pt x="19" y="50"/>
                  <a:pt x="19" y="50"/>
                </a:cubicBezTo>
                <a:cubicBezTo>
                  <a:pt x="20" y="50"/>
                  <a:pt x="20" y="50"/>
                  <a:pt x="21" y="50"/>
                </a:cubicBezTo>
                <a:cubicBezTo>
                  <a:pt x="21" y="49"/>
                  <a:pt x="21" y="49"/>
                  <a:pt x="21" y="49"/>
                </a:cubicBezTo>
                <a:cubicBezTo>
                  <a:pt x="22" y="49"/>
                  <a:pt x="22" y="49"/>
                  <a:pt x="22" y="49"/>
                </a:cubicBezTo>
                <a:cubicBezTo>
                  <a:pt x="23" y="46"/>
                  <a:pt x="23" y="46"/>
                  <a:pt x="23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4"/>
                  <a:pt x="24" y="44"/>
                  <a:pt x="24" y="44"/>
                </a:cubicBezTo>
                <a:cubicBezTo>
                  <a:pt x="25" y="43"/>
                  <a:pt x="25" y="43"/>
                  <a:pt x="25" y="43"/>
                </a:cubicBezTo>
                <a:cubicBezTo>
                  <a:pt x="26" y="42"/>
                  <a:pt x="27" y="41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8" y="39"/>
                  <a:pt x="28" y="39"/>
                  <a:pt x="28" y="39"/>
                </a:cubicBezTo>
                <a:cubicBezTo>
                  <a:pt x="31" y="34"/>
                  <a:pt x="31" y="34"/>
                  <a:pt x="31" y="34"/>
                </a:cubicBezTo>
                <a:cubicBezTo>
                  <a:pt x="32" y="33"/>
                  <a:pt x="32" y="33"/>
                  <a:pt x="32" y="33"/>
                </a:cubicBezTo>
                <a:close/>
                <a:moveTo>
                  <a:pt x="41" y="59"/>
                </a:moveTo>
                <a:cubicBezTo>
                  <a:pt x="40" y="62"/>
                  <a:pt x="39" y="63"/>
                  <a:pt x="38" y="64"/>
                </a:cubicBezTo>
                <a:cubicBezTo>
                  <a:pt x="37" y="64"/>
                  <a:pt x="37" y="63"/>
                  <a:pt x="37" y="63"/>
                </a:cubicBezTo>
                <a:cubicBezTo>
                  <a:pt x="35" y="60"/>
                  <a:pt x="35" y="60"/>
                  <a:pt x="35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4"/>
                  <a:pt x="33" y="44"/>
                  <a:pt x="33" y="44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0"/>
                  <a:pt x="33" y="40"/>
                  <a:pt x="33" y="40"/>
                </a:cubicBezTo>
                <a:cubicBezTo>
                  <a:pt x="32" y="38"/>
                  <a:pt x="32" y="38"/>
                  <a:pt x="32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29" y="43"/>
                  <a:pt x="29" y="43"/>
                  <a:pt x="29" y="43"/>
                </a:cubicBezTo>
                <a:cubicBezTo>
                  <a:pt x="28" y="45"/>
                  <a:pt x="28" y="45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6"/>
                  <a:pt x="27" y="46"/>
                  <a:pt x="27" y="46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8"/>
                  <a:pt x="25" y="48"/>
                  <a:pt x="25" y="49"/>
                </a:cubicBezTo>
                <a:cubicBezTo>
                  <a:pt x="22" y="52"/>
                  <a:pt x="22" y="52"/>
                  <a:pt x="22" y="52"/>
                </a:cubicBezTo>
                <a:cubicBezTo>
                  <a:pt x="20" y="55"/>
                  <a:pt x="20" y="55"/>
                  <a:pt x="20" y="55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8"/>
                  <a:pt x="17" y="59"/>
                  <a:pt x="17" y="60"/>
                </a:cubicBez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2"/>
                  <a:pt x="14" y="63"/>
                </a:cubicBezTo>
                <a:cubicBezTo>
                  <a:pt x="12" y="63"/>
                  <a:pt x="12" y="63"/>
                  <a:pt x="12" y="63"/>
                </a:cubicBezTo>
                <a:cubicBezTo>
                  <a:pt x="12" y="63"/>
                  <a:pt x="11" y="64"/>
                  <a:pt x="11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9" y="64"/>
                  <a:pt x="9" y="65"/>
                  <a:pt x="8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7" y="66"/>
                  <a:pt x="7" y="66"/>
                  <a:pt x="7" y="66"/>
                </a:cubicBezTo>
                <a:cubicBezTo>
                  <a:pt x="6" y="66"/>
                  <a:pt x="6" y="66"/>
                  <a:pt x="6" y="66"/>
                </a:cubicBezTo>
                <a:cubicBezTo>
                  <a:pt x="2" y="63"/>
                  <a:pt x="2" y="63"/>
                  <a:pt x="2" y="63"/>
                </a:cubicBezTo>
                <a:cubicBezTo>
                  <a:pt x="2" y="63"/>
                  <a:pt x="2" y="62"/>
                  <a:pt x="1" y="61"/>
                </a:cubicBezTo>
                <a:cubicBezTo>
                  <a:pt x="1" y="59"/>
                  <a:pt x="1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6"/>
                  <a:pt x="0" y="56"/>
                  <a:pt x="0" y="56"/>
                </a:cubicBezTo>
                <a:cubicBezTo>
                  <a:pt x="1" y="55"/>
                  <a:pt x="1" y="55"/>
                  <a:pt x="1" y="55"/>
                </a:cubicBezTo>
                <a:cubicBezTo>
                  <a:pt x="0" y="53"/>
                  <a:pt x="0" y="53"/>
                  <a:pt x="0" y="53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47"/>
                  <a:pt x="1" y="47"/>
                  <a:pt x="1" y="47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4"/>
                  <a:pt x="2" y="44"/>
                  <a:pt x="2" y="44"/>
                </a:cubicBezTo>
                <a:cubicBezTo>
                  <a:pt x="2" y="43"/>
                  <a:pt x="2" y="42"/>
                  <a:pt x="2" y="42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5" y="36"/>
                  <a:pt x="5" y="35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1"/>
                  <a:pt x="6" y="31"/>
                  <a:pt x="6" y="30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7" y="28"/>
                  <a:pt x="7" y="28"/>
                </a:cubicBezTo>
                <a:cubicBezTo>
                  <a:pt x="7" y="27"/>
                  <a:pt x="7" y="27"/>
                  <a:pt x="7" y="26"/>
                </a:cubicBezTo>
                <a:cubicBezTo>
                  <a:pt x="8" y="26"/>
                  <a:pt x="9" y="25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4"/>
                  <a:pt x="11" y="24"/>
                  <a:pt x="11" y="24"/>
                </a:cubicBezTo>
                <a:cubicBezTo>
                  <a:pt x="11" y="24"/>
                  <a:pt x="11" y="24"/>
                  <a:pt x="11" y="24"/>
                </a:cubicBezTo>
                <a:cubicBezTo>
                  <a:pt x="11" y="23"/>
                  <a:pt x="11" y="23"/>
                  <a:pt x="11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2"/>
                  <a:pt x="16" y="22"/>
                  <a:pt x="17" y="22"/>
                </a:cubicBezTo>
                <a:cubicBezTo>
                  <a:pt x="17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1" y="22"/>
                  <a:pt x="22" y="22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3"/>
                  <a:pt x="26" y="23"/>
                  <a:pt x="26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7"/>
                  <a:pt x="30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6"/>
                  <a:pt x="33" y="26"/>
                  <a:pt x="33" y="26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5" y="15"/>
                  <a:pt x="35" y="14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8"/>
                  <a:pt x="34" y="8"/>
                  <a:pt x="34" y="8"/>
                </a:cubicBezTo>
                <a:cubicBezTo>
                  <a:pt x="35" y="7"/>
                  <a:pt x="35" y="7"/>
                  <a:pt x="35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6"/>
                  <a:pt x="35" y="6"/>
                  <a:pt x="35" y="6"/>
                </a:cubicBezTo>
                <a:cubicBezTo>
                  <a:pt x="35" y="6"/>
                  <a:pt x="35" y="6"/>
                  <a:pt x="34" y="5"/>
                </a:cubicBezTo>
                <a:cubicBezTo>
                  <a:pt x="35" y="5"/>
                  <a:pt x="35" y="4"/>
                  <a:pt x="35" y="4"/>
                </a:cubicBezTo>
                <a:cubicBezTo>
                  <a:pt x="35" y="4"/>
                  <a:pt x="35" y="3"/>
                  <a:pt x="34" y="3"/>
                </a:cubicBezTo>
                <a:cubicBezTo>
                  <a:pt x="35" y="3"/>
                  <a:pt x="35" y="3"/>
                  <a:pt x="35" y="3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1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0"/>
                  <a:pt x="36" y="1"/>
                  <a:pt x="36" y="1"/>
                </a:cubicBezTo>
                <a:cubicBezTo>
                  <a:pt x="37" y="1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5"/>
                  <a:pt x="37" y="5"/>
                  <a:pt x="37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10"/>
                  <a:pt x="38" y="11"/>
                  <a:pt x="38" y="11"/>
                </a:cubicBezTo>
                <a:cubicBezTo>
                  <a:pt x="38" y="12"/>
                  <a:pt x="38" y="12"/>
                  <a:pt x="37" y="12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5"/>
                  <a:pt x="38" y="15"/>
                  <a:pt x="38" y="16"/>
                </a:cubicBezTo>
                <a:cubicBezTo>
                  <a:pt x="38" y="16"/>
                  <a:pt x="38" y="16"/>
                  <a:pt x="38" y="16"/>
                </a:cubicBezTo>
                <a:cubicBezTo>
                  <a:pt x="38" y="18"/>
                  <a:pt x="37" y="21"/>
                  <a:pt x="37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6"/>
                  <a:pt x="37" y="26"/>
                  <a:pt x="36" y="27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3"/>
                  <a:pt x="36" y="33"/>
                  <a:pt x="35" y="34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8"/>
                  <a:pt x="36" y="38"/>
                  <a:pt x="36" y="38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50"/>
                  <a:pt x="36" y="50"/>
                  <a:pt x="36" y="50"/>
                </a:cubicBezTo>
                <a:cubicBezTo>
                  <a:pt x="35" y="52"/>
                  <a:pt x="35" y="52"/>
                  <a:pt x="35" y="52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5"/>
                </a:cubicBezTo>
                <a:cubicBezTo>
                  <a:pt x="35" y="57"/>
                  <a:pt x="35" y="57"/>
                  <a:pt x="35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7" y="57"/>
                  <a:pt x="37" y="57"/>
                  <a:pt x="37" y="57"/>
                </a:cubicBezTo>
                <a:cubicBezTo>
                  <a:pt x="37" y="58"/>
                  <a:pt x="37" y="58"/>
                  <a:pt x="37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39" y="58"/>
                  <a:pt x="39" y="58"/>
                  <a:pt x="39" y="58"/>
                </a:cubicBezTo>
                <a:cubicBezTo>
                  <a:pt x="41" y="59"/>
                  <a:pt x="41" y="59"/>
                  <a:pt x="41" y="5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3" name="Freeform 493"/>
          <p:cNvSpPr>
            <a:spLocks noEditPoints="1"/>
          </p:cNvSpPr>
          <p:nvPr/>
        </p:nvSpPr>
        <p:spPr bwMode="auto">
          <a:xfrm>
            <a:off x="2727325" y="2576513"/>
            <a:ext cx="82550" cy="120650"/>
          </a:xfrm>
          <a:custGeom>
            <a:avLst/>
            <a:gdLst/>
            <a:ahLst/>
            <a:cxnLst>
              <a:cxn ang="0">
                <a:pos x="28" y="19"/>
              </a:cxn>
              <a:cxn ang="0">
                <a:pos x="27" y="17"/>
              </a:cxn>
              <a:cxn ang="0">
                <a:pos x="27" y="13"/>
              </a:cxn>
              <a:cxn ang="0">
                <a:pos x="25" y="10"/>
              </a:cxn>
              <a:cxn ang="0">
                <a:pos x="24" y="9"/>
              </a:cxn>
              <a:cxn ang="0">
                <a:pos x="23" y="8"/>
              </a:cxn>
              <a:cxn ang="0">
                <a:pos x="22" y="6"/>
              </a:cxn>
              <a:cxn ang="0">
                <a:pos x="17" y="3"/>
              </a:cxn>
              <a:cxn ang="0">
                <a:pos x="13" y="8"/>
              </a:cxn>
              <a:cxn ang="0">
                <a:pos x="8" y="12"/>
              </a:cxn>
              <a:cxn ang="0">
                <a:pos x="7" y="17"/>
              </a:cxn>
              <a:cxn ang="0">
                <a:pos x="5" y="21"/>
              </a:cxn>
              <a:cxn ang="0">
                <a:pos x="4" y="25"/>
              </a:cxn>
              <a:cxn ang="0">
                <a:pos x="4" y="27"/>
              </a:cxn>
              <a:cxn ang="0">
                <a:pos x="3" y="34"/>
              </a:cxn>
              <a:cxn ang="0">
                <a:pos x="4" y="40"/>
              </a:cxn>
              <a:cxn ang="0">
                <a:pos x="6" y="41"/>
              </a:cxn>
              <a:cxn ang="0">
                <a:pos x="10" y="41"/>
              </a:cxn>
              <a:cxn ang="0">
                <a:pos x="13" y="40"/>
              </a:cxn>
              <a:cxn ang="0">
                <a:pos x="16" y="38"/>
              </a:cxn>
              <a:cxn ang="0">
                <a:pos x="18" y="36"/>
              </a:cxn>
              <a:cxn ang="0">
                <a:pos x="22" y="34"/>
              </a:cxn>
              <a:cxn ang="0">
                <a:pos x="25" y="31"/>
              </a:cxn>
              <a:cxn ang="0">
                <a:pos x="27" y="27"/>
              </a:cxn>
              <a:cxn ang="0">
                <a:pos x="27" y="25"/>
              </a:cxn>
              <a:cxn ang="0">
                <a:pos x="27" y="23"/>
              </a:cxn>
              <a:cxn ang="0">
                <a:pos x="28" y="20"/>
              </a:cxn>
              <a:cxn ang="0">
                <a:pos x="30" y="21"/>
              </a:cxn>
              <a:cxn ang="0">
                <a:pos x="29" y="25"/>
              </a:cxn>
              <a:cxn ang="0">
                <a:pos x="27" y="31"/>
              </a:cxn>
              <a:cxn ang="0">
                <a:pos x="25" y="33"/>
              </a:cxn>
              <a:cxn ang="0">
                <a:pos x="23" y="37"/>
              </a:cxn>
              <a:cxn ang="0">
                <a:pos x="19" y="39"/>
              </a:cxn>
              <a:cxn ang="0">
                <a:pos x="14" y="42"/>
              </a:cxn>
              <a:cxn ang="0">
                <a:pos x="10" y="45"/>
              </a:cxn>
              <a:cxn ang="0">
                <a:pos x="7" y="44"/>
              </a:cxn>
              <a:cxn ang="0">
                <a:pos x="1" y="39"/>
              </a:cxn>
              <a:cxn ang="0">
                <a:pos x="0" y="32"/>
              </a:cxn>
              <a:cxn ang="0">
                <a:pos x="0" y="27"/>
              </a:cxn>
              <a:cxn ang="0">
                <a:pos x="2" y="23"/>
              </a:cxn>
              <a:cxn ang="0">
                <a:pos x="3" y="21"/>
              </a:cxn>
              <a:cxn ang="0">
                <a:pos x="4" y="16"/>
              </a:cxn>
              <a:cxn ang="0">
                <a:pos x="5" y="12"/>
              </a:cxn>
              <a:cxn ang="0">
                <a:pos x="6" y="9"/>
              </a:cxn>
              <a:cxn ang="0">
                <a:pos x="8" y="6"/>
              </a:cxn>
              <a:cxn ang="0">
                <a:pos x="13" y="1"/>
              </a:cxn>
              <a:cxn ang="0">
                <a:pos x="17" y="1"/>
              </a:cxn>
              <a:cxn ang="0">
                <a:pos x="21" y="2"/>
              </a:cxn>
              <a:cxn ang="0">
                <a:pos x="23" y="3"/>
              </a:cxn>
              <a:cxn ang="0">
                <a:pos x="27" y="7"/>
              </a:cxn>
              <a:cxn ang="0">
                <a:pos x="30" y="14"/>
              </a:cxn>
            </a:cxnLst>
            <a:rect l="0" t="0" r="r" b="b"/>
            <a:pathLst>
              <a:path w="31" h="45">
                <a:moveTo>
                  <a:pt x="28" y="20"/>
                </a:moveTo>
                <a:cubicBezTo>
                  <a:pt x="28" y="20"/>
                  <a:pt x="28" y="20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8"/>
                  <a:pt x="27" y="18"/>
                  <a:pt x="27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7"/>
                  <a:pt x="27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3"/>
                  <a:pt x="27" y="13"/>
                  <a:pt x="27" y="13"/>
                </a:cubicBezTo>
                <a:cubicBezTo>
                  <a:pt x="26" y="12"/>
                  <a:pt x="26" y="12"/>
                  <a:pt x="26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9"/>
                  <a:pt x="25" y="9"/>
                  <a:pt x="2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5" y="3"/>
                  <a:pt x="15" y="4"/>
                  <a:pt x="15" y="5"/>
                </a:cubicBezTo>
                <a:cubicBezTo>
                  <a:pt x="15" y="8"/>
                  <a:pt x="15" y="8"/>
                  <a:pt x="15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6"/>
                  <a:pt x="7" y="17"/>
                </a:cubicBezTo>
                <a:cubicBezTo>
                  <a:pt x="7" y="17"/>
                  <a:pt x="7" y="18"/>
                  <a:pt x="7" y="18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9"/>
                  <a:pt x="5" y="20"/>
                  <a:pt x="5" y="21"/>
                </a:cubicBezTo>
                <a:cubicBezTo>
                  <a:pt x="5" y="21"/>
                  <a:pt x="5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8"/>
                  <a:pt x="2" y="38"/>
                  <a:pt x="2" y="38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5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2" y="40"/>
                  <a:pt x="12" y="40"/>
                  <a:pt x="12" y="40"/>
                </a:cubicBezTo>
                <a:cubicBezTo>
                  <a:pt x="12" y="40"/>
                  <a:pt x="12" y="40"/>
                  <a:pt x="12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39"/>
                  <a:pt x="14" y="39"/>
                </a:cubicBez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7"/>
                  <a:pt x="17" y="37"/>
                  <a:pt x="17" y="37"/>
                </a:cubicBezTo>
                <a:cubicBezTo>
                  <a:pt x="18" y="37"/>
                  <a:pt x="18" y="36"/>
                  <a:pt x="18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5"/>
                  <a:pt x="20" y="35"/>
                  <a:pt x="20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2"/>
                  <a:pt x="23" y="32"/>
                  <a:pt x="24" y="32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0"/>
                  <a:pt x="25" y="29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8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4"/>
                </a:cubicBezTo>
                <a:cubicBezTo>
                  <a:pt x="28" y="24"/>
                  <a:pt x="28" y="24"/>
                  <a:pt x="27" y="24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2"/>
                  <a:pt x="28" y="22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0"/>
                </a:cubicBezTo>
                <a:close/>
                <a:moveTo>
                  <a:pt x="31" y="18"/>
                </a:moveTo>
                <a:cubicBezTo>
                  <a:pt x="30" y="20"/>
                  <a:pt x="30" y="20"/>
                  <a:pt x="30" y="20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4"/>
                  <a:pt x="29" y="24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8" y="29"/>
                  <a:pt x="27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33"/>
                  <a:pt x="25" y="33"/>
                  <a:pt x="25" y="33"/>
                </a:cubicBezTo>
                <a:cubicBezTo>
                  <a:pt x="24" y="35"/>
                  <a:pt x="24" y="35"/>
                  <a:pt x="24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7"/>
                  <a:pt x="23" y="37"/>
                  <a:pt x="23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8"/>
                  <a:pt x="20" y="38"/>
                  <a:pt x="20" y="39"/>
                </a:cubicBezTo>
                <a:cubicBezTo>
                  <a:pt x="20" y="39"/>
                  <a:pt x="20" y="39"/>
                  <a:pt x="19" y="39"/>
                </a:cubicBezTo>
                <a:cubicBezTo>
                  <a:pt x="18" y="39"/>
                  <a:pt x="18" y="40"/>
                  <a:pt x="18" y="40"/>
                </a:cubicBezTo>
                <a:cubicBezTo>
                  <a:pt x="17" y="41"/>
                  <a:pt x="17" y="41"/>
                  <a:pt x="15" y="41"/>
                </a:cubicBezTo>
                <a:cubicBezTo>
                  <a:pt x="15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3"/>
                  <a:pt x="11" y="43"/>
                  <a:pt x="10" y="43"/>
                </a:cubicBezTo>
                <a:cubicBezTo>
                  <a:pt x="10" y="45"/>
                  <a:pt x="10" y="45"/>
                  <a:pt x="10" y="45"/>
                </a:cubicBezTo>
                <a:cubicBezTo>
                  <a:pt x="8" y="44"/>
                  <a:pt x="8" y="44"/>
                  <a:pt x="8" y="44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4"/>
                  <a:pt x="7" y="44"/>
                  <a:pt x="7" y="44"/>
                </a:cubicBezTo>
                <a:cubicBezTo>
                  <a:pt x="3" y="43"/>
                  <a:pt x="3" y="43"/>
                  <a:pt x="3" y="43"/>
                </a:cubicBezTo>
                <a:cubicBezTo>
                  <a:pt x="3" y="42"/>
                  <a:pt x="2" y="41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29"/>
                  <a:pt x="0" y="29"/>
                </a:cubicBezTo>
                <a:cubicBezTo>
                  <a:pt x="0" y="28"/>
                  <a:pt x="0" y="28"/>
                  <a:pt x="0" y="27"/>
                </a:cubicBezTo>
                <a:cubicBezTo>
                  <a:pt x="0" y="27"/>
                  <a:pt x="0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4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3" y="23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7"/>
                  <a:pt x="8" y="6"/>
                </a:cubicBezTo>
                <a:cubicBezTo>
                  <a:pt x="8" y="6"/>
                  <a:pt x="8" y="5"/>
                  <a:pt x="8" y="4"/>
                </a:cubicBezTo>
                <a:cubicBezTo>
                  <a:pt x="10" y="4"/>
                  <a:pt x="11" y="3"/>
                  <a:pt x="12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4" y="0"/>
                  <a:pt x="14" y="0"/>
                </a:cubicBezTo>
                <a:cubicBezTo>
                  <a:pt x="14" y="0"/>
                  <a:pt x="14" y="1"/>
                  <a:pt x="15" y="1"/>
                </a:cubicBezTo>
                <a:cubicBezTo>
                  <a:pt x="15" y="1"/>
                  <a:pt x="16" y="1"/>
                  <a:pt x="17" y="1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1"/>
                  <a:pt x="20" y="1"/>
                  <a:pt x="21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4"/>
                  <a:pt x="25" y="5"/>
                  <a:pt x="25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1" y="18"/>
                  <a:pt x="31" y="18"/>
                  <a:pt x="31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4" name="Freeform 494"/>
          <p:cNvSpPr>
            <a:spLocks/>
          </p:cNvSpPr>
          <p:nvPr/>
        </p:nvSpPr>
        <p:spPr bwMode="auto">
          <a:xfrm>
            <a:off x="2830513" y="2571751"/>
            <a:ext cx="114300" cy="180975"/>
          </a:xfrm>
          <a:custGeom>
            <a:avLst/>
            <a:gdLst/>
            <a:ahLst/>
            <a:cxnLst>
              <a:cxn ang="0">
                <a:pos x="42" y="36"/>
              </a:cxn>
              <a:cxn ang="0">
                <a:pos x="42" y="45"/>
              </a:cxn>
              <a:cxn ang="0">
                <a:pos x="41" y="53"/>
              </a:cxn>
              <a:cxn ang="0">
                <a:pos x="39" y="59"/>
              </a:cxn>
              <a:cxn ang="0">
                <a:pos x="32" y="65"/>
              </a:cxn>
              <a:cxn ang="0">
                <a:pos x="26" y="68"/>
              </a:cxn>
              <a:cxn ang="0">
                <a:pos x="17" y="68"/>
              </a:cxn>
              <a:cxn ang="0">
                <a:pos x="11" y="66"/>
              </a:cxn>
              <a:cxn ang="0">
                <a:pos x="5" y="59"/>
              </a:cxn>
              <a:cxn ang="0">
                <a:pos x="10" y="59"/>
              </a:cxn>
              <a:cxn ang="0">
                <a:pos x="11" y="62"/>
              </a:cxn>
              <a:cxn ang="0">
                <a:pos x="17" y="65"/>
              </a:cxn>
              <a:cxn ang="0">
                <a:pos x="22" y="66"/>
              </a:cxn>
              <a:cxn ang="0">
                <a:pos x="31" y="63"/>
              </a:cxn>
              <a:cxn ang="0">
                <a:pos x="37" y="56"/>
              </a:cxn>
              <a:cxn ang="0">
                <a:pos x="39" y="51"/>
              </a:cxn>
              <a:cxn ang="0">
                <a:pos x="40" y="42"/>
              </a:cxn>
              <a:cxn ang="0">
                <a:pos x="40" y="30"/>
              </a:cxn>
              <a:cxn ang="0">
                <a:pos x="38" y="18"/>
              </a:cxn>
              <a:cxn ang="0">
                <a:pos x="35" y="20"/>
              </a:cxn>
              <a:cxn ang="0">
                <a:pos x="29" y="28"/>
              </a:cxn>
              <a:cxn ang="0">
                <a:pos x="21" y="36"/>
              </a:cxn>
              <a:cxn ang="0">
                <a:pos x="17" y="39"/>
              </a:cxn>
              <a:cxn ang="0">
                <a:pos x="9" y="42"/>
              </a:cxn>
              <a:cxn ang="0">
                <a:pos x="1" y="37"/>
              </a:cxn>
              <a:cxn ang="0">
                <a:pos x="1" y="26"/>
              </a:cxn>
              <a:cxn ang="0">
                <a:pos x="3" y="18"/>
              </a:cxn>
              <a:cxn ang="0">
                <a:pos x="9" y="10"/>
              </a:cxn>
              <a:cxn ang="0">
                <a:pos x="15" y="3"/>
              </a:cxn>
              <a:cxn ang="0">
                <a:pos x="20" y="1"/>
              </a:cxn>
              <a:cxn ang="0">
                <a:pos x="27" y="1"/>
              </a:cxn>
              <a:cxn ang="0">
                <a:pos x="31" y="7"/>
              </a:cxn>
              <a:cxn ang="0">
                <a:pos x="25" y="4"/>
              </a:cxn>
              <a:cxn ang="0">
                <a:pos x="19" y="5"/>
              </a:cxn>
              <a:cxn ang="0">
                <a:pos x="14" y="8"/>
              </a:cxn>
              <a:cxn ang="0">
                <a:pos x="11" y="10"/>
              </a:cxn>
              <a:cxn ang="0">
                <a:pos x="7" y="18"/>
              </a:cxn>
              <a:cxn ang="0">
                <a:pos x="3" y="26"/>
              </a:cxn>
              <a:cxn ang="0">
                <a:pos x="2" y="35"/>
              </a:cxn>
              <a:cxn ang="0">
                <a:pos x="6" y="39"/>
              </a:cxn>
              <a:cxn ang="0">
                <a:pos x="14" y="38"/>
              </a:cxn>
              <a:cxn ang="0">
                <a:pos x="19" y="34"/>
              </a:cxn>
              <a:cxn ang="0">
                <a:pos x="25" y="29"/>
              </a:cxn>
              <a:cxn ang="0">
                <a:pos x="29" y="25"/>
              </a:cxn>
              <a:cxn ang="0">
                <a:pos x="31" y="23"/>
              </a:cxn>
              <a:cxn ang="0">
                <a:pos x="34" y="18"/>
              </a:cxn>
              <a:cxn ang="0">
                <a:pos x="36" y="8"/>
              </a:cxn>
              <a:cxn ang="0">
                <a:pos x="35" y="2"/>
              </a:cxn>
              <a:cxn ang="0">
                <a:pos x="38" y="3"/>
              </a:cxn>
              <a:cxn ang="0">
                <a:pos x="39" y="9"/>
              </a:cxn>
              <a:cxn ang="0">
                <a:pos x="40" y="15"/>
              </a:cxn>
              <a:cxn ang="0">
                <a:pos x="42" y="19"/>
              </a:cxn>
              <a:cxn ang="0">
                <a:pos x="42" y="25"/>
              </a:cxn>
            </a:cxnLst>
            <a:rect l="0" t="0" r="r" b="b"/>
            <a:pathLst>
              <a:path w="43" h="68">
                <a:moveTo>
                  <a:pt x="43" y="31"/>
                </a:moveTo>
                <a:cubicBezTo>
                  <a:pt x="42" y="34"/>
                  <a:pt x="42" y="34"/>
                  <a:pt x="42" y="34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6"/>
                  <a:pt x="43" y="37"/>
                  <a:pt x="43" y="38"/>
                </a:cubicBezTo>
                <a:cubicBezTo>
                  <a:pt x="42" y="39"/>
                  <a:pt x="42" y="39"/>
                  <a:pt x="42" y="39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42"/>
                  <a:pt x="42" y="43"/>
                  <a:pt x="42" y="45"/>
                </a:cubicBezTo>
                <a:cubicBezTo>
                  <a:pt x="42" y="47"/>
                  <a:pt x="42" y="48"/>
                  <a:pt x="42" y="49"/>
                </a:cubicBezTo>
                <a:cubicBezTo>
                  <a:pt x="42" y="50"/>
                  <a:pt x="42" y="50"/>
                  <a:pt x="42" y="50"/>
                </a:cubicBezTo>
                <a:cubicBezTo>
                  <a:pt x="41" y="51"/>
                  <a:pt x="41" y="51"/>
                  <a:pt x="40" y="53"/>
                </a:cubicBezTo>
                <a:cubicBezTo>
                  <a:pt x="41" y="53"/>
                  <a:pt x="41" y="53"/>
                  <a:pt x="41" y="53"/>
                </a:cubicBezTo>
                <a:cubicBezTo>
                  <a:pt x="41" y="54"/>
                  <a:pt x="41" y="54"/>
                  <a:pt x="41" y="54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6"/>
                  <a:pt x="40" y="56"/>
                </a:cubicBezTo>
                <a:cubicBezTo>
                  <a:pt x="39" y="57"/>
                  <a:pt x="39" y="58"/>
                  <a:pt x="39" y="59"/>
                </a:cubicBezTo>
                <a:cubicBezTo>
                  <a:pt x="38" y="59"/>
                  <a:pt x="38" y="60"/>
                  <a:pt x="38" y="61"/>
                </a:cubicBezTo>
                <a:cubicBezTo>
                  <a:pt x="37" y="61"/>
                  <a:pt x="37" y="62"/>
                  <a:pt x="36" y="62"/>
                </a:cubicBezTo>
                <a:cubicBezTo>
                  <a:pt x="35" y="63"/>
                  <a:pt x="34" y="64"/>
                  <a:pt x="33" y="65"/>
                </a:cubicBezTo>
                <a:cubicBezTo>
                  <a:pt x="32" y="65"/>
                  <a:pt x="32" y="65"/>
                  <a:pt x="32" y="65"/>
                </a:cubicBezTo>
                <a:cubicBezTo>
                  <a:pt x="31" y="66"/>
                  <a:pt x="31" y="66"/>
                  <a:pt x="30" y="66"/>
                </a:cubicBezTo>
                <a:cubicBezTo>
                  <a:pt x="30" y="67"/>
                  <a:pt x="30" y="67"/>
                  <a:pt x="30" y="67"/>
                </a:cubicBezTo>
                <a:cubicBezTo>
                  <a:pt x="27" y="67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4" y="68"/>
                  <a:pt x="23" y="68"/>
                </a:cubicBezTo>
                <a:cubicBezTo>
                  <a:pt x="19" y="68"/>
                  <a:pt x="19" y="68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2" y="67"/>
                  <a:pt x="12" y="67"/>
                  <a:pt x="12" y="67"/>
                </a:cubicBezTo>
                <a:cubicBezTo>
                  <a:pt x="11" y="66"/>
                  <a:pt x="11" y="66"/>
                  <a:pt x="11" y="66"/>
                </a:cubicBezTo>
                <a:cubicBezTo>
                  <a:pt x="10" y="66"/>
                  <a:pt x="10" y="65"/>
                  <a:pt x="8" y="65"/>
                </a:cubicBezTo>
                <a:cubicBezTo>
                  <a:pt x="7" y="64"/>
                  <a:pt x="6" y="63"/>
                  <a:pt x="5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9"/>
                  <a:pt x="6" y="59"/>
                  <a:pt x="6" y="59"/>
                </a:cubicBezTo>
                <a:cubicBezTo>
                  <a:pt x="6" y="59"/>
                  <a:pt x="6" y="58"/>
                  <a:pt x="7" y="58"/>
                </a:cubicBezTo>
                <a:cubicBezTo>
                  <a:pt x="7" y="58"/>
                  <a:pt x="7" y="58"/>
                  <a:pt x="8" y="59"/>
                </a:cubicBezTo>
                <a:cubicBezTo>
                  <a:pt x="8" y="59"/>
                  <a:pt x="9" y="59"/>
                  <a:pt x="10" y="59"/>
                </a:cubicBezTo>
                <a:cubicBezTo>
                  <a:pt x="10" y="60"/>
                  <a:pt x="10" y="60"/>
                  <a:pt x="10" y="60"/>
                </a:cubicBezTo>
                <a:cubicBezTo>
                  <a:pt x="10" y="60"/>
                  <a:pt x="11" y="60"/>
                  <a:pt x="11" y="60"/>
                </a:cubicBezTo>
                <a:cubicBezTo>
                  <a:pt x="11" y="61"/>
                  <a:pt x="11" y="61"/>
                  <a:pt x="11" y="61"/>
                </a:cubicBezTo>
                <a:cubicBezTo>
                  <a:pt x="11" y="62"/>
                  <a:pt x="11" y="62"/>
                  <a:pt x="11" y="62"/>
                </a:cubicBezTo>
                <a:cubicBezTo>
                  <a:pt x="11" y="62"/>
                  <a:pt x="11" y="63"/>
                  <a:pt x="12" y="63"/>
                </a:cubicBezTo>
                <a:cubicBezTo>
                  <a:pt x="12" y="63"/>
                  <a:pt x="12" y="64"/>
                  <a:pt x="12" y="64"/>
                </a:cubicBezTo>
                <a:cubicBezTo>
                  <a:pt x="12" y="64"/>
                  <a:pt x="12" y="64"/>
                  <a:pt x="13" y="64"/>
                </a:cubicBezTo>
                <a:cubicBezTo>
                  <a:pt x="17" y="65"/>
                  <a:pt x="17" y="65"/>
                  <a:pt x="17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18" y="65"/>
                  <a:pt x="18" y="65"/>
                  <a:pt x="18" y="65"/>
                </a:cubicBezTo>
                <a:cubicBezTo>
                  <a:pt x="20" y="65"/>
                  <a:pt x="20" y="65"/>
                  <a:pt x="20" y="65"/>
                </a:cubicBezTo>
                <a:cubicBezTo>
                  <a:pt x="21" y="65"/>
                  <a:pt x="21" y="65"/>
                  <a:pt x="22" y="66"/>
                </a:cubicBezTo>
                <a:cubicBezTo>
                  <a:pt x="22" y="65"/>
                  <a:pt x="24" y="65"/>
                  <a:pt x="27" y="65"/>
                </a:cubicBezTo>
                <a:cubicBezTo>
                  <a:pt x="27" y="64"/>
                  <a:pt x="28" y="64"/>
                  <a:pt x="28" y="64"/>
                </a:cubicBezTo>
                <a:cubicBezTo>
                  <a:pt x="29" y="64"/>
                  <a:pt x="30" y="63"/>
                  <a:pt x="30" y="63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63"/>
                  <a:pt x="31" y="63"/>
                  <a:pt x="32" y="63"/>
                </a:cubicBezTo>
                <a:cubicBezTo>
                  <a:pt x="32" y="63"/>
                  <a:pt x="32" y="63"/>
                  <a:pt x="32" y="62"/>
                </a:cubicBezTo>
                <a:cubicBezTo>
                  <a:pt x="36" y="59"/>
                  <a:pt x="36" y="59"/>
                  <a:pt x="36" y="59"/>
                </a:cubicBezTo>
                <a:cubicBezTo>
                  <a:pt x="37" y="56"/>
                  <a:pt x="37" y="56"/>
                  <a:pt x="37" y="56"/>
                </a:cubicBezTo>
                <a:cubicBezTo>
                  <a:pt x="38" y="55"/>
                  <a:pt x="38" y="55"/>
                  <a:pt x="38" y="55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1"/>
                  <a:pt x="39" y="51"/>
                  <a:pt x="39" y="51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2"/>
                  <a:pt x="40" y="42"/>
                  <a:pt x="40" y="42"/>
                </a:cubicBezTo>
                <a:cubicBezTo>
                  <a:pt x="40" y="41"/>
                  <a:pt x="41" y="40"/>
                  <a:pt x="41" y="39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32"/>
                  <a:pt x="41" y="32"/>
                  <a:pt x="41" y="32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27"/>
                  <a:pt x="40" y="27"/>
                  <a:pt x="40" y="27"/>
                </a:cubicBezTo>
                <a:cubicBezTo>
                  <a:pt x="39" y="25"/>
                  <a:pt x="39" y="25"/>
                  <a:pt x="39" y="25"/>
                </a:cubicBezTo>
                <a:cubicBezTo>
                  <a:pt x="39" y="22"/>
                  <a:pt x="39" y="22"/>
                  <a:pt x="39" y="22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8"/>
                  <a:pt x="37" y="18"/>
                </a:cubicBezTo>
                <a:cubicBezTo>
                  <a:pt x="37" y="18"/>
                  <a:pt x="37" y="18"/>
                  <a:pt x="36" y="19"/>
                </a:cubicBezTo>
                <a:cubicBezTo>
                  <a:pt x="36" y="20"/>
                  <a:pt x="36" y="20"/>
                  <a:pt x="36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2"/>
                  <a:pt x="34" y="22"/>
                  <a:pt x="34" y="22"/>
                </a:cubicBezTo>
                <a:cubicBezTo>
                  <a:pt x="33" y="23"/>
                  <a:pt x="33" y="23"/>
                  <a:pt x="33" y="23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8"/>
                  <a:pt x="29" y="28"/>
                  <a:pt x="29" y="28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5" y="32"/>
                  <a:pt x="24" y="33"/>
                </a:cubicBezTo>
                <a:cubicBezTo>
                  <a:pt x="23" y="33"/>
                  <a:pt x="23" y="34"/>
                  <a:pt x="22" y="35"/>
                </a:cubicBezTo>
                <a:cubicBezTo>
                  <a:pt x="21" y="35"/>
                  <a:pt x="21" y="35"/>
                  <a:pt x="21" y="36"/>
                </a:cubicBezTo>
                <a:cubicBezTo>
                  <a:pt x="20" y="36"/>
                  <a:pt x="20" y="36"/>
                  <a:pt x="20" y="36"/>
                </a:cubicBezTo>
                <a:cubicBezTo>
                  <a:pt x="20" y="37"/>
                  <a:pt x="20" y="37"/>
                  <a:pt x="19" y="37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40"/>
                  <a:pt x="15" y="40"/>
                </a:cubicBezTo>
                <a:cubicBezTo>
                  <a:pt x="14" y="41"/>
                  <a:pt x="14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2" y="42"/>
                  <a:pt x="10" y="42"/>
                  <a:pt x="9" y="42"/>
                </a:cubicBezTo>
                <a:cubicBezTo>
                  <a:pt x="8" y="42"/>
                  <a:pt x="8" y="42"/>
                  <a:pt x="8" y="42"/>
                </a:cubicBezTo>
                <a:cubicBezTo>
                  <a:pt x="7" y="43"/>
                  <a:pt x="7" y="43"/>
                  <a:pt x="7" y="43"/>
                </a:cubicBezTo>
                <a:cubicBezTo>
                  <a:pt x="6" y="43"/>
                  <a:pt x="6" y="43"/>
                  <a:pt x="5" y="42"/>
                </a:cubicBezTo>
                <a:cubicBezTo>
                  <a:pt x="2" y="40"/>
                  <a:pt x="1" y="38"/>
                  <a:pt x="1" y="3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0"/>
                  <a:pt x="0" y="30"/>
                  <a:pt x="0" y="30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2"/>
                  <a:pt x="3" y="22"/>
                </a:cubicBezTo>
                <a:cubicBezTo>
                  <a:pt x="3" y="21"/>
                  <a:pt x="3" y="20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6" y="14"/>
                  <a:pt x="6" y="13"/>
                </a:cubicBezTo>
                <a:cubicBezTo>
                  <a:pt x="6" y="13"/>
                  <a:pt x="7" y="12"/>
                  <a:pt x="7" y="11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10" y="8"/>
                  <a:pt x="10" y="8"/>
                </a:cubicBezTo>
                <a:cubicBezTo>
                  <a:pt x="11" y="7"/>
                  <a:pt x="11" y="6"/>
                  <a:pt x="11" y="5"/>
                </a:cubicBezTo>
                <a:cubicBezTo>
                  <a:pt x="12" y="5"/>
                  <a:pt x="12" y="5"/>
                  <a:pt x="13" y="4"/>
                </a:cubicBezTo>
                <a:cubicBezTo>
                  <a:pt x="14" y="4"/>
                  <a:pt x="15" y="4"/>
                  <a:pt x="15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1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3" y="0"/>
                  <a:pt x="23" y="0"/>
                  <a:pt x="23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1"/>
                  <a:pt x="27" y="1"/>
                  <a:pt x="27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2"/>
                  <a:pt x="29" y="3"/>
                </a:cubicBezTo>
                <a:cubicBezTo>
                  <a:pt x="31" y="4"/>
                  <a:pt x="31" y="4"/>
                  <a:pt x="31" y="5"/>
                </a:cubicBezTo>
                <a:cubicBezTo>
                  <a:pt x="31" y="6"/>
                  <a:pt x="31" y="6"/>
                  <a:pt x="31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4"/>
                  <a:pt x="26" y="4"/>
                  <a:pt x="26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3"/>
                  <a:pt x="24" y="3"/>
                  <a:pt x="23" y="3"/>
                </a:cubicBezTo>
                <a:cubicBezTo>
                  <a:pt x="22" y="3"/>
                  <a:pt x="21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6" y="7"/>
                  <a:pt x="16" y="7"/>
                </a:cubicBezTo>
                <a:cubicBezTo>
                  <a:pt x="15" y="7"/>
                  <a:pt x="14" y="8"/>
                  <a:pt x="14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3"/>
                  <a:pt x="10" y="13"/>
                  <a:pt x="10" y="13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6"/>
                  <a:pt x="8" y="16"/>
                  <a:pt x="8" y="16"/>
                </a:cubicBezTo>
                <a:cubicBezTo>
                  <a:pt x="7" y="18"/>
                  <a:pt x="7" y="18"/>
                  <a:pt x="7" y="18"/>
                </a:cubicBezTo>
                <a:cubicBezTo>
                  <a:pt x="6" y="18"/>
                  <a:pt x="6" y="19"/>
                  <a:pt x="6" y="20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5"/>
                  <a:pt x="3" y="36"/>
                  <a:pt x="3" y="37"/>
                </a:cubicBezTo>
                <a:cubicBezTo>
                  <a:pt x="3" y="37"/>
                  <a:pt x="4" y="38"/>
                  <a:pt x="4" y="38"/>
                </a:cubicBezTo>
                <a:cubicBezTo>
                  <a:pt x="4" y="39"/>
                  <a:pt x="4" y="39"/>
                  <a:pt x="4" y="39"/>
                </a:cubicBezTo>
                <a:cubicBezTo>
                  <a:pt x="5" y="39"/>
                  <a:pt x="5" y="39"/>
                  <a:pt x="6" y="39"/>
                </a:cubicBezTo>
                <a:cubicBezTo>
                  <a:pt x="6" y="39"/>
                  <a:pt x="7" y="39"/>
                  <a:pt x="7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8" y="39"/>
                  <a:pt x="8" y="39"/>
                  <a:pt x="9" y="39"/>
                </a:cubicBezTo>
                <a:cubicBezTo>
                  <a:pt x="10" y="39"/>
                  <a:pt x="11" y="38"/>
                  <a:pt x="14" y="38"/>
                </a:cubicBezTo>
                <a:cubicBezTo>
                  <a:pt x="14" y="38"/>
                  <a:pt x="14" y="37"/>
                  <a:pt x="15" y="37"/>
                </a:cubicBezTo>
                <a:cubicBezTo>
                  <a:pt x="15" y="36"/>
                  <a:pt x="16" y="36"/>
                  <a:pt x="16" y="35"/>
                </a:cubicBezTo>
                <a:cubicBezTo>
                  <a:pt x="17" y="35"/>
                  <a:pt x="17" y="35"/>
                  <a:pt x="18" y="34"/>
                </a:cubicBezTo>
                <a:cubicBezTo>
                  <a:pt x="18" y="34"/>
                  <a:pt x="19" y="34"/>
                  <a:pt x="19" y="34"/>
                </a:cubicBezTo>
                <a:cubicBezTo>
                  <a:pt x="20" y="33"/>
                  <a:pt x="21" y="33"/>
                  <a:pt x="21" y="32"/>
                </a:cubicBezTo>
                <a:cubicBezTo>
                  <a:pt x="22" y="31"/>
                  <a:pt x="23" y="30"/>
                  <a:pt x="23" y="30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5" y="29"/>
                  <a:pt x="25" y="29"/>
                </a:cubicBezTo>
                <a:cubicBezTo>
                  <a:pt x="26" y="28"/>
                  <a:pt x="26" y="27"/>
                  <a:pt x="27" y="26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4"/>
                  <a:pt x="29" y="24"/>
                  <a:pt x="30" y="23"/>
                </a:cubicBezTo>
                <a:cubicBezTo>
                  <a:pt x="30" y="23"/>
                  <a:pt x="30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20"/>
                  <a:pt x="33" y="20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5" y="16"/>
                  <a:pt x="36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7" y="10"/>
                  <a:pt x="37" y="10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7"/>
                  <a:pt x="36" y="7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4"/>
                  <a:pt x="35" y="4"/>
                  <a:pt x="35" y="4"/>
                </a:cubicBezTo>
                <a:cubicBezTo>
                  <a:pt x="35" y="2"/>
                  <a:pt x="35" y="2"/>
                  <a:pt x="35" y="2"/>
                </a:cubicBezTo>
                <a:cubicBezTo>
                  <a:pt x="35" y="1"/>
                  <a:pt x="35" y="1"/>
                  <a:pt x="36" y="1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1"/>
                  <a:pt x="37" y="2"/>
                  <a:pt x="37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8"/>
                  <a:pt x="39" y="8"/>
                  <a:pt x="39" y="9"/>
                </a:cubicBezTo>
                <a:cubicBezTo>
                  <a:pt x="40" y="9"/>
                  <a:pt x="40" y="10"/>
                  <a:pt x="40" y="10"/>
                </a:cubicBezTo>
                <a:cubicBezTo>
                  <a:pt x="40" y="10"/>
                  <a:pt x="40" y="10"/>
                  <a:pt x="39" y="10"/>
                </a:cubicBezTo>
                <a:cubicBezTo>
                  <a:pt x="40" y="11"/>
                  <a:pt x="40" y="12"/>
                  <a:pt x="41" y="13"/>
                </a:cubicBezTo>
                <a:cubicBezTo>
                  <a:pt x="40" y="15"/>
                  <a:pt x="40" y="15"/>
                  <a:pt x="40" y="1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2" y="19"/>
                  <a:pt x="42" y="19"/>
                  <a:pt x="42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4"/>
                  <a:pt x="42" y="24"/>
                  <a:pt x="42" y="25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6"/>
                  <a:pt x="42" y="26"/>
                  <a:pt x="42" y="27"/>
                </a:cubicBezTo>
                <a:cubicBezTo>
                  <a:pt x="42" y="28"/>
                  <a:pt x="42" y="28"/>
                  <a:pt x="42" y="28"/>
                </a:cubicBezTo>
                <a:cubicBezTo>
                  <a:pt x="43" y="31"/>
                  <a:pt x="43" y="31"/>
                  <a:pt x="4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5" name="Freeform 495"/>
          <p:cNvSpPr>
            <a:spLocks/>
          </p:cNvSpPr>
          <p:nvPr/>
        </p:nvSpPr>
        <p:spPr bwMode="auto">
          <a:xfrm>
            <a:off x="1830388" y="1135063"/>
            <a:ext cx="85725" cy="111125"/>
          </a:xfrm>
          <a:custGeom>
            <a:avLst/>
            <a:gdLst/>
            <a:ahLst/>
            <a:cxnLst>
              <a:cxn ang="0">
                <a:pos x="31" y="27"/>
              </a:cxn>
              <a:cxn ang="0">
                <a:pos x="30" y="30"/>
              </a:cxn>
              <a:cxn ang="0">
                <a:pos x="29" y="32"/>
              </a:cxn>
              <a:cxn ang="0">
                <a:pos x="26" y="35"/>
              </a:cxn>
              <a:cxn ang="0">
                <a:pos x="22" y="38"/>
              </a:cxn>
              <a:cxn ang="0">
                <a:pos x="20" y="40"/>
              </a:cxn>
              <a:cxn ang="0">
                <a:pos x="17" y="41"/>
              </a:cxn>
              <a:cxn ang="0">
                <a:pos x="14" y="42"/>
              </a:cxn>
              <a:cxn ang="0">
                <a:pos x="11" y="42"/>
              </a:cxn>
              <a:cxn ang="0">
                <a:pos x="9" y="42"/>
              </a:cxn>
              <a:cxn ang="0">
                <a:pos x="7" y="41"/>
              </a:cxn>
              <a:cxn ang="0">
                <a:pos x="4" y="40"/>
              </a:cxn>
              <a:cxn ang="0">
                <a:pos x="2" y="35"/>
              </a:cxn>
              <a:cxn ang="0">
                <a:pos x="1" y="33"/>
              </a:cxn>
              <a:cxn ang="0">
                <a:pos x="1" y="31"/>
              </a:cxn>
              <a:cxn ang="0">
                <a:pos x="0" y="27"/>
              </a:cxn>
              <a:cxn ang="0">
                <a:pos x="1" y="25"/>
              </a:cxn>
              <a:cxn ang="0">
                <a:pos x="1" y="22"/>
              </a:cxn>
              <a:cxn ang="0">
                <a:pos x="2" y="19"/>
              </a:cxn>
              <a:cxn ang="0">
                <a:pos x="3" y="16"/>
              </a:cxn>
              <a:cxn ang="0">
                <a:pos x="4" y="15"/>
              </a:cxn>
              <a:cxn ang="0">
                <a:pos x="7" y="7"/>
              </a:cxn>
              <a:cxn ang="0">
                <a:pos x="8" y="4"/>
              </a:cxn>
              <a:cxn ang="0">
                <a:pos x="11" y="1"/>
              </a:cxn>
              <a:cxn ang="0">
                <a:pos x="16" y="0"/>
              </a:cxn>
              <a:cxn ang="0">
                <a:pos x="19" y="3"/>
              </a:cxn>
              <a:cxn ang="0">
                <a:pos x="22" y="4"/>
              </a:cxn>
              <a:cxn ang="0">
                <a:pos x="23" y="6"/>
              </a:cxn>
              <a:cxn ang="0">
                <a:pos x="23" y="8"/>
              </a:cxn>
              <a:cxn ang="0">
                <a:pos x="23" y="10"/>
              </a:cxn>
              <a:cxn ang="0">
                <a:pos x="24" y="12"/>
              </a:cxn>
              <a:cxn ang="0">
                <a:pos x="22" y="15"/>
              </a:cxn>
              <a:cxn ang="0">
                <a:pos x="20" y="10"/>
              </a:cxn>
              <a:cxn ang="0">
                <a:pos x="20" y="7"/>
              </a:cxn>
              <a:cxn ang="0">
                <a:pos x="16" y="4"/>
              </a:cxn>
              <a:cxn ang="0">
                <a:pos x="14" y="5"/>
              </a:cxn>
              <a:cxn ang="0">
                <a:pos x="10" y="8"/>
              </a:cxn>
              <a:cxn ang="0">
                <a:pos x="7" y="12"/>
              </a:cxn>
              <a:cxn ang="0">
                <a:pos x="7" y="15"/>
              </a:cxn>
              <a:cxn ang="0">
                <a:pos x="5" y="18"/>
              </a:cxn>
              <a:cxn ang="0">
                <a:pos x="4" y="21"/>
              </a:cxn>
              <a:cxn ang="0">
                <a:pos x="3" y="25"/>
              </a:cxn>
              <a:cxn ang="0">
                <a:pos x="3" y="26"/>
              </a:cxn>
              <a:cxn ang="0">
                <a:pos x="3" y="30"/>
              </a:cxn>
              <a:cxn ang="0">
                <a:pos x="3" y="31"/>
              </a:cxn>
              <a:cxn ang="0">
                <a:pos x="5" y="34"/>
              </a:cxn>
              <a:cxn ang="0">
                <a:pos x="5" y="36"/>
              </a:cxn>
              <a:cxn ang="0">
                <a:pos x="6" y="37"/>
              </a:cxn>
              <a:cxn ang="0">
                <a:pos x="12" y="38"/>
              </a:cxn>
              <a:cxn ang="0">
                <a:pos x="15" y="37"/>
              </a:cxn>
              <a:cxn ang="0">
                <a:pos x="16" y="37"/>
              </a:cxn>
              <a:cxn ang="0">
                <a:pos x="20" y="35"/>
              </a:cxn>
              <a:cxn ang="0">
                <a:pos x="23" y="33"/>
              </a:cxn>
              <a:cxn ang="0">
                <a:pos x="25" y="32"/>
              </a:cxn>
              <a:cxn ang="0">
                <a:pos x="31" y="25"/>
              </a:cxn>
              <a:cxn ang="0">
                <a:pos x="32" y="23"/>
              </a:cxn>
            </a:cxnLst>
            <a:rect l="0" t="0" r="r" b="b"/>
            <a:pathLst>
              <a:path w="32" h="42">
                <a:moveTo>
                  <a:pt x="32" y="26"/>
                </a:moveTo>
                <a:cubicBezTo>
                  <a:pt x="31" y="27"/>
                  <a:pt x="31" y="27"/>
                  <a:pt x="31" y="27"/>
                </a:cubicBezTo>
                <a:cubicBezTo>
                  <a:pt x="31" y="28"/>
                  <a:pt x="31" y="28"/>
                  <a:pt x="31" y="29"/>
                </a:cubicBezTo>
                <a:cubicBezTo>
                  <a:pt x="31" y="29"/>
                  <a:pt x="31" y="29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1"/>
                  <a:pt x="29" y="31"/>
                  <a:pt x="29" y="32"/>
                </a:cubicBezTo>
                <a:cubicBezTo>
                  <a:pt x="28" y="33"/>
                  <a:pt x="28" y="33"/>
                  <a:pt x="28" y="34"/>
                </a:cubicBezTo>
                <a:cubicBezTo>
                  <a:pt x="27" y="34"/>
                  <a:pt x="27" y="35"/>
                  <a:pt x="26" y="35"/>
                </a:cubicBezTo>
                <a:cubicBezTo>
                  <a:pt x="26" y="36"/>
                  <a:pt x="25" y="36"/>
                  <a:pt x="25" y="37"/>
                </a:cubicBezTo>
                <a:cubicBezTo>
                  <a:pt x="24" y="37"/>
                  <a:pt x="23" y="38"/>
                  <a:pt x="22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8"/>
                  <a:pt x="21" y="39"/>
                  <a:pt x="20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4" y="42"/>
                  <a:pt x="14" y="42"/>
                  <a:pt x="14" y="42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9" y="42"/>
                  <a:pt x="9" y="42"/>
                  <a:pt x="9" y="42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6" y="41"/>
                  <a:pt x="6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3" y="37"/>
                  <a:pt x="3" y="37"/>
                  <a:pt x="3" y="37"/>
                </a:cubicBezTo>
                <a:cubicBezTo>
                  <a:pt x="2" y="37"/>
                  <a:pt x="2" y="36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19"/>
                  <a:pt x="2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3"/>
                  <a:pt x="4" y="11"/>
                  <a:pt x="6" y="9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3"/>
                  <a:pt x="9" y="2"/>
                </a:cubicBezTo>
                <a:cubicBezTo>
                  <a:pt x="10" y="2"/>
                  <a:pt x="11" y="2"/>
                  <a:pt x="11" y="1"/>
                </a:cubicBezTo>
                <a:cubicBezTo>
                  <a:pt x="11" y="0"/>
                  <a:pt x="12" y="0"/>
                  <a:pt x="14" y="0"/>
                </a:cubicBezTo>
                <a:cubicBezTo>
                  <a:pt x="14" y="0"/>
                  <a:pt x="15" y="0"/>
                  <a:pt x="16" y="0"/>
                </a:cubicBezTo>
                <a:cubicBezTo>
                  <a:pt x="17" y="1"/>
                  <a:pt x="18" y="1"/>
                  <a:pt x="18" y="2"/>
                </a:cubicBezTo>
                <a:cubicBezTo>
                  <a:pt x="19" y="2"/>
                  <a:pt x="19" y="2"/>
                  <a:pt x="19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10"/>
                  <a:pt x="23" y="10"/>
                  <a:pt x="23" y="10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4"/>
                  <a:pt x="24" y="14"/>
                  <a:pt x="24" y="14"/>
                </a:cubicBezTo>
                <a:cubicBezTo>
                  <a:pt x="22" y="15"/>
                  <a:pt x="22" y="15"/>
                  <a:pt x="22" y="15"/>
                </a:cubicBezTo>
                <a:cubicBezTo>
                  <a:pt x="20" y="13"/>
                  <a:pt x="20" y="13"/>
                  <a:pt x="20" y="13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7"/>
                  <a:pt x="20" y="7"/>
                  <a:pt x="20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7" y="5"/>
                  <a:pt x="16" y="4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3" y="5"/>
                  <a:pt x="12" y="5"/>
                  <a:pt x="12" y="6"/>
                </a:cubicBezTo>
                <a:cubicBezTo>
                  <a:pt x="11" y="6"/>
                  <a:pt x="10" y="7"/>
                  <a:pt x="10" y="8"/>
                </a:cubicBezTo>
                <a:cubicBezTo>
                  <a:pt x="9" y="10"/>
                  <a:pt x="8" y="11"/>
                  <a:pt x="8" y="11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8"/>
                  <a:pt x="5" y="19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4"/>
                  <a:pt x="5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7"/>
                  <a:pt x="6" y="37"/>
                  <a:pt x="6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4" y="38"/>
                  <a:pt x="14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6" y="37"/>
                  <a:pt x="16" y="37"/>
                </a:cubicBezTo>
                <a:cubicBezTo>
                  <a:pt x="16" y="37"/>
                  <a:pt x="17" y="37"/>
                  <a:pt x="18" y="37"/>
                </a:cubicBezTo>
                <a:cubicBezTo>
                  <a:pt x="18" y="36"/>
                  <a:pt x="19" y="35"/>
                  <a:pt x="20" y="35"/>
                </a:cubicBezTo>
                <a:cubicBezTo>
                  <a:pt x="20" y="35"/>
                  <a:pt x="20" y="35"/>
                  <a:pt x="21" y="35"/>
                </a:cubicBezTo>
                <a:cubicBezTo>
                  <a:pt x="22" y="34"/>
                  <a:pt x="23" y="34"/>
                  <a:pt x="23" y="33"/>
                </a:cubicBezTo>
                <a:cubicBezTo>
                  <a:pt x="23" y="33"/>
                  <a:pt x="24" y="32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8" y="29"/>
                  <a:pt x="29" y="28"/>
                  <a:pt x="29" y="27"/>
                </a:cubicBezTo>
                <a:cubicBezTo>
                  <a:pt x="30" y="27"/>
                  <a:pt x="30" y="26"/>
                  <a:pt x="31" y="25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4"/>
                  <a:pt x="32" y="2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6" name="Freeform 496"/>
          <p:cNvSpPr>
            <a:spLocks noEditPoints="1"/>
          </p:cNvSpPr>
          <p:nvPr/>
        </p:nvSpPr>
        <p:spPr bwMode="auto">
          <a:xfrm>
            <a:off x="1936750" y="1123951"/>
            <a:ext cx="90487" cy="122238"/>
          </a:xfrm>
          <a:custGeom>
            <a:avLst/>
            <a:gdLst/>
            <a:ahLst/>
            <a:cxnLst>
              <a:cxn ang="0">
                <a:pos x="25" y="5"/>
              </a:cxn>
              <a:cxn ang="0">
                <a:pos x="21" y="4"/>
              </a:cxn>
              <a:cxn ang="0">
                <a:pos x="18" y="4"/>
              </a:cxn>
              <a:cxn ang="0">
                <a:pos x="13" y="5"/>
              </a:cxn>
              <a:cxn ang="0">
                <a:pos x="9" y="10"/>
              </a:cxn>
              <a:cxn ang="0">
                <a:pos x="7" y="17"/>
              </a:cxn>
              <a:cxn ang="0">
                <a:pos x="6" y="23"/>
              </a:cxn>
              <a:cxn ang="0">
                <a:pos x="4" y="27"/>
              </a:cxn>
              <a:cxn ang="0">
                <a:pos x="3" y="33"/>
              </a:cxn>
              <a:cxn ang="0">
                <a:pos x="3" y="39"/>
              </a:cxn>
              <a:cxn ang="0">
                <a:pos x="5" y="42"/>
              </a:cxn>
              <a:cxn ang="0">
                <a:pos x="10" y="39"/>
              </a:cxn>
              <a:cxn ang="0">
                <a:pos x="12" y="37"/>
              </a:cxn>
              <a:cxn ang="0">
                <a:pos x="16" y="33"/>
              </a:cxn>
              <a:cxn ang="0">
                <a:pos x="20" y="28"/>
              </a:cxn>
              <a:cxn ang="0">
                <a:pos x="21" y="26"/>
              </a:cxn>
              <a:cxn ang="0">
                <a:pos x="24" y="21"/>
              </a:cxn>
              <a:cxn ang="0">
                <a:pos x="26" y="19"/>
              </a:cxn>
              <a:cxn ang="0">
                <a:pos x="28" y="15"/>
              </a:cxn>
              <a:cxn ang="0">
                <a:pos x="30" y="10"/>
              </a:cxn>
              <a:cxn ang="0">
                <a:pos x="31" y="46"/>
              </a:cxn>
              <a:cxn ang="0">
                <a:pos x="29" y="42"/>
              </a:cxn>
              <a:cxn ang="0">
                <a:pos x="28" y="30"/>
              </a:cxn>
              <a:cxn ang="0">
                <a:pos x="28" y="27"/>
              </a:cxn>
              <a:cxn ang="0">
                <a:pos x="29" y="24"/>
              </a:cxn>
              <a:cxn ang="0">
                <a:pos x="25" y="24"/>
              </a:cxn>
              <a:cxn ang="0">
                <a:pos x="23" y="27"/>
              </a:cxn>
              <a:cxn ang="0">
                <a:pos x="20" y="33"/>
              </a:cxn>
              <a:cxn ang="0">
                <a:pos x="14" y="40"/>
              </a:cxn>
              <a:cxn ang="0">
                <a:pos x="6" y="46"/>
              </a:cxn>
              <a:cxn ang="0">
                <a:pos x="1" y="40"/>
              </a:cxn>
              <a:cxn ang="0">
                <a:pos x="1" y="35"/>
              </a:cxn>
              <a:cxn ang="0">
                <a:pos x="2" y="28"/>
              </a:cxn>
              <a:cxn ang="0">
                <a:pos x="3" y="24"/>
              </a:cxn>
              <a:cxn ang="0">
                <a:pos x="2" y="21"/>
              </a:cxn>
              <a:cxn ang="0">
                <a:pos x="4" y="18"/>
              </a:cxn>
              <a:cxn ang="0">
                <a:pos x="6" y="12"/>
              </a:cxn>
              <a:cxn ang="0">
                <a:pos x="7" y="8"/>
              </a:cxn>
              <a:cxn ang="0">
                <a:pos x="8" y="4"/>
              </a:cxn>
              <a:cxn ang="0">
                <a:pos x="11" y="1"/>
              </a:cxn>
              <a:cxn ang="0">
                <a:pos x="20" y="1"/>
              </a:cxn>
              <a:cxn ang="0">
                <a:pos x="25" y="2"/>
              </a:cxn>
              <a:cxn ang="0">
                <a:pos x="30" y="4"/>
              </a:cxn>
              <a:cxn ang="0">
                <a:pos x="33" y="5"/>
              </a:cxn>
              <a:cxn ang="0">
                <a:pos x="33" y="9"/>
              </a:cxn>
              <a:cxn ang="0">
                <a:pos x="32" y="14"/>
              </a:cxn>
              <a:cxn ang="0">
                <a:pos x="32" y="19"/>
              </a:cxn>
              <a:cxn ang="0">
                <a:pos x="32" y="23"/>
              </a:cxn>
              <a:cxn ang="0">
                <a:pos x="31" y="25"/>
              </a:cxn>
              <a:cxn ang="0">
                <a:pos x="31" y="28"/>
              </a:cxn>
              <a:cxn ang="0">
                <a:pos x="30" y="36"/>
              </a:cxn>
              <a:cxn ang="0">
                <a:pos x="30" y="39"/>
              </a:cxn>
              <a:cxn ang="0">
                <a:pos x="33" y="42"/>
              </a:cxn>
              <a:cxn ang="0">
                <a:pos x="34" y="43"/>
              </a:cxn>
            </a:cxnLst>
            <a:rect l="0" t="0" r="r" b="b"/>
            <a:pathLst>
              <a:path w="34" h="46">
                <a:moveTo>
                  <a:pt x="30" y="10"/>
                </a:moveTo>
                <a:cubicBezTo>
                  <a:pt x="29" y="8"/>
                  <a:pt x="29" y="8"/>
                  <a:pt x="29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25" y="5"/>
                  <a:pt x="25" y="5"/>
                  <a:pt x="25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3" y="5"/>
                  <a:pt x="23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5" y="4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0" y="8"/>
                  <a:pt x="9" y="10"/>
                </a:cubicBezTo>
                <a:cubicBezTo>
                  <a:pt x="9" y="11"/>
                  <a:pt x="8" y="13"/>
                  <a:pt x="7" y="14"/>
                </a:cubicBezTo>
                <a:cubicBezTo>
                  <a:pt x="8" y="15"/>
                  <a:pt x="8" y="15"/>
                  <a:pt x="8" y="15"/>
                </a:cubicBezTo>
                <a:cubicBezTo>
                  <a:pt x="7" y="16"/>
                  <a:pt x="7" y="16"/>
                  <a:pt x="7" y="16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7" y="18"/>
                  <a:pt x="7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3"/>
                  <a:pt x="6" y="23"/>
                  <a:pt x="6" y="23"/>
                </a:cubicBezTo>
                <a:cubicBezTo>
                  <a:pt x="5" y="23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7"/>
                  <a:pt x="5" y="27"/>
                  <a:pt x="5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9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1"/>
                  <a:pt x="3" y="41"/>
                  <a:pt x="3" y="41"/>
                </a:cubicBezTo>
                <a:cubicBezTo>
                  <a:pt x="4" y="41"/>
                  <a:pt x="4" y="41"/>
                  <a:pt x="5" y="42"/>
                </a:cubicBezTo>
                <a:cubicBezTo>
                  <a:pt x="7" y="41"/>
                  <a:pt x="7" y="41"/>
                  <a:pt x="7" y="41"/>
                </a:cubicBezTo>
                <a:cubicBezTo>
                  <a:pt x="7" y="41"/>
                  <a:pt x="8" y="40"/>
                  <a:pt x="9" y="40"/>
                </a:cubicBezTo>
                <a:cubicBezTo>
                  <a:pt x="9" y="39"/>
                  <a:pt x="9" y="39"/>
                  <a:pt x="9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8"/>
                </a:cubicBezTo>
                <a:cubicBezTo>
                  <a:pt x="11" y="38"/>
                  <a:pt x="11" y="38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5" y="33"/>
                  <a:pt x="16" y="33"/>
                </a:cubicBezTo>
                <a:cubicBezTo>
                  <a:pt x="16" y="31"/>
                  <a:pt x="16" y="31"/>
                  <a:pt x="16" y="31"/>
                </a:cubicBezTo>
                <a:cubicBezTo>
                  <a:pt x="18" y="31"/>
                  <a:pt x="18" y="30"/>
                  <a:pt x="18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7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1" y="26"/>
                  <a:pt x="21" y="26"/>
                </a:cubicBezTo>
                <a:cubicBezTo>
                  <a:pt x="22" y="25"/>
                  <a:pt x="22" y="24"/>
                  <a:pt x="22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3" y="23"/>
                  <a:pt x="23" y="23"/>
                  <a:pt x="24" y="22"/>
                </a:cubicBezTo>
                <a:cubicBezTo>
                  <a:pt x="24" y="22"/>
                  <a:pt x="24" y="22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19"/>
                  <a:pt x="26" y="19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8"/>
                  <a:pt x="27" y="17"/>
                  <a:pt x="27" y="17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4"/>
                  <a:pt x="28" y="13"/>
                  <a:pt x="28" y="13"/>
                </a:cubicBezTo>
                <a:cubicBezTo>
                  <a:pt x="29" y="12"/>
                  <a:pt x="29" y="12"/>
                  <a:pt x="29" y="12"/>
                </a:cubicBezTo>
                <a:cubicBezTo>
                  <a:pt x="30" y="10"/>
                  <a:pt x="30" y="10"/>
                  <a:pt x="30" y="10"/>
                </a:cubicBezTo>
                <a:close/>
                <a:moveTo>
                  <a:pt x="34" y="44"/>
                </a:moveTo>
                <a:cubicBezTo>
                  <a:pt x="33" y="45"/>
                  <a:pt x="33" y="45"/>
                  <a:pt x="33" y="45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6"/>
                  <a:pt x="32" y="46"/>
                  <a:pt x="31" y="46"/>
                </a:cubicBezTo>
                <a:cubicBezTo>
                  <a:pt x="31" y="46"/>
                  <a:pt x="31" y="46"/>
                  <a:pt x="31" y="46"/>
                </a:cubicBezTo>
                <a:cubicBezTo>
                  <a:pt x="30" y="46"/>
                  <a:pt x="30" y="46"/>
                  <a:pt x="30" y="46"/>
                </a:cubicBezTo>
                <a:cubicBezTo>
                  <a:pt x="29" y="44"/>
                  <a:pt x="29" y="44"/>
                  <a:pt x="29" y="44"/>
                </a:cubicBezTo>
                <a:cubicBezTo>
                  <a:pt x="29" y="42"/>
                  <a:pt x="29" y="42"/>
                  <a:pt x="29" y="42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3"/>
                  <a:pt x="29" y="23"/>
                  <a:pt x="29" y="23"/>
                </a:cubicBezTo>
                <a:cubicBezTo>
                  <a:pt x="29" y="23"/>
                  <a:pt x="28" y="22"/>
                  <a:pt x="28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3"/>
                  <a:pt x="26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9"/>
                  <a:pt x="22" y="29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3"/>
                  <a:pt x="20" y="33"/>
                  <a:pt x="20" y="33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36"/>
                  <a:pt x="17" y="36"/>
                  <a:pt x="17" y="36"/>
                </a:cubicBezTo>
                <a:cubicBezTo>
                  <a:pt x="15" y="38"/>
                  <a:pt x="15" y="38"/>
                  <a:pt x="15" y="38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41"/>
                  <a:pt x="11" y="41"/>
                  <a:pt x="11" y="41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45"/>
                  <a:pt x="6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5" y="46"/>
                  <a:pt x="5" y="46"/>
                  <a:pt x="4" y="45"/>
                </a:cubicBezTo>
                <a:cubicBezTo>
                  <a:pt x="2" y="44"/>
                  <a:pt x="1" y="43"/>
                  <a:pt x="0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9"/>
                  <a:pt x="1" y="38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1" y="35"/>
                </a:cubicBezTo>
                <a:cubicBezTo>
                  <a:pt x="1" y="34"/>
                  <a:pt x="1" y="34"/>
                  <a:pt x="1" y="33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2" y="28"/>
                </a:cubicBezTo>
                <a:cubicBezTo>
                  <a:pt x="2" y="27"/>
                  <a:pt x="1" y="27"/>
                  <a:pt x="1" y="27"/>
                </a:cubicBezTo>
                <a:cubicBezTo>
                  <a:pt x="1" y="26"/>
                  <a:pt x="2" y="26"/>
                  <a:pt x="2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3" y="25"/>
                  <a:pt x="3" y="24"/>
                  <a:pt x="3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2" y="23"/>
                  <a:pt x="2" y="22"/>
                </a:cubicBezTo>
                <a:cubicBezTo>
                  <a:pt x="2" y="22"/>
                  <a:pt x="2" y="22"/>
                  <a:pt x="3" y="22"/>
                </a:cubicBezTo>
                <a:cubicBezTo>
                  <a:pt x="2" y="22"/>
                  <a:pt x="2" y="22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0"/>
                  <a:pt x="3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4"/>
                  <a:pt x="5" y="12"/>
                  <a:pt x="6" y="12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6" y="8"/>
                  <a:pt x="7" y="8"/>
                </a:cubicBezTo>
                <a:cubicBezTo>
                  <a:pt x="7" y="7"/>
                  <a:pt x="7" y="7"/>
                  <a:pt x="7" y="7"/>
                </a:cubicBezTo>
                <a:cubicBezTo>
                  <a:pt x="7" y="7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8" y="5"/>
                  <a:pt x="8" y="4"/>
                </a:cubicBezTo>
                <a:cubicBezTo>
                  <a:pt x="9" y="3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5" y="1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4"/>
                  <a:pt x="32" y="4"/>
                  <a:pt x="33" y="3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8"/>
                  <a:pt x="34" y="8"/>
                  <a:pt x="34" y="8"/>
                </a:cubicBezTo>
                <a:cubicBezTo>
                  <a:pt x="33" y="9"/>
                  <a:pt x="33" y="9"/>
                  <a:pt x="33" y="9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2"/>
                  <a:pt x="32" y="13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4"/>
                  <a:pt x="33" y="14"/>
                  <a:pt x="32" y="14"/>
                </a:cubicBezTo>
                <a:cubicBezTo>
                  <a:pt x="32" y="15"/>
                  <a:pt x="32" y="16"/>
                  <a:pt x="32" y="17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4"/>
                  <a:pt x="31" y="24"/>
                  <a:pt x="31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1" y="24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1" y="32"/>
                  <a:pt x="31" y="32"/>
                </a:cubicBezTo>
                <a:cubicBezTo>
                  <a:pt x="30" y="33"/>
                  <a:pt x="30" y="34"/>
                  <a:pt x="30" y="36"/>
                </a:cubicBezTo>
                <a:cubicBezTo>
                  <a:pt x="31" y="36"/>
                  <a:pt x="31" y="36"/>
                  <a:pt x="31" y="36"/>
                </a:cubicBezTo>
                <a:cubicBezTo>
                  <a:pt x="30" y="36"/>
                  <a:pt x="30" y="36"/>
                  <a:pt x="30" y="36"/>
                </a:cubicBezTo>
                <a:cubicBezTo>
                  <a:pt x="30" y="36"/>
                  <a:pt x="31" y="37"/>
                  <a:pt x="31" y="37"/>
                </a:cubicBezTo>
                <a:cubicBezTo>
                  <a:pt x="31" y="37"/>
                  <a:pt x="30" y="38"/>
                  <a:pt x="30" y="39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3"/>
                  <a:pt x="34" y="43"/>
                </a:cubicBezTo>
                <a:cubicBezTo>
                  <a:pt x="34" y="43"/>
                  <a:pt x="34" y="44"/>
                  <a:pt x="34" y="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7" name="Freeform 497"/>
          <p:cNvSpPr>
            <a:spLocks/>
          </p:cNvSpPr>
          <p:nvPr/>
        </p:nvSpPr>
        <p:spPr bwMode="auto">
          <a:xfrm>
            <a:off x="2047875" y="1096963"/>
            <a:ext cx="90487" cy="149225"/>
          </a:xfrm>
          <a:custGeom>
            <a:avLst/>
            <a:gdLst/>
            <a:ahLst/>
            <a:cxnLst>
              <a:cxn ang="0">
                <a:pos x="21" y="19"/>
              </a:cxn>
              <a:cxn ang="0">
                <a:pos x="29" y="19"/>
              </a:cxn>
              <a:cxn ang="0">
                <a:pos x="33" y="19"/>
              </a:cxn>
              <a:cxn ang="0">
                <a:pos x="32" y="21"/>
              </a:cxn>
              <a:cxn ang="0">
                <a:pos x="30" y="21"/>
              </a:cxn>
              <a:cxn ang="0">
                <a:pos x="26" y="21"/>
              </a:cxn>
              <a:cxn ang="0">
                <a:pos x="21" y="22"/>
              </a:cxn>
              <a:cxn ang="0">
                <a:pos x="19" y="23"/>
              </a:cxn>
              <a:cxn ang="0">
                <a:pos x="18" y="23"/>
              </a:cxn>
              <a:cxn ang="0">
                <a:pos x="16" y="24"/>
              </a:cxn>
              <a:cxn ang="0">
                <a:pos x="13" y="24"/>
              </a:cxn>
              <a:cxn ang="0">
                <a:pos x="11" y="24"/>
              </a:cxn>
              <a:cxn ang="0">
                <a:pos x="10" y="29"/>
              </a:cxn>
              <a:cxn ang="0">
                <a:pos x="10" y="36"/>
              </a:cxn>
              <a:cxn ang="0">
                <a:pos x="10" y="42"/>
              </a:cxn>
              <a:cxn ang="0">
                <a:pos x="11" y="46"/>
              </a:cxn>
              <a:cxn ang="0">
                <a:pos x="13" y="49"/>
              </a:cxn>
              <a:cxn ang="0">
                <a:pos x="15" y="51"/>
              </a:cxn>
              <a:cxn ang="0">
                <a:pos x="20" y="53"/>
              </a:cxn>
              <a:cxn ang="0">
                <a:pos x="26" y="52"/>
              </a:cxn>
              <a:cxn ang="0">
                <a:pos x="31" y="51"/>
              </a:cxn>
              <a:cxn ang="0">
                <a:pos x="30" y="53"/>
              </a:cxn>
              <a:cxn ang="0">
                <a:pos x="28" y="54"/>
              </a:cxn>
              <a:cxn ang="0">
                <a:pos x="24" y="55"/>
              </a:cxn>
              <a:cxn ang="0">
                <a:pos x="19" y="56"/>
              </a:cxn>
              <a:cxn ang="0">
                <a:pos x="16" y="55"/>
              </a:cxn>
              <a:cxn ang="0">
                <a:pos x="11" y="51"/>
              </a:cxn>
              <a:cxn ang="0">
                <a:pos x="8" y="45"/>
              </a:cxn>
              <a:cxn ang="0">
                <a:pos x="8" y="39"/>
              </a:cxn>
              <a:cxn ang="0">
                <a:pos x="8" y="37"/>
              </a:cxn>
              <a:cxn ang="0">
                <a:pos x="8" y="34"/>
              </a:cxn>
              <a:cxn ang="0">
                <a:pos x="8" y="32"/>
              </a:cxn>
              <a:cxn ang="0">
                <a:pos x="8" y="29"/>
              </a:cxn>
              <a:cxn ang="0">
                <a:pos x="8" y="28"/>
              </a:cxn>
              <a:cxn ang="0">
                <a:pos x="7" y="23"/>
              </a:cxn>
              <a:cxn ang="0">
                <a:pos x="6" y="23"/>
              </a:cxn>
              <a:cxn ang="0">
                <a:pos x="3" y="23"/>
              </a:cxn>
              <a:cxn ang="0">
                <a:pos x="1" y="21"/>
              </a:cxn>
              <a:cxn ang="0">
                <a:pos x="0" y="19"/>
              </a:cxn>
              <a:cxn ang="0">
                <a:pos x="2" y="19"/>
              </a:cxn>
              <a:cxn ang="0">
                <a:pos x="4" y="19"/>
              </a:cxn>
              <a:cxn ang="0">
                <a:pos x="9" y="17"/>
              </a:cxn>
              <a:cxn ang="0">
                <a:pos x="8" y="13"/>
              </a:cxn>
              <a:cxn ang="0">
                <a:pos x="9" y="12"/>
              </a:cxn>
              <a:cxn ang="0">
                <a:pos x="8" y="7"/>
              </a:cxn>
              <a:cxn ang="0">
                <a:pos x="8" y="5"/>
              </a:cxn>
              <a:cxn ang="0">
                <a:pos x="7" y="2"/>
              </a:cxn>
              <a:cxn ang="0">
                <a:pos x="11" y="2"/>
              </a:cxn>
              <a:cxn ang="0">
                <a:pos x="11" y="3"/>
              </a:cxn>
              <a:cxn ang="0">
                <a:pos x="12" y="5"/>
              </a:cxn>
              <a:cxn ang="0">
                <a:pos x="12" y="7"/>
              </a:cxn>
              <a:cxn ang="0">
                <a:pos x="12" y="9"/>
              </a:cxn>
              <a:cxn ang="0">
                <a:pos x="11" y="13"/>
              </a:cxn>
              <a:cxn ang="0">
                <a:pos x="11" y="16"/>
              </a:cxn>
              <a:cxn ang="0">
                <a:pos x="11" y="20"/>
              </a:cxn>
              <a:cxn ang="0">
                <a:pos x="14" y="19"/>
              </a:cxn>
            </a:cxnLst>
            <a:rect l="0" t="0" r="r" b="b"/>
            <a:pathLst>
              <a:path w="34" h="56">
                <a:moveTo>
                  <a:pt x="14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33" y="19"/>
                  <a:pt x="33" y="19"/>
                  <a:pt x="33" y="19"/>
                </a:cubicBezTo>
                <a:cubicBezTo>
                  <a:pt x="34" y="19"/>
                  <a:pt x="34" y="19"/>
                  <a:pt x="34" y="20"/>
                </a:cubicBezTo>
                <a:cubicBezTo>
                  <a:pt x="34" y="20"/>
                  <a:pt x="33" y="21"/>
                  <a:pt x="32" y="21"/>
                </a:cubicBezTo>
                <a:cubicBezTo>
                  <a:pt x="32" y="21"/>
                  <a:pt x="32" y="21"/>
                  <a:pt x="32" y="21"/>
                </a:cubicBezTo>
                <a:cubicBezTo>
                  <a:pt x="31" y="21"/>
                  <a:pt x="31" y="21"/>
                  <a:pt x="30" y="21"/>
                </a:cubicBezTo>
                <a:cubicBezTo>
                  <a:pt x="29" y="21"/>
                  <a:pt x="29" y="21"/>
                  <a:pt x="29" y="21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2"/>
                  <a:pt x="24" y="22"/>
                  <a:pt x="23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3"/>
                  <a:pt x="15" y="23"/>
                  <a:pt x="14" y="23"/>
                </a:cubicBezTo>
                <a:cubicBezTo>
                  <a:pt x="14" y="24"/>
                  <a:pt x="13" y="24"/>
                  <a:pt x="13" y="24"/>
                </a:cubicBezTo>
                <a:cubicBezTo>
                  <a:pt x="13" y="24"/>
                  <a:pt x="13" y="24"/>
                  <a:pt x="13" y="23"/>
                </a:cubicBezTo>
                <a:cubicBezTo>
                  <a:pt x="11" y="24"/>
                  <a:pt x="11" y="24"/>
                  <a:pt x="11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7"/>
                  <a:pt x="12" y="48"/>
                  <a:pt x="13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7" y="52"/>
                  <a:pt x="17" y="52"/>
                  <a:pt x="17" y="52"/>
                </a:cubicBezTo>
                <a:cubicBezTo>
                  <a:pt x="20" y="53"/>
                  <a:pt x="20" y="53"/>
                  <a:pt x="20" y="53"/>
                </a:cubicBezTo>
                <a:cubicBezTo>
                  <a:pt x="25" y="51"/>
                  <a:pt x="25" y="51"/>
                  <a:pt x="25" y="51"/>
                </a:cubicBezTo>
                <a:cubicBezTo>
                  <a:pt x="26" y="52"/>
                  <a:pt x="26" y="52"/>
                  <a:pt x="26" y="52"/>
                </a:cubicBezTo>
                <a:cubicBezTo>
                  <a:pt x="30" y="50"/>
                  <a:pt x="30" y="50"/>
                  <a:pt x="30" y="50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2"/>
                </a:cubicBezTo>
                <a:cubicBezTo>
                  <a:pt x="31" y="52"/>
                  <a:pt x="31" y="53"/>
                  <a:pt x="30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28" y="54"/>
                  <a:pt x="28" y="54"/>
                  <a:pt x="28" y="54"/>
                </a:cubicBezTo>
                <a:cubicBezTo>
                  <a:pt x="25" y="55"/>
                  <a:pt x="25" y="55"/>
                  <a:pt x="25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2" y="55"/>
                  <a:pt x="20" y="56"/>
                  <a:pt x="19" y="56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1" y="51"/>
                  <a:pt x="11" y="51"/>
                  <a:pt x="11" y="51"/>
                </a:cubicBezTo>
                <a:cubicBezTo>
                  <a:pt x="10" y="50"/>
                  <a:pt x="10" y="50"/>
                  <a:pt x="10" y="50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1"/>
                  <a:pt x="8" y="41"/>
                  <a:pt x="8" y="41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4"/>
                  <a:pt x="8" y="23"/>
                  <a:pt x="7" y="23"/>
                </a:cubicBezTo>
                <a:cubicBezTo>
                  <a:pt x="7" y="23"/>
                  <a:pt x="7" y="23"/>
                  <a:pt x="7" y="24"/>
                </a:cubicBezTo>
                <a:cubicBezTo>
                  <a:pt x="6" y="23"/>
                  <a:pt x="6" y="23"/>
                  <a:pt x="6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3"/>
                  <a:pt x="1" y="22"/>
                  <a:pt x="1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7"/>
                  <a:pt x="9" y="17"/>
                  <a:pt x="9" y="17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7"/>
                  <a:pt x="8" y="7"/>
                  <a:pt x="8" y="7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7" y="5"/>
                  <a:pt x="7" y="4"/>
                  <a:pt x="7" y="4"/>
                </a:cubicBezTo>
                <a:cubicBezTo>
                  <a:pt x="7" y="2"/>
                  <a:pt x="7" y="2"/>
                  <a:pt x="7" y="2"/>
                </a:cubicBezTo>
                <a:cubicBezTo>
                  <a:pt x="8" y="1"/>
                  <a:pt x="8" y="0"/>
                  <a:pt x="8" y="0"/>
                </a:cubicBezTo>
                <a:cubicBezTo>
                  <a:pt x="10" y="1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3"/>
                  <a:pt x="11" y="3"/>
                  <a:pt x="11" y="3"/>
                </a:cubicBezTo>
                <a:cubicBezTo>
                  <a:pt x="11" y="4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1" y="7"/>
                  <a:pt x="12" y="7"/>
                </a:cubicBezTo>
                <a:cubicBezTo>
                  <a:pt x="11" y="8"/>
                  <a:pt x="11" y="8"/>
                  <a:pt x="11" y="8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20"/>
                  <a:pt x="11" y="20"/>
                  <a:pt x="11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19"/>
                  <a:pt x="14" y="19"/>
                  <a:pt x="14" y="1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8" name="Freeform 498"/>
          <p:cNvSpPr>
            <a:spLocks/>
          </p:cNvSpPr>
          <p:nvPr/>
        </p:nvSpPr>
        <p:spPr bwMode="auto">
          <a:xfrm>
            <a:off x="3494088" y="147638"/>
            <a:ext cx="73025" cy="98425"/>
          </a:xfrm>
          <a:custGeom>
            <a:avLst/>
            <a:gdLst/>
            <a:ahLst/>
            <a:cxnLst>
              <a:cxn ang="0">
                <a:pos x="26" y="24"/>
              </a:cxn>
              <a:cxn ang="0">
                <a:pos x="26" y="26"/>
              </a:cxn>
              <a:cxn ang="0">
                <a:pos x="24" y="28"/>
              </a:cxn>
              <a:cxn ang="0">
                <a:pos x="22" y="31"/>
              </a:cxn>
              <a:cxn ang="0">
                <a:pos x="19" y="33"/>
              </a:cxn>
              <a:cxn ang="0">
                <a:pos x="17" y="34"/>
              </a:cxn>
              <a:cxn ang="0">
                <a:pos x="14" y="36"/>
              </a:cxn>
              <a:cxn ang="0">
                <a:pos x="11" y="36"/>
              </a:cxn>
              <a:cxn ang="0">
                <a:pos x="9" y="37"/>
              </a:cxn>
              <a:cxn ang="0">
                <a:pos x="7" y="37"/>
              </a:cxn>
              <a:cxn ang="0">
                <a:pos x="6" y="36"/>
              </a:cxn>
              <a:cxn ang="0">
                <a:pos x="3" y="34"/>
              </a:cxn>
              <a:cxn ang="0">
                <a:pos x="1" y="30"/>
              </a:cxn>
              <a:cxn ang="0">
                <a:pos x="0" y="29"/>
              </a:cxn>
              <a:cxn ang="0">
                <a:pos x="0" y="27"/>
              </a:cxn>
              <a:cxn ang="0">
                <a:pos x="0" y="24"/>
              </a:cxn>
              <a:cxn ang="0">
                <a:pos x="0" y="22"/>
              </a:cxn>
              <a:cxn ang="0">
                <a:pos x="0" y="19"/>
              </a:cxn>
              <a:cxn ang="0">
                <a:pos x="1" y="16"/>
              </a:cxn>
              <a:cxn ang="0">
                <a:pos x="2" y="14"/>
              </a:cxn>
              <a:cxn ang="0">
                <a:pos x="2" y="13"/>
              </a:cxn>
              <a:cxn ang="0">
                <a:pos x="6" y="6"/>
              </a:cxn>
              <a:cxn ang="0">
                <a:pos x="7" y="4"/>
              </a:cxn>
              <a:cxn ang="0">
                <a:pos x="9" y="1"/>
              </a:cxn>
              <a:cxn ang="0">
                <a:pos x="13" y="0"/>
              </a:cxn>
              <a:cxn ang="0">
                <a:pos x="16" y="2"/>
              </a:cxn>
              <a:cxn ang="0">
                <a:pos x="19" y="3"/>
              </a:cxn>
              <a:cxn ang="0">
                <a:pos x="19" y="5"/>
              </a:cxn>
              <a:cxn ang="0">
                <a:pos x="20" y="7"/>
              </a:cxn>
              <a:cxn ang="0">
                <a:pos x="20" y="9"/>
              </a:cxn>
              <a:cxn ang="0">
                <a:pos x="20" y="10"/>
              </a:cxn>
              <a:cxn ang="0">
                <a:pos x="19" y="13"/>
              </a:cxn>
              <a:cxn ang="0">
                <a:pos x="17" y="8"/>
              </a:cxn>
              <a:cxn ang="0">
                <a:pos x="16" y="6"/>
              </a:cxn>
              <a:cxn ang="0">
                <a:pos x="13" y="4"/>
              </a:cxn>
              <a:cxn ang="0">
                <a:pos x="11" y="4"/>
              </a:cxn>
              <a:cxn ang="0">
                <a:pos x="8" y="7"/>
              </a:cxn>
              <a:cxn ang="0">
                <a:pos x="6" y="11"/>
              </a:cxn>
              <a:cxn ang="0">
                <a:pos x="5" y="13"/>
              </a:cxn>
              <a:cxn ang="0">
                <a:pos x="4" y="15"/>
              </a:cxn>
              <a:cxn ang="0">
                <a:pos x="3" y="18"/>
              </a:cxn>
              <a:cxn ang="0">
                <a:pos x="2" y="21"/>
              </a:cxn>
              <a:cxn ang="0">
                <a:pos x="2" y="23"/>
              </a:cxn>
              <a:cxn ang="0">
                <a:pos x="2" y="26"/>
              </a:cxn>
              <a:cxn ang="0">
                <a:pos x="1" y="27"/>
              </a:cxn>
              <a:cxn ang="0">
                <a:pos x="3" y="30"/>
              </a:cxn>
              <a:cxn ang="0">
                <a:pos x="4" y="31"/>
              </a:cxn>
              <a:cxn ang="0">
                <a:pos x="5" y="32"/>
              </a:cxn>
              <a:cxn ang="0">
                <a:pos x="10" y="33"/>
              </a:cxn>
              <a:cxn ang="0">
                <a:pos x="12" y="32"/>
              </a:cxn>
              <a:cxn ang="0">
                <a:pos x="13" y="32"/>
              </a:cxn>
              <a:cxn ang="0">
                <a:pos x="17" y="30"/>
              </a:cxn>
              <a:cxn ang="0">
                <a:pos x="19" y="29"/>
              </a:cxn>
              <a:cxn ang="0">
                <a:pos x="21" y="28"/>
              </a:cxn>
              <a:cxn ang="0">
                <a:pos x="26" y="22"/>
              </a:cxn>
              <a:cxn ang="0">
                <a:pos x="27" y="20"/>
              </a:cxn>
            </a:cxnLst>
            <a:rect l="0" t="0" r="r" b="b"/>
            <a:pathLst>
              <a:path w="28" h="37">
                <a:moveTo>
                  <a:pt x="28" y="22"/>
                </a:move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4"/>
                  <a:pt x="26" y="25"/>
                </a:cubicBezTo>
                <a:cubicBezTo>
                  <a:pt x="26" y="25"/>
                  <a:pt x="26" y="25"/>
                  <a:pt x="26" y="26"/>
                </a:cubicBezTo>
                <a:cubicBezTo>
                  <a:pt x="26" y="26"/>
                  <a:pt x="25" y="26"/>
                  <a:pt x="25" y="26"/>
                </a:cubicBezTo>
                <a:cubicBezTo>
                  <a:pt x="25" y="27"/>
                  <a:pt x="25" y="27"/>
                  <a:pt x="24" y="28"/>
                </a:cubicBezTo>
                <a:cubicBezTo>
                  <a:pt x="24" y="28"/>
                  <a:pt x="24" y="29"/>
                  <a:pt x="23" y="29"/>
                </a:cubicBezTo>
                <a:cubicBezTo>
                  <a:pt x="23" y="30"/>
                  <a:pt x="23" y="30"/>
                  <a:pt x="22" y="31"/>
                </a:cubicBezTo>
                <a:cubicBezTo>
                  <a:pt x="22" y="31"/>
                  <a:pt x="21" y="31"/>
                  <a:pt x="21" y="32"/>
                </a:cubicBezTo>
                <a:cubicBezTo>
                  <a:pt x="20" y="32"/>
                  <a:pt x="19" y="33"/>
                  <a:pt x="19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7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4" y="36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2"/>
                  <a:pt x="1" y="31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1" y="17"/>
                  <a:pt x="1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1"/>
                  <a:pt x="3" y="10"/>
                  <a:pt x="4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2"/>
                  <a:pt x="7" y="2"/>
                </a:cubicBezTo>
                <a:cubicBezTo>
                  <a:pt x="8" y="2"/>
                  <a:pt x="9" y="2"/>
                  <a:pt x="9" y="1"/>
                </a:cubicBezTo>
                <a:cubicBezTo>
                  <a:pt x="9" y="0"/>
                  <a:pt x="10" y="0"/>
                  <a:pt x="12" y="0"/>
                </a:cubicBezTo>
                <a:cubicBezTo>
                  <a:pt x="12" y="0"/>
                  <a:pt x="12" y="0"/>
                  <a:pt x="13" y="0"/>
                </a:cubicBezTo>
                <a:cubicBezTo>
                  <a:pt x="14" y="0"/>
                  <a:pt x="15" y="1"/>
                  <a:pt x="15" y="1"/>
                </a:cubicBezTo>
                <a:cubicBezTo>
                  <a:pt x="16" y="1"/>
                  <a:pt x="16" y="2"/>
                  <a:pt x="16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3"/>
                  <a:pt x="19" y="13"/>
                  <a:pt x="19" y="13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4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4"/>
                  <a:pt x="9" y="5"/>
                </a:cubicBezTo>
                <a:cubicBezTo>
                  <a:pt x="9" y="5"/>
                  <a:pt x="8" y="6"/>
                  <a:pt x="8" y="7"/>
                </a:cubicBezTo>
                <a:cubicBezTo>
                  <a:pt x="7" y="8"/>
                  <a:pt x="6" y="9"/>
                  <a:pt x="6" y="9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3" y="16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9" y="33"/>
                  <a:pt x="9" y="33"/>
                  <a:pt x="9" y="33"/>
                </a:cubicBezTo>
                <a:cubicBezTo>
                  <a:pt x="9" y="33"/>
                  <a:pt x="10" y="33"/>
                  <a:pt x="10" y="33"/>
                </a:cubicBezTo>
                <a:cubicBezTo>
                  <a:pt x="10" y="33"/>
                  <a:pt x="10" y="33"/>
                  <a:pt x="11" y="33"/>
                </a:cubicBezTo>
                <a:cubicBezTo>
                  <a:pt x="11" y="33"/>
                  <a:pt x="12" y="32"/>
                  <a:pt x="12" y="32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2"/>
                  <a:pt x="13" y="32"/>
                </a:cubicBezTo>
                <a:cubicBezTo>
                  <a:pt x="14" y="32"/>
                  <a:pt x="14" y="32"/>
                  <a:pt x="15" y="32"/>
                </a:cubicBezTo>
                <a:cubicBezTo>
                  <a:pt x="15" y="31"/>
                  <a:pt x="16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9" y="30"/>
                  <a:pt x="19" y="29"/>
                  <a:pt x="19" y="29"/>
                </a:cubicBezTo>
                <a:cubicBezTo>
                  <a:pt x="20" y="28"/>
                  <a:pt x="20" y="28"/>
                  <a:pt x="21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4" y="25"/>
                  <a:pt x="25" y="24"/>
                  <a:pt x="25" y="24"/>
                </a:cubicBezTo>
                <a:cubicBezTo>
                  <a:pt x="25" y="23"/>
                  <a:pt x="26" y="23"/>
                  <a:pt x="26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8" y="21"/>
                  <a:pt x="28" y="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19" name="Freeform 499"/>
          <p:cNvSpPr>
            <a:spLocks/>
          </p:cNvSpPr>
          <p:nvPr/>
        </p:nvSpPr>
        <p:spPr bwMode="auto">
          <a:xfrm>
            <a:off x="3589338" y="101601"/>
            <a:ext cx="82550" cy="147638"/>
          </a:xfrm>
          <a:custGeom>
            <a:avLst/>
            <a:gdLst/>
            <a:ahLst/>
            <a:cxnLst>
              <a:cxn ang="0">
                <a:pos x="29" y="55"/>
              </a:cxn>
              <a:cxn ang="0">
                <a:pos x="27" y="50"/>
              </a:cxn>
              <a:cxn ang="0">
                <a:pos x="26" y="45"/>
              </a:cxn>
              <a:cxn ang="0">
                <a:pos x="26" y="40"/>
              </a:cxn>
              <a:cxn ang="0">
                <a:pos x="27" y="37"/>
              </a:cxn>
              <a:cxn ang="0">
                <a:pos x="26" y="27"/>
              </a:cxn>
              <a:cxn ang="0">
                <a:pos x="26" y="22"/>
              </a:cxn>
              <a:cxn ang="0">
                <a:pos x="22" y="23"/>
              </a:cxn>
              <a:cxn ang="0">
                <a:pos x="17" y="27"/>
              </a:cxn>
              <a:cxn ang="0">
                <a:pos x="15" y="31"/>
              </a:cxn>
              <a:cxn ang="0">
                <a:pos x="13" y="34"/>
              </a:cxn>
              <a:cxn ang="0">
                <a:pos x="10" y="40"/>
              </a:cxn>
              <a:cxn ang="0">
                <a:pos x="7" y="45"/>
              </a:cxn>
              <a:cxn ang="0">
                <a:pos x="6" y="49"/>
              </a:cxn>
              <a:cxn ang="0">
                <a:pos x="2" y="54"/>
              </a:cxn>
              <a:cxn ang="0">
                <a:pos x="1" y="50"/>
              </a:cxn>
              <a:cxn ang="0">
                <a:pos x="1" y="43"/>
              </a:cxn>
              <a:cxn ang="0">
                <a:pos x="1" y="33"/>
              </a:cxn>
              <a:cxn ang="0">
                <a:pos x="2" y="30"/>
              </a:cxn>
              <a:cxn ang="0">
                <a:pos x="3" y="25"/>
              </a:cxn>
              <a:cxn ang="0">
                <a:pos x="2" y="23"/>
              </a:cxn>
              <a:cxn ang="0">
                <a:pos x="2" y="19"/>
              </a:cxn>
              <a:cxn ang="0">
                <a:pos x="2" y="14"/>
              </a:cxn>
              <a:cxn ang="0">
                <a:pos x="2" y="9"/>
              </a:cxn>
              <a:cxn ang="0">
                <a:pos x="0" y="2"/>
              </a:cxn>
              <a:cxn ang="0">
                <a:pos x="1" y="1"/>
              </a:cxn>
              <a:cxn ang="0">
                <a:pos x="4" y="5"/>
              </a:cxn>
              <a:cxn ang="0">
                <a:pos x="4" y="8"/>
              </a:cxn>
              <a:cxn ang="0">
                <a:pos x="4" y="15"/>
              </a:cxn>
              <a:cxn ang="0">
                <a:pos x="5" y="19"/>
              </a:cxn>
              <a:cxn ang="0">
                <a:pos x="4" y="25"/>
              </a:cxn>
              <a:cxn ang="0">
                <a:pos x="4" y="31"/>
              </a:cxn>
              <a:cxn ang="0">
                <a:pos x="3" y="36"/>
              </a:cxn>
              <a:cxn ang="0">
                <a:pos x="3" y="40"/>
              </a:cxn>
              <a:cxn ang="0">
                <a:pos x="3" y="45"/>
              </a:cxn>
              <a:cxn ang="0">
                <a:pos x="4" y="45"/>
              </a:cxn>
              <a:cxn ang="0">
                <a:pos x="7" y="39"/>
              </a:cxn>
              <a:cxn ang="0">
                <a:pos x="10" y="34"/>
              </a:cxn>
              <a:cxn ang="0">
                <a:pos x="10" y="33"/>
              </a:cxn>
              <a:cxn ang="0">
                <a:pos x="12" y="30"/>
              </a:cxn>
              <a:cxn ang="0">
                <a:pos x="14" y="28"/>
              </a:cxn>
              <a:cxn ang="0">
                <a:pos x="15" y="26"/>
              </a:cxn>
              <a:cxn ang="0">
                <a:pos x="16" y="26"/>
              </a:cxn>
              <a:cxn ang="0">
                <a:pos x="16" y="25"/>
              </a:cxn>
              <a:cxn ang="0">
                <a:pos x="17" y="24"/>
              </a:cxn>
              <a:cxn ang="0">
                <a:pos x="19" y="22"/>
              </a:cxn>
              <a:cxn ang="0">
                <a:pos x="21" y="20"/>
              </a:cxn>
              <a:cxn ang="0">
                <a:pos x="23" y="19"/>
              </a:cxn>
              <a:cxn ang="0">
                <a:pos x="26" y="19"/>
              </a:cxn>
              <a:cxn ang="0">
                <a:pos x="29" y="23"/>
              </a:cxn>
              <a:cxn ang="0">
                <a:pos x="29" y="34"/>
              </a:cxn>
              <a:cxn ang="0">
                <a:pos x="29" y="43"/>
              </a:cxn>
              <a:cxn ang="0">
                <a:pos x="29" y="50"/>
              </a:cxn>
              <a:cxn ang="0">
                <a:pos x="31" y="52"/>
              </a:cxn>
            </a:cxnLst>
            <a:rect l="0" t="0" r="r" b="b"/>
            <a:pathLst>
              <a:path w="31" h="55">
                <a:moveTo>
                  <a:pt x="31" y="52"/>
                </a:moveTo>
                <a:cubicBezTo>
                  <a:pt x="31" y="52"/>
                  <a:pt x="31" y="53"/>
                  <a:pt x="31" y="53"/>
                </a:cubicBezTo>
                <a:cubicBezTo>
                  <a:pt x="31" y="54"/>
                  <a:pt x="30" y="55"/>
                  <a:pt x="29" y="55"/>
                </a:cubicBezTo>
                <a:cubicBezTo>
                  <a:pt x="28" y="55"/>
                  <a:pt x="27" y="54"/>
                  <a:pt x="27" y="53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49"/>
                  <a:pt x="27" y="49"/>
                  <a:pt x="27" y="48"/>
                </a:cubicBezTo>
                <a:cubicBezTo>
                  <a:pt x="27" y="48"/>
                  <a:pt x="26" y="47"/>
                  <a:pt x="26" y="46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0"/>
                  <a:pt x="26" y="40"/>
                  <a:pt x="26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6" y="38"/>
                  <a:pt x="26" y="38"/>
                  <a:pt x="26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0"/>
                  <a:pt x="27" y="30"/>
                  <a:pt x="27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2" y="23"/>
                  <a:pt x="22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4"/>
                  <a:pt x="13" y="34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9"/>
                  <a:pt x="10" y="40"/>
                  <a:pt x="10" y="40"/>
                </a:cubicBezTo>
                <a:cubicBezTo>
                  <a:pt x="9" y="41"/>
                  <a:pt x="9" y="41"/>
                  <a:pt x="9" y="41"/>
                </a:cubicBezTo>
                <a:cubicBezTo>
                  <a:pt x="9" y="43"/>
                  <a:pt x="9" y="43"/>
                  <a:pt x="9" y="43"/>
                </a:cubicBezTo>
                <a:cubicBezTo>
                  <a:pt x="7" y="45"/>
                  <a:pt x="7" y="45"/>
                  <a:pt x="7" y="45"/>
                </a:cubicBezTo>
                <a:cubicBezTo>
                  <a:pt x="7" y="47"/>
                  <a:pt x="7" y="47"/>
                  <a:pt x="7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49"/>
                  <a:pt x="6" y="49"/>
                  <a:pt x="6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3"/>
                  <a:pt x="3" y="53"/>
                  <a:pt x="3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2" y="54"/>
                  <a:pt x="2" y="54"/>
                  <a:pt x="2" y="54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46"/>
                  <a:pt x="1" y="46"/>
                  <a:pt x="1" y="46"/>
                </a:cubicBezTo>
                <a:cubicBezTo>
                  <a:pt x="0" y="44"/>
                  <a:pt x="0" y="44"/>
                  <a:pt x="0" y="44"/>
                </a:cubicBezTo>
                <a:cubicBezTo>
                  <a:pt x="1" y="43"/>
                  <a:pt x="1" y="43"/>
                  <a:pt x="1" y="43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3"/>
                  <a:pt x="1" y="33"/>
                  <a:pt x="1" y="33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0" y="3"/>
                  <a:pt x="0" y="2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1"/>
                </a:cubicBezTo>
                <a:cubicBezTo>
                  <a:pt x="2" y="2"/>
                  <a:pt x="2" y="2"/>
                  <a:pt x="2" y="2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3"/>
                  <a:pt x="5" y="23"/>
                  <a:pt x="5" y="23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5"/>
                  <a:pt x="4" y="35"/>
                  <a:pt x="4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42"/>
                  <a:pt x="2" y="42"/>
                  <a:pt x="2" y="42"/>
                </a:cubicBezTo>
                <a:cubicBezTo>
                  <a:pt x="3" y="43"/>
                  <a:pt x="3" y="44"/>
                  <a:pt x="3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6"/>
                  <a:pt x="3" y="46"/>
                  <a:pt x="3" y="47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5"/>
                  <a:pt x="4" y="45"/>
                  <a:pt x="4" y="45"/>
                </a:cubicBezTo>
                <a:cubicBezTo>
                  <a:pt x="5" y="43"/>
                  <a:pt x="5" y="43"/>
                  <a:pt x="5" y="43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40"/>
                  <a:pt x="7" y="40"/>
                  <a:pt x="7" y="39"/>
                </a:cubicBezTo>
                <a:cubicBezTo>
                  <a:pt x="8" y="39"/>
                  <a:pt x="8" y="38"/>
                  <a:pt x="9" y="37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5"/>
                  <a:pt x="9" y="35"/>
                  <a:pt x="10" y="34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0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8" y="24"/>
                  <a:pt x="18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9"/>
                  <a:pt x="22" y="19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4" y="18"/>
                  <a:pt x="24" y="18"/>
                  <a:pt x="25" y="18"/>
                </a:cubicBezTo>
                <a:cubicBezTo>
                  <a:pt x="25" y="18"/>
                  <a:pt x="26" y="18"/>
                  <a:pt x="26" y="19"/>
                </a:cubicBezTo>
                <a:cubicBezTo>
                  <a:pt x="26" y="19"/>
                  <a:pt x="27" y="19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8" y="22"/>
                  <a:pt x="29" y="23"/>
                </a:cubicBezTo>
                <a:cubicBezTo>
                  <a:pt x="29" y="30"/>
                  <a:pt x="29" y="30"/>
                  <a:pt x="29" y="30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3"/>
                  <a:pt x="29" y="43"/>
                  <a:pt x="29" y="43"/>
                </a:cubicBezTo>
                <a:cubicBezTo>
                  <a:pt x="29" y="45"/>
                  <a:pt x="29" y="45"/>
                  <a:pt x="29" y="45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29" y="48"/>
                  <a:pt x="29" y="50"/>
                </a:cubicBezTo>
                <a:cubicBezTo>
                  <a:pt x="30" y="51"/>
                  <a:pt x="30" y="51"/>
                  <a:pt x="30" y="51"/>
                </a:cubicBezTo>
                <a:cubicBezTo>
                  <a:pt x="30" y="52"/>
                  <a:pt x="30" y="52"/>
                  <a:pt x="30" y="52"/>
                </a:cubicBezTo>
                <a:cubicBezTo>
                  <a:pt x="31" y="52"/>
                  <a:pt x="31" y="52"/>
                  <a:pt x="31" y="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0" name="Freeform 500"/>
          <p:cNvSpPr>
            <a:spLocks noEditPoints="1"/>
          </p:cNvSpPr>
          <p:nvPr/>
        </p:nvSpPr>
        <p:spPr bwMode="auto">
          <a:xfrm>
            <a:off x="3698875" y="93663"/>
            <a:ext cx="55562" cy="149225"/>
          </a:xfrm>
          <a:custGeom>
            <a:avLst/>
            <a:gdLst/>
            <a:ahLst/>
            <a:cxnLst>
              <a:cxn ang="0">
                <a:pos x="20" y="45"/>
              </a:cxn>
              <a:cxn ang="0">
                <a:pos x="19" y="47"/>
              </a:cxn>
              <a:cxn ang="0">
                <a:pos x="17" y="49"/>
              </a:cxn>
              <a:cxn ang="0">
                <a:pos x="15" y="51"/>
              </a:cxn>
              <a:cxn ang="0">
                <a:pos x="13" y="52"/>
              </a:cxn>
              <a:cxn ang="0">
                <a:pos x="10" y="54"/>
              </a:cxn>
              <a:cxn ang="0">
                <a:pos x="7" y="55"/>
              </a:cxn>
              <a:cxn ang="0">
                <a:pos x="6" y="56"/>
              </a:cxn>
              <a:cxn ang="0">
                <a:pos x="3" y="55"/>
              </a:cxn>
              <a:cxn ang="0">
                <a:pos x="2" y="48"/>
              </a:cxn>
              <a:cxn ang="0">
                <a:pos x="2" y="40"/>
              </a:cxn>
              <a:cxn ang="0">
                <a:pos x="2" y="35"/>
              </a:cxn>
              <a:cxn ang="0">
                <a:pos x="3" y="32"/>
              </a:cxn>
              <a:cxn ang="0">
                <a:pos x="3" y="29"/>
              </a:cxn>
              <a:cxn ang="0">
                <a:pos x="3" y="27"/>
              </a:cxn>
              <a:cxn ang="0">
                <a:pos x="3" y="25"/>
              </a:cxn>
              <a:cxn ang="0">
                <a:pos x="3" y="23"/>
              </a:cxn>
              <a:cxn ang="0">
                <a:pos x="3" y="22"/>
              </a:cxn>
              <a:cxn ang="0">
                <a:pos x="4" y="21"/>
              </a:cxn>
              <a:cxn ang="0">
                <a:pos x="5" y="21"/>
              </a:cxn>
              <a:cxn ang="0">
                <a:pos x="6" y="21"/>
              </a:cxn>
              <a:cxn ang="0">
                <a:pos x="7" y="23"/>
              </a:cxn>
              <a:cxn ang="0">
                <a:pos x="6" y="29"/>
              </a:cxn>
              <a:cxn ang="0">
                <a:pos x="6" y="32"/>
              </a:cxn>
              <a:cxn ang="0">
                <a:pos x="6" y="34"/>
              </a:cxn>
              <a:cxn ang="0">
                <a:pos x="5" y="38"/>
              </a:cxn>
              <a:cxn ang="0">
                <a:pos x="4" y="43"/>
              </a:cxn>
              <a:cxn ang="0">
                <a:pos x="4" y="45"/>
              </a:cxn>
              <a:cxn ang="0">
                <a:pos x="5" y="51"/>
              </a:cxn>
              <a:cxn ang="0">
                <a:pos x="5" y="52"/>
              </a:cxn>
              <a:cxn ang="0">
                <a:pos x="7" y="52"/>
              </a:cxn>
              <a:cxn ang="0">
                <a:pos x="10" y="51"/>
              </a:cxn>
              <a:cxn ang="0">
                <a:pos x="10" y="51"/>
              </a:cxn>
              <a:cxn ang="0">
                <a:pos x="12" y="50"/>
              </a:cxn>
              <a:cxn ang="0">
                <a:pos x="15" y="48"/>
              </a:cxn>
              <a:cxn ang="0">
                <a:pos x="16" y="47"/>
              </a:cxn>
              <a:cxn ang="0">
                <a:pos x="17" y="46"/>
              </a:cxn>
              <a:cxn ang="0">
                <a:pos x="19" y="45"/>
              </a:cxn>
              <a:cxn ang="0">
                <a:pos x="20" y="44"/>
              </a:cxn>
              <a:cxn ang="0">
                <a:pos x="12" y="2"/>
              </a:cxn>
              <a:cxn ang="0">
                <a:pos x="11" y="4"/>
              </a:cxn>
              <a:cxn ang="0">
                <a:pos x="9" y="5"/>
              </a:cxn>
              <a:cxn ang="0">
                <a:pos x="7" y="8"/>
              </a:cxn>
              <a:cxn ang="0">
                <a:pos x="4" y="10"/>
              </a:cxn>
              <a:cxn ang="0">
                <a:pos x="2" y="11"/>
              </a:cxn>
              <a:cxn ang="0">
                <a:pos x="0" y="13"/>
              </a:cxn>
              <a:cxn ang="0">
                <a:pos x="2" y="11"/>
              </a:cxn>
              <a:cxn ang="0">
                <a:pos x="3" y="8"/>
              </a:cxn>
              <a:cxn ang="0">
                <a:pos x="4" y="8"/>
              </a:cxn>
              <a:cxn ang="0">
                <a:pos x="4" y="7"/>
              </a:cxn>
              <a:cxn ang="0">
                <a:pos x="4" y="6"/>
              </a:cxn>
              <a:cxn ang="0">
                <a:pos x="5" y="5"/>
              </a:cxn>
              <a:cxn ang="0">
                <a:pos x="7" y="4"/>
              </a:cxn>
              <a:cxn ang="0">
                <a:pos x="8" y="3"/>
              </a:cxn>
              <a:cxn ang="0">
                <a:pos x="9" y="2"/>
              </a:cxn>
              <a:cxn ang="0">
                <a:pos x="10" y="0"/>
              </a:cxn>
            </a:cxnLst>
            <a:rect l="0" t="0" r="r" b="b"/>
            <a:pathLst>
              <a:path w="21" h="56">
                <a:moveTo>
                  <a:pt x="21" y="44"/>
                </a:moveTo>
                <a:cubicBezTo>
                  <a:pt x="20" y="45"/>
                  <a:pt x="20" y="45"/>
                  <a:pt x="20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19" y="47"/>
                  <a:pt x="19" y="47"/>
                  <a:pt x="19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8"/>
                  <a:pt x="17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4" y="51"/>
                  <a:pt x="14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3"/>
                  <a:pt x="12" y="53"/>
                  <a:pt x="11" y="53"/>
                </a:cubicBezTo>
                <a:cubicBezTo>
                  <a:pt x="11" y="54"/>
                  <a:pt x="10" y="54"/>
                  <a:pt x="10" y="54"/>
                </a:cubicBezTo>
                <a:cubicBezTo>
                  <a:pt x="10" y="55"/>
                  <a:pt x="9" y="55"/>
                  <a:pt x="9" y="55"/>
                </a:cubicBezTo>
                <a:cubicBezTo>
                  <a:pt x="8" y="55"/>
                  <a:pt x="8" y="55"/>
                  <a:pt x="7" y="55"/>
                </a:cubicBezTo>
                <a:cubicBezTo>
                  <a:pt x="7" y="56"/>
                  <a:pt x="7" y="56"/>
                  <a:pt x="7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6"/>
                  <a:pt x="5" y="56"/>
                  <a:pt x="5" y="56"/>
                </a:cubicBezTo>
                <a:cubicBezTo>
                  <a:pt x="3" y="55"/>
                  <a:pt x="3" y="55"/>
                  <a:pt x="3" y="55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48"/>
                  <a:pt x="2" y="48"/>
                  <a:pt x="2" y="48"/>
                </a:cubicBezTo>
                <a:cubicBezTo>
                  <a:pt x="1" y="47"/>
                  <a:pt x="1" y="47"/>
                  <a:pt x="1" y="47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4"/>
                  <a:pt x="3" y="34"/>
                </a:cubicBezTo>
                <a:cubicBezTo>
                  <a:pt x="3" y="33"/>
                  <a:pt x="3" y="33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1"/>
                  <a:pt x="3" y="30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3" y="25"/>
                  <a:pt x="3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3"/>
                  <a:pt x="3" y="23"/>
                </a:cubicBezTo>
                <a:cubicBezTo>
                  <a:pt x="3" y="23"/>
                  <a:pt x="4" y="23"/>
                  <a:pt x="4" y="23"/>
                </a:cubicBezTo>
                <a:cubicBezTo>
                  <a:pt x="3" y="23"/>
                  <a:pt x="3" y="22"/>
                  <a:pt x="3" y="22"/>
                </a:cubicBezTo>
                <a:cubicBezTo>
                  <a:pt x="3" y="21"/>
                  <a:pt x="3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5" y="22"/>
                  <a:pt x="5" y="22"/>
                </a:cubicBezTo>
                <a:cubicBezTo>
                  <a:pt x="5" y="22"/>
                  <a:pt x="5" y="22"/>
                  <a:pt x="5" y="21"/>
                </a:cubicBezTo>
                <a:cubicBezTo>
                  <a:pt x="5" y="21"/>
                  <a:pt x="5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2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6" y="32"/>
                  <a:pt x="6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4" y="41"/>
                  <a:pt x="4" y="41"/>
                  <a:pt x="4" y="41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9"/>
                  <a:pt x="4" y="50"/>
                  <a:pt x="5" y="51"/>
                </a:cubicBezTo>
                <a:cubicBezTo>
                  <a:pt x="4" y="52"/>
                  <a:pt x="4" y="52"/>
                  <a:pt x="4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9" y="51"/>
                  <a:pt x="10" y="51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1"/>
                  <a:pt x="10" y="51"/>
                  <a:pt x="10" y="51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49"/>
                  <a:pt x="13" y="49"/>
                  <a:pt x="14" y="49"/>
                </a:cubicBezTo>
                <a:cubicBezTo>
                  <a:pt x="14" y="48"/>
                  <a:pt x="14" y="48"/>
                  <a:pt x="15" y="48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4"/>
                  <a:pt x="21" y="44"/>
                  <a:pt x="21" y="44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7" y="8"/>
                  <a:pt x="7" y="8"/>
                  <a:pt x="7" y="8"/>
                </a:cubicBezTo>
                <a:cubicBezTo>
                  <a:pt x="6" y="9"/>
                  <a:pt x="6" y="9"/>
                  <a:pt x="6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2"/>
                  <a:pt x="1" y="12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9"/>
                  <a:pt x="2" y="9"/>
                  <a:pt x="3" y="9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5"/>
                  <a:pt x="5" y="5"/>
                  <a:pt x="5" y="5"/>
                </a:cubicBezTo>
                <a:cubicBezTo>
                  <a:pt x="6" y="5"/>
                  <a:pt x="6" y="5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1"/>
                  <a:pt x="10" y="1"/>
                  <a:pt x="10" y="0"/>
                </a:cubicBezTo>
                <a:cubicBezTo>
                  <a:pt x="11" y="0"/>
                  <a:pt x="12" y="1"/>
                  <a:pt x="12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1" name="Freeform 501"/>
          <p:cNvSpPr>
            <a:spLocks/>
          </p:cNvSpPr>
          <p:nvPr/>
        </p:nvSpPr>
        <p:spPr bwMode="auto">
          <a:xfrm>
            <a:off x="3767138" y="147638"/>
            <a:ext cx="74612" cy="98425"/>
          </a:xfrm>
          <a:custGeom>
            <a:avLst/>
            <a:gdLst/>
            <a:ahLst/>
            <a:cxnLst>
              <a:cxn ang="0">
                <a:pos x="27" y="24"/>
              </a:cxn>
              <a:cxn ang="0">
                <a:pos x="26" y="26"/>
              </a:cxn>
              <a:cxn ang="0">
                <a:pos x="25" y="28"/>
              </a:cxn>
              <a:cxn ang="0">
                <a:pos x="23" y="31"/>
              </a:cxn>
              <a:cxn ang="0">
                <a:pos x="19" y="33"/>
              </a:cxn>
              <a:cxn ang="0">
                <a:pos x="17" y="34"/>
              </a:cxn>
              <a:cxn ang="0">
                <a:pos x="14" y="36"/>
              </a:cxn>
              <a:cxn ang="0">
                <a:pos x="12" y="36"/>
              </a:cxn>
              <a:cxn ang="0">
                <a:pos x="9" y="37"/>
              </a:cxn>
              <a:cxn ang="0">
                <a:pos x="7" y="37"/>
              </a:cxn>
              <a:cxn ang="0">
                <a:pos x="6" y="36"/>
              </a:cxn>
              <a:cxn ang="0">
                <a:pos x="3" y="34"/>
              </a:cxn>
              <a:cxn ang="0">
                <a:pos x="1" y="30"/>
              </a:cxn>
              <a:cxn ang="0">
                <a:pos x="0" y="29"/>
              </a:cxn>
              <a:cxn ang="0">
                <a:pos x="0" y="27"/>
              </a:cxn>
              <a:cxn ang="0">
                <a:pos x="0" y="24"/>
              </a:cxn>
              <a:cxn ang="0">
                <a:pos x="0" y="22"/>
              </a:cxn>
              <a:cxn ang="0">
                <a:pos x="1" y="19"/>
              </a:cxn>
              <a:cxn ang="0">
                <a:pos x="2" y="16"/>
              </a:cxn>
              <a:cxn ang="0">
                <a:pos x="2" y="14"/>
              </a:cxn>
              <a:cxn ang="0">
                <a:pos x="3" y="13"/>
              </a:cxn>
              <a:cxn ang="0">
                <a:pos x="6" y="6"/>
              </a:cxn>
              <a:cxn ang="0">
                <a:pos x="7" y="4"/>
              </a:cxn>
              <a:cxn ang="0">
                <a:pos x="9" y="1"/>
              </a:cxn>
              <a:cxn ang="0">
                <a:pos x="14" y="0"/>
              </a:cxn>
              <a:cxn ang="0">
                <a:pos x="16" y="2"/>
              </a:cxn>
              <a:cxn ang="0">
                <a:pos x="19" y="3"/>
              </a:cxn>
              <a:cxn ang="0">
                <a:pos x="19" y="5"/>
              </a:cxn>
              <a:cxn ang="0">
                <a:pos x="20" y="7"/>
              </a:cxn>
              <a:cxn ang="0">
                <a:pos x="20" y="9"/>
              </a:cxn>
              <a:cxn ang="0">
                <a:pos x="20" y="10"/>
              </a:cxn>
              <a:cxn ang="0">
                <a:pos x="19" y="13"/>
              </a:cxn>
              <a:cxn ang="0">
                <a:pos x="17" y="8"/>
              </a:cxn>
              <a:cxn ang="0">
                <a:pos x="17" y="6"/>
              </a:cxn>
              <a:cxn ang="0">
                <a:pos x="14" y="4"/>
              </a:cxn>
              <a:cxn ang="0">
                <a:pos x="12" y="4"/>
              </a:cxn>
              <a:cxn ang="0">
                <a:pos x="8" y="7"/>
              </a:cxn>
              <a:cxn ang="0">
                <a:pos x="6" y="11"/>
              </a:cxn>
              <a:cxn ang="0">
                <a:pos x="5" y="13"/>
              </a:cxn>
              <a:cxn ang="0">
                <a:pos x="4" y="15"/>
              </a:cxn>
              <a:cxn ang="0">
                <a:pos x="3" y="18"/>
              </a:cxn>
              <a:cxn ang="0">
                <a:pos x="2" y="21"/>
              </a:cxn>
              <a:cxn ang="0">
                <a:pos x="2" y="23"/>
              </a:cxn>
              <a:cxn ang="0">
                <a:pos x="2" y="26"/>
              </a:cxn>
              <a:cxn ang="0">
                <a:pos x="2" y="27"/>
              </a:cxn>
              <a:cxn ang="0">
                <a:pos x="3" y="30"/>
              </a:cxn>
              <a:cxn ang="0">
                <a:pos x="4" y="31"/>
              </a:cxn>
              <a:cxn ang="0">
                <a:pos x="5" y="32"/>
              </a:cxn>
              <a:cxn ang="0">
                <a:pos x="10" y="33"/>
              </a:cxn>
              <a:cxn ang="0">
                <a:pos x="12" y="32"/>
              </a:cxn>
              <a:cxn ang="0">
                <a:pos x="14" y="32"/>
              </a:cxn>
              <a:cxn ang="0">
                <a:pos x="17" y="30"/>
              </a:cxn>
              <a:cxn ang="0">
                <a:pos x="20" y="29"/>
              </a:cxn>
              <a:cxn ang="0">
                <a:pos x="22" y="28"/>
              </a:cxn>
              <a:cxn ang="0">
                <a:pos x="26" y="22"/>
              </a:cxn>
              <a:cxn ang="0">
                <a:pos x="27" y="20"/>
              </a:cxn>
            </a:cxnLst>
            <a:rect l="0" t="0" r="r" b="b"/>
            <a:pathLst>
              <a:path w="28" h="37">
                <a:moveTo>
                  <a:pt x="28" y="22"/>
                </a:move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4"/>
                  <a:pt x="26" y="25"/>
                </a:cubicBezTo>
                <a:cubicBezTo>
                  <a:pt x="26" y="25"/>
                  <a:pt x="26" y="25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5" y="27"/>
                  <a:pt x="25" y="27"/>
                  <a:pt x="25" y="28"/>
                </a:cubicBezTo>
                <a:cubicBezTo>
                  <a:pt x="24" y="28"/>
                  <a:pt x="24" y="29"/>
                  <a:pt x="24" y="29"/>
                </a:cubicBezTo>
                <a:cubicBezTo>
                  <a:pt x="23" y="30"/>
                  <a:pt x="23" y="30"/>
                  <a:pt x="23" y="31"/>
                </a:cubicBezTo>
                <a:cubicBezTo>
                  <a:pt x="22" y="31"/>
                  <a:pt x="22" y="31"/>
                  <a:pt x="21" y="32"/>
                </a:cubicBezTo>
                <a:cubicBezTo>
                  <a:pt x="20" y="32"/>
                  <a:pt x="20" y="33"/>
                  <a:pt x="19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1" y="31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1" y="17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1"/>
                  <a:pt x="3" y="10"/>
                  <a:pt x="4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2"/>
                  <a:pt x="8" y="2"/>
                </a:cubicBezTo>
                <a:cubicBezTo>
                  <a:pt x="8" y="2"/>
                  <a:pt x="9" y="2"/>
                  <a:pt x="9" y="1"/>
                </a:cubicBezTo>
                <a:cubicBezTo>
                  <a:pt x="9" y="0"/>
                  <a:pt x="10" y="0"/>
                  <a:pt x="12" y="0"/>
                </a:cubicBezTo>
                <a:cubicBezTo>
                  <a:pt x="12" y="0"/>
                  <a:pt x="13" y="0"/>
                  <a:pt x="14" y="0"/>
                </a:cubicBezTo>
                <a:cubicBezTo>
                  <a:pt x="14" y="0"/>
                  <a:pt x="15" y="1"/>
                  <a:pt x="15" y="1"/>
                </a:cubicBezTo>
                <a:cubicBezTo>
                  <a:pt x="16" y="1"/>
                  <a:pt x="16" y="2"/>
                  <a:pt x="16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19" y="13"/>
                  <a:pt x="19" y="13"/>
                  <a:pt x="19" y="13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4"/>
                  <a:pt x="14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0" y="4"/>
                  <a:pt x="10" y="5"/>
                </a:cubicBezTo>
                <a:cubicBezTo>
                  <a:pt x="9" y="5"/>
                  <a:pt x="9" y="6"/>
                  <a:pt x="8" y="7"/>
                </a:cubicBezTo>
                <a:cubicBezTo>
                  <a:pt x="7" y="8"/>
                  <a:pt x="7" y="9"/>
                  <a:pt x="6" y="9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1"/>
                  <a:pt x="2" y="21"/>
                  <a:pt x="2" y="21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1" y="33"/>
                  <a:pt x="11" y="33"/>
                </a:cubicBezTo>
                <a:cubicBezTo>
                  <a:pt x="12" y="33"/>
                  <a:pt x="12" y="32"/>
                  <a:pt x="12" y="32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2"/>
                  <a:pt x="14" y="32"/>
                </a:cubicBezTo>
                <a:cubicBezTo>
                  <a:pt x="14" y="32"/>
                  <a:pt x="14" y="32"/>
                  <a:pt x="15" y="32"/>
                </a:cubicBezTo>
                <a:cubicBezTo>
                  <a:pt x="16" y="31"/>
                  <a:pt x="16" y="30"/>
                  <a:pt x="17" y="30"/>
                </a:cubicBezTo>
                <a:cubicBezTo>
                  <a:pt x="17" y="30"/>
                  <a:pt x="17" y="30"/>
                  <a:pt x="18" y="30"/>
                </a:cubicBezTo>
                <a:cubicBezTo>
                  <a:pt x="19" y="30"/>
                  <a:pt x="20" y="29"/>
                  <a:pt x="20" y="29"/>
                </a:cubicBezTo>
                <a:cubicBezTo>
                  <a:pt x="20" y="28"/>
                  <a:pt x="21" y="28"/>
                  <a:pt x="21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4" y="25"/>
                  <a:pt x="25" y="24"/>
                  <a:pt x="25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1"/>
                  <a:pt x="28" y="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2" name="Freeform 502"/>
          <p:cNvSpPr>
            <a:spLocks/>
          </p:cNvSpPr>
          <p:nvPr/>
        </p:nvSpPr>
        <p:spPr bwMode="auto">
          <a:xfrm>
            <a:off x="3865563" y="104776"/>
            <a:ext cx="117475" cy="149225"/>
          </a:xfrm>
          <a:custGeom>
            <a:avLst/>
            <a:gdLst/>
            <a:ahLst/>
            <a:cxnLst>
              <a:cxn ang="0">
                <a:pos x="42" y="50"/>
              </a:cxn>
              <a:cxn ang="0">
                <a:pos x="40" y="53"/>
              </a:cxn>
              <a:cxn ang="0">
                <a:pos x="34" y="56"/>
              </a:cxn>
              <a:cxn ang="0">
                <a:pos x="30" y="55"/>
              </a:cxn>
              <a:cxn ang="0">
                <a:pos x="20" y="47"/>
              </a:cxn>
              <a:cxn ang="0">
                <a:pos x="15" y="42"/>
              </a:cxn>
              <a:cxn ang="0">
                <a:pos x="10" y="35"/>
              </a:cxn>
              <a:cxn ang="0">
                <a:pos x="13" y="34"/>
              </a:cxn>
              <a:cxn ang="0">
                <a:pos x="17" y="36"/>
              </a:cxn>
              <a:cxn ang="0">
                <a:pos x="21" y="36"/>
              </a:cxn>
              <a:cxn ang="0">
                <a:pos x="26" y="34"/>
              </a:cxn>
              <a:cxn ang="0">
                <a:pos x="27" y="33"/>
              </a:cxn>
              <a:cxn ang="0">
                <a:pos x="31" y="30"/>
              </a:cxn>
              <a:cxn ang="0">
                <a:pos x="34" y="25"/>
              </a:cxn>
              <a:cxn ang="0">
                <a:pos x="34" y="23"/>
              </a:cxn>
              <a:cxn ang="0">
                <a:pos x="31" y="19"/>
              </a:cxn>
              <a:cxn ang="0">
                <a:pos x="27" y="18"/>
              </a:cxn>
              <a:cxn ang="0">
                <a:pos x="19" y="19"/>
              </a:cxn>
              <a:cxn ang="0">
                <a:pos x="17" y="20"/>
              </a:cxn>
              <a:cxn ang="0">
                <a:pos x="14" y="21"/>
              </a:cxn>
              <a:cxn ang="0">
                <a:pos x="8" y="27"/>
              </a:cxn>
              <a:cxn ang="0">
                <a:pos x="5" y="35"/>
              </a:cxn>
              <a:cxn ang="0">
                <a:pos x="4" y="39"/>
              </a:cxn>
              <a:cxn ang="0">
                <a:pos x="3" y="43"/>
              </a:cxn>
              <a:cxn ang="0">
                <a:pos x="3" y="47"/>
              </a:cxn>
              <a:cxn ang="0">
                <a:pos x="3" y="51"/>
              </a:cxn>
              <a:cxn ang="0">
                <a:pos x="0" y="50"/>
              </a:cxn>
              <a:cxn ang="0">
                <a:pos x="0" y="44"/>
              </a:cxn>
              <a:cxn ang="0">
                <a:pos x="0" y="39"/>
              </a:cxn>
              <a:cxn ang="0">
                <a:pos x="0" y="32"/>
              </a:cxn>
              <a:cxn ang="0">
                <a:pos x="1" y="28"/>
              </a:cxn>
              <a:cxn ang="0">
                <a:pos x="1" y="20"/>
              </a:cxn>
              <a:cxn ang="0">
                <a:pos x="1" y="18"/>
              </a:cxn>
              <a:cxn ang="0">
                <a:pos x="0" y="9"/>
              </a:cxn>
              <a:cxn ang="0">
                <a:pos x="0" y="3"/>
              </a:cxn>
              <a:cxn ang="0">
                <a:pos x="2" y="0"/>
              </a:cxn>
              <a:cxn ang="0">
                <a:pos x="3" y="4"/>
              </a:cxn>
              <a:cxn ang="0">
                <a:pos x="3" y="11"/>
              </a:cxn>
              <a:cxn ang="0">
                <a:pos x="2" y="16"/>
              </a:cxn>
              <a:cxn ang="0">
                <a:pos x="3" y="20"/>
              </a:cxn>
              <a:cxn ang="0">
                <a:pos x="2" y="29"/>
              </a:cxn>
              <a:cxn ang="0">
                <a:pos x="2" y="33"/>
              </a:cxn>
              <a:cxn ang="0">
                <a:pos x="4" y="32"/>
              </a:cxn>
              <a:cxn ang="0">
                <a:pos x="10" y="21"/>
              </a:cxn>
              <a:cxn ang="0">
                <a:pos x="13" y="19"/>
              </a:cxn>
              <a:cxn ang="0">
                <a:pos x="15" y="18"/>
              </a:cxn>
              <a:cxn ang="0">
                <a:pos x="21" y="15"/>
              </a:cxn>
              <a:cxn ang="0">
                <a:pos x="31" y="16"/>
              </a:cxn>
              <a:cxn ang="0">
                <a:pos x="35" y="19"/>
              </a:cxn>
              <a:cxn ang="0">
                <a:pos x="37" y="23"/>
              </a:cxn>
              <a:cxn ang="0">
                <a:pos x="35" y="29"/>
              </a:cxn>
              <a:cxn ang="0">
                <a:pos x="32" y="32"/>
              </a:cxn>
              <a:cxn ang="0">
                <a:pos x="29" y="35"/>
              </a:cxn>
              <a:cxn ang="0">
                <a:pos x="28" y="36"/>
              </a:cxn>
              <a:cxn ang="0">
                <a:pos x="18" y="39"/>
              </a:cxn>
              <a:cxn ang="0">
                <a:pos x="18" y="40"/>
              </a:cxn>
              <a:cxn ang="0">
                <a:pos x="22" y="46"/>
              </a:cxn>
              <a:cxn ang="0">
                <a:pos x="25" y="48"/>
              </a:cxn>
              <a:cxn ang="0">
                <a:pos x="28" y="52"/>
              </a:cxn>
              <a:cxn ang="0">
                <a:pos x="35" y="53"/>
              </a:cxn>
              <a:cxn ang="0">
                <a:pos x="39" y="51"/>
              </a:cxn>
              <a:cxn ang="0">
                <a:pos x="42" y="46"/>
              </a:cxn>
            </a:cxnLst>
            <a:rect l="0" t="0" r="r" b="b"/>
            <a:pathLst>
              <a:path w="44" h="56">
                <a:moveTo>
                  <a:pt x="44" y="46"/>
                </a:moveTo>
                <a:cubicBezTo>
                  <a:pt x="43" y="47"/>
                  <a:pt x="43" y="47"/>
                  <a:pt x="43" y="47"/>
                </a:cubicBezTo>
                <a:cubicBezTo>
                  <a:pt x="43" y="48"/>
                  <a:pt x="43" y="49"/>
                  <a:pt x="42" y="50"/>
                </a:cubicBezTo>
                <a:cubicBezTo>
                  <a:pt x="42" y="50"/>
                  <a:pt x="41" y="51"/>
                  <a:pt x="41" y="51"/>
                </a:cubicBezTo>
                <a:cubicBezTo>
                  <a:pt x="41" y="51"/>
                  <a:pt x="41" y="52"/>
                  <a:pt x="41" y="53"/>
                </a:cubicBezTo>
                <a:cubicBezTo>
                  <a:pt x="40" y="53"/>
                  <a:pt x="40" y="53"/>
                  <a:pt x="40" y="53"/>
                </a:cubicBezTo>
                <a:cubicBezTo>
                  <a:pt x="40" y="53"/>
                  <a:pt x="40" y="54"/>
                  <a:pt x="39" y="54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6"/>
                  <a:pt x="35" y="56"/>
                  <a:pt x="34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27" y="53"/>
                  <a:pt x="27" y="53"/>
                  <a:pt x="27" y="53"/>
                </a:cubicBezTo>
                <a:cubicBezTo>
                  <a:pt x="20" y="47"/>
                  <a:pt x="20" y="47"/>
                  <a:pt x="20" y="47"/>
                </a:cubicBezTo>
                <a:cubicBezTo>
                  <a:pt x="18" y="45"/>
                  <a:pt x="18" y="45"/>
                  <a:pt x="18" y="45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6" y="42"/>
                  <a:pt x="15" y="42"/>
                </a:cubicBezTo>
                <a:cubicBezTo>
                  <a:pt x="15" y="41"/>
                  <a:pt x="14" y="41"/>
                  <a:pt x="14" y="40"/>
                </a:cubicBezTo>
                <a:cubicBezTo>
                  <a:pt x="13" y="39"/>
                  <a:pt x="12" y="38"/>
                  <a:pt x="12" y="38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4"/>
                  <a:pt x="10" y="34"/>
                  <a:pt x="11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4"/>
                  <a:pt x="14" y="35"/>
                  <a:pt x="1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8" y="36"/>
                  <a:pt x="18" y="36"/>
                </a:cubicBezTo>
                <a:cubicBezTo>
                  <a:pt x="18" y="36"/>
                  <a:pt x="19" y="36"/>
                  <a:pt x="19" y="37"/>
                </a:cubicBezTo>
                <a:cubicBezTo>
                  <a:pt x="19" y="36"/>
                  <a:pt x="20" y="36"/>
                  <a:pt x="21" y="36"/>
                </a:cubicBezTo>
                <a:cubicBezTo>
                  <a:pt x="22" y="35"/>
                  <a:pt x="23" y="35"/>
                  <a:pt x="24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8" y="33"/>
                  <a:pt x="29" y="33"/>
                  <a:pt x="29" y="31"/>
                </a:cubicBezTo>
                <a:cubicBezTo>
                  <a:pt x="30" y="31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2" y="29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8"/>
                  <a:pt x="33" y="27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1"/>
                  <a:pt x="34" y="20"/>
                  <a:pt x="32" y="19"/>
                </a:cubicBezTo>
                <a:cubicBezTo>
                  <a:pt x="32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8"/>
                  <a:pt x="28" y="18"/>
                  <a:pt x="27" y="18"/>
                </a:cubicBezTo>
                <a:cubicBezTo>
                  <a:pt x="25" y="18"/>
                  <a:pt x="25" y="17"/>
                  <a:pt x="24" y="17"/>
                </a:cubicBezTo>
                <a:cubicBezTo>
                  <a:pt x="23" y="17"/>
                  <a:pt x="22" y="18"/>
                  <a:pt x="21" y="19"/>
                </a:cubicBezTo>
                <a:cubicBezTo>
                  <a:pt x="20" y="19"/>
                  <a:pt x="20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8" y="19"/>
                  <a:pt x="18" y="19"/>
                </a:cubicBezTo>
                <a:cubicBezTo>
                  <a:pt x="18" y="19"/>
                  <a:pt x="17" y="20"/>
                  <a:pt x="17" y="20"/>
                </a:cubicBezTo>
                <a:cubicBezTo>
                  <a:pt x="17" y="20"/>
                  <a:pt x="16" y="20"/>
                  <a:pt x="16" y="20"/>
                </a:cubicBezTo>
                <a:cubicBezTo>
                  <a:pt x="16" y="21"/>
                  <a:pt x="15" y="21"/>
                  <a:pt x="15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1" y="24"/>
                  <a:pt x="11" y="24"/>
                  <a:pt x="11" y="2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2"/>
                  <a:pt x="6" y="32"/>
                  <a:pt x="6" y="32"/>
                </a:cubicBezTo>
                <a:cubicBezTo>
                  <a:pt x="5" y="34"/>
                  <a:pt x="5" y="35"/>
                  <a:pt x="5" y="35"/>
                </a:cubicBezTo>
                <a:cubicBezTo>
                  <a:pt x="5" y="36"/>
                  <a:pt x="5" y="36"/>
                  <a:pt x="5" y="37"/>
                </a:cubicBezTo>
                <a:cubicBezTo>
                  <a:pt x="5" y="37"/>
                  <a:pt x="5" y="37"/>
                  <a:pt x="5" y="38"/>
                </a:cubicBezTo>
                <a:cubicBezTo>
                  <a:pt x="4" y="38"/>
                  <a:pt x="4" y="39"/>
                  <a:pt x="4" y="39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1"/>
                  <a:pt x="4" y="41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2" y="49"/>
                  <a:pt x="2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2"/>
                  <a:pt x="2" y="52"/>
                  <a:pt x="1" y="52"/>
                </a:cubicBezTo>
                <a:cubicBezTo>
                  <a:pt x="1" y="52"/>
                  <a:pt x="0" y="52"/>
                  <a:pt x="0" y="51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7"/>
                  <a:pt x="0" y="36"/>
                  <a:pt x="0" y="35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3"/>
                  <a:pt x="1" y="13"/>
                  <a:pt x="1" y="13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9"/>
                  <a:pt x="0" y="9"/>
                  <a:pt x="0" y="9"/>
                </a:cubicBezTo>
                <a:cubicBezTo>
                  <a:pt x="0" y="6"/>
                  <a:pt x="0" y="6"/>
                  <a:pt x="0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1"/>
                </a:cubicBezTo>
                <a:cubicBezTo>
                  <a:pt x="0" y="0"/>
                  <a:pt x="0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4"/>
                  <a:pt x="3" y="4"/>
                  <a:pt x="3" y="4"/>
                </a:cubicBezTo>
                <a:cubicBezTo>
                  <a:pt x="2" y="6"/>
                  <a:pt x="2" y="6"/>
                  <a:pt x="2" y="6"/>
                </a:cubicBezTo>
                <a:cubicBezTo>
                  <a:pt x="2" y="9"/>
                  <a:pt x="2" y="9"/>
                  <a:pt x="2" y="9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9"/>
                  <a:pt x="2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2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1"/>
                  <a:pt x="5" y="30"/>
                  <a:pt x="6" y="27"/>
                </a:cubicBezTo>
                <a:cubicBezTo>
                  <a:pt x="7" y="25"/>
                  <a:pt x="8" y="23"/>
                  <a:pt x="9" y="22"/>
                </a:cubicBezTo>
                <a:cubicBezTo>
                  <a:pt x="10" y="22"/>
                  <a:pt x="10" y="21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11" y="20"/>
                  <a:pt x="12" y="20"/>
                  <a:pt x="12" y="19"/>
                </a:cubicBezTo>
                <a:cubicBezTo>
                  <a:pt x="12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8"/>
                  <a:pt x="15" y="18"/>
                  <a:pt x="15" y="18"/>
                </a:cubicBezTo>
                <a:cubicBezTo>
                  <a:pt x="15" y="18"/>
                  <a:pt x="15" y="17"/>
                  <a:pt x="16" y="17"/>
                </a:cubicBezTo>
                <a:cubicBezTo>
                  <a:pt x="16" y="17"/>
                  <a:pt x="17" y="17"/>
                  <a:pt x="17" y="16"/>
                </a:cubicBezTo>
                <a:cubicBezTo>
                  <a:pt x="18" y="16"/>
                  <a:pt x="19" y="15"/>
                  <a:pt x="21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30" y="15"/>
                  <a:pt x="30" y="15"/>
                  <a:pt x="30" y="15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2" y="16"/>
                  <a:pt x="32" y="16"/>
                </a:cubicBezTo>
                <a:cubicBezTo>
                  <a:pt x="34" y="18"/>
                  <a:pt x="35" y="19"/>
                  <a:pt x="36" y="19"/>
                </a:cubicBezTo>
                <a:cubicBezTo>
                  <a:pt x="36" y="19"/>
                  <a:pt x="35" y="19"/>
                  <a:pt x="35" y="19"/>
                </a:cubicBezTo>
                <a:cubicBezTo>
                  <a:pt x="36" y="21"/>
                  <a:pt x="36" y="21"/>
                  <a:pt x="36" y="21"/>
                </a:cubicBezTo>
                <a:cubicBezTo>
                  <a:pt x="36" y="22"/>
                  <a:pt x="36" y="22"/>
                  <a:pt x="36" y="22"/>
                </a:cubicBezTo>
                <a:cubicBezTo>
                  <a:pt x="37" y="22"/>
                  <a:pt x="37" y="23"/>
                  <a:pt x="37" y="23"/>
                </a:cubicBezTo>
                <a:cubicBezTo>
                  <a:pt x="37" y="24"/>
                  <a:pt x="37" y="24"/>
                  <a:pt x="36" y="25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2" y="32"/>
                </a:cubicBezTo>
                <a:cubicBezTo>
                  <a:pt x="32" y="32"/>
                  <a:pt x="32" y="32"/>
                  <a:pt x="32" y="33"/>
                </a:cubicBezTo>
                <a:cubicBezTo>
                  <a:pt x="31" y="33"/>
                  <a:pt x="31" y="33"/>
                  <a:pt x="30" y="34"/>
                </a:cubicBezTo>
                <a:cubicBezTo>
                  <a:pt x="30" y="34"/>
                  <a:pt x="29" y="34"/>
                  <a:pt x="29" y="35"/>
                </a:cubicBezTo>
                <a:cubicBezTo>
                  <a:pt x="28" y="35"/>
                  <a:pt x="28" y="35"/>
                  <a:pt x="27" y="36"/>
                </a:cubicBezTo>
                <a:cubicBezTo>
                  <a:pt x="27" y="36"/>
                  <a:pt x="27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5" y="37"/>
                  <a:pt x="20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9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42"/>
                  <a:pt x="19" y="43"/>
                  <a:pt x="20" y="43"/>
                </a:cubicBezTo>
                <a:cubicBezTo>
                  <a:pt x="22" y="46"/>
                  <a:pt x="22" y="46"/>
                  <a:pt x="22" y="46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8"/>
                  <a:pt x="24" y="48"/>
                  <a:pt x="24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8" y="52"/>
                  <a:pt x="28" y="52"/>
                  <a:pt x="28" y="52"/>
                </a:cubicBezTo>
                <a:cubicBezTo>
                  <a:pt x="31" y="53"/>
                  <a:pt x="31" y="53"/>
                  <a:pt x="31" y="53"/>
                </a:cubicBezTo>
                <a:cubicBezTo>
                  <a:pt x="33" y="53"/>
                  <a:pt x="33" y="53"/>
                  <a:pt x="33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7" y="52"/>
                  <a:pt x="38" y="52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48"/>
                  <a:pt x="41" y="48"/>
                  <a:pt x="41" y="48"/>
                </a:cubicBezTo>
                <a:cubicBezTo>
                  <a:pt x="41" y="47"/>
                  <a:pt x="41" y="47"/>
                  <a:pt x="41" y="47"/>
                </a:cubicBezTo>
                <a:cubicBezTo>
                  <a:pt x="42" y="47"/>
                  <a:pt x="42" y="46"/>
                  <a:pt x="42" y="4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46"/>
                  <a:pt x="43" y="46"/>
                  <a:pt x="44" y="4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3" name="Freeform 503"/>
          <p:cNvSpPr>
            <a:spLocks noEditPoints="1"/>
          </p:cNvSpPr>
          <p:nvPr/>
        </p:nvSpPr>
        <p:spPr bwMode="auto">
          <a:xfrm>
            <a:off x="3994150" y="139701"/>
            <a:ext cx="63500" cy="111125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8" y="4"/>
              </a:cxn>
              <a:cxn ang="0">
                <a:pos x="15" y="3"/>
              </a:cxn>
              <a:cxn ang="0">
                <a:pos x="12" y="5"/>
              </a:cxn>
              <a:cxn ang="0">
                <a:pos x="11" y="5"/>
              </a:cxn>
              <a:cxn ang="0">
                <a:pos x="11" y="6"/>
              </a:cxn>
              <a:cxn ang="0">
                <a:pos x="10" y="8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3" y="15"/>
              </a:cxn>
              <a:cxn ang="0">
                <a:pos x="14" y="13"/>
              </a:cxn>
              <a:cxn ang="0">
                <a:pos x="23" y="31"/>
              </a:cxn>
              <a:cxn ang="0">
                <a:pos x="22" y="36"/>
              </a:cxn>
              <a:cxn ang="0">
                <a:pos x="19" y="38"/>
              </a:cxn>
              <a:cxn ang="0">
                <a:pos x="16" y="40"/>
              </a:cxn>
              <a:cxn ang="0">
                <a:pos x="14" y="42"/>
              </a:cxn>
              <a:cxn ang="0">
                <a:pos x="11" y="42"/>
              </a:cxn>
              <a:cxn ang="0">
                <a:pos x="7" y="42"/>
              </a:cxn>
              <a:cxn ang="0">
                <a:pos x="3" y="39"/>
              </a:cxn>
              <a:cxn ang="0">
                <a:pos x="1" y="37"/>
              </a:cxn>
              <a:cxn ang="0">
                <a:pos x="0" y="29"/>
              </a:cxn>
              <a:cxn ang="0">
                <a:pos x="1" y="24"/>
              </a:cxn>
              <a:cxn ang="0">
                <a:pos x="2" y="21"/>
              </a:cxn>
              <a:cxn ang="0">
                <a:pos x="1" y="18"/>
              </a:cxn>
              <a:cxn ang="0">
                <a:pos x="2" y="12"/>
              </a:cxn>
              <a:cxn ang="0">
                <a:pos x="4" y="12"/>
              </a:cxn>
              <a:cxn ang="0">
                <a:pos x="8" y="5"/>
              </a:cxn>
              <a:cxn ang="0">
                <a:pos x="9" y="4"/>
              </a:cxn>
              <a:cxn ang="0">
                <a:pos x="13" y="1"/>
              </a:cxn>
              <a:cxn ang="0">
                <a:pos x="16" y="0"/>
              </a:cxn>
              <a:cxn ang="0">
                <a:pos x="17" y="0"/>
              </a:cxn>
              <a:cxn ang="0">
                <a:pos x="20" y="3"/>
              </a:cxn>
              <a:cxn ang="0">
                <a:pos x="21" y="7"/>
              </a:cxn>
              <a:cxn ang="0">
                <a:pos x="20" y="12"/>
              </a:cxn>
              <a:cxn ang="0">
                <a:pos x="13" y="19"/>
              </a:cxn>
              <a:cxn ang="0">
                <a:pos x="10" y="20"/>
              </a:cxn>
              <a:cxn ang="0">
                <a:pos x="7" y="21"/>
              </a:cxn>
              <a:cxn ang="0">
                <a:pos x="3" y="24"/>
              </a:cxn>
              <a:cxn ang="0">
                <a:pos x="3" y="30"/>
              </a:cxn>
              <a:cxn ang="0">
                <a:pos x="2" y="32"/>
              </a:cxn>
              <a:cxn ang="0">
                <a:pos x="4" y="37"/>
              </a:cxn>
              <a:cxn ang="0">
                <a:pos x="8" y="39"/>
              </a:cxn>
              <a:cxn ang="0">
                <a:pos x="15" y="37"/>
              </a:cxn>
              <a:cxn ang="0">
                <a:pos x="17" y="36"/>
              </a:cxn>
              <a:cxn ang="0">
                <a:pos x="20" y="34"/>
              </a:cxn>
              <a:cxn ang="0">
                <a:pos x="23" y="31"/>
              </a:cxn>
            </a:cxnLst>
            <a:rect l="0" t="0" r="r" b="b"/>
            <a:pathLst>
              <a:path w="24" h="42">
                <a:moveTo>
                  <a:pt x="16" y="12"/>
                </a:moveTo>
                <a:cubicBezTo>
                  <a:pt x="16" y="12"/>
                  <a:pt x="17" y="11"/>
                  <a:pt x="17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8"/>
                  <a:pt x="19" y="8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5"/>
                  <a:pt x="18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4"/>
                  <a:pt x="14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2"/>
                </a:cubicBezTo>
                <a:cubicBezTo>
                  <a:pt x="7" y="12"/>
                  <a:pt x="6" y="14"/>
                  <a:pt x="5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9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1" y="16"/>
                  <a:pt x="11" y="16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6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33"/>
                  <a:pt x="23" y="33"/>
                  <a:pt x="23" y="34"/>
                </a:cubicBezTo>
                <a:cubicBezTo>
                  <a:pt x="22" y="34"/>
                  <a:pt x="22" y="35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2"/>
                </a:cubicBezTo>
                <a:cubicBezTo>
                  <a:pt x="1" y="22"/>
                  <a:pt x="2" y="22"/>
                  <a:pt x="2" y="21"/>
                </a:cubicBezTo>
                <a:cubicBezTo>
                  <a:pt x="2" y="21"/>
                  <a:pt x="2" y="20"/>
                  <a:pt x="1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2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4" y="13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6" y="10"/>
                  <a:pt x="6" y="8"/>
                  <a:pt x="7" y="7"/>
                </a:cubicBezTo>
                <a:cubicBezTo>
                  <a:pt x="8" y="7"/>
                  <a:pt x="8" y="6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10" y="3"/>
                </a:cubicBezTo>
                <a:cubicBezTo>
                  <a:pt x="11" y="3"/>
                  <a:pt x="11" y="2"/>
                  <a:pt x="12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1"/>
                  <a:pt x="13" y="1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1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2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4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5" y="20"/>
                </a:cubicBezTo>
                <a:cubicBezTo>
                  <a:pt x="4" y="21"/>
                  <a:pt x="4" y="22"/>
                  <a:pt x="4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3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2" y="34"/>
                </a:cubicBezTo>
                <a:cubicBezTo>
                  <a:pt x="2" y="35"/>
                  <a:pt x="3" y="35"/>
                  <a:pt x="3" y="35"/>
                </a:cubicBezTo>
                <a:cubicBezTo>
                  <a:pt x="3" y="36"/>
                  <a:pt x="3" y="36"/>
                  <a:pt x="4" y="37"/>
                </a:cubicBezTo>
                <a:cubicBezTo>
                  <a:pt x="4" y="37"/>
                  <a:pt x="5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5" y="38"/>
                  <a:pt x="15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6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19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1"/>
                </a:cubicBezTo>
                <a:cubicBezTo>
                  <a:pt x="22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4" name="Freeform 504"/>
          <p:cNvSpPr>
            <a:spLocks/>
          </p:cNvSpPr>
          <p:nvPr/>
        </p:nvSpPr>
        <p:spPr bwMode="auto">
          <a:xfrm>
            <a:off x="4081463" y="152401"/>
            <a:ext cx="122237" cy="90488"/>
          </a:xfrm>
          <a:custGeom>
            <a:avLst/>
            <a:gdLst/>
            <a:ahLst/>
            <a:cxnLst>
              <a:cxn ang="0">
                <a:pos x="45" y="22"/>
              </a:cxn>
              <a:cxn ang="0">
                <a:pos x="42" y="26"/>
              </a:cxn>
              <a:cxn ang="0">
                <a:pos x="40" y="29"/>
              </a:cxn>
              <a:cxn ang="0">
                <a:pos x="37" y="31"/>
              </a:cxn>
              <a:cxn ang="0">
                <a:pos x="34" y="32"/>
              </a:cxn>
              <a:cxn ang="0">
                <a:pos x="32" y="32"/>
              </a:cxn>
              <a:cxn ang="0">
                <a:pos x="30" y="30"/>
              </a:cxn>
              <a:cxn ang="0">
                <a:pos x="29" y="27"/>
              </a:cxn>
              <a:cxn ang="0">
                <a:pos x="28" y="25"/>
              </a:cxn>
              <a:cxn ang="0">
                <a:pos x="28" y="20"/>
              </a:cxn>
              <a:cxn ang="0">
                <a:pos x="26" y="9"/>
              </a:cxn>
              <a:cxn ang="0">
                <a:pos x="25" y="7"/>
              </a:cxn>
              <a:cxn ang="0">
                <a:pos x="22" y="6"/>
              </a:cxn>
              <a:cxn ang="0">
                <a:pos x="17" y="13"/>
              </a:cxn>
              <a:cxn ang="0">
                <a:pos x="15" y="18"/>
              </a:cxn>
              <a:cxn ang="0">
                <a:pos x="14" y="20"/>
              </a:cxn>
              <a:cxn ang="0">
                <a:pos x="11" y="24"/>
              </a:cxn>
              <a:cxn ang="0">
                <a:pos x="9" y="27"/>
              </a:cxn>
              <a:cxn ang="0">
                <a:pos x="4" y="32"/>
              </a:cxn>
              <a:cxn ang="0">
                <a:pos x="2" y="34"/>
              </a:cxn>
              <a:cxn ang="0">
                <a:pos x="0" y="31"/>
              </a:cxn>
              <a:cxn ang="0">
                <a:pos x="1" y="28"/>
              </a:cxn>
              <a:cxn ang="0">
                <a:pos x="0" y="25"/>
              </a:cxn>
              <a:cxn ang="0">
                <a:pos x="0" y="19"/>
              </a:cxn>
              <a:cxn ang="0">
                <a:pos x="1" y="17"/>
              </a:cxn>
              <a:cxn ang="0">
                <a:pos x="1" y="11"/>
              </a:cxn>
              <a:cxn ang="0">
                <a:pos x="1" y="7"/>
              </a:cxn>
              <a:cxn ang="0">
                <a:pos x="0" y="2"/>
              </a:cxn>
              <a:cxn ang="0">
                <a:pos x="3" y="2"/>
              </a:cxn>
              <a:cxn ang="0">
                <a:pos x="3" y="7"/>
              </a:cxn>
              <a:cxn ang="0">
                <a:pos x="3" y="14"/>
              </a:cxn>
              <a:cxn ang="0">
                <a:pos x="3" y="18"/>
              </a:cxn>
              <a:cxn ang="0">
                <a:pos x="2" y="25"/>
              </a:cxn>
              <a:cxn ang="0">
                <a:pos x="4" y="28"/>
              </a:cxn>
              <a:cxn ang="0">
                <a:pos x="6" y="25"/>
              </a:cxn>
              <a:cxn ang="0">
                <a:pos x="9" y="22"/>
              </a:cxn>
              <a:cxn ang="0">
                <a:pos x="10" y="19"/>
              </a:cxn>
              <a:cxn ang="0">
                <a:pos x="13" y="16"/>
              </a:cxn>
              <a:cxn ang="0">
                <a:pos x="15" y="11"/>
              </a:cxn>
              <a:cxn ang="0">
                <a:pos x="17" y="8"/>
              </a:cxn>
              <a:cxn ang="0">
                <a:pos x="18" y="6"/>
              </a:cxn>
              <a:cxn ang="0">
                <a:pos x="21" y="4"/>
              </a:cxn>
              <a:cxn ang="0">
                <a:pos x="24" y="1"/>
              </a:cxn>
              <a:cxn ang="0">
                <a:pos x="26" y="1"/>
              </a:cxn>
              <a:cxn ang="0">
                <a:pos x="27" y="4"/>
              </a:cxn>
              <a:cxn ang="0">
                <a:pos x="28" y="8"/>
              </a:cxn>
              <a:cxn ang="0">
                <a:pos x="29" y="17"/>
              </a:cxn>
              <a:cxn ang="0">
                <a:pos x="30" y="23"/>
              </a:cxn>
              <a:cxn ang="0">
                <a:pos x="31" y="26"/>
              </a:cxn>
              <a:cxn ang="0">
                <a:pos x="32" y="28"/>
              </a:cxn>
              <a:cxn ang="0">
                <a:pos x="35" y="29"/>
              </a:cxn>
              <a:cxn ang="0">
                <a:pos x="37" y="28"/>
              </a:cxn>
              <a:cxn ang="0">
                <a:pos x="40" y="26"/>
              </a:cxn>
              <a:cxn ang="0">
                <a:pos x="41" y="24"/>
              </a:cxn>
              <a:cxn ang="0">
                <a:pos x="44" y="20"/>
              </a:cxn>
              <a:cxn ang="0">
                <a:pos x="46" y="21"/>
              </a:cxn>
            </a:cxnLst>
            <a:rect l="0" t="0" r="r" b="b"/>
            <a:pathLst>
              <a:path w="46" h="34">
                <a:moveTo>
                  <a:pt x="46" y="21"/>
                </a:moveTo>
                <a:cubicBezTo>
                  <a:pt x="46" y="21"/>
                  <a:pt x="46" y="22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3"/>
                  <a:pt x="45" y="23"/>
                  <a:pt x="44" y="24"/>
                </a:cubicBezTo>
                <a:cubicBezTo>
                  <a:pt x="43" y="25"/>
                  <a:pt x="43" y="26"/>
                  <a:pt x="4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8"/>
                  <a:pt x="41" y="28"/>
                  <a:pt x="40" y="28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39" y="30"/>
                  <a:pt x="39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6" y="31"/>
                  <a:pt x="36" y="31"/>
                  <a:pt x="36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1" y="30"/>
                  <a:pt x="31" y="30"/>
                  <a:pt x="31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29" y="29"/>
                  <a:pt x="29" y="28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2"/>
                  <a:pt x="26" y="10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6"/>
                  <a:pt x="25" y="5"/>
                  <a:pt x="24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4"/>
                  <a:pt x="17" y="15"/>
                  <a:pt x="16" y="15"/>
                </a:cubicBezTo>
                <a:cubicBezTo>
                  <a:pt x="16" y="15"/>
                  <a:pt x="16" y="16"/>
                  <a:pt x="15" y="1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3"/>
                  <a:pt x="11" y="23"/>
                  <a:pt x="11" y="24"/>
                </a:cubicBezTo>
                <a:cubicBezTo>
                  <a:pt x="10" y="24"/>
                  <a:pt x="10" y="24"/>
                  <a:pt x="10" y="25"/>
                </a:cubicBezTo>
                <a:cubicBezTo>
                  <a:pt x="10" y="26"/>
                  <a:pt x="9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8"/>
                  <a:pt x="7" y="29"/>
                </a:cubicBezTo>
                <a:cubicBezTo>
                  <a:pt x="7" y="29"/>
                  <a:pt x="6" y="30"/>
                  <a:pt x="5" y="30"/>
                </a:cubicBezTo>
                <a:cubicBezTo>
                  <a:pt x="5" y="31"/>
                  <a:pt x="5" y="32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4"/>
                  <a:pt x="3" y="34"/>
                  <a:pt x="2" y="34"/>
                </a:cubicBezTo>
                <a:cubicBezTo>
                  <a:pt x="1" y="34"/>
                  <a:pt x="1" y="34"/>
                  <a:pt x="1" y="33"/>
                </a:cubicBezTo>
                <a:cubicBezTo>
                  <a:pt x="1" y="32"/>
                  <a:pt x="0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1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1" y="17"/>
                  <a:pt x="1" y="17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9"/>
                  <a:pt x="0" y="9"/>
                  <a:pt x="0" y="9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4"/>
                  <a:pt x="1" y="4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1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3" y="3"/>
                  <a:pt x="3" y="4"/>
                </a:cubicBezTo>
                <a:cubicBezTo>
                  <a:pt x="4" y="5"/>
                  <a:pt x="4" y="5"/>
                  <a:pt x="4" y="5"/>
                </a:cubicBezTo>
                <a:cubicBezTo>
                  <a:pt x="3" y="7"/>
                  <a:pt x="3" y="7"/>
                  <a:pt x="3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3"/>
                  <a:pt x="2" y="24"/>
                  <a:pt x="2" y="25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6"/>
                  <a:pt x="6" y="26"/>
                  <a:pt x="6" y="25"/>
                </a:cubicBezTo>
                <a:cubicBezTo>
                  <a:pt x="6" y="24"/>
                  <a:pt x="7" y="24"/>
                  <a:pt x="7" y="24"/>
                </a:cubicBezTo>
                <a:cubicBezTo>
                  <a:pt x="7" y="24"/>
                  <a:pt x="8" y="23"/>
                  <a:pt x="8" y="23"/>
                </a:cubicBezTo>
                <a:cubicBezTo>
                  <a:pt x="8" y="23"/>
                  <a:pt x="8" y="22"/>
                  <a:pt x="9" y="22"/>
                </a:cubicBezTo>
                <a:cubicBezTo>
                  <a:pt x="9" y="21"/>
                  <a:pt x="10" y="21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1" y="19"/>
                  <a:pt x="11" y="18"/>
                </a:cubicBezTo>
                <a:cubicBezTo>
                  <a:pt x="11" y="18"/>
                  <a:pt x="12" y="18"/>
                  <a:pt x="12" y="18"/>
                </a:cubicBezTo>
                <a:cubicBezTo>
                  <a:pt x="12" y="17"/>
                  <a:pt x="12" y="16"/>
                  <a:pt x="13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0"/>
                  <a:pt x="17" y="10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9" y="6"/>
                </a:cubicBezTo>
                <a:cubicBezTo>
                  <a:pt x="19" y="5"/>
                  <a:pt x="20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3"/>
                  <a:pt x="22" y="3"/>
                  <a:pt x="22" y="2"/>
                </a:cubicBezTo>
                <a:cubicBezTo>
                  <a:pt x="22" y="2"/>
                  <a:pt x="23" y="1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"/>
                  <a:pt x="26" y="1"/>
                  <a:pt x="26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7" y="6"/>
                  <a:pt x="27" y="6"/>
                  <a:pt x="27" y="6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1"/>
                  <a:pt x="28" y="11"/>
                  <a:pt x="28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3"/>
                  <a:pt x="30" y="23"/>
                </a:cubicBezTo>
                <a:cubicBezTo>
                  <a:pt x="31" y="23"/>
                  <a:pt x="31" y="24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29"/>
                  <a:pt x="33" y="29"/>
                  <a:pt x="34" y="29"/>
                </a:cubicBezTo>
                <a:cubicBezTo>
                  <a:pt x="34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9"/>
                  <a:pt x="36" y="29"/>
                  <a:pt x="36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8" y="27"/>
                  <a:pt x="39" y="27"/>
                </a:cubicBezTo>
                <a:cubicBezTo>
                  <a:pt x="39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5"/>
                  <a:pt x="40" y="25"/>
                  <a:pt x="40" y="25"/>
                </a:cubicBezTo>
                <a:cubicBezTo>
                  <a:pt x="40" y="25"/>
                  <a:pt x="41" y="25"/>
                  <a:pt x="41" y="24"/>
                </a:cubicBezTo>
                <a:cubicBezTo>
                  <a:pt x="41" y="24"/>
                  <a:pt x="42" y="24"/>
                  <a:pt x="42" y="23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2"/>
                  <a:pt x="43" y="21"/>
                  <a:pt x="44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1"/>
                  <a:pt x="46" y="21"/>
                  <a:pt x="46" y="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5" name="Freeform 505"/>
          <p:cNvSpPr>
            <a:spLocks/>
          </p:cNvSpPr>
          <p:nvPr/>
        </p:nvSpPr>
        <p:spPr bwMode="auto">
          <a:xfrm>
            <a:off x="4703763" y="431801"/>
            <a:ext cx="82550" cy="101600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27" y="35"/>
              </a:cxn>
              <a:cxn ang="0">
                <a:pos x="24" y="37"/>
              </a:cxn>
              <a:cxn ang="0">
                <a:pos x="21" y="37"/>
              </a:cxn>
              <a:cxn ang="0">
                <a:pos x="18" y="38"/>
              </a:cxn>
              <a:cxn ang="0">
                <a:pos x="16" y="38"/>
              </a:cxn>
              <a:cxn ang="0">
                <a:pos x="14" y="38"/>
              </a:cxn>
              <a:cxn ang="0">
                <a:pos x="12" y="38"/>
              </a:cxn>
              <a:cxn ang="0">
                <a:pos x="9" y="38"/>
              </a:cxn>
              <a:cxn ang="0">
                <a:pos x="4" y="37"/>
              </a:cxn>
              <a:cxn ang="0">
                <a:pos x="3" y="37"/>
              </a:cxn>
              <a:cxn ang="0">
                <a:pos x="2" y="33"/>
              </a:cxn>
              <a:cxn ang="0">
                <a:pos x="2" y="32"/>
              </a:cxn>
              <a:cxn ang="0">
                <a:pos x="3" y="32"/>
              </a:cxn>
              <a:cxn ang="0">
                <a:pos x="5" y="34"/>
              </a:cxn>
              <a:cxn ang="0">
                <a:pos x="8" y="36"/>
              </a:cxn>
              <a:cxn ang="0">
                <a:pos x="22" y="34"/>
              </a:cxn>
              <a:cxn ang="0">
                <a:pos x="24" y="33"/>
              </a:cxn>
              <a:cxn ang="0">
                <a:pos x="27" y="32"/>
              </a:cxn>
              <a:cxn ang="0">
                <a:pos x="28" y="30"/>
              </a:cxn>
              <a:cxn ang="0">
                <a:pos x="27" y="28"/>
              </a:cxn>
              <a:cxn ang="0">
                <a:pos x="25" y="27"/>
              </a:cxn>
              <a:cxn ang="0">
                <a:pos x="23" y="27"/>
              </a:cxn>
              <a:cxn ang="0">
                <a:pos x="19" y="25"/>
              </a:cxn>
              <a:cxn ang="0">
                <a:pos x="17" y="25"/>
              </a:cxn>
              <a:cxn ang="0">
                <a:pos x="15" y="24"/>
              </a:cxn>
              <a:cxn ang="0">
                <a:pos x="9" y="21"/>
              </a:cxn>
              <a:cxn ang="0">
                <a:pos x="5" y="17"/>
              </a:cxn>
              <a:cxn ang="0">
                <a:pos x="4" y="11"/>
              </a:cxn>
              <a:cxn ang="0">
                <a:pos x="7" y="6"/>
              </a:cxn>
              <a:cxn ang="0">
                <a:pos x="15" y="1"/>
              </a:cxn>
              <a:cxn ang="0">
                <a:pos x="23" y="0"/>
              </a:cxn>
              <a:cxn ang="0">
                <a:pos x="25" y="1"/>
              </a:cxn>
              <a:cxn ang="0">
                <a:pos x="26" y="5"/>
              </a:cxn>
              <a:cxn ang="0">
                <a:pos x="21" y="4"/>
              </a:cxn>
              <a:cxn ang="0">
                <a:pos x="19" y="3"/>
              </a:cxn>
              <a:cxn ang="0">
                <a:pos x="14" y="6"/>
              </a:cxn>
              <a:cxn ang="0">
                <a:pos x="11" y="7"/>
              </a:cxn>
              <a:cxn ang="0">
                <a:pos x="9" y="8"/>
              </a:cxn>
              <a:cxn ang="0">
                <a:pos x="6" y="14"/>
              </a:cxn>
              <a:cxn ang="0">
                <a:pos x="8" y="17"/>
              </a:cxn>
              <a:cxn ang="0">
                <a:pos x="10" y="19"/>
              </a:cxn>
              <a:cxn ang="0">
                <a:pos x="14" y="21"/>
              </a:cxn>
              <a:cxn ang="0">
                <a:pos x="20" y="23"/>
              </a:cxn>
              <a:cxn ang="0">
                <a:pos x="24" y="24"/>
              </a:cxn>
              <a:cxn ang="0">
                <a:pos x="27" y="25"/>
              </a:cxn>
              <a:cxn ang="0">
                <a:pos x="29" y="28"/>
              </a:cxn>
              <a:cxn ang="0">
                <a:pos x="30" y="29"/>
              </a:cxn>
            </a:cxnLst>
            <a:rect l="0" t="0" r="r" b="b"/>
            <a:pathLst>
              <a:path w="31" h="38">
                <a:moveTo>
                  <a:pt x="31" y="31"/>
                </a:moveTo>
                <a:cubicBezTo>
                  <a:pt x="31" y="31"/>
                  <a:pt x="31" y="31"/>
                  <a:pt x="31" y="31"/>
                </a:cubicBezTo>
                <a:cubicBezTo>
                  <a:pt x="30" y="31"/>
                  <a:pt x="30" y="32"/>
                  <a:pt x="29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7"/>
                  <a:pt x="23" y="37"/>
                </a:cubicBezTo>
                <a:cubicBezTo>
                  <a:pt x="23" y="37"/>
                  <a:pt x="22" y="37"/>
                  <a:pt x="22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8"/>
                  <a:pt x="21" y="38"/>
                  <a:pt x="21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8"/>
                  <a:pt x="12" y="38"/>
                  <a:pt x="12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8" y="38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3" y="37"/>
                  <a:pt x="3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1" y="37"/>
                  <a:pt x="0" y="35"/>
                  <a:pt x="0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6" y="33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6"/>
                  <a:pt x="20" y="26"/>
                  <a:pt x="19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4"/>
                  <a:pt x="15" y="24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0"/>
                  <a:pt x="5" y="9"/>
                  <a:pt x="5" y="8"/>
                </a:cubicBezTo>
                <a:cubicBezTo>
                  <a:pt x="6" y="7"/>
                  <a:pt x="7" y="7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6"/>
                  <a:pt x="8" y="5"/>
                  <a:pt x="9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5" y="1"/>
                  <a:pt x="15" y="1"/>
                  <a:pt x="15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5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4"/>
                  <a:pt x="26" y="5"/>
                  <a:pt x="26" y="5"/>
                </a:cubicBezTo>
                <a:cubicBezTo>
                  <a:pt x="26" y="6"/>
                  <a:pt x="25" y="6"/>
                  <a:pt x="25" y="6"/>
                </a:cubicBezTo>
                <a:cubicBezTo>
                  <a:pt x="25" y="6"/>
                  <a:pt x="24" y="5"/>
                  <a:pt x="24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6" y="5"/>
                </a:cubicBezTo>
                <a:cubicBezTo>
                  <a:pt x="15" y="5"/>
                  <a:pt x="14" y="5"/>
                  <a:pt x="14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1" y="6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1"/>
                  <a:pt x="7" y="11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7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1" y="23"/>
                  <a:pt x="21" y="23"/>
                </a:cubicBezTo>
                <a:cubicBezTo>
                  <a:pt x="22" y="23"/>
                  <a:pt x="22" y="23"/>
                  <a:pt x="23" y="24"/>
                </a:cubicBezTo>
                <a:cubicBezTo>
                  <a:pt x="23" y="24"/>
                  <a:pt x="24" y="24"/>
                  <a:pt x="24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7"/>
                  <a:pt x="29" y="27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30"/>
                  <a:pt x="31" y="30"/>
                  <a:pt x="31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6" name="Freeform 506"/>
          <p:cNvSpPr>
            <a:spLocks/>
          </p:cNvSpPr>
          <p:nvPr/>
        </p:nvSpPr>
        <p:spPr bwMode="auto">
          <a:xfrm>
            <a:off x="4813300" y="442913"/>
            <a:ext cx="125412" cy="90488"/>
          </a:xfrm>
          <a:custGeom>
            <a:avLst/>
            <a:gdLst/>
            <a:ahLst/>
            <a:cxnLst>
              <a:cxn ang="0">
                <a:pos x="46" y="22"/>
              </a:cxn>
              <a:cxn ang="0">
                <a:pos x="43" y="26"/>
              </a:cxn>
              <a:cxn ang="0">
                <a:pos x="41" y="28"/>
              </a:cxn>
              <a:cxn ang="0">
                <a:pos x="38" y="30"/>
              </a:cxn>
              <a:cxn ang="0">
                <a:pos x="35" y="31"/>
              </a:cxn>
              <a:cxn ang="0">
                <a:pos x="33" y="31"/>
              </a:cxn>
              <a:cxn ang="0">
                <a:pos x="31" y="30"/>
              </a:cxn>
              <a:cxn ang="0">
                <a:pos x="29" y="26"/>
              </a:cxn>
              <a:cxn ang="0">
                <a:pos x="29" y="24"/>
              </a:cxn>
              <a:cxn ang="0">
                <a:pos x="28" y="19"/>
              </a:cxn>
              <a:cxn ang="0">
                <a:pos x="26" y="8"/>
              </a:cxn>
              <a:cxn ang="0">
                <a:pos x="26" y="7"/>
              </a:cxn>
              <a:cxn ang="0">
                <a:pos x="23" y="6"/>
              </a:cxn>
              <a:cxn ang="0">
                <a:pos x="18" y="13"/>
              </a:cxn>
              <a:cxn ang="0">
                <a:pos x="16" y="17"/>
              </a:cxn>
              <a:cxn ang="0">
                <a:pos x="15" y="20"/>
              </a:cxn>
              <a:cxn ang="0">
                <a:pos x="11" y="23"/>
              </a:cxn>
              <a:cxn ang="0">
                <a:pos x="10" y="26"/>
              </a:cxn>
              <a:cxn ang="0">
                <a:pos x="5" y="31"/>
              </a:cxn>
              <a:cxn ang="0">
                <a:pos x="3" y="34"/>
              </a:cxn>
              <a:cxn ang="0">
                <a:pos x="0" y="30"/>
              </a:cxn>
              <a:cxn ang="0">
                <a:pos x="1" y="28"/>
              </a:cxn>
              <a:cxn ang="0">
                <a:pos x="0" y="24"/>
              </a:cxn>
              <a:cxn ang="0">
                <a:pos x="1" y="18"/>
              </a:cxn>
              <a:cxn ang="0">
                <a:pos x="1" y="16"/>
              </a:cxn>
              <a:cxn ang="0">
                <a:pos x="1" y="11"/>
              </a:cxn>
              <a:cxn ang="0">
                <a:pos x="1" y="6"/>
              </a:cxn>
              <a:cxn ang="0">
                <a:pos x="1" y="2"/>
              </a:cxn>
              <a:cxn ang="0">
                <a:pos x="4" y="2"/>
              </a:cxn>
              <a:cxn ang="0">
                <a:pos x="4" y="6"/>
              </a:cxn>
              <a:cxn ang="0">
                <a:pos x="4" y="14"/>
              </a:cxn>
              <a:cxn ang="0">
                <a:pos x="4" y="18"/>
              </a:cxn>
              <a:cxn ang="0">
                <a:pos x="3" y="24"/>
              </a:cxn>
              <a:cxn ang="0">
                <a:pos x="4" y="27"/>
              </a:cxn>
              <a:cxn ang="0">
                <a:pos x="7" y="25"/>
              </a:cxn>
              <a:cxn ang="0">
                <a:pos x="10" y="21"/>
              </a:cxn>
              <a:cxn ang="0">
                <a:pos x="11" y="18"/>
              </a:cxn>
              <a:cxn ang="0">
                <a:pos x="14" y="16"/>
              </a:cxn>
              <a:cxn ang="0">
                <a:pos x="16" y="11"/>
              </a:cxn>
              <a:cxn ang="0">
                <a:pos x="18" y="7"/>
              </a:cxn>
              <a:cxn ang="0">
                <a:pos x="19" y="6"/>
              </a:cxn>
              <a:cxn ang="0">
                <a:pos x="21" y="3"/>
              </a:cxn>
              <a:cxn ang="0">
                <a:pos x="25" y="0"/>
              </a:cxn>
              <a:cxn ang="0">
                <a:pos x="27" y="1"/>
              </a:cxn>
              <a:cxn ang="0">
                <a:pos x="28" y="3"/>
              </a:cxn>
              <a:cxn ang="0">
                <a:pos x="29" y="8"/>
              </a:cxn>
              <a:cxn ang="0">
                <a:pos x="30" y="16"/>
              </a:cxn>
              <a:cxn ang="0">
                <a:pos x="31" y="22"/>
              </a:cxn>
              <a:cxn ang="0">
                <a:pos x="32" y="26"/>
              </a:cxn>
              <a:cxn ang="0">
                <a:pos x="33" y="28"/>
              </a:cxn>
              <a:cxn ang="0">
                <a:pos x="36" y="28"/>
              </a:cxn>
              <a:cxn ang="0">
                <a:pos x="38" y="27"/>
              </a:cxn>
              <a:cxn ang="0">
                <a:pos x="41" y="25"/>
              </a:cxn>
              <a:cxn ang="0">
                <a:pos x="42" y="24"/>
              </a:cxn>
              <a:cxn ang="0">
                <a:pos x="45" y="20"/>
              </a:cxn>
              <a:cxn ang="0">
                <a:pos x="47" y="20"/>
              </a:cxn>
            </a:cxnLst>
            <a:rect l="0" t="0" r="r" b="b"/>
            <a:pathLst>
              <a:path w="47" h="34">
                <a:moveTo>
                  <a:pt x="47" y="20"/>
                </a:moveTo>
                <a:cubicBezTo>
                  <a:pt x="47" y="21"/>
                  <a:pt x="47" y="21"/>
                  <a:pt x="46" y="22"/>
                </a:cubicBezTo>
                <a:cubicBezTo>
                  <a:pt x="46" y="22"/>
                  <a:pt x="46" y="22"/>
                  <a:pt x="46" y="22"/>
                </a:cubicBezTo>
                <a:cubicBezTo>
                  <a:pt x="46" y="22"/>
                  <a:pt x="46" y="23"/>
                  <a:pt x="45" y="24"/>
                </a:cubicBezTo>
                <a:cubicBezTo>
                  <a:pt x="44" y="24"/>
                  <a:pt x="44" y="25"/>
                  <a:pt x="44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7"/>
                  <a:pt x="42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0" y="29"/>
                  <a:pt x="40" y="29"/>
                </a:cubicBezTo>
                <a:cubicBezTo>
                  <a:pt x="39" y="30"/>
                  <a:pt x="39" y="30"/>
                  <a:pt x="39" y="30"/>
                </a:cubicBezTo>
                <a:cubicBezTo>
                  <a:pt x="38" y="30"/>
                  <a:pt x="38" y="30"/>
                  <a:pt x="38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30"/>
                  <a:pt x="32" y="30"/>
                  <a:pt x="32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30"/>
                  <a:pt x="31" y="29"/>
                  <a:pt x="31" y="29"/>
                </a:cubicBezTo>
                <a:cubicBezTo>
                  <a:pt x="30" y="28"/>
                  <a:pt x="29" y="27"/>
                  <a:pt x="29" y="27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3"/>
                  <a:pt x="29" y="23"/>
                  <a:pt x="29" y="23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2"/>
                  <a:pt x="26" y="9"/>
                  <a:pt x="26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6" y="7"/>
                  <a:pt x="2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6"/>
                  <a:pt x="25" y="5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19" y="10"/>
                  <a:pt x="19" y="10"/>
                  <a:pt x="19" y="10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3"/>
                  <a:pt x="17" y="14"/>
                  <a:pt x="17" y="14"/>
                </a:cubicBezTo>
                <a:cubicBezTo>
                  <a:pt x="17" y="15"/>
                  <a:pt x="16" y="16"/>
                  <a:pt x="16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3"/>
                  <a:pt x="11" y="23"/>
                </a:cubicBezTo>
                <a:cubicBezTo>
                  <a:pt x="11" y="23"/>
                  <a:pt x="11" y="24"/>
                  <a:pt x="11" y="25"/>
                </a:cubicBezTo>
                <a:cubicBezTo>
                  <a:pt x="11" y="25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9" y="27"/>
                  <a:pt x="9" y="28"/>
                  <a:pt x="8" y="28"/>
                </a:cubicBezTo>
                <a:cubicBezTo>
                  <a:pt x="8" y="29"/>
                  <a:pt x="7" y="29"/>
                  <a:pt x="6" y="30"/>
                </a:cubicBezTo>
                <a:cubicBezTo>
                  <a:pt x="6" y="31"/>
                  <a:pt x="6" y="31"/>
                  <a:pt x="5" y="31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3"/>
                  <a:pt x="5" y="33"/>
                </a:cubicBezTo>
                <a:cubicBezTo>
                  <a:pt x="4" y="33"/>
                  <a:pt x="4" y="34"/>
                  <a:pt x="3" y="34"/>
                </a:cubicBezTo>
                <a:cubicBezTo>
                  <a:pt x="2" y="34"/>
                  <a:pt x="2" y="33"/>
                  <a:pt x="2" y="32"/>
                </a:cubicBezTo>
                <a:cubicBezTo>
                  <a:pt x="1" y="32"/>
                  <a:pt x="1" y="31"/>
                  <a:pt x="1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1" y="20"/>
                  <a:pt x="1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2"/>
                  <a:pt x="2" y="12"/>
                  <a:pt x="2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9"/>
                  <a:pt x="1" y="9"/>
                  <a:pt x="1" y="9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2" y="4"/>
                  <a:pt x="2" y="4"/>
                </a:cubicBezTo>
                <a:cubicBezTo>
                  <a:pt x="1" y="2"/>
                  <a:pt x="1" y="2"/>
                  <a:pt x="1" y="2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4" y="1"/>
                </a:cubicBezTo>
                <a:cubicBezTo>
                  <a:pt x="4" y="1"/>
                  <a:pt x="4" y="1"/>
                  <a:pt x="4" y="2"/>
                </a:cubicBezTo>
                <a:cubicBezTo>
                  <a:pt x="4" y="2"/>
                  <a:pt x="4" y="3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4" y="6"/>
                  <a:pt x="4" y="6"/>
                  <a:pt x="4" y="6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9"/>
                  <a:pt x="3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3"/>
                  <a:pt x="3" y="24"/>
                  <a:pt x="3" y="24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7"/>
                  <a:pt x="5" y="27"/>
                  <a:pt x="5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5"/>
                  <a:pt x="7" y="25"/>
                </a:cubicBezTo>
                <a:cubicBezTo>
                  <a:pt x="7" y="24"/>
                  <a:pt x="7" y="24"/>
                  <a:pt x="8" y="24"/>
                </a:cubicBezTo>
                <a:cubicBezTo>
                  <a:pt x="8" y="23"/>
                  <a:pt x="8" y="23"/>
                  <a:pt x="9" y="22"/>
                </a:cubicBezTo>
                <a:cubicBezTo>
                  <a:pt x="9" y="22"/>
                  <a:pt x="9" y="22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2" y="18"/>
                </a:cubicBezTo>
                <a:cubicBezTo>
                  <a:pt x="12" y="17"/>
                  <a:pt x="12" y="17"/>
                  <a:pt x="13" y="17"/>
                </a:cubicBezTo>
                <a:cubicBezTo>
                  <a:pt x="13" y="16"/>
                  <a:pt x="13" y="16"/>
                  <a:pt x="14" y="16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8" y="9"/>
                  <a:pt x="18" y="8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5"/>
                  <a:pt x="19" y="5"/>
                  <a:pt x="20" y="6"/>
                </a:cubicBezTo>
                <a:cubicBezTo>
                  <a:pt x="20" y="4"/>
                  <a:pt x="21" y="3"/>
                  <a:pt x="21" y="3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3"/>
                  <a:pt x="22" y="2"/>
                  <a:pt x="23" y="2"/>
                </a:cubicBezTo>
                <a:cubicBezTo>
                  <a:pt x="23" y="1"/>
                  <a:pt x="24" y="1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2"/>
                  <a:pt x="27" y="2"/>
                  <a:pt x="27" y="2"/>
                </a:cubicBezTo>
                <a:cubicBezTo>
                  <a:pt x="28" y="3"/>
                  <a:pt x="28" y="3"/>
                  <a:pt x="28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0"/>
                  <a:pt x="29" y="10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2"/>
                  <a:pt x="31" y="22"/>
                  <a:pt x="31" y="22"/>
                </a:cubicBezTo>
                <a:cubicBezTo>
                  <a:pt x="31" y="23"/>
                  <a:pt x="32" y="24"/>
                  <a:pt x="32" y="24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4" y="28"/>
                  <a:pt x="34" y="29"/>
                  <a:pt x="35" y="29"/>
                </a:cubicBezTo>
                <a:cubicBezTo>
                  <a:pt x="35" y="29"/>
                  <a:pt x="36" y="28"/>
                  <a:pt x="36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6"/>
                  <a:pt x="40" y="26"/>
                </a:cubicBezTo>
                <a:cubicBezTo>
                  <a:pt x="40" y="26"/>
                  <a:pt x="40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4"/>
                  <a:pt x="41" y="24"/>
                  <a:pt x="42" y="24"/>
                </a:cubicBezTo>
                <a:cubicBezTo>
                  <a:pt x="42" y="23"/>
                  <a:pt x="42" y="23"/>
                  <a:pt x="43" y="23"/>
                </a:cubicBezTo>
                <a:cubicBezTo>
                  <a:pt x="43" y="22"/>
                  <a:pt x="43" y="22"/>
                  <a:pt x="43" y="22"/>
                </a:cubicBezTo>
                <a:cubicBezTo>
                  <a:pt x="43" y="22"/>
                  <a:pt x="44" y="21"/>
                  <a:pt x="45" y="20"/>
                </a:cubicBezTo>
                <a:cubicBezTo>
                  <a:pt x="46" y="19"/>
                  <a:pt x="46" y="19"/>
                  <a:pt x="46" y="19"/>
                </a:cubicBezTo>
                <a:cubicBezTo>
                  <a:pt x="47" y="19"/>
                  <a:pt x="47" y="19"/>
                  <a:pt x="47" y="19"/>
                </a:cubicBezTo>
                <a:cubicBezTo>
                  <a:pt x="47" y="20"/>
                  <a:pt x="47" y="20"/>
                  <a:pt x="47" y="2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7" name="Freeform 507"/>
          <p:cNvSpPr>
            <a:spLocks noEditPoints="1"/>
          </p:cNvSpPr>
          <p:nvPr/>
        </p:nvSpPr>
        <p:spPr bwMode="auto">
          <a:xfrm>
            <a:off x="4948238" y="427038"/>
            <a:ext cx="80962" cy="106363"/>
          </a:xfrm>
          <a:custGeom>
            <a:avLst/>
            <a:gdLst/>
            <a:ahLst/>
            <a:cxnLst>
              <a:cxn ang="0">
                <a:pos x="21" y="4"/>
              </a:cxn>
              <a:cxn ang="0">
                <a:pos x="18" y="3"/>
              </a:cxn>
              <a:cxn ang="0">
                <a:pos x="16" y="3"/>
              </a:cxn>
              <a:cxn ang="0">
                <a:pos x="11" y="4"/>
              </a:cxn>
              <a:cxn ang="0">
                <a:pos x="8" y="8"/>
              </a:cxn>
              <a:cxn ang="0">
                <a:pos x="6" y="14"/>
              </a:cxn>
              <a:cxn ang="0">
                <a:pos x="5" y="20"/>
              </a:cxn>
              <a:cxn ang="0">
                <a:pos x="3" y="23"/>
              </a:cxn>
              <a:cxn ang="0">
                <a:pos x="3" y="28"/>
              </a:cxn>
              <a:cxn ang="0">
                <a:pos x="2" y="34"/>
              </a:cxn>
              <a:cxn ang="0">
                <a:pos x="4" y="37"/>
              </a:cxn>
              <a:cxn ang="0">
                <a:pos x="9" y="34"/>
              </a:cxn>
              <a:cxn ang="0">
                <a:pos x="10" y="32"/>
              </a:cxn>
              <a:cxn ang="0">
                <a:pos x="13" y="29"/>
              </a:cxn>
              <a:cxn ang="0">
                <a:pos x="17" y="24"/>
              </a:cxn>
              <a:cxn ang="0">
                <a:pos x="18" y="22"/>
              </a:cxn>
              <a:cxn ang="0">
                <a:pos x="21" y="18"/>
              </a:cxn>
              <a:cxn ang="0">
                <a:pos x="22" y="17"/>
              </a:cxn>
              <a:cxn ang="0">
                <a:pos x="24" y="13"/>
              </a:cxn>
              <a:cxn ang="0">
                <a:pos x="25" y="8"/>
              </a:cxn>
              <a:cxn ang="0">
                <a:pos x="27" y="40"/>
              </a:cxn>
              <a:cxn ang="0">
                <a:pos x="25" y="37"/>
              </a:cxn>
              <a:cxn ang="0">
                <a:pos x="24" y="26"/>
              </a:cxn>
              <a:cxn ang="0">
                <a:pos x="24" y="23"/>
              </a:cxn>
              <a:cxn ang="0">
                <a:pos x="25" y="20"/>
              </a:cxn>
              <a:cxn ang="0">
                <a:pos x="22" y="21"/>
              </a:cxn>
              <a:cxn ang="0">
                <a:pos x="20" y="24"/>
              </a:cxn>
              <a:cxn ang="0">
                <a:pos x="17" y="28"/>
              </a:cxn>
              <a:cxn ang="0">
                <a:pos x="12" y="34"/>
              </a:cxn>
              <a:cxn ang="0">
                <a:pos x="5" y="40"/>
              </a:cxn>
              <a:cxn ang="0">
                <a:pos x="1" y="35"/>
              </a:cxn>
              <a:cxn ang="0">
                <a:pos x="0" y="30"/>
              </a:cxn>
              <a:cxn ang="0">
                <a:pos x="1" y="24"/>
              </a:cxn>
              <a:cxn ang="0">
                <a:pos x="2" y="20"/>
              </a:cxn>
              <a:cxn ang="0">
                <a:pos x="1" y="19"/>
              </a:cxn>
              <a:cxn ang="0">
                <a:pos x="3" y="15"/>
              </a:cxn>
              <a:cxn ang="0">
                <a:pos x="5" y="10"/>
              </a:cxn>
              <a:cxn ang="0">
                <a:pos x="6" y="7"/>
              </a:cxn>
              <a:cxn ang="0">
                <a:pos x="7" y="3"/>
              </a:cxn>
              <a:cxn ang="0">
                <a:pos x="9" y="1"/>
              </a:cxn>
              <a:cxn ang="0">
                <a:pos x="17" y="0"/>
              </a:cxn>
              <a:cxn ang="0">
                <a:pos x="22" y="1"/>
              </a:cxn>
              <a:cxn ang="0">
                <a:pos x="26" y="3"/>
              </a:cxn>
              <a:cxn ang="0">
                <a:pos x="28" y="4"/>
              </a:cxn>
              <a:cxn ang="0">
                <a:pos x="29" y="8"/>
              </a:cxn>
              <a:cxn ang="0">
                <a:pos x="28" y="12"/>
              </a:cxn>
              <a:cxn ang="0">
                <a:pos x="28" y="16"/>
              </a:cxn>
              <a:cxn ang="0">
                <a:pos x="27" y="20"/>
              </a:cxn>
              <a:cxn ang="0">
                <a:pos x="27" y="21"/>
              </a:cxn>
              <a:cxn ang="0">
                <a:pos x="26" y="24"/>
              </a:cxn>
              <a:cxn ang="0">
                <a:pos x="26" y="31"/>
              </a:cxn>
              <a:cxn ang="0">
                <a:pos x="26" y="34"/>
              </a:cxn>
              <a:cxn ang="0">
                <a:pos x="29" y="36"/>
              </a:cxn>
              <a:cxn ang="0">
                <a:pos x="29" y="37"/>
              </a:cxn>
            </a:cxnLst>
            <a:rect l="0" t="0" r="r" b="b"/>
            <a:pathLst>
              <a:path w="30" h="40">
                <a:moveTo>
                  <a:pt x="25" y="8"/>
                </a:move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3" y="3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8" y="7"/>
                  <a:pt x="8" y="8"/>
                </a:cubicBezTo>
                <a:cubicBezTo>
                  <a:pt x="7" y="10"/>
                  <a:pt x="7" y="11"/>
                  <a:pt x="6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5" y="16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5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7"/>
                  <a:pt x="2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9"/>
                  <a:pt x="2" y="29"/>
                  <a:pt x="2" y="29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4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5"/>
                  <a:pt x="7" y="35"/>
                  <a:pt x="7" y="35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9" y="34"/>
                  <a:pt x="9" y="34"/>
                </a:cubicBezTo>
                <a:cubicBezTo>
                  <a:pt x="9" y="34"/>
                  <a:pt x="9" y="34"/>
                  <a:pt x="9" y="33"/>
                </a:cubicBezTo>
                <a:cubicBezTo>
                  <a:pt x="9" y="33"/>
                  <a:pt x="9" y="33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2"/>
                  <a:pt x="10" y="32"/>
                  <a:pt x="10" y="32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29"/>
                  <a:pt x="13" y="29"/>
                  <a:pt x="13" y="29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6" y="26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2"/>
                </a:cubicBezTo>
                <a:cubicBezTo>
                  <a:pt x="18" y="22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0"/>
                  <a:pt x="20" y="20"/>
                  <a:pt x="20" y="19"/>
                </a:cubicBezTo>
                <a:cubicBezTo>
                  <a:pt x="20" y="19"/>
                  <a:pt x="21" y="19"/>
                  <a:pt x="21" y="18"/>
                </a:cubicBezTo>
                <a:cubicBezTo>
                  <a:pt x="21" y="18"/>
                  <a:pt x="21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6"/>
                  <a:pt x="22" y="16"/>
                  <a:pt x="22" y="16"/>
                </a:cubicBezTo>
                <a:cubicBezTo>
                  <a:pt x="23" y="15"/>
                  <a:pt x="23" y="15"/>
                  <a:pt x="23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2"/>
                  <a:pt x="24" y="12"/>
                  <a:pt x="25" y="11"/>
                </a:cubicBezTo>
                <a:cubicBezTo>
                  <a:pt x="25" y="10"/>
                  <a:pt x="25" y="10"/>
                  <a:pt x="25" y="10"/>
                </a:cubicBezTo>
                <a:cubicBezTo>
                  <a:pt x="25" y="8"/>
                  <a:pt x="25" y="8"/>
                  <a:pt x="25" y="8"/>
                </a:cubicBezTo>
                <a:close/>
                <a:moveTo>
                  <a:pt x="30" y="38"/>
                </a:moveTo>
                <a:cubicBezTo>
                  <a:pt x="29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7" y="40"/>
                  <a:pt x="27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4" y="19"/>
                  <a:pt x="24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20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9" y="25"/>
                  <a:pt x="19" y="25"/>
                  <a:pt x="19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8"/>
                  <a:pt x="17" y="28"/>
                  <a:pt x="17" y="28"/>
                </a:cubicBezTo>
                <a:cubicBezTo>
                  <a:pt x="15" y="30"/>
                  <a:pt x="15" y="30"/>
                  <a:pt x="15" y="30"/>
                </a:cubicBezTo>
                <a:cubicBezTo>
                  <a:pt x="14" y="32"/>
                  <a:pt x="14" y="32"/>
                  <a:pt x="14" y="32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4"/>
                  <a:pt x="12" y="34"/>
                  <a:pt x="12" y="34"/>
                </a:cubicBezTo>
                <a:cubicBezTo>
                  <a:pt x="10" y="36"/>
                  <a:pt x="10" y="36"/>
                  <a:pt x="10" y="36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5" y="40"/>
                  <a:pt x="5" y="40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3" y="39"/>
                </a:cubicBezTo>
                <a:cubicBezTo>
                  <a:pt x="1" y="38"/>
                  <a:pt x="0" y="37"/>
                  <a:pt x="0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3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0" y="30"/>
                  <a:pt x="0" y="29"/>
                  <a:pt x="0" y="2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1"/>
                  <a:pt x="2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1" y="19"/>
                  <a:pt x="1" y="19"/>
                </a:cubicBezTo>
                <a:cubicBezTo>
                  <a:pt x="1" y="18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7"/>
                  <a:pt x="3" y="16"/>
                </a:cubicBezTo>
                <a:cubicBezTo>
                  <a:pt x="3" y="16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4" y="11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7"/>
                </a:cubicBezTo>
                <a:cubicBezTo>
                  <a:pt x="5" y="7"/>
                  <a:pt x="5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4"/>
                  <a:pt x="7" y="3"/>
                </a:cubicBezTo>
                <a:cubicBezTo>
                  <a:pt x="8" y="3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2"/>
                  <a:pt x="9" y="2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10" y="1"/>
                  <a:pt x="11" y="1"/>
                  <a:pt x="1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2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2"/>
                  <a:pt x="22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7" y="4"/>
                  <a:pt x="28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9"/>
                  <a:pt x="29" y="9"/>
                  <a:pt x="29" y="9"/>
                </a:cubicBezTo>
                <a:cubicBezTo>
                  <a:pt x="28" y="9"/>
                  <a:pt x="28" y="10"/>
                  <a:pt x="28" y="11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7" y="13"/>
                  <a:pt x="27" y="14"/>
                </a:cubicBezTo>
                <a:cubicBezTo>
                  <a:pt x="28" y="14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7" y="17"/>
                  <a:pt x="27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6" y="23"/>
                  <a:pt x="26" y="24"/>
                  <a:pt x="26" y="24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8"/>
                  <a:pt x="27" y="28"/>
                </a:cubicBezTo>
                <a:cubicBezTo>
                  <a:pt x="26" y="28"/>
                  <a:pt x="26" y="29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3"/>
                  <a:pt x="26" y="33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6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30" y="3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8" name="Freeform 508"/>
          <p:cNvSpPr>
            <a:spLocks/>
          </p:cNvSpPr>
          <p:nvPr/>
        </p:nvSpPr>
        <p:spPr bwMode="auto">
          <a:xfrm>
            <a:off x="5062538" y="392113"/>
            <a:ext cx="117475" cy="152400"/>
          </a:xfrm>
          <a:custGeom>
            <a:avLst/>
            <a:gdLst/>
            <a:ahLst/>
            <a:cxnLst>
              <a:cxn ang="0">
                <a:pos x="43" y="50"/>
              </a:cxn>
              <a:cxn ang="0">
                <a:pos x="41" y="54"/>
              </a:cxn>
              <a:cxn ang="0">
                <a:pos x="34" y="57"/>
              </a:cxn>
              <a:cxn ang="0">
                <a:pos x="31" y="56"/>
              </a:cxn>
              <a:cxn ang="0">
                <a:pos x="21" y="48"/>
              </a:cxn>
              <a:cxn ang="0">
                <a:pos x="16" y="42"/>
              </a:cxn>
              <a:cxn ang="0">
                <a:pos x="11" y="35"/>
              </a:cxn>
              <a:cxn ang="0">
                <a:pos x="14" y="35"/>
              </a:cxn>
              <a:cxn ang="0">
                <a:pos x="18" y="37"/>
              </a:cxn>
              <a:cxn ang="0">
                <a:pos x="22" y="36"/>
              </a:cxn>
              <a:cxn ang="0">
                <a:pos x="27" y="35"/>
              </a:cxn>
              <a:cxn ang="0">
                <a:pos x="28" y="34"/>
              </a:cxn>
              <a:cxn ang="0">
                <a:pos x="32" y="30"/>
              </a:cxn>
              <a:cxn ang="0">
                <a:pos x="35" y="25"/>
              </a:cxn>
              <a:cxn ang="0">
                <a:pos x="35" y="23"/>
              </a:cxn>
              <a:cxn ang="0">
                <a:pos x="32" y="19"/>
              </a:cxn>
              <a:cxn ang="0">
                <a:pos x="27" y="18"/>
              </a:cxn>
              <a:cxn ang="0">
                <a:pos x="20" y="19"/>
              </a:cxn>
              <a:cxn ang="0">
                <a:pos x="18" y="20"/>
              </a:cxn>
              <a:cxn ang="0">
                <a:pos x="15" y="22"/>
              </a:cxn>
              <a:cxn ang="0">
                <a:pos x="9" y="28"/>
              </a:cxn>
              <a:cxn ang="0">
                <a:pos x="5" y="36"/>
              </a:cxn>
              <a:cxn ang="0">
                <a:pos x="5" y="40"/>
              </a:cxn>
              <a:cxn ang="0">
                <a:pos x="4" y="43"/>
              </a:cxn>
              <a:cxn ang="0">
                <a:pos x="4" y="48"/>
              </a:cxn>
              <a:cxn ang="0">
                <a:pos x="3" y="51"/>
              </a:cxn>
              <a:cxn ang="0">
                <a:pos x="0" y="50"/>
              </a:cxn>
              <a:cxn ang="0">
                <a:pos x="1" y="45"/>
              </a:cxn>
              <a:cxn ang="0">
                <a:pos x="1" y="39"/>
              </a:cxn>
              <a:cxn ang="0">
                <a:pos x="1" y="32"/>
              </a:cxn>
              <a:cxn ang="0">
                <a:pos x="2" y="28"/>
              </a:cxn>
              <a:cxn ang="0">
                <a:pos x="2" y="21"/>
              </a:cxn>
              <a:cxn ang="0">
                <a:pos x="2" y="18"/>
              </a:cxn>
              <a:cxn ang="0">
                <a:pos x="1" y="10"/>
              </a:cxn>
              <a:cxn ang="0">
                <a:pos x="1" y="3"/>
              </a:cxn>
              <a:cxn ang="0">
                <a:pos x="3" y="1"/>
              </a:cxn>
              <a:cxn ang="0">
                <a:pos x="3" y="4"/>
              </a:cxn>
              <a:cxn ang="0">
                <a:pos x="3" y="11"/>
              </a:cxn>
              <a:cxn ang="0">
                <a:pos x="3" y="17"/>
              </a:cxn>
              <a:cxn ang="0">
                <a:pos x="4" y="20"/>
              </a:cxn>
              <a:cxn ang="0">
                <a:pos x="3" y="29"/>
              </a:cxn>
              <a:cxn ang="0">
                <a:pos x="3" y="34"/>
              </a:cxn>
              <a:cxn ang="0">
                <a:pos x="5" y="32"/>
              </a:cxn>
              <a:cxn ang="0">
                <a:pos x="11" y="22"/>
              </a:cxn>
              <a:cxn ang="0">
                <a:pos x="13" y="19"/>
              </a:cxn>
              <a:cxn ang="0">
                <a:pos x="15" y="18"/>
              </a:cxn>
              <a:cxn ang="0">
                <a:pos x="21" y="16"/>
              </a:cxn>
              <a:cxn ang="0">
                <a:pos x="32" y="16"/>
              </a:cxn>
              <a:cxn ang="0">
                <a:pos x="36" y="19"/>
              </a:cxn>
              <a:cxn ang="0">
                <a:pos x="38" y="24"/>
              </a:cxn>
              <a:cxn ang="0">
                <a:pos x="36" y="29"/>
              </a:cxn>
              <a:cxn ang="0">
                <a:pos x="33" y="32"/>
              </a:cxn>
              <a:cxn ang="0">
                <a:pos x="30" y="35"/>
              </a:cxn>
              <a:cxn ang="0">
                <a:pos x="28" y="36"/>
              </a:cxn>
              <a:cxn ang="0">
                <a:pos x="19" y="40"/>
              </a:cxn>
              <a:cxn ang="0">
                <a:pos x="19" y="41"/>
              </a:cxn>
              <a:cxn ang="0">
                <a:pos x="22" y="46"/>
              </a:cxn>
              <a:cxn ang="0">
                <a:pos x="25" y="49"/>
              </a:cxn>
              <a:cxn ang="0">
                <a:pos x="29" y="52"/>
              </a:cxn>
              <a:cxn ang="0">
                <a:pos x="35" y="54"/>
              </a:cxn>
              <a:cxn ang="0">
                <a:pos x="40" y="51"/>
              </a:cxn>
              <a:cxn ang="0">
                <a:pos x="43" y="46"/>
              </a:cxn>
            </a:cxnLst>
            <a:rect l="0" t="0" r="r" b="b"/>
            <a:pathLst>
              <a:path w="44" h="57">
                <a:moveTo>
                  <a:pt x="44" y="46"/>
                </a:moveTo>
                <a:cubicBezTo>
                  <a:pt x="44" y="47"/>
                  <a:pt x="44" y="47"/>
                  <a:pt x="44" y="47"/>
                </a:cubicBezTo>
                <a:cubicBezTo>
                  <a:pt x="44" y="49"/>
                  <a:pt x="44" y="50"/>
                  <a:pt x="43" y="50"/>
                </a:cubicBezTo>
                <a:cubicBezTo>
                  <a:pt x="43" y="51"/>
                  <a:pt x="42" y="51"/>
                  <a:pt x="42" y="52"/>
                </a:cubicBezTo>
                <a:cubicBezTo>
                  <a:pt x="42" y="52"/>
                  <a:pt x="42" y="52"/>
                  <a:pt x="41" y="53"/>
                </a:cubicBezTo>
                <a:cubicBezTo>
                  <a:pt x="41" y="54"/>
                  <a:pt x="41" y="54"/>
                  <a:pt x="41" y="54"/>
                </a:cubicBezTo>
                <a:cubicBezTo>
                  <a:pt x="40" y="54"/>
                  <a:pt x="40" y="54"/>
                  <a:pt x="40" y="55"/>
                </a:cubicBezTo>
                <a:cubicBezTo>
                  <a:pt x="37" y="56"/>
                  <a:pt x="37" y="56"/>
                  <a:pt x="37" y="56"/>
                </a:cubicBezTo>
                <a:cubicBezTo>
                  <a:pt x="36" y="57"/>
                  <a:pt x="35" y="57"/>
                  <a:pt x="34" y="57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30" y="55"/>
                  <a:pt x="30" y="55"/>
                  <a:pt x="30" y="55"/>
                </a:cubicBezTo>
                <a:cubicBezTo>
                  <a:pt x="27" y="54"/>
                  <a:pt x="27" y="54"/>
                  <a:pt x="27" y="54"/>
                </a:cubicBezTo>
                <a:cubicBezTo>
                  <a:pt x="21" y="48"/>
                  <a:pt x="21" y="48"/>
                  <a:pt x="21" y="48"/>
                </a:cubicBezTo>
                <a:cubicBezTo>
                  <a:pt x="19" y="45"/>
                  <a:pt x="19" y="45"/>
                  <a:pt x="19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4"/>
                  <a:pt x="17" y="43"/>
                  <a:pt x="16" y="42"/>
                </a:cubicBezTo>
                <a:cubicBezTo>
                  <a:pt x="16" y="42"/>
                  <a:pt x="15" y="41"/>
                  <a:pt x="15" y="40"/>
                </a:cubicBezTo>
                <a:cubicBezTo>
                  <a:pt x="14" y="39"/>
                  <a:pt x="13" y="39"/>
                  <a:pt x="12" y="38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4"/>
                  <a:pt x="11" y="33"/>
                </a:cubicBezTo>
                <a:cubicBezTo>
                  <a:pt x="13" y="34"/>
                  <a:pt x="13" y="34"/>
                  <a:pt x="13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14" y="35"/>
                  <a:pt x="15" y="36"/>
                  <a:pt x="1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7"/>
                  <a:pt x="18" y="37"/>
                  <a:pt x="18" y="37"/>
                </a:cubicBezTo>
                <a:cubicBezTo>
                  <a:pt x="18" y="37"/>
                  <a:pt x="18" y="37"/>
                  <a:pt x="19" y="37"/>
                </a:cubicBezTo>
                <a:cubicBezTo>
                  <a:pt x="19" y="37"/>
                  <a:pt x="19" y="37"/>
                  <a:pt x="20" y="37"/>
                </a:cubicBezTo>
                <a:cubicBezTo>
                  <a:pt x="20" y="37"/>
                  <a:pt x="21" y="36"/>
                  <a:pt x="22" y="36"/>
                </a:cubicBezTo>
                <a:cubicBezTo>
                  <a:pt x="23" y="36"/>
                  <a:pt x="24" y="36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9" y="34"/>
                  <a:pt x="29" y="33"/>
                  <a:pt x="30" y="32"/>
                </a:cubicBezTo>
                <a:cubicBezTo>
                  <a:pt x="30" y="31"/>
                  <a:pt x="31" y="31"/>
                  <a:pt x="31" y="31"/>
                </a:cubicBezTo>
                <a:cubicBezTo>
                  <a:pt x="32" y="30"/>
                  <a:pt x="32" y="30"/>
                  <a:pt x="32" y="30"/>
                </a:cubicBezTo>
                <a:cubicBezTo>
                  <a:pt x="32" y="30"/>
                  <a:pt x="32" y="29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4" y="28"/>
                  <a:pt x="34" y="27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2"/>
                  <a:pt x="35" y="22"/>
                  <a:pt x="35" y="22"/>
                </a:cubicBezTo>
                <a:cubicBezTo>
                  <a:pt x="35" y="21"/>
                  <a:pt x="34" y="21"/>
                  <a:pt x="33" y="20"/>
                </a:cubicBezTo>
                <a:cubicBezTo>
                  <a:pt x="33" y="19"/>
                  <a:pt x="32" y="19"/>
                  <a:pt x="32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18"/>
                  <a:pt x="29" y="18"/>
                  <a:pt x="27" y="18"/>
                </a:cubicBezTo>
                <a:cubicBezTo>
                  <a:pt x="26" y="18"/>
                  <a:pt x="25" y="18"/>
                  <a:pt x="25" y="18"/>
                </a:cubicBezTo>
                <a:cubicBezTo>
                  <a:pt x="24" y="18"/>
                  <a:pt x="23" y="18"/>
                  <a:pt x="22" y="19"/>
                </a:cubicBezTo>
                <a:cubicBezTo>
                  <a:pt x="21" y="19"/>
                  <a:pt x="20" y="19"/>
                  <a:pt x="20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7" y="21"/>
                  <a:pt x="17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2" y="24"/>
                  <a:pt x="12" y="24"/>
                  <a:pt x="12" y="24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8"/>
                  <a:pt x="9" y="28"/>
                  <a:pt x="9" y="28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4"/>
                  <a:pt x="5" y="35"/>
                  <a:pt x="5" y="36"/>
                </a:cubicBezTo>
                <a:cubicBezTo>
                  <a:pt x="5" y="36"/>
                  <a:pt x="6" y="37"/>
                  <a:pt x="6" y="37"/>
                </a:cubicBezTo>
                <a:cubicBezTo>
                  <a:pt x="6" y="38"/>
                  <a:pt x="6" y="38"/>
                  <a:pt x="5" y="38"/>
                </a:cubicBezTo>
                <a:cubicBezTo>
                  <a:pt x="5" y="39"/>
                  <a:pt x="5" y="39"/>
                  <a:pt x="5" y="40"/>
                </a:cubicBezTo>
                <a:cubicBezTo>
                  <a:pt x="5" y="40"/>
                  <a:pt x="5" y="40"/>
                  <a:pt x="5" y="40"/>
                </a:cubicBezTo>
                <a:cubicBezTo>
                  <a:pt x="5" y="41"/>
                  <a:pt x="5" y="41"/>
                  <a:pt x="5" y="42"/>
                </a:cubicBezTo>
                <a:cubicBezTo>
                  <a:pt x="4" y="42"/>
                  <a:pt x="4" y="43"/>
                  <a:pt x="4" y="43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3" y="49"/>
                  <a:pt x="3" y="49"/>
                  <a:pt x="3" y="50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2"/>
                  <a:pt x="3" y="53"/>
                  <a:pt x="2" y="53"/>
                </a:cubicBezTo>
                <a:cubicBezTo>
                  <a:pt x="1" y="53"/>
                  <a:pt x="1" y="52"/>
                  <a:pt x="1" y="51"/>
                </a:cubicBezTo>
                <a:cubicBezTo>
                  <a:pt x="0" y="50"/>
                  <a:pt x="0" y="50"/>
                  <a:pt x="0" y="50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1" y="37"/>
                  <a:pt x="1" y="36"/>
                </a:cubicBezTo>
                <a:cubicBezTo>
                  <a:pt x="1" y="34"/>
                  <a:pt x="1" y="34"/>
                  <a:pt x="1" y="34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29"/>
                  <a:pt x="1" y="29"/>
                  <a:pt x="1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7"/>
                  <a:pt x="1" y="7"/>
                  <a:pt x="1" y="7"/>
                </a:cubicBezTo>
                <a:cubicBezTo>
                  <a:pt x="1" y="5"/>
                  <a:pt x="1" y="5"/>
                  <a:pt x="1" y="5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1" y="1"/>
                  <a:pt x="1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3" y="2"/>
                  <a:pt x="3" y="2"/>
                  <a:pt x="3" y="2"/>
                </a:cubicBezTo>
                <a:cubicBezTo>
                  <a:pt x="3" y="4"/>
                  <a:pt x="3" y="4"/>
                  <a:pt x="3" y="4"/>
                </a:cubicBezTo>
                <a:cubicBezTo>
                  <a:pt x="3" y="7"/>
                  <a:pt x="3" y="7"/>
                  <a:pt x="3" y="7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3"/>
                  <a:pt x="3" y="33"/>
                  <a:pt x="3" y="34"/>
                </a:cubicBezTo>
                <a:cubicBezTo>
                  <a:pt x="3" y="34"/>
                  <a:pt x="4" y="34"/>
                  <a:pt x="4" y="35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6" y="30"/>
                  <a:pt x="7" y="28"/>
                </a:cubicBezTo>
                <a:cubicBezTo>
                  <a:pt x="8" y="25"/>
                  <a:pt x="9" y="24"/>
                  <a:pt x="10" y="22"/>
                </a:cubicBezTo>
                <a:cubicBezTo>
                  <a:pt x="10" y="22"/>
                  <a:pt x="11" y="22"/>
                  <a:pt x="11" y="22"/>
                </a:cubicBezTo>
                <a:cubicBezTo>
                  <a:pt x="11" y="22"/>
                  <a:pt x="11" y="21"/>
                  <a:pt x="11" y="21"/>
                </a:cubicBezTo>
                <a:cubicBezTo>
                  <a:pt x="12" y="21"/>
                  <a:pt x="13" y="20"/>
                  <a:pt x="13" y="20"/>
                </a:cubicBezTo>
                <a:cubicBezTo>
                  <a:pt x="13" y="20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19"/>
                  <a:pt x="15" y="19"/>
                  <a:pt x="15" y="18"/>
                </a:cubicBezTo>
                <a:cubicBezTo>
                  <a:pt x="15" y="18"/>
                  <a:pt x="15" y="18"/>
                  <a:pt x="15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7" y="17"/>
                  <a:pt x="17" y="17"/>
                  <a:pt x="18" y="17"/>
                </a:cubicBezTo>
                <a:cubicBezTo>
                  <a:pt x="18" y="16"/>
                  <a:pt x="20" y="16"/>
                  <a:pt x="21" y="16"/>
                </a:cubicBezTo>
                <a:cubicBezTo>
                  <a:pt x="25" y="15"/>
                  <a:pt x="25" y="15"/>
                  <a:pt x="25" y="15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6"/>
                  <a:pt x="32" y="16"/>
                  <a:pt x="33" y="16"/>
                </a:cubicBezTo>
                <a:cubicBezTo>
                  <a:pt x="35" y="18"/>
                  <a:pt x="36" y="19"/>
                  <a:pt x="36" y="19"/>
                </a:cubicBezTo>
                <a:cubicBezTo>
                  <a:pt x="36" y="19"/>
                  <a:pt x="36" y="19"/>
                  <a:pt x="36" y="19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2"/>
                  <a:pt x="37" y="22"/>
                  <a:pt x="37" y="22"/>
                </a:cubicBezTo>
                <a:cubicBezTo>
                  <a:pt x="37" y="23"/>
                  <a:pt x="38" y="23"/>
                  <a:pt x="38" y="24"/>
                </a:cubicBezTo>
                <a:cubicBezTo>
                  <a:pt x="38" y="24"/>
                  <a:pt x="37" y="25"/>
                  <a:pt x="37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9"/>
                  <a:pt x="36" y="29"/>
                  <a:pt x="36" y="29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1"/>
                  <a:pt x="34" y="32"/>
                  <a:pt x="33" y="32"/>
                </a:cubicBezTo>
                <a:cubicBezTo>
                  <a:pt x="33" y="33"/>
                  <a:pt x="33" y="33"/>
                  <a:pt x="33" y="33"/>
                </a:cubicBezTo>
                <a:cubicBezTo>
                  <a:pt x="32" y="33"/>
                  <a:pt x="31" y="33"/>
                  <a:pt x="31" y="34"/>
                </a:cubicBezTo>
                <a:cubicBezTo>
                  <a:pt x="30" y="34"/>
                  <a:pt x="30" y="35"/>
                  <a:pt x="30" y="35"/>
                </a:cubicBezTo>
                <a:cubicBezTo>
                  <a:pt x="29" y="35"/>
                  <a:pt x="29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36"/>
                  <a:pt x="26" y="37"/>
                  <a:pt x="21" y="39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9"/>
                  <a:pt x="19" y="39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0"/>
                  <a:pt x="19" y="40"/>
                  <a:pt x="19" y="40"/>
                </a:cubicBezTo>
                <a:cubicBezTo>
                  <a:pt x="19" y="41"/>
                  <a:pt x="19" y="41"/>
                  <a:pt x="19" y="41"/>
                </a:cubicBezTo>
                <a:cubicBezTo>
                  <a:pt x="19" y="42"/>
                  <a:pt x="19" y="42"/>
                  <a:pt x="19" y="42"/>
                </a:cubicBezTo>
                <a:cubicBezTo>
                  <a:pt x="20" y="43"/>
                  <a:pt x="20" y="43"/>
                  <a:pt x="21" y="44"/>
                </a:cubicBezTo>
                <a:cubicBezTo>
                  <a:pt x="22" y="46"/>
                  <a:pt x="22" y="46"/>
                  <a:pt x="22" y="46"/>
                </a:cubicBezTo>
                <a:cubicBezTo>
                  <a:pt x="24" y="48"/>
                  <a:pt x="24" y="48"/>
                  <a:pt x="24" y="48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9"/>
                  <a:pt x="25" y="49"/>
                  <a:pt x="25" y="49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50"/>
                  <a:pt x="26" y="50"/>
                  <a:pt x="26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32" y="53"/>
                  <a:pt x="32" y="53"/>
                  <a:pt x="32" y="53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7" y="53"/>
                  <a:pt x="38" y="53"/>
                  <a:pt x="39" y="52"/>
                </a:cubicBezTo>
                <a:cubicBezTo>
                  <a:pt x="40" y="52"/>
                  <a:pt x="40" y="52"/>
                  <a:pt x="40" y="51"/>
                </a:cubicBezTo>
                <a:cubicBezTo>
                  <a:pt x="42" y="49"/>
                  <a:pt x="42" y="49"/>
                  <a:pt x="42" y="49"/>
                </a:cubicBezTo>
                <a:cubicBezTo>
                  <a:pt x="42" y="48"/>
                  <a:pt x="42" y="48"/>
                  <a:pt x="42" y="48"/>
                </a:cubicBezTo>
                <a:cubicBezTo>
                  <a:pt x="42" y="48"/>
                  <a:pt x="43" y="47"/>
                  <a:pt x="43" y="46"/>
                </a:cubicBezTo>
                <a:cubicBezTo>
                  <a:pt x="43" y="46"/>
                  <a:pt x="44" y="46"/>
                  <a:pt x="44" y="46"/>
                </a:cubicBezTo>
                <a:cubicBezTo>
                  <a:pt x="44" y="46"/>
                  <a:pt x="44" y="46"/>
                  <a:pt x="44" y="4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29" name="Freeform 509"/>
          <p:cNvSpPr>
            <a:spLocks noEditPoints="1"/>
          </p:cNvSpPr>
          <p:nvPr/>
        </p:nvSpPr>
        <p:spPr bwMode="auto">
          <a:xfrm>
            <a:off x="5194300" y="427038"/>
            <a:ext cx="60325" cy="114300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8" y="4"/>
              </a:cxn>
              <a:cxn ang="0">
                <a:pos x="15" y="4"/>
              </a:cxn>
              <a:cxn ang="0">
                <a:pos x="12" y="6"/>
              </a:cxn>
              <a:cxn ang="0">
                <a:pos x="11" y="6"/>
              </a:cxn>
              <a:cxn ang="0">
                <a:pos x="11" y="7"/>
              </a:cxn>
              <a:cxn ang="0">
                <a:pos x="9" y="9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2" y="16"/>
              </a:cxn>
              <a:cxn ang="0">
                <a:pos x="14" y="14"/>
              </a:cxn>
              <a:cxn ang="0">
                <a:pos x="23" y="31"/>
              </a:cxn>
              <a:cxn ang="0">
                <a:pos x="22" y="37"/>
              </a:cxn>
              <a:cxn ang="0">
                <a:pos x="19" y="39"/>
              </a:cxn>
              <a:cxn ang="0">
                <a:pos x="16" y="41"/>
              </a:cxn>
              <a:cxn ang="0">
                <a:pos x="13" y="42"/>
              </a:cxn>
              <a:cxn ang="0">
                <a:pos x="11" y="42"/>
              </a:cxn>
              <a:cxn ang="0">
                <a:pos x="7" y="43"/>
              </a:cxn>
              <a:cxn ang="0">
                <a:pos x="3" y="40"/>
              </a:cxn>
              <a:cxn ang="0">
                <a:pos x="1" y="37"/>
              </a:cxn>
              <a:cxn ang="0">
                <a:pos x="0" y="30"/>
              </a:cxn>
              <a:cxn ang="0">
                <a:pos x="1" y="25"/>
              </a:cxn>
              <a:cxn ang="0">
                <a:pos x="2" y="22"/>
              </a:cxn>
              <a:cxn ang="0">
                <a:pos x="1" y="18"/>
              </a:cxn>
              <a:cxn ang="0">
                <a:pos x="2" y="13"/>
              </a:cxn>
              <a:cxn ang="0">
                <a:pos x="4" y="12"/>
              </a:cxn>
              <a:cxn ang="0">
                <a:pos x="7" y="6"/>
              </a:cxn>
              <a:cxn ang="0">
                <a:pos x="9" y="5"/>
              </a:cxn>
              <a:cxn ang="0">
                <a:pos x="13" y="2"/>
              </a:cxn>
              <a:cxn ang="0">
                <a:pos x="16" y="1"/>
              </a:cxn>
              <a:cxn ang="0">
                <a:pos x="17" y="1"/>
              </a:cxn>
              <a:cxn ang="0">
                <a:pos x="20" y="3"/>
              </a:cxn>
              <a:cxn ang="0">
                <a:pos x="21" y="8"/>
              </a:cxn>
              <a:cxn ang="0">
                <a:pos x="19" y="13"/>
              </a:cxn>
              <a:cxn ang="0">
                <a:pos x="13" y="19"/>
              </a:cxn>
              <a:cxn ang="0">
                <a:pos x="10" y="21"/>
              </a:cxn>
              <a:cxn ang="0">
                <a:pos x="6" y="21"/>
              </a:cxn>
              <a:cxn ang="0">
                <a:pos x="3" y="25"/>
              </a:cxn>
              <a:cxn ang="0">
                <a:pos x="2" y="30"/>
              </a:cxn>
              <a:cxn ang="0">
                <a:pos x="2" y="33"/>
              </a:cxn>
              <a:cxn ang="0">
                <a:pos x="4" y="37"/>
              </a:cxn>
              <a:cxn ang="0">
                <a:pos x="8" y="39"/>
              </a:cxn>
              <a:cxn ang="0">
                <a:pos x="15" y="38"/>
              </a:cxn>
              <a:cxn ang="0">
                <a:pos x="16" y="37"/>
              </a:cxn>
              <a:cxn ang="0">
                <a:pos x="19" y="35"/>
              </a:cxn>
              <a:cxn ang="0">
                <a:pos x="23" y="31"/>
              </a:cxn>
            </a:cxnLst>
            <a:rect l="0" t="0" r="r" b="b"/>
            <a:pathLst>
              <a:path w="23" h="43">
                <a:moveTo>
                  <a:pt x="16" y="12"/>
                </a:moveTo>
                <a:cubicBezTo>
                  <a:pt x="16" y="12"/>
                  <a:pt x="17" y="12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8" y="8"/>
                  <a:pt x="18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8" y="6"/>
                  <a:pt x="18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4" y="4"/>
                  <a:pt x="14" y="5"/>
                </a:cubicBezTo>
                <a:cubicBezTo>
                  <a:pt x="14" y="5"/>
                  <a:pt x="13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9"/>
                  <a:pt x="9" y="9"/>
                  <a:pt x="9" y="9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2"/>
                  <a:pt x="7" y="12"/>
                </a:cubicBezTo>
                <a:cubicBezTo>
                  <a:pt x="7" y="13"/>
                  <a:pt x="6" y="14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9" y="17"/>
                  <a:pt x="10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5" y="13"/>
                  <a:pt x="16" y="13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3" y="32"/>
                  <a:pt x="23" y="33"/>
                  <a:pt x="23" y="33"/>
                </a:cubicBezTo>
                <a:cubicBezTo>
                  <a:pt x="23" y="33"/>
                  <a:pt x="23" y="34"/>
                  <a:pt x="23" y="34"/>
                </a:cubicBezTo>
                <a:cubicBezTo>
                  <a:pt x="22" y="35"/>
                  <a:pt x="22" y="36"/>
                  <a:pt x="22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9"/>
                  <a:pt x="19" y="39"/>
                  <a:pt x="19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5" y="42"/>
                  <a:pt x="15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1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3"/>
                  <a:pt x="10" y="43"/>
                  <a:pt x="9" y="43"/>
                </a:cubicBezTo>
                <a:cubicBezTo>
                  <a:pt x="9" y="43"/>
                  <a:pt x="8" y="43"/>
                  <a:pt x="8" y="42"/>
                </a:cubicBezTo>
                <a:cubicBezTo>
                  <a:pt x="8" y="43"/>
                  <a:pt x="7" y="43"/>
                  <a:pt x="7" y="43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2"/>
                  <a:pt x="3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1" y="38"/>
                  <a:pt x="1" y="37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2" y="22"/>
                </a:cubicBezTo>
                <a:cubicBezTo>
                  <a:pt x="1" y="21"/>
                  <a:pt x="1" y="20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3"/>
                  <a:pt x="2" y="13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4" y="13"/>
                  <a:pt x="4" y="13"/>
                  <a:pt x="4" y="12"/>
                </a:cubicBezTo>
                <a:cubicBezTo>
                  <a:pt x="4" y="12"/>
                  <a:pt x="4" y="12"/>
                  <a:pt x="5" y="11"/>
                </a:cubicBezTo>
                <a:cubicBezTo>
                  <a:pt x="5" y="10"/>
                  <a:pt x="6" y="9"/>
                  <a:pt x="7" y="8"/>
                </a:cubicBezTo>
                <a:cubicBezTo>
                  <a:pt x="7" y="7"/>
                  <a:pt x="7" y="7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10" y="4"/>
                </a:cubicBezTo>
                <a:cubicBezTo>
                  <a:pt x="10" y="3"/>
                  <a:pt x="11" y="3"/>
                  <a:pt x="12" y="2"/>
                </a:cubicBezTo>
                <a:cubicBezTo>
                  <a:pt x="12" y="2"/>
                  <a:pt x="12" y="2"/>
                  <a:pt x="13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5" y="0"/>
                  <a:pt x="15" y="0"/>
                  <a:pt x="16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4"/>
                  <a:pt x="21" y="5"/>
                  <a:pt x="21" y="7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8"/>
                  <a:pt x="14" y="19"/>
                  <a:pt x="13" y="19"/>
                </a:cubicBezTo>
                <a:cubicBezTo>
                  <a:pt x="13" y="20"/>
                  <a:pt x="12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2"/>
                  <a:pt x="3" y="23"/>
                  <a:pt x="3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2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2" y="35"/>
                  <a:pt x="2" y="36"/>
                  <a:pt x="3" y="36"/>
                </a:cubicBezTo>
                <a:cubicBezTo>
                  <a:pt x="3" y="36"/>
                  <a:pt x="3" y="37"/>
                  <a:pt x="4" y="37"/>
                </a:cubicBezTo>
                <a:cubicBezTo>
                  <a:pt x="4" y="38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4" y="38"/>
                  <a:pt x="15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8" y="36"/>
                  <a:pt x="18" y="36"/>
                  <a:pt x="18" y="36"/>
                </a:cubicBezTo>
                <a:cubicBezTo>
                  <a:pt x="19" y="36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2"/>
                </a:cubicBezTo>
                <a:cubicBezTo>
                  <a:pt x="22" y="32"/>
                  <a:pt x="22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0" name="Freeform 510"/>
          <p:cNvSpPr>
            <a:spLocks noEditPoints="1"/>
          </p:cNvSpPr>
          <p:nvPr/>
        </p:nvSpPr>
        <p:spPr bwMode="auto">
          <a:xfrm>
            <a:off x="4922838" y="2446338"/>
            <a:ext cx="71437" cy="155575"/>
          </a:xfrm>
          <a:custGeom>
            <a:avLst/>
            <a:gdLst/>
            <a:ahLst/>
            <a:cxnLst>
              <a:cxn ang="0">
                <a:pos x="24" y="30"/>
              </a:cxn>
              <a:cxn ang="0">
                <a:pos x="20" y="20"/>
              </a:cxn>
              <a:cxn ang="0">
                <a:pos x="16" y="21"/>
              </a:cxn>
              <a:cxn ang="0">
                <a:pos x="13" y="25"/>
              </a:cxn>
              <a:cxn ang="0">
                <a:pos x="11" y="29"/>
              </a:cxn>
              <a:cxn ang="0">
                <a:pos x="8" y="37"/>
              </a:cxn>
              <a:cxn ang="0">
                <a:pos x="6" y="42"/>
              </a:cxn>
              <a:cxn ang="0">
                <a:pos x="5" y="46"/>
              </a:cxn>
              <a:cxn ang="0">
                <a:pos x="4" y="49"/>
              </a:cxn>
              <a:cxn ang="0">
                <a:pos x="4" y="52"/>
              </a:cxn>
              <a:cxn ang="0">
                <a:pos x="7" y="51"/>
              </a:cxn>
              <a:cxn ang="0">
                <a:pos x="10" y="53"/>
              </a:cxn>
              <a:cxn ang="0">
                <a:pos x="16" y="54"/>
              </a:cxn>
              <a:cxn ang="0">
                <a:pos x="19" y="53"/>
              </a:cxn>
              <a:cxn ang="0">
                <a:pos x="20" y="52"/>
              </a:cxn>
              <a:cxn ang="0">
                <a:pos x="24" y="46"/>
              </a:cxn>
              <a:cxn ang="0">
                <a:pos x="25" y="38"/>
              </a:cxn>
              <a:cxn ang="0">
                <a:pos x="27" y="46"/>
              </a:cxn>
              <a:cxn ang="0">
                <a:pos x="24" y="52"/>
              </a:cxn>
              <a:cxn ang="0">
                <a:pos x="19" y="57"/>
              </a:cxn>
              <a:cxn ang="0">
                <a:pos x="17" y="57"/>
              </a:cxn>
              <a:cxn ang="0">
                <a:pos x="14" y="58"/>
              </a:cxn>
              <a:cxn ang="0">
                <a:pos x="10" y="58"/>
              </a:cxn>
              <a:cxn ang="0">
                <a:pos x="5" y="54"/>
              </a:cxn>
              <a:cxn ang="0">
                <a:pos x="0" y="50"/>
              </a:cxn>
              <a:cxn ang="0">
                <a:pos x="0" y="46"/>
              </a:cxn>
              <a:cxn ang="0">
                <a:pos x="0" y="40"/>
              </a:cxn>
              <a:cxn ang="0">
                <a:pos x="0" y="32"/>
              </a:cxn>
              <a:cxn ang="0">
                <a:pos x="1" y="27"/>
              </a:cxn>
              <a:cxn ang="0">
                <a:pos x="1" y="18"/>
              </a:cxn>
              <a:cxn ang="0">
                <a:pos x="1" y="13"/>
              </a:cxn>
              <a:cxn ang="0">
                <a:pos x="1" y="10"/>
              </a:cxn>
              <a:cxn ang="0">
                <a:pos x="1" y="7"/>
              </a:cxn>
              <a:cxn ang="0">
                <a:pos x="1" y="2"/>
              </a:cxn>
              <a:cxn ang="0">
                <a:pos x="1" y="0"/>
              </a:cxn>
              <a:cxn ang="0">
                <a:pos x="3" y="4"/>
              </a:cxn>
              <a:cxn ang="0">
                <a:pos x="3" y="6"/>
              </a:cxn>
              <a:cxn ang="0">
                <a:pos x="3" y="8"/>
              </a:cxn>
              <a:cxn ang="0">
                <a:pos x="3" y="11"/>
              </a:cxn>
              <a:cxn ang="0">
                <a:pos x="4" y="15"/>
              </a:cxn>
              <a:cxn ang="0">
                <a:pos x="4" y="20"/>
              </a:cxn>
              <a:cxn ang="0">
                <a:pos x="3" y="27"/>
              </a:cxn>
              <a:cxn ang="0">
                <a:pos x="3" y="30"/>
              </a:cxn>
              <a:cxn ang="0">
                <a:pos x="3" y="33"/>
              </a:cxn>
              <a:cxn ang="0">
                <a:pos x="3" y="35"/>
              </a:cxn>
              <a:cxn ang="0">
                <a:pos x="3" y="41"/>
              </a:cxn>
              <a:cxn ang="0">
                <a:pos x="5" y="39"/>
              </a:cxn>
              <a:cxn ang="0">
                <a:pos x="6" y="35"/>
              </a:cxn>
              <a:cxn ang="0">
                <a:pos x="7" y="33"/>
              </a:cxn>
              <a:cxn ang="0">
                <a:pos x="8" y="29"/>
              </a:cxn>
              <a:cxn ang="0">
                <a:pos x="10" y="27"/>
              </a:cxn>
              <a:cxn ang="0">
                <a:pos x="12" y="24"/>
              </a:cxn>
              <a:cxn ang="0">
                <a:pos x="13" y="21"/>
              </a:cxn>
              <a:cxn ang="0">
                <a:pos x="16" y="18"/>
              </a:cxn>
              <a:cxn ang="0">
                <a:pos x="18" y="17"/>
              </a:cxn>
              <a:cxn ang="0">
                <a:pos x="19" y="16"/>
              </a:cxn>
              <a:cxn ang="0">
                <a:pos x="22" y="17"/>
              </a:cxn>
              <a:cxn ang="0">
                <a:pos x="24" y="22"/>
              </a:cxn>
              <a:cxn ang="0">
                <a:pos x="25" y="24"/>
              </a:cxn>
              <a:cxn ang="0">
                <a:pos x="26" y="30"/>
              </a:cxn>
              <a:cxn ang="0">
                <a:pos x="27" y="35"/>
              </a:cxn>
              <a:cxn ang="0">
                <a:pos x="27" y="41"/>
              </a:cxn>
            </a:cxnLst>
            <a:rect l="0" t="0" r="r" b="b"/>
            <a:pathLst>
              <a:path w="27" h="58">
                <a:moveTo>
                  <a:pt x="25" y="37"/>
                </a:moveTo>
                <a:cubicBezTo>
                  <a:pt x="25" y="36"/>
                  <a:pt x="25" y="36"/>
                  <a:pt x="25" y="36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30"/>
                  <a:pt x="24" y="30"/>
                  <a:pt x="24" y="30"/>
                </a:cubicBezTo>
                <a:cubicBezTo>
                  <a:pt x="24" y="27"/>
                  <a:pt x="24" y="27"/>
                  <a:pt x="24" y="27"/>
                </a:cubicBezTo>
                <a:cubicBezTo>
                  <a:pt x="22" y="24"/>
                  <a:pt x="22" y="24"/>
                  <a:pt x="22" y="24"/>
                </a:cubicBezTo>
                <a:cubicBezTo>
                  <a:pt x="20" y="21"/>
                  <a:pt x="20" y="21"/>
                  <a:pt x="20" y="21"/>
                </a:cubicBezTo>
                <a:cubicBezTo>
                  <a:pt x="20" y="20"/>
                  <a:pt x="20" y="20"/>
                  <a:pt x="20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2"/>
                  <a:pt x="16" y="22"/>
                  <a:pt x="16" y="22"/>
                </a:cubicBezTo>
                <a:cubicBezTo>
                  <a:pt x="16" y="22"/>
                  <a:pt x="16" y="22"/>
                  <a:pt x="16" y="22"/>
                </a:cubicBezTo>
                <a:cubicBezTo>
                  <a:pt x="15" y="22"/>
                  <a:pt x="15" y="23"/>
                  <a:pt x="15" y="23"/>
                </a:cubicBezTo>
                <a:cubicBezTo>
                  <a:pt x="14" y="24"/>
                  <a:pt x="14" y="25"/>
                  <a:pt x="13" y="25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3"/>
                  <a:pt x="10" y="33"/>
                  <a:pt x="9" y="34"/>
                </a:cubicBezTo>
                <a:cubicBezTo>
                  <a:pt x="9" y="34"/>
                  <a:pt x="9" y="35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4"/>
                </a:cubicBezTo>
                <a:cubicBezTo>
                  <a:pt x="6" y="45"/>
                  <a:pt x="6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8"/>
                  <a:pt x="5" y="48"/>
                  <a:pt x="5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0"/>
                  <a:pt x="3" y="50"/>
                  <a:pt x="3" y="50"/>
                </a:cubicBezTo>
                <a:cubicBezTo>
                  <a:pt x="3" y="51"/>
                  <a:pt x="4" y="51"/>
                  <a:pt x="4" y="51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1"/>
                  <a:pt x="4" y="52"/>
                  <a:pt x="4" y="52"/>
                </a:cubicBezTo>
                <a:cubicBezTo>
                  <a:pt x="6" y="51"/>
                  <a:pt x="6" y="51"/>
                  <a:pt x="6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8" y="51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2"/>
                  <a:pt x="9" y="53"/>
                  <a:pt x="10" y="53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4"/>
                  <a:pt x="11" y="54"/>
                  <a:pt x="11" y="55"/>
                </a:cubicBezTo>
                <a:cubicBezTo>
                  <a:pt x="14" y="55"/>
                  <a:pt x="14" y="55"/>
                  <a:pt x="14" y="55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4"/>
                  <a:pt x="16" y="54"/>
                  <a:pt x="1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4"/>
                  <a:pt x="18" y="53"/>
                  <a:pt x="19" y="53"/>
                </a:cubicBezTo>
                <a:cubicBezTo>
                  <a:pt x="19" y="53"/>
                  <a:pt x="19" y="53"/>
                  <a:pt x="19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21" y="52"/>
                  <a:pt x="21" y="52"/>
                  <a:pt x="21" y="51"/>
                </a:cubicBezTo>
                <a:cubicBezTo>
                  <a:pt x="21" y="50"/>
                  <a:pt x="21" y="50"/>
                  <a:pt x="22" y="50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5" y="44"/>
                  <a:pt x="25" y="44"/>
                  <a:pt x="25" y="44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7"/>
                  <a:pt x="25" y="37"/>
                  <a:pt x="25" y="37"/>
                </a:cubicBezTo>
                <a:close/>
                <a:moveTo>
                  <a:pt x="27" y="44"/>
                </a:moveTo>
                <a:cubicBezTo>
                  <a:pt x="27" y="44"/>
                  <a:pt x="27" y="44"/>
                  <a:pt x="27" y="44"/>
                </a:cubicBezTo>
                <a:cubicBezTo>
                  <a:pt x="27" y="46"/>
                  <a:pt x="27" y="46"/>
                  <a:pt x="27" y="46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50"/>
                  <a:pt x="25" y="50"/>
                  <a:pt x="25" y="50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23" y="53"/>
                  <a:pt x="23" y="54"/>
                </a:cubicBezTo>
                <a:cubicBezTo>
                  <a:pt x="21" y="55"/>
                  <a:pt x="21" y="55"/>
                  <a:pt x="21" y="55"/>
                </a:cubicBezTo>
                <a:cubicBezTo>
                  <a:pt x="21" y="56"/>
                  <a:pt x="20" y="56"/>
                  <a:pt x="20" y="56"/>
                </a:cubicBezTo>
                <a:cubicBezTo>
                  <a:pt x="19" y="56"/>
                  <a:pt x="19" y="56"/>
                  <a:pt x="19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7"/>
                  <a:pt x="16" y="57"/>
                  <a:pt x="16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15" y="57"/>
                  <a:pt x="15" y="57"/>
                  <a:pt x="15" y="57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7"/>
                  <a:pt x="14" y="57"/>
                  <a:pt x="14" y="57"/>
                </a:cubicBezTo>
                <a:cubicBezTo>
                  <a:pt x="12" y="58"/>
                  <a:pt x="12" y="58"/>
                  <a:pt x="12" y="58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8"/>
                  <a:pt x="10" y="58"/>
                  <a:pt x="10" y="58"/>
                </a:cubicBezTo>
                <a:cubicBezTo>
                  <a:pt x="8" y="57"/>
                  <a:pt x="8" y="57"/>
                  <a:pt x="8" y="57"/>
                </a:cubicBezTo>
                <a:cubicBezTo>
                  <a:pt x="7" y="57"/>
                  <a:pt x="7" y="56"/>
                  <a:pt x="6" y="56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4"/>
                  <a:pt x="4" y="53"/>
                  <a:pt x="4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0" y="50"/>
                  <a:pt x="0" y="50"/>
                  <a:pt x="0" y="50"/>
                </a:cubicBezTo>
                <a:cubicBezTo>
                  <a:pt x="1" y="49"/>
                  <a:pt x="1" y="49"/>
                  <a:pt x="1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4"/>
                  <a:pt x="0" y="34"/>
                  <a:pt x="0" y="34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5"/>
                  <a:pt x="1" y="24"/>
                  <a:pt x="1" y="24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11"/>
                  <a:pt x="1" y="11"/>
                  <a:pt x="1" y="10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8"/>
                  <a:pt x="1" y="8"/>
                  <a:pt x="1" y="8"/>
                </a:cubicBezTo>
                <a:cubicBezTo>
                  <a:pt x="1" y="8"/>
                  <a:pt x="1" y="7"/>
                  <a:pt x="1" y="7"/>
                </a:cubicBezTo>
                <a:cubicBezTo>
                  <a:pt x="1" y="6"/>
                  <a:pt x="1" y="6"/>
                  <a:pt x="0" y="5"/>
                </a:cubicBezTo>
                <a:cubicBezTo>
                  <a:pt x="0" y="5"/>
                  <a:pt x="0" y="5"/>
                  <a:pt x="1" y="5"/>
                </a:cubicBezTo>
                <a:cubicBezTo>
                  <a:pt x="0" y="3"/>
                  <a:pt x="0" y="3"/>
                  <a:pt x="0" y="3"/>
                </a:cubicBezTo>
                <a:cubicBezTo>
                  <a:pt x="1" y="2"/>
                  <a:pt x="1" y="2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4"/>
                  <a:pt x="3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2" y="4"/>
                  <a:pt x="2" y="4"/>
                  <a:pt x="2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8"/>
                  <a:pt x="3" y="8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4" y="12"/>
                  <a:pt x="4" y="12"/>
                  <a:pt x="3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5"/>
                </a:cubicBezTo>
                <a:cubicBezTo>
                  <a:pt x="4" y="15"/>
                  <a:pt x="3" y="16"/>
                  <a:pt x="3" y="16"/>
                </a:cubicBezTo>
                <a:cubicBezTo>
                  <a:pt x="3" y="17"/>
                  <a:pt x="4" y="17"/>
                  <a:pt x="4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3"/>
                  <a:pt x="3" y="23"/>
                  <a:pt x="3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6"/>
                  <a:pt x="3" y="36"/>
                  <a:pt x="2" y="36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2"/>
                  <a:pt x="3" y="42"/>
                  <a:pt x="3" y="42"/>
                </a:cubicBezTo>
                <a:cubicBezTo>
                  <a:pt x="4" y="42"/>
                  <a:pt x="4" y="42"/>
                  <a:pt x="4" y="41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4" y="40"/>
                  <a:pt x="5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5" y="38"/>
                  <a:pt x="5" y="38"/>
                  <a:pt x="5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7"/>
                  <a:pt x="6" y="36"/>
                  <a:pt x="6" y="35"/>
                </a:cubicBezTo>
                <a:cubicBezTo>
                  <a:pt x="6" y="34"/>
                  <a:pt x="6" y="34"/>
                  <a:pt x="6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8" y="31"/>
                  <a:pt x="8" y="31"/>
                  <a:pt x="8" y="31"/>
                </a:cubicBezTo>
                <a:cubicBezTo>
                  <a:pt x="8" y="30"/>
                  <a:pt x="8" y="30"/>
                  <a:pt x="8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9" y="28"/>
                  <a:pt x="9" y="28"/>
                  <a:pt x="9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6"/>
                  <a:pt x="10" y="26"/>
                  <a:pt x="10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3"/>
                  <a:pt x="13" y="23"/>
                  <a:pt x="13" y="22"/>
                </a:cubicBezTo>
                <a:cubicBezTo>
                  <a:pt x="13" y="21"/>
                  <a:pt x="13" y="21"/>
                  <a:pt x="13" y="21"/>
                </a:cubicBezTo>
                <a:cubicBezTo>
                  <a:pt x="13" y="21"/>
                  <a:pt x="13" y="21"/>
                  <a:pt x="13" y="21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5" y="20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8"/>
                  <a:pt x="17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19" y="16"/>
                  <a:pt x="19" y="16"/>
                  <a:pt x="19" y="16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8"/>
                  <a:pt x="22" y="18"/>
                  <a:pt x="2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7"/>
                  <a:pt x="26" y="28"/>
                  <a:pt x="26" y="29"/>
                </a:cubicBezTo>
                <a:cubicBezTo>
                  <a:pt x="26" y="29"/>
                  <a:pt x="26" y="30"/>
                  <a:pt x="26" y="30"/>
                </a:cubicBezTo>
                <a:cubicBezTo>
                  <a:pt x="26" y="30"/>
                  <a:pt x="26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1"/>
                  <a:pt x="26" y="31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3"/>
                  <a:pt x="27" y="43"/>
                  <a:pt x="27" y="43"/>
                </a:cubicBezTo>
                <a:cubicBezTo>
                  <a:pt x="27" y="44"/>
                  <a:pt x="27" y="44"/>
                  <a:pt x="27" y="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1" name="Freeform 511"/>
          <p:cNvSpPr>
            <a:spLocks noEditPoints="1"/>
          </p:cNvSpPr>
          <p:nvPr/>
        </p:nvSpPr>
        <p:spPr bwMode="auto">
          <a:xfrm>
            <a:off x="5018088" y="2495551"/>
            <a:ext cx="63500" cy="111125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9" y="4"/>
              </a:cxn>
              <a:cxn ang="0">
                <a:pos x="16" y="3"/>
              </a:cxn>
              <a:cxn ang="0">
                <a:pos x="12" y="5"/>
              </a:cxn>
              <a:cxn ang="0">
                <a:pos x="12" y="5"/>
              </a:cxn>
              <a:cxn ang="0">
                <a:pos x="11" y="6"/>
              </a:cxn>
              <a:cxn ang="0">
                <a:pos x="10" y="8"/>
              </a:cxn>
              <a:cxn ang="0">
                <a:pos x="8" y="12"/>
              </a:cxn>
              <a:cxn ang="0">
                <a:pos x="6" y="17"/>
              </a:cxn>
              <a:cxn ang="0">
                <a:pos x="10" y="15"/>
              </a:cxn>
              <a:cxn ang="0">
                <a:pos x="13" y="15"/>
              </a:cxn>
              <a:cxn ang="0">
                <a:pos x="14" y="13"/>
              </a:cxn>
              <a:cxn ang="0">
                <a:pos x="23" y="31"/>
              </a:cxn>
              <a:cxn ang="0">
                <a:pos x="22" y="36"/>
              </a:cxn>
              <a:cxn ang="0">
                <a:pos x="20" y="38"/>
              </a:cxn>
              <a:cxn ang="0">
                <a:pos x="16" y="40"/>
              </a:cxn>
              <a:cxn ang="0">
                <a:pos x="14" y="41"/>
              </a:cxn>
              <a:cxn ang="0">
                <a:pos x="11" y="42"/>
              </a:cxn>
              <a:cxn ang="0">
                <a:pos x="7" y="42"/>
              </a:cxn>
              <a:cxn ang="0">
                <a:pos x="4" y="39"/>
              </a:cxn>
              <a:cxn ang="0">
                <a:pos x="1" y="36"/>
              </a:cxn>
              <a:cxn ang="0">
                <a:pos x="0" y="29"/>
              </a:cxn>
              <a:cxn ang="0">
                <a:pos x="1" y="24"/>
              </a:cxn>
              <a:cxn ang="0">
                <a:pos x="2" y="21"/>
              </a:cxn>
              <a:cxn ang="0">
                <a:pos x="2" y="17"/>
              </a:cxn>
              <a:cxn ang="0">
                <a:pos x="2" y="12"/>
              </a:cxn>
              <a:cxn ang="0">
                <a:pos x="5" y="12"/>
              </a:cxn>
              <a:cxn ang="0">
                <a:pos x="8" y="5"/>
              </a:cxn>
              <a:cxn ang="0">
                <a:pos x="9" y="4"/>
              </a:cxn>
              <a:cxn ang="0">
                <a:pos x="13" y="1"/>
              </a:cxn>
              <a:cxn ang="0">
                <a:pos x="16" y="0"/>
              </a:cxn>
              <a:cxn ang="0">
                <a:pos x="18" y="0"/>
              </a:cxn>
              <a:cxn ang="0">
                <a:pos x="20" y="2"/>
              </a:cxn>
              <a:cxn ang="0">
                <a:pos x="21" y="7"/>
              </a:cxn>
              <a:cxn ang="0">
                <a:pos x="20" y="12"/>
              </a:cxn>
              <a:cxn ang="0">
                <a:pos x="13" y="19"/>
              </a:cxn>
              <a:cxn ang="0">
                <a:pos x="10" y="20"/>
              </a:cxn>
              <a:cxn ang="0">
                <a:pos x="7" y="21"/>
              </a:cxn>
              <a:cxn ang="0">
                <a:pos x="3" y="24"/>
              </a:cxn>
              <a:cxn ang="0">
                <a:pos x="3" y="29"/>
              </a:cxn>
              <a:cxn ang="0">
                <a:pos x="2" y="32"/>
              </a:cxn>
              <a:cxn ang="0">
                <a:pos x="4" y="36"/>
              </a:cxn>
              <a:cxn ang="0">
                <a:pos x="8" y="38"/>
              </a:cxn>
              <a:cxn ang="0">
                <a:pos x="15" y="37"/>
              </a:cxn>
              <a:cxn ang="0">
                <a:pos x="17" y="36"/>
              </a:cxn>
              <a:cxn ang="0">
                <a:pos x="20" y="34"/>
              </a:cxn>
              <a:cxn ang="0">
                <a:pos x="23" y="31"/>
              </a:cxn>
            </a:cxnLst>
            <a:rect l="0" t="0" r="r" b="b"/>
            <a:pathLst>
              <a:path w="24" h="42">
                <a:moveTo>
                  <a:pt x="17" y="12"/>
                </a:moveTo>
                <a:cubicBezTo>
                  <a:pt x="17" y="12"/>
                  <a:pt x="17" y="11"/>
                  <a:pt x="18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9" y="8"/>
                  <a:pt x="19" y="8"/>
                  <a:pt x="19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5"/>
                  <a:pt x="19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4"/>
                </a:cubicBezTo>
                <a:cubicBezTo>
                  <a:pt x="14" y="4"/>
                  <a:pt x="14" y="4"/>
                  <a:pt x="13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2"/>
                </a:cubicBezTo>
                <a:cubicBezTo>
                  <a:pt x="7" y="12"/>
                  <a:pt x="7" y="14"/>
                  <a:pt x="5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9" y="16"/>
                  <a:pt x="10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2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6" y="13"/>
                  <a:pt x="17" y="12"/>
                </a:cubicBezTo>
                <a:cubicBezTo>
                  <a:pt x="17" y="12"/>
                  <a:pt x="17" y="12"/>
                  <a:pt x="17" y="12"/>
                </a:cubicBezTo>
                <a:close/>
                <a:moveTo>
                  <a:pt x="23" y="31"/>
                </a:moveTo>
                <a:cubicBezTo>
                  <a:pt x="24" y="31"/>
                  <a:pt x="24" y="32"/>
                  <a:pt x="24" y="32"/>
                </a:cubicBezTo>
                <a:cubicBezTo>
                  <a:pt x="24" y="32"/>
                  <a:pt x="24" y="33"/>
                  <a:pt x="23" y="34"/>
                </a:cubicBezTo>
                <a:cubicBezTo>
                  <a:pt x="23" y="34"/>
                  <a:pt x="22" y="35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42"/>
                  <a:pt x="10" y="42"/>
                  <a:pt x="10" y="42"/>
                </a:cubicBezTo>
                <a:cubicBezTo>
                  <a:pt x="9" y="42"/>
                  <a:pt x="9" y="42"/>
                  <a:pt x="8" y="42"/>
                </a:cubicBezTo>
                <a:cubicBezTo>
                  <a:pt x="8" y="42"/>
                  <a:pt x="8" y="42"/>
                  <a:pt x="7" y="42"/>
                </a:cubicBezTo>
                <a:cubicBezTo>
                  <a:pt x="7" y="41"/>
                  <a:pt x="7" y="41"/>
                  <a:pt x="7" y="41"/>
                </a:cubicBezTo>
                <a:cubicBezTo>
                  <a:pt x="5" y="41"/>
                  <a:pt x="4" y="41"/>
                  <a:pt x="4" y="40"/>
                </a:cubicBezTo>
                <a:cubicBezTo>
                  <a:pt x="4" y="39"/>
                  <a:pt x="4" y="39"/>
                  <a:pt x="4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7"/>
                  <a:pt x="2" y="37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2" y="22"/>
                  <a:pt x="2" y="22"/>
                </a:cubicBezTo>
                <a:cubicBezTo>
                  <a:pt x="2" y="22"/>
                  <a:pt x="2" y="21"/>
                  <a:pt x="2" y="21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2"/>
                  <a:pt x="2" y="12"/>
                </a:cubicBezTo>
                <a:cubicBezTo>
                  <a:pt x="2" y="12"/>
                  <a:pt x="3" y="13"/>
                  <a:pt x="3" y="13"/>
                </a:cubicBezTo>
                <a:cubicBezTo>
                  <a:pt x="3" y="13"/>
                  <a:pt x="4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7" y="8"/>
                  <a:pt x="7" y="7"/>
                </a:cubicBezTo>
                <a:cubicBezTo>
                  <a:pt x="8" y="6"/>
                  <a:pt x="8" y="6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10" y="3"/>
                  <a:pt x="10" y="3"/>
                </a:cubicBezTo>
                <a:cubicBezTo>
                  <a:pt x="11" y="3"/>
                  <a:pt x="12" y="2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1"/>
                  <a:pt x="14" y="1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9" y="2"/>
                  <a:pt x="19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4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6" y="17"/>
                  <a:pt x="15" y="18"/>
                  <a:pt x="13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3" y="19"/>
                  <a:pt x="12" y="19"/>
                  <a:pt x="12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1"/>
                  <a:pt x="8" y="21"/>
                  <a:pt x="8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6" y="20"/>
                  <a:pt x="5" y="20"/>
                </a:cubicBezTo>
                <a:cubicBezTo>
                  <a:pt x="4" y="21"/>
                  <a:pt x="4" y="22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3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3" y="34"/>
                </a:cubicBezTo>
                <a:cubicBezTo>
                  <a:pt x="3" y="34"/>
                  <a:pt x="3" y="35"/>
                  <a:pt x="3" y="35"/>
                </a:cubicBezTo>
                <a:cubicBezTo>
                  <a:pt x="3" y="35"/>
                  <a:pt x="3" y="36"/>
                  <a:pt x="4" y="36"/>
                </a:cubicBezTo>
                <a:cubicBezTo>
                  <a:pt x="5" y="37"/>
                  <a:pt x="5" y="37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12" y="39"/>
                  <a:pt x="12" y="39"/>
                  <a:pt x="12" y="39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8"/>
                  <a:pt x="15" y="37"/>
                  <a:pt x="15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20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3"/>
                  <a:pt x="22" y="33"/>
                  <a:pt x="22" y="31"/>
                </a:cubicBezTo>
                <a:cubicBezTo>
                  <a:pt x="23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2" name="Freeform 512"/>
          <p:cNvSpPr>
            <a:spLocks noEditPoints="1"/>
          </p:cNvSpPr>
          <p:nvPr/>
        </p:nvSpPr>
        <p:spPr bwMode="auto">
          <a:xfrm>
            <a:off x="5100638" y="2492376"/>
            <a:ext cx="79375" cy="109538"/>
          </a:xfrm>
          <a:custGeom>
            <a:avLst/>
            <a:gdLst/>
            <a:ahLst/>
            <a:cxnLst>
              <a:cxn ang="0">
                <a:pos x="21" y="4"/>
              </a:cxn>
              <a:cxn ang="0">
                <a:pos x="18" y="4"/>
              </a:cxn>
              <a:cxn ang="0">
                <a:pos x="16" y="3"/>
              </a:cxn>
              <a:cxn ang="0">
                <a:pos x="11" y="5"/>
              </a:cxn>
              <a:cxn ang="0">
                <a:pos x="8" y="8"/>
              </a:cxn>
              <a:cxn ang="0">
                <a:pos x="6" y="15"/>
              </a:cxn>
              <a:cxn ang="0">
                <a:pos x="5" y="20"/>
              </a:cxn>
              <a:cxn ang="0">
                <a:pos x="3" y="24"/>
              </a:cxn>
              <a:cxn ang="0">
                <a:pos x="3" y="29"/>
              </a:cxn>
              <a:cxn ang="0">
                <a:pos x="2" y="34"/>
              </a:cxn>
              <a:cxn ang="0">
                <a:pos x="4" y="37"/>
              </a:cxn>
              <a:cxn ang="0">
                <a:pos x="9" y="34"/>
              </a:cxn>
              <a:cxn ang="0">
                <a:pos x="10" y="32"/>
              </a:cxn>
              <a:cxn ang="0">
                <a:pos x="13" y="29"/>
              </a:cxn>
              <a:cxn ang="0">
                <a:pos x="17" y="25"/>
              </a:cxn>
              <a:cxn ang="0">
                <a:pos x="18" y="22"/>
              </a:cxn>
              <a:cxn ang="0">
                <a:pos x="21" y="19"/>
              </a:cxn>
              <a:cxn ang="0">
                <a:pos x="23" y="17"/>
              </a:cxn>
              <a:cxn ang="0">
                <a:pos x="24" y="14"/>
              </a:cxn>
              <a:cxn ang="0">
                <a:pos x="26" y="8"/>
              </a:cxn>
              <a:cxn ang="0">
                <a:pos x="27" y="40"/>
              </a:cxn>
              <a:cxn ang="0">
                <a:pos x="25" y="37"/>
              </a:cxn>
              <a:cxn ang="0">
                <a:pos x="24" y="27"/>
              </a:cxn>
              <a:cxn ang="0">
                <a:pos x="24" y="24"/>
              </a:cxn>
              <a:cxn ang="0">
                <a:pos x="25" y="21"/>
              </a:cxn>
              <a:cxn ang="0">
                <a:pos x="22" y="21"/>
              </a:cxn>
              <a:cxn ang="0">
                <a:pos x="20" y="24"/>
              </a:cxn>
              <a:cxn ang="0">
                <a:pos x="17" y="29"/>
              </a:cxn>
              <a:cxn ang="0">
                <a:pos x="12" y="35"/>
              </a:cxn>
              <a:cxn ang="0">
                <a:pos x="5" y="41"/>
              </a:cxn>
              <a:cxn ang="0">
                <a:pos x="1" y="35"/>
              </a:cxn>
              <a:cxn ang="0">
                <a:pos x="0" y="30"/>
              </a:cxn>
              <a:cxn ang="0">
                <a:pos x="1" y="24"/>
              </a:cxn>
              <a:cxn ang="0">
                <a:pos x="2" y="21"/>
              </a:cxn>
              <a:cxn ang="0">
                <a:pos x="2" y="19"/>
              </a:cxn>
              <a:cxn ang="0">
                <a:pos x="3" y="16"/>
              </a:cxn>
              <a:cxn ang="0">
                <a:pos x="5" y="10"/>
              </a:cxn>
              <a:cxn ang="0">
                <a:pos x="6" y="7"/>
              </a:cxn>
              <a:cxn ang="0">
                <a:pos x="7" y="4"/>
              </a:cxn>
              <a:cxn ang="0">
                <a:pos x="9" y="1"/>
              </a:cxn>
              <a:cxn ang="0">
                <a:pos x="17" y="1"/>
              </a:cxn>
              <a:cxn ang="0">
                <a:pos x="22" y="2"/>
              </a:cxn>
              <a:cxn ang="0">
                <a:pos x="26" y="4"/>
              </a:cxn>
              <a:cxn ang="0">
                <a:pos x="28" y="4"/>
              </a:cxn>
              <a:cxn ang="0">
                <a:pos x="29" y="8"/>
              </a:cxn>
              <a:cxn ang="0">
                <a:pos x="28" y="13"/>
              </a:cxn>
              <a:cxn ang="0">
                <a:pos x="28" y="16"/>
              </a:cxn>
              <a:cxn ang="0">
                <a:pos x="27" y="20"/>
              </a:cxn>
              <a:cxn ang="0">
                <a:pos x="27" y="22"/>
              </a:cxn>
              <a:cxn ang="0">
                <a:pos x="26" y="25"/>
              </a:cxn>
              <a:cxn ang="0">
                <a:pos x="26" y="31"/>
              </a:cxn>
              <a:cxn ang="0">
                <a:pos x="26" y="34"/>
              </a:cxn>
              <a:cxn ang="0">
                <a:pos x="29" y="37"/>
              </a:cxn>
              <a:cxn ang="0">
                <a:pos x="29" y="38"/>
              </a:cxn>
            </a:cxnLst>
            <a:rect l="0" t="0" r="r" b="b"/>
            <a:pathLst>
              <a:path w="30" h="41">
                <a:moveTo>
                  <a:pt x="26" y="8"/>
                </a:moveTo>
                <a:cubicBezTo>
                  <a:pt x="25" y="7"/>
                  <a:pt x="25" y="7"/>
                  <a:pt x="25" y="7"/>
                </a:cubicBezTo>
                <a:cubicBezTo>
                  <a:pt x="24" y="6"/>
                  <a:pt x="24" y="6"/>
                  <a:pt x="24" y="6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3" y="4"/>
                  <a:pt x="11" y="4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9" y="7"/>
                  <a:pt x="8" y="8"/>
                </a:cubicBezTo>
                <a:cubicBezTo>
                  <a:pt x="7" y="10"/>
                  <a:pt x="7" y="12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5" y="16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5"/>
                  <a:pt x="3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7"/>
                  <a:pt x="3" y="28"/>
                  <a:pt x="2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29"/>
                  <a:pt x="2" y="29"/>
                  <a:pt x="2" y="29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4" y="37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7" y="35"/>
                  <a:pt x="8" y="35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3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2"/>
                </a:cubicBezTo>
                <a:cubicBezTo>
                  <a:pt x="12" y="31"/>
                  <a:pt x="12" y="31"/>
                  <a:pt x="12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29"/>
                  <a:pt x="13" y="29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3"/>
                  <a:pt x="18" y="23"/>
                </a:cubicBezTo>
                <a:cubicBezTo>
                  <a:pt x="18" y="23"/>
                  <a:pt x="18" y="23"/>
                  <a:pt x="18" y="22"/>
                </a:cubicBezTo>
                <a:cubicBezTo>
                  <a:pt x="19" y="22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20" y="19"/>
                  <a:pt x="21" y="19"/>
                  <a:pt x="21" y="19"/>
                </a:cubicBezTo>
                <a:cubicBezTo>
                  <a:pt x="21" y="18"/>
                  <a:pt x="22" y="18"/>
                  <a:pt x="22" y="18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2" y="17"/>
                  <a:pt x="22" y="16"/>
                </a:cubicBezTo>
                <a:cubicBezTo>
                  <a:pt x="23" y="16"/>
                  <a:pt x="23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2"/>
                  <a:pt x="25" y="12"/>
                  <a:pt x="25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8"/>
                  <a:pt x="26" y="8"/>
                  <a:pt x="26" y="8"/>
                </a:cubicBezTo>
                <a:close/>
                <a:moveTo>
                  <a:pt x="30" y="39"/>
                </a:moveTo>
                <a:cubicBezTo>
                  <a:pt x="29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0"/>
                  <a:pt x="27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28"/>
                  <a:pt x="24" y="28"/>
                  <a:pt x="24" y="28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4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0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19" y="26"/>
                  <a:pt x="19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2" y="35"/>
                  <a:pt x="12" y="35"/>
                  <a:pt x="12" y="35"/>
                </a:cubicBezTo>
                <a:cubicBezTo>
                  <a:pt x="10" y="36"/>
                  <a:pt x="10" y="36"/>
                  <a:pt x="10" y="36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5" y="40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0"/>
                  <a:pt x="3" y="39"/>
                </a:cubicBezTo>
                <a:cubicBezTo>
                  <a:pt x="1" y="38"/>
                  <a:pt x="0" y="37"/>
                  <a:pt x="0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4"/>
                  <a:pt x="0" y="33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0"/>
                </a:cubicBezTo>
                <a:cubicBezTo>
                  <a:pt x="0" y="30"/>
                  <a:pt x="0" y="30"/>
                  <a:pt x="0" y="29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4"/>
                </a:cubicBezTo>
                <a:cubicBezTo>
                  <a:pt x="1" y="24"/>
                  <a:pt x="1" y="23"/>
                  <a:pt x="1" y="23"/>
                </a:cubicBezTo>
                <a:cubicBezTo>
                  <a:pt x="1" y="23"/>
                  <a:pt x="1" y="23"/>
                  <a:pt x="1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8"/>
                  <a:pt x="2" y="18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8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2"/>
                  <a:pt x="4" y="11"/>
                  <a:pt x="5" y="10"/>
                </a:cubicBezTo>
                <a:cubicBezTo>
                  <a:pt x="5" y="9"/>
                  <a:pt x="5" y="9"/>
                  <a:pt x="5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7" y="4"/>
                  <a:pt x="7" y="4"/>
                </a:cubicBezTo>
                <a:cubicBezTo>
                  <a:pt x="8" y="3"/>
                  <a:pt x="8" y="3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2"/>
                  <a:pt x="10" y="2"/>
                  <a:pt x="10" y="2"/>
                </a:cubicBezTo>
                <a:cubicBezTo>
                  <a:pt x="10" y="2"/>
                  <a:pt x="9" y="1"/>
                  <a:pt x="9" y="1"/>
                </a:cubicBezTo>
                <a:cubicBezTo>
                  <a:pt x="10" y="1"/>
                  <a:pt x="11" y="1"/>
                  <a:pt x="11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2" y="1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3"/>
                  <a:pt x="23" y="3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3"/>
                  <a:pt x="24" y="3"/>
                  <a:pt x="24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7" y="4"/>
                  <a:pt x="28" y="3"/>
                  <a:pt x="29" y="3"/>
                </a:cubicBezTo>
                <a:cubicBezTo>
                  <a:pt x="29" y="4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10"/>
                  <a:pt x="28" y="10"/>
                  <a:pt x="28" y="11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2"/>
                  <a:pt x="28" y="12"/>
                  <a:pt x="28" y="13"/>
                </a:cubicBezTo>
                <a:cubicBezTo>
                  <a:pt x="28" y="13"/>
                  <a:pt x="28" y="14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4"/>
                  <a:pt x="26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7" y="28"/>
                  <a:pt x="27" y="28"/>
                </a:cubicBezTo>
                <a:cubicBezTo>
                  <a:pt x="26" y="29"/>
                  <a:pt x="26" y="30"/>
                  <a:pt x="26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3"/>
                  <a:pt x="26" y="33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7" y="35"/>
                  <a:pt x="27" y="35"/>
                  <a:pt x="27" y="35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30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3" name="Freeform 513"/>
          <p:cNvSpPr>
            <a:spLocks/>
          </p:cNvSpPr>
          <p:nvPr/>
        </p:nvSpPr>
        <p:spPr bwMode="auto">
          <a:xfrm>
            <a:off x="5214938" y="2505076"/>
            <a:ext cx="71437" cy="96838"/>
          </a:xfrm>
          <a:custGeom>
            <a:avLst/>
            <a:gdLst/>
            <a:ahLst/>
            <a:cxnLst>
              <a:cxn ang="0">
                <a:pos x="27" y="2"/>
              </a:cxn>
              <a:cxn ang="0">
                <a:pos x="23" y="4"/>
              </a:cxn>
              <a:cxn ang="0">
                <a:pos x="20" y="5"/>
              </a:cxn>
              <a:cxn ang="0">
                <a:pos x="18" y="7"/>
              </a:cxn>
              <a:cxn ang="0">
                <a:pos x="16" y="8"/>
              </a:cxn>
              <a:cxn ang="0">
                <a:pos x="15" y="9"/>
              </a:cxn>
              <a:cxn ang="0">
                <a:pos x="13" y="11"/>
              </a:cxn>
              <a:cxn ang="0">
                <a:pos x="11" y="13"/>
              </a:cxn>
              <a:cxn ang="0">
                <a:pos x="10" y="15"/>
              </a:cxn>
              <a:cxn ang="0">
                <a:pos x="9" y="16"/>
              </a:cxn>
              <a:cxn ang="0">
                <a:pos x="8" y="20"/>
              </a:cxn>
              <a:cxn ang="0">
                <a:pos x="7" y="22"/>
              </a:cxn>
              <a:cxn ang="0">
                <a:pos x="7" y="23"/>
              </a:cxn>
              <a:cxn ang="0">
                <a:pos x="6" y="24"/>
              </a:cxn>
              <a:cxn ang="0">
                <a:pos x="5" y="28"/>
              </a:cxn>
              <a:cxn ang="0">
                <a:pos x="5" y="31"/>
              </a:cxn>
              <a:cxn ang="0">
                <a:pos x="5" y="34"/>
              </a:cxn>
              <a:cxn ang="0">
                <a:pos x="6" y="35"/>
              </a:cxn>
              <a:cxn ang="0">
                <a:pos x="4" y="36"/>
              </a:cxn>
              <a:cxn ang="0">
                <a:pos x="2" y="36"/>
              </a:cxn>
              <a:cxn ang="0">
                <a:pos x="2" y="34"/>
              </a:cxn>
              <a:cxn ang="0">
                <a:pos x="2" y="32"/>
              </a:cxn>
              <a:cxn ang="0">
                <a:pos x="2" y="28"/>
              </a:cxn>
              <a:cxn ang="0">
                <a:pos x="2" y="26"/>
              </a:cxn>
              <a:cxn ang="0">
                <a:pos x="2" y="23"/>
              </a:cxn>
              <a:cxn ang="0">
                <a:pos x="2" y="21"/>
              </a:cxn>
              <a:cxn ang="0">
                <a:pos x="2" y="19"/>
              </a:cxn>
              <a:cxn ang="0">
                <a:pos x="1" y="16"/>
              </a:cxn>
              <a:cxn ang="0">
                <a:pos x="1" y="14"/>
              </a:cxn>
              <a:cxn ang="0">
                <a:pos x="1" y="11"/>
              </a:cxn>
              <a:cxn ang="0">
                <a:pos x="1" y="8"/>
              </a:cxn>
              <a:cxn ang="0">
                <a:pos x="1" y="6"/>
              </a:cxn>
              <a:cxn ang="0">
                <a:pos x="0" y="2"/>
              </a:cxn>
              <a:cxn ang="0">
                <a:pos x="2" y="0"/>
              </a:cxn>
              <a:cxn ang="0">
                <a:pos x="3" y="2"/>
              </a:cxn>
              <a:cxn ang="0">
                <a:pos x="4" y="11"/>
              </a:cxn>
              <a:cxn ang="0">
                <a:pos x="4" y="13"/>
              </a:cxn>
              <a:cxn ang="0">
                <a:pos x="4" y="16"/>
              </a:cxn>
              <a:cxn ang="0">
                <a:pos x="4" y="18"/>
              </a:cxn>
              <a:cxn ang="0">
                <a:pos x="4" y="21"/>
              </a:cxn>
              <a:cxn ang="0">
                <a:pos x="5" y="19"/>
              </a:cxn>
              <a:cxn ang="0">
                <a:pos x="7" y="15"/>
              </a:cxn>
              <a:cxn ang="0">
                <a:pos x="8" y="15"/>
              </a:cxn>
              <a:cxn ang="0">
                <a:pos x="8" y="14"/>
              </a:cxn>
              <a:cxn ang="0">
                <a:pos x="9" y="12"/>
              </a:cxn>
              <a:cxn ang="0">
                <a:pos x="10" y="11"/>
              </a:cxn>
              <a:cxn ang="0">
                <a:pos x="11" y="10"/>
              </a:cxn>
              <a:cxn ang="0">
                <a:pos x="12" y="9"/>
              </a:cxn>
              <a:cxn ang="0">
                <a:pos x="14" y="7"/>
              </a:cxn>
              <a:cxn ang="0">
                <a:pos x="17" y="5"/>
              </a:cxn>
              <a:cxn ang="0">
                <a:pos x="18" y="4"/>
              </a:cxn>
              <a:cxn ang="0">
                <a:pos x="19" y="3"/>
              </a:cxn>
              <a:cxn ang="0">
                <a:pos x="23" y="2"/>
              </a:cxn>
              <a:cxn ang="0">
                <a:pos x="25" y="1"/>
              </a:cxn>
              <a:cxn ang="0">
                <a:pos x="27" y="1"/>
              </a:cxn>
            </a:cxnLst>
            <a:rect l="0" t="0" r="r" b="b"/>
            <a:pathLst>
              <a:path w="27" h="36">
                <a:moveTo>
                  <a:pt x="27" y="1"/>
                </a:moveTo>
                <a:cubicBezTo>
                  <a:pt x="27" y="2"/>
                  <a:pt x="27" y="2"/>
                  <a:pt x="27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2" y="11"/>
                  <a:pt x="12" y="12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4"/>
                  <a:pt x="10" y="14"/>
                  <a:pt x="10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9"/>
                  <a:pt x="8" y="19"/>
                  <a:pt x="8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6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6" y="26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0"/>
                  <a:pt x="5" y="30"/>
                  <a:pt x="5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2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2"/>
                  <a:pt x="1" y="12"/>
                  <a:pt x="1" y="11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8"/>
                  <a:pt x="1" y="8"/>
                  <a:pt x="1" y="8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4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3" y="1"/>
                  <a:pt x="3" y="2"/>
                </a:cubicBezTo>
                <a:cubicBezTo>
                  <a:pt x="3" y="4"/>
                  <a:pt x="3" y="4"/>
                  <a:pt x="3" y="4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3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8"/>
                  <a:pt x="6" y="18"/>
                </a:cubicBezTo>
                <a:cubicBezTo>
                  <a:pt x="7" y="17"/>
                  <a:pt x="7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21" y="2"/>
                  <a:pt x="22" y="2"/>
                  <a:pt x="22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4" y="1"/>
                  <a:pt x="24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6" y="1"/>
                </a:cubicBezTo>
                <a:cubicBezTo>
                  <a:pt x="27" y="1"/>
                  <a:pt x="27" y="1"/>
                  <a:pt x="27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4" name="Freeform 514"/>
          <p:cNvSpPr>
            <a:spLocks/>
          </p:cNvSpPr>
          <p:nvPr/>
        </p:nvSpPr>
        <p:spPr bwMode="auto">
          <a:xfrm>
            <a:off x="4046538" y="1765301"/>
            <a:ext cx="169862" cy="96838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1" y="33"/>
              </a:cxn>
              <a:cxn ang="0">
                <a:pos x="59" y="35"/>
              </a:cxn>
              <a:cxn ang="0">
                <a:pos x="52" y="34"/>
              </a:cxn>
              <a:cxn ang="0">
                <a:pos x="50" y="31"/>
              </a:cxn>
              <a:cxn ang="0">
                <a:pos x="47" y="26"/>
              </a:cxn>
              <a:cxn ang="0">
                <a:pos x="46" y="18"/>
              </a:cxn>
              <a:cxn ang="0">
                <a:pos x="45" y="12"/>
              </a:cxn>
              <a:cxn ang="0">
                <a:pos x="39" y="22"/>
              </a:cxn>
              <a:cxn ang="0">
                <a:pos x="38" y="25"/>
              </a:cxn>
              <a:cxn ang="0">
                <a:pos x="32" y="33"/>
              </a:cxn>
              <a:cxn ang="0">
                <a:pos x="28" y="36"/>
              </a:cxn>
              <a:cxn ang="0">
                <a:pos x="26" y="32"/>
              </a:cxn>
              <a:cxn ang="0">
                <a:pos x="25" y="25"/>
              </a:cxn>
              <a:cxn ang="0">
                <a:pos x="25" y="21"/>
              </a:cxn>
              <a:cxn ang="0">
                <a:pos x="25" y="16"/>
              </a:cxn>
              <a:cxn ang="0">
                <a:pos x="25" y="8"/>
              </a:cxn>
              <a:cxn ang="0">
                <a:pos x="21" y="6"/>
              </a:cxn>
              <a:cxn ang="0">
                <a:pos x="16" y="13"/>
              </a:cxn>
              <a:cxn ang="0">
                <a:pos x="13" y="18"/>
              </a:cxn>
              <a:cxn ang="0">
                <a:pos x="10" y="23"/>
              </a:cxn>
              <a:cxn ang="0">
                <a:pos x="7" y="28"/>
              </a:cxn>
              <a:cxn ang="0">
                <a:pos x="5" y="31"/>
              </a:cxn>
              <a:cxn ang="0">
                <a:pos x="2" y="35"/>
              </a:cxn>
              <a:cxn ang="0">
                <a:pos x="0" y="32"/>
              </a:cxn>
              <a:cxn ang="0">
                <a:pos x="0" y="27"/>
              </a:cxn>
              <a:cxn ang="0">
                <a:pos x="0" y="23"/>
              </a:cxn>
              <a:cxn ang="0">
                <a:pos x="1" y="18"/>
              </a:cxn>
              <a:cxn ang="0">
                <a:pos x="1" y="15"/>
              </a:cxn>
              <a:cxn ang="0">
                <a:pos x="0" y="8"/>
              </a:cxn>
              <a:cxn ang="0">
                <a:pos x="0" y="2"/>
              </a:cxn>
              <a:cxn ang="0">
                <a:pos x="3" y="3"/>
              </a:cxn>
              <a:cxn ang="0">
                <a:pos x="3" y="7"/>
              </a:cxn>
              <a:cxn ang="0">
                <a:pos x="3" y="16"/>
              </a:cxn>
              <a:cxn ang="0">
                <a:pos x="3" y="19"/>
              </a:cxn>
              <a:cxn ang="0">
                <a:pos x="2" y="25"/>
              </a:cxn>
              <a:cxn ang="0">
                <a:pos x="2" y="28"/>
              </a:cxn>
              <a:cxn ang="0">
                <a:pos x="5" y="25"/>
              </a:cxn>
              <a:cxn ang="0">
                <a:pos x="8" y="21"/>
              </a:cxn>
              <a:cxn ang="0">
                <a:pos x="11" y="16"/>
              </a:cxn>
              <a:cxn ang="0">
                <a:pos x="14" y="11"/>
              </a:cxn>
              <a:cxn ang="0">
                <a:pos x="19" y="5"/>
              </a:cxn>
              <a:cxn ang="0">
                <a:pos x="23" y="1"/>
              </a:cxn>
              <a:cxn ang="0">
                <a:pos x="25" y="3"/>
              </a:cxn>
              <a:cxn ang="0">
                <a:pos x="27" y="8"/>
              </a:cxn>
              <a:cxn ang="0">
                <a:pos x="27" y="15"/>
              </a:cxn>
              <a:cxn ang="0">
                <a:pos x="27" y="22"/>
              </a:cxn>
              <a:cxn ang="0">
                <a:pos x="28" y="29"/>
              </a:cxn>
              <a:cxn ang="0">
                <a:pos x="33" y="27"/>
              </a:cxn>
              <a:cxn ang="0">
                <a:pos x="37" y="21"/>
              </a:cxn>
              <a:cxn ang="0">
                <a:pos x="40" y="16"/>
              </a:cxn>
              <a:cxn ang="0">
                <a:pos x="44" y="9"/>
              </a:cxn>
              <a:cxn ang="0">
                <a:pos x="50" y="4"/>
              </a:cxn>
              <a:cxn ang="0">
                <a:pos x="50" y="6"/>
              </a:cxn>
              <a:cxn ang="0">
                <a:pos x="49" y="14"/>
              </a:cxn>
              <a:cxn ang="0">
                <a:pos x="49" y="18"/>
              </a:cxn>
              <a:cxn ang="0">
                <a:pos x="49" y="21"/>
              </a:cxn>
              <a:cxn ang="0">
                <a:pos x="50" y="28"/>
              </a:cxn>
              <a:cxn ang="0">
                <a:pos x="54" y="32"/>
              </a:cxn>
              <a:cxn ang="0">
                <a:pos x="59" y="31"/>
              </a:cxn>
              <a:cxn ang="0">
                <a:pos x="63" y="27"/>
              </a:cxn>
            </a:cxnLst>
            <a:rect l="0" t="0" r="r" b="b"/>
            <a:pathLst>
              <a:path w="64" h="36">
                <a:moveTo>
                  <a:pt x="64" y="29"/>
                </a:moveTo>
                <a:cubicBezTo>
                  <a:pt x="64" y="29"/>
                  <a:pt x="64" y="29"/>
                  <a:pt x="64" y="29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30"/>
                  <a:pt x="63" y="30"/>
                  <a:pt x="63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1" y="32"/>
                  <a:pt x="61" y="33"/>
                </a:cubicBezTo>
                <a:cubicBezTo>
                  <a:pt x="61" y="33"/>
                  <a:pt x="60" y="33"/>
                  <a:pt x="60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5"/>
                  <a:pt x="59" y="35"/>
                </a:cubicBezTo>
                <a:cubicBezTo>
                  <a:pt x="59" y="35"/>
                  <a:pt x="58" y="35"/>
                  <a:pt x="58" y="34"/>
                </a:cubicBezTo>
                <a:cubicBezTo>
                  <a:pt x="57" y="35"/>
                  <a:pt x="56" y="35"/>
                  <a:pt x="56" y="35"/>
                </a:cubicBezTo>
                <a:cubicBezTo>
                  <a:pt x="55" y="35"/>
                  <a:pt x="54" y="35"/>
                  <a:pt x="53" y="35"/>
                </a:cubicBezTo>
                <a:cubicBezTo>
                  <a:pt x="53" y="34"/>
                  <a:pt x="53" y="34"/>
                  <a:pt x="52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2" y="34"/>
                  <a:pt x="51" y="34"/>
                  <a:pt x="50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0" y="32"/>
                  <a:pt x="50" y="32"/>
                  <a:pt x="50" y="31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29"/>
                  <a:pt x="49" y="29"/>
                  <a:pt x="49" y="29"/>
                </a:cubicBezTo>
                <a:cubicBezTo>
                  <a:pt x="48" y="27"/>
                  <a:pt x="48" y="27"/>
                  <a:pt x="48" y="2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1"/>
                  <a:pt x="47" y="21"/>
                  <a:pt x="47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2"/>
                  <a:pt x="45" y="12"/>
                  <a:pt x="45" y="12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8"/>
                  <a:pt x="41" y="19"/>
                  <a:pt x="40" y="20"/>
                </a:cubicBezTo>
                <a:cubicBezTo>
                  <a:pt x="40" y="20"/>
                  <a:pt x="39" y="20"/>
                  <a:pt x="39" y="22"/>
                </a:cubicBezTo>
                <a:cubicBezTo>
                  <a:pt x="39" y="22"/>
                  <a:pt x="39" y="22"/>
                  <a:pt x="39" y="23"/>
                </a:cubicBezTo>
                <a:cubicBezTo>
                  <a:pt x="38" y="23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5"/>
                  <a:pt x="38" y="25"/>
                  <a:pt x="38" y="25"/>
                </a:cubicBezTo>
                <a:cubicBezTo>
                  <a:pt x="37" y="25"/>
                  <a:pt x="36" y="26"/>
                  <a:pt x="36" y="27"/>
                </a:cubicBezTo>
                <a:cubicBezTo>
                  <a:pt x="36" y="27"/>
                  <a:pt x="36" y="28"/>
                  <a:pt x="35" y="29"/>
                </a:cubicBezTo>
                <a:cubicBezTo>
                  <a:pt x="35" y="29"/>
                  <a:pt x="34" y="30"/>
                  <a:pt x="33" y="31"/>
                </a:cubicBezTo>
                <a:cubicBezTo>
                  <a:pt x="33" y="32"/>
                  <a:pt x="32" y="32"/>
                  <a:pt x="32" y="33"/>
                </a:cubicBezTo>
                <a:cubicBezTo>
                  <a:pt x="32" y="34"/>
                  <a:pt x="31" y="34"/>
                  <a:pt x="31" y="34"/>
                </a:cubicBezTo>
                <a:cubicBezTo>
                  <a:pt x="31" y="34"/>
                  <a:pt x="30" y="34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9" y="35"/>
                  <a:pt x="28" y="36"/>
                </a:cubicBezTo>
                <a:cubicBezTo>
                  <a:pt x="27" y="36"/>
                  <a:pt x="27" y="36"/>
                  <a:pt x="27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9"/>
                  <a:pt x="26" y="29"/>
                  <a:pt x="26" y="28"/>
                </a:cubicBezTo>
                <a:cubicBezTo>
                  <a:pt x="26" y="28"/>
                  <a:pt x="25" y="28"/>
                  <a:pt x="25" y="27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7"/>
                  <a:pt x="24" y="6"/>
                  <a:pt x="24" y="6"/>
                </a:cubicBezTo>
                <a:cubicBezTo>
                  <a:pt x="24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1" y="6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8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1" y="21"/>
                  <a:pt x="11" y="22"/>
                </a:cubicBezTo>
                <a:cubicBezTo>
                  <a:pt x="11" y="22"/>
                  <a:pt x="10" y="23"/>
                  <a:pt x="10" y="23"/>
                </a:cubicBezTo>
                <a:cubicBezTo>
                  <a:pt x="10" y="23"/>
                  <a:pt x="9" y="24"/>
                  <a:pt x="9" y="25"/>
                </a:cubicBezTo>
                <a:cubicBezTo>
                  <a:pt x="9" y="25"/>
                  <a:pt x="8" y="25"/>
                  <a:pt x="8" y="26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5" y="31"/>
                  <a:pt x="5" y="31"/>
                </a:cubicBezTo>
                <a:cubicBezTo>
                  <a:pt x="4" y="32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3" y="34"/>
                  <a:pt x="3" y="35"/>
                  <a:pt x="2" y="35"/>
                </a:cubicBezTo>
                <a:cubicBezTo>
                  <a:pt x="2" y="36"/>
                  <a:pt x="1" y="36"/>
                  <a:pt x="1" y="36"/>
                </a:cubicBezTo>
                <a:cubicBezTo>
                  <a:pt x="1" y="36"/>
                  <a:pt x="0" y="35"/>
                  <a:pt x="0" y="34"/>
                </a:cubicBezTo>
                <a:cubicBezTo>
                  <a:pt x="0" y="34"/>
                  <a:pt x="0" y="34"/>
                  <a:pt x="0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8"/>
                  <a:pt x="1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5"/>
                  <a:pt x="1" y="15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8"/>
                  <a:pt x="0" y="8"/>
                  <a:pt x="0" y="8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2"/>
                  <a:pt x="3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2" y="18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4"/>
                  <a:pt x="2" y="25"/>
                  <a:pt x="2" y="25"/>
                </a:cubicBezTo>
                <a:cubicBezTo>
                  <a:pt x="2" y="25"/>
                  <a:pt x="2" y="26"/>
                  <a:pt x="2" y="26"/>
                </a:cubicBezTo>
                <a:cubicBezTo>
                  <a:pt x="2" y="26"/>
                  <a:pt x="2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4"/>
                  <a:pt x="6" y="23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8" y="21"/>
                  <a:pt x="8" y="21"/>
                </a:cubicBezTo>
                <a:cubicBezTo>
                  <a:pt x="8" y="20"/>
                  <a:pt x="9" y="20"/>
                  <a:pt x="9" y="19"/>
                </a:cubicBezTo>
                <a:cubicBezTo>
                  <a:pt x="9" y="19"/>
                  <a:pt x="10" y="18"/>
                  <a:pt x="10" y="18"/>
                </a:cubicBezTo>
                <a:cubicBezTo>
                  <a:pt x="10" y="18"/>
                  <a:pt x="10" y="18"/>
                  <a:pt x="10" y="17"/>
                </a:cubicBezTo>
                <a:cubicBezTo>
                  <a:pt x="10" y="17"/>
                  <a:pt x="11" y="17"/>
                  <a:pt x="11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2" y="13"/>
                  <a:pt x="13" y="12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0"/>
                  <a:pt x="15" y="9"/>
                </a:cubicBezTo>
                <a:cubicBezTo>
                  <a:pt x="16" y="8"/>
                  <a:pt x="16" y="8"/>
                  <a:pt x="17" y="7"/>
                </a:cubicBezTo>
                <a:cubicBezTo>
                  <a:pt x="17" y="6"/>
                  <a:pt x="18" y="6"/>
                  <a:pt x="18" y="6"/>
                </a:cubicBezTo>
                <a:cubicBezTo>
                  <a:pt x="18" y="6"/>
                  <a:pt x="19" y="5"/>
                  <a:pt x="19" y="5"/>
                </a:cubicBezTo>
                <a:cubicBezTo>
                  <a:pt x="19" y="5"/>
                  <a:pt x="19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1" y="2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3" y="1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8"/>
                  <a:pt x="27" y="8"/>
                  <a:pt x="27" y="8"/>
                </a:cubicBezTo>
                <a:cubicBezTo>
                  <a:pt x="28" y="9"/>
                  <a:pt x="28" y="11"/>
                  <a:pt x="28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7"/>
                  <a:pt x="28" y="17"/>
                  <a:pt x="28" y="17"/>
                </a:cubicBezTo>
                <a:cubicBezTo>
                  <a:pt x="27" y="18"/>
                  <a:pt x="27" y="19"/>
                  <a:pt x="27" y="19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5"/>
                  <a:pt x="28" y="27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3" y="27"/>
                  <a:pt x="33" y="27"/>
                  <a:pt x="33" y="27"/>
                </a:cubicBezTo>
                <a:cubicBezTo>
                  <a:pt x="34" y="27"/>
                  <a:pt x="34" y="26"/>
                  <a:pt x="34" y="25"/>
                </a:cubicBezTo>
                <a:cubicBezTo>
                  <a:pt x="34" y="25"/>
                  <a:pt x="35" y="24"/>
                  <a:pt x="35" y="24"/>
                </a:cubicBezTo>
                <a:cubicBezTo>
                  <a:pt x="35" y="24"/>
                  <a:pt x="36" y="23"/>
                  <a:pt x="36" y="22"/>
                </a:cubicBezTo>
                <a:cubicBezTo>
                  <a:pt x="36" y="22"/>
                  <a:pt x="36" y="21"/>
                  <a:pt x="37" y="21"/>
                </a:cubicBezTo>
                <a:cubicBezTo>
                  <a:pt x="37" y="21"/>
                  <a:pt x="37" y="20"/>
                  <a:pt x="37" y="20"/>
                </a:cubicBezTo>
                <a:cubicBezTo>
                  <a:pt x="37" y="20"/>
                  <a:pt x="37" y="20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8"/>
                  <a:pt x="39" y="17"/>
                  <a:pt x="40" y="16"/>
                </a:cubicBezTo>
                <a:cubicBezTo>
                  <a:pt x="40" y="16"/>
                  <a:pt x="40" y="15"/>
                  <a:pt x="41" y="14"/>
                </a:cubicBezTo>
                <a:cubicBezTo>
                  <a:pt x="42" y="13"/>
                  <a:pt x="42" y="13"/>
                  <a:pt x="42" y="12"/>
                </a:cubicBezTo>
                <a:cubicBezTo>
                  <a:pt x="43" y="11"/>
                  <a:pt x="43" y="11"/>
                  <a:pt x="43" y="11"/>
                </a:cubicBezTo>
                <a:cubicBezTo>
                  <a:pt x="44" y="10"/>
                  <a:pt x="44" y="9"/>
                  <a:pt x="44" y="9"/>
                </a:cubicBezTo>
                <a:cubicBezTo>
                  <a:pt x="45" y="8"/>
                  <a:pt x="46" y="7"/>
                  <a:pt x="46" y="5"/>
                </a:cubicBezTo>
                <a:cubicBezTo>
                  <a:pt x="47" y="5"/>
                  <a:pt x="47" y="5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6"/>
                  <a:pt x="50" y="6"/>
                  <a:pt x="50" y="6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2"/>
                  <a:pt x="49" y="13"/>
                  <a:pt x="49" y="14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8" y="18"/>
                  <a:pt x="48" y="18"/>
                </a:cubicBezTo>
                <a:cubicBezTo>
                  <a:pt x="48" y="18"/>
                  <a:pt x="49" y="19"/>
                  <a:pt x="49" y="19"/>
                </a:cubicBezTo>
                <a:cubicBezTo>
                  <a:pt x="49" y="19"/>
                  <a:pt x="49" y="20"/>
                  <a:pt x="49" y="20"/>
                </a:cubicBezTo>
                <a:cubicBezTo>
                  <a:pt x="49" y="20"/>
                  <a:pt x="49" y="20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2"/>
                </a:cubicBezTo>
                <a:cubicBezTo>
                  <a:pt x="49" y="23"/>
                  <a:pt x="49" y="24"/>
                  <a:pt x="50" y="25"/>
                </a:cubicBezTo>
                <a:cubicBezTo>
                  <a:pt x="50" y="25"/>
                  <a:pt x="50" y="26"/>
                  <a:pt x="50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1"/>
                  <a:pt x="53" y="31"/>
                  <a:pt x="53" y="31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9" y="31"/>
                </a:cubicBezTo>
                <a:cubicBezTo>
                  <a:pt x="59" y="31"/>
                  <a:pt x="59" y="31"/>
                  <a:pt x="60" y="31"/>
                </a:cubicBezTo>
                <a:cubicBezTo>
                  <a:pt x="61" y="30"/>
                  <a:pt x="61" y="29"/>
                  <a:pt x="61" y="29"/>
                </a:cubicBezTo>
                <a:cubicBezTo>
                  <a:pt x="63" y="28"/>
                  <a:pt x="63" y="28"/>
                  <a:pt x="63" y="28"/>
                </a:cubicBezTo>
                <a:cubicBezTo>
                  <a:pt x="63" y="27"/>
                  <a:pt x="63" y="27"/>
                  <a:pt x="63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8"/>
                  <a:pt x="64" y="29"/>
                  <a:pt x="64" y="2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5" name="Freeform 515"/>
          <p:cNvSpPr>
            <a:spLocks noEditPoints="1"/>
          </p:cNvSpPr>
          <p:nvPr/>
        </p:nvSpPr>
        <p:spPr bwMode="auto">
          <a:xfrm>
            <a:off x="4232275" y="1754188"/>
            <a:ext cx="80962" cy="109538"/>
          </a:xfrm>
          <a:custGeom>
            <a:avLst/>
            <a:gdLst/>
            <a:ahLst/>
            <a:cxnLst>
              <a:cxn ang="0">
                <a:pos x="21" y="5"/>
              </a:cxn>
              <a:cxn ang="0">
                <a:pos x="18" y="4"/>
              </a:cxn>
              <a:cxn ang="0">
                <a:pos x="16" y="4"/>
              </a:cxn>
              <a:cxn ang="0">
                <a:pos x="11" y="5"/>
              </a:cxn>
              <a:cxn ang="0">
                <a:pos x="8" y="9"/>
              </a:cxn>
              <a:cxn ang="0">
                <a:pos x="6" y="15"/>
              </a:cxn>
              <a:cxn ang="0">
                <a:pos x="5" y="20"/>
              </a:cxn>
              <a:cxn ang="0">
                <a:pos x="3" y="24"/>
              </a:cxn>
              <a:cxn ang="0">
                <a:pos x="3" y="29"/>
              </a:cxn>
              <a:cxn ang="0">
                <a:pos x="2" y="35"/>
              </a:cxn>
              <a:cxn ang="0">
                <a:pos x="4" y="37"/>
              </a:cxn>
              <a:cxn ang="0">
                <a:pos x="9" y="35"/>
              </a:cxn>
              <a:cxn ang="0">
                <a:pos x="10" y="33"/>
              </a:cxn>
              <a:cxn ang="0">
                <a:pos x="13" y="30"/>
              </a:cxn>
              <a:cxn ang="0">
                <a:pos x="17" y="25"/>
              </a:cxn>
              <a:cxn ang="0">
                <a:pos x="18" y="23"/>
              </a:cxn>
              <a:cxn ang="0">
                <a:pos x="21" y="19"/>
              </a:cxn>
              <a:cxn ang="0">
                <a:pos x="23" y="17"/>
              </a:cxn>
              <a:cxn ang="0">
                <a:pos x="24" y="14"/>
              </a:cxn>
              <a:cxn ang="0">
                <a:pos x="26" y="9"/>
              </a:cxn>
              <a:cxn ang="0">
                <a:pos x="27" y="41"/>
              </a:cxn>
              <a:cxn ang="0">
                <a:pos x="25" y="37"/>
              </a:cxn>
              <a:cxn ang="0">
                <a:pos x="24" y="27"/>
              </a:cxn>
              <a:cxn ang="0">
                <a:pos x="24" y="24"/>
              </a:cxn>
              <a:cxn ang="0">
                <a:pos x="25" y="21"/>
              </a:cxn>
              <a:cxn ang="0">
                <a:pos x="22" y="22"/>
              </a:cxn>
              <a:cxn ang="0">
                <a:pos x="20" y="24"/>
              </a:cxn>
              <a:cxn ang="0">
                <a:pos x="17" y="29"/>
              </a:cxn>
              <a:cxn ang="0">
                <a:pos x="12" y="35"/>
              </a:cxn>
              <a:cxn ang="0">
                <a:pos x="5" y="41"/>
              </a:cxn>
              <a:cxn ang="0">
                <a:pos x="1" y="36"/>
              </a:cxn>
              <a:cxn ang="0">
                <a:pos x="0" y="31"/>
              </a:cxn>
              <a:cxn ang="0">
                <a:pos x="1" y="25"/>
              </a:cxn>
              <a:cxn ang="0">
                <a:pos x="2" y="21"/>
              </a:cxn>
              <a:cxn ang="0">
                <a:pos x="2" y="19"/>
              </a:cxn>
              <a:cxn ang="0">
                <a:pos x="3" y="16"/>
              </a:cxn>
              <a:cxn ang="0">
                <a:pos x="5" y="11"/>
              </a:cxn>
              <a:cxn ang="0">
                <a:pos x="6" y="8"/>
              </a:cxn>
              <a:cxn ang="0">
                <a:pos x="7" y="4"/>
              </a:cxn>
              <a:cxn ang="0">
                <a:pos x="9" y="2"/>
              </a:cxn>
              <a:cxn ang="0">
                <a:pos x="17" y="1"/>
              </a:cxn>
              <a:cxn ang="0">
                <a:pos x="22" y="2"/>
              </a:cxn>
              <a:cxn ang="0">
                <a:pos x="26" y="4"/>
              </a:cxn>
              <a:cxn ang="0">
                <a:pos x="28" y="5"/>
              </a:cxn>
              <a:cxn ang="0">
                <a:pos x="29" y="8"/>
              </a:cxn>
              <a:cxn ang="0">
                <a:pos x="28" y="13"/>
              </a:cxn>
              <a:cxn ang="0">
                <a:pos x="28" y="17"/>
              </a:cxn>
              <a:cxn ang="0">
                <a:pos x="27" y="21"/>
              </a:cxn>
              <a:cxn ang="0">
                <a:pos x="27" y="22"/>
              </a:cxn>
              <a:cxn ang="0">
                <a:pos x="26" y="25"/>
              </a:cxn>
              <a:cxn ang="0">
                <a:pos x="26" y="32"/>
              </a:cxn>
              <a:cxn ang="0">
                <a:pos x="26" y="35"/>
              </a:cxn>
              <a:cxn ang="0">
                <a:pos x="29" y="37"/>
              </a:cxn>
              <a:cxn ang="0">
                <a:pos x="29" y="38"/>
              </a:cxn>
            </a:cxnLst>
            <a:rect l="0" t="0" r="r" b="b"/>
            <a:pathLst>
              <a:path w="30" h="41">
                <a:moveTo>
                  <a:pt x="26" y="9"/>
                </a:move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4"/>
                  <a:pt x="21" y="4"/>
                </a:cubicBezTo>
                <a:cubicBezTo>
                  <a:pt x="20" y="4"/>
                  <a:pt x="20" y="5"/>
                  <a:pt x="20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3" y="4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6"/>
                  <a:pt x="9" y="7"/>
                  <a:pt x="8" y="9"/>
                </a:cubicBezTo>
                <a:cubicBezTo>
                  <a:pt x="7" y="11"/>
                  <a:pt x="7" y="12"/>
                  <a:pt x="6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5" y="17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3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3" y="28"/>
                  <a:pt x="3" y="28"/>
                  <a:pt x="2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3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6"/>
                  <a:pt x="8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3"/>
                  <a:pt x="18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1"/>
                  <a:pt x="20" y="21"/>
                  <a:pt x="20" y="20"/>
                </a:cubicBezTo>
                <a:cubicBezTo>
                  <a:pt x="20" y="20"/>
                  <a:pt x="21" y="19"/>
                  <a:pt x="21" y="19"/>
                </a:cubicBezTo>
                <a:cubicBezTo>
                  <a:pt x="21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8"/>
                  <a:pt x="23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3" y="16"/>
                  <a:pt x="23" y="16"/>
                  <a:pt x="23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5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9"/>
                  <a:pt x="26" y="9"/>
                  <a:pt x="26" y="9"/>
                </a:cubicBezTo>
                <a:close/>
                <a:moveTo>
                  <a:pt x="30" y="39"/>
                </a:moveTo>
                <a:cubicBezTo>
                  <a:pt x="29" y="40"/>
                  <a:pt x="29" y="40"/>
                  <a:pt x="2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0"/>
                  <a:pt x="28" y="41"/>
                  <a:pt x="27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2" y="21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19" y="26"/>
                  <a:pt x="19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2" y="35"/>
                  <a:pt x="12" y="35"/>
                  <a:pt x="12" y="35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5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3" y="40"/>
                </a:cubicBezTo>
                <a:cubicBezTo>
                  <a:pt x="1" y="39"/>
                  <a:pt x="0" y="38"/>
                  <a:pt x="0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3"/>
                  <a:pt x="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2"/>
                  <a:pt x="2" y="22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17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2"/>
                  <a:pt x="4" y="11"/>
                  <a:pt x="5" y="1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5" y="8"/>
                  <a:pt x="5" y="8"/>
                  <a:pt x="6" y="8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7" y="5"/>
                  <a:pt x="7" y="4"/>
                </a:cubicBezTo>
                <a:cubicBezTo>
                  <a:pt x="8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2"/>
                  <a:pt x="10" y="2"/>
                </a:cubicBezTo>
                <a:cubicBezTo>
                  <a:pt x="10" y="2"/>
                  <a:pt x="9" y="2"/>
                  <a:pt x="9" y="2"/>
                </a:cubicBezTo>
                <a:cubicBezTo>
                  <a:pt x="10" y="2"/>
                  <a:pt x="11" y="1"/>
                  <a:pt x="11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3"/>
                  <a:pt x="22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4"/>
                  <a:pt x="24" y="4"/>
                  <a:pt x="24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8" y="4"/>
                  <a:pt x="29" y="3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8" y="11"/>
                  <a:pt x="28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4"/>
                  <a:pt x="28" y="14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5"/>
                  <a:pt x="26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8"/>
                  <a:pt x="27" y="28"/>
                  <a:pt x="27" y="28"/>
                </a:cubicBezTo>
                <a:cubicBezTo>
                  <a:pt x="26" y="29"/>
                  <a:pt x="26" y="30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3"/>
                  <a:pt x="26" y="33"/>
                </a:cubicBezTo>
                <a:cubicBezTo>
                  <a:pt x="26" y="33"/>
                  <a:pt x="26" y="34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9"/>
                  <a:pt x="30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6" name="Freeform 516"/>
          <p:cNvSpPr>
            <a:spLocks/>
          </p:cNvSpPr>
          <p:nvPr/>
        </p:nvSpPr>
        <p:spPr bwMode="auto">
          <a:xfrm>
            <a:off x="4341813" y="1760538"/>
            <a:ext cx="101600" cy="158750"/>
          </a:xfrm>
          <a:custGeom>
            <a:avLst/>
            <a:gdLst/>
            <a:ahLst/>
            <a:cxnLst>
              <a:cxn ang="0">
                <a:pos x="37" y="32"/>
              </a:cxn>
              <a:cxn ang="0">
                <a:pos x="37" y="40"/>
              </a:cxn>
              <a:cxn ang="0">
                <a:pos x="36" y="47"/>
              </a:cxn>
              <a:cxn ang="0">
                <a:pos x="34" y="52"/>
              </a:cxn>
              <a:cxn ang="0">
                <a:pos x="28" y="58"/>
              </a:cxn>
              <a:cxn ang="0">
                <a:pos x="23" y="60"/>
              </a:cxn>
              <a:cxn ang="0">
                <a:pos x="15" y="60"/>
              </a:cxn>
              <a:cxn ang="0">
                <a:pos x="9" y="58"/>
              </a:cxn>
              <a:cxn ang="0">
                <a:pos x="5" y="52"/>
              </a:cxn>
              <a:cxn ang="0">
                <a:pos x="9" y="52"/>
              </a:cxn>
              <a:cxn ang="0">
                <a:pos x="9" y="54"/>
              </a:cxn>
              <a:cxn ang="0">
                <a:pos x="14" y="57"/>
              </a:cxn>
              <a:cxn ang="0">
                <a:pos x="19" y="58"/>
              </a:cxn>
              <a:cxn ang="0">
                <a:pos x="27" y="56"/>
              </a:cxn>
              <a:cxn ang="0">
                <a:pos x="33" y="50"/>
              </a:cxn>
              <a:cxn ang="0">
                <a:pos x="34" y="45"/>
              </a:cxn>
              <a:cxn ang="0">
                <a:pos x="35" y="38"/>
              </a:cxn>
              <a:cxn ang="0">
                <a:pos x="35" y="27"/>
              </a:cxn>
              <a:cxn ang="0">
                <a:pos x="33" y="16"/>
              </a:cxn>
              <a:cxn ang="0">
                <a:pos x="31" y="18"/>
              </a:cxn>
              <a:cxn ang="0">
                <a:pos x="25" y="25"/>
              </a:cxn>
              <a:cxn ang="0">
                <a:pos x="18" y="32"/>
              </a:cxn>
              <a:cxn ang="0">
                <a:pos x="15" y="35"/>
              </a:cxn>
              <a:cxn ang="0">
                <a:pos x="8" y="38"/>
              </a:cxn>
              <a:cxn ang="0">
                <a:pos x="1" y="33"/>
              </a:cxn>
              <a:cxn ang="0">
                <a:pos x="1" y="23"/>
              </a:cxn>
              <a:cxn ang="0">
                <a:pos x="3" y="16"/>
              </a:cxn>
              <a:cxn ang="0">
                <a:pos x="7" y="9"/>
              </a:cxn>
              <a:cxn ang="0">
                <a:pos x="13" y="3"/>
              </a:cxn>
              <a:cxn ang="0">
                <a:pos x="18" y="1"/>
              </a:cxn>
              <a:cxn ang="0">
                <a:pos x="24" y="1"/>
              </a:cxn>
              <a:cxn ang="0">
                <a:pos x="27" y="7"/>
              </a:cxn>
              <a:cxn ang="0">
                <a:pos x="22" y="4"/>
              </a:cxn>
              <a:cxn ang="0">
                <a:pos x="17" y="5"/>
              </a:cxn>
              <a:cxn ang="0">
                <a:pos x="12" y="8"/>
              </a:cxn>
              <a:cxn ang="0">
                <a:pos x="10" y="10"/>
              </a:cxn>
              <a:cxn ang="0">
                <a:pos x="6" y="16"/>
              </a:cxn>
              <a:cxn ang="0">
                <a:pos x="3" y="24"/>
              </a:cxn>
              <a:cxn ang="0">
                <a:pos x="2" y="31"/>
              </a:cxn>
              <a:cxn ang="0">
                <a:pos x="5" y="35"/>
              </a:cxn>
              <a:cxn ang="0">
                <a:pos x="12" y="34"/>
              </a:cxn>
              <a:cxn ang="0">
                <a:pos x="17" y="30"/>
              </a:cxn>
              <a:cxn ang="0">
                <a:pos x="22" y="26"/>
              </a:cxn>
              <a:cxn ang="0">
                <a:pos x="26" y="22"/>
              </a:cxn>
              <a:cxn ang="0">
                <a:pos x="27" y="20"/>
              </a:cxn>
              <a:cxn ang="0">
                <a:pos x="29" y="16"/>
              </a:cxn>
              <a:cxn ang="0">
                <a:pos x="32" y="8"/>
              </a:cxn>
              <a:cxn ang="0">
                <a:pos x="30" y="2"/>
              </a:cxn>
              <a:cxn ang="0">
                <a:pos x="33" y="3"/>
              </a:cxn>
              <a:cxn ang="0">
                <a:pos x="34" y="8"/>
              </a:cxn>
              <a:cxn ang="0">
                <a:pos x="35" y="13"/>
              </a:cxn>
              <a:cxn ang="0">
                <a:pos x="36" y="17"/>
              </a:cxn>
              <a:cxn ang="0">
                <a:pos x="37" y="23"/>
              </a:cxn>
            </a:cxnLst>
            <a:rect l="0" t="0" r="r" b="b"/>
            <a:pathLst>
              <a:path w="38" h="60">
                <a:moveTo>
                  <a:pt x="38" y="27"/>
                </a:moveTo>
                <a:cubicBezTo>
                  <a:pt x="37" y="30"/>
                  <a:pt x="37" y="30"/>
                  <a:pt x="37" y="30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3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7"/>
                  <a:pt x="37" y="38"/>
                  <a:pt x="37" y="40"/>
                </a:cubicBezTo>
                <a:cubicBezTo>
                  <a:pt x="37" y="42"/>
                  <a:pt x="36" y="43"/>
                  <a:pt x="36" y="43"/>
                </a:cubicBezTo>
                <a:cubicBezTo>
                  <a:pt x="36" y="44"/>
                  <a:pt x="36" y="44"/>
                  <a:pt x="36" y="44"/>
                </a:cubicBezTo>
                <a:cubicBezTo>
                  <a:pt x="36" y="45"/>
                  <a:pt x="36" y="45"/>
                  <a:pt x="35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50"/>
                </a:cubicBezTo>
                <a:cubicBezTo>
                  <a:pt x="34" y="51"/>
                  <a:pt x="34" y="51"/>
                  <a:pt x="34" y="52"/>
                </a:cubicBezTo>
                <a:cubicBezTo>
                  <a:pt x="34" y="52"/>
                  <a:pt x="33" y="53"/>
                  <a:pt x="33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31" y="56"/>
                  <a:pt x="30" y="56"/>
                  <a:pt x="29" y="57"/>
                </a:cubicBezTo>
                <a:cubicBezTo>
                  <a:pt x="28" y="58"/>
                  <a:pt x="28" y="58"/>
                  <a:pt x="28" y="58"/>
                </a:cubicBezTo>
                <a:cubicBezTo>
                  <a:pt x="27" y="58"/>
                  <a:pt x="27" y="58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4" y="59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2" y="60"/>
                  <a:pt x="21" y="60"/>
                  <a:pt x="20" y="60"/>
                </a:cubicBezTo>
                <a:cubicBezTo>
                  <a:pt x="17" y="60"/>
                  <a:pt x="17" y="60"/>
                  <a:pt x="17" y="60"/>
                </a:cubicBezTo>
                <a:cubicBezTo>
                  <a:pt x="15" y="60"/>
                  <a:pt x="15" y="60"/>
                  <a:pt x="15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0" y="59"/>
                  <a:pt x="10" y="59"/>
                  <a:pt x="10" y="59"/>
                </a:cubicBezTo>
                <a:cubicBezTo>
                  <a:pt x="9" y="58"/>
                  <a:pt x="9" y="58"/>
                  <a:pt x="9" y="58"/>
                </a:cubicBezTo>
                <a:cubicBezTo>
                  <a:pt x="9" y="58"/>
                  <a:pt x="8" y="58"/>
                  <a:pt x="7" y="57"/>
                </a:cubicBezTo>
                <a:cubicBezTo>
                  <a:pt x="6" y="56"/>
                  <a:pt x="5" y="55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2"/>
                  <a:pt x="6" y="52"/>
                </a:cubicBezTo>
                <a:cubicBezTo>
                  <a:pt x="6" y="52"/>
                  <a:pt x="6" y="52"/>
                  <a:pt x="7" y="52"/>
                </a:cubicBezTo>
                <a:cubicBezTo>
                  <a:pt x="7" y="52"/>
                  <a:pt x="8" y="52"/>
                  <a:pt x="9" y="52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10" y="53"/>
                </a:cubicBezTo>
                <a:cubicBezTo>
                  <a:pt x="10" y="54"/>
                  <a:pt x="10" y="54"/>
                  <a:pt x="10" y="5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5"/>
                  <a:pt x="10" y="55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6"/>
                  <a:pt x="11" y="56"/>
                  <a:pt x="11" y="56"/>
                </a:cubicBezTo>
                <a:cubicBezTo>
                  <a:pt x="14" y="57"/>
                  <a:pt x="14" y="57"/>
                  <a:pt x="14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6" y="58"/>
                  <a:pt x="16" y="58"/>
                  <a:pt x="16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8" y="58"/>
                  <a:pt x="18" y="58"/>
                  <a:pt x="19" y="58"/>
                </a:cubicBezTo>
                <a:cubicBezTo>
                  <a:pt x="19" y="58"/>
                  <a:pt x="21" y="57"/>
                  <a:pt x="23" y="57"/>
                </a:cubicBezTo>
                <a:cubicBezTo>
                  <a:pt x="24" y="57"/>
                  <a:pt x="24" y="57"/>
                  <a:pt x="25" y="56"/>
                </a:cubicBezTo>
                <a:cubicBezTo>
                  <a:pt x="26" y="56"/>
                  <a:pt x="26" y="56"/>
                  <a:pt x="26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31" y="52"/>
                  <a:pt x="31" y="52"/>
                  <a:pt x="31" y="52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2"/>
                  <a:pt x="35" y="42"/>
                  <a:pt x="35" y="42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6"/>
                  <a:pt x="36" y="35"/>
                  <a:pt x="36" y="34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0"/>
                  <a:pt x="34" y="20"/>
                  <a:pt x="34" y="20"/>
                </a:cubicBezTo>
                <a:cubicBezTo>
                  <a:pt x="33" y="16"/>
                  <a:pt x="33" y="16"/>
                  <a:pt x="33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2" y="16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3"/>
                  <a:pt x="27" y="23"/>
                  <a:pt x="27" y="23"/>
                </a:cubicBezTo>
                <a:cubicBezTo>
                  <a:pt x="25" y="25"/>
                  <a:pt x="25" y="25"/>
                  <a:pt x="25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9"/>
                  <a:pt x="21" y="29"/>
                </a:cubicBezTo>
                <a:cubicBezTo>
                  <a:pt x="20" y="30"/>
                  <a:pt x="20" y="30"/>
                  <a:pt x="19" y="31"/>
                </a:cubicBezTo>
                <a:cubicBezTo>
                  <a:pt x="19" y="31"/>
                  <a:pt x="18" y="31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7" y="33"/>
                  <a:pt x="17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5"/>
                  <a:pt x="14" y="35"/>
                  <a:pt x="13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7"/>
                  <a:pt x="9" y="38"/>
                  <a:pt x="8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5" y="38"/>
                  <a:pt x="4" y="38"/>
                </a:cubicBezTo>
                <a:cubicBezTo>
                  <a:pt x="2" y="36"/>
                  <a:pt x="1" y="34"/>
                  <a:pt x="1" y="3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2" y="21"/>
                  <a:pt x="2" y="20"/>
                  <a:pt x="2" y="19"/>
                </a:cubicBezTo>
                <a:cubicBezTo>
                  <a:pt x="3" y="19"/>
                  <a:pt x="3" y="18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6" y="11"/>
                  <a:pt x="6" y="10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7"/>
                  <a:pt x="9" y="7"/>
                </a:cubicBezTo>
                <a:cubicBezTo>
                  <a:pt x="9" y="7"/>
                  <a:pt x="10" y="6"/>
                  <a:pt x="10" y="5"/>
                </a:cubicBezTo>
                <a:cubicBezTo>
                  <a:pt x="10" y="5"/>
                  <a:pt x="11" y="5"/>
                  <a:pt x="12" y="4"/>
                </a:cubicBezTo>
                <a:cubicBezTo>
                  <a:pt x="12" y="4"/>
                  <a:pt x="13" y="4"/>
                  <a:pt x="1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16" y="1"/>
                  <a:pt x="17" y="1"/>
                </a:cubicBezTo>
                <a:cubicBezTo>
                  <a:pt x="17" y="1"/>
                  <a:pt x="17" y="1"/>
                  <a:pt x="18" y="1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5" y="2"/>
                  <a:pt x="26" y="3"/>
                </a:cubicBezTo>
                <a:cubicBezTo>
                  <a:pt x="27" y="4"/>
                  <a:pt x="27" y="4"/>
                  <a:pt x="27" y="5"/>
                </a:cubicBezTo>
                <a:cubicBezTo>
                  <a:pt x="27" y="5"/>
                  <a:pt x="27" y="6"/>
                  <a:pt x="27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3"/>
                  <a:pt x="21" y="3"/>
                  <a:pt x="20" y="3"/>
                </a:cubicBezTo>
                <a:cubicBezTo>
                  <a:pt x="19" y="3"/>
                  <a:pt x="19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6"/>
                  <a:pt x="14" y="6"/>
                  <a:pt x="13" y="6"/>
                </a:cubicBezTo>
                <a:cubicBezTo>
                  <a:pt x="13" y="7"/>
                  <a:pt x="12" y="7"/>
                  <a:pt x="12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2"/>
                  <a:pt x="3" y="33"/>
                </a:cubicBezTo>
                <a:cubicBezTo>
                  <a:pt x="3" y="33"/>
                  <a:pt x="3" y="34"/>
                  <a:pt x="3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5" y="35"/>
                  <a:pt x="5" y="35"/>
                </a:cubicBezTo>
                <a:cubicBezTo>
                  <a:pt x="5" y="35"/>
                  <a:pt x="6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8" y="34"/>
                  <a:pt x="10" y="34"/>
                  <a:pt x="12" y="34"/>
                </a:cubicBezTo>
                <a:cubicBezTo>
                  <a:pt x="12" y="33"/>
                  <a:pt x="12" y="33"/>
                  <a:pt x="13" y="33"/>
                </a:cubicBezTo>
                <a:cubicBezTo>
                  <a:pt x="13" y="32"/>
                  <a:pt x="14" y="32"/>
                  <a:pt x="14" y="31"/>
                </a:cubicBezTo>
                <a:cubicBezTo>
                  <a:pt x="14" y="31"/>
                  <a:pt x="15" y="31"/>
                  <a:pt x="15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18" y="30"/>
                  <a:pt x="18" y="29"/>
                  <a:pt x="18" y="28"/>
                </a:cubicBezTo>
                <a:cubicBezTo>
                  <a:pt x="19" y="28"/>
                  <a:pt x="20" y="27"/>
                  <a:pt x="20" y="27"/>
                </a:cubicBezTo>
                <a:cubicBezTo>
                  <a:pt x="21" y="26"/>
                  <a:pt x="21" y="26"/>
                  <a:pt x="21" y="26"/>
                </a:cubicBezTo>
                <a:cubicBezTo>
                  <a:pt x="21" y="26"/>
                  <a:pt x="22" y="26"/>
                  <a:pt x="22" y="26"/>
                </a:cubicBezTo>
                <a:cubicBezTo>
                  <a:pt x="22" y="25"/>
                  <a:pt x="23" y="24"/>
                  <a:pt x="24" y="23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1"/>
                  <a:pt x="26" y="21"/>
                </a:cubicBezTo>
                <a:cubicBezTo>
                  <a:pt x="26" y="21"/>
                  <a:pt x="26" y="21"/>
                  <a:pt x="27" y="21"/>
                </a:cubicBezTo>
                <a:cubicBezTo>
                  <a:pt x="27" y="21"/>
                  <a:pt x="27" y="21"/>
                  <a:pt x="27" y="20"/>
                </a:cubicBezTo>
                <a:cubicBezTo>
                  <a:pt x="27" y="20"/>
                  <a:pt x="27" y="20"/>
                  <a:pt x="27" y="20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1" y="14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1" y="7"/>
                  <a:pt x="31" y="7"/>
                  <a:pt x="31" y="7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2"/>
                  <a:pt x="30" y="2"/>
                  <a:pt x="30" y="2"/>
                </a:cubicBezTo>
                <a:cubicBezTo>
                  <a:pt x="31" y="2"/>
                  <a:pt x="31" y="1"/>
                  <a:pt x="31" y="1"/>
                </a:cubicBezTo>
                <a:cubicBezTo>
                  <a:pt x="31" y="1"/>
                  <a:pt x="32" y="1"/>
                  <a:pt x="32" y="2"/>
                </a:cubicBezTo>
                <a:cubicBezTo>
                  <a:pt x="32" y="2"/>
                  <a:pt x="32" y="2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6"/>
                  <a:pt x="34" y="7"/>
                  <a:pt x="34" y="7"/>
                </a:cubicBezTo>
                <a:cubicBezTo>
                  <a:pt x="34" y="7"/>
                  <a:pt x="34" y="8"/>
                  <a:pt x="34" y="8"/>
                </a:cubicBezTo>
                <a:cubicBezTo>
                  <a:pt x="34" y="9"/>
                  <a:pt x="35" y="9"/>
                  <a:pt x="35" y="9"/>
                </a:cubicBezTo>
                <a:cubicBezTo>
                  <a:pt x="35" y="9"/>
                  <a:pt x="34" y="10"/>
                  <a:pt x="34" y="10"/>
                </a:cubicBezTo>
                <a:cubicBezTo>
                  <a:pt x="35" y="10"/>
                  <a:pt x="35" y="11"/>
                  <a:pt x="35" y="12"/>
                </a:cubicBezTo>
                <a:cubicBezTo>
                  <a:pt x="35" y="13"/>
                  <a:pt x="35" y="13"/>
                  <a:pt x="35" y="13"/>
                </a:cubicBezTo>
                <a:cubicBezTo>
                  <a:pt x="36" y="14"/>
                  <a:pt x="36" y="15"/>
                  <a:pt x="36" y="15"/>
                </a:cubicBezTo>
                <a:cubicBezTo>
                  <a:pt x="36" y="15"/>
                  <a:pt x="36" y="16"/>
                  <a:pt x="36" y="16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1"/>
                  <a:pt x="37" y="22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7" y="23"/>
                  <a:pt x="37" y="23"/>
                  <a:pt x="37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7"/>
                  <a:pt x="38" y="27"/>
                  <a:pt x="38" y="2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7" name="Freeform 517"/>
          <p:cNvSpPr>
            <a:spLocks noEditPoints="1"/>
          </p:cNvSpPr>
          <p:nvPr/>
        </p:nvSpPr>
        <p:spPr bwMode="auto">
          <a:xfrm>
            <a:off x="4454525" y="1765301"/>
            <a:ext cx="95250" cy="169863"/>
          </a:xfrm>
          <a:custGeom>
            <a:avLst/>
            <a:gdLst/>
            <a:ahLst/>
            <a:cxnLst>
              <a:cxn ang="0">
                <a:pos x="33" y="22"/>
              </a:cxn>
              <a:cxn ang="0">
                <a:pos x="32" y="17"/>
              </a:cxn>
              <a:cxn ang="0">
                <a:pos x="29" y="11"/>
              </a:cxn>
              <a:cxn ang="0">
                <a:pos x="26" y="8"/>
              </a:cxn>
              <a:cxn ang="0">
                <a:pos x="23" y="6"/>
              </a:cxn>
              <a:cxn ang="0">
                <a:pos x="20" y="6"/>
              </a:cxn>
              <a:cxn ang="0">
                <a:pos x="18" y="5"/>
              </a:cxn>
              <a:cxn ang="0">
                <a:pos x="15" y="8"/>
              </a:cxn>
              <a:cxn ang="0">
                <a:pos x="15" y="14"/>
              </a:cxn>
              <a:cxn ang="0">
                <a:pos x="14" y="20"/>
              </a:cxn>
              <a:cxn ang="0">
                <a:pos x="16" y="23"/>
              </a:cxn>
              <a:cxn ang="0">
                <a:pos x="15" y="27"/>
              </a:cxn>
              <a:cxn ang="0">
                <a:pos x="18" y="30"/>
              </a:cxn>
              <a:cxn ang="0">
                <a:pos x="21" y="30"/>
              </a:cxn>
              <a:cxn ang="0">
                <a:pos x="25" y="30"/>
              </a:cxn>
              <a:cxn ang="0">
                <a:pos x="31" y="29"/>
              </a:cxn>
              <a:cxn ang="0">
                <a:pos x="32" y="28"/>
              </a:cxn>
              <a:cxn ang="0">
                <a:pos x="34" y="26"/>
              </a:cxn>
              <a:cxn ang="0">
                <a:pos x="35" y="28"/>
              </a:cxn>
              <a:cxn ang="0">
                <a:pos x="33" y="31"/>
              </a:cxn>
              <a:cxn ang="0">
                <a:pos x="29" y="33"/>
              </a:cxn>
              <a:cxn ang="0">
                <a:pos x="25" y="33"/>
              </a:cxn>
              <a:cxn ang="0">
                <a:pos x="20" y="32"/>
              </a:cxn>
              <a:cxn ang="0">
                <a:pos x="15" y="32"/>
              </a:cxn>
              <a:cxn ang="0">
                <a:pos x="15" y="36"/>
              </a:cxn>
              <a:cxn ang="0">
                <a:pos x="14" y="44"/>
              </a:cxn>
              <a:cxn ang="0">
                <a:pos x="14" y="51"/>
              </a:cxn>
              <a:cxn ang="0">
                <a:pos x="14" y="54"/>
              </a:cxn>
              <a:cxn ang="0">
                <a:pos x="13" y="64"/>
              </a:cxn>
              <a:cxn ang="0">
                <a:pos x="12" y="57"/>
              </a:cxn>
              <a:cxn ang="0">
                <a:pos x="12" y="49"/>
              </a:cxn>
              <a:cxn ang="0">
                <a:pos x="12" y="43"/>
              </a:cxn>
              <a:cxn ang="0">
                <a:pos x="12" y="37"/>
              </a:cxn>
              <a:cxn ang="0">
                <a:pos x="12" y="32"/>
              </a:cxn>
              <a:cxn ang="0">
                <a:pos x="12" y="26"/>
              </a:cxn>
              <a:cxn ang="0">
                <a:pos x="12" y="25"/>
              </a:cxn>
              <a:cxn ang="0">
                <a:pos x="12" y="24"/>
              </a:cxn>
              <a:cxn ang="0">
                <a:pos x="12" y="22"/>
              </a:cxn>
              <a:cxn ang="0">
                <a:pos x="12" y="21"/>
              </a:cxn>
              <a:cxn ang="0">
                <a:pos x="12" y="19"/>
              </a:cxn>
              <a:cxn ang="0">
                <a:pos x="12" y="14"/>
              </a:cxn>
              <a:cxn ang="0">
                <a:pos x="12" y="9"/>
              </a:cxn>
              <a:cxn ang="0">
                <a:pos x="11" y="5"/>
              </a:cxn>
              <a:cxn ang="0">
                <a:pos x="8" y="6"/>
              </a:cxn>
              <a:cxn ang="0">
                <a:pos x="5" y="7"/>
              </a:cxn>
              <a:cxn ang="0">
                <a:pos x="2" y="8"/>
              </a:cxn>
              <a:cxn ang="0">
                <a:pos x="1" y="5"/>
              </a:cxn>
              <a:cxn ang="0">
                <a:pos x="7" y="2"/>
              </a:cxn>
              <a:cxn ang="0">
                <a:pos x="11" y="1"/>
              </a:cxn>
              <a:cxn ang="0">
                <a:pos x="15" y="2"/>
              </a:cxn>
              <a:cxn ang="0">
                <a:pos x="19" y="2"/>
              </a:cxn>
              <a:cxn ang="0">
                <a:pos x="22" y="4"/>
              </a:cxn>
              <a:cxn ang="0">
                <a:pos x="25" y="5"/>
              </a:cxn>
              <a:cxn ang="0">
                <a:pos x="28" y="8"/>
              </a:cxn>
              <a:cxn ang="0">
                <a:pos x="31" y="11"/>
              </a:cxn>
              <a:cxn ang="0">
                <a:pos x="33" y="14"/>
              </a:cxn>
              <a:cxn ang="0">
                <a:pos x="35" y="18"/>
              </a:cxn>
              <a:cxn ang="0">
                <a:pos x="35" y="22"/>
              </a:cxn>
              <a:cxn ang="0">
                <a:pos x="35" y="26"/>
              </a:cxn>
            </a:cxnLst>
            <a:rect l="0" t="0" r="r" b="b"/>
            <a:pathLst>
              <a:path w="36" h="64">
                <a:moveTo>
                  <a:pt x="34" y="25"/>
                </a:moveTo>
                <a:cubicBezTo>
                  <a:pt x="34" y="24"/>
                  <a:pt x="34" y="24"/>
                  <a:pt x="34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19"/>
                  <a:pt x="33" y="19"/>
                  <a:pt x="33" y="19"/>
                </a:cubicBezTo>
                <a:cubicBezTo>
                  <a:pt x="32" y="17"/>
                  <a:pt x="32" y="17"/>
                  <a:pt x="32" y="17"/>
                </a:cubicBezTo>
                <a:cubicBezTo>
                  <a:pt x="32" y="16"/>
                  <a:pt x="32" y="16"/>
                  <a:pt x="32" y="16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3"/>
                  <a:pt x="30" y="13"/>
                  <a:pt x="30" y="13"/>
                </a:cubicBezTo>
                <a:cubicBezTo>
                  <a:pt x="29" y="11"/>
                  <a:pt x="29" y="11"/>
                  <a:pt x="29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7"/>
                  <a:pt x="24" y="7"/>
                  <a:pt x="24" y="7"/>
                </a:cubicBezTo>
                <a:cubicBezTo>
                  <a:pt x="23" y="7"/>
                  <a:pt x="23" y="7"/>
                  <a:pt x="23" y="7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4" y="5"/>
                  <a:pt x="14" y="6"/>
                  <a:pt x="14" y="6"/>
                </a:cubicBezTo>
                <a:cubicBezTo>
                  <a:pt x="14" y="6"/>
                  <a:pt x="14" y="6"/>
                  <a:pt x="14" y="7"/>
                </a:cubicBezTo>
                <a:cubicBezTo>
                  <a:pt x="14" y="7"/>
                  <a:pt x="15" y="7"/>
                  <a:pt x="15" y="8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2"/>
                  <a:pt x="15" y="12"/>
                  <a:pt x="15" y="12"/>
                </a:cubicBezTo>
                <a:cubicBezTo>
                  <a:pt x="16" y="12"/>
                  <a:pt x="16" y="12"/>
                  <a:pt x="16" y="12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1"/>
                  <a:pt x="15" y="21"/>
                  <a:pt x="15" y="21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3"/>
                  <a:pt x="15" y="23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30"/>
                  <a:pt x="15" y="30"/>
                  <a:pt x="15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30"/>
                  <a:pt x="19" y="29"/>
                  <a:pt x="19" y="29"/>
                </a:cubicBezTo>
                <a:cubicBezTo>
                  <a:pt x="19" y="29"/>
                  <a:pt x="19" y="30"/>
                  <a:pt x="20" y="30"/>
                </a:cubicBezTo>
                <a:cubicBezTo>
                  <a:pt x="20" y="30"/>
                  <a:pt x="20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2" y="30"/>
                  <a:pt x="22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3" y="30"/>
                  <a:pt x="23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9" y="30"/>
                  <a:pt x="30" y="30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2" y="29"/>
                  <a:pt x="32" y="29"/>
                </a:cubicBezTo>
                <a:cubicBezTo>
                  <a:pt x="32" y="29"/>
                  <a:pt x="32" y="29"/>
                  <a:pt x="32" y="29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7"/>
                  <a:pt x="33" y="27"/>
                  <a:pt x="33" y="27"/>
                </a:cubicBezTo>
                <a:cubicBezTo>
                  <a:pt x="33" y="26"/>
                  <a:pt x="33" y="26"/>
                  <a:pt x="33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4" y="25"/>
                  <a:pt x="34" y="25"/>
                  <a:pt x="34" y="25"/>
                </a:cubicBezTo>
                <a:close/>
                <a:moveTo>
                  <a:pt x="36" y="27"/>
                </a:moveTo>
                <a:cubicBezTo>
                  <a:pt x="35" y="28"/>
                  <a:pt x="35" y="28"/>
                  <a:pt x="35" y="28"/>
                </a:cubicBezTo>
                <a:cubicBezTo>
                  <a:pt x="36" y="29"/>
                  <a:pt x="36" y="29"/>
                  <a:pt x="36" y="29"/>
                </a:cubicBezTo>
                <a:cubicBezTo>
                  <a:pt x="35" y="29"/>
                  <a:pt x="35" y="29"/>
                  <a:pt x="35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2" y="33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0" y="33"/>
                  <a:pt x="29" y="33"/>
                </a:cubicBezTo>
                <a:cubicBezTo>
                  <a:pt x="28" y="33"/>
                  <a:pt x="28" y="33"/>
                  <a:pt x="28" y="33"/>
                </a:cubicBezTo>
                <a:cubicBezTo>
                  <a:pt x="28" y="34"/>
                  <a:pt x="28" y="34"/>
                  <a:pt x="28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5" y="33"/>
                </a:cubicBezTo>
                <a:cubicBezTo>
                  <a:pt x="25" y="33"/>
                  <a:pt x="25" y="33"/>
                  <a:pt x="2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0" y="32"/>
                  <a:pt x="20" y="32"/>
                  <a:pt x="20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7" y="32"/>
                  <a:pt x="17" y="32"/>
                  <a:pt x="16" y="32"/>
                </a:cubicBezTo>
                <a:cubicBezTo>
                  <a:pt x="16" y="32"/>
                  <a:pt x="15" y="32"/>
                  <a:pt x="15" y="32"/>
                </a:cubicBezTo>
                <a:cubicBezTo>
                  <a:pt x="15" y="32"/>
                  <a:pt x="15" y="32"/>
                  <a:pt x="15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5" y="35"/>
                  <a:pt x="15" y="36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8"/>
                  <a:pt x="14" y="38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3"/>
                  <a:pt x="14" y="53"/>
                </a:cubicBezTo>
                <a:cubicBezTo>
                  <a:pt x="14" y="53"/>
                  <a:pt x="14" y="54"/>
                  <a:pt x="14" y="54"/>
                </a:cubicBezTo>
                <a:cubicBezTo>
                  <a:pt x="14" y="54"/>
                  <a:pt x="14" y="54"/>
                  <a:pt x="14" y="54"/>
                </a:cubicBezTo>
                <a:cubicBezTo>
                  <a:pt x="14" y="55"/>
                  <a:pt x="14" y="55"/>
                  <a:pt x="14" y="56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4"/>
                  <a:pt x="13" y="64"/>
                </a:cubicBezTo>
                <a:cubicBezTo>
                  <a:pt x="13" y="64"/>
                  <a:pt x="12" y="64"/>
                  <a:pt x="11" y="64"/>
                </a:cubicBezTo>
                <a:cubicBezTo>
                  <a:pt x="12" y="62"/>
                  <a:pt x="12" y="62"/>
                  <a:pt x="12" y="62"/>
                </a:cubicBezTo>
                <a:cubicBezTo>
                  <a:pt x="11" y="58"/>
                  <a:pt x="11" y="58"/>
                  <a:pt x="11" y="58"/>
                </a:cubicBezTo>
                <a:cubicBezTo>
                  <a:pt x="12" y="57"/>
                  <a:pt x="12" y="57"/>
                  <a:pt x="12" y="57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2"/>
                  <a:pt x="12" y="52"/>
                  <a:pt x="12" y="52"/>
                </a:cubicBezTo>
                <a:cubicBezTo>
                  <a:pt x="12" y="51"/>
                  <a:pt x="12" y="51"/>
                  <a:pt x="12" y="51"/>
                </a:cubicBezTo>
                <a:cubicBezTo>
                  <a:pt x="12" y="51"/>
                  <a:pt x="12" y="50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3"/>
                  <a:pt x="12" y="43"/>
                  <a:pt x="12" y="43"/>
                </a:cubicBezTo>
                <a:cubicBezTo>
                  <a:pt x="13" y="43"/>
                  <a:pt x="13" y="43"/>
                  <a:pt x="13" y="43"/>
                </a:cubicBezTo>
                <a:cubicBezTo>
                  <a:pt x="12" y="42"/>
                  <a:pt x="12" y="42"/>
                  <a:pt x="12" y="41"/>
                </a:cubicBezTo>
                <a:cubicBezTo>
                  <a:pt x="12" y="41"/>
                  <a:pt x="12" y="40"/>
                  <a:pt x="12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7"/>
                  <a:pt x="12" y="27"/>
                  <a:pt x="12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2" y="24"/>
                  <a:pt x="12" y="24"/>
                  <a:pt x="12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6"/>
                  <a:pt x="9" y="6"/>
                  <a:pt x="9" y="6"/>
                </a:cubicBezTo>
                <a:cubicBezTo>
                  <a:pt x="9" y="6"/>
                  <a:pt x="9" y="6"/>
                  <a:pt x="9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5" y="7"/>
                  <a:pt x="5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0" y="7"/>
                  <a:pt x="0" y="7"/>
                </a:cubicBezTo>
                <a:cubicBezTo>
                  <a:pt x="0" y="6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4"/>
                  <a:pt x="3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6" y="3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1"/>
                  <a:pt x="11" y="1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1"/>
                  <a:pt x="14" y="1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6" y="2"/>
                  <a:pt x="16" y="2"/>
                  <a:pt x="16" y="2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8" y="2"/>
                  <a:pt x="19" y="2"/>
                </a:cubicBezTo>
                <a:cubicBezTo>
                  <a:pt x="19" y="2"/>
                  <a:pt x="20" y="3"/>
                  <a:pt x="20" y="3"/>
                </a:cubicBezTo>
                <a:cubicBezTo>
                  <a:pt x="21" y="3"/>
                  <a:pt x="21" y="3"/>
                  <a:pt x="22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2" y="4"/>
                  <a:pt x="22" y="4"/>
                  <a:pt x="22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6" y="6"/>
                  <a:pt x="26" y="6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8"/>
                  <a:pt x="30" y="9"/>
                  <a:pt x="30" y="9"/>
                </a:cubicBezTo>
                <a:cubicBezTo>
                  <a:pt x="31" y="10"/>
                  <a:pt x="31" y="10"/>
                  <a:pt x="31" y="10"/>
                </a:cubicBezTo>
                <a:cubicBezTo>
                  <a:pt x="31" y="11"/>
                  <a:pt x="31" y="11"/>
                  <a:pt x="31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2"/>
                  <a:pt x="32" y="12"/>
                  <a:pt x="32" y="12"/>
                </a:cubicBezTo>
                <a:cubicBezTo>
                  <a:pt x="32" y="13"/>
                  <a:pt x="32" y="13"/>
                  <a:pt x="32" y="13"/>
                </a:cubicBezTo>
                <a:cubicBezTo>
                  <a:pt x="32" y="13"/>
                  <a:pt x="32" y="13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5"/>
                  <a:pt x="34" y="16"/>
                  <a:pt x="34" y="16"/>
                </a:cubicBezTo>
                <a:cubicBezTo>
                  <a:pt x="34" y="18"/>
                  <a:pt x="34" y="18"/>
                  <a:pt x="34" y="18"/>
                </a:cubicBezTo>
                <a:cubicBezTo>
                  <a:pt x="35" y="18"/>
                  <a:pt x="35" y="18"/>
                  <a:pt x="35" y="18"/>
                </a:cubicBezTo>
                <a:cubicBezTo>
                  <a:pt x="35" y="19"/>
                  <a:pt x="35" y="19"/>
                  <a:pt x="35" y="19"/>
                </a:cubicBezTo>
                <a:cubicBezTo>
                  <a:pt x="35" y="20"/>
                  <a:pt x="35" y="20"/>
                  <a:pt x="35" y="20"/>
                </a:cubicBezTo>
                <a:cubicBezTo>
                  <a:pt x="36" y="21"/>
                  <a:pt x="36" y="22"/>
                  <a:pt x="36" y="22"/>
                </a:cubicBezTo>
                <a:cubicBezTo>
                  <a:pt x="35" y="22"/>
                  <a:pt x="35" y="22"/>
                  <a:pt x="35" y="22"/>
                </a:cubicBezTo>
                <a:cubicBezTo>
                  <a:pt x="36" y="23"/>
                  <a:pt x="36" y="23"/>
                  <a:pt x="36" y="23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5" y="26"/>
                  <a:pt x="35" y="26"/>
                  <a:pt x="35" y="26"/>
                </a:cubicBezTo>
                <a:cubicBezTo>
                  <a:pt x="36" y="27"/>
                  <a:pt x="36" y="27"/>
                  <a:pt x="36" y="2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8" name="Freeform 518"/>
          <p:cNvSpPr>
            <a:spLocks noEditPoints="1"/>
          </p:cNvSpPr>
          <p:nvPr/>
        </p:nvSpPr>
        <p:spPr bwMode="auto">
          <a:xfrm>
            <a:off x="4570413" y="1712913"/>
            <a:ext cx="57150" cy="150813"/>
          </a:xfrm>
          <a:custGeom>
            <a:avLst/>
            <a:gdLst/>
            <a:ahLst/>
            <a:cxnLst>
              <a:cxn ang="0">
                <a:pos x="21" y="46"/>
              </a:cxn>
              <a:cxn ang="0">
                <a:pos x="20" y="47"/>
              </a:cxn>
              <a:cxn ang="0">
                <a:pos x="17" y="50"/>
              </a:cxn>
              <a:cxn ang="0">
                <a:pos x="15" y="51"/>
              </a:cxn>
              <a:cxn ang="0">
                <a:pos x="13" y="52"/>
              </a:cxn>
              <a:cxn ang="0">
                <a:pos x="11" y="55"/>
              </a:cxn>
              <a:cxn ang="0">
                <a:pos x="8" y="56"/>
              </a:cxn>
              <a:cxn ang="0">
                <a:pos x="6" y="56"/>
              </a:cxn>
              <a:cxn ang="0">
                <a:pos x="3" y="55"/>
              </a:cxn>
              <a:cxn ang="0">
                <a:pos x="2" y="48"/>
              </a:cxn>
              <a:cxn ang="0">
                <a:pos x="3" y="40"/>
              </a:cxn>
              <a:cxn ang="0">
                <a:pos x="3" y="35"/>
              </a:cxn>
              <a:cxn ang="0">
                <a:pos x="3" y="32"/>
              </a:cxn>
              <a:cxn ang="0">
                <a:pos x="3" y="30"/>
              </a:cxn>
              <a:cxn ang="0">
                <a:pos x="4" y="27"/>
              </a:cxn>
              <a:cxn ang="0">
                <a:pos x="4" y="25"/>
              </a:cxn>
              <a:cxn ang="0">
                <a:pos x="4" y="24"/>
              </a:cxn>
              <a:cxn ang="0">
                <a:pos x="3" y="22"/>
              </a:cxn>
              <a:cxn ang="0">
                <a:pos x="5" y="22"/>
              </a:cxn>
              <a:cxn ang="0">
                <a:pos x="6" y="22"/>
              </a:cxn>
              <a:cxn ang="0">
                <a:pos x="7" y="21"/>
              </a:cxn>
              <a:cxn ang="0">
                <a:pos x="8" y="23"/>
              </a:cxn>
              <a:cxn ang="0">
                <a:pos x="6" y="29"/>
              </a:cxn>
              <a:cxn ang="0">
                <a:pos x="6" y="32"/>
              </a:cxn>
              <a:cxn ang="0">
                <a:pos x="6" y="34"/>
              </a:cxn>
              <a:cxn ang="0">
                <a:pos x="5" y="38"/>
              </a:cxn>
              <a:cxn ang="0">
                <a:pos x="5" y="43"/>
              </a:cxn>
              <a:cxn ang="0">
                <a:pos x="4" y="46"/>
              </a:cxn>
              <a:cxn ang="0">
                <a:pos x="5" y="51"/>
              </a:cxn>
              <a:cxn ang="0">
                <a:pos x="6" y="52"/>
              </a:cxn>
              <a:cxn ang="0">
                <a:pos x="7" y="52"/>
              </a:cxn>
              <a:cxn ang="0">
                <a:pos x="10" y="51"/>
              </a:cxn>
              <a:cxn ang="0">
                <a:pos x="11" y="51"/>
              </a:cxn>
              <a:cxn ang="0">
                <a:pos x="12" y="50"/>
              </a:cxn>
              <a:cxn ang="0">
                <a:pos x="15" y="48"/>
              </a:cxn>
              <a:cxn ang="0">
                <a:pos x="17" y="47"/>
              </a:cxn>
              <a:cxn ang="0">
                <a:pos x="17" y="46"/>
              </a:cxn>
              <a:cxn ang="0">
                <a:pos x="19" y="45"/>
              </a:cxn>
              <a:cxn ang="0">
                <a:pos x="21" y="44"/>
              </a:cxn>
              <a:cxn ang="0">
                <a:pos x="13" y="2"/>
              </a:cxn>
              <a:cxn ang="0">
                <a:pos x="11" y="4"/>
              </a:cxn>
              <a:cxn ang="0">
                <a:pos x="10" y="6"/>
              </a:cxn>
              <a:cxn ang="0">
                <a:pos x="7" y="8"/>
              </a:cxn>
              <a:cxn ang="0">
                <a:pos x="5" y="10"/>
              </a:cxn>
              <a:cxn ang="0">
                <a:pos x="3" y="12"/>
              </a:cxn>
              <a:cxn ang="0">
                <a:pos x="0" y="13"/>
              </a:cxn>
              <a:cxn ang="0">
                <a:pos x="2" y="11"/>
              </a:cxn>
              <a:cxn ang="0">
                <a:pos x="4" y="8"/>
              </a:cxn>
              <a:cxn ang="0">
                <a:pos x="4" y="8"/>
              </a:cxn>
              <a:cxn ang="0">
                <a:pos x="5" y="7"/>
              </a:cxn>
              <a:cxn ang="0">
                <a:pos x="5" y="7"/>
              </a:cxn>
              <a:cxn ang="0">
                <a:pos x="6" y="5"/>
              </a:cxn>
              <a:cxn ang="0">
                <a:pos x="7" y="5"/>
              </a:cxn>
              <a:cxn ang="0">
                <a:pos x="8" y="3"/>
              </a:cxn>
              <a:cxn ang="0">
                <a:pos x="9" y="3"/>
              </a:cxn>
              <a:cxn ang="0">
                <a:pos x="10" y="0"/>
              </a:cxn>
            </a:cxnLst>
            <a:rect l="0" t="0" r="r" b="b"/>
            <a:pathLst>
              <a:path w="21" h="57">
                <a:moveTo>
                  <a:pt x="21" y="45"/>
                </a:move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7"/>
                  <a:pt x="19" y="47"/>
                  <a:pt x="19" y="47"/>
                </a:cubicBezTo>
                <a:cubicBezTo>
                  <a:pt x="18" y="49"/>
                  <a:pt x="18" y="49"/>
                  <a:pt x="17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4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3"/>
                  <a:pt x="12" y="53"/>
                  <a:pt x="12" y="53"/>
                </a:cubicBezTo>
                <a:cubicBezTo>
                  <a:pt x="11" y="54"/>
                  <a:pt x="11" y="55"/>
                  <a:pt x="11" y="55"/>
                </a:cubicBezTo>
                <a:cubicBezTo>
                  <a:pt x="10" y="55"/>
                  <a:pt x="10" y="55"/>
                  <a:pt x="9" y="55"/>
                </a:cubicBezTo>
                <a:cubicBezTo>
                  <a:pt x="8" y="55"/>
                  <a:pt x="8" y="55"/>
                  <a:pt x="8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7"/>
                  <a:pt x="5" y="57"/>
                  <a:pt x="5" y="57"/>
                </a:cubicBezTo>
                <a:cubicBezTo>
                  <a:pt x="3" y="55"/>
                  <a:pt x="3" y="55"/>
                  <a:pt x="3" y="55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4"/>
                  <a:pt x="3" y="34"/>
                </a:cubicBezTo>
                <a:cubicBezTo>
                  <a:pt x="3" y="34"/>
                  <a:pt x="3" y="33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1"/>
                  <a:pt x="4" y="30"/>
                  <a:pt x="3" y="30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6"/>
                  <a:pt x="4" y="25"/>
                </a:cubicBezTo>
                <a:cubicBezTo>
                  <a:pt x="4" y="25"/>
                  <a:pt x="3" y="24"/>
                  <a:pt x="3" y="24"/>
                </a:cubicBezTo>
                <a:cubicBezTo>
                  <a:pt x="3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3" y="22"/>
                  <a:pt x="3" y="22"/>
                </a:cubicBezTo>
                <a:cubicBezTo>
                  <a:pt x="3" y="22"/>
                  <a:pt x="4" y="21"/>
                  <a:pt x="4" y="21"/>
                </a:cubicBezTo>
                <a:cubicBezTo>
                  <a:pt x="4" y="21"/>
                  <a:pt x="4" y="21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7" y="21"/>
                  <a:pt x="7" y="21"/>
                </a:cubicBezTo>
                <a:cubicBezTo>
                  <a:pt x="7" y="21"/>
                  <a:pt x="7" y="22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4" y="50"/>
                  <a:pt x="5" y="51"/>
                </a:cubicBezTo>
                <a:cubicBezTo>
                  <a:pt x="5" y="52"/>
                  <a:pt x="5" y="52"/>
                  <a:pt x="5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2"/>
                  <a:pt x="9" y="51"/>
                  <a:pt x="10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5" y="48"/>
                  <a:pt x="15" y="48"/>
                </a:cubicBezTo>
                <a:cubicBezTo>
                  <a:pt x="16" y="47"/>
                  <a:pt x="16" y="47"/>
                  <a:pt x="16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5"/>
                </a:cubicBezTo>
                <a:close/>
                <a:moveTo>
                  <a:pt x="13" y="2"/>
                </a:moveTo>
                <a:cubicBezTo>
                  <a:pt x="12" y="3"/>
                  <a:pt x="12" y="3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9" y="6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2"/>
                  <a:pt x="2" y="12"/>
                  <a:pt x="1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3" y="9"/>
                  <a:pt x="3" y="9"/>
                </a:cubicBezTo>
                <a:cubicBezTo>
                  <a:pt x="4" y="9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12" y="1"/>
                  <a:pt x="12" y="1"/>
                  <a:pt x="13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39" name="Freeform 519"/>
          <p:cNvSpPr>
            <a:spLocks noEditPoints="1"/>
          </p:cNvSpPr>
          <p:nvPr/>
        </p:nvSpPr>
        <p:spPr bwMode="auto">
          <a:xfrm>
            <a:off x="4640263" y="1757363"/>
            <a:ext cx="63500" cy="114300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8" y="4"/>
              </a:cxn>
              <a:cxn ang="0">
                <a:pos x="15" y="4"/>
              </a:cxn>
              <a:cxn ang="0">
                <a:pos x="12" y="6"/>
              </a:cxn>
              <a:cxn ang="0">
                <a:pos x="11" y="6"/>
              </a:cxn>
              <a:cxn ang="0">
                <a:pos x="11" y="6"/>
              </a:cxn>
              <a:cxn ang="0">
                <a:pos x="9" y="8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2" y="15"/>
              </a:cxn>
              <a:cxn ang="0">
                <a:pos x="14" y="13"/>
              </a:cxn>
              <a:cxn ang="0">
                <a:pos x="23" y="31"/>
              </a:cxn>
              <a:cxn ang="0">
                <a:pos x="22" y="36"/>
              </a:cxn>
              <a:cxn ang="0">
                <a:pos x="19" y="38"/>
              </a:cxn>
              <a:cxn ang="0">
                <a:pos x="16" y="41"/>
              </a:cxn>
              <a:cxn ang="0">
                <a:pos x="14" y="42"/>
              </a:cxn>
              <a:cxn ang="0">
                <a:pos x="11" y="42"/>
              </a:cxn>
              <a:cxn ang="0">
                <a:pos x="7" y="42"/>
              </a:cxn>
              <a:cxn ang="0">
                <a:pos x="3" y="40"/>
              </a:cxn>
              <a:cxn ang="0">
                <a:pos x="1" y="37"/>
              </a:cxn>
              <a:cxn ang="0">
                <a:pos x="0" y="29"/>
              </a:cxn>
              <a:cxn ang="0">
                <a:pos x="1" y="25"/>
              </a:cxn>
              <a:cxn ang="0">
                <a:pos x="2" y="21"/>
              </a:cxn>
              <a:cxn ang="0">
                <a:pos x="1" y="18"/>
              </a:cxn>
              <a:cxn ang="0">
                <a:pos x="2" y="12"/>
              </a:cxn>
              <a:cxn ang="0">
                <a:pos x="4" y="12"/>
              </a:cxn>
              <a:cxn ang="0">
                <a:pos x="8" y="6"/>
              </a:cxn>
              <a:cxn ang="0">
                <a:pos x="9" y="5"/>
              </a:cxn>
              <a:cxn ang="0">
                <a:pos x="13" y="1"/>
              </a:cxn>
              <a:cxn ang="0">
                <a:pos x="16" y="1"/>
              </a:cxn>
              <a:cxn ang="0">
                <a:pos x="17" y="1"/>
              </a:cxn>
              <a:cxn ang="0">
                <a:pos x="20" y="3"/>
              </a:cxn>
              <a:cxn ang="0">
                <a:pos x="21" y="7"/>
              </a:cxn>
              <a:cxn ang="0">
                <a:pos x="20" y="12"/>
              </a:cxn>
              <a:cxn ang="0">
                <a:pos x="13" y="19"/>
              </a:cxn>
              <a:cxn ang="0">
                <a:pos x="10" y="21"/>
              </a:cxn>
              <a:cxn ang="0">
                <a:pos x="7" y="21"/>
              </a:cxn>
              <a:cxn ang="0">
                <a:pos x="3" y="24"/>
              </a:cxn>
              <a:cxn ang="0">
                <a:pos x="3" y="30"/>
              </a:cxn>
              <a:cxn ang="0">
                <a:pos x="2" y="32"/>
              </a:cxn>
              <a:cxn ang="0">
                <a:pos x="4" y="37"/>
              </a:cxn>
              <a:cxn ang="0">
                <a:pos x="8" y="39"/>
              </a:cxn>
              <a:cxn ang="0">
                <a:pos x="15" y="38"/>
              </a:cxn>
              <a:cxn ang="0">
                <a:pos x="17" y="36"/>
              </a:cxn>
              <a:cxn ang="0">
                <a:pos x="20" y="34"/>
              </a:cxn>
              <a:cxn ang="0">
                <a:pos x="23" y="31"/>
              </a:cxn>
            </a:cxnLst>
            <a:rect l="0" t="0" r="r" b="b"/>
            <a:pathLst>
              <a:path w="24" h="43">
                <a:moveTo>
                  <a:pt x="16" y="12"/>
                </a:moveTo>
                <a:cubicBezTo>
                  <a:pt x="16" y="12"/>
                  <a:pt x="17" y="12"/>
                  <a:pt x="17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8"/>
                  <a:pt x="19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5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4" y="4"/>
                </a:cubicBezTo>
                <a:cubicBezTo>
                  <a:pt x="14" y="4"/>
                  <a:pt x="13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5"/>
                  <a:pt x="12" y="5"/>
                </a:cubicBezTo>
                <a:cubicBezTo>
                  <a:pt x="12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2"/>
                  <a:pt x="7" y="12"/>
                </a:cubicBezTo>
                <a:cubicBezTo>
                  <a:pt x="7" y="13"/>
                  <a:pt x="6" y="14"/>
                  <a:pt x="5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9" y="17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1" y="16"/>
                  <a:pt x="11" y="16"/>
                  <a:pt x="12" y="16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6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3" y="32"/>
                  <a:pt x="24" y="32"/>
                  <a:pt x="24" y="33"/>
                </a:cubicBezTo>
                <a:cubicBezTo>
                  <a:pt x="24" y="33"/>
                  <a:pt x="23" y="33"/>
                  <a:pt x="23" y="34"/>
                </a:cubicBezTo>
                <a:cubicBezTo>
                  <a:pt x="22" y="35"/>
                  <a:pt x="22" y="35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2" y="42"/>
                  <a:pt x="12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3"/>
                  <a:pt x="10" y="43"/>
                </a:cubicBezTo>
                <a:cubicBezTo>
                  <a:pt x="9" y="43"/>
                  <a:pt x="8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3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2" y="22"/>
                  <a:pt x="2" y="21"/>
                </a:cubicBezTo>
                <a:cubicBezTo>
                  <a:pt x="2" y="21"/>
                  <a:pt x="2" y="20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2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4" y="13"/>
                  <a:pt x="5" y="13"/>
                </a:cubicBezTo>
                <a:cubicBezTo>
                  <a:pt x="4" y="13"/>
                  <a:pt x="4" y="12"/>
                  <a:pt x="4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6" y="10"/>
                  <a:pt x="6" y="8"/>
                  <a:pt x="7" y="7"/>
                </a:cubicBezTo>
                <a:cubicBezTo>
                  <a:pt x="7" y="7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10" y="3"/>
                </a:cubicBezTo>
                <a:cubicBezTo>
                  <a:pt x="11" y="3"/>
                  <a:pt x="11" y="2"/>
                  <a:pt x="12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1"/>
                  <a:pt x="13" y="1"/>
                  <a:pt x="14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5" y="0"/>
                  <a:pt x="16" y="0"/>
                  <a:pt x="16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4"/>
                  <a:pt x="21" y="5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4" y="19"/>
                  <a:pt x="13" y="19"/>
                </a:cubicBezTo>
                <a:cubicBezTo>
                  <a:pt x="13" y="19"/>
                  <a:pt x="13" y="20"/>
                  <a:pt x="12" y="20"/>
                </a:cubicBezTo>
                <a:cubicBezTo>
                  <a:pt x="12" y="20"/>
                  <a:pt x="12" y="20"/>
                  <a:pt x="12" y="19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2"/>
                  <a:pt x="4" y="23"/>
                  <a:pt x="4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6"/>
                  <a:pt x="3" y="26"/>
                  <a:pt x="3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3"/>
                  <a:pt x="2" y="33"/>
                  <a:pt x="2" y="34"/>
                </a:cubicBezTo>
                <a:cubicBezTo>
                  <a:pt x="2" y="35"/>
                  <a:pt x="3" y="35"/>
                  <a:pt x="3" y="35"/>
                </a:cubicBezTo>
                <a:cubicBezTo>
                  <a:pt x="3" y="36"/>
                  <a:pt x="3" y="36"/>
                  <a:pt x="4" y="37"/>
                </a:cubicBezTo>
                <a:cubicBezTo>
                  <a:pt x="4" y="37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5" y="38"/>
                  <a:pt x="15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6"/>
                  <a:pt x="19" y="36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2"/>
                </a:cubicBezTo>
                <a:cubicBezTo>
                  <a:pt x="22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0" name="Freeform 520"/>
          <p:cNvSpPr>
            <a:spLocks/>
          </p:cNvSpPr>
          <p:nvPr/>
        </p:nvSpPr>
        <p:spPr bwMode="auto">
          <a:xfrm>
            <a:off x="3732213" y="3021013"/>
            <a:ext cx="82550" cy="144463"/>
          </a:xfrm>
          <a:custGeom>
            <a:avLst/>
            <a:gdLst/>
            <a:ahLst/>
            <a:cxnLst>
              <a:cxn ang="0">
                <a:pos x="29" y="54"/>
              </a:cxn>
              <a:cxn ang="0">
                <a:pos x="27" y="49"/>
              </a:cxn>
              <a:cxn ang="0">
                <a:pos x="27" y="44"/>
              </a:cxn>
              <a:cxn ang="0">
                <a:pos x="27" y="40"/>
              </a:cxn>
              <a:cxn ang="0">
                <a:pos x="27" y="36"/>
              </a:cxn>
              <a:cxn ang="0">
                <a:pos x="27" y="27"/>
              </a:cxn>
              <a:cxn ang="0">
                <a:pos x="26" y="21"/>
              </a:cxn>
              <a:cxn ang="0">
                <a:pos x="23" y="23"/>
              </a:cxn>
              <a:cxn ang="0">
                <a:pos x="18" y="27"/>
              </a:cxn>
              <a:cxn ang="0">
                <a:pos x="15" y="31"/>
              </a:cxn>
              <a:cxn ang="0">
                <a:pos x="13" y="34"/>
              </a:cxn>
              <a:cxn ang="0">
                <a:pos x="11" y="40"/>
              </a:cxn>
              <a:cxn ang="0">
                <a:pos x="8" y="44"/>
              </a:cxn>
              <a:cxn ang="0">
                <a:pos x="7" y="48"/>
              </a:cxn>
              <a:cxn ang="0">
                <a:pos x="3" y="53"/>
              </a:cxn>
              <a:cxn ang="0">
                <a:pos x="1" y="50"/>
              </a:cxn>
              <a:cxn ang="0">
                <a:pos x="1" y="42"/>
              </a:cxn>
              <a:cxn ang="0">
                <a:pos x="2" y="32"/>
              </a:cxn>
              <a:cxn ang="0">
                <a:pos x="3" y="29"/>
              </a:cxn>
              <a:cxn ang="0">
                <a:pos x="3" y="25"/>
              </a:cxn>
              <a:cxn ang="0">
                <a:pos x="3" y="22"/>
              </a:cxn>
              <a:cxn ang="0">
                <a:pos x="3" y="18"/>
              </a:cxn>
              <a:cxn ang="0">
                <a:pos x="3" y="14"/>
              </a:cxn>
              <a:cxn ang="0">
                <a:pos x="2" y="8"/>
              </a:cxn>
              <a:cxn ang="0">
                <a:pos x="0" y="1"/>
              </a:cxn>
              <a:cxn ang="0">
                <a:pos x="2" y="1"/>
              </a:cxn>
              <a:cxn ang="0">
                <a:pos x="4" y="4"/>
              </a:cxn>
              <a:cxn ang="0">
                <a:pos x="4" y="7"/>
              </a:cxn>
              <a:cxn ang="0">
                <a:pos x="5" y="14"/>
              </a:cxn>
              <a:cxn ang="0">
                <a:pos x="5" y="19"/>
              </a:cxn>
              <a:cxn ang="0">
                <a:pos x="5" y="24"/>
              </a:cxn>
              <a:cxn ang="0">
                <a:pos x="5" y="31"/>
              </a:cxn>
              <a:cxn ang="0">
                <a:pos x="4" y="35"/>
              </a:cxn>
              <a:cxn ang="0">
                <a:pos x="4" y="39"/>
              </a:cxn>
              <a:cxn ang="0">
                <a:pos x="3" y="44"/>
              </a:cxn>
              <a:cxn ang="0">
                <a:pos x="5" y="45"/>
              </a:cxn>
              <a:cxn ang="0">
                <a:pos x="8" y="38"/>
              </a:cxn>
              <a:cxn ang="0">
                <a:pos x="11" y="34"/>
              </a:cxn>
              <a:cxn ang="0">
                <a:pos x="11" y="32"/>
              </a:cxn>
              <a:cxn ang="0">
                <a:pos x="13" y="30"/>
              </a:cxn>
              <a:cxn ang="0">
                <a:pos x="14" y="28"/>
              </a:cxn>
              <a:cxn ang="0">
                <a:pos x="15" y="26"/>
              </a:cxn>
              <a:cxn ang="0">
                <a:pos x="16" y="25"/>
              </a:cxn>
              <a:cxn ang="0">
                <a:pos x="17" y="24"/>
              </a:cxn>
              <a:cxn ang="0">
                <a:pos x="17" y="24"/>
              </a:cxn>
              <a:cxn ang="0">
                <a:pos x="20" y="22"/>
              </a:cxn>
              <a:cxn ang="0">
                <a:pos x="21" y="19"/>
              </a:cxn>
              <a:cxn ang="0">
                <a:pos x="23" y="18"/>
              </a:cxn>
              <a:cxn ang="0">
                <a:pos x="27" y="18"/>
              </a:cxn>
              <a:cxn ang="0">
                <a:pos x="29" y="23"/>
              </a:cxn>
              <a:cxn ang="0">
                <a:pos x="30" y="33"/>
              </a:cxn>
              <a:cxn ang="0">
                <a:pos x="29" y="43"/>
              </a:cxn>
              <a:cxn ang="0">
                <a:pos x="30" y="49"/>
              </a:cxn>
              <a:cxn ang="0">
                <a:pos x="31" y="51"/>
              </a:cxn>
            </a:cxnLst>
            <a:rect l="0" t="0" r="r" b="b"/>
            <a:pathLst>
              <a:path w="31" h="54">
                <a:moveTo>
                  <a:pt x="31" y="51"/>
                </a:moveTo>
                <a:cubicBezTo>
                  <a:pt x="31" y="52"/>
                  <a:pt x="31" y="52"/>
                  <a:pt x="31" y="52"/>
                </a:cubicBezTo>
                <a:cubicBezTo>
                  <a:pt x="31" y="54"/>
                  <a:pt x="31" y="54"/>
                  <a:pt x="29" y="54"/>
                </a:cubicBezTo>
                <a:cubicBezTo>
                  <a:pt x="29" y="54"/>
                  <a:pt x="28" y="54"/>
                  <a:pt x="28" y="52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7" y="48"/>
                  <a:pt x="27" y="48"/>
                </a:cubicBezTo>
                <a:cubicBezTo>
                  <a:pt x="27" y="47"/>
                  <a:pt x="27" y="46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6"/>
                  <a:pt x="27" y="36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5"/>
                  <a:pt x="27" y="25"/>
                  <a:pt x="27" y="25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3" y="22"/>
                  <a:pt x="23" y="22"/>
                  <a:pt x="23" y="22"/>
                </a:cubicBezTo>
                <a:cubicBezTo>
                  <a:pt x="23" y="22"/>
                  <a:pt x="23" y="22"/>
                  <a:pt x="23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9"/>
                  <a:pt x="11" y="39"/>
                  <a:pt x="11" y="40"/>
                </a:cubicBezTo>
                <a:cubicBezTo>
                  <a:pt x="10" y="41"/>
                  <a:pt x="10" y="41"/>
                  <a:pt x="10" y="41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8"/>
                  <a:pt x="7" y="48"/>
                  <a:pt x="7" y="48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2"/>
                  <a:pt x="3" y="53"/>
                  <a:pt x="3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45"/>
                  <a:pt x="1" y="45"/>
                  <a:pt x="1" y="45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2"/>
                  <a:pt x="1" y="42"/>
                  <a:pt x="1" y="42"/>
                </a:cubicBezTo>
                <a:cubicBezTo>
                  <a:pt x="1" y="39"/>
                  <a:pt x="1" y="39"/>
                  <a:pt x="1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2" y="5"/>
                  <a:pt x="2" y="5"/>
                </a:cubicBezTo>
                <a:cubicBezTo>
                  <a:pt x="1" y="3"/>
                  <a:pt x="1" y="2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5" y="6"/>
                  <a:pt x="5" y="6"/>
                  <a:pt x="5" y="6"/>
                </a:cubicBezTo>
                <a:cubicBezTo>
                  <a:pt x="4" y="7"/>
                  <a:pt x="4" y="7"/>
                  <a:pt x="4" y="7"/>
                </a:cubicBezTo>
                <a:cubicBezTo>
                  <a:pt x="5" y="8"/>
                  <a:pt x="5" y="8"/>
                  <a:pt x="5" y="8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9"/>
                  <a:pt x="4" y="39"/>
                  <a:pt x="4" y="39"/>
                </a:cubicBezTo>
                <a:cubicBezTo>
                  <a:pt x="3" y="42"/>
                  <a:pt x="3" y="42"/>
                  <a:pt x="3" y="42"/>
                </a:cubicBezTo>
                <a:cubicBezTo>
                  <a:pt x="4" y="42"/>
                  <a:pt x="4" y="43"/>
                  <a:pt x="4" y="43"/>
                </a:cubicBezTo>
                <a:cubicBezTo>
                  <a:pt x="3" y="44"/>
                  <a:pt x="3" y="44"/>
                  <a:pt x="3" y="44"/>
                </a:cubicBezTo>
                <a:cubicBezTo>
                  <a:pt x="4" y="45"/>
                  <a:pt x="4" y="46"/>
                  <a:pt x="4" y="46"/>
                </a:cubicBezTo>
                <a:cubicBezTo>
                  <a:pt x="4" y="46"/>
                  <a:pt x="4" y="46"/>
                  <a:pt x="4" y="46"/>
                </a:cubicBezTo>
                <a:cubicBezTo>
                  <a:pt x="5" y="45"/>
                  <a:pt x="5" y="45"/>
                  <a:pt x="5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0"/>
                  <a:pt x="7" y="40"/>
                  <a:pt x="7" y="40"/>
                </a:cubicBezTo>
                <a:cubicBezTo>
                  <a:pt x="8" y="40"/>
                  <a:pt x="8" y="39"/>
                  <a:pt x="8" y="38"/>
                </a:cubicBezTo>
                <a:cubicBezTo>
                  <a:pt x="8" y="38"/>
                  <a:pt x="9" y="38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4"/>
                  <a:pt x="11" y="34"/>
                </a:cubicBezTo>
                <a:cubicBezTo>
                  <a:pt x="11" y="33"/>
                  <a:pt x="11" y="33"/>
                  <a:pt x="11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1"/>
                  <a:pt x="12" y="31"/>
                  <a:pt x="12" y="31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27"/>
                  <a:pt x="14" y="27"/>
                  <a:pt x="14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3"/>
                  <a:pt x="18" y="22"/>
                </a:cubicBezTo>
                <a:cubicBezTo>
                  <a:pt x="19" y="21"/>
                  <a:pt x="19" y="21"/>
                  <a:pt x="19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19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9"/>
                  <a:pt x="23" y="19"/>
                </a:cubicBezTo>
                <a:cubicBezTo>
                  <a:pt x="23" y="19"/>
                  <a:pt x="23" y="19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4" y="18"/>
                  <a:pt x="25" y="17"/>
                  <a:pt x="25" y="17"/>
                </a:cubicBezTo>
                <a:cubicBezTo>
                  <a:pt x="26" y="17"/>
                  <a:pt x="26" y="18"/>
                  <a:pt x="27" y="18"/>
                </a:cubicBezTo>
                <a:cubicBezTo>
                  <a:pt x="27" y="18"/>
                  <a:pt x="27" y="19"/>
                  <a:pt x="27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9" y="21"/>
                  <a:pt x="29" y="23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33"/>
                  <a:pt x="29" y="33"/>
                  <a:pt x="29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43"/>
                  <a:pt x="29" y="43"/>
                  <a:pt x="29" y="43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47"/>
                  <a:pt x="29" y="47"/>
                  <a:pt x="29" y="47"/>
                </a:cubicBezTo>
                <a:cubicBezTo>
                  <a:pt x="29" y="47"/>
                  <a:pt x="30" y="48"/>
                  <a:pt x="30" y="49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1"/>
                  <a:pt x="31" y="51"/>
                  <a:pt x="31" y="5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1" name="Freeform 521"/>
          <p:cNvSpPr>
            <a:spLocks noEditPoints="1"/>
          </p:cNvSpPr>
          <p:nvPr/>
        </p:nvSpPr>
        <p:spPr bwMode="auto">
          <a:xfrm>
            <a:off x="3844925" y="3054351"/>
            <a:ext cx="79375" cy="107950"/>
          </a:xfrm>
          <a:custGeom>
            <a:avLst/>
            <a:gdLst/>
            <a:ahLst/>
            <a:cxnLst>
              <a:cxn ang="0">
                <a:pos x="22" y="5"/>
              </a:cxn>
              <a:cxn ang="0">
                <a:pos x="18" y="4"/>
              </a:cxn>
              <a:cxn ang="0">
                <a:pos x="16" y="4"/>
              </a:cxn>
              <a:cxn ang="0">
                <a:pos x="11" y="5"/>
              </a:cxn>
              <a:cxn ang="0">
                <a:pos x="8" y="9"/>
              </a:cxn>
              <a:cxn ang="0">
                <a:pos x="6" y="15"/>
              </a:cxn>
              <a:cxn ang="0">
                <a:pos x="5" y="21"/>
              </a:cxn>
              <a:cxn ang="0">
                <a:pos x="4" y="24"/>
              </a:cxn>
              <a:cxn ang="0">
                <a:pos x="3" y="29"/>
              </a:cxn>
              <a:cxn ang="0">
                <a:pos x="2" y="35"/>
              </a:cxn>
              <a:cxn ang="0">
                <a:pos x="4" y="37"/>
              </a:cxn>
              <a:cxn ang="0">
                <a:pos x="9" y="35"/>
              </a:cxn>
              <a:cxn ang="0">
                <a:pos x="10" y="33"/>
              </a:cxn>
              <a:cxn ang="0">
                <a:pos x="14" y="30"/>
              </a:cxn>
              <a:cxn ang="0">
                <a:pos x="17" y="25"/>
              </a:cxn>
              <a:cxn ang="0">
                <a:pos x="18" y="23"/>
              </a:cxn>
              <a:cxn ang="0">
                <a:pos x="21" y="19"/>
              </a:cxn>
              <a:cxn ang="0">
                <a:pos x="23" y="18"/>
              </a:cxn>
              <a:cxn ang="0">
                <a:pos x="24" y="14"/>
              </a:cxn>
              <a:cxn ang="0">
                <a:pos x="26" y="9"/>
              </a:cxn>
              <a:cxn ang="0">
                <a:pos x="27" y="41"/>
              </a:cxn>
              <a:cxn ang="0">
                <a:pos x="25" y="38"/>
              </a:cxn>
              <a:cxn ang="0">
                <a:pos x="24" y="27"/>
              </a:cxn>
              <a:cxn ang="0">
                <a:pos x="24" y="24"/>
              </a:cxn>
              <a:cxn ang="0">
                <a:pos x="25" y="21"/>
              </a:cxn>
              <a:cxn ang="0">
                <a:pos x="22" y="22"/>
              </a:cxn>
              <a:cxn ang="0">
                <a:pos x="20" y="25"/>
              </a:cxn>
              <a:cxn ang="0">
                <a:pos x="17" y="29"/>
              </a:cxn>
              <a:cxn ang="0">
                <a:pos x="12" y="35"/>
              </a:cxn>
              <a:cxn ang="0">
                <a:pos x="5" y="41"/>
              </a:cxn>
              <a:cxn ang="0">
                <a:pos x="1" y="36"/>
              </a:cxn>
              <a:cxn ang="0">
                <a:pos x="0" y="31"/>
              </a:cxn>
              <a:cxn ang="0">
                <a:pos x="1" y="25"/>
              </a:cxn>
              <a:cxn ang="0">
                <a:pos x="2" y="21"/>
              </a:cxn>
              <a:cxn ang="0">
                <a:pos x="2" y="19"/>
              </a:cxn>
              <a:cxn ang="0">
                <a:pos x="4" y="16"/>
              </a:cxn>
              <a:cxn ang="0">
                <a:pos x="5" y="11"/>
              </a:cxn>
              <a:cxn ang="0">
                <a:pos x="6" y="8"/>
              </a:cxn>
              <a:cxn ang="0">
                <a:pos x="7" y="4"/>
              </a:cxn>
              <a:cxn ang="0">
                <a:pos x="10" y="2"/>
              </a:cxn>
              <a:cxn ang="0">
                <a:pos x="17" y="1"/>
              </a:cxn>
              <a:cxn ang="0">
                <a:pos x="22" y="2"/>
              </a:cxn>
              <a:cxn ang="0">
                <a:pos x="26" y="4"/>
              </a:cxn>
              <a:cxn ang="0">
                <a:pos x="29" y="5"/>
              </a:cxn>
              <a:cxn ang="0">
                <a:pos x="29" y="9"/>
              </a:cxn>
              <a:cxn ang="0">
                <a:pos x="28" y="13"/>
              </a:cxn>
              <a:cxn ang="0">
                <a:pos x="28" y="17"/>
              </a:cxn>
              <a:cxn ang="0">
                <a:pos x="28" y="21"/>
              </a:cxn>
              <a:cxn ang="0">
                <a:pos x="27" y="22"/>
              </a:cxn>
              <a:cxn ang="0">
                <a:pos x="27" y="25"/>
              </a:cxn>
              <a:cxn ang="0">
                <a:pos x="26" y="32"/>
              </a:cxn>
              <a:cxn ang="0">
                <a:pos x="26" y="35"/>
              </a:cxn>
              <a:cxn ang="0">
                <a:pos x="29" y="37"/>
              </a:cxn>
              <a:cxn ang="0">
                <a:pos x="29" y="38"/>
              </a:cxn>
            </a:cxnLst>
            <a:rect l="0" t="0" r="r" b="b"/>
            <a:pathLst>
              <a:path w="30" h="41">
                <a:moveTo>
                  <a:pt x="26" y="9"/>
                </a:move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9" y="8"/>
                  <a:pt x="8" y="9"/>
                </a:cubicBezTo>
                <a:cubicBezTo>
                  <a:pt x="8" y="11"/>
                  <a:pt x="7" y="12"/>
                  <a:pt x="6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4" y="26"/>
                  <a:pt x="3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28"/>
                  <a:pt x="3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4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9" y="35"/>
                  <a:pt x="9" y="35"/>
                </a:cubicBezTo>
                <a:cubicBezTo>
                  <a:pt x="9" y="35"/>
                  <a:pt x="9" y="35"/>
                  <a:pt x="9" y="34"/>
                </a:cubicBezTo>
                <a:cubicBezTo>
                  <a:pt x="9" y="34"/>
                  <a:pt x="9" y="34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0"/>
                  <a:pt x="13" y="30"/>
                  <a:pt x="14" y="30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6" y="27"/>
                  <a:pt x="16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3"/>
                </a:cubicBezTo>
                <a:cubicBezTo>
                  <a:pt x="19" y="23"/>
                  <a:pt x="19" y="22"/>
                  <a:pt x="19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1" y="20"/>
                </a:cubicBezTo>
                <a:cubicBezTo>
                  <a:pt x="21" y="20"/>
                  <a:pt x="21" y="20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6"/>
                  <a:pt x="23" y="16"/>
                  <a:pt x="24" y="16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2"/>
                  <a:pt x="25" y="12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9"/>
                  <a:pt x="26" y="9"/>
                  <a:pt x="26" y="9"/>
                </a:cubicBezTo>
                <a:close/>
                <a:moveTo>
                  <a:pt x="30" y="39"/>
                </a:move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8" y="41"/>
                  <a:pt x="28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8"/>
                  <a:pt x="25" y="38"/>
                  <a:pt x="25" y="38"/>
                </a:cubicBezTo>
                <a:cubicBezTo>
                  <a:pt x="24" y="37"/>
                  <a:pt x="24" y="37"/>
                  <a:pt x="24" y="37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2" y="21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6"/>
                  <a:pt x="19" y="26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2" y="35"/>
                  <a:pt x="12" y="35"/>
                  <a:pt x="12" y="35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6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4" y="40"/>
                </a:cubicBezTo>
                <a:cubicBezTo>
                  <a:pt x="2" y="39"/>
                  <a:pt x="0" y="38"/>
                  <a:pt x="0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5"/>
                  <a:pt x="0" y="34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1" y="31"/>
                  <a:pt x="1" y="30"/>
                  <a:pt x="1" y="29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3"/>
                  <a:pt x="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2"/>
                  <a:pt x="2" y="22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3" y="17"/>
                </a:cubicBezTo>
                <a:cubicBezTo>
                  <a:pt x="3" y="17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5" y="12"/>
                  <a:pt x="5" y="11"/>
                </a:cubicBezTo>
                <a:cubicBezTo>
                  <a:pt x="5" y="9"/>
                  <a:pt x="5" y="9"/>
                  <a:pt x="5" y="9"/>
                </a:cubicBezTo>
                <a:cubicBezTo>
                  <a:pt x="6" y="9"/>
                  <a:pt x="6" y="9"/>
                  <a:pt x="6" y="9"/>
                </a:cubicBezTo>
                <a:cubicBezTo>
                  <a:pt x="5" y="9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7" y="5"/>
                  <a:pt x="7" y="4"/>
                </a:cubicBezTo>
                <a:cubicBezTo>
                  <a:pt x="8" y="4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3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2"/>
                  <a:pt x="22" y="2"/>
                  <a:pt x="22" y="3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3"/>
                  <a:pt x="23" y="3"/>
                  <a:pt x="23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4"/>
                  <a:pt x="24" y="4"/>
                  <a:pt x="24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6"/>
                  <a:pt x="29" y="6"/>
                  <a:pt x="29" y="6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1"/>
                  <a:pt x="28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8" y="13"/>
                  <a:pt x="28" y="13"/>
                </a:cubicBezTo>
                <a:cubicBezTo>
                  <a:pt x="28" y="14"/>
                  <a:pt x="28" y="14"/>
                  <a:pt x="28" y="15"/>
                </a:cubicBezTo>
                <a:cubicBezTo>
                  <a:pt x="28" y="15"/>
                  <a:pt x="28" y="15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5"/>
                  <a:pt x="27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8"/>
                  <a:pt x="27" y="28"/>
                  <a:pt x="27" y="29"/>
                </a:cubicBezTo>
                <a:cubicBezTo>
                  <a:pt x="27" y="29"/>
                  <a:pt x="26" y="30"/>
                  <a:pt x="26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3"/>
                  <a:pt x="26" y="34"/>
                  <a:pt x="26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8"/>
                </a:cubicBezTo>
                <a:cubicBezTo>
                  <a:pt x="29" y="38"/>
                  <a:pt x="29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9"/>
                  <a:pt x="30" y="39"/>
                  <a:pt x="30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2" name="Freeform 522"/>
          <p:cNvSpPr>
            <a:spLocks/>
          </p:cNvSpPr>
          <p:nvPr/>
        </p:nvSpPr>
        <p:spPr bwMode="auto">
          <a:xfrm>
            <a:off x="3959225" y="3070226"/>
            <a:ext cx="71437" cy="95250"/>
          </a:xfrm>
          <a:custGeom>
            <a:avLst/>
            <a:gdLst/>
            <a:ahLst/>
            <a:cxnLst>
              <a:cxn ang="0">
                <a:pos x="27" y="2"/>
              </a:cxn>
              <a:cxn ang="0">
                <a:pos x="23" y="4"/>
              </a:cxn>
              <a:cxn ang="0">
                <a:pos x="21" y="5"/>
              </a:cxn>
              <a:cxn ang="0">
                <a:pos x="18" y="6"/>
              </a:cxn>
              <a:cxn ang="0">
                <a:pos x="17" y="7"/>
              </a:cxn>
              <a:cxn ang="0">
                <a:pos x="15" y="9"/>
              </a:cxn>
              <a:cxn ang="0">
                <a:pos x="13" y="11"/>
              </a:cxn>
              <a:cxn ang="0">
                <a:pos x="12" y="13"/>
              </a:cxn>
              <a:cxn ang="0">
                <a:pos x="10" y="15"/>
              </a:cxn>
              <a:cxn ang="0">
                <a:pos x="9" y="16"/>
              </a:cxn>
              <a:cxn ang="0">
                <a:pos x="8" y="19"/>
              </a:cxn>
              <a:cxn ang="0">
                <a:pos x="7" y="21"/>
              </a:cxn>
              <a:cxn ang="0">
                <a:pos x="7" y="23"/>
              </a:cxn>
              <a:cxn ang="0">
                <a:pos x="6" y="24"/>
              </a:cxn>
              <a:cxn ang="0">
                <a:pos x="5" y="28"/>
              </a:cxn>
              <a:cxn ang="0">
                <a:pos x="5" y="30"/>
              </a:cxn>
              <a:cxn ang="0">
                <a:pos x="5" y="33"/>
              </a:cxn>
              <a:cxn ang="0">
                <a:pos x="6" y="34"/>
              </a:cxn>
              <a:cxn ang="0">
                <a:pos x="4" y="35"/>
              </a:cxn>
              <a:cxn ang="0">
                <a:pos x="2" y="36"/>
              </a:cxn>
              <a:cxn ang="0">
                <a:pos x="2" y="34"/>
              </a:cxn>
              <a:cxn ang="0">
                <a:pos x="2" y="32"/>
              </a:cxn>
              <a:cxn ang="0">
                <a:pos x="2" y="27"/>
              </a:cxn>
              <a:cxn ang="0">
                <a:pos x="2" y="26"/>
              </a:cxn>
              <a:cxn ang="0">
                <a:pos x="2" y="23"/>
              </a:cxn>
              <a:cxn ang="0">
                <a:pos x="2" y="21"/>
              </a:cxn>
              <a:cxn ang="0">
                <a:pos x="2" y="19"/>
              </a:cxn>
              <a:cxn ang="0">
                <a:pos x="2" y="16"/>
              </a:cxn>
              <a:cxn ang="0">
                <a:pos x="1" y="14"/>
              </a:cxn>
              <a:cxn ang="0">
                <a:pos x="1" y="11"/>
              </a:cxn>
              <a:cxn ang="0">
                <a:pos x="1" y="7"/>
              </a:cxn>
              <a:cxn ang="0">
                <a:pos x="1" y="6"/>
              </a:cxn>
              <a:cxn ang="0">
                <a:pos x="0" y="2"/>
              </a:cxn>
              <a:cxn ang="0">
                <a:pos x="2" y="0"/>
              </a:cxn>
              <a:cxn ang="0">
                <a:pos x="3" y="2"/>
              </a:cxn>
              <a:cxn ang="0">
                <a:pos x="4" y="10"/>
              </a:cxn>
              <a:cxn ang="0">
                <a:pos x="4" y="13"/>
              </a:cxn>
              <a:cxn ang="0">
                <a:pos x="4" y="16"/>
              </a:cxn>
              <a:cxn ang="0">
                <a:pos x="4" y="18"/>
              </a:cxn>
              <a:cxn ang="0">
                <a:pos x="4" y="20"/>
              </a:cxn>
              <a:cxn ang="0">
                <a:pos x="5" y="19"/>
              </a:cxn>
              <a:cxn ang="0">
                <a:pos x="7" y="15"/>
              </a:cxn>
              <a:cxn ang="0">
                <a:pos x="8" y="14"/>
              </a:cxn>
              <a:cxn ang="0">
                <a:pos x="8" y="14"/>
              </a:cxn>
              <a:cxn ang="0">
                <a:pos x="9" y="12"/>
              </a:cxn>
              <a:cxn ang="0">
                <a:pos x="10" y="11"/>
              </a:cxn>
              <a:cxn ang="0">
                <a:pos x="11" y="10"/>
              </a:cxn>
              <a:cxn ang="0">
                <a:pos x="12" y="8"/>
              </a:cxn>
              <a:cxn ang="0">
                <a:pos x="15" y="6"/>
              </a:cxn>
              <a:cxn ang="0">
                <a:pos x="17" y="5"/>
              </a:cxn>
              <a:cxn ang="0">
                <a:pos x="19" y="4"/>
              </a:cxn>
              <a:cxn ang="0">
                <a:pos x="20" y="3"/>
              </a:cxn>
              <a:cxn ang="0">
                <a:pos x="23" y="1"/>
              </a:cxn>
              <a:cxn ang="0">
                <a:pos x="25" y="1"/>
              </a:cxn>
              <a:cxn ang="0">
                <a:pos x="27" y="1"/>
              </a:cxn>
            </a:cxnLst>
            <a:rect l="0" t="0" r="r" b="b"/>
            <a:pathLst>
              <a:path w="27" h="36">
                <a:moveTo>
                  <a:pt x="27" y="1"/>
                </a:moveTo>
                <a:cubicBezTo>
                  <a:pt x="27" y="2"/>
                  <a:pt x="27" y="2"/>
                  <a:pt x="27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5"/>
                  <a:pt x="21" y="5"/>
                  <a:pt x="21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6"/>
                  <a:pt x="18" y="6"/>
                  <a:pt x="18" y="6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2" y="11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3"/>
                  <a:pt x="11" y="14"/>
                  <a:pt x="11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9" y="17"/>
                  <a:pt x="9" y="17"/>
                </a:cubicBezTo>
                <a:cubicBezTo>
                  <a:pt x="8" y="18"/>
                  <a:pt x="8" y="19"/>
                  <a:pt x="8" y="19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5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3"/>
                  <a:pt x="5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5" y="35"/>
                  <a:pt x="5" y="36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6"/>
                  <a:pt x="1" y="26"/>
                  <a:pt x="2" y="26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5"/>
                  <a:pt x="2" y="15"/>
                  <a:pt x="2" y="15"/>
                </a:cubicBezTo>
                <a:cubicBezTo>
                  <a:pt x="1" y="14"/>
                  <a:pt x="1" y="14"/>
                  <a:pt x="1" y="14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1" y="11"/>
                  <a:pt x="1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1"/>
                  <a:pt x="3" y="2"/>
                </a:cubicBezTo>
                <a:cubicBezTo>
                  <a:pt x="3" y="4"/>
                  <a:pt x="3" y="4"/>
                  <a:pt x="3" y="4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20"/>
                  <a:pt x="4" y="20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8"/>
                  <a:pt x="6" y="18"/>
                  <a:pt x="6" y="17"/>
                </a:cubicBezTo>
                <a:cubicBezTo>
                  <a:pt x="7" y="17"/>
                  <a:pt x="7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8"/>
                  <a:pt x="12" y="8"/>
                  <a:pt x="12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4" y="7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2"/>
                  <a:pt x="22" y="1"/>
                  <a:pt x="23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3" y="1"/>
                  <a:pt x="24" y="1"/>
                  <a:pt x="24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6" y="1"/>
                  <a:pt x="26" y="1"/>
                </a:cubicBezTo>
                <a:cubicBezTo>
                  <a:pt x="27" y="1"/>
                  <a:pt x="27" y="1"/>
                  <a:pt x="27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3" name="Freeform 523"/>
          <p:cNvSpPr>
            <a:spLocks noEditPoints="1"/>
          </p:cNvSpPr>
          <p:nvPr/>
        </p:nvSpPr>
        <p:spPr bwMode="auto">
          <a:xfrm>
            <a:off x="4038600" y="3055938"/>
            <a:ext cx="61912" cy="114300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8" y="4"/>
              </a:cxn>
              <a:cxn ang="0">
                <a:pos x="15" y="4"/>
              </a:cxn>
              <a:cxn ang="0">
                <a:pos x="12" y="6"/>
              </a:cxn>
              <a:cxn ang="0">
                <a:pos x="11" y="6"/>
              </a:cxn>
              <a:cxn ang="0">
                <a:pos x="10" y="7"/>
              </a:cxn>
              <a:cxn ang="0">
                <a:pos x="9" y="8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2" y="16"/>
              </a:cxn>
              <a:cxn ang="0">
                <a:pos x="14" y="14"/>
              </a:cxn>
              <a:cxn ang="0">
                <a:pos x="23" y="31"/>
              </a:cxn>
              <a:cxn ang="0">
                <a:pos x="21" y="36"/>
              </a:cxn>
              <a:cxn ang="0">
                <a:pos x="19" y="38"/>
              </a:cxn>
              <a:cxn ang="0">
                <a:pos x="15" y="41"/>
              </a:cxn>
              <a:cxn ang="0">
                <a:pos x="13" y="42"/>
              </a:cxn>
              <a:cxn ang="0">
                <a:pos x="11" y="42"/>
              </a:cxn>
              <a:cxn ang="0">
                <a:pos x="7" y="42"/>
              </a:cxn>
              <a:cxn ang="0">
                <a:pos x="3" y="40"/>
              </a:cxn>
              <a:cxn ang="0">
                <a:pos x="0" y="37"/>
              </a:cxn>
              <a:cxn ang="0">
                <a:pos x="0" y="30"/>
              </a:cxn>
              <a:cxn ang="0">
                <a:pos x="0" y="25"/>
              </a:cxn>
              <a:cxn ang="0">
                <a:pos x="1" y="21"/>
              </a:cxn>
              <a:cxn ang="0">
                <a:pos x="1" y="18"/>
              </a:cxn>
              <a:cxn ang="0">
                <a:pos x="1" y="12"/>
              </a:cxn>
              <a:cxn ang="0">
                <a:pos x="4" y="12"/>
              </a:cxn>
              <a:cxn ang="0">
                <a:pos x="7" y="6"/>
              </a:cxn>
              <a:cxn ang="0">
                <a:pos x="9" y="5"/>
              </a:cxn>
              <a:cxn ang="0">
                <a:pos x="12" y="2"/>
              </a:cxn>
              <a:cxn ang="0">
                <a:pos x="15" y="1"/>
              </a:cxn>
              <a:cxn ang="0">
                <a:pos x="17" y="1"/>
              </a:cxn>
              <a:cxn ang="0">
                <a:pos x="20" y="3"/>
              </a:cxn>
              <a:cxn ang="0">
                <a:pos x="20" y="7"/>
              </a:cxn>
              <a:cxn ang="0">
                <a:pos x="19" y="13"/>
              </a:cxn>
              <a:cxn ang="0">
                <a:pos x="13" y="19"/>
              </a:cxn>
              <a:cxn ang="0">
                <a:pos x="10" y="21"/>
              </a:cxn>
              <a:cxn ang="0">
                <a:pos x="6" y="21"/>
              </a:cxn>
              <a:cxn ang="0">
                <a:pos x="3" y="25"/>
              </a:cxn>
              <a:cxn ang="0">
                <a:pos x="2" y="30"/>
              </a:cxn>
              <a:cxn ang="0">
                <a:pos x="2" y="33"/>
              </a:cxn>
              <a:cxn ang="0">
                <a:pos x="3" y="37"/>
              </a:cxn>
              <a:cxn ang="0">
                <a:pos x="8" y="39"/>
              </a:cxn>
              <a:cxn ang="0">
                <a:pos x="15" y="38"/>
              </a:cxn>
              <a:cxn ang="0">
                <a:pos x="16" y="36"/>
              </a:cxn>
              <a:cxn ang="0">
                <a:pos x="19" y="35"/>
              </a:cxn>
              <a:cxn ang="0">
                <a:pos x="23" y="31"/>
              </a:cxn>
            </a:cxnLst>
            <a:rect l="0" t="0" r="r" b="b"/>
            <a:pathLst>
              <a:path w="23" h="43">
                <a:moveTo>
                  <a:pt x="16" y="12"/>
                </a:moveTo>
                <a:cubicBezTo>
                  <a:pt x="16" y="12"/>
                  <a:pt x="16" y="12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8" y="8"/>
                  <a:pt x="18" y="8"/>
                </a:cubicBezTo>
                <a:cubicBezTo>
                  <a:pt x="18" y="8"/>
                  <a:pt x="19" y="7"/>
                  <a:pt x="19" y="7"/>
                </a:cubicBezTo>
                <a:cubicBezTo>
                  <a:pt x="19" y="6"/>
                  <a:pt x="18" y="6"/>
                  <a:pt x="18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4" y="4"/>
                  <a:pt x="14" y="5"/>
                </a:cubicBezTo>
                <a:cubicBezTo>
                  <a:pt x="14" y="5"/>
                  <a:pt x="13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2"/>
                  <a:pt x="7" y="12"/>
                </a:cubicBezTo>
                <a:cubicBezTo>
                  <a:pt x="7" y="13"/>
                  <a:pt x="6" y="14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9" y="17"/>
                  <a:pt x="9" y="17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5" y="13"/>
                  <a:pt x="16" y="13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3" y="32"/>
                  <a:pt x="23" y="32"/>
                  <a:pt x="23" y="33"/>
                </a:cubicBezTo>
                <a:cubicBezTo>
                  <a:pt x="23" y="33"/>
                  <a:pt x="23" y="33"/>
                  <a:pt x="23" y="34"/>
                </a:cubicBezTo>
                <a:cubicBezTo>
                  <a:pt x="22" y="35"/>
                  <a:pt x="22" y="36"/>
                  <a:pt x="21" y="36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1"/>
                  <a:pt x="15" y="41"/>
                  <a:pt x="15" y="41"/>
                </a:cubicBezTo>
                <a:cubicBezTo>
                  <a:pt x="15" y="42"/>
                  <a:pt x="15" y="42"/>
                  <a:pt x="15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1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3"/>
                  <a:pt x="10" y="43"/>
                  <a:pt x="9" y="43"/>
                </a:cubicBezTo>
                <a:cubicBezTo>
                  <a:pt x="9" y="43"/>
                  <a:pt x="8" y="43"/>
                  <a:pt x="8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2"/>
                  <a:pt x="3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0" y="37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1" y="21"/>
                </a:cubicBezTo>
                <a:cubicBezTo>
                  <a:pt x="1" y="21"/>
                  <a:pt x="1" y="20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2" y="17"/>
                  <a:pt x="2" y="17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1" y="13"/>
                  <a:pt x="1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3" y="13"/>
                  <a:pt x="4" y="13"/>
                </a:cubicBezTo>
                <a:cubicBezTo>
                  <a:pt x="4" y="13"/>
                  <a:pt x="4" y="13"/>
                  <a:pt x="4" y="12"/>
                </a:cubicBezTo>
                <a:cubicBezTo>
                  <a:pt x="4" y="12"/>
                  <a:pt x="4" y="12"/>
                  <a:pt x="5" y="11"/>
                </a:cubicBezTo>
                <a:cubicBezTo>
                  <a:pt x="5" y="10"/>
                  <a:pt x="6" y="9"/>
                  <a:pt x="7" y="7"/>
                </a:cubicBezTo>
                <a:cubicBezTo>
                  <a:pt x="7" y="7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10" y="3"/>
                </a:cubicBezTo>
                <a:cubicBezTo>
                  <a:pt x="10" y="3"/>
                  <a:pt x="11" y="3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4" y="0"/>
                  <a:pt x="15" y="0"/>
                  <a:pt x="15" y="0"/>
                </a:cubicBezTo>
                <a:cubicBezTo>
                  <a:pt x="15" y="0"/>
                  <a:pt x="15" y="0"/>
                  <a:pt x="15" y="1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2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4"/>
                  <a:pt x="21" y="5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19" y="13"/>
                  <a:pt x="19" y="13"/>
                  <a:pt x="19" y="13"/>
                </a:cubicBezTo>
                <a:cubicBezTo>
                  <a:pt x="18" y="15"/>
                  <a:pt x="18" y="15"/>
                  <a:pt x="18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5" y="18"/>
                  <a:pt x="14" y="19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2" y="20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5" y="21"/>
                  <a:pt x="4" y="21"/>
                </a:cubicBezTo>
                <a:cubicBezTo>
                  <a:pt x="4" y="22"/>
                  <a:pt x="3" y="23"/>
                  <a:pt x="3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6"/>
                  <a:pt x="2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2" y="35"/>
                  <a:pt x="2" y="36"/>
                  <a:pt x="3" y="36"/>
                </a:cubicBezTo>
                <a:cubicBezTo>
                  <a:pt x="2" y="36"/>
                  <a:pt x="3" y="36"/>
                  <a:pt x="3" y="37"/>
                </a:cubicBezTo>
                <a:cubicBezTo>
                  <a:pt x="4" y="38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4" y="38"/>
                  <a:pt x="15" y="38"/>
                </a:cubicBezTo>
                <a:cubicBezTo>
                  <a:pt x="15" y="37"/>
                  <a:pt x="15" y="37"/>
                  <a:pt x="15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6"/>
                  <a:pt x="18" y="36"/>
                  <a:pt x="18" y="36"/>
                </a:cubicBezTo>
                <a:cubicBezTo>
                  <a:pt x="18" y="35"/>
                  <a:pt x="18" y="35"/>
                  <a:pt x="18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1" y="34"/>
                  <a:pt x="21" y="33"/>
                  <a:pt x="22" y="32"/>
                </a:cubicBezTo>
                <a:cubicBezTo>
                  <a:pt x="22" y="31"/>
                  <a:pt x="22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4" name="Freeform 524"/>
          <p:cNvSpPr>
            <a:spLocks noEditPoints="1"/>
          </p:cNvSpPr>
          <p:nvPr/>
        </p:nvSpPr>
        <p:spPr bwMode="auto">
          <a:xfrm>
            <a:off x="5965825" y="1941513"/>
            <a:ext cx="92075" cy="169863"/>
          </a:xfrm>
          <a:custGeom>
            <a:avLst/>
            <a:gdLst/>
            <a:ahLst/>
            <a:cxnLst>
              <a:cxn ang="0">
                <a:pos x="32" y="22"/>
              </a:cxn>
              <a:cxn ang="0">
                <a:pos x="31" y="18"/>
              </a:cxn>
              <a:cxn ang="0">
                <a:pos x="28" y="11"/>
              </a:cxn>
              <a:cxn ang="0">
                <a:pos x="25" y="9"/>
              </a:cxn>
              <a:cxn ang="0">
                <a:pos x="22" y="7"/>
              </a:cxn>
              <a:cxn ang="0">
                <a:pos x="19" y="6"/>
              </a:cxn>
              <a:cxn ang="0">
                <a:pos x="17" y="6"/>
              </a:cxn>
              <a:cxn ang="0">
                <a:pos x="14" y="8"/>
              </a:cxn>
              <a:cxn ang="0">
                <a:pos x="14" y="14"/>
              </a:cxn>
              <a:cxn ang="0">
                <a:pos x="14" y="20"/>
              </a:cxn>
              <a:cxn ang="0">
                <a:pos x="15" y="23"/>
              </a:cxn>
              <a:cxn ang="0">
                <a:pos x="14" y="27"/>
              </a:cxn>
              <a:cxn ang="0">
                <a:pos x="18" y="30"/>
              </a:cxn>
              <a:cxn ang="0">
                <a:pos x="20" y="30"/>
              </a:cxn>
              <a:cxn ang="0">
                <a:pos x="24" y="30"/>
              </a:cxn>
              <a:cxn ang="0">
                <a:pos x="30" y="29"/>
              </a:cxn>
              <a:cxn ang="0">
                <a:pos x="31" y="28"/>
              </a:cxn>
              <a:cxn ang="0">
                <a:pos x="33" y="26"/>
              </a:cxn>
              <a:cxn ang="0">
                <a:pos x="34" y="28"/>
              </a:cxn>
              <a:cxn ang="0">
                <a:pos x="33" y="31"/>
              </a:cxn>
              <a:cxn ang="0">
                <a:pos x="28" y="33"/>
              </a:cxn>
              <a:cxn ang="0">
                <a:pos x="24" y="33"/>
              </a:cxn>
              <a:cxn ang="0">
                <a:pos x="19" y="32"/>
              </a:cxn>
              <a:cxn ang="0">
                <a:pos x="14" y="32"/>
              </a:cxn>
              <a:cxn ang="0">
                <a:pos x="14" y="36"/>
              </a:cxn>
              <a:cxn ang="0">
                <a:pos x="13" y="44"/>
              </a:cxn>
              <a:cxn ang="0">
                <a:pos x="13" y="51"/>
              </a:cxn>
              <a:cxn ang="0">
                <a:pos x="13" y="54"/>
              </a:cxn>
              <a:cxn ang="0">
                <a:pos x="12" y="64"/>
              </a:cxn>
              <a:cxn ang="0">
                <a:pos x="11" y="57"/>
              </a:cxn>
              <a:cxn ang="0">
                <a:pos x="11" y="49"/>
              </a:cxn>
              <a:cxn ang="0">
                <a:pos x="11" y="43"/>
              </a:cxn>
              <a:cxn ang="0">
                <a:pos x="11" y="37"/>
              </a:cxn>
              <a:cxn ang="0">
                <a:pos x="11" y="32"/>
              </a:cxn>
              <a:cxn ang="0">
                <a:pos x="11" y="27"/>
              </a:cxn>
              <a:cxn ang="0">
                <a:pos x="11" y="25"/>
              </a:cxn>
              <a:cxn ang="0">
                <a:pos x="11" y="24"/>
              </a:cxn>
              <a:cxn ang="0">
                <a:pos x="11" y="22"/>
              </a:cxn>
              <a:cxn ang="0">
                <a:pos x="11" y="21"/>
              </a:cxn>
              <a:cxn ang="0">
                <a:pos x="11" y="19"/>
              </a:cxn>
              <a:cxn ang="0">
                <a:pos x="12" y="14"/>
              </a:cxn>
              <a:cxn ang="0">
                <a:pos x="11" y="10"/>
              </a:cxn>
              <a:cxn ang="0">
                <a:pos x="10" y="5"/>
              </a:cxn>
              <a:cxn ang="0">
                <a:pos x="7" y="6"/>
              </a:cxn>
              <a:cxn ang="0">
                <a:pos x="4" y="7"/>
              </a:cxn>
              <a:cxn ang="0">
                <a:pos x="1" y="9"/>
              </a:cxn>
              <a:cxn ang="0">
                <a:pos x="0" y="5"/>
              </a:cxn>
              <a:cxn ang="0">
                <a:pos x="6" y="2"/>
              </a:cxn>
              <a:cxn ang="0">
                <a:pos x="11" y="1"/>
              </a:cxn>
              <a:cxn ang="0">
                <a:pos x="14" y="2"/>
              </a:cxn>
              <a:cxn ang="0">
                <a:pos x="18" y="2"/>
              </a:cxn>
              <a:cxn ang="0">
                <a:pos x="22" y="4"/>
              </a:cxn>
              <a:cxn ang="0">
                <a:pos x="24" y="5"/>
              </a:cxn>
              <a:cxn ang="0">
                <a:pos x="28" y="8"/>
              </a:cxn>
              <a:cxn ang="0">
                <a:pos x="30" y="12"/>
              </a:cxn>
              <a:cxn ang="0">
                <a:pos x="32" y="14"/>
              </a:cxn>
              <a:cxn ang="0">
                <a:pos x="34" y="19"/>
              </a:cxn>
              <a:cxn ang="0">
                <a:pos x="34" y="23"/>
              </a:cxn>
              <a:cxn ang="0">
                <a:pos x="34" y="26"/>
              </a:cxn>
            </a:cxnLst>
            <a:rect l="0" t="0" r="r" b="b"/>
            <a:pathLst>
              <a:path w="35" h="64">
                <a:moveTo>
                  <a:pt x="33" y="25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2"/>
                  <a:pt x="32" y="22"/>
                  <a:pt x="32" y="22"/>
                </a:cubicBezTo>
                <a:cubicBezTo>
                  <a:pt x="33" y="21"/>
                  <a:pt x="33" y="21"/>
                  <a:pt x="33" y="21"/>
                </a:cubicBezTo>
                <a:cubicBezTo>
                  <a:pt x="32" y="20"/>
                  <a:pt x="32" y="20"/>
                  <a:pt x="32" y="20"/>
                </a:cubicBezTo>
                <a:cubicBezTo>
                  <a:pt x="32" y="19"/>
                  <a:pt x="32" y="19"/>
                  <a:pt x="32" y="19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7"/>
                  <a:pt x="31" y="17"/>
                  <a:pt x="31" y="17"/>
                </a:cubicBezTo>
                <a:cubicBezTo>
                  <a:pt x="30" y="14"/>
                  <a:pt x="30" y="14"/>
                  <a:pt x="30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11"/>
                  <a:pt x="27" y="11"/>
                  <a:pt x="27" y="1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4" y="9"/>
                  <a:pt x="24" y="9"/>
                  <a:pt x="24" y="9"/>
                </a:cubicBezTo>
                <a:cubicBezTo>
                  <a:pt x="23" y="7"/>
                  <a:pt x="23" y="7"/>
                  <a:pt x="23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5"/>
                  <a:pt x="18" y="5"/>
                  <a:pt x="18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3" y="6"/>
                  <a:pt x="13" y="6"/>
                </a:cubicBezTo>
                <a:cubicBezTo>
                  <a:pt x="13" y="6"/>
                  <a:pt x="13" y="7"/>
                  <a:pt x="14" y="7"/>
                </a:cubicBezTo>
                <a:cubicBezTo>
                  <a:pt x="14" y="7"/>
                  <a:pt x="14" y="7"/>
                  <a:pt x="14" y="8"/>
                </a:cubicBezTo>
                <a:cubicBezTo>
                  <a:pt x="13" y="10"/>
                  <a:pt x="13" y="10"/>
                  <a:pt x="13" y="10"/>
                </a:cubicBezTo>
                <a:cubicBezTo>
                  <a:pt x="14" y="12"/>
                  <a:pt x="14" y="12"/>
                  <a:pt x="14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5"/>
                  <a:pt x="14" y="15"/>
                  <a:pt x="14" y="15"/>
                </a:cubicBezTo>
                <a:cubicBezTo>
                  <a:pt x="14" y="18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5" y="23"/>
                  <a:pt x="15" y="23"/>
                  <a:pt x="15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8"/>
                  <a:pt x="14" y="28"/>
                  <a:pt x="14" y="28"/>
                </a:cubicBezTo>
                <a:cubicBezTo>
                  <a:pt x="14" y="30"/>
                  <a:pt x="14" y="30"/>
                  <a:pt x="14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ubicBezTo>
                  <a:pt x="18" y="30"/>
                  <a:pt x="18" y="30"/>
                  <a:pt x="19" y="31"/>
                </a:cubicBezTo>
                <a:cubicBezTo>
                  <a:pt x="19" y="31"/>
                  <a:pt x="19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1" y="30"/>
                  <a:pt x="22" y="31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3" y="30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28" y="30"/>
                  <a:pt x="29" y="30"/>
                  <a:pt x="30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8"/>
                  <a:pt x="31" y="28"/>
                  <a:pt x="31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6"/>
                  <a:pt x="32" y="26"/>
                  <a:pt x="32" y="26"/>
                </a:cubicBezTo>
                <a:cubicBezTo>
                  <a:pt x="33" y="26"/>
                  <a:pt x="33" y="26"/>
                  <a:pt x="33" y="26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4" y="29"/>
                  <a:pt x="34" y="30"/>
                  <a:pt x="34" y="30"/>
                </a:cubicBezTo>
                <a:cubicBezTo>
                  <a:pt x="34" y="31"/>
                  <a:pt x="34" y="31"/>
                  <a:pt x="34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1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3"/>
                  <a:pt x="29" y="33"/>
                  <a:pt x="28" y="33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4"/>
                  <a:pt x="27" y="34"/>
                  <a:pt x="27" y="34"/>
                </a:cubicBezTo>
                <a:cubicBezTo>
                  <a:pt x="25" y="33"/>
                  <a:pt x="25" y="33"/>
                  <a:pt x="25" y="33"/>
                </a:cubicBezTo>
                <a:cubicBezTo>
                  <a:pt x="25" y="33"/>
                  <a:pt x="25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3"/>
                  <a:pt x="18" y="33"/>
                  <a:pt x="18" y="33"/>
                </a:cubicBezTo>
                <a:cubicBezTo>
                  <a:pt x="17" y="32"/>
                  <a:pt x="17" y="32"/>
                  <a:pt x="17" y="32"/>
                </a:cubicBezTo>
                <a:cubicBezTo>
                  <a:pt x="16" y="32"/>
                  <a:pt x="16" y="32"/>
                  <a:pt x="15" y="32"/>
                </a:cubicBezTo>
                <a:cubicBezTo>
                  <a:pt x="15" y="32"/>
                  <a:pt x="15" y="32"/>
                  <a:pt x="14" y="32"/>
                </a:cubicBezTo>
                <a:cubicBezTo>
                  <a:pt x="14" y="32"/>
                  <a:pt x="14" y="33"/>
                  <a:pt x="14" y="33"/>
                </a:cubicBezTo>
                <a:cubicBezTo>
                  <a:pt x="14" y="33"/>
                  <a:pt x="14" y="33"/>
                  <a:pt x="14" y="34"/>
                </a:cubicBezTo>
                <a:cubicBezTo>
                  <a:pt x="14" y="34"/>
                  <a:pt x="14" y="34"/>
                  <a:pt x="14" y="35"/>
                </a:cubicBezTo>
                <a:cubicBezTo>
                  <a:pt x="14" y="35"/>
                  <a:pt x="14" y="35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9"/>
                  <a:pt x="14" y="40"/>
                  <a:pt x="14" y="41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7"/>
                  <a:pt x="14" y="47"/>
                  <a:pt x="14" y="47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51"/>
                  <a:pt x="13" y="51"/>
                  <a:pt x="13" y="51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4"/>
                  <a:pt x="13" y="54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6"/>
                  <a:pt x="13" y="56"/>
                </a:cubicBezTo>
                <a:cubicBezTo>
                  <a:pt x="12" y="62"/>
                  <a:pt x="12" y="62"/>
                  <a:pt x="12" y="62"/>
                </a:cubicBezTo>
                <a:cubicBezTo>
                  <a:pt x="12" y="63"/>
                  <a:pt x="12" y="64"/>
                  <a:pt x="12" y="64"/>
                </a:cubicBezTo>
                <a:cubicBezTo>
                  <a:pt x="12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7"/>
                  <a:pt x="11" y="57"/>
                  <a:pt x="11" y="57"/>
                </a:cubicBezTo>
                <a:cubicBezTo>
                  <a:pt x="11" y="55"/>
                  <a:pt x="11" y="55"/>
                  <a:pt x="11" y="55"/>
                </a:cubicBezTo>
                <a:cubicBezTo>
                  <a:pt x="11" y="52"/>
                  <a:pt x="11" y="52"/>
                  <a:pt x="11" y="52"/>
                </a:cubicBezTo>
                <a:cubicBezTo>
                  <a:pt x="11" y="52"/>
                  <a:pt x="11" y="51"/>
                  <a:pt x="11" y="51"/>
                </a:cubicBezTo>
                <a:cubicBezTo>
                  <a:pt x="11" y="51"/>
                  <a:pt x="11" y="50"/>
                  <a:pt x="11" y="49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5"/>
                  <a:pt x="11" y="45"/>
                  <a:pt x="11" y="45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1" y="43"/>
                  <a:pt x="11" y="42"/>
                  <a:pt x="11" y="41"/>
                </a:cubicBezTo>
                <a:cubicBezTo>
                  <a:pt x="11" y="41"/>
                  <a:pt x="11" y="40"/>
                  <a:pt x="11" y="38"/>
                </a:cubicBezTo>
                <a:cubicBezTo>
                  <a:pt x="11" y="37"/>
                  <a:pt x="11" y="37"/>
                  <a:pt x="11" y="37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7"/>
                  <a:pt x="11" y="27"/>
                  <a:pt x="11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5"/>
                  <a:pt x="10" y="25"/>
                  <a:pt x="10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1" y="24"/>
                  <a:pt x="11" y="24"/>
                  <a:pt x="11" y="23"/>
                </a:cubicBezTo>
                <a:cubicBezTo>
                  <a:pt x="11" y="23"/>
                  <a:pt x="11" y="23"/>
                  <a:pt x="11" y="22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1" y="16"/>
                  <a:pt x="11" y="16"/>
                  <a:pt x="11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2"/>
                  <a:pt x="12" y="12"/>
                  <a:pt x="12" y="12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6"/>
                  <a:pt x="1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9" y="5"/>
                  <a:pt x="9" y="5"/>
                </a:cubicBezTo>
                <a:cubicBezTo>
                  <a:pt x="8" y="6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7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7"/>
                  <a:pt x="6" y="7"/>
                  <a:pt x="6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1" y="8"/>
                  <a:pt x="1" y="8"/>
                </a:cubicBezTo>
                <a:cubicBezTo>
                  <a:pt x="1" y="9"/>
                  <a:pt x="1" y="9"/>
                  <a:pt x="1" y="9"/>
                </a:cubicBezTo>
                <a:cubicBezTo>
                  <a:pt x="0" y="8"/>
                  <a:pt x="0" y="7"/>
                  <a:pt x="0" y="7"/>
                </a:cubicBezTo>
                <a:cubicBezTo>
                  <a:pt x="0" y="7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5"/>
                  <a:pt x="0" y="5"/>
                </a:cubicBezTo>
                <a:cubicBezTo>
                  <a:pt x="1" y="4"/>
                  <a:pt x="2" y="4"/>
                  <a:pt x="3" y="4"/>
                </a:cubicBezTo>
                <a:cubicBezTo>
                  <a:pt x="3" y="4"/>
                  <a:pt x="3" y="4"/>
                  <a:pt x="3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5" y="3"/>
                  <a:pt x="6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2"/>
                  <a:pt x="7" y="2"/>
                  <a:pt x="7" y="2"/>
                </a:cubicBezTo>
                <a:cubicBezTo>
                  <a:pt x="9" y="2"/>
                  <a:pt x="9" y="2"/>
                  <a:pt x="9" y="2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2"/>
                  <a:pt x="11" y="2"/>
                  <a:pt x="11" y="2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1"/>
                  <a:pt x="13" y="2"/>
                  <a:pt x="14" y="2"/>
                </a:cubicBezTo>
                <a:cubicBezTo>
                  <a:pt x="14" y="1"/>
                  <a:pt x="14" y="1"/>
                  <a:pt x="14" y="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2"/>
                  <a:pt x="17" y="2"/>
                  <a:pt x="18" y="2"/>
                </a:cubicBezTo>
                <a:cubicBezTo>
                  <a:pt x="18" y="3"/>
                  <a:pt x="19" y="3"/>
                  <a:pt x="20" y="3"/>
                </a:cubicBezTo>
                <a:cubicBezTo>
                  <a:pt x="20" y="3"/>
                  <a:pt x="21" y="3"/>
                  <a:pt x="21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22" y="4"/>
                  <a:pt x="22" y="4"/>
                  <a:pt x="22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4"/>
                  <a:pt x="23" y="4"/>
                  <a:pt x="23" y="4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6"/>
                  <a:pt x="25" y="6"/>
                  <a:pt x="25" y="6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8"/>
                  <a:pt x="29" y="9"/>
                  <a:pt x="29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31" y="13"/>
                  <a:pt x="31" y="13"/>
                  <a:pt x="31" y="13"/>
                </a:cubicBezTo>
                <a:cubicBezTo>
                  <a:pt x="31" y="13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6"/>
                  <a:pt x="33" y="16"/>
                  <a:pt x="33" y="17"/>
                </a:cubicBezTo>
                <a:cubicBezTo>
                  <a:pt x="33" y="18"/>
                  <a:pt x="33" y="18"/>
                  <a:pt x="33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1"/>
                </a:cubicBezTo>
                <a:cubicBezTo>
                  <a:pt x="35" y="21"/>
                  <a:pt x="35" y="22"/>
                  <a:pt x="35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4"/>
                  <a:pt x="35" y="24"/>
                  <a:pt x="35" y="24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5" y="27"/>
                  <a:pt x="35" y="27"/>
                  <a:pt x="35" y="2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5" name="Freeform 525"/>
          <p:cNvSpPr>
            <a:spLocks noEditPoints="1"/>
          </p:cNvSpPr>
          <p:nvPr/>
        </p:nvSpPr>
        <p:spPr bwMode="auto">
          <a:xfrm>
            <a:off x="6080125" y="1887538"/>
            <a:ext cx="55562" cy="152400"/>
          </a:xfrm>
          <a:custGeom>
            <a:avLst/>
            <a:gdLst/>
            <a:ahLst/>
            <a:cxnLst>
              <a:cxn ang="0">
                <a:pos x="21" y="46"/>
              </a:cxn>
              <a:cxn ang="0">
                <a:pos x="20" y="47"/>
              </a:cxn>
              <a:cxn ang="0">
                <a:pos x="18" y="50"/>
              </a:cxn>
              <a:cxn ang="0">
                <a:pos x="16" y="51"/>
              </a:cxn>
              <a:cxn ang="0">
                <a:pos x="14" y="53"/>
              </a:cxn>
              <a:cxn ang="0">
                <a:pos x="11" y="55"/>
              </a:cxn>
              <a:cxn ang="0">
                <a:pos x="8" y="56"/>
              </a:cxn>
              <a:cxn ang="0">
                <a:pos x="6" y="56"/>
              </a:cxn>
              <a:cxn ang="0">
                <a:pos x="3" y="55"/>
              </a:cxn>
              <a:cxn ang="0">
                <a:pos x="2" y="48"/>
              </a:cxn>
              <a:cxn ang="0">
                <a:pos x="3" y="40"/>
              </a:cxn>
              <a:cxn ang="0">
                <a:pos x="3" y="36"/>
              </a:cxn>
              <a:cxn ang="0">
                <a:pos x="4" y="32"/>
              </a:cxn>
              <a:cxn ang="0">
                <a:pos x="3" y="30"/>
              </a:cxn>
              <a:cxn ang="0">
                <a:pos x="4" y="27"/>
              </a:cxn>
              <a:cxn ang="0">
                <a:pos x="4" y="25"/>
              </a:cxn>
              <a:cxn ang="0">
                <a:pos x="4" y="24"/>
              </a:cxn>
              <a:cxn ang="0">
                <a:pos x="3" y="22"/>
              </a:cxn>
              <a:cxn ang="0">
                <a:pos x="5" y="22"/>
              </a:cxn>
              <a:cxn ang="0">
                <a:pos x="6" y="22"/>
              </a:cxn>
              <a:cxn ang="0">
                <a:pos x="7" y="21"/>
              </a:cxn>
              <a:cxn ang="0">
                <a:pos x="8" y="23"/>
              </a:cxn>
              <a:cxn ang="0">
                <a:pos x="6" y="30"/>
              </a:cxn>
              <a:cxn ang="0">
                <a:pos x="6" y="33"/>
              </a:cxn>
              <a:cxn ang="0">
                <a:pos x="6" y="35"/>
              </a:cxn>
              <a:cxn ang="0">
                <a:pos x="5" y="38"/>
              </a:cxn>
              <a:cxn ang="0">
                <a:pos x="5" y="43"/>
              </a:cxn>
              <a:cxn ang="0">
                <a:pos x="4" y="46"/>
              </a:cxn>
              <a:cxn ang="0">
                <a:pos x="5" y="51"/>
              </a:cxn>
              <a:cxn ang="0">
                <a:pos x="6" y="52"/>
              </a:cxn>
              <a:cxn ang="0">
                <a:pos x="8" y="53"/>
              </a:cxn>
              <a:cxn ang="0">
                <a:pos x="10" y="51"/>
              </a:cxn>
              <a:cxn ang="0">
                <a:pos x="11" y="51"/>
              </a:cxn>
              <a:cxn ang="0">
                <a:pos x="12" y="50"/>
              </a:cxn>
              <a:cxn ang="0">
                <a:pos x="16" y="48"/>
              </a:cxn>
              <a:cxn ang="0">
                <a:pos x="17" y="48"/>
              </a:cxn>
              <a:cxn ang="0">
                <a:pos x="17" y="47"/>
              </a:cxn>
              <a:cxn ang="0">
                <a:pos x="19" y="45"/>
              </a:cxn>
              <a:cxn ang="0">
                <a:pos x="21" y="44"/>
              </a:cxn>
              <a:cxn ang="0">
                <a:pos x="13" y="3"/>
              </a:cxn>
              <a:cxn ang="0">
                <a:pos x="11" y="5"/>
              </a:cxn>
              <a:cxn ang="0">
                <a:pos x="10" y="6"/>
              </a:cxn>
              <a:cxn ang="0">
                <a:pos x="7" y="8"/>
              </a:cxn>
              <a:cxn ang="0">
                <a:pos x="5" y="10"/>
              </a:cxn>
              <a:cxn ang="0">
                <a:pos x="3" y="12"/>
              </a:cxn>
              <a:cxn ang="0">
                <a:pos x="0" y="13"/>
              </a:cxn>
              <a:cxn ang="0">
                <a:pos x="2" y="11"/>
              </a:cxn>
              <a:cxn ang="0">
                <a:pos x="4" y="9"/>
              </a:cxn>
              <a:cxn ang="0">
                <a:pos x="4" y="8"/>
              </a:cxn>
              <a:cxn ang="0">
                <a:pos x="5" y="7"/>
              </a:cxn>
              <a:cxn ang="0">
                <a:pos x="5" y="7"/>
              </a:cxn>
              <a:cxn ang="0">
                <a:pos x="6" y="6"/>
              </a:cxn>
              <a:cxn ang="0">
                <a:pos x="7" y="5"/>
              </a:cxn>
              <a:cxn ang="0">
                <a:pos x="8" y="3"/>
              </a:cxn>
              <a:cxn ang="0">
                <a:pos x="9" y="3"/>
              </a:cxn>
              <a:cxn ang="0">
                <a:pos x="10" y="0"/>
              </a:cxn>
            </a:cxnLst>
            <a:rect l="0" t="0" r="r" b="b"/>
            <a:pathLst>
              <a:path w="21" h="57">
                <a:moveTo>
                  <a:pt x="21" y="45"/>
                </a:moveTo>
                <a:cubicBezTo>
                  <a:pt x="21" y="46"/>
                  <a:pt x="21" y="46"/>
                  <a:pt x="21" y="46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8"/>
                  <a:pt x="19" y="48"/>
                  <a:pt x="19" y="48"/>
                </a:cubicBezTo>
                <a:cubicBezTo>
                  <a:pt x="18" y="49"/>
                  <a:pt x="18" y="49"/>
                  <a:pt x="18" y="50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51"/>
                  <a:pt x="16" y="51"/>
                  <a:pt x="16" y="51"/>
                </a:cubicBezTo>
                <a:cubicBezTo>
                  <a:pt x="15" y="51"/>
                  <a:pt x="15" y="52"/>
                  <a:pt x="14" y="53"/>
                </a:cubicBezTo>
                <a:cubicBezTo>
                  <a:pt x="14" y="53"/>
                  <a:pt x="14" y="53"/>
                  <a:pt x="14" y="53"/>
                </a:cubicBezTo>
                <a:cubicBezTo>
                  <a:pt x="13" y="53"/>
                  <a:pt x="13" y="53"/>
                  <a:pt x="12" y="54"/>
                </a:cubicBezTo>
                <a:cubicBezTo>
                  <a:pt x="11" y="54"/>
                  <a:pt x="11" y="55"/>
                  <a:pt x="11" y="55"/>
                </a:cubicBezTo>
                <a:cubicBezTo>
                  <a:pt x="10" y="55"/>
                  <a:pt x="10" y="55"/>
                  <a:pt x="9" y="55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7"/>
                  <a:pt x="6" y="57"/>
                  <a:pt x="6" y="57"/>
                </a:cubicBezTo>
                <a:cubicBezTo>
                  <a:pt x="3" y="55"/>
                  <a:pt x="3" y="55"/>
                  <a:pt x="3" y="55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4"/>
                </a:cubicBezTo>
                <a:cubicBezTo>
                  <a:pt x="3" y="34"/>
                  <a:pt x="3" y="33"/>
                  <a:pt x="4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1"/>
                  <a:pt x="4" y="31"/>
                  <a:pt x="3" y="30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6"/>
                  <a:pt x="4" y="26"/>
                  <a:pt x="4" y="25"/>
                </a:cubicBezTo>
                <a:cubicBezTo>
                  <a:pt x="4" y="25"/>
                  <a:pt x="4" y="25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3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2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2"/>
                  <a:pt x="7" y="32"/>
                  <a:pt x="6" y="33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8"/>
                  <a:pt x="4" y="48"/>
                  <a:pt x="4" y="48"/>
                </a:cubicBezTo>
                <a:cubicBezTo>
                  <a:pt x="4" y="49"/>
                  <a:pt x="5" y="51"/>
                  <a:pt x="5" y="51"/>
                </a:cubicBezTo>
                <a:cubicBezTo>
                  <a:pt x="5" y="52"/>
                  <a:pt x="5" y="52"/>
                  <a:pt x="5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8" y="53"/>
                  <a:pt x="8" y="53"/>
                  <a:pt x="8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2"/>
                  <a:pt x="9" y="52"/>
                  <a:pt x="10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3" y="50"/>
                  <a:pt x="14" y="49"/>
                  <a:pt x="14" y="49"/>
                </a:cubicBezTo>
                <a:cubicBezTo>
                  <a:pt x="15" y="49"/>
                  <a:pt x="15" y="48"/>
                  <a:pt x="16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7" y="46"/>
                  <a:pt x="17" y="46"/>
                  <a:pt x="17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5"/>
                  <a:pt x="21" y="45"/>
                </a:cubicBezTo>
                <a:close/>
                <a:moveTo>
                  <a:pt x="13" y="3"/>
                </a:moveTo>
                <a:cubicBezTo>
                  <a:pt x="13" y="3"/>
                  <a:pt x="12" y="4"/>
                  <a:pt x="11" y="4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7" y="8"/>
                  <a:pt x="7" y="8"/>
                  <a:pt x="7" y="8"/>
                </a:cubicBezTo>
                <a:cubicBezTo>
                  <a:pt x="7" y="9"/>
                  <a:pt x="7" y="9"/>
                  <a:pt x="7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2" y="12"/>
                  <a:pt x="2" y="13"/>
                  <a:pt x="1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3" y="9"/>
                  <a:pt x="3" y="9"/>
                </a:cubicBezTo>
                <a:cubicBezTo>
                  <a:pt x="4" y="9"/>
                  <a:pt x="4" y="9"/>
                  <a:pt x="4" y="9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5"/>
                  <a:pt x="7" y="5"/>
                  <a:pt x="7" y="5"/>
                </a:cubicBezTo>
                <a:cubicBezTo>
                  <a:pt x="8" y="4"/>
                  <a:pt x="8" y="4"/>
                  <a:pt x="8" y="4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1"/>
                  <a:pt x="10" y="0"/>
                </a:cubicBezTo>
                <a:cubicBezTo>
                  <a:pt x="12" y="1"/>
                  <a:pt x="13" y="2"/>
                  <a:pt x="13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6" name="Freeform 526"/>
          <p:cNvSpPr>
            <a:spLocks/>
          </p:cNvSpPr>
          <p:nvPr/>
        </p:nvSpPr>
        <p:spPr bwMode="auto">
          <a:xfrm>
            <a:off x="6148388" y="1935163"/>
            <a:ext cx="101600" cy="163513"/>
          </a:xfrm>
          <a:custGeom>
            <a:avLst/>
            <a:gdLst/>
            <a:ahLst/>
            <a:cxnLst>
              <a:cxn ang="0">
                <a:pos x="37" y="32"/>
              </a:cxn>
              <a:cxn ang="0">
                <a:pos x="37" y="40"/>
              </a:cxn>
              <a:cxn ang="0">
                <a:pos x="36" y="47"/>
              </a:cxn>
              <a:cxn ang="0">
                <a:pos x="34" y="52"/>
              </a:cxn>
              <a:cxn ang="0">
                <a:pos x="28" y="58"/>
              </a:cxn>
              <a:cxn ang="0">
                <a:pos x="23" y="60"/>
              </a:cxn>
              <a:cxn ang="0">
                <a:pos x="15" y="60"/>
              </a:cxn>
              <a:cxn ang="0">
                <a:pos x="9" y="59"/>
              </a:cxn>
              <a:cxn ang="0">
                <a:pos x="5" y="53"/>
              </a:cxn>
              <a:cxn ang="0">
                <a:pos x="9" y="52"/>
              </a:cxn>
              <a:cxn ang="0">
                <a:pos x="10" y="55"/>
              </a:cxn>
              <a:cxn ang="0">
                <a:pos x="15" y="58"/>
              </a:cxn>
              <a:cxn ang="0">
                <a:pos x="19" y="58"/>
              </a:cxn>
              <a:cxn ang="0">
                <a:pos x="27" y="56"/>
              </a:cxn>
              <a:cxn ang="0">
                <a:pos x="33" y="50"/>
              </a:cxn>
              <a:cxn ang="0">
                <a:pos x="34" y="45"/>
              </a:cxn>
              <a:cxn ang="0">
                <a:pos x="35" y="38"/>
              </a:cxn>
              <a:cxn ang="0">
                <a:pos x="35" y="27"/>
              </a:cxn>
              <a:cxn ang="0">
                <a:pos x="33" y="17"/>
              </a:cxn>
              <a:cxn ang="0">
                <a:pos x="31" y="19"/>
              </a:cxn>
              <a:cxn ang="0">
                <a:pos x="25" y="25"/>
              </a:cxn>
              <a:cxn ang="0">
                <a:pos x="18" y="32"/>
              </a:cxn>
              <a:cxn ang="0">
                <a:pos x="15" y="35"/>
              </a:cxn>
              <a:cxn ang="0">
                <a:pos x="8" y="38"/>
              </a:cxn>
              <a:cxn ang="0">
                <a:pos x="1" y="33"/>
              </a:cxn>
              <a:cxn ang="0">
                <a:pos x="1" y="23"/>
              </a:cxn>
              <a:cxn ang="0">
                <a:pos x="3" y="16"/>
              </a:cxn>
              <a:cxn ang="0">
                <a:pos x="7" y="9"/>
              </a:cxn>
              <a:cxn ang="0">
                <a:pos x="13" y="3"/>
              </a:cxn>
              <a:cxn ang="0">
                <a:pos x="18" y="1"/>
              </a:cxn>
              <a:cxn ang="0">
                <a:pos x="24" y="1"/>
              </a:cxn>
              <a:cxn ang="0">
                <a:pos x="27" y="7"/>
              </a:cxn>
              <a:cxn ang="0">
                <a:pos x="22" y="4"/>
              </a:cxn>
              <a:cxn ang="0">
                <a:pos x="17" y="5"/>
              </a:cxn>
              <a:cxn ang="0">
                <a:pos x="12" y="8"/>
              </a:cxn>
              <a:cxn ang="0">
                <a:pos x="10" y="10"/>
              </a:cxn>
              <a:cxn ang="0">
                <a:pos x="6" y="16"/>
              </a:cxn>
              <a:cxn ang="0">
                <a:pos x="3" y="24"/>
              </a:cxn>
              <a:cxn ang="0">
                <a:pos x="2" y="31"/>
              </a:cxn>
              <a:cxn ang="0">
                <a:pos x="5" y="35"/>
              </a:cxn>
              <a:cxn ang="0">
                <a:pos x="12" y="34"/>
              </a:cxn>
              <a:cxn ang="0">
                <a:pos x="17" y="30"/>
              </a:cxn>
              <a:cxn ang="0">
                <a:pos x="22" y="26"/>
              </a:cxn>
              <a:cxn ang="0">
                <a:pos x="26" y="23"/>
              </a:cxn>
              <a:cxn ang="0">
                <a:pos x="27" y="21"/>
              </a:cxn>
              <a:cxn ang="0">
                <a:pos x="30" y="16"/>
              </a:cxn>
              <a:cxn ang="0">
                <a:pos x="32" y="8"/>
              </a:cxn>
              <a:cxn ang="0">
                <a:pos x="30" y="3"/>
              </a:cxn>
              <a:cxn ang="0">
                <a:pos x="34" y="4"/>
              </a:cxn>
              <a:cxn ang="0">
                <a:pos x="34" y="8"/>
              </a:cxn>
              <a:cxn ang="0">
                <a:pos x="35" y="14"/>
              </a:cxn>
              <a:cxn ang="0">
                <a:pos x="36" y="17"/>
              </a:cxn>
              <a:cxn ang="0">
                <a:pos x="37" y="23"/>
              </a:cxn>
            </a:cxnLst>
            <a:rect l="0" t="0" r="r" b="b"/>
            <a:pathLst>
              <a:path w="38" h="61">
                <a:moveTo>
                  <a:pt x="38" y="27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3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6"/>
                  <a:pt x="37" y="36"/>
                  <a:pt x="37" y="36"/>
                </a:cubicBezTo>
                <a:cubicBezTo>
                  <a:pt x="37" y="37"/>
                  <a:pt x="37" y="38"/>
                  <a:pt x="37" y="40"/>
                </a:cubicBezTo>
                <a:cubicBezTo>
                  <a:pt x="37" y="42"/>
                  <a:pt x="36" y="43"/>
                  <a:pt x="36" y="43"/>
                </a:cubicBezTo>
                <a:cubicBezTo>
                  <a:pt x="36" y="45"/>
                  <a:pt x="36" y="45"/>
                  <a:pt x="36" y="45"/>
                </a:cubicBezTo>
                <a:cubicBezTo>
                  <a:pt x="36" y="45"/>
                  <a:pt x="36" y="46"/>
                  <a:pt x="35" y="47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50"/>
                </a:cubicBezTo>
                <a:cubicBezTo>
                  <a:pt x="34" y="51"/>
                  <a:pt x="34" y="51"/>
                  <a:pt x="34" y="52"/>
                </a:cubicBezTo>
                <a:cubicBezTo>
                  <a:pt x="34" y="52"/>
                  <a:pt x="33" y="53"/>
                  <a:pt x="33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31" y="56"/>
                  <a:pt x="30" y="56"/>
                  <a:pt x="29" y="57"/>
                </a:cubicBezTo>
                <a:cubicBezTo>
                  <a:pt x="28" y="58"/>
                  <a:pt x="28" y="58"/>
                  <a:pt x="28" y="58"/>
                </a:cubicBezTo>
                <a:cubicBezTo>
                  <a:pt x="27" y="58"/>
                  <a:pt x="27" y="59"/>
                  <a:pt x="26" y="59"/>
                </a:cubicBezTo>
                <a:cubicBezTo>
                  <a:pt x="26" y="59"/>
                  <a:pt x="26" y="59"/>
                  <a:pt x="26" y="59"/>
                </a:cubicBezTo>
                <a:cubicBezTo>
                  <a:pt x="24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3" y="60"/>
                  <a:pt x="23" y="60"/>
                </a:cubicBezTo>
                <a:cubicBezTo>
                  <a:pt x="22" y="60"/>
                  <a:pt x="21" y="61"/>
                  <a:pt x="20" y="61"/>
                </a:cubicBezTo>
                <a:cubicBezTo>
                  <a:pt x="17" y="61"/>
                  <a:pt x="17" y="61"/>
                  <a:pt x="17" y="61"/>
                </a:cubicBezTo>
                <a:cubicBezTo>
                  <a:pt x="15" y="60"/>
                  <a:pt x="15" y="60"/>
                  <a:pt x="15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60"/>
                  <a:pt x="13" y="60"/>
                  <a:pt x="13" y="60"/>
                </a:cubicBezTo>
                <a:cubicBezTo>
                  <a:pt x="10" y="59"/>
                  <a:pt x="10" y="59"/>
                  <a:pt x="10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9" y="58"/>
                  <a:pt x="8" y="58"/>
                  <a:pt x="7" y="57"/>
                </a:cubicBezTo>
                <a:cubicBezTo>
                  <a:pt x="6" y="57"/>
                  <a:pt x="5" y="56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3"/>
                  <a:pt x="5" y="53"/>
                  <a:pt x="5" y="53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2"/>
                  <a:pt x="6" y="52"/>
                </a:cubicBezTo>
                <a:cubicBezTo>
                  <a:pt x="6" y="52"/>
                  <a:pt x="6" y="52"/>
                  <a:pt x="7" y="52"/>
                </a:cubicBezTo>
                <a:cubicBezTo>
                  <a:pt x="7" y="52"/>
                  <a:pt x="8" y="52"/>
                  <a:pt x="9" y="52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53"/>
                  <a:pt x="9" y="53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10" y="55"/>
                  <a:pt x="10" y="55"/>
                  <a:pt x="10" y="55"/>
                </a:cubicBezTo>
                <a:cubicBezTo>
                  <a:pt x="10" y="55"/>
                  <a:pt x="10" y="56"/>
                  <a:pt x="10" y="56"/>
                </a:cubicBezTo>
                <a:cubicBezTo>
                  <a:pt x="10" y="56"/>
                  <a:pt x="10" y="56"/>
                  <a:pt x="10" y="56"/>
                </a:cubicBezTo>
                <a:cubicBezTo>
                  <a:pt x="11" y="56"/>
                  <a:pt x="11" y="56"/>
                  <a:pt x="11" y="57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8" y="58"/>
                  <a:pt x="18" y="58"/>
                  <a:pt x="19" y="58"/>
                </a:cubicBezTo>
                <a:cubicBezTo>
                  <a:pt x="19" y="58"/>
                  <a:pt x="21" y="57"/>
                  <a:pt x="23" y="57"/>
                </a:cubicBezTo>
                <a:cubicBezTo>
                  <a:pt x="24" y="57"/>
                  <a:pt x="24" y="57"/>
                  <a:pt x="25" y="57"/>
                </a:cubicBezTo>
                <a:cubicBezTo>
                  <a:pt x="26" y="56"/>
                  <a:pt x="26" y="56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6"/>
                  <a:pt x="27" y="56"/>
                  <a:pt x="28" y="56"/>
                </a:cubicBezTo>
                <a:cubicBezTo>
                  <a:pt x="28" y="56"/>
                  <a:pt x="28" y="55"/>
                  <a:pt x="28" y="55"/>
                </a:cubicBezTo>
                <a:cubicBezTo>
                  <a:pt x="31" y="52"/>
                  <a:pt x="31" y="52"/>
                  <a:pt x="31" y="52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49"/>
                  <a:pt x="33" y="49"/>
                  <a:pt x="33" y="49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6"/>
                  <a:pt x="36" y="35"/>
                  <a:pt x="36" y="35"/>
                </a:cubicBezTo>
                <a:cubicBezTo>
                  <a:pt x="35" y="33"/>
                  <a:pt x="35" y="33"/>
                  <a:pt x="35" y="33"/>
                </a:cubicBezTo>
                <a:cubicBezTo>
                  <a:pt x="35" y="28"/>
                  <a:pt x="35" y="28"/>
                  <a:pt x="35" y="28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4"/>
                  <a:pt x="35" y="24"/>
                  <a:pt x="35" y="24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0"/>
                  <a:pt x="34" y="20"/>
                  <a:pt x="34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2" y="17"/>
                  <a:pt x="32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9"/>
                  <a:pt x="31" y="19"/>
                  <a:pt x="31" y="19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21"/>
                  <a:pt x="29" y="21"/>
                  <a:pt x="29" y="21"/>
                </a:cubicBezTo>
                <a:cubicBezTo>
                  <a:pt x="27" y="24"/>
                  <a:pt x="27" y="24"/>
                  <a:pt x="27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9"/>
                  <a:pt x="21" y="30"/>
                </a:cubicBezTo>
                <a:cubicBezTo>
                  <a:pt x="20" y="30"/>
                  <a:pt x="20" y="30"/>
                  <a:pt x="19" y="31"/>
                </a:cubicBezTo>
                <a:cubicBezTo>
                  <a:pt x="19" y="31"/>
                  <a:pt x="18" y="32"/>
                  <a:pt x="18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3"/>
                  <a:pt x="17" y="33"/>
                  <a:pt x="17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35"/>
                  <a:pt x="14" y="35"/>
                  <a:pt x="13" y="36"/>
                </a:cubicBezTo>
                <a:cubicBezTo>
                  <a:pt x="13" y="36"/>
                  <a:pt x="12" y="36"/>
                  <a:pt x="12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7"/>
                  <a:pt x="9" y="38"/>
                  <a:pt x="8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5" y="38"/>
                  <a:pt x="4" y="38"/>
                </a:cubicBezTo>
                <a:cubicBezTo>
                  <a:pt x="2" y="36"/>
                  <a:pt x="1" y="34"/>
                  <a:pt x="1" y="33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1"/>
                  <a:pt x="2" y="20"/>
                  <a:pt x="2" y="20"/>
                </a:cubicBezTo>
                <a:cubicBezTo>
                  <a:pt x="3" y="19"/>
                  <a:pt x="3" y="19"/>
                  <a:pt x="3" y="18"/>
                </a:cubicBezTo>
                <a:cubicBezTo>
                  <a:pt x="3" y="16"/>
                  <a:pt x="3" y="16"/>
                  <a:pt x="3" y="16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6" y="11"/>
                  <a:pt x="6" y="10"/>
                </a:cubicBezTo>
                <a:cubicBezTo>
                  <a:pt x="7" y="9"/>
                  <a:pt x="7" y="9"/>
                  <a:pt x="7" y="9"/>
                </a:cubicBezTo>
                <a:cubicBezTo>
                  <a:pt x="8" y="8"/>
                  <a:pt x="8" y="8"/>
                  <a:pt x="9" y="7"/>
                </a:cubicBezTo>
                <a:cubicBezTo>
                  <a:pt x="9" y="7"/>
                  <a:pt x="10" y="6"/>
                  <a:pt x="10" y="5"/>
                </a:cubicBezTo>
                <a:cubicBezTo>
                  <a:pt x="10" y="5"/>
                  <a:pt x="11" y="5"/>
                  <a:pt x="12" y="5"/>
                </a:cubicBezTo>
                <a:cubicBezTo>
                  <a:pt x="12" y="4"/>
                  <a:pt x="13" y="4"/>
                  <a:pt x="13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17" y="1"/>
                  <a:pt x="17" y="1"/>
                </a:cubicBezTo>
                <a:cubicBezTo>
                  <a:pt x="17" y="1"/>
                  <a:pt x="17" y="1"/>
                  <a:pt x="18" y="1"/>
                </a:cubicBezTo>
                <a:cubicBezTo>
                  <a:pt x="20" y="0"/>
                  <a:pt x="20" y="0"/>
                  <a:pt x="20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3" y="1"/>
                  <a:pt x="23" y="1"/>
                  <a:pt x="23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2"/>
                  <a:pt x="25" y="2"/>
                  <a:pt x="26" y="3"/>
                </a:cubicBezTo>
                <a:cubicBezTo>
                  <a:pt x="27" y="4"/>
                  <a:pt x="27" y="5"/>
                  <a:pt x="27" y="5"/>
                </a:cubicBezTo>
                <a:cubicBezTo>
                  <a:pt x="27" y="6"/>
                  <a:pt x="27" y="6"/>
                  <a:pt x="27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4"/>
                  <a:pt x="21" y="4"/>
                  <a:pt x="20" y="4"/>
                </a:cubicBezTo>
                <a:cubicBezTo>
                  <a:pt x="20" y="4"/>
                  <a:pt x="19" y="4"/>
                  <a:pt x="18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6"/>
                  <a:pt x="14" y="7"/>
                  <a:pt x="14" y="7"/>
                </a:cubicBezTo>
                <a:cubicBezTo>
                  <a:pt x="13" y="7"/>
                  <a:pt x="12" y="8"/>
                  <a:pt x="12" y="8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9" y="12"/>
                  <a:pt x="9" y="12"/>
                  <a:pt x="9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3" y="33"/>
                </a:cubicBezTo>
                <a:cubicBezTo>
                  <a:pt x="3" y="33"/>
                  <a:pt x="3" y="34"/>
                  <a:pt x="4" y="34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5" y="35"/>
                  <a:pt x="5" y="35"/>
                </a:cubicBezTo>
                <a:cubicBezTo>
                  <a:pt x="5" y="35"/>
                  <a:pt x="6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8" y="35"/>
                  <a:pt x="10" y="34"/>
                  <a:pt x="12" y="34"/>
                </a:cubicBezTo>
                <a:cubicBezTo>
                  <a:pt x="12" y="34"/>
                  <a:pt x="13" y="33"/>
                  <a:pt x="13" y="33"/>
                </a:cubicBezTo>
                <a:cubicBezTo>
                  <a:pt x="13" y="32"/>
                  <a:pt x="14" y="32"/>
                  <a:pt x="14" y="32"/>
                </a:cubicBezTo>
                <a:cubicBezTo>
                  <a:pt x="14" y="31"/>
                  <a:pt x="15" y="31"/>
                  <a:pt x="15" y="31"/>
                </a:cubicBezTo>
                <a:cubicBezTo>
                  <a:pt x="16" y="30"/>
                  <a:pt x="16" y="30"/>
                  <a:pt x="17" y="30"/>
                </a:cubicBezTo>
                <a:cubicBezTo>
                  <a:pt x="18" y="30"/>
                  <a:pt x="18" y="29"/>
                  <a:pt x="18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1" y="27"/>
                  <a:pt x="21" y="27"/>
                  <a:pt x="21" y="27"/>
                </a:cubicBezTo>
                <a:cubicBezTo>
                  <a:pt x="21" y="26"/>
                  <a:pt x="22" y="26"/>
                  <a:pt x="22" y="26"/>
                </a:cubicBezTo>
                <a:cubicBezTo>
                  <a:pt x="22" y="25"/>
                  <a:pt x="23" y="25"/>
                  <a:pt x="24" y="23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3"/>
                  <a:pt x="26" y="22"/>
                  <a:pt x="26" y="22"/>
                </a:cubicBezTo>
                <a:cubicBezTo>
                  <a:pt x="26" y="22"/>
                  <a:pt x="26" y="22"/>
                  <a:pt x="26" y="21"/>
                </a:cubicBezTo>
                <a:cubicBezTo>
                  <a:pt x="26" y="21"/>
                  <a:pt x="26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0"/>
                  <a:pt x="27" y="20"/>
                  <a:pt x="27" y="20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30" y="16"/>
                  <a:pt x="30" y="16"/>
                  <a:pt x="30" y="16"/>
                </a:cubicBezTo>
                <a:cubicBezTo>
                  <a:pt x="30" y="16"/>
                  <a:pt x="31" y="14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1" y="7"/>
                  <a:pt x="31" y="7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3"/>
                  <a:pt x="30" y="3"/>
                  <a:pt x="30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2"/>
                  <a:pt x="32" y="2"/>
                  <a:pt x="33" y="3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5"/>
                  <a:pt x="33" y="5"/>
                  <a:pt x="33" y="5"/>
                </a:cubicBezTo>
                <a:cubicBezTo>
                  <a:pt x="34" y="6"/>
                  <a:pt x="34" y="6"/>
                  <a:pt x="34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8"/>
                  <a:pt x="34" y="8"/>
                </a:cubicBezTo>
                <a:cubicBezTo>
                  <a:pt x="35" y="9"/>
                  <a:pt x="35" y="9"/>
                  <a:pt x="35" y="9"/>
                </a:cubicBezTo>
                <a:cubicBezTo>
                  <a:pt x="35" y="10"/>
                  <a:pt x="35" y="10"/>
                  <a:pt x="34" y="10"/>
                </a:cubicBezTo>
                <a:cubicBezTo>
                  <a:pt x="35" y="11"/>
                  <a:pt x="35" y="11"/>
                  <a:pt x="35" y="12"/>
                </a:cubicBezTo>
                <a:cubicBezTo>
                  <a:pt x="35" y="14"/>
                  <a:pt x="35" y="14"/>
                  <a:pt x="35" y="14"/>
                </a:cubicBezTo>
                <a:cubicBezTo>
                  <a:pt x="36" y="14"/>
                  <a:pt x="36" y="15"/>
                  <a:pt x="36" y="15"/>
                </a:cubicBezTo>
                <a:cubicBezTo>
                  <a:pt x="36" y="15"/>
                  <a:pt x="36" y="16"/>
                  <a:pt x="36" y="16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7"/>
                  <a:pt x="36" y="17"/>
                  <a:pt x="36" y="17"/>
                </a:cubicBezTo>
                <a:cubicBezTo>
                  <a:pt x="36" y="19"/>
                  <a:pt x="36" y="19"/>
                  <a:pt x="36" y="19"/>
                </a:cubicBezTo>
                <a:cubicBezTo>
                  <a:pt x="36" y="21"/>
                  <a:pt x="36" y="21"/>
                  <a:pt x="36" y="21"/>
                </a:cubicBezTo>
                <a:cubicBezTo>
                  <a:pt x="37" y="21"/>
                  <a:pt x="37" y="22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4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7"/>
                  <a:pt x="38" y="27"/>
                  <a:pt x="38" y="2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7" name="Freeform 527"/>
          <p:cNvSpPr>
            <a:spLocks/>
          </p:cNvSpPr>
          <p:nvPr/>
        </p:nvSpPr>
        <p:spPr bwMode="auto">
          <a:xfrm>
            <a:off x="6146800" y="104776"/>
            <a:ext cx="171450" cy="95250"/>
          </a:xfrm>
          <a:custGeom>
            <a:avLst/>
            <a:gdLst/>
            <a:ahLst/>
            <a:cxnLst>
              <a:cxn ang="0">
                <a:pos x="64" y="30"/>
              </a:cxn>
              <a:cxn ang="0">
                <a:pos x="62" y="33"/>
              </a:cxn>
              <a:cxn ang="0">
                <a:pos x="59" y="34"/>
              </a:cxn>
              <a:cxn ang="0">
                <a:pos x="53" y="34"/>
              </a:cxn>
              <a:cxn ang="0">
                <a:pos x="50" y="31"/>
              </a:cxn>
              <a:cxn ang="0">
                <a:pos x="48" y="25"/>
              </a:cxn>
              <a:cxn ang="0">
                <a:pos x="47" y="18"/>
              </a:cxn>
              <a:cxn ang="0">
                <a:pos x="46" y="12"/>
              </a:cxn>
              <a:cxn ang="0">
                <a:pos x="40" y="22"/>
              </a:cxn>
              <a:cxn ang="0">
                <a:pos x="39" y="24"/>
              </a:cxn>
              <a:cxn ang="0">
                <a:pos x="33" y="33"/>
              </a:cxn>
              <a:cxn ang="0">
                <a:pos x="29" y="36"/>
              </a:cxn>
              <a:cxn ang="0">
                <a:pos x="27" y="32"/>
              </a:cxn>
              <a:cxn ang="0">
                <a:pos x="26" y="24"/>
              </a:cxn>
              <a:cxn ang="0">
                <a:pos x="26" y="21"/>
              </a:cxn>
              <a:cxn ang="0">
                <a:pos x="26" y="16"/>
              </a:cxn>
              <a:cxn ang="0">
                <a:pos x="26" y="8"/>
              </a:cxn>
              <a:cxn ang="0">
                <a:pos x="22" y="6"/>
              </a:cxn>
              <a:cxn ang="0">
                <a:pos x="17" y="13"/>
              </a:cxn>
              <a:cxn ang="0">
                <a:pos x="14" y="18"/>
              </a:cxn>
              <a:cxn ang="0">
                <a:pos x="11" y="23"/>
              </a:cxn>
              <a:cxn ang="0">
                <a:pos x="8" y="28"/>
              </a:cxn>
              <a:cxn ang="0">
                <a:pos x="6" y="31"/>
              </a:cxn>
              <a:cxn ang="0">
                <a:pos x="3" y="35"/>
              </a:cxn>
              <a:cxn ang="0">
                <a:pos x="1" y="32"/>
              </a:cxn>
              <a:cxn ang="0">
                <a:pos x="1" y="26"/>
              </a:cxn>
              <a:cxn ang="0">
                <a:pos x="1" y="23"/>
              </a:cxn>
              <a:cxn ang="0">
                <a:pos x="2" y="18"/>
              </a:cxn>
              <a:cxn ang="0">
                <a:pos x="1" y="15"/>
              </a:cxn>
              <a:cxn ang="0">
                <a:pos x="1" y="8"/>
              </a:cxn>
              <a:cxn ang="0">
                <a:pos x="0" y="2"/>
              </a:cxn>
              <a:cxn ang="0">
                <a:pos x="4" y="2"/>
              </a:cxn>
              <a:cxn ang="0">
                <a:pos x="4" y="7"/>
              </a:cxn>
              <a:cxn ang="0">
                <a:pos x="4" y="16"/>
              </a:cxn>
              <a:cxn ang="0">
                <a:pos x="3" y="19"/>
              </a:cxn>
              <a:cxn ang="0">
                <a:pos x="3" y="25"/>
              </a:cxn>
              <a:cxn ang="0">
                <a:pos x="3" y="28"/>
              </a:cxn>
              <a:cxn ang="0">
                <a:pos x="6" y="25"/>
              </a:cxn>
              <a:cxn ang="0">
                <a:pos x="9" y="20"/>
              </a:cxn>
              <a:cxn ang="0">
                <a:pos x="12" y="16"/>
              </a:cxn>
              <a:cxn ang="0">
                <a:pos x="15" y="11"/>
              </a:cxn>
              <a:cxn ang="0">
                <a:pos x="19" y="5"/>
              </a:cxn>
              <a:cxn ang="0">
                <a:pos x="23" y="1"/>
              </a:cxn>
              <a:cxn ang="0">
                <a:pos x="26" y="3"/>
              </a:cxn>
              <a:cxn ang="0">
                <a:pos x="28" y="8"/>
              </a:cxn>
              <a:cxn ang="0">
                <a:pos x="28" y="15"/>
              </a:cxn>
              <a:cxn ang="0">
                <a:pos x="28" y="22"/>
              </a:cxn>
              <a:cxn ang="0">
                <a:pos x="29" y="29"/>
              </a:cxn>
              <a:cxn ang="0">
                <a:pos x="34" y="27"/>
              </a:cxn>
              <a:cxn ang="0">
                <a:pos x="38" y="21"/>
              </a:cxn>
              <a:cxn ang="0">
                <a:pos x="41" y="16"/>
              </a:cxn>
              <a:cxn ang="0">
                <a:pos x="45" y="9"/>
              </a:cxn>
              <a:cxn ang="0">
                <a:pos x="51" y="3"/>
              </a:cxn>
              <a:cxn ang="0">
                <a:pos x="51" y="6"/>
              </a:cxn>
              <a:cxn ang="0">
                <a:pos x="50" y="14"/>
              </a:cxn>
              <a:cxn ang="0">
                <a:pos x="50" y="18"/>
              </a:cxn>
              <a:cxn ang="0">
                <a:pos x="50" y="20"/>
              </a:cxn>
              <a:cxn ang="0">
                <a:pos x="51" y="28"/>
              </a:cxn>
              <a:cxn ang="0">
                <a:pos x="55" y="32"/>
              </a:cxn>
              <a:cxn ang="0">
                <a:pos x="59" y="31"/>
              </a:cxn>
              <a:cxn ang="0">
                <a:pos x="64" y="27"/>
              </a:cxn>
            </a:cxnLst>
            <a:rect l="0" t="0" r="r" b="b"/>
            <a:pathLst>
              <a:path w="65" h="36">
                <a:moveTo>
                  <a:pt x="65" y="28"/>
                </a:moveTo>
                <a:cubicBezTo>
                  <a:pt x="65" y="29"/>
                  <a:pt x="65" y="29"/>
                  <a:pt x="65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32"/>
                  <a:pt x="63" y="32"/>
                  <a:pt x="63" y="32"/>
                </a:cubicBezTo>
                <a:cubicBezTo>
                  <a:pt x="63" y="32"/>
                  <a:pt x="62" y="32"/>
                  <a:pt x="62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34"/>
                  <a:pt x="60" y="34"/>
                  <a:pt x="59" y="34"/>
                </a:cubicBezTo>
                <a:cubicBezTo>
                  <a:pt x="59" y="34"/>
                  <a:pt x="59" y="34"/>
                  <a:pt x="58" y="34"/>
                </a:cubicBezTo>
                <a:cubicBezTo>
                  <a:pt x="58" y="35"/>
                  <a:pt x="57" y="35"/>
                  <a:pt x="57" y="35"/>
                </a:cubicBezTo>
                <a:cubicBezTo>
                  <a:pt x="56" y="35"/>
                  <a:pt x="55" y="35"/>
                  <a:pt x="54" y="34"/>
                </a:cubicBezTo>
                <a:cubicBezTo>
                  <a:pt x="54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2" y="33"/>
                  <a:pt x="51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2"/>
                  <a:pt x="50" y="32"/>
                  <a:pt x="50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29"/>
                  <a:pt x="50" y="29"/>
                  <a:pt x="50" y="29"/>
                </a:cubicBezTo>
                <a:cubicBezTo>
                  <a:pt x="49" y="27"/>
                  <a:pt x="49" y="27"/>
                  <a:pt x="49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2"/>
                  <a:pt x="48" y="22"/>
                  <a:pt x="48" y="22"/>
                </a:cubicBezTo>
                <a:cubicBezTo>
                  <a:pt x="48" y="21"/>
                  <a:pt x="48" y="21"/>
                  <a:pt x="48" y="21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1"/>
                  <a:pt x="47" y="11"/>
                  <a:pt x="47" y="11"/>
                </a:cubicBezTo>
                <a:cubicBezTo>
                  <a:pt x="46" y="12"/>
                  <a:pt x="46" y="12"/>
                  <a:pt x="46" y="12"/>
                </a:cubicBezTo>
                <a:cubicBezTo>
                  <a:pt x="44" y="15"/>
                  <a:pt x="44" y="15"/>
                  <a:pt x="44" y="15"/>
                </a:cubicBezTo>
                <a:cubicBezTo>
                  <a:pt x="43" y="17"/>
                  <a:pt x="43" y="17"/>
                  <a:pt x="43" y="17"/>
                </a:cubicBezTo>
                <a:cubicBezTo>
                  <a:pt x="42" y="18"/>
                  <a:pt x="41" y="19"/>
                  <a:pt x="41" y="20"/>
                </a:cubicBezTo>
                <a:cubicBezTo>
                  <a:pt x="41" y="20"/>
                  <a:pt x="40" y="20"/>
                  <a:pt x="40" y="22"/>
                </a:cubicBezTo>
                <a:cubicBezTo>
                  <a:pt x="40" y="22"/>
                  <a:pt x="40" y="22"/>
                  <a:pt x="39" y="23"/>
                </a:cubicBezTo>
                <a:cubicBezTo>
                  <a:pt x="39" y="23"/>
                  <a:pt x="39" y="23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9" y="24"/>
                  <a:pt x="39" y="24"/>
                  <a:pt x="39" y="24"/>
                </a:cubicBezTo>
                <a:cubicBezTo>
                  <a:pt x="38" y="25"/>
                  <a:pt x="37" y="26"/>
                  <a:pt x="37" y="27"/>
                </a:cubicBezTo>
                <a:cubicBezTo>
                  <a:pt x="37" y="27"/>
                  <a:pt x="36" y="28"/>
                  <a:pt x="36" y="28"/>
                </a:cubicBezTo>
                <a:cubicBezTo>
                  <a:pt x="36" y="29"/>
                  <a:pt x="35" y="30"/>
                  <a:pt x="34" y="31"/>
                </a:cubicBezTo>
                <a:cubicBezTo>
                  <a:pt x="33" y="31"/>
                  <a:pt x="33" y="32"/>
                  <a:pt x="33" y="33"/>
                </a:cubicBezTo>
                <a:cubicBezTo>
                  <a:pt x="32" y="33"/>
                  <a:pt x="32" y="34"/>
                  <a:pt x="32" y="34"/>
                </a:cubicBezTo>
                <a:cubicBezTo>
                  <a:pt x="31" y="34"/>
                  <a:pt x="31" y="34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0" y="35"/>
                  <a:pt x="29" y="36"/>
                </a:cubicBezTo>
                <a:cubicBezTo>
                  <a:pt x="28" y="36"/>
                  <a:pt x="28" y="35"/>
                  <a:pt x="28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2"/>
                  <a:pt x="27" y="32"/>
                  <a:pt x="27" y="32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8"/>
                  <a:pt x="26" y="28"/>
                </a:cubicBezTo>
                <a:cubicBezTo>
                  <a:pt x="26" y="28"/>
                  <a:pt x="26" y="28"/>
                  <a:pt x="26" y="27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3"/>
                  <a:pt x="26" y="13"/>
                  <a:pt x="26" y="13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5" y="7"/>
                  <a:pt x="25" y="6"/>
                  <a:pt x="25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3" y="5"/>
                  <a:pt x="22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19" y="9"/>
                  <a:pt x="19" y="9"/>
                  <a:pt x="19" y="9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4" y="16"/>
                  <a:pt x="14" y="17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8"/>
                  <a:pt x="13" y="18"/>
                  <a:pt x="13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2" y="21"/>
                  <a:pt x="12" y="22"/>
                </a:cubicBezTo>
                <a:cubicBezTo>
                  <a:pt x="11" y="22"/>
                  <a:pt x="11" y="23"/>
                  <a:pt x="11" y="23"/>
                </a:cubicBezTo>
                <a:cubicBezTo>
                  <a:pt x="10" y="23"/>
                  <a:pt x="10" y="24"/>
                  <a:pt x="10" y="25"/>
                </a:cubicBezTo>
                <a:cubicBezTo>
                  <a:pt x="9" y="25"/>
                  <a:pt x="9" y="25"/>
                  <a:pt x="9" y="26"/>
                </a:cubicBezTo>
                <a:cubicBezTo>
                  <a:pt x="9" y="26"/>
                  <a:pt x="9" y="27"/>
                  <a:pt x="8" y="27"/>
                </a:cubicBezTo>
                <a:cubicBezTo>
                  <a:pt x="8" y="27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5" y="32"/>
                  <a:pt x="5" y="32"/>
                  <a:pt x="5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3"/>
                  <a:pt x="5" y="34"/>
                  <a:pt x="4" y="34"/>
                </a:cubicBezTo>
                <a:cubicBezTo>
                  <a:pt x="4" y="34"/>
                  <a:pt x="4" y="34"/>
                  <a:pt x="3" y="35"/>
                </a:cubicBezTo>
                <a:cubicBezTo>
                  <a:pt x="3" y="35"/>
                  <a:pt x="2" y="36"/>
                  <a:pt x="2" y="36"/>
                </a:cubicBezTo>
                <a:cubicBezTo>
                  <a:pt x="2" y="36"/>
                  <a:pt x="1" y="35"/>
                  <a:pt x="1" y="34"/>
                </a:cubicBezTo>
                <a:cubicBezTo>
                  <a:pt x="1" y="34"/>
                  <a:pt x="1" y="33"/>
                  <a:pt x="1" y="33"/>
                </a:cubicBezTo>
                <a:cubicBezTo>
                  <a:pt x="1" y="33"/>
                  <a:pt x="1" y="32"/>
                  <a:pt x="1" y="3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4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1" y="21"/>
                </a:cubicBezTo>
                <a:cubicBezTo>
                  <a:pt x="1" y="21"/>
                  <a:pt x="1" y="20"/>
                  <a:pt x="1" y="20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8"/>
                  <a:pt x="1" y="18"/>
                  <a:pt x="2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2" y="14"/>
                  <a:pt x="2" y="14"/>
                  <a:pt x="2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8"/>
                  <a:pt x="1" y="8"/>
                  <a:pt x="1" y="8"/>
                </a:cubicBezTo>
                <a:cubicBezTo>
                  <a:pt x="1" y="7"/>
                  <a:pt x="1" y="7"/>
                  <a:pt x="1" y="7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1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4" y="2"/>
                  <a:pt x="4" y="2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4" y="5"/>
                  <a:pt x="4" y="5"/>
                </a:cubicBezTo>
                <a:cubicBezTo>
                  <a:pt x="4" y="6"/>
                  <a:pt x="4" y="6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20"/>
                  <a:pt x="3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5"/>
                </a:cubicBezTo>
                <a:cubicBezTo>
                  <a:pt x="3" y="25"/>
                  <a:pt x="3" y="25"/>
                  <a:pt x="3" y="26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7"/>
                  <a:pt x="3" y="28"/>
                  <a:pt x="3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4"/>
                  <a:pt x="7" y="24"/>
                  <a:pt x="7" y="24"/>
                </a:cubicBezTo>
                <a:cubicBezTo>
                  <a:pt x="7" y="23"/>
                  <a:pt x="7" y="23"/>
                  <a:pt x="8" y="22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1"/>
                  <a:pt x="9" y="20"/>
                </a:cubicBezTo>
                <a:cubicBezTo>
                  <a:pt x="9" y="20"/>
                  <a:pt x="10" y="19"/>
                  <a:pt x="10" y="19"/>
                </a:cubicBezTo>
                <a:cubicBezTo>
                  <a:pt x="10" y="19"/>
                  <a:pt x="10" y="18"/>
                  <a:pt x="11" y="18"/>
                </a:cubicBezTo>
                <a:cubicBezTo>
                  <a:pt x="11" y="18"/>
                  <a:pt x="11" y="17"/>
                  <a:pt x="11" y="17"/>
                </a:cubicBezTo>
                <a:cubicBezTo>
                  <a:pt x="11" y="17"/>
                  <a:pt x="12" y="16"/>
                  <a:pt x="12" y="16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3"/>
                  <a:pt x="13" y="13"/>
                  <a:pt x="13" y="13"/>
                </a:cubicBezTo>
                <a:cubicBezTo>
                  <a:pt x="13" y="13"/>
                  <a:pt x="13" y="13"/>
                  <a:pt x="14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6" y="10"/>
                  <a:pt x="16" y="9"/>
                </a:cubicBezTo>
                <a:cubicBezTo>
                  <a:pt x="17" y="8"/>
                  <a:pt x="17" y="7"/>
                  <a:pt x="18" y="7"/>
                </a:cubicBezTo>
                <a:cubicBezTo>
                  <a:pt x="18" y="6"/>
                  <a:pt x="19" y="6"/>
                  <a:pt x="19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4"/>
                  <a:pt x="20" y="4"/>
                  <a:pt x="20" y="3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3"/>
                  <a:pt x="22" y="2"/>
                </a:cubicBezTo>
                <a:cubicBezTo>
                  <a:pt x="22" y="1"/>
                  <a:pt x="23" y="1"/>
                  <a:pt x="23" y="1"/>
                </a:cubicBezTo>
                <a:cubicBezTo>
                  <a:pt x="23" y="1"/>
                  <a:pt x="24" y="1"/>
                  <a:pt x="25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5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7" y="5"/>
                </a:cubicBezTo>
                <a:cubicBezTo>
                  <a:pt x="27" y="6"/>
                  <a:pt x="27" y="6"/>
                  <a:pt x="27" y="6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8"/>
                  <a:pt x="28" y="8"/>
                  <a:pt x="28" y="8"/>
                </a:cubicBezTo>
                <a:cubicBezTo>
                  <a:pt x="29" y="9"/>
                  <a:pt x="29" y="10"/>
                  <a:pt x="29" y="11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4"/>
                  <a:pt x="29" y="14"/>
                  <a:pt x="29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7"/>
                  <a:pt x="29" y="17"/>
                  <a:pt x="29" y="17"/>
                </a:cubicBezTo>
                <a:cubicBezTo>
                  <a:pt x="28" y="18"/>
                  <a:pt x="28" y="18"/>
                  <a:pt x="28" y="19"/>
                </a:cubicBezTo>
                <a:cubicBezTo>
                  <a:pt x="29" y="22"/>
                  <a:pt x="29" y="22"/>
                  <a:pt x="29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9" y="23"/>
                  <a:pt x="29" y="23"/>
                  <a:pt x="29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5"/>
                  <a:pt x="29" y="27"/>
                  <a:pt x="29" y="28"/>
                </a:cubicBezTo>
                <a:cubicBezTo>
                  <a:pt x="29" y="29"/>
                  <a:pt x="29" y="29"/>
                  <a:pt x="29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9" y="30"/>
                  <a:pt x="29" y="30"/>
                  <a:pt x="29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6"/>
                  <a:pt x="35" y="26"/>
                  <a:pt x="35" y="25"/>
                </a:cubicBezTo>
                <a:cubicBezTo>
                  <a:pt x="35" y="24"/>
                  <a:pt x="36" y="24"/>
                  <a:pt x="36" y="23"/>
                </a:cubicBezTo>
                <a:cubicBezTo>
                  <a:pt x="36" y="23"/>
                  <a:pt x="36" y="23"/>
                  <a:pt x="37" y="22"/>
                </a:cubicBezTo>
                <a:cubicBezTo>
                  <a:pt x="37" y="21"/>
                  <a:pt x="37" y="21"/>
                  <a:pt x="38" y="2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38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40" y="17"/>
                  <a:pt x="41" y="16"/>
                </a:cubicBezTo>
                <a:cubicBezTo>
                  <a:pt x="41" y="15"/>
                  <a:pt x="41" y="15"/>
                  <a:pt x="42" y="14"/>
                </a:cubicBezTo>
                <a:cubicBezTo>
                  <a:pt x="43" y="13"/>
                  <a:pt x="43" y="13"/>
                  <a:pt x="43" y="12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5" y="9"/>
                  <a:pt x="45" y="9"/>
                </a:cubicBezTo>
                <a:cubicBezTo>
                  <a:pt x="46" y="8"/>
                  <a:pt x="47" y="7"/>
                  <a:pt x="47" y="5"/>
                </a:cubicBezTo>
                <a:cubicBezTo>
                  <a:pt x="48" y="5"/>
                  <a:pt x="48" y="4"/>
                  <a:pt x="48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1" y="3"/>
                  <a:pt x="51" y="3"/>
                  <a:pt x="51" y="3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4"/>
                  <a:pt x="51" y="4"/>
                  <a:pt x="51" y="4"/>
                </a:cubicBezTo>
                <a:cubicBezTo>
                  <a:pt x="51" y="5"/>
                  <a:pt x="50" y="5"/>
                  <a:pt x="50" y="5"/>
                </a:cubicBezTo>
                <a:cubicBezTo>
                  <a:pt x="50" y="5"/>
                  <a:pt x="51" y="5"/>
                  <a:pt x="51" y="6"/>
                </a:cubicBezTo>
                <a:cubicBezTo>
                  <a:pt x="50" y="7"/>
                  <a:pt x="50" y="7"/>
                  <a:pt x="50" y="7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50" y="12"/>
                  <a:pt x="50" y="13"/>
                  <a:pt x="50" y="14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6"/>
                  <a:pt x="50" y="16"/>
                  <a:pt x="50" y="16"/>
                </a:cubicBezTo>
                <a:cubicBezTo>
                  <a:pt x="50" y="17"/>
                  <a:pt x="50" y="17"/>
                  <a:pt x="50" y="17"/>
                </a:cubicBezTo>
                <a:cubicBezTo>
                  <a:pt x="50" y="17"/>
                  <a:pt x="50" y="17"/>
                  <a:pt x="50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50" y="19"/>
                </a:cubicBezTo>
                <a:cubicBezTo>
                  <a:pt x="50" y="19"/>
                  <a:pt x="50" y="19"/>
                  <a:pt x="50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2"/>
                  <a:pt x="50" y="24"/>
                  <a:pt x="51" y="25"/>
                </a:cubicBezTo>
                <a:cubicBezTo>
                  <a:pt x="51" y="25"/>
                  <a:pt x="51" y="26"/>
                  <a:pt x="51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4" y="31"/>
                  <a:pt x="54" y="31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ubicBezTo>
                  <a:pt x="60" y="31"/>
                  <a:pt x="60" y="31"/>
                  <a:pt x="61" y="30"/>
                </a:cubicBezTo>
                <a:cubicBezTo>
                  <a:pt x="61" y="30"/>
                  <a:pt x="62" y="29"/>
                  <a:pt x="62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4" y="27"/>
                  <a:pt x="64" y="27"/>
                  <a:pt x="64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8"/>
                  <a:pt x="65" y="28"/>
                  <a:pt x="65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8" name="Freeform 528"/>
          <p:cNvSpPr>
            <a:spLocks noEditPoints="1"/>
          </p:cNvSpPr>
          <p:nvPr/>
        </p:nvSpPr>
        <p:spPr bwMode="auto">
          <a:xfrm>
            <a:off x="6332538" y="104776"/>
            <a:ext cx="71437" cy="103188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24" y="15"/>
              </a:cxn>
              <a:cxn ang="0">
                <a:pos x="24" y="12"/>
              </a:cxn>
              <a:cxn ang="0">
                <a:pos x="22" y="9"/>
              </a:cxn>
              <a:cxn ang="0">
                <a:pos x="22" y="8"/>
              </a:cxn>
              <a:cxn ang="0">
                <a:pos x="21" y="7"/>
              </a:cxn>
              <a:cxn ang="0">
                <a:pos x="20" y="5"/>
              </a:cxn>
              <a:cxn ang="0">
                <a:pos x="15" y="3"/>
              </a:cxn>
              <a:cxn ang="0">
                <a:pos x="12" y="7"/>
              </a:cxn>
              <a:cxn ang="0">
                <a:pos x="8" y="10"/>
              </a:cxn>
              <a:cxn ang="0">
                <a:pos x="6" y="15"/>
              </a:cxn>
              <a:cxn ang="0">
                <a:pos x="5" y="18"/>
              </a:cxn>
              <a:cxn ang="0">
                <a:pos x="4" y="22"/>
              </a:cxn>
              <a:cxn ang="0">
                <a:pos x="3" y="24"/>
              </a:cxn>
              <a:cxn ang="0">
                <a:pos x="3" y="30"/>
              </a:cxn>
              <a:cxn ang="0">
                <a:pos x="4" y="35"/>
              </a:cxn>
              <a:cxn ang="0">
                <a:pos x="6" y="36"/>
              </a:cxn>
              <a:cxn ang="0">
                <a:pos x="9" y="36"/>
              </a:cxn>
              <a:cxn ang="0">
                <a:pos x="12" y="35"/>
              </a:cxn>
              <a:cxn ang="0">
                <a:pos x="14" y="34"/>
              </a:cxn>
              <a:cxn ang="0">
                <a:pos x="16" y="32"/>
              </a:cxn>
              <a:cxn ang="0">
                <a:pos x="20" y="29"/>
              </a:cxn>
              <a:cxn ang="0">
                <a:pos x="22" y="27"/>
              </a:cxn>
              <a:cxn ang="0">
                <a:pos x="24" y="24"/>
              </a:cxn>
              <a:cxn ang="0">
                <a:pos x="24" y="22"/>
              </a:cxn>
              <a:cxn ang="0">
                <a:pos x="24" y="20"/>
              </a:cxn>
              <a:cxn ang="0">
                <a:pos x="24" y="18"/>
              </a:cxn>
              <a:cxn ang="0">
                <a:pos x="27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9" y="39"/>
              </a:cxn>
              <a:cxn ang="0">
                <a:pos x="6" y="38"/>
              </a:cxn>
              <a:cxn ang="0">
                <a:pos x="1" y="34"/>
              </a:cxn>
              <a:cxn ang="0">
                <a:pos x="0" y="28"/>
              </a:cxn>
              <a:cxn ang="0">
                <a:pos x="0" y="24"/>
              </a:cxn>
              <a:cxn ang="0">
                <a:pos x="2" y="20"/>
              </a:cxn>
              <a:cxn ang="0">
                <a:pos x="3" y="18"/>
              </a:cxn>
              <a:cxn ang="0">
                <a:pos x="4" y="14"/>
              </a:cxn>
              <a:cxn ang="0">
                <a:pos x="5" y="11"/>
              </a:cxn>
              <a:cxn ang="0">
                <a:pos x="6" y="8"/>
              </a:cxn>
              <a:cxn ang="0">
                <a:pos x="8" y="5"/>
              </a:cxn>
              <a:cxn ang="0">
                <a:pos x="12" y="1"/>
              </a:cxn>
              <a:cxn ang="0">
                <a:pos x="15" y="1"/>
              </a:cxn>
              <a:cxn ang="0">
                <a:pos x="18" y="2"/>
              </a:cxn>
              <a:cxn ang="0">
                <a:pos x="21" y="3"/>
              </a:cxn>
              <a:cxn ang="0">
                <a:pos x="24" y="6"/>
              </a:cxn>
              <a:cxn ang="0">
                <a:pos x="26" y="13"/>
              </a:cxn>
            </a:cxnLst>
            <a:rect l="0" t="0" r="r" b="b"/>
            <a:pathLst>
              <a:path w="27" h="39">
                <a:moveTo>
                  <a:pt x="24" y="18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6"/>
                  <a:pt x="25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2" y="10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3" y="4"/>
                  <a:pt x="13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9"/>
                  <a:pt x="9" y="9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3" y="35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8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1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2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5" y="22"/>
                  <a:pt x="25" y="21"/>
                </a:cubicBezTo>
                <a:cubicBezTo>
                  <a:pt x="25" y="21"/>
                  <a:pt x="24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19"/>
                  <a:pt x="25" y="19"/>
                </a:cubicBezTo>
                <a:cubicBezTo>
                  <a:pt x="25" y="19"/>
                  <a:pt x="25" y="18"/>
                  <a:pt x="25" y="18"/>
                </a:cubicBezTo>
                <a:cubicBezTo>
                  <a:pt x="25" y="18"/>
                  <a:pt x="25" y="18"/>
                  <a:pt x="24" y="18"/>
                </a:cubicBezTo>
                <a:close/>
                <a:moveTo>
                  <a:pt x="27" y="16"/>
                </a:moveTo>
                <a:cubicBezTo>
                  <a:pt x="27" y="17"/>
                  <a:pt x="27" y="17"/>
                  <a:pt x="27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6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4" y="26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3"/>
                  <a:pt x="18" y="34"/>
                  <a:pt x="18" y="34"/>
                </a:cubicBezTo>
                <a:cubicBezTo>
                  <a:pt x="18" y="34"/>
                  <a:pt x="18" y="34"/>
                  <a:pt x="17" y="34"/>
                </a:cubicBezTo>
                <a:cubicBezTo>
                  <a:pt x="16" y="34"/>
                  <a:pt x="16" y="35"/>
                  <a:pt x="16" y="35"/>
                </a:cubicBezTo>
                <a:cubicBezTo>
                  <a:pt x="16" y="36"/>
                  <a:pt x="15" y="36"/>
                  <a:pt x="13" y="36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7"/>
                  <a:pt x="10" y="38"/>
                  <a:pt x="9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2" y="36"/>
                  <a:pt x="1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1" y="25"/>
                  <a:pt x="0" y="24"/>
                  <a:pt x="0" y="24"/>
                </a:cubicBezTo>
                <a:cubicBezTo>
                  <a:pt x="0" y="24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2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5"/>
                  <a:pt x="4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8" y="6"/>
                  <a:pt x="8" y="5"/>
                </a:cubicBezTo>
                <a:cubicBezTo>
                  <a:pt x="8" y="5"/>
                  <a:pt x="7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2" y="0"/>
                  <a:pt x="13" y="0"/>
                  <a:pt x="13" y="1"/>
                </a:cubicBezTo>
                <a:cubicBezTo>
                  <a:pt x="13" y="1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8" y="1"/>
                  <a:pt x="18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4"/>
                  <a:pt x="22" y="4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6"/>
                  <a:pt x="27" y="16"/>
                  <a:pt x="2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49" name="Freeform 529"/>
          <p:cNvSpPr>
            <a:spLocks/>
          </p:cNvSpPr>
          <p:nvPr/>
        </p:nvSpPr>
        <p:spPr bwMode="auto">
          <a:xfrm>
            <a:off x="6430963" y="109538"/>
            <a:ext cx="103187" cy="90488"/>
          </a:xfrm>
          <a:custGeom>
            <a:avLst/>
            <a:gdLst/>
            <a:ahLst/>
            <a:cxnLst>
              <a:cxn ang="0">
                <a:pos x="39" y="30"/>
              </a:cxn>
              <a:cxn ang="0">
                <a:pos x="38" y="32"/>
              </a:cxn>
              <a:cxn ang="0">
                <a:pos x="32" y="34"/>
              </a:cxn>
              <a:cxn ang="0">
                <a:pos x="27" y="31"/>
              </a:cxn>
              <a:cxn ang="0">
                <a:pos x="25" y="27"/>
              </a:cxn>
              <a:cxn ang="0">
                <a:pos x="25" y="21"/>
              </a:cxn>
              <a:cxn ang="0">
                <a:pos x="24" y="16"/>
              </a:cxn>
              <a:cxn ang="0">
                <a:pos x="22" y="18"/>
              </a:cxn>
              <a:cxn ang="0">
                <a:pos x="18" y="21"/>
              </a:cxn>
              <a:cxn ang="0">
                <a:pos x="15" y="25"/>
              </a:cxn>
              <a:cxn ang="0">
                <a:pos x="10" y="30"/>
              </a:cxn>
              <a:cxn ang="0">
                <a:pos x="5" y="34"/>
              </a:cxn>
              <a:cxn ang="0">
                <a:pos x="2" y="32"/>
              </a:cxn>
              <a:cxn ang="0">
                <a:pos x="2" y="31"/>
              </a:cxn>
              <a:cxn ang="0">
                <a:pos x="0" y="29"/>
              </a:cxn>
              <a:cxn ang="0">
                <a:pos x="0" y="25"/>
              </a:cxn>
              <a:cxn ang="0">
                <a:pos x="0" y="20"/>
              </a:cxn>
              <a:cxn ang="0">
                <a:pos x="0" y="17"/>
              </a:cxn>
              <a:cxn ang="0">
                <a:pos x="0" y="11"/>
              </a:cxn>
              <a:cxn ang="0">
                <a:pos x="0" y="1"/>
              </a:cxn>
              <a:cxn ang="0">
                <a:pos x="4" y="1"/>
              </a:cxn>
              <a:cxn ang="0">
                <a:pos x="3" y="9"/>
              </a:cxn>
              <a:cxn ang="0">
                <a:pos x="3" y="13"/>
              </a:cxn>
              <a:cxn ang="0">
                <a:pos x="3" y="15"/>
              </a:cxn>
              <a:cxn ang="0">
                <a:pos x="2" y="18"/>
              </a:cxn>
              <a:cxn ang="0">
                <a:pos x="3" y="21"/>
              </a:cxn>
              <a:cxn ang="0">
                <a:pos x="3" y="25"/>
              </a:cxn>
              <a:cxn ang="0">
                <a:pos x="3" y="28"/>
              </a:cxn>
              <a:cxn ang="0">
                <a:pos x="8" y="28"/>
              </a:cxn>
              <a:cxn ang="0">
                <a:pos x="11" y="26"/>
              </a:cxn>
              <a:cxn ang="0">
                <a:pos x="15" y="23"/>
              </a:cxn>
              <a:cxn ang="0">
                <a:pos x="18" y="19"/>
              </a:cxn>
              <a:cxn ang="0">
                <a:pos x="20" y="16"/>
              </a:cxn>
              <a:cxn ang="0">
                <a:pos x="21" y="15"/>
              </a:cxn>
              <a:cxn ang="0">
                <a:pos x="24" y="12"/>
              </a:cxn>
              <a:cxn ang="0">
                <a:pos x="25" y="11"/>
              </a:cxn>
              <a:cxn ang="0">
                <a:pos x="28" y="5"/>
              </a:cxn>
              <a:cxn ang="0">
                <a:pos x="28" y="3"/>
              </a:cxn>
              <a:cxn ang="0">
                <a:pos x="31" y="1"/>
              </a:cxn>
              <a:cxn ang="0">
                <a:pos x="30" y="7"/>
              </a:cxn>
              <a:cxn ang="0">
                <a:pos x="28" y="13"/>
              </a:cxn>
              <a:cxn ang="0">
                <a:pos x="27" y="16"/>
              </a:cxn>
              <a:cxn ang="0">
                <a:pos x="27" y="25"/>
              </a:cxn>
              <a:cxn ang="0">
                <a:pos x="27" y="27"/>
              </a:cxn>
              <a:cxn ang="0">
                <a:pos x="30" y="30"/>
              </a:cxn>
              <a:cxn ang="0">
                <a:pos x="34" y="31"/>
              </a:cxn>
            </a:cxnLst>
            <a:rect l="0" t="0" r="r" b="b"/>
            <a:pathLst>
              <a:path w="39" h="34">
                <a:moveTo>
                  <a:pt x="37" y="30"/>
                </a:moveTo>
                <a:cubicBezTo>
                  <a:pt x="38" y="29"/>
                  <a:pt x="38" y="29"/>
                  <a:pt x="39" y="29"/>
                </a:cubicBezTo>
                <a:cubicBezTo>
                  <a:pt x="39" y="29"/>
                  <a:pt x="39" y="30"/>
                  <a:pt x="39" y="30"/>
                </a:cubicBezTo>
                <a:cubicBezTo>
                  <a:pt x="39" y="30"/>
                  <a:pt x="39" y="31"/>
                  <a:pt x="39" y="31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7" y="32"/>
                  <a:pt x="37" y="33"/>
                  <a:pt x="36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4" y="34"/>
                  <a:pt x="33" y="34"/>
                  <a:pt x="32" y="34"/>
                </a:cubicBezTo>
                <a:cubicBezTo>
                  <a:pt x="32" y="34"/>
                  <a:pt x="31" y="34"/>
                  <a:pt x="31" y="34"/>
                </a:cubicBezTo>
                <a:cubicBezTo>
                  <a:pt x="30" y="33"/>
                  <a:pt x="30" y="33"/>
                  <a:pt x="29" y="33"/>
                </a:cubicBezTo>
                <a:cubicBezTo>
                  <a:pt x="27" y="31"/>
                  <a:pt x="27" y="31"/>
                  <a:pt x="27" y="31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5"/>
                  <a:pt x="25" y="25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2"/>
                  <a:pt x="25" y="21"/>
                  <a:pt x="25" y="21"/>
                </a:cubicBezTo>
                <a:cubicBezTo>
                  <a:pt x="25" y="20"/>
                  <a:pt x="25" y="20"/>
                  <a:pt x="25" y="19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2" y="17"/>
                  <a:pt x="22" y="18"/>
                  <a:pt x="22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0" y="19"/>
                  <a:pt x="20" y="19"/>
                  <a:pt x="20" y="20"/>
                </a:cubicBezTo>
                <a:cubicBezTo>
                  <a:pt x="19" y="20"/>
                  <a:pt x="19" y="21"/>
                  <a:pt x="18" y="21"/>
                </a:cubicBezTo>
                <a:cubicBezTo>
                  <a:pt x="18" y="22"/>
                  <a:pt x="18" y="23"/>
                  <a:pt x="17" y="23"/>
                </a:cubicBezTo>
                <a:cubicBezTo>
                  <a:pt x="17" y="24"/>
                  <a:pt x="16" y="24"/>
                  <a:pt x="16" y="24"/>
                </a:cubicBezTo>
                <a:cubicBezTo>
                  <a:pt x="15" y="25"/>
                  <a:pt x="15" y="25"/>
                  <a:pt x="15" y="25"/>
                </a:cubicBezTo>
                <a:cubicBezTo>
                  <a:pt x="13" y="28"/>
                  <a:pt x="13" y="28"/>
                  <a:pt x="13" y="28"/>
                </a:cubicBezTo>
                <a:cubicBezTo>
                  <a:pt x="12" y="28"/>
                  <a:pt x="12" y="28"/>
                  <a:pt x="12" y="28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32"/>
                  <a:pt x="8" y="32"/>
                  <a:pt x="8" y="32"/>
                </a:cubicBezTo>
                <a:cubicBezTo>
                  <a:pt x="7" y="32"/>
                  <a:pt x="6" y="33"/>
                  <a:pt x="5" y="34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2" y="33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3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1"/>
                  <a:pt x="0" y="21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6"/>
                  <a:pt x="1" y="16"/>
                  <a:pt x="1" y="15"/>
                </a:cubicBezTo>
                <a:cubicBezTo>
                  <a:pt x="1" y="15"/>
                  <a:pt x="1" y="15"/>
                  <a:pt x="0" y="14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3"/>
                  <a:pt x="1" y="2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1"/>
                  <a:pt x="4" y="1"/>
                  <a:pt x="4" y="1"/>
                </a:cubicBezTo>
                <a:cubicBezTo>
                  <a:pt x="3" y="2"/>
                  <a:pt x="3" y="2"/>
                  <a:pt x="3" y="2"/>
                </a:cubicBezTo>
                <a:cubicBezTo>
                  <a:pt x="3" y="7"/>
                  <a:pt x="3" y="7"/>
                  <a:pt x="3" y="7"/>
                </a:cubicBezTo>
                <a:cubicBezTo>
                  <a:pt x="3" y="9"/>
                  <a:pt x="3" y="9"/>
                  <a:pt x="3" y="9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2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2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3" y="26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4" y="29"/>
                  <a:pt x="4" y="29"/>
                  <a:pt x="5" y="30"/>
                </a:cubicBezTo>
                <a:cubicBezTo>
                  <a:pt x="6" y="30"/>
                  <a:pt x="6" y="30"/>
                  <a:pt x="7" y="29"/>
                </a:cubicBezTo>
                <a:cubicBezTo>
                  <a:pt x="7" y="29"/>
                  <a:pt x="8" y="28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9" y="27"/>
                  <a:pt x="9" y="27"/>
                  <a:pt x="9" y="26"/>
                </a:cubicBezTo>
                <a:cubicBezTo>
                  <a:pt x="10" y="26"/>
                  <a:pt x="11" y="26"/>
                  <a:pt x="11" y="26"/>
                </a:cubicBezTo>
                <a:cubicBezTo>
                  <a:pt x="11" y="25"/>
                  <a:pt x="11" y="25"/>
                  <a:pt x="11" y="25"/>
                </a:cubicBezTo>
                <a:cubicBezTo>
                  <a:pt x="12" y="25"/>
                  <a:pt x="12" y="25"/>
                  <a:pt x="12" y="25"/>
                </a:cubicBezTo>
                <a:cubicBezTo>
                  <a:pt x="12" y="24"/>
                  <a:pt x="13" y="23"/>
                  <a:pt x="15" y="23"/>
                </a:cubicBezTo>
                <a:cubicBezTo>
                  <a:pt x="15" y="22"/>
                  <a:pt x="15" y="22"/>
                  <a:pt x="15" y="22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0"/>
                  <a:pt x="17" y="19"/>
                  <a:pt x="18" y="19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20" y="16"/>
                  <a:pt x="20" y="16"/>
                  <a:pt x="20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5"/>
                  <a:pt x="21" y="15"/>
                  <a:pt x="21" y="15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3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6" y="9"/>
                  <a:pt x="27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9" y="3"/>
                  <a:pt x="29" y="2"/>
                  <a:pt x="3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2"/>
                  <a:pt x="32" y="2"/>
                  <a:pt x="32" y="2"/>
                </a:cubicBezTo>
                <a:cubicBezTo>
                  <a:pt x="31" y="5"/>
                  <a:pt x="31" y="5"/>
                  <a:pt x="31" y="5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10"/>
                  <a:pt x="29" y="10"/>
                  <a:pt x="29" y="10"/>
                </a:cubicBezTo>
                <a:cubicBezTo>
                  <a:pt x="28" y="11"/>
                  <a:pt x="28" y="11"/>
                  <a:pt x="28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8"/>
                  <a:pt x="29" y="29"/>
                  <a:pt x="29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2" y="31"/>
                  <a:pt x="32" y="31"/>
                </a:cubicBezTo>
                <a:cubicBezTo>
                  <a:pt x="33" y="31"/>
                  <a:pt x="33" y="31"/>
                  <a:pt x="33" y="31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31"/>
                  <a:pt x="35" y="31"/>
                  <a:pt x="35" y="31"/>
                </a:cubicBezTo>
                <a:cubicBezTo>
                  <a:pt x="36" y="30"/>
                  <a:pt x="36" y="30"/>
                  <a:pt x="37" y="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0" name="Freeform 530"/>
          <p:cNvSpPr>
            <a:spLocks/>
          </p:cNvSpPr>
          <p:nvPr/>
        </p:nvSpPr>
        <p:spPr bwMode="auto">
          <a:xfrm>
            <a:off x="6545263" y="101601"/>
            <a:ext cx="82550" cy="101600"/>
          </a:xfrm>
          <a:custGeom>
            <a:avLst/>
            <a:gdLst/>
            <a:ahLst/>
            <a:cxnLst>
              <a:cxn ang="0">
                <a:pos x="29" y="33"/>
              </a:cxn>
              <a:cxn ang="0">
                <a:pos x="27" y="35"/>
              </a:cxn>
              <a:cxn ang="0">
                <a:pos x="24" y="36"/>
              </a:cxn>
              <a:cxn ang="0">
                <a:pos x="21" y="37"/>
              </a:cxn>
              <a:cxn ang="0">
                <a:pos x="18" y="37"/>
              </a:cxn>
              <a:cxn ang="0">
                <a:pos x="16" y="37"/>
              </a:cxn>
              <a:cxn ang="0">
                <a:pos x="14" y="38"/>
              </a:cxn>
              <a:cxn ang="0">
                <a:pos x="12" y="37"/>
              </a:cxn>
              <a:cxn ang="0">
                <a:pos x="9" y="37"/>
              </a:cxn>
              <a:cxn ang="0">
                <a:pos x="4" y="37"/>
              </a:cxn>
              <a:cxn ang="0">
                <a:pos x="3" y="37"/>
              </a:cxn>
              <a:cxn ang="0">
                <a:pos x="2" y="32"/>
              </a:cxn>
              <a:cxn ang="0">
                <a:pos x="2" y="32"/>
              </a:cxn>
              <a:cxn ang="0">
                <a:pos x="3" y="32"/>
              </a:cxn>
              <a:cxn ang="0">
                <a:pos x="5" y="33"/>
              </a:cxn>
              <a:cxn ang="0">
                <a:pos x="8" y="35"/>
              </a:cxn>
              <a:cxn ang="0">
                <a:pos x="22" y="34"/>
              </a:cxn>
              <a:cxn ang="0">
                <a:pos x="24" y="33"/>
              </a:cxn>
              <a:cxn ang="0">
                <a:pos x="27" y="31"/>
              </a:cxn>
              <a:cxn ang="0">
                <a:pos x="28" y="30"/>
              </a:cxn>
              <a:cxn ang="0">
                <a:pos x="27" y="28"/>
              </a:cxn>
              <a:cxn ang="0">
                <a:pos x="25" y="27"/>
              </a:cxn>
              <a:cxn ang="0">
                <a:pos x="23" y="26"/>
              </a:cxn>
              <a:cxn ang="0">
                <a:pos x="19" y="25"/>
              </a:cxn>
              <a:cxn ang="0">
                <a:pos x="17" y="24"/>
              </a:cxn>
              <a:cxn ang="0">
                <a:pos x="15" y="23"/>
              </a:cxn>
              <a:cxn ang="0">
                <a:pos x="9" y="21"/>
              </a:cxn>
              <a:cxn ang="0">
                <a:pos x="5" y="16"/>
              </a:cxn>
              <a:cxn ang="0">
                <a:pos x="4" y="10"/>
              </a:cxn>
              <a:cxn ang="0">
                <a:pos x="7" y="6"/>
              </a:cxn>
              <a:cxn ang="0">
                <a:pos x="15" y="1"/>
              </a:cxn>
              <a:cxn ang="0">
                <a:pos x="23" y="0"/>
              </a:cxn>
              <a:cxn ang="0">
                <a:pos x="25" y="1"/>
              </a:cxn>
              <a:cxn ang="0">
                <a:pos x="26" y="5"/>
              </a:cxn>
              <a:cxn ang="0">
                <a:pos x="21" y="3"/>
              </a:cxn>
              <a:cxn ang="0">
                <a:pos x="19" y="3"/>
              </a:cxn>
              <a:cxn ang="0">
                <a:pos x="14" y="5"/>
              </a:cxn>
              <a:cxn ang="0">
                <a:pos x="11" y="6"/>
              </a:cxn>
              <a:cxn ang="0">
                <a:pos x="9" y="8"/>
              </a:cxn>
              <a:cxn ang="0">
                <a:pos x="6" y="14"/>
              </a:cxn>
              <a:cxn ang="0">
                <a:pos x="8" y="17"/>
              </a:cxn>
              <a:cxn ang="0">
                <a:pos x="10" y="18"/>
              </a:cxn>
              <a:cxn ang="0">
                <a:pos x="14" y="20"/>
              </a:cxn>
              <a:cxn ang="0">
                <a:pos x="20" y="22"/>
              </a:cxn>
              <a:cxn ang="0">
                <a:pos x="24" y="24"/>
              </a:cxn>
              <a:cxn ang="0">
                <a:pos x="27" y="25"/>
              </a:cxn>
              <a:cxn ang="0">
                <a:pos x="29" y="27"/>
              </a:cxn>
              <a:cxn ang="0">
                <a:pos x="30" y="29"/>
              </a:cxn>
            </a:cxnLst>
            <a:rect l="0" t="0" r="r" b="b"/>
            <a:pathLst>
              <a:path w="31" h="38">
                <a:moveTo>
                  <a:pt x="31" y="30"/>
                </a:moveTo>
                <a:cubicBezTo>
                  <a:pt x="31" y="31"/>
                  <a:pt x="31" y="31"/>
                  <a:pt x="31" y="31"/>
                </a:cubicBezTo>
                <a:cubicBezTo>
                  <a:pt x="30" y="31"/>
                  <a:pt x="30" y="32"/>
                  <a:pt x="29" y="33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6" y="36"/>
                  <a:pt x="26" y="36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3" y="36"/>
                  <a:pt x="23" y="37"/>
                </a:cubicBezTo>
                <a:cubicBezTo>
                  <a:pt x="23" y="37"/>
                  <a:pt x="22" y="37"/>
                  <a:pt x="22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8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7"/>
                  <a:pt x="10" y="37"/>
                  <a:pt x="10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8" y="37"/>
                  <a:pt x="7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5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2" y="36"/>
                  <a:pt x="2" y="36"/>
                  <a:pt x="2" y="36"/>
                </a:cubicBezTo>
                <a:cubicBezTo>
                  <a:pt x="1" y="36"/>
                  <a:pt x="0" y="35"/>
                  <a:pt x="0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4" y="33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4"/>
                  <a:pt x="5" y="34"/>
                  <a:pt x="5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6" y="32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3" y="25"/>
                  <a:pt x="22" y="25"/>
                </a:cubicBezTo>
                <a:cubicBezTo>
                  <a:pt x="22" y="25"/>
                  <a:pt x="22" y="25"/>
                  <a:pt x="22" y="25"/>
                </a:cubicBezTo>
                <a:cubicBezTo>
                  <a:pt x="21" y="25"/>
                  <a:pt x="20" y="25"/>
                  <a:pt x="19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5" y="8"/>
                  <a:pt x="5" y="8"/>
                </a:cubicBezTo>
                <a:cubicBezTo>
                  <a:pt x="6" y="7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8" y="5"/>
                  <a:pt x="8" y="5"/>
                  <a:pt x="9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5" y="1"/>
                  <a:pt x="15" y="1"/>
                  <a:pt x="15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5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4"/>
                  <a:pt x="26" y="4"/>
                  <a:pt x="26" y="5"/>
                </a:cubicBezTo>
                <a:cubicBezTo>
                  <a:pt x="26" y="5"/>
                  <a:pt x="25" y="5"/>
                  <a:pt x="25" y="5"/>
                </a:cubicBezTo>
                <a:cubicBezTo>
                  <a:pt x="25" y="5"/>
                  <a:pt x="24" y="5"/>
                  <a:pt x="24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3"/>
                  <a:pt x="17" y="4"/>
                  <a:pt x="16" y="4"/>
                </a:cubicBezTo>
                <a:cubicBezTo>
                  <a:pt x="15" y="4"/>
                  <a:pt x="14" y="5"/>
                  <a:pt x="14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1" y="6"/>
                  <a:pt x="11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8" y="9"/>
                  <a:pt x="8" y="9"/>
                </a:cubicBezTo>
                <a:cubicBezTo>
                  <a:pt x="7" y="10"/>
                  <a:pt x="7" y="10"/>
                  <a:pt x="7" y="10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7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3"/>
                  <a:pt x="21" y="23"/>
                  <a:pt x="21" y="23"/>
                </a:cubicBezTo>
                <a:cubicBezTo>
                  <a:pt x="22" y="23"/>
                  <a:pt x="22" y="23"/>
                  <a:pt x="23" y="23"/>
                </a:cubicBezTo>
                <a:cubicBezTo>
                  <a:pt x="23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6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30"/>
                  <a:pt x="31" y="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1" name="Freeform 531"/>
          <p:cNvSpPr>
            <a:spLocks noEditPoints="1"/>
          </p:cNvSpPr>
          <p:nvPr/>
        </p:nvSpPr>
        <p:spPr bwMode="auto">
          <a:xfrm>
            <a:off x="6648450" y="96838"/>
            <a:ext cx="65087" cy="111125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8" y="4"/>
              </a:cxn>
              <a:cxn ang="0">
                <a:pos x="15" y="3"/>
              </a:cxn>
              <a:cxn ang="0">
                <a:pos x="12" y="5"/>
              </a:cxn>
              <a:cxn ang="0">
                <a:pos x="11" y="5"/>
              </a:cxn>
              <a:cxn ang="0">
                <a:pos x="11" y="6"/>
              </a:cxn>
              <a:cxn ang="0">
                <a:pos x="10" y="8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3" y="15"/>
              </a:cxn>
              <a:cxn ang="0">
                <a:pos x="14" y="13"/>
              </a:cxn>
              <a:cxn ang="0">
                <a:pos x="23" y="31"/>
              </a:cxn>
              <a:cxn ang="0">
                <a:pos x="22" y="36"/>
              </a:cxn>
              <a:cxn ang="0">
                <a:pos x="19" y="38"/>
              </a:cxn>
              <a:cxn ang="0">
                <a:pos x="16" y="40"/>
              </a:cxn>
              <a:cxn ang="0">
                <a:pos x="14" y="42"/>
              </a:cxn>
              <a:cxn ang="0">
                <a:pos x="11" y="42"/>
              </a:cxn>
              <a:cxn ang="0">
                <a:pos x="7" y="42"/>
              </a:cxn>
              <a:cxn ang="0">
                <a:pos x="3" y="39"/>
              </a:cxn>
              <a:cxn ang="0">
                <a:pos x="1" y="37"/>
              </a:cxn>
              <a:cxn ang="0">
                <a:pos x="0" y="29"/>
              </a:cxn>
              <a:cxn ang="0">
                <a:pos x="1" y="24"/>
              </a:cxn>
              <a:cxn ang="0">
                <a:pos x="2" y="21"/>
              </a:cxn>
              <a:cxn ang="0">
                <a:pos x="1" y="18"/>
              </a:cxn>
              <a:cxn ang="0">
                <a:pos x="2" y="12"/>
              </a:cxn>
              <a:cxn ang="0">
                <a:pos x="4" y="12"/>
              </a:cxn>
              <a:cxn ang="0">
                <a:pos x="8" y="5"/>
              </a:cxn>
              <a:cxn ang="0">
                <a:pos x="9" y="4"/>
              </a:cxn>
              <a:cxn ang="0">
                <a:pos x="13" y="1"/>
              </a:cxn>
              <a:cxn ang="0">
                <a:pos x="16" y="0"/>
              </a:cxn>
              <a:cxn ang="0">
                <a:pos x="17" y="0"/>
              </a:cxn>
              <a:cxn ang="0">
                <a:pos x="20" y="3"/>
              </a:cxn>
              <a:cxn ang="0">
                <a:pos x="21" y="7"/>
              </a:cxn>
              <a:cxn ang="0">
                <a:pos x="20" y="12"/>
              </a:cxn>
              <a:cxn ang="0">
                <a:pos x="13" y="19"/>
              </a:cxn>
              <a:cxn ang="0">
                <a:pos x="10" y="20"/>
              </a:cxn>
              <a:cxn ang="0">
                <a:pos x="7" y="21"/>
              </a:cxn>
              <a:cxn ang="0">
                <a:pos x="3" y="24"/>
              </a:cxn>
              <a:cxn ang="0">
                <a:pos x="3" y="30"/>
              </a:cxn>
              <a:cxn ang="0">
                <a:pos x="2" y="32"/>
              </a:cxn>
              <a:cxn ang="0">
                <a:pos x="4" y="37"/>
              </a:cxn>
              <a:cxn ang="0">
                <a:pos x="8" y="39"/>
              </a:cxn>
              <a:cxn ang="0">
                <a:pos x="15" y="37"/>
              </a:cxn>
              <a:cxn ang="0">
                <a:pos x="17" y="36"/>
              </a:cxn>
              <a:cxn ang="0">
                <a:pos x="20" y="34"/>
              </a:cxn>
              <a:cxn ang="0">
                <a:pos x="23" y="31"/>
              </a:cxn>
            </a:cxnLst>
            <a:rect l="0" t="0" r="r" b="b"/>
            <a:pathLst>
              <a:path w="24" h="42">
                <a:moveTo>
                  <a:pt x="16" y="12"/>
                </a:moveTo>
                <a:cubicBezTo>
                  <a:pt x="16" y="12"/>
                  <a:pt x="17" y="11"/>
                  <a:pt x="17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8"/>
                  <a:pt x="19" y="8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5"/>
                  <a:pt x="18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4"/>
                  <a:pt x="14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2"/>
                </a:cubicBezTo>
                <a:cubicBezTo>
                  <a:pt x="7" y="12"/>
                  <a:pt x="6" y="14"/>
                  <a:pt x="5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9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1" y="16"/>
                  <a:pt x="11" y="16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6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4" y="32"/>
                  <a:pt x="24" y="32"/>
                  <a:pt x="24" y="32"/>
                </a:cubicBezTo>
                <a:cubicBezTo>
                  <a:pt x="24" y="33"/>
                  <a:pt x="23" y="33"/>
                  <a:pt x="23" y="34"/>
                </a:cubicBezTo>
                <a:cubicBezTo>
                  <a:pt x="22" y="34"/>
                  <a:pt x="22" y="35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8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2"/>
                </a:cubicBezTo>
                <a:cubicBezTo>
                  <a:pt x="1" y="22"/>
                  <a:pt x="2" y="22"/>
                  <a:pt x="2" y="21"/>
                </a:cubicBezTo>
                <a:cubicBezTo>
                  <a:pt x="2" y="21"/>
                  <a:pt x="2" y="20"/>
                  <a:pt x="1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2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4" y="13"/>
                  <a:pt x="5" y="12"/>
                </a:cubicBezTo>
                <a:cubicBezTo>
                  <a:pt x="5" y="12"/>
                  <a:pt x="4" y="12"/>
                  <a:pt x="4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6" y="10"/>
                  <a:pt x="6" y="8"/>
                  <a:pt x="7" y="7"/>
                </a:cubicBezTo>
                <a:cubicBezTo>
                  <a:pt x="8" y="7"/>
                  <a:pt x="8" y="6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10" y="3"/>
                </a:cubicBezTo>
                <a:cubicBezTo>
                  <a:pt x="11" y="3"/>
                  <a:pt x="11" y="2"/>
                  <a:pt x="12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1"/>
                  <a:pt x="13" y="1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1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20" y="2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4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5" y="20"/>
                </a:cubicBezTo>
                <a:cubicBezTo>
                  <a:pt x="4" y="21"/>
                  <a:pt x="4" y="22"/>
                  <a:pt x="4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3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2" y="34"/>
                </a:cubicBezTo>
                <a:cubicBezTo>
                  <a:pt x="2" y="35"/>
                  <a:pt x="3" y="35"/>
                  <a:pt x="3" y="35"/>
                </a:cubicBezTo>
                <a:cubicBezTo>
                  <a:pt x="3" y="36"/>
                  <a:pt x="3" y="36"/>
                  <a:pt x="4" y="37"/>
                </a:cubicBezTo>
                <a:cubicBezTo>
                  <a:pt x="4" y="37"/>
                  <a:pt x="5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5" y="38"/>
                  <a:pt x="15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6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19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1"/>
                </a:cubicBezTo>
                <a:cubicBezTo>
                  <a:pt x="22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2" name="Freeform 532"/>
          <p:cNvSpPr>
            <a:spLocks/>
          </p:cNvSpPr>
          <p:nvPr/>
        </p:nvSpPr>
        <p:spPr bwMode="auto">
          <a:xfrm>
            <a:off x="4759325" y="4102101"/>
            <a:ext cx="74612" cy="98425"/>
          </a:xfrm>
          <a:custGeom>
            <a:avLst/>
            <a:gdLst/>
            <a:ahLst/>
            <a:cxnLst>
              <a:cxn ang="0">
                <a:pos x="26" y="24"/>
              </a:cxn>
              <a:cxn ang="0">
                <a:pos x="26" y="26"/>
              </a:cxn>
              <a:cxn ang="0">
                <a:pos x="25" y="28"/>
              </a:cxn>
              <a:cxn ang="0">
                <a:pos x="22" y="31"/>
              </a:cxn>
              <a:cxn ang="0">
                <a:pos x="19" y="33"/>
              </a:cxn>
              <a:cxn ang="0">
                <a:pos x="17" y="34"/>
              </a:cxn>
              <a:cxn ang="0">
                <a:pos x="14" y="36"/>
              </a:cxn>
              <a:cxn ang="0">
                <a:pos x="11" y="36"/>
              </a:cxn>
              <a:cxn ang="0">
                <a:pos x="9" y="37"/>
              </a:cxn>
              <a:cxn ang="0">
                <a:pos x="7" y="37"/>
              </a:cxn>
              <a:cxn ang="0">
                <a:pos x="6" y="36"/>
              </a:cxn>
              <a:cxn ang="0">
                <a:pos x="3" y="34"/>
              </a:cxn>
              <a:cxn ang="0">
                <a:pos x="1" y="30"/>
              </a:cxn>
              <a:cxn ang="0">
                <a:pos x="0" y="29"/>
              </a:cxn>
              <a:cxn ang="0">
                <a:pos x="0" y="27"/>
              </a:cxn>
              <a:cxn ang="0">
                <a:pos x="0" y="24"/>
              </a:cxn>
              <a:cxn ang="0">
                <a:pos x="0" y="22"/>
              </a:cxn>
              <a:cxn ang="0">
                <a:pos x="0" y="19"/>
              </a:cxn>
              <a:cxn ang="0">
                <a:pos x="1" y="16"/>
              </a:cxn>
              <a:cxn ang="0">
                <a:pos x="2" y="14"/>
              </a:cxn>
              <a:cxn ang="0">
                <a:pos x="2" y="13"/>
              </a:cxn>
              <a:cxn ang="0">
                <a:pos x="6" y="6"/>
              </a:cxn>
              <a:cxn ang="0">
                <a:pos x="7" y="4"/>
              </a:cxn>
              <a:cxn ang="0">
                <a:pos x="9" y="1"/>
              </a:cxn>
              <a:cxn ang="0">
                <a:pos x="13" y="0"/>
              </a:cxn>
              <a:cxn ang="0">
                <a:pos x="16" y="2"/>
              </a:cxn>
              <a:cxn ang="0">
                <a:pos x="19" y="3"/>
              </a:cxn>
              <a:cxn ang="0">
                <a:pos x="19" y="5"/>
              </a:cxn>
              <a:cxn ang="0">
                <a:pos x="20" y="7"/>
              </a:cxn>
              <a:cxn ang="0">
                <a:pos x="20" y="9"/>
              </a:cxn>
              <a:cxn ang="0">
                <a:pos x="20" y="10"/>
              </a:cxn>
              <a:cxn ang="0">
                <a:pos x="19" y="13"/>
              </a:cxn>
              <a:cxn ang="0">
                <a:pos x="17" y="8"/>
              </a:cxn>
              <a:cxn ang="0">
                <a:pos x="16" y="6"/>
              </a:cxn>
              <a:cxn ang="0">
                <a:pos x="14" y="4"/>
              </a:cxn>
              <a:cxn ang="0">
                <a:pos x="11" y="4"/>
              </a:cxn>
              <a:cxn ang="0">
                <a:pos x="8" y="7"/>
              </a:cxn>
              <a:cxn ang="0">
                <a:pos x="6" y="11"/>
              </a:cxn>
              <a:cxn ang="0">
                <a:pos x="5" y="13"/>
              </a:cxn>
              <a:cxn ang="0">
                <a:pos x="4" y="15"/>
              </a:cxn>
              <a:cxn ang="0">
                <a:pos x="3" y="18"/>
              </a:cxn>
              <a:cxn ang="0">
                <a:pos x="2" y="21"/>
              </a:cxn>
              <a:cxn ang="0">
                <a:pos x="2" y="23"/>
              </a:cxn>
              <a:cxn ang="0">
                <a:pos x="2" y="26"/>
              </a:cxn>
              <a:cxn ang="0">
                <a:pos x="2" y="27"/>
              </a:cxn>
              <a:cxn ang="0">
                <a:pos x="3" y="30"/>
              </a:cxn>
              <a:cxn ang="0">
                <a:pos x="4" y="31"/>
              </a:cxn>
              <a:cxn ang="0">
                <a:pos x="5" y="32"/>
              </a:cxn>
              <a:cxn ang="0">
                <a:pos x="10" y="33"/>
              </a:cxn>
              <a:cxn ang="0">
                <a:pos x="12" y="33"/>
              </a:cxn>
              <a:cxn ang="0">
                <a:pos x="13" y="32"/>
              </a:cxn>
              <a:cxn ang="0">
                <a:pos x="17" y="30"/>
              </a:cxn>
              <a:cxn ang="0">
                <a:pos x="20" y="29"/>
              </a:cxn>
              <a:cxn ang="0">
                <a:pos x="22" y="28"/>
              </a:cxn>
              <a:cxn ang="0">
                <a:pos x="26" y="22"/>
              </a:cxn>
              <a:cxn ang="0">
                <a:pos x="27" y="20"/>
              </a:cxn>
            </a:cxnLst>
            <a:rect l="0" t="0" r="r" b="b"/>
            <a:pathLst>
              <a:path w="28" h="37">
                <a:moveTo>
                  <a:pt x="28" y="22"/>
                </a:move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4"/>
                  <a:pt x="26" y="25"/>
                </a:cubicBezTo>
                <a:cubicBezTo>
                  <a:pt x="26" y="25"/>
                  <a:pt x="26" y="25"/>
                  <a:pt x="26" y="26"/>
                </a:cubicBezTo>
                <a:cubicBezTo>
                  <a:pt x="26" y="26"/>
                  <a:pt x="26" y="26"/>
                  <a:pt x="25" y="26"/>
                </a:cubicBezTo>
                <a:cubicBezTo>
                  <a:pt x="25" y="27"/>
                  <a:pt x="25" y="27"/>
                  <a:pt x="25" y="28"/>
                </a:cubicBezTo>
                <a:cubicBezTo>
                  <a:pt x="24" y="28"/>
                  <a:pt x="24" y="29"/>
                  <a:pt x="24" y="29"/>
                </a:cubicBezTo>
                <a:cubicBezTo>
                  <a:pt x="23" y="30"/>
                  <a:pt x="23" y="30"/>
                  <a:pt x="22" y="31"/>
                </a:cubicBezTo>
                <a:cubicBezTo>
                  <a:pt x="22" y="31"/>
                  <a:pt x="21" y="31"/>
                  <a:pt x="21" y="32"/>
                </a:cubicBezTo>
                <a:cubicBezTo>
                  <a:pt x="20" y="32"/>
                  <a:pt x="20" y="33"/>
                  <a:pt x="19" y="33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3"/>
                  <a:pt x="18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4" y="36"/>
                  <a:pt x="14" y="36"/>
                  <a:pt x="14" y="36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7"/>
                  <a:pt x="7" y="37"/>
                  <a:pt x="7" y="37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2"/>
                  <a:pt x="1" y="31"/>
                  <a:pt x="1" y="30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0"/>
                  <a:pt x="1" y="20"/>
                  <a:pt x="1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3"/>
                  <a:pt x="2" y="13"/>
                </a:cubicBezTo>
                <a:cubicBezTo>
                  <a:pt x="3" y="11"/>
                  <a:pt x="3" y="10"/>
                  <a:pt x="4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2"/>
                  <a:pt x="8" y="2"/>
                </a:cubicBezTo>
                <a:cubicBezTo>
                  <a:pt x="8" y="2"/>
                  <a:pt x="9" y="2"/>
                  <a:pt x="9" y="1"/>
                </a:cubicBezTo>
                <a:cubicBezTo>
                  <a:pt x="9" y="0"/>
                  <a:pt x="10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4" y="0"/>
                  <a:pt x="15" y="1"/>
                  <a:pt x="15" y="1"/>
                </a:cubicBezTo>
                <a:cubicBezTo>
                  <a:pt x="16" y="1"/>
                  <a:pt x="16" y="2"/>
                  <a:pt x="16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9" y="13"/>
                  <a:pt x="19" y="13"/>
                  <a:pt x="19" y="13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6" y="6"/>
                  <a:pt x="16" y="6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4"/>
                  <a:pt x="14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1" y="4"/>
                  <a:pt x="10" y="4"/>
                  <a:pt x="10" y="5"/>
                </a:cubicBezTo>
                <a:cubicBezTo>
                  <a:pt x="9" y="5"/>
                  <a:pt x="8" y="6"/>
                  <a:pt x="8" y="7"/>
                </a:cubicBezTo>
                <a:cubicBezTo>
                  <a:pt x="7" y="8"/>
                  <a:pt x="6" y="9"/>
                  <a:pt x="6" y="9"/>
                </a:cubicBezTo>
                <a:cubicBezTo>
                  <a:pt x="6" y="11"/>
                  <a:pt x="6" y="11"/>
                  <a:pt x="6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3" y="16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5" y="32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9" y="33"/>
                  <a:pt x="9" y="33"/>
                  <a:pt x="9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1" y="33"/>
                  <a:pt x="11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3"/>
                  <a:pt x="13" y="32"/>
                  <a:pt x="13" y="32"/>
                </a:cubicBezTo>
                <a:cubicBezTo>
                  <a:pt x="14" y="32"/>
                  <a:pt x="14" y="32"/>
                  <a:pt x="15" y="32"/>
                </a:cubicBezTo>
                <a:cubicBezTo>
                  <a:pt x="15" y="31"/>
                  <a:pt x="16" y="30"/>
                  <a:pt x="17" y="30"/>
                </a:cubicBezTo>
                <a:cubicBezTo>
                  <a:pt x="17" y="30"/>
                  <a:pt x="17" y="30"/>
                  <a:pt x="17" y="30"/>
                </a:cubicBezTo>
                <a:cubicBezTo>
                  <a:pt x="19" y="30"/>
                  <a:pt x="20" y="29"/>
                  <a:pt x="20" y="29"/>
                </a:cubicBezTo>
                <a:cubicBezTo>
                  <a:pt x="20" y="28"/>
                  <a:pt x="20" y="28"/>
                  <a:pt x="21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4" y="25"/>
                  <a:pt x="25" y="24"/>
                  <a:pt x="25" y="24"/>
                </a:cubicBezTo>
                <a:cubicBezTo>
                  <a:pt x="26" y="23"/>
                  <a:pt x="26" y="23"/>
                  <a:pt x="26" y="22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0"/>
                  <a:pt x="27" y="20"/>
                  <a:pt x="27" y="20"/>
                </a:cubicBezTo>
                <a:cubicBezTo>
                  <a:pt x="28" y="20"/>
                  <a:pt x="28" y="21"/>
                  <a:pt x="28" y="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3" name="Freeform 533"/>
          <p:cNvSpPr>
            <a:spLocks noEditPoints="1"/>
          </p:cNvSpPr>
          <p:nvPr/>
        </p:nvSpPr>
        <p:spPr bwMode="auto">
          <a:xfrm>
            <a:off x="4849813" y="4102101"/>
            <a:ext cx="73025" cy="103188"/>
          </a:xfrm>
          <a:custGeom>
            <a:avLst/>
            <a:gdLst/>
            <a:ahLst/>
            <a:cxnLst>
              <a:cxn ang="0">
                <a:pos x="24" y="16"/>
              </a:cxn>
              <a:cxn ang="0">
                <a:pos x="24" y="15"/>
              </a:cxn>
              <a:cxn ang="0">
                <a:pos x="24" y="12"/>
              </a:cxn>
              <a:cxn ang="0">
                <a:pos x="22" y="9"/>
              </a:cxn>
              <a:cxn ang="0">
                <a:pos x="21" y="8"/>
              </a:cxn>
              <a:cxn ang="0">
                <a:pos x="20" y="7"/>
              </a:cxn>
              <a:cxn ang="0">
                <a:pos x="19" y="5"/>
              </a:cxn>
              <a:cxn ang="0">
                <a:pos x="15" y="3"/>
              </a:cxn>
              <a:cxn ang="0">
                <a:pos x="11" y="7"/>
              </a:cxn>
              <a:cxn ang="0">
                <a:pos x="7" y="10"/>
              </a:cxn>
              <a:cxn ang="0">
                <a:pos x="6" y="15"/>
              </a:cxn>
              <a:cxn ang="0">
                <a:pos x="5" y="18"/>
              </a:cxn>
              <a:cxn ang="0">
                <a:pos x="3" y="22"/>
              </a:cxn>
              <a:cxn ang="0">
                <a:pos x="3" y="24"/>
              </a:cxn>
              <a:cxn ang="0">
                <a:pos x="2" y="30"/>
              </a:cxn>
              <a:cxn ang="0">
                <a:pos x="3" y="35"/>
              </a:cxn>
              <a:cxn ang="0">
                <a:pos x="6" y="36"/>
              </a:cxn>
              <a:cxn ang="0">
                <a:pos x="9" y="36"/>
              </a:cxn>
              <a:cxn ang="0">
                <a:pos x="11" y="35"/>
              </a:cxn>
              <a:cxn ang="0">
                <a:pos x="14" y="34"/>
              </a:cxn>
              <a:cxn ang="0">
                <a:pos x="16" y="32"/>
              </a:cxn>
              <a:cxn ang="0">
                <a:pos x="19" y="29"/>
              </a:cxn>
              <a:cxn ang="0">
                <a:pos x="22" y="27"/>
              </a:cxn>
              <a:cxn ang="0">
                <a:pos x="24" y="24"/>
              </a:cxn>
              <a:cxn ang="0">
                <a:pos x="24" y="22"/>
              </a:cxn>
              <a:cxn ang="0">
                <a:pos x="24" y="20"/>
              </a:cxn>
              <a:cxn ang="0">
                <a:pos x="24" y="18"/>
              </a:cxn>
              <a:cxn ang="0">
                <a:pos x="27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9" y="39"/>
              </a:cxn>
              <a:cxn ang="0">
                <a:pos x="6" y="38"/>
              </a:cxn>
              <a:cxn ang="0">
                <a:pos x="1" y="34"/>
              </a:cxn>
              <a:cxn ang="0">
                <a:pos x="0" y="28"/>
              </a:cxn>
              <a:cxn ang="0">
                <a:pos x="0" y="24"/>
              </a:cxn>
              <a:cxn ang="0">
                <a:pos x="2" y="20"/>
              </a:cxn>
              <a:cxn ang="0">
                <a:pos x="2" y="18"/>
              </a:cxn>
              <a:cxn ang="0">
                <a:pos x="3" y="14"/>
              </a:cxn>
              <a:cxn ang="0">
                <a:pos x="5" y="11"/>
              </a:cxn>
              <a:cxn ang="0">
                <a:pos x="6" y="8"/>
              </a:cxn>
              <a:cxn ang="0">
                <a:pos x="7" y="5"/>
              </a:cxn>
              <a:cxn ang="0">
                <a:pos x="11" y="1"/>
              </a:cxn>
              <a:cxn ang="0">
                <a:pos x="15" y="1"/>
              </a:cxn>
              <a:cxn ang="0">
                <a:pos x="18" y="2"/>
              </a:cxn>
              <a:cxn ang="0">
                <a:pos x="20" y="3"/>
              </a:cxn>
              <a:cxn ang="0">
                <a:pos x="23" y="6"/>
              </a:cxn>
              <a:cxn ang="0">
                <a:pos x="26" y="13"/>
              </a:cxn>
            </a:cxnLst>
            <a:rect l="0" t="0" r="r" b="b"/>
            <a:pathLst>
              <a:path w="27" h="39">
                <a:moveTo>
                  <a:pt x="24" y="18"/>
                </a:move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10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1" y="9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2" y="8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3" y="4"/>
                  <a:pt x="13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3" y="35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8" y="31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19"/>
                </a:cubicBezTo>
                <a:cubicBezTo>
                  <a:pt x="24" y="19"/>
                  <a:pt x="25" y="18"/>
                  <a:pt x="25" y="18"/>
                </a:cubicBezTo>
                <a:cubicBezTo>
                  <a:pt x="25" y="18"/>
                  <a:pt x="24" y="18"/>
                  <a:pt x="24" y="18"/>
                </a:cubicBezTo>
                <a:close/>
                <a:moveTo>
                  <a:pt x="27" y="16"/>
                </a:moveTo>
                <a:cubicBezTo>
                  <a:pt x="26" y="17"/>
                  <a:pt x="26" y="17"/>
                  <a:pt x="26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4" y="26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3"/>
                  <a:pt x="18" y="34"/>
                  <a:pt x="18" y="34"/>
                </a:cubicBezTo>
                <a:cubicBezTo>
                  <a:pt x="18" y="34"/>
                  <a:pt x="17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5" y="36"/>
                  <a:pt x="15" y="36"/>
                  <a:pt x="13" y="36"/>
                </a:cubicBezTo>
                <a:cubicBezTo>
                  <a:pt x="13" y="37"/>
                  <a:pt x="12" y="37"/>
                  <a:pt x="12" y="37"/>
                </a:cubicBezTo>
                <a:cubicBezTo>
                  <a:pt x="12" y="37"/>
                  <a:pt x="12" y="37"/>
                  <a:pt x="11" y="37"/>
                </a:cubicBezTo>
                <a:cubicBezTo>
                  <a:pt x="11" y="37"/>
                  <a:pt x="10" y="38"/>
                  <a:pt x="9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2" y="36"/>
                  <a:pt x="1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5"/>
                  <a:pt x="0" y="24"/>
                  <a:pt x="0" y="24"/>
                </a:cubicBezTo>
                <a:cubicBezTo>
                  <a:pt x="0" y="24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3" y="19"/>
                  <a:pt x="3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5"/>
                  <a:pt x="3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3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5" y="10"/>
                  <a:pt x="5" y="10"/>
                  <a:pt x="4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6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2" y="1"/>
                  <a:pt x="12" y="0"/>
                  <a:pt x="12" y="0"/>
                </a:cubicBezTo>
                <a:cubicBezTo>
                  <a:pt x="12" y="0"/>
                  <a:pt x="12" y="1"/>
                  <a:pt x="13" y="1"/>
                </a:cubicBezTo>
                <a:cubicBezTo>
                  <a:pt x="13" y="1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7" y="1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4"/>
                  <a:pt x="22" y="4"/>
                  <a:pt x="22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6"/>
                  <a:pt x="27" y="16"/>
                  <a:pt x="2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4" name="Freeform 534"/>
          <p:cNvSpPr>
            <a:spLocks/>
          </p:cNvSpPr>
          <p:nvPr/>
        </p:nvSpPr>
        <p:spPr bwMode="auto">
          <a:xfrm>
            <a:off x="4932363" y="4097338"/>
            <a:ext cx="141287" cy="100013"/>
          </a:xfrm>
          <a:custGeom>
            <a:avLst/>
            <a:gdLst/>
            <a:ahLst/>
            <a:cxnLst>
              <a:cxn ang="0">
                <a:pos x="53" y="5"/>
              </a:cxn>
              <a:cxn ang="0">
                <a:pos x="51" y="12"/>
              </a:cxn>
              <a:cxn ang="0">
                <a:pos x="47" y="20"/>
              </a:cxn>
              <a:cxn ang="0">
                <a:pos x="43" y="27"/>
              </a:cxn>
              <a:cxn ang="0">
                <a:pos x="38" y="38"/>
              </a:cxn>
              <a:cxn ang="0">
                <a:pos x="34" y="31"/>
              </a:cxn>
              <a:cxn ang="0">
                <a:pos x="32" y="26"/>
              </a:cxn>
              <a:cxn ang="0">
                <a:pos x="26" y="15"/>
              </a:cxn>
              <a:cxn ang="0">
                <a:pos x="22" y="19"/>
              </a:cxn>
              <a:cxn ang="0">
                <a:pos x="18" y="26"/>
              </a:cxn>
              <a:cxn ang="0">
                <a:pos x="15" y="33"/>
              </a:cxn>
              <a:cxn ang="0">
                <a:pos x="13" y="37"/>
              </a:cxn>
              <a:cxn ang="0">
                <a:pos x="12" y="38"/>
              </a:cxn>
              <a:cxn ang="0">
                <a:pos x="10" y="36"/>
              </a:cxn>
              <a:cxn ang="0">
                <a:pos x="9" y="31"/>
              </a:cxn>
              <a:cxn ang="0">
                <a:pos x="7" y="24"/>
              </a:cxn>
              <a:cxn ang="0">
                <a:pos x="6" y="20"/>
              </a:cxn>
              <a:cxn ang="0">
                <a:pos x="4" y="15"/>
              </a:cxn>
              <a:cxn ang="0">
                <a:pos x="3" y="10"/>
              </a:cxn>
              <a:cxn ang="0">
                <a:pos x="2" y="6"/>
              </a:cxn>
              <a:cxn ang="0">
                <a:pos x="0" y="3"/>
              </a:cxn>
              <a:cxn ang="0">
                <a:pos x="3" y="1"/>
              </a:cxn>
              <a:cxn ang="0">
                <a:pos x="5" y="3"/>
              </a:cxn>
              <a:cxn ang="0">
                <a:pos x="5" y="6"/>
              </a:cxn>
              <a:cxn ang="0">
                <a:pos x="6" y="9"/>
              </a:cxn>
              <a:cxn ang="0">
                <a:pos x="7" y="17"/>
              </a:cxn>
              <a:cxn ang="0">
                <a:pos x="10" y="25"/>
              </a:cxn>
              <a:cxn ang="0">
                <a:pos x="11" y="31"/>
              </a:cxn>
              <a:cxn ang="0">
                <a:pos x="16" y="25"/>
              </a:cxn>
              <a:cxn ang="0">
                <a:pos x="18" y="20"/>
              </a:cxn>
              <a:cxn ang="0">
                <a:pos x="20" y="19"/>
              </a:cxn>
              <a:cxn ang="0">
                <a:pos x="21" y="18"/>
              </a:cxn>
              <a:cxn ang="0">
                <a:pos x="21" y="17"/>
              </a:cxn>
              <a:cxn ang="0">
                <a:pos x="21" y="16"/>
              </a:cxn>
              <a:cxn ang="0">
                <a:pos x="23" y="16"/>
              </a:cxn>
              <a:cxn ang="0">
                <a:pos x="23" y="12"/>
              </a:cxn>
              <a:cxn ang="0">
                <a:pos x="24" y="12"/>
              </a:cxn>
              <a:cxn ang="0">
                <a:pos x="24" y="11"/>
              </a:cxn>
              <a:cxn ang="0">
                <a:pos x="25" y="6"/>
              </a:cxn>
              <a:cxn ang="0">
                <a:pos x="28" y="10"/>
              </a:cxn>
              <a:cxn ang="0">
                <a:pos x="29" y="14"/>
              </a:cxn>
              <a:cxn ang="0">
                <a:pos x="31" y="19"/>
              </a:cxn>
              <a:cxn ang="0">
                <a:pos x="33" y="24"/>
              </a:cxn>
              <a:cxn ang="0">
                <a:pos x="38" y="32"/>
              </a:cxn>
              <a:cxn ang="0">
                <a:pos x="42" y="24"/>
              </a:cxn>
              <a:cxn ang="0">
                <a:pos x="45" y="19"/>
              </a:cxn>
              <a:cxn ang="0">
                <a:pos x="45" y="18"/>
              </a:cxn>
              <a:cxn ang="0">
                <a:pos x="48" y="11"/>
              </a:cxn>
              <a:cxn ang="0">
                <a:pos x="50" y="6"/>
              </a:cxn>
              <a:cxn ang="0">
                <a:pos x="51" y="0"/>
              </a:cxn>
              <a:cxn ang="0">
                <a:pos x="53" y="3"/>
              </a:cxn>
            </a:cxnLst>
            <a:rect l="0" t="0" r="r" b="b"/>
            <a:pathLst>
              <a:path w="53" h="38">
                <a:moveTo>
                  <a:pt x="53" y="3"/>
                </a:move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3" y="5"/>
                  <a:pt x="53" y="5"/>
                </a:cubicBezTo>
                <a:cubicBezTo>
                  <a:pt x="52" y="9"/>
                  <a:pt x="52" y="9"/>
                  <a:pt x="52" y="9"/>
                </a:cubicBezTo>
                <a:cubicBezTo>
                  <a:pt x="51" y="10"/>
                  <a:pt x="51" y="10"/>
                  <a:pt x="51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48" y="17"/>
                  <a:pt x="48" y="17"/>
                  <a:pt x="48" y="17"/>
                </a:cubicBezTo>
                <a:cubicBezTo>
                  <a:pt x="47" y="20"/>
                  <a:pt x="47" y="20"/>
                  <a:pt x="47" y="20"/>
                </a:cubicBezTo>
                <a:cubicBezTo>
                  <a:pt x="45" y="24"/>
                  <a:pt x="45" y="24"/>
                  <a:pt x="45" y="24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7"/>
                  <a:pt x="43" y="27"/>
                  <a:pt x="43" y="27"/>
                </a:cubicBezTo>
                <a:cubicBezTo>
                  <a:pt x="41" y="31"/>
                  <a:pt x="41" y="31"/>
                  <a:pt x="41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8" y="37"/>
                  <a:pt x="38" y="38"/>
                  <a:pt x="38" y="38"/>
                </a:cubicBezTo>
                <a:cubicBezTo>
                  <a:pt x="37" y="38"/>
                  <a:pt x="37" y="38"/>
                  <a:pt x="36" y="38"/>
                </a:cubicBezTo>
                <a:cubicBezTo>
                  <a:pt x="35" y="34"/>
                  <a:pt x="35" y="34"/>
                  <a:pt x="35" y="34"/>
                </a:cubicBezTo>
                <a:cubicBezTo>
                  <a:pt x="34" y="31"/>
                  <a:pt x="34" y="31"/>
                  <a:pt x="34" y="31"/>
                </a:cubicBezTo>
                <a:cubicBezTo>
                  <a:pt x="34" y="30"/>
                  <a:pt x="34" y="30"/>
                  <a:pt x="34" y="30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6"/>
                  <a:pt x="32" y="26"/>
                  <a:pt x="32" y="26"/>
                </a:cubicBezTo>
                <a:cubicBezTo>
                  <a:pt x="29" y="20"/>
                  <a:pt x="29" y="20"/>
                  <a:pt x="29" y="20"/>
                </a:cubicBezTo>
                <a:cubicBezTo>
                  <a:pt x="27" y="15"/>
                  <a:pt x="27" y="15"/>
                  <a:pt x="27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6" y="15"/>
                  <a:pt x="25" y="15"/>
                </a:cubicBezTo>
                <a:cubicBezTo>
                  <a:pt x="24" y="18"/>
                  <a:pt x="24" y="18"/>
                  <a:pt x="24" y="18"/>
                </a:cubicBezTo>
                <a:cubicBezTo>
                  <a:pt x="22" y="19"/>
                  <a:pt x="22" y="19"/>
                  <a:pt x="22" y="19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8" y="26"/>
                  <a:pt x="18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2"/>
                  <a:pt x="15" y="33"/>
                  <a:pt x="15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2" y="38"/>
                  <a:pt x="12" y="38"/>
                </a:cubicBezTo>
                <a:cubicBezTo>
                  <a:pt x="12" y="38"/>
                  <a:pt x="11" y="38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8"/>
                  <a:pt x="3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5"/>
                  <a:pt x="2" y="5"/>
                  <a:pt x="2" y="5"/>
                </a:cubicBezTo>
                <a:cubicBezTo>
                  <a:pt x="0" y="3"/>
                  <a:pt x="0" y="3"/>
                  <a:pt x="0" y="3"/>
                </a:cubicBezTo>
                <a:cubicBezTo>
                  <a:pt x="2" y="2"/>
                  <a:pt x="2" y="2"/>
                  <a:pt x="2" y="2"/>
                </a:cubicBezTo>
                <a:cubicBezTo>
                  <a:pt x="2" y="2"/>
                  <a:pt x="2" y="2"/>
                  <a:pt x="2" y="1"/>
                </a:cubicBezTo>
                <a:cubicBezTo>
                  <a:pt x="3" y="1"/>
                  <a:pt x="3" y="1"/>
                  <a:pt x="3" y="1"/>
                </a:cubicBezTo>
                <a:cubicBezTo>
                  <a:pt x="4" y="2"/>
                  <a:pt x="4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8"/>
                  <a:pt x="6" y="8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8"/>
                  <a:pt x="10" y="29"/>
                  <a:pt x="10" y="30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2"/>
                  <a:pt x="12" y="32"/>
                  <a:pt x="12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4"/>
                  <a:pt x="17" y="23"/>
                </a:cubicBezTo>
                <a:cubicBezTo>
                  <a:pt x="18" y="23"/>
                  <a:pt x="18" y="23"/>
                  <a:pt x="18" y="22"/>
                </a:cubicBezTo>
                <a:cubicBezTo>
                  <a:pt x="18" y="22"/>
                  <a:pt x="18" y="21"/>
                  <a:pt x="18" y="20"/>
                </a:cubicBezTo>
                <a:cubicBezTo>
                  <a:pt x="19" y="20"/>
                  <a:pt x="19" y="20"/>
                  <a:pt x="19" y="19"/>
                </a:cubicBezTo>
                <a:cubicBezTo>
                  <a:pt x="19" y="20"/>
                  <a:pt x="20" y="20"/>
                  <a:pt x="20" y="20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5"/>
                  <a:pt x="22" y="15"/>
                </a:cubicBezTo>
                <a:cubicBezTo>
                  <a:pt x="23" y="15"/>
                  <a:pt x="23" y="15"/>
                  <a:pt x="23" y="16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10"/>
                  <a:pt x="24" y="9"/>
                  <a:pt x="24" y="8"/>
                </a:cubicBezTo>
                <a:cubicBezTo>
                  <a:pt x="24" y="8"/>
                  <a:pt x="24" y="7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7" y="7"/>
                  <a:pt x="28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0"/>
                  <a:pt x="29" y="11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9"/>
                  <a:pt x="31" y="19"/>
                  <a:pt x="31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4"/>
                  <a:pt x="33" y="24"/>
                  <a:pt x="33" y="24"/>
                </a:cubicBezTo>
                <a:cubicBezTo>
                  <a:pt x="34" y="26"/>
                  <a:pt x="34" y="26"/>
                  <a:pt x="34" y="26"/>
                </a:cubicBezTo>
                <a:cubicBezTo>
                  <a:pt x="36" y="32"/>
                  <a:pt x="36" y="32"/>
                  <a:pt x="36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5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5" y="20"/>
                  <a:pt x="45" y="19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3"/>
                  <a:pt x="48" y="13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9"/>
                  <a:pt x="49" y="9"/>
                  <a:pt x="49" y="9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4"/>
                  <a:pt x="49" y="3"/>
                  <a:pt x="49" y="1"/>
                </a:cubicBezTo>
                <a:cubicBezTo>
                  <a:pt x="49" y="1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"/>
                  <a:pt x="51" y="1"/>
                  <a:pt x="52" y="1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3"/>
                  <a:pt x="53" y="3"/>
                  <a:pt x="53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5" name="Freeform 535"/>
          <p:cNvSpPr>
            <a:spLocks/>
          </p:cNvSpPr>
          <p:nvPr/>
        </p:nvSpPr>
        <p:spPr bwMode="auto">
          <a:xfrm>
            <a:off x="6800850" y="954088"/>
            <a:ext cx="85725" cy="146050"/>
          </a:xfrm>
          <a:custGeom>
            <a:avLst/>
            <a:gdLst/>
            <a:ahLst/>
            <a:cxnLst>
              <a:cxn ang="0">
                <a:pos x="30" y="55"/>
              </a:cxn>
              <a:cxn ang="0">
                <a:pos x="27" y="49"/>
              </a:cxn>
              <a:cxn ang="0">
                <a:pos x="27" y="44"/>
              </a:cxn>
              <a:cxn ang="0">
                <a:pos x="27" y="40"/>
              </a:cxn>
              <a:cxn ang="0">
                <a:pos x="27" y="37"/>
              </a:cxn>
              <a:cxn ang="0">
                <a:pos x="27" y="27"/>
              </a:cxn>
              <a:cxn ang="0">
                <a:pos x="27" y="22"/>
              </a:cxn>
              <a:cxn ang="0">
                <a:pos x="23" y="23"/>
              </a:cxn>
              <a:cxn ang="0">
                <a:pos x="18" y="27"/>
              </a:cxn>
              <a:cxn ang="0">
                <a:pos x="15" y="31"/>
              </a:cxn>
              <a:cxn ang="0">
                <a:pos x="14" y="34"/>
              </a:cxn>
              <a:cxn ang="0">
                <a:pos x="11" y="40"/>
              </a:cxn>
              <a:cxn ang="0">
                <a:pos x="8" y="45"/>
              </a:cxn>
              <a:cxn ang="0">
                <a:pos x="7" y="49"/>
              </a:cxn>
              <a:cxn ang="0">
                <a:pos x="3" y="54"/>
              </a:cxn>
              <a:cxn ang="0">
                <a:pos x="2" y="50"/>
              </a:cxn>
              <a:cxn ang="0">
                <a:pos x="1" y="43"/>
              </a:cxn>
              <a:cxn ang="0">
                <a:pos x="2" y="32"/>
              </a:cxn>
              <a:cxn ang="0">
                <a:pos x="3" y="30"/>
              </a:cxn>
              <a:cxn ang="0">
                <a:pos x="3" y="25"/>
              </a:cxn>
              <a:cxn ang="0">
                <a:pos x="3" y="23"/>
              </a:cxn>
              <a:cxn ang="0">
                <a:pos x="3" y="19"/>
              </a:cxn>
              <a:cxn ang="0">
                <a:pos x="3" y="14"/>
              </a:cxn>
              <a:cxn ang="0">
                <a:pos x="2" y="8"/>
              </a:cxn>
              <a:cxn ang="0">
                <a:pos x="0" y="1"/>
              </a:cxn>
              <a:cxn ang="0">
                <a:pos x="2" y="1"/>
              </a:cxn>
              <a:cxn ang="0">
                <a:pos x="5" y="4"/>
              </a:cxn>
              <a:cxn ang="0">
                <a:pos x="4" y="7"/>
              </a:cxn>
              <a:cxn ang="0">
                <a:pos x="5" y="14"/>
              </a:cxn>
              <a:cxn ang="0">
                <a:pos x="6" y="19"/>
              </a:cxn>
              <a:cxn ang="0">
                <a:pos x="5" y="25"/>
              </a:cxn>
              <a:cxn ang="0">
                <a:pos x="5" y="31"/>
              </a:cxn>
              <a:cxn ang="0">
                <a:pos x="4" y="35"/>
              </a:cxn>
              <a:cxn ang="0">
                <a:pos x="4" y="40"/>
              </a:cxn>
              <a:cxn ang="0">
                <a:pos x="3" y="45"/>
              </a:cxn>
              <a:cxn ang="0">
                <a:pos x="5" y="45"/>
              </a:cxn>
              <a:cxn ang="0">
                <a:pos x="8" y="39"/>
              </a:cxn>
              <a:cxn ang="0">
                <a:pos x="11" y="34"/>
              </a:cxn>
              <a:cxn ang="0">
                <a:pos x="11" y="32"/>
              </a:cxn>
              <a:cxn ang="0">
                <a:pos x="13" y="30"/>
              </a:cxn>
              <a:cxn ang="0">
                <a:pos x="15" y="28"/>
              </a:cxn>
              <a:cxn ang="0">
                <a:pos x="15" y="26"/>
              </a:cxn>
              <a:cxn ang="0">
                <a:pos x="16" y="26"/>
              </a:cxn>
              <a:cxn ang="0">
                <a:pos x="17" y="25"/>
              </a:cxn>
              <a:cxn ang="0">
                <a:pos x="18" y="24"/>
              </a:cxn>
              <a:cxn ang="0">
                <a:pos x="20" y="22"/>
              </a:cxn>
              <a:cxn ang="0">
                <a:pos x="21" y="20"/>
              </a:cxn>
              <a:cxn ang="0">
                <a:pos x="24" y="19"/>
              </a:cxn>
              <a:cxn ang="0">
                <a:pos x="27" y="19"/>
              </a:cxn>
              <a:cxn ang="0">
                <a:pos x="30" y="23"/>
              </a:cxn>
              <a:cxn ang="0">
                <a:pos x="30" y="34"/>
              </a:cxn>
              <a:cxn ang="0">
                <a:pos x="30" y="43"/>
              </a:cxn>
              <a:cxn ang="0">
                <a:pos x="30" y="49"/>
              </a:cxn>
              <a:cxn ang="0">
                <a:pos x="31" y="52"/>
              </a:cxn>
            </a:cxnLst>
            <a:rect l="0" t="0" r="r" b="b"/>
            <a:pathLst>
              <a:path w="32" h="55">
                <a:moveTo>
                  <a:pt x="31" y="52"/>
                </a:moveTo>
                <a:cubicBezTo>
                  <a:pt x="32" y="52"/>
                  <a:pt x="32" y="52"/>
                  <a:pt x="32" y="53"/>
                </a:cubicBezTo>
                <a:cubicBezTo>
                  <a:pt x="32" y="54"/>
                  <a:pt x="31" y="55"/>
                  <a:pt x="30" y="55"/>
                </a:cubicBezTo>
                <a:cubicBezTo>
                  <a:pt x="29" y="55"/>
                  <a:pt x="28" y="54"/>
                  <a:pt x="28" y="53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49"/>
                  <a:pt x="27" y="49"/>
                  <a:pt x="27" y="49"/>
                </a:cubicBezTo>
                <a:cubicBezTo>
                  <a:pt x="27" y="49"/>
                  <a:pt x="28" y="49"/>
                  <a:pt x="28" y="48"/>
                </a:cubicBezTo>
                <a:cubicBezTo>
                  <a:pt x="28" y="47"/>
                  <a:pt x="27" y="47"/>
                  <a:pt x="27" y="46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4"/>
                  <a:pt x="27" y="34"/>
                  <a:pt x="27" y="34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2"/>
                  <a:pt x="27" y="22"/>
                  <a:pt x="27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4" y="33"/>
                  <a:pt x="14" y="33"/>
                  <a:pt x="14" y="33"/>
                </a:cubicBezTo>
                <a:cubicBezTo>
                  <a:pt x="14" y="33"/>
                  <a:pt x="14" y="34"/>
                  <a:pt x="14" y="34"/>
                </a:cubicBezTo>
                <a:cubicBezTo>
                  <a:pt x="13" y="37"/>
                  <a:pt x="13" y="37"/>
                  <a:pt x="13" y="37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40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3"/>
                  <a:pt x="10" y="43"/>
                  <a:pt x="10" y="43"/>
                </a:cubicBezTo>
                <a:cubicBezTo>
                  <a:pt x="8" y="45"/>
                  <a:pt x="8" y="45"/>
                  <a:pt x="8" y="45"/>
                </a:cubicBezTo>
                <a:cubicBezTo>
                  <a:pt x="8" y="47"/>
                  <a:pt x="8" y="47"/>
                  <a:pt x="8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7" y="49"/>
                  <a:pt x="7" y="49"/>
                  <a:pt x="7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4" y="52"/>
                  <a:pt x="4" y="53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2" y="53"/>
                  <a:pt x="2" y="53"/>
                  <a:pt x="2" y="53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0"/>
                  <a:pt x="1" y="40"/>
                  <a:pt x="1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1"/>
                  <a:pt x="3" y="31"/>
                  <a:pt x="3" y="31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5"/>
                  <a:pt x="2" y="5"/>
                  <a:pt x="2" y="5"/>
                </a:cubicBezTo>
                <a:cubicBezTo>
                  <a:pt x="1" y="4"/>
                  <a:pt x="1" y="3"/>
                  <a:pt x="0" y="1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2" y="0"/>
                  <a:pt x="2" y="1"/>
                </a:cubicBezTo>
                <a:cubicBezTo>
                  <a:pt x="3" y="2"/>
                  <a:pt x="3" y="2"/>
                  <a:pt x="3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5" y="4"/>
                </a:cubicBezTo>
                <a:cubicBezTo>
                  <a:pt x="4" y="5"/>
                  <a:pt x="4" y="5"/>
                  <a:pt x="4" y="5"/>
                </a:cubicBezTo>
                <a:cubicBezTo>
                  <a:pt x="5" y="7"/>
                  <a:pt x="5" y="7"/>
                  <a:pt x="5" y="7"/>
                </a:cubicBezTo>
                <a:cubicBezTo>
                  <a:pt x="4" y="7"/>
                  <a:pt x="4" y="7"/>
                  <a:pt x="4" y="7"/>
                </a:cubicBezTo>
                <a:cubicBezTo>
                  <a:pt x="5" y="8"/>
                  <a:pt x="5" y="8"/>
                  <a:pt x="5" y="8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0"/>
                  <a:pt x="4" y="40"/>
                  <a:pt x="4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4" y="43"/>
                  <a:pt x="4" y="43"/>
                  <a:pt x="4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4" y="45"/>
                  <a:pt x="4" y="46"/>
                  <a:pt x="4" y="47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5"/>
                  <a:pt x="5" y="45"/>
                  <a:pt x="5" y="45"/>
                </a:cubicBezTo>
                <a:cubicBezTo>
                  <a:pt x="6" y="42"/>
                  <a:pt x="6" y="42"/>
                  <a:pt x="6" y="42"/>
                </a:cubicBezTo>
                <a:cubicBezTo>
                  <a:pt x="7" y="40"/>
                  <a:pt x="7" y="40"/>
                  <a:pt x="7" y="40"/>
                </a:cubicBezTo>
                <a:cubicBezTo>
                  <a:pt x="8" y="40"/>
                  <a:pt x="8" y="40"/>
                  <a:pt x="8" y="39"/>
                </a:cubicBezTo>
                <a:cubicBezTo>
                  <a:pt x="8" y="39"/>
                  <a:pt x="9" y="38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5"/>
                  <a:pt x="10" y="35"/>
                  <a:pt x="11" y="34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3"/>
                  <a:pt x="11" y="33"/>
                  <a:pt x="11" y="33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31"/>
                  <a:pt x="13" y="30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4" y="29"/>
                  <a:pt x="14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8"/>
                  <a:pt x="15" y="28"/>
                  <a:pt x="15" y="28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6"/>
                  <a:pt x="15" y="26"/>
                  <a:pt x="15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5"/>
                  <a:pt x="16" y="25"/>
                  <a:pt x="16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9" y="24"/>
                  <a:pt x="19" y="23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2"/>
                  <a:pt x="20" y="21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3" y="19"/>
                  <a:pt x="23" y="19"/>
                </a:cubicBezTo>
                <a:cubicBezTo>
                  <a:pt x="23" y="19"/>
                  <a:pt x="24" y="19"/>
                  <a:pt x="24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6" y="18"/>
                </a:cubicBezTo>
                <a:cubicBezTo>
                  <a:pt x="26" y="18"/>
                  <a:pt x="26" y="18"/>
                  <a:pt x="27" y="19"/>
                </a:cubicBezTo>
                <a:cubicBezTo>
                  <a:pt x="27" y="19"/>
                  <a:pt x="28" y="19"/>
                  <a:pt x="28" y="19"/>
                </a:cubicBezTo>
                <a:cubicBezTo>
                  <a:pt x="28" y="20"/>
                  <a:pt x="28" y="20"/>
                  <a:pt x="28" y="20"/>
                </a:cubicBezTo>
                <a:cubicBezTo>
                  <a:pt x="28" y="20"/>
                  <a:pt x="29" y="21"/>
                  <a:pt x="30" y="23"/>
                </a:cubicBezTo>
                <a:cubicBezTo>
                  <a:pt x="30" y="29"/>
                  <a:pt x="30" y="29"/>
                  <a:pt x="30" y="29"/>
                </a:cubicBezTo>
                <a:cubicBezTo>
                  <a:pt x="29" y="33"/>
                  <a:pt x="29" y="33"/>
                  <a:pt x="29" y="33"/>
                </a:cubicBezTo>
                <a:cubicBezTo>
                  <a:pt x="30" y="34"/>
                  <a:pt x="30" y="34"/>
                  <a:pt x="30" y="34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5"/>
                  <a:pt x="30" y="45"/>
                  <a:pt x="30" y="45"/>
                </a:cubicBezTo>
                <a:cubicBezTo>
                  <a:pt x="29" y="47"/>
                  <a:pt x="29" y="47"/>
                  <a:pt x="29" y="47"/>
                </a:cubicBezTo>
                <a:cubicBezTo>
                  <a:pt x="30" y="47"/>
                  <a:pt x="30" y="48"/>
                  <a:pt x="30" y="49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1"/>
                  <a:pt x="31" y="51"/>
                  <a:pt x="31" y="51"/>
                </a:cubicBezTo>
                <a:cubicBezTo>
                  <a:pt x="31" y="52"/>
                  <a:pt x="31" y="52"/>
                  <a:pt x="31" y="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6" name="Freeform 536"/>
          <p:cNvSpPr>
            <a:spLocks noEditPoints="1"/>
          </p:cNvSpPr>
          <p:nvPr/>
        </p:nvSpPr>
        <p:spPr bwMode="auto">
          <a:xfrm>
            <a:off x="6911975" y="998538"/>
            <a:ext cx="73025" cy="104775"/>
          </a:xfrm>
          <a:custGeom>
            <a:avLst/>
            <a:gdLst/>
            <a:ahLst/>
            <a:cxnLst>
              <a:cxn ang="0">
                <a:pos x="24" y="16"/>
              </a:cxn>
              <a:cxn ang="0">
                <a:pos x="24" y="15"/>
              </a:cxn>
              <a:cxn ang="0">
                <a:pos x="24" y="11"/>
              </a:cxn>
              <a:cxn ang="0">
                <a:pos x="22" y="9"/>
              </a:cxn>
              <a:cxn ang="0">
                <a:pos x="21" y="8"/>
              </a:cxn>
              <a:cxn ang="0">
                <a:pos x="20" y="7"/>
              </a:cxn>
              <a:cxn ang="0">
                <a:pos x="19" y="5"/>
              </a:cxn>
              <a:cxn ang="0">
                <a:pos x="15" y="3"/>
              </a:cxn>
              <a:cxn ang="0">
                <a:pos x="11" y="7"/>
              </a:cxn>
              <a:cxn ang="0">
                <a:pos x="7" y="10"/>
              </a:cxn>
              <a:cxn ang="0">
                <a:pos x="6" y="14"/>
              </a:cxn>
              <a:cxn ang="0">
                <a:pos x="5" y="18"/>
              </a:cxn>
              <a:cxn ang="0">
                <a:pos x="3" y="21"/>
              </a:cxn>
              <a:cxn ang="0">
                <a:pos x="3" y="24"/>
              </a:cxn>
              <a:cxn ang="0">
                <a:pos x="2" y="29"/>
              </a:cxn>
              <a:cxn ang="0">
                <a:pos x="3" y="34"/>
              </a:cxn>
              <a:cxn ang="0">
                <a:pos x="6" y="36"/>
              </a:cxn>
              <a:cxn ang="0">
                <a:pos x="9" y="35"/>
              </a:cxn>
              <a:cxn ang="0">
                <a:pos x="11" y="35"/>
              </a:cxn>
              <a:cxn ang="0">
                <a:pos x="14" y="33"/>
              </a:cxn>
              <a:cxn ang="0">
                <a:pos x="16" y="31"/>
              </a:cxn>
              <a:cxn ang="0">
                <a:pos x="19" y="29"/>
              </a:cxn>
              <a:cxn ang="0">
                <a:pos x="22" y="27"/>
              </a:cxn>
              <a:cxn ang="0">
                <a:pos x="23" y="23"/>
              </a:cxn>
              <a:cxn ang="0">
                <a:pos x="24" y="22"/>
              </a:cxn>
              <a:cxn ang="0">
                <a:pos x="24" y="20"/>
              </a:cxn>
              <a:cxn ang="0">
                <a:pos x="24" y="18"/>
              </a:cxn>
              <a:cxn ang="0">
                <a:pos x="26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8" y="39"/>
              </a:cxn>
              <a:cxn ang="0">
                <a:pos x="6" y="38"/>
              </a:cxn>
              <a:cxn ang="0">
                <a:pos x="1" y="34"/>
              </a:cxn>
              <a:cxn ang="0">
                <a:pos x="0" y="27"/>
              </a:cxn>
              <a:cxn ang="0">
                <a:pos x="0" y="24"/>
              </a:cxn>
              <a:cxn ang="0">
                <a:pos x="1" y="20"/>
              </a:cxn>
              <a:cxn ang="0">
                <a:pos x="2" y="18"/>
              </a:cxn>
              <a:cxn ang="0">
                <a:pos x="3" y="14"/>
              </a:cxn>
              <a:cxn ang="0">
                <a:pos x="5" y="10"/>
              </a:cxn>
              <a:cxn ang="0">
                <a:pos x="6" y="8"/>
              </a:cxn>
              <a:cxn ang="0">
                <a:pos x="7" y="5"/>
              </a:cxn>
              <a:cxn ang="0">
                <a:pos x="11" y="1"/>
              </a:cxn>
              <a:cxn ang="0">
                <a:pos x="15" y="1"/>
              </a:cxn>
              <a:cxn ang="0">
                <a:pos x="18" y="2"/>
              </a:cxn>
              <a:cxn ang="0">
                <a:pos x="20" y="2"/>
              </a:cxn>
              <a:cxn ang="0">
                <a:pos x="23" y="6"/>
              </a:cxn>
              <a:cxn ang="0">
                <a:pos x="26" y="12"/>
              </a:cxn>
            </a:cxnLst>
            <a:rect l="0" t="0" r="r" b="b"/>
            <a:pathLst>
              <a:path w="27" h="39">
                <a:moveTo>
                  <a:pt x="24" y="18"/>
                </a:move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3"/>
                  <a:pt x="13" y="3"/>
                  <a:pt x="13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4"/>
                  <a:pt x="6" y="14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4" y="35"/>
                  <a:pt x="5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4"/>
                  <a:pt x="12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6"/>
                  <a:pt x="22" y="26"/>
                  <a:pt x="22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7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5"/>
                  <a:pt x="24" y="25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3"/>
                  <a:pt x="18" y="33"/>
                  <a:pt x="18" y="34"/>
                </a:cubicBezTo>
                <a:cubicBezTo>
                  <a:pt x="17" y="34"/>
                  <a:pt x="17" y="34"/>
                  <a:pt x="17" y="34"/>
                </a:cubicBezTo>
                <a:cubicBezTo>
                  <a:pt x="16" y="34"/>
                  <a:pt x="16" y="34"/>
                  <a:pt x="15" y="35"/>
                </a:cubicBezTo>
                <a:cubicBezTo>
                  <a:pt x="15" y="35"/>
                  <a:pt x="14" y="36"/>
                  <a:pt x="13" y="36"/>
                </a:cubicBezTo>
                <a:cubicBezTo>
                  <a:pt x="13" y="36"/>
                  <a:pt x="12" y="37"/>
                  <a:pt x="12" y="37"/>
                </a:cubicBezTo>
                <a:cubicBezTo>
                  <a:pt x="12" y="37"/>
                  <a:pt x="11" y="37"/>
                  <a:pt x="11" y="37"/>
                </a:cubicBezTo>
                <a:cubicBezTo>
                  <a:pt x="10" y="37"/>
                  <a:pt x="10" y="38"/>
                  <a:pt x="9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7"/>
                  <a:pt x="2" y="36"/>
                  <a:pt x="1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1" y="21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3" y="19"/>
                  <a:pt x="3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4" y="11"/>
                  <a:pt x="5" y="11"/>
                  <a:pt x="5" y="10"/>
                </a:cubicBezTo>
                <a:cubicBezTo>
                  <a:pt x="5" y="10"/>
                  <a:pt x="4" y="10"/>
                  <a:pt x="4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7" y="6"/>
                  <a:pt x="7" y="6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0"/>
                  <a:pt x="12" y="0"/>
                  <a:pt x="12" y="0"/>
                </a:cubicBezTo>
                <a:cubicBezTo>
                  <a:pt x="12" y="0"/>
                  <a:pt x="12" y="0"/>
                  <a:pt x="13" y="0"/>
                </a:cubicBezTo>
                <a:cubicBezTo>
                  <a:pt x="13" y="1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6" y="1"/>
                  <a:pt x="17" y="1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4"/>
                  <a:pt x="22" y="4"/>
                </a:cubicBezTo>
                <a:cubicBezTo>
                  <a:pt x="22" y="5"/>
                  <a:pt x="22" y="5"/>
                  <a:pt x="22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7" y="15"/>
                  <a:pt x="27" y="15"/>
                  <a:pt x="27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7" name="Freeform 537"/>
          <p:cNvSpPr>
            <a:spLocks/>
          </p:cNvSpPr>
          <p:nvPr/>
        </p:nvSpPr>
        <p:spPr bwMode="auto">
          <a:xfrm>
            <a:off x="7008813" y="1001713"/>
            <a:ext cx="71437" cy="95250"/>
          </a:xfrm>
          <a:custGeom>
            <a:avLst/>
            <a:gdLst/>
            <a:ahLst/>
            <a:cxnLst>
              <a:cxn ang="0">
                <a:pos x="27" y="2"/>
              </a:cxn>
              <a:cxn ang="0">
                <a:pos x="23" y="4"/>
              </a:cxn>
              <a:cxn ang="0">
                <a:pos x="21" y="5"/>
              </a:cxn>
              <a:cxn ang="0">
                <a:pos x="18" y="7"/>
              </a:cxn>
              <a:cxn ang="0">
                <a:pos x="16" y="8"/>
              </a:cxn>
              <a:cxn ang="0">
                <a:pos x="15" y="9"/>
              </a:cxn>
              <a:cxn ang="0">
                <a:pos x="13" y="11"/>
              </a:cxn>
              <a:cxn ang="0">
                <a:pos x="12" y="13"/>
              </a:cxn>
              <a:cxn ang="0">
                <a:pos x="10" y="15"/>
              </a:cxn>
              <a:cxn ang="0">
                <a:pos x="9" y="16"/>
              </a:cxn>
              <a:cxn ang="0">
                <a:pos x="8" y="20"/>
              </a:cxn>
              <a:cxn ang="0">
                <a:pos x="7" y="22"/>
              </a:cxn>
              <a:cxn ang="0">
                <a:pos x="7" y="23"/>
              </a:cxn>
              <a:cxn ang="0">
                <a:pos x="6" y="24"/>
              </a:cxn>
              <a:cxn ang="0">
                <a:pos x="5" y="28"/>
              </a:cxn>
              <a:cxn ang="0">
                <a:pos x="5" y="31"/>
              </a:cxn>
              <a:cxn ang="0">
                <a:pos x="5" y="34"/>
              </a:cxn>
              <a:cxn ang="0">
                <a:pos x="6" y="35"/>
              </a:cxn>
              <a:cxn ang="0">
                <a:pos x="4" y="36"/>
              </a:cxn>
              <a:cxn ang="0">
                <a:pos x="2" y="36"/>
              </a:cxn>
              <a:cxn ang="0">
                <a:pos x="2" y="34"/>
              </a:cxn>
              <a:cxn ang="0">
                <a:pos x="2" y="32"/>
              </a:cxn>
              <a:cxn ang="0">
                <a:pos x="2" y="28"/>
              </a:cxn>
              <a:cxn ang="0">
                <a:pos x="2" y="26"/>
              </a:cxn>
              <a:cxn ang="0">
                <a:pos x="2" y="23"/>
              </a:cxn>
              <a:cxn ang="0">
                <a:pos x="2" y="21"/>
              </a:cxn>
              <a:cxn ang="0">
                <a:pos x="2" y="19"/>
              </a:cxn>
              <a:cxn ang="0">
                <a:pos x="2" y="16"/>
              </a:cxn>
              <a:cxn ang="0">
                <a:pos x="1" y="14"/>
              </a:cxn>
              <a:cxn ang="0">
                <a:pos x="1" y="11"/>
              </a:cxn>
              <a:cxn ang="0">
                <a:pos x="1" y="8"/>
              </a:cxn>
              <a:cxn ang="0">
                <a:pos x="1" y="6"/>
              </a:cxn>
              <a:cxn ang="0">
                <a:pos x="0" y="2"/>
              </a:cxn>
              <a:cxn ang="0">
                <a:pos x="2" y="0"/>
              </a:cxn>
              <a:cxn ang="0">
                <a:pos x="3" y="2"/>
              </a:cxn>
              <a:cxn ang="0">
                <a:pos x="4" y="11"/>
              </a:cxn>
              <a:cxn ang="0">
                <a:pos x="4" y="13"/>
              </a:cxn>
              <a:cxn ang="0">
                <a:pos x="4" y="16"/>
              </a:cxn>
              <a:cxn ang="0">
                <a:pos x="4" y="18"/>
              </a:cxn>
              <a:cxn ang="0">
                <a:pos x="4" y="21"/>
              </a:cxn>
              <a:cxn ang="0">
                <a:pos x="5" y="19"/>
              </a:cxn>
              <a:cxn ang="0">
                <a:pos x="7" y="15"/>
              </a:cxn>
              <a:cxn ang="0">
                <a:pos x="8" y="15"/>
              </a:cxn>
              <a:cxn ang="0">
                <a:pos x="8" y="14"/>
              </a:cxn>
              <a:cxn ang="0">
                <a:pos x="9" y="12"/>
              </a:cxn>
              <a:cxn ang="0">
                <a:pos x="10" y="11"/>
              </a:cxn>
              <a:cxn ang="0">
                <a:pos x="11" y="10"/>
              </a:cxn>
              <a:cxn ang="0">
                <a:pos x="12" y="9"/>
              </a:cxn>
              <a:cxn ang="0">
                <a:pos x="14" y="7"/>
              </a:cxn>
              <a:cxn ang="0">
                <a:pos x="17" y="5"/>
              </a:cxn>
              <a:cxn ang="0">
                <a:pos x="19" y="4"/>
              </a:cxn>
              <a:cxn ang="0">
                <a:pos x="20" y="3"/>
              </a:cxn>
              <a:cxn ang="0">
                <a:pos x="23" y="2"/>
              </a:cxn>
              <a:cxn ang="0">
                <a:pos x="25" y="1"/>
              </a:cxn>
              <a:cxn ang="0">
                <a:pos x="27" y="1"/>
              </a:cxn>
            </a:cxnLst>
            <a:rect l="0" t="0" r="r" b="b"/>
            <a:pathLst>
              <a:path w="27" h="36">
                <a:moveTo>
                  <a:pt x="27" y="1"/>
                </a:moveTo>
                <a:cubicBezTo>
                  <a:pt x="27" y="2"/>
                  <a:pt x="27" y="2"/>
                  <a:pt x="27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3" y="4"/>
                  <a:pt x="23" y="4"/>
                  <a:pt x="23" y="4"/>
                </a:cubicBezTo>
                <a:cubicBezTo>
                  <a:pt x="22" y="4"/>
                  <a:pt x="22" y="4"/>
                  <a:pt x="22" y="4"/>
                </a:cubicBezTo>
                <a:cubicBezTo>
                  <a:pt x="21" y="5"/>
                  <a:pt x="21" y="5"/>
                  <a:pt x="21" y="5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2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1" y="14"/>
                  <a:pt x="11" y="14"/>
                  <a:pt x="10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8"/>
                  <a:pt x="9" y="18"/>
                  <a:pt x="9" y="18"/>
                </a:cubicBezTo>
                <a:cubicBezTo>
                  <a:pt x="8" y="19"/>
                  <a:pt x="8" y="19"/>
                  <a:pt x="8" y="20"/>
                </a:cubicBezTo>
                <a:cubicBezTo>
                  <a:pt x="7" y="20"/>
                  <a:pt x="7" y="20"/>
                  <a:pt x="7" y="20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7" y="22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5"/>
                  <a:pt x="6" y="26"/>
                  <a:pt x="5" y="27"/>
                </a:cubicBezTo>
                <a:cubicBezTo>
                  <a:pt x="5" y="28"/>
                  <a:pt x="5" y="28"/>
                  <a:pt x="5" y="28"/>
                </a:cubicBezTo>
                <a:cubicBezTo>
                  <a:pt x="4" y="30"/>
                  <a:pt x="4" y="30"/>
                  <a:pt x="4" y="30"/>
                </a:cubicBezTo>
                <a:cubicBezTo>
                  <a:pt x="5" y="30"/>
                  <a:pt x="5" y="30"/>
                  <a:pt x="5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5" y="35"/>
                  <a:pt x="5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8"/>
                  <a:pt x="2" y="28"/>
                  <a:pt x="2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7"/>
                  <a:pt x="1" y="27"/>
                  <a:pt x="2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2"/>
                  <a:pt x="1" y="12"/>
                  <a:pt x="1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1" y="8"/>
                  <a:pt x="1" y="8"/>
                  <a:pt x="1" y="8"/>
                </a:cubicBezTo>
                <a:cubicBezTo>
                  <a:pt x="0" y="7"/>
                  <a:pt x="0" y="7"/>
                  <a:pt x="0" y="7"/>
                </a:cubicBezTo>
                <a:cubicBezTo>
                  <a:pt x="1" y="6"/>
                  <a:pt x="1" y="6"/>
                  <a:pt x="1" y="6"/>
                </a:cubicBezTo>
                <a:cubicBezTo>
                  <a:pt x="0" y="5"/>
                  <a:pt x="0" y="4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2"/>
                  <a:pt x="0" y="2"/>
                  <a:pt x="0" y="1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1"/>
                  <a:pt x="3" y="1"/>
                  <a:pt x="3" y="2"/>
                </a:cubicBezTo>
                <a:cubicBezTo>
                  <a:pt x="3" y="4"/>
                  <a:pt x="3" y="4"/>
                  <a:pt x="3" y="4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1"/>
                  <a:pt x="3" y="12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6" y="18"/>
                  <a:pt x="6" y="18"/>
                </a:cubicBezTo>
                <a:cubicBezTo>
                  <a:pt x="7" y="17"/>
                  <a:pt x="7" y="16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2"/>
                  <a:pt x="9" y="12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9"/>
                  <a:pt x="12" y="9"/>
                  <a:pt x="12" y="9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4" y="7"/>
                  <a:pt x="14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6" y="6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2"/>
                  <a:pt x="22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4" y="1"/>
                  <a:pt x="24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6" y="1"/>
                </a:cubicBezTo>
                <a:cubicBezTo>
                  <a:pt x="27" y="1"/>
                  <a:pt x="27" y="1"/>
                  <a:pt x="27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8" name="Freeform 538"/>
          <p:cNvSpPr>
            <a:spLocks/>
          </p:cNvSpPr>
          <p:nvPr/>
        </p:nvSpPr>
        <p:spPr bwMode="auto">
          <a:xfrm>
            <a:off x="7080250" y="993776"/>
            <a:ext cx="82550" cy="103188"/>
          </a:xfrm>
          <a:custGeom>
            <a:avLst/>
            <a:gdLst/>
            <a:ahLst/>
            <a:cxnLst>
              <a:cxn ang="0">
                <a:pos x="29" y="34"/>
              </a:cxn>
              <a:cxn ang="0">
                <a:pos x="27" y="35"/>
              </a:cxn>
              <a:cxn ang="0">
                <a:pos x="24" y="37"/>
              </a:cxn>
              <a:cxn ang="0">
                <a:pos x="21" y="38"/>
              </a:cxn>
              <a:cxn ang="0">
                <a:pos x="18" y="38"/>
              </a:cxn>
              <a:cxn ang="0">
                <a:pos x="16" y="38"/>
              </a:cxn>
              <a:cxn ang="0">
                <a:pos x="14" y="38"/>
              </a:cxn>
              <a:cxn ang="0">
                <a:pos x="12" y="38"/>
              </a:cxn>
              <a:cxn ang="0">
                <a:pos x="9" y="38"/>
              </a:cxn>
              <a:cxn ang="0">
                <a:pos x="4" y="38"/>
              </a:cxn>
              <a:cxn ang="0">
                <a:pos x="3" y="38"/>
              </a:cxn>
              <a:cxn ang="0">
                <a:pos x="2" y="33"/>
              </a:cxn>
              <a:cxn ang="0">
                <a:pos x="2" y="32"/>
              </a:cxn>
              <a:cxn ang="0">
                <a:pos x="4" y="32"/>
              </a:cxn>
              <a:cxn ang="0">
                <a:pos x="5" y="34"/>
              </a:cxn>
              <a:cxn ang="0">
                <a:pos x="8" y="36"/>
              </a:cxn>
              <a:cxn ang="0">
                <a:pos x="22" y="34"/>
              </a:cxn>
              <a:cxn ang="0">
                <a:pos x="24" y="34"/>
              </a:cxn>
              <a:cxn ang="0">
                <a:pos x="27" y="32"/>
              </a:cxn>
              <a:cxn ang="0">
                <a:pos x="28" y="31"/>
              </a:cxn>
              <a:cxn ang="0">
                <a:pos x="27" y="28"/>
              </a:cxn>
              <a:cxn ang="0">
                <a:pos x="25" y="27"/>
              </a:cxn>
              <a:cxn ang="0">
                <a:pos x="23" y="27"/>
              </a:cxn>
              <a:cxn ang="0">
                <a:pos x="19" y="25"/>
              </a:cxn>
              <a:cxn ang="0">
                <a:pos x="17" y="25"/>
              </a:cxn>
              <a:cxn ang="0">
                <a:pos x="15" y="24"/>
              </a:cxn>
              <a:cxn ang="0">
                <a:pos x="9" y="21"/>
              </a:cxn>
              <a:cxn ang="0">
                <a:pos x="5" y="17"/>
              </a:cxn>
              <a:cxn ang="0">
                <a:pos x="4" y="11"/>
              </a:cxn>
              <a:cxn ang="0">
                <a:pos x="7" y="7"/>
              </a:cxn>
              <a:cxn ang="0">
                <a:pos x="15" y="2"/>
              </a:cxn>
              <a:cxn ang="0">
                <a:pos x="24" y="1"/>
              </a:cxn>
              <a:cxn ang="0">
                <a:pos x="25" y="2"/>
              </a:cxn>
              <a:cxn ang="0">
                <a:pos x="26" y="5"/>
              </a:cxn>
              <a:cxn ang="0">
                <a:pos x="21" y="4"/>
              </a:cxn>
              <a:cxn ang="0">
                <a:pos x="19" y="4"/>
              </a:cxn>
              <a:cxn ang="0">
                <a:pos x="14" y="6"/>
              </a:cxn>
              <a:cxn ang="0">
                <a:pos x="11" y="7"/>
              </a:cxn>
              <a:cxn ang="0">
                <a:pos x="9" y="9"/>
              </a:cxn>
              <a:cxn ang="0">
                <a:pos x="6" y="14"/>
              </a:cxn>
              <a:cxn ang="0">
                <a:pos x="8" y="17"/>
              </a:cxn>
              <a:cxn ang="0">
                <a:pos x="10" y="19"/>
              </a:cxn>
              <a:cxn ang="0">
                <a:pos x="14" y="21"/>
              </a:cxn>
              <a:cxn ang="0">
                <a:pos x="20" y="23"/>
              </a:cxn>
              <a:cxn ang="0">
                <a:pos x="25" y="25"/>
              </a:cxn>
              <a:cxn ang="0">
                <a:pos x="27" y="25"/>
              </a:cxn>
              <a:cxn ang="0">
                <a:pos x="29" y="28"/>
              </a:cxn>
              <a:cxn ang="0">
                <a:pos x="30" y="30"/>
              </a:cxn>
            </a:cxnLst>
            <a:rect l="0" t="0" r="r" b="b"/>
            <a:pathLst>
              <a:path w="31" h="39">
                <a:moveTo>
                  <a:pt x="31" y="31"/>
                </a:moveTo>
                <a:cubicBezTo>
                  <a:pt x="31" y="31"/>
                  <a:pt x="31" y="31"/>
                  <a:pt x="31" y="31"/>
                </a:cubicBezTo>
                <a:cubicBezTo>
                  <a:pt x="30" y="32"/>
                  <a:pt x="30" y="33"/>
                  <a:pt x="29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6" y="37"/>
                  <a:pt x="26" y="37"/>
                  <a:pt x="26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7"/>
                  <a:pt x="23" y="37"/>
                  <a:pt x="23" y="38"/>
                </a:cubicBezTo>
                <a:cubicBezTo>
                  <a:pt x="23" y="37"/>
                  <a:pt x="22" y="37"/>
                  <a:pt x="22" y="37"/>
                </a:cubicBezTo>
                <a:cubicBezTo>
                  <a:pt x="22" y="37"/>
                  <a:pt x="21" y="37"/>
                  <a:pt x="21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6" y="38"/>
                  <a:pt x="16" y="38"/>
                  <a:pt x="16" y="38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38"/>
                  <a:pt x="14" y="38"/>
                  <a:pt x="14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9"/>
                  <a:pt x="12" y="39"/>
                  <a:pt x="12" y="39"/>
                </a:cubicBezTo>
                <a:cubicBezTo>
                  <a:pt x="12" y="38"/>
                  <a:pt x="12" y="38"/>
                  <a:pt x="12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8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8"/>
                  <a:pt x="4" y="38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3" y="37"/>
                  <a:pt x="3" y="37"/>
                </a:cubicBezTo>
                <a:cubicBezTo>
                  <a:pt x="1" y="37"/>
                  <a:pt x="0" y="36"/>
                  <a:pt x="0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19" y="35"/>
                  <a:pt x="19" y="35"/>
                  <a:pt x="19" y="35"/>
                </a:cubicBezTo>
                <a:cubicBezTo>
                  <a:pt x="22" y="34"/>
                  <a:pt x="22" y="34"/>
                  <a:pt x="22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3"/>
                  <a:pt x="26" y="33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6"/>
                  <a:pt x="23" y="26"/>
                  <a:pt x="22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6"/>
                  <a:pt x="20" y="26"/>
                  <a:pt x="19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5"/>
                  <a:pt x="17" y="25"/>
                  <a:pt x="17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4"/>
                  <a:pt x="15" y="24"/>
                  <a:pt x="15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2" y="22"/>
                  <a:pt x="12" y="22"/>
                  <a:pt x="12" y="22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0"/>
                  <a:pt x="5" y="9"/>
                  <a:pt x="5" y="8"/>
                </a:cubicBezTo>
                <a:cubicBezTo>
                  <a:pt x="6" y="8"/>
                  <a:pt x="7" y="7"/>
                  <a:pt x="7" y="7"/>
                </a:cubicBezTo>
                <a:cubicBezTo>
                  <a:pt x="7" y="7"/>
                  <a:pt x="7" y="7"/>
                  <a:pt x="7" y="7"/>
                </a:cubicBezTo>
                <a:cubicBezTo>
                  <a:pt x="8" y="6"/>
                  <a:pt x="8" y="5"/>
                  <a:pt x="9" y="5"/>
                </a:cubicBezTo>
                <a:cubicBezTo>
                  <a:pt x="10" y="4"/>
                  <a:pt x="10" y="4"/>
                  <a:pt x="10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0"/>
                  <a:pt x="20" y="0"/>
                  <a:pt x="20" y="0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5" y="1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4"/>
                  <a:pt x="26" y="5"/>
                  <a:pt x="26" y="5"/>
                </a:cubicBezTo>
                <a:cubicBezTo>
                  <a:pt x="26" y="6"/>
                  <a:pt x="25" y="6"/>
                  <a:pt x="25" y="6"/>
                </a:cubicBezTo>
                <a:cubicBezTo>
                  <a:pt x="25" y="6"/>
                  <a:pt x="24" y="5"/>
                  <a:pt x="24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4"/>
                  <a:pt x="19" y="3"/>
                  <a:pt x="19" y="3"/>
                </a:cubicBezTo>
                <a:cubicBezTo>
                  <a:pt x="19" y="3"/>
                  <a:pt x="19" y="3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6" y="5"/>
                </a:cubicBezTo>
                <a:cubicBezTo>
                  <a:pt x="15" y="5"/>
                  <a:pt x="14" y="5"/>
                  <a:pt x="14" y="6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7" y="17"/>
                  <a:pt x="8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1" y="24"/>
                  <a:pt x="21" y="24"/>
                </a:cubicBezTo>
                <a:cubicBezTo>
                  <a:pt x="22" y="24"/>
                  <a:pt x="22" y="24"/>
                  <a:pt x="23" y="24"/>
                </a:cubicBezTo>
                <a:cubicBezTo>
                  <a:pt x="23" y="24"/>
                  <a:pt x="24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5"/>
                  <a:pt x="2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9" y="27"/>
                  <a:pt x="29" y="28"/>
                  <a:pt x="29" y="28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9"/>
                  <a:pt x="30" y="29"/>
                  <a:pt x="30" y="29"/>
                </a:cubicBezTo>
                <a:cubicBezTo>
                  <a:pt x="31" y="29"/>
                  <a:pt x="31" y="29"/>
                  <a:pt x="31" y="29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59" name="Freeform 539"/>
          <p:cNvSpPr>
            <a:spLocks noEditPoints="1"/>
          </p:cNvSpPr>
          <p:nvPr/>
        </p:nvSpPr>
        <p:spPr bwMode="auto">
          <a:xfrm>
            <a:off x="7183438" y="990601"/>
            <a:ext cx="63500" cy="112713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8" y="4"/>
              </a:cxn>
              <a:cxn ang="0">
                <a:pos x="15" y="3"/>
              </a:cxn>
              <a:cxn ang="0">
                <a:pos x="12" y="5"/>
              </a:cxn>
              <a:cxn ang="0">
                <a:pos x="11" y="5"/>
              </a:cxn>
              <a:cxn ang="0">
                <a:pos x="11" y="6"/>
              </a:cxn>
              <a:cxn ang="0">
                <a:pos x="10" y="8"/>
              </a:cxn>
              <a:cxn ang="0">
                <a:pos x="7" y="12"/>
              </a:cxn>
              <a:cxn ang="0">
                <a:pos x="6" y="17"/>
              </a:cxn>
              <a:cxn ang="0">
                <a:pos x="10" y="15"/>
              </a:cxn>
              <a:cxn ang="0">
                <a:pos x="13" y="15"/>
              </a:cxn>
              <a:cxn ang="0">
                <a:pos x="14" y="13"/>
              </a:cxn>
              <a:cxn ang="0">
                <a:pos x="23" y="31"/>
              </a:cxn>
              <a:cxn ang="0">
                <a:pos x="22" y="36"/>
              </a:cxn>
              <a:cxn ang="0">
                <a:pos x="19" y="38"/>
              </a:cxn>
              <a:cxn ang="0">
                <a:pos x="16" y="40"/>
              </a:cxn>
              <a:cxn ang="0">
                <a:pos x="14" y="41"/>
              </a:cxn>
              <a:cxn ang="0">
                <a:pos x="11" y="42"/>
              </a:cxn>
              <a:cxn ang="0">
                <a:pos x="7" y="42"/>
              </a:cxn>
              <a:cxn ang="0">
                <a:pos x="3" y="39"/>
              </a:cxn>
              <a:cxn ang="0">
                <a:pos x="1" y="36"/>
              </a:cxn>
              <a:cxn ang="0">
                <a:pos x="0" y="29"/>
              </a:cxn>
              <a:cxn ang="0">
                <a:pos x="1" y="24"/>
              </a:cxn>
              <a:cxn ang="0">
                <a:pos x="2" y="21"/>
              </a:cxn>
              <a:cxn ang="0">
                <a:pos x="1" y="17"/>
              </a:cxn>
              <a:cxn ang="0">
                <a:pos x="2" y="12"/>
              </a:cxn>
              <a:cxn ang="0">
                <a:pos x="5" y="12"/>
              </a:cxn>
              <a:cxn ang="0">
                <a:pos x="8" y="5"/>
              </a:cxn>
              <a:cxn ang="0">
                <a:pos x="9" y="4"/>
              </a:cxn>
              <a:cxn ang="0">
                <a:pos x="13" y="1"/>
              </a:cxn>
              <a:cxn ang="0">
                <a:pos x="16" y="0"/>
              </a:cxn>
              <a:cxn ang="0">
                <a:pos x="18" y="0"/>
              </a:cxn>
              <a:cxn ang="0">
                <a:pos x="20" y="2"/>
              </a:cxn>
              <a:cxn ang="0">
                <a:pos x="21" y="7"/>
              </a:cxn>
              <a:cxn ang="0">
                <a:pos x="20" y="12"/>
              </a:cxn>
              <a:cxn ang="0">
                <a:pos x="13" y="19"/>
              </a:cxn>
              <a:cxn ang="0">
                <a:pos x="10" y="20"/>
              </a:cxn>
              <a:cxn ang="0">
                <a:pos x="7" y="21"/>
              </a:cxn>
              <a:cxn ang="0">
                <a:pos x="3" y="24"/>
              </a:cxn>
              <a:cxn ang="0">
                <a:pos x="3" y="29"/>
              </a:cxn>
              <a:cxn ang="0">
                <a:pos x="2" y="32"/>
              </a:cxn>
              <a:cxn ang="0">
                <a:pos x="4" y="36"/>
              </a:cxn>
              <a:cxn ang="0">
                <a:pos x="8" y="38"/>
              </a:cxn>
              <a:cxn ang="0">
                <a:pos x="15" y="37"/>
              </a:cxn>
              <a:cxn ang="0">
                <a:pos x="17" y="36"/>
              </a:cxn>
              <a:cxn ang="0">
                <a:pos x="20" y="34"/>
              </a:cxn>
              <a:cxn ang="0">
                <a:pos x="23" y="31"/>
              </a:cxn>
            </a:cxnLst>
            <a:rect l="0" t="0" r="r" b="b"/>
            <a:pathLst>
              <a:path w="24" h="42">
                <a:moveTo>
                  <a:pt x="16" y="12"/>
                </a:moveTo>
                <a:cubicBezTo>
                  <a:pt x="16" y="12"/>
                  <a:pt x="17" y="11"/>
                  <a:pt x="17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8"/>
                  <a:pt x="19" y="8"/>
                  <a:pt x="19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9" y="5"/>
                  <a:pt x="18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5" y="3"/>
                  <a:pt x="14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2"/>
                </a:cubicBezTo>
                <a:cubicBezTo>
                  <a:pt x="7" y="12"/>
                  <a:pt x="6" y="14"/>
                  <a:pt x="5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9" y="16"/>
                  <a:pt x="10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1" y="16"/>
                  <a:pt x="11" y="16"/>
                </a:cubicBezTo>
                <a:cubicBezTo>
                  <a:pt x="11" y="16"/>
                  <a:pt x="11" y="15"/>
                  <a:pt x="12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6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4" y="31"/>
                  <a:pt x="24" y="32"/>
                  <a:pt x="24" y="32"/>
                </a:cubicBezTo>
                <a:cubicBezTo>
                  <a:pt x="24" y="32"/>
                  <a:pt x="24" y="33"/>
                  <a:pt x="23" y="34"/>
                </a:cubicBezTo>
                <a:cubicBezTo>
                  <a:pt x="22" y="34"/>
                  <a:pt x="22" y="35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2" y="42"/>
                  <a:pt x="12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9" y="42"/>
                  <a:pt x="9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7" y="41"/>
                  <a:pt x="7" y="41"/>
                  <a:pt x="7" y="41"/>
                </a:cubicBezTo>
                <a:cubicBezTo>
                  <a:pt x="5" y="41"/>
                  <a:pt x="4" y="41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7"/>
                  <a:pt x="1" y="37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2"/>
                  <a:pt x="1" y="22"/>
                </a:cubicBezTo>
                <a:cubicBezTo>
                  <a:pt x="1" y="22"/>
                  <a:pt x="2" y="21"/>
                  <a:pt x="2" y="21"/>
                </a:cubicBezTo>
                <a:cubicBezTo>
                  <a:pt x="2" y="20"/>
                  <a:pt x="2" y="20"/>
                  <a:pt x="1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2"/>
                  <a:pt x="2" y="12"/>
                </a:cubicBezTo>
                <a:cubicBezTo>
                  <a:pt x="2" y="12"/>
                  <a:pt x="3" y="13"/>
                  <a:pt x="3" y="13"/>
                </a:cubicBezTo>
                <a:cubicBezTo>
                  <a:pt x="3" y="13"/>
                  <a:pt x="4" y="12"/>
                  <a:pt x="5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11"/>
                  <a:pt x="5" y="11"/>
                  <a:pt x="5" y="11"/>
                </a:cubicBezTo>
                <a:cubicBezTo>
                  <a:pt x="6" y="9"/>
                  <a:pt x="6" y="8"/>
                  <a:pt x="7" y="7"/>
                </a:cubicBezTo>
                <a:cubicBezTo>
                  <a:pt x="8" y="6"/>
                  <a:pt x="8" y="6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10" y="3"/>
                  <a:pt x="10" y="3"/>
                </a:cubicBezTo>
                <a:cubicBezTo>
                  <a:pt x="11" y="3"/>
                  <a:pt x="11" y="2"/>
                  <a:pt x="12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1"/>
                  <a:pt x="13" y="1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1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1" y="4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0"/>
                  <a:pt x="6" y="20"/>
                  <a:pt x="5" y="20"/>
                </a:cubicBezTo>
                <a:cubicBezTo>
                  <a:pt x="4" y="21"/>
                  <a:pt x="4" y="22"/>
                  <a:pt x="4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3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2" y="34"/>
                </a:cubicBezTo>
                <a:cubicBezTo>
                  <a:pt x="2" y="34"/>
                  <a:pt x="3" y="35"/>
                  <a:pt x="3" y="35"/>
                </a:cubicBezTo>
                <a:cubicBezTo>
                  <a:pt x="3" y="35"/>
                  <a:pt x="3" y="36"/>
                  <a:pt x="4" y="36"/>
                </a:cubicBezTo>
                <a:cubicBezTo>
                  <a:pt x="4" y="37"/>
                  <a:pt x="5" y="37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8"/>
                  <a:pt x="13" y="38"/>
                  <a:pt x="13" y="38"/>
                </a:cubicBezTo>
                <a:cubicBezTo>
                  <a:pt x="14" y="38"/>
                  <a:pt x="15" y="37"/>
                  <a:pt x="15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5"/>
                  <a:pt x="19" y="35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4"/>
                  <a:pt x="19" y="34"/>
                  <a:pt x="20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3"/>
                  <a:pt x="22" y="33"/>
                  <a:pt x="22" y="31"/>
                </a:cubicBezTo>
                <a:cubicBezTo>
                  <a:pt x="22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0" name="Freeform 540"/>
          <p:cNvSpPr>
            <a:spLocks noEditPoints="1"/>
          </p:cNvSpPr>
          <p:nvPr/>
        </p:nvSpPr>
        <p:spPr bwMode="auto">
          <a:xfrm>
            <a:off x="7132638" y="3040063"/>
            <a:ext cx="73025" cy="104775"/>
          </a:xfrm>
          <a:custGeom>
            <a:avLst/>
            <a:gdLst/>
            <a:ahLst/>
            <a:cxnLst>
              <a:cxn ang="0">
                <a:pos x="24" y="16"/>
              </a:cxn>
              <a:cxn ang="0">
                <a:pos x="24" y="15"/>
              </a:cxn>
              <a:cxn ang="0">
                <a:pos x="24" y="11"/>
              </a:cxn>
              <a:cxn ang="0">
                <a:pos x="22" y="9"/>
              </a:cxn>
              <a:cxn ang="0">
                <a:pos x="21" y="8"/>
              </a:cxn>
              <a:cxn ang="0">
                <a:pos x="20" y="6"/>
              </a:cxn>
              <a:cxn ang="0">
                <a:pos x="19" y="5"/>
              </a:cxn>
              <a:cxn ang="0">
                <a:pos x="15" y="3"/>
              </a:cxn>
              <a:cxn ang="0">
                <a:pos x="11" y="7"/>
              </a:cxn>
              <a:cxn ang="0">
                <a:pos x="7" y="10"/>
              </a:cxn>
              <a:cxn ang="0">
                <a:pos x="6" y="14"/>
              </a:cxn>
              <a:cxn ang="0">
                <a:pos x="5" y="18"/>
              </a:cxn>
              <a:cxn ang="0">
                <a:pos x="3" y="21"/>
              </a:cxn>
              <a:cxn ang="0">
                <a:pos x="3" y="24"/>
              </a:cxn>
              <a:cxn ang="0">
                <a:pos x="2" y="29"/>
              </a:cxn>
              <a:cxn ang="0">
                <a:pos x="3" y="34"/>
              </a:cxn>
              <a:cxn ang="0">
                <a:pos x="6" y="35"/>
              </a:cxn>
              <a:cxn ang="0">
                <a:pos x="9" y="35"/>
              </a:cxn>
              <a:cxn ang="0">
                <a:pos x="11" y="35"/>
              </a:cxn>
              <a:cxn ang="0">
                <a:pos x="14" y="33"/>
              </a:cxn>
              <a:cxn ang="0">
                <a:pos x="16" y="31"/>
              </a:cxn>
              <a:cxn ang="0">
                <a:pos x="19" y="29"/>
              </a:cxn>
              <a:cxn ang="0">
                <a:pos x="22" y="27"/>
              </a:cxn>
              <a:cxn ang="0">
                <a:pos x="23" y="23"/>
              </a:cxn>
              <a:cxn ang="0">
                <a:pos x="24" y="22"/>
              </a:cxn>
              <a:cxn ang="0">
                <a:pos x="24" y="20"/>
              </a:cxn>
              <a:cxn ang="0">
                <a:pos x="24" y="18"/>
              </a:cxn>
              <a:cxn ang="0">
                <a:pos x="26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8" y="39"/>
              </a:cxn>
              <a:cxn ang="0">
                <a:pos x="6" y="38"/>
              </a:cxn>
              <a:cxn ang="0">
                <a:pos x="1" y="34"/>
              </a:cxn>
              <a:cxn ang="0">
                <a:pos x="0" y="27"/>
              </a:cxn>
              <a:cxn ang="0">
                <a:pos x="0" y="24"/>
              </a:cxn>
              <a:cxn ang="0">
                <a:pos x="1" y="20"/>
              </a:cxn>
              <a:cxn ang="0">
                <a:pos x="2" y="18"/>
              </a:cxn>
              <a:cxn ang="0">
                <a:pos x="3" y="14"/>
              </a:cxn>
              <a:cxn ang="0">
                <a:pos x="5" y="10"/>
              </a:cxn>
              <a:cxn ang="0">
                <a:pos x="6" y="8"/>
              </a:cxn>
              <a:cxn ang="0">
                <a:pos x="7" y="5"/>
              </a:cxn>
              <a:cxn ang="0">
                <a:pos x="11" y="1"/>
              </a:cxn>
              <a:cxn ang="0">
                <a:pos x="15" y="1"/>
              </a:cxn>
              <a:cxn ang="0">
                <a:pos x="18" y="1"/>
              </a:cxn>
              <a:cxn ang="0">
                <a:pos x="20" y="2"/>
              </a:cxn>
              <a:cxn ang="0">
                <a:pos x="23" y="6"/>
              </a:cxn>
              <a:cxn ang="0">
                <a:pos x="26" y="12"/>
              </a:cxn>
            </a:cxnLst>
            <a:rect l="0" t="0" r="r" b="b"/>
            <a:pathLst>
              <a:path w="27" h="39">
                <a:moveTo>
                  <a:pt x="24" y="18"/>
                </a:moveTo>
                <a:cubicBezTo>
                  <a:pt x="24" y="17"/>
                  <a:pt x="25" y="17"/>
                  <a:pt x="25" y="17"/>
                </a:cubicBezTo>
                <a:cubicBezTo>
                  <a:pt x="25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3"/>
                  <a:pt x="23" y="13"/>
                  <a:pt x="23" y="13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8"/>
                  <a:pt x="21" y="8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3" y="3"/>
                  <a:pt x="13" y="3"/>
                  <a:pt x="13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4"/>
                  <a:pt x="6" y="14"/>
                </a:cubicBezTo>
                <a:cubicBezTo>
                  <a:pt x="6" y="15"/>
                  <a:pt x="6" y="15"/>
                  <a:pt x="6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8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4" y="35"/>
                  <a:pt x="5" y="35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4"/>
                  <a:pt x="12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2"/>
                  <a:pt x="1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6"/>
                  <a:pt x="22" y="25"/>
                  <a:pt x="22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3" y="23"/>
                </a:cubicBezTo>
                <a:cubicBezTo>
                  <a:pt x="24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19"/>
                  <a:pt x="24" y="19"/>
                </a:cubicBezTo>
                <a:cubicBezTo>
                  <a:pt x="24" y="18"/>
                  <a:pt x="24" y="18"/>
                  <a:pt x="24" y="18"/>
                </a:cubicBezTo>
                <a:cubicBezTo>
                  <a:pt x="24" y="18"/>
                  <a:pt x="24" y="18"/>
                  <a:pt x="24" y="18"/>
                </a:cubicBezTo>
                <a:close/>
                <a:moveTo>
                  <a:pt x="27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5"/>
                  <a:pt x="24" y="25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3"/>
                  <a:pt x="18" y="33"/>
                  <a:pt x="18" y="33"/>
                </a:cubicBezTo>
                <a:cubicBezTo>
                  <a:pt x="18" y="34"/>
                  <a:pt x="17" y="34"/>
                  <a:pt x="17" y="34"/>
                </a:cubicBezTo>
                <a:cubicBezTo>
                  <a:pt x="16" y="34"/>
                  <a:pt x="16" y="34"/>
                  <a:pt x="15" y="35"/>
                </a:cubicBezTo>
                <a:cubicBezTo>
                  <a:pt x="15" y="35"/>
                  <a:pt x="14" y="36"/>
                  <a:pt x="13" y="36"/>
                </a:cubicBezTo>
                <a:cubicBezTo>
                  <a:pt x="13" y="36"/>
                  <a:pt x="12" y="37"/>
                  <a:pt x="12" y="37"/>
                </a:cubicBezTo>
                <a:cubicBezTo>
                  <a:pt x="12" y="37"/>
                  <a:pt x="12" y="37"/>
                  <a:pt x="11" y="36"/>
                </a:cubicBezTo>
                <a:cubicBezTo>
                  <a:pt x="10" y="37"/>
                  <a:pt x="10" y="38"/>
                  <a:pt x="9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2" y="37"/>
                  <a:pt x="2" y="36"/>
                  <a:pt x="1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1" y="21"/>
                  <a:pt x="1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3" y="19"/>
                  <a:pt x="3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2"/>
                  <a:pt x="3" y="12"/>
                  <a:pt x="3" y="12"/>
                </a:cubicBezTo>
                <a:cubicBezTo>
                  <a:pt x="4" y="11"/>
                  <a:pt x="5" y="11"/>
                  <a:pt x="5" y="10"/>
                </a:cubicBezTo>
                <a:cubicBezTo>
                  <a:pt x="5" y="10"/>
                  <a:pt x="4" y="10"/>
                  <a:pt x="4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3" y="0"/>
                </a:cubicBezTo>
                <a:cubicBezTo>
                  <a:pt x="13" y="0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7" y="1"/>
                  <a:pt x="18" y="1"/>
                </a:cubicBezTo>
                <a:cubicBezTo>
                  <a:pt x="19" y="1"/>
                  <a:pt x="19" y="1"/>
                  <a:pt x="19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3"/>
                  <a:pt x="21" y="4"/>
                  <a:pt x="22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2"/>
                  <a:pt x="26" y="12"/>
                  <a:pt x="26" y="12"/>
                </a:cubicBezTo>
                <a:cubicBezTo>
                  <a:pt x="27" y="15"/>
                  <a:pt x="27" y="15"/>
                  <a:pt x="27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1" name="Freeform 541"/>
          <p:cNvSpPr>
            <a:spLocks/>
          </p:cNvSpPr>
          <p:nvPr/>
        </p:nvSpPr>
        <p:spPr bwMode="auto">
          <a:xfrm>
            <a:off x="7213600" y="3005138"/>
            <a:ext cx="76200" cy="131763"/>
          </a:xfrm>
          <a:custGeom>
            <a:avLst/>
            <a:gdLst/>
            <a:ahLst/>
            <a:cxnLst>
              <a:cxn ang="0">
                <a:pos x="18" y="17"/>
              </a:cxn>
              <a:cxn ang="0">
                <a:pos x="25" y="17"/>
              </a:cxn>
              <a:cxn ang="0">
                <a:pos x="28" y="17"/>
              </a:cxn>
              <a:cxn ang="0">
                <a:pos x="28" y="19"/>
              </a:cxn>
              <a:cxn ang="0">
                <a:pos x="26" y="19"/>
              </a:cxn>
              <a:cxn ang="0">
                <a:pos x="23" y="19"/>
              </a:cxn>
              <a:cxn ang="0">
                <a:pos x="18" y="19"/>
              </a:cxn>
              <a:cxn ang="0">
                <a:pos x="16" y="20"/>
              </a:cxn>
              <a:cxn ang="0">
                <a:pos x="15" y="20"/>
              </a:cxn>
              <a:cxn ang="0">
                <a:pos x="14" y="21"/>
              </a:cxn>
              <a:cxn ang="0">
                <a:pos x="11" y="21"/>
              </a:cxn>
              <a:cxn ang="0">
                <a:pos x="10" y="21"/>
              </a:cxn>
              <a:cxn ang="0">
                <a:pos x="8" y="26"/>
              </a:cxn>
              <a:cxn ang="0">
                <a:pos x="8" y="32"/>
              </a:cxn>
              <a:cxn ang="0">
                <a:pos x="9" y="37"/>
              </a:cxn>
              <a:cxn ang="0">
                <a:pos x="10" y="40"/>
              </a:cxn>
              <a:cxn ang="0">
                <a:pos x="11" y="43"/>
              </a:cxn>
              <a:cxn ang="0">
                <a:pos x="13" y="44"/>
              </a:cxn>
              <a:cxn ang="0">
                <a:pos x="17" y="46"/>
              </a:cxn>
              <a:cxn ang="0">
                <a:pos x="23" y="46"/>
              </a:cxn>
              <a:cxn ang="0">
                <a:pos x="27" y="44"/>
              </a:cxn>
              <a:cxn ang="0">
                <a:pos x="26" y="47"/>
              </a:cxn>
              <a:cxn ang="0">
                <a:pos x="24" y="48"/>
              </a:cxn>
              <a:cxn ang="0">
                <a:pos x="20" y="49"/>
              </a:cxn>
              <a:cxn ang="0">
                <a:pos x="17" y="49"/>
              </a:cxn>
              <a:cxn ang="0">
                <a:pos x="14" y="48"/>
              </a:cxn>
              <a:cxn ang="0">
                <a:pos x="10" y="45"/>
              </a:cxn>
              <a:cxn ang="0">
                <a:pos x="7" y="40"/>
              </a:cxn>
              <a:cxn ang="0">
                <a:pos x="7" y="34"/>
              </a:cxn>
              <a:cxn ang="0">
                <a:pos x="6" y="33"/>
              </a:cxn>
              <a:cxn ang="0">
                <a:pos x="7" y="30"/>
              </a:cxn>
              <a:cxn ang="0">
                <a:pos x="7" y="29"/>
              </a:cxn>
              <a:cxn ang="0">
                <a:pos x="6" y="26"/>
              </a:cxn>
              <a:cxn ang="0">
                <a:pos x="7" y="25"/>
              </a:cxn>
              <a:cxn ang="0">
                <a:pos x="6" y="21"/>
              </a:cxn>
              <a:cxn ang="0">
                <a:pos x="5" y="21"/>
              </a:cxn>
              <a:cxn ang="0">
                <a:pos x="2" y="20"/>
              </a:cxn>
              <a:cxn ang="0">
                <a:pos x="0" y="19"/>
              </a:cxn>
              <a:cxn ang="0">
                <a:pos x="0" y="17"/>
              </a:cxn>
              <a:cxn ang="0">
                <a:pos x="1" y="17"/>
              </a:cxn>
              <a:cxn ang="0">
                <a:pos x="4" y="17"/>
              </a:cxn>
              <a:cxn ang="0">
                <a:pos x="7" y="15"/>
              </a:cxn>
              <a:cxn ang="0">
                <a:pos x="7" y="12"/>
              </a:cxn>
              <a:cxn ang="0">
                <a:pos x="7" y="10"/>
              </a:cxn>
              <a:cxn ang="0">
                <a:pos x="7" y="6"/>
              </a:cxn>
              <a:cxn ang="0">
                <a:pos x="6" y="4"/>
              </a:cxn>
              <a:cxn ang="0">
                <a:pos x="6" y="2"/>
              </a:cxn>
              <a:cxn ang="0">
                <a:pos x="10" y="2"/>
              </a:cxn>
              <a:cxn ang="0">
                <a:pos x="9" y="3"/>
              </a:cxn>
              <a:cxn ang="0">
                <a:pos x="10" y="5"/>
              </a:cxn>
              <a:cxn ang="0">
                <a:pos x="10" y="7"/>
              </a:cxn>
              <a:cxn ang="0">
                <a:pos x="10" y="8"/>
              </a:cxn>
              <a:cxn ang="0">
                <a:pos x="10" y="12"/>
              </a:cxn>
              <a:cxn ang="0">
                <a:pos x="10" y="15"/>
              </a:cxn>
              <a:cxn ang="0">
                <a:pos x="10" y="17"/>
              </a:cxn>
              <a:cxn ang="0">
                <a:pos x="12" y="17"/>
              </a:cxn>
            </a:cxnLst>
            <a:rect l="0" t="0" r="r" b="b"/>
            <a:pathLst>
              <a:path w="29" h="49">
                <a:moveTo>
                  <a:pt x="12" y="17"/>
                </a:moveTo>
                <a:cubicBezTo>
                  <a:pt x="18" y="17"/>
                  <a:pt x="18" y="17"/>
                  <a:pt x="18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8" y="17"/>
                  <a:pt x="28" y="17"/>
                  <a:pt x="28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8" y="19"/>
                </a:cubicBezTo>
                <a:cubicBezTo>
                  <a:pt x="28" y="18"/>
                  <a:pt x="28" y="18"/>
                  <a:pt x="27" y="18"/>
                </a:cubicBezTo>
                <a:cubicBezTo>
                  <a:pt x="27" y="18"/>
                  <a:pt x="27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9"/>
                  <a:pt x="21" y="20"/>
                  <a:pt x="20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3" y="21"/>
                  <a:pt x="12" y="21"/>
                </a:cubicBezTo>
                <a:cubicBezTo>
                  <a:pt x="12" y="21"/>
                  <a:pt x="11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8"/>
                  <a:pt x="9" y="28"/>
                  <a:pt x="9" y="28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3"/>
                  <a:pt x="11" y="43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6"/>
                  <a:pt x="14" y="46"/>
                  <a:pt x="14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21" y="45"/>
                  <a:pt x="21" y="45"/>
                  <a:pt x="21" y="45"/>
                </a:cubicBezTo>
                <a:cubicBezTo>
                  <a:pt x="23" y="46"/>
                  <a:pt x="23" y="46"/>
                  <a:pt x="23" y="46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5"/>
                  <a:pt x="27" y="45"/>
                  <a:pt x="27" y="46"/>
                </a:cubicBezTo>
                <a:cubicBezTo>
                  <a:pt x="27" y="46"/>
                  <a:pt x="27" y="46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4" y="48"/>
                  <a:pt x="24" y="48"/>
                  <a:pt x="24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8"/>
                  <a:pt x="20" y="48"/>
                  <a:pt x="20" y="48"/>
                </a:cubicBezTo>
                <a:cubicBezTo>
                  <a:pt x="19" y="49"/>
                  <a:pt x="18" y="49"/>
                  <a:pt x="17" y="49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4"/>
                  <a:pt x="7" y="34"/>
                  <a:pt x="7" y="34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6" y="21"/>
                  <a:pt x="6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0"/>
                </a:cubicBezTo>
                <a:cubicBezTo>
                  <a:pt x="7" y="10"/>
                  <a:pt x="7" y="10"/>
                  <a:pt x="7" y="10"/>
                </a:cubicBezTo>
                <a:cubicBezTo>
                  <a:pt x="7" y="6"/>
                  <a:pt x="7" y="6"/>
                  <a:pt x="7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1"/>
                  <a:pt x="7" y="0"/>
                </a:cubicBezTo>
                <a:cubicBezTo>
                  <a:pt x="9" y="1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4"/>
                  <a:pt x="10" y="4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7"/>
                  <a:pt x="12" y="17"/>
                  <a:pt x="12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2" name="Freeform 542"/>
          <p:cNvSpPr>
            <a:spLocks/>
          </p:cNvSpPr>
          <p:nvPr/>
        </p:nvSpPr>
        <p:spPr bwMode="auto">
          <a:xfrm>
            <a:off x="7289800" y="3005138"/>
            <a:ext cx="80962" cy="131763"/>
          </a:xfrm>
          <a:custGeom>
            <a:avLst/>
            <a:gdLst/>
            <a:ahLst/>
            <a:cxnLst>
              <a:cxn ang="0">
                <a:pos x="18" y="17"/>
              </a:cxn>
              <a:cxn ang="0">
                <a:pos x="25" y="17"/>
              </a:cxn>
              <a:cxn ang="0">
                <a:pos x="29" y="17"/>
              </a:cxn>
              <a:cxn ang="0">
                <a:pos x="28" y="19"/>
              </a:cxn>
              <a:cxn ang="0">
                <a:pos x="26" y="19"/>
              </a:cxn>
              <a:cxn ang="0">
                <a:pos x="23" y="19"/>
              </a:cxn>
              <a:cxn ang="0">
                <a:pos x="18" y="19"/>
              </a:cxn>
              <a:cxn ang="0">
                <a:pos x="17" y="20"/>
              </a:cxn>
              <a:cxn ang="0">
                <a:pos x="15" y="20"/>
              </a:cxn>
              <a:cxn ang="0">
                <a:pos x="14" y="21"/>
              </a:cxn>
              <a:cxn ang="0">
                <a:pos x="11" y="21"/>
              </a:cxn>
              <a:cxn ang="0">
                <a:pos x="10" y="21"/>
              </a:cxn>
              <a:cxn ang="0">
                <a:pos x="9" y="26"/>
              </a:cxn>
              <a:cxn ang="0">
                <a:pos x="9" y="32"/>
              </a:cxn>
              <a:cxn ang="0">
                <a:pos x="9" y="37"/>
              </a:cxn>
              <a:cxn ang="0">
                <a:pos x="10" y="40"/>
              </a:cxn>
              <a:cxn ang="0">
                <a:pos x="12" y="43"/>
              </a:cxn>
              <a:cxn ang="0">
                <a:pos x="13" y="44"/>
              </a:cxn>
              <a:cxn ang="0">
                <a:pos x="18" y="46"/>
              </a:cxn>
              <a:cxn ang="0">
                <a:pos x="23" y="46"/>
              </a:cxn>
              <a:cxn ang="0">
                <a:pos x="27" y="44"/>
              </a:cxn>
              <a:cxn ang="0">
                <a:pos x="26" y="47"/>
              </a:cxn>
              <a:cxn ang="0">
                <a:pos x="24" y="48"/>
              </a:cxn>
              <a:cxn ang="0">
                <a:pos x="21" y="49"/>
              </a:cxn>
              <a:cxn ang="0">
                <a:pos x="17" y="49"/>
              </a:cxn>
              <a:cxn ang="0">
                <a:pos x="14" y="48"/>
              </a:cxn>
              <a:cxn ang="0">
                <a:pos x="10" y="45"/>
              </a:cxn>
              <a:cxn ang="0">
                <a:pos x="7" y="40"/>
              </a:cxn>
              <a:cxn ang="0">
                <a:pos x="7" y="34"/>
              </a:cxn>
              <a:cxn ang="0">
                <a:pos x="7" y="33"/>
              </a:cxn>
              <a:cxn ang="0">
                <a:pos x="7" y="30"/>
              </a:cxn>
              <a:cxn ang="0">
                <a:pos x="7" y="29"/>
              </a:cxn>
              <a:cxn ang="0">
                <a:pos x="7" y="26"/>
              </a:cxn>
              <a:cxn ang="0">
                <a:pos x="7" y="25"/>
              </a:cxn>
              <a:cxn ang="0">
                <a:pos x="6" y="21"/>
              </a:cxn>
              <a:cxn ang="0">
                <a:pos x="5" y="21"/>
              </a:cxn>
              <a:cxn ang="0">
                <a:pos x="2" y="20"/>
              </a:cxn>
              <a:cxn ang="0">
                <a:pos x="0" y="19"/>
              </a:cxn>
              <a:cxn ang="0">
                <a:pos x="0" y="17"/>
              </a:cxn>
              <a:cxn ang="0">
                <a:pos x="2" y="17"/>
              </a:cxn>
              <a:cxn ang="0">
                <a:pos x="4" y="17"/>
              </a:cxn>
              <a:cxn ang="0">
                <a:pos x="7" y="15"/>
              </a:cxn>
              <a:cxn ang="0">
                <a:pos x="7" y="12"/>
              </a:cxn>
              <a:cxn ang="0">
                <a:pos x="8" y="10"/>
              </a:cxn>
              <a:cxn ang="0">
                <a:pos x="7" y="6"/>
              </a:cxn>
              <a:cxn ang="0">
                <a:pos x="7" y="4"/>
              </a:cxn>
              <a:cxn ang="0">
                <a:pos x="6" y="2"/>
              </a:cxn>
              <a:cxn ang="0">
                <a:pos x="10" y="2"/>
              </a:cxn>
              <a:cxn ang="0">
                <a:pos x="9" y="3"/>
              </a:cxn>
              <a:cxn ang="0">
                <a:pos x="10" y="5"/>
              </a:cxn>
              <a:cxn ang="0">
                <a:pos x="10" y="7"/>
              </a:cxn>
              <a:cxn ang="0">
                <a:pos x="10" y="8"/>
              </a:cxn>
              <a:cxn ang="0">
                <a:pos x="10" y="12"/>
              </a:cxn>
              <a:cxn ang="0">
                <a:pos x="10" y="15"/>
              </a:cxn>
              <a:cxn ang="0">
                <a:pos x="10" y="17"/>
              </a:cxn>
              <a:cxn ang="0">
                <a:pos x="12" y="17"/>
              </a:cxn>
            </a:cxnLst>
            <a:rect l="0" t="0" r="r" b="b"/>
            <a:pathLst>
              <a:path w="30" h="49">
                <a:moveTo>
                  <a:pt x="12" y="17"/>
                </a:moveTo>
                <a:cubicBezTo>
                  <a:pt x="18" y="17"/>
                  <a:pt x="18" y="17"/>
                  <a:pt x="18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6" y="17"/>
                  <a:pt x="26" y="17"/>
                  <a:pt x="2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30" y="17"/>
                  <a:pt x="30" y="17"/>
                </a:cubicBezTo>
                <a:cubicBezTo>
                  <a:pt x="30" y="18"/>
                  <a:pt x="29" y="18"/>
                  <a:pt x="28" y="19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7" y="19"/>
                  <a:pt x="26" y="19"/>
                </a:cubicBezTo>
                <a:cubicBezTo>
                  <a:pt x="25" y="19"/>
                  <a:pt x="25" y="19"/>
                  <a:pt x="25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9"/>
                  <a:pt x="21" y="20"/>
                  <a:pt x="20" y="20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3" y="21"/>
                  <a:pt x="12" y="21"/>
                </a:cubicBezTo>
                <a:cubicBezTo>
                  <a:pt x="12" y="21"/>
                  <a:pt x="12" y="21"/>
                  <a:pt x="11" y="21"/>
                </a:cubicBezTo>
                <a:cubicBezTo>
                  <a:pt x="11" y="21"/>
                  <a:pt x="11" y="21"/>
                  <a:pt x="11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1"/>
                  <a:pt x="10" y="41"/>
                  <a:pt x="10" y="41"/>
                </a:cubicBezTo>
                <a:cubicBezTo>
                  <a:pt x="10" y="42"/>
                  <a:pt x="10" y="43"/>
                  <a:pt x="12" y="43"/>
                </a:cubicBezTo>
                <a:cubicBezTo>
                  <a:pt x="12" y="44"/>
                  <a:pt x="12" y="44"/>
                  <a:pt x="12" y="44"/>
                </a:cubicBezTo>
                <a:cubicBezTo>
                  <a:pt x="13" y="44"/>
                  <a:pt x="13" y="44"/>
                  <a:pt x="13" y="44"/>
                </a:cubicBezTo>
                <a:cubicBezTo>
                  <a:pt x="14" y="46"/>
                  <a:pt x="14" y="46"/>
                  <a:pt x="14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6"/>
                  <a:pt x="23" y="46"/>
                  <a:pt x="23" y="46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5"/>
                  <a:pt x="27" y="45"/>
                  <a:pt x="27" y="46"/>
                </a:cubicBezTo>
                <a:cubicBezTo>
                  <a:pt x="27" y="46"/>
                  <a:pt x="27" y="46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4" y="48"/>
                  <a:pt x="24" y="48"/>
                  <a:pt x="24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1" y="49"/>
                  <a:pt x="21" y="49"/>
                  <a:pt x="21" y="49"/>
                </a:cubicBezTo>
                <a:cubicBezTo>
                  <a:pt x="20" y="48"/>
                  <a:pt x="20" y="48"/>
                  <a:pt x="20" y="48"/>
                </a:cubicBezTo>
                <a:cubicBezTo>
                  <a:pt x="19" y="49"/>
                  <a:pt x="18" y="49"/>
                  <a:pt x="17" y="49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5"/>
                  <a:pt x="10" y="45"/>
                  <a:pt x="10" y="45"/>
                </a:cubicBezTo>
                <a:cubicBezTo>
                  <a:pt x="9" y="44"/>
                  <a:pt x="9" y="44"/>
                  <a:pt x="9" y="44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4"/>
                  <a:pt x="7" y="34"/>
                  <a:pt x="7" y="34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6" y="31"/>
                  <a:pt x="6" y="31"/>
                  <a:pt x="6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20"/>
                  <a:pt x="0" y="20"/>
                  <a:pt x="0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2"/>
                  <a:pt x="7" y="12"/>
                  <a:pt x="7" y="12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0"/>
                </a:cubicBezTo>
                <a:cubicBezTo>
                  <a:pt x="8" y="10"/>
                  <a:pt x="8" y="10"/>
                  <a:pt x="7" y="10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2"/>
                  <a:pt x="6" y="2"/>
                  <a:pt x="6" y="2"/>
                </a:cubicBezTo>
                <a:cubicBezTo>
                  <a:pt x="7" y="1"/>
                  <a:pt x="7" y="1"/>
                  <a:pt x="7" y="0"/>
                </a:cubicBezTo>
                <a:cubicBezTo>
                  <a:pt x="9" y="1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9" y="3"/>
                  <a:pt x="9" y="3"/>
                  <a:pt x="9" y="3"/>
                </a:cubicBezTo>
                <a:cubicBezTo>
                  <a:pt x="10" y="4"/>
                  <a:pt x="10" y="4"/>
                  <a:pt x="10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10" y="17"/>
                  <a:pt x="10" y="17"/>
                  <a:pt x="10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2" y="17"/>
                  <a:pt x="12" y="17"/>
                  <a:pt x="12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3" name="Freeform 543"/>
          <p:cNvSpPr>
            <a:spLocks noEditPoints="1"/>
          </p:cNvSpPr>
          <p:nvPr/>
        </p:nvSpPr>
        <p:spPr bwMode="auto">
          <a:xfrm>
            <a:off x="7380288" y="3032126"/>
            <a:ext cx="61912" cy="112713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8" y="4"/>
              </a:cxn>
              <a:cxn ang="0">
                <a:pos x="15" y="3"/>
              </a:cxn>
              <a:cxn ang="0">
                <a:pos x="12" y="5"/>
              </a:cxn>
              <a:cxn ang="0">
                <a:pos x="11" y="5"/>
              </a:cxn>
              <a:cxn ang="0">
                <a:pos x="10" y="6"/>
              </a:cxn>
              <a:cxn ang="0">
                <a:pos x="9" y="8"/>
              </a:cxn>
              <a:cxn ang="0">
                <a:pos x="7" y="12"/>
              </a:cxn>
              <a:cxn ang="0">
                <a:pos x="6" y="17"/>
              </a:cxn>
              <a:cxn ang="0">
                <a:pos x="10" y="15"/>
              </a:cxn>
              <a:cxn ang="0">
                <a:pos x="12" y="15"/>
              </a:cxn>
              <a:cxn ang="0">
                <a:pos x="14" y="13"/>
              </a:cxn>
              <a:cxn ang="0">
                <a:pos x="23" y="31"/>
              </a:cxn>
              <a:cxn ang="0">
                <a:pos x="21" y="36"/>
              </a:cxn>
              <a:cxn ang="0">
                <a:pos x="19" y="38"/>
              </a:cxn>
              <a:cxn ang="0">
                <a:pos x="16" y="40"/>
              </a:cxn>
              <a:cxn ang="0">
                <a:pos x="13" y="41"/>
              </a:cxn>
              <a:cxn ang="0">
                <a:pos x="11" y="42"/>
              </a:cxn>
              <a:cxn ang="0">
                <a:pos x="7" y="42"/>
              </a:cxn>
              <a:cxn ang="0">
                <a:pos x="3" y="39"/>
              </a:cxn>
              <a:cxn ang="0">
                <a:pos x="1" y="36"/>
              </a:cxn>
              <a:cxn ang="0">
                <a:pos x="0" y="29"/>
              </a:cxn>
              <a:cxn ang="0">
                <a:pos x="1" y="24"/>
              </a:cxn>
              <a:cxn ang="0">
                <a:pos x="1" y="21"/>
              </a:cxn>
              <a:cxn ang="0">
                <a:pos x="1" y="17"/>
              </a:cxn>
              <a:cxn ang="0">
                <a:pos x="2" y="12"/>
              </a:cxn>
              <a:cxn ang="0">
                <a:pos x="4" y="12"/>
              </a:cxn>
              <a:cxn ang="0">
                <a:pos x="7" y="5"/>
              </a:cxn>
              <a:cxn ang="0">
                <a:pos x="9" y="4"/>
              </a:cxn>
              <a:cxn ang="0">
                <a:pos x="13" y="1"/>
              </a:cxn>
              <a:cxn ang="0">
                <a:pos x="15" y="0"/>
              </a:cxn>
              <a:cxn ang="0">
                <a:pos x="17" y="0"/>
              </a:cxn>
              <a:cxn ang="0">
                <a:pos x="20" y="2"/>
              </a:cxn>
              <a:cxn ang="0">
                <a:pos x="20" y="7"/>
              </a:cxn>
              <a:cxn ang="0">
                <a:pos x="19" y="12"/>
              </a:cxn>
              <a:cxn ang="0">
                <a:pos x="13" y="19"/>
              </a:cxn>
              <a:cxn ang="0">
                <a:pos x="10" y="20"/>
              </a:cxn>
              <a:cxn ang="0">
                <a:pos x="6" y="21"/>
              </a:cxn>
              <a:cxn ang="0">
                <a:pos x="3" y="24"/>
              </a:cxn>
              <a:cxn ang="0">
                <a:pos x="2" y="29"/>
              </a:cxn>
              <a:cxn ang="0">
                <a:pos x="2" y="32"/>
              </a:cxn>
              <a:cxn ang="0">
                <a:pos x="3" y="36"/>
              </a:cxn>
              <a:cxn ang="0">
                <a:pos x="8" y="38"/>
              </a:cxn>
              <a:cxn ang="0">
                <a:pos x="15" y="37"/>
              </a:cxn>
              <a:cxn ang="0">
                <a:pos x="16" y="36"/>
              </a:cxn>
              <a:cxn ang="0">
                <a:pos x="19" y="34"/>
              </a:cxn>
              <a:cxn ang="0">
                <a:pos x="23" y="31"/>
              </a:cxn>
            </a:cxnLst>
            <a:rect l="0" t="0" r="r" b="b"/>
            <a:pathLst>
              <a:path w="23" h="42">
                <a:moveTo>
                  <a:pt x="16" y="12"/>
                </a:moveTo>
                <a:cubicBezTo>
                  <a:pt x="16" y="12"/>
                  <a:pt x="16" y="11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8"/>
                  <a:pt x="18" y="8"/>
                  <a:pt x="18" y="7"/>
                </a:cubicBezTo>
                <a:cubicBezTo>
                  <a:pt x="19" y="7"/>
                  <a:pt x="19" y="7"/>
                  <a:pt x="19" y="6"/>
                </a:cubicBezTo>
                <a:cubicBezTo>
                  <a:pt x="19" y="6"/>
                  <a:pt x="18" y="5"/>
                  <a:pt x="18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3"/>
                  <a:pt x="16" y="3"/>
                  <a:pt x="15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3"/>
                  <a:pt x="14" y="3"/>
                  <a:pt x="14" y="4"/>
                </a:cubicBezTo>
                <a:cubicBezTo>
                  <a:pt x="14" y="4"/>
                  <a:pt x="13" y="4"/>
                  <a:pt x="12" y="4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6"/>
                  <a:pt x="11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1"/>
                  <a:pt x="7" y="11"/>
                  <a:pt x="7" y="12"/>
                </a:cubicBezTo>
                <a:cubicBezTo>
                  <a:pt x="7" y="12"/>
                  <a:pt x="6" y="13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6"/>
                  <a:pt x="9" y="16"/>
                  <a:pt x="10" y="16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5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3" y="31"/>
                  <a:pt x="23" y="32"/>
                  <a:pt x="23" y="32"/>
                </a:cubicBezTo>
                <a:cubicBezTo>
                  <a:pt x="23" y="32"/>
                  <a:pt x="23" y="33"/>
                  <a:pt x="23" y="33"/>
                </a:cubicBezTo>
                <a:cubicBezTo>
                  <a:pt x="22" y="34"/>
                  <a:pt x="22" y="35"/>
                  <a:pt x="21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40"/>
                  <a:pt x="16" y="40"/>
                  <a:pt x="16" y="40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2" y="41"/>
                  <a:pt x="12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9" y="42"/>
                </a:cubicBezTo>
                <a:cubicBezTo>
                  <a:pt x="9" y="42"/>
                  <a:pt x="8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6" y="41"/>
                  <a:pt x="6" y="41"/>
                  <a:pt x="6" y="41"/>
                </a:cubicBezTo>
                <a:cubicBezTo>
                  <a:pt x="5" y="41"/>
                  <a:pt x="4" y="41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7"/>
                  <a:pt x="1" y="37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3"/>
                  <a:pt x="1" y="22"/>
                  <a:pt x="1" y="22"/>
                </a:cubicBezTo>
                <a:cubicBezTo>
                  <a:pt x="1" y="22"/>
                  <a:pt x="1" y="21"/>
                  <a:pt x="1" y="21"/>
                </a:cubicBezTo>
                <a:cubicBezTo>
                  <a:pt x="1" y="20"/>
                  <a:pt x="1" y="20"/>
                  <a:pt x="1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2" y="17"/>
                  <a:pt x="2" y="16"/>
                  <a:pt x="2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3"/>
                  <a:pt x="1" y="12"/>
                  <a:pt x="2" y="12"/>
                </a:cubicBezTo>
                <a:cubicBezTo>
                  <a:pt x="2" y="12"/>
                  <a:pt x="2" y="13"/>
                  <a:pt x="3" y="13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1"/>
                  <a:pt x="4" y="11"/>
                  <a:pt x="5" y="11"/>
                </a:cubicBezTo>
                <a:cubicBezTo>
                  <a:pt x="5" y="9"/>
                  <a:pt x="6" y="8"/>
                  <a:pt x="7" y="7"/>
                </a:cubicBezTo>
                <a:cubicBezTo>
                  <a:pt x="7" y="6"/>
                  <a:pt x="7" y="6"/>
                  <a:pt x="7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3"/>
                  <a:pt x="10" y="3"/>
                </a:cubicBezTo>
                <a:cubicBezTo>
                  <a:pt x="10" y="3"/>
                  <a:pt x="11" y="2"/>
                  <a:pt x="12" y="1"/>
                </a:cubicBezTo>
                <a:cubicBezTo>
                  <a:pt x="12" y="1"/>
                  <a:pt x="12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2"/>
                  <a:pt x="20" y="2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1" y="4"/>
                  <a:pt x="21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5"/>
                  <a:pt x="18" y="15"/>
                  <a:pt x="18" y="15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2" y="19"/>
                  <a:pt x="12" y="19"/>
                </a:cubicBezTo>
                <a:cubicBezTo>
                  <a:pt x="12" y="19"/>
                  <a:pt x="12" y="19"/>
                  <a:pt x="11" y="19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0"/>
                  <a:pt x="5" y="20"/>
                  <a:pt x="5" y="20"/>
                </a:cubicBezTo>
                <a:cubicBezTo>
                  <a:pt x="4" y="21"/>
                  <a:pt x="3" y="22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9"/>
                  <a:pt x="2" y="29"/>
                  <a:pt x="2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2" y="33"/>
                </a:cubicBezTo>
                <a:cubicBezTo>
                  <a:pt x="2" y="34"/>
                  <a:pt x="2" y="35"/>
                  <a:pt x="3" y="35"/>
                </a:cubicBezTo>
                <a:cubicBezTo>
                  <a:pt x="3" y="35"/>
                  <a:pt x="3" y="36"/>
                  <a:pt x="3" y="36"/>
                </a:cubicBezTo>
                <a:cubicBezTo>
                  <a:pt x="4" y="37"/>
                  <a:pt x="5" y="37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4" y="38"/>
                  <a:pt x="14" y="37"/>
                  <a:pt x="15" y="37"/>
                </a:cubicBezTo>
                <a:cubicBezTo>
                  <a:pt x="15" y="36"/>
                  <a:pt x="15" y="36"/>
                  <a:pt x="15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3"/>
                  <a:pt x="20" y="33"/>
                  <a:pt x="20" y="33"/>
                </a:cubicBezTo>
                <a:cubicBezTo>
                  <a:pt x="21" y="33"/>
                  <a:pt x="22" y="32"/>
                  <a:pt x="22" y="31"/>
                </a:cubicBezTo>
                <a:cubicBezTo>
                  <a:pt x="22" y="31"/>
                  <a:pt x="22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4" name="Freeform 544"/>
          <p:cNvSpPr>
            <a:spLocks/>
          </p:cNvSpPr>
          <p:nvPr/>
        </p:nvSpPr>
        <p:spPr bwMode="auto">
          <a:xfrm>
            <a:off x="7462838" y="3043238"/>
            <a:ext cx="74612" cy="95250"/>
          </a:xfrm>
          <a:custGeom>
            <a:avLst/>
            <a:gdLst/>
            <a:ahLst/>
            <a:cxnLst>
              <a:cxn ang="0">
                <a:pos x="28" y="2"/>
              </a:cxn>
              <a:cxn ang="0">
                <a:pos x="24" y="4"/>
              </a:cxn>
              <a:cxn ang="0">
                <a:pos x="21" y="5"/>
              </a:cxn>
              <a:cxn ang="0">
                <a:pos x="18" y="7"/>
              </a:cxn>
              <a:cxn ang="0">
                <a:pos x="17" y="8"/>
              </a:cxn>
              <a:cxn ang="0">
                <a:pos x="15" y="9"/>
              </a:cxn>
              <a:cxn ang="0">
                <a:pos x="14" y="11"/>
              </a:cxn>
              <a:cxn ang="0">
                <a:pos x="12" y="13"/>
              </a:cxn>
              <a:cxn ang="0">
                <a:pos x="11" y="15"/>
              </a:cxn>
              <a:cxn ang="0">
                <a:pos x="10" y="16"/>
              </a:cxn>
              <a:cxn ang="0">
                <a:pos x="8" y="20"/>
              </a:cxn>
              <a:cxn ang="0">
                <a:pos x="8" y="22"/>
              </a:cxn>
              <a:cxn ang="0">
                <a:pos x="7" y="23"/>
              </a:cxn>
              <a:cxn ang="0">
                <a:pos x="7" y="24"/>
              </a:cxn>
              <a:cxn ang="0">
                <a:pos x="6" y="28"/>
              </a:cxn>
              <a:cxn ang="0">
                <a:pos x="5" y="31"/>
              </a:cxn>
              <a:cxn ang="0">
                <a:pos x="6" y="34"/>
              </a:cxn>
              <a:cxn ang="0">
                <a:pos x="7" y="35"/>
              </a:cxn>
              <a:cxn ang="0">
                <a:pos x="4" y="36"/>
              </a:cxn>
              <a:cxn ang="0">
                <a:pos x="3" y="36"/>
              </a:cxn>
              <a:cxn ang="0">
                <a:pos x="2" y="34"/>
              </a:cxn>
              <a:cxn ang="0">
                <a:pos x="2" y="32"/>
              </a:cxn>
              <a:cxn ang="0">
                <a:pos x="2" y="28"/>
              </a:cxn>
              <a:cxn ang="0">
                <a:pos x="2" y="26"/>
              </a:cxn>
              <a:cxn ang="0">
                <a:pos x="2" y="23"/>
              </a:cxn>
              <a:cxn ang="0">
                <a:pos x="2" y="21"/>
              </a:cxn>
              <a:cxn ang="0">
                <a:pos x="2" y="19"/>
              </a:cxn>
              <a:cxn ang="0">
                <a:pos x="2" y="16"/>
              </a:cxn>
              <a:cxn ang="0">
                <a:pos x="2" y="14"/>
              </a:cxn>
              <a:cxn ang="0">
                <a:pos x="2" y="11"/>
              </a:cxn>
              <a:cxn ang="0">
                <a:pos x="2" y="8"/>
              </a:cxn>
              <a:cxn ang="0">
                <a:pos x="2" y="6"/>
              </a:cxn>
              <a:cxn ang="0">
                <a:pos x="1" y="2"/>
              </a:cxn>
              <a:cxn ang="0">
                <a:pos x="2" y="0"/>
              </a:cxn>
              <a:cxn ang="0">
                <a:pos x="4" y="2"/>
              </a:cxn>
              <a:cxn ang="0">
                <a:pos x="5" y="10"/>
              </a:cxn>
              <a:cxn ang="0">
                <a:pos x="5" y="13"/>
              </a:cxn>
              <a:cxn ang="0">
                <a:pos x="5" y="16"/>
              </a:cxn>
              <a:cxn ang="0">
                <a:pos x="5" y="18"/>
              </a:cxn>
              <a:cxn ang="0">
                <a:pos x="5" y="20"/>
              </a:cxn>
              <a:cxn ang="0">
                <a:pos x="6" y="19"/>
              </a:cxn>
              <a:cxn ang="0">
                <a:pos x="8" y="15"/>
              </a:cxn>
              <a:cxn ang="0">
                <a:pos x="8" y="15"/>
              </a:cxn>
              <a:cxn ang="0">
                <a:pos x="9" y="14"/>
              </a:cxn>
              <a:cxn ang="0">
                <a:pos x="10" y="12"/>
              </a:cxn>
              <a:cxn ang="0">
                <a:pos x="11" y="11"/>
              </a:cxn>
              <a:cxn ang="0">
                <a:pos x="11" y="10"/>
              </a:cxn>
              <a:cxn ang="0">
                <a:pos x="13" y="9"/>
              </a:cxn>
              <a:cxn ang="0">
                <a:pos x="15" y="7"/>
              </a:cxn>
              <a:cxn ang="0">
                <a:pos x="17" y="5"/>
              </a:cxn>
              <a:cxn ang="0">
                <a:pos x="19" y="4"/>
              </a:cxn>
              <a:cxn ang="0">
                <a:pos x="20" y="3"/>
              </a:cxn>
              <a:cxn ang="0">
                <a:pos x="24" y="1"/>
              </a:cxn>
              <a:cxn ang="0">
                <a:pos x="25" y="1"/>
              </a:cxn>
              <a:cxn ang="0">
                <a:pos x="28" y="1"/>
              </a:cxn>
            </a:cxnLst>
            <a:rect l="0" t="0" r="r" b="b"/>
            <a:pathLst>
              <a:path w="28" h="36">
                <a:moveTo>
                  <a:pt x="28" y="1"/>
                </a:moveTo>
                <a:cubicBezTo>
                  <a:pt x="28" y="2"/>
                  <a:pt x="28" y="2"/>
                  <a:pt x="28" y="2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6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0"/>
                  <a:pt x="15" y="10"/>
                  <a:pt x="15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3" y="11"/>
                  <a:pt x="13" y="12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4"/>
                  <a:pt x="11" y="14"/>
                  <a:pt x="11" y="16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8" y="19"/>
                  <a:pt x="8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7" y="22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6" y="26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29"/>
                  <a:pt x="5" y="29"/>
                  <a:pt x="5" y="29"/>
                </a:cubicBezTo>
                <a:cubicBezTo>
                  <a:pt x="5" y="30"/>
                  <a:pt x="5" y="30"/>
                  <a:pt x="5" y="31"/>
                </a:cubicBezTo>
                <a:cubicBezTo>
                  <a:pt x="5" y="32"/>
                  <a:pt x="5" y="32"/>
                  <a:pt x="5" y="32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6" y="35"/>
                  <a:pt x="6" y="36"/>
                  <a:pt x="5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7"/>
                  <a:pt x="2" y="26"/>
                  <a:pt x="2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3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1"/>
                  <a:pt x="2" y="21"/>
                  <a:pt x="2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8"/>
                  <a:pt x="2" y="8"/>
                  <a:pt x="2" y="8"/>
                </a:cubicBezTo>
                <a:cubicBezTo>
                  <a:pt x="1" y="7"/>
                  <a:pt x="1" y="7"/>
                  <a:pt x="1" y="7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1" y="4"/>
                  <a:pt x="1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0" y="1"/>
                  <a:pt x="0" y="1"/>
                </a:cubicBezTo>
                <a:cubicBezTo>
                  <a:pt x="1" y="1"/>
                  <a:pt x="1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4" y="2"/>
                </a:cubicBezTo>
                <a:cubicBezTo>
                  <a:pt x="4" y="4"/>
                  <a:pt x="4" y="4"/>
                  <a:pt x="4" y="4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1"/>
                  <a:pt x="4" y="11"/>
                  <a:pt x="4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8"/>
                  <a:pt x="7" y="18"/>
                </a:cubicBezTo>
                <a:cubicBezTo>
                  <a:pt x="8" y="17"/>
                  <a:pt x="8" y="16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5" y="7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6"/>
                  <a:pt x="17" y="6"/>
                  <a:pt x="17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2" y="2"/>
                  <a:pt x="23" y="1"/>
                  <a:pt x="23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1"/>
                  <a:pt x="28" y="1"/>
                  <a:pt x="28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5" name="Freeform 545"/>
          <p:cNvSpPr>
            <a:spLocks/>
          </p:cNvSpPr>
          <p:nvPr/>
        </p:nvSpPr>
        <p:spPr bwMode="auto">
          <a:xfrm>
            <a:off x="5834063" y="3594101"/>
            <a:ext cx="171450" cy="95250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1" y="33"/>
              </a:cxn>
              <a:cxn ang="0">
                <a:pos x="59" y="35"/>
              </a:cxn>
              <a:cxn ang="0">
                <a:pos x="52" y="34"/>
              </a:cxn>
              <a:cxn ang="0">
                <a:pos x="50" y="31"/>
              </a:cxn>
              <a:cxn ang="0">
                <a:pos x="47" y="26"/>
              </a:cxn>
              <a:cxn ang="0">
                <a:pos x="46" y="18"/>
              </a:cxn>
              <a:cxn ang="0">
                <a:pos x="45" y="12"/>
              </a:cxn>
              <a:cxn ang="0">
                <a:pos x="39" y="22"/>
              </a:cxn>
              <a:cxn ang="0">
                <a:pos x="38" y="25"/>
              </a:cxn>
              <a:cxn ang="0">
                <a:pos x="32" y="33"/>
              </a:cxn>
              <a:cxn ang="0">
                <a:pos x="28" y="36"/>
              </a:cxn>
              <a:cxn ang="0">
                <a:pos x="26" y="32"/>
              </a:cxn>
              <a:cxn ang="0">
                <a:pos x="25" y="25"/>
              </a:cxn>
              <a:cxn ang="0">
                <a:pos x="25" y="21"/>
              </a:cxn>
              <a:cxn ang="0">
                <a:pos x="25" y="16"/>
              </a:cxn>
              <a:cxn ang="0">
                <a:pos x="25" y="8"/>
              </a:cxn>
              <a:cxn ang="0">
                <a:pos x="21" y="6"/>
              </a:cxn>
              <a:cxn ang="0">
                <a:pos x="16" y="13"/>
              </a:cxn>
              <a:cxn ang="0">
                <a:pos x="13" y="18"/>
              </a:cxn>
              <a:cxn ang="0">
                <a:pos x="10" y="23"/>
              </a:cxn>
              <a:cxn ang="0">
                <a:pos x="7" y="28"/>
              </a:cxn>
              <a:cxn ang="0">
                <a:pos x="5" y="32"/>
              </a:cxn>
              <a:cxn ang="0">
                <a:pos x="2" y="35"/>
              </a:cxn>
              <a:cxn ang="0">
                <a:pos x="0" y="32"/>
              </a:cxn>
              <a:cxn ang="0">
                <a:pos x="0" y="27"/>
              </a:cxn>
              <a:cxn ang="0">
                <a:pos x="0" y="23"/>
              </a:cxn>
              <a:cxn ang="0">
                <a:pos x="1" y="18"/>
              </a:cxn>
              <a:cxn ang="0">
                <a:pos x="1" y="15"/>
              </a:cxn>
              <a:cxn ang="0">
                <a:pos x="0" y="8"/>
              </a:cxn>
              <a:cxn ang="0">
                <a:pos x="0" y="2"/>
              </a:cxn>
              <a:cxn ang="0">
                <a:pos x="3" y="3"/>
              </a:cxn>
              <a:cxn ang="0">
                <a:pos x="3" y="7"/>
              </a:cxn>
              <a:cxn ang="0">
                <a:pos x="3" y="17"/>
              </a:cxn>
              <a:cxn ang="0">
                <a:pos x="3" y="19"/>
              </a:cxn>
              <a:cxn ang="0">
                <a:pos x="2" y="25"/>
              </a:cxn>
              <a:cxn ang="0">
                <a:pos x="2" y="28"/>
              </a:cxn>
              <a:cxn ang="0">
                <a:pos x="5" y="25"/>
              </a:cxn>
              <a:cxn ang="0">
                <a:pos x="8" y="21"/>
              </a:cxn>
              <a:cxn ang="0">
                <a:pos x="11" y="16"/>
              </a:cxn>
              <a:cxn ang="0">
                <a:pos x="14" y="11"/>
              </a:cxn>
              <a:cxn ang="0">
                <a:pos x="19" y="5"/>
              </a:cxn>
              <a:cxn ang="0">
                <a:pos x="23" y="1"/>
              </a:cxn>
              <a:cxn ang="0">
                <a:pos x="25" y="3"/>
              </a:cxn>
              <a:cxn ang="0">
                <a:pos x="27" y="8"/>
              </a:cxn>
              <a:cxn ang="0">
                <a:pos x="27" y="15"/>
              </a:cxn>
              <a:cxn ang="0">
                <a:pos x="27" y="23"/>
              </a:cxn>
              <a:cxn ang="0">
                <a:pos x="28" y="29"/>
              </a:cxn>
              <a:cxn ang="0">
                <a:pos x="33" y="27"/>
              </a:cxn>
              <a:cxn ang="0">
                <a:pos x="37" y="21"/>
              </a:cxn>
              <a:cxn ang="0">
                <a:pos x="40" y="17"/>
              </a:cxn>
              <a:cxn ang="0">
                <a:pos x="44" y="9"/>
              </a:cxn>
              <a:cxn ang="0">
                <a:pos x="50" y="4"/>
              </a:cxn>
              <a:cxn ang="0">
                <a:pos x="50" y="6"/>
              </a:cxn>
              <a:cxn ang="0">
                <a:pos x="49" y="14"/>
              </a:cxn>
              <a:cxn ang="0">
                <a:pos x="49" y="18"/>
              </a:cxn>
              <a:cxn ang="0">
                <a:pos x="49" y="21"/>
              </a:cxn>
              <a:cxn ang="0">
                <a:pos x="50" y="28"/>
              </a:cxn>
              <a:cxn ang="0">
                <a:pos x="54" y="32"/>
              </a:cxn>
              <a:cxn ang="0">
                <a:pos x="59" y="31"/>
              </a:cxn>
              <a:cxn ang="0">
                <a:pos x="63" y="27"/>
              </a:cxn>
            </a:cxnLst>
            <a:rect l="0" t="0" r="r" b="b"/>
            <a:pathLst>
              <a:path w="64" h="36">
                <a:moveTo>
                  <a:pt x="64" y="29"/>
                </a:moveTo>
                <a:cubicBezTo>
                  <a:pt x="64" y="29"/>
                  <a:pt x="64" y="29"/>
                  <a:pt x="64" y="29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30"/>
                  <a:pt x="63" y="30"/>
                  <a:pt x="63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1" y="33"/>
                  <a:pt x="61" y="33"/>
                </a:cubicBezTo>
                <a:cubicBezTo>
                  <a:pt x="61" y="33"/>
                  <a:pt x="60" y="33"/>
                  <a:pt x="60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5"/>
                  <a:pt x="59" y="35"/>
                </a:cubicBezTo>
                <a:cubicBezTo>
                  <a:pt x="59" y="35"/>
                  <a:pt x="58" y="35"/>
                  <a:pt x="58" y="34"/>
                </a:cubicBezTo>
                <a:cubicBezTo>
                  <a:pt x="57" y="35"/>
                  <a:pt x="56" y="35"/>
                  <a:pt x="56" y="35"/>
                </a:cubicBezTo>
                <a:cubicBezTo>
                  <a:pt x="55" y="35"/>
                  <a:pt x="54" y="35"/>
                  <a:pt x="53" y="35"/>
                </a:cubicBezTo>
                <a:cubicBezTo>
                  <a:pt x="53" y="34"/>
                  <a:pt x="53" y="34"/>
                  <a:pt x="52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2" y="34"/>
                  <a:pt x="51" y="34"/>
                  <a:pt x="50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0" y="32"/>
                  <a:pt x="50" y="32"/>
                  <a:pt x="50" y="31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48" y="27"/>
                  <a:pt x="48" y="27"/>
                  <a:pt x="48" y="2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5"/>
                  <a:pt x="47" y="25"/>
                  <a:pt x="47" y="25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1"/>
                  <a:pt x="47" y="21"/>
                  <a:pt x="47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2"/>
                  <a:pt x="45" y="12"/>
                  <a:pt x="45" y="12"/>
                </a:cubicBezTo>
                <a:cubicBezTo>
                  <a:pt x="43" y="15"/>
                  <a:pt x="43" y="15"/>
                  <a:pt x="43" y="15"/>
                </a:cubicBezTo>
                <a:cubicBezTo>
                  <a:pt x="42" y="17"/>
                  <a:pt x="42" y="17"/>
                  <a:pt x="42" y="17"/>
                </a:cubicBezTo>
                <a:cubicBezTo>
                  <a:pt x="41" y="18"/>
                  <a:pt x="41" y="19"/>
                  <a:pt x="40" y="20"/>
                </a:cubicBezTo>
                <a:cubicBezTo>
                  <a:pt x="40" y="20"/>
                  <a:pt x="39" y="21"/>
                  <a:pt x="39" y="22"/>
                </a:cubicBezTo>
                <a:cubicBezTo>
                  <a:pt x="39" y="22"/>
                  <a:pt x="39" y="23"/>
                  <a:pt x="39" y="23"/>
                </a:cubicBezTo>
                <a:cubicBezTo>
                  <a:pt x="38" y="23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5"/>
                  <a:pt x="38" y="25"/>
                  <a:pt x="38" y="25"/>
                </a:cubicBezTo>
                <a:cubicBezTo>
                  <a:pt x="37" y="25"/>
                  <a:pt x="36" y="26"/>
                  <a:pt x="36" y="27"/>
                </a:cubicBezTo>
                <a:cubicBezTo>
                  <a:pt x="36" y="28"/>
                  <a:pt x="36" y="28"/>
                  <a:pt x="35" y="29"/>
                </a:cubicBezTo>
                <a:cubicBezTo>
                  <a:pt x="35" y="29"/>
                  <a:pt x="34" y="30"/>
                  <a:pt x="33" y="32"/>
                </a:cubicBezTo>
                <a:cubicBezTo>
                  <a:pt x="33" y="32"/>
                  <a:pt x="32" y="32"/>
                  <a:pt x="32" y="33"/>
                </a:cubicBezTo>
                <a:cubicBezTo>
                  <a:pt x="32" y="34"/>
                  <a:pt x="31" y="34"/>
                  <a:pt x="31" y="34"/>
                </a:cubicBezTo>
                <a:cubicBezTo>
                  <a:pt x="31" y="34"/>
                  <a:pt x="30" y="34"/>
                  <a:pt x="30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35"/>
                  <a:pt x="29" y="36"/>
                  <a:pt x="28" y="36"/>
                </a:cubicBezTo>
                <a:cubicBezTo>
                  <a:pt x="27" y="36"/>
                  <a:pt x="27" y="36"/>
                  <a:pt x="27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5" y="29"/>
                  <a:pt x="25" y="29"/>
                  <a:pt x="25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8"/>
                  <a:pt x="25" y="28"/>
                  <a:pt x="25" y="27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19"/>
                  <a:pt x="26" y="19"/>
                  <a:pt x="26" y="19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7"/>
                  <a:pt x="24" y="6"/>
                  <a:pt x="24" y="6"/>
                </a:cubicBezTo>
                <a:cubicBezTo>
                  <a:pt x="24" y="5"/>
                  <a:pt x="23" y="5"/>
                  <a:pt x="23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5"/>
                  <a:pt x="22" y="5"/>
                  <a:pt x="21" y="6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6" y="12"/>
                  <a:pt x="16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5" y="14"/>
                  <a:pt x="15" y="14"/>
                  <a:pt x="15" y="14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7"/>
                  <a:pt x="13" y="17"/>
                </a:cubicBezTo>
                <a:cubicBezTo>
                  <a:pt x="13" y="18"/>
                  <a:pt x="13" y="18"/>
                  <a:pt x="13" y="18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21"/>
                  <a:pt x="12" y="21"/>
                  <a:pt x="12" y="21"/>
                </a:cubicBezTo>
                <a:cubicBezTo>
                  <a:pt x="11" y="21"/>
                  <a:pt x="11" y="21"/>
                  <a:pt x="11" y="22"/>
                </a:cubicBezTo>
                <a:cubicBezTo>
                  <a:pt x="11" y="22"/>
                  <a:pt x="10" y="23"/>
                  <a:pt x="10" y="23"/>
                </a:cubicBezTo>
                <a:cubicBezTo>
                  <a:pt x="10" y="24"/>
                  <a:pt x="9" y="24"/>
                  <a:pt x="9" y="25"/>
                </a:cubicBezTo>
                <a:cubicBezTo>
                  <a:pt x="9" y="25"/>
                  <a:pt x="8" y="25"/>
                  <a:pt x="8" y="26"/>
                </a:cubicBezTo>
                <a:cubicBezTo>
                  <a:pt x="8" y="27"/>
                  <a:pt x="8" y="27"/>
                  <a:pt x="7" y="27"/>
                </a:cubicBezTo>
                <a:cubicBezTo>
                  <a:pt x="7" y="27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5" y="31"/>
                  <a:pt x="5" y="32"/>
                </a:cubicBezTo>
                <a:cubicBezTo>
                  <a:pt x="4" y="32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3" y="34"/>
                  <a:pt x="3" y="35"/>
                  <a:pt x="2" y="35"/>
                </a:cubicBezTo>
                <a:cubicBezTo>
                  <a:pt x="2" y="36"/>
                  <a:pt x="1" y="36"/>
                  <a:pt x="1" y="36"/>
                </a:cubicBezTo>
                <a:cubicBezTo>
                  <a:pt x="1" y="36"/>
                  <a:pt x="0" y="35"/>
                  <a:pt x="0" y="34"/>
                </a:cubicBezTo>
                <a:cubicBezTo>
                  <a:pt x="0" y="34"/>
                  <a:pt x="0" y="34"/>
                  <a:pt x="0" y="33"/>
                </a:cubicBezTo>
                <a:cubicBezTo>
                  <a:pt x="0" y="33"/>
                  <a:pt x="0" y="33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8"/>
                  <a:pt x="1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0" y="15"/>
                  <a:pt x="1" y="15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8"/>
                  <a:pt x="0" y="8"/>
                  <a:pt x="0" y="8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0" y="3"/>
                  <a:pt x="0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2"/>
                  <a:pt x="3" y="3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3" y="5"/>
                </a:cubicBezTo>
                <a:cubicBezTo>
                  <a:pt x="3" y="6"/>
                  <a:pt x="3" y="6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2" y="18"/>
                  <a:pt x="2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2" y="20"/>
                  <a:pt x="2" y="20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4"/>
                  <a:pt x="2" y="25"/>
                  <a:pt x="2" y="25"/>
                </a:cubicBezTo>
                <a:cubicBezTo>
                  <a:pt x="2" y="25"/>
                  <a:pt x="2" y="26"/>
                  <a:pt x="2" y="26"/>
                </a:cubicBezTo>
                <a:cubicBezTo>
                  <a:pt x="2" y="26"/>
                  <a:pt x="2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7"/>
                  <a:pt x="4" y="27"/>
                  <a:pt x="4" y="27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4"/>
                  <a:pt x="6" y="24"/>
                </a:cubicBezTo>
                <a:cubicBezTo>
                  <a:pt x="6" y="24"/>
                  <a:pt x="6" y="23"/>
                  <a:pt x="7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2"/>
                  <a:pt x="8" y="21"/>
                  <a:pt x="8" y="21"/>
                </a:cubicBezTo>
                <a:cubicBezTo>
                  <a:pt x="8" y="20"/>
                  <a:pt x="9" y="20"/>
                  <a:pt x="9" y="19"/>
                </a:cubicBezTo>
                <a:cubicBezTo>
                  <a:pt x="9" y="19"/>
                  <a:pt x="10" y="19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7"/>
                  <a:pt x="11" y="17"/>
                  <a:pt x="11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3"/>
                  <a:pt x="13" y="12"/>
                </a:cubicBezTo>
                <a:cubicBezTo>
                  <a:pt x="14" y="11"/>
                  <a:pt x="14" y="11"/>
                  <a:pt x="14" y="11"/>
                </a:cubicBezTo>
                <a:cubicBezTo>
                  <a:pt x="15" y="11"/>
                  <a:pt x="15" y="10"/>
                  <a:pt x="15" y="9"/>
                </a:cubicBezTo>
                <a:cubicBezTo>
                  <a:pt x="16" y="8"/>
                  <a:pt x="16" y="8"/>
                  <a:pt x="17" y="7"/>
                </a:cubicBezTo>
                <a:cubicBezTo>
                  <a:pt x="17" y="7"/>
                  <a:pt x="18" y="6"/>
                  <a:pt x="18" y="6"/>
                </a:cubicBezTo>
                <a:cubicBezTo>
                  <a:pt x="18" y="6"/>
                  <a:pt x="19" y="5"/>
                  <a:pt x="19" y="5"/>
                </a:cubicBezTo>
                <a:cubicBezTo>
                  <a:pt x="19" y="5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3"/>
                  <a:pt x="21" y="2"/>
                </a:cubicBezTo>
                <a:cubicBezTo>
                  <a:pt x="22" y="1"/>
                  <a:pt x="22" y="1"/>
                  <a:pt x="23" y="1"/>
                </a:cubicBezTo>
                <a:cubicBezTo>
                  <a:pt x="23" y="1"/>
                  <a:pt x="23" y="1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6" y="4"/>
                  <a:pt x="26" y="5"/>
                </a:cubicBezTo>
                <a:cubicBezTo>
                  <a:pt x="26" y="6"/>
                  <a:pt x="26" y="6"/>
                  <a:pt x="26" y="6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8"/>
                  <a:pt x="27" y="8"/>
                  <a:pt x="27" y="8"/>
                </a:cubicBezTo>
                <a:cubicBezTo>
                  <a:pt x="28" y="10"/>
                  <a:pt x="28" y="11"/>
                  <a:pt x="28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7" y="19"/>
                  <a:pt x="27" y="20"/>
                </a:cubicBezTo>
                <a:cubicBezTo>
                  <a:pt x="28" y="22"/>
                  <a:pt x="28" y="22"/>
                  <a:pt x="28" y="22"/>
                </a:cubicBezTo>
                <a:cubicBezTo>
                  <a:pt x="27" y="23"/>
                  <a:pt x="27" y="23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8" y="26"/>
                  <a:pt x="28" y="27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30"/>
                  <a:pt x="28" y="31"/>
                  <a:pt x="28" y="31"/>
                </a:cubicBezTo>
                <a:cubicBezTo>
                  <a:pt x="30" y="32"/>
                  <a:pt x="30" y="32"/>
                  <a:pt x="30" y="32"/>
                </a:cubicBezTo>
                <a:cubicBezTo>
                  <a:pt x="33" y="27"/>
                  <a:pt x="33" y="27"/>
                  <a:pt x="33" y="27"/>
                </a:cubicBezTo>
                <a:cubicBezTo>
                  <a:pt x="34" y="27"/>
                  <a:pt x="34" y="26"/>
                  <a:pt x="34" y="26"/>
                </a:cubicBezTo>
                <a:cubicBezTo>
                  <a:pt x="34" y="25"/>
                  <a:pt x="35" y="24"/>
                  <a:pt x="35" y="24"/>
                </a:cubicBezTo>
                <a:cubicBezTo>
                  <a:pt x="35" y="24"/>
                  <a:pt x="36" y="23"/>
                  <a:pt x="36" y="22"/>
                </a:cubicBezTo>
                <a:cubicBezTo>
                  <a:pt x="36" y="22"/>
                  <a:pt x="36" y="21"/>
                  <a:pt x="37" y="21"/>
                </a:cubicBezTo>
                <a:cubicBezTo>
                  <a:pt x="37" y="21"/>
                  <a:pt x="37" y="20"/>
                  <a:pt x="37" y="20"/>
                </a:cubicBezTo>
                <a:cubicBezTo>
                  <a:pt x="37" y="20"/>
                  <a:pt x="37" y="20"/>
                  <a:pt x="38" y="19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8"/>
                  <a:pt x="39" y="17"/>
                  <a:pt x="40" y="17"/>
                </a:cubicBezTo>
                <a:cubicBezTo>
                  <a:pt x="40" y="16"/>
                  <a:pt x="40" y="15"/>
                  <a:pt x="41" y="14"/>
                </a:cubicBezTo>
                <a:cubicBezTo>
                  <a:pt x="42" y="13"/>
                  <a:pt x="42" y="13"/>
                  <a:pt x="42" y="12"/>
                </a:cubicBezTo>
                <a:cubicBezTo>
                  <a:pt x="43" y="11"/>
                  <a:pt x="43" y="11"/>
                  <a:pt x="43" y="11"/>
                </a:cubicBezTo>
                <a:cubicBezTo>
                  <a:pt x="44" y="10"/>
                  <a:pt x="44" y="9"/>
                  <a:pt x="44" y="9"/>
                </a:cubicBezTo>
                <a:cubicBezTo>
                  <a:pt x="45" y="8"/>
                  <a:pt x="46" y="7"/>
                  <a:pt x="46" y="6"/>
                </a:cubicBezTo>
                <a:cubicBezTo>
                  <a:pt x="47" y="5"/>
                  <a:pt x="47" y="5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6"/>
                  <a:pt x="50" y="6"/>
                  <a:pt x="50" y="6"/>
                </a:cubicBezTo>
                <a:cubicBezTo>
                  <a:pt x="49" y="7"/>
                  <a:pt x="49" y="7"/>
                  <a:pt x="49" y="7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2"/>
                  <a:pt x="49" y="13"/>
                  <a:pt x="49" y="14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8" y="18"/>
                  <a:pt x="48" y="18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20"/>
                  <a:pt x="49" y="20"/>
                </a:cubicBezTo>
                <a:cubicBezTo>
                  <a:pt x="49" y="20"/>
                  <a:pt x="49" y="21"/>
                  <a:pt x="49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1"/>
                  <a:pt x="49" y="21"/>
                  <a:pt x="49" y="22"/>
                </a:cubicBezTo>
                <a:cubicBezTo>
                  <a:pt x="49" y="23"/>
                  <a:pt x="49" y="24"/>
                  <a:pt x="50" y="25"/>
                </a:cubicBezTo>
                <a:cubicBezTo>
                  <a:pt x="50" y="26"/>
                  <a:pt x="50" y="27"/>
                  <a:pt x="50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1"/>
                  <a:pt x="53" y="31"/>
                  <a:pt x="53" y="32"/>
                </a:cubicBezTo>
                <a:cubicBezTo>
                  <a:pt x="54" y="32"/>
                  <a:pt x="54" y="32"/>
                  <a:pt x="54" y="32"/>
                </a:cubicBez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7" y="32"/>
                  <a:pt x="57" y="32"/>
                  <a:pt x="57" y="32"/>
                </a:cubicBezTo>
                <a:cubicBezTo>
                  <a:pt x="58" y="32"/>
                  <a:pt x="58" y="32"/>
                  <a:pt x="59" y="31"/>
                </a:cubicBezTo>
                <a:cubicBezTo>
                  <a:pt x="59" y="31"/>
                  <a:pt x="59" y="31"/>
                  <a:pt x="60" y="31"/>
                </a:cubicBezTo>
                <a:cubicBezTo>
                  <a:pt x="61" y="30"/>
                  <a:pt x="61" y="29"/>
                  <a:pt x="61" y="29"/>
                </a:cubicBezTo>
                <a:cubicBezTo>
                  <a:pt x="63" y="28"/>
                  <a:pt x="63" y="28"/>
                  <a:pt x="63" y="28"/>
                </a:cubicBezTo>
                <a:cubicBezTo>
                  <a:pt x="63" y="27"/>
                  <a:pt x="63" y="27"/>
                  <a:pt x="63" y="27"/>
                </a:cubicBezTo>
                <a:cubicBezTo>
                  <a:pt x="64" y="27"/>
                  <a:pt x="64" y="27"/>
                  <a:pt x="64" y="27"/>
                </a:cubicBezTo>
                <a:cubicBezTo>
                  <a:pt x="64" y="28"/>
                  <a:pt x="64" y="29"/>
                  <a:pt x="64" y="2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6" name="Freeform 546"/>
          <p:cNvSpPr>
            <a:spLocks noEditPoints="1"/>
          </p:cNvSpPr>
          <p:nvPr/>
        </p:nvSpPr>
        <p:spPr bwMode="auto">
          <a:xfrm>
            <a:off x="6021388" y="3582988"/>
            <a:ext cx="79375" cy="109538"/>
          </a:xfrm>
          <a:custGeom>
            <a:avLst/>
            <a:gdLst/>
            <a:ahLst/>
            <a:cxnLst>
              <a:cxn ang="0">
                <a:pos x="21" y="5"/>
              </a:cxn>
              <a:cxn ang="0">
                <a:pos x="18" y="4"/>
              </a:cxn>
              <a:cxn ang="0">
                <a:pos x="16" y="4"/>
              </a:cxn>
              <a:cxn ang="0">
                <a:pos x="11" y="5"/>
              </a:cxn>
              <a:cxn ang="0">
                <a:pos x="8" y="9"/>
              </a:cxn>
              <a:cxn ang="0">
                <a:pos x="6" y="15"/>
              </a:cxn>
              <a:cxn ang="0">
                <a:pos x="5" y="21"/>
              </a:cxn>
              <a:cxn ang="0">
                <a:pos x="3" y="24"/>
              </a:cxn>
              <a:cxn ang="0">
                <a:pos x="3" y="29"/>
              </a:cxn>
              <a:cxn ang="0">
                <a:pos x="2" y="35"/>
              </a:cxn>
              <a:cxn ang="0">
                <a:pos x="4" y="37"/>
              </a:cxn>
              <a:cxn ang="0">
                <a:pos x="9" y="35"/>
              </a:cxn>
              <a:cxn ang="0">
                <a:pos x="10" y="33"/>
              </a:cxn>
              <a:cxn ang="0">
                <a:pos x="13" y="30"/>
              </a:cxn>
              <a:cxn ang="0">
                <a:pos x="17" y="25"/>
              </a:cxn>
              <a:cxn ang="0">
                <a:pos x="18" y="23"/>
              </a:cxn>
              <a:cxn ang="0">
                <a:pos x="21" y="19"/>
              </a:cxn>
              <a:cxn ang="0">
                <a:pos x="23" y="17"/>
              </a:cxn>
              <a:cxn ang="0">
                <a:pos x="24" y="14"/>
              </a:cxn>
              <a:cxn ang="0">
                <a:pos x="26" y="9"/>
              </a:cxn>
              <a:cxn ang="0">
                <a:pos x="27" y="41"/>
              </a:cxn>
              <a:cxn ang="0">
                <a:pos x="25" y="37"/>
              </a:cxn>
              <a:cxn ang="0">
                <a:pos x="24" y="27"/>
              </a:cxn>
              <a:cxn ang="0">
                <a:pos x="24" y="24"/>
              </a:cxn>
              <a:cxn ang="0">
                <a:pos x="25" y="21"/>
              </a:cxn>
              <a:cxn ang="0">
                <a:pos x="22" y="22"/>
              </a:cxn>
              <a:cxn ang="0">
                <a:pos x="20" y="25"/>
              </a:cxn>
              <a:cxn ang="0">
                <a:pos x="17" y="29"/>
              </a:cxn>
              <a:cxn ang="0">
                <a:pos x="12" y="35"/>
              </a:cxn>
              <a:cxn ang="0">
                <a:pos x="5" y="41"/>
              </a:cxn>
              <a:cxn ang="0">
                <a:pos x="1" y="36"/>
              </a:cxn>
              <a:cxn ang="0">
                <a:pos x="0" y="31"/>
              </a:cxn>
              <a:cxn ang="0">
                <a:pos x="1" y="25"/>
              </a:cxn>
              <a:cxn ang="0">
                <a:pos x="2" y="21"/>
              </a:cxn>
              <a:cxn ang="0">
                <a:pos x="2" y="19"/>
              </a:cxn>
              <a:cxn ang="0">
                <a:pos x="3" y="16"/>
              </a:cxn>
              <a:cxn ang="0">
                <a:pos x="5" y="11"/>
              </a:cxn>
              <a:cxn ang="0">
                <a:pos x="6" y="8"/>
              </a:cxn>
              <a:cxn ang="0">
                <a:pos x="7" y="4"/>
              </a:cxn>
              <a:cxn ang="0">
                <a:pos x="9" y="2"/>
              </a:cxn>
              <a:cxn ang="0">
                <a:pos x="17" y="1"/>
              </a:cxn>
              <a:cxn ang="0">
                <a:pos x="22" y="2"/>
              </a:cxn>
              <a:cxn ang="0">
                <a:pos x="26" y="4"/>
              </a:cxn>
              <a:cxn ang="0">
                <a:pos x="28" y="5"/>
              </a:cxn>
              <a:cxn ang="0">
                <a:pos x="29" y="8"/>
              </a:cxn>
              <a:cxn ang="0">
                <a:pos x="28" y="13"/>
              </a:cxn>
              <a:cxn ang="0">
                <a:pos x="28" y="17"/>
              </a:cxn>
              <a:cxn ang="0">
                <a:pos x="27" y="21"/>
              </a:cxn>
              <a:cxn ang="0">
                <a:pos x="27" y="22"/>
              </a:cxn>
              <a:cxn ang="0">
                <a:pos x="26" y="25"/>
              </a:cxn>
              <a:cxn ang="0">
                <a:pos x="26" y="32"/>
              </a:cxn>
              <a:cxn ang="0">
                <a:pos x="26" y="35"/>
              </a:cxn>
              <a:cxn ang="0">
                <a:pos x="29" y="37"/>
              </a:cxn>
              <a:cxn ang="0">
                <a:pos x="29" y="38"/>
              </a:cxn>
            </a:cxnLst>
            <a:rect l="0" t="0" r="r" b="b"/>
            <a:pathLst>
              <a:path w="30" h="41">
                <a:moveTo>
                  <a:pt x="26" y="9"/>
                </a:move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3" y="4"/>
                  <a:pt x="11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9" y="7"/>
                  <a:pt x="9" y="7"/>
                  <a:pt x="8" y="9"/>
                </a:cubicBezTo>
                <a:cubicBezTo>
                  <a:pt x="7" y="11"/>
                  <a:pt x="7" y="12"/>
                  <a:pt x="6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5" y="17"/>
                  <a:pt x="5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4" y="21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3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3" y="28"/>
                  <a:pt x="3" y="28"/>
                  <a:pt x="2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5"/>
                  <a:pt x="2" y="35"/>
                  <a:pt x="2" y="35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7"/>
                  <a:pt x="3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6"/>
                  <a:pt x="8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3" y="30"/>
                  <a:pt x="13" y="30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8"/>
                  <a:pt x="16" y="27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7" y="25"/>
                  <a:pt x="17" y="25"/>
                  <a:pt x="17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3"/>
                  <a:pt x="18" y="23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20" y="21"/>
                  <a:pt x="20" y="21"/>
                  <a:pt x="20" y="20"/>
                </a:cubicBezTo>
                <a:cubicBezTo>
                  <a:pt x="20" y="20"/>
                  <a:pt x="21" y="19"/>
                  <a:pt x="21" y="19"/>
                </a:cubicBezTo>
                <a:cubicBezTo>
                  <a:pt x="21" y="19"/>
                  <a:pt x="22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8"/>
                  <a:pt x="22" y="18"/>
                  <a:pt x="22" y="18"/>
                </a:cubicBezTo>
                <a:cubicBezTo>
                  <a:pt x="23" y="18"/>
                  <a:pt x="23" y="18"/>
                  <a:pt x="23" y="17"/>
                </a:cubicBezTo>
                <a:cubicBezTo>
                  <a:pt x="23" y="17"/>
                  <a:pt x="22" y="17"/>
                  <a:pt x="22" y="17"/>
                </a:cubicBezTo>
                <a:cubicBezTo>
                  <a:pt x="23" y="16"/>
                  <a:pt x="23" y="16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5" y="12"/>
                  <a:pt x="25" y="12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9"/>
                  <a:pt x="26" y="9"/>
                  <a:pt x="26" y="9"/>
                </a:cubicBezTo>
                <a:close/>
                <a:moveTo>
                  <a:pt x="30" y="39"/>
                </a:moveTo>
                <a:cubicBezTo>
                  <a:pt x="29" y="40"/>
                  <a:pt x="29" y="40"/>
                  <a:pt x="29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28" y="41"/>
                  <a:pt x="28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4"/>
                  <a:pt x="24" y="34"/>
                  <a:pt x="24" y="3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2" y="21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6"/>
                  <a:pt x="19" y="26"/>
                  <a:pt x="19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4" y="32"/>
                  <a:pt x="14" y="32"/>
                  <a:pt x="14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2" y="35"/>
                  <a:pt x="12" y="35"/>
                  <a:pt x="12" y="35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0"/>
                  <a:pt x="6" y="40"/>
                  <a:pt x="6" y="40"/>
                </a:cubicBezTo>
                <a:cubicBezTo>
                  <a:pt x="6" y="40"/>
                  <a:pt x="5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4" y="41"/>
                  <a:pt x="4" y="41"/>
                  <a:pt x="3" y="40"/>
                </a:cubicBezTo>
                <a:cubicBezTo>
                  <a:pt x="1" y="39"/>
                  <a:pt x="0" y="38"/>
                  <a:pt x="0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5"/>
                  <a:pt x="0" y="34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1"/>
                  <a:pt x="0" y="31"/>
                </a:cubicBezTo>
                <a:cubicBezTo>
                  <a:pt x="0" y="31"/>
                  <a:pt x="0" y="30"/>
                  <a:pt x="0" y="29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3"/>
                  <a:pt x="1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2"/>
                  <a:pt x="2" y="22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17"/>
                  <a:pt x="3" y="16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2"/>
                  <a:pt x="5" y="11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8"/>
                  <a:pt x="5" y="8"/>
                </a:cubicBezTo>
                <a:cubicBezTo>
                  <a:pt x="5" y="8"/>
                  <a:pt x="5" y="8"/>
                  <a:pt x="6" y="8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7" y="5"/>
                  <a:pt x="7" y="4"/>
                </a:cubicBezTo>
                <a:cubicBezTo>
                  <a:pt x="8" y="4"/>
                  <a:pt x="8" y="3"/>
                  <a:pt x="8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2"/>
                  <a:pt x="10" y="2"/>
                </a:cubicBezTo>
                <a:cubicBezTo>
                  <a:pt x="10" y="2"/>
                  <a:pt x="9" y="2"/>
                  <a:pt x="9" y="2"/>
                </a:cubicBezTo>
                <a:cubicBezTo>
                  <a:pt x="10" y="2"/>
                  <a:pt x="11" y="2"/>
                  <a:pt x="11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3"/>
                  <a:pt x="22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4"/>
                  <a:pt x="24" y="4"/>
                  <a:pt x="24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29" y="5"/>
                  <a:pt x="29" y="5"/>
                  <a:pt x="29" y="5"/>
                </a:cubicBezTo>
                <a:cubicBezTo>
                  <a:pt x="28" y="5"/>
                  <a:pt x="28" y="5"/>
                  <a:pt x="28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8" y="11"/>
                  <a:pt x="28" y="12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4"/>
                  <a:pt x="28" y="14"/>
                  <a:pt x="28" y="15"/>
                </a:cubicBezTo>
                <a:cubicBezTo>
                  <a:pt x="28" y="15"/>
                  <a:pt x="28" y="15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2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6" y="25"/>
                  <a:pt x="26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8"/>
                  <a:pt x="27" y="28"/>
                  <a:pt x="27" y="29"/>
                </a:cubicBezTo>
                <a:cubicBezTo>
                  <a:pt x="26" y="29"/>
                  <a:pt x="26" y="30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3"/>
                  <a:pt x="26" y="33"/>
                </a:cubicBezTo>
                <a:cubicBezTo>
                  <a:pt x="26" y="33"/>
                  <a:pt x="26" y="34"/>
                  <a:pt x="26" y="35"/>
                </a:cubicBezTo>
                <a:cubicBezTo>
                  <a:pt x="26" y="35"/>
                  <a:pt x="26" y="35"/>
                  <a:pt x="26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8"/>
                  <a:pt x="29" y="38"/>
                </a:cubicBezTo>
                <a:cubicBezTo>
                  <a:pt x="29" y="38"/>
                  <a:pt x="29" y="39"/>
                  <a:pt x="30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7" name="Freeform 547"/>
          <p:cNvSpPr>
            <a:spLocks/>
          </p:cNvSpPr>
          <p:nvPr/>
        </p:nvSpPr>
        <p:spPr bwMode="auto">
          <a:xfrm>
            <a:off x="6138863" y="3598863"/>
            <a:ext cx="122237" cy="93663"/>
          </a:xfrm>
          <a:custGeom>
            <a:avLst/>
            <a:gdLst/>
            <a:ahLst/>
            <a:cxnLst>
              <a:cxn ang="0">
                <a:pos x="45" y="23"/>
              </a:cxn>
              <a:cxn ang="0">
                <a:pos x="42" y="27"/>
              </a:cxn>
              <a:cxn ang="0">
                <a:pos x="40" y="29"/>
              </a:cxn>
              <a:cxn ang="0">
                <a:pos x="37" y="31"/>
              </a:cxn>
              <a:cxn ang="0">
                <a:pos x="34" y="32"/>
              </a:cxn>
              <a:cxn ang="0">
                <a:pos x="32" y="32"/>
              </a:cxn>
              <a:cxn ang="0">
                <a:pos x="30" y="31"/>
              </a:cxn>
              <a:cxn ang="0">
                <a:pos x="28" y="27"/>
              </a:cxn>
              <a:cxn ang="0">
                <a:pos x="28" y="25"/>
              </a:cxn>
              <a:cxn ang="0">
                <a:pos x="27" y="20"/>
              </a:cxn>
              <a:cxn ang="0">
                <a:pos x="25" y="9"/>
              </a:cxn>
              <a:cxn ang="0">
                <a:pos x="25" y="7"/>
              </a:cxn>
              <a:cxn ang="0">
                <a:pos x="22" y="7"/>
              </a:cxn>
              <a:cxn ang="0">
                <a:pos x="17" y="13"/>
              </a:cxn>
              <a:cxn ang="0">
                <a:pos x="15" y="18"/>
              </a:cxn>
              <a:cxn ang="0">
                <a:pos x="14" y="20"/>
              </a:cxn>
              <a:cxn ang="0">
                <a:pos x="11" y="24"/>
              </a:cxn>
              <a:cxn ang="0">
                <a:pos x="9" y="27"/>
              </a:cxn>
              <a:cxn ang="0">
                <a:pos x="4" y="32"/>
              </a:cxn>
              <a:cxn ang="0">
                <a:pos x="2" y="35"/>
              </a:cxn>
              <a:cxn ang="0">
                <a:pos x="0" y="31"/>
              </a:cxn>
              <a:cxn ang="0">
                <a:pos x="0" y="29"/>
              </a:cxn>
              <a:cxn ang="0">
                <a:pos x="0" y="25"/>
              </a:cxn>
              <a:cxn ang="0">
                <a:pos x="0" y="19"/>
              </a:cxn>
              <a:cxn ang="0">
                <a:pos x="0" y="17"/>
              </a:cxn>
              <a:cxn ang="0">
                <a:pos x="0" y="12"/>
              </a:cxn>
              <a:cxn ang="0">
                <a:pos x="0" y="7"/>
              </a:cxn>
              <a:cxn ang="0">
                <a:pos x="0" y="2"/>
              </a:cxn>
              <a:cxn ang="0">
                <a:pos x="3" y="3"/>
              </a:cxn>
              <a:cxn ang="0">
                <a:pos x="3" y="7"/>
              </a:cxn>
              <a:cxn ang="0">
                <a:pos x="3" y="15"/>
              </a:cxn>
              <a:cxn ang="0">
                <a:pos x="3" y="19"/>
              </a:cxn>
              <a:cxn ang="0">
                <a:pos x="2" y="25"/>
              </a:cxn>
              <a:cxn ang="0">
                <a:pos x="4" y="28"/>
              </a:cxn>
              <a:cxn ang="0">
                <a:pos x="6" y="25"/>
              </a:cxn>
              <a:cxn ang="0">
                <a:pos x="9" y="22"/>
              </a:cxn>
              <a:cxn ang="0">
                <a:pos x="10" y="19"/>
              </a:cxn>
              <a:cxn ang="0">
                <a:pos x="13" y="16"/>
              </a:cxn>
              <a:cxn ang="0">
                <a:pos x="15" y="12"/>
              </a:cxn>
              <a:cxn ang="0">
                <a:pos x="17" y="8"/>
              </a:cxn>
              <a:cxn ang="0">
                <a:pos x="18" y="7"/>
              </a:cxn>
              <a:cxn ang="0">
                <a:pos x="21" y="4"/>
              </a:cxn>
              <a:cxn ang="0">
                <a:pos x="24" y="1"/>
              </a:cxn>
              <a:cxn ang="0">
                <a:pos x="26" y="2"/>
              </a:cxn>
              <a:cxn ang="0">
                <a:pos x="27" y="4"/>
              </a:cxn>
              <a:cxn ang="0">
                <a:pos x="28" y="9"/>
              </a:cxn>
              <a:cxn ang="0">
                <a:pos x="29" y="17"/>
              </a:cxn>
              <a:cxn ang="0">
                <a:pos x="30" y="23"/>
              </a:cxn>
              <a:cxn ang="0">
                <a:pos x="31" y="27"/>
              </a:cxn>
              <a:cxn ang="0">
                <a:pos x="32" y="28"/>
              </a:cxn>
              <a:cxn ang="0">
                <a:pos x="35" y="29"/>
              </a:cxn>
              <a:cxn ang="0">
                <a:pos x="37" y="28"/>
              </a:cxn>
              <a:cxn ang="0">
                <a:pos x="40" y="26"/>
              </a:cxn>
              <a:cxn ang="0">
                <a:pos x="41" y="25"/>
              </a:cxn>
              <a:cxn ang="0">
                <a:pos x="44" y="20"/>
              </a:cxn>
              <a:cxn ang="0">
                <a:pos x="46" y="21"/>
              </a:cxn>
            </a:cxnLst>
            <a:rect l="0" t="0" r="r" b="b"/>
            <a:pathLst>
              <a:path w="46" h="35">
                <a:moveTo>
                  <a:pt x="46" y="21"/>
                </a:moveTo>
                <a:cubicBezTo>
                  <a:pt x="46" y="22"/>
                  <a:pt x="46" y="22"/>
                  <a:pt x="45" y="22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5" y="24"/>
                  <a:pt x="44" y="24"/>
                </a:cubicBezTo>
                <a:cubicBezTo>
                  <a:pt x="43" y="25"/>
                  <a:pt x="43" y="26"/>
                  <a:pt x="43" y="26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8"/>
                  <a:pt x="41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30"/>
                  <a:pt x="39" y="30"/>
                  <a:pt x="39" y="30"/>
                </a:cubicBezTo>
                <a:cubicBezTo>
                  <a:pt x="38" y="31"/>
                  <a:pt x="38" y="31"/>
                  <a:pt x="38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29" y="29"/>
                  <a:pt x="28" y="28"/>
                  <a:pt x="28" y="28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7" y="22"/>
                  <a:pt x="27" y="22"/>
                  <a:pt x="27" y="22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7"/>
                  <a:pt x="27" y="17"/>
                  <a:pt x="27" y="17"/>
                </a:cubicBezTo>
                <a:cubicBezTo>
                  <a:pt x="26" y="13"/>
                  <a:pt x="25" y="10"/>
                  <a:pt x="25" y="9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8"/>
                  <a:pt x="25" y="7"/>
                  <a:pt x="25" y="7"/>
                </a:cubicBezTo>
                <a:cubicBezTo>
                  <a:pt x="25" y="6"/>
                  <a:pt x="24" y="6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8"/>
                  <a:pt x="21" y="8"/>
                  <a:pt x="21" y="8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3"/>
                  <a:pt x="17" y="13"/>
                  <a:pt x="17" y="13"/>
                </a:cubicBezTo>
                <a:cubicBezTo>
                  <a:pt x="17" y="14"/>
                  <a:pt x="16" y="15"/>
                  <a:pt x="16" y="15"/>
                </a:cubicBezTo>
                <a:cubicBezTo>
                  <a:pt x="16" y="16"/>
                  <a:pt x="15" y="16"/>
                  <a:pt x="15" y="17"/>
                </a:cubicBezTo>
                <a:cubicBezTo>
                  <a:pt x="15" y="18"/>
                  <a:pt x="15" y="18"/>
                  <a:pt x="15" y="18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3"/>
                  <a:pt x="11" y="24"/>
                  <a:pt x="11" y="24"/>
                </a:cubicBezTo>
                <a:cubicBezTo>
                  <a:pt x="10" y="24"/>
                  <a:pt x="10" y="25"/>
                  <a:pt x="10" y="25"/>
                </a:cubicBezTo>
                <a:cubicBezTo>
                  <a:pt x="10" y="26"/>
                  <a:pt x="9" y="26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8"/>
                  <a:pt x="7" y="29"/>
                </a:cubicBezTo>
                <a:cubicBezTo>
                  <a:pt x="7" y="29"/>
                  <a:pt x="6" y="30"/>
                  <a:pt x="5" y="31"/>
                </a:cubicBezTo>
                <a:cubicBezTo>
                  <a:pt x="5" y="31"/>
                  <a:pt x="5" y="32"/>
                  <a:pt x="4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4"/>
                </a:cubicBezTo>
                <a:cubicBezTo>
                  <a:pt x="3" y="34"/>
                  <a:pt x="3" y="34"/>
                  <a:pt x="2" y="35"/>
                </a:cubicBezTo>
                <a:cubicBezTo>
                  <a:pt x="1" y="35"/>
                  <a:pt x="1" y="34"/>
                  <a:pt x="1" y="33"/>
                </a:cubicBezTo>
                <a:cubicBezTo>
                  <a:pt x="1" y="32"/>
                  <a:pt x="0" y="32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8"/>
                  <a:pt x="0" y="18"/>
                </a:cubicBezTo>
                <a:cubicBezTo>
                  <a:pt x="0" y="18"/>
                  <a:pt x="0" y="17"/>
                  <a:pt x="0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2"/>
                  <a:pt x="1" y="12"/>
                  <a:pt x="1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7"/>
                  <a:pt x="0" y="7"/>
                  <a:pt x="0" y="7"/>
                </a:cubicBezTo>
                <a:cubicBezTo>
                  <a:pt x="0" y="6"/>
                  <a:pt x="0" y="6"/>
                  <a:pt x="0" y="6"/>
                </a:cubicBezTo>
                <a:cubicBezTo>
                  <a:pt x="1" y="4"/>
                  <a:pt x="1" y="4"/>
                  <a:pt x="1" y="4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2"/>
                  <a:pt x="2" y="2"/>
                  <a:pt x="3" y="2"/>
                </a:cubicBezTo>
                <a:cubicBezTo>
                  <a:pt x="3" y="2"/>
                  <a:pt x="3" y="2"/>
                  <a:pt x="3" y="3"/>
                </a:cubicBezTo>
                <a:cubicBezTo>
                  <a:pt x="3" y="3"/>
                  <a:pt x="3" y="4"/>
                  <a:pt x="3" y="4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20"/>
                  <a:pt x="2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2" y="23"/>
                  <a:pt x="2" y="25"/>
                  <a:pt x="2" y="25"/>
                </a:cubicBezTo>
                <a:cubicBezTo>
                  <a:pt x="2" y="28"/>
                  <a:pt x="2" y="28"/>
                  <a:pt x="2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6"/>
                  <a:pt x="6" y="26"/>
                  <a:pt x="6" y="25"/>
                </a:cubicBezTo>
                <a:cubicBezTo>
                  <a:pt x="6" y="25"/>
                  <a:pt x="6" y="24"/>
                  <a:pt x="7" y="24"/>
                </a:cubicBezTo>
                <a:cubicBezTo>
                  <a:pt x="7" y="24"/>
                  <a:pt x="7" y="23"/>
                  <a:pt x="8" y="23"/>
                </a:cubicBezTo>
                <a:cubicBezTo>
                  <a:pt x="8" y="23"/>
                  <a:pt x="8" y="23"/>
                  <a:pt x="9" y="22"/>
                </a:cubicBezTo>
                <a:cubicBezTo>
                  <a:pt x="9" y="21"/>
                  <a:pt x="10" y="21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1" y="18"/>
                </a:cubicBezTo>
                <a:cubicBezTo>
                  <a:pt x="11" y="18"/>
                  <a:pt x="11" y="18"/>
                  <a:pt x="12" y="18"/>
                </a:cubicBezTo>
                <a:cubicBezTo>
                  <a:pt x="12" y="17"/>
                  <a:pt x="12" y="17"/>
                  <a:pt x="13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1"/>
                  <a:pt x="15" y="11"/>
                </a:cubicBezTo>
                <a:cubicBezTo>
                  <a:pt x="16" y="11"/>
                  <a:pt x="17" y="10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8" y="8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6"/>
                  <a:pt x="19" y="6"/>
                </a:cubicBezTo>
                <a:cubicBezTo>
                  <a:pt x="19" y="5"/>
                  <a:pt x="20" y="4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3"/>
                  <a:pt x="21" y="3"/>
                  <a:pt x="22" y="2"/>
                </a:cubicBezTo>
                <a:cubicBezTo>
                  <a:pt x="22" y="2"/>
                  <a:pt x="23" y="2"/>
                  <a:pt x="24" y="1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1"/>
                  <a:pt x="26" y="1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8" y="5"/>
                  <a:pt x="28" y="5"/>
                  <a:pt x="28" y="5"/>
                </a:cubicBezTo>
                <a:cubicBezTo>
                  <a:pt x="27" y="6"/>
                  <a:pt x="27" y="6"/>
                  <a:pt x="27" y="6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1"/>
                  <a:pt x="28" y="11"/>
                  <a:pt x="28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3"/>
                  <a:pt x="30" y="23"/>
                  <a:pt x="30" y="23"/>
                </a:cubicBezTo>
                <a:cubicBezTo>
                  <a:pt x="30" y="23"/>
                  <a:pt x="30" y="23"/>
                  <a:pt x="30" y="23"/>
                </a:cubicBezTo>
                <a:cubicBezTo>
                  <a:pt x="31" y="24"/>
                  <a:pt x="31" y="24"/>
                  <a:pt x="31" y="25"/>
                </a:cubicBezTo>
                <a:cubicBezTo>
                  <a:pt x="31" y="25"/>
                  <a:pt x="31" y="25"/>
                  <a:pt x="31" y="25"/>
                </a:cubicBezTo>
                <a:cubicBezTo>
                  <a:pt x="31" y="27"/>
                  <a:pt x="31" y="27"/>
                  <a:pt x="31" y="27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2" y="29"/>
                  <a:pt x="32" y="29"/>
                  <a:pt x="32" y="29"/>
                </a:cubicBezTo>
                <a:cubicBezTo>
                  <a:pt x="33" y="29"/>
                  <a:pt x="33" y="29"/>
                  <a:pt x="34" y="29"/>
                </a:cubicBezTo>
                <a:cubicBezTo>
                  <a:pt x="34" y="29"/>
                  <a:pt x="35" y="29"/>
                  <a:pt x="35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7" y="27"/>
                  <a:pt x="38" y="27"/>
                  <a:pt x="39" y="27"/>
                </a:cubicBezTo>
                <a:cubicBezTo>
                  <a:pt x="39" y="27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5"/>
                </a:cubicBezTo>
                <a:cubicBezTo>
                  <a:pt x="40" y="25"/>
                  <a:pt x="40" y="25"/>
                  <a:pt x="41" y="25"/>
                </a:cubicBezTo>
                <a:cubicBezTo>
                  <a:pt x="41" y="24"/>
                  <a:pt x="41" y="24"/>
                  <a:pt x="42" y="24"/>
                </a:cubicBezTo>
                <a:cubicBezTo>
                  <a:pt x="42" y="23"/>
                  <a:pt x="42" y="23"/>
                  <a:pt x="42" y="23"/>
                </a:cubicBezTo>
                <a:cubicBezTo>
                  <a:pt x="42" y="22"/>
                  <a:pt x="43" y="22"/>
                  <a:pt x="44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1"/>
                  <a:pt x="46" y="21"/>
                  <a:pt x="46" y="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8" name="Freeform 548"/>
          <p:cNvSpPr>
            <a:spLocks/>
          </p:cNvSpPr>
          <p:nvPr/>
        </p:nvSpPr>
        <p:spPr bwMode="auto">
          <a:xfrm>
            <a:off x="5135563" y="4927601"/>
            <a:ext cx="84137" cy="100013"/>
          </a:xfrm>
          <a:custGeom>
            <a:avLst/>
            <a:gdLst/>
            <a:ahLst/>
            <a:cxnLst>
              <a:cxn ang="0">
                <a:pos x="30" y="33"/>
              </a:cxn>
              <a:cxn ang="0">
                <a:pos x="28" y="35"/>
              </a:cxn>
              <a:cxn ang="0">
                <a:pos x="24" y="36"/>
              </a:cxn>
              <a:cxn ang="0">
                <a:pos x="21" y="37"/>
              </a:cxn>
              <a:cxn ang="0">
                <a:pos x="19" y="37"/>
              </a:cxn>
              <a:cxn ang="0">
                <a:pos x="17" y="37"/>
              </a:cxn>
              <a:cxn ang="0">
                <a:pos x="14" y="38"/>
              </a:cxn>
              <a:cxn ang="0">
                <a:pos x="12" y="37"/>
              </a:cxn>
              <a:cxn ang="0">
                <a:pos x="9" y="37"/>
              </a:cxn>
              <a:cxn ang="0">
                <a:pos x="5" y="37"/>
              </a:cxn>
              <a:cxn ang="0">
                <a:pos x="3" y="37"/>
              </a:cxn>
              <a:cxn ang="0">
                <a:pos x="2" y="32"/>
              </a:cxn>
              <a:cxn ang="0">
                <a:pos x="3" y="32"/>
              </a:cxn>
              <a:cxn ang="0">
                <a:pos x="4" y="32"/>
              </a:cxn>
              <a:cxn ang="0">
                <a:pos x="5" y="33"/>
              </a:cxn>
              <a:cxn ang="0">
                <a:pos x="8" y="36"/>
              </a:cxn>
              <a:cxn ang="0">
                <a:pos x="23" y="34"/>
              </a:cxn>
              <a:cxn ang="0">
                <a:pos x="24" y="33"/>
              </a:cxn>
              <a:cxn ang="0">
                <a:pos x="28" y="31"/>
              </a:cxn>
              <a:cxn ang="0">
                <a:pos x="28" y="30"/>
              </a:cxn>
              <a:cxn ang="0">
                <a:pos x="27" y="28"/>
              </a:cxn>
              <a:cxn ang="0">
                <a:pos x="25" y="27"/>
              </a:cxn>
              <a:cxn ang="0">
                <a:pos x="24" y="26"/>
              </a:cxn>
              <a:cxn ang="0">
                <a:pos x="20" y="25"/>
              </a:cxn>
              <a:cxn ang="0">
                <a:pos x="17" y="24"/>
              </a:cxn>
              <a:cxn ang="0">
                <a:pos x="15" y="23"/>
              </a:cxn>
              <a:cxn ang="0">
                <a:pos x="9" y="21"/>
              </a:cxn>
              <a:cxn ang="0">
                <a:pos x="6" y="16"/>
              </a:cxn>
              <a:cxn ang="0">
                <a:pos x="5" y="10"/>
              </a:cxn>
              <a:cxn ang="0">
                <a:pos x="8" y="6"/>
              </a:cxn>
              <a:cxn ang="0">
                <a:pos x="15" y="1"/>
              </a:cxn>
              <a:cxn ang="0">
                <a:pos x="24" y="0"/>
              </a:cxn>
              <a:cxn ang="0">
                <a:pos x="25" y="1"/>
              </a:cxn>
              <a:cxn ang="0">
                <a:pos x="26" y="5"/>
              </a:cxn>
              <a:cxn ang="0">
                <a:pos x="22" y="3"/>
              </a:cxn>
              <a:cxn ang="0">
                <a:pos x="20" y="3"/>
              </a:cxn>
              <a:cxn ang="0">
                <a:pos x="14" y="5"/>
              </a:cxn>
              <a:cxn ang="0">
                <a:pos x="11" y="6"/>
              </a:cxn>
              <a:cxn ang="0">
                <a:pos x="9" y="8"/>
              </a:cxn>
              <a:cxn ang="0">
                <a:pos x="6" y="14"/>
              </a:cxn>
              <a:cxn ang="0">
                <a:pos x="8" y="17"/>
              </a:cxn>
              <a:cxn ang="0">
                <a:pos x="11" y="18"/>
              </a:cxn>
              <a:cxn ang="0">
                <a:pos x="15" y="20"/>
              </a:cxn>
              <a:cxn ang="0">
                <a:pos x="21" y="22"/>
              </a:cxn>
              <a:cxn ang="0">
                <a:pos x="25" y="24"/>
              </a:cxn>
              <a:cxn ang="0">
                <a:pos x="27" y="25"/>
              </a:cxn>
              <a:cxn ang="0">
                <a:pos x="30" y="27"/>
              </a:cxn>
              <a:cxn ang="0">
                <a:pos x="31" y="29"/>
              </a:cxn>
            </a:cxnLst>
            <a:rect l="0" t="0" r="r" b="b"/>
            <a:pathLst>
              <a:path w="32" h="38">
                <a:moveTo>
                  <a:pt x="32" y="30"/>
                </a:move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0" y="33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7"/>
                  <a:pt x="23" y="37"/>
                </a:cubicBezTo>
                <a:cubicBezTo>
                  <a:pt x="23" y="37"/>
                  <a:pt x="23" y="37"/>
                  <a:pt x="22" y="37"/>
                </a:cubicBezTo>
                <a:cubicBezTo>
                  <a:pt x="22" y="37"/>
                  <a:pt x="22" y="37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5" y="37"/>
                  <a:pt x="15" y="38"/>
                  <a:pt x="14" y="38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8"/>
                  <a:pt x="12" y="38"/>
                  <a:pt x="12" y="38"/>
                </a:cubicBezTo>
                <a:cubicBezTo>
                  <a:pt x="11" y="37"/>
                  <a:pt x="11" y="37"/>
                  <a:pt x="10" y="37"/>
                </a:cubicBezTo>
                <a:cubicBezTo>
                  <a:pt x="10" y="37"/>
                  <a:pt x="10" y="37"/>
                  <a:pt x="9" y="37"/>
                </a:cubicBezTo>
                <a:cubicBezTo>
                  <a:pt x="9" y="37"/>
                  <a:pt x="9" y="37"/>
                  <a:pt x="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3" y="37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5"/>
                  <a:pt x="0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3"/>
                  <a:pt x="5" y="33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4"/>
                  <a:pt x="5" y="34"/>
                  <a:pt x="5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7" y="32"/>
                  <a:pt x="27" y="31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0"/>
                  <a:pt x="29" y="30"/>
                  <a:pt x="29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3" y="25"/>
                  <a:pt x="23" y="25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6"/>
                  <a:pt x="20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8"/>
                  <a:pt x="6" y="8"/>
                </a:cubicBezTo>
                <a:cubicBezTo>
                  <a:pt x="7" y="7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9" y="5"/>
                  <a:pt x="9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5" y="1"/>
                  <a:pt x="15" y="1"/>
                  <a:pt x="15" y="1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4"/>
                  <a:pt x="26" y="4"/>
                  <a:pt x="26" y="5"/>
                </a:cubicBezTo>
                <a:cubicBezTo>
                  <a:pt x="26" y="5"/>
                  <a:pt x="26" y="5"/>
                  <a:pt x="25" y="5"/>
                </a:cubicBezTo>
                <a:cubicBezTo>
                  <a:pt x="25" y="5"/>
                  <a:pt x="25" y="5"/>
                  <a:pt x="24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2" y="6"/>
                  <a:pt x="11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7" y="10"/>
                  <a:pt x="7" y="10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7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20"/>
                  <a:pt x="12" y="20"/>
                  <a:pt x="12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3" y="23"/>
                  <a:pt x="23" y="23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2" y="30"/>
                  <a:pt x="32" y="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69" name="Freeform 549"/>
          <p:cNvSpPr>
            <a:spLocks noEditPoints="1"/>
          </p:cNvSpPr>
          <p:nvPr/>
        </p:nvSpPr>
        <p:spPr bwMode="auto">
          <a:xfrm>
            <a:off x="5238750" y="4929188"/>
            <a:ext cx="71437" cy="104775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24" y="15"/>
              </a:cxn>
              <a:cxn ang="0">
                <a:pos x="24" y="12"/>
              </a:cxn>
              <a:cxn ang="0">
                <a:pos x="23" y="9"/>
              </a:cxn>
              <a:cxn ang="0">
                <a:pos x="22" y="8"/>
              </a:cxn>
              <a:cxn ang="0">
                <a:pos x="21" y="7"/>
              </a:cxn>
              <a:cxn ang="0">
                <a:pos x="20" y="5"/>
              </a:cxn>
              <a:cxn ang="0">
                <a:pos x="16" y="3"/>
              </a:cxn>
              <a:cxn ang="0">
                <a:pos x="12" y="7"/>
              </a:cxn>
              <a:cxn ang="0">
                <a:pos x="8" y="11"/>
              </a:cxn>
              <a:cxn ang="0">
                <a:pos x="6" y="15"/>
              </a:cxn>
              <a:cxn ang="0">
                <a:pos x="5" y="18"/>
              </a:cxn>
              <a:cxn ang="0">
                <a:pos x="4" y="22"/>
              </a:cxn>
              <a:cxn ang="0">
                <a:pos x="4" y="24"/>
              </a:cxn>
              <a:cxn ang="0">
                <a:pos x="3" y="30"/>
              </a:cxn>
              <a:cxn ang="0">
                <a:pos x="4" y="35"/>
              </a:cxn>
              <a:cxn ang="0">
                <a:pos x="6" y="36"/>
              </a:cxn>
              <a:cxn ang="0">
                <a:pos x="10" y="36"/>
              </a:cxn>
              <a:cxn ang="0">
                <a:pos x="12" y="35"/>
              </a:cxn>
              <a:cxn ang="0">
                <a:pos x="14" y="34"/>
              </a:cxn>
              <a:cxn ang="0">
                <a:pos x="17" y="32"/>
              </a:cxn>
              <a:cxn ang="0">
                <a:pos x="20" y="29"/>
              </a:cxn>
              <a:cxn ang="0">
                <a:pos x="22" y="27"/>
              </a:cxn>
              <a:cxn ang="0">
                <a:pos x="24" y="24"/>
              </a:cxn>
              <a:cxn ang="0">
                <a:pos x="24" y="22"/>
              </a:cxn>
              <a:cxn ang="0">
                <a:pos x="24" y="20"/>
              </a:cxn>
              <a:cxn ang="0">
                <a:pos x="25" y="18"/>
              </a:cxn>
              <a:cxn ang="0">
                <a:pos x="27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9" y="39"/>
              </a:cxn>
              <a:cxn ang="0">
                <a:pos x="6" y="38"/>
              </a:cxn>
              <a:cxn ang="0">
                <a:pos x="2" y="34"/>
              </a:cxn>
              <a:cxn ang="0">
                <a:pos x="0" y="28"/>
              </a:cxn>
              <a:cxn ang="0">
                <a:pos x="1" y="24"/>
              </a:cxn>
              <a:cxn ang="0">
                <a:pos x="2" y="20"/>
              </a:cxn>
              <a:cxn ang="0">
                <a:pos x="3" y="18"/>
              </a:cxn>
              <a:cxn ang="0">
                <a:pos x="4" y="14"/>
              </a:cxn>
              <a:cxn ang="0">
                <a:pos x="5" y="11"/>
              </a:cxn>
              <a:cxn ang="0">
                <a:pos x="6" y="8"/>
              </a:cxn>
              <a:cxn ang="0">
                <a:pos x="8" y="5"/>
              </a:cxn>
              <a:cxn ang="0">
                <a:pos x="12" y="1"/>
              </a:cxn>
              <a:cxn ang="0">
                <a:pos x="15" y="1"/>
              </a:cxn>
              <a:cxn ang="0">
                <a:pos x="19" y="2"/>
              </a:cxn>
              <a:cxn ang="0">
                <a:pos x="21" y="3"/>
              </a:cxn>
              <a:cxn ang="0">
                <a:pos x="24" y="6"/>
              </a:cxn>
              <a:cxn ang="0">
                <a:pos x="27" y="13"/>
              </a:cxn>
            </a:cxnLst>
            <a:rect l="0" t="0" r="r" b="b"/>
            <a:pathLst>
              <a:path w="27" h="39">
                <a:moveTo>
                  <a:pt x="25" y="18"/>
                </a:moveTo>
                <a:cubicBezTo>
                  <a:pt x="25" y="18"/>
                  <a:pt x="25" y="17"/>
                  <a:pt x="25" y="17"/>
                </a:cubicBezTo>
                <a:cubicBezTo>
                  <a:pt x="25" y="17"/>
                  <a:pt x="25" y="17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3" y="10"/>
                  <a:pt x="23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3"/>
                  <a:pt x="13" y="4"/>
                  <a:pt x="13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9"/>
                  <a:pt x="9" y="9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6"/>
                  <a:pt x="7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3" y="35"/>
                  <a:pt x="13" y="35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2"/>
                  <a:pt x="17" y="32"/>
                  <a:pt x="1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8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1" y="28"/>
                  <a:pt x="21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3" y="26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5" y="22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1"/>
                  <a:pt x="24" y="20"/>
                  <a:pt x="24" y="20"/>
                </a:cubicBezTo>
                <a:cubicBezTo>
                  <a:pt x="24" y="20"/>
                  <a:pt x="25" y="20"/>
                  <a:pt x="25" y="19"/>
                </a:cubicBezTo>
                <a:cubicBezTo>
                  <a:pt x="25" y="19"/>
                  <a:pt x="25" y="19"/>
                  <a:pt x="25" y="18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27" y="16"/>
                </a:moveTo>
                <a:cubicBezTo>
                  <a:pt x="27" y="17"/>
                  <a:pt x="27" y="17"/>
                  <a:pt x="27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7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6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30"/>
                  <a:pt x="22" y="30"/>
                  <a:pt x="22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8" y="34"/>
                  <a:pt x="18" y="34"/>
                </a:cubicBezTo>
                <a:cubicBezTo>
                  <a:pt x="18" y="34"/>
                  <a:pt x="18" y="34"/>
                  <a:pt x="17" y="34"/>
                </a:cubicBezTo>
                <a:cubicBezTo>
                  <a:pt x="17" y="35"/>
                  <a:pt x="16" y="35"/>
                  <a:pt x="16" y="35"/>
                </a:cubicBezTo>
                <a:cubicBezTo>
                  <a:pt x="16" y="36"/>
                  <a:pt x="15" y="36"/>
                  <a:pt x="14" y="36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7"/>
                  <a:pt x="10" y="38"/>
                  <a:pt x="10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2" y="36"/>
                  <a:pt x="1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1" y="25"/>
                  <a:pt x="1" y="24"/>
                  <a:pt x="1" y="24"/>
                </a:cubicBezTo>
                <a:cubicBezTo>
                  <a:pt x="1" y="24"/>
                  <a:pt x="1" y="23"/>
                  <a:pt x="2" y="23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1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5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7" y="8"/>
                  <a:pt x="7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8" y="6"/>
                  <a:pt x="8" y="5"/>
                </a:cubicBezTo>
                <a:cubicBezTo>
                  <a:pt x="8" y="5"/>
                  <a:pt x="8" y="4"/>
                  <a:pt x="7" y="4"/>
                </a:cubicBezTo>
                <a:cubicBezTo>
                  <a:pt x="9" y="4"/>
                  <a:pt x="11" y="3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3" y="1"/>
                </a:cubicBezTo>
                <a:cubicBezTo>
                  <a:pt x="13" y="1"/>
                  <a:pt x="13" y="1"/>
                  <a:pt x="13" y="1"/>
                </a:cubicBezTo>
                <a:cubicBezTo>
                  <a:pt x="14" y="1"/>
                  <a:pt x="14" y="1"/>
                  <a:pt x="15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8" y="1"/>
                  <a:pt x="19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4"/>
                  <a:pt x="22" y="4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3"/>
                  <a:pt x="27" y="13"/>
                  <a:pt x="27" y="13"/>
                </a:cubicBezTo>
                <a:cubicBezTo>
                  <a:pt x="27" y="16"/>
                  <a:pt x="27" y="16"/>
                  <a:pt x="2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0" name="Freeform 550"/>
          <p:cNvSpPr>
            <a:spLocks/>
          </p:cNvSpPr>
          <p:nvPr/>
        </p:nvSpPr>
        <p:spPr bwMode="auto">
          <a:xfrm>
            <a:off x="5334000" y="4884738"/>
            <a:ext cx="50800" cy="141288"/>
          </a:xfrm>
          <a:custGeom>
            <a:avLst/>
            <a:gdLst/>
            <a:ahLst/>
            <a:cxnLst>
              <a:cxn ang="0">
                <a:pos x="19" y="43"/>
              </a:cxn>
              <a:cxn ang="0">
                <a:pos x="16" y="46"/>
              </a:cxn>
              <a:cxn ang="0">
                <a:pos x="13" y="49"/>
              </a:cxn>
              <a:cxn ang="0">
                <a:pos x="10" y="51"/>
              </a:cxn>
              <a:cxn ang="0">
                <a:pos x="9" y="51"/>
              </a:cxn>
              <a:cxn ang="0">
                <a:pos x="8" y="52"/>
              </a:cxn>
              <a:cxn ang="0">
                <a:pos x="5" y="53"/>
              </a:cxn>
              <a:cxn ang="0">
                <a:pos x="4" y="53"/>
              </a:cxn>
              <a:cxn ang="0">
                <a:pos x="2" y="52"/>
              </a:cxn>
              <a:cxn ang="0">
                <a:pos x="1" y="48"/>
              </a:cxn>
              <a:cxn ang="0">
                <a:pos x="0" y="46"/>
              </a:cxn>
              <a:cxn ang="0">
                <a:pos x="0" y="42"/>
              </a:cxn>
              <a:cxn ang="0">
                <a:pos x="1" y="40"/>
              </a:cxn>
              <a:cxn ang="0">
                <a:pos x="1" y="35"/>
              </a:cxn>
              <a:cxn ang="0">
                <a:pos x="1" y="33"/>
              </a:cxn>
              <a:cxn ang="0">
                <a:pos x="1" y="28"/>
              </a:cxn>
              <a:cxn ang="0">
                <a:pos x="1" y="25"/>
              </a:cxn>
              <a:cxn ang="0">
                <a:pos x="1" y="20"/>
              </a:cxn>
              <a:cxn ang="0">
                <a:pos x="2" y="15"/>
              </a:cxn>
              <a:cxn ang="0">
                <a:pos x="1" y="8"/>
              </a:cxn>
              <a:cxn ang="0">
                <a:pos x="1" y="5"/>
              </a:cxn>
              <a:cxn ang="0">
                <a:pos x="3" y="0"/>
              </a:cxn>
              <a:cxn ang="0">
                <a:pos x="4" y="0"/>
              </a:cxn>
              <a:cxn ang="0">
                <a:pos x="5" y="2"/>
              </a:cxn>
              <a:cxn ang="0">
                <a:pos x="4" y="4"/>
              </a:cxn>
              <a:cxn ang="0">
                <a:pos x="4" y="6"/>
              </a:cxn>
              <a:cxn ang="0">
                <a:pos x="5" y="10"/>
              </a:cxn>
              <a:cxn ang="0">
                <a:pos x="5" y="13"/>
              </a:cxn>
              <a:cxn ang="0">
                <a:pos x="4" y="17"/>
              </a:cxn>
              <a:cxn ang="0">
                <a:pos x="4" y="20"/>
              </a:cxn>
              <a:cxn ang="0">
                <a:pos x="4" y="22"/>
              </a:cxn>
              <a:cxn ang="0">
                <a:pos x="4" y="26"/>
              </a:cxn>
              <a:cxn ang="0">
                <a:pos x="3" y="30"/>
              </a:cxn>
              <a:cxn ang="0">
                <a:pos x="3" y="34"/>
              </a:cxn>
              <a:cxn ang="0">
                <a:pos x="3" y="36"/>
              </a:cxn>
              <a:cxn ang="0">
                <a:pos x="3" y="40"/>
              </a:cxn>
              <a:cxn ang="0">
                <a:pos x="3" y="42"/>
              </a:cxn>
              <a:cxn ang="0">
                <a:pos x="3" y="44"/>
              </a:cxn>
              <a:cxn ang="0">
                <a:pos x="3" y="46"/>
              </a:cxn>
              <a:cxn ang="0">
                <a:pos x="4" y="49"/>
              </a:cxn>
              <a:cxn ang="0">
                <a:pos x="7" y="49"/>
              </a:cxn>
              <a:cxn ang="0">
                <a:pos x="9" y="48"/>
              </a:cxn>
              <a:cxn ang="0">
                <a:pos x="11" y="47"/>
              </a:cxn>
              <a:cxn ang="0">
                <a:pos x="12" y="46"/>
              </a:cxn>
              <a:cxn ang="0">
                <a:pos x="13" y="46"/>
              </a:cxn>
              <a:cxn ang="0">
                <a:pos x="15" y="45"/>
              </a:cxn>
              <a:cxn ang="0">
                <a:pos x="17" y="43"/>
              </a:cxn>
              <a:cxn ang="0">
                <a:pos x="18" y="43"/>
              </a:cxn>
            </a:cxnLst>
            <a:rect l="0" t="0" r="r" b="b"/>
            <a:pathLst>
              <a:path w="19" h="53">
                <a:moveTo>
                  <a:pt x="18" y="42"/>
                </a:moveTo>
                <a:cubicBezTo>
                  <a:pt x="19" y="43"/>
                  <a:pt x="19" y="43"/>
                  <a:pt x="19" y="43"/>
                </a:cubicBezTo>
                <a:cubicBezTo>
                  <a:pt x="19" y="44"/>
                  <a:pt x="19" y="44"/>
                  <a:pt x="18" y="44"/>
                </a:cubicBezTo>
                <a:cubicBezTo>
                  <a:pt x="18" y="45"/>
                  <a:pt x="17" y="46"/>
                  <a:pt x="16" y="46"/>
                </a:cubicBezTo>
                <a:cubicBezTo>
                  <a:pt x="16" y="46"/>
                  <a:pt x="15" y="47"/>
                  <a:pt x="14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2" y="49"/>
                  <a:pt x="12" y="50"/>
                  <a:pt x="11" y="50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1"/>
                  <a:pt x="9" y="51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7" y="52"/>
                  <a:pt x="6" y="52"/>
                </a:cubicBezTo>
                <a:cubicBezTo>
                  <a:pt x="6" y="53"/>
                  <a:pt x="5" y="53"/>
                  <a:pt x="5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3" y="53"/>
                  <a:pt x="3" y="53"/>
                  <a:pt x="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51"/>
                  <a:pt x="2" y="50"/>
                  <a:pt x="1" y="50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2"/>
                  <a:pt x="0" y="42"/>
                  <a:pt x="0" y="42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1" y="39"/>
                  <a:pt x="0" y="39"/>
                </a:cubicBezTo>
                <a:cubicBezTo>
                  <a:pt x="0" y="36"/>
                  <a:pt x="1" y="35"/>
                  <a:pt x="1" y="35"/>
                </a:cubicBezTo>
                <a:cubicBezTo>
                  <a:pt x="1" y="34"/>
                  <a:pt x="0" y="34"/>
                  <a:pt x="0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4"/>
                  <a:pt x="1" y="24"/>
                  <a:pt x="1" y="23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5"/>
                  <a:pt x="2" y="15"/>
                  <a:pt x="2" y="15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1" y="9"/>
                  <a:pt x="1" y="8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1" y="5"/>
                  <a:pt x="1" y="5"/>
                </a:cubicBezTo>
                <a:cubicBezTo>
                  <a:pt x="2" y="1"/>
                  <a:pt x="2" y="1"/>
                  <a:pt x="2" y="1"/>
                </a:cubicBezTo>
                <a:cubicBezTo>
                  <a:pt x="2" y="1"/>
                  <a:pt x="3" y="1"/>
                  <a:pt x="3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2"/>
                </a:cubicBezTo>
                <a:cubicBezTo>
                  <a:pt x="4" y="3"/>
                  <a:pt x="4" y="3"/>
                  <a:pt x="4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4"/>
                  <a:pt x="5" y="4"/>
                  <a:pt x="5" y="5"/>
                </a:cubicBezTo>
                <a:cubicBezTo>
                  <a:pt x="5" y="6"/>
                  <a:pt x="5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5" y="9"/>
                  <a:pt x="5" y="10"/>
                </a:cubicBezTo>
                <a:cubicBezTo>
                  <a:pt x="4" y="12"/>
                  <a:pt x="4" y="12"/>
                  <a:pt x="4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4" y="14"/>
                  <a:pt x="4" y="15"/>
                  <a:pt x="4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20"/>
                  <a:pt x="4" y="20"/>
                </a:cubicBezTo>
                <a:cubicBezTo>
                  <a:pt x="4" y="20"/>
                  <a:pt x="4" y="20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3" y="27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9"/>
                  <a:pt x="2" y="39"/>
                  <a:pt x="2" y="39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40"/>
                  <a:pt x="3" y="41"/>
                  <a:pt x="3" y="42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4"/>
                  <a:pt x="3" y="44"/>
                  <a:pt x="3" y="44"/>
                </a:cubicBezTo>
                <a:cubicBezTo>
                  <a:pt x="3" y="45"/>
                  <a:pt x="3" y="45"/>
                  <a:pt x="3" y="45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7"/>
                  <a:pt x="3" y="47"/>
                  <a:pt x="3" y="47"/>
                </a:cubicBezTo>
                <a:cubicBezTo>
                  <a:pt x="4" y="49"/>
                  <a:pt x="4" y="49"/>
                  <a:pt x="4" y="49"/>
                </a:cubicBezTo>
                <a:cubicBezTo>
                  <a:pt x="5" y="50"/>
                  <a:pt x="5" y="50"/>
                  <a:pt x="5" y="50"/>
                </a:cubicBezTo>
                <a:cubicBezTo>
                  <a:pt x="6" y="49"/>
                  <a:pt x="7" y="49"/>
                  <a:pt x="7" y="49"/>
                </a:cubicBezTo>
                <a:cubicBezTo>
                  <a:pt x="7" y="49"/>
                  <a:pt x="7" y="49"/>
                  <a:pt x="7" y="49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48"/>
                  <a:pt x="9" y="48"/>
                  <a:pt x="10" y="48"/>
                </a:cubicBezTo>
                <a:cubicBezTo>
                  <a:pt x="10" y="47"/>
                  <a:pt x="10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4" y="45"/>
                  <a:pt x="14" y="45"/>
                  <a:pt x="14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5"/>
                  <a:pt x="15" y="45"/>
                  <a:pt x="15" y="44"/>
                </a:cubicBezTo>
                <a:cubicBezTo>
                  <a:pt x="16" y="44"/>
                  <a:pt x="16" y="43"/>
                  <a:pt x="17" y="43"/>
                </a:cubicBezTo>
                <a:cubicBezTo>
                  <a:pt x="17" y="43"/>
                  <a:pt x="17" y="43"/>
                  <a:pt x="17" y="43"/>
                </a:cubicBezTo>
                <a:cubicBezTo>
                  <a:pt x="17" y="43"/>
                  <a:pt x="17" y="43"/>
                  <a:pt x="18" y="43"/>
                </a:cubicBezTo>
                <a:cubicBezTo>
                  <a:pt x="18" y="43"/>
                  <a:pt x="18" y="43"/>
                  <a:pt x="18" y="4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1" name="Freeform 551"/>
          <p:cNvSpPr>
            <a:spLocks noEditPoints="1"/>
          </p:cNvSpPr>
          <p:nvPr/>
        </p:nvSpPr>
        <p:spPr bwMode="auto">
          <a:xfrm>
            <a:off x="5400675" y="4876801"/>
            <a:ext cx="93662" cy="153988"/>
          </a:xfrm>
          <a:custGeom>
            <a:avLst/>
            <a:gdLst/>
            <a:ahLst/>
            <a:cxnLst>
              <a:cxn ang="0">
                <a:pos x="25" y="27"/>
              </a:cxn>
              <a:cxn ang="0">
                <a:pos x="23" y="24"/>
              </a:cxn>
              <a:cxn ang="0">
                <a:pos x="18" y="22"/>
              </a:cxn>
              <a:cxn ang="0">
                <a:pos x="12" y="22"/>
              </a:cxn>
              <a:cxn ang="0">
                <a:pos x="10" y="24"/>
              </a:cxn>
              <a:cxn ang="0">
                <a:pos x="6" y="30"/>
              </a:cxn>
              <a:cxn ang="0">
                <a:pos x="4" y="36"/>
              </a:cxn>
              <a:cxn ang="0">
                <a:pos x="2" y="46"/>
              </a:cxn>
              <a:cxn ang="0">
                <a:pos x="2" y="49"/>
              </a:cxn>
              <a:cxn ang="0">
                <a:pos x="4" y="53"/>
              </a:cxn>
              <a:cxn ang="0">
                <a:pos x="7" y="54"/>
              </a:cxn>
              <a:cxn ang="0">
                <a:pos x="10" y="52"/>
              </a:cxn>
              <a:cxn ang="0">
                <a:pos x="13" y="49"/>
              </a:cxn>
              <a:cxn ang="0">
                <a:pos x="14" y="47"/>
              </a:cxn>
              <a:cxn ang="0">
                <a:pos x="16" y="45"/>
              </a:cxn>
              <a:cxn ang="0">
                <a:pos x="18" y="43"/>
              </a:cxn>
              <a:cxn ang="0">
                <a:pos x="21" y="40"/>
              </a:cxn>
              <a:cxn ang="0">
                <a:pos x="24" y="34"/>
              </a:cxn>
              <a:cxn ang="0">
                <a:pos x="35" y="52"/>
              </a:cxn>
              <a:cxn ang="0">
                <a:pos x="30" y="51"/>
              </a:cxn>
              <a:cxn ang="0">
                <a:pos x="29" y="39"/>
              </a:cxn>
              <a:cxn ang="0">
                <a:pos x="27" y="34"/>
              </a:cxn>
              <a:cxn ang="0">
                <a:pos x="23" y="39"/>
              </a:cxn>
              <a:cxn ang="0">
                <a:pos x="19" y="45"/>
              </a:cxn>
              <a:cxn ang="0">
                <a:pos x="13" y="53"/>
              </a:cxn>
              <a:cxn ang="0">
                <a:pos x="8" y="56"/>
              </a:cxn>
              <a:cxn ang="0">
                <a:pos x="5" y="57"/>
              </a:cxn>
              <a:cxn ang="0">
                <a:pos x="0" y="52"/>
              </a:cxn>
              <a:cxn ang="0">
                <a:pos x="0" y="46"/>
              </a:cxn>
              <a:cxn ang="0">
                <a:pos x="1" y="38"/>
              </a:cxn>
              <a:cxn ang="0">
                <a:pos x="3" y="33"/>
              </a:cxn>
              <a:cxn ang="0">
                <a:pos x="5" y="26"/>
              </a:cxn>
              <a:cxn ang="0">
                <a:pos x="8" y="21"/>
              </a:cxn>
              <a:cxn ang="0">
                <a:pos x="10" y="21"/>
              </a:cxn>
              <a:cxn ang="0">
                <a:pos x="15" y="19"/>
              </a:cxn>
              <a:cxn ang="0">
                <a:pos x="18" y="19"/>
              </a:cxn>
              <a:cxn ang="0">
                <a:pos x="20" y="20"/>
              </a:cxn>
              <a:cxn ang="0">
                <a:pos x="24" y="22"/>
              </a:cxn>
              <a:cxn ang="0">
                <a:pos x="28" y="26"/>
              </a:cxn>
              <a:cxn ang="0">
                <a:pos x="29" y="19"/>
              </a:cxn>
              <a:cxn ang="0">
                <a:pos x="30" y="11"/>
              </a:cxn>
              <a:cxn ang="0">
                <a:pos x="30" y="6"/>
              </a:cxn>
              <a:cxn ang="0">
                <a:pos x="30" y="2"/>
              </a:cxn>
              <a:cxn ang="0">
                <a:pos x="31" y="0"/>
              </a:cxn>
              <a:cxn ang="0">
                <a:pos x="32" y="2"/>
              </a:cxn>
              <a:cxn ang="0">
                <a:pos x="32" y="5"/>
              </a:cxn>
              <a:cxn ang="0">
                <a:pos x="33" y="10"/>
              </a:cxn>
              <a:cxn ang="0">
                <a:pos x="33" y="12"/>
              </a:cxn>
              <a:cxn ang="0">
                <a:pos x="32" y="21"/>
              </a:cxn>
              <a:cxn ang="0">
                <a:pos x="32" y="26"/>
              </a:cxn>
              <a:cxn ang="0">
                <a:pos x="31" y="32"/>
              </a:cxn>
              <a:cxn ang="0">
                <a:pos x="31" y="39"/>
              </a:cxn>
              <a:cxn ang="0">
                <a:pos x="31" y="42"/>
              </a:cxn>
              <a:cxn ang="0">
                <a:pos x="31" y="45"/>
              </a:cxn>
              <a:cxn ang="0">
                <a:pos x="31" y="50"/>
              </a:cxn>
              <a:cxn ang="0">
                <a:pos x="34" y="50"/>
              </a:cxn>
            </a:cxnLst>
            <a:rect l="0" t="0" r="r" b="b"/>
            <a:pathLst>
              <a:path w="35" h="58">
                <a:moveTo>
                  <a:pt x="27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6"/>
                </a:cubicBezTo>
                <a:cubicBezTo>
                  <a:pt x="24" y="26"/>
                  <a:pt x="24" y="25"/>
                  <a:pt x="24" y="25"/>
                </a:cubicBezTo>
                <a:cubicBezTo>
                  <a:pt x="23" y="25"/>
                  <a:pt x="23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3"/>
                  <a:pt x="22" y="23"/>
                  <a:pt x="22" y="23"/>
                </a:cubicBezTo>
                <a:cubicBezTo>
                  <a:pt x="20" y="23"/>
                  <a:pt x="20" y="23"/>
                  <a:pt x="20" y="23"/>
                </a:cubicBezTo>
                <a:cubicBezTo>
                  <a:pt x="20" y="23"/>
                  <a:pt x="20" y="22"/>
                  <a:pt x="19" y="22"/>
                </a:cubicBezTo>
                <a:cubicBezTo>
                  <a:pt x="19" y="22"/>
                  <a:pt x="18" y="22"/>
                  <a:pt x="18" y="22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4" y="22"/>
                  <a:pt x="14" y="22"/>
                  <a:pt x="14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2"/>
                  <a:pt x="11" y="22"/>
                  <a:pt x="11" y="22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9" y="25"/>
                  <a:pt x="8" y="26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3"/>
                  <a:pt x="6" y="33"/>
                  <a:pt x="6" y="33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5"/>
                  <a:pt x="5" y="35"/>
                  <a:pt x="5" y="35"/>
                </a:cubicBezTo>
                <a:cubicBezTo>
                  <a:pt x="4" y="35"/>
                  <a:pt x="4" y="36"/>
                  <a:pt x="4" y="36"/>
                </a:cubicBezTo>
                <a:cubicBezTo>
                  <a:pt x="4" y="38"/>
                  <a:pt x="4" y="38"/>
                  <a:pt x="4" y="38"/>
                </a:cubicBezTo>
                <a:cubicBezTo>
                  <a:pt x="3" y="41"/>
                  <a:pt x="3" y="41"/>
                  <a:pt x="3" y="41"/>
                </a:cubicBezTo>
                <a:cubicBezTo>
                  <a:pt x="3" y="43"/>
                  <a:pt x="3" y="43"/>
                  <a:pt x="3" y="43"/>
                </a:cubicBezTo>
                <a:cubicBezTo>
                  <a:pt x="2" y="46"/>
                  <a:pt x="2" y="46"/>
                  <a:pt x="2" y="46"/>
                </a:cubicBezTo>
                <a:cubicBezTo>
                  <a:pt x="3" y="46"/>
                  <a:pt x="3" y="46"/>
                  <a:pt x="3" y="46"/>
                </a:cubicBezTo>
                <a:cubicBezTo>
                  <a:pt x="2" y="47"/>
                  <a:pt x="2" y="47"/>
                  <a:pt x="2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9"/>
                  <a:pt x="2" y="49"/>
                  <a:pt x="2" y="49"/>
                </a:cubicBezTo>
                <a:cubicBezTo>
                  <a:pt x="2" y="50"/>
                  <a:pt x="3" y="51"/>
                  <a:pt x="3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3"/>
                  <a:pt x="4" y="53"/>
                  <a:pt x="4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3"/>
                  <a:pt x="7" y="53"/>
                  <a:pt x="7" y="53"/>
                </a:cubicBezTo>
                <a:cubicBezTo>
                  <a:pt x="7" y="54"/>
                  <a:pt x="7" y="54"/>
                  <a:pt x="7" y="54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8" y="53"/>
                  <a:pt x="8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10" y="52"/>
                  <a:pt x="10" y="52"/>
                  <a:pt x="10" y="52"/>
                </a:cubicBezTo>
                <a:cubicBezTo>
                  <a:pt x="10" y="51"/>
                  <a:pt x="10" y="51"/>
                  <a:pt x="10" y="51"/>
                </a:cubicBezTo>
                <a:cubicBezTo>
                  <a:pt x="12" y="50"/>
                  <a:pt x="12" y="50"/>
                  <a:pt x="12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4" y="48"/>
                  <a:pt x="14" y="48"/>
                  <a:pt x="14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16" y="44"/>
                  <a:pt x="16" y="44"/>
                  <a:pt x="16" y="44"/>
                </a:cubicBezTo>
                <a:cubicBezTo>
                  <a:pt x="16" y="44"/>
                  <a:pt x="17" y="44"/>
                  <a:pt x="17" y="44"/>
                </a:cubicBezTo>
                <a:cubicBezTo>
                  <a:pt x="17" y="44"/>
                  <a:pt x="17" y="44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9" y="43"/>
                  <a:pt x="19" y="43"/>
                  <a:pt x="19" y="43"/>
                </a:cubicBezTo>
                <a:cubicBezTo>
                  <a:pt x="20" y="40"/>
                  <a:pt x="20" y="40"/>
                  <a:pt x="2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38"/>
                  <a:pt x="21" y="38"/>
                  <a:pt x="21" y="38"/>
                </a:cubicBezTo>
                <a:cubicBezTo>
                  <a:pt x="22" y="38"/>
                  <a:pt x="22" y="38"/>
                  <a:pt x="22" y="38"/>
                </a:cubicBezTo>
                <a:cubicBezTo>
                  <a:pt x="23" y="37"/>
                  <a:pt x="23" y="36"/>
                  <a:pt x="24" y="35"/>
                </a:cubicBezTo>
                <a:cubicBezTo>
                  <a:pt x="24" y="34"/>
                  <a:pt x="24" y="34"/>
                  <a:pt x="24" y="34"/>
                </a:cubicBezTo>
                <a:cubicBezTo>
                  <a:pt x="25" y="34"/>
                  <a:pt x="25" y="34"/>
                  <a:pt x="25" y="34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29"/>
                  <a:pt x="27" y="29"/>
                  <a:pt x="27" y="29"/>
                </a:cubicBezTo>
                <a:close/>
                <a:moveTo>
                  <a:pt x="35" y="52"/>
                </a:moveTo>
                <a:cubicBezTo>
                  <a:pt x="35" y="54"/>
                  <a:pt x="34" y="55"/>
                  <a:pt x="33" y="56"/>
                </a:cubicBezTo>
                <a:cubicBezTo>
                  <a:pt x="33" y="56"/>
                  <a:pt x="32" y="56"/>
                  <a:pt x="32" y="55"/>
                </a:cubicBezTo>
                <a:cubicBezTo>
                  <a:pt x="30" y="53"/>
                  <a:pt x="30" y="53"/>
                  <a:pt x="30" y="53"/>
                </a:cubicBezTo>
                <a:cubicBezTo>
                  <a:pt x="30" y="51"/>
                  <a:pt x="30" y="51"/>
                  <a:pt x="30" y="51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4"/>
                  <a:pt x="29" y="44"/>
                  <a:pt x="29" y="44"/>
                </a:cubicBezTo>
                <a:cubicBezTo>
                  <a:pt x="28" y="40"/>
                  <a:pt x="28" y="40"/>
                  <a:pt x="28" y="40"/>
                </a:cubicBezTo>
                <a:cubicBezTo>
                  <a:pt x="29" y="39"/>
                  <a:pt x="29" y="39"/>
                  <a:pt x="29" y="39"/>
                </a:cubicBezTo>
                <a:cubicBezTo>
                  <a:pt x="28" y="37"/>
                  <a:pt x="28" y="37"/>
                  <a:pt x="28" y="37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4"/>
                  <a:pt x="28" y="34"/>
                  <a:pt x="28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5" y="37"/>
                  <a:pt x="25" y="37"/>
                  <a:pt x="25" y="37"/>
                </a:cubicBezTo>
                <a:cubicBezTo>
                  <a:pt x="24" y="39"/>
                  <a:pt x="24" y="39"/>
                  <a:pt x="24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2"/>
                  <a:pt x="22" y="43"/>
                </a:cubicBezTo>
                <a:cubicBezTo>
                  <a:pt x="19" y="45"/>
                  <a:pt x="19" y="45"/>
                  <a:pt x="19" y="45"/>
                </a:cubicBezTo>
                <a:cubicBezTo>
                  <a:pt x="18" y="48"/>
                  <a:pt x="18" y="48"/>
                  <a:pt x="18" y="48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1"/>
                  <a:pt x="15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2" y="54"/>
                  <a:pt x="12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10" y="55"/>
                  <a:pt x="10" y="56"/>
                  <a:pt x="9" y="56"/>
                </a:cubicBezTo>
                <a:cubicBezTo>
                  <a:pt x="8" y="56"/>
                  <a:pt x="8" y="56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7"/>
                </a:cubicBezTo>
                <a:cubicBezTo>
                  <a:pt x="6" y="58"/>
                  <a:pt x="6" y="58"/>
                  <a:pt x="6" y="58"/>
                </a:cubicBezTo>
                <a:cubicBezTo>
                  <a:pt x="5" y="57"/>
                  <a:pt x="5" y="57"/>
                  <a:pt x="5" y="57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5"/>
                  <a:pt x="1" y="54"/>
                  <a:pt x="1" y="53"/>
                </a:cubicBezTo>
                <a:cubicBezTo>
                  <a:pt x="1" y="52"/>
                  <a:pt x="0" y="51"/>
                  <a:pt x="0" y="51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6"/>
                  <a:pt x="0" y="46"/>
                  <a:pt x="0" y="46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8"/>
                  <a:pt x="1" y="38"/>
                  <a:pt x="1" y="38"/>
                </a:cubicBezTo>
                <a:cubicBezTo>
                  <a:pt x="2" y="38"/>
                  <a:pt x="2" y="37"/>
                  <a:pt x="2" y="36"/>
                </a:cubicBezTo>
                <a:cubicBezTo>
                  <a:pt x="2" y="36"/>
                  <a:pt x="2" y="36"/>
                  <a:pt x="2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4" y="31"/>
                  <a:pt x="4" y="31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7"/>
                  <a:pt x="5" y="27"/>
                  <a:pt x="5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5"/>
                  <a:pt x="6" y="25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7" y="22"/>
                  <a:pt x="8" y="22"/>
                  <a:pt x="8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13" y="19"/>
                  <a:pt x="13" y="19"/>
                  <a:pt x="13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9"/>
                  <a:pt x="18" y="20"/>
                  <a:pt x="18" y="20"/>
                </a:cubicBezTo>
                <a:cubicBezTo>
                  <a:pt x="18" y="20"/>
                  <a:pt x="19" y="20"/>
                  <a:pt x="19" y="19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0" y="20"/>
                  <a:pt x="20" y="20"/>
                  <a:pt x="20" y="20"/>
                </a:cubicBezTo>
                <a:cubicBezTo>
                  <a:pt x="22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4"/>
                  <a:pt x="26" y="24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6"/>
                  <a:pt x="28" y="26"/>
                </a:cubicBezTo>
                <a:cubicBezTo>
                  <a:pt x="28" y="26"/>
                  <a:pt x="28" y="26"/>
                  <a:pt x="28" y="25"/>
                </a:cubicBezTo>
                <a:cubicBezTo>
                  <a:pt x="29" y="22"/>
                  <a:pt x="29" y="22"/>
                  <a:pt x="29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19"/>
                  <a:pt x="29" y="19"/>
                  <a:pt x="29" y="19"/>
                </a:cubicBezTo>
                <a:cubicBezTo>
                  <a:pt x="30" y="15"/>
                  <a:pt x="30" y="15"/>
                  <a:pt x="30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30" y="13"/>
                  <a:pt x="30" y="13"/>
                  <a:pt x="30" y="12"/>
                </a:cubicBezTo>
                <a:cubicBezTo>
                  <a:pt x="30" y="11"/>
                  <a:pt x="30" y="11"/>
                  <a:pt x="30" y="11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7"/>
                  <a:pt x="30" y="7"/>
                  <a:pt x="30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0" y="1"/>
                  <a:pt x="31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32" y="0"/>
                  <a:pt x="32" y="1"/>
                </a:cubicBezTo>
                <a:cubicBezTo>
                  <a:pt x="32" y="1"/>
                  <a:pt x="32" y="1"/>
                  <a:pt x="32" y="2"/>
                </a:cubicBezTo>
                <a:cubicBezTo>
                  <a:pt x="32" y="2"/>
                  <a:pt x="32" y="2"/>
                  <a:pt x="32" y="2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6"/>
                  <a:pt x="32" y="6"/>
                  <a:pt x="32" y="6"/>
                </a:cubicBezTo>
                <a:cubicBezTo>
                  <a:pt x="33" y="8"/>
                  <a:pt x="33" y="8"/>
                  <a:pt x="3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9"/>
                  <a:pt x="33" y="9"/>
                  <a:pt x="33" y="10"/>
                </a:cubicBezTo>
                <a:cubicBezTo>
                  <a:pt x="33" y="10"/>
                  <a:pt x="33" y="10"/>
                  <a:pt x="32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1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4"/>
                </a:cubicBezTo>
                <a:cubicBezTo>
                  <a:pt x="33" y="14"/>
                  <a:pt x="33" y="14"/>
                  <a:pt x="33" y="14"/>
                </a:cubicBezTo>
                <a:cubicBezTo>
                  <a:pt x="33" y="16"/>
                  <a:pt x="32" y="18"/>
                  <a:pt x="32" y="21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22"/>
                  <a:pt x="32" y="23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6"/>
                  <a:pt x="32" y="26"/>
                  <a:pt x="32" y="26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1" y="29"/>
                  <a:pt x="31" y="30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3"/>
                  <a:pt x="31" y="33"/>
                  <a:pt x="31" y="33"/>
                </a:cubicBezTo>
                <a:cubicBezTo>
                  <a:pt x="30" y="36"/>
                  <a:pt x="30" y="36"/>
                  <a:pt x="30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1" y="39"/>
                  <a:pt x="31" y="39"/>
                  <a:pt x="31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1" y="41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7"/>
                  <a:pt x="31" y="47"/>
                  <a:pt x="31" y="47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48"/>
                  <a:pt x="31" y="48"/>
                  <a:pt x="31" y="4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0"/>
                  <a:pt x="31" y="50"/>
                  <a:pt x="31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1"/>
                  <a:pt x="34" y="51"/>
                  <a:pt x="34" y="51"/>
                </a:cubicBezTo>
                <a:cubicBezTo>
                  <a:pt x="35" y="52"/>
                  <a:pt x="35" y="52"/>
                  <a:pt x="35" y="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2" name="Freeform 552"/>
          <p:cNvSpPr>
            <a:spLocks noEditPoints="1"/>
          </p:cNvSpPr>
          <p:nvPr/>
        </p:nvSpPr>
        <p:spPr bwMode="auto">
          <a:xfrm>
            <a:off x="5521325" y="4876801"/>
            <a:ext cx="55562" cy="149225"/>
          </a:xfrm>
          <a:custGeom>
            <a:avLst/>
            <a:gdLst/>
            <a:ahLst/>
            <a:cxnLst>
              <a:cxn ang="0">
                <a:pos x="21" y="45"/>
              </a:cxn>
              <a:cxn ang="0">
                <a:pos x="20" y="47"/>
              </a:cxn>
              <a:cxn ang="0">
                <a:pos x="17" y="49"/>
              </a:cxn>
              <a:cxn ang="0">
                <a:pos x="15" y="51"/>
              </a:cxn>
              <a:cxn ang="0">
                <a:pos x="13" y="52"/>
              </a:cxn>
              <a:cxn ang="0">
                <a:pos x="10" y="55"/>
              </a:cxn>
              <a:cxn ang="0">
                <a:pos x="8" y="55"/>
              </a:cxn>
              <a:cxn ang="0">
                <a:pos x="6" y="56"/>
              </a:cxn>
              <a:cxn ang="0">
                <a:pos x="3" y="55"/>
              </a:cxn>
              <a:cxn ang="0">
                <a:pos x="2" y="48"/>
              </a:cxn>
              <a:cxn ang="0">
                <a:pos x="2" y="40"/>
              </a:cxn>
              <a:cxn ang="0">
                <a:pos x="3" y="35"/>
              </a:cxn>
              <a:cxn ang="0">
                <a:pos x="3" y="32"/>
              </a:cxn>
              <a:cxn ang="0">
                <a:pos x="3" y="29"/>
              </a:cxn>
              <a:cxn ang="0">
                <a:pos x="3" y="27"/>
              </a:cxn>
              <a:cxn ang="0">
                <a:pos x="4" y="25"/>
              </a:cxn>
              <a:cxn ang="0">
                <a:pos x="4" y="23"/>
              </a:cxn>
              <a:cxn ang="0">
                <a:pos x="3" y="22"/>
              </a:cxn>
              <a:cxn ang="0">
                <a:pos x="4" y="21"/>
              </a:cxn>
              <a:cxn ang="0">
                <a:pos x="5" y="22"/>
              </a:cxn>
              <a:cxn ang="0">
                <a:pos x="7" y="21"/>
              </a:cxn>
              <a:cxn ang="0">
                <a:pos x="8" y="23"/>
              </a:cxn>
              <a:cxn ang="0">
                <a:pos x="6" y="29"/>
              </a:cxn>
              <a:cxn ang="0">
                <a:pos x="6" y="32"/>
              </a:cxn>
              <a:cxn ang="0">
                <a:pos x="6" y="34"/>
              </a:cxn>
              <a:cxn ang="0">
                <a:pos x="5" y="38"/>
              </a:cxn>
              <a:cxn ang="0">
                <a:pos x="5" y="43"/>
              </a:cxn>
              <a:cxn ang="0">
                <a:pos x="4" y="45"/>
              </a:cxn>
              <a:cxn ang="0">
                <a:pos x="5" y="51"/>
              </a:cxn>
              <a:cxn ang="0">
                <a:pos x="5" y="52"/>
              </a:cxn>
              <a:cxn ang="0">
                <a:pos x="7" y="52"/>
              </a:cxn>
              <a:cxn ang="0">
                <a:pos x="10" y="51"/>
              </a:cxn>
              <a:cxn ang="0">
                <a:pos x="11" y="51"/>
              </a:cxn>
              <a:cxn ang="0">
                <a:pos x="12" y="50"/>
              </a:cxn>
              <a:cxn ang="0">
                <a:pos x="15" y="48"/>
              </a:cxn>
              <a:cxn ang="0">
                <a:pos x="17" y="47"/>
              </a:cxn>
              <a:cxn ang="0">
                <a:pos x="17" y="46"/>
              </a:cxn>
              <a:cxn ang="0">
                <a:pos x="19" y="45"/>
              </a:cxn>
              <a:cxn ang="0">
                <a:pos x="21" y="44"/>
              </a:cxn>
              <a:cxn ang="0">
                <a:pos x="13" y="2"/>
              </a:cxn>
              <a:cxn ang="0">
                <a:pos x="11" y="4"/>
              </a:cxn>
              <a:cxn ang="0">
                <a:pos x="10" y="6"/>
              </a:cxn>
              <a:cxn ang="0">
                <a:pos x="7" y="8"/>
              </a:cxn>
              <a:cxn ang="0">
                <a:pos x="4" y="10"/>
              </a:cxn>
              <a:cxn ang="0">
                <a:pos x="2" y="12"/>
              </a:cxn>
              <a:cxn ang="0">
                <a:pos x="0" y="13"/>
              </a:cxn>
              <a:cxn ang="0">
                <a:pos x="2" y="11"/>
              </a:cxn>
              <a:cxn ang="0">
                <a:pos x="4" y="8"/>
              </a:cxn>
              <a:cxn ang="0">
                <a:pos x="4" y="8"/>
              </a:cxn>
              <a:cxn ang="0">
                <a:pos x="4" y="7"/>
              </a:cxn>
              <a:cxn ang="0">
                <a:pos x="4" y="6"/>
              </a:cxn>
              <a:cxn ang="0">
                <a:pos x="6" y="5"/>
              </a:cxn>
              <a:cxn ang="0">
                <a:pos x="7" y="4"/>
              </a:cxn>
              <a:cxn ang="0">
                <a:pos x="8" y="3"/>
              </a:cxn>
              <a:cxn ang="0">
                <a:pos x="9" y="3"/>
              </a:cxn>
              <a:cxn ang="0">
                <a:pos x="10" y="0"/>
              </a:cxn>
            </a:cxnLst>
            <a:rect l="0" t="0" r="r" b="b"/>
            <a:pathLst>
              <a:path w="21" h="56">
                <a:moveTo>
                  <a:pt x="21" y="45"/>
                </a:moveTo>
                <a:cubicBezTo>
                  <a:pt x="21" y="45"/>
                  <a:pt x="21" y="45"/>
                  <a:pt x="21" y="45"/>
                </a:cubicBezTo>
                <a:cubicBezTo>
                  <a:pt x="20" y="46"/>
                  <a:pt x="20" y="46"/>
                  <a:pt x="20" y="46"/>
                </a:cubicBezTo>
                <a:cubicBezTo>
                  <a:pt x="20" y="47"/>
                  <a:pt x="20" y="47"/>
                  <a:pt x="20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8"/>
                  <a:pt x="18" y="49"/>
                  <a:pt x="17" y="49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4" y="52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53"/>
                  <a:pt x="12" y="53"/>
                  <a:pt x="11" y="53"/>
                </a:cubicBezTo>
                <a:cubicBezTo>
                  <a:pt x="11" y="54"/>
                  <a:pt x="11" y="54"/>
                  <a:pt x="10" y="55"/>
                </a:cubicBezTo>
                <a:cubicBezTo>
                  <a:pt x="10" y="55"/>
                  <a:pt x="10" y="55"/>
                  <a:pt x="9" y="55"/>
                </a:cubicBezTo>
                <a:cubicBezTo>
                  <a:pt x="8" y="55"/>
                  <a:pt x="8" y="55"/>
                  <a:pt x="8" y="55"/>
                </a:cubicBezTo>
                <a:cubicBezTo>
                  <a:pt x="7" y="56"/>
                  <a:pt x="7" y="56"/>
                  <a:pt x="7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6"/>
                  <a:pt x="5" y="56"/>
                  <a:pt x="5" y="56"/>
                </a:cubicBezTo>
                <a:cubicBezTo>
                  <a:pt x="3" y="55"/>
                  <a:pt x="3" y="55"/>
                  <a:pt x="3" y="55"/>
                </a:cubicBezTo>
                <a:cubicBezTo>
                  <a:pt x="2" y="52"/>
                  <a:pt x="2" y="52"/>
                  <a:pt x="2" y="52"/>
                </a:cubicBezTo>
                <a:cubicBezTo>
                  <a:pt x="2" y="48"/>
                  <a:pt x="2" y="48"/>
                  <a:pt x="2" y="48"/>
                </a:cubicBezTo>
                <a:cubicBezTo>
                  <a:pt x="2" y="47"/>
                  <a:pt x="2" y="47"/>
                  <a:pt x="2" y="47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4"/>
                  <a:pt x="3" y="34"/>
                </a:cubicBezTo>
                <a:cubicBezTo>
                  <a:pt x="3" y="33"/>
                  <a:pt x="3" y="33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1"/>
                  <a:pt x="3" y="30"/>
                  <a:pt x="3" y="29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6"/>
                  <a:pt x="4" y="25"/>
                  <a:pt x="4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3"/>
                  <a:pt x="4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3"/>
                  <a:pt x="3" y="22"/>
                  <a:pt x="3" y="22"/>
                </a:cubicBezTo>
                <a:cubicBezTo>
                  <a:pt x="3" y="21"/>
                  <a:pt x="3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2"/>
                  <a:pt x="5" y="22"/>
                  <a:pt x="5" y="22"/>
                </a:cubicBezTo>
                <a:cubicBezTo>
                  <a:pt x="5" y="21"/>
                  <a:pt x="6" y="21"/>
                  <a:pt x="6" y="21"/>
                </a:cubicBezTo>
                <a:cubicBezTo>
                  <a:pt x="6" y="21"/>
                  <a:pt x="6" y="21"/>
                  <a:pt x="7" y="21"/>
                </a:cubicBezTo>
                <a:cubicBezTo>
                  <a:pt x="7" y="21"/>
                  <a:pt x="7" y="22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9"/>
                  <a:pt x="6" y="29"/>
                  <a:pt x="6" y="2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6" y="32"/>
                  <a:pt x="6" y="32"/>
                </a:cubicBezTo>
                <a:cubicBezTo>
                  <a:pt x="6" y="33"/>
                  <a:pt x="6" y="33"/>
                  <a:pt x="6" y="33"/>
                </a:cubicBezTo>
                <a:cubicBezTo>
                  <a:pt x="6" y="34"/>
                  <a:pt x="6" y="34"/>
                  <a:pt x="6" y="34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3"/>
                  <a:pt x="5" y="43"/>
                  <a:pt x="5" y="43"/>
                </a:cubicBezTo>
                <a:cubicBezTo>
                  <a:pt x="4" y="44"/>
                  <a:pt x="4" y="44"/>
                  <a:pt x="4" y="4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7"/>
                  <a:pt x="4" y="47"/>
                  <a:pt x="4" y="47"/>
                </a:cubicBezTo>
                <a:cubicBezTo>
                  <a:pt x="4" y="49"/>
                  <a:pt x="4" y="50"/>
                  <a:pt x="5" y="51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7" y="52"/>
                  <a:pt x="7" y="52"/>
                  <a:pt x="7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1"/>
                  <a:pt x="9" y="51"/>
                  <a:pt x="10" y="51"/>
                </a:cubicBezTo>
                <a:cubicBezTo>
                  <a:pt x="10" y="50"/>
                  <a:pt x="10" y="50"/>
                  <a:pt x="10" y="50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0"/>
                  <a:pt x="11" y="50"/>
                  <a:pt x="11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8"/>
                  <a:pt x="15" y="48"/>
                  <a:pt x="15" y="48"/>
                </a:cubicBezTo>
                <a:cubicBezTo>
                  <a:pt x="16" y="47"/>
                  <a:pt x="16" y="47"/>
                  <a:pt x="16" y="4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6"/>
                  <a:pt x="16" y="46"/>
                  <a:pt x="16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44"/>
                  <a:pt x="21" y="44"/>
                  <a:pt x="21" y="45"/>
                </a:cubicBezTo>
                <a:close/>
                <a:moveTo>
                  <a:pt x="13" y="2"/>
                </a:moveTo>
                <a:cubicBezTo>
                  <a:pt x="12" y="3"/>
                  <a:pt x="12" y="3"/>
                  <a:pt x="1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5"/>
                  <a:pt x="10" y="6"/>
                  <a:pt x="10" y="6"/>
                </a:cubicBezTo>
                <a:cubicBezTo>
                  <a:pt x="10" y="6"/>
                  <a:pt x="9" y="5"/>
                  <a:pt x="9" y="5"/>
                </a:cubicBezTo>
                <a:cubicBezTo>
                  <a:pt x="7" y="8"/>
                  <a:pt x="7" y="8"/>
                  <a:pt x="7" y="8"/>
                </a:cubicBezTo>
                <a:cubicBezTo>
                  <a:pt x="6" y="9"/>
                  <a:pt x="6" y="9"/>
                  <a:pt x="6" y="9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2"/>
                  <a:pt x="1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2"/>
                  <a:pt x="0" y="12"/>
                  <a:pt x="0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3" y="9"/>
                  <a:pt x="3" y="9"/>
                </a:cubicBezTo>
                <a:cubicBezTo>
                  <a:pt x="3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4" y="7"/>
                  <a:pt x="4" y="7"/>
                </a:cubicBezTo>
                <a:cubicBezTo>
                  <a:pt x="5" y="7"/>
                  <a:pt x="5" y="7"/>
                  <a:pt x="5" y="7"/>
                </a:cubicBezTo>
                <a:cubicBezTo>
                  <a:pt x="4" y="6"/>
                  <a:pt x="4" y="6"/>
                  <a:pt x="4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3"/>
                  <a:pt x="8" y="3"/>
                  <a:pt x="8" y="3"/>
                </a:cubicBezTo>
                <a:cubicBezTo>
                  <a:pt x="8" y="3"/>
                  <a:pt x="8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9" y="2"/>
                  <a:pt x="9" y="2"/>
                </a:cubicBezTo>
                <a:cubicBezTo>
                  <a:pt x="10" y="1"/>
                  <a:pt x="10" y="1"/>
                  <a:pt x="10" y="0"/>
                </a:cubicBezTo>
                <a:cubicBezTo>
                  <a:pt x="11" y="0"/>
                  <a:pt x="12" y="1"/>
                  <a:pt x="13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3" name="Freeform 553"/>
          <p:cNvSpPr>
            <a:spLocks noEditPoints="1"/>
          </p:cNvSpPr>
          <p:nvPr/>
        </p:nvSpPr>
        <p:spPr bwMode="auto">
          <a:xfrm>
            <a:off x="5589588" y="4921251"/>
            <a:ext cx="63500" cy="112713"/>
          </a:xfrm>
          <a:custGeom>
            <a:avLst/>
            <a:gdLst/>
            <a:ahLst/>
            <a:cxnLst>
              <a:cxn ang="0">
                <a:pos x="17" y="10"/>
              </a:cxn>
              <a:cxn ang="0">
                <a:pos x="18" y="4"/>
              </a:cxn>
              <a:cxn ang="0">
                <a:pos x="15" y="4"/>
              </a:cxn>
              <a:cxn ang="0">
                <a:pos x="12" y="5"/>
              </a:cxn>
              <a:cxn ang="0">
                <a:pos x="11" y="6"/>
              </a:cxn>
              <a:cxn ang="0">
                <a:pos x="11" y="6"/>
              </a:cxn>
              <a:cxn ang="0">
                <a:pos x="9" y="8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2" y="15"/>
              </a:cxn>
              <a:cxn ang="0">
                <a:pos x="14" y="13"/>
              </a:cxn>
              <a:cxn ang="0">
                <a:pos x="23" y="31"/>
              </a:cxn>
              <a:cxn ang="0">
                <a:pos x="22" y="36"/>
              </a:cxn>
              <a:cxn ang="0">
                <a:pos x="19" y="38"/>
              </a:cxn>
              <a:cxn ang="0">
                <a:pos x="16" y="40"/>
              </a:cxn>
              <a:cxn ang="0">
                <a:pos x="14" y="42"/>
              </a:cxn>
              <a:cxn ang="0">
                <a:pos x="11" y="42"/>
              </a:cxn>
              <a:cxn ang="0">
                <a:pos x="7" y="42"/>
              </a:cxn>
              <a:cxn ang="0">
                <a:pos x="3" y="39"/>
              </a:cxn>
              <a:cxn ang="0">
                <a:pos x="1" y="37"/>
              </a:cxn>
              <a:cxn ang="0">
                <a:pos x="0" y="29"/>
              </a:cxn>
              <a:cxn ang="0">
                <a:pos x="1" y="24"/>
              </a:cxn>
              <a:cxn ang="0">
                <a:pos x="2" y="21"/>
              </a:cxn>
              <a:cxn ang="0">
                <a:pos x="1" y="18"/>
              </a:cxn>
              <a:cxn ang="0">
                <a:pos x="2" y="12"/>
              </a:cxn>
              <a:cxn ang="0">
                <a:pos x="4" y="12"/>
              </a:cxn>
              <a:cxn ang="0">
                <a:pos x="8" y="5"/>
              </a:cxn>
              <a:cxn ang="0">
                <a:pos x="9" y="4"/>
              </a:cxn>
              <a:cxn ang="0">
                <a:pos x="13" y="1"/>
              </a:cxn>
              <a:cxn ang="0">
                <a:pos x="16" y="0"/>
              </a:cxn>
              <a:cxn ang="0">
                <a:pos x="17" y="1"/>
              </a:cxn>
              <a:cxn ang="0">
                <a:pos x="20" y="3"/>
              </a:cxn>
              <a:cxn ang="0">
                <a:pos x="21" y="7"/>
              </a:cxn>
              <a:cxn ang="0">
                <a:pos x="19" y="12"/>
              </a:cxn>
              <a:cxn ang="0">
                <a:pos x="13" y="19"/>
              </a:cxn>
              <a:cxn ang="0">
                <a:pos x="10" y="21"/>
              </a:cxn>
              <a:cxn ang="0">
                <a:pos x="6" y="21"/>
              </a:cxn>
              <a:cxn ang="0">
                <a:pos x="3" y="24"/>
              </a:cxn>
              <a:cxn ang="0">
                <a:pos x="2" y="30"/>
              </a:cxn>
              <a:cxn ang="0">
                <a:pos x="2" y="32"/>
              </a:cxn>
              <a:cxn ang="0">
                <a:pos x="4" y="37"/>
              </a:cxn>
              <a:cxn ang="0">
                <a:pos x="8" y="39"/>
              </a:cxn>
              <a:cxn ang="0">
                <a:pos x="15" y="38"/>
              </a:cxn>
              <a:cxn ang="0">
                <a:pos x="16" y="36"/>
              </a:cxn>
              <a:cxn ang="0">
                <a:pos x="19" y="34"/>
              </a:cxn>
              <a:cxn ang="0">
                <a:pos x="23" y="31"/>
              </a:cxn>
            </a:cxnLst>
            <a:rect l="0" t="0" r="r" b="b"/>
            <a:pathLst>
              <a:path w="24" h="42">
                <a:moveTo>
                  <a:pt x="16" y="12"/>
                </a:moveTo>
                <a:cubicBezTo>
                  <a:pt x="16" y="12"/>
                  <a:pt x="17" y="12"/>
                  <a:pt x="17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8" y="8"/>
                  <a:pt x="19" y="8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6"/>
                  <a:pt x="19" y="5"/>
                  <a:pt x="18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4" y="4"/>
                  <a:pt x="14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1"/>
                  <a:pt x="7" y="11"/>
                  <a:pt x="7" y="12"/>
                </a:cubicBezTo>
                <a:cubicBezTo>
                  <a:pt x="7" y="13"/>
                  <a:pt x="6" y="14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17"/>
                  <a:pt x="9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1" y="16"/>
                </a:cubicBezTo>
                <a:cubicBezTo>
                  <a:pt x="11" y="16"/>
                  <a:pt x="11" y="16"/>
                  <a:pt x="11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3"/>
                  <a:pt x="14" y="13"/>
                  <a:pt x="14" y="13"/>
                </a:cubicBezTo>
                <a:cubicBezTo>
                  <a:pt x="15" y="13"/>
                  <a:pt x="15" y="13"/>
                  <a:pt x="16" y="12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3" y="32"/>
                  <a:pt x="24" y="32"/>
                  <a:pt x="24" y="32"/>
                </a:cubicBezTo>
                <a:cubicBezTo>
                  <a:pt x="24" y="33"/>
                  <a:pt x="23" y="33"/>
                  <a:pt x="23" y="34"/>
                </a:cubicBezTo>
                <a:cubicBezTo>
                  <a:pt x="22" y="35"/>
                  <a:pt x="22" y="35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40"/>
                  <a:pt x="17" y="40"/>
                  <a:pt x="17" y="40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0"/>
                  <a:pt x="16" y="40"/>
                  <a:pt x="16" y="40"/>
                </a:cubicBezTo>
                <a:cubicBezTo>
                  <a:pt x="15" y="41"/>
                  <a:pt x="15" y="41"/>
                  <a:pt x="15" y="41"/>
                </a:cubicBezTo>
                <a:cubicBezTo>
                  <a:pt x="14" y="41"/>
                  <a:pt x="14" y="41"/>
                  <a:pt x="14" y="41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2" y="42"/>
                  <a:pt x="12" y="42"/>
                  <a:pt x="11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2"/>
                  <a:pt x="10" y="42"/>
                  <a:pt x="9" y="42"/>
                </a:cubicBezTo>
                <a:cubicBezTo>
                  <a:pt x="9" y="42"/>
                  <a:pt x="8" y="42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3" y="40"/>
                </a:cubicBezTo>
                <a:cubicBezTo>
                  <a:pt x="3" y="39"/>
                  <a:pt x="3" y="39"/>
                  <a:pt x="3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2"/>
                </a:cubicBezTo>
                <a:cubicBezTo>
                  <a:pt x="1" y="22"/>
                  <a:pt x="1" y="22"/>
                  <a:pt x="2" y="21"/>
                </a:cubicBezTo>
                <a:cubicBezTo>
                  <a:pt x="1" y="21"/>
                  <a:pt x="1" y="20"/>
                  <a:pt x="1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3"/>
                  <a:pt x="2" y="13"/>
                  <a:pt x="2" y="12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4" y="13"/>
                  <a:pt x="4" y="13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5" y="10"/>
                  <a:pt x="6" y="8"/>
                  <a:pt x="7" y="7"/>
                </a:cubicBezTo>
                <a:cubicBezTo>
                  <a:pt x="7" y="7"/>
                  <a:pt x="8" y="6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5"/>
                  <a:pt x="8" y="5"/>
                </a:cubicBezTo>
                <a:cubicBezTo>
                  <a:pt x="9" y="4"/>
                  <a:pt x="9" y="4"/>
                  <a:pt x="9" y="4"/>
                </a:cubicBezTo>
                <a:cubicBezTo>
                  <a:pt x="9" y="4"/>
                  <a:pt x="9" y="4"/>
                  <a:pt x="10" y="3"/>
                </a:cubicBezTo>
                <a:cubicBezTo>
                  <a:pt x="10" y="3"/>
                  <a:pt x="11" y="2"/>
                  <a:pt x="12" y="1"/>
                </a:cubicBezTo>
                <a:cubicBezTo>
                  <a:pt x="12" y="1"/>
                  <a:pt x="12" y="1"/>
                  <a:pt x="13" y="1"/>
                </a:cubicBezTo>
                <a:cubicBezTo>
                  <a:pt x="13" y="1"/>
                  <a:pt x="13" y="1"/>
                  <a:pt x="13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1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2"/>
                  <a:pt x="19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20" y="3"/>
                  <a:pt x="21" y="4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0" y="10"/>
                  <a:pt x="20" y="10"/>
                  <a:pt x="20" y="10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4" y="18"/>
                  <a:pt x="13" y="19"/>
                </a:cubicBezTo>
                <a:cubicBezTo>
                  <a:pt x="13" y="19"/>
                  <a:pt x="13" y="19"/>
                  <a:pt x="12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1"/>
                  <a:pt x="3" y="22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5"/>
                  <a:pt x="3" y="26"/>
                  <a:pt x="2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3"/>
                  <a:pt x="2" y="34"/>
                </a:cubicBezTo>
                <a:cubicBezTo>
                  <a:pt x="2" y="35"/>
                  <a:pt x="2" y="35"/>
                  <a:pt x="3" y="35"/>
                </a:cubicBezTo>
                <a:cubicBezTo>
                  <a:pt x="3" y="36"/>
                  <a:pt x="3" y="36"/>
                  <a:pt x="4" y="37"/>
                </a:cubicBezTo>
                <a:cubicBezTo>
                  <a:pt x="4" y="37"/>
                  <a:pt x="5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5" y="38"/>
                  <a:pt x="15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6"/>
                  <a:pt x="16" y="36"/>
                  <a:pt x="16" y="36"/>
                </a:cubicBezTo>
                <a:cubicBezTo>
                  <a:pt x="18" y="36"/>
                  <a:pt x="18" y="35"/>
                  <a:pt x="18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4"/>
                  <a:pt x="19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1"/>
                </a:cubicBezTo>
                <a:cubicBezTo>
                  <a:pt x="22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4" name="Freeform 554"/>
          <p:cNvSpPr>
            <a:spLocks/>
          </p:cNvSpPr>
          <p:nvPr/>
        </p:nvSpPr>
        <p:spPr bwMode="auto">
          <a:xfrm>
            <a:off x="5672138" y="4932363"/>
            <a:ext cx="74612" cy="98425"/>
          </a:xfrm>
          <a:custGeom>
            <a:avLst/>
            <a:gdLst/>
            <a:ahLst/>
            <a:cxnLst>
              <a:cxn ang="0">
                <a:pos x="28" y="3"/>
              </a:cxn>
              <a:cxn ang="0">
                <a:pos x="24" y="4"/>
              </a:cxn>
              <a:cxn ang="0">
                <a:pos x="21" y="5"/>
              </a:cxn>
              <a:cxn ang="0">
                <a:pos x="18" y="7"/>
              </a:cxn>
              <a:cxn ang="0">
                <a:pos x="17" y="8"/>
              </a:cxn>
              <a:cxn ang="0">
                <a:pos x="15" y="9"/>
              </a:cxn>
              <a:cxn ang="0">
                <a:pos x="14" y="11"/>
              </a:cxn>
              <a:cxn ang="0">
                <a:pos x="12" y="14"/>
              </a:cxn>
              <a:cxn ang="0">
                <a:pos x="11" y="16"/>
              </a:cxn>
              <a:cxn ang="0">
                <a:pos x="10" y="17"/>
              </a:cxn>
              <a:cxn ang="0">
                <a:pos x="9" y="20"/>
              </a:cxn>
              <a:cxn ang="0">
                <a:pos x="8" y="22"/>
              </a:cxn>
              <a:cxn ang="0">
                <a:pos x="8" y="23"/>
              </a:cxn>
              <a:cxn ang="0">
                <a:pos x="7" y="24"/>
              </a:cxn>
              <a:cxn ang="0">
                <a:pos x="6" y="28"/>
              </a:cxn>
              <a:cxn ang="0">
                <a:pos x="5" y="31"/>
              </a:cxn>
              <a:cxn ang="0">
                <a:pos x="6" y="34"/>
              </a:cxn>
              <a:cxn ang="0">
                <a:pos x="7" y="35"/>
              </a:cxn>
              <a:cxn ang="0">
                <a:pos x="5" y="36"/>
              </a:cxn>
              <a:cxn ang="0">
                <a:pos x="3" y="36"/>
              </a:cxn>
              <a:cxn ang="0">
                <a:pos x="3" y="35"/>
              </a:cxn>
              <a:cxn ang="0">
                <a:pos x="3" y="33"/>
              </a:cxn>
              <a:cxn ang="0">
                <a:pos x="3" y="28"/>
              </a:cxn>
              <a:cxn ang="0">
                <a:pos x="3" y="26"/>
              </a:cxn>
              <a:cxn ang="0">
                <a:pos x="3" y="24"/>
              </a:cxn>
              <a:cxn ang="0">
                <a:pos x="3" y="22"/>
              </a:cxn>
              <a:cxn ang="0">
                <a:pos x="3" y="20"/>
              </a:cxn>
              <a:cxn ang="0">
                <a:pos x="2" y="17"/>
              </a:cxn>
              <a:cxn ang="0">
                <a:pos x="2" y="14"/>
              </a:cxn>
              <a:cxn ang="0">
                <a:pos x="2" y="11"/>
              </a:cxn>
              <a:cxn ang="0">
                <a:pos x="2" y="8"/>
              </a:cxn>
              <a:cxn ang="0">
                <a:pos x="2" y="6"/>
              </a:cxn>
              <a:cxn ang="0">
                <a:pos x="1" y="2"/>
              </a:cxn>
              <a:cxn ang="0">
                <a:pos x="3" y="0"/>
              </a:cxn>
              <a:cxn ang="0">
                <a:pos x="4" y="2"/>
              </a:cxn>
              <a:cxn ang="0">
                <a:pos x="5" y="11"/>
              </a:cxn>
              <a:cxn ang="0">
                <a:pos x="5" y="14"/>
              </a:cxn>
              <a:cxn ang="0">
                <a:pos x="5" y="16"/>
              </a:cxn>
              <a:cxn ang="0">
                <a:pos x="5" y="19"/>
              </a:cxn>
              <a:cxn ang="0">
                <a:pos x="5" y="21"/>
              </a:cxn>
              <a:cxn ang="0">
                <a:pos x="6" y="19"/>
              </a:cxn>
              <a:cxn ang="0">
                <a:pos x="8" y="16"/>
              </a:cxn>
              <a:cxn ang="0">
                <a:pos x="9" y="15"/>
              </a:cxn>
              <a:cxn ang="0">
                <a:pos x="9" y="14"/>
              </a:cxn>
              <a:cxn ang="0">
                <a:pos x="10" y="13"/>
              </a:cxn>
              <a:cxn ang="0">
                <a:pos x="11" y="11"/>
              </a:cxn>
              <a:cxn ang="0">
                <a:pos x="11" y="11"/>
              </a:cxn>
              <a:cxn ang="0">
                <a:pos x="13" y="9"/>
              </a:cxn>
              <a:cxn ang="0">
                <a:pos x="15" y="7"/>
              </a:cxn>
              <a:cxn ang="0">
                <a:pos x="18" y="5"/>
              </a:cxn>
              <a:cxn ang="0">
                <a:pos x="19" y="4"/>
              </a:cxn>
              <a:cxn ang="0">
                <a:pos x="20" y="3"/>
              </a:cxn>
              <a:cxn ang="0">
                <a:pos x="24" y="2"/>
              </a:cxn>
              <a:cxn ang="0">
                <a:pos x="26" y="2"/>
              </a:cxn>
              <a:cxn ang="0">
                <a:pos x="28" y="2"/>
              </a:cxn>
            </a:cxnLst>
            <a:rect l="0" t="0" r="r" b="b"/>
            <a:pathLst>
              <a:path w="28" h="37">
                <a:moveTo>
                  <a:pt x="28" y="2"/>
                </a:moveTo>
                <a:cubicBezTo>
                  <a:pt x="28" y="3"/>
                  <a:pt x="28" y="3"/>
                  <a:pt x="28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4"/>
                  <a:pt x="23" y="4"/>
                  <a:pt x="23" y="4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6"/>
                  <a:pt x="19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3" y="12"/>
                  <a:pt x="13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4"/>
                  <a:pt x="11" y="15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9" y="20"/>
                  <a:pt x="9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2"/>
                  <a:pt x="7" y="23"/>
                  <a:pt x="7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5"/>
                  <a:pt x="6" y="26"/>
                  <a:pt x="6" y="27"/>
                </a:cubicBezTo>
                <a:cubicBezTo>
                  <a:pt x="6" y="28"/>
                  <a:pt x="6" y="28"/>
                  <a:pt x="6" y="28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31"/>
                  <a:pt x="5" y="31"/>
                </a:cubicBezTo>
                <a:cubicBezTo>
                  <a:pt x="5" y="32"/>
                  <a:pt x="5" y="32"/>
                  <a:pt x="5" y="32"/>
                </a:cubicBezTo>
                <a:cubicBezTo>
                  <a:pt x="6" y="34"/>
                  <a:pt x="6" y="34"/>
                  <a:pt x="6" y="34"/>
                </a:cubicBezTo>
                <a:cubicBezTo>
                  <a:pt x="6" y="34"/>
                  <a:pt x="6" y="34"/>
                  <a:pt x="6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6" y="36"/>
                  <a:pt x="6" y="36"/>
                  <a:pt x="6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28"/>
                  <a:pt x="3" y="28"/>
                  <a:pt x="3" y="28"/>
                </a:cubicBezTo>
                <a:cubicBezTo>
                  <a:pt x="2" y="28"/>
                  <a:pt x="2" y="28"/>
                  <a:pt x="2" y="27"/>
                </a:cubicBezTo>
                <a:cubicBezTo>
                  <a:pt x="2" y="27"/>
                  <a:pt x="2" y="27"/>
                  <a:pt x="3" y="26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6"/>
                  <a:pt x="2" y="6"/>
                  <a:pt x="2" y="6"/>
                </a:cubicBezTo>
                <a:cubicBezTo>
                  <a:pt x="1" y="6"/>
                  <a:pt x="1" y="5"/>
                  <a:pt x="1" y="4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2"/>
                  <a:pt x="0" y="2"/>
                </a:cubicBezTo>
                <a:cubicBezTo>
                  <a:pt x="1" y="1"/>
                  <a:pt x="2" y="1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4" y="2"/>
                  <a:pt x="4" y="2"/>
                </a:cubicBezTo>
                <a:cubicBezTo>
                  <a:pt x="4" y="4"/>
                  <a:pt x="4" y="4"/>
                  <a:pt x="4" y="4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1"/>
                  <a:pt x="5" y="12"/>
                  <a:pt x="4" y="12"/>
                </a:cubicBezTo>
                <a:cubicBezTo>
                  <a:pt x="5" y="14"/>
                  <a:pt x="5" y="14"/>
                  <a:pt x="5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7" y="18"/>
                </a:cubicBezTo>
                <a:cubicBezTo>
                  <a:pt x="8" y="17"/>
                  <a:pt x="8" y="17"/>
                  <a:pt x="8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5" y="8"/>
                  <a:pt x="15" y="8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7" y="6"/>
                  <a:pt x="18" y="5"/>
                </a:cubicBezTo>
                <a:cubicBezTo>
                  <a:pt x="18" y="5"/>
                  <a:pt x="18" y="5"/>
                  <a:pt x="18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2" y="2"/>
                  <a:pt x="23" y="2"/>
                  <a:pt x="23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5" y="2"/>
                  <a:pt x="25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1"/>
                  <a:pt x="26" y="1"/>
                  <a:pt x="27" y="1"/>
                </a:cubicBezTo>
                <a:cubicBezTo>
                  <a:pt x="28" y="1"/>
                  <a:pt x="28" y="2"/>
                  <a:pt x="28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5" name="Freeform 555"/>
          <p:cNvSpPr>
            <a:spLocks/>
          </p:cNvSpPr>
          <p:nvPr/>
        </p:nvSpPr>
        <p:spPr bwMode="auto">
          <a:xfrm>
            <a:off x="5757863" y="4911726"/>
            <a:ext cx="12700" cy="44450"/>
          </a:xfrm>
          <a:custGeom>
            <a:avLst/>
            <a:gdLst/>
            <a:ahLst/>
            <a:cxnLst>
              <a:cxn ang="0">
                <a:pos x="5" y="5"/>
              </a:cxn>
              <a:cxn ang="0">
                <a:pos x="5" y="6"/>
              </a:cxn>
              <a:cxn ang="0">
                <a:pos x="4" y="8"/>
              </a:cxn>
              <a:cxn ang="0">
                <a:pos x="4" y="10"/>
              </a:cxn>
              <a:cxn ang="0">
                <a:pos x="4" y="11"/>
              </a:cxn>
              <a:cxn ang="0">
                <a:pos x="4" y="13"/>
              </a:cxn>
              <a:cxn ang="0">
                <a:pos x="4" y="14"/>
              </a:cxn>
              <a:cxn ang="0">
                <a:pos x="3" y="17"/>
              </a:cxn>
              <a:cxn ang="0">
                <a:pos x="3" y="17"/>
              </a:cxn>
              <a:cxn ang="0">
                <a:pos x="2" y="16"/>
              </a:cxn>
              <a:cxn ang="0">
                <a:pos x="2" y="14"/>
              </a:cxn>
              <a:cxn ang="0">
                <a:pos x="2" y="13"/>
              </a:cxn>
              <a:cxn ang="0">
                <a:pos x="2" y="12"/>
              </a:cxn>
              <a:cxn ang="0">
                <a:pos x="2" y="12"/>
              </a:cxn>
              <a:cxn ang="0">
                <a:pos x="2" y="11"/>
              </a:cxn>
              <a:cxn ang="0">
                <a:pos x="2" y="11"/>
              </a:cxn>
              <a:cxn ang="0">
                <a:pos x="2" y="10"/>
              </a:cxn>
              <a:cxn ang="0">
                <a:pos x="2" y="10"/>
              </a:cxn>
              <a:cxn ang="0">
                <a:pos x="2" y="9"/>
              </a:cxn>
              <a:cxn ang="0">
                <a:pos x="1" y="9"/>
              </a:cxn>
              <a:cxn ang="0">
                <a:pos x="2" y="8"/>
              </a:cxn>
              <a:cxn ang="0">
                <a:pos x="1" y="7"/>
              </a:cxn>
              <a:cxn ang="0">
                <a:pos x="1" y="7"/>
              </a:cxn>
              <a:cxn ang="0">
                <a:pos x="1" y="6"/>
              </a:cxn>
              <a:cxn ang="0">
                <a:pos x="1" y="5"/>
              </a:cxn>
              <a:cxn ang="0">
                <a:pos x="1" y="5"/>
              </a:cxn>
              <a:cxn ang="0">
                <a:pos x="1" y="4"/>
              </a:cxn>
              <a:cxn ang="0">
                <a:pos x="1" y="3"/>
              </a:cxn>
              <a:cxn ang="0">
                <a:pos x="1" y="3"/>
              </a:cxn>
              <a:cxn ang="0">
                <a:pos x="0" y="2"/>
              </a:cxn>
              <a:cxn ang="0">
                <a:pos x="0" y="1"/>
              </a:cxn>
              <a:cxn ang="0">
                <a:pos x="1" y="0"/>
              </a:cxn>
              <a:cxn ang="0">
                <a:pos x="2" y="0"/>
              </a:cxn>
              <a:cxn ang="0">
                <a:pos x="3" y="0"/>
              </a:cxn>
              <a:cxn ang="0">
                <a:pos x="5" y="1"/>
              </a:cxn>
              <a:cxn ang="0">
                <a:pos x="5" y="2"/>
              </a:cxn>
              <a:cxn ang="0">
                <a:pos x="5" y="3"/>
              </a:cxn>
              <a:cxn ang="0">
                <a:pos x="5" y="5"/>
              </a:cxn>
            </a:cxnLst>
            <a:rect l="0" t="0" r="r" b="b"/>
            <a:pathLst>
              <a:path w="5" h="17">
                <a:moveTo>
                  <a:pt x="5" y="5"/>
                </a:moveTo>
                <a:cubicBezTo>
                  <a:pt x="5" y="6"/>
                  <a:pt x="5" y="6"/>
                  <a:pt x="5" y="6"/>
                </a:cubicBezTo>
                <a:cubicBezTo>
                  <a:pt x="4" y="7"/>
                  <a:pt x="4" y="8"/>
                  <a:pt x="4" y="8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4" y="10"/>
                  <a:pt x="4" y="11"/>
                </a:cubicBezTo>
                <a:cubicBezTo>
                  <a:pt x="4" y="11"/>
                  <a:pt x="4" y="12"/>
                  <a:pt x="4" y="13"/>
                </a:cubicBezTo>
                <a:cubicBezTo>
                  <a:pt x="4" y="14"/>
                  <a:pt x="4" y="14"/>
                  <a:pt x="4" y="14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4"/>
                  <a:pt x="2" y="13"/>
                </a:cubicBezTo>
                <a:cubicBezTo>
                  <a:pt x="2" y="13"/>
                  <a:pt x="2" y="12"/>
                  <a:pt x="2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2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1" y="9"/>
                  <a:pt x="1" y="9"/>
                </a:cubicBezTo>
                <a:cubicBezTo>
                  <a:pt x="2" y="8"/>
                  <a:pt x="2" y="8"/>
                  <a:pt x="2" y="8"/>
                </a:cubicBezTo>
                <a:cubicBezTo>
                  <a:pt x="1" y="7"/>
                  <a:pt x="1" y="7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0"/>
                  <a:pt x="1" y="0"/>
                </a:cubicBezTo>
                <a:cubicBezTo>
                  <a:pt x="2" y="0"/>
                  <a:pt x="2" y="0"/>
                  <a:pt x="2" y="0"/>
                </a:cubicBezTo>
                <a:cubicBezTo>
                  <a:pt x="3" y="0"/>
                  <a:pt x="3" y="0"/>
                  <a:pt x="3" y="0"/>
                </a:cubicBezTo>
                <a:cubicBezTo>
                  <a:pt x="4" y="0"/>
                  <a:pt x="4" y="0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3"/>
                  <a:pt x="5" y="3"/>
                  <a:pt x="5" y="3"/>
                </a:cubicBezTo>
                <a:cubicBezTo>
                  <a:pt x="5" y="5"/>
                  <a:pt x="5" y="5"/>
                  <a:pt x="5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6" name="Freeform 556"/>
          <p:cNvSpPr>
            <a:spLocks/>
          </p:cNvSpPr>
          <p:nvPr/>
        </p:nvSpPr>
        <p:spPr bwMode="auto">
          <a:xfrm>
            <a:off x="5792788" y="4927601"/>
            <a:ext cx="82550" cy="100013"/>
          </a:xfrm>
          <a:custGeom>
            <a:avLst/>
            <a:gdLst/>
            <a:ahLst/>
            <a:cxnLst>
              <a:cxn ang="0">
                <a:pos x="29" y="33"/>
              </a:cxn>
              <a:cxn ang="0">
                <a:pos x="27" y="35"/>
              </a:cxn>
              <a:cxn ang="0">
                <a:pos x="23" y="36"/>
              </a:cxn>
              <a:cxn ang="0">
                <a:pos x="20" y="37"/>
              </a:cxn>
              <a:cxn ang="0">
                <a:pos x="18" y="37"/>
              </a:cxn>
              <a:cxn ang="0">
                <a:pos x="16" y="37"/>
              </a:cxn>
              <a:cxn ang="0">
                <a:pos x="13" y="38"/>
              </a:cxn>
              <a:cxn ang="0">
                <a:pos x="12" y="37"/>
              </a:cxn>
              <a:cxn ang="0">
                <a:pos x="9" y="37"/>
              </a:cxn>
              <a:cxn ang="0">
                <a:pos x="4" y="37"/>
              </a:cxn>
              <a:cxn ang="0">
                <a:pos x="2" y="37"/>
              </a:cxn>
              <a:cxn ang="0">
                <a:pos x="1" y="32"/>
              </a:cxn>
              <a:cxn ang="0">
                <a:pos x="2" y="32"/>
              </a:cxn>
              <a:cxn ang="0">
                <a:pos x="3" y="32"/>
              </a:cxn>
              <a:cxn ang="0">
                <a:pos x="4" y="33"/>
              </a:cxn>
              <a:cxn ang="0">
                <a:pos x="7" y="36"/>
              </a:cxn>
              <a:cxn ang="0">
                <a:pos x="22" y="34"/>
              </a:cxn>
              <a:cxn ang="0">
                <a:pos x="23" y="33"/>
              </a:cxn>
              <a:cxn ang="0">
                <a:pos x="27" y="31"/>
              </a:cxn>
              <a:cxn ang="0">
                <a:pos x="27" y="30"/>
              </a:cxn>
              <a:cxn ang="0">
                <a:pos x="26" y="28"/>
              </a:cxn>
              <a:cxn ang="0">
                <a:pos x="24" y="27"/>
              </a:cxn>
              <a:cxn ang="0">
                <a:pos x="23" y="26"/>
              </a:cxn>
              <a:cxn ang="0">
                <a:pos x="19" y="25"/>
              </a:cxn>
              <a:cxn ang="0">
                <a:pos x="16" y="24"/>
              </a:cxn>
              <a:cxn ang="0">
                <a:pos x="15" y="23"/>
              </a:cxn>
              <a:cxn ang="0">
                <a:pos x="8" y="21"/>
              </a:cxn>
              <a:cxn ang="0">
                <a:pos x="5" y="16"/>
              </a:cxn>
              <a:cxn ang="0">
                <a:pos x="4" y="10"/>
              </a:cxn>
              <a:cxn ang="0">
                <a:pos x="7" y="6"/>
              </a:cxn>
              <a:cxn ang="0">
                <a:pos x="14" y="1"/>
              </a:cxn>
              <a:cxn ang="0">
                <a:pos x="23" y="0"/>
              </a:cxn>
              <a:cxn ang="0">
                <a:pos x="25" y="1"/>
              </a:cxn>
              <a:cxn ang="0">
                <a:pos x="25" y="5"/>
              </a:cxn>
              <a:cxn ang="0">
                <a:pos x="21" y="3"/>
              </a:cxn>
              <a:cxn ang="0">
                <a:pos x="19" y="3"/>
              </a:cxn>
              <a:cxn ang="0">
                <a:pos x="13" y="5"/>
              </a:cxn>
              <a:cxn ang="0">
                <a:pos x="10" y="6"/>
              </a:cxn>
              <a:cxn ang="0">
                <a:pos x="8" y="8"/>
              </a:cxn>
              <a:cxn ang="0">
                <a:pos x="5" y="14"/>
              </a:cxn>
              <a:cxn ang="0">
                <a:pos x="7" y="17"/>
              </a:cxn>
              <a:cxn ang="0">
                <a:pos x="10" y="18"/>
              </a:cxn>
              <a:cxn ang="0">
                <a:pos x="14" y="20"/>
              </a:cxn>
              <a:cxn ang="0">
                <a:pos x="20" y="22"/>
              </a:cxn>
              <a:cxn ang="0">
                <a:pos x="24" y="24"/>
              </a:cxn>
              <a:cxn ang="0">
                <a:pos x="27" y="25"/>
              </a:cxn>
              <a:cxn ang="0">
                <a:pos x="29" y="27"/>
              </a:cxn>
              <a:cxn ang="0">
                <a:pos x="30" y="29"/>
              </a:cxn>
            </a:cxnLst>
            <a:rect l="0" t="0" r="r" b="b"/>
            <a:pathLst>
              <a:path w="31" h="38">
                <a:moveTo>
                  <a:pt x="31" y="30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2"/>
                  <a:pt x="29" y="33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6" y="36"/>
                  <a:pt x="26" y="36"/>
                  <a:pt x="26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2" y="37"/>
                  <a:pt x="22" y="37"/>
                  <a:pt x="21" y="37"/>
                </a:cubicBezTo>
                <a:cubicBezTo>
                  <a:pt x="21" y="37"/>
                  <a:pt x="21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8" y="37"/>
                  <a:pt x="18" y="37"/>
                  <a:pt x="18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4" y="37"/>
                  <a:pt x="14" y="38"/>
                  <a:pt x="13" y="38"/>
                </a:cubicBezTo>
                <a:cubicBezTo>
                  <a:pt x="13" y="37"/>
                  <a:pt x="13" y="37"/>
                  <a:pt x="13" y="37"/>
                </a:cubicBezTo>
                <a:cubicBezTo>
                  <a:pt x="12" y="38"/>
                  <a:pt x="12" y="38"/>
                  <a:pt x="12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8"/>
                  <a:pt x="11" y="38"/>
                  <a:pt x="11" y="38"/>
                </a:cubicBezTo>
                <a:cubicBezTo>
                  <a:pt x="10" y="37"/>
                  <a:pt x="10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7"/>
                  <a:pt x="8" y="37"/>
                  <a:pt x="7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2" y="37"/>
                </a:cubicBezTo>
                <a:cubicBezTo>
                  <a:pt x="2" y="36"/>
                  <a:pt x="2" y="36"/>
                  <a:pt x="2" y="36"/>
                </a:cubicBezTo>
                <a:cubicBezTo>
                  <a:pt x="0" y="36"/>
                  <a:pt x="0" y="35"/>
                  <a:pt x="0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35"/>
                  <a:pt x="6" y="35"/>
                  <a:pt x="6" y="35"/>
                </a:cubicBezTo>
                <a:cubicBezTo>
                  <a:pt x="7" y="36"/>
                  <a:pt x="7" y="36"/>
                  <a:pt x="7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18" y="34"/>
                  <a:pt x="18" y="34"/>
                  <a:pt x="18" y="34"/>
                </a:cubicBezTo>
                <a:cubicBezTo>
                  <a:pt x="22" y="34"/>
                  <a:pt x="22" y="34"/>
                  <a:pt x="22" y="34"/>
                </a:cubicBezTo>
                <a:cubicBezTo>
                  <a:pt x="22" y="33"/>
                  <a:pt x="22" y="33"/>
                  <a:pt x="22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5" y="33"/>
                  <a:pt x="26" y="32"/>
                  <a:pt x="27" y="31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0"/>
                  <a:pt x="28" y="30"/>
                  <a:pt x="28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7"/>
                  <a:pt x="2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6"/>
                  <a:pt x="22" y="25"/>
                  <a:pt x="22" y="25"/>
                </a:cubicBezTo>
                <a:cubicBezTo>
                  <a:pt x="21" y="26"/>
                  <a:pt x="21" y="26"/>
                  <a:pt x="21" y="26"/>
                </a:cubicBezTo>
                <a:cubicBezTo>
                  <a:pt x="20" y="26"/>
                  <a:pt x="20" y="25"/>
                  <a:pt x="19" y="25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2" y="22"/>
                  <a:pt x="12" y="22"/>
                  <a:pt x="12" y="22"/>
                </a:cubicBezTo>
                <a:cubicBezTo>
                  <a:pt x="11" y="21"/>
                  <a:pt x="11" y="21"/>
                  <a:pt x="11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6"/>
                  <a:pt x="5" y="16"/>
                  <a:pt x="5" y="16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9"/>
                  <a:pt x="4" y="8"/>
                  <a:pt x="5" y="8"/>
                </a:cubicBezTo>
                <a:cubicBezTo>
                  <a:pt x="6" y="7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8" y="5"/>
                  <a:pt x="9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4" y="1"/>
                  <a:pt x="14" y="1"/>
                  <a:pt x="14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5" y="4"/>
                  <a:pt x="25" y="4"/>
                  <a:pt x="25" y="5"/>
                </a:cubicBezTo>
                <a:cubicBezTo>
                  <a:pt x="25" y="5"/>
                  <a:pt x="25" y="5"/>
                  <a:pt x="24" y="5"/>
                </a:cubicBezTo>
                <a:cubicBezTo>
                  <a:pt x="24" y="5"/>
                  <a:pt x="24" y="5"/>
                  <a:pt x="23" y="4"/>
                </a:cubicBezTo>
                <a:cubicBezTo>
                  <a:pt x="21" y="3"/>
                  <a:pt x="21" y="3"/>
                  <a:pt x="21" y="3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7" y="3"/>
                  <a:pt x="16" y="4"/>
                  <a:pt x="16" y="4"/>
                </a:cubicBezTo>
                <a:cubicBezTo>
                  <a:pt x="15" y="4"/>
                  <a:pt x="14" y="5"/>
                  <a:pt x="13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1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7"/>
                  <a:pt x="9" y="7"/>
                  <a:pt x="9" y="7"/>
                </a:cubicBezTo>
                <a:cubicBezTo>
                  <a:pt x="8" y="8"/>
                  <a:pt x="8" y="8"/>
                  <a:pt x="8" y="8"/>
                </a:cubicBezTo>
                <a:cubicBezTo>
                  <a:pt x="8" y="9"/>
                  <a:pt x="8" y="9"/>
                  <a:pt x="8" y="9"/>
                </a:cubicBezTo>
                <a:cubicBezTo>
                  <a:pt x="7" y="10"/>
                  <a:pt x="6" y="10"/>
                  <a:pt x="6" y="10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5"/>
                  <a:pt x="6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20"/>
                  <a:pt x="11" y="20"/>
                  <a:pt x="11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3"/>
                  <a:pt x="20" y="23"/>
                  <a:pt x="21" y="23"/>
                </a:cubicBezTo>
                <a:cubicBezTo>
                  <a:pt x="21" y="23"/>
                  <a:pt x="22" y="23"/>
                  <a:pt x="23" y="23"/>
                </a:cubicBezTo>
                <a:cubicBezTo>
                  <a:pt x="23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6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8"/>
                  <a:pt x="29" y="28"/>
                  <a:pt x="29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29"/>
                  <a:pt x="31" y="30"/>
                  <a:pt x="31" y="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7" name="Freeform 557"/>
          <p:cNvSpPr>
            <a:spLocks noEditPoints="1"/>
          </p:cNvSpPr>
          <p:nvPr/>
        </p:nvSpPr>
        <p:spPr bwMode="auto">
          <a:xfrm>
            <a:off x="5957888" y="4873626"/>
            <a:ext cx="73025" cy="153988"/>
          </a:xfrm>
          <a:custGeom>
            <a:avLst/>
            <a:gdLst/>
            <a:ahLst/>
            <a:cxnLst>
              <a:cxn ang="0">
                <a:pos x="25" y="30"/>
              </a:cxn>
              <a:cxn ang="0">
                <a:pos x="21" y="20"/>
              </a:cxn>
              <a:cxn ang="0">
                <a:pos x="17" y="21"/>
              </a:cxn>
              <a:cxn ang="0">
                <a:pos x="14" y="25"/>
              </a:cxn>
              <a:cxn ang="0">
                <a:pos x="12" y="29"/>
              </a:cxn>
              <a:cxn ang="0">
                <a:pos x="9" y="37"/>
              </a:cxn>
              <a:cxn ang="0">
                <a:pos x="6" y="43"/>
              </a:cxn>
              <a:cxn ang="0">
                <a:pos x="5" y="47"/>
              </a:cxn>
              <a:cxn ang="0">
                <a:pos x="5" y="50"/>
              </a:cxn>
              <a:cxn ang="0">
                <a:pos x="5" y="52"/>
              </a:cxn>
              <a:cxn ang="0">
                <a:pos x="8" y="52"/>
              </a:cxn>
              <a:cxn ang="0">
                <a:pos x="11" y="53"/>
              </a:cxn>
              <a:cxn ang="0">
                <a:pos x="17" y="55"/>
              </a:cxn>
              <a:cxn ang="0">
                <a:pos x="20" y="53"/>
              </a:cxn>
              <a:cxn ang="0">
                <a:pos x="21" y="52"/>
              </a:cxn>
              <a:cxn ang="0">
                <a:pos x="25" y="47"/>
              </a:cxn>
              <a:cxn ang="0">
                <a:pos x="26" y="39"/>
              </a:cxn>
              <a:cxn ang="0">
                <a:pos x="28" y="47"/>
              </a:cxn>
              <a:cxn ang="0">
                <a:pos x="25" y="52"/>
              </a:cxn>
              <a:cxn ang="0">
                <a:pos x="19" y="57"/>
              </a:cxn>
              <a:cxn ang="0">
                <a:pos x="18" y="57"/>
              </a:cxn>
              <a:cxn ang="0">
                <a:pos x="15" y="58"/>
              </a:cxn>
              <a:cxn ang="0">
                <a:pos x="11" y="58"/>
              </a:cxn>
              <a:cxn ang="0">
                <a:pos x="6" y="54"/>
              </a:cxn>
              <a:cxn ang="0">
                <a:pos x="1" y="50"/>
              </a:cxn>
              <a:cxn ang="0">
                <a:pos x="1" y="46"/>
              </a:cxn>
              <a:cxn ang="0">
                <a:pos x="1" y="41"/>
              </a:cxn>
              <a:cxn ang="0">
                <a:pos x="1" y="32"/>
              </a:cxn>
              <a:cxn ang="0">
                <a:pos x="2" y="27"/>
              </a:cxn>
              <a:cxn ang="0">
                <a:pos x="2" y="19"/>
              </a:cxn>
              <a:cxn ang="0">
                <a:pos x="2" y="13"/>
              </a:cxn>
              <a:cxn ang="0">
                <a:pos x="2" y="10"/>
              </a:cxn>
              <a:cxn ang="0">
                <a:pos x="2" y="7"/>
              </a:cxn>
              <a:cxn ang="0">
                <a:pos x="1" y="3"/>
              </a:cxn>
              <a:cxn ang="0">
                <a:pos x="2" y="0"/>
              </a:cxn>
              <a:cxn ang="0">
                <a:pos x="4" y="4"/>
              </a:cxn>
              <a:cxn ang="0">
                <a:pos x="3" y="6"/>
              </a:cxn>
              <a:cxn ang="0">
                <a:pos x="4" y="8"/>
              </a:cxn>
              <a:cxn ang="0">
                <a:pos x="4" y="11"/>
              </a:cxn>
              <a:cxn ang="0">
                <a:pos x="4" y="15"/>
              </a:cxn>
              <a:cxn ang="0">
                <a:pos x="4" y="20"/>
              </a:cxn>
              <a:cxn ang="0">
                <a:pos x="4" y="27"/>
              </a:cxn>
              <a:cxn ang="0">
                <a:pos x="4" y="30"/>
              </a:cxn>
              <a:cxn ang="0">
                <a:pos x="4" y="33"/>
              </a:cxn>
              <a:cxn ang="0">
                <a:pos x="4" y="36"/>
              </a:cxn>
              <a:cxn ang="0">
                <a:pos x="3" y="42"/>
              </a:cxn>
              <a:cxn ang="0">
                <a:pos x="6" y="40"/>
              </a:cxn>
              <a:cxn ang="0">
                <a:pos x="7" y="36"/>
              </a:cxn>
              <a:cxn ang="0">
                <a:pos x="8" y="34"/>
              </a:cxn>
              <a:cxn ang="0">
                <a:pos x="9" y="30"/>
              </a:cxn>
              <a:cxn ang="0">
                <a:pos x="11" y="27"/>
              </a:cxn>
              <a:cxn ang="0">
                <a:pos x="13" y="24"/>
              </a:cxn>
              <a:cxn ang="0">
                <a:pos x="14" y="21"/>
              </a:cxn>
              <a:cxn ang="0">
                <a:pos x="17" y="19"/>
              </a:cxn>
              <a:cxn ang="0">
                <a:pos x="19" y="17"/>
              </a:cxn>
              <a:cxn ang="0">
                <a:pos x="19" y="16"/>
              </a:cxn>
              <a:cxn ang="0">
                <a:pos x="23" y="18"/>
              </a:cxn>
              <a:cxn ang="0">
                <a:pos x="25" y="22"/>
              </a:cxn>
              <a:cxn ang="0">
                <a:pos x="26" y="25"/>
              </a:cxn>
              <a:cxn ang="0">
                <a:pos x="27" y="30"/>
              </a:cxn>
              <a:cxn ang="0">
                <a:pos x="28" y="35"/>
              </a:cxn>
              <a:cxn ang="0">
                <a:pos x="28" y="41"/>
              </a:cxn>
            </a:cxnLst>
            <a:rect l="0" t="0" r="r" b="b"/>
            <a:pathLst>
              <a:path w="28" h="58">
                <a:moveTo>
                  <a:pt x="26" y="38"/>
                </a:move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0"/>
                  <a:pt x="25" y="30"/>
                  <a:pt x="25" y="30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0"/>
                  <a:pt x="21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2"/>
                  <a:pt x="17" y="22"/>
                  <a:pt x="16" y="23"/>
                </a:cubicBezTo>
                <a:cubicBezTo>
                  <a:pt x="16" y="23"/>
                  <a:pt x="16" y="23"/>
                  <a:pt x="15" y="24"/>
                </a:cubicBezTo>
                <a:cubicBezTo>
                  <a:pt x="15" y="24"/>
                  <a:pt x="14" y="25"/>
                  <a:pt x="14" y="25"/>
                </a:cubicBezTo>
                <a:cubicBezTo>
                  <a:pt x="14" y="26"/>
                  <a:pt x="14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8"/>
                  <a:pt x="12" y="28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3"/>
                  <a:pt x="10" y="34"/>
                  <a:pt x="10" y="34"/>
                </a:cubicBezTo>
                <a:cubicBezTo>
                  <a:pt x="10" y="35"/>
                  <a:pt x="9" y="35"/>
                  <a:pt x="9" y="36"/>
                </a:cubicBezTo>
                <a:cubicBezTo>
                  <a:pt x="9" y="37"/>
                  <a:pt x="9" y="37"/>
                  <a:pt x="9" y="37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4"/>
                  <a:pt x="6" y="44"/>
                </a:cubicBezTo>
                <a:cubicBezTo>
                  <a:pt x="6" y="45"/>
                  <a:pt x="6" y="46"/>
                  <a:pt x="6" y="46"/>
                </a:cubicBezTo>
                <a:cubicBezTo>
                  <a:pt x="5" y="47"/>
                  <a:pt x="5" y="47"/>
                  <a:pt x="5" y="47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4" y="50"/>
                  <a:pt x="4" y="51"/>
                </a:cubicBezTo>
                <a:cubicBezTo>
                  <a:pt x="4" y="51"/>
                  <a:pt x="4" y="51"/>
                  <a:pt x="5" y="51"/>
                </a:cubicBezTo>
                <a:cubicBezTo>
                  <a:pt x="5" y="51"/>
                  <a:pt x="4" y="51"/>
                  <a:pt x="4" y="52"/>
                </a:cubicBezTo>
                <a:cubicBezTo>
                  <a:pt x="4" y="52"/>
                  <a:pt x="5" y="52"/>
                  <a:pt x="5" y="52"/>
                </a:cubicBezTo>
                <a:cubicBezTo>
                  <a:pt x="6" y="51"/>
                  <a:pt x="6" y="51"/>
                  <a:pt x="6" y="51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3"/>
                  <a:pt x="9" y="53"/>
                  <a:pt x="9" y="53"/>
                </a:cubicBezTo>
                <a:cubicBezTo>
                  <a:pt x="10" y="53"/>
                  <a:pt x="10" y="53"/>
                  <a:pt x="11" y="53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4"/>
                  <a:pt x="11" y="55"/>
                  <a:pt x="12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4"/>
                  <a:pt x="17" y="54"/>
                  <a:pt x="17" y="54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4"/>
                  <a:pt x="19" y="54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1" y="52"/>
                  <a:pt x="21" y="52"/>
                </a:cubicBezTo>
                <a:cubicBezTo>
                  <a:pt x="21" y="52"/>
                  <a:pt x="22" y="52"/>
                  <a:pt x="22" y="51"/>
                </a:cubicBezTo>
                <a:cubicBezTo>
                  <a:pt x="22" y="51"/>
                  <a:pt x="22" y="50"/>
                  <a:pt x="22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2"/>
                  <a:pt x="26" y="42"/>
                  <a:pt x="26" y="42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8" y="44"/>
                </a:moveTo>
                <a:cubicBezTo>
                  <a:pt x="27" y="45"/>
                  <a:pt x="27" y="45"/>
                  <a:pt x="27" y="45"/>
                </a:cubicBezTo>
                <a:cubicBezTo>
                  <a:pt x="28" y="47"/>
                  <a:pt x="28" y="47"/>
                  <a:pt x="28" y="47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3"/>
                  <a:pt x="24" y="54"/>
                  <a:pt x="23" y="55"/>
                </a:cubicBezTo>
                <a:cubicBezTo>
                  <a:pt x="22" y="56"/>
                  <a:pt x="22" y="56"/>
                  <a:pt x="22" y="56"/>
                </a:cubicBezTo>
                <a:cubicBezTo>
                  <a:pt x="21" y="56"/>
                  <a:pt x="21" y="56"/>
                  <a:pt x="21" y="57"/>
                </a:cubicBezTo>
                <a:cubicBezTo>
                  <a:pt x="20" y="57"/>
                  <a:pt x="20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7" y="58"/>
                  <a:pt x="17" y="58"/>
                  <a:pt x="17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8"/>
                  <a:pt x="13" y="58"/>
                  <a:pt x="1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9" y="57"/>
                  <a:pt x="9" y="57"/>
                  <a:pt x="9" y="57"/>
                </a:cubicBezTo>
                <a:cubicBezTo>
                  <a:pt x="8" y="57"/>
                  <a:pt x="7" y="57"/>
                  <a:pt x="7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4"/>
                  <a:pt x="6" y="54"/>
                  <a:pt x="6" y="54"/>
                </a:cubicBezTo>
                <a:cubicBezTo>
                  <a:pt x="5" y="54"/>
                  <a:pt x="5" y="54"/>
                  <a:pt x="4" y="53"/>
                </a:cubicBezTo>
                <a:cubicBezTo>
                  <a:pt x="4" y="54"/>
                  <a:pt x="4" y="54"/>
                  <a:pt x="4" y="54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6"/>
                  <a:pt x="1" y="46"/>
                  <a:pt x="1" y="46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4"/>
                  <a:pt x="0" y="44"/>
                  <a:pt x="0" y="44"/>
                </a:cubicBezTo>
                <a:cubicBezTo>
                  <a:pt x="1" y="43"/>
                  <a:pt x="1" y="43"/>
                  <a:pt x="1" y="43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6"/>
                  <a:pt x="2" y="25"/>
                  <a:pt x="1" y="25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0"/>
                  <a:pt x="2" y="10"/>
                </a:cubicBezTo>
                <a:cubicBezTo>
                  <a:pt x="2" y="10"/>
                  <a:pt x="2" y="10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8"/>
                  <a:pt x="2" y="8"/>
                  <a:pt x="2" y="7"/>
                </a:cubicBezTo>
                <a:cubicBezTo>
                  <a:pt x="2" y="7"/>
                  <a:pt x="2" y="6"/>
                  <a:pt x="1" y="6"/>
                </a:cubicBezTo>
                <a:cubicBezTo>
                  <a:pt x="1" y="5"/>
                  <a:pt x="1" y="5"/>
                  <a:pt x="2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1"/>
                  <a:pt x="3" y="1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4" y="6"/>
                  <a:pt x="4" y="6"/>
                </a:cubicBezTo>
                <a:cubicBezTo>
                  <a:pt x="4" y="6"/>
                  <a:pt x="4" y="6"/>
                  <a:pt x="3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8"/>
                  <a:pt x="4" y="8"/>
                  <a:pt x="4" y="8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5" y="12"/>
                  <a:pt x="5" y="12"/>
                </a:cubicBezTo>
                <a:cubicBezTo>
                  <a:pt x="5" y="12"/>
                  <a:pt x="4" y="13"/>
                  <a:pt x="4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4" y="15"/>
                </a:cubicBezTo>
                <a:cubicBezTo>
                  <a:pt x="4" y="16"/>
                  <a:pt x="4" y="16"/>
                  <a:pt x="4" y="17"/>
                </a:cubicBezTo>
                <a:cubicBezTo>
                  <a:pt x="4" y="17"/>
                  <a:pt x="4" y="17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4"/>
                  <a:pt x="4" y="34"/>
                  <a:pt x="4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4" y="36"/>
                </a:cubicBezTo>
                <a:cubicBezTo>
                  <a:pt x="4" y="36"/>
                  <a:pt x="3" y="36"/>
                  <a:pt x="3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42"/>
                  <a:pt x="3" y="42"/>
                  <a:pt x="3" y="42"/>
                </a:cubicBezTo>
                <a:cubicBezTo>
                  <a:pt x="4" y="42"/>
                  <a:pt x="4" y="42"/>
                  <a:pt x="4" y="42"/>
                </a:cubicBezTo>
                <a:cubicBezTo>
                  <a:pt x="5" y="42"/>
                  <a:pt x="5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5" y="40"/>
                  <a:pt x="6" y="40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7"/>
                  <a:pt x="7" y="36"/>
                  <a:pt x="7" y="36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8" y="33"/>
                  <a:pt x="8" y="33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2"/>
                  <a:pt x="8" y="32"/>
                  <a:pt x="8" y="32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1" y="27"/>
                  <a:pt x="11" y="27"/>
                  <a:pt x="11" y="27"/>
                </a:cubicBezTo>
                <a:cubicBezTo>
                  <a:pt x="11" y="27"/>
                  <a:pt x="11" y="26"/>
                  <a:pt x="11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3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1"/>
                  <a:pt x="15" y="20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9" y="18"/>
                </a:cubicBezTo>
                <a:cubicBezTo>
                  <a:pt x="18" y="17"/>
                  <a:pt x="18" y="17"/>
                  <a:pt x="18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6"/>
                  <a:pt x="19" y="16"/>
                  <a:pt x="19" y="16"/>
                </a:cubicBezTo>
                <a:cubicBezTo>
                  <a:pt x="20" y="16"/>
                  <a:pt x="20" y="16"/>
                  <a:pt x="20" y="16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7" y="28"/>
                  <a:pt x="27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31"/>
                  <a:pt x="28" y="31"/>
                  <a:pt x="27" y="32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5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4"/>
                  <a:pt x="28" y="44"/>
                  <a:pt x="28" y="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8" name="Freeform 558"/>
          <p:cNvSpPr>
            <a:spLocks noEditPoints="1"/>
          </p:cNvSpPr>
          <p:nvPr/>
        </p:nvSpPr>
        <p:spPr bwMode="auto">
          <a:xfrm>
            <a:off x="6056313" y="4929188"/>
            <a:ext cx="71437" cy="104775"/>
          </a:xfrm>
          <a:custGeom>
            <a:avLst/>
            <a:gdLst/>
            <a:ahLst/>
            <a:cxnLst>
              <a:cxn ang="0">
                <a:pos x="24" y="16"/>
              </a:cxn>
              <a:cxn ang="0">
                <a:pos x="24" y="15"/>
              </a:cxn>
              <a:cxn ang="0">
                <a:pos x="24" y="12"/>
              </a:cxn>
              <a:cxn ang="0">
                <a:pos x="22" y="9"/>
              </a:cxn>
              <a:cxn ang="0">
                <a:pos x="22" y="8"/>
              </a:cxn>
              <a:cxn ang="0">
                <a:pos x="21" y="7"/>
              </a:cxn>
              <a:cxn ang="0">
                <a:pos x="19" y="5"/>
              </a:cxn>
              <a:cxn ang="0">
                <a:pos x="15" y="3"/>
              </a:cxn>
              <a:cxn ang="0">
                <a:pos x="11" y="7"/>
              </a:cxn>
              <a:cxn ang="0">
                <a:pos x="8" y="11"/>
              </a:cxn>
              <a:cxn ang="0">
                <a:pos x="6" y="15"/>
              </a:cxn>
              <a:cxn ang="0">
                <a:pos x="5" y="18"/>
              </a:cxn>
              <a:cxn ang="0">
                <a:pos x="3" y="22"/>
              </a:cxn>
              <a:cxn ang="0">
                <a:pos x="3" y="24"/>
              </a:cxn>
              <a:cxn ang="0">
                <a:pos x="3" y="30"/>
              </a:cxn>
              <a:cxn ang="0">
                <a:pos x="3" y="35"/>
              </a:cxn>
              <a:cxn ang="0">
                <a:pos x="6" y="36"/>
              </a:cxn>
              <a:cxn ang="0">
                <a:pos x="9" y="36"/>
              </a:cxn>
              <a:cxn ang="0">
                <a:pos x="11" y="35"/>
              </a:cxn>
              <a:cxn ang="0">
                <a:pos x="14" y="34"/>
              </a:cxn>
              <a:cxn ang="0">
                <a:pos x="16" y="32"/>
              </a:cxn>
              <a:cxn ang="0">
                <a:pos x="19" y="29"/>
              </a:cxn>
              <a:cxn ang="0">
                <a:pos x="22" y="27"/>
              </a:cxn>
              <a:cxn ang="0">
                <a:pos x="24" y="24"/>
              </a:cxn>
              <a:cxn ang="0">
                <a:pos x="24" y="22"/>
              </a:cxn>
              <a:cxn ang="0">
                <a:pos x="24" y="20"/>
              </a:cxn>
              <a:cxn ang="0">
                <a:pos x="24" y="18"/>
              </a:cxn>
              <a:cxn ang="0">
                <a:pos x="27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9" y="39"/>
              </a:cxn>
              <a:cxn ang="0">
                <a:pos x="6" y="38"/>
              </a:cxn>
              <a:cxn ang="0">
                <a:pos x="1" y="34"/>
              </a:cxn>
              <a:cxn ang="0">
                <a:pos x="0" y="28"/>
              </a:cxn>
              <a:cxn ang="0">
                <a:pos x="0" y="24"/>
              </a:cxn>
              <a:cxn ang="0">
                <a:pos x="2" y="20"/>
              </a:cxn>
              <a:cxn ang="0">
                <a:pos x="3" y="18"/>
              </a:cxn>
              <a:cxn ang="0">
                <a:pos x="3" y="14"/>
              </a:cxn>
              <a:cxn ang="0">
                <a:pos x="5" y="11"/>
              </a:cxn>
              <a:cxn ang="0">
                <a:pos x="6" y="8"/>
              </a:cxn>
              <a:cxn ang="0">
                <a:pos x="7" y="5"/>
              </a:cxn>
              <a:cxn ang="0">
                <a:pos x="11" y="1"/>
              </a:cxn>
              <a:cxn ang="0">
                <a:pos x="15" y="1"/>
              </a:cxn>
              <a:cxn ang="0">
                <a:pos x="18" y="2"/>
              </a:cxn>
              <a:cxn ang="0">
                <a:pos x="20" y="3"/>
              </a:cxn>
              <a:cxn ang="0">
                <a:pos x="24" y="6"/>
              </a:cxn>
              <a:cxn ang="0">
                <a:pos x="26" y="13"/>
              </a:cxn>
            </a:cxnLst>
            <a:rect l="0" t="0" r="r" b="b"/>
            <a:pathLst>
              <a:path w="27" h="39">
                <a:moveTo>
                  <a:pt x="24" y="18"/>
                </a:moveTo>
                <a:cubicBezTo>
                  <a:pt x="25" y="18"/>
                  <a:pt x="25" y="17"/>
                  <a:pt x="25" y="17"/>
                </a:cubicBezTo>
                <a:cubicBezTo>
                  <a:pt x="25" y="17"/>
                  <a:pt x="25" y="17"/>
                  <a:pt x="24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4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10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3" y="4"/>
                  <a:pt x="13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3" y="35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8" y="31"/>
                </a:cubicBezTo>
                <a:cubicBezTo>
                  <a:pt x="19" y="29"/>
                  <a:pt x="19" y="29"/>
                  <a:pt x="19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2"/>
                  <a:pt x="24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0"/>
                  <a:pt x="24" y="20"/>
                </a:cubicBezTo>
                <a:cubicBezTo>
                  <a:pt x="24" y="20"/>
                  <a:pt x="24" y="20"/>
                  <a:pt x="24" y="19"/>
                </a:cubicBezTo>
                <a:cubicBezTo>
                  <a:pt x="24" y="19"/>
                  <a:pt x="25" y="19"/>
                  <a:pt x="25" y="18"/>
                </a:cubicBezTo>
                <a:cubicBezTo>
                  <a:pt x="25" y="18"/>
                  <a:pt x="24" y="18"/>
                  <a:pt x="24" y="18"/>
                </a:cubicBezTo>
                <a:close/>
                <a:moveTo>
                  <a:pt x="27" y="16"/>
                </a:moveTo>
                <a:cubicBezTo>
                  <a:pt x="26" y="17"/>
                  <a:pt x="26" y="17"/>
                  <a:pt x="26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20"/>
                  <a:pt x="26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4" y="25"/>
                  <a:pt x="24" y="26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4"/>
                  <a:pt x="18" y="34"/>
                </a:cubicBezTo>
                <a:cubicBezTo>
                  <a:pt x="18" y="34"/>
                  <a:pt x="17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5" y="36"/>
                  <a:pt x="15" y="36"/>
                  <a:pt x="13" y="36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2" y="37"/>
                  <a:pt x="11" y="37"/>
                </a:cubicBezTo>
                <a:cubicBezTo>
                  <a:pt x="11" y="37"/>
                  <a:pt x="10" y="38"/>
                  <a:pt x="9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2" y="36"/>
                  <a:pt x="1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0" y="25"/>
                </a:cubicBezTo>
                <a:cubicBezTo>
                  <a:pt x="0" y="25"/>
                  <a:pt x="0" y="24"/>
                  <a:pt x="0" y="24"/>
                </a:cubicBezTo>
                <a:cubicBezTo>
                  <a:pt x="0" y="24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3" y="15"/>
                  <a:pt x="3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3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5" y="10"/>
                  <a:pt x="5" y="10"/>
                  <a:pt x="4" y="1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6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3" y="1"/>
                </a:cubicBezTo>
                <a:cubicBezTo>
                  <a:pt x="13" y="1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7" y="1"/>
                  <a:pt x="18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4"/>
                  <a:pt x="22" y="4"/>
                  <a:pt x="22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6"/>
                  <a:pt x="27" y="16"/>
                  <a:pt x="2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79" name="Freeform 559"/>
          <p:cNvSpPr>
            <a:spLocks noEditPoints="1"/>
          </p:cNvSpPr>
          <p:nvPr/>
        </p:nvSpPr>
        <p:spPr bwMode="auto">
          <a:xfrm>
            <a:off x="6146800" y="4929188"/>
            <a:ext cx="71437" cy="104775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24" y="15"/>
              </a:cxn>
              <a:cxn ang="0">
                <a:pos x="24" y="12"/>
              </a:cxn>
              <a:cxn ang="0">
                <a:pos x="22" y="9"/>
              </a:cxn>
              <a:cxn ang="0">
                <a:pos x="22" y="8"/>
              </a:cxn>
              <a:cxn ang="0">
                <a:pos x="21" y="7"/>
              </a:cxn>
              <a:cxn ang="0">
                <a:pos x="20" y="5"/>
              </a:cxn>
              <a:cxn ang="0">
                <a:pos x="16" y="3"/>
              </a:cxn>
              <a:cxn ang="0">
                <a:pos x="12" y="7"/>
              </a:cxn>
              <a:cxn ang="0">
                <a:pos x="8" y="11"/>
              </a:cxn>
              <a:cxn ang="0">
                <a:pos x="6" y="15"/>
              </a:cxn>
              <a:cxn ang="0">
                <a:pos x="5" y="18"/>
              </a:cxn>
              <a:cxn ang="0">
                <a:pos x="4" y="22"/>
              </a:cxn>
              <a:cxn ang="0">
                <a:pos x="4" y="24"/>
              </a:cxn>
              <a:cxn ang="0">
                <a:pos x="3" y="30"/>
              </a:cxn>
              <a:cxn ang="0">
                <a:pos x="4" y="35"/>
              </a:cxn>
              <a:cxn ang="0">
                <a:pos x="6" y="36"/>
              </a:cxn>
              <a:cxn ang="0">
                <a:pos x="10" y="36"/>
              </a:cxn>
              <a:cxn ang="0">
                <a:pos x="12" y="35"/>
              </a:cxn>
              <a:cxn ang="0">
                <a:pos x="14" y="34"/>
              </a:cxn>
              <a:cxn ang="0">
                <a:pos x="17" y="32"/>
              </a:cxn>
              <a:cxn ang="0">
                <a:pos x="20" y="29"/>
              </a:cxn>
              <a:cxn ang="0">
                <a:pos x="22" y="27"/>
              </a:cxn>
              <a:cxn ang="0">
                <a:pos x="24" y="24"/>
              </a:cxn>
              <a:cxn ang="0">
                <a:pos x="24" y="22"/>
              </a:cxn>
              <a:cxn ang="0">
                <a:pos x="24" y="20"/>
              </a:cxn>
              <a:cxn ang="0">
                <a:pos x="25" y="18"/>
              </a:cxn>
              <a:cxn ang="0">
                <a:pos x="27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9" y="39"/>
              </a:cxn>
              <a:cxn ang="0">
                <a:pos x="6" y="38"/>
              </a:cxn>
              <a:cxn ang="0">
                <a:pos x="2" y="34"/>
              </a:cxn>
              <a:cxn ang="0">
                <a:pos x="0" y="28"/>
              </a:cxn>
              <a:cxn ang="0">
                <a:pos x="1" y="24"/>
              </a:cxn>
              <a:cxn ang="0">
                <a:pos x="2" y="20"/>
              </a:cxn>
              <a:cxn ang="0">
                <a:pos x="3" y="18"/>
              </a:cxn>
              <a:cxn ang="0">
                <a:pos x="4" y="14"/>
              </a:cxn>
              <a:cxn ang="0">
                <a:pos x="5" y="11"/>
              </a:cxn>
              <a:cxn ang="0">
                <a:pos x="6" y="8"/>
              </a:cxn>
              <a:cxn ang="0">
                <a:pos x="8" y="5"/>
              </a:cxn>
              <a:cxn ang="0">
                <a:pos x="12" y="1"/>
              </a:cxn>
              <a:cxn ang="0">
                <a:pos x="15" y="1"/>
              </a:cxn>
              <a:cxn ang="0">
                <a:pos x="19" y="2"/>
              </a:cxn>
              <a:cxn ang="0">
                <a:pos x="21" y="3"/>
              </a:cxn>
              <a:cxn ang="0">
                <a:pos x="24" y="6"/>
              </a:cxn>
              <a:cxn ang="0">
                <a:pos x="26" y="13"/>
              </a:cxn>
            </a:cxnLst>
            <a:rect l="0" t="0" r="r" b="b"/>
            <a:pathLst>
              <a:path w="27" h="39">
                <a:moveTo>
                  <a:pt x="25" y="18"/>
                </a:moveTo>
                <a:cubicBezTo>
                  <a:pt x="25" y="18"/>
                  <a:pt x="25" y="17"/>
                  <a:pt x="25" y="17"/>
                </a:cubicBezTo>
                <a:cubicBezTo>
                  <a:pt x="25" y="17"/>
                  <a:pt x="25" y="17"/>
                  <a:pt x="25" y="16"/>
                </a:cubicBezTo>
                <a:cubicBezTo>
                  <a:pt x="25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2" y="10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4" y="3"/>
                  <a:pt x="13" y="4"/>
                  <a:pt x="13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9"/>
                  <a:pt x="9" y="9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4"/>
                  <a:pt x="7" y="14"/>
                  <a:pt x="7" y="14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3" y="33"/>
                  <a:pt x="3" y="33"/>
                  <a:pt x="3" y="33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10" y="36"/>
                  <a:pt x="10" y="36"/>
                  <a:pt x="10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2" y="35"/>
                  <a:pt x="12" y="35"/>
                </a:cubicBezTo>
                <a:cubicBezTo>
                  <a:pt x="12" y="35"/>
                  <a:pt x="13" y="35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6" y="32"/>
                  <a:pt x="16" y="32"/>
                  <a:pt x="17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8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1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3" y="26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2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4" y="21"/>
                  <a:pt x="24" y="20"/>
                  <a:pt x="24" y="20"/>
                </a:cubicBezTo>
                <a:cubicBezTo>
                  <a:pt x="24" y="20"/>
                  <a:pt x="24" y="20"/>
                  <a:pt x="25" y="19"/>
                </a:cubicBezTo>
                <a:cubicBezTo>
                  <a:pt x="25" y="19"/>
                  <a:pt x="25" y="19"/>
                  <a:pt x="25" y="18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27" y="16"/>
                </a:moveTo>
                <a:cubicBezTo>
                  <a:pt x="27" y="17"/>
                  <a:pt x="27" y="17"/>
                  <a:pt x="27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7" y="20"/>
                  <a:pt x="26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5" y="26"/>
                  <a:pt x="24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30"/>
                  <a:pt x="22" y="30"/>
                  <a:pt x="22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3"/>
                  <a:pt x="18" y="34"/>
                  <a:pt x="18" y="34"/>
                </a:cubicBezTo>
                <a:cubicBezTo>
                  <a:pt x="18" y="34"/>
                  <a:pt x="18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6"/>
                  <a:pt x="15" y="36"/>
                  <a:pt x="14" y="36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7"/>
                  <a:pt x="10" y="38"/>
                  <a:pt x="10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2" y="36"/>
                  <a:pt x="1" y="35"/>
                </a:cubicBezTo>
                <a:cubicBezTo>
                  <a:pt x="2" y="34"/>
                  <a:pt x="2" y="34"/>
                  <a:pt x="2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1" y="25"/>
                  <a:pt x="1" y="24"/>
                  <a:pt x="1" y="24"/>
                </a:cubicBezTo>
                <a:cubicBezTo>
                  <a:pt x="1" y="24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2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19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5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8" y="6"/>
                  <a:pt x="8" y="5"/>
                </a:cubicBezTo>
                <a:cubicBezTo>
                  <a:pt x="8" y="5"/>
                  <a:pt x="8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4" y="1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8" y="1"/>
                  <a:pt x="19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3"/>
                  <a:pt x="21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4"/>
                  <a:pt x="22" y="4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6"/>
                  <a:pt x="27" y="16"/>
                  <a:pt x="2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0" name="Freeform 560"/>
          <p:cNvSpPr>
            <a:spLocks/>
          </p:cNvSpPr>
          <p:nvPr/>
        </p:nvSpPr>
        <p:spPr bwMode="auto">
          <a:xfrm>
            <a:off x="6226175" y="4897438"/>
            <a:ext cx="79375" cy="128588"/>
          </a:xfrm>
          <a:custGeom>
            <a:avLst/>
            <a:gdLst/>
            <a:ahLst/>
            <a:cxnLst>
              <a:cxn ang="0">
                <a:pos x="18" y="16"/>
              </a:cxn>
              <a:cxn ang="0">
                <a:pos x="25" y="16"/>
              </a:cxn>
              <a:cxn ang="0">
                <a:pos x="29" y="16"/>
              </a:cxn>
              <a:cxn ang="0">
                <a:pos x="29" y="18"/>
              </a:cxn>
              <a:cxn ang="0">
                <a:pos x="27" y="18"/>
              </a:cxn>
              <a:cxn ang="0">
                <a:pos x="23" y="18"/>
              </a:cxn>
              <a:cxn ang="0">
                <a:pos x="19" y="19"/>
              </a:cxn>
              <a:cxn ang="0">
                <a:pos x="17" y="19"/>
              </a:cxn>
              <a:cxn ang="0">
                <a:pos x="16" y="20"/>
              </a:cxn>
              <a:cxn ang="0">
                <a:pos x="15" y="20"/>
              </a:cxn>
              <a:cxn ang="0">
                <a:pos x="12" y="20"/>
              </a:cxn>
              <a:cxn ang="0">
                <a:pos x="10" y="20"/>
              </a:cxn>
              <a:cxn ang="0">
                <a:pos x="9" y="25"/>
              </a:cxn>
              <a:cxn ang="0">
                <a:pos x="9" y="31"/>
              </a:cxn>
              <a:cxn ang="0">
                <a:pos x="9" y="36"/>
              </a:cxn>
              <a:cxn ang="0">
                <a:pos x="10" y="40"/>
              </a:cxn>
              <a:cxn ang="0">
                <a:pos x="12" y="43"/>
              </a:cxn>
              <a:cxn ang="0">
                <a:pos x="14" y="44"/>
              </a:cxn>
              <a:cxn ang="0">
                <a:pos x="18" y="46"/>
              </a:cxn>
              <a:cxn ang="0">
                <a:pos x="23" y="45"/>
              </a:cxn>
              <a:cxn ang="0">
                <a:pos x="27" y="44"/>
              </a:cxn>
              <a:cxn ang="0">
                <a:pos x="27" y="46"/>
              </a:cxn>
              <a:cxn ang="0">
                <a:pos x="25" y="47"/>
              </a:cxn>
              <a:cxn ang="0">
                <a:pos x="21" y="48"/>
              </a:cxn>
              <a:cxn ang="0">
                <a:pos x="17" y="48"/>
              </a:cxn>
              <a:cxn ang="0">
                <a:pos x="14" y="48"/>
              </a:cxn>
              <a:cxn ang="0">
                <a:pos x="10" y="44"/>
              </a:cxn>
              <a:cxn ang="0">
                <a:pos x="8" y="39"/>
              </a:cxn>
              <a:cxn ang="0">
                <a:pos x="7" y="34"/>
              </a:cxn>
              <a:cxn ang="0">
                <a:pos x="7" y="32"/>
              </a:cxn>
              <a:cxn ang="0">
                <a:pos x="7" y="30"/>
              </a:cxn>
              <a:cxn ang="0">
                <a:pos x="7" y="28"/>
              </a:cxn>
              <a:cxn ang="0">
                <a:pos x="7" y="25"/>
              </a:cxn>
              <a:cxn ang="0">
                <a:pos x="7" y="24"/>
              </a:cxn>
              <a:cxn ang="0">
                <a:pos x="6" y="20"/>
              </a:cxn>
              <a:cxn ang="0">
                <a:pos x="5" y="20"/>
              </a:cxn>
              <a:cxn ang="0">
                <a:pos x="2" y="19"/>
              </a:cxn>
              <a:cxn ang="0">
                <a:pos x="1" y="18"/>
              </a:cxn>
              <a:cxn ang="0">
                <a:pos x="0" y="17"/>
              </a:cxn>
              <a:cxn ang="0">
                <a:pos x="2" y="16"/>
              </a:cxn>
              <a:cxn ang="0">
                <a:pos x="4" y="16"/>
              </a:cxn>
              <a:cxn ang="0">
                <a:pos x="8" y="14"/>
              </a:cxn>
              <a:cxn ang="0">
                <a:pos x="7" y="11"/>
              </a:cxn>
              <a:cxn ang="0">
                <a:pos x="8" y="10"/>
              </a:cxn>
              <a:cxn ang="0">
                <a:pos x="8" y="6"/>
              </a:cxn>
              <a:cxn ang="0">
                <a:pos x="7" y="4"/>
              </a:cxn>
              <a:cxn ang="0">
                <a:pos x="7" y="1"/>
              </a:cxn>
              <a:cxn ang="0">
                <a:pos x="10" y="1"/>
              </a:cxn>
              <a:cxn ang="0">
                <a:pos x="10" y="2"/>
              </a:cxn>
              <a:cxn ang="0">
                <a:pos x="10" y="4"/>
              </a:cxn>
              <a:cxn ang="0">
                <a:pos x="10" y="6"/>
              </a:cxn>
              <a:cxn ang="0">
                <a:pos x="10" y="8"/>
              </a:cxn>
              <a:cxn ang="0">
                <a:pos x="10" y="11"/>
              </a:cxn>
              <a:cxn ang="0">
                <a:pos x="10" y="14"/>
              </a:cxn>
              <a:cxn ang="0">
                <a:pos x="10" y="17"/>
              </a:cxn>
              <a:cxn ang="0">
                <a:pos x="13" y="16"/>
              </a:cxn>
            </a:cxnLst>
            <a:rect l="0" t="0" r="r" b="b"/>
            <a:pathLst>
              <a:path w="30" h="48">
                <a:moveTo>
                  <a:pt x="13" y="16"/>
                </a:moveTo>
                <a:cubicBezTo>
                  <a:pt x="18" y="16"/>
                  <a:pt x="18" y="16"/>
                  <a:pt x="18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6"/>
                  <a:pt x="30" y="17"/>
                </a:cubicBezTo>
                <a:cubicBezTo>
                  <a:pt x="30" y="17"/>
                  <a:pt x="29" y="18"/>
                  <a:pt x="2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7" y="18"/>
                  <a:pt x="27" y="18"/>
                  <a:pt x="27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9"/>
                  <a:pt x="21" y="19"/>
                  <a:pt x="20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4" y="20"/>
                  <a:pt x="13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0"/>
                  <a:pt x="11" y="20"/>
                  <a:pt x="11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1"/>
                  <a:pt x="11" y="42"/>
                  <a:pt x="12" y="4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5"/>
                  <a:pt x="15" y="45"/>
                  <a:pt x="15" y="45"/>
                </a:cubicBezTo>
                <a:cubicBezTo>
                  <a:pt x="18" y="46"/>
                  <a:pt x="18" y="46"/>
                  <a:pt x="18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5"/>
                  <a:pt x="27" y="46"/>
                  <a:pt x="27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7"/>
                  <a:pt x="25" y="47"/>
                  <a:pt x="25" y="47"/>
                </a:cubicBezTo>
                <a:cubicBezTo>
                  <a:pt x="22" y="47"/>
                  <a:pt x="22" y="47"/>
                  <a:pt x="22" y="47"/>
                </a:cubicBezTo>
                <a:cubicBezTo>
                  <a:pt x="21" y="48"/>
                  <a:pt x="21" y="48"/>
                  <a:pt x="21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19" y="48"/>
                  <a:pt x="18" y="48"/>
                  <a:pt x="17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8"/>
                  <a:pt x="14" y="48"/>
                  <a:pt x="14" y="48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4"/>
                  <a:pt x="7" y="34"/>
                  <a:pt x="7" y="34"/>
                </a:cubicBezTo>
                <a:cubicBezTo>
                  <a:pt x="6" y="33"/>
                  <a:pt x="6" y="33"/>
                  <a:pt x="6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6" y="30"/>
                  <a:pt x="6" y="30"/>
                  <a:pt x="6" y="30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0"/>
                  <a:pt x="7" y="20"/>
                  <a:pt x="6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9"/>
                  <a:pt x="8" y="9"/>
                  <a:pt x="7" y="9"/>
                </a:cubicBezTo>
                <a:cubicBezTo>
                  <a:pt x="8" y="6"/>
                  <a:pt x="8" y="6"/>
                  <a:pt x="8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6" y="4"/>
                  <a:pt x="6" y="4"/>
                  <a:pt x="6" y="3"/>
                </a:cubicBezTo>
                <a:cubicBezTo>
                  <a:pt x="7" y="1"/>
                  <a:pt x="7" y="1"/>
                  <a:pt x="7" y="1"/>
                </a:cubicBezTo>
                <a:cubicBezTo>
                  <a:pt x="7" y="0"/>
                  <a:pt x="7" y="0"/>
                  <a:pt x="8" y="0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7"/>
                  <a:pt x="10" y="17"/>
                  <a:pt x="10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6"/>
                  <a:pt x="13" y="16"/>
                  <a:pt x="13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1" name="Freeform 561"/>
          <p:cNvSpPr>
            <a:spLocks/>
          </p:cNvSpPr>
          <p:nvPr/>
        </p:nvSpPr>
        <p:spPr bwMode="auto">
          <a:xfrm>
            <a:off x="6308725" y="4927601"/>
            <a:ext cx="84137" cy="100013"/>
          </a:xfrm>
          <a:custGeom>
            <a:avLst/>
            <a:gdLst/>
            <a:ahLst/>
            <a:cxnLst>
              <a:cxn ang="0">
                <a:pos x="30" y="33"/>
              </a:cxn>
              <a:cxn ang="0">
                <a:pos x="28" y="35"/>
              </a:cxn>
              <a:cxn ang="0">
                <a:pos x="24" y="36"/>
              </a:cxn>
              <a:cxn ang="0">
                <a:pos x="21" y="37"/>
              </a:cxn>
              <a:cxn ang="0">
                <a:pos x="19" y="37"/>
              </a:cxn>
              <a:cxn ang="0">
                <a:pos x="17" y="37"/>
              </a:cxn>
              <a:cxn ang="0">
                <a:pos x="14" y="38"/>
              </a:cxn>
              <a:cxn ang="0">
                <a:pos x="12" y="37"/>
              </a:cxn>
              <a:cxn ang="0">
                <a:pos x="9" y="37"/>
              </a:cxn>
              <a:cxn ang="0">
                <a:pos x="5" y="37"/>
              </a:cxn>
              <a:cxn ang="0">
                <a:pos x="3" y="37"/>
              </a:cxn>
              <a:cxn ang="0">
                <a:pos x="2" y="32"/>
              </a:cxn>
              <a:cxn ang="0">
                <a:pos x="3" y="32"/>
              </a:cxn>
              <a:cxn ang="0">
                <a:pos x="4" y="32"/>
              </a:cxn>
              <a:cxn ang="0">
                <a:pos x="5" y="33"/>
              </a:cxn>
              <a:cxn ang="0">
                <a:pos x="8" y="36"/>
              </a:cxn>
              <a:cxn ang="0">
                <a:pos x="23" y="34"/>
              </a:cxn>
              <a:cxn ang="0">
                <a:pos x="24" y="33"/>
              </a:cxn>
              <a:cxn ang="0">
                <a:pos x="28" y="31"/>
              </a:cxn>
              <a:cxn ang="0">
                <a:pos x="28" y="30"/>
              </a:cxn>
              <a:cxn ang="0">
                <a:pos x="27" y="28"/>
              </a:cxn>
              <a:cxn ang="0">
                <a:pos x="25" y="27"/>
              </a:cxn>
              <a:cxn ang="0">
                <a:pos x="24" y="26"/>
              </a:cxn>
              <a:cxn ang="0">
                <a:pos x="20" y="25"/>
              </a:cxn>
              <a:cxn ang="0">
                <a:pos x="17" y="24"/>
              </a:cxn>
              <a:cxn ang="0">
                <a:pos x="15" y="23"/>
              </a:cxn>
              <a:cxn ang="0">
                <a:pos x="9" y="21"/>
              </a:cxn>
              <a:cxn ang="0">
                <a:pos x="6" y="16"/>
              </a:cxn>
              <a:cxn ang="0">
                <a:pos x="5" y="10"/>
              </a:cxn>
              <a:cxn ang="0">
                <a:pos x="8" y="6"/>
              </a:cxn>
              <a:cxn ang="0">
                <a:pos x="15" y="1"/>
              </a:cxn>
              <a:cxn ang="0">
                <a:pos x="24" y="0"/>
              </a:cxn>
              <a:cxn ang="0">
                <a:pos x="25" y="1"/>
              </a:cxn>
              <a:cxn ang="0">
                <a:pos x="26" y="5"/>
              </a:cxn>
              <a:cxn ang="0">
                <a:pos x="22" y="3"/>
              </a:cxn>
              <a:cxn ang="0">
                <a:pos x="20" y="3"/>
              </a:cxn>
              <a:cxn ang="0">
                <a:pos x="14" y="5"/>
              </a:cxn>
              <a:cxn ang="0">
                <a:pos x="11" y="6"/>
              </a:cxn>
              <a:cxn ang="0">
                <a:pos x="9" y="8"/>
              </a:cxn>
              <a:cxn ang="0">
                <a:pos x="6" y="14"/>
              </a:cxn>
              <a:cxn ang="0">
                <a:pos x="8" y="17"/>
              </a:cxn>
              <a:cxn ang="0">
                <a:pos x="11" y="18"/>
              </a:cxn>
              <a:cxn ang="0">
                <a:pos x="15" y="20"/>
              </a:cxn>
              <a:cxn ang="0">
                <a:pos x="21" y="22"/>
              </a:cxn>
              <a:cxn ang="0">
                <a:pos x="25" y="24"/>
              </a:cxn>
              <a:cxn ang="0">
                <a:pos x="27" y="25"/>
              </a:cxn>
              <a:cxn ang="0">
                <a:pos x="30" y="27"/>
              </a:cxn>
              <a:cxn ang="0">
                <a:pos x="31" y="29"/>
              </a:cxn>
            </a:cxnLst>
            <a:rect l="0" t="0" r="r" b="b"/>
            <a:pathLst>
              <a:path w="32" h="38">
                <a:moveTo>
                  <a:pt x="32" y="30"/>
                </a:move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2"/>
                  <a:pt x="30" y="33"/>
                </a:cubicBezTo>
                <a:cubicBezTo>
                  <a:pt x="29" y="34"/>
                  <a:pt x="29" y="34"/>
                  <a:pt x="29" y="34"/>
                </a:cubicBezTo>
                <a:cubicBezTo>
                  <a:pt x="29" y="35"/>
                  <a:pt x="29" y="35"/>
                  <a:pt x="29" y="35"/>
                </a:cubicBezTo>
                <a:cubicBezTo>
                  <a:pt x="28" y="35"/>
                  <a:pt x="28" y="35"/>
                  <a:pt x="28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7"/>
                  <a:pt x="23" y="37"/>
                </a:cubicBezTo>
                <a:cubicBezTo>
                  <a:pt x="23" y="37"/>
                  <a:pt x="23" y="37"/>
                  <a:pt x="22" y="37"/>
                </a:cubicBezTo>
                <a:cubicBezTo>
                  <a:pt x="22" y="37"/>
                  <a:pt x="22" y="37"/>
                  <a:pt x="21" y="37"/>
                </a:cubicBezTo>
                <a:cubicBezTo>
                  <a:pt x="21" y="37"/>
                  <a:pt x="21" y="37"/>
                  <a:pt x="21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19" y="37"/>
                  <a:pt x="19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6" y="37"/>
                  <a:pt x="16" y="37"/>
                  <a:pt x="16" y="37"/>
                </a:cubicBezTo>
                <a:cubicBezTo>
                  <a:pt x="15" y="37"/>
                  <a:pt x="15" y="38"/>
                  <a:pt x="14" y="38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2" y="37"/>
                  <a:pt x="12" y="37"/>
                  <a:pt x="12" y="37"/>
                </a:cubicBezTo>
                <a:cubicBezTo>
                  <a:pt x="12" y="38"/>
                  <a:pt x="12" y="38"/>
                  <a:pt x="12" y="38"/>
                </a:cubicBezTo>
                <a:cubicBezTo>
                  <a:pt x="11" y="37"/>
                  <a:pt x="11" y="37"/>
                  <a:pt x="10" y="37"/>
                </a:cubicBezTo>
                <a:cubicBezTo>
                  <a:pt x="10" y="37"/>
                  <a:pt x="10" y="37"/>
                  <a:pt x="9" y="37"/>
                </a:cubicBezTo>
                <a:cubicBezTo>
                  <a:pt x="9" y="37"/>
                  <a:pt x="9" y="37"/>
                  <a:pt x="8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3" y="37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1" y="36"/>
                  <a:pt x="0" y="35"/>
                  <a:pt x="0" y="33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2"/>
                  <a:pt x="2" y="32"/>
                  <a:pt x="2" y="32"/>
                </a:cubicBezTo>
                <a:cubicBezTo>
                  <a:pt x="2" y="31"/>
                  <a:pt x="2" y="31"/>
                  <a:pt x="2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32"/>
                  <a:pt x="5" y="32"/>
                  <a:pt x="5" y="32"/>
                </a:cubicBezTo>
                <a:cubicBezTo>
                  <a:pt x="5" y="33"/>
                  <a:pt x="5" y="33"/>
                  <a:pt x="4" y="33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4"/>
                  <a:pt x="5" y="34"/>
                  <a:pt x="5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19" y="34"/>
                  <a:pt x="19" y="34"/>
                  <a:pt x="19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3" y="33"/>
                  <a:pt x="23" y="33"/>
                  <a:pt x="23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5" y="33"/>
                  <a:pt x="27" y="32"/>
                  <a:pt x="27" y="31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29" y="31"/>
                  <a:pt x="29" y="31"/>
                  <a:pt x="29" y="31"/>
                </a:cubicBezTo>
                <a:cubicBezTo>
                  <a:pt x="29" y="30"/>
                  <a:pt x="29" y="30"/>
                  <a:pt x="29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8" y="29"/>
                  <a:pt x="28" y="29"/>
                  <a:pt x="28" y="29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8"/>
                  <a:pt x="27" y="27"/>
                  <a:pt x="26" y="27"/>
                </a:cubicBezTo>
                <a:cubicBezTo>
                  <a:pt x="26" y="27"/>
                  <a:pt x="26" y="27"/>
                  <a:pt x="26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26"/>
                  <a:pt x="23" y="25"/>
                  <a:pt x="23" y="25"/>
                </a:cubicBezTo>
                <a:cubicBezTo>
                  <a:pt x="22" y="26"/>
                  <a:pt x="22" y="26"/>
                  <a:pt x="22" y="26"/>
                </a:cubicBezTo>
                <a:cubicBezTo>
                  <a:pt x="21" y="26"/>
                  <a:pt x="20" y="25"/>
                  <a:pt x="20" y="25"/>
                </a:cubicBezTo>
                <a:cubicBezTo>
                  <a:pt x="19" y="25"/>
                  <a:pt x="19" y="25"/>
                  <a:pt x="19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3"/>
                  <a:pt x="15" y="23"/>
                  <a:pt x="15" y="23"/>
                </a:cubicBezTo>
                <a:cubicBezTo>
                  <a:pt x="13" y="22"/>
                  <a:pt x="13" y="22"/>
                  <a:pt x="13" y="22"/>
                </a:cubicBezTo>
                <a:cubicBezTo>
                  <a:pt x="12" y="21"/>
                  <a:pt x="12" y="21"/>
                  <a:pt x="12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0"/>
                  <a:pt x="9" y="20"/>
                  <a:pt x="9" y="20"/>
                </a:cubicBezTo>
                <a:cubicBezTo>
                  <a:pt x="7" y="19"/>
                  <a:pt x="7" y="19"/>
                  <a:pt x="7" y="19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1"/>
                  <a:pt x="5" y="11"/>
                  <a:pt x="5" y="11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8"/>
                  <a:pt x="6" y="8"/>
                </a:cubicBezTo>
                <a:cubicBezTo>
                  <a:pt x="7" y="7"/>
                  <a:pt x="7" y="6"/>
                  <a:pt x="7" y="6"/>
                </a:cubicBezTo>
                <a:cubicBezTo>
                  <a:pt x="8" y="6"/>
                  <a:pt x="8" y="6"/>
                  <a:pt x="8" y="6"/>
                </a:cubicBezTo>
                <a:cubicBezTo>
                  <a:pt x="8" y="5"/>
                  <a:pt x="9" y="5"/>
                  <a:pt x="9" y="4"/>
                </a:cubicBezTo>
                <a:cubicBezTo>
                  <a:pt x="10" y="3"/>
                  <a:pt x="10" y="3"/>
                  <a:pt x="10" y="3"/>
                </a:cubicBezTo>
                <a:cubicBezTo>
                  <a:pt x="15" y="1"/>
                  <a:pt x="15" y="1"/>
                  <a:pt x="15" y="1"/>
                </a:cubicBezTo>
                <a:cubicBezTo>
                  <a:pt x="18" y="0"/>
                  <a:pt x="18" y="0"/>
                  <a:pt x="18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5" y="0"/>
                  <a:pt x="25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2"/>
                  <a:pt x="26" y="2"/>
                </a:cubicBezTo>
                <a:cubicBezTo>
                  <a:pt x="26" y="4"/>
                  <a:pt x="26" y="4"/>
                  <a:pt x="26" y="5"/>
                </a:cubicBezTo>
                <a:cubicBezTo>
                  <a:pt x="26" y="5"/>
                  <a:pt x="26" y="5"/>
                  <a:pt x="25" y="5"/>
                </a:cubicBezTo>
                <a:cubicBezTo>
                  <a:pt x="25" y="5"/>
                  <a:pt x="25" y="5"/>
                  <a:pt x="24" y="4"/>
                </a:cubicBezTo>
                <a:cubicBezTo>
                  <a:pt x="22" y="3"/>
                  <a:pt x="22" y="3"/>
                  <a:pt x="22" y="3"/>
                </a:cubicBezTo>
                <a:cubicBezTo>
                  <a:pt x="21" y="4"/>
                  <a:pt x="21" y="4"/>
                  <a:pt x="21" y="4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4"/>
                  <a:pt x="16" y="4"/>
                </a:cubicBezTo>
                <a:cubicBezTo>
                  <a:pt x="15" y="4"/>
                  <a:pt x="15" y="5"/>
                  <a:pt x="14" y="5"/>
                </a:cubicBezTo>
                <a:cubicBezTo>
                  <a:pt x="13" y="5"/>
                  <a:pt x="13" y="5"/>
                  <a:pt x="13" y="5"/>
                </a:cubicBezTo>
                <a:cubicBezTo>
                  <a:pt x="13" y="6"/>
                  <a:pt x="13" y="6"/>
                  <a:pt x="13" y="6"/>
                </a:cubicBezTo>
                <a:cubicBezTo>
                  <a:pt x="12" y="6"/>
                  <a:pt x="12" y="6"/>
                  <a:pt x="11" y="6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9"/>
                  <a:pt x="8" y="9"/>
                  <a:pt x="8" y="9"/>
                </a:cubicBezTo>
                <a:cubicBezTo>
                  <a:pt x="8" y="10"/>
                  <a:pt x="7" y="10"/>
                  <a:pt x="7" y="10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5"/>
                  <a:pt x="7" y="16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20"/>
                  <a:pt x="12" y="20"/>
                  <a:pt x="12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3"/>
                  <a:pt x="23" y="23"/>
                  <a:pt x="23" y="23"/>
                </a:cubicBezTo>
                <a:cubicBezTo>
                  <a:pt x="24" y="24"/>
                  <a:pt x="24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7" y="25"/>
                  <a:pt x="27" y="25"/>
                  <a:pt x="27" y="25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7"/>
                  <a:pt x="30" y="27"/>
                </a:cubicBezTo>
                <a:cubicBezTo>
                  <a:pt x="30" y="27"/>
                  <a:pt x="30" y="27"/>
                  <a:pt x="30" y="27"/>
                </a:cubicBezTo>
                <a:cubicBezTo>
                  <a:pt x="30" y="28"/>
                  <a:pt x="30" y="28"/>
                  <a:pt x="30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1" y="29"/>
                  <a:pt x="31" y="29"/>
                  <a:pt x="31" y="29"/>
                </a:cubicBezTo>
                <a:cubicBezTo>
                  <a:pt x="31" y="29"/>
                  <a:pt x="32" y="30"/>
                  <a:pt x="32" y="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2" name="Freeform 562"/>
          <p:cNvSpPr>
            <a:spLocks/>
          </p:cNvSpPr>
          <p:nvPr/>
        </p:nvSpPr>
        <p:spPr bwMode="auto">
          <a:xfrm>
            <a:off x="6359525" y="5278438"/>
            <a:ext cx="139700" cy="101600"/>
          </a:xfrm>
          <a:custGeom>
            <a:avLst/>
            <a:gdLst/>
            <a:ahLst/>
            <a:cxnLst>
              <a:cxn ang="0">
                <a:pos x="53" y="5"/>
              </a:cxn>
              <a:cxn ang="0">
                <a:pos x="50" y="12"/>
              </a:cxn>
              <a:cxn ang="0">
                <a:pos x="47" y="20"/>
              </a:cxn>
              <a:cxn ang="0">
                <a:pos x="43" y="27"/>
              </a:cxn>
              <a:cxn ang="0">
                <a:pos x="38" y="38"/>
              </a:cxn>
              <a:cxn ang="0">
                <a:pos x="33" y="31"/>
              </a:cxn>
              <a:cxn ang="0">
                <a:pos x="32" y="26"/>
              </a:cxn>
              <a:cxn ang="0">
                <a:pos x="26" y="15"/>
              </a:cxn>
              <a:cxn ang="0">
                <a:pos x="22" y="19"/>
              </a:cxn>
              <a:cxn ang="0">
                <a:pos x="18" y="26"/>
              </a:cxn>
              <a:cxn ang="0">
                <a:pos x="15" y="33"/>
              </a:cxn>
              <a:cxn ang="0">
                <a:pos x="13" y="37"/>
              </a:cxn>
              <a:cxn ang="0">
                <a:pos x="12" y="38"/>
              </a:cxn>
              <a:cxn ang="0">
                <a:pos x="10" y="36"/>
              </a:cxn>
              <a:cxn ang="0">
                <a:pos x="9" y="31"/>
              </a:cxn>
              <a:cxn ang="0">
                <a:pos x="7" y="24"/>
              </a:cxn>
              <a:cxn ang="0">
                <a:pos x="6" y="20"/>
              </a:cxn>
              <a:cxn ang="0">
                <a:pos x="4" y="15"/>
              </a:cxn>
              <a:cxn ang="0">
                <a:pos x="3" y="10"/>
              </a:cxn>
              <a:cxn ang="0">
                <a:pos x="2" y="6"/>
              </a:cxn>
              <a:cxn ang="0">
                <a:pos x="0" y="3"/>
              </a:cxn>
              <a:cxn ang="0">
                <a:pos x="3" y="1"/>
              </a:cxn>
              <a:cxn ang="0">
                <a:pos x="5" y="4"/>
              </a:cxn>
              <a:cxn ang="0">
                <a:pos x="5" y="6"/>
              </a:cxn>
              <a:cxn ang="0">
                <a:pos x="6" y="9"/>
              </a:cxn>
              <a:cxn ang="0">
                <a:pos x="7" y="17"/>
              </a:cxn>
              <a:cxn ang="0">
                <a:pos x="9" y="25"/>
              </a:cxn>
              <a:cxn ang="0">
                <a:pos x="11" y="31"/>
              </a:cxn>
              <a:cxn ang="0">
                <a:pos x="16" y="25"/>
              </a:cxn>
              <a:cxn ang="0">
                <a:pos x="18" y="20"/>
              </a:cxn>
              <a:cxn ang="0">
                <a:pos x="20" y="19"/>
              </a:cxn>
              <a:cxn ang="0">
                <a:pos x="21" y="18"/>
              </a:cxn>
              <a:cxn ang="0">
                <a:pos x="21" y="17"/>
              </a:cxn>
              <a:cxn ang="0">
                <a:pos x="21" y="16"/>
              </a:cxn>
              <a:cxn ang="0">
                <a:pos x="23" y="16"/>
              </a:cxn>
              <a:cxn ang="0">
                <a:pos x="23" y="13"/>
              </a:cxn>
              <a:cxn ang="0">
                <a:pos x="24" y="12"/>
              </a:cxn>
              <a:cxn ang="0">
                <a:pos x="24" y="11"/>
              </a:cxn>
              <a:cxn ang="0">
                <a:pos x="25" y="6"/>
              </a:cxn>
              <a:cxn ang="0">
                <a:pos x="28" y="10"/>
              </a:cxn>
              <a:cxn ang="0">
                <a:pos x="29" y="14"/>
              </a:cxn>
              <a:cxn ang="0">
                <a:pos x="30" y="19"/>
              </a:cxn>
              <a:cxn ang="0">
                <a:pos x="32" y="24"/>
              </a:cxn>
              <a:cxn ang="0">
                <a:pos x="37" y="32"/>
              </a:cxn>
              <a:cxn ang="0">
                <a:pos x="42" y="24"/>
              </a:cxn>
              <a:cxn ang="0">
                <a:pos x="45" y="19"/>
              </a:cxn>
              <a:cxn ang="0">
                <a:pos x="45" y="18"/>
              </a:cxn>
              <a:cxn ang="0">
                <a:pos x="48" y="12"/>
              </a:cxn>
              <a:cxn ang="0">
                <a:pos x="50" y="6"/>
              </a:cxn>
              <a:cxn ang="0">
                <a:pos x="51" y="0"/>
              </a:cxn>
              <a:cxn ang="0">
                <a:pos x="53" y="3"/>
              </a:cxn>
            </a:cxnLst>
            <a:rect l="0" t="0" r="r" b="b"/>
            <a:pathLst>
              <a:path w="53" h="38">
                <a:moveTo>
                  <a:pt x="53" y="3"/>
                </a:moveTo>
                <a:cubicBezTo>
                  <a:pt x="53" y="4"/>
                  <a:pt x="53" y="4"/>
                  <a:pt x="53" y="4"/>
                </a:cubicBezTo>
                <a:cubicBezTo>
                  <a:pt x="53" y="5"/>
                  <a:pt x="53" y="5"/>
                  <a:pt x="53" y="5"/>
                </a:cubicBezTo>
                <a:cubicBezTo>
                  <a:pt x="52" y="9"/>
                  <a:pt x="52" y="9"/>
                  <a:pt x="52" y="9"/>
                </a:cubicBezTo>
                <a:cubicBezTo>
                  <a:pt x="51" y="10"/>
                  <a:pt x="51" y="10"/>
                  <a:pt x="51" y="10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4"/>
                  <a:pt x="50" y="14"/>
                  <a:pt x="50" y="14"/>
                </a:cubicBezTo>
                <a:cubicBezTo>
                  <a:pt x="48" y="17"/>
                  <a:pt x="48" y="17"/>
                  <a:pt x="48" y="17"/>
                </a:cubicBezTo>
                <a:cubicBezTo>
                  <a:pt x="47" y="20"/>
                  <a:pt x="47" y="20"/>
                  <a:pt x="47" y="20"/>
                </a:cubicBezTo>
                <a:cubicBezTo>
                  <a:pt x="44" y="24"/>
                  <a:pt x="44" y="24"/>
                  <a:pt x="44" y="24"/>
                </a:cubicBezTo>
                <a:cubicBezTo>
                  <a:pt x="44" y="25"/>
                  <a:pt x="44" y="25"/>
                  <a:pt x="44" y="25"/>
                </a:cubicBezTo>
                <a:cubicBezTo>
                  <a:pt x="43" y="27"/>
                  <a:pt x="43" y="27"/>
                  <a:pt x="43" y="27"/>
                </a:cubicBezTo>
                <a:cubicBezTo>
                  <a:pt x="41" y="31"/>
                  <a:pt x="41" y="31"/>
                  <a:pt x="41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8" y="37"/>
                  <a:pt x="38" y="38"/>
                  <a:pt x="38" y="38"/>
                </a:cubicBezTo>
                <a:cubicBezTo>
                  <a:pt x="37" y="38"/>
                  <a:pt x="36" y="38"/>
                  <a:pt x="36" y="38"/>
                </a:cubicBezTo>
                <a:cubicBezTo>
                  <a:pt x="35" y="34"/>
                  <a:pt x="35" y="34"/>
                  <a:pt x="35" y="34"/>
                </a:cubicBezTo>
                <a:cubicBezTo>
                  <a:pt x="33" y="31"/>
                  <a:pt x="33" y="31"/>
                  <a:pt x="33" y="31"/>
                </a:cubicBezTo>
                <a:cubicBezTo>
                  <a:pt x="33" y="30"/>
                  <a:pt x="33" y="30"/>
                  <a:pt x="33" y="30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6"/>
                  <a:pt x="32" y="26"/>
                  <a:pt x="32" y="26"/>
                </a:cubicBezTo>
                <a:cubicBezTo>
                  <a:pt x="29" y="20"/>
                  <a:pt x="29" y="20"/>
                  <a:pt x="29" y="20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6" y="15"/>
                  <a:pt x="26" y="15"/>
                </a:cubicBezTo>
                <a:cubicBezTo>
                  <a:pt x="26" y="15"/>
                  <a:pt x="25" y="15"/>
                  <a:pt x="25" y="15"/>
                </a:cubicBezTo>
                <a:cubicBezTo>
                  <a:pt x="24" y="18"/>
                  <a:pt x="24" y="18"/>
                  <a:pt x="24" y="18"/>
                </a:cubicBezTo>
                <a:cubicBezTo>
                  <a:pt x="22" y="19"/>
                  <a:pt x="22" y="19"/>
                  <a:pt x="22" y="19"/>
                </a:cubicBezTo>
                <a:cubicBezTo>
                  <a:pt x="20" y="22"/>
                  <a:pt x="20" y="22"/>
                  <a:pt x="20" y="22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8" y="26"/>
                  <a:pt x="18" y="26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5" y="32"/>
                  <a:pt x="15" y="33"/>
                  <a:pt x="15" y="33"/>
                </a:cubicBezTo>
                <a:cubicBezTo>
                  <a:pt x="15" y="34"/>
                  <a:pt x="15" y="34"/>
                  <a:pt x="15" y="34"/>
                </a:cubicBezTo>
                <a:cubicBezTo>
                  <a:pt x="14" y="35"/>
                  <a:pt x="14" y="35"/>
                  <a:pt x="14" y="35"/>
                </a:cubicBezTo>
                <a:cubicBezTo>
                  <a:pt x="13" y="37"/>
                  <a:pt x="13" y="37"/>
                  <a:pt x="13" y="37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8"/>
                  <a:pt x="12" y="38"/>
                  <a:pt x="12" y="38"/>
                </a:cubicBezTo>
                <a:cubicBezTo>
                  <a:pt x="11" y="38"/>
                  <a:pt x="11" y="38"/>
                  <a:pt x="11" y="37"/>
                </a:cubicBezTo>
                <a:cubicBezTo>
                  <a:pt x="11" y="37"/>
                  <a:pt x="11" y="37"/>
                  <a:pt x="11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4"/>
                  <a:pt x="10" y="34"/>
                  <a:pt x="10" y="34"/>
                </a:cubicBezTo>
                <a:cubicBezTo>
                  <a:pt x="9" y="32"/>
                  <a:pt x="9" y="32"/>
                  <a:pt x="9" y="32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6" y="19"/>
                </a:cubicBezTo>
                <a:cubicBezTo>
                  <a:pt x="5" y="17"/>
                  <a:pt x="5" y="17"/>
                  <a:pt x="5" y="17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3"/>
                  <a:pt x="4" y="13"/>
                  <a:pt x="4" y="13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2" y="8"/>
                </a:cubicBezTo>
                <a:cubicBezTo>
                  <a:pt x="2" y="7"/>
                  <a:pt x="2" y="7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1" y="5"/>
                  <a:pt x="1" y="5"/>
                </a:cubicBezTo>
                <a:cubicBezTo>
                  <a:pt x="0" y="3"/>
                  <a:pt x="0" y="3"/>
                  <a:pt x="0" y="3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2" y="2"/>
                  <a:pt x="2" y="2"/>
                </a:cubicBezTo>
                <a:cubicBezTo>
                  <a:pt x="3" y="1"/>
                  <a:pt x="3" y="1"/>
                  <a:pt x="3" y="1"/>
                </a:cubicBezTo>
                <a:cubicBezTo>
                  <a:pt x="3" y="2"/>
                  <a:pt x="3" y="2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7"/>
                  <a:pt x="5" y="7"/>
                  <a:pt x="5" y="7"/>
                </a:cubicBezTo>
                <a:cubicBezTo>
                  <a:pt x="6" y="8"/>
                  <a:pt x="6" y="8"/>
                  <a:pt x="6" y="8"/>
                </a:cubicBezTo>
                <a:cubicBezTo>
                  <a:pt x="6" y="9"/>
                  <a:pt x="6" y="9"/>
                  <a:pt x="6" y="9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7"/>
                  <a:pt x="7" y="17"/>
                  <a:pt x="7" y="17"/>
                </a:cubicBezTo>
                <a:cubicBezTo>
                  <a:pt x="8" y="20"/>
                  <a:pt x="8" y="20"/>
                  <a:pt x="8" y="20"/>
                </a:cubicBezTo>
                <a:cubicBezTo>
                  <a:pt x="9" y="24"/>
                  <a:pt x="9" y="24"/>
                  <a:pt x="9" y="24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7"/>
                  <a:pt x="9" y="27"/>
                  <a:pt x="9" y="27"/>
                </a:cubicBezTo>
                <a:cubicBezTo>
                  <a:pt x="10" y="28"/>
                  <a:pt x="10" y="30"/>
                  <a:pt x="10" y="30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2" y="32"/>
                  <a:pt x="12" y="32"/>
                  <a:pt x="12" y="32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7" y="24"/>
                  <a:pt x="17" y="23"/>
                </a:cubicBezTo>
                <a:cubicBezTo>
                  <a:pt x="17" y="23"/>
                  <a:pt x="18" y="23"/>
                  <a:pt x="18" y="22"/>
                </a:cubicBezTo>
                <a:cubicBezTo>
                  <a:pt x="18" y="22"/>
                  <a:pt x="18" y="21"/>
                  <a:pt x="18" y="20"/>
                </a:cubicBezTo>
                <a:cubicBezTo>
                  <a:pt x="19" y="20"/>
                  <a:pt x="19" y="20"/>
                  <a:pt x="19" y="19"/>
                </a:cubicBezTo>
                <a:cubicBezTo>
                  <a:pt x="19" y="20"/>
                  <a:pt x="20" y="20"/>
                  <a:pt x="20" y="20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18"/>
                  <a:pt x="20" y="18"/>
                  <a:pt x="20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8"/>
                  <a:pt x="21" y="18"/>
                </a:cubicBezTo>
                <a:cubicBezTo>
                  <a:pt x="21" y="18"/>
                  <a:pt x="21" y="17"/>
                  <a:pt x="21" y="17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1" y="16"/>
                  <a:pt x="21" y="16"/>
                  <a:pt x="21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3" y="16"/>
                  <a:pt x="23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4" y="12"/>
                  <a:pt x="24" y="12"/>
                  <a:pt x="24" y="12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0"/>
                  <a:pt x="24" y="9"/>
                  <a:pt x="24" y="8"/>
                </a:cubicBezTo>
                <a:cubicBezTo>
                  <a:pt x="24" y="8"/>
                  <a:pt x="24" y="7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7"/>
                  <a:pt x="27" y="7"/>
                  <a:pt x="27" y="8"/>
                </a:cubicBezTo>
                <a:cubicBezTo>
                  <a:pt x="28" y="10"/>
                  <a:pt x="28" y="10"/>
                  <a:pt x="28" y="10"/>
                </a:cubicBezTo>
                <a:cubicBezTo>
                  <a:pt x="28" y="10"/>
                  <a:pt x="28" y="11"/>
                  <a:pt x="28" y="11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5"/>
                  <a:pt x="29" y="15"/>
                  <a:pt x="29" y="15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9"/>
                  <a:pt x="30" y="19"/>
                  <a:pt x="30" y="19"/>
                </a:cubicBezTo>
                <a:cubicBezTo>
                  <a:pt x="31" y="19"/>
                  <a:pt x="31" y="19"/>
                  <a:pt x="31" y="19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4"/>
                  <a:pt x="32" y="24"/>
                  <a:pt x="32" y="24"/>
                </a:cubicBezTo>
                <a:cubicBezTo>
                  <a:pt x="33" y="26"/>
                  <a:pt x="33" y="26"/>
                  <a:pt x="33" y="26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2" y="24"/>
                  <a:pt x="42" y="24"/>
                  <a:pt x="42" y="24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5" y="20"/>
                  <a:pt x="45" y="19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46" y="17"/>
                  <a:pt x="46" y="17"/>
                  <a:pt x="46" y="17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8" y="13"/>
                  <a:pt x="48" y="12"/>
                </a:cubicBezTo>
                <a:cubicBezTo>
                  <a:pt x="48" y="11"/>
                  <a:pt x="48" y="11"/>
                  <a:pt x="48" y="11"/>
                </a:cubicBezTo>
                <a:cubicBezTo>
                  <a:pt x="49" y="9"/>
                  <a:pt x="49" y="9"/>
                  <a:pt x="49" y="9"/>
                </a:cubicBezTo>
                <a:cubicBezTo>
                  <a:pt x="50" y="6"/>
                  <a:pt x="50" y="6"/>
                  <a:pt x="50" y="6"/>
                </a:cubicBezTo>
                <a:cubicBezTo>
                  <a:pt x="50" y="4"/>
                  <a:pt x="49" y="3"/>
                  <a:pt x="49" y="2"/>
                </a:cubicBezTo>
                <a:cubicBezTo>
                  <a:pt x="49" y="1"/>
                  <a:pt x="50" y="0"/>
                  <a:pt x="50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1" y="1"/>
                  <a:pt x="51" y="1"/>
                  <a:pt x="52" y="1"/>
                </a:cubicBezTo>
                <a:cubicBezTo>
                  <a:pt x="52" y="2"/>
                  <a:pt x="52" y="2"/>
                  <a:pt x="52" y="2"/>
                </a:cubicBezTo>
                <a:cubicBezTo>
                  <a:pt x="53" y="3"/>
                  <a:pt x="53" y="3"/>
                  <a:pt x="53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3" name="Freeform 563"/>
          <p:cNvSpPr>
            <a:spLocks noEditPoints="1"/>
          </p:cNvSpPr>
          <p:nvPr/>
        </p:nvSpPr>
        <p:spPr bwMode="auto">
          <a:xfrm>
            <a:off x="6513513" y="5283201"/>
            <a:ext cx="71437" cy="104775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24" y="15"/>
              </a:cxn>
              <a:cxn ang="0">
                <a:pos x="24" y="12"/>
              </a:cxn>
              <a:cxn ang="0">
                <a:pos x="22" y="9"/>
              </a:cxn>
              <a:cxn ang="0">
                <a:pos x="22" y="8"/>
              </a:cxn>
              <a:cxn ang="0">
                <a:pos x="21" y="7"/>
              </a:cxn>
              <a:cxn ang="0">
                <a:pos x="20" y="5"/>
              </a:cxn>
              <a:cxn ang="0">
                <a:pos x="15" y="3"/>
              </a:cxn>
              <a:cxn ang="0">
                <a:pos x="11" y="7"/>
              </a:cxn>
              <a:cxn ang="0">
                <a:pos x="8" y="11"/>
              </a:cxn>
              <a:cxn ang="0">
                <a:pos x="6" y="15"/>
              </a:cxn>
              <a:cxn ang="0">
                <a:pos x="5" y="18"/>
              </a:cxn>
              <a:cxn ang="0">
                <a:pos x="3" y="22"/>
              </a:cxn>
              <a:cxn ang="0">
                <a:pos x="3" y="24"/>
              </a:cxn>
              <a:cxn ang="0">
                <a:pos x="3" y="30"/>
              </a:cxn>
              <a:cxn ang="0">
                <a:pos x="4" y="35"/>
              </a:cxn>
              <a:cxn ang="0">
                <a:pos x="6" y="36"/>
              </a:cxn>
              <a:cxn ang="0">
                <a:pos x="9" y="36"/>
              </a:cxn>
              <a:cxn ang="0">
                <a:pos x="11" y="35"/>
              </a:cxn>
              <a:cxn ang="0">
                <a:pos x="14" y="34"/>
              </a:cxn>
              <a:cxn ang="0">
                <a:pos x="16" y="32"/>
              </a:cxn>
              <a:cxn ang="0">
                <a:pos x="20" y="29"/>
              </a:cxn>
              <a:cxn ang="0">
                <a:pos x="22" y="27"/>
              </a:cxn>
              <a:cxn ang="0">
                <a:pos x="24" y="24"/>
              </a:cxn>
              <a:cxn ang="0">
                <a:pos x="24" y="22"/>
              </a:cxn>
              <a:cxn ang="0">
                <a:pos x="24" y="20"/>
              </a:cxn>
              <a:cxn ang="0">
                <a:pos x="24" y="18"/>
              </a:cxn>
              <a:cxn ang="0">
                <a:pos x="27" y="18"/>
              </a:cxn>
              <a:cxn ang="0">
                <a:pos x="26" y="22"/>
              </a:cxn>
              <a:cxn ang="0">
                <a:pos x="24" y="27"/>
              </a:cxn>
              <a:cxn ang="0">
                <a:pos x="22" y="29"/>
              </a:cxn>
              <a:cxn ang="0">
                <a:pos x="20" y="32"/>
              </a:cxn>
              <a:cxn ang="0">
                <a:pos x="17" y="34"/>
              </a:cxn>
              <a:cxn ang="0">
                <a:pos x="12" y="37"/>
              </a:cxn>
              <a:cxn ang="0">
                <a:pos x="9" y="39"/>
              </a:cxn>
              <a:cxn ang="0">
                <a:pos x="6" y="38"/>
              </a:cxn>
              <a:cxn ang="0">
                <a:pos x="1" y="34"/>
              </a:cxn>
              <a:cxn ang="0">
                <a:pos x="0" y="28"/>
              </a:cxn>
              <a:cxn ang="0">
                <a:pos x="0" y="24"/>
              </a:cxn>
              <a:cxn ang="0">
                <a:pos x="2" y="20"/>
              </a:cxn>
              <a:cxn ang="0">
                <a:pos x="3" y="18"/>
              </a:cxn>
              <a:cxn ang="0">
                <a:pos x="4" y="14"/>
              </a:cxn>
              <a:cxn ang="0">
                <a:pos x="5" y="11"/>
              </a:cxn>
              <a:cxn ang="0">
                <a:pos x="6" y="8"/>
              </a:cxn>
              <a:cxn ang="0">
                <a:pos x="7" y="5"/>
              </a:cxn>
              <a:cxn ang="0">
                <a:pos x="11" y="1"/>
              </a:cxn>
              <a:cxn ang="0">
                <a:pos x="15" y="1"/>
              </a:cxn>
              <a:cxn ang="0">
                <a:pos x="18" y="2"/>
              </a:cxn>
              <a:cxn ang="0">
                <a:pos x="21" y="3"/>
              </a:cxn>
              <a:cxn ang="0">
                <a:pos x="24" y="6"/>
              </a:cxn>
              <a:cxn ang="0">
                <a:pos x="26" y="13"/>
              </a:cxn>
            </a:cxnLst>
            <a:rect l="0" t="0" r="r" b="b"/>
            <a:pathLst>
              <a:path w="27" h="39">
                <a:moveTo>
                  <a:pt x="24" y="18"/>
                </a:moveTo>
                <a:cubicBezTo>
                  <a:pt x="25" y="18"/>
                  <a:pt x="25" y="17"/>
                  <a:pt x="25" y="17"/>
                </a:cubicBezTo>
                <a:cubicBezTo>
                  <a:pt x="25" y="17"/>
                  <a:pt x="25" y="17"/>
                  <a:pt x="25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6"/>
                  <a:pt x="25" y="15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2"/>
                  <a:pt x="24" y="12"/>
                  <a:pt x="24" y="12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10"/>
                  <a:pt x="22" y="10"/>
                  <a:pt x="22" y="10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22" y="9"/>
                  <a:pt x="22" y="9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7"/>
                </a:cubicBezTo>
                <a:cubicBezTo>
                  <a:pt x="22" y="7"/>
                  <a:pt x="22" y="7"/>
                  <a:pt x="2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3" y="4"/>
                  <a:pt x="13" y="5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9"/>
                  <a:pt x="9" y="9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8" y="11"/>
                  <a:pt x="8" y="11"/>
                  <a:pt x="8" y="11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6" y="14"/>
                  <a:pt x="6" y="15"/>
                </a:cubicBezTo>
                <a:cubicBezTo>
                  <a:pt x="6" y="15"/>
                  <a:pt x="6" y="16"/>
                  <a:pt x="6" y="16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8"/>
                </a:cubicBezTo>
                <a:cubicBezTo>
                  <a:pt x="5" y="19"/>
                  <a:pt x="5" y="19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5"/>
                  <a:pt x="4" y="35"/>
                  <a:pt x="5" y="36"/>
                </a:cubicBezTo>
                <a:cubicBezTo>
                  <a:pt x="5" y="36"/>
                  <a:pt x="5" y="36"/>
                  <a:pt x="5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6" y="36"/>
                  <a:pt x="6" y="36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2" y="35"/>
                  <a:pt x="13" y="35"/>
                  <a:pt x="13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4"/>
                  <a:pt x="14" y="34"/>
                  <a:pt x="14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8" y="32"/>
                  <a:pt x="18" y="32"/>
                  <a:pt x="18" y="32"/>
                </a:cubicBezTo>
                <a:cubicBezTo>
                  <a:pt x="18" y="31"/>
                  <a:pt x="18" y="31"/>
                  <a:pt x="18" y="31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1" y="28"/>
                  <a:pt x="21" y="28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7"/>
                  <a:pt x="22" y="26"/>
                  <a:pt x="23" y="25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22"/>
                  <a:pt x="24" y="22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0"/>
                  <a:pt x="24" y="20"/>
                </a:cubicBezTo>
                <a:cubicBezTo>
                  <a:pt x="24" y="20"/>
                  <a:pt x="24" y="20"/>
                  <a:pt x="24" y="19"/>
                </a:cubicBezTo>
                <a:cubicBezTo>
                  <a:pt x="25" y="19"/>
                  <a:pt x="25" y="19"/>
                  <a:pt x="25" y="18"/>
                </a:cubicBezTo>
                <a:cubicBezTo>
                  <a:pt x="25" y="18"/>
                  <a:pt x="25" y="18"/>
                  <a:pt x="24" y="18"/>
                </a:cubicBezTo>
                <a:close/>
                <a:moveTo>
                  <a:pt x="27" y="16"/>
                </a:moveTo>
                <a:cubicBezTo>
                  <a:pt x="26" y="17"/>
                  <a:pt x="26" y="17"/>
                  <a:pt x="26" y="17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20"/>
                  <a:pt x="27" y="20"/>
                  <a:pt x="27" y="20"/>
                </a:cubicBezTo>
                <a:cubicBezTo>
                  <a:pt x="26" y="20"/>
                  <a:pt x="26" y="21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5"/>
                  <a:pt x="24" y="26"/>
                  <a:pt x="24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9"/>
                  <a:pt x="22" y="29"/>
                  <a:pt x="22" y="29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19" y="33"/>
                  <a:pt x="19" y="33"/>
                  <a:pt x="19" y="33"/>
                </a:cubicBezTo>
                <a:cubicBezTo>
                  <a:pt x="18" y="33"/>
                  <a:pt x="18" y="34"/>
                  <a:pt x="18" y="34"/>
                </a:cubicBezTo>
                <a:cubicBezTo>
                  <a:pt x="18" y="34"/>
                  <a:pt x="17" y="34"/>
                  <a:pt x="17" y="34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36"/>
                  <a:pt x="15" y="36"/>
                  <a:pt x="13" y="36"/>
                </a:cubicBezTo>
                <a:cubicBezTo>
                  <a:pt x="13" y="37"/>
                  <a:pt x="13" y="37"/>
                  <a:pt x="12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11" y="38"/>
                  <a:pt x="10" y="38"/>
                  <a:pt x="9" y="38"/>
                </a:cubicBezTo>
                <a:cubicBezTo>
                  <a:pt x="9" y="39"/>
                  <a:pt x="9" y="39"/>
                  <a:pt x="9" y="39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9"/>
                  <a:pt x="7" y="39"/>
                  <a:pt x="7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7"/>
                  <a:pt x="2" y="36"/>
                  <a:pt x="1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0" y="25"/>
                  <a:pt x="0" y="24"/>
                  <a:pt x="0" y="24"/>
                </a:cubicBezTo>
                <a:cubicBezTo>
                  <a:pt x="0" y="24"/>
                  <a:pt x="1" y="23"/>
                  <a:pt x="1" y="23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2"/>
                  <a:pt x="1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20"/>
                  <a:pt x="3" y="20"/>
                  <a:pt x="3" y="19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6"/>
                  <a:pt x="4" y="15"/>
                  <a:pt x="4" y="14"/>
                </a:cubicBezTo>
                <a:cubicBezTo>
                  <a:pt x="3" y="13"/>
                  <a:pt x="3" y="13"/>
                  <a:pt x="3" y="13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7" y="7"/>
                  <a:pt x="7" y="6"/>
                  <a:pt x="7" y="5"/>
                </a:cubicBezTo>
                <a:cubicBezTo>
                  <a:pt x="7" y="5"/>
                  <a:pt x="7" y="4"/>
                  <a:pt x="7" y="4"/>
                </a:cubicBezTo>
                <a:cubicBezTo>
                  <a:pt x="9" y="4"/>
                  <a:pt x="10" y="3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2" y="1"/>
                  <a:pt x="12" y="1"/>
                  <a:pt x="12" y="1"/>
                </a:cubicBezTo>
                <a:cubicBezTo>
                  <a:pt x="12" y="1"/>
                  <a:pt x="13" y="1"/>
                  <a:pt x="13" y="1"/>
                </a:cubicBezTo>
                <a:cubicBezTo>
                  <a:pt x="13" y="1"/>
                  <a:pt x="14" y="1"/>
                  <a:pt x="15" y="1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1"/>
                  <a:pt x="16" y="1"/>
                  <a:pt x="16" y="1"/>
                </a:cubicBezTo>
                <a:cubicBezTo>
                  <a:pt x="17" y="1"/>
                  <a:pt x="18" y="1"/>
                  <a:pt x="18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3"/>
                  <a:pt x="20" y="3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4"/>
                  <a:pt x="22" y="4"/>
                  <a:pt x="22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3"/>
                  <a:pt x="26" y="13"/>
                  <a:pt x="26" y="13"/>
                </a:cubicBezTo>
                <a:cubicBezTo>
                  <a:pt x="27" y="16"/>
                  <a:pt x="27" y="16"/>
                  <a:pt x="2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4" name="Freeform 564"/>
          <p:cNvSpPr>
            <a:spLocks/>
          </p:cNvSpPr>
          <p:nvPr/>
        </p:nvSpPr>
        <p:spPr bwMode="auto">
          <a:xfrm>
            <a:off x="6611938" y="5283201"/>
            <a:ext cx="173037" cy="96838"/>
          </a:xfrm>
          <a:custGeom>
            <a:avLst/>
            <a:gdLst/>
            <a:ahLst/>
            <a:cxnLst>
              <a:cxn ang="0">
                <a:pos x="63" y="31"/>
              </a:cxn>
              <a:cxn ang="0">
                <a:pos x="61" y="33"/>
              </a:cxn>
              <a:cxn ang="0">
                <a:pos x="59" y="34"/>
              </a:cxn>
              <a:cxn ang="0">
                <a:pos x="53" y="34"/>
              </a:cxn>
              <a:cxn ang="0">
                <a:pos x="50" y="31"/>
              </a:cxn>
              <a:cxn ang="0">
                <a:pos x="48" y="25"/>
              </a:cxn>
              <a:cxn ang="0">
                <a:pos x="47" y="18"/>
              </a:cxn>
              <a:cxn ang="0">
                <a:pos x="45" y="12"/>
              </a:cxn>
              <a:cxn ang="0">
                <a:pos x="40" y="22"/>
              </a:cxn>
              <a:cxn ang="0">
                <a:pos x="38" y="24"/>
              </a:cxn>
              <a:cxn ang="0">
                <a:pos x="32" y="33"/>
              </a:cxn>
              <a:cxn ang="0">
                <a:pos x="28" y="36"/>
              </a:cxn>
              <a:cxn ang="0">
                <a:pos x="27" y="32"/>
              </a:cxn>
              <a:cxn ang="0">
                <a:pos x="26" y="24"/>
              </a:cxn>
              <a:cxn ang="0">
                <a:pos x="26" y="21"/>
              </a:cxn>
              <a:cxn ang="0">
                <a:pos x="26" y="16"/>
              </a:cxn>
              <a:cxn ang="0">
                <a:pos x="25" y="8"/>
              </a:cxn>
              <a:cxn ang="0">
                <a:pos x="21" y="6"/>
              </a:cxn>
              <a:cxn ang="0">
                <a:pos x="17" y="13"/>
              </a:cxn>
              <a:cxn ang="0">
                <a:pos x="13" y="18"/>
              </a:cxn>
              <a:cxn ang="0">
                <a:pos x="10" y="23"/>
              </a:cxn>
              <a:cxn ang="0">
                <a:pos x="7" y="28"/>
              </a:cxn>
              <a:cxn ang="0">
                <a:pos x="5" y="31"/>
              </a:cxn>
              <a:cxn ang="0">
                <a:pos x="3" y="35"/>
              </a:cxn>
              <a:cxn ang="0">
                <a:pos x="0" y="32"/>
              </a:cxn>
              <a:cxn ang="0">
                <a:pos x="0" y="26"/>
              </a:cxn>
              <a:cxn ang="0">
                <a:pos x="1" y="23"/>
              </a:cxn>
              <a:cxn ang="0">
                <a:pos x="1" y="18"/>
              </a:cxn>
              <a:cxn ang="0">
                <a:pos x="1" y="15"/>
              </a:cxn>
              <a:cxn ang="0">
                <a:pos x="1" y="8"/>
              </a:cxn>
              <a:cxn ang="0">
                <a:pos x="0" y="2"/>
              </a:cxn>
              <a:cxn ang="0">
                <a:pos x="3" y="2"/>
              </a:cxn>
              <a:cxn ang="0">
                <a:pos x="3" y="7"/>
              </a:cxn>
              <a:cxn ang="0">
                <a:pos x="3" y="16"/>
              </a:cxn>
              <a:cxn ang="0">
                <a:pos x="3" y="19"/>
              </a:cxn>
              <a:cxn ang="0">
                <a:pos x="2" y="25"/>
              </a:cxn>
              <a:cxn ang="0">
                <a:pos x="2" y="28"/>
              </a:cxn>
              <a:cxn ang="0">
                <a:pos x="6" y="25"/>
              </a:cxn>
              <a:cxn ang="0">
                <a:pos x="9" y="20"/>
              </a:cxn>
              <a:cxn ang="0">
                <a:pos x="11" y="16"/>
              </a:cxn>
              <a:cxn ang="0">
                <a:pos x="15" y="11"/>
              </a:cxn>
              <a:cxn ang="0">
                <a:pos x="19" y="5"/>
              </a:cxn>
              <a:cxn ang="0">
                <a:pos x="23" y="1"/>
              </a:cxn>
              <a:cxn ang="0">
                <a:pos x="26" y="3"/>
              </a:cxn>
              <a:cxn ang="0">
                <a:pos x="27" y="8"/>
              </a:cxn>
              <a:cxn ang="0">
                <a:pos x="28" y="15"/>
              </a:cxn>
              <a:cxn ang="0">
                <a:pos x="28" y="22"/>
              </a:cxn>
              <a:cxn ang="0">
                <a:pos x="28" y="29"/>
              </a:cxn>
              <a:cxn ang="0">
                <a:pos x="34" y="27"/>
              </a:cxn>
              <a:cxn ang="0">
                <a:pos x="37" y="21"/>
              </a:cxn>
              <a:cxn ang="0">
                <a:pos x="40" y="16"/>
              </a:cxn>
              <a:cxn ang="0">
                <a:pos x="44" y="9"/>
              </a:cxn>
              <a:cxn ang="0">
                <a:pos x="50" y="4"/>
              </a:cxn>
              <a:cxn ang="0">
                <a:pos x="50" y="6"/>
              </a:cxn>
              <a:cxn ang="0">
                <a:pos x="49" y="14"/>
              </a:cxn>
              <a:cxn ang="0">
                <a:pos x="49" y="18"/>
              </a:cxn>
              <a:cxn ang="0">
                <a:pos x="49" y="20"/>
              </a:cxn>
              <a:cxn ang="0">
                <a:pos x="51" y="28"/>
              </a:cxn>
              <a:cxn ang="0">
                <a:pos x="54" y="32"/>
              </a:cxn>
              <a:cxn ang="0">
                <a:pos x="59" y="31"/>
              </a:cxn>
              <a:cxn ang="0">
                <a:pos x="63" y="27"/>
              </a:cxn>
            </a:cxnLst>
            <a:rect l="0" t="0" r="r" b="b"/>
            <a:pathLst>
              <a:path w="65" h="36">
                <a:moveTo>
                  <a:pt x="65" y="28"/>
                </a:moveTo>
                <a:cubicBezTo>
                  <a:pt x="64" y="29"/>
                  <a:pt x="64" y="29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3" y="30"/>
                  <a:pt x="63" y="31"/>
                </a:cubicBezTo>
                <a:cubicBezTo>
                  <a:pt x="63" y="31"/>
                  <a:pt x="63" y="31"/>
                  <a:pt x="63" y="31"/>
                </a:cubicBezTo>
                <a:cubicBezTo>
                  <a:pt x="63" y="31"/>
                  <a:pt x="63" y="31"/>
                  <a:pt x="63" y="31"/>
                </a:cubicBezTo>
                <a:cubicBezTo>
                  <a:pt x="62" y="32"/>
                  <a:pt x="62" y="32"/>
                  <a:pt x="62" y="32"/>
                </a:cubicBezTo>
                <a:cubicBezTo>
                  <a:pt x="62" y="32"/>
                  <a:pt x="62" y="32"/>
                  <a:pt x="61" y="33"/>
                </a:cubicBezTo>
                <a:cubicBezTo>
                  <a:pt x="61" y="33"/>
                  <a:pt x="61" y="33"/>
                  <a:pt x="61" y="33"/>
                </a:cubicBezTo>
                <a:cubicBezTo>
                  <a:pt x="60" y="33"/>
                  <a:pt x="60" y="33"/>
                  <a:pt x="60" y="33"/>
                </a:cubicBezTo>
                <a:cubicBezTo>
                  <a:pt x="60" y="34"/>
                  <a:pt x="60" y="34"/>
                  <a:pt x="60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9" y="34"/>
                  <a:pt x="59" y="34"/>
                  <a:pt x="58" y="34"/>
                </a:cubicBezTo>
                <a:cubicBezTo>
                  <a:pt x="57" y="35"/>
                  <a:pt x="57" y="35"/>
                  <a:pt x="56" y="35"/>
                </a:cubicBezTo>
                <a:cubicBezTo>
                  <a:pt x="56" y="35"/>
                  <a:pt x="55" y="35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2" y="34"/>
                  <a:pt x="52" y="34"/>
                </a:cubicBezTo>
                <a:cubicBezTo>
                  <a:pt x="52" y="34"/>
                  <a:pt x="51" y="34"/>
                  <a:pt x="51" y="33"/>
                </a:cubicBezTo>
                <a:cubicBezTo>
                  <a:pt x="51" y="33"/>
                  <a:pt x="51" y="33"/>
                  <a:pt x="51" y="33"/>
                </a:cubicBezTo>
                <a:cubicBezTo>
                  <a:pt x="50" y="32"/>
                  <a:pt x="50" y="32"/>
                  <a:pt x="50" y="31"/>
                </a:cubicBezTo>
                <a:cubicBezTo>
                  <a:pt x="50" y="30"/>
                  <a:pt x="50" y="30"/>
                  <a:pt x="50" y="30"/>
                </a:cubicBezTo>
                <a:cubicBezTo>
                  <a:pt x="49" y="29"/>
                  <a:pt x="49" y="29"/>
                  <a:pt x="49" y="29"/>
                </a:cubicBezTo>
                <a:cubicBezTo>
                  <a:pt x="49" y="27"/>
                  <a:pt x="49" y="27"/>
                  <a:pt x="49" y="27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7" y="22"/>
                  <a:pt x="47" y="22"/>
                  <a:pt x="47" y="22"/>
                </a:cubicBezTo>
                <a:cubicBezTo>
                  <a:pt x="47" y="21"/>
                  <a:pt x="47" y="21"/>
                  <a:pt x="47" y="21"/>
                </a:cubicBezTo>
                <a:cubicBezTo>
                  <a:pt x="47" y="18"/>
                  <a:pt x="47" y="18"/>
                  <a:pt x="47" y="18"/>
                </a:cubicBezTo>
                <a:cubicBezTo>
                  <a:pt x="47" y="17"/>
                  <a:pt x="47" y="17"/>
                  <a:pt x="47" y="17"/>
                </a:cubicBezTo>
                <a:cubicBezTo>
                  <a:pt x="47" y="14"/>
                  <a:pt x="47" y="14"/>
                  <a:pt x="47" y="14"/>
                </a:cubicBezTo>
                <a:cubicBezTo>
                  <a:pt x="46" y="11"/>
                  <a:pt x="46" y="11"/>
                  <a:pt x="46" y="11"/>
                </a:cubicBezTo>
                <a:cubicBezTo>
                  <a:pt x="45" y="12"/>
                  <a:pt x="45" y="12"/>
                  <a:pt x="45" y="12"/>
                </a:cubicBezTo>
                <a:cubicBezTo>
                  <a:pt x="44" y="15"/>
                  <a:pt x="44" y="15"/>
                  <a:pt x="44" y="15"/>
                </a:cubicBezTo>
                <a:cubicBezTo>
                  <a:pt x="43" y="17"/>
                  <a:pt x="43" y="17"/>
                  <a:pt x="43" y="17"/>
                </a:cubicBezTo>
                <a:cubicBezTo>
                  <a:pt x="42" y="18"/>
                  <a:pt x="41" y="19"/>
                  <a:pt x="41" y="20"/>
                </a:cubicBezTo>
                <a:cubicBezTo>
                  <a:pt x="40" y="20"/>
                  <a:pt x="40" y="20"/>
                  <a:pt x="40" y="22"/>
                </a:cubicBezTo>
                <a:cubicBezTo>
                  <a:pt x="40" y="22"/>
                  <a:pt x="39" y="22"/>
                  <a:pt x="39" y="23"/>
                </a:cubicBezTo>
                <a:cubicBezTo>
                  <a:pt x="39" y="23"/>
                  <a:pt x="39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5"/>
                  <a:pt x="37" y="26"/>
                  <a:pt x="36" y="27"/>
                </a:cubicBezTo>
                <a:cubicBezTo>
                  <a:pt x="36" y="27"/>
                  <a:pt x="36" y="28"/>
                  <a:pt x="36" y="28"/>
                </a:cubicBezTo>
                <a:cubicBezTo>
                  <a:pt x="35" y="29"/>
                  <a:pt x="34" y="30"/>
                  <a:pt x="33" y="31"/>
                </a:cubicBezTo>
                <a:cubicBezTo>
                  <a:pt x="33" y="32"/>
                  <a:pt x="33" y="32"/>
                  <a:pt x="32" y="33"/>
                </a:cubicBezTo>
                <a:cubicBezTo>
                  <a:pt x="32" y="33"/>
                  <a:pt x="32" y="34"/>
                  <a:pt x="31" y="34"/>
                </a:cubicBezTo>
                <a:cubicBezTo>
                  <a:pt x="31" y="34"/>
                  <a:pt x="31" y="34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29" y="35"/>
                  <a:pt x="28" y="36"/>
                </a:cubicBezTo>
                <a:cubicBezTo>
                  <a:pt x="28" y="36"/>
                  <a:pt x="27" y="35"/>
                  <a:pt x="27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3"/>
                  <a:pt x="27" y="33"/>
                  <a:pt x="27" y="33"/>
                </a:cubicBezTo>
                <a:cubicBezTo>
                  <a:pt x="27" y="32"/>
                  <a:pt x="27" y="32"/>
                  <a:pt x="27" y="32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9"/>
                  <a:pt x="26" y="29"/>
                  <a:pt x="26" y="28"/>
                </a:cubicBezTo>
                <a:cubicBezTo>
                  <a:pt x="26" y="28"/>
                  <a:pt x="26" y="28"/>
                  <a:pt x="26" y="27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1"/>
                  <a:pt x="26" y="21"/>
                  <a:pt x="26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6" y="19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5" y="11"/>
                  <a:pt x="25" y="11"/>
                </a:cubicBezTo>
                <a:cubicBezTo>
                  <a:pt x="26" y="9"/>
                  <a:pt x="26" y="9"/>
                  <a:pt x="26" y="9"/>
                </a:cubicBezTo>
                <a:cubicBezTo>
                  <a:pt x="25" y="8"/>
                  <a:pt x="25" y="8"/>
                  <a:pt x="25" y="8"/>
                </a:cubicBezTo>
                <a:cubicBezTo>
                  <a:pt x="25" y="7"/>
                  <a:pt x="24" y="6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3" y="5"/>
                  <a:pt x="23" y="5"/>
                </a:cubicBezTo>
                <a:cubicBezTo>
                  <a:pt x="23" y="5"/>
                  <a:pt x="22" y="5"/>
                  <a:pt x="21" y="6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7" y="12"/>
                  <a:pt x="17" y="12"/>
                  <a:pt x="17" y="12"/>
                </a:cubicBezTo>
                <a:cubicBezTo>
                  <a:pt x="17" y="13"/>
                  <a:pt x="17" y="13"/>
                  <a:pt x="17" y="13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6"/>
                  <a:pt x="15" y="16"/>
                  <a:pt x="15" y="16"/>
                </a:cubicBezTo>
                <a:cubicBezTo>
                  <a:pt x="14" y="16"/>
                  <a:pt x="14" y="17"/>
                  <a:pt x="14" y="17"/>
                </a:cubicBezTo>
                <a:cubicBezTo>
                  <a:pt x="14" y="18"/>
                  <a:pt x="13" y="18"/>
                  <a:pt x="13" y="18"/>
                </a:cubicBezTo>
                <a:cubicBezTo>
                  <a:pt x="13" y="18"/>
                  <a:pt x="13" y="19"/>
                  <a:pt x="12" y="19"/>
                </a:cubicBezTo>
                <a:cubicBezTo>
                  <a:pt x="12" y="20"/>
                  <a:pt x="12" y="20"/>
                  <a:pt x="12" y="20"/>
                </a:cubicBezTo>
                <a:cubicBezTo>
                  <a:pt x="12" y="21"/>
                  <a:pt x="12" y="21"/>
                  <a:pt x="11" y="22"/>
                </a:cubicBezTo>
                <a:cubicBezTo>
                  <a:pt x="11" y="22"/>
                  <a:pt x="11" y="23"/>
                  <a:pt x="10" y="23"/>
                </a:cubicBezTo>
                <a:cubicBezTo>
                  <a:pt x="10" y="23"/>
                  <a:pt x="10" y="24"/>
                  <a:pt x="10" y="25"/>
                </a:cubicBezTo>
                <a:cubicBezTo>
                  <a:pt x="9" y="25"/>
                  <a:pt x="9" y="25"/>
                  <a:pt x="9" y="26"/>
                </a:cubicBezTo>
                <a:cubicBezTo>
                  <a:pt x="8" y="26"/>
                  <a:pt x="8" y="27"/>
                  <a:pt x="8" y="27"/>
                </a:cubicBezTo>
                <a:cubicBezTo>
                  <a:pt x="8" y="27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9"/>
                  <a:pt x="6" y="29"/>
                  <a:pt x="6" y="29"/>
                </a:cubicBezTo>
                <a:cubicBezTo>
                  <a:pt x="6" y="29"/>
                  <a:pt x="6" y="30"/>
                  <a:pt x="7" y="30"/>
                </a:cubicBezTo>
                <a:cubicBezTo>
                  <a:pt x="6" y="30"/>
                  <a:pt x="5" y="31"/>
                  <a:pt x="5" y="31"/>
                </a:cubicBezTo>
                <a:cubicBezTo>
                  <a:pt x="5" y="32"/>
                  <a:pt x="5" y="33"/>
                  <a:pt x="4" y="33"/>
                </a:cubicBezTo>
                <a:cubicBezTo>
                  <a:pt x="4" y="33"/>
                  <a:pt x="4" y="33"/>
                  <a:pt x="4" y="33"/>
                </a:cubicBezTo>
                <a:cubicBezTo>
                  <a:pt x="4" y="33"/>
                  <a:pt x="4" y="34"/>
                  <a:pt x="4" y="34"/>
                </a:cubicBezTo>
                <a:cubicBezTo>
                  <a:pt x="4" y="34"/>
                  <a:pt x="3" y="34"/>
                  <a:pt x="3" y="35"/>
                </a:cubicBezTo>
                <a:cubicBezTo>
                  <a:pt x="2" y="35"/>
                  <a:pt x="2" y="36"/>
                  <a:pt x="1" y="36"/>
                </a:cubicBezTo>
                <a:cubicBezTo>
                  <a:pt x="1" y="36"/>
                  <a:pt x="1" y="35"/>
                  <a:pt x="1" y="34"/>
                </a:cubicBezTo>
                <a:cubicBezTo>
                  <a:pt x="1" y="34"/>
                  <a:pt x="1" y="34"/>
                  <a:pt x="1" y="33"/>
                </a:cubicBezTo>
                <a:cubicBezTo>
                  <a:pt x="1" y="33"/>
                  <a:pt x="0" y="32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1" y="22"/>
                  <a:pt x="0" y="21"/>
                </a:cubicBezTo>
                <a:cubicBezTo>
                  <a:pt x="0" y="21"/>
                  <a:pt x="0" y="20"/>
                  <a:pt x="0" y="20"/>
                </a:cubicBezTo>
                <a:cubicBezTo>
                  <a:pt x="0" y="19"/>
                  <a:pt x="0" y="19"/>
                  <a:pt x="0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5"/>
                  <a:pt x="1" y="15"/>
                </a:cubicBezTo>
                <a:cubicBezTo>
                  <a:pt x="1" y="14"/>
                  <a:pt x="1" y="14"/>
                  <a:pt x="1" y="13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1"/>
                  <a:pt x="1" y="11"/>
                  <a:pt x="1" y="11"/>
                </a:cubicBezTo>
                <a:cubicBezTo>
                  <a:pt x="1" y="8"/>
                  <a:pt x="1" y="8"/>
                  <a:pt x="1" y="8"/>
                </a:cubicBezTo>
                <a:cubicBezTo>
                  <a:pt x="1" y="7"/>
                  <a:pt x="1" y="7"/>
                  <a:pt x="1" y="7"/>
                </a:cubicBezTo>
                <a:cubicBezTo>
                  <a:pt x="0" y="5"/>
                  <a:pt x="0" y="5"/>
                  <a:pt x="0" y="5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1" y="0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1"/>
                  <a:pt x="2" y="1"/>
                  <a:pt x="2" y="1"/>
                </a:cubicBezTo>
                <a:cubicBezTo>
                  <a:pt x="3" y="1"/>
                  <a:pt x="3" y="2"/>
                  <a:pt x="3" y="2"/>
                </a:cubicBezTo>
                <a:cubicBezTo>
                  <a:pt x="3" y="4"/>
                  <a:pt x="3" y="4"/>
                  <a:pt x="3" y="4"/>
                </a:cubicBezTo>
                <a:cubicBezTo>
                  <a:pt x="3" y="5"/>
                  <a:pt x="3" y="5"/>
                  <a:pt x="4" y="5"/>
                </a:cubicBezTo>
                <a:cubicBezTo>
                  <a:pt x="3" y="6"/>
                  <a:pt x="3" y="6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11"/>
                  <a:pt x="4" y="11"/>
                  <a:pt x="4" y="11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4"/>
                  <a:pt x="2" y="24"/>
                  <a:pt x="2" y="25"/>
                </a:cubicBezTo>
                <a:cubicBezTo>
                  <a:pt x="2" y="25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8"/>
                  <a:pt x="3" y="28"/>
                  <a:pt x="2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6" y="25"/>
                  <a:pt x="6" y="25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3"/>
                  <a:pt x="7" y="23"/>
                  <a:pt x="7" y="22"/>
                </a:cubicBezTo>
                <a:cubicBezTo>
                  <a:pt x="7" y="22"/>
                  <a:pt x="7" y="22"/>
                  <a:pt x="8" y="22"/>
                </a:cubicBezTo>
                <a:cubicBezTo>
                  <a:pt x="8" y="21"/>
                  <a:pt x="8" y="21"/>
                  <a:pt x="9" y="20"/>
                </a:cubicBezTo>
                <a:cubicBezTo>
                  <a:pt x="9" y="20"/>
                  <a:pt x="9" y="19"/>
                  <a:pt x="10" y="19"/>
                </a:cubicBezTo>
                <a:cubicBezTo>
                  <a:pt x="10" y="19"/>
                  <a:pt x="10" y="18"/>
                  <a:pt x="10" y="18"/>
                </a:cubicBezTo>
                <a:cubicBezTo>
                  <a:pt x="10" y="18"/>
                  <a:pt x="10" y="18"/>
                  <a:pt x="11" y="17"/>
                </a:cubicBezTo>
                <a:cubicBezTo>
                  <a:pt x="11" y="17"/>
                  <a:pt x="11" y="17"/>
                  <a:pt x="11" y="16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3"/>
                  <a:pt x="12" y="13"/>
                  <a:pt x="12" y="13"/>
                </a:cubicBezTo>
                <a:cubicBezTo>
                  <a:pt x="12" y="13"/>
                  <a:pt x="13" y="13"/>
                  <a:pt x="13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0"/>
                  <a:pt x="16" y="9"/>
                </a:cubicBezTo>
                <a:cubicBezTo>
                  <a:pt x="16" y="8"/>
                  <a:pt x="17" y="7"/>
                  <a:pt x="17" y="7"/>
                </a:cubicBezTo>
                <a:cubicBezTo>
                  <a:pt x="18" y="6"/>
                  <a:pt x="18" y="6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1" y="4"/>
                  <a:pt x="21" y="3"/>
                  <a:pt x="21" y="2"/>
                </a:cubicBezTo>
                <a:cubicBezTo>
                  <a:pt x="22" y="1"/>
                  <a:pt x="23" y="1"/>
                  <a:pt x="23" y="1"/>
                </a:cubicBezTo>
                <a:cubicBezTo>
                  <a:pt x="23" y="1"/>
                  <a:pt x="24" y="1"/>
                  <a:pt x="25" y="1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4"/>
                  <a:pt x="27" y="5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7"/>
                  <a:pt x="27" y="7"/>
                  <a:pt x="27" y="7"/>
                </a:cubicBezTo>
                <a:cubicBezTo>
                  <a:pt x="27" y="8"/>
                  <a:pt x="27" y="8"/>
                  <a:pt x="27" y="8"/>
                </a:cubicBezTo>
                <a:cubicBezTo>
                  <a:pt x="28" y="9"/>
                  <a:pt x="28" y="10"/>
                  <a:pt x="28" y="11"/>
                </a:cubicBezTo>
                <a:cubicBezTo>
                  <a:pt x="28" y="13"/>
                  <a:pt x="28" y="13"/>
                  <a:pt x="28" y="13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7"/>
                  <a:pt x="28" y="28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4" y="27"/>
                  <a:pt x="34" y="27"/>
                  <a:pt x="34" y="27"/>
                </a:cubicBezTo>
                <a:cubicBezTo>
                  <a:pt x="34" y="27"/>
                  <a:pt x="34" y="26"/>
                  <a:pt x="35" y="25"/>
                </a:cubicBezTo>
                <a:cubicBezTo>
                  <a:pt x="35" y="25"/>
                  <a:pt x="35" y="24"/>
                  <a:pt x="35" y="23"/>
                </a:cubicBezTo>
                <a:cubicBezTo>
                  <a:pt x="36" y="23"/>
                  <a:pt x="36" y="23"/>
                  <a:pt x="36" y="22"/>
                </a:cubicBezTo>
                <a:cubicBezTo>
                  <a:pt x="36" y="21"/>
                  <a:pt x="37" y="21"/>
                  <a:pt x="37" y="21"/>
                </a:cubicBezTo>
                <a:cubicBezTo>
                  <a:pt x="37" y="20"/>
                  <a:pt x="37" y="20"/>
                  <a:pt x="37" y="20"/>
                </a:cubicBezTo>
                <a:cubicBezTo>
                  <a:pt x="37" y="20"/>
                  <a:pt x="38" y="19"/>
                  <a:pt x="39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18"/>
                  <a:pt x="39" y="17"/>
                  <a:pt x="40" y="16"/>
                </a:cubicBezTo>
                <a:cubicBezTo>
                  <a:pt x="41" y="15"/>
                  <a:pt x="41" y="15"/>
                  <a:pt x="41" y="14"/>
                </a:cubicBezTo>
                <a:cubicBezTo>
                  <a:pt x="42" y="13"/>
                  <a:pt x="43" y="13"/>
                  <a:pt x="43" y="12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0"/>
                  <a:pt x="44" y="9"/>
                  <a:pt x="44" y="9"/>
                </a:cubicBezTo>
                <a:cubicBezTo>
                  <a:pt x="45" y="8"/>
                  <a:pt x="46" y="7"/>
                  <a:pt x="47" y="5"/>
                </a:cubicBezTo>
                <a:cubicBezTo>
                  <a:pt x="47" y="5"/>
                  <a:pt x="48" y="5"/>
                  <a:pt x="48" y="4"/>
                </a:cubicBezTo>
                <a:cubicBezTo>
                  <a:pt x="49" y="3"/>
                  <a:pt x="49" y="3"/>
                  <a:pt x="49" y="3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0" y="5"/>
                  <a:pt x="50" y="6"/>
                  <a:pt x="50" y="6"/>
                </a:cubicBezTo>
                <a:cubicBezTo>
                  <a:pt x="50" y="7"/>
                  <a:pt x="50" y="7"/>
                  <a:pt x="50" y="7"/>
                </a:cubicBezTo>
                <a:cubicBezTo>
                  <a:pt x="49" y="11"/>
                  <a:pt x="49" y="11"/>
                  <a:pt x="49" y="11"/>
                </a:cubicBezTo>
                <a:cubicBezTo>
                  <a:pt x="50" y="11"/>
                  <a:pt x="50" y="11"/>
                  <a:pt x="50" y="11"/>
                </a:cubicBezTo>
                <a:cubicBezTo>
                  <a:pt x="49" y="12"/>
                  <a:pt x="49" y="13"/>
                  <a:pt x="49" y="14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6"/>
                  <a:pt x="49" y="16"/>
                  <a:pt x="49" y="16"/>
                </a:cubicBezTo>
                <a:cubicBezTo>
                  <a:pt x="49" y="17"/>
                  <a:pt x="49" y="17"/>
                  <a:pt x="49" y="17"/>
                </a:cubicBezTo>
                <a:cubicBezTo>
                  <a:pt x="49" y="17"/>
                  <a:pt x="49" y="18"/>
                  <a:pt x="49" y="18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8"/>
                  <a:pt x="49" y="19"/>
                  <a:pt x="49" y="19"/>
                </a:cubicBezTo>
                <a:cubicBezTo>
                  <a:pt x="49" y="19"/>
                  <a:pt x="50" y="19"/>
                  <a:pt x="50" y="20"/>
                </a:cubicBezTo>
                <a:cubicBezTo>
                  <a:pt x="50" y="20"/>
                  <a:pt x="50" y="20"/>
                  <a:pt x="49" y="20"/>
                </a:cubicBez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49" y="21"/>
                  <a:pt x="49" y="21"/>
                </a:cubicBezTo>
                <a:cubicBezTo>
                  <a:pt x="49" y="23"/>
                  <a:pt x="50" y="24"/>
                  <a:pt x="50" y="25"/>
                </a:cubicBezTo>
                <a:cubicBezTo>
                  <a:pt x="50" y="25"/>
                  <a:pt x="51" y="26"/>
                  <a:pt x="51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2"/>
                  <a:pt x="54" y="32"/>
                  <a:pt x="54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2"/>
                  <a:pt x="56" y="32"/>
                  <a:pt x="57" y="32"/>
                </a:cubicBezTo>
                <a:cubicBezTo>
                  <a:pt x="57" y="32"/>
                  <a:pt x="57" y="32"/>
                  <a:pt x="58" y="32"/>
                </a:cubicBezTo>
                <a:cubicBezTo>
                  <a:pt x="58" y="32"/>
                  <a:pt x="59" y="32"/>
                  <a:pt x="59" y="31"/>
                </a:cubicBezTo>
                <a:cubicBezTo>
                  <a:pt x="59" y="31"/>
                  <a:pt x="60" y="31"/>
                  <a:pt x="61" y="31"/>
                </a:cubicBezTo>
                <a:cubicBezTo>
                  <a:pt x="61" y="30"/>
                  <a:pt x="61" y="29"/>
                  <a:pt x="62" y="28"/>
                </a:cubicBezTo>
                <a:cubicBezTo>
                  <a:pt x="63" y="28"/>
                  <a:pt x="63" y="28"/>
                  <a:pt x="63" y="28"/>
                </a:cubicBezTo>
                <a:cubicBezTo>
                  <a:pt x="63" y="27"/>
                  <a:pt x="63" y="27"/>
                  <a:pt x="63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5" y="28"/>
                  <a:pt x="65" y="28"/>
                  <a:pt x="65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5" name="Freeform 565"/>
          <p:cNvSpPr>
            <a:spLocks noEditPoints="1"/>
          </p:cNvSpPr>
          <p:nvPr/>
        </p:nvSpPr>
        <p:spPr bwMode="auto">
          <a:xfrm>
            <a:off x="6797675" y="5273676"/>
            <a:ext cx="79375" cy="107950"/>
          </a:xfrm>
          <a:custGeom>
            <a:avLst/>
            <a:gdLst/>
            <a:ahLst/>
            <a:cxnLst>
              <a:cxn ang="0">
                <a:pos x="22" y="5"/>
              </a:cxn>
              <a:cxn ang="0">
                <a:pos x="19" y="4"/>
              </a:cxn>
              <a:cxn ang="0">
                <a:pos x="16" y="4"/>
              </a:cxn>
              <a:cxn ang="0">
                <a:pos x="11" y="5"/>
              </a:cxn>
              <a:cxn ang="0">
                <a:pos x="8" y="9"/>
              </a:cxn>
              <a:cxn ang="0">
                <a:pos x="7" y="15"/>
              </a:cxn>
              <a:cxn ang="0">
                <a:pos x="5" y="20"/>
              </a:cxn>
              <a:cxn ang="0">
                <a:pos x="4" y="24"/>
              </a:cxn>
              <a:cxn ang="0">
                <a:pos x="3" y="29"/>
              </a:cxn>
              <a:cxn ang="0">
                <a:pos x="3" y="34"/>
              </a:cxn>
              <a:cxn ang="0">
                <a:pos x="4" y="37"/>
              </a:cxn>
              <a:cxn ang="0">
                <a:pos x="9" y="34"/>
              </a:cxn>
              <a:cxn ang="0">
                <a:pos x="10" y="33"/>
              </a:cxn>
              <a:cxn ang="0">
                <a:pos x="14" y="29"/>
              </a:cxn>
              <a:cxn ang="0">
                <a:pos x="18" y="25"/>
              </a:cxn>
              <a:cxn ang="0">
                <a:pos x="19" y="23"/>
              </a:cxn>
              <a:cxn ang="0">
                <a:pos x="21" y="19"/>
              </a:cxn>
              <a:cxn ang="0">
                <a:pos x="23" y="17"/>
              </a:cxn>
              <a:cxn ang="0">
                <a:pos x="25" y="14"/>
              </a:cxn>
              <a:cxn ang="0">
                <a:pos x="26" y="9"/>
              </a:cxn>
              <a:cxn ang="0">
                <a:pos x="28" y="41"/>
              </a:cxn>
              <a:cxn ang="0">
                <a:pos x="25" y="37"/>
              </a:cxn>
              <a:cxn ang="0">
                <a:pos x="25" y="27"/>
              </a:cxn>
              <a:cxn ang="0">
                <a:pos x="24" y="24"/>
              </a:cxn>
              <a:cxn ang="0">
                <a:pos x="25" y="21"/>
              </a:cxn>
              <a:cxn ang="0">
                <a:pos x="22" y="21"/>
              </a:cxn>
              <a:cxn ang="0">
                <a:pos x="20" y="24"/>
              </a:cxn>
              <a:cxn ang="0">
                <a:pos x="17" y="29"/>
              </a:cxn>
              <a:cxn ang="0">
                <a:pos x="13" y="35"/>
              </a:cxn>
              <a:cxn ang="0">
                <a:pos x="5" y="41"/>
              </a:cxn>
              <a:cxn ang="0">
                <a:pos x="1" y="36"/>
              </a:cxn>
              <a:cxn ang="0">
                <a:pos x="1" y="31"/>
              </a:cxn>
              <a:cxn ang="0">
                <a:pos x="2" y="24"/>
              </a:cxn>
              <a:cxn ang="0">
                <a:pos x="3" y="21"/>
              </a:cxn>
              <a:cxn ang="0">
                <a:pos x="2" y="19"/>
              </a:cxn>
              <a:cxn ang="0">
                <a:pos x="4" y="16"/>
              </a:cxn>
              <a:cxn ang="0">
                <a:pos x="6" y="10"/>
              </a:cxn>
              <a:cxn ang="0">
                <a:pos x="6" y="8"/>
              </a:cxn>
              <a:cxn ang="0">
                <a:pos x="8" y="4"/>
              </a:cxn>
              <a:cxn ang="0">
                <a:pos x="10" y="2"/>
              </a:cxn>
              <a:cxn ang="0">
                <a:pos x="17" y="1"/>
              </a:cxn>
              <a:cxn ang="0">
                <a:pos x="22" y="2"/>
              </a:cxn>
              <a:cxn ang="0">
                <a:pos x="26" y="4"/>
              </a:cxn>
              <a:cxn ang="0">
                <a:pos x="29" y="5"/>
              </a:cxn>
              <a:cxn ang="0">
                <a:pos x="29" y="8"/>
              </a:cxn>
              <a:cxn ang="0">
                <a:pos x="28" y="13"/>
              </a:cxn>
              <a:cxn ang="0">
                <a:pos x="28" y="17"/>
              </a:cxn>
              <a:cxn ang="0">
                <a:pos x="28" y="21"/>
              </a:cxn>
              <a:cxn ang="0">
                <a:pos x="28" y="22"/>
              </a:cxn>
              <a:cxn ang="0">
                <a:pos x="27" y="25"/>
              </a:cxn>
              <a:cxn ang="0">
                <a:pos x="26" y="32"/>
              </a:cxn>
              <a:cxn ang="0">
                <a:pos x="26" y="34"/>
              </a:cxn>
              <a:cxn ang="0">
                <a:pos x="29" y="37"/>
              </a:cxn>
              <a:cxn ang="0">
                <a:pos x="30" y="38"/>
              </a:cxn>
            </a:cxnLst>
            <a:rect l="0" t="0" r="r" b="b"/>
            <a:pathLst>
              <a:path w="30" h="41">
                <a:moveTo>
                  <a:pt x="26" y="9"/>
                </a:moveTo>
                <a:cubicBezTo>
                  <a:pt x="26" y="7"/>
                  <a:pt x="26" y="7"/>
                  <a:pt x="26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1" y="4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9" y="7"/>
                  <a:pt x="8" y="9"/>
                </a:cubicBezTo>
                <a:cubicBezTo>
                  <a:pt x="8" y="10"/>
                  <a:pt x="7" y="12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1"/>
                  <a:pt x="5" y="21"/>
                  <a:pt x="5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4" y="25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1"/>
                  <a:pt x="3" y="31"/>
                  <a:pt x="3" y="31"/>
                </a:cubicBezTo>
                <a:cubicBezTo>
                  <a:pt x="3" y="32"/>
                  <a:pt x="3" y="32"/>
                  <a:pt x="3" y="32"/>
                </a:cubicBezTo>
                <a:cubicBezTo>
                  <a:pt x="3" y="34"/>
                  <a:pt x="3" y="34"/>
                  <a:pt x="3" y="34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4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6"/>
                  <a:pt x="7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5"/>
                  <a:pt x="9" y="34"/>
                  <a:pt x="9" y="34"/>
                </a:cubicBezTo>
                <a:cubicBezTo>
                  <a:pt x="9" y="34"/>
                  <a:pt x="9" y="34"/>
                  <a:pt x="9" y="34"/>
                </a:cubicBezTo>
                <a:cubicBezTo>
                  <a:pt x="9" y="34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3" y="30"/>
                  <a:pt x="14" y="29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7"/>
                  <a:pt x="16" y="27"/>
                  <a:pt x="16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8" y="25"/>
                  <a:pt x="18" y="25"/>
                  <a:pt x="18" y="25"/>
                </a:cubicBezTo>
                <a:cubicBezTo>
                  <a:pt x="17" y="24"/>
                  <a:pt x="17" y="24"/>
                  <a:pt x="17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3"/>
                  <a:pt x="19" y="23"/>
                </a:cubicBezTo>
                <a:cubicBezTo>
                  <a:pt x="19" y="22"/>
                  <a:pt x="19" y="22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0"/>
                  <a:pt x="21" y="20"/>
                </a:cubicBezTo>
                <a:cubicBezTo>
                  <a:pt x="21" y="20"/>
                  <a:pt x="21" y="19"/>
                  <a:pt x="21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7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6"/>
                  <a:pt x="24" y="15"/>
                  <a:pt x="24" y="15"/>
                </a:cubicBezTo>
                <a:cubicBezTo>
                  <a:pt x="24" y="14"/>
                  <a:pt x="24" y="14"/>
                  <a:pt x="24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5" y="13"/>
                  <a:pt x="25" y="12"/>
                  <a:pt x="25" y="12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9"/>
                  <a:pt x="26" y="9"/>
                  <a:pt x="26" y="9"/>
                </a:cubicBezTo>
                <a:close/>
                <a:moveTo>
                  <a:pt x="30" y="39"/>
                </a:moveTo>
                <a:cubicBezTo>
                  <a:pt x="29" y="39"/>
                  <a:pt x="29" y="39"/>
                  <a:pt x="29" y="39"/>
                </a:cubicBezTo>
                <a:cubicBezTo>
                  <a:pt x="29" y="40"/>
                  <a:pt x="29" y="40"/>
                  <a:pt x="29" y="40"/>
                </a:cubicBezTo>
                <a:cubicBezTo>
                  <a:pt x="28" y="40"/>
                  <a:pt x="28" y="40"/>
                  <a:pt x="28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27" y="41"/>
                  <a:pt x="27" y="41"/>
                  <a:pt x="27" y="41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4"/>
                  <a:pt x="25" y="34"/>
                  <a:pt x="25" y="34"/>
                </a:cubicBezTo>
                <a:cubicBezTo>
                  <a:pt x="24" y="29"/>
                  <a:pt x="24" y="29"/>
                  <a:pt x="24" y="29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4" y="25"/>
                  <a:pt x="24" y="25"/>
                  <a:pt x="24" y="25"/>
                </a:cubicBezTo>
                <a:cubicBezTo>
                  <a:pt x="24" y="24"/>
                  <a:pt x="24" y="24"/>
                  <a:pt x="24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19"/>
                </a:cubicBezTo>
                <a:cubicBezTo>
                  <a:pt x="23" y="20"/>
                  <a:pt x="23" y="20"/>
                  <a:pt x="23" y="20"/>
                </a:cubicBezTo>
                <a:cubicBezTo>
                  <a:pt x="23" y="21"/>
                  <a:pt x="23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25"/>
                  <a:pt x="20" y="26"/>
                  <a:pt x="19" y="26"/>
                </a:cubicBezTo>
                <a:cubicBezTo>
                  <a:pt x="19" y="27"/>
                  <a:pt x="19" y="27"/>
                  <a:pt x="19" y="27"/>
                </a:cubicBezTo>
                <a:cubicBezTo>
                  <a:pt x="17" y="29"/>
                  <a:pt x="17" y="29"/>
                  <a:pt x="17" y="29"/>
                </a:cubicBezTo>
                <a:cubicBezTo>
                  <a:pt x="15" y="31"/>
                  <a:pt x="15" y="31"/>
                  <a:pt x="15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5"/>
                  <a:pt x="13" y="35"/>
                  <a:pt x="13" y="35"/>
                </a:cubicBezTo>
                <a:cubicBezTo>
                  <a:pt x="10" y="37"/>
                  <a:pt x="10" y="37"/>
                  <a:pt x="10" y="37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0"/>
                  <a:pt x="6" y="40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0"/>
                </a:cubicBezTo>
                <a:cubicBezTo>
                  <a:pt x="2" y="39"/>
                  <a:pt x="1" y="38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5"/>
                  <a:pt x="1" y="34"/>
                  <a:pt x="1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0"/>
                  <a:pt x="1" y="30"/>
                  <a:pt x="1" y="29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5"/>
                </a:cubicBezTo>
                <a:cubicBezTo>
                  <a:pt x="1" y="25"/>
                  <a:pt x="1" y="25"/>
                  <a:pt x="2" y="24"/>
                </a:cubicBezTo>
                <a:cubicBezTo>
                  <a:pt x="2" y="24"/>
                  <a:pt x="1" y="24"/>
                  <a:pt x="1" y="24"/>
                </a:cubicBezTo>
                <a:cubicBezTo>
                  <a:pt x="1" y="23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2"/>
                  <a:pt x="3" y="21"/>
                  <a:pt x="3" y="21"/>
                </a:cubicBezTo>
                <a:cubicBezTo>
                  <a:pt x="3" y="21"/>
                  <a:pt x="3" y="21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3" y="20"/>
                </a:cubicBezTo>
                <a:cubicBezTo>
                  <a:pt x="2" y="20"/>
                  <a:pt x="2" y="19"/>
                  <a:pt x="2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7"/>
                  <a:pt x="3" y="17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2"/>
                  <a:pt x="5" y="11"/>
                  <a:pt x="6" y="10"/>
                </a:cubicBezTo>
                <a:cubicBezTo>
                  <a:pt x="5" y="9"/>
                  <a:pt x="5" y="9"/>
                  <a:pt x="5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7" y="6"/>
                  <a:pt x="6" y="6"/>
                  <a:pt x="6" y="5"/>
                </a:cubicBezTo>
                <a:cubicBezTo>
                  <a:pt x="7" y="5"/>
                  <a:pt x="7" y="5"/>
                  <a:pt x="8" y="4"/>
                </a:cubicBezTo>
                <a:cubicBezTo>
                  <a:pt x="8" y="3"/>
                  <a:pt x="9" y="3"/>
                  <a:pt x="9" y="2"/>
                </a:cubicBezTo>
                <a:cubicBezTo>
                  <a:pt x="9" y="2"/>
                  <a:pt x="9" y="2"/>
                  <a:pt x="9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1"/>
                  <a:pt x="11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3"/>
                  <a:pt x="23" y="3"/>
                  <a:pt x="23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8" y="4"/>
                  <a:pt x="29" y="3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7"/>
                  <a:pt x="30" y="7"/>
                  <a:pt x="30" y="7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1"/>
                  <a:pt x="28" y="11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3"/>
                  <a:pt x="28" y="13"/>
                </a:cubicBezTo>
                <a:cubicBezTo>
                  <a:pt x="28" y="13"/>
                  <a:pt x="28" y="14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7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4"/>
                  <a:pt x="27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29"/>
                  <a:pt x="26" y="30"/>
                  <a:pt x="26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3"/>
                </a:cubicBezTo>
                <a:cubicBezTo>
                  <a:pt x="27" y="33"/>
                  <a:pt x="27" y="34"/>
                  <a:pt x="26" y="34"/>
                </a:cubicBezTo>
                <a:cubicBezTo>
                  <a:pt x="27" y="34"/>
                  <a:pt x="27" y="34"/>
                  <a:pt x="27" y="34"/>
                </a:cubicBezTo>
                <a:cubicBezTo>
                  <a:pt x="27" y="36"/>
                  <a:pt x="27" y="36"/>
                  <a:pt x="2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9"/>
                  <a:pt x="30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6" name="Freeform 566"/>
          <p:cNvSpPr>
            <a:spLocks/>
          </p:cNvSpPr>
          <p:nvPr/>
        </p:nvSpPr>
        <p:spPr bwMode="auto">
          <a:xfrm>
            <a:off x="6915150" y="5289551"/>
            <a:ext cx="122237" cy="90488"/>
          </a:xfrm>
          <a:custGeom>
            <a:avLst/>
            <a:gdLst/>
            <a:ahLst/>
            <a:cxnLst>
              <a:cxn ang="0">
                <a:pos x="45" y="22"/>
              </a:cxn>
              <a:cxn ang="0">
                <a:pos x="42" y="26"/>
              </a:cxn>
              <a:cxn ang="0">
                <a:pos x="40" y="29"/>
              </a:cxn>
              <a:cxn ang="0">
                <a:pos x="38" y="31"/>
              </a:cxn>
              <a:cxn ang="0">
                <a:pos x="34" y="32"/>
              </a:cxn>
              <a:cxn ang="0">
                <a:pos x="33" y="32"/>
              </a:cxn>
              <a:cxn ang="0">
                <a:pos x="31" y="31"/>
              </a:cxn>
              <a:cxn ang="0">
                <a:pos x="29" y="27"/>
              </a:cxn>
              <a:cxn ang="0">
                <a:pos x="29" y="25"/>
              </a:cxn>
              <a:cxn ang="0">
                <a:pos x="28" y="20"/>
              </a:cxn>
              <a:cxn ang="0">
                <a:pos x="26" y="9"/>
              </a:cxn>
              <a:cxn ang="0">
                <a:pos x="26" y="7"/>
              </a:cxn>
              <a:cxn ang="0">
                <a:pos x="23" y="6"/>
              </a:cxn>
              <a:cxn ang="0">
                <a:pos x="18" y="13"/>
              </a:cxn>
              <a:cxn ang="0">
                <a:pos x="15" y="18"/>
              </a:cxn>
              <a:cxn ang="0">
                <a:pos x="14" y="20"/>
              </a:cxn>
              <a:cxn ang="0">
                <a:pos x="11" y="24"/>
              </a:cxn>
              <a:cxn ang="0">
                <a:pos x="9" y="27"/>
              </a:cxn>
              <a:cxn ang="0">
                <a:pos x="5" y="32"/>
              </a:cxn>
              <a:cxn ang="0">
                <a:pos x="2" y="34"/>
              </a:cxn>
              <a:cxn ang="0">
                <a:pos x="0" y="31"/>
              </a:cxn>
              <a:cxn ang="0">
                <a:pos x="1" y="28"/>
              </a:cxn>
              <a:cxn ang="0">
                <a:pos x="0" y="25"/>
              </a:cxn>
              <a:cxn ang="0">
                <a:pos x="1" y="19"/>
              </a:cxn>
              <a:cxn ang="0">
                <a:pos x="1" y="17"/>
              </a:cxn>
              <a:cxn ang="0">
                <a:pos x="1" y="12"/>
              </a:cxn>
              <a:cxn ang="0">
                <a:pos x="1" y="7"/>
              </a:cxn>
              <a:cxn ang="0">
                <a:pos x="1" y="2"/>
              </a:cxn>
              <a:cxn ang="0">
                <a:pos x="3" y="2"/>
              </a:cxn>
              <a:cxn ang="0">
                <a:pos x="4" y="7"/>
              </a:cxn>
              <a:cxn ang="0">
                <a:pos x="4" y="14"/>
              </a:cxn>
              <a:cxn ang="0">
                <a:pos x="3" y="18"/>
              </a:cxn>
              <a:cxn ang="0">
                <a:pos x="3" y="25"/>
              </a:cxn>
              <a:cxn ang="0">
                <a:pos x="4" y="28"/>
              </a:cxn>
              <a:cxn ang="0">
                <a:pos x="6" y="25"/>
              </a:cxn>
              <a:cxn ang="0">
                <a:pos x="9" y="22"/>
              </a:cxn>
              <a:cxn ang="0">
                <a:pos x="10" y="19"/>
              </a:cxn>
              <a:cxn ang="0">
                <a:pos x="13" y="16"/>
              </a:cxn>
              <a:cxn ang="0">
                <a:pos x="15" y="12"/>
              </a:cxn>
              <a:cxn ang="0">
                <a:pos x="17" y="8"/>
              </a:cxn>
              <a:cxn ang="0">
                <a:pos x="18" y="6"/>
              </a:cxn>
              <a:cxn ang="0">
                <a:pos x="21" y="4"/>
              </a:cxn>
              <a:cxn ang="0">
                <a:pos x="24" y="1"/>
              </a:cxn>
              <a:cxn ang="0">
                <a:pos x="26" y="1"/>
              </a:cxn>
              <a:cxn ang="0">
                <a:pos x="27" y="4"/>
              </a:cxn>
              <a:cxn ang="0">
                <a:pos x="28" y="8"/>
              </a:cxn>
              <a:cxn ang="0">
                <a:pos x="29" y="17"/>
              </a:cxn>
              <a:cxn ang="0">
                <a:pos x="31" y="23"/>
              </a:cxn>
              <a:cxn ang="0">
                <a:pos x="32" y="26"/>
              </a:cxn>
              <a:cxn ang="0">
                <a:pos x="33" y="28"/>
              </a:cxn>
              <a:cxn ang="0">
                <a:pos x="35" y="29"/>
              </a:cxn>
              <a:cxn ang="0">
                <a:pos x="38" y="28"/>
              </a:cxn>
              <a:cxn ang="0">
                <a:pos x="40" y="26"/>
              </a:cxn>
              <a:cxn ang="0">
                <a:pos x="41" y="24"/>
              </a:cxn>
              <a:cxn ang="0">
                <a:pos x="44" y="20"/>
              </a:cxn>
              <a:cxn ang="0">
                <a:pos x="46" y="21"/>
              </a:cxn>
            </a:cxnLst>
            <a:rect l="0" t="0" r="r" b="b"/>
            <a:pathLst>
              <a:path w="46" h="34">
                <a:moveTo>
                  <a:pt x="46" y="21"/>
                </a:moveTo>
                <a:cubicBezTo>
                  <a:pt x="46" y="21"/>
                  <a:pt x="46" y="22"/>
                  <a:pt x="45" y="22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23"/>
                  <a:pt x="45" y="23"/>
                  <a:pt x="44" y="24"/>
                </a:cubicBezTo>
                <a:cubicBezTo>
                  <a:pt x="44" y="25"/>
                  <a:pt x="43" y="26"/>
                  <a:pt x="43" y="26"/>
                </a:cubicBezTo>
                <a:cubicBezTo>
                  <a:pt x="42" y="26"/>
                  <a:pt x="42" y="26"/>
                  <a:pt x="42" y="26"/>
                </a:cubicBezTo>
                <a:cubicBezTo>
                  <a:pt x="42" y="28"/>
                  <a:pt x="42" y="28"/>
                  <a:pt x="41" y="29"/>
                </a:cubicBezTo>
                <a:cubicBezTo>
                  <a:pt x="41" y="29"/>
                  <a:pt x="41" y="29"/>
                  <a:pt x="40" y="29"/>
                </a:cubicBezTo>
                <a:cubicBezTo>
                  <a:pt x="40" y="29"/>
                  <a:pt x="40" y="29"/>
                  <a:pt x="40" y="29"/>
                </a:cubicBezTo>
                <a:cubicBezTo>
                  <a:pt x="40" y="29"/>
                  <a:pt x="40" y="30"/>
                  <a:pt x="39" y="30"/>
                </a:cubicBezTo>
                <a:cubicBezTo>
                  <a:pt x="39" y="31"/>
                  <a:pt x="39" y="31"/>
                  <a:pt x="39" y="31"/>
                </a:cubicBezTo>
                <a:cubicBezTo>
                  <a:pt x="38" y="31"/>
                  <a:pt x="38" y="31"/>
                  <a:pt x="38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4" y="32"/>
                  <a:pt x="34" y="32"/>
                  <a:pt x="34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3" y="32"/>
                  <a:pt x="33" y="32"/>
                  <a:pt x="33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0" y="30"/>
                  <a:pt x="30" y="30"/>
                  <a:pt x="30" y="30"/>
                </a:cubicBezTo>
                <a:cubicBezTo>
                  <a:pt x="29" y="29"/>
                  <a:pt x="29" y="28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0"/>
                  <a:pt x="28" y="20"/>
                  <a:pt x="28" y="20"/>
                </a:cubicBezTo>
                <a:cubicBezTo>
                  <a:pt x="27" y="18"/>
                  <a:pt x="27" y="18"/>
                  <a:pt x="27" y="18"/>
                </a:cubicBezTo>
                <a:cubicBezTo>
                  <a:pt x="27" y="16"/>
                  <a:pt x="27" y="16"/>
                  <a:pt x="27" y="16"/>
                </a:cubicBezTo>
                <a:cubicBezTo>
                  <a:pt x="26" y="12"/>
                  <a:pt x="26" y="10"/>
                  <a:pt x="26" y="9"/>
                </a:cubicBezTo>
                <a:cubicBezTo>
                  <a:pt x="26" y="9"/>
                  <a:pt x="26" y="9"/>
                  <a:pt x="26" y="9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7"/>
                  <a:pt x="26" y="7"/>
                  <a:pt x="26" y="7"/>
                </a:cubicBezTo>
                <a:cubicBezTo>
                  <a:pt x="25" y="6"/>
                  <a:pt x="25" y="5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8"/>
                  <a:pt x="22" y="8"/>
                  <a:pt x="22" y="8"/>
                </a:cubicBezTo>
                <a:cubicBezTo>
                  <a:pt x="19" y="11"/>
                  <a:pt x="19" y="11"/>
                  <a:pt x="19" y="11"/>
                </a:cubicBezTo>
                <a:cubicBezTo>
                  <a:pt x="18" y="13"/>
                  <a:pt x="18" y="13"/>
                  <a:pt x="18" y="13"/>
                </a:cubicBezTo>
                <a:cubicBezTo>
                  <a:pt x="17" y="14"/>
                  <a:pt x="17" y="15"/>
                  <a:pt x="17" y="15"/>
                </a:cubicBezTo>
                <a:cubicBezTo>
                  <a:pt x="16" y="16"/>
                  <a:pt x="16" y="16"/>
                  <a:pt x="15" y="1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5" y="19"/>
                  <a:pt x="15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3"/>
                  <a:pt x="12" y="24"/>
                  <a:pt x="11" y="24"/>
                </a:cubicBezTo>
                <a:cubicBezTo>
                  <a:pt x="11" y="24"/>
                  <a:pt x="10" y="25"/>
                  <a:pt x="10" y="25"/>
                </a:cubicBezTo>
                <a:cubicBezTo>
                  <a:pt x="10" y="26"/>
                  <a:pt x="10" y="26"/>
                  <a:pt x="9" y="26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8"/>
                  <a:pt x="8" y="29"/>
                </a:cubicBezTo>
                <a:cubicBezTo>
                  <a:pt x="7" y="29"/>
                  <a:pt x="6" y="30"/>
                  <a:pt x="6" y="30"/>
                </a:cubicBezTo>
                <a:cubicBezTo>
                  <a:pt x="5" y="31"/>
                  <a:pt x="5" y="32"/>
                  <a:pt x="5" y="32"/>
                </a:cubicBezTo>
                <a:cubicBezTo>
                  <a:pt x="5" y="32"/>
                  <a:pt x="5" y="32"/>
                  <a:pt x="5" y="32"/>
                </a:cubicBezTo>
                <a:cubicBezTo>
                  <a:pt x="4" y="33"/>
                  <a:pt x="4" y="33"/>
                  <a:pt x="4" y="34"/>
                </a:cubicBezTo>
                <a:cubicBezTo>
                  <a:pt x="4" y="34"/>
                  <a:pt x="3" y="34"/>
                  <a:pt x="2" y="34"/>
                </a:cubicBezTo>
                <a:cubicBezTo>
                  <a:pt x="2" y="34"/>
                  <a:pt x="1" y="34"/>
                  <a:pt x="1" y="33"/>
                </a:cubicBezTo>
                <a:cubicBezTo>
                  <a:pt x="1" y="32"/>
                  <a:pt x="1" y="32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1" y="30"/>
                  <a:pt x="1" y="30"/>
                  <a:pt x="1" y="30"/>
                </a:cubicBezTo>
                <a:cubicBezTo>
                  <a:pt x="0" y="29"/>
                  <a:pt x="0" y="29"/>
                  <a:pt x="0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3"/>
                  <a:pt x="0" y="23"/>
                  <a:pt x="0" y="23"/>
                </a:cubicBezTo>
                <a:cubicBezTo>
                  <a:pt x="1" y="22"/>
                  <a:pt x="1" y="21"/>
                  <a:pt x="1" y="19"/>
                </a:cubicBezTo>
                <a:cubicBezTo>
                  <a:pt x="1" y="19"/>
                  <a:pt x="1" y="19"/>
                  <a:pt x="1" y="19"/>
                </a:cubicBezTo>
                <a:cubicBezTo>
                  <a:pt x="1" y="19"/>
                  <a:pt x="1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5"/>
                  <a:pt x="1" y="15"/>
                  <a:pt x="1" y="15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0"/>
                  <a:pt x="1" y="10"/>
                  <a:pt x="1" y="10"/>
                </a:cubicBezTo>
                <a:cubicBezTo>
                  <a:pt x="1" y="9"/>
                  <a:pt x="1" y="9"/>
                  <a:pt x="1" y="9"/>
                </a:cubicBezTo>
                <a:cubicBezTo>
                  <a:pt x="1" y="7"/>
                  <a:pt x="1" y="7"/>
                  <a:pt x="1" y="7"/>
                </a:cubicBezTo>
                <a:cubicBezTo>
                  <a:pt x="1" y="6"/>
                  <a:pt x="1" y="6"/>
                  <a:pt x="1" y="6"/>
                </a:cubicBezTo>
                <a:cubicBezTo>
                  <a:pt x="1" y="4"/>
                  <a:pt x="1" y="4"/>
                  <a:pt x="1" y="4"/>
                </a:cubicBezTo>
                <a:cubicBezTo>
                  <a:pt x="1" y="2"/>
                  <a:pt x="1" y="2"/>
                  <a:pt x="1" y="2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3" y="2"/>
                  <a:pt x="3" y="2"/>
                </a:cubicBezTo>
                <a:cubicBezTo>
                  <a:pt x="3" y="2"/>
                  <a:pt x="3" y="2"/>
                  <a:pt x="3" y="2"/>
                </a:cubicBezTo>
                <a:cubicBezTo>
                  <a:pt x="3" y="3"/>
                  <a:pt x="3" y="3"/>
                  <a:pt x="3" y="4"/>
                </a:cubicBezTo>
                <a:cubicBezTo>
                  <a:pt x="4" y="5"/>
                  <a:pt x="4" y="5"/>
                  <a:pt x="4" y="5"/>
                </a:cubicBezTo>
                <a:cubicBezTo>
                  <a:pt x="4" y="7"/>
                  <a:pt x="4" y="7"/>
                  <a:pt x="4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2"/>
                  <a:pt x="3" y="12"/>
                  <a:pt x="3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6"/>
                  <a:pt x="4" y="16"/>
                  <a:pt x="4" y="16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9"/>
                  <a:pt x="3" y="20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4"/>
                  <a:pt x="3" y="25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9"/>
                  <a:pt x="3" y="29"/>
                  <a:pt x="3" y="29"/>
                </a:cubicBezTo>
                <a:cubicBezTo>
                  <a:pt x="4" y="28"/>
                  <a:pt x="4" y="28"/>
                  <a:pt x="4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5" y="26"/>
                  <a:pt x="5" y="26"/>
                  <a:pt x="5" y="26"/>
                </a:cubicBezTo>
                <a:cubicBezTo>
                  <a:pt x="6" y="26"/>
                  <a:pt x="6" y="26"/>
                  <a:pt x="6" y="25"/>
                </a:cubicBezTo>
                <a:cubicBezTo>
                  <a:pt x="6" y="25"/>
                  <a:pt x="7" y="24"/>
                  <a:pt x="8" y="24"/>
                </a:cubicBezTo>
                <a:cubicBezTo>
                  <a:pt x="8" y="24"/>
                  <a:pt x="8" y="23"/>
                  <a:pt x="8" y="23"/>
                </a:cubicBezTo>
                <a:cubicBezTo>
                  <a:pt x="8" y="23"/>
                  <a:pt x="9" y="23"/>
                  <a:pt x="9" y="22"/>
                </a:cubicBezTo>
                <a:cubicBezTo>
                  <a:pt x="10" y="21"/>
                  <a:pt x="10" y="21"/>
                  <a:pt x="10" y="20"/>
                </a:cubicBezTo>
                <a:cubicBezTo>
                  <a:pt x="10" y="19"/>
                  <a:pt x="10" y="19"/>
                  <a:pt x="10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11" y="19"/>
                  <a:pt x="11" y="19"/>
                  <a:pt x="11" y="18"/>
                </a:cubicBezTo>
                <a:cubicBezTo>
                  <a:pt x="11" y="18"/>
                  <a:pt x="12" y="18"/>
                  <a:pt x="12" y="18"/>
                </a:cubicBezTo>
                <a:cubicBezTo>
                  <a:pt x="12" y="17"/>
                  <a:pt x="13" y="16"/>
                  <a:pt x="13" y="16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7" y="10"/>
                  <a:pt x="17" y="9"/>
                </a:cubicBezTo>
                <a:cubicBezTo>
                  <a:pt x="17" y="8"/>
                  <a:pt x="17" y="8"/>
                  <a:pt x="17" y="8"/>
                </a:cubicBezTo>
                <a:cubicBezTo>
                  <a:pt x="18" y="8"/>
                  <a:pt x="18" y="7"/>
                  <a:pt x="18" y="7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5"/>
                  <a:pt x="20" y="4"/>
                  <a:pt x="21" y="4"/>
                </a:cubicBezTo>
                <a:cubicBezTo>
                  <a:pt x="21" y="4"/>
                  <a:pt x="21" y="4"/>
                  <a:pt x="22" y="4"/>
                </a:cubicBezTo>
                <a:cubicBezTo>
                  <a:pt x="22" y="3"/>
                  <a:pt x="22" y="3"/>
                  <a:pt x="22" y="2"/>
                </a:cubicBezTo>
                <a:cubicBezTo>
                  <a:pt x="23" y="2"/>
                  <a:pt x="23" y="1"/>
                  <a:pt x="24" y="1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2"/>
                  <a:pt x="26" y="2"/>
                  <a:pt x="26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4"/>
                  <a:pt x="27" y="4"/>
                  <a:pt x="27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6"/>
                  <a:pt x="28" y="6"/>
                  <a:pt x="28" y="6"/>
                </a:cubicBezTo>
                <a:cubicBezTo>
                  <a:pt x="28" y="8"/>
                  <a:pt x="28" y="8"/>
                  <a:pt x="28" y="8"/>
                </a:cubicBezTo>
                <a:cubicBezTo>
                  <a:pt x="28" y="11"/>
                  <a:pt x="28" y="11"/>
                  <a:pt x="28" y="11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7"/>
                  <a:pt x="29" y="17"/>
                  <a:pt x="29" y="17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3"/>
                  <a:pt x="31" y="23"/>
                </a:cubicBezTo>
                <a:cubicBezTo>
                  <a:pt x="31" y="24"/>
                  <a:pt x="31" y="24"/>
                  <a:pt x="31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6"/>
                  <a:pt x="32" y="26"/>
                  <a:pt x="32" y="26"/>
                </a:cubicBezTo>
                <a:cubicBezTo>
                  <a:pt x="32" y="27"/>
                  <a:pt x="32" y="27"/>
                  <a:pt x="32" y="27"/>
                </a:cubicBezTo>
                <a:cubicBezTo>
                  <a:pt x="32" y="28"/>
                  <a:pt x="32" y="28"/>
                  <a:pt x="32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4" y="29"/>
                  <a:pt x="34" y="29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29"/>
                  <a:pt x="36" y="29"/>
                  <a:pt x="37" y="28"/>
                </a:cubicBezTo>
                <a:cubicBezTo>
                  <a:pt x="37" y="28"/>
                  <a:pt x="38" y="28"/>
                  <a:pt x="38" y="28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9" y="27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0" y="26"/>
                  <a:pt x="40" y="25"/>
                  <a:pt x="40" y="25"/>
                </a:cubicBezTo>
                <a:cubicBezTo>
                  <a:pt x="41" y="25"/>
                  <a:pt x="41" y="25"/>
                  <a:pt x="41" y="24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2"/>
                  <a:pt x="43" y="21"/>
                  <a:pt x="44" y="20"/>
                </a:cubicBezTo>
                <a:cubicBezTo>
                  <a:pt x="45" y="20"/>
                  <a:pt x="45" y="20"/>
                  <a:pt x="45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6" y="21"/>
                  <a:pt x="46" y="21"/>
                  <a:pt x="46" y="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7" name="Freeform 567"/>
          <p:cNvSpPr>
            <a:spLocks noEditPoints="1"/>
          </p:cNvSpPr>
          <p:nvPr/>
        </p:nvSpPr>
        <p:spPr bwMode="auto">
          <a:xfrm>
            <a:off x="4344988" y="5318126"/>
            <a:ext cx="74612" cy="157163"/>
          </a:xfrm>
          <a:custGeom>
            <a:avLst/>
            <a:gdLst/>
            <a:ahLst/>
            <a:cxnLst>
              <a:cxn ang="0">
                <a:pos x="25" y="30"/>
              </a:cxn>
              <a:cxn ang="0">
                <a:pos x="21" y="20"/>
              </a:cxn>
              <a:cxn ang="0">
                <a:pos x="17" y="21"/>
              </a:cxn>
              <a:cxn ang="0">
                <a:pos x="14" y="25"/>
              </a:cxn>
              <a:cxn ang="0">
                <a:pos x="12" y="30"/>
              </a:cxn>
              <a:cxn ang="0">
                <a:pos x="9" y="38"/>
              </a:cxn>
              <a:cxn ang="0">
                <a:pos x="6" y="43"/>
              </a:cxn>
              <a:cxn ang="0">
                <a:pos x="5" y="47"/>
              </a:cxn>
              <a:cxn ang="0">
                <a:pos x="5" y="50"/>
              </a:cxn>
              <a:cxn ang="0">
                <a:pos x="5" y="52"/>
              </a:cxn>
              <a:cxn ang="0">
                <a:pos x="8" y="52"/>
              </a:cxn>
              <a:cxn ang="0">
                <a:pos x="10" y="53"/>
              </a:cxn>
              <a:cxn ang="0">
                <a:pos x="17" y="55"/>
              </a:cxn>
              <a:cxn ang="0">
                <a:pos x="20" y="54"/>
              </a:cxn>
              <a:cxn ang="0">
                <a:pos x="21" y="53"/>
              </a:cxn>
              <a:cxn ang="0">
                <a:pos x="25" y="47"/>
              </a:cxn>
              <a:cxn ang="0">
                <a:pos x="26" y="39"/>
              </a:cxn>
              <a:cxn ang="0">
                <a:pos x="28" y="47"/>
              </a:cxn>
              <a:cxn ang="0">
                <a:pos x="25" y="52"/>
              </a:cxn>
              <a:cxn ang="0">
                <a:pos x="19" y="57"/>
              </a:cxn>
              <a:cxn ang="0">
                <a:pos x="18" y="57"/>
              </a:cxn>
              <a:cxn ang="0">
                <a:pos x="15" y="58"/>
              </a:cxn>
              <a:cxn ang="0">
                <a:pos x="11" y="58"/>
              </a:cxn>
              <a:cxn ang="0">
                <a:pos x="5" y="54"/>
              </a:cxn>
              <a:cxn ang="0">
                <a:pos x="1" y="51"/>
              </a:cxn>
              <a:cxn ang="0">
                <a:pos x="1" y="47"/>
              </a:cxn>
              <a:cxn ang="0">
                <a:pos x="1" y="41"/>
              </a:cxn>
              <a:cxn ang="0">
                <a:pos x="1" y="32"/>
              </a:cxn>
              <a:cxn ang="0">
                <a:pos x="2" y="27"/>
              </a:cxn>
              <a:cxn ang="0">
                <a:pos x="2" y="19"/>
              </a:cxn>
              <a:cxn ang="0">
                <a:pos x="2" y="13"/>
              </a:cxn>
              <a:cxn ang="0">
                <a:pos x="2" y="10"/>
              </a:cxn>
              <a:cxn ang="0">
                <a:pos x="2" y="8"/>
              </a:cxn>
              <a:cxn ang="0">
                <a:pos x="1" y="3"/>
              </a:cxn>
              <a:cxn ang="0">
                <a:pos x="2" y="0"/>
              </a:cxn>
              <a:cxn ang="0">
                <a:pos x="4" y="4"/>
              </a:cxn>
              <a:cxn ang="0">
                <a:pos x="3" y="6"/>
              </a:cxn>
              <a:cxn ang="0">
                <a:pos x="4" y="9"/>
              </a:cxn>
              <a:cxn ang="0">
                <a:pos x="4" y="12"/>
              </a:cxn>
              <a:cxn ang="0">
                <a:pos x="4" y="15"/>
              </a:cxn>
              <a:cxn ang="0">
                <a:pos x="4" y="20"/>
              </a:cxn>
              <a:cxn ang="0">
                <a:pos x="4" y="27"/>
              </a:cxn>
              <a:cxn ang="0">
                <a:pos x="4" y="30"/>
              </a:cxn>
              <a:cxn ang="0">
                <a:pos x="4" y="33"/>
              </a:cxn>
              <a:cxn ang="0">
                <a:pos x="4" y="36"/>
              </a:cxn>
              <a:cxn ang="0">
                <a:pos x="3" y="42"/>
              </a:cxn>
              <a:cxn ang="0">
                <a:pos x="6" y="40"/>
              </a:cxn>
              <a:cxn ang="0">
                <a:pos x="7" y="36"/>
              </a:cxn>
              <a:cxn ang="0">
                <a:pos x="8" y="34"/>
              </a:cxn>
              <a:cxn ang="0">
                <a:pos x="9" y="30"/>
              </a:cxn>
              <a:cxn ang="0">
                <a:pos x="10" y="27"/>
              </a:cxn>
              <a:cxn ang="0">
                <a:pos x="13" y="25"/>
              </a:cxn>
              <a:cxn ang="0">
                <a:pos x="14" y="21"/>
              </a:cxn>
              <a:cxn ang="0">
                <a:pos x="17" y="19"/>
              </a:cxn>
              <a:cxn ang="0">
                <a:pos x="19" y="17"/>
              </a:cxn>
              <a:cxn ang="0">
                <a:pos x="19" y="17"/>
              </a:cxn>
              <a:cxn ang="0">
                <a:pos x="23" y="18"/>
              </a:cxn>
              <a:cxn ang="0">
                <a:pos x="25" y="22"/>
              </a:cxn>
              <a:cxn ang="0">
                <a:pos x="26" y="25"/>
              </a:cxn>
              <a:cxn ang="0">
                <a:pos x="27" y="30"/>
              </a:cxn>
              <a:cxn ang="0">
                <a:pos x="28" y="35"/>
              </a:cxn>
              <a:cxn ang="0">
                <a:pos x="28" y="42"/>
              </a:cxn>
            </a:cxnLst>
            <a:rect l="0" t="0" r="r" b="b"/>
            <a:pathLst>
              <a:path w="28" h="59">
                <a:moveTo>
                  <a:pt x="26" y="38"/>
                </a:move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0"/>
                  <a:pt x="25" y="30"/>
                  <a:pt x="25" y="30"/>
                </a:cubicBezTo>
                <a:cubicBezTo>
                  <a:pt x="24" y="27"/>
                  <a:pt x="24" y="27"/>
                  <a:pt x="24" y="27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1" y="21"/>
                  <a:pt x="21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0"/>
                  <a:pt x="19" y="20"/>
                  <a:pt x="19" y="20"/>
                </a:cubicBezTo>
                <a:cubicBezTo>
                  <a:pt x="18" y="21"/>
                  <a:pt x="18" y="21"/>
                  <a:pt x="18" y="21"/>
                </a:cubicBezTo>
                <a:cubicBezTo>
                  <a:pt x="17" y="21"/>
                  <a:pt x="17" y="21"/>
                  <a:pt x="17" y="21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3"/>
                  <a:pt x="17" y="23"/>
                  <a:pt x="16" y="23"/>
                </a:cubicBezTo>
                <a:cubicBezTo>
                  <a:pt x="16" y="23"/>
                  <a:pt x="16" y="23"/>
                  <a:pt x="15" y="24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6"/>
                  <a:pt x="14" y="26"/>
                  <a:pt x="13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10" y="32"/>
                  <a:pt x="10" y="32"/>
                  <a:pt x="10" y="32"/>
                </a:cubicBezTo>
                <a:cubicBezTo>
                  <a:pt x="10" y="33"/>
                  <a:pt x="10" y="34"/>
                  <a:pt x="10" y="34"/>
                </a:cubicBezTo>
                <a:cubicBezTo>
                  <a:pt x="10" y="35"/>
                  <a:pt x="9" y="36"/>
                  <a:pt x="9" y="36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42"/>
                  <a:pt x="7" y="42"/>
                  <a:pt x="7" y="42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6" y="43"/>
                  <a:pt x="6" y="44"/>
                  <a:pt x="6" y="45"/>
                </a:cubicBezTo>
                <a:cubicBezTo>
                  <a:pt x="6" y="45"/>
                  <a:pt x="6" y="46"/>
                  <a:pt x="6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6" y="48"/>
                  <a:pt x="6" y="48"/>
                  <a:pt x="6" y="48"/>
                </a:cubicBezTo>
                <a:cubicBezTo>
                  <a:pt x="5" y="48"/>
                  <a:pt x="5" y="48"/>
                  <a:pt x="5" y="48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50"/>
                  <a:pt x="5" y="50"/>
                  <a:pt x="5" y="50"/>
                </a:cubicBezTo>
                <a:cubicBezTo>
                  <a:pt x="4" y="50"/>
                  <a:pt x="4" y="51"/>
                  <a:pt x="4" y="51"/>
                </a:cubicBezTo>
                <a:cubicBezTo>
                  <a:pt x="4" y="51"/>
                  <a:pt x="4" y="51"/>
                  <a:pt x="5" y="51"/>
                </a:cubicBezTo>
                <a:cubicBezTo>
                  <a:pt x="4" y="52"/>
                  <a:pt x="4" y="52"/>
                  <a:pt x="4" y="52"/>
                </a:cubicBezTo>
                <a:cubicBezTo>
                  <a:pt x="4" y="52"/>
                  <a:pt x="4" y="52"/>
                  <a:pt x="5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9" y="52"/>
                  <a:pt x="9" y="52"/>
                  <a:pt x="9" y="53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53"/>
                  <a:pt x="9" y="53"/>
                  <a:pt x="9" y="53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1" y="55"/>
                  <a:pt x="12" y="55"/>
                </a:cubicBezTo>
                <a:cubicBezTo>
                  <a:pt x="15" y="55"/>
                  <a:pt x="15" y="55"/>
                  <a:pt x="15" y="55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4"/>
                  <a:pt x="17" y="54"/>
                  <a:pt x="17" y="54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4"/>
                  <a:pt x="18" y="54"/>
                  <a:pt x="18" y="54"/>
                </a:cubicBezTo>
                <a:cubicBezTo>
                  <a:pt x="19" y="54"/>
                  <a:pt x="19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2" y="52"/>
                  <a:pt x="22" y="52"/>
                </a:cubicBezTo>
                <a:cubicBezTo>
                  <a:pt x="22" y="51"/>
                  <a:pt x="22" y="51"/>
                  <a:pt x="22" y="51"/>
                </a:cubicBezTo>
                <a:cubicBezTo>
                  <a:pt x="25" y="48"/>
                  <a:pt x="25" y="48"/>
                  <a:pt x="25" y="48"/>
                </a:cubicBezTo>
                <a:cubicBezTo>
                  <a:pt x="25" y="47"/>
                  <a:pt x="25" y="47"/>
                  <a:pt x="25" y="47"/>
                </a:cubicBezTo>
                <a:cubicBezTo>
                  <a:pt x="26" y="45"/>
                  <a:pt x="26" y="45"/>
                  <a:pt x="26" y="45"/>
                </a:cubicBezTo>
                <a:cubicBezTo>
                  <a:pt x="26" y="43"/>
                  <a:pt x="26" y="43"/>
                  <a:pt x="26" y="43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28" y="44"/>
                </a:moveTo>
                <a:cubicBezTo>
                  <a:pt x="27" y="45"/>
                  <a:pt x="27" y="45"/>
                  <a:pt x="27" y="45"/>
                </a:cubicBezTo>
                <a:cubicBezTo>
                  <a:pt x="28" y="47"/>
                  <a:pt x="28" y="47"/>
                  <a:pt x="28" y="47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50"/>
                  <a:pt x="26" y="50"/>
                  <a:pt x="26" y="50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3"/>
                  <a:pt x="24" y="54"/>
                  <a:pt x="23" y="55"/>
                </a:cubicBezTo>
                <a:cubicBezTo>
                  <a:pt x="22" y="56"/>
                  <a:pt x="22" y="56"/>
                  <a:pt x="22" y="56"/>
                </a:cubicBezTo>
                <a:cubicBezTo>
                  <a:pt x="21" y="56"/>
                  <a:pt x="21" y="57"/>
                  <a:pt x="21" y="57"/>
                </a:cubicBezTo>
                <a:cubicBezTo>
                  <a:pt x="20" y="57"/>
                  <a:pt x="20" y="57"/>
                  <a:pt x="19" y="57"/>
                </a:cubicBezTo>
                <a:cubicBezTo>
                  <a:pt x="19" y="58"/>
                  <a:pt x="19" y="58"/>
                  <a:pt x="19" y="58"/>
                </a:cubicBezTo>
                <a:cubicBezTo>
                  <a:pt x="19" y="57"/>
                  <a:pt x="19" y="57"/>
                  <a:pt x="19" y="57"/>
                </a:cubicBezTo>
                <a:cubicBezTo>
                  <a:pt x="18" y="58"/>
                  <a:pt x="18" y="58"/>
                  <a:pt x="18" y="58"/>
                </a:cubicBezTo>
                <a:cubicBezTo>
                  <a:pt x="18" y="57"/>
                  <a:pt x="18" y="57"/>
                  <a:pt x="18" y="57"/>
                </a:cubicBezTo>
                <a:cubicBezTo>
                  <a:pt x="17" y="57"/>
                  <a:pt x="17" y="57"/>
                  <a:pt x="16" y="58"/>
                </a:cubicBezTo>
                <a:cubicBezTo>
                  <a:pt x="17" y="58"/>
                  <a:pt x="17" y="58"/>
                  <a:pt x="17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3" y="59"/>
                  <a:pt x="13" y="59"/>
                  <a:pt x="13" y="59"/>
                </a:cubicBezTo>
                <a:cubicBezTo>
                  <a:pt x="12" y="58"/>
                  <a:pt x="12" y="58"/>
                  <a:pt x="12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8" y="57"/>
                  <a:pt x="7" y="57"/>
                  <a:pt x="7" y="56"/>
                </a:cubicBezTo>
                <a:cubicBezTo>
                  <a:pt x="6" y="56"/>
                  <a:pt x="6" y="56"/>
                  <a:pt x="6" y="56"/>
                </a:cubicBezTo>
                <a:cubicBezTo>
                  <a:pt x="5" y="54"/>
                  <a:pt x="5" y="54"/>
                  <a:pt x="5" y="54"/>
                </a:cubicBezTo>
                <a:cubicBezTo>
                  <a:pt x="5" y="54"/>
                  <a:pt x="5" y="54"/>
                  <a:pt x="4" y="54"/>
                </a:cubicBezTo>
                <a:cubicBezTo>
                  <a:pt x="4" y="54"/>
                  <a:pt x="4" y="54"/>
                  <a:pt x="4" y="54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50"/>
                  <a:pt x="1" y="50"/>
                  <a:pt x="1" y="50"/>
                </a:cubicBezTo>
                <a:cubicBezTo>
                  <a:pt x="1" y="49"/>
                  <a:pt x="1" y="49"/>
                  <a:pt x="1" y="49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45"/>
                  <a:pt x="1" y="45"/>
                  <a:pt x="1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41"/>
                  <a:pt x="1" y="41"/>
                  <a:pt x="1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3"/>
                  <a:pt x="1" y="33"/>
                  <a:pt x="1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8"/>
                  <a:pt x="1" y="28"/>
                  <a:pt x="1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6"/>
                  <a:pt x="2" y="25"/>
                  <a:pt x="1" y="25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1" y="11"/>
                  <a:pt x="1" y="11"/>
                </a:cubicBezTo>
                <a:cubicBezTo>
                  <a:pt x="1" y="11"/>
                  <a:pt x="2" y="11"/>
                  <a:pt x="2" y="10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6"/>
                  <a:pt x="1" y="6"/>
                </a:cubicBezTo>
                <a:cubicBezTo>
                  <a:pt x="1" y="5"/>
                  <a:pt x="1" y="5"/>
                  <a:pt x="2" y="5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1"/>
                  <a:pt x="1" y="1"/>
                  <a:pt x="1" y="1"/>
                </a:cubicBezTo>
                <a:cubicBezTo>
                  <a:pt x="2" y="1"/>
                  <a:pt x="2" y="1"/>
                  <a:pt x="2" y="1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3" y="1"/>
                  <a:pt x="3" y="2"/>
                </a:cubicBezTo>
                <a:cubicBezTo>
                  <a:pt x="4" y="2"/>
                  <a:pt x="4" y="2"/>
                  <a:pt x="4" y="2"/>
                </a:cubicBezTo>
                <a:cubicBezTo>
                  <a:pt x="3" y="3"/>
                  <a:pt x="3" y="3"/>
                  <a:pt x="3" y="3"/>
                </a:cubicBezTo>
                <a:cubicBezTo>
                  <a:pt x="4" y="4"/>
                  <a:pt x="4" y="4"/>
                  <a:pt x="4" y="4"/>
                </a:cubicBezTo>
                <a:cubicBezTo>
                  <a:pt x="4" y="5"/>
                  <a:pt x="4" y="5"/>
                  <a:pt x="4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4" y="6"/>
                  <a:pt x="4" y="6"/>
                </a:cubicBezTo>
                <a:cubicBezTo>
                  <a:pt x="4" y="6"/>
                  <a:pt x="4" y="6"/>
                  <a:pt x="3" y="6"/>
                </a:cubicBezTo>
                <a:cubicBezTo>
                  <a:pt x="4" y="7"/>
                  <a:pt x="4" y="7"/>
                  <a:pt x="4" y="7"/>
                </a:cubicBezTo>
                <a:cubicBezTo>
                  <a:pt x="3" y="7"/>
                  <a:pt x="3" y="7"/>
                  <a:pt x="3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9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1"/>
                  <a:pt x="4" y="11"/>
                  <a:pt x="4" y="11"/>
                </a:cubicBezTo>
                <a:cubicBezTo>
                  <a:pt x="5" y="11"/>
                  <a:pt x="5" y="11"/>
                  <a:pt x="5" y="11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5" y="12"/>
                  <a:pt x="5" y="12"/>
                </a:cubicBezTo>
                <a:cubicBezTo>
                  <a:pt x="5" y="13"/>
                  <a:pt x="4" y="13"/>
                  <a:pt x="4" y="13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4"/>
                  <a:pt x="4" y="15"/>
                  <a:pt x="4" y="15"/>
                </a:cubicBezTo>
                <a:cubicBezTo>
                  <a:pt x="4" y="16"/>
                  <a:pt x="4" y="16"/>
                  <a:pt x="4" y="17"/>
                </a:cubicBezTo>
                <a:cubicBezTo>
                  <a:pt x="4" y="17"/>
                  <a:pt x="4" y="18"/>
                  <a:pt x="4" y="18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4" y="25"/>
                  <a:pt x="4" y="25"/>
                </a:cubicBezTo>
                <a:cubicBezTo>
                  <a:pt x="4" y="26"/>
                  <a:pt x="4" y="26"/>
                  <a:pt x="4" y="2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9"/>
                  <a:pt x="4" y="29"/>
                  <a:pt x="4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0"/>
                  <a:pt x="4" y="30"/>
                  <a:pt x="4" y="30"/>
                </a:cubicBezTo>
                <a:cubicBezTo>
                  <a:pt x="3" y="31"/>
                  <a:pt x="3" y="31"/>
                  <a:pt x="3" y="31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4"/>
                  <a:pt x="3" y="34"/>
                  <a:pt x="3" y="34"/>
                </a:cubicBezTo>
                <a:cubicBezTo>
                  <a:pt x="4" y="34"/>
                  <a:pt x="4" y="34"/>
                  <a:pt x="4" y="34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5"/>
                  <a:pt x="4" y="36"/>
                  <a:pt x="4" y="36"/>
                </a:cubicBezTo>
                <a:cubicBezTo>
                  <a:pt x="4" y="36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42"/>
                  <a:pt x="3" y="42"/>
                  <a:pt x="3" y="42"/>
                </a:cubicBezTo>
                <a:cubicBezTo>
                  <a:pt x="4" y="42"/>
                  <a:pt x="4" y="43"/>
                  <a:pt x="4" y="43"/>
                </a:cubicBezTo>
                <a:cubicBezTo>
                  <a:pt x="4" y="43"/>
                  <a:pt x="5" y="42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5" y="40"/>
                  <a:pt x="6" y="40"/>
                </a:cubicBezTo>
                <a:cubicBezTo>
                  <a:pt x="6" y="40"/>
                  <a:pt x="6" y="39"/>
                  <a:pt x="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8"/>
                  <a:pt x="6" y="38"/>
                  <a:pt x="6" y="38"/>
                </a:cubicBezTo>
                <a:cubicBezTo>
                  <a:pt x="7" y="37"/>
                  <a:pt x="7" y="36"/>
                  <a:pt x="7" y="36"/>
                </a:cubicBezTo>
                <a:cubicBezTo>
                  <a:pt x="7" y="34"/>
                  <a:pt x="7" y="34"/>
                  <a:pt x="7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4"/>
                  <a:pt x="8" y="34"/>
                  <a:pt x="8" y="34"/>
                </a:cubicBezTo>
                <a:cubicBezTo>
                  <a:pt x="8" y="33"/>
                  <a:pt x="8" y="33"/>
                  <a:pt x="8" y="33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8"/>
                  <a:pt x="10" y="28"/>
                  <a:pt x="10" y="28"/>
                </a:cubicBezTo>
                <a:cubicBezTo>
                  <a:pt x="10" y="27"/>
                  <a:pt x="10" y="27"/>
                  <a:pt x="10" y="27"/>
                </a:cubicBezTo>
                <a:cubicBezTo>
                  <a:pt x="11" y="27"/>
                  <a:pt x="11" y="27"/>
                  <a:pt x="11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3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1"/>
                  <a:pt x="14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5" y="21"/>
                  <a:pt x="15" y="21"/>
                  <a:pt x="16" y="20"/>
                </a:cubicBezTo>
                <a:cubicBezTo>
                  <a:pt x="16" y="19"/>
                  <a:pt x="16" y="19"/>
                  <a:pt x="16" y="19"/>
                </a:cubicBezTo>
                <a:cubicBezTo>
                  <a:pt x="17" y="19"/>
                  <a:pt x="17" y="19"/>
                  <a:pt x="17" y="19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9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9"/>
                  <a:pt x="23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6" y="25"/>
                  <a:pt x="26" y="25"/>
                  <a:pt x="26" y="25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26" y="27"/>
                  <a:pt x="27" y="28"/>
                  <a:pt x="27" y="29"/>
                </a:cubicBezTo>
                <a:cubicBezTo>
                  <a:pt x="27" y="30"/>
                  <a:pt x="27" y="30"/>
                  <a:pt x="27" y="30"/>
                </a:cubicBezTo>
                <a:cubicBezTo>
                  <a:pt x="27" y="31"/>
                  <a:pt x="27" y="31"/>
                  <a:pt x="27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2"/>
                  <a:pt x="27" y="32"/>
                </a:cubicBezTo>
                <a:cubicBezTo>
                  <a:pt x="28" y="35"/>
                  <a:pt x="28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8" y="36"/>
                  <a:pt x="28" y="36"/>
                </a:cubicBezTo>
                <a:cubicBezTo>
                  <a:pt x="28" y="41"/>
                  <a:pt x="28" y="41"/>
                  <a:pt x="28" y="41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3"/>
                  <a:pt x="28" y="43"/>
                  <a:pt x="28" y="43"/>
                </a:cubicBezTo>
                <a:cubicBezTo>
                  <a:pt x="28" y="44"/>
                  <a:pt x="28" y="44"/>
                  <a:pt x="28" y="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8" name="Freeform 568"/>
          <p:cNvSpPr>
            <a:spLocks noEditPoints="1"/>
          </p:cNvSpPr>
          <p:nvPr/>
        </p:nvSpPr>
        <p:spPr bwMode="auto">
          <a:xfrm>
            <a:off x="4443413" y="5364163"/>
            <a:ext cx="82550" cy="107950"/>
          </a:xfrm>
          <a:custGeom>
            <a:avLst/>
            <a:gdLst/>
            <a:ahLst/>
            <a:cxnLst>
              <a:cxn ang="0">
                <a:pos x="22" y="5"/>
              </a:cxn>
              <a:cxn ang="0">
                <a:pos x="19" y="4"/>
              </a:cxn>
              <a:cxn ang="0">
                <a:pos x="16" y="4"/>
              </a:cxn>
              <a:cxn ang="0">
                <a:pos x="11" y="5"/>
              </a:cxn>
              <a:cxn ang="0">
                <a:pos x="8" y="9"/>
              </a:cxn>
              <a:cxn ang="0">
                <a:pos x="7" y="15"/>
              </a:cxn>
              <a:cxn ang="0">
                <a:pos x="5" y="21"/>
              </a:cxn>
              <a:cxn ang="0">
                <a:pos x="4" y="24"/>
              </a:cxn>
              <a:cxn ang="0">
                <a:pos x="3" y="29"/>
              </a:cxn>
              <a:cxn ang="0">
                <a:pos x="3" y="35"/>
              </a:cxn>
              <a:cxn ang="0">
                <a:pos x="4" y="37"/>
              </a:cxn>
              <a:cxn ang="0">
                <a:pos x="9" y="35"/>
              </a:cxn>
              <a:cxn ang="0">
                <a:pos x="11" y="33"/>
              </a:cxn>
              <a:cxn ang="0">
                <a:pos x="14" y="30"/>
              </a:cxn>
              <a:cxn ang="0">
                <a:pos x="18" y="25"/>
              </a:cxn>
              <a:cxn ang="0">
                <a:pos x="19" y="23"/>
              </a:cxn>
              <a:cxn ang="0">
                <a:pos x="22" y="19"/>
              </a:cxn>
              <a:cxn ang="0">
                <a:pos x="23" y="17"/>
              </a:cxn>
              <a:cxn ang="0">
                <a:pos x="25" y="14"/>
              </a:cxn>
              <a:cxn ang="0">
                <a:pos x="26" y="9"/>
              </a:cxn>
              <a:cxn ang="0">
                <a:pos x="28" y="41"/>
              </a:cxn>
              <a:cxn ang="0">
                <a:pos x="25" y="37"/>
              </a:cxn>
              <a:cxn ang="0">
                <a:pos x="25" y="27"/>
              </a:cxn>
              <a:cxn ang="0">
                <a:pos x="25" y="24"/>
              </a:cxn>
              <a:cxn ang="0">
                <a:pos x="25" y="21"/>
              </a:cxn>
              <a:cxn ang="0">
                <a:pos x="22" y="22"/>
              </a:cxn>
              <a:cxn ang="0">
                <a:pos x="21" y="25"/>
              </a:cxn>
              <a:cxn ang="0">
                <a:pos x="18" y="29"/>
              </a:cxn>
              <a:cxn ang="0">
                <a:pos x="13" y="35"/>
              </a:cxn>
              <a:cxn ang="0">
                <a:pos x="5" y="41"/>
              </a:cxn>
              <a:cxn ang="0">
                <a:pos x="1" y="36"/>
              </a:cxn>
              <a:cxn ang="0">
                <a:pos x="1" y="31"/>
              </a:cxn>
              <a:cxn ang="0">
                <a:pos x="2" y="25"/>
              </a:cxn>
              <a:cxn ang="0">
                <a:pos x="3" y="21"/>
              </a:cxn>
              <a:cxn ang="0">
                <a:pos x="2" y="19"/>
              </a:cxn>
              <a:cxn ang="0">
                <a:pos x="4" y="16"/>
              </a:cxn>
              <a:cxn ang="0">
                <a:pos x="6" y="11"/>
              </a:cxn>
              <a:cxn ang="0">
                <a:pos x="6" y="8"/>
              </a:cxn>
              <a:cxn ang="0">
                <a:pos x="8" y="4"/>
              </a:cxn>
              <a:cxn ang="0">
                <a:pos x="10" y="2"/>
              </a:cxn>
              <a:cxn ang="0">
                <a:pos x="18" y="1"/>
              </a:cxn>
              <a:cxn ang="0">
                <a:pos x="23" y="2"/>
              </a:cxn>
              <a:cxn ang="0">
                <a:pos x="26" y="4"/>
              </a:cxn>
              <a:cxn ang="0">
                <a:pos x="29" y="5"/>
              </a:cxn>
              <a:cxn ang="0">
                <a:pos x="30" y="8"/>
              </a:cxn>
              <a:cxn ang="0">
                <a:pos x="29" y="13"/>
              </a:cxn>
              <a:cxn ang="0">
                <a:pos x="28" y="17"/>
              </a:cxn>
              <a:cxn ang="0">
                <a:pos x="28" y="21"/>
              </a:cxn>
              <a:cxn ang="0">
                <a:pos x="28" y="22"/>
              </a:cxn>
              <a:cxn ang="0">
                <a:pos x="27" y="25"/>
              </a:cxn>
              <a:cxn ang="0">
                <a:pos x="26" y="32"/>
              </a:cxn>
              <a:cxn ang="0">
                <a:pos x="26" y="35"/>
              </a:cxn>
              <a:cxn ang="0">
                <a:pos x="29" y="37"/>
              </a:cxn>
              <a:cxn ang="0">
                <a:pos x="30" y="38"/>
              </a:cxn>
            </a:cxnLst>
            <a:rect l="0" t="0" r="r" b="b"/>
            <a:pathLst>
              <a:path w="31" h="41">
                <a:moveTo>
                  <a:pt x="26" y="9"/>
                </a:moveTo>
                <a:cubicBezTo>
                  <a:pt x="26" y="7"/>
                  <a:pt x="26" y="7"/>
                  <a:pt x="26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4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9" y="7"/>
                  <a:pt x="8" y="9"/>
                </a:cubicBezTo>
                <a:cubicBezTo>
                  <a:pt x="8" y="11"/>
                  <a:pt x="7" y="12"/>
                  <a:pt x="7" y="13"/>
                </a:cubicBezTo>
                <a:cubicBezTo>
                  <a:pt x="8" y="14"/>
                  <a:pt x="8" y="14"/>
                  <a:pt x="8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7" y="15"/>
                  <a:pt x="7" y="15"/>
                  <a:pt x="7" y="15"/>
                </a:cubicBezTo>
                <a:cubicBezTo>
                  <a:pt x="6" y="16"/>
                  <a:pt x="6" y="17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2"/>
                  <a:pt x="5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25"/>
                  <a:pt x="4" y="26"/>
                  <a:pt x="4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3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4" y="32"/>
                  <a:pt x="4" y="32"/>
                  <a:pt x="4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7" y="36"/>
                  <a:pt x="7" y="36"/>
                  <a:pt x="8" y="36"/>
                </a:cubicBezTo>
                <a:cubicBezTo>
                  <a:pt x="8" y="35"/>
                  <a:pt x="8" y="35"/>
                  <a:pt x="8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5"/>
                  <a:pt x="9" y="34"/>
                  <a:pt x="10" y="34"/>
                </a:cubicBezTo>
                <a:cubicBezTo>
                  <a:pt x="10" y="34"/>
                  <a:pt x="10" y="34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3"/>
                  <a:pt x="11" y="33"/>
                  <a:pt x="11" y="33"/>
                </a:cubicBezTo>
                <a:cubicBezTo>
                  <a:pt x="12" y="31"/>
                  <a:pt x="12" y="31"/>
                  <a:pt x="12" y="31"/>
                </a:cubicBezTo>
                <a:cubicBezTo>
                  <a:pt x="12" y="31"/>
                  <a:pt x="12" y="31"/>
                  <a:pt x="12" y="31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0"/>
                  <a:pt x="14" y="30"/>
                  <a:pt x="14" y="30"/>
                </a:cubicBezTo>
                <a:cubicBezTo>
                  <a:pt x="15" y="28"/>
                  <a:pt x="15" y="28"/>
                  <a:pt x="15" y="28"/>
                </a:cubicBezTo>
                <a:cubicBezTo>
                  <a:pt x="16" y="28"/>
                  <a:pt x="16" y="27"/>
                  <a:pt x="16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8" y="25"/>
                  <a:pt x="18" y="25"/>
                  <a:pt x="18" y="25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8" y="24"/>
                  <a:pt x="18" y="23"/>
                  <a:pt x="19" y="23"/>
                </a:cubicBezTo>
                <a:cubicBezTo>
                  <a:pt x="19" y="22"/>
                  <a:pt x="20" y="22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0" y="21"/>
                  <a:pt x="20" y="21"/>
                  <a:pt x="21" y="20"/>
                </a:cubicBezTo>
                <a:cubicBezTo>
                  <a:pt x="21" y="20"/>
                  <a:pt x="21" y="19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3" y="18"/>
                  <a:pt x="23" y="18"/>
                  <a:pt x="23" y="18"/>
                </a:cubicBezTo>
                <a:cubicBezTo>
                  <a:pt x="23" y="18"/>
                  <a:pt x="23" y="18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3" y="16"/>
                  <a:pt x="24" y="16"/>
                  <a:pt x="24" y="15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4"/>
                  <a:pt x="25" y="14"/>
                  <a:pt x="25" y="14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3"/>
                  <a:pt x="25" y="12"/>
                  <a:pt x="25" y="12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9"/>
                  <a:pt x="26" y="9"/>
                  <a:pt x="26" y="9"/>
                </a:cubicBezTo>
                <a:close/>
                <a:moveTo>
                  <a:pt x="31" y="39"/>
                </a:moveTo>
                <a:cubicBezTo>
                  <a:pt x="29" y="40"/>
                  <a:pt x="29" y="40"/>
                  <a:pt x="29" y="40"/>
                </a:cubicBezTo>
                <a:cubicBezTo>
                  <a:pt x="29" y="40"/>
                  <a:pt x="29" y="40"/>
                  <a:pt x="29" y="40"/>
                </a:cubicBezTo>
                <a:cubicBezTo>
                  <a:pt x="29" y="41"/>
                  <a:pt x="28" y="41"/>
                  <a:pt x="28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4"/>
                  <a:pt x="25" y="34"/>
                  <a:pt x="25" y="3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7"/>
                  <a:pt x="25" y="27"/>
                  <a:pt x="25" y="27"/>
                </a:cubicBezTo>
                <a:cubicBezTo>
                  <a:pt x="24" y="26"/>
                  <a:pt x="24" y="26"/>
                  <a:pt x="24" y="26"/>
                </a:cubicBezTo>
                <a:cubicBezTo>
                  <a:pt x="25" y="26"/>
                  <a:pt x="25" y="26"/>
                  <a:pt x="25" y="26"/>
                </a:cubicBezTo>
                <a:cubicBezTo>
                  <a:pt x="25" y="25"/>
                  <a:pt x="25" y="25"/>
                  <a:pt x="25" y="25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1"/>
                  <a:pt x="25" y="21"/>
                  <a:pt x="25" y="21"/>
                </a:cubicBezTo>
                <a:cubicBezTo>
                  <a:pt x="26" y="20"/>
                  <a:pt x="26" y="20"/>
                  <a:pt x="26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1"/>
                  <a:pt x="23" y="21"/>
                  <a:pt x="22" y="22"/>
                </a:cubicBezTo>
                <a:cubicBezTo>
                  <a:pt x="22" y="23"/>
                  <a:pt x="22" y="23"/>
                  <a:pt x="22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5"/>
                  <a:pt x="21" y="25"/>
                  <a:pt x="21" y="2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6"/>
                  <a:pt x="20" y="26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8" y="29"/>
                  <a:pt x="18" y="29"/>
                  <a:pt x="18" y="29"/>
                </a:cubicBezTo>
                <a:cubicBezTo>
                  <a:pt x="16" y="31"/>
                  <a:pt x="16" y="31"/>
                  <a:pt x="16" y="31"/>
                </a:cubicBezTo>
                <a:cubicBezTo>
                  <a:pt x="15" y="32"/>
                  <a:pt x="15" y="32"/>
                  <a:pt x="15" y="32"/>
                </a:cubicBezTo>
                <a:cubicBezTo>
                  <a:pt x="13" y="34"/>
                  <a:pt x="13" y="34"/>
                  <a:pt x="13" y="34"/>
                </a:cubicBezTo>
                <a:cubicBezTo>
                  <a:pt x="13" y="35"/>
                  <a:pt x="13" y="35"/>
                  <a:pt x="13" y="35"/>
                </a:cubicBezTo>
                <a:cubicBezTo>
                  <a:pt x="10" y="37"/>
                  <a:pt x="10" y="37"/>
                  <a:pt x="10" y="37"/>
                </a:cubicBezTo>
                <a:cubicBezTo>
                  <a:pt x="8" y="40"/>
                  <a:pt x="8" y="40"/>
                  <a:pt x="8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6" y="40"/>
                  <a:pt x="6" y="41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5" y="41"/>
                  <a:pt x="4" y="41"/>
                  <a:pt x="4" y="40"/>
                </a:cubicBezTo>
                <a:cubicBezTo>
                  <a:pt x="2" y="39"/>
                  <a:pt x="1" y="38"/>
                  <a:pt x="1" y="36"/>
                </a:cubicBezTo>
                <a:cubicBezTo>
                  <a:pt x="1" y="36"/>
                  <a:pt x="1" y="36"/>
                  <a:pt x="1" y="36"/>
                </a:cubicBezTo>
                <a:cubicBezTo>
                  <a:pt x="1" y="35"/>
                  <a:pt x="1" y="34"/>
                  <a:pt x="1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1" y="32"/>
                  <a:pt x="1" y="31"/>
                  <a:pt x="1" y="31"/>
                </a:cubicBezTo>
                <a:cubicBezTo>
                  <a:pt x="1" y="31"/>
                  <a:pt x="1" y="30"/>
                  <a:pt x="1" y="29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6"/>
                  <a:pt x="2" y="26"/>
                  <a:pt x="2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3"/>
                  <a:pt x="2" y="23"/>
                </a:cubicBezTo>
                <a:cubicBezTo>
                  <a:pt x="2" y="23"/>
                  <a:pt x="2" y="23"/>
                  <a:pt x="2" y="23"/>
                </a:cubicBezTo>
                <a:cubicBezTo>
                  <a:pt x="3" y="22"/>
                  <a:pt x="3" y="22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20"/>
                  <a:pt x="2" y="20"/>
                  <a:pt x="3" y="20"/>
                </a:cubicBezTo>
                <a:cubicBezTo>
                  <a:pt x="2" y="20"/>
                  <a:pt x="2" y="20"/>
                  <a:pt x="2" y="19"/>
                </a:cubicBezTo>
                <a:cubicBezTo>
                  <a:pt x="2" y="19"/>
                  <a:pt x="2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8"/>
                  <a:pt x="3" y="18"/>
                  <a:pt x="4" y="17"/>
                </a:cubicBezTo>
                <a:cubicBezTo>
                  <a:pt x="4" y="17"/>
                  <a:pt x="4" y="16"/>
                  <a:pt x="4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5" y="13"/>
                  <a:pt x="5" y="12"/>
                  <a:pt x="6" y="11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5"/>
                  <a:pt x="7" y="5"/>
                  <a:pt x="8" y="4"/>
                </a:cubicBezTo>
                <a:cubicBezTo>
                  <a:pt x="8" y="4"/>
                  <a:pt x="9" y="3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3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2" y="2"/>
                  <a:pt x="12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2"/>
                  <a:pt x="22" y="2"/>
                  <a:pt x="22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3"/>
                  <a:pt x="23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8" y="4"/>
                  <a:pt x="29" y="4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ubicBezTo>
                  <a:pt x="29" y="10"/>
                  <a:pt x="29" y="10"/>
                  <a:pt x="29" y="10"/>
                </a:cubicBezTo>
                <a:cubicBezTo>
                  <a:pt x="29" y="10"/>
                  <a:pt x="29" y="11"/>
                  <a:pt x="29" y="12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3"/>
                  <a:pt x="29" y="13"/>
                  <a:pt x="29" y="13"/>
                </a:cubicBezTo>
                <a:cubicBezTo>
                  <a:pt x="28" y="14"/>
                  <a:pt x="28" y="14"/>
                  <a:pt x="28" y="15"/>
                </a:cubicBezTo>
                <a:cubicBezTo>
                  <a:pt x="28" y="15"/>
                  <a:pt x="28" y="15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7"/>
                  <a:pt x="28" y="17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2"/>
                  <a:pt x="28" y="22"/>
                </a:cubicBezTo>
                <a:cubicBezTo>
                  <a:pt x="28" y="22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4"/>
                  <a:pt x="27" y="24"/>
                  <a:pt x="27" y="24"/>
                </a:cubicBezTo>
                <a:cubicBezTo>
                  <a:pt x="27" y="24"/>
                  <a:pt x="27" y="25"/>
                  <a:pt x="27" y="25"/>
                </a:cubicBezTo>
                <a:cubicBezTo>
                  <a:pt x="27" y="26"/>
                  <a:pt x="27" y="26"/>
                  <a:pt x="27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28"/>
                  <a:pt x="27" y="28"/>
                  <a:pt x="27" y="29"/>
                </a:cubicBezTo>
                <a:cubicBezTo>
                  <a:pt x="27" y="29"/>
                  <a:pt x="27" y="30"/>
                  <a:pt x="26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2"/>
                  <a:pt x="27" y="32"/>
                </a:cubicBezTo>
                <a:cubicBezTo>
                  <a:pt x="27" y="32"/>
                  <a:pt x="27" y="33"/>
                  <a:pt x="27" y="33"/>
                </a:cubicBezTo>
                <a:cubicBezTo>
                  <a:pt x="27" y="33"/>
                  <a:pt x="27" y="34"/>
                  <a:pt x="26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7" y="36"/>
                  <a:pt x="27" y="36"/>
                  <a:pt x="27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8"/>
                  <a:pt x="30" y="38"/>
                </a:cubicBezTo>
                <a:cubicBezTo>
                  <a:pt x="30" y="38"/>
                  <a:pt x="30" y="39"/>
                  <a:pt x="31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89" name="Freeform 569"/>
          <p:cNvSpPr>
            <a:spLocks/>
          </p:cNvSpPr>
          <p:nvPr/>
        </p:nvSpPr>
        <p:spPr bwMode="auto">
          <a:xfrm>
            <a:off x="4557713" y="5376863"/>
            <a:ext cx="74612" cy="98425"/>
          </a:xfrm>
          <a:custGeom>
            <a:avLst/>
            <a:gdLst/>
            <a:ahLst/>
            <a:cxnLst>
              <a:cxn ang="0">
                <a:pos x="28" y="3"/>
              </a:cxn>
              <a:cxn ang="0">
                <a:pos x="24" y="5"/>
              </a:cxn>
              <a:cxn ang="0">
                <a:pos x="21" y="6"/>
              </a:cxn>
              <a:cxn ang="0">
                <a:pos x="18" y="7"/>
              </a:cxn>
              <a:cxn ang="0">
                <a:pos x="17" y="8"/>
              </a:cxn>
              <a:cxn ang="0">
                <a:pos x="15" y="10"/>
              </a:cxn>
              <a:cxn ang="0">
                <a:pos x="14" y="12"/>
              </a:cxn>
              <a:cxn ang="0">
                <a:pos x="12" y="14"/>
              </a:cxn>
              <a:cxn ang="0">
                <a:pos x="11" y="16"/>
              </a:cxn>
              <a:cxn ang="0">
                <a:pos x="10" y="17"/>
              </a:cxn>
              <a:cxn ang="0">
                <a:pos x="8" y="20"/>
              </a:cxn>
              <a:cxn ang="0">
                <a:pos x="7" y="22"/>
              </a:cxn>
              <a:cxn ang="0">
                <a:pos x="7" y="24"/>
              </a:cxn>
              <a:cxn ang="0">
                <a:pos x="7" y="25"/>
              </a:cxn>
              <a:cxn ang="0">
                <a:pos x="6" y="29"/>
              </a:cxn>
              <a:cxn ang="0">
                <a:pos x="5" y="31"/>
              </a:cxn>
              <a:cxn ang="0">
                <a:pos x="5" y="34"/>
              </a:cxn>
              <a:cxn ang="0">
                <a:pos x="6" y="35"/>
              </a:cxn>
              <a:cxn ang="0">
                <a:pos x="4" y="36"/>
              </a:cxn>
              <a:cxn ang="0">
                <a:pos x="3" y="37"/>
              </a:cxn>
              <a:cxn ang="0">
                <a:pos x="2" y="35"/>
              </a:cxn>
              <a:cxn ang="0">
                <a:pos x="2" y="33"/>
              </a:cxn>
              <a:cxn ang="0">
                <a:pos x="2" y="28"/>
              </a:cxn>
              <a:cxn ang="0">
                <a:pos x="2" y="27"/>
              </a:cxn>
              <a:cxn ang="0">
                <a:pos x="2" y="24"/>
              </a:cxn>
              <a:cxn ang="0">
                <a:pos x="2" y="22"/>
              </a:cxn>
              <a:cxn ang="0">
                <a:pos x="2" y="20"/>
              </a:cxn>
              <a:cxn ang="0">
                <a:pos x="2" y="17"/>
              </a:cxn>
              <a:cxn ang="0">
                <a:pos x="2" y="14"/>
              </a:cxn>
              <a:cxn ang="0">
                <a:pos x="2" y="12"/>
              </a:cxn>
              <a:cxn ang="0">
                <a:pos x="2" y="8"/>
              </a:cxn>
              <a:cxn ang="0">
                <a:pos x="2" y="7"/>
              </a:cxn>
              <a:cxn ang="0">
                <a:pos x="1" y="3"/>
              </a:cxn>
              <a:cxn ang="0">
                <a:pos x="2" y="0"/>
              </a:cxn>
              <a:cxn ang="0">
                <a:pos x="4" y="3"/>
              </a:cxn>
              <a:cxn ang="0">
                <a:pos x="4" y="11"/>
              </a:cxn>
              <a:cxn ang="0">
                <a:pos x="4" y="14"/>
              </a:cxn>
              <a:cxn ang="0">
                <a:pos x="4" y="17"/>
              </a:cxn>
              <a:cxn ang="0">
                <a:pos x="5" y="19"/>
              </a:cxn>
              <a:cxn ang="0">
                <a:pos x="5" y="21"/>
              </a:cxn>
              <a:cxn ang="0">
                <a:pos x="6" y="20"/>
              </a:cxn>
              <a:cxn ang="0">
                <a:pos x="8" y="16"/>
              </a:cxn>
              <a:cxn ang="0">
                <a:pos x="8" y="15"/>
              </a:cxn>
              <a:cxn ang="0">
                <a:pos x="9" y="15"/>
              </a:cxn>
              <a:cxn ang="0">
                <a:pos x="9" y="13"/>
              </a:cxn>
              <a:cxn ang="0">
                <a:pos x="11" y="12"/>
              </a:cxn>
              <a:cxn ang="0">
                <a:pos x="11" y="11"/>
              </a:cxn>
              <a:cxn ang="0">
                <a:pos x="13" y="9"/>
              </a:cxn>
              <a:cxn ang="0">
                <a:pos x="15" y="7"/>
              </a:cxn>
              <a:cxn ang="0">
                <a:pos x="17" y="6"/>
              </a:cxn>
              <a:cxn ang="0">
                <a:pos x="19" y="5"/>
              </a:cxn>
              <a:cxn ang="0">
                <a:pos x="20" y="4"/>
              </a:cxn>
              <a:cxn ang="0">
                <a:pos x="23" y="2"/>
              </a:cxn>
              <a:cxn ang="0">
                <a:pos x="25" y="2"/>
              </a:cxn>
              <a:cxn ang="0">
                <a:pos x="28" y="2"/>
              </a:cxn>
            </a:cxnLst>
            <a:rect l="0" t="0" r="r" b="b"/>
            <a:pathLst>
              <a:path w="28" h="37">
                <a:moveTo>
                  <a:pt x="28" y="2"/>
                </a:moveTo>
                <a:cubicBezTo>
                  <a:pt x="28" y="3"/>
                  <a:pt x="28" y="3"/>
                  <a:pt x="28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5"/>
                  <a:pt x="24" y="5"/>
                  <a:pt x="24" y="5"/>
                </a:cubicBezTo>
                <a:cubicBezTo>
                  <a:pt x="22" y="5"/>
                  <a:pt x="22" y="5"/>
                  <a:pt x="22" y="5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19" y="7"/>
                  <a:pt x="19" y="7"/>
                  <a:pt x="18" y="7"/>
                </a:cubicBezTo>
                <a:cubicBezTo>
                  <a:pt x="18" y="8"/>
                  <a:pt x="18" y="8"/>
                  <a:pt x="18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6" y="10"/>
                  <a:pt x="16" y="10"/>
                  <a:pt x="16" y="10"/>
                </a:cubicBezTo>
                <a:cubicBezTo>
                  <a:pt x="15" y="10"/>
                  <a:pt x="15" y="10"/>
                  <a:pt x="15" y="10"/>
                </a:cubicBezTo>
                <a:cubicBezTo>
                  <a:pt x="15" y="11"/>
                  <a:pt x="15" y="11"/>
                  <a:pt x="15" y="11"/>
                </a:cubicBezTo>
                <a:cubicBezTo>
                  <a:pt x="14" y="12"/>
                  <a:pt x="14" y="12"/>
                  <a:pt x="14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4"/>
                  <a:pt x="12" y="14"/>
                  <a:pt x="12" y="14"/>
                </a:cubicBezTo>
                <a:cubicBezTo>
                  <a:pt x="11" y="14"/>
                  <a:pt x="11" y="15"/>
                  <a:pt x="11" y="16"/>
                </a:cubicBezTo>
                <a:cubicBezTo>
                  <a:pt x="11" y="16"/>
                  <a:pt x="11" y="16"/>
                  <a:pt x="11" y="16"/>
                </a:cubicBezTo>
                <a:cubicBezTo>
                  <a:pt x="10" y="17"/>
                  <a:pt x="10" y="17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9"/>
                  <a:pt x="8" y="20"/>
                  <a:pt x="8" y="20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6"/>
                  <a:pt x="5" y="28"/>
                </a:cubicBezTo>
                <a:cubicBezTo>
                  <a:pt x="6" y="29"/>
                  <a:pt x="6" y="29"/>
                  <a:pt x="6" y="29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4"/>
                  <a:pt x="5" y="34"/>
                  <a:pt x="5" y="34"/>
                </a:cubicBezTo>
                <a:cubicBezTo>
                  <a:pt x="5" y="34"/>
                  <a:pt x="6" y="34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6"/>
                  <a:pt x="6" y="36"/>
                  <a:pt x="5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5"/>
                  <a:pt x="2" y="35"/>
                  <a:pt x="2" y="35"/>
                </a:cubicBezTo>
                <a:cubicBezTo>
                  <a:pt x="3" y="33"/>
                  <a:pt x="3" y="33"/>
                  <a:pt x="3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8"/>
                  <a:pt x="2" y="28"/>
                  <a:pt x="2" y="28"/>
                </a:cubicBezTo>
                <a:cubicBezTo>
                  <a:pt x="2" y="27"/>
                  <a:pt x="2" y="27"/>
                  <a:pt x="2" y="27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5"/>
                  <a:pt x="2" y="24"/>
                  <a:pt x="2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8"/>
                  <a:pt x="2" y="18"/>
                  <a:pt x="2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6"/>
                  <a:pt x="2" y="16"/>
                  <a:pt x="2" y="16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3"/>
                  <a:pt x="2" y="13"/>
                  <a:pt x="2" y="13"/>
                </a:cubicBezTo>
                <a:cubicBezTo>
                  <a:pt x="2" y="13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8"/>
                  <a:pt x="2" y="8"/>
                  <a:pt x="2" y="8"/>
                </a:cubicBezTo>
                <a:cubicBezTo>
                  <a:pt x="1" y="8"/>
                  <a:pt x="1" y="8"/>
                  <a:pt x="1" y="8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1" y="5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2"/>
                  <a:pt x="0" y="2"/>
                  <a:pt x="0" y="2"/>
                </a:cubicBezTo>
                <a:cubicBezTo>
                  <a:pt x="1" y="1"/>
                  <a:pt x="1" y="1"/>
                  <a:pt x="2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3" y="2"/>
                  <a:pt x="4" y="3"/>
                </a:cubicBezTo>
                <a:cubicBezTo>
                  <a:pt x="4" y="5"/>
                  <a:pt x="4" y="5"/>
                  <a:pt x="4" y="5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1"/>
                  <a:pt x="4" y="12"/>
                  <a:pt x="4" y="12"/>
                </a:cubicBezTo>
                <a:cubicBezTo>
                  <a:pt x="4" y="14"/>
                  <a:pt x="4" y="14"/>
                  <a:pt x="4" y="14"/>
                </a:cubicBezTo>
                <a:cubicBezTo>
                  <a:pt x="4" y="15"/>
                  <a:pt x="4" y="15"/>
                  <a:pt x="4" y="15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9"/>
                  <a:pt x="6" y="19"/>
                  <a:pt x="7" y="18"/>
                </a:cubicBezTo>
                <a:cubicBezTo>
                  <a:pt x="7" y="17"/>
                  <a:pt x="8" y="17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3"/>
                  <a:pt x="9" y="13"/>
                  <a:pt x="9" y="13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1" y="11"/>
                  <a:pt x="11" y="11"/>
                  <a:pt x="11" y="11"/>
                </a:cubicBezTo>
                <a:cubicBezTo>
                  <a:pt x="12" y="10"/>
                  <a:pt x="12" y="10"/>
                  <a:pt x="12" y="10"/>
                </a:cubicBezTo>
                <a:cubicBezTo>
                  <a:pt x="13" y="9"/>
                  <a:pt x="13" y="9"/>
                  <a:pt x="13" y="9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8"/>
                  <a:pt x="15" y="8"/>
                  <a:pt x="15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6"/>
                  <a:pt x="17" y="6"/>
                </a:cubicBezTo>
                <a:cubicBezTo>
                  <a:pt x="17" y="6"/>
                  <a:pt x="18" y="6"/>
                  <a:pt x="18" y="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2" y="3"/>
                  <a:pt x="23" y="2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2"/>
                  <a:pt x="24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6" y="2"/>
                  <a:pt x="26" y="1"/>
                  <a:pt x="26" y="1"/>
                </a:cubicBezTo>
                <a:cubicBezTo>
                  <a:pt x="27" y="2"/>
                  <a:pt x="28" y="2"/>
                  <a:pt x="28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0" name="Freeform 570"/>
          <p:cNvSpPr>
            <a:spLocks noEditPoints="1"/>
          </p:cNvSpPr>
          <p:nvPr/>
        </p:nvSpPr>
        <p:spPr bwMode="auto">
          <a:xfrm>
            <a:off x="4637088" y="5365751"/>
            <a:ext cx="63500" cy="114300"/>
          </a:xfrm>
          <a:custGeom>
            <a:avLst/>
            <a:gdLst/>
            <a:ahLst/>
            <a:cxnLst>
              <a:cxn ang="0">
                <a:pos x="18" y="10"/>
              </a:cxn>
              <a:cxn ang="0">
                <a:pos x="18" y="4"/>
              </a:cxn>
              <a:cxn ang="0">
                <a:pos x="15" y="4"/>
              </a:cxn>
              <a:cxn ang="0">
                <a:pos x="12" y="6"/>
              </a:cxn>
              <a:cxn ang="0">
                <a:pos x="11" y="6"/>
              </a:cxn>
              <a:cxn ang="0">
                <a:pos x="11" y="7"/>
              </a:cxn>
              <a:cxn ang="0">
                <a:pos x="10" y="8"/>
              </a:cxn>
              <a:cxn ang="0">
                <a:pos x="7" y="12"/>
              </a:cxn>
              <a:cxn ang="0">
                <a:pos x="6" y="17"/>
              </a:cxn>
              <a:cxn ang="0">
                <a:pos x="10" y="16"/>
              </a:cxn>
              <a:cxn ang="0">
                <a:pos x="13" y="16"/>
              </a:cxn>
              <a:cxn ang="0">
                <a:pos x="14" y="14"/>
              </a:cxn>
              <a:cxn ang="0">
                <a:pos x="23" y="31"/>
              </a:cxn>
              <a:cxn ang="0">
                <a:pos x="22" y="36"/>
              </a:cxn>
              <a:cxn ang="0">
                <a:pos x="19" y="38"/>
              </a:cxn>
              <a:cxn ang="0">
                <a:pos x="16" y="41"/>
              </a:cxn>
              <a:cxn ang="0">
                <a:pos x="14" y="42"/>
              </a:cxn>
              <a:cxn ang="0">
                <a:pos x="11" y="42"/>
              </a:cxn>
              <a:cxn ang="0">
                <a:pos x="7" y="42"/>
              </a:cxn>
              <a:cxn ang="0">
                <a:pos x="3" y="40"/>
              </a:cxn>
              <a:cxn ang="0">
                <a:pos x="1" y="37"/>
              </a:cxn>
              <a:cxn ang="0">
                <a:pos x="0" y="30"/>
              </a:cxn>
              <a:cxn ang="0">
                <a:pos x="1" y="25"/>
              </a:cxn>
              <a:cxn ang="0">
                <a:pos x="2" y="21"/>
              </a:cxn>
              <a:cxn ang="0">
                <a:pos x="1" y="18"/>
              </a:cxn>
              <a:cxn ang="0">
                <a:pos x="2" y="12"/>
              </a:cxn>
              <a:cxn ang="0">
                <a:pos x="4" y="12"/>
              </a:cxn>
              <a:cxn ang="0">
                <a:pos x="8" y="6"/>
              </a:cxn>
              <a:cxn ang="0">
                <a:pos x="9" y="5"/>
              </a:cxn>
              <a:cxn ang="0">
                <a:pos x="13" y="2"/>
              </a:cxn>
              <a:cxn ang="0">
                <a:pos x="16" y="1"/>
              </a:cxn>
              <a:cxn ang="0">
                <a:pos x="17" y="1"/>
              </a:cxn>
              <a:cxn ang="0">
                <a:pos x="20" y="3"/>
              </a:cxn>
              <a:cxn ang="0">
                <a:pos x="21" y="7"/>
              </a:cxn>
              <a:cxn ang="0">
                <a:pos x="20" y="13"/>
              </a:cxn>
              <a:cxn ang="0">
                <a:pos x="13" y="19"/>
              </a:cxn>
              <a:cxn ang="0">
                <a:pos x="10" y="21"/>
              </a:cxn>
              <a:cxn ang="0">
                <a:pos x="7" y="21"/>
              </a:cxn>
              <a:cxn ang="0">
                <a:pos x="3" y="25"/>
              </a:cxn>
              <a:cxn ang="0">
                <a:pos x="3" y="30"/>
              </a:cxn>
              <a:cxn ang="0">
                <a:pos x="2" y="33"/>
              </a:cxn>
              <a:cxn ang="0">
                <a:pos x="4" y="37"/>
              </a:cxn>
              <a:cxn ang="0">
                <a:pos x="8" y="39"/>
              </a:cxn>
              <a:cxn ang="0">
                <a:pos x="15" y="38"/>
              </a:cxn>
              <a:cxn ang="0">
                <a:pos x="17" y="36"/>
              </a:cxn>
              <a:cxn ang="0">
                <a:pos x="20" y="35"/>
              </a:cxn>
              <a:cxn ang="0">
                <a:pos x="23" y="31"/>
              </a:cxn>
            </a:cxnLst>
            <a:rect l="0" t="0" r="r" b="b"/>
            <a:pathLst>
              <a:path w="24" h="43">
                <a:moveTo>
                  <a:pt x="16" y="12"/>
                </a:moveTo>
                <a:cubicBezTo>
                  <a:pt x="16" y="12"/>
                  <a:pt x="17" y="12"/>
                  <a:pt x="17" y="11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9"/>
                  <a:pt x="19" y="8"/>
                  <a:pt x="19" y="8"/>
                </a:cubicBezTo>
                <a:cubicBezTo>
                  <a:pt x="19" y="8"/>
                  <a:pt x="19" y="7"/>
                  <a:pt x="19" y="7"/>
                </a:cubicBezTo>
                <a:cubicBezTo>
                  <a:pt x="19" y="6"/>
                  <a:pt x="19" y="5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5" y="4"/>
                  <a:pt x="14" y="4"/>
                </a:cubicBezTo>
                <a:cubicBezTo>
                  <a:pt x="14" y="4"/>
                  <a:pt x="13" y="5"/>
                  <a:pt x="12" y="5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0" y="7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2"/>
                  <a:pt x="7" y="12"/>
                </a:cubicBezTo>
                <a:cubicBezTo>
                  <a:pt x="7" y="13"/>
                  <a:pt x="6" y="14"/>
                  <a:pt x="5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7"/>
                  <a:pt x="6" y="17"/>
                  <a:pt x="6" y="17"/>
                </a:cubicBezTo>
                <a:cubicBezTo>
                  <a:pt x="7" y="18"/>
                  <a:pt x="7" y="18"/>
                  <a:pt x="7" y="18"/>
                </a:cubicBezTo>
                <a:cubicBezTo>
                  <a:pt x="8" y="17"/>
                  <a:pt x="9" y="17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1" y="16"/>
                  <a:pt x="11" y="16"/>
                </a:cubicBezTo>
                <a:cubicBezTo>
                  <a:pt x="11" y="16"/>
                  <a:pt x="11" y="16"/>
                  <a:pt x="12" y="16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5" y="14"/>
                  <a:pt x="16" y="13"/>
                  <a:pt x="16" y="13"/>
                </a:cubicBezTo>
                <a:cubicBezTo>
                  <a:pt x="16" y="12"/>
                  <a:pt x="16" y="12"/>
                  <a:pt x="16" y="12"/>
                </a:cubicBezTo>
                <a:close/>
                <a:moveTo>
                  <a:pt x="23" y="31"/>
                </a:moveTo>
                <a:cubicBezTo>
                  <a:pt x="24" y="32"/>
                  <a:pt x="24" y="32"/>
                  <a:pt x="24" y="33"/>
                </a:cubicBezTo>
                <a:cubicBezTo>
                  <a:pt x="24" y="33"/>
                  <a:pt x="23" y="33"/>
                  <a:pt x="23" y="34"/>
                </a:cubicBezTo>
                <a:cubicBezTo>
                  <a:pt x="22" y="35"/>
                  <a:pt x="22" y="36"/>
                  <a:pt x="22" y="36"/>
                </a:cubicBezTo>
                <a:cubicBezTo>
                  <a:pt x="21" y="36"/>
                  <a:pt x="21" y="36"/>
                  <a:pt x="21" y="36"/>
                </a:cubicBezTo>
                <a:cubicBezTo>
                  <a:pt x="20" y="38"/>
                  <a:pt x="20" y="38"/>
                  <a:pt x="20" y="38"/>
                </a:cubicBezTo>
                <a:cubicBezTo>
                  <a:pt x="19" y="38"/>
                  <a:pt x="19" y="38"/>
                  <a:pt x="19" y="38"/>
                </a:cubicBezTo>
                <a:cubicBezTo>
                  <a:pt x="17" y="40"/>
                  <a:pt x="17" y="40"/>
                  <a:pt x="17" y="40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5" y="42"/>
                  <a:pt x="15" y="42"/>
                  <a:pt x="15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3" y="42"/>
                  <a:pt x="13" y="42"/>
                </a:cubicBezTo>
                <a:cubicBezTo>
                  <a:pt x="13" y="42"/>
                  <a:pt x="12" y="42"/>
                  <a:pt x="12" y="43"/>
                </a:cubicBezTo>
                <a:cubicBezTo>
                  <a:pt x="11" y="42"/>
                  <a:pt x="11" y="42"/>
                  <a:pt x="11" y="42"/>
                </a:cubicBezTo>
                <a:cubicBezTo>
                  <a:pt x="10" y="43"/>
                  <a:pt x="10" y="43"/>
                  <a:pt x="10" y="43"/>
                </a:cubicBezTo>
                <a:cubicBezTo>
                  <a:pt x="9" y="43"/>
                  <a:pt x="8" y="43"/>
                  <a:pt x="8" y="42"/>
                </a:cubicBezTo>
                <a:cubicBezTo>
                  <a:pt x="8" y="42"/>
                  <a:pt x="7" y="42"/>
                  <a:pt x="7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5" y="42"/>
                  <a:pt x="4" y="41"/>
                  <a:pt x="3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8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2"/>
                  <a:pt x="2" y="22"/>
                  <a:pt x="2" y="21"/>
                </a:cubicBezTo>
                <a:cubicBezTo>
                  <a:pt x="2" y="21"/>
                  <a:pt x="2" y="20"/>
                  <a:pt x="1" y="19"/>
                </a:cubicBezTo>
                <a:cubicBezTo>
                  <a:pt x="2" y="19"/>
                  <a:pt x="2" y="19"/>
                  <a:pt x="2" y="19"/>
                </a:cubicBezTo>
                <a:cubicBezTo>
                  <a:pt x="1" y="18"/>
                  <a:pt x="1" y="18"/>
                  <a:pt x="1" y="18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4"/>
                  <a:pt x="2" y="14"/>
                  <a:pt x="2" y="14"/>
                </a:cubicBezTo>
                <a:cubicBezTo>
                  <a:pt x="2" y="14"/>
                  <a:pt x="2" y="13"/>
                  <a:pt x="2" y="12"/>
                </a:cubicBezTo>
                <a:cubicBezTo>
                  <a:pt x="2" y="13"/>
                  <a:pt x="3" y="13"/>
                  <a:pt x="3" y="13"/>
                </a:cubicBezTo>
                <a:cubicBezTo>
                  <a:pt x="3" y="13"/>
                  <a:pt x="4" y="13"/>
                  <a:pt x="5" y="13"/>
                </a:cubicBezTo>
                <a:cubicBezTo>
                  <a:pt x="5" y="13"/>
                  <a:pt x="4" y="12"/>
                  <a:pt x="4" y="12"/>
                </a:cubicBezTo>
                <a:cubicBezTo>
                  <a:pt x="4" y="12"/>
                  <a:pt x="5" y="11"/>
                  <a:pt x="5" y="11"/>
                </a:cubicBezTo>
                <a:cubicBezTo>
                  <a:pt x="6" y="10"/>
                  <a:pt x="6" y="9"/>
                  <a:pt x="7" y="7"/>
                </a:cubicBezTo>
                <a:cubicBezTo>
                  <a:pt x="8" y="7"/>
                  <a:pt x="8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9" y="5"/>
                  <a:pt x="9" y="5"/>
                </a:cubicBezTo>
                <a:cubicBezTo>
                  <a:pt x="9" y="5"/>
                  <a:pt x="9" y="5"/>
                  <a:pt x="9" y="5"/>
                </a:cubicBezTo>
                <a:cubicBezTo>
                  <a:pt x="9" y="4"/>
                  <a:pt x="9" y="4"/>
                  <a:pt x="10" y="3"/>
                </a:cubicBezTo>
                <a:cubicBezTo>
                  <a:pt x="11" y="3"/>
                  <a:pt x="11" y="3"/>
                  <a:pt x="12" y="1"/>
                </a:cubicBezTo>
                <a:cubicBezTo>
                  <a:pt x="12" y="2"/>
                  <a:pt x="13" y="2"/>
                  <a:pt x="13" y="2"/>
                </a:cubicBezTo>
                <a:cubicBezTo>
                  <a:pt x="13" y="2"/>
                  <a:pt x="13" y="1"/>
                  <a:pt x="14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0"/>
                  <a:pt x="16" y="0"/>
                  <a:pt x="16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1"/>
                  <a:pt x="17" y="1"/>
                  <a:pt x="17" y="1"/>
                </a:cubicBezTo>
                <a:cubicBezTo>
                  <a:pt x="17" y="1"/>
                  <a:pt x="17" y="1"/>
                  <a:pt x="17" y="1"/>
                </a:cubicBezTo>
                <a:cubicBezTo>
                  <a:pt x="18" y="2"/>
                  <a:pt x="18" y="2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19" y="3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4"/>
                  <a:pt x="21" y="5"/>
                  <a:pt x="21" y="6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0" y="13"/>
                  <a:pt x="20" y="13"/>
                  <a:pt x="20" y="13"/>
                </a:cubicBezTo>
                <a:cubicBezTo>
                  <a:pt x="18" y="15"/>
                  <a:pt x="18" y="15"/>
                  <a:pt x="18" y="15"/>
                </a:cubicBezTo>
                <a:cubicBezTo>
                  <a:pt x="18" y="16"/>
                  <a:pt x="18" y="16"/>
                  <a:pt x="18" y="16"/>
                </a:cubicBezTo>
                <a:cubicBezTo>
                  <a:pt x="16" y="17"/>
                  <a:pt x="14" y="19"/>
                  <a:pt x="13" y="19"/>
                </a:cubicBezTo>
                <a:cubicBezTo>
                  <a:pt x="13" y="20"/>
                  <a:pt x="13" y="20"/>
                  <a:pt x="12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7" y="22"/>
                  <a:pt x="7" y="22"/>
                  <a:pt x="7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6" y="21"/>
                  <a:pt x="6" y="21"/>
                  <a:pt x="5" y="21"/>
                </a:cubicBezTo>
                <a:cubicBezTo>
                  <a:pt x="4" y="22"/>
                  <a:pt x="4" y="23"/>
                  <a:pt x="4" y="24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6"/>
                  <a:pt x="3" y="26"/>
                  <a:pt x="3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3" y="30"/>
                  <a:pt x="3" y="30"/>
                  <a:pt x="3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1"/>
                  <a:pt x="2" y="31"/>
                  <a:pt x="2" y="31"/>
                </a:cubicBezTo>
                <a:cubicBezTo>
                  <a:pt x="2" y="33"/>
                  <a:pt x="2" y="33"/>
                  <a:pt x="2" y="33"/>
                </a:cubicBezTo>
                <a:cubicBezTo>
                  <a:pt x="2" y="33"/>
                  <a:pt x="2" y="33"/>
                  <a:pt x="2" y="34"/>
                </a:cubicBezTo>
                <a:cubicBezTo>
                  <a:pt x="2" y="35"/>
                  <a:pt x="3" y="35"/>
                  <a:pt x="3" y="36"/>
                </a:cubicBezTo>
                <a:cubicBezTo>
                  <a:pt x="3" y="36"/>
                  <a:pt x="3" y="36"/>
                  <a:pt x="4" y="37"/>
                </a:cubicBezTo>
                <a:cubicBezTo>
                  <a:pt x="4" y="37"/>
                  <a:pt x="5" y="38"/>
                  <a:pt x="6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8" y="39"/>
                  <a:pt x="8" y="39"/>
                  <a:pt x="8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4" y="38"/>
                  <a:pt x="15" y="38"/>
                  <a:pt x="15" y="38"/>
                </a:cubicBezTo>
                <a:cubicBezTo>
                  <a:pt x="16" y="37"/>
                  <a:pt x="16" y="37"/>
                  <a:pt x="1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6"/>
                  <a:pt x="17" y="36"/>
                  <a:pt x="17" y="36"/>
                </a:cubicBezTo>
                <a:cubicBezTo>
                  <a:pt x="18" y="36"/>
                  <a:pt x="19" y="36"/>
                  <a:pt x="19" y="35"/>
                </a:cubicBezTo>
                <a:cubicBezTo>
                  <a:pt x="19" y="35"/>
                  <a:pt x="19" y="35"/>
                  <a:pt x="19" y="35"/>
                </a:cubicBezTo>
                <a:cubicBezTo>
                  <a:pt x="19" y="35"/>
                  <a:pt x="19" y="35"/>
                  <a:pt x="20" y="35"/>
                </a:cubicBezTo>
                <a:cubicBezTo>
                  <a:pt x="20" y="34"/>
                  <a:pt x="20" y="34"/>
                  <a:pt x="20" y="34"/>
                </a:cubicBezTo>
                <a:cubicBezTo>
                  <a:pt x="21" y="34"/>
                  <a:pt x="22" y="33"/>
                  <a:pt x="22" y="32"/>
                </a:cubicBezTo>
                <a:cubicBezTo>
                  <a:pt x="22" y="31"/>
                  <a:pt x="23" y="31"/>
                  <a:pt x="23" y="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1" name="Freeform 571"/>
          <p:cNvSpPr>
            <a:spLocks/>
          </p:cNvSpPr>
          <p:nvPr/>
        </p:nvSpPr>
        <p:spPr bwMode="auto">
          <a:xfrm>
            <a:off x="4706938" y="5313363"/>
            <a:ext cx="103187" cy="220663"/>
          </a:xfrm>
          <a:custGeom>
            <a:avLst/>
            <a:gdLst/>
            <a:ahLst/>
            <a:cxnLst>
              <a:cxn ang="0">
                <a:pos x="38" y="8"/>
              </a:cxn>
              <a:cxn ang="0">
                <a:pos x="36" y="4"/>
              </a:cxn>
              <a:cxn ang="0">
                <a:pos x="32" y="3"/>
              </a:cxn>
              <a:cxn ang="0">
                <a:pos x="27" y="4"/>
              </a:cxn>
              <a:cxn ang="0">
                <a:pos x="27" y="5"/>
              </a:cxn>
              <a:cxn ang="0">
                <a:pos x="22" y="13"/>
              </a:cxn>
              <a:cxn ang="0">
                <a:pos x="21" y="18"/>
              </a:cxn>
              <a:cxn ang="0">
                <a:pos x="20" y="22"/>
              </a:cxn>
              <a:cxn ang="0">
                <a:pos x="18" y="29"/>
              </a:cxn>
              <a:cxn ang="0">
                <a:pos x="19" y="32"/>
              </a:cxn>
              <a:cxn ang="0">
                <a:pos x="22" y="31"/>
              </a:cxn>
              <a:cxn ang="0">
                <a:pos x="25" y="31"/>
              </a:cxn>
              <a:cxn ang="0">
                <a:pos x="30" y="31"/>
              </a:cxn>
              <a:cxn ang="0">
                <a:pos x="32" y="31"/>
              </a:cxn>
              <a:cxn ang="0">
                <a:pos x="34" y="32"/>
              </a:cxn>
              <a:cxn ang="0">
                <a:pos x="29" y="33"/>
              </a:cxn>
              <a:cxn ang="0">
                <a:pos x="25" y="34"/>
              </a:cxn>
              <a:cxn ang="0">
                <a:pos x="22" y="35"/>
              </a:cxn>
              <a:cxn ang="0">
                <a:pos x="19" y="34"/>
              </a:cxn>
              <a:cxn ang="0">
                <a:pos x="16" y="37"/>
              </a:cxn>
              <a:cxn ang="0">
                <a:pos x="17" y="41"/>
              </a:cxn>
              <a:cxn ang="0">
                <a:pos x="16" y="47"/>
              </a:cxn>
              <a:cxn ang="0">
                <a:pos x="15" y="52"/>
              </a:cxn>
              <a:cxn ang="0">
                <a:pos x="15" y="56"/>
              </a:cxn>
              <a:cxn ang="0">
                <a:pos x="15" y="61"/>
              </a:cxn>
              <a:cxn ang="0">
                <a:pos x="16" y="69"/>
              </a:cxn>
              <a:cxn ang="0">
                <a:pos x="17" y="76"/>
              </a:cxn>
              <a:cxn ang="0">
                <a:pos x="18" y="80"/>
              </a:cxn>
              <a:cxn ang="0">
                <a:pos x="17" y="82"/>
              </a:cxn>
              <a:cxn ang="0">
                <a:pos x="14" y="76"/>
              </a:cxn>
              <a:cxn ang="0">
                <a:pos x="14" y="73"/>
              </a:cxn>
              <a:cxn ang="0">
                <a:pos x="14" y="69"/>
              </a:cxn>
              <a:cxn ang="0">
                <a:pos x="13" y="62"/>
              </a:cxn>
              <a:cxn ang="0">
                <a:pos x="13" y="59"/>
              </a:cxn>
              <a:cxn ang="0">
                <a:pos x="13" y="53"/>
              </a:cxn>
              <a:cxn ang="0">
                <a:pos x="14" y="48"/>
              </a:cxn>
              <a:cxn ang="0">
                <a:pos x="14" y="39"/>
              </a:cxn>
              <a:cxn ang="0">
                <a:pos x="14" y="35"/>
              </a:cxn>
              <a:cxn ang="0">
                <a:pos x="11" y="36"/>
              </a:cxn>
              <a:cxn ang="0">
                <a:pos x="8" y="36"/>
              </a:cxn>
              <a:cxn ang="0">
                <a:pos x="3" y="36"/>
              </a:cxn>
              <a:cxn ang="0">
                <a:pos x="0" y="33"/>
              </a:cxn>
              <a:cxn ang="0">
                <a:pos x="3" y="32"/>
              </a:cxn>
              <a:cxn ang="0">
                <a:pos x="9" y="32"/>
              </a:cxn>
              <a:cxn ang="0">
                <a:pos x="15" y="33"/>
              </a:cxn>
              <a:cxn ang="0">
                <a:pos x="16" y="29"/>
              </a:cxn>
              <a:cxn ang="0">
                <a:pos x="16" y="24"/>
              </a:cxn>
              <a:cxn ang="0">
                <a:pos x="17" y="22"/>
              </a:cxn>
              <a:cxn ang="0">
                <a:pos x="18" y="18"/>
              </a:cxn>
              <a:cxn ang="0">
                <a:pos x="19" y="14"/>
              </a:cxn>
              <a:cxn ang="0">
                <a:pos x="20" y="10"/>
              </a:cxn>
              <a:cxn ang="0">
                <a:pos x="21" y="9"/>
              </a:cxn>
              <a:cxn ang="0">
                <a:pos x="22" y="6"/>
              </a:cxn>
              <a:cxn ang="0">
                <a:pos x="26" y="1"/>
              </a:cxn>
              <a:cxn ang="0">
                <a:pos x="29" y="1"/>
              </a:cxn>
              <a:cxn ang="0">
                <a:pos x="34" y="1"/>
              </a:cxn>
              <a:cxn ang="0">
                <a:pos x="37" y="3"/>
              </a:cxn>
              <a:cxn ang="0">
                <a:pos x="39" y="8"/>
              </a:cxn>
            </a:cxnLst>
            <a:rect l="0" t="0" r="r" b="b"/>
            <a:pathLst>
              <a:path w="39" h="83">
                <a:moveTo>
                  <a:pt x="39" y="8"/>
                </a:moveTo>
                <a:cubicBezTo>
                  <a:pt x="39" y="8"/>
                  <a:pt x="39" y="8"/>
                  <a:pt x="39" y="9"/>
                </a:cubicBezTo>
                <a:cubicBezTo>
                  <a:pt x="38" y="8"/>
                  <a:pt x="38" y="8"/>
                  <a:pt x="38" y="8"/>
                </a:cubicBezTo>
                <a:cubicBezTo>
                  <a:pt x="38" y="9"/>
                  <a:pt x="38" y="9"/>
                  <a:pt x="38" y="9"/>
                </a:cubicBezTo>
                <a:cubicBezTo>
                  <a:pt x="37" y="7"/>
                  <a:pt x="37" y="7"/>
                  <a:pt x="37" y="7"/>
                </a:cubicBezTo>
                <a:cubicBezTo>
                  <a:pt x="36" y="6"/>
                  <a:pt x="36" y="5"/>
                  <a:pt x="36" y="4"/>
                </a:cubicBezTo>
                <a:cubicBezTo>
                  <a:pt x="35" y="4"/>
                  <a:pt x="35" y="4"/>
                  <a:pt x="35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3" y="4"/>
                  <a:pt x="33" y="3"/>
                  <a:pt x="32" y="3"/>
                </a:cubicBezTo>
                <a:cubicBezTo>
                  <a:pt x="31" y="4"/>
                  <a:pt x="31" y="4"/>
                  <a:pt x="31" y="4"/>
                </a:cubicBezTo>
                <a:cubicBezTo>
                  <a:pt x="30" y="4"/>
                  <a:pt x="30" y="4"/>
                  <a:pt x="29" y="4"/>
                </a:cubicBezTo>
                <a:cubicBezTo>
                  <a:pt x="27" y="4"/>
                  <a:pt x="27" y="4"/>
                  <a:pt x="27" y="4"/>
                </a:cubicBezTo>
                <a:cubicBezTo>
                  <a:pt x="27" y="4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7" y="5"/>
                  <a:pt x="27" y="5"/>
                  <a:pt x="27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5"/>
                  <a:pt x="25" y="7"/>
                  <a:pt x="23" y="10"/>
                </a:cubicBezTo>
                <a:cubicBezTo>
                  <a:pt x="23" y="11"/>
                  <a:pt x="23" y="12"/>
                  <a:pt x="2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2" y="14"/>
                  <a:pt x="21" y="15"/>
                  <a:pt x="21" y="16"/>
                </a:cubicBezTo>
                <a:cubicBezTo>
                  <a:pt x="21" y="18"/>
                  <a:pt x="21" y="18"/>
                  <a:pt x="21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20" y="20"/>
                  <a:pt x="20" y="20"/>
                  <a:pt x="20" y="21"/>
                </a:cubicBezTo>
                <a:cubicBezTo>
                  <a:pt x="20" y="22"/>
                  <a:pt x="20" y="22"/>
                  <a:pt x="20" y="22"/>
                </a:cubicBezTo>
                <a:cubicBezTo>
                  <a:pt x="18" y="25"/>
                  <a:pt x="18" y="25"/>
                  <a:pt x="18" y="25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8" y="28"/>
                  <a:pt x="18" y="29"/>
                </a:cubicBezTo>
                <a:cubicBezTo>
                  <a:pt x="18" y="29"/>
                  <a:pt x="18" y="30"/>
                  <a:pt x="18" y="30"/>
                </a:cubicBezTo>
                <a:cubicBezTo>
                  <a:pt x="18" y="31"/>
                  <a:pt x="18" y="32"/>
                  <a:pt x="19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20" y="31"/>
                  <a:pt x="20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2" y="31"/>
                  <a:pt x="22" y="31"/>
                </a:cubicBezTo>
                <a:cubicBezTo>
                  <a:pt x="22" y="31"/>
                  <a:pt x="23" y="31"/>
                  <a:pt x="23" y="31"/>
                </a:cubicBezTo>
                <a:cubicBezTo>
                  <a:pt x="24" y="31"/>
                  <a:pt x="24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1"/>
                  <a:pt x="26" y="31"/>
                </a:cubicBezTo>
                <a:cubicBezTo>
                  <a:pt x="27" y="31"/>
                  <a:pt x="27" y="31"/>
                  <a:pt x="28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0" y="31"/>
                  <a:pt x="30" y="31"/>
                  <a:pt x="3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3" y="32"/>
                  <a:pt x="33" y="32"/>
                  <a:pt x="33" y="32"/>
                </a:cubicBezTo>
                <a:cubicBezTo>
                  <a:pt x="34" y="32"/>
                  <a:pt x="34" y="31"/>
                  <a:pt x="34" y="31"/>
                </a:cubicBezTo>
                <a:cubicBezTo>
                  <a:pt x="34" y="31"/>
                  <a:pt x="34" y="32"/>
                  <a:pt x="34" y="32"/>
                </a:cubicBezTo>
                <a:cubicBezTo>
                  <a:pt x="34" y="32"/>
                  <a:pt x="34" y="32"/>
                  <a:pt x="34" y="33"/>
                </a:cubicBezTo>
                <a:cubicBezTo>
                  <a:pt x="32" y="34"/>
                  <a:pt x="32" y="34"/>
                  <a:pt x="32" y="34"/>
                </a:cubicBezTo>
                <a:cubicBezTo>
                  <a:pt x="29" y="33"/>
                  <a:pt x="29" y="33"/>
                  <a:pt x="29" y="33"/>
                </a:cubicBezTo>
                <a:cubicBezTo>
                  <a:pt x="29" y="33"/>
                  <a:pt x="28" y="34"/>
                  <a:pt x="27" y="34"/>
                </a:cubicBezTo>
                <a:cubicBezTo>
                  <a:pt x="27" y="33"/>
                  <a:pt x="27" y="33"/>
                  <a:pt x="26" y="33"/>
                </a:cubicBezTo>
                <a:cubicBezTo>
                  <a:pt x="26" y="33"/>
                  <a:pt x="26" y="33"/>
                  <a:pt x="25" y="34"/>
                </a:cubicBezTo>
                <a:cubicBezTo>
                  <a:pt x="24" y="34"/>
                  <a:pt x="24" y="34"/>
                  <a:pt x="23" y="34"/>
                </a:cubicBezTo>
                <a:cubicBezTo>
                  <a:pt x="23" y="34"/>
                  <a:pt x="23" y="34"/>
                  <a:pt x="23" y="34"/>
                </a:cubicBezTo>
                <a:cubicBezTo>
                  <a:pt x="22" y="35"/>
                  <a:pt x="22" y="35"/>
                  <a:pt x="22" y="35"/>
                </a:cubicBezTo>
                <a:cubicBezTo>
                  <a:pt x="21" y="34"/>
                  <a:pt x="21" y="34"/>
                  <a:pt x="21" y="34"/>
                </a:cubicBez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4"/>
                  <a:pt x="19" y="34"/>
                </a:cubicBezTo>
                <a:cubicBezTo>
                  <a:pt x="19" y="35"/>
                  <a:pt x="19" y="35"/>
                  <a:pt x="19" y="35"/>
                </a:cubicBezTo>
                <a:cubicBezTo>
                  <a:pt x="18" y="35"/>
                  <a:pt x="18" y="36"/>
                  <a:pt x="17" y="36"/>
                </a:cubicBezTo>
                <a:cubicBezTo>
                  <a:pt x="16" y="37"/>
                  <a:pt x="16" y="37"/>
                  <a:pt x="16" y="37"/>
                </a:cubicBezTo>
                <a:cubicBezTo>
                  <a:pt x="17" y="38"/>
                  <a:pt x="17" y="38"/>
                  <a:pt x="17" y="38"/>
                </a:cubicBezTo>
                <a:cubicBezTo>
                  <a:pt x="16" y="39"/>
                  <a:pt x="16" y="39"/>
                  <a:pt x="16" y="39"/>
                </a:cubicBezTo>
                <a:cubicBezTo>
                  <a:pt x="17" y="41"/>
                  <a:pt x="17" y="41"/>
                  <a:pt x="17" y="41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6"/>
                  <a:pt x="16" y="46"/>
                  <a:pt x="16" y="46"/>
                </a:cubicBezTo>
                <a:cubicBezTo>
                  <a:pt x="16" y="47"/>
                  <a:pt x="16" y="47"/>
                  <a:pt x="16" y="47"/>
                </a:cubicBezTo>
                <a:cubicBezTo>
                  <a:pt x="16" y="49"/>
                  <a:pt x="16" y="49"/>
                  <a:pt x="16" y="49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4"/>
                </a:cubicBezTo>
                <a:cubicBezTo>
                  <a:pt x="15" y="54"/>
                  <a:pt x="15" y="55"/>
                  <a:pt x="15" y="56"/>
                </a:cubicBezTo>
                <a:cubicBezTo>
                  <a:pt x="15" y="58"/>
                  <a:pt x="15" y="58"/>
                  <a:pt x="15" y="58"/>
                </a:cubicBezTo>
                <a:cubicBezTo>
                  <a:pt x="15" y="59"/>
                  <a:pt x="15" y="59"/>
                  <a:pt x="15" y="60"/>
                </a:cubicBezTo>
                <a:cubicBezTo>
                  <a:pt x="15" y="61"/>
                  <a:pt x="15" y="61"/>
                  <a:pt x="15" y="61"/>
                </a:cubicBezTo>
                <a:cubicBezTo>
                  <a:pt x="16" y="63"/>
                  <a:pt x="16" y="63"/>
                  <a:pt x="16" y="63"/>
                </a:cubicBezTo>
                <a:cubicBezTo>
                  <a:pt x="15" y="64"/>
                  <a:pt x="15" y="64"/>
                  <a:pt x="15" y="64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4"/>
                  <a:pt x="16" y="74"/>
                  <a:pt x="16" y="74"/>
                </a:cubicBezTo>
                <a:cubicBezTo>
                  <a:pt x="18" y="76"/>
                  <a:pt x="18" y="76"/>
                  <a:pt x="18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7" y="77"/>
                  <a:pt x="17" y="77"/>
                  <a:pt x="17" y="77"/>
                </a:cubicBezTo>
                <a:cubicBezTo>
                  <a:pt x="18" y="78"/>
                  <a:pt x="18" y="79"/>
                  <a:pt x="18" y="80"/>
                </a:cubicBezTo>
                <a:cubicBezTo>
                  <a:pt x="18" y="80"/>
                  <a:pt x="18" y="80"/>
                  <a:pt x="18" y="80"/>
                </a:cubicBezTo>
                <a:cubicBezTo>
                  <a:pt x="18" y="81"/>
                  <a:pt x="18" y="81"/>
                  <a:pt x="18" y="82"/>
                </a:cubicBezTo>
                <a:cubicBezTo>
                  <a:pt x="18" y="82"/>
                  <a:pt x="18" y="83"/>
                  <a:pt x="17" y="83"/>
                </a:cubicBezTo>
                <a:cubicBezTo>
                  <a:pt x="17" y="82"/>
                  <a:pt x="17" y="82"/>
                  <a:pt x="17" y="82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80"/>
                  <a:pt x="16" y="80"/>
                  <a:pt x="16" y="80"/>
                </a:cubicBezTo>
                <a:cubicBezTo>
                  <a:pt x="14" y="76"/>
                  <a:pt x="14" y="76"/>
                  <a:pt x="14" y="76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4"/>
                  <a:pt x="14" y="74"/>
                  <a:pt x="14" y="74"/>
                </a:cubicBezTo>
                <a:cubicBezTo>
                  <a:pt x="14" y="73"/>
                  <a:pt x="14" y="73"/>
                  <a:pt x="14" y="73"/>
                </a:cubicBezTo>
                <a:cubicBezTo>
                  <a:pt x="14" y="71"/>
                  <a:pt x="14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4" y="70"/>
                  <a:pt x="14" y="69"/>
                  <a:pt x="14" y="69"/>
                </a:cubicBezTo>
                <a:cubicBezTo>
                  <a:pt x="14" y="69"/>
                  <a:pt x="14" y="68"/>
                  <a:pt x="14" y="68"/>
                </a:cubicBezTo>
                <a:cubicBezTo>
                  <a:pt x="14" y="67"/>
                  <a:pt x="14" y="67"/>
                  <a:pt x="14" y="67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0"/>
                  <a:pt x="13" y="60"/>
                  <a:pt x="13" y="60"/>
                </a:cubicBezTo>
                <a:cubicBezTo>
                  <a:pt x="13" y="59"/>
                  <a:pt x="13" y="59"/>
                  <a:pt x="13" y="59"/>
                </a:cubicBezTo>
                <a:cubicBezTo>
                  <a:pt x="13" y="58"/>
                  <a:pt x="13" y="58"/>
                  <a:pt x="13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2"/>
                  <a:pt x="13" y="52"/>
                  <a:pt x="13" y="52"/>
                </a:cubicBezTo>
                <a:cubicBezTo>
                  <a:pt x="13" y="49"/>
                  <a:pt x="13" y="49"/>
                  <a:pt x="13" y="49"/>
                </a:cubicBezTo>
                <a:cubicBezTo>
                  <a:pt x="14" y="48"/>
                  <a:pt x="14" y="48"/>
                  <a:pt x="14" y="48"/>
                </a:cubicBezTo>
                <a:cubicBezTo>
                  <a:pt x="13" y="45"/>
                  <a:pt x="13" y="45"/>
                  <a:pt x="13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39"/>
                  <a:pt x="14" y="39"/>
                  <a:pt x="14" y="39"/>
                </a:cubicBezTo>
                <a:cubicBezTo>
                  <a:pt x="14" y="39"/>
                  <a:pt x="15" y="38"/>
                  <a:pt x="15" y="38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5" y="36"/>
                  <a:pt x="14" y="35"/>
                </a:cubicBezTo>
                <a:cubicBezTo>
                  <a:pt x="13" y="36"/>
                  <a:pt x="13" y="36"/>
                  <a:pt x="13" y="36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6"/>
                  <a:pt x="11" y="36"/>
                  <a:pt x="11" y="36"/>
                </a:cubicBezTo>
                <a:cubicBezTo>
                  <a:pt x="10" y="35"/>
                  <a:pt x="10" y="35"/>
                  <a:pt x="10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7" y="35"/>
                  <a:pt x="7" y="35"/>
                  <a:pt x="7" y="35"/>
                </a:cubicBezTo>
                <a:cubicBezTo>
                  <a:pt x="4" y="36"/>
                  <a:pt x="4" y="36"/>
                  <a:pt x="4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3" y="36"/>
                  <a:pt x="3" y="36"/>
                  <a:pt x="3" y="36"/>
                </a:cubicBezTo>
                <a:cubicBezTo>
                  <a:pt x="2" y="36"/>
                  <a:pt x="1" y="35"/>
                  <a:pt x="1" y="35"/>
                </a:cubicBezTo>
                <a:cubicBezTo>
                  <a:pt x="0" y="35"/>
                  <a:pt x="0" y="34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2"/>
                  <a:pt x="1" y="32"/>
                  <a:pt x="1" y="32"/>
                </a:cubicBezTo>
                <a:cubicBezTo>
                  <a:pt x="1" y="32"/>
                  <a:pt x="2" y="32"/>
                  <a:pt x="3" y="32"/>
                </a:cubicBezTo>
                <a:cubicBezTo>
                  <a:pt x="3" y="33"/>
                  <a:pt x="3" y="33"/>
                  <a:pt x="3" y="33"/>
                </a:cubicBezTo>
                <a:cubicBezTo>
                  <a:pt x="6" y="32"/>
                  <a:pt x="6" y="32"/>
                  <a:pt x="6" y="32"/>
                </a:cubicBezTo>
                <a:cubicBezTo>
                  <a:pt x="9" y="32"/>
                  <a:pt x="9" y="32"/>
                  <a:pt x="9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4" y="32"/>
                  <a:pt x="14" y="32"/>
                  <a:pt x="15" y="33"/>
                </a:cubicBezTo>
                <a:cubicBezTo>
                  <a:pt x="15" y="32"/>
                  <a:pt x="15" y="32"/>
                  <a:pt x="16" y="32"/>
                </a:cubicBezTo>
                <a:cubicBezTo>
                  <a:pt x="15" y="31"/>
                  <a:pt x="15" y="31"/>
                  <a:pt x="15" y="31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28"/>
                  <a:pt x="16" y="28"/>
                  <a:pt x="16" y="28"/>
                </a:cubicBezTo>
                <a:cubicBezTo>
                  <a:pt x="16" y="27"/>
                  <a:pt x="16" y="27"/>
                  <a:pt x="16" y="26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3"/>
                  <a:pt x="16" y="23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2"/>
                  <a:pt x="17" y="22"/>
                </a:cubicBezTo>
                <a:cubicBezTo>
                  <a:pt x="17" y="21"/>
                  <a:pt x="17" y="21"/>
                  <a:pt x="17" y="21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6"/>
                  <a:pt x="18" y="16"/>
                  <a:pt x="18" y="16"/>
                </a:cubicBezTo>
                <a:cubicBezTo>
                  <a:pt x="19" y="16"/>
                  <a:pt x="19" y="15"/>
                  <a:pt x="19" y="14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9" y="13"/>
                  <a:pt x="19" y="13"/>
                </a:cubicBezTo>
                <a:cubicBezTo>
                  <a:pt x="20" y="12"/>
                  <a:pt x="20" y="12"/>
                  <a:pt x="20" y="11"/>
                </a:cubicBezTo>
                <a:cubicBezTo>
                  <a:pt x="20" y="11"/>
                  <a:pt x="20" y="11"/>
                  <a:pt x="20" y="10"/>
                </a:cubicBezTo>
                <a:cubicBezTo>
                  <a:pt x="21" y="10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8"/>
                  <a:pt x="21" y="8"/>
                  <a:pt x="21" y="8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2" y="6"/>
                </a:cubicBezTo>
                <a:cubicBezTo>
                  <a:pt x="22" y="5"/>
                  <a:pt x="23" y="4"/>
                  <a:pt x="23" y="3"/>
                </a:cubicBezTo>
                <a:cubicBezTo>
                  <a:pt x="24" y="3"/>
                  <a:pt x="24" y="3"/>
                  <a:pt x="25" y="2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1" y="0"/>
                  <a:pt x="31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4" y="1"/>
                  <a:pt x="34" y="1"/>
                </a:cubicBezTo>
                <a:cubicBezTo>
                  <a:pt x="34" y="1"/>
                  <a:pt x="35" y="1"/>
                  <a:pt x="35" y="1"/>
                </a:cubicBezTo>
                <a:cubicBezTo>
                  <a:pt x="35" y="1"/>
                  <a:pt x="36" y="1"/>
                  <a:pt x="36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8" y="4"/>
                  <a:pt x="38" y="5"/>
                  <a:pt x="39" y="5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8"/>
                  <a:pt x="39" y="8"/>
                  <a:pt x="39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2" name="Freeform 572"/>
          <p:cNvSpPr>
            <a:spLocks noEditPoints="1"/>
          </p:cNvSpPr>
          <p:nvPr/>
        </p:nvSpPr>
        <p:spPr bwMode="auto">
          <a:xfrm>
            <a:off x="4805363" y="5376863"/>
            <a:ext cx="71437" cy="101600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24" y="14"/>
              </a:cxn>
              <a:cxn ang="0">
                <a:pos x="24" y="11"/>
              </a:cxn>
              <a:cxn ang="0">
                <a:pos x="22" y="8"/>
              </a:cxn>
              <a:cxn ang="0">
                <a:pos x="22" y="8"/>
              </a:cxn>
              <a:cxn ang="0">
                <a:pos x="21" y="6"/>
              </a:cxn>
              <a:cxn ang="0">
                <a:pos x="20" y="4"/>
              </a:cxn>
              <a:cxn ang="0">
                <a:pos x="15" y="2"/>
              </a:cxn>
              <a:cxn ang="0">
                <a:pos x="11" y="7"/>
              </a:cxn>
              <a:cxn ang="0">
                <a:pos x="8" y="10"/>
              </a:cxn>
              <a:cxn ang="0">
                <a:pos x="6" y="14"/>
              </a:cxn>
              <a:cxn ang="0">
                <a:pos x="5" y="18"/>
              </a:cxn>
              <a:cxn ang="0">
                <a:pos x="3" y="21"/>
              </a:cxn>
              <a:cxn ang="0">
                <a:pos x="3" y="23"/>
              </a:cxn>
              <a:cxn ang="0">
                <a:pos x="3" y="29"/>
              </a:cxn>
              <a:cxn ang="0">
                <a:pos x="4" y="34"/>
              </a:cxn>
              <a:cxn ang="0">
                <a:pos x="6" y="35"/>
              </a:cxn>
              <a:cxn ang="0">
                <a:pos x="9" y="35"/>
              </a:cxn>
              <a:cxn ang="0">
                <a:pos x="11" y="34"/>
              </a:cxn>
              <a:cxn ang="0">
                <a:pos x="14" y="33"/>
              </a:cxn>
              <a:cxn ang="0">
                <a:pos x="16" y="31"/>
              </a:cxn>
              <a:cxn ang="0">
                <a:pos x="20" y="29"/>
              </a:cxn>
              <a:cxn ang="0">
                <a:pos x="22" y="27"/>
              </a:cxn>
              <a:cxn ang="0">
                <a:pos x="24" y="23"/>
              </a:cxn>
              <a:cxn ang="0">
                <a:pos x="24" y="21"/>
              </a:cxn>
              <a:cxn ang="0">
                <a:pos x="24" y="20"/>
              </a:cxn>
              <a:cxn ang="0">
                <a:pos x="24" y="17"/>
              </a:cxn>
              <a:cxn ang="0">
                <a:pos x="27" y="17"/>
              </a:cxn>
              <a:cxn ang="0">
                <a:pos x="26" y="22"/>
              </a:cxn>
              <a:cxn ang="0">
                <a:pos x="24" y="26"/>
              </a:cxn>
              <a:cxn ang="0">
                <a:pos x="22" y="28"/>
              </a:cxn>
              <a:cxn ang="0">
                <a:pos x="20" y="31"/>
              </a:cxn>
              <a:cxn ang="0">
                <a:pos x="17" y="34"/>
              </a:cxn>
              <a:cxn ang="0">
                <a:pos x="12" y="36"/>
              </a:cxn>
              <a:cxn ang="0">
                <a:pos x="9" y="38"/>
              </a:cxn>
              <a:cxn ang="0">
                <a:pos x="6" y="38"/>
              </a:cxn>
              <a:cxn ang="0">
                <a:pos x="1" y="33"/>
              </a:cxn>
              <a:cxn ang="0">
                <a:pos x="0" y="27"/>
              </a:cxn>
              <a:cxn ang="0">
                <a:pos x="0" y="23"/>
              </a:cxn>
              <a:cxn ang="0">
                <a:pos x="2" y="20"/>
              </a:cxn>
              <a:cxn ang="0">
                <a:pos x="3" y="18"/>
              </a:cxn>
              <a:cxn ang="0">
                <a:pos x="4" y="14"/>
              </a:cxn>
              <a:cxn ang="0">
                <a:pos x="5" y="10"/>
              </a:cxn>
              <a:cxn ang="0">
                <a:pos x="6" y="7"/>
              </a:cxn>
              <a:cxn ang="0">
                <a:pos x="7" y="5"/>
              </a:cxn>
              <a:cxn ang="0">
                <a:pos x="11" y="0"/>
              </a:cxn>
              <a:cxn ang="0">
                <a:pos x="15" y="0"/>
              </a:cxn>
              <a:cxn ang="0">
                <a:pos x="18" y="1"/>
              </a:cxn>
              <a:cxn ang="0">
                <a:pos x="21" y="2"/>
              </a:cxn>
              <a:cxn ang="0">
                <a:pos x="24" y="5"/>
              </a:cxn>
              <a:cxn ang="0">
                <a:pos x="26" y="12"/>
              </a:cxn>
            </a:cxnLst>
            <a:rect l="0" t="0" r="r" b="b"/>
            <a:pathLst>
              <a:path w="27" h="38">
                <a:moveTo>
                  <a:pt x="24" y="17"/>
                </a:moveTo>
                <a:cubicBezTo>
                  <a:pt x="25" y="17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4" y="15"/>
                  <a:pt x="24" y="15"/>
                  <a:pt x="24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4" y="14"/>
                </a:cubicBezTo>
                <a:cubicBezTo>
                  <a:pt x="24" y="14"/>
                  <a:pt x="24" y="14"/>
                  <a:pt x="24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2" y="9"/>
                  <a:pt x="22" y="9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7"/>
                  <a:pt x="22" y="7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0" y="5"/>
                  <a:pt x="20" y="5"/>
                  <a:pt x="20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2"/>
                  <a:pt x="13" y="3"/>
                  <a:pt x="13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7" y="12"/>
                  <a:pt x="7" y="12"/>
                  <a:pt x="7" y="12"/>
                </a:cubicBezTo>
                <a:cubicBezTo>
                  <a:pt x="6" y="13"/>
                  <a:pt x="6" y="13"/>
                  <a:pt x="6" y="13"/>
                </a:cubicBezTo>
                <a:cubicBezTo>
                  <a:pt x="6" y="13"/>
                  <a:pt x="6" y="13"/>
                  <a:pt x="6" y="14"/>
                </a:cubicBezTo>
                <a:cubicBezTo>
                  <a:pt x="6" y="15"/>
                  <a:pt x="6" y="15"/>
                  <a:pt x="6" y="15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7"/>
                  <a:pt x="5" y="18"/>
                </a:cubicBezTo>
                <a:cubicBezTo>
                  <a:pt x="5" y="18"/>
                  <a:pt x="5" y="18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3"/>
                  <a:pt x="3" y="23"/>
                  <a:pt x="3" y="23"/>
                </a:cubicBezTo>
                <a:cubicBezTo>
                  <a:pt x="2" y="26"/>
                  <a:pt x="2" y="26"/>
                  <a:pt x="2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9"/>
                  <a:pt x="3" y="29"/>
                  <a:pt x="3" y="29"/>
                </a:cubicBezTo>
                <a:cubicBezTo>
                  <a:pt x="2" y="30"/>
                  <a:pt x="2" y="30"/>
                  <a:pt x="2" y="30"/>
                </a:cubicBezTo>
                <a:cubicBezTo>
                  <a:pt x="2" y="32"/>
                  <a:pt x="2" y="32"/>
                  <a:pt x="2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4"/>
                  <a:pt x="11" y="34"/>
                  <a:pt x="11" y="34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3" y="34"/>
                  <a:pt x="13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5" y="32"/>
                  <a:pt x="15" y="32"/>
                  <a:pt x="15" y="32"/>
                </a:cubicBezTo>
                <a:cubicBezTo>
                  <a:pt x="16" y="32"/>
                  <a:pt x="16" y="31"/>
                  <a:pt x="16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6"/>
                  <a:pt x="22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4" y="22"/>
                  <a:pt x="25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19"/>
                  <a:pt x="24" y="19"/>
                  <a:pt x="24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4" y="17"/>
                </a:cubicBezTo>
                <a:close/>
                <a:moveTo>
                  <a:pt x="27" y="15"/>
                </a:moveTo>
                <a:cubicBezTo>
                  <a:pt x="26" y="17"/>
                  <a:pt x="26" y="17"/>
                  <a:pt x="26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6" y="20"/>
                  <a:pt x="26" y="20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5" y="23"/>
                  <a:pt x="25" y="23"/>
                  <a:pt x="25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4" y="25"/>
                  <a:pt x="24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1" y="30"/>
                  <a:pt x="21" y="30"/>
                  <a:pt x="21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18" y="32"/>
                  <a:pt x="18" y="33"/>
                  <a:pt x="18" y="33"/>
                </a:cubicBezTo>
                <a:cubicBezTo>
                  <a:pt x="18" y="33"/>
                  <a:pt x="17" y="33"/>
                  <a:pt x="17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5"/>
                  <a:pt x="15" y="35"/>
                  <a:pt x="13" y="36"/>
                </a:cubicBezTo>
                <a:cubicBezTo>
                  <a:pt x="13" y="36"/>
                  <a:pt x="13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7"/>
                  <a:pt x="10" y="37"/>
                  <a:pt x="9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6"/>
                  <a:pt x="2" y="35"/>
                  <a:pt x="1" y="34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4"/>
                  <a:pt x="0" y="24"/>
                  <a:pt x="0" y="23"/>
                </a:cubicBezTo>
                <a:cubicBezTo>
                  <a:pt x="0" y="23"/>
                  <a:pt x="1" y="22"/>
                  <a:pt x="1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1" y="21"/>
                  <a:pt x="1" y="20"/>
                  <a:pt x="2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3" y="19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4" y="14"/>
                  <a:pt x="4" y="14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4" y="11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5"/>
                </a:cubicBezTo>
                <a:cubicBezTo>
                  <a:pt x="7" y="4"/>
                  <a:pt x="7" y="4"/>
                  <a:pt x="7" y="3"/>
                </a:cubicBezTo>
                <a:cubicBezTo>
                  <a:pt x="9" y="3"/>
                  <a:pt x="10" y="2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0"/>
                  <a:pt x="14" y="0"/>
                  <a:pt x="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7" y="0"/>
                  <a:pt x="18" y="1"/>
                  <a:pt x="18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0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2"/>
                  <a:pt x="26" y="12"/>
                  <a:pt x="26" y="12"/>
                </a:cubicBezTo>
                <a:cubicBezTo>
                  <a:pt x="27" y="15"/>
                  <a:pt x="27" y="15"/>
                  <a:pt x="27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3" name="Freeform 573"/>
          <p:cNvSpPr>
            <a:spLocks noEditPoints="1"/>
          </p:cNvSpPr>
          <p:nvPr/>
        </p:nvSpPr>
        <p:spPr bwMode="auto">
          <a:xfrm>
            <a:off x="4895850" y="5376863"/>
            <a:ext cx="71437" cy="101600"/>
          </a:xfrm>
          <a:custGeom>
            <a:avLst/>
            <a:gdLst/>
            <a:ahLst/>
            <a:cxnLst>
              <a:cxn ang="0">
                <a:pos x="25" y="16"/>
              </a:cxn>
              <a:cxn ang="0">
                <a:pos x="25" y="14"/>
              </a:cxn>
              <a:cxn ang="0">
                <a:pos x="24" y="11"/>
              </a:cxn>
              <a:cxn ang="0">
                <a:pos x="23" y="8"/>
              </a:cxn>
              <a:cxn ang="0">
                <a:pos x="22" y="8"/>
              </a:cxn>
              <a:cxn ang="0">
                <a:pos x="21" y="6"/>
              </a:cxn>
              <a:cxn ang="0">
                <a:pos x="20" y="4"/>
              </a:cxn>
              <a:cxn ang="0">
                <a:pos x="16" y="2"/>
              </a:cxn>
              <a:cxn ang="0">
                <a:pos x="12" y="7"/>
              </a:cxn>
              <a:cxn ang="0">
                <a:pos x="8" y="10"/>
              </a:cxn>
              <a:cxn ang="0">
                <a:pos x="6" y="14"/>
              </a:cxn>
              <a:cxn ang="0">
                <a:pos x="5" y="18"/>
              </a:cxn>
              <a:cxn ang="0">
                <a:pos x="4" y="21"/>
              </a:cxn>
              <a:cxn ang="0">
                <a:pos x="4" y="23"/>
              </a:cxn>
              <a:cxn ang="0">
                <a:pos x="3" y="29"/>
              </a:cxn>
              <a:cxn ang="0">
                <a:pos x="4" y="34"/>
              </a:cxn>
              <a:cxn ang="0">
                <a:pos x="6" y="35"/>
              </a:cxn>
              <a:cxn ang="0">
                <a:pos x="10" y="35"/>
              </a:cxn>
              <a:cxn ang="0">
                <a:pos x="12" y="34"/>
              </a:cxn>
              <a:cxn ang="0">
                <a:pos x="14" y="33"/>
              </a:cxn>
              <a:cxn ang="0">
                <a:pos x="17" y="31"/>
              </a:cxn>
              <a:cxn ang="0">
                <a:pos x="20" y="29"/>
              </a:cxn>
              <a:cxn ang="0">
                <a:pos x="22" y="27"/>
              </a:cxn>
              <a:cxn ang="0">
                <a:pos x="24" y="23"/>
              </a:cxn>
              <a:cxn ang="0">
                <a:pos x="24" y="21"/>
              </a:cxn>
              <a:cxn ang="0">
                <a:pos x="25" y="20"/>
              </a:cxn>
              <a:cxn ang="0">
                <a:pos x="25" y="17"/>
              </a:cxn>
              <a:cxn ang="0">
                <a:pos x="27" y="17"/>
              </a:cxn>
              <a:cxn ang="0">
                <a:pos x="26" y="22"/>
              </a:cxn>
              <a:cxn ang="0">
                <a:pos x="24" y="26"/>
              </a:cxn>
              <a:cxn ang="0">
                <a:pos x="22" y="28"/>
              </a:cxn>
              <a:cxn ang="0">
                <a:pos x="20" y="31"/>
              </a:cxn>
              <a:cxn ang="0">
                <a:pos x="17" y="34"/>
              </a:cxn>
              <a:cxn ang="0">
                <a:pos x="12" y="36"/>
              </a:cxn>
              <a:cxn ang="0">
                <a:pos x="9" y="38"/>
              </a:cxn>
              <a:cxn ang="0">
                <a:pos x="6" y="38"/>
              </a:cxn>
              <a:cxn ang="0">
                <a:pos x="2" y="33"/>
              </a:cxn>
              <a:cxn ang="0">
                <a:pos x="0" y="27"/>
              </a:cxn>
              <a:cxn ang="0">
                <a:pos x="1" y="23"/>
              </a:cxn>
              <a:cxn ang="0">
                <a:pos x="2" y="20"/>
              </a:cxn>
              <a:cxn ang="0">
                <a:pos x="3" y="18"/>
              </a:cxn>
              <a:cxn ang="0">
                <a:pos x="4" y="14"/>
              </a:cxn>
              <a:cxn ang="0">
                <a:pos x="5" y="10"/>
              </a:cxn>
              <a:cxn ang="0">
                <a:pos x="6" y="7"/>
              </a:cxn>
              <a:cxn ang="0">
                <a:pos x="8" y="5"/>
              </a:cxn>
              <a:cxn ang="0">
                <a:pos x="12" y="0"/>
              </a:cxn>
              <a:cxn ang="0">
                <a:pos x="15" y="0"/>
              </a:cxn>
              <a:cxn ang="0">
                <a:pos x="19" y="1"/>
              </a:cxn>
              <a:cxn ang="0">
                <a:pos x="21" y="2"/>
              </a:cxn>
              <a:cxn ang="0">
                <a:pos x="24" y="5"/>
              </a:cxn>
              <a:cxn ang="0">
                <a:pos x="27" y="12"/>
              </a:cxn>
            </a:cxnLst>
            <a:rect l="0" t="0" r="r" b="b"/>
            <a:pathLst>
              <a:path w="27" h="38">
                <a:moveTo>
                  <a:pt x="25" y="17"/>
                </a:moveTo>
                <a:cubicBezTo>
                  <a:pt x="25" y="17"/>
                  <a:pt x="25" y="16"/>
                  <a:pt x="25" y="16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1"/>
                  <a:pt x="24" y="11"/>
                  <a:pt x="24" y="11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3" y="9"/>
                  <a:pt x="23" y="9"/>
                </a:cubicBezTo>
                <a:cubicBezTo>
                  <a:pt x="23" y="8"/>
                  <a:pt x="23" y="8"/>
                  <a:pt x="23" y="8"/>
                </a:cubicBezTo>
                <a:cubicBezTo>
                  <a:pt x="23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8"/>
                  <a:pt x="22" y="8"/>
                </a:cubicBezTo>
                <a:cubicBezTo>
                  <a:pt x="22" y="8"/>
                  <a:pt x="22" y="7"/>
                  <a:pt x="22" y="7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2"/>
                  <a:pt x="16" y="2"/>
                  <a:pt x="16" y="2"/>
                </a:cubicBezTo>
                <a:cubicBezTo>
                  <a:pt x="14" y="2"/>
                  <a:pt x="13" y="3"/>
                  <a:pt x="13" y="4"/>
                </a:cubicBezTo>
                <a:cubicBezTo>
                  <a:pt x="13" y="7"/>
                  <a:pt x="13" y="7"/>
                  <a:pt x="13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2"/>
                  <a:pt x="8" y="12"/>
                  <a:pt x="8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6" y="13"/>
                  <a:pt x="6" y="14"/>
                </a:cubicBezTo>
                <a:cubicBezTo>
                  <a:pt x="6" y="15"/>
                  <a:pt x="7" y="15"/>
                  <a:pt x="7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8"/>
                </a:cubicBezTo>
                <a:cubicBezTo>
                  <a:pt x="5" y="18"/>
                  <a:pt x="5" y="18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3" y="26"/>
                  <a:pt x="3" y="26"/>
                  <a:pt x="3" y="26"/>
                </a:cubicBezTo>
                <a:cubicBezTo>
                  <a:pt x="3" y="27"/>
                  <a:pt x="3" y="27"/>
                  <a:pt x="3" y="27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30"/>
                  <a:pt x="3" y="30"/>
                  <a:pt x="3" y="30"/>
                </a:cubicBezTo>
                <a:cubicBezTo>
                  <a:pt x="3" y="32"/>
                  <a:pt x="3" y="32"/>
                  <a:pt x="3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4"/>
                  <a:pt x="4" y="34"/>
                  <a:pt x="5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1" y="35"/>
                  <a:pt x="11" y="35"/>
                  <a:pt x="11" y="35"/>
                </a:cubicBezTo>
                <a:cubicBezTo>
                  <a:pt x="11" y="34"/>
                  <a:pt x="11" y="34"/>
                  <a:pt x="11" y="34"/>
                </a:cubicBezTo>
                <a:cubicBezTo>
                  <a:pt x="12" y="34"/>
                  <a:pt x="12" y="34"/>
                  <a:pt x="12" y="34"/>
                </a:cubicBezTo>
                <a:cubicBezTo>
                  <a:pt x="13" y="34"/>
                  <a:pt x="13" y="34"/>
                  <a:pt x="13" y="33"/>
                </a:cubicBezTo>
                <a:cubicBezTo>
                  <a:pt x="14" y="34"/>
                  <a:pt x="14" y="34"/>
                  <a:pt x="14" y="34"/>
                </a:cubicBezTo>
                <a:cubicBezTo>
                  <a:pt x="14" y="33"/>
                  <a:pt x="14" y="33"/>
                  <a:pt x="14" y="33"/>
                </a:cubicBezTo>
                <a:cubicBezTo>
                  <a:pt x="15" y="33"/>
                  <a:pt x="15" y="33"/>
                  <a:pt x="15" y="33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2"/>
                  <a:pt x="17" y="31"/>
                  <a:pt x="17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0"/>
                  <a:pt x="18" y="30"/>
                  <a:pt x="18" y="30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8"/>
                  <a:pt x="20" y="28"/>
                  <a:pt x="20" y="28"/>
                </a:cubicBezTo>
                <a:cubicBezTo>
                  <a:pt x="21" y="28"/>
                  <a:pt x="21" y="27"/>
                  <a:pt x="21" y="27"/>
                </a:cubicBezTo>
                <a:cubicBezTo>
                  <a:pt x="22" y="27"/>
                  <a:pt x="22" y="27"/>
                  <a:pt x="22" y="27"/>
                </a:cubicBezTo>
                <a:cubicBezTo>
                  <a:pt x="22" y="26"/>
                  <a:pt x="23" y="25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2"/>
                  <a:pt x="25" y="22"/>
                  <a:pt x="25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19"/>
                  <a:pt x="25" y="19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7"/>
                  <a:pt x="25" y="17"/>
                  <a:pt x="25" y="17"/>
                </a:cubicBezTo>
                <a:close/>
                <a:moveTo>
                  <a:pt x="27" y="15"/>
                </a:moveTo>
                <a:cubicBezTo>
                  <a:pt x="27" y="17"/>
                  <a:pt x="27" y="17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20"/>
                  <a:pt x="27" y="20"/>
                  <a:pt x="26" y="21"/>
                </a:cubicBezTo>
                <a:cubicBezTo>
                  <a:pt x="26" y="22"/>
                  <a:pt x="26" y="22"/>
                  <a:pt x="26" y="22"/>
                </a:cubicBezTo>
                <a:cubicBezTo>
                  <a:pt x="26" y="23"/>
                  <a:pt x="26" y="23"/>
                  <a:pt x="26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5"/>
                  <a:pt x="24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3" y="28"/>
                  <a:pt x="23" y="28"/>
                  <a:pt x="23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2" y="30"/>
                  <a:pt x="22" y="30"/>
                  <a:pt x="22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3"/>
                  <a:pt x="18" y="33"/>
                </a:cubicBezTo>
                <a:cubicBezTo>
                  <a:pt x="18" y="33"/>
                  <a:pt x="18" y="33"/>
                  <a:pt x="17" y="34"/>
                </a:cubicBezTo>
                <a:cubicBezTo>
                  <a:pt x="17" y="34"/>
                  <a:pt x="16" y="34"/>
                  <a:pt x="16" y="34"/>
                </a:cubicBezTo>
                <a:cubicBezTo>
                  <a:pt x="16" y="35"/>
                  <a:pt x="15" y="35"/>
                  <a:pt x="14" y="36"/>
                </a:cubicBezTo>
                <a:cubicBezTo>
                  <a:pt x="13" y="36"/>
                  <a:pt x="13" y="36"/>
                  <a:pt x="12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11" y="37"/>
                  <a:pt x="10" y="37"/>
                  <a:pt x="10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6" y="38"/>
                  <a:pt x="6" y="38"/>
                  <a:pt x="6" y="38"/>
                </a:cubicBezTo>
                <a:cubicBezTo>
                  <a:pt x="4" y="37"/>
                  <a:pt x="4" y="37"/>
                  <a:pt x="4" y="37"/>
                </a:cubicBezTo>
                <a:cubicBezTo>
                  <a:pt x="3" y="36"/>
                  <a:pt x="2" y="35"/>
                  <a:pt x="1" y="34"/>
                </a:cubicBezTo>
                <a:cubicBezTo>
                  <a:pt x="2" y="33"/>
                  <a:pt x="2" y="33"/>
                  <a:pt x="2" y="33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0" y="27"/>
                  <a:pt x="0" y="27"/>
                  <a:pt x="0" y="27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4"/>
                  <a:pt x="1" y="24"/>
                  <a:pt x="1" y="23"/>
                </a:cubicBezTo>
                <a:cubicBezTo>
                  <a:pt x="1" y="23"/>
                  <a:pt x="1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1"/>
                  <a:pt x="2" y="20"/>
                  <a:pt x="2" y="20"/>
                </a:cubicBezTo>
                <a:cubicBezTo>
                  <a:pt x="3" y="20"/>
                  <a:pt x="3" y="20"/>
                  <a:pt x="3" y="20"/>
                </a:cubicBezTo>
                <a:cubicBezTo>
                  <a:pt x="3" y="19"/>
                  <a:pt x="3" y="19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15"/>
                  <a:pt x="4" y="14"/>
                  <a:pt x="4" y="14"/>
                </a:cubicBezTo>
                <a:cubicBezTo>
                  <a:pt x="4" y="12"/>
                  <a:pt x="4" y="12"/>
                  <a:pt x="4" y="12"/>
                </a:cubicBezTo>
                <a:cubicBezTo>
                  <a:pt x="4" y="12"/>
                  <a:pt x="4" y="12"/>
                  <a:pt x="4" y="11"/>
                </a:cubicBezTo>
                <a:cubicBezTo>
                  <a:pt x="5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6" y="8"/>
                  <a:pt x="6" y="8"/>
                  <a:pt x="6" y="8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7" y="7"/>
                  <a:pt x="7" y="7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8" y="6"/>
                  <a:pt x="8" y="5"/>
                </a:cubicBezTo>
                <a:cubicBezTo>
                  <a:pt x="8" y="4"/>
                  <a:pt x="8" y="4"/>
                  <a:pt x="8" y="3"/>
                </a:cubicBezTo>
                <a:cubicBezTo>
                  <a:pt x="9" y="3"/>
                  <a:pt x="11" y="2"/>
                  <a:pt x="1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0"/>
                  <a:pt x="12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0"/>
                  <a:pt x="18" y="1"/>
                  <a:pt x="19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20" y="2"/>
                  <a:pt x="20" y="2"/>
                  <a:pt x="21" y="2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3" y="4"/>
                </a:cubicBezTo>
                <a:cubicBezTo>
                  <a:pt x="23" y="5"/>
                  <a:pt x="23" y="5"/>
                  <a:pt x="23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5" y="7"/>
                  <a:pt x="25" y="7"/>
                  <a:pt x="25" y="7"/>
                </a:cubicBezTo>
                <a:cubicBezTo>
                  <a:pt x="27" y="11"/>
                  <a:pt x="27" y="11"/>
                  <a:pt x="27" y="11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5"/>
                  <a:pt x="27" y="15"/>
                  <a:pt x="27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94" name="Freeform 574"/>
          <p:cNvSpPr>
            <a:spLocks/>
          </p:cNvSpPr>
          <p:nvPr/>
        </p:nvSpPr>
        <p:spPr bwMode="auto">
          <a:xfrm>
            <a:off x="4975225" y="5341938"/>
            <a:ext cx="79375" cy="128588"/>
          </a:xfrm>
          <a:custGeom>
            <a:avLst/>
            <a:gdLst/>
            <a:ahLst/>
            <a:cxnLst>
              <a:cxn ang="0">
                <a:pos x="19" y="17"/>
              </a:cxn>
              <a:cxn ang="0">
                <a:pos x="26" y="16"/>
              </a:cxn>
              <a:cxn ang="0">
                <a:pos x="29" y="16"/>
              </a:cxn>
              <a:cxn ang="0">
                <a:pos x="29" y="18"/>
              </a:cxn>
              <a:cxn ang="0">
                <a:pos x="27" y="18"/>
              </a:cxn>
              <a:cxn ang="0">
                <a:pos x="23" y="18"/>
              </a:cxn>
              <a:cxn ang="0">
                <a:pos x="19" y="19"/>
              </a:cxn>
              <a:cxn ang="0">
                <a:pos x="17" y="20"/>
              </a:cxn>
              <a:cxn ang="0">
                <a:pos x="16" y="20"/>
              </a:cxn>
              <a:cxn ang="0">
                <a:pos x="15" y="21"/>
              </a:cxn>
              <a:cxn ang="0">
                <a:pos x="12" y="21"/>
              </a:cxn>
              <a:cxn ang="0">
                <a:pos x="10" y="21"/>
              </a:cxn>
              <a:cxn ang="0">
                <a:pos x="9" y="25"/>
              </a:cxn>
              <a:cxn ang="0">
                <a:pos x="9" y="31"/>
              </a:cxn>
              <a:cxn ang="0">
                <a:pos x="9" y="36"/>
              </a:cxn>
              <a:cxn ang="0">
                <a:pos x="10" y="40"/>
              </a:cxn>
              <a:cxn ang="0">
                <a:pos x="12" y="43"/>
              </a:cxn>
              <a:cxn ang="0">
                <a:pos x="14" y="44"/>
              </a:cxn>
              <a:cxn ang="0">
                <a:pos x="18" y="46"/>
              </a:cxn>
              <a:cxn ang="0">
                <a:pos x="23" y="45"/>
              </a:cxn>
              <a:cxn ang="0">
                <a:pos x="27" y="44"/>
              </a:cxn>
              <a:cxn ang="0">
                <a:pos x="27" y="46"/>
              </a:cxn>
              <a:cxn ang="0">
                <a:pos x="25" y="47"/>
              </a:cxn>
              <a:cxn ang="0">
                <a:pos x="21" y="48"/>
              </a:cxn>
              <a:cxn ang="0">
                <a:pos x="17" y="48"/>
              </a:cxn>
              <a:cxn ang="0">
                <a:pos x="15" y="48"/>
              </a:cxn>
              <a:cxn ang="0">
                <a:pos x="10" y="44"/>
              </a:cxn>
              <a:cxn ang="0">
                <a:pos x="8" y="39"/>
              </a:cxn>
              <a:cxn ang="0">
                <a:pos x="7" y="34"/>
              </a:cxn>
              <a:cxn ang="0">
                <a:pos x="7" y="32"/>
              </a:cxn>
              <a:cxn ang="0">
                <a:pos x="7" y="30"/>
              </a:cxn>
              <a:cxn ang="0">
                <a:pos x="7" y="28"/>
              </a:cxn>
              <a:cxn ang="0">
                <a:pos x="7" y="25"/>
              </a:cxn>
              <a:cxn ang="0">
                <a:pos x="7" y="24"/>
              </a:cxn>
              <a:cxn ang="0">
                <a:pos x="7" y="20"/>
              </a:cxn>
              <a:cxn ang="0">
                <a:pos x="5" y="20"/>
              </a:cxn>
              <a:cxn ang="0">
                <a:pos x="3" y="20"/>
              </a:cxn>
              <a:cxn ang="0">
                <a:pos x="1" y="18"/>
              </a:cxn>
              <a:cxn ang="0">
                <a:pos x="0" y="17"/>
              </a:cxn>
              <a:cxn ang="0">
                <a:pos x="2" y="16"/>
              </a:cxn>
              <a:cxn ang="0">
                <a:pos x="4" y="16"/>
              </a:cxn>
              <a:cxn ang="0">
                <a:pos x="8" y="14"/>
              </a:cxn>
              <a:cxn ang="0">
                <a:pos x="7" y="11"/>
              </a:cxn>
              <a:cxn ang="0">
                <a:pos x="8" y="10"/>
              </a:cxn>
              <a:cxn ang="0">
                <a:pos x="8" y="6"/>
              </a:cxn>
              <a:cxn ang="0">
                <a:pos x="7" y="4"/>
              </a:cxn>
              <a:cxn ang="0">
                <a:pos x="7" y="1"/>
              </a:cxn>
              <a:cxn ang="0">
                <a:pos x="10" y="1"/>
              </a:cxn>
              <a:cxn ang="0">
                <a:pos x="10" y="2"/>
              </a:cxn>
              <a:cxn ang="0">
                <a:pos x="10" y="4"/>
              </a:cxn>
              <a:cxn ang="0">
                <a:pos x="10" y="6"/>
              </a:cxn>
              <a:cxn ang="0">
                <a:pos x="10" y="8"/>
              </a:cxn>
              <a:cxn ang="0">
                <a:pos x="10" y="11"/>
              </a:cxn>
              <a:cxn ang="0">
                <a:pos x="10" y="14"/>
              </a:cxn>
              <a:cxn ang="0">
                <a:pos x="10" y="17"/>
              </a:cxn>
              <a:cxn ang="0">
                <a:pos x="13" y="16"/>
              </a:cxn>
            </a:cxnLst>
            <a:rect l="0" t="0" r="r" b="b"/>
            <a:pathLst>
              <a:path w="30" h="48">
                <a:moveTo>
                  <a:pt x="13" y="16"/>
                </a:moveTo>
                <a:cubicBezTo>
                  <a:pt x="19" y="17"/>
                  <a:pt x="19" y="17"/>
                  <a:pt x="19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6" y="16"/>
                  <a:pt x="26" y="16"/>
                  <a:pt x="26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30" y="16"/>
                  <a:pt x="30" y="17"/>
                  <a:pt x="30" y="17"/>
                </a:cubicBezTo>
                <a:cubicBezTo>
                  <a:pt x="30" y="18"/>
                  <a:pt x="30" y="18"/>
                  <a:pt x="2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7" y="18"/>
                  <a:pt x="27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3" y="18"/>
                  <a:pt x="23" y="18"/>
                  <a:pt x="23" y="18"/>
                </a:cubicBezTo>
                <a:cubicBezTo>
                  <a:pt x="22" y="19"/>
                  <a:pt x="21" y="19"/>
                  <a:pt x="20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8" y="20"/>
                  <a:pt x="18" y="20"/>
                  <a:pt x="18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19"/>
                  <a:pt x="17" y="19"/>
                  <a:pt x="17" y="19"/>
                </a:cubicBezTo>
                <a:cubicBezTo>
                  <a:pt x="16" y="20"/>
                  <a:pt x="16" y="20"/>
                  <a:pt x="16" y="20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21"/>
                  <a:pt x="15" y="21"/>
                  <a:pt x="15" y="21"/>
                </a:cubicBezTo>
                <a:cubicBezTo>
                  <a:pt x="14" y="20"/>
                  <a:pt x="13" y="20"/>
                  <a:pt x="12" y="20"/>
                </a:cubicBezTo>
                <a:cubicBezTo>
                  <a:pt x="12" y="21"/>
                  <a:pt x="12" y="21"/>
                  <a:pt x="12" y="21"/>
                </a:cubicBezTo>
                <a:cubicBezTo>
                  <a:pt x="12" y="21"/>
                  <a:pt x="12" y="21"/>
                  <a:pt x="11" y="20"/>
                </a:cubicBezTo>
                <a:cubicBezTo>
                  <a:pt x="10" y="21"/>
                  <a:pt x="10" y="21"/>
                  <a:pt x="10" y="21"/>
                </a:cubicBezTo>
                <a:cubicBezTo>
                  <a:pt x="9" y="21"/>
                  <a:pt x="9" y="21"/>
                  <a:pt x="9" y="21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8"/>
                  <a:pt x="9" y="38"/>
                  <a:pt x="9" y="38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0"/>
                  <a:pt x="10" y="40"/>
                  <a:pt x="10" y="40"/>
                </a:cubicBezTo>
                <a:cubicBezTo>
                  <a:pt x="10" y="41"/>
                  <a:pt x="11" y="42"/>
                  <a:pt x="12" y="43"/>
                </a:cubicBezTo>
                <a:cubicBezTo>
                  <a:pt x="12" y="44"/>
                  <a:pt x="12" y="44"/>
                  <a:pt x="12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5" y="45"/>
                  <a:pt x="15" y="45"/>
                  <a:pt x="15" y="45"/>
                </a:cubicBezTo>
                <a:cubicBezTo>
                  <a:pt x="18" y="46"/>
                  <a:pt x="18" y="46"/>
                  <a:pt x="18" y="46"/>
                </a:cubicBezTo>
                <a:cubicBezTo>
                  <a:pt x="22" y="45"/>
                  <a:pt x="22" y="45"/>
                  <a:pt x="22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6" y="44"/>
                  <a:pt x="26" y="44"/>
                  <a:pt x="26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4"/>
                  <a:pt x="28" y="45"/>
                  <a:pt x="28" y="45"/>
                </a:cubicBezTo>
                <a:cubicBezTo>
                  <a:pt x="28" y="46"/>
                  <a:pt x="27" y="46"/>
                  <a:pt x="27" y="46"/>
                </a:cubicBezTo>
                <a:cubicBezTo>
                  <a:pt x="26" y="46"/>
                  <a:pt x="26" y="46"/>
                  <a:pt x="26" y="46"/>
                </a:cubicBezTo>
                <a:cubicBezTo>
                  <a:pt x="25" y="47"/>
                  <a:pt x="25" y="47"/>
                  <a:pt x="25" y="47"/>
                </a:cubicBezTo>
                <a:cubicBezTo>
                  <a:pt x="22" y="48"/>
                  <a:pt x="22" y="48"/>
                  <a:pt x="22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19" y="48"/>
                  <a:pt x="18" y="48"/>
                  <a:pt x="17" y="48"/>
                </a:cubicBezTo>
                <a:cubicBezTo>
                  <a:pt x="16" y="48"/>
                  <a:pt x="16" y="48"/>
                  <a:pt x="16" y="48"/>
                </a:cubicBezTo>
                <a:cubicBezTo>
                  <a:pt x="15" y="48"/>
                  <a:pt x="15" y="48"/>
                  <a:pt x="15" y="48"/>
                </a:cubicBezTo>
                <a:cubicBezTo>
                  <a:pt x="12" y="46"/>
                  <a:pt x="12" y="46"/>
                  <a:pt x="12" y="46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3"/>
                  <a:pt x="9" y="43"/>
                  <a:pt x="9" y="43"/>
                </a:cubicBezTo>
                <a:cubicBezTo>
                  <a:pt x="8" y="39"/>
                  <a:pt x="8" y="39"/>
                  <a:pt x="8" y="39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2"/>
                  <a:pt x="7" y="32"/>
                  <a:pt x="7" y="32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0"/>
                  <a:pt x="7" y="20"/>
                </a:cubicBezTo>
                <a:cubicBezTo>
                  <a:pt x="6" y="20"/>
                  <a:pt x="6" y="20"/>
                  <a:pt x="6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3" y="20"/>
                  <a:pt x="3" y="20"/>
                  <a:pt x="3" y="20"/>
                </a:cubicBezTo>
                <a:cubicBezTo>
                  <a:pt x="2" y="20"/>
                  <a:pt x="2" y="20"/>
                  <a:pt x="2" y="20"/>
                </a:cubicBezTo>
                <a:cubicBezTo>
                  <a:pt x="1" y="20"/>
                  <a:pt x="1" y="19"/>
                  <a:pt x="1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6"/>
                  <a:pt x="1" y="16"/>
                  <a:pt x="1" y="16"/>
                </a:cubicBezTo>
                <a:cubicBezTo>
                  <a:pt x="2" y="16"/>
                  <a:pt x="2" y="16"/>
                  <a:pt x="2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4" y="16"/>
                  <a:pt x="4" y="16"/>
                  <a:pt x="4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13"/>
                  <a:pt x="8" y="13"/>
                  <a:pt x="8" y="13"/>
                </a:cubicBezTo>
                <a:cubicBezTo>
                  <a:pt x="7" y="11"/>
                  <a:pt x="7" y="11"/>
                  <a:pt x="7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9"/>
                  <a:pt x="7" y="9"/>
                </a:cubicBezTo>
                <a:cubicBezTo>
                  <a:pt x="8" y="6"/>
                  <a:pt x="8" y="6"/>
                  <a:pt x="8" y="6"/>
                </a:cubicBezTo>
                <a:cubicBezTo>
                  <a:pt x="7" y="5"/>
                  <a:pt x="7" y="5"/>
                  <a:pt x="7" y="5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6" y="4"/>
                  <a:pt x="6" y="3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8" y="0"/>
                  <a:pt x="8" y="0"/>
                </a:cubicBezTo>
                <a:cubicBezTo>
                  <a:pt x="9" y="1"/>
                  <a:pt x="10" y="1"/>
                  <a:pt x="10" y="1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4"/>
                  <a:pt x="10" y="4"/>
                  <a:pt x="10" y="4"/>
                </a:cubicBezTo>
                <a:cubicBezTo>
                  <a:pt x="10" y="5"/>
                  <a:pt x="10" y="5"/>
                  <a:pt x="10" y="6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9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7"/>
                  <a:pt x="10" y="17"/>
                  <a:pt x="10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3" y="16"/>
                  <a:pt x="13" y="16"/>
                  <a:pt x="13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44" name="组合 2443"/>
          <p:cNvGrpSpPr/>
          <p:nvPr/>
        </p:nvGrpSpPr>
        <p:grpSpPr>
          <a:xfrm>
            <a:off x="1304926" y="127000"/>
            <a:ext cx="830263" cy="1325563"/>
            <a:chOff x="1304926" y="127000"/>
            <a:chExt cx="830263" cy="1325563"/>
          </a:xfrm>
        </p:grpSpPr>
        <p:sp>
          <p:nvSpPr>
            <p:cNvPr id="6150" name="Freeform 6"/>
            <p:cNvSpPr>
              <a:spLocks/>
            </p:cNvSpPr>
            <p:nvPr/>
          </p:nvSpPr>
          <p:spPr bwMode="auto">
            <a:xfrm>
              <a:off x="1644651" y="1139825"/>
              <a:ext cx="96838" cy="276225"/>
            </a:xfrm>
            <a:custGeom>
              <a:avLst/>
              <a:gdLst/>
              <a:ahLst/>
              <a:cxnLst>
                <a:cxn ang="0">
                  <a:pos x="88" y="249"/>
                </a:cxn>
                <a:cxn ang="0">
                  <a:pos x="34" y="0"/>
                </a:cxn>
                <a:cxn ang="0">
                  <a:pos x="11" y="9"/>
                </a:cxn>
                <a:cxn ang="0">
                  <a:pos x="88" y="249"/>
                </a:cxn>
              </a:cxnLst>
              <a:rect l="0" t="0" r="r" b="b"/>
              <a:pathLst>
                <a:path w="88" h="249">
                  <a:moveTo>
                    <a:pt x="88" y="249"/>
                  </a:moveTo>
                  <a:cubicBezTo>
                    <a:pt x="84" y="233"/>
                    <a:pt x="5" y="121"/>
                    <a:pt x="34" y="0"/>
                  </a:cubicBezTo>
                  <a:cubicBezTo>
                    <a:pt x="27" y="3"/>
                    <a:pt x="19" y="6"/>
                    <a:pt x="11" y="9"/>
                  </a:cubicBezTo>
                  <a:cubicBezTo>
                    <a:pt x="0" y="76"/>
                    <a:pt x="11" y="162"/>
                    <a:pt x="88" y="24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1" name="Freeform 7"/>
            <p:cNvSpPr>
              <a:spLocks noEditPoints="1"/>
            </p:cNvSpPr>
            <p:nvPr/>
          </p:nvSpPr>
          <p:spPr bwMode="auto">
            <a:xfrm>
              <a:off x="1304926" y="127000"/>
              <a:ext cx="830263" cy="1325563"/>
            </a:xfrm>
            <a:custGeom>
              <a:avLst/>
              <a:gdLst/>
              <a:ahLst/>
              <a:cxnLst>
                <a:cxn ang="0">
                  <a:pos x="390" y="817"/>
                </a:cxn>
                <a:cxn ang="0">
                  <a:pos x="417" y="788"/>
                </a:cxn>
                <a:cxn ang="0">
                  <a:pos x="514" y="712"/>
                </a:cxn>
                <a:cxn ang="0">
                  <a:pos x="530" y="703"/>
                </a:cxn>
                <a:cxn ang="0">
                  <a:pos x="530" y="702"/>
                </a:cxn>
                <a:cxn ang="0">
                  <a:pos x="531" y="690"/>
                </a:cxn>
                <a:cxn ang="0">
                  <a:pos x="522" y="694"/>
                </a:cxn>
                <a:cxn ang="0">
                  <a:pos x="515" y="673"/>
                </a:cxn>
                <a:cxn ang="0">
                  <a:pos x="545" y="295"/>
                </a:cxn>
                <a:cxn ang="0">
                  <a:pos x="619" y="259"/>
                </a:cxn>
                <a:cxn ang="0">
                  <a:pos x="668" y="301"/>
                </a:cxn>
                <a:cxn ang="0">
                  <a:pos x="565" y="671"/>
                </a:cxn>
                <a:cxn ang="0">
                  <a:pos x="571" y="673"/>
                </a:cxn>
                <a:cxn ang="0">
                  <a:pos x="582" y="678"/>
                </a:cxn>
                <a:cxn ang="0">
                  <a:pos x="594" y="673"/>
                </a:cxn>
                <a:cxn ang="0">
                  <a:pos x="721" y="432"/>
                </a:cxn>
                <a:cxn ang="0">
                  <a:pos x="611" y="106"/>
                </a:cxn>
                <a:cxn ang="0">
                  <a:pos x="576" y="131"/>
                </a:cxn>
                <a:cxn ang="0">
                  <a:pos x="518" y="254"/>
                </a:cxn>
                <a:cxn ang="0">
                  <a:pos x="269" y="19"/>
                </a:cxn>
                <a:cxn ang="0">
                  <a:pos x="228" y="40"/>
                </a:cxn>
                <a:cxn ang="0">
                  <a:pos x="253" y="219"/>
                </a:cxn>
                <a:cxn ang="0">
                  <a:pos x="229" y="423"/>
                </a:cxn>
                <a:cxn ang="0">
                  <a:pos x="36" y="383"/>
                </a:cxn>
                <a:cxn ang="0">
                  <a:pos x="16" y="462"/>
                </a:cxn>
                <a:cxn ang="0">
                  <a:pos x="102" y="640"/>
                </a:cxn>
                <a:cxn ang="0">
                  <a:pos x="72" y="719"/>
                </a:cxn>
                <a:cxn ang="0">
                  <a:pos x="262" y="814"/>
                </a:cxn>
                <a:cxn ang="0">
                  <a:pos x="176" y="1070"/>
                </a:cxn>
                <a:cxn ang="0">
                  <a:pos x="262" y="1198"/>
                </a:cxn>
                <a:cxn ang="0">
                  <a:pos x="227" y="900"/>
                </a:cxn>
                <a:cxn ang="0">
                  <a:pos x="378" y="794"/>
                </a:cxn>
                <a:cxn ang="0">
                  <a:pos x="319" y="914"/>
                </a:cxn>
                <a:cxn ang="0">
                  <a:pos x="345" y="898"/>
                </a:cxn>
                <a:cxn ang="0">
                  <a:pos x="390" y="817"/>
                </a:cxn>
                <a:cxn ang="0">
                  <a:pos x="120" y="728"/>
                </a:cxn>
                <a:cxn ang="0">
                  <a:pos x="115" y="722"/>
                </a:cxn>
                <a:cxn ang="0">
                  <a:pos x="130" y="628"/>
                </a:cxn>
                <a:cxn ang="0">
                  <a:pos x="229" y="456"/>
                </a:cxn>
                <a:cxn ang="0">
                  <a:pos x="414" y="706"/>
                </a:cxn>
                <a:cxn ang="0">
                  <a:pos x="261" y="359"/>
                </a:cxn>
                <a:cxn ang="0">
                  <a:pos x="486" y="258"/>
                </a:cxn>
                <a:cxn ang="0">
                  <a:pos x="502" y="668"/>
                </a:cxn>
                <a:cxn ang="0">
                  <a:pos x="385" y="777"/>
                </a:cxn>
                <a:cxn ang="0">
                  <a:pos x="120" y="728"/>
                </a:cxn>
              </a:cxnLst>
              <a:rect l="0" t="0" r="r" b="b"/>
              <a:pathLst>
                <a:path w="749" h="1198">
                  <a:moveTo>
                    <a:pt x="390" y="817"/>
                  </a:moveTo>
                  <a:cubicBezTo>
                    <a:pt x="390" y="817"/>
                    <a:pt x="399" y="805"/>
                    <a:pt x="417" y="788"/>
                  </a:cubicBezTo>
                  <a:cubicBezTo>
                    <a:pt x="444" y="720"/>
                    <a:pt x="477" y="703"/>
                    <a:pt x="514" y="712"/>
                  </a:cubicBezTo>
                  <a:cubicBezTo>
                    <a:pt x="519" y="709"/>
                    <a:pt x="524" y="706"/>
                    <a:pt x="530" y="703"/>
                  </a:cubicBezTo>
                  <a:cubicBezTo>
                    <a:pt x="530" y="703"/>
                    <a:pt x="530" y="703"/>
                    <a:pt x="530" y="702"/>
                  </a:cubicBezTo>
                  <a:cubicBezTo>
                    <a:pt x="530" y="698"/>
                    <a:pt x="530" y="694"/>
                    <a:pt x="531" y="690"/>
                  </a:cubicBezTo>
                  <a:cubicBezTo>
                    <a:pt x="528" y="691"/>
                    <a:pt x="525" y="693"/>
                    <a:pt x="522" y="694"/>
                  </a:cubicBezTo>
                  <a:cubicBezTo>
                    <a:pt x="506" y="701"/>
                    <a:pt x="503" y="692"/>
                    <a:pt x="515" y="673"/>
                  </a:cubicBezTo>
                  <a:cubicBezTo>
                    <a:pt x="515" y="673"/>
                    <a:pt x="594" y="571"/>
                    <a:pt x="545" y="295"/>
                  </a:cubicBezTo>
                  <a:cubicBezTo>
                    <a:pt x="513" y="278"/>
                    <a:pt x="563" y="234"/>
                    <a:pt x="619" y="259"/>
                  </a:cubicBezTo>
                  <a:cubicBezTo>
                    <a:pt x="635" y="265"/>
                    <a:pt x="652" y="278"/>
                    <a:pt x="668" y="301"/>
                  </a:cubicBezTo>
                  <a:cubicBezTo>
                    <a:pt x="695" y="347"/>
                    <a:pt x="749" y="558"/>
                    <a:pt x="565" y="671"/>
                  </a:cubicBezTo>
                  <a:cubicBezTo>
                    <a:pt x="567" y="672"/>
                    <a:pt x="569" y="672"/>
                    <a:pt x="571" y="673"/>
                  </a:cubicBezTo>
                  <a:cubicBezTo>
                    <a:pt x="575" y="674"/>
                    <a:pt x="578" y="676"/>
                    <a:pt x="582" y="678"/>
                  </a:cubicBezTo>
                  <a:cubicBezTo>
                    <a:pt x="586" y="676"/>
                    <a:pt x="590" y="674"/>
                    <a:pt x="594" y="673"/>
                  </a:cubicBezTo>
                  <a:cubicBezTo>
                    <a:pt x="673" y="656"/>
                    <a:pt x="719" y="518"/>
                    <a:pt x="721" y="432"/>
                  </a:cubicBezTo>
                  <a:cubicBezTo>
                    <a:pt x="723" y="346"/>
                    <a:pt x="715" y="227"/>
                    <a:pt x="611" y="106"/>
                  </a:cubicBezTo>
                  <a:cubicBezTo>
                    <a:pt x="579" y="67"/>
                    <a:pt x="577" y="116"/>
                    <a:pt x="576" y="131"/>
                  </a:cubicBezTo>
                  <a:cubicBezTo>
                    <a:pt x="574" y="145"/>
                    <a:pt x="567" y="224"/>
                    <a:pt x="518" y="254"/>
                  </a:cubicBezTo>
                  <a:cubicBezTo>
                    <a:pt x="518" y="254"/>
                    <a:pt x="465" y="125"/>
                    <a:pt x="269" y="19"/>
                  </a:cubicBezTo>
                  <a:cubicBezTo>
                    <a:pt x="225" y="0"/>
                    <a:pt x="210" y="5"/>
                    <a:pt x="228" y="40"/>
                  </a:cubicBezTo>
                  <a:cubicBezTo>
                    <a:pt x="242" y="70"/>
                    <a:pt x="269" y="104"/>
                    <a:pt x="253" y="219"/>
                  </a:cubicBezTo>
                  <a:cubicBezTo>
                    <a:pt x="248" y="243"/>
                    <a:pt x="204" y="302"/>
                    <a:pt x="229" y="423"/>
                  </a:cubicBezTo>
                  <a:cubicBezTo>
                    <a:pt x="198" y="420"/>
                    <a:pt x="85" y="414"/>
                    <a:pt x="36" y="383"/>
                  </a:cubicBezTo>
                  <a:cubicBezTo>
                    <a:pt x="1" y="361"/>
                    <a:pt x="0" y="403"/>
                    <a:pt x="16" y="462"/>
                  </a:cubicBezTo>
                  <a:cubicBezTo>
                    <a:pt x="33" y="521"/>
                    <a:pt x="75" y="617"/>
                    <a:pt x="102" y="640"/>
                  </a:cubicBezTo>
                  <a:cubicBezTo>
                    <a:pt x="92" y="641"/>
                    <a:pt x="25" y="651"/>
                    <a:pt x="72" y="719"/>
                  </a:cubicBezTo>
                  <a:cubicBezTo>
                    <a:pt x="72" y="719"/>
                    <a:pt x="120" y="802"/>
                    <a:pt x="262" y="814"/>
                  </a:cubicBezTo>
                  <a:cubicBezTo>
                    <a:pt x="234" y="841"/>
                    <a:pt x="154" y="933"/>
                    <a:pt x="176" y="1070"/>
                  </a:cubicBezTo>
                  <a:cubicBezTo>
                    <a:pt x="190" y="1138"/>
                    <a:pt x="226" y="1182"/>
                    <a:pt x="262" y="1198"/>
                  </a:cubicBezTo>
                  <a:cubicBezTo>
                    <a:pt x="236" y="1172"/>
                    <a:pt x="143" y="1039"/>
                    <a:pt x="227" y="900"/>
                  </a:cubicBezTo>
                  <a:cubicBezTo>
                    <a:pt x="263" y="848"/>
                    <a:pt x="285" y="811"/>
                    <a:pt x="378" y="794"/>
                  </a:cubicBezTo>
                  <a:cubicBezTo>
                    <a:pt x="366" y="804"/>
                    <a:pt x="332" y="849"/>
                    <a:pt x="319" y="914"/>
                  </a:cubicBezTo>
                  <a:cubicBezTo>
                    <a:pt x="328" y="909"/>
                    <a:pt x="337" y="904"/>
                    <a:pt x="345" y="898"/>
                  </a:cubicBezTo>
                  <a:cubicBezTo>
                    <a:pt x="354" y="871"/>
                    <a:pt x="368" y="844"/>
                    <a:pt x="390" y="817"/>
                  </a:cubicBezTo>
                  <a:close/>
                  <a:moveTo>
                    <a:pt x="120" y="728"/>
                  </a:moveTo>
                  <a:cubicBezTo>
                    <a:pt x="118" y="726"/>
                    <a:pt x="117" y="724"/>
                    <a:pt x="115" y="722"/>
                  </a:cubicBezTo>
                  <a:cubicBezTo>
                    <a:pt x="98" y="689"/>
                    <a:pt x="157" y="671"/>
                    <a:pt x="130" y="628"/>
                  </a:cubicBezTo>
                  <a:cubicBezTo>
                    <a:pt x="109" y="585"/>
                    <a:pt x="61" y="423"/>
                    <a:pt x="229" y="456"/>
                  </a:cubicBezTo>
                  <a:cubicBezTo>
                    <a:pt x="229" y="480"/>
                    <a:pt x="263" y="650"/>
                    <a:pt x="414" y="706"/>
                  </a:cubicBezTo>
                  <a:cubicBezTo>
                    <a:pt x="380" y="679"/>
                    <a:pt x="209" y="560"/>
                    <a:pt x="261" y="359"/>
                  </a:cubicBezTo>
                  <a:cubicBezTo>
                    <a:pt x="276" y="295"/>
                    <a:pt x="369" y="106"/>
                    <a:pt x="486" y="258"/>
                  </a:cubicBezTo>
                  <a:cubicBezTo>
                    <a:pt x="513" y="293"/>
                    <a:pt x="601" y="414"/>
                    <a:pt x="502" y="668"/>
                  </a:cubicBezTo>
                  <a:cubicBezTo>
                    <a:pt x="482" y="698"/>
                    <a:pt x="428" y="751"/>
                    <a:pt x="385" y="777"/>
                  </a:cubicBezTo>
                  <a:cubicBezTo>
                    <a:pt x="385" y="777"/>
                    <a:pt x="193" y="827"/>
                    <a:pt x="120" y="72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2" name="Freeform 8"/>
            <p:cNvSpPr>
              <a:spLocks noEditPoints="1"/>
            </p:cNvSpPr>
            <p:nvPr/>
          </p:nvSpPr>
          <p:spPr bwMode="auto">
            <a:xfrm>
              <a:off x="1373189" y="244475"/>
              <a:ext cx="598488" cy="798513"/>
            </a:xfrm>
            <a:custGeom>
              <a:avLst/>
              <a:gdLst/>
              <a:ahLst/>
              <a:cxnLst>
                <a:cxn ang="0">
                  <a:pos x="441" y="562"/>
                </a:cxn>
                <a:cxn ang="0">
                  <a:pos x="425" y="152"/>
                </a:cxn>
                <a:cxn ang="0">
                  <a:pos x="200" y="253"/>
                </a:cxn>
                <a:cxn ang="0">
                  <a:pos x="353" y="600"/>
                </a:cxn>
                <a:cxn ang="0">
                  <a:pos x="168" y="350"/>
                </a:cxn>
                <a:cxn ang="0">
                  <a:pos x="69" y="522"/>
                </a:cxn>
                <a:cxn ang="0">
                  <a:pos x="54" y="616"/>
                </a:cxn>
                <a:cxn ang="0">
                  <a:pos x="59" y="622"/>
                </a:cxn>
                <a:cxn ang="0">
                  <a:pos x="324" y="671"/>
                </a:cxn>
                <a:cxn ang="0">
                  <a:pos x="441" y="562"/>
                </a:cxn>
                <a:cxn ang="0">
                  <a:pos x="330" y="438"/>
                </a:cxn>
                <a:cxn ang="0">
                  <a:pos x="368" y="488"/>
                </a:cxn>
                <a:cxn ang="0">
                  <a:pos x="357" y="381"/>
                </a:cxn>
                <a:cxn ang="0">
                  <a:pos x="379" y="533"/>
                </a:cxn>
                <a:cxn ang="0">
                  <a:pos x="330" y="438"/>
                </a:cxn>
                <a:cxn ang="0">
                  <a:pos x="349" y="234"/>
                </a:cxn>
                <a:cxn ang="0">
                  <a:pos x="351" y="113"/>
                </a:cxn>
                <a:cxn ang="0">
                  <a:pos x="374" y="262"/>
                </a:cxn>
                <a:cxn ang="0">
                  <a:pos x="407" y="307"/>
                </a:cxn>
                <a:cxn ang="0">
                  <a:pos x="406" y="190"/>
                </a:cxn>
                <a:cxn ang="0">
                  <a:pos x="428" y="359"/>
                </a:cxn>
                <a:cxn ang="0">
                  <a:pos x="392" y="573"/>
                </a:cxn>
                <a:cxn ang="0">
                  <a:pos x="395" y="350"/>
                </a:cxn>
                <a:cxn ang="0">
                  <a:pos x="291" y="186"/>
                </a:cxn>
                <a:cxn ang="0">
                  <a:pos x="349" y="234"/>
                </a:cxn>
                <a:cxn ang="0">
                  <a:pos x="224" y="414"/>
                </a:cxn>
                <a:cxn ang="0">
                  <a:pos x="247" y="442"/>
                </a:cxn>
                <a:cxn ang="0">
                  <a:pos x="310" y="307"/>
                </a:cxn>
                <a:cxn ang="0">
                  <a:pos x="282" y="470"/>
                </a:cxn>
                <a:cxn ang="0">
                  <a:pos x="367" y="573"/>
                </a:cxn>
                <a:cxn ang="0">
                  <a:pos x="224" y="414"/>
                </a:cxn>
                <a:cxn ang="0">
                  <a:pos x="232" y="526"/>
                </a:cxn>
                <a:cxn ang="0">
                  <a:pos x="303" y="605"/>
                </a:cxn>
                <a:cxn ang="0">
                  <a:pos x="212" y="533"/>
                </a:cxn>
                <a:cxn ang="0">
                  <a:pos x="118" y="478"/>
                </a:cxn>
                <a:cxn ang="0">
                  <a:pos x="232" y="526"/>
                </a:cxn>
                <a:cxn ang="0">
                  <a:pos x="214" y="582"/>
                </a:cxn>
                <a:cxn ang="0">
                  <a:pos x="303" y="614"/>
                </a:cxn>
                <a:cxn ang="0">
                  <a:pos x="217" y="613"/>
                </a:cxn>
                <a:cxn ang="0">
                  <a:pos x="192" y="606"/>
                </a:cxn>
                <a:cxn ang="0">
                  <a:pos x="103" y="528"/>
                </a:cxn>
                <a:cxn ang="0">
                  <a:pos x="214" y="582"/>
                </a:cxn>
                <a:cxn ang="0">
                  <a:pos x="66" y="592"/>
                </a:cxn>
                <a:cxn ang="0">
                  <a:pos x="303" y="639"/>
                </a:cxn>
                <a:cxn ang="0">
                  <a:pos x="66" y="592"/>
                </a:cxn>
              </a:cxnLst>
              <a:rect l="0" t="0" r="r" b="b"/>
              <a:pathLst>
                <a:path w="540" h="721">
                  <a:moveTo>
                    <a:pt x="441" y="562"/>
                  </a:moveTo>
                  <a:cubicBezTo>
                    <a:pt x="540" y="308"/>
                    <a:pt x="452" y="187"/>
                    <a:pt x="425" y="152"/>
                  </a:cubicBezTo>
                  <a:cubicBezTo>
                    <a:pt x="308" y="0"/>
                    <a:pt x="215" y="189"/>
                    <a:pt x="200" y="253"/>
                  </a:cubicBezTo>
                  <a:cubicBezTo>
                    <a:pt x="148" y="454"/>
                    <a:pt x="319" y="573"/>
                    <a:pt x="353" y="600"/>
                  </a:cubicBezTo>
                  <a:cubicBezTo>
                    <a:pt x="202" y="544"/>
                    <a:pt x="168" y="374"/>
                    <a:pt x="168" y="350"/>
                  </a:cubicBezTo>
                  <a:cubicBezTo>
                    <a:pt x="0" y="317"/>
                    <a:pt x="48" y="479"/>
                    <a:pt x="69" y="522"/>
                  </a:cubicBezTo>
                  <a:cubicBezTo>
                    <a:pt x="96" y="565"/>
                    <a:pt x="37" y="583"/>
                    <a:pt x="54" y="616"/>
                  </a:cubicBezTo>
                  <a:cubicBezTo>
                    <a:pt x="56" y="618"/>
                    <a:pt x="57" y="620"/>
                    <a:pt x="59" y="622"/>
                  </a:cubicBezTo>
                  <a:cubicBezTo>
                    <a:pt x="132" y="721"/>
                    <a:pt x="324" y="671"/>
                    <a:pt x="324" y="671"/>
                  </a:cubicBezTo>
                  <a:cubicBezTo>
                    <a:pt x="367" y="645"/>
                    <a:pt x="421" y="592"/>
                    <a:pt x="441" y="562"/>
                  </a:cubicBezTo>
                  <a:close/>
                  <a:moveTo>
                    <a:pt x="330" y="438"/>
                  </a:moveTo>
                  <a:cubicBezTo>
                    <a:pt x="332" y="459"/>
                    <a:pt x="349" y="473"/>
                    <a:pt x="368" y="488"/>
                  </a:cubicBezTo>
                  <a:cubicBezTo>
                    <a:pt x="382" y="447"/>
                    <a:pt x="362" y="409"/>
                    <a:pt x="357" y="381"/>
                  </a:cubicBezTo>
                  <a:cubicBezTo>
                    <a:pt x="424" y="439"/>
                    <a:pt x="379" y="533"/>
                    <a:pt x="379" y="533"/>
                  </a:cubicBezTo>
                  <a:cubicBezTo>
                    <a:pt x="347" y="510"/>
                    <a:pt x="328" y="467"/>
                    <a:pt x="330" y="438"/>
                  </a:cubicBezTo>
                  <a:close/>
                  <a:moveTo>
                    <a:pt x="349" y="234"/>
                  </a:moveTo>
                  <a:cubicBezTo>
                    <a:pt x="354" y="212"/>
                    <a:pt x="368" y="195"/>
                    <a:pt x="351" y="113"/>
                  </a:cubicBezTo>
                  <a:cubicBezTo>
                    <a:pt x="368" y="134"/>
                    <a:pt x="398" y="216"/>
                    <a:pt x="374" y="262"/>
                  </a:cubicBezTo>
                  <a:cubicBezTo>
                    <a:pt x="393" y="292"/>
                    <a:pt x="407" y="307"/>
                    <a:pt x="407" y="307"/>
                  </a:cubicBezTo>
                  <a:cubicBezTo>
                    <a:pt x="407" y="307"/>
                    <a:pt x="429" y="248"/>
                    <a:pt x="406" y="190"/>
                  </a:cubicBezTo>
                  <a:cubicBezTo>
                    <a:pt x="425" y="220"/>
                    <a:pt x="457" y="286"/>
                    <a:pt x="428" y="359"/>
                  </a:cubicBezTo>
                  <a:cubicBezTo>
                    <a:pt x="443" y="390"/>
                    <a:pt x="488" y="487"/>
                    <a:pt x="392" y="573"/>
                  </a:cubicBezTo>
                  <a:cubicBezTo>
                    <a:pt x="392" y="573"/>
                    <a:pt x="466" y="479"/>
                    <a:pt x="395" y="350"/>
                  </a:cubicBezTo>
                  <a:cubicBezTo>
                    <a:pt x="355" y="276"/>
                    <a:pt x="353" y="256"/>
                    <a:pt x="291" y="186"/>
                  </a:cubicBezTo>
                  <a:cubicBezTo>
                    <a:pt x="283" y="173"/>
                    <a:pt x="340" y="223"/>
                    <a:pt x="349" y="234"/>
                  </a:cubicBezTo>
                  <a:close/>
                  <a:moveTo>
                    <a:pt x="224" y="414"/>
                  </a:moveTo>
                  <a:cubicBezTo>
                    <a:pt x="233" y="420"/>
                    <a:pt x="247" y="442"/>
                    <a:pt x="247" y="442"/>
                  </a:cubicBezTo>
                  <a:cubicBezTo>
                    <a:pt x="248" y="417"/>
                    <a:pt x="246" y="343"/>
                    <a:pt x="310" y="307"/>
                  </a:cubicBezTo>
                  <a:cubicBezTo>
                    <a:pt x="299" y="330"/>
                    <a:pt x="254" y="401"/>
                    <a:pt x="282" y="470"/>
                  </a:cubicBezTo>
                  <a:cubicBezTo>
                    <a:pt x="295" y="496"/>
                    <a:pt x="334" y="551"/>
                    <a:pt x="367" y="573"/>
                  </a:cubicBezTo>
                  <a:cubicBezTo>
                    <a:pt x="367" y="573"/>
                    <a:pt x="236" y="537"/>
                    <a:pt x="224" y="414"/>
                  </a:cubicBezTo>
                  <a:close/>
                  <a:moveTo>
                    <a:pt x="232" y="526"/>
                  </a:moveTo>
                  <a:cubicBezTo>
                    <a:pt x="242" y="545"/>
                    <a:pt x="253" y="580"/>
                    <a:pt x="303" y="605"/>
                  </a:cubicBezTo>
                  <a:cubicBezTo>
                    <a:pt x="298" y="607"/>
                    <a:pt x="255" y="613"/>
                    <a:pt x="212" y="533"/>
                  </a:cubicBezTo>
                  <a:cubicBezTo>
                    <a:pt x="196" y="506"/>
                    <a:pt x="177" y="487"/>
                    <a:pt x="118" y="478"/>
                  </a:cubicBezTo>
                  <a:cubicBezTo>
                    <a:pt x="118" y="478"/>
                    <a:pt x="185" y="443"/>
                    <a:pt x="232" y="526"/>
                  </a:cubicBezTo>
                  <a:close/>
                  <a:moveTo>
                    <a:pt x="214" y="582"/>
                  </a:moveTo>
                  <a:cubicBezTo>
                    <a:pt x="258" y="617"/>
                    <a:pt x="303" y="614"/>
                    <a:pt x="303" y="614"/>
                  </a:cubicBezTo>
                  <a:cubicBezTo>
                    <a:pt x="284" y="628"/>
                    <a:pt x="228" y="618"/>
                    <a:pt x="217" y="613"/>
                  </a:cubicBezTo>
                  <a:cubicBezTo>
                    <a:pt x="202" y="617"/>
                    <a:pt x="175" y="604"/>
                    <a:pt x="192" y="606"/>
                  </a:cubicBezTo>
                  <a:cubicBezTo>
                    <a:pt x="219" y="607"/>
                    <a:pt x="154" y="534"/>
                    <a:pt x="103" y="528"/>
                  </a:cubicBezTo>
                  <a:cubicBezTo>
                    <a:pt x="131" y="511"/>
                    <a:pt x="170" y="548"/>
                    <a:pt x="214" y="582"/>
                  </a:cubicBezTo>
                  <a:close/>
                  <a:moveTo>
                    <a:pt x="66" y="592"/>
                  </a:moveTo>
                  <a:cubicBezTo>
                    <a:pt x="94" y="612"/>
                    <a:pt x="119" y="661"/>
                    <a:pt x="303" y="639"/>
                  </a:cubicBezTo>
                  <a:cubicBezTo>
                    <a:pt x="303" y="639"/>
                    <a:pt x="114" y="714"/>
                    <a:pt x="66" y="5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3" name="Freeform 9"/>
            <p:cNvSpPr>
              <a:spLocks noEditPoints="1"/>
            </p:cNvSpPr>
            <p:nvPr/>
          </p:nvSpPr>
          <p:spPr bwMode="auto">
            <a:xfrm>
              <a:off x="1862139" y="385763"/>
              <a:ext cx="273050" cy="517525"/>
            </a:xfrm>
            <a:custGeom>
              <a:avLst/>
              <a:gdLst/>
              <a:ahLst/>
              <a:cxnLst>
                <a:cxn ang="0">
                  <a:pos x="165" y="67"/>
                </a:cxn>
                <a:cxn ang="0">
                  <a:pos x="116" y="25"/>
                </a:cxn>
                <a:cxn ang="0">
                  <a:pos x="42" y="61"/>
                </a:cxn>
                <a:cxn ang="0">
                  <a:pos x="12" y="439"/>
                </a:cxn>
                <a:cxn ang="0">
                  <a:pos x="19" y="460"/>
                </a:cxn>
                <a:cxn ang="0">
                  <a:pos x="28" y="456"/>
                </a:cxn>
                <a:cxn ang="0">
                  <a:pos x="38" y="442"/>
                </a:cxn>
                <a:cxn ang="0">
                  <a:pos x="62" y="437"/>
                </a:cxn>
                <a:cxn ang="0">
                  <a:pos x="165" y="67"/>
                </a:cxn>
                <a:cxn ang="0">
                  <a:pos x="84" y="286"/>
                </a:cxn>
                <a:cxn ang="0">
                  <a:pos x="83" y="208"/>
                </a:cxn>
                <a:cxn ang="0">
                  <a:pos x="95" y="295"/>
                </a:cxn>
                <a:cxn ang="0">
                  <a:pos x="72" y="367"/>
                </a:cxn>
                <a:cxn ang="0">
                  <a:pos x="84" y="286"/>
                </a:cxn>
                <a:cxn ang="0">
                  <a:pos x="140" y="246"/>
                </a:cxn>
                <a:cxn ang="0">
                  <a:pos x="63" y="99"/>
                </a:cxn>
                <a:cxn ang="0">
                  <a:pos x="165" y="209"/>
                </a:cxn>
                <a:cxn ang="0">
                  <a:pos x="178" y="176"/>
                </a:cxn>
                <a:cxn ang="0">
                  <a:pos x="91" y="369"/>
                </a:cxn>
                <a:cxn ang="0">
                  <a:pos x="140" y="246"/>
                </a:cxn>
              </a:cxnLst>
              <a:rect l="0" t="0" r="r" b="b"/>
              <a:pathLst>
                <a:path w="246" h="467">
                  <a:moveTo>
                    <a:pt x="165" y="67"/>
                  </a:moveTo>
                  <a:cubicBezTo>
                    <a:pt x="149" y="44"/>
                    <a:pt x="132" y="31"/>
                    <a:pt x="116" y="25"/>
                  </a:cubicBezTo>
                  <a:cubicBezTo>
                    <a:pt x="60" y="0"/>
                    <a:pt x="10" y="44"/>
                    <a:pt x="42" y="61"/>
                  </a:cubicBezTo>
                  <a:cubicBezTo>
                    <a:pt x="91" y="337"/>
                    <a:pt x="12" y="439"/>
                    <a:pt x="12" y="439"/>
                  </a:cubicBezTo>
                  <a:cubicBezTo>
                    <a:pt x="0" y="458"/>
                    <a:pt x="3" y="467"/>
                    <a:pt x="19" y="460"/>
                  </a:cubicBezTo>
                  <a:cubicBezTo>
                    <a:pt x="22" y="459"/>
                    <a:pt x="25" y="457"/>
                    <a:pt x="28" y="456"/>
                  </a:cubicBezTo>
                  <a:cubicBezTo>
                    <a:pt x="30" y="450"/>
                    <a:pt x="33" y="445"/>
                    <a:pt x="38" y="442"/>
                  </a:cubicBezTo>
                  <a:cubicBezTo>
                    <a:pt x="45" y="437"/>
                    <a:pt x="53" y="435"/>
                    <a:pt x="62" y="437"/>
                  </a:cubicBezTo>
                  <a:cubicBezTo>
                    <a:pt x="246" y="324"/>
                    <a:pt x="192" y="113"/>
                    <a:pt x="165" y="67"/>
                  </a:cubicBezTo>
                  <a:close/>
                  <a:moveTo>
                    <a:pt x="84" y="286"/>
                  </a:moveTo>
                  <a:cubicBezTo>
                    <a:pt x="95" y="266"/>
                    <a:pt x="99" y="247"/>
                    <a:pt x="83" y="208"/>
                  </a:cubicBezTo>
                  <a:cubicBezTo>
                    <a:pt x="83" y="208"/>
                    <a:pt x="130" y="236"/>
                    <a:pt x="95" y="295"/>
                  </a:cubicBezTo>
                  <a:cubicBezTo>
                    <a:pt x="87" y="308"/>
                    <a:pt x="69" y="328"/>
                    <a:pt x="72" y="367"/>
                  </a:cubicBezTo>
                  <a:cubicBezTo>
                    <a:pt x="69" y="364"/>
                    <a:pt x="49" y="341"/>
                    <a:pt x="84" y="286"/>
                  </a:cubicBezTo>
                  <a:close/>
                  <a:moveTo>
                    <a:pt x="140" y="246"/>
                  </a:moveTo>
                  <a:cubicBezTo>
                    <a:pt x="146" y="172"/>
                    <a:pt x="81" y="117"/>
                    <a:pt x="63" y="99"/>
                  </a:cubicBezTo>
                  <a:cubicBezTo>
                    <a:pt x="136" y="114"/>
                    <a:pt x="157" y="185"/>
                    <a:pt x="165" y="209"/>
                  </a:cubicBezTo>
                  <a:cubicBezTo>
                    <a:pt x="165" y="209"/>
                    <a:pt x="171" y="183"/>
                    <a:pt x="178" y="176"/>
                  </a:cubicBezTo>
                  <a:cubicBezTo>
                    <a:pt x="205" y="296"/>
                    <a:pt x="91" y="369"/>
                    <a:pt x="91" y="369"/>
                  </a:cubicBezTo>
                  <a:cubicBezTo>
                    <a:pt x="116" y="339"/>
                    <a:pt x="137" y="275"/>
                    <a:pt x="140" y="2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4" name="Freeform 10"/>
            <p:cNvSpPr>
              <a:spLocks/>
            </p:cNvSpPr>
            <p:nvPr/>
          </p:nvSpPr>
          <p:spPr bwMode="auto">
            <a:xfrm>
              <a:off x="1736726" y="665163"/>
              <a:ext cx="106363" cy="169863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40" y="107"/>
                </a:cxn>
                <a:cxn ang="0">
                  <a:pos x="2" y="57"/>
                </a:cxn>
                <a:cxn ang="0">
                  <a:pos x="51" y="152"/>
                </a:cxn>
                <a:cxn ang="0">
                  <a:pos x="29" y="0"/>
                </a:cxn>
              </a:cxnLst>
              <a:rect l="0" t="0" r="r" b="b"/>
              <a:pathLst>
                <a:path w="96" h="152">
                  <a:moveTo>
                    <a:pt x="29" y="0"/>
                  </a:moveTo>
                  <a:cubicBezTo>
                    <a:pt x="34" y="28"/>
                    <a:pt x="54" y="66"/>
                    <a:pt x="40" y="107"/>
                  </a:cubicBezTo>
                  <a:cubicBezTo>
                    <a:pt x="21" y="92"/>
                    <a:pt x="4" y="78"/>
                    <a:pt x="2" y="57"/>
                  </a:cubicBezTo>
                  <a:cubicBezTo>
                    <a:pt x="0" y="86"/>
                    <a:pt x="19" y="129"/>
                    <a:pt x="51" y="152"/>
                  </a:cubicBezTo>
                  <a:cubicBezTo>
                    <a:pt x="51" y="152"/>
                    <a:pt x="96" y="58"/>
                    <a:pt x="29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5" name="Freeform 11"/>
            <p:cNvSpPr>
              <a:spLocks/>
            </p:cNvSpPr>
            <p:nvPr/>
          </p:nvSpPr>
          <p:spPr bwMode="auto">
            <a:xfrm>
              <a:off x="1620839" y="584200"/>
              <a:ext cx="158750" cy="293688"/>
            </a:xfrm>
            <a:custGeom>
              <a:avLst/>
              <a:gdLst/>
              <a:ahLst/>
              <a:cxnLst>
                <a:cxn ang="0">
                  <a:pos x="58" y="163"/>
                </a:cxn>
                <a:cxn ang="0">
                  <a:pos x="86" y="0"/>
                </a:cxn>
                <a:cxn ang="0">
                  <a:pos x="23" y="135"/>
                </a:cxn>
                <a:cxn ang="0">
                  <a:pos x="0" y="107"/>
                </a:cxn>
                <a:cxn ang="0">
                  <a:pos x="143" y="266"/>
                </a:cxn>
                <a:cxn ang="0">
                  <a:pos x="58" y="163"/>
                </a:cxn>
              </a:cxnLst>
              <a:rect l="0" t="0" r="r" b="b"/>
              <a:pathLst>
                <a:path w="143" h="266">
                  <a:moveTo>
                    <a:pt x="58" y="163"/>
                  </a:moveTo>
                  <a:cubicBezTo>
                    <a:pt x="30" y="94"/>
                    <a:pt x="75" y="23"/>
                    <a:pt x="86" y="0"/>
                  </a:cubicBezTo>
                  <a:cubicBezTo>
                    <a:pt x="22" y="36"/>
                    <a:pt x="24" y="110"/>
                    <a:pt x="23" y="135"/>
                  </a:cubicBezTo>
                  <a:cubicBezTo>
                    <a:pt x="23" y="135"/>
                    <a:pt x="9" y="113"/>
                    <a:pt x="0" y="107"/>
                  </a:cubicBezTo>
                  <a:cubicBezTo>
                    <a:pt x="12" y="230"/>
                    <a:pt x="143" y="266"/>
                    <a:pt x="143" y="266"/>
                  </a:cubicBezTo>
                  <a:cubicBezTo>
                    <a:pt x="110" y="244"/>
                    <a:pt x="71" y="189"/>
                    <a:pt x="58" y="16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1931989" y="495300"/>
              <a:ext cx="157163" cy="298450"/>
            </a:xfrm>
            <a:custGeom>
              <a:avLst/>
              <a:gdLst/>
              <a:ahLst/>
              <a:cxnLst>
                <a:cxn ang="0">
                  <a:pos x="115" y="77"/>
                </a:cxn>
                <a:cxn ang="0">
                  <a:pos x="102" y="110"/>
                </a:cxn>
                <a:cxn ang="0">
                  <a:pos x="0" y="0"/>
                </a:cxn>
                <a:cxn ang="0">
                  <a:pos x="77" y="147"/>
                </a:cxn>
                <a:cxn ang="0">
                  <a:pos x="28" y="270"/>
                </a:cxn>
                <a:cxn ang="0">
                  <a:pos x="115" y="77"/>
                </a:cxn>
              </a:cxnLst>
              <a:rect l="0" t="0" r="r" b="b"/>
              <a:pathLst>
                <a:path w="142" h="270">
                  <a:moveTo>
                    <a:pt x="115" y="77"/>
                  </a:moveTo>
                  <a:cubicBezTo>
                    <a:pt x="108" y="84"/>
                    <a:pt x="102" y="110"/>
                    <a:pt x="102" y="110"/>
                  </a:cubicBezTo>
                  <a:cubicBezTo>
                    <a:pt x="94" y="86"/>
                    <a:pt x="73" y="15"/>
                    <a:pt x="0" y="0"/>
                  </a:cubicBezTo>
                  <a:cubicBezTo>
                    <a:pt x="18" y="18"/>
                    <a:pt x="83" y="73"/>
                    <a:pt x="77" y="147"/>
                  </a:cubicBezTo>
                  <a:cubicBezTo>
                    <a:pt x="74" y="176"/>
                    <a:pt x="53" y="240"/>
                    <a:pt x="28" y="270"/>
                  </a:cubicBezTo>
                  <a:cubicBezTo>
                    <a:pt x="28" y="270"/>
                    <a:pt x="142" y="197"/>
                    <a:pt x="115" y="7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7" name="Freeform 13"/>
            <p:cNvSpPr>
              <a:spLocks/>
            </p:cNvSpPr>
            <p:nvPr/>
          </p:nvSpPr>
          <p:spPr bwMode="auto">
            <a:xfrm>
              <a:off x="1685926" y="369888"/>
              <a:ext cx="227013" cy="508000"/>
            </a:xfrm>
            <a:custGeom>
              <a:avLst/>
              <a:gdLst/>
              <a:ahLst/>
              <a:cxnLst>
                <a:cxn ang="0">
                  <a:pos x="112" y="237"/>
                </a:cxn>
                <a:cxn ang="0">
                  <a:pos x="109" y="460"/>
                </a:cxn>
                <a:cxn ang="0">
                  <a:pos x="145" y="246"/>
                </a:cxn>
                <a:cxn ang="0">
                  <a:pos x="123" y="77"/>
                </a:cxn>
                <a:cxn ang="0">
                  <a:pos x="124" y="194"/>
                </a:cxn>
                <a:cxn ang="0">
                  <a:pos x="91" y="149"/>
                </a:cxn>
                <a:cxn ang="0">
                  <a:pos x="68" y="0"/>
                </a:cxn>
                <a:cxn ang="0">
                  <a:pos x="66" y="121"/>
                </a:cxn>
                <a:cxn ang="0">
                  <a:pos x="8" y="73"/>
                </a:cxn>
                <a:cxn ang="0">
                  <a:pos x="112" y="237"/>
                </a:cxn>
              </a:cxnLst>
              <a:rect l="0" t="0" r="r" b="b"/>
              <a:pathLst>
                <a:path w="205" h="460">
                  <a:moveTo>
                    <a:pt x="112" y="237"/>
                  </a:moveTo>
                  <a:cubicBezTo>
                    <a:pt x="183" y="366"/>
                    <a:pt x="109" y="460"/>
                    <a:pt x="109" y="460"/>
                  </a:cubicBezTo>
                  <a:cubicBezTo>
                    <a:pt x="205" y="374"/>
                    <a:pt x="160" y="277"/>
                    <a:pt x="145" y="246"/>
                  </a:cubicBezTo>
                  <a:cubicBezTo>
                    <a:pt x="174" y="173"/>
                    <a:pt x="142" y="107"/>
                    <a:pt x="123" y="77"/>
                  </a:cubicBezTo>
                  <a:cubicBezTo>
                    <a:pt x="146" y="135"/>
                    <a:pt x="124" y="194"/>
                    <a:pt x="124" y="194"/>
                  </a:cubicBezTo>
                  <a:cubicBezTo>
                    <a:pt x="124" y="194"/>
                    <a:pt x="110" y="179"/>
                    <a:pt x="91" y="149"/>
                  </a:cubicBezTo>
                  <a:cubicBezTo>
                    <a:pt x="115" y="103"/>
                    <a:pt x="85" y="21"/>
                    <a:pt x="68" y="0"/>
                  </a:cubicBezTo>
                  <a:cubicBezTo>
                    <a:pt x="85" y="82"/>
                    <a:pt x="71" y="99"/>
                    <a:pt x="66" y="121"/>
                  </a:cubicBezTo>
                  <a:cubicBezTo>
                    <a:pt x="57" y="110"/>
                    <a:pt x="0" y="60"/>
                    <a:pt x="8" y="73"/>
                  </a:cubicBezTo>
                  <a:cubicBezTo>
                    <a:pt x="70" y="143"/>
                    <a:pt x="72" y="163"/>
                    <a:pt x="112" y="23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8" name="Freeform 14"/>
            <p:cNvSpPr>
              <a:spLocks/>
            </p:cNvSpPr>
            <p:nvPr/>
          </p:nvSpPr>
          <p:spPr bwMode="auto">
            <a:xfrm>
              <a:off x="1446214" y="900113"/>
              <a:ext cx="261938" cy="1349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7" y="47"/>
                </a:cxn>
                <a:cxn ang="0">
                  <a:pos x="0" y="0"/>
                </a:cxn>
              </a:cxnLst>
              <a:rect l="0" t="0" r="r" b="b"/>
              <a:pathLst>
                <a:path w="237" h="122">
                  <a:moveTo>
                    <a:pt x="0" y="0"/>
                  </a:moveTo>
                  <a:cubicBezTo>
                    <a:pt x="48" y="122"/>
                    <a:pt x="237" y="47"/>
                    <a:pt x="237" y="47"/>
                  </a:cubicBezTo>
                  <a:cubicBezTo>
                    <a:pt x="53" y="69"/>
                    <a:pt x="28" y="2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59" name="Freeform 15"/>
            <p:cNvSpPr>
              <a:spLocks/>
            </p:cNvSpPr>
            <p:nvPr/>
          </p:nvSpPr>
          <p:spPr bwMode="auto">
            <a:xfrm>
              <a:off x="1487489" y="809625"/>
              <a:ext cx="220663" cy="130175"/>
            </a:xfrm>
            <a:custGeom>
              <a:avLst/>
              <a:gdLst/>
              <a:ahLst/>
              <a:cxnLst>
                <a:cxn ang="0">
                  <a:pos x="89" y="95"/>
                </a:cxn>
                <a:cxn ang="0">
                  <a:pos x="114" y="102"/>
                </a:cxn>
                <a:cxn ang="0">
                  <a:pos x="200" y="103"/>
                </a:cxn>
                <a:cxn ang="0">
                  <a:pos x="111" y="71"/>
                </a:cxn>
                <a:cxn ang="0">
                  <a:pos x="0" y="17"/>
                </a:cxn>
                <a:cxn ang="0">
                  <a:pos x="89" y="95"/>
                </a:cxn>
              </a:cxnLst>
              <a:rect l="0" t="0" r="r" b="b"/>
              <a:pathLst>
                <a:path w="200" h="117">
                  <a:moveTo>
                    <a:pt x="89" y="95"/>
                  </a:moveTo>
                  <a:cubicBezTo>
                    <a:pt x="72" y="93"/>
                    <a:pt x="99" y="106"/>
                    <a:pt x="114" y="102"/>
                  </a:cubicBezTo>
                  <a:cubicBezTo>
                    <a:pt x="125" y="107"/>
                    <a:pt x="181" y="117"/>
                    <a:pt x="200" y="103"/>
                  </a:cubicBezTo>
                  <a:cubicBezTo>
                    <a:pt x="200" y="103"/>
                    <a:pt x="155" y="106"/>
                    <a:pt x="111" y="71"/>
                  </a:cubicBezTo>
                  <a:cubicBezTo>
                    <a:pt x="67" y="37"/>
                    <a:pt x="28" y="0"/>
                    <a:pt x="0" y="17"/>
                  </a:cubicBezTo>
                  <a:cubicBezTo>
                    <a:pt x="51" y="23"/>
                    <a:pt x="116" y="96"/>
                    <a:pt x="89" y="9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0" name="Freeform 16"/>
            <p:cNvSpPr>
              <a:spLocks/>
            </p:cNvSpPr>
            <p:nvPr/>
          </p:nvSpPr>
          <p:spPr bwMode="auto">
            <a:xfrm>
              <a:off x="1503364" y="735013"/>
              <a:ext cx="204788" cy="187325"/>
            </a:xfrm>
            <a:custGeom>
              <a:avLst/>
              <a:gdLst/>
              <a:ahLst/>
              <a:cxnLst>
                <a:cxn ang="0">
                  <a:pos x="94" y="90"/>
                </a:cxn>
                <a:cxn ang="0">
                  <a:pos x="185" y="162"/>
                </a:cxn>
                <a:cxn ang="0">
                  <a:pos x="114" y="83"/>
                </a:cxn>
                <a:cxn ang="0">
                  <a:pos x="0" y="35"/>
                </a:cxn>
                <a:cxn ang="0">
                  <a:pos x="94" y="90"/>
                </a:cxn>
              </a:cxnLst>
              <a:rect l="0" t="0" r="r" b="b"/>
              <a:pathLst>
                <a:path w="185" h="170">
                  <a:moveTo>
                    <a:pt x="94" y="90"/>
                  </a:moveTo>
                  <a:cubicBezTo>
                    <a:pt x="137" y="170"/>
                    <a:pt x="180" y="164"/>
                    <a:pt x="185" y="162"/>
                  </a:cubicBezTo>
                  <a:cubicBezTo>
                    <a:pt x="135" y="137"/>
                    <a:pt x="124" y="102"/>
                    <a:pt x="114" y="83"/>
                  </a:cubicBezTo>
                  <a:cubicBezTo>
                    <a:pt x="67" y="0"/>
                    <a:pt x="0" y="35"/>
                    <a:pt x="0" y="35"/>
                  </a:cubicBezTo>
                  <a:cubicBezTo>
                    <a:pt x="59" y="44"/>
                    <a:pt x="78" y="63"/>
                    <a:pt x="94" y="9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1" name="Freeform 17"/>
            <p:cNvSpPr>
              <a:spLocks/>
            </p:cNvSpPr>
            <p:nvPr/>
          </p:nvSpPr>
          <p:spPr bwMode="auto">
            <a:xfrm>
              <a:off x="1916114" y="615950"/>
              <a:ext cx="90488" cy="176213"/>
            </a:xfrm>
            <a:custGeom>
              <a:avLst/>
              <a:gdLst/>
              <a:ahLst/>
              <a:cxnLst>
                <a:cxn ang="0">
                  <a:pos x="46" y="87"/>
                </a:cxn>
                <a:cxn ang="0">
                  <a:pos x="34" y="0"/>
                </a:cxn>
                <a:cxn ang="0">
                  <a:pos x="35" y="78"/>
                </a:cxn>
                <a:cxn ang="0">
                  <a:pos x="23" y="159"/>
                </a:cxn>
                <a:cxn ang="0">
                  <a:pos x="46" y="87"/>
                </a:cxn>
              </a:cxnLst>
              <a:rect l="0" t="0" r="r" b="b"/>
              <a:pathLst>
                <a:path w="81" h="159">
                  <a:moveTo>
                    <a:pt x="46" y="87"/>
                  </a:moveTo>
                  <a:cubicBezTo>
                    <a:pt x="81" y="28"/>
                    <a:pt x="34" y="0"/>
                    <a:pt x="34" y="0"/>
                  </a:cubicBezTo>
                  <a:cubicBezTo>
                    <a:pt x="50" y="39"/>
                    <a:pt x="46" y="58"/>
                    <a:pt x="35" y="78"/>
                  </a:cubicBezTo>
                  <a:cubicBezTo>
                    <a:pt x="0" y="133"/>
                    <a:pt x="20" y="156"/>
                    <a:pt x="23" y="159"/>
                  </a:cubicBezTo>
                  <a:cubicBezTo>
                    <a:pt x="20" y="120"/>
                    <a:pt x="38" y="100"/>
                    <a:pt x="46" y="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62" name="Freeform 18"/>
            <p:cNvSpPr>
              <a:spLocks/>
            </p:cNvSpPr>
            <p:nvPr/>
          </p:nvSpPr>
          <p:spPr bwMode="auto">
            <a:xfrm>
              <a:off x="1598614" y="838200"/>
              <a:ext cx="533400" cy="330200"/>
            </a:xfrm>
            <a:custGeom>
              <a:avLst/>
              <a:gdLst/>
              <a:ahLst/>
              <a:cxnLst>
                <a:cxn ang="0">
                  <a:pos x="454" y="52"/>
                </a:cxn>
                <a:cxn ang="0">
                  <a:pos x="348" y="74"/>
                </a:cxn>
                <a:cxn ang="0">
                  <a:pos x="337" y="54"/>
                </a:cxn>
                <a:cxn ang="0">
                  <a:pos x="336" y="52"/>
                </a:cxn>
                <a:cxn ang="0">
                  <a:pos x="392" y="21"/>
                </a:cxn>
                <a:cxn ang="0">
                  <a:pos x="429" y="14"/>
                </a:cxn>
                <a:cxn ang="0">
                  <a:pos x="451" y="19"/>
                </a:cxn>
                <a:cxn ang="0">
                  <a:pos x="467" y="27"/>
                </a:cxn>
                <a:cxn ang="0">
                  <a:pos x="469" y="35"/>
                </a:cxn>
                <a:cxn ang="0">
                  <a:pos x="467" y="32"/>
                </a:cxn>
                <a:cxn ang="0">
                  <a:pos x="474" y="38"/>
                </a:cxn>
                <a:cxn ang="0">
                  <a:pos x="454" y="18"/>
                </a:cxn>
                <a:cxn ang="0">
                  <a:pos x="334" y="50"/>
                </a:cxn>
                <a:cxn ang="0">
                  <a:pos x="317" y="35"/>
                </a:cxn>
                <a:cxn ang="0">
                  <a:pos x="306" y="30"/>
                </a:cxn>
                <a:cxn ang="0">
                  <a:pos x="300" y="28"/>
                </a:cxn>
                <a:cxn ang="0">
                  <a:pos x="276" y="33"/>
                </a:cxn>
                <a:cxn ang="0">
                  <a:pos x="266" y="47"/>
                </a:cxn>
                <a:cxn ang="0">
                  <a:pos x="265" y="59"/>
                </a:cxn>
                <a:cxn ang="0">
                  <a:pos x="265" y="60"/>
                </a:cxn>
                <a:cxn ang="0">
                  <a:pos x="267" y="75"/>
                </a:cxn>
                <a:cxn ang="0">
                  <a:pos x="249" y="69"/>
                </a:cxn>
                <a:cxn ang="0">
                  <a:pos x="152" y="145"/>
                </a:cxn>
                <a:cxn ang="0">
                  <a:pos x="150" y="150"/>
                </a:cxn>
                <a:cxn ang="0">
                  <a:pos x="80" y="255"/>
                </a:cxn>
                <a:cxn ang="0">
                  <a:pos x="54" y="271"/>
                </a:cxn>
                <a:cxn ang="0">
                  <a:pos x="0" y="298"/>
                </a:cxn>
                <a:cxn ang="0">
                  <a:pos x="52" y="281"/>
                </a:cxn>
                <a:cxn ang="0">
                  <a:pos x="75" y="272"/>
                </a:cxn>
                <a:cxn ang="0">
                  <a:pos x="166" y="196"/>
                </a:cxn>
                <a:cxn ang="0">
                  <a:pos x="295" y="113"/>
                </a:cxn>
                <a:cxn ang="0">
                  <a:pos x="309" y="120"/>
                </a:cxn>
                <a:cxn ang="0">
                  <a:pos x="339" y="117"/>
                </a:cxn>
                <a:cxn ang="0">
                  <a:pos x="351" y="90"/>
                </a:cxn>
                <a:cxn ang="0">
                  <a:pos x="349" y="76"/>
                </a:cxn>
                <a:cxn ang="0">
                  <a:pos x="392" y="54"/>
                </a:cxn>
                <a:cxn ang="0">
                  <a:pos x="429" y="47"/>
                </a:cxn>
                <a:cxn ang="0">
                  <a:pos x="451" y="52"/>
                </a:cxn>
                <a:cxn ang="0">
                  <a:pos x="467" y="61"/>
                </a:cxn>
                <a:cxn ang="0">
                  <a:pos x="469" y="68"/>
                </a:cxn>
                <a:cxn ang="0">
                  <a:pos x="467" y="66"/>
                </a:cxn>
                <a:cxn ang="0">
                  <a:pos x="474" y="71"/>
                </a:cxn>
                <a:cxn ang="0">
                  <a:pos x="454" y="52"/>
                </a:cxn>
              </a:cxnLst>
              <a:rect l="0" t="0" r="r" b="b"/>
              <a:pathLst>
                <a:path w="482" h="298">
                  <a:moveTo>
                    <a:pt x="454" y="52"/>
                  </a:moveTo>
                  <a:cubicBezTo>
                    <a:pt x="418" y="36"/>
                    <a:pt x="379" y="54"/>
                    <a:pt x="348" y="74"/>
                  </a:cubicBezTo>
                  <a:cubicBezTo>
                    <a:pt x="345" y="67"/>
                    <a:pt x="342" y="61"/>
                    <a:pt x="337" y="54"/>
                  </a:cubicBezTo>
                  <a:cubicBezTo>
                    <a:pt x="337" y="53"/>
                    <a:pt x="336" y="53"/>
                    <a:pt x="336" y="52"/>
                  </a:cubicBezTo>
                  <a:cubicBezTo>
                    <a:pt x="353" y="40"/>
                    <a:pt x="371" y="29"/>
                    <a:pt x="392" y="21"/>
                  </a:cubicBezTo>
                  <a:cubicBezTo>
                    <a:pt x="403" y="17"/>
                    <a:pt x="415" y="14"/>
                    <a:pt x="429" y="14"/>
                  </a:cubicBezTo>
                  <a:cubicBezTo>
                    <a:pt x="436" y="14"/>
                    <a:pt x="444" y="17"/>
                    <a:pt x="451" y="19"/>
                  </a:cubicBezTo>
                  <a:cubicBezTo>
                    <a:pt x="456" y="20"/>
                    <a:pt x="464" y="25"/>
                    <a:pt x="467" y="27"/>
                  </a:cubicBezTo>
                  <a:cubicBezTo>
                    <a:pt x="482" y="38"/>
                    <a:pt x="468" y="38"/>
                    <a:pt x="469" y="35"/>
                  </a:cubicBezTo>
                  <a:cubicBezTo>
                    <a:pt x="469" y="34"/>
                    <a:pt x="468" y="32"/>
                    <a:pt x="467" y="32"/>
                  </a:cubicBezTo>
                  <a:cubicBezTo>
                    <a:pt x="463" y="34"/>
                    <a:pt x="469" y="43"/>
                    <a:pt x="474" y="38"/>
                  </a:cubicBezTo>
                  <a:cubicBezTo>
                    <a:pt x="480" y="32"/>
                    <a:pt x="458" y="20"/>
                    <a:pt x="454" y="18"/>
                  </a:cubicBezTo>
                  <a:cubicBezTo>
                    <a:pt x="412" y="0"/>
                    <a:pt x="367" y="27"/>
                    <a:pt x="334" y="50"/>
                  </a:cubicBezTo>
                  <a:cubicBezTo>
                    <a:pt x="329" y="43"/>
                    <a:pt x="323" y="38"/>
                    <a:pt x="317" y="35"/>
                  </a:cubicBezTo>
                  <a:cubicBezTo>
                    <a:pt x="313" y="33"/>
                    <a:pt x="310" y="31"/>
                    <a:pt x="306" y="30"/>
                  </a:cubicBezTo>
                  <a:cubicBezTo>
                    <a:pt x="304" y="29"/>
                    <a:pt x="302" y="29"/>
                    <a:pt x="300" y="28"/>
                  </a:cubicBezTo>
                  <a:cubicBezTo>
                    <a:pt x="291" y="26"/>
                    <a:pt x="283" y="28"/>
                    <a:pt x="276" y="33"/>
                  </a:cubicBezTo>
                  <a:cubicBezTo>
                    <a:pt x="271" y="36"/>
                    <a:pt x="268" y="41"/>
                    <a:pt x="266" y="47"/>
                  </a:cubicBezTo>
                  <a:cubicBezTo>
                    <a:pt x="265" y="51"/>
                    <a:pt x="265" y="55"/>
                    <a:pt x="265" y="59"/>
                  </a:cubicBezTo>
                  <a:cubicBezTo>
                    <a:pt x="265" y="60"/>
                    <a:pt x="265" y="60"/>
                    <a:pt x="265" y="60"/>
                  </a:cubicBezTo>
                  <a:cubicBezTo>
                    <a:pt x="264" y="65"/>
                    <a:pt x="266" y="70"/>
                    <a:pt x="267" y="75"/>
                  </a:cubicBezTo>
                  <a:cubicBezTo>
                    <a:pt x="261" y="72"/>
                    <a:pt x="255" y="70"/>
                    <a:pt x="249" y="69"/>
                  </a:cubicBezTo>
                  <a:cubicBezTo>
                    <a:pt x="212" y="60"/>
                    <a:pt x="179" y="77"/>
                    <a:pt x="152" y="145"/>
                  </a:cubicBezTo>
                  <a:cubicBezTo>
                    <a:pt x="151" y="146"/>
                    <a:pt x="150" y="148"/>
                    <a:pt x="150" y="150"/>
                  </a:cubicBezTo>
                  <a:cubicBezTo>
                    <a:pt x="131" y="206"/>
                    <a:pt x="109" y="234"/>
                    <a:pt x="80" y="255"/>
                  </a:cubicBezTo>
                  <a:cubicBezTo>
                    <a:pt x="72" y="261"/>
                    <a:pt x="63" y="266"/>
                    <a:pt x="54" y="271"/>
                  </a:cubicBezTo>
                  <a:cubicBezTo>
                    <a:pt x="38" y="279"/>
                    <a:pt x="20" y="288"/>
                    <a:pt x="0" y="298"/>
                  </a:cubicBezTo>
                  <a:cubicBezTo>
                    <a:pt x="19" y="292"/>
                    <a:pt x="36" y="287"/>
                    <a:pt x="52" y="281"/>
                  </a:cubicBezTo>
                  <a:cubicBezTo>
                    <a:pt x="60" y="278"/>
                    <a:pt x="68" y="275"/>
                    <a:pt x="75" y="272"/>
                  </a:cubicBezTo>
                  <a:cubicBezTo>
                    <a:pt x="122" y="251"/>
                    <a:pt x="151" y="227"/>
                    <a:pt x="166" y="196"/>
                  </a:cubicBezTo>
                  <a:cubicBezTo>
                    <a:pt x="202" y="122"/>
                    <a:pt x="277" y="169"/>
                    <a:pt x="295" y="113"/>
                  </a:cubicBezTo>
                  <a:cubicBezTo>
                    <a:pt x="300" y="115"/>
                    <a:pt x="304" y="118"/>
                    <a:pt x="309" y="120"/>
                  </a:cubicBezTo>
                  <a:cubicBezTo>
                    <a:pt x="321" y="123"/>
                    <a:pt x="331" y="123"/>
                    <a:pt x="339" y="117"/>
                  </a:cubicBezTo>
                  <a:cubicBezTo>
                    <a:pt x="347" y="111"/>
                    <a:pt x="351" y="102"/>
                    <a:pt x="351" y="90"/>
                  </a:cubicBezTo>
                  <a:cubicBezTo>
                    <a:pt x="351" y="85"/>
                    <a:pt x="350" y="81"/>
                    <a:pt x="349" y="76"/>
                  </a:cubicBezTo>
                  <a:cubicBezTo>
                    <a:pt x="362" y="68"/>
                    <a:pt x="376" y="60"/>
                    <a:pt x="392" y="54"/>
                  </a:cubicBezTo>
                  <a:cubicBezTo>
                    <a:pt x="403" y="50"/>
                    <a:pt x="415" y="47"/>
                    <a:pt x="429" y="47"/>
                  </a:cubicBezTo>
                  <a:cubicBezTo>
                    <a:pt x="436" y="48"/>
                    <a:pt x="444" y="50"/>
                    <a:pt x="451" y="52"/>
                  </a:cubicBezTo>
                  <a:cubicBezTo>
                    <a:pt x="456" y="53"/>
                    <a:pt x="464" y="58"/>
                    <a:pt x="467" y="61"/>
                  </a:cubicBezTo>
                  <a:cubicBezTo>
                    <a:pt x="482" y="71"/>
                    <a:pt x="468" y="71"/>
                    <a:pt x="469" y="68"/>
                  </a:cubicBezTo>
                  <a:cubicBezTo>
                    <a:pt x="469" y="67"/>
                    <a:pt x="468" y="65"/>
                    <a:pt x="467" y="66"/>
                  </a:cubicBezTo>
                  <a:cubicBezTo>
                    <a:pt x="463" y="67"/>
                    <a:pt x="469" y="76"/>
                    <a:pt x="474" y="71"/>
                  </a:cubicBezTo>
                  <a:cubicBezTo>
                    <a:pt x="480" y="65"/>
                    <a:pt x="458" y="53"/>
                    <a:pt x="454" y="5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163" name="Freeform 19"/>
          <p:cNvSpPr>
            <a:spLocks/>
          </p:cNvSpPr>
          <p:nvPr/>
        </p:nvSpPr>
        <p:spPr bwMode="auto">
          <a:xfrm>
            <a:off x="6654801" y="6278563"/>
            <a:ext cx="195263" cy="74613"/>
          </a:xfrm>
          <a:custGeom>
            <a:avLst/>
            <a:gdLst/>
            <a:ahLst/>
            <a:cxnLst>
              <a:cxn ang="0">
                <a:pos x="173" y="67"/>
              </a:cxn>
              <a:cxn ang="0">
                <a:pos x="100" y="25"/>
              </a:cxn>
              <a:cxn ang="0">
                <a:pos x="59" y="18"/>
              </a:cxn>
              <a:cxn ang="0">
                <a:pos x="34" y="23"/>
              </a:cxn>
              <a:cxn ang="0">
                <a:pos x="17" y="32"/>
              </a:cxn>
              <a:cxn ang="0">
                <a:pos x="15" y="40"/>
              </a:cxn>
              <a:cxn ang="0">
                <a:pos x="17" y="38"/>
              </a:cxn>
              <a:cxn ang="0">
                <a:pos x="9" y="44"/>
              </a:cxn>
              <a:cxn ang="0">
                <a:pos x="32" y="22"/>
              </a:cxn>
              <a:cxn ang="0">
                <a:pos x="175" y="65"/>
              </a:cxn>
              <a:cxn ang="0">
                <a:pos x="173" y="67"/>
              </a:cxn>
              <a:cxn ang="0">
                <a:pos x="173" y="67"/>
              </a:cxn>
            </a:cxnLst>
            <a:rect l="0" t="0" r="r" b="b"/>
            <a:pathLst>
              <a:path w="176" h="67">
                <a:moveTo>
                  <a:pt x="173" y="67"/>
                </a:moveTo>
                <a:cubicBezTo>
                  <a:pt x="150" y="51"/>
                  <a:pt x="127" y="36"/>
                  <a:pt x="100" y="25"/>
                </a:cubicBezTo>
                <a:cubicBezTo>
                  <a:pt x="88" y="20"/>
                  <a:pt x="74" y="17"/>
                  <a:pt x="59" y="18"/>
                </a:cubicBezTo>
                <a:cubicBezTo>
                  <a:pt x="51" y="18"/>
                  <a:pt x="42" y="20"/>
                  <a:pt x="34" y="23"/>
                </a:cubicBezTo>
                <a:cubicBezTo>
                  <a:pt x="29" y="24"/>
                  <a:pt x="21" y="29"/>
                  <a:pt x="17" y="32"/>
                </a:cubicBezTo>
                <a:cubicBezTo>
                  <a:pt x="0" y="44"/>
                  <a:pt x="16" y="44"/>
                  <a:pt x="15" y="40"/>
                </a:cubicBezTo>
                <a:cubicBezTo>
                  <a:pt x="14" y="39"/>
                  <a:pt x="15" y="37"/>
                  <a:pt x="17" y="38"/>
                </a:cubicBezTo>
                <a:cubicBezTo>
                  <a:pt x="21" y="40"/>
                  <a:pt x="15" y="50"/>
                  <a:pt x="9" y="44"/>
                </a:cubicBezTo>
                <a:cubicBezTo>
                  <a:pt x="2" y="38"/>
                  <a:pt x="27" y="24"/>
                  <a:pt x="32" y="22"/>
                </a:cubicBezTo>
                <a:cubicBezTo>
                  <a:pt x="82" y="0"/>
                  <a:pt x="137" y="38"/>
                  <a:pt x="175" y="65"/>
                </a:cubicBezTo>
                <a:cubicBezTo>
                  <a:pt x="176" y="65"/>
                  <a:pt x="174" y="67"/>
                  <a:pt x="173" y="67"/>
                </a:cubicBezTo>
                <a:cubicBezTo>
                  <a:pt x="173" y="67"/>
                  <a:pt x="173" y="67"/>
                  <a:pt x="173" y="6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4" name="Freeform 20"/>
          <p:cNvSpPr>
            <a:spLocks/>
          </p:cNvSpPr>
          <p:nvPr/>
        </p:nvSpPr>
        <p:spPr bwMode="auto">
          <a:xfrm>
            <a:off x="6654801" y="6319838"/>
            <a:ext cx="195263" cy="74613"/>
          </a:xfrm>
          <a:custGeom>
            <a:avLst/>
            <a:gdLst/>
            <a:ahLst/>
            <a:cxnLst>
              <a:cxn ang="0">
                <a:pos x="173" y="66"/>
              </a:cxn>
              <a:cxn ang="0">
                <a:pos x="100" y="25"/>
              </a:cxn>
              <a:cxn ang="0">
                <a:pos x="59" y="17"/>
              </a:cxn>
              <a:cxn ang="0">
                <a:pos x="34" y="22"/>
              </a:cxn>
              <a:cxn ang="0">
                <a:pos x="17" y="32"/>
              </a:cxn>
              <a:cxn ang="0">
                <a:pos x="15" y="40"/>
              </a:cxn>
              <a:cxn ang="0">
                <a:pos x="17" y="37"/>
              </a:cxn>
              <a:cxn ang="0">
                <a:pos x="9" y="44"/>
              </a:cxn>
              <a:cxn ang="0">
                <a:pos x="32" y="22"/>
              </a:cxn>
              <a:cxn ang="0">
                <a:pos x="175" y="64"/>
              </a:cxn>
              <a:cxn ang="0">
                <a:pos x="173" y="66"/>
              </a:cxn>
              <a:cxn ang="0">
                <a:pos x="173" y="66"/>
              </a:cxn>
            </a:cxnLst>
            <a:rect l="0" t="0" r="r" b="b"/>
            <a:pathLst>
              <a:path w="176" h="67">
                <a:moveTo>
                  <a:pt x="173" y="66"/>
                </a:moveTo>
                <a:cubicBezTo>
                  <a:pt x="150" y="50"/>
                  <a:pt x="127" y="36"/>
                  <a:pt x="100" y="25"/>
                </a:cubicBezTo>
                <a:cubicBezTo>
                  <a:pt x="88" y="20"/>
                  <a:pt x="74" y="17"/>
                  <a:pt x="59" y="17"/>
                </a:cubicBezTo>
                <a:cubicBezTo>
                  <a:pt x="51" y="18"/>
                  <a:pt x="42" y="20"/>
                  <a:pt x="34" y="22"/>
                </a:cubicBezTo>
                <a:cubicBezTo>
                  <a:pt x="29" y="24"/>
                  <a:pt x="21" y="29"/>
                  <a:pt x="17" y="32"/>
                </a:cubicBezTo>
                <a:cubicBezTo>
                  <a:pt x="0" y="44"/>
                  <a:pt x="16" y="43"/>
                  <a:pt x="15" y="40"/>
                </a:cubicBezTo>
                <a:cubicBezTo>
                  <a:pt x="14" y="39"/>
                  <a:pt x="15" y="37"/>
                  <a:pt x="17" y="37"/>
                </a:cubicBezTo>
                <a:cubicBezTo>
                  <a:pt x="21" y="39"/>
                  <a:pt x="15" y="49"/>
                  <a:pt x="9" y="44"/>
                </a:cubicBezTo>
                <a:cubicBezTo>
                  <a:pt x="2" y="37"/>
                  <a:pt x="27" y="24"/>
                  <a:pt x="32" y="22"/>
                </a:cubicBezTo>
                <a:cubicBezTo>
                  <a:pt x="82" y="0"/>
                  <a:pt x="137" y="37"/>
                  <a:pt x="175" y="64"/>
                </a:cubicBezTo>
                <a:cubicBezTo>
                  <a:pt x="176" y="65"/>
                  <a:pt x="174" y="67"/>
                  <a:pt x="173" y="66"/>
                </a:cubicBezTo>
                <a:cubicBezTo>
                  <a:pt x="173" y="66"/>
                  <a:pt x="173" y="66"/>
                  <a:pt x="173" y="6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5" name="Freeform 21"/>
          <p:cNvSpPr>
            <a:spLocks/>
          </p:cNvSpPr>
          <p:nvPr/>
        </p:nvSpPr>
        <p:spPr bwMode="auto">
          <a:xfrm>
            <a:off x="7169151" y="6299200"/>
            <a:ext cx="41275" cy="44450"/>
          </a:xfrm>
          <a:custGeom>
            <a:avLst/>
            <a:gdLst/>
            <a:ahLst/>
            <a:cxnLst>
              <a:cxn ang="0">
                <a:pos x="31" y="8"/>
              </a:cxn>
              <a:cxn ang="0">
                <a:pos x="31" y="32"/>
              </a:cxn>
              <a:cxn ang="0">
                <a:pos x="7" y="32"/>
              </a:cxn>
              <a:cxn ang="0">
                <a:pos x="7" y="8"/>
              </a:cxn>
              <a:cxn ang="0">
                <a:pos x="31" y="8"/>
              </a:cxn>
            </a:cxnLst>
            <a:rect l="0" t="0" r="r" b="b"/>
            <a:pathLst>
              <a:path w="38" h="39">
                <a:moveTo>
                  <a:pt x="31" y="8"/>
                </a:moveTo>
                <a:cubicBezTo>
                  <a:pt x="38" y="15"/>
                  <a:pt x="17" y="19"/>
                  <a:pt x="31" y="32"/>
                </a:cubicBezTo>
                <a:cubicBezTo>
                  <a:pt x="38" y="39"/>
                  <a:pt x="13" y="39"/>
                  <a:pt x="7" y="32"/>
                </a:cubicBezTo>
                <a:cubicBezTo>
                  <a:pt x="0" y="25"/>
                  <a:pt x="1" y="0"/>
                  <a:pt x="7" y="8"/>
                </a:cubicBezTo>
                <a:cubicBezTo>
                  <a:pt x="17" y="24"/>
                  <a:pt x="24" y="2"/>
                  <a:pt x="31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6" name="Freeform 22"/>
          <p:cNvSpPr>
            <a:spLocks/>
          </p:cNvSpPr>
          <p:nvPr/>
        </p:nvSpPr>
        <p:spPr bwMode="auto">
          <a:xfrm>
            <a:off x="7212014" y="6373813"/>
            <a:ext cx="41275" cy="42863"/>
          </a:xfrm>
          <a:custGeom>
            <a:avLst/>
            <a:gdLst/>
            <a:ahLst/>
            <a:cxnLst>
              <a:cxn ang="0">
                <a:pos x="31" y="8"/>
              </a:cxn>
              <a:cxn ang="0">
                <a:pos x="31" y="32"/>
              </a:cxn>
              <a:cxn ang="0">
                <a:pos x="7" y="32"/>
              </a:cxn>
              <a:cxn ang="0">
                <a:pos x="7" y="8"/>
              </a:cxn>
              <a:cxn ang="0">
                <a:pos x="31" y="8"/>
              </a:cxn>
            </a:cxnLst>
            <a:rect l="0" t="0" r="r" b="b"/>
            <a:pathLst>
              <a:path w="38" h="39">
                <a:moveTo>
                  <a:pt x="31" y="8"/>
                </a:moveTo>
                <a:cubicBezTo>
                  <a:pt x="38" y="15"/>
                  <a:pt x="17" y="19"/>
                  <a:pt x="31" y="32"/>
                </a:cubicBezTo>
                <a:cubicBezTo>
                  <a:pt x="38" y="39"/>
                  <a:pt x="13" y="39"/>
                  <a:pt x="7" y="32"/>
                </a:cubicBezTo>
                <a:cubicBezTo>
                  <a:pt x="0" y="25"/>
                  <a:pt x="1" y="0"/>
                  <a:pt x="7" y="8"/>
                </a:cubicBezTo>
                <a:cubicBezTo>
                  <a:pt x="17" y="24"/>
                  <a:pt x="24" y="2"/>
                  <a:pt x="31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7" name="Freeform 23"/>
          <p:cNvSpPr>
            <a:spLocks/>
          </p:cNvSpPr>
          <p:nvPr/>
        </p:nvSpPr>
        <p:spPr bwMode="auto">
          <a:xfrm>
            <a:off x="7210426" y="6450013"/>
            <a:ext cx="41275" cy="42863"/>
          </a:xfrm>
          <a:custGeom>
            <a:avLst/>
            <a:gdLst/>
            <a:ahLst/>
            <a:cxnLst>
              <a:cxn ang="0">
                <a:pos x="31" y="8"/>
              </a:cxn>
              <a:cxn ang="0">
                <a:pos x="31" y="31"/>
              </a:cxn>
              <a:cxn ang="0">
                <a:pos x="7" y="31"/>
              </a:cxn>
              <a:cxn ang="0">
                <a:pos x="7" y="8"/>
              </a:cxn>
              <a:cxn ang="0">
                <a:pos x="31" y="8"/>
              </a:cxn>
            </a:cxnLst>
            <a:rect l="0" t="0" r="r" b="b"/>
            <a:pathLst>
              <a:path w="38" h="38">
                <a:moveTo>
                  <a:pt x="31" y="8"/>
                </a:moveTo>
                <a:cubicBezTo>
                  <a:pt x="38" y="14"/>
                  <a:pt x="18" y="18"/>
                  <a:pt x="31" y="31"/>
                </a:cubicBezTo>
                <a:cubicBezTo>
                  <a:pt x="38" y="38"/>
                  <a:pt x="14" y="38"/>
                  <a:pt x="7" y="31"/>
                </a:cubicBezTo>
                <a:cubicBezTo>
                  <a:pt x="0" y="25"/>
                  <a:pt x="2" y="0"/>
                  <a:pt x="7" y="8"/>
                </a:cubicBezTo>
                <a:cubicBezTo>
                  <a:pt x="18" y="23"/>
                  <a:pt x="25" y="1"/>
                  <a:pt x="31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8" name="Freeform 24"/>
          <p:cNvSpPr>
            <a:spLocks/>
          </p:cNvSpPr>
          <p:nvPr/>
        </p:nvSpPr>
        <p:spPr bwMode="auto">
          <a:xfrm>
            <a:off x="7143751" y="6519863"/>
            <a:ext cx="41275" cy="42863"/>
          </a:xfrm>
          <a:custGeom>
            <a:avLst/>
            <a:gdLst/>
            <a:ahLst/>
            <a:cxnLst>
              <a:cxn ang="0">
                <a:pos x="31" y="8"/>
              </a:cxn>
              <a:cxn ang="0">
                <a:pos x="31" y="32"/>
              </a:cxn>
              <a:cxn ang="0">
                <a:pos x="7" y="32"/>
              </a:cxn>
              <a:cxn ang="0">
                <a:pos x="7" y="8"/>
              </a:cxn>
              <a:cxn ang="0">
                <a:pos x="31" y="8"/>
              </a:cxn>
            </a:cxnLst>
            <a:rect l="0" t="0" r="r" b="b"/>
            <a:pathLst>
              <a:path w="38" h="39">
                <a:moveTo>
                  <a:pt x="31" y="8"/>
                </a:moveTo>
                <a:cubicBezTo>
                  <a:pt x="38" y="15"/>
                  <a:pt x="17" y="19"/>
                  <a:pt x="31" y="32"/>
                </a:cubicBezTo>
                <a:cubicBezTo>
                  <a:pt x="38" y="39"/>
                  <a:pt x="13" y="39"/>
                  <a:pt x="7" y="32"/>
                </a:cubicBezTo>
                <a:cubicBezTo>
                  <a:pt x="0" y="25"/>
                  <a:pt x="1" y="0"/>
                  <a:pt x="7" y="8"/>
                </a:cubicBezTo>
                <a:cubicBezTo>
                  <a:pt x="17" y="24"/>
                  <a:pt x="24" y="2"/>
                  <a:pt x="31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69" name="Freeform 25"/>
          <p:cNvSpPr>
            <a:spLocks/>
          </p:cNvSpPr>
          <p:nvPr/>
        </p:nvSpPr>
        <p:spPr bwMode="auto">
          <a:xfrm>
            <a:off x="6916739" y="6189663"/>
            <a:ext cx="100013" cy="212725"/>
          </a:xfrm>
          <a:custGeom>
            <a:avLst/>
            <a:gdLst/>
            <a:ahLst/>
            <a:cxnLst>
              <a:cxn ang="0">
                <a:pos x="26" y="50"/>
              </a:cxn>
              <a:cxn ang="0">
                <a:pos x="8" y="191"/>
              </a:cxn>
              <a:cxn ang="0">
                <a:pos x="11" y="177"/>
              </a:cxn>
              <a:cxn ang="0">
                <a:pos x="39" y="113"/>
              </a:cxn>
              <a:cxn ang="0">
                <a:pos x="90" y="55"/>
              </a:cxn>
              <a:cxn ang="0">
                <a:pos x="48" y="0"/>
              </a:cxn>
              <a:cxn ang="0">
                <a:pos x="26" y="50"/>
              </a:cxn>
            </a:cxnLst>
            <a:rect l="0" t="0" r="r" b="b"/>
            <a:pathLst>
              <a:path w="90" h="191">
                <a:moveTo>
                  <a:pt x="26" y="50"/>
                </a:moveTo>
                <a:cubicBezTo>
                  <a:pt x="11" y="94"/>
                  <a:pt x="0" y="145"/>
                  <a:pt x="8" y="191"/>
                </a:cubicBezTo>
                <a:cubicBezTo>
                  <a:pt x="9" y="186"/>
                  <a:pt x="10" y="181"/>
                  <a:pt x="11" y="177"/>
                </a:cubicBezTo>
                <a:cubicBezTo>
                  <a:pt x="18" y="154"/>
                  <a:pt x="26" y="133"/>
                  <a:pt x="39" y="113"/>
                </a:cubicBezTo>
                <a:cubicBezTo>
                  <a:pt x="52" y="91"/>
                  <a:pt x="70" y="71"/>
                  <a:pt x="90" y="55"/>
                </a:cubicBezTo>
                <a:cubicBezTo>
                  <a:pt x="34" y="42"/>
                  <a:pt x="48" y="0"/>
                  <a:pt x="48" y="0"/>
                </a:cubicBezTo>
                <a:cubicBezTo>
                  <a:pt x="39" y="16"/>
                  <a:pt x="31" y="32"/>
                  <a:pt x="26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0" name="Freeform 26"/>
          <p:cNvSpPr>
            <a:spLocks/>
          </p:cNvSpPr>
          <p:nvPr/>
        </p:nvSpPr>
        <p:spPr bwMode="auto">
          <a:xfrm>
            <a:off x="7013576" y="5997575"/>
            <a:ext cx="26988" cy="30163"/>
          </a:xfrm>
          <a:custGeom>
            <a:avLst/>
            <a:gdLst/>
            <a:ahLst/>
            <a:cxnLst>
              <a:cxn ang="0">
                <a:pos x="20" y="28"/>
              </a:cxn>
              <a:cxn ang="0">
                <a:pos x="24" y="0"/>
              </a:cxn>
              <a:cxn ang="0">
                <a:pos x="0" y="8"/>
              </a:cxn>
              <a:cxn ang="0">
                <a:pos x="20" y="28"/>
              </a:cxn>
            </a:cxnLst>
            <a:rect l="0" t="0" r="r" b="b"/>
            <a:pathLst>
              <a:path w="24" h="28">
                <a:moveTo>
                  <a:pt x="20" y="28"/>
                </a:moveTo>
                <a:cubicBezTo>
                  <a:pt x="20" y="19"/>
                  <a:pt x="22" y="9"/>
                  <a:pt x="24" y="0"/>
                </a:cubicBezTo>
                <a:cubicBezTo>
                  <a:pt x="16" y="4"/>
                  <a:pt x="9" y="7"/>
                  <a:pt x="0" y="8"/>
                </a:cubicBezTo>
                <a:cubicBezTo>
                  <a:pt x="8" y="12"/>
                  <a:pt x="15" y="19"/>
                  <a:pt x="20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1" name="Freeform 27"/>
          <p:cNvSpPr>
            <a:spLocks/>
          </p:cNvSpPr>
          <p:nvPr/>
        </p:nvSpPr>
        <p:spPr bwMode="auto">
          <a:xfrm>
            <a:off x="6927851" y="6286500"/>
            <a:ext cx="101600" cy="146050"/>
          </a:xfrm>
          <a:custGeom>
            <a:avLst/>
            <a:gdLst/>
            <a:ahLst/>
            <a:cxnLst>
              <a:cxn ang="0">
                <a:pos x="43" y="17"/>
              </a:cxn>
              <a:cxn ang="0">
                <a:pos x="39" y="48"/>
              </a:cxn>
              <a:cxn ang="0">
                <a:pos x="57" y="59"/>
              </a:cxn>
              <a:cxn ang="0">
                <a:pos x="70" y="37"/>
              </a:cxn>
              <a:cxn ang="0">
                <a:pos x="58" y="18"/>
              </a:cxn>
              <a:cxn ang="0">
                <a:pos x="77" y="32"/>
              </a:cxn>
              <a:cxn ang="0">
                <a:pos x="75" y="55"/>
              </a:cxn>
              <a:cxn ang="0">
                <a:pos x="31" y="49"/>
              </a:cxn>
              <a:cxn ang="0">
                <a:pos x="32" y="30"/>
              </a:cxn>
              <a:cxn ang="0">
                <a:pos x="3" y="123"/>
              </a:cxn>
              <a:cxn ang="0">
                <a:pos x="4" y="127"/>
              </a:cxn>
              <a:cxn ang="0">
                <a:pos x="4" y="130"/>
              </a:cxn>
              <a:cxn ang="0">
                <a:pos x="4" y="132"/>
              </a:cxn>
              <a:cxn ang="0">
                <a:pos x="5" y="132"/>
              </a:cxn>
              <a:cxn ang="0">
                <a:pos x="68" y="72"/>
              </a:cxn>
              <a:cxn ang="0">
                <a:pos x="80" y="59"/>
              </a:cxn>
              <a:cxn ang="0">
                <a:pos x="91" y="37"/>
              </a:cxn>
              <a:cxn ang="0">
                <a:pos x="87" y="19"/>
              </a:cxn>
              <a:cxn ang="0">
                <a:pos x="43" y="17"/>
              </a:cxn>
            </a:cxnLst>
            <a:rect l="0" t="0" r="r" b="b"/>
            <a:pathLst>
              <a:path w="92" h="132">
                <a:moveTo>
                  <a:pt x="43" y="17"/>
                </a:moveTo>
                <a:cubicBezTo>
                  <a:pt x="37" y="26"/>
                  <a:pt x="32" y="38"/>
                  <a:pt x="39" y="48"/>
                </a:cubicBezTo>
                <a:cubicBezTo>
                  <a:pt x="43" y="54"/>
                  <a:pt x="50" y="59"/>
                  <a:pt x="57" y="59"/>
                </a:cubicBezTo>
                <a:cubicBezTo>
                  <a:pt x="67" y="58"/>
                  <a:pt x="80" y="47"/>
                  <a:pt x="70" y="37"/>
                </a:cubicBezTo>
                <a:cubicBezTo>
                  <a:pt x="70" y="37"/>
                  <a:pt x="58" y="35"/>
                  <a:pt x="58" y="18"/>
                </a:cubicBezTo>
                <a:cubicBezTo>
                  <a:pt x="64" y="18"/>
                  <a:pt x="72" y="18"/>
                  <a:pt x="77" y="32"/>
                </a:cubicBezTo>
                <a:cubicBezTo>
                  <a:pt x="81" y="42"/>
                  <a:pt x="80" y="49"/>
                  <a:pt x="75" y="55"/>
                </a:cubicBezTo>
                <a:cubicBezTo>
                  <a:pt x="65" y="69"/>
                  <a:pt x="38" y="72"/>
                  <a:pt x="31" y="49"/>
                </a:cubicBezTo>
                <a:cubicBezTo>
                  <a:pt x="30" y="43"/>
                  <a:pt x="30" y="36"/>
                  <a:pt x="32" y="30"/>
                </a:cubicBezTo>
                <a:cubicBezTo>
                  <a:pt x="17" y="54"/>
                  <a:pt x="0" y="92"/>
                  <a:pt x="3" y="123"/>
                </a:cubicBezTo>
                <a:cubicBezTo>
                  <a:pt x="3" y="124"/>
                  <a:pt x="4" y="126"/>
                  <a:pt x="4" y="127"/>
                </a:cubicBezTo>
                <a:cubicBezTo>
                  <a:pt x="4" y="128"/>
                  <a:pt x="4" y="129"/>
                  <a:pt x="4" y="130"/>
                </a:cubicBezTo>
                <a:cubicBezTo>
                  <a:pt x="4" y="131"/>
                  <a:pt x="4" y="131"/>
                  <a:pt x="4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25" y="112"/>
                  <a:pt x="46" y="91"/>
                  <a:pt x="68" y="72"/>
                </a:cubicBezTo>
                <a:cubicBezTo>
                  <a:pt x="73" y="68"/>
                  <a:pt x="77" y="63"/>
                  <a:pt x="80" y="59"/>
                </a:cubicBezTo>
                <a:cubicBezTo>
                  <a:pt x="86" y="52"/>
                  <a:pt x="90" y="44"/>
                  <a:pt x="91" y="37"/>
                </a:cubicBezTo>
                <a:cubicBezTo>
                  <a:pt x="92" y="31"/>
                  <a:pt x="91" y="25"/>
                  <a:pt x="87" y="19"/>
                </a:cubicBezTo>
                <a:cubicBezTo>
                  <a:pt x="75" y="3"/>
                  <a:pt x="56" y="0"/>
                  <a:pt x="43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2" name="Freeform 28"/>
          <p:cNvSpPr>
            <a:spLocks/>
          </p:cNvSpPr>
          <p:nvPr/>
        </p:nvSpPr>
        <p:spPr bwMode="auto">
          <a:xfrm>
            <a:off x="7026276" y="6296025"/>
            <a:ext cx="14288" cy="15875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0"/>
              </a:cxn>
              <a:cxn ang="0">
                <a:pos x="7" y="15"/>
              </a:cxn>
              <a:cxn ang="0">
                <a:pos x="13" y="0"/>
              </a:cxn>
            </a:cxnLst>
            <a:rect l="0" t="0" r="r" b="b"/>
            <a:pathLst>
              <a:path w="13" h="15">
                <a:moveTo>
                  <a:pt x="13" y="0"/>
                </a:moveTo>
                <a:cubicBezTo>
                  <a:pt x="8" y="0"/>
                  <a:pt x="4" y="0"/>
                  <a:pt x="0" y="0"/>
                </a:cubicBezTo>
                <a:cubicBezTo>
                  <a:pt x="3" y="4"/>
                  <a:pt x="6" y="9"/>
                  <a:pt x="7" y="15"/>
                </a:cubicBezTo>
                <a:cubicBezTo>
                  <a:pt x="9" y="10"/>
                  <a:pt x="10" y="5"/>
                  <a:pt x="1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3" name="Freeform 29"/>
          <p:cNvSpPr>
            <a:spLocks/>
          </p:cNvSpPr>
          <p:nvPr/>
        </p:nvSpPr>
        <p:spPr bwMode="auto">
          <a:xfrm>
            <a:off x="6988176" y="6232525"/>
            <a:ext cx="111125" cy="53975"/>
          </a:xfrm>
          <a:custGeom>
            <a:avLst/>
            <a:gdLst/>
            <a:ahLst/>
            <a:cxnLst>
              <a:cxn ang="0">
                <a:pos x="100" y="9"/>
              </a:cxn>
              <a:cxn ang="0">
                <a:pos x="83" y="0"/>
              </a:cxn>
              <a:cxn ang="0">
                <a:pos x="0" y="48"/>
              </a:cxn>
              <a:cxn ang="0">
                <a:pos x="23" y="49"/>
              </a:cxn>
              <a:cxn ang="0">
                <a:pos x="24" y="49"/>
              </a:cxn>
              <a:cxn ang="0">
                <a:pos x="100" y="9"/>
              </a:cxn>
            </a:cxnLst>
            <a:rect l="0" t="0" r="r" b="b"/>
            <a:pathLst>
              <a:path w="100" h="49">
                <a:moveTo>
                  <a:pt x="100" y="9"/>
                </a:moveTo>
                <a:cubicBezTo>
                  <a:pt x="96" y="5"/>
                  <a:pt x="90" y="2"/>
                  <a:pt x="83" y="0"/>
                </a:cubicBezTo>
                <a:cubicBezTo>
                  <a:pt x="51" y="6"/>
                  <a:pt x="23" y="24"/>
                  <a:pt x="0" y="48"/>
                </a:cubicBezTo>
                <a:cubicBezTo>
                  <a:pt x="7" y="45"/>
                  <a:pt x="15" y="44"/>
                  <a:pt x="23" y="49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49"/>
                  <a:pt x="86" y="37"/>
                  <a:pt x="10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4" name="Freeform 30"/>
          <p:cNvSpPr>
            <a:spLocks/>
          </p:cNvSpPr>
          <p:nvPr/>
        </p:nvSpPr>
        <p:spPr bwMode="auto">
          <a:xfrm>
            <a:off x="6954839" y="6335713"/>
            <a:ext cx="107950" cy="88900"/>
          </a:xfrm>
          <a:custGeom>
            <a:avLst/>
            <a:gdLst/>
            <a:ahLst/>
            <a:cxnLst>
              <a:cxn ang="0">
                <a:pos x="0" y="81"/>
              </a:cxn>
              <a:cxn ang="0">
                <a:pos x="70" y="27"/>
              </a:cxn>
              <a:cxn ang="0">
                <a:pos x="97" y="0"/>
              </a:cxn>
              <a:cxn ang="0">
                <a:pos x="47" y="39"/>
              </a:cxn>
              <a:cxn ang="0">
                <a:pos x="0" y="81"/>
              </a:cxn>
            </a:cxnLst>
            <a:rect l="0" t="0" r="r" b="b"/>
            <a:pathLst>
              <a:path w="97" h="81">
                <a:moveTo>
                  <a:pt x="0" y="81"/>
                </a:moveTo>
                <a:cubicBezTo>
                  <a:pt x="24" y="64"/>
                  <a:pt x="49" y="48"/>
                  <a:pt x="70" y="27"/>
                </a:cubicBezTo>
                <a:cubicBezTo>
                  <a:pt x="79" y="18"/>
                  <a:pt x="88" y="9"/>
                  <a:pt x="97" y="0"/>
                </a:cubicBezTo>
                <a:cubicBezTo>
                  <a:pt x="80" y="12"/>
                  <a:pt x="63" y="25"/>
                  <a:pt x="47" y="39"/>
                </a:cubicBezTo>
                <a:cubicBezTo>
                  <a:pt x="31" y="52"/>
                  <a:pt x="15" y="67"/>
                  <a:pt x="0" y="8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5" name="Freeform 31"/>
          <p:cNvSpPr>
            <a:spLocks/>
          </p:cNvSpPr>
          <p:nvPr/>
        </p:nvSpPr>
        <p:spPr bwMode="auto">
          <a:xfrm>
            <a:off x="6888164" y="6003925"/>
            <a:ext cx="147638" cy="385763"/>
          </a:xfrm>
          <a:custGeom>
            <a:avLst/>
            <a:gdLst/>
            <a:ahLst/>
            <a:cxnLst>
              <a:cxn ang="0">
                <a:pos x="3" y="275"/>
              </a:cxn>
              <a:cxn ang="0">
                <a:pos x="23" y="348"/>
              </a:cxn>
              <a:cxn ang="0">
                <a:pos x="56" y="192"/>
              </a:cxn>
              <a:cxn ang="0">
                <a:pos x="102" y="114"/>
              </a:cxn>
              <a:cxn ang="0">
                <a:pos x="121" y="91"/>
              </a:cxn>
              <a:cxn ang="0">
                <a:pos x="121" y="91"/>
              </a:cxn>
              <a:cxn ang="0">
                <a:pos x="133" y="48"/>
              </a:cxn>
              <a:cxn ang="0">
                <a:pos x="132" y="43"/>
              </a:cxn>
              <a:cxn ang="0">
                <a:pos x="104" y="7"/>
              </a:cxn>
              <a:cxn ang="0">
                <a:pos x="48" y="29"/>
              </a:cxn>
              <a:cxn ang="0">
                <a:pos x="51" y="67"/>
              </a:cxn>
              <a:cxn ang="0">
                <a:pos x="90" y="82"/>
              </a:cxn>
              <a:cxn ang="0">
                <a:pos x="113" y="60"/>
              </a:cxn>
              <a:cxn ang="0">
                <a:pos x="113" y="60"/>
              </a:cxn>
              <a:cxn ang="0">
                <a:pos x="110" y="39"/>
              </a:cxn>
              <a:cxn ang="0">
                <a:pos x="81" y="32"/>
              </a:cxn>
              <a:cxn ang="0">
                <a:pos x="72" y="60"/>
              </a:cxn>
              <a:cxn ang="0">
                <a:pos x="73" y="59"/>
              </a:cxn>
              <a:cxn ang="0">
                <a:pos x="99" y="59"/>
              </a:cxn>
              <a:cxn ang="0">
                <a:pos x="71" y="69"/>
              </a:cxn>
              <a:cxn ang="0">
                <a:pos x="72" y="31"/>
              </a:cxn>
              <a:cxn ang="0">
                <a:pos x="119" y="42"/>
              </a:cxn>
              <a:cxn ang="0">
                <a:pos x="118" y="60"/>
              </a:cxn>
              <a:cxn ang="0">
                <a:pos x="98" y="111"/>
              </a:cxn>
              <a:cxn ang="0">
                <a:pos x="55" y="153"/>
              </a:cxn>
              <a:cxn ang="0">
                <a:pos x="2" y="228"/>
              </a:cxn>
              <a:cxn ang="0">
                <a:pos x="0" y="251"/>
              </a:cxn>
              <a:cxn ang="0">
                <a:pos x="0" y="252"/>
              </a:cxn>
              <a:cxn ang="0">
                <a:pos x="3" y="275"/>
              </a:cxn>
            </a:cxnLst>
            <a:rect l="0" t="0" r="r" b="b"/>
            <a:pathLst>
              <a:path w="133" h="348">
                <a:moveTo>
                  <a:pt x="3" y="275"/>
                </a:moveTo>
                <a:cubicBezTo>
                  <a:pt x="8" y="300"/>
                  <a:pt x="15" y="324"/>
                  <a:pt x="23" y="348"/>
                </a:cubicBezTo>
                <a:cubicBezTo>
                  <a:pt x="20" y="295"/>
                  <a:pt x="35" y="237"/>
                  <a:pt x="56" y="192"/>
                </a:cubicBezTo>
                <a:cubicBezTo>
                  <a:pt x="67" y="167"/>
                  <a:pt x="83" y="140"/>
                  <a:pt x="102" y="114"/>
                </a:cubicBezTo>
                <a:cubicBezTo>
                  <a:pt x="108" y="106"/>
                  <a:pt x="115" y="98"/>
                  <a:pt x="121" y="91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9" y="79"/>
                  <a:pt x="133" y="63"/>
                  <a:pt x="133" y="48"/>
                </a:cubicBezTo>
                <a:cubicBezTo>
                  <a:pt x="133" y="47"/>
                  <a:pt x="133" y="45"/>
                  <a:pt x="132" y="43"/>
                </a:cubicBezTo>
                <a:cubicBezTo>
                  <a:pt x="131" y="27"/>
                  <a:pt x="122" y="13"/>
                  <a:pt x="104" y="7"/>
                </a:cubicBezTo>
                <a:cubicBezTo>
                  <a:pt x="82" y="0"/>
                  <a:pt x="58" y="12"/>
                  <a:pt x="48" y="29"/>
                </a:cubicBezTo>
                <a:cubicBezTo>
                  <a:pt x="42" y="40"/>
                  <a:pt x="42" y="54"/>
                  <a:pt x="51" y="67"/>
                </a:cubicBezTo>
                <a:cubicBezTo>
                  <a:pt x="60" y="79"/>
                  <a:pt x="74" y="87"/>
                  <a:pt x="90" y="82"/>
                </a:cubicBezTo>
                <a:cubicBezTo>
                  <a:pt x="101" y="78"/>
                  <a:pt x="110" y="70"/>
                  <a:pt x="113" y="60"/>
                </a:cubicBezTo>
                <a:cubicBezTo>
                  <a:pt x="113" y="60"/>
                  <a:pt x="113" y="60"/>
                  <a:pt x="113" y="60"/>
                </a:cubicBezTo>
                <a:cubicBezTo>
                  <a:pt x="115" y="54"/>
                  <a:pt x="115" y="46"/>
                  <a:pt x="110" y="39"/>
                </a:cubicBezTo>
                <a:cubicBezTo>
                  <a:pt x="103" y="30"/>
                  <a:pt x="92" y="27"/>
                  <a:pt x="81" y="32"/>
                </a:cubicBezTo>
                <a:cubicBezTo>
                  <a:pt x="73" y="36"/>
                  <a:pt x="59" y="53"/>
                  <a:pt x="72" y="60"/>
                </a:cubicBezTo>
                <a:cubicBezTo>
                  <a:pt x="73" y="59"/>
                  <a:pt x="73" y="59"/>
                  <a:pt x="73" y="59"/>
                </a:cubicBezTo>
                <a:cubicBezTo>
                  <a:pt x="83" y="47"/>
                  <a:pt x="99" y="56"/>
                  <a:pt x="99" y="59"/>
                </a:cubicBezTo>
                <a:cubicBezTo>
                  <a:pt x="91" y="77"/>
                  <a:pt x="71" y="69"/>
                  <a:pt x="71" y="69"/>
                </a:cubicBezTo>
                <a:cubicBezTo>
                  <a:pt x="54" y="59"/>
                  <a:pt x="64" y="39"/>
                  <a:pt x="72" y="31"/>
                </a:cubicBezTo>
                <a:cubicBezTo>
                  <a:pt x="87" y="16"/>
                  <a:pt x="115" y="19"/>
                  <a:pt x="119" y="42"/>
                </a:cubicBezTo>
                <a:cubicBezTo>
                  <a:pt x="120" y="48"/>
                  <a:pt x="120" y="54"/>
                  <a:pt x="118" y="60"/>
                </a:cubicBezTo>
                <a:cubicBezTo>
                  <a:pt x="117" y="79"/>
                  <a:pt x="109" y="96"/>
                  <a:pt x="98" y="111"/>
                </a:cubicBezTo>
                <a:cubicBezTo>
                  <a:pt x="86" y="127"/>
                  <a:pt x="71" y="141"/>
                  <a:pt x="55" y="153"/>
                </a:cubicBezTo>
                <a:cubicBezTo>
                  <a:pt x="27" y="173"/>
                  <a:pt x="8" y="193"/>
                  <a:pt x="2" y="228"/>
                </a:cubicBezTo>
                <a:cubicBezTo>
                  <a:pt x="1" y="236"/>
                  <a:pt x="0" y="244"/>
                  <a:pt x="0" y="251"/>
                </a:cubicBezTo>
                <a:cubicBezTo>
                  <a:pt x="0" y="251"/>
                  <a:pt x="0" y="251"/>
                  <a:pt x="0" y="252"/>
                </a:cubicBezTo>
                <a:cubicBezTo>
                  <a:pt x="0" y="259"/>
                  <a:pt x="2" y="267"/>
                  <a:pt x="3" y="27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6" name="Freeform 32"/>
          <p:cNvSpPr>
            <a:spLocks/>
          </p:cNvSpPr>
          <p:nvPr/>
        </p:nvSpPr>
        <p:spPr bwMode="auto">
          <a:xfrm>
            <a:off x="6953251" y="6411913"/>
            <a:ext cx="227013" cy="57150"/>
          </a:xfrm>
          <a:custGeom>
            <a:avLst/>
            <a:gdLst/>
            <a:ahLst/>
            <a:cxnLst>
              <a:cxn ang="0">
                <a:pos x="172" y="18"/>
              </a:cxn>
              <a:cxn ang="0">
                <a:pos x="185" y="27"/>
              </a:cxn>
              <a:cxn ang="0">
                <a:pos x="183" y="12"/>
              </a:cxn>
              <a:cxn ang="0">
                <a:pos x="162" y="30"/>
              </a:cxn>
              <a:cxn ang="0">
                <a:pos x="191" y="42"/>
              </a:cxn>
              <a:cxn ang="0">
                <a:pos x="205" y="19"/>
              </a:cxn>
              <a:cxn ang="0">
                <a:pos x="188" y="2"/>
              </a:cxn>
              <a:cxn ang="0">
                <a:pos x="183" y="2"/>
              </a:cxn>
              <a:cxn ang="0">
                <a:pos x="151" y="1"/>
              </a:cxn>
              <a:cxn ang="0">
                <a:pos x="0" y="49"/>
              </a:cxn>
              <a:cxn ang="0">
                <a:pos x="0" y="49"/>
              </a:cxn>
              <a:cxn ang="0">
                <a:pos x="4" y="52"/>
              </a:cxn>
              <a:cxn ang="0">
                <a:pos x="136" y="28"/>
              </a:cxn>
              <a:cxn ang="0">
                <a:pos x="161" y="38"/>
              </a:cxn>
              <a:cxn ang="0">
                <a:pos x="160" y="35"/>
              </a:cxn>
              <a:cxn ang="0">
                <a:pos x="165" y="10"/>
              </a:cxn>
              <a:cxn ang="0">
                <a:pos x="182" y="6"/>
              </a:cxn>
              <a:cxn ang="0">
                <a:pos x="192" y="14"/>
              </a:cxn>
              <a:cxn ang="0">
                <a:pos x="180" y="32"/>
              </a:cxn>
              <a:cxn ang="0">
                <a:pos x="172" y="18"/>
              </a:cxn>
            </a:cxnLst>
            <a:rect l="0" t="0" r="r" b="b"/>
            <a:pathLst>
              <a:path w="205" h="52">
                <a:moveTo>
                  <a:pt x="172" y="18"/>
                </a:moveTo>
                <a:cubicBezTo>
                  <a:pt x="185" y="15"/>
                  <a:pt x="185" y="27"/>
                  <a:pt x="185" y="27"/>
                </a:cubicBezTo>
                <a:cubicBezTo>
                  <a:pt x="193" y="24"/>
                  <a:pt x="188" y="14"/>
                  <a:pt x="183" y="12"/>
                </a:cubicBezTo>
                <a:cubicBezTo>
                  <a:pt x="171" y="7"/>
                  <a:pt x="157" y="17"/>
                  <a:pt x="162" y="30"/>
                </a:cubicBezTo>
                <a:cubicBezTo>
                  <a:pt x="167" y="40"/>
                  <a:pt x="180" y="48"/>
                  <a:pt x="191" y="42"/>
                </a:cubicBezTo>
                <a:cubicBezTo>
                  <a:pt x="199" y="38"/>
                  <a:pt x="205" y="29"/>
                  <a:pt x="205" y="19"/>
                </a:cubicBezTo>
                <a:cubicBezTo>
                  <a:pt x="205" y="8"/>
                  <a:pt x="197" y="5"/>
                  <a:pt x="188" y="2"/>
                </a:cubicBezTo>
                <a:cubicBezTo>
                  <a:pt x="186" y="2"/>
                  <a:pt x="185" y="2"/>
                  <a:pt x="183" y="2"/>
                </a:cubicBezTo>
                <a:cubicBezTo>
                  <a:pt x="172" y="1"/>
                  <a:pt x="161" y="0"/>
                  <a:pt x="151" y="1"/>
                </a:cubicBezTo>
                <a:cubicBezTo>
                  <a:pt x="97" y="4"/>
                  <a:pt x="45" y="19"/>
                  <a:pt x="0" y="49"/>
                </a:cubicBezTo>
                <a:cubicBezTo>
                  <a:pt x="0" y="49"/>
                  <a:pt x="0" y="49"/>
                  <a:pt x="0" y="49"/>
                </a:cubicBezTo>
                <a:cubicBezTo>
                  <a:pt x="1" y="50"/>
                  <a:pt x="3" y="51"/>
                  <a:pt x="4" y="52"/>
                </a:cubicBezTo>
                <a:cubicBezTo>
                  <a:pt x="44" y="28"/>
                  <a:pt x="90" y="16"/>
                  <a:pt x="136" y="28"/>
                </a:cubicBezTo>
                <a:cubicBezTo>
                  <a:pt x="145" y="31"/>
                  <a:pt x="153" y="34"/>
                  <a:pt x="161" y="38"/>
                </a:cubicBezTo>
                <a:cubicBezTo>
                  <a:pt x="161" y="37"/>
                  <a:pt x="160" y="36"/>
                  <a:pt x="160" y="35"/>
                </a:cubicBezTo>
                <a:cubicBezTo>
                  <a:pt x="156" y="27"/>
                  <a:pt x="158" y="16"/>
                  <a:pt x="165" y="10"/>
                </a:cubicBezTo>
                <a:cubicBezTo>
                  <a:pt x="170" y="7"/>
                  <a:pt x="177" y="5"/>
                  <a:pt x="182" y="6"/>
                </a:cubicBezTo>
                <a:cubicBezTo>
                  <a:pt x="187" y="7"/>
                  <a:pt x="191" y="9"/>
                  <a:pt x="192" y="14"/>
                </a:cubicBezTo>
                <a:cubicBezTo>
                  <a:pt x="195" y="23"/>
                  <a:pt x="190" y="32"/>
                  <a:pt x="180" y="32"/>
                </a:cubicBezTo>
                <a:cubicBezTo>
                  <a:pt x="170" y="31"/>
                  <a:pt x="170" y="19"/>
                  <a:pt x="172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7" name="Freeform 33"/>
          <p:cNvSpPr>
            <a:spLocks/>
          </p:cNvSpPr>
          <p:nvPr/>
        </p:nvSpPr>
        <p:spPr bwMode="auto">
          <a:xfrm>
            <a:off x="7118351" y="6273800"/>
            <a:ext cx="133350" cy="87313"/>
          </a:xfrm>
          <a:custGeom>
            <a:avLst/>
            <a:gdLst/>
            <a:ahLst/>
            <a:cxnLst>
              <a:cxn ang="0">
                <a:pos x="30" y="34"/>
              </a:cxn>
              <a:cxn ang="0">
                <a:pos x="23" y="77"/>
              </a:cxn>
              <a:cxn ang="0">
                <a:pos x="93" y="78"/>
              </a:cxn>
              <a:cxn ang="0">
                <a:pos x="37" y="9"/>
              </a:cxn>
              <a:cxn ang="0">
                <a:pos x="37" y="9"/>
              </a:cxn>
              <a:cxn ang="0">
                <a:pos x="0" y="24"/>
              </a:cxn>
              <a:cxn ang="0">
                <a:pos x="30" y="34"/>
              </a:cxn>
            </a:cxnLst>
            <a:rect l="0" t="0" r="r" b="b"/>
            <a:pathLst>
              <a:path w="121" h="78">
                <a:moveTo>
                  <a:pt x="30" y="34"/>
                </a:moveTo>
                <a:cubicBezTo>
                  <a:pt x="42" y="48"/>
                  <a:pt x="37" y="68"/>
                  <a:pt x="23" y="77"/>
                </a:cubicBezTo>
                <a:cubicBezTo>
                  <a:pt x="45" y="74"/>
                  <a:pt x="69" y="74"/>
                  <a:pt x="93" y="78"/>
                </a:cubicBezTo>
                <a:cubicBezTo>
                  <a:pt x="121" y="44"/>
                  <a:pt x="73" y="0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24" y="13"/>
                  <a:pt x="12" y="18"/>
                  <a:pt x="0" y="24"/>
                </a:cubicBezTo>
                <a:cubicBezTo>
                  <a:pt x="11" y="22"/>
                  <a:pt x="21" y="24"/>
                  <a:pt x="30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8" name="Freeform 34"/>
          <p:cNvSpPr>
            <a:spLocks/>
          </p:cNvSpPr>
          <p:nvPr/>
        </p:nvSpPr>
        <p:spPr bwMode="auto">
          <a:xfrm>
            <a:off x="7029451" y="6264275"/>
            <a:ext cx="77788" cy="79375"/>
          </a:xfrm>
          <a:custGeom>
            <a:avLst/>
            <a:gdLst/>
            <a:ahLst/>
            <a:cxnLst>
              <a:cxn ang="0">
                <a:pos x="5" y="51"/>
              </a:cxn>
              <a:cxn ang="0">
                <a:pos x="0" y="72"/>
              </a:cxn>
              <a:cxn ang="0">
                <a:pos x="53" y="35"/>
              </a:cxn>
              <a:cxn ang="0">
                <a:pos x="59" y="29"/>
              </a:cxn>
              <a:cxn ang="0">
                <a:pos x="66" y="19"/>
              </a:cxn>
              <a:cxn ang="0">
                <a:pos x="71" y="3"/>
              </a:cxn>
              <a:cxn ang="0">
                <a:pos x="5" y="51"/>
              </a:cxn>
            </a:cxnLst>
            <a:rect l="0" t="0" r="r" b="b"/>
            <a:pathLst>
              <a:path w="71" h="72">
                <a:moveTo>
                  <a:pt x="5" y="51"/>
                </a:moveTo>
                <a:cubicBezTo>
                  <a:pt x="5" y="58"/>
                  <a:pt x="3" y="65"/>
                  <a:pt x="0" y="72"/>
                </a:cubicBezTo>
                <a:cubicBezTo>
                  <a:pt x="17" y="59"/>
                  <a:pt x="35" y="46"/>
                  <a:pt x="53" y="35"/>
                </a:cubicBezTo>
                <a:cubicBezTo>
                  <a:pt x="55" y="33"/>
                  <a:pt x="57" y="31"/>
                  <a:pt x="59" y="29"/>
                </a:cubicBezTo>
                <a:cubicBezTo>
                  <a:pt x="61" y="26"/>
                  <a:pt x="63" y="22"/>
                  <a:pt x="66" y="19"/>
                </a:cubicBezTo>
                <a:cubicBezTo>
                  <a:pt x="68" y="14"/>
                  <a:pt x="70" y="8"/>
                  <a:pt x="71" y="3"/>
                </a:cubicBezTo>
                <a:cubicBezTo>
                  <a:pt x="48" y="0"/>
                  <a:pt x="5" y="51"/>
                  <a:pt x="5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79" name="Freeform 35"/>
          <p:cNvSpPr>
            <a:spLocks/>
          </p:cNvSpPr>
          <p:nvPr/>
        </p:nvSpPr>
        <p:spPr bwMode="auto">
          <a:xfrm>
            <a:off x="6888164" y="6051550"/>
            <a:ext cx="125413" cy="201613"/>
          </a:xfrm>
          <a:custGeom>
            <a:avLst/>
            <a:gdLst/>
            <a:ahLst/>
            <a:cxnLst>
              <a:cxn ang="0">
                <a:pos x="4" y="119"/>
              </a:cxn>
              <a:cxn ang="0">
                <a:pos x="0" y="182"/>
              </a:cxn>
              <a:cxn ang="0">
                <a:pos x="17" y="140"/>
              </a:cxn>
              <a:cxn ang="0">
                <a:pos x="67" y="98"/>
              </a:cxn>
              <a:cxn ang="0">
                <a:pos x="114" y="28"/>
              </a:cxn>
              <a:cxn ang="0">
                <a:pos x="97" y="43"/>
              </a:cxn>
              <a:cxn ang="0">
                <a:pos x="40" y="11"/>
              </a:cxn>
              <a:cxn ang="0">
                <a:pos x="40" y="0"/>
              </a:cxn>
              <a:cxn ang="0">
                <a:pos x="4" y="119"/>
              </a:cxn>
            </a:cxnLst>
            <a:rect l="0" t="0" r="r" b="b"/>
            <a:pathLst>
              <a:path w="114" h="182">
                <a:moveTo>
                  <a:pt x="4" y="119"/>
                </a:moveTo>
                <a:cubicBezTo>
                  <a:pt x="2" y="140"/>
                  <a:pt x="0" y="161"/>
                  <a:pt x="0" y="182"/>
                </a:cubicBezTo>
                <a:cubicBezTo>
                  <a:pt x="3" y="166"/>
                  <a:pt x="9" y="152"/>
                  <a:pt x="17" y="140"/>
                </a:cubicBezTo>
                <a:cubicBezTo>
                  <a:pt x="30" y="122"/>
                  <a:pt x="50" y="111"/>
                  <a:pt x="67" y="98"/>
                </a:cubicBezTo>
                <a:cubicBezTo>
                  <a:pt x="88" y="80"/>
                  <a:pt x="109" y="56"/>
                  <a:pt x="114" y="28"/>
                </a:cubicBezTo>
                <a:cubicBezTo>
                  <a:pt x="110" y="35"/>
                  <a:pt x="104" y="40"/>
                  <a:pt x="97" y="43"/>
                </a:cubicBezTo>
                <a:cubicBezTo>
                  <a:pt x="71" y="55"/>
                  <a:pt x="42" y="40"/>
                  <a:pt x="40" y="11"/>
                </a:cubicBezTo>
                <a:cubicBezTo>
                  <a:pt x="40" y="7"/>
                  <a:pt x="40" y="4"/>
                  <a:pt x="40" y="0"/>
                </a:cubicBezTo>
                <a:cubicBezTo>
                  <a:pt x="22" y="38"/>
                  <a:pt x="9" y="80"/>
                  <a:pt x="4" y="1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0" name="Freeform 36"/>
          <p:cNvSpPr>
            <a:spLocks/>
          </p:cNvSpPr>
          <p:nvPr/>
        </p:nvSpPr>
        <p:spPr bwMode="auto">
          <a:xfrm>
            <a:off x="6950076" y="6365875"/>
            <a:ext cx="230188" cy="93663"/>
          </a:xfrm>
          <a:custGeom>
            <a:avLst/>
            <a:gdLst/>
            <a:ahLst/>
            <a:cxnLst>
              <a:cxn ang="0">
                <a:pos x="192" y="3"/>
              </a:cxn>
              <a:cxn ang="0">
                <a:pos x="178" y="1"/>
              </a:cxn>
              <a:cxn ang="0">
                <a:pos x="0" y="81"/>
              </a:cxn>
              <a:cxn ang="0">
                <a:pos x="2" y="84"/>
              </a:cxn>
              <a:cxn ang="0">
                <a:pos x="163" y="34"/>
              </a:cxn>
              <a:cxn ang="0">
                <a:pos x="171" y="34"/>
              </a:cxn>
              <a:cxn ang="0">
                <a:pos x="168" y="31"/>
              </a:cxn>
              <a:cxn ang="0">
                <a:pos x="187" y="11"/>
              </a:cxn>
              <a:cxn ang="0">
                <a:pos x="185" y="25"/>
              </a:cxn>
              <a:cxn ang="0">
                <a:pos x="184" y="15"/>
              </a:cxn>
              <a:cxn ang="0">
                <a:pos x="178" y="13"/>
              </a:cxn>
              <a:cxn ang="0">
                <a:pos x="170" y="26"/>
              </a:cxn>
              <a:cxn ang="0">
                <a:pos x="193" y="31"/>
              </a:cxn>
              <a:cxn ang="0">
                <a:pos x="192" y="3"/>
              </a:cxn>
            </a:cxnLst>
            <a:rect l="0" t="0" r="r" b="b"/>
            <a:pathLst>
              <a:path w="207" h="84">
                <a:moveTo>
                  <a:pt x="192" y="3"/>
                </a:moveTo>
                <a:cubicBezTo>
                  <a:pt x="188" y="1"/>
                  <a:pt x="183" y="0"/>
                  <a:pt x="178" y="1"/>
                </a:cubicBezTo>
                <a:cubicBezTo>
                  <a:pt x="113" y="7"/>
                  <a:pt x="55" y="41"/>
                  <a:pt x="0" y="81"/>
                </a:cubicBezTo>
                <a:cubicBezTo>
                  <a:pt x="2" y="84"/>
                  <a:pt x="2" y="84"/>
                  <a:pt x="2" y="84"/>
                </a:cubicBezTo>
                <a:cubicBezTo>
                  <a:pt x="49" y="53"/>
                  <a:pt x="106" y="34"/>
                  <a:pt x="163" y="34"/>
                </a:cubicBezTo>
                <a:cubicBezTo>
                  <a:pt x="166" y="34"/>
                  <a:pt x="168" y="34"/>
                  <a:pt x="171" y="34"/>
                </a:cubicBezTo>
                <a:cubicBezTo>
                  <a:pt x="170" y="34"/>
                  <a:pt x="169" y="33"/>
                  <a:pt x="168" y="31"/>
                </a:cubicBezTo>
                <a:cubicBezTo>
                  <a:pt x="160" y="21"/>
                  <a:pt x="171" y="3"/>
                  <a:pt x="187" y="11"/>
                </a:cubicBezTo>
                <a:cubicBezTo>
                  <a:pt x="192" y="13"/>
                  <a:pt x="192" y="23"/>
                  <a:pt x="185" y="25"/>
                </a:cubicBezTo>
                <a:cubicBezTo>
                  <a:pt x="185" y="25"/>
                  <a:pt x="177" y="19"/>
                  <a:pt x="184" y="15"/>
                </a:cubicBezTo>
                <a:cubicBezTo>
                  <a:pt x="186" y="14"/>
                  <a:pt x="180" y="13"/>
                  <a:pt x="178" y="13"/>
                </a:cubicBezTo>
                <a:cubicBezTo>
                  <a:pt x="171" y="13"/>
                  <a:pt x="166" y="20"/>
                  <a:pt x="170" y="26"/>
                </a:cubicBezTo>
                <a:cubicBezTo>
                  <a:pt x="175" y="32"/>
                  <a:pt x="186" y="34"/>
                  <a:pt x="193" y="31"/>
                </a:cubicBezTo>
                <a:cubicBezTo>
                  <a:pt x="207" y="26"/>
                  <a:pt x="203" y="10"/>
                  <a:pt x="192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1" name="Freeform 37"/>
          <p:cNvSpPr>
            <a:spLocks/>
          </p:cNvSpPr>
          <p:nvPr/>
        </p:nvSpPr>
        <p:spPr bwMode="auto">
          <a:xfrm>
            <a:off x="6935789" y="6288088"/>
            <a:ext cx="230188" cy="169863"/>
          </a:xfrm>
          <a:custGeom>
            <a:avLst/>
            <a:gdLst/>
            <a:ahLst/>
            <a:cxnLst>
              <a:cxn ang="0">
                <a:pos x="69" y="97"/>
              </a:cxn>
              <a:cxn ang="0">
                <a:pos x="6" y="143"/>
              </a:cxn>
              <a:cxn ang="0">
                <a:pos x="0" y="148"/>
              </a:cxn>
              <a:cxn ang="0">
                <a:pos x="6" y="153"/>
              </a:cxn>
              <a:cxn ang="0">
                <a:pos x="11" y="147"/>
              </a:cxn>
              <a:cxn ang="0">
                <a:pos x="163" y="69"/>
              </a:cxn>
              <a:cxn ang="0">
                <a:pos x="146" y="54"/>
              </a:cxn>
              <a:cxn ang="0">
                <a:pos x="160" y="33"/>
              </a:cxn>
              <a:cxn ang="0">
                <a:pos x="181" y="46"/>
              </a:cxn>
              <a:cxn ang="0">
                <a:pos x="171" y="54"/>
              </a:cxn>
              <a:cxn ang="0">
                <a:pos x="172" y="36"/>
              </a:cxn>
              <a:cxn ang="0">
                <a:pos x="154" y="41"/>
              </a:cxn>
              <a:cxn ang="0">
                <a:pos x="161" y="63"/>
              </a:cxn>
              <a:cxn ang="0">
                <a:pos x="194" y="30"/>
              </a:cxn>
              <a:cxn ang="0">
                <a:pos x="117" y="49"/>
              </a:cxn>
              <a:cxn ang="0">
                <a:pos x="69" y="97"/>
              </a:cxn>
            </a:cxnLst>
            <a:rect l="0" t="0" r="r" b="b"/>
            <a:pathLst>
              <a:path w="208" h="153">
                <a:moveTo>
                  <a:pt x="69" y="97"/>
                </a:moveTo>
                <a:cubicBezTo>
                  <a:pt x="49" y="114"/>
                  <a:pt x="27" y="127"/>
                  <a:pt x="6" y="143"/>
                </a:cubicBezTo>
                <a:cubicBezTo>
                  <a:pt x="4" y="145"/>
                  <a:pt x="2" y="147"/>
                  <a:pt x="0" y="148"/>
                </a:cubicBezTo>
                <a:cubicBezTo>
                  <a:pt x="2" y="150"/>
                  <a:pt x="4" y="152"/>
                  <a:pt x="6" y="153"/>
                </a:cubicBezTo>
                <a:cubicBezTo>
                  <a:pt x="7" y="150"/>
                  <a:pt x="11" y="147"/>
                  <a:pt x="11" y="147"/>
                </a:cubicBezTo>
                <a:cubicBezTo>
                  <a:pt x="59" y="112"/>
                  <a:pt x="108" y="82"/>
                  <a:pt x="163" y="69"/>
                </a:cubicBezTo>
                <a:cubicBezTo>
                  <a:pt x="155" y="67"/>
                  <a:pt x="146" y="63"/>
                  <a:pt x="146" y="54"/>
                </a:cubicBezTo>
                <a:cubicBezTo>
                  <a:pt x="146" y="43"/>
                  <a:pt x="153" y="36"/>
                  <a:pt x="160" y="33"/>
                </a:cubicBezTo>
                <a:cubicBezTo>
                  <a:pt x="169" y="29"/>
                  <a:pt x="184" y="33"/>
                  <a:pt x="181" y="46"/>
                </a:cubicBezTo>
                <a:cubicBezTo>
                  <a:pt x="181" y="46"/>
                  <a:pt x="179" y="52"/>
                  <a:pt x="171" y="54"/>
                </a:cubicBezTo>
                <a:cubicBezTo>
                  <a:pt x="168" y="51"/>
                  <a:pt x="163" y="42"/>
                  <a:pt x="172" y="36"/>
                </a:cubicBezTo>
                <a:cubicBezTo>
                  <a:pt x="179" y="31"/>
                  <a:pt x="160" y="36"/>
                  <a:pt x="154" y="41"/>
                </a:cubicBezTo>
                <a:cubicBezTo>
                  <a:pt x="144" y="49"/>
                  <a:pt x="151" y="60"/>
                  <a:pt x="161" y="63"/>
                </a:cubicBezTo>
                <a:cubicBezTo>
                  <a:pt x="180" y="69"/>
                  <a:pt x="208" y="52"/>
                  <a:pt x="194" y="30"/>
                </a:cubicBezTo>
                <a:cubicBezTo>
                  <a:pt x="175" y="0"/>
                  <a:pt x="140" y="28"/>
                  <a:pt x="117" y="49"/>
                </a:cubicBezTo>
                <a:cubicBezTo>
                  <a:pt x="102" y="66"/>
                  <a:pt x="86" y="83"/>
                  <a:pt x="69" y="9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2" name="Freeform 38"/>
          <p:cNvSpPr>
            <a:spLocks/>
          </p:cNvSpPr>
          <p:nvPr/>
        </p:nvSpPr>
        <p:spPr bwMode="auto">
          <a:xfrm>
            <a:off x="6802439" y="5999163"/>
            <a:ext cx="144463" cy="211138"/>
          </a:xfrm>
          <a:custGeom>
            <a:avLst/>
            <a:gdLst/>
            <a:ahLst/>
            <a:cxnLst>
              <a:cxn ang="0">
                <a:pos x="13" y="96"/>
              </a:cxn>
              <a:cxn ang="0">
                <a:pos x="44" y="126"/>
              </a:cxn>
              <a:cxn ang="0">
                <a:pos x="71" y="191"/>
              </a:cxn>
              <a:cxn ang="0">
                <a:pos x="76" y="159"/>
              </a:cxn>
              <a:cxn ang="0">
                <a:pos x="130" y="13"/>
              </a:cxn>
              <a:cxn ang="0">
                <a:pos x="107" y="30"/>
              </a:cxn>
              <a:cxn ang="0">
                <a:pos x="2" y="0"/>
              </a:cxn>
              <a:cxn ang="0">
                <a:pos x="1" y="11"/>
              </a:cxn>
              <a:cxn ang="0">
                <a:pos x="3" y="52"/>
              </a:cxn>
              <a:cxn ang="0">
                <a:pos x="13" y="96"/>
              </a:cxn>
            </a:cxnLst>
            <a:rect l="0" t="0" r="r" b="b"/>
            <a:pathLst>
              <a:path w="130" h="191">
                <a:moveTo>
                  <a:pt x="13" y="96"/>
                </a:moveTo>
                <a:cubicBezTo>
                  <a:pt x="21" y="110"/>
                  <a:pt x="33" y="116"/>
                  <a:pt x="44" y="126"/>
                </a:cubicBezTo>
                <a:cubicBezTo>
                  <a:pt x="63" y="142"/>
                  <a:pt x="69" y="167"/>
                  <a:pt x="71" y="191"/>
                </a:cubicBezTo>
                <a:cubicBezTo>
                  <a:pt x="72" y="181"/>
                  <a:pt x="73" y="170"/>
                  <a:pt x="76" y="159"/>
                </a:cubicBezTo>
                <a:cubicBezTo>
                  <a:pt x="86" y="110"/>
                  <a:pt x="104" y="58"/>
                  <a:pt x="130" y="13"/>
                </a:cubicBezTo>
                <a:cubicBezTo>
                  <a:pt x="124" y="20"/>
                  <a:pt x="116" y="26"/>
                  <a:pt x="107" y="30"/>
                </a:cubicBezTo>
                <a:cubicBezTo>
                  <a:pt x="73" y="47"/>
                  <a:pt x="16" y="37"/>
                  <a:pt x="2" y="0"/>
                </a:cubicBezTo>
                <a:cubicBezTo>
                  <a:pt x="2" y="5"/>
                  <a:pt x="1" y="9"/>
                  <a:pt x="1" y="11"/>
                </a:cubicBezTo>
                <a:cubicBezTo>
                  <a:pt x="0" y="26"/>
                  <a:pt x="1" y="38"/>
                  <a:pt x="3" y="52"/>
                </a:cubicBezTo>
                <a:cubicBezTo>
                  <a:pt x="4" y="67"/>
                  <a:pt x="6" y="84"/>
                  <a:pt x="13" y="9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3" name="Freeform 39"/>
          <p:cNvSpPr>
            <a:spLocks/>
          </p:cNvSpPr>
          <p:nvPr/>
        </p:nvSpPr>
        <p:spPr bwMode="auto">
          <a:xfrm>
            <a:off x="7102476" y="6480175"/>
            <a:ext cx="98425" cy="90488"/>
          </a:xfrm>
          <a:custGeom>
            <a:avLst/>
            <a:gdLst/>
            <a:ahLst/>
            <a:cxnLst>
              <a:cxn ang="0">
                <a:pos x="70" y="13"/>
              </a:cxn>
              <a:cxn ang="0">
                <a:pos x="52" y="0"/>
              </a:cxn>
              <a:cxn ang="0">
                <a:pos x="53" y="17"/>
              </a:cxn>
              <a:cxn ang="0">
                <a:pos x="22" y="47"/>
              </a:cxn>
              <a:cxn ang="0">
                <a:pos x="0" y="44"/>
              </a:cxn>
              <a:cxn ang="0">
                <a:pos x="20" y="72"/>
              </a:cxn>
              <a:cxn ang="0">
                <a:pos x="44" y="81"/>
              </a:cxn>
              <a:cxn ang="0">
                <a:pos x="85" y="27"/>
              </a:cxn>
              <a:cxn ang="0">
                <a:pos x="70" y="13"/>
              </a:cxn>
            </a:cxnLst>
            <a:rect l="0" t="0" r="r" b="b"/>
            <a:pathLst>
              <a:path w="89" h="82">
                <a:moveTo>
                  <a:pt x="70" y="13"/>
                </a:moveTo>
                <a:cubicBezTo>
                  <a:pt x="64" y="8"/>
                  <a:pt x="58" y="4"/>
                  <a:pt x="52" y="0"/>
                </a:cubicBezTo>
                <a:cubicBezTo>
                  <a:pt x="55" y="5"/>
                  <a:pt x="55" y="11"/>
                  <a:pt x="53" y="17"/>
                </a:cubicBezTo>
                <a:cubicBezTo>
                  <a:pt x="48" y="32"/>
                  <a:pt x="38" y="44"/>
                  <a:pt x="22" y="47"/>
                </a:cubicBezTo>
                <a:cubicBezTo>
                  <a:pt x="15" y="49"/>
                  <a:pt x="7" y="48"/>
                  <a:pt x="0" y="44"/>
                </a:cubicBezTo>
                <a:cubicBezTo>
                  <a:pt x="6" y="54"/>
                  <a:pt x="12" y="64"/>
                  <a:pt x="20" y="72"/>
                </a:cubicBezTo>
                <a:cubicBezTo>
                  <a:pt x="27" y="77"/>
                  <a:pt x="35" y="81"/>
                  <a:pt x="44" y="81"/>
                </a:cubicBezTo>
                <a:cubicBezTo>
                  <a:pt x="76" y="82"/>
                  <a:pt x="89" y="54"/>
                  <a:pt x="85" y="27"/>
                </a:cubicBezTo>
                <a:cubicBezTo>
                  <a:pt x="80" y="22"/>
                  <a:pt x="76" y="17"/>
                  <a:pt x="70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4" name="Freeform 40"/>
          <p:cNvSpPr>
            <a:spLocks/>
          </p:cNvSpPr>
          <p:nvPr/>
        </p:nvSpPr>
        <p:spPr bwMode="auto">
          <a:xfrm>
            <a:off x="6964364" y="6438900"/>
            <a:ext cx="201613" cy="95250"/>
          </a:xfrm>
          <a:custGeom>
            <a:avLst/>
            <a:gdLst/>
            <a:ahLst/>
            <a:cxnLst>
              <a:cxn ang="0">
                <a:pos x="166" y="72"/>
              </a:cxn>
              <a:cxn ang="0">
                <a:pos x="160" y="27"/>
              </a:cxn>
              <a:cxn ang="0">
                <a:pos x="149" y="22"/>
              </a:cxn>
              <a:cxn ang="0">
                <a:pos x="132" y="15"/>
              </a:cxn>
              <a:cxn ang="0">
                <a:pos x="0" y="30"/>
              </a:cxn>
              <a:cxn ang="0">
                <a:pos x="56" y="24"/>
              </a:cxn>
              <a:cxn ang="0">
                <a:pos x="105" y="56"/>
              </a:cxn>
              <a:cxn ang="0">
                <a:pos x="114" y="36"/>
              </a:cxn>
              <a:cxn ang="0">
                <a:pos x="145" y="31"/>
              </a:cxn>
              <a:cxn ang="0">
                <a:pos x="149" y="34"/>
              </a:cxn>
              <a:cxn ang="0">
                <a:pos x="152" y="63"/>
              </a:cxn>
              <a:cxn ang="0">
                <a:pos x="124" y="58"/>
              </a:cxn>
              <a:cxn ang="0">
                <a:pos x="133" y="43"/>
              </a:cxn>
              <a:cxn ang="0">
                <a:pos x="130" y="59"/>
              </a:cxn>
              <a:cxn ang="0">
                <a:pos x="136" y="64"/>
              </a:cxn>
              <a:cxn ang="0">
                <a:pos x="153" y="51"/>
              </a:cxn>
              <a:cxn ang="0">
                <a:pos x="139" y="34"/>
              </a:cxn>
              <a:cxn ang="0">
                <a:pos x="115" y="68"/>
              </a:cxn>
              <a:cxn ang="0">
                <a:pos x="118" y="71"/>
              </a:cxn>
              <a:cxn ang="0">
                <a:pos x="166" y="72"/>
              </a:cxn>
            </a:cxnLst>
            <a:rect l="0" t="0" r="r" b="b"/>
            <a:pathLst>
              <a:path w="182" h="86">
                <a:moveTo>
                  <a:pt x="166" y="72"/>
                </a:moveTo>
                <a:cubicBezTo>
                  <a:pt x="182" y="55"/>
                  <a:pt x="176" y="39"/>
                  <a:pt x="160" y="27"/>
                </a:cubicBezTo>
                <a:cubicBezTo>
                  <a:pt x="156" y="25"/>
                  <a:pt x="153" y="23"/>
                  <a:pt x="149" y="22"/>
                </a:cubicBezTo>
                <a:cubicBezTo>
                  <a:pt x="144" y="19"/>
                  <a:pt x="138" y="17"/>
                  <a:pt x="132" y="15"/>
                </a:cubicBezTo>
                <a:cubicBezTo>
                  <a:pt x="86" y="0"/>
                  <a:pt x="41" y="8"/>
                  <a:pt x="0" y="30"/>
                </a:cubicBezTo>
                <a:cubicBezTo>
                  <a:pt x="19" y="29"/>
                  <a:pt x="37" y="20"/>
                  <a:pt x="56" y="24"/>
                </a:cubicBezTo>
                <a:cubicBezTo>
                  <a:pt x="77" y="29"/>
                  <a:pt x="92" y="41"/>
                  <a:pt x="105" y="56"/>
                </a:cubicBezTo>
                <a:cubicBezTo>
                  <a:pt x="105" y="49"/>
                  <a:pt x="108" y="43"/>
                  <a:pt x="114" y="36"/>
                </a:cubicBezTo>
                <a:cubicBezTo>
                  <a:pt x="123" y="28"/>
                  <a:pt x="135" y="25"/>
                  <a:pt x="145" y="31"/>
                </a:cubicBezTo>
                <a:cubicBezTo>
                  <a:pt x="146" y="32"/>
                  <a:pt x="148" y="33"/>
                  <a:pt x="149" y="34"/>
                </a:cubicBezTo>
                <a:cubicBezTo>
                  <a:pt x="158" y="42"/>
                  <a:pt x="159" y="54"/>
                  <a:pt x="152" y="63"/>
                </a:cubicBezTo>
                <a:cubicBezTo>
                  <a:pt x="146" y="72"/>
                  <a:pt x="125" y="70"/>
                  <a:pt x="124" y="58"/>
                </a:cubicBezTo>
                <a:cubicBezTo>
                  <a:pt x="124" y="58"/>
                  <a:pt x="120" y="46"/>
                  <a:pt x="133" y="43"/>
                </a:cubicBezTo>
                <a:cubicBezTo>
                  <a:pt x="133" y="44"/>
                  <a:pt x="139" y="57"/>
                  <a:pt x="130" y="59"/>
                </a:cubicBezTo>
                <a:cubicBezTo>
                  <a:pt x="127" y="60"/>
                  <a:pt x="134" y="63"/>
                  <a:pt x="136" y="64"/>
                </a:cubicBezTo>
                <a:cubicBezTo>
                  <a:pt x="144" y="66"/>
                  <a:pt x="155" y="64"/>
                  <a:pt x="153" y="51"/>
                </a:cubicBezTo>
                <a:cubicBezTo>
                  <a:pt x="151" y="43"/>
                  <a:pt x="147" y="36"/>
                  <a:pt x="139" y="34"/>
                </a:cubicBezTo>
                <a:cubicBezTo>
                  <a:pt x="118" y="26"/>
                  <a:pt x="102" y="51"/>
                  <a:pt x="115" y="68"/>
                </a:cubicBezTo>
                <a:cubicBezTo>
                  <a:pt x="116" y="69"/>
                  <a:pt x="117" y="70"/>
                  <a:pt x="118" y="71"/>
                </a:cubicBezTo>
                <a:cubicBezTo>
                  <a:pt x="131" y="82"/>
                  <a:pt x="153" y="86"/>
                  <a:pt x="166" y="7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5" name="Freeform 41"/>
          <p:cNvSpPr>
            <a:spLocks/>
          </p:cNvSpPr>
          <p:nvPr/>
        </p:nvSpPr>
        <p:spPr bwMode="auto">
          <a:xfrm>
            <a:off x="6796089" y="6029325"/>
            <a:ext cx="79375" cy="192088"/>
          </a:xfrm>
          <a:custGeom>
            <a:avLst/>
            <a:gdLst/>
            <a:ahLst/>
            <a:cxnLst>
              <a:cxn ang="0">
                <a:pos x="63" y="156"/>
              </a:cxn>
              <a:cxn ang="0">
                <a:pos x="71" y="173"/>
              </a:cxn>
              <a:cxn ang="0">
                <a:pos x="66" y="140"/>
              </a:cxn>
              <a:cxn ang="0">
                <a:pos x="29" y="92"/>
              </a:cxn>
              <a:cxn ang="0">
                <a:pos x="10" y="63"/>
              </a:cxn>
              <a:cxn ang="0">
                <a:pos x="3" y="0"/>
              </a:cxn>
              <a:cxn ang="0">
                <a:pos x="0" y="33"/>
              </a:cxn>
              <a:cxn ang="0">
                <a:pos x="8" y="92"/>
              </a:cxn>
              <a:cxn ang="0">
                <a:pos x="9" y="93"/>
              </a:cxn>
              <a:cxn ang="0">
                <a:pos x="18" y="131"/>
              </a:cxn>
              <a:cxn ang="0">
                <a:pos x="43" y="144"/>
              </a:cxn>
              <a:cxn ang="0">
                <a:pos x="63" y="156"/>
              </a:cxn>
            </a:cxnLst>
            <a:rect l="0" t="0" r="r" b="b"/>
            <a:pathLst>
              <a:path w="71" h="173">
                <a:moveTo>
                  <a:pt x="63" y="156"/>
                </a:moveTo>
                <a:cubicBezTo>
                  <a:pt x="67" y="161"/>
                  <a:pt x="69" y="167"/>
                  <a:pt x="71" y="173"/>
                </a:cubicBezTo>
                <a:cubicBezTo>
                  <a:pt x="70" y="162"/>
                  <a:pt x="69" y="151"/>
                  <a:pt x="66" y="140"/>
                </a:cubicBezTo>
                <a:cubicBezTo>
                  <a:pt x="59" y="116"/>
                  <a:pt x="46" y="108"/>
                  <a:pt x="29" y="92"/>
                </a:cubicBezTo>
                <a:cubicBezTo>
                  <a:pt x="19" y="84"/>
                  <a:pt x="14" y="75"/>
                  <a:pt x="10" y="63"/>
                </a:cubicBezTo>
                <a:cubicBezTo>
                  <a:pt x="3" y="42"/>
                  <a:pt x="2" y="21"/>
                  <a:pt x="3" y="0"/>
                </a:cubicBezTo>
                <a:cubicBezTo>
                  <a:pt x="1" y="10"/>
                  <a:pt x="0" y="21"/>
                  <a:pt x="0" y="33"/>
                </a:cubicBezTo>
                <a:cubicBezTo>
                  <a:pt x="0" y="54"/>
                  <a:pt x="4" y="72"/>
                  <a:pt x="8" y="92"/>
                </a:cubicBezTo>
                <a:cubicBezTo>
                  <a:pt x="8" y="92"/>
                  <a:pt x="9" y="92"/>
                  <a:pt x="9" y="93"/>
                </a:cubicBezTo>
                <a:cubicBezTo>
                  <a:pt x="12" y="105"/>
                  <a:pt x="15" y="118"/>
                  <a:pt x="18" y="131"/>
                </a:cubicBezTo>
                <a:cubicBezTo>
                  <a:pt x="24" y="137"/>
                  <a:pt x="32" y="141"/>
                  <a:pt x="43" y="144"/>
                </a:cubicBezTo>
                <a:cubicBezTo>
                  <a:pt x="50" y="146"/>
                  <a:pt x="58" y="150"/>
                  <a:pt x="63" y="15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6" name="Freeform 42"/>
          <p:cNvSpPr>
            <a:spLocks/>
          </p:cNvSpPr>
          <p:nvPr/>
        </p:nvSpPr>
        <p:spPr bwMode="auto">
          <a:xfrm>
            <a:off x="6821489" y="6186488"/>
            <a:ext cx="80963" cy="203200"/>
          </a:xfrm>
          <a:custGeom>
            <a:avLst/>
            <a:gdLst/>
            <a:ahLst/>
            <a:cxnLst>
              <a:cxn ang="0">
                <a:pos x="54" y="100"/>
              </a:cxn>
              <a:cxn ang="0">
                <a:pos x="53" y="78"/>
              </a:cxn>
              <a:cxn ang="0">
                <a:pos x="50" y="51"/>
              </a:cxn>
              <a:cxn ang="0">
                <a:pos x="47" y="36"/>
              </a:cxn>
              <a:cxn ang="0">
                <a:pos x="5" y="3"/>
              </a:cxn>
              <a:cxn ang="0">
                <a:pos x="0" y="0"/>
              </a:cxn>
              <a:cxn ang="0">
                <a:pos x="12" y="39"/>
              </a:cxn>
              <a:cxn ang="0">
                <a:pos x="73" y="184"/>
              </a:cxn>
              <a:cxn ang="0">
                <a:pos x="54" y="100"/>
              </a:cxn>
            </a:cxnLst>
            <a:rect l="0" t="0" r="r" b="b"/>
            <a:pathLst>
              <a:path w="73" h="184">
                <a:moveTo>
                  <a:pt x="54" y="100"/>
                </a:moveTo>
                <a:cubicBezTo>
                  <a:pt x="53" y="92"/>
                  <a:pt x="53" y="85"/>
                  <a:pt x="53" y="78"/>
                </a:cubicBezTo>
                <a:cubicBezTo>
                  <a:pt x="52" y="69"/>
                  <a:pt x="51" y="60"/>
                  <a:pt x="50" y="51"/>
                </a:cubicBezTo>
                <a:cubicBezTo>
                  <a:pt x="50" y="46"/>
                  <a:pt x="48" y="41"/>
                  <a:pt x="47" y="36"/>
                </a:cubicBezTo>
                <a:cubicBezTo>
                  <a:pt x="40" y="14"/>
                  <a:pt x="26" y="9"/>
                  <a:pt x="5" y="3"/>
                </a:cubicBezTo>
                <a:cubicBezTo>
                  <a:pt x="3" y="2"/>
                  <a:pt x="1" y="1"/>
                  <a:pt x="0" y="0"/>
                </a:cubicBezTo>
                <a:cubicBezTo>
                  <a:pt x="4" y="13"/>
                  <a:pt x="8" y="26"/>
                  <a:pt x="12" y="39"/>
                </a:cubicBezTo>
                <a:cubicBezTo>
                  <a:pt x="29" y="88"/>
                  <a:pt x="48" y="138"/>
                  <a:pt x="73" y="184"/>
                </a:cubicBezTo>
                <a:cubicBezTo>
                  <a:pt x="64" y="156"/>
                  <a:pt x="56" y="128"/>
                  <a:pt x="54" y="10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7" name="Freeform 43"/>
          <p:cNvSpPr>
            <a:spLocks/>
          </p:cNvSpPr>
          <p:nvPr/>
        </p:nvSpPr>
        <p:spPr bwMode="auto">
          <a:xfrm>
            <a:off x="7154864" y="6416675"/>
            <a:ext cx="109538" cy="98425"/>
          </a:xfrm>
          <a:custGeom>
            <a:avLst/>
            <a:gdLst/>
            <a:ahLst/>
            <a:cxnLst>
              <a:cxn ang="0">
                <a:pos x="78" y="17"/>
              </a:cxn>
              <a:cxn ang="0">
                <a:pos x="78" y="17"/>
              </a:cxn>
              <a:cxn ang="0">
                <a:pos x="51" y="7"/>
              </a:cxn>
              <a:cxn ang="0">
                <a:pos x="22" y="0"/>
              </a:cxn>
              <a:cxn ang="0">
                <a:pos x="27" y="10"/>
              </a:cxn>
              <a:cxn ang="0">
                <a:pos x="20" y="32"/>
              </a:cxn>
              <a:cxn ang="0">
                <a:pos x="0" y="44"/>
              </a:cxn>
              <a:cxn ang="0">
                <a:pos x="27" y="63"/>
              </a:cxn>
              <a:cxn ang="0">
                <a:pos x="37" y="72"/>
              </a:cxn>
              <a:cxn ang="0">
                <a:pos x="100" y="53"/>
              </a:cxn>
              <a:cxn ang="0">
                <a:pos x="78" y="17"/>
              </a:cxn>
            </a:cxnLst>
            <a:rect l="0" t="0" r="r" b="b"/>
            <a:pathLst>
              <a:path w="100" h="90">
                <a:moveTo>
                  <a:pt x="78" y="17"/>
                </a:moveTo>
                <a:cubicBezTo>
                  <a:pt x="78" y="17"/>
                  <a:pt x="78" y="17"/>
                  <a:pt x="78" y="17"/>
                </a:cubicBezTo>
                <a:cubicBezTo>
                  <a:pt x="69" y="13"/>
                  <a:pt x="60" y="10"/>
                  <a:pt x="51" y="7"/>
                </a:cubicBezTo>
                <a:cubicBezTo>
                  <a:pt x="41" y="4"/>
                  <a:pt x="32" y="2"/>
                  <a:pt x="22" y="0"/>
                </a:cubicBezTo>
                <a:cubicBezTo>
                  <a:pt x="24" y="3"/>
                  <a:pt x="26" y="6"/>
                  <a:pt x="27" y="10"/>
                </a:cubicBezTo>
                <a:cubicBezTo>
                  <a:pt x="28" y="17"/>
                  <a:pt x="25" y="26"/>
                  <a:pt x="20" y="32"/>
                </a:cubicBezTo>
                <a:cubicBezTo>
                  <a:pt x="15" y="40"/>
                  <a:pt x="7" y="44"/>
                  <a:pt x="0" y="44"/>
                </a:cubicBezTo>
                <a:cubicBezTo>
                  <a:pt x="9" y="50"/>
                  <a:pt x="18" y="56"/>
                  <a:pt x="27" y="63"/>
                </a:cubicBezTo>
                <a:cubicBezTo>
                  <a:pt x="31" y="66"/>
                  <a:pt x="34" y="69"/>
                  <a:pt x="37" y="72"/>
                </a:cubicBezTo>
                <a:cubicBezTo>
                  <a:pt x="51" y="78"/>
                  <a:pt x="99" y="90"/>
                  <a:pt x="100" y="53"/>
                </a:cubicBezTo>
                <a:cubicBezTo>
                  <a:pt x="100" y="43"/>
                  <a:pt x="90" y="26"/>
                  <a:pt x="78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8" name="Freeform 44"/>
          <p:cNvSpPr>
            <a:spLocks/>
          </p:cNvSpPr>
          <p:nvPr/>
        </p:nvSpPr>
        <p:spPr bwMode="auto">
          <a:xfrm>
            <a:off x="7162801" y="6365875"/>
            <a:ext cx="112713" cy="60325"/>
          </a:xfrm>
          <a:custGeom>
            <a:avLst/>
            <a:gdLst/>
            <a:ahLst/>
            <a:cxnLst>
              <a:cxn ang="0">
                <a:pos x="49" y="3"/>
              </a:cxn>
              <a:cxn ang="0">
                <a:pos x="49" y="3"/>
              </a:cxn>
              <a:cxn ang="0">
                <a:pos x="49" y="3"/>
              </a:cxn>
              <a:cxn ang="0">
                <a:pos x="3" y="0"/>
              </a:cxn>
              <a:cxn ang="0">
                <a:pos x="7" y="3"/>
              </a:cxn>
              <a:cxn ang="0">
                <a:pos x="12" y="26"/>
              </a:cxn>
              <a:cxn ang="0">
                <a:pos x="0" y="36"/>
              </a:cxn>
              <a:cxn ang="0">
                <a:pos x="47" y="46"/>
              </a:cxn>
              <a:cxn ang="0">
                <a:pos x="72" y="55"/>
              </a:cxn>
              <a:cxn ang="0">
                <a:pos x="95" y="25"/>
              </a:cxn>
              <a:cxn ang="0">
                <a:pos x="49" y="3"/>
              </a:cxn>
            </a:cxnLst>
            <a:rect l="0" t="0" r="r" b="b"/>
            <a:pathLst>
              <a:path w="101" h="55">
                <a:moveTo>
                  <a:pt x="49" y="3"/>
                </a:moveTo>
                <a:cubicBezTo>
                  <a:pt x="49" y="3"/>
                  <a:pt x="49" y="3"/>
                  <a:pt x="49" y="3"/>
                </a:cubicBezTo>
                <a:cubicBezTo>
                  <a:pt x="49" y="3"/>
                  <a:pt x="49" y="3"/>
                  <a:pt x="49" y="3"/>
                </a:cubicBezTo>
                <a:cubicBezTo>
                  <a:pt x="33" y="1"/>
                  <a:pt x="18" y="0"/>
                  <a:pt x="3" y="0"/>
                </a:cubicBezTo>
                <a:cubicBezTo>
                  <a:pt x="5" y="1"/>
                  <a:pt x="6" y="2"/>
                  <a:pt x="7" y="3"/>
                </a:cubicBezTo>
                <a:cubicBezTo>
                  <a:pt x="12" y="9"/>
                  <a:pt x="16" y="18"/>
                  <a:pt x="12" y="26"/>
                </a:cubicBezTo>
                <a:cubicBezTo>
                  <a:pt x="10" y="30"/>
                  <a:pt x="5" y="34"/>
                  <a:pt x="0" y="36"/>
                </a:cubicBezTo>
                <a:cubicBezTo>
                  <a:pt x="16" y="38"/>
                  <a:pt x="32" y="41"/>
                  <a:pt x="47" y="46"/>
                </a:cubicBezTo>
                <a:cubicBezTo>
                  <a:pt x="56" y="48"/>
                  <a:pt x="64" y="52"/>
                  <a:pt x="72" y="55"/>
                </a:cubicBezTo>
                <a:cubicBezTo>
                  <a:pt x="86" y="53"/>
                  <a:pt x="101" y="42"/>
                  <a:pt x="95" y="25"/>
                </a:cubicBezTo>
                <a:cubicBezTo>
                  <a:pt x="90" y="14"/>
                  <a:pt x="62" y="3"/>
                  <a:pt x="49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89" name="Freeform 45"/>
          <p:cNvSpPr>
            <a:spLocks/>
          </p:cNvSpPr>
          <p:nvPr/>
        </p:nvSpPr>
        <p:spPr bwMode="auto">
          <a:xfrm>
            <a:off x="6826251" y="5867400"/>
            <a:ext cx="76200" cy="77788"/>
          </a:xfrm>
          <a:custGeom>
            <a:avLst/>
            <a:gdLst/>
            <a:ahLst/>
            <a:cxnLst>
              <a:cxn ang="0">
                <a:pos x="68" y="67"/>
              </a:cxn>
              <a:cxn ang="0">
                <a:pos x="54" y="59"/>
              </a:cxn>
              <a:cxn ang="0">
                <a:pos x="46" y="50"/>
              </a:cxn>
              <a:cxn ang="0">
                <a:pos x="22" y="44"/>
              </a:cxn>
              <a:cxn ang="0">
                <a:pos x="7" y="0"/>
              </a:cxn>
              <a:cxn ang="0">
                <a:pos x="10" y="45"/>
              </a:cxn>
              <a:cxn ang="0">
                <a:pos x="68" y="67"/>
              </a:cxn>
            </a:cxnLst>
            <a:rect l="0" t="0" r="r" b="b"/>
            <a:pathLst>
              <a:path w="68" h="71">
                <a:moveTo>
                  <a:pt x="68" y="67"/>
                </a:moveTo>
                <a:cubicBezTo>
                  <a:pt x="63" y="66"/>
                  <a:pt x="58" y="63"/>
                  <a:pt x="54" y="59"/>
                </a:cubicBezTo>
                <a:cubicBezTo>
                  <a:pt x="51" y="57"/>
                  <a:pt x="48" y="53"/>
                  <a:pt x="46" y="50"/>
                </a:cubicBezTo>
                <a:cubicBezTo>
                  <a:pt x="38" y="52"/>
                  <a:pt x="30" y="50"/>
                  <a:pt x="22" y="44"/>
                </a:cubicBezTo>
                <a:cubicBezTo>
                  <a:pt x="7" y="32"/>
                  <a:pt x="4" y="16"/>
                  <a:pt x="7" y="0"/>
                </a:cubicBezTo>
                <a:cubicBezTo>
                  <a:pt x="1" y="15"/>
                  <a:pt x="0" y="31"/>
                  <a:pt x="10" y="45"/>
                </a:cubicBezTo>
                <a:cubicBezTo>
                  <a:pt x="25" y="68"/>
                  <a:pt x="46" y="71"/>
                  <a:pt x="68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0" name="Freeform 46"/>
          <p:cNvSpPr>
            <a:spLocks/>
          </p:cNvSpPr>
          <p:nvPr/>
        </p:nvSpPr>
        <p:spPr bwMode="auto">
          <a:xfrm>
            <a:off x="6988176" y="6086475"/>
            <a:ext cx="134938" cy="74613"/>
          </a:xfrm>
          <a:custGeom>
            <a:avLst/>
            <a:gdLst/>
            <a:ahLst/>
            <a:cxnLst>
              <a:cxn ang="0">
                <a:pos x="56" y="6"/>
              </a:cxn>
              <a:cxn ang="0">
                <a:pos x="14" y="50"/>
              </a:cxn>
              <a:cxn ang="0">
                <a:pos x="0" y="68"/>
              </a:cxn>
              <a:cxn ang="0">
                <a:pos x="50" y="59"/>
              </a:cxn>
              <a:cxn ang="0">
                <a:pos x="122" y="36"/>
              </a:cxn>
              <a:cxn ang="0">
                <a:pos x="115" y="25"/>
              </a:cxn>
              <a:cxn ang="0">
                <a:pos x="56" y="6"/>
              </a:cxn>
            </a:cxnLst>
            <a:rect l="0" t="0" r="r" b="b"/>
            <a:pathLst>
              <a:path w="122" h="68">
                <a:moveTo>
                  <a:pt x="56" y="6"/>
                </a:moveTo>
                <a:cubicBezTo>
                  <a:pt x="40" y="18"/>
                  <a:pt x="27" y="34"/>
                  <a:pt x="14" y="50"/>
                </a:cubicBezTo>
                <a:cubicBezTo>
                  <a:pt x="9" y="56"/>
                  <a:pt x="4" y="62"/>
                  <a:pt x="0" y="68"/>
                </a:cubicBezTo>
                <a:cubicBezTo>
                  <a:pt x="12" y="57"/>
                  <a:pt x="35" y="43"/>
                  <a:pt x="50" y="59"/>
                </a:cubicBezTo>
                <a:cubicBezTo>
                  <a:pt x="50" y="59"/>
                  <a:pt x="99" y="68"/>
                  <a:pt x="122" y="36"/>
                </a:cubicBezTo>
                <a:cubicBezTo>
                  <a:pt x="120" y="32"/>
                  <a:pt x="118" y="28"/>
                  <a:pt x="115" y="25"/>
                </a:cubicBezTo>
                <a:cubicBezTo>
                  <a:pt x="99" y="7"/>
                  <a:pt x="79" y="0"/>
                  <a:pt x="56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1" name="Freeform 47"/>
          <p:cNvSpPr>
            <a:spLocks/>
          </p:cNvSpPr>
          <p:nvPr/>
        </p:nvSpPr>
        <p:spPr bwMode="auto">
          <a:xfrm>
            <a:off x="7051676" y="6164263"/>
            <a:ext cx="9525" cy="14288"/>
          </a:xfrm>
          <a:custGeom>
            <a:avLst/>
            <a:gdLst/>
            <a:ahLst/>
            <a:cxnLst>
              <a:cxn ang="0">
                <a:pos x="9" y="5"/>
              </a:cxn>
              <a:cxn ang="0">
                <a:pos x="0" y="0"/>
              </a:cxn>
              <a:cxn ang="0">
                <a:pos x="2" y="14"/>
              </a:cxn>
              <a:cxn ang="0">
                <a:pos x="9" y="5"/>
              </a:cxn>
            </a:cxnLst>
            <a:rect l="0" t="0" r="r" b="b"/>
            <a:pathLst>
              <a:path w="9" h="14">
                <a:moveTo>
                  <a:pt x="9" y="5"/>
                </a:moveTo>
                <a:cubicBezTo>
                  <a:pt x="6" y="3"/>
                  <a:pt x="3" y="2"/>
                  <a:pt x="0" y="0"/>
                </a:cubicBezTo>
                <a:cubicBezTo>
                  <a:pt x="2" y="5"/>
                  <a:pt x="2" y="9"/>
                  <a:pt x="2" y="14"/>
                </a:cubicBezTo>
                <a:cubicBezTo>
                  <a:pt x="4" y="11"/>
                  <a:pt x="6" y="7"/>
                  <a:pt x="9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2" name="Freeform 48"/>
          <p:cNvSpPr>
            <a:spLocks/>
          </p:cNvSpPr>
          <p:nvPr/>
        </p:nvSpPr>
        <p:spPr bwMode="auto">
          <a:xfrm>
            <a:off x="7037389" y="5940425"/>
            <a:ext cx="79375" cy="149225"/>
          </a:xfrm>
          <a:custGeom>
            <a:avLst/>
            <a:gdLst/>
            <a:ahLst/>
            <a:cxnLst>
              <a:cxn ang="0">
                <a:pos x="0" y="134"/>
              </a:cxn>
              <a:cxn ang="0">
                <a:pos x="50" y="93"/>
              </a:cxn>
              <a:cxn ang="0">
                <a:pos x="51" y="93"/>
              </a:cxn>
              <a:cxn ang="0">
                <a:pos x="43" y="0"/>
              </a:cxn>
              <a:cxn ang="0">
                <a:pos x="3" y="91"/>
              </a:cxn>
              <a:cxn ang="0">
                <a:pos x="0" y="134"/>
              </a:cxn>
            </a:cxnLst>
            <a:rect l="0" t="0" r="r" b="b"/>
            <a:pathLst>
              <a:path w="72" h="134">
                <a:moveTo>
                  <a:pt x="0" y="134"/>
                </a:moveTo>
                <a:cubicBezTo>
                  <a:pt x="16" y="117"/>
                  <a:pt x="33" y="103"/>
                  <a:pt x="50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69" y="64"/>
                  <a:pt x="72" y="27"/>
                  <a:pt x="43" y="0"/>
                </a:cubicBezTo>
                <a:cubicBezTo>
                  <a:pt x="22" y="24"/>
                  <a:pt x="3" y="91"/>
                  <a:pt x="3" y="91"/>
                </a:cubicBezTo>
                <a:cubicBezTo>
                  <a:pt x="6" y="106"/>
                  <a:pt x="5" y="121"/>
                  <a:pt x="0" y="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3" name="Freeform 49"/>
          <p:cNvSpPr>
            <a:spLocks/>
          </p:cNvSpPr>
          <p:nvPr/>
        </p:nvSpPr>
        <p:spPr bwMode="auto">
          <a:xfrm>
            <a:off x="6964364" y="6140450"/>
            <a:ext cx="165100" cy="104775"/>
          </a:xfrm>
          <a:custGeom>
            <a:avLst/>
            <a:gdLst/>
            <a:ahLst/>
            <a:cxnLst>
              <a:cxn ang="0">
                <a:pos x="81" y="42"/>
              </a:cxn>
              <a:cxn ang="0">
                <a:pos x="73" y="57"/>
              </a:cxn>
              <a:cxn ang="0">
                <a:pos x="28" y="60"/>
              </a:cxn>
              <a:cxn ang="0">
                <a:pos x="42" y="25"/>
              </a:cxn>
              <a:cxn ang="0">
                <a:pos x="64" y="46"/>
              </a:cxn>
              <a:cxn ang="0">
                <a:pos x="45" y="50"/>
              </a:cxn>
              <a:cxn ang="0">
                <a:pos x="61" y="38"/>
              </a:cxn>
              <a:cxn ang="0">
                <a:pos x="47" y="30"/>
              </a:cxn>
              <a:cxn ang="0">
                <a:pos x="31" y="51"/>
              </a:cxn>
              <a:cxn ang="0">
                <a:pos x="41" y="61"/>
              </a:cxn>
              <a:cxn ang="0">
                <a:pos x="75" y="48"/>
              </a:cxn>
              <a:cxn ang="0">
                <a:pos x="76" y="45"/>
              </a:cxn>
              <a:cxn ang="0">
                <a:pos x="63" y="14"/>
              </a:cxn>
              <a:cxn ang="0">
                <a:pos x="10" y="61"/>
              </a:cxn>
              <a:cxn ang="0">
                <a:pos x="39" y="91"/>
              </a:cxn>
              <a:cxn ang="0">
                <a:pos x="67" y="88"/>
              </a:cxn>
              <a:cxn ang="0">
                <a:pos x="67" y="88"/>
              </a:cxn>
              <a:cxn ang="0">
                <a:pos x="113" y="72"/>
              </a:cxn>
              <a:cxn ang="0">
                <a:pos x="150" y="16"/>
              </a:cxn>
              <a:cxn ang="0">
                <a:pos x="150" y="12"/>
              </a:cxn>
              <a:cxn ang="0">
                <a:pos x="81" y="42"/>
              </a:cxn>
            </a:cxnLst>
            <a:rect l="0" t="0" r="r" b="b"/>
            <a:pathLst>
              <a:path w="150" h="94">
                <a:moveTo>
                  <a:pt x="81" y="42"/>
                </a:moveTo>
                <a:cubicBezTo>
                  <a:pt x="80" y="47"/>
                  <a:pt x="77" y="53"/>
                  <a:pt x="73" y="57"/>
                </a:cubicBezTo>
                <a:cubicBezTo>
                  <a:pt x="64" y="67"/>
                  <a:pt x="41" y="72"/>
                  <a:pt x="28" y="60"/>
                </a:cubicBezTo>
                <a:cubicBezTo>
                  <a:pt x="17" y="51"/>
                  <a:pt x="26" y="30"/>
                  <a:pt x="42" y="25"/>
                </a:cubicBezTo>
                <a:cubicBezTo>
                  <a:pt x="56" y="21"/>
                  <a:pt x="75" y="32"/>
                  <a:pt x="64" y="46"/>
                </a:cubicBezTo>
                <a:cubicBezTo>
                  <a:pt x="56" y="56"/>
                  <a:pt x="48" y="50"/>
                  <a:pt x="45" y="50"/>
                </a:cubicBezTo>
                <a:cubicBezTo>
                  <a:pt x="45" y="38"/>
                  <a:pt x="61" y="38"/>
                  <a:pt x="61" y="38"/>
                </a:cubicBezTo>
                <a:cubicBezTo>
                  <a:pt x="58" y="34"/>
                  <a:pt x="53" y="30"/>
                  <a:pt x="47" y="30"/>
                </a:cubicBezTo>
                <a:cubicBezTo>
                  <a:pt x="38" y="32"/>
                  <a:pt x="26" y="38"/>
                  <a:pt x="31" y="51"/>
                </a:cubicBezTo>
                <a:cubicBezTo>
                  <a:pt x="33" y="55"/>
                  <a:pt x="36" y="59"/>
                  <a:pt x="41" y="61"/>
                </a:cubicBezTo>
                <a:cubicBezTo>
                  <a:pt x="52" y="64"/>
                  <a:pt x="71" y="60"/>
                  <a:pt x="75" y="48"/>
                </a:cubicBezTo>
                <a:cubicBezTo>
                  <a:pt x="76" y="47"/>
                  <a:pt x="76" y="46"/>
                  <a:pt x="76" y="45"/>
                </a:cubicBezTo>
                <a:cubicBezTo>
                  <a:pt x="77" y="34"/>
                  <a:pt x="74" y="19"/>
                  <a:pt x="63" y="14"/>
                </a:cubicBezTo>
                <a:cubicBezTo>
                  <a:pt x="37" y="0"/>
                  <a:pt x="0" y="35"/>
                  <a:pt x="10" y="61"/>
                </a:cubicBezTo>
                <a:cubicBezTo>
                  <a:pt x="15" y="74"/>
                  <a:pt x="26" y="87"/>
                  <a:pt x="39" y="91"/>
                </a:cubicBezTo>
                <a:cubicBezTo>
                  <a:pt x="49" y="94"/>
                  <a:pt x="58" y="91"/>
                  <a:pt x="67" y="88"/>
                </a:cubicBezTo>
                <a:cubicBezTo>
                  <a:pt x="67" y="88"/>
                  <a:pt x="67" y="88"/>
                  <a:pt x="67" y="88"/>
                </a:cubicBezTo>
                <a:cubicBezTo>
                  <a:pt x="81" y="80"/>
                  <a:pt x="96" y="74"/>
                  <a:pt x="113" y="72"/>
                </a:cubicBezTo>
                <a:cubicBezTo>
                  <a:pt x="132" y="58"/>
                  <a:pt x="150" y="42"/>
                  <a:pt x="150" y="16"/>
                </a:cubicBezTo>
                <a:cubicBezTo>
                  <a:pt x="150" y="14"/>
                  <a:pt x="150" y="13"/>
                  <a:pt x="150" y="12"/>
                </a:cubicBezTo>
                <a:cubicBezTo>
                  <a:pt x="129" y="0"/>
                  <a:pt x="81" y="42"/>
                  <a:pt x="81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4" name="Freeform 50"/>
          <p:cNvSpPr>
            <a:spLocks/>
          </p:cNvSpPr>
          <p:nvPr/>
        </p:nvSpPr>
        <p:spPr bwMode="auto">
          <a:xfrm>
            <a:off x="6950076" y="5927725"/>
            <a:ext cx="120650" cy="88900"/>
          </a:xfrm>
          <a:custGeom>
            <a:avLst/>
            <a:gdLst/>
            <a:ahLst/>
            <a:cxnLst>
              <a:cxn ang="0">
                <a:pos x="45" y="67"/>
              </a:cxn>
              <a:cxn ang="0">
                <a:pos x="108" y="4"/>
              </a:cxn>
              <a:cxn ang="0">
                <a:pos x="58" y="12"/>
              </a:cxn>
              <a:cxn ang="0">
                <a:pos x="11" y="62"/>
              </a:cxn>
              <a:cxn ang="0">
                <a:pos x="0" y="80"/>
              </a:cxn>
              <a:cxn ang="0">
                <a:pos x="13" y="71"/>
              </a:cxn>
              <a:cxn ang="0">
                <a:pos x="45" y="67"/>
              </a:cxn>
            </a:cxnLst>
            <a:rect l="0" t="0" r="r" b="b"/>
            <a:pathLst>
              <a:path w="108" h="80">
                <a:moveTo>
                  <a:pt x="45" y="67"/>
                </a:moveTo>
                <a:cubicBezTo>
                  <a:pt x="45" y="67"/>
                  <a:pt x="100" y="44"/>
                  <a:pt x="108" y="4"/>
                </a:cubicBezTo>
                <a:cubicBezTo>
                  <a:pt x="92" y="0"/>
                  <a:pt x="75" y="2"/>
                  <a:pt x="58" y="12"/>
                </a:cubicBezTo>
                <a:cubicBezTo>
                  <a:pt x="38" y="24"/>
                  <a:pt x="25" y="44"/>
                  <a:pt x="11" y="62"/>
                </a:cubicBezTo>
                <a:cubicBezTo>
                  <a:pt x="7" y="68"/>
                  <a:pt x="3" y="74"/>
                  <a:pt x="0" y="80"/>
                </a:cubicBezTo>
                <a:cubicBezTo>
                  <a:pt x="4" y="76"/>
                  <a:pt x="8" y="73"/>
                  <a:pt x="13" y="71"/>
                </a:cubicBezTo>
                <a:cubicBezTo>
                  <a:pt x="24" y="67"/>
                  <a:pt x="35" y="65"/>
                  <a:pt x="45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5" name="Freeform 51"/>
          <p:cNvSpPr>
            <a:spLocks noEditPoints="1"/>
          </p:cNvSpPr>
          <p:nvPr/>
        </p:nvSpPr>
        <p:spPr bwMode="auto">
          <a:xfrm>
            <a:off x="6770689" y="5740400"/>
            <a:ext cx="911225" cy="976313"/>
          </a:xfrm>
          <a:custGeom>
            <a:avLst/>
            <a:gdLst/>
            <a:ahLst/>
            <a:cxnLst>
              <a:cxn ang="0">
                <a:pos x="569" y="585"/>
              </a:cxn>
              <a:cxn ang="0">
                <a:pos x="497" y="534"/>
              </a:cxn>
              <a:cxn ang="0">
                <a:pos x="321" y="192"/>
              </a:cxn>
              <a:cxn ang="0">
                <a:pos x="104" y="161"/>
              </a:cxn>
              <a:cxn ang="0">
                <a:pos x="64" y="32"/>
              </a:cxn>
              <a:cxn ang="0">
                <a:pos x="58" y="554"/>
              </a:cxn>
              <a:cxn ang="0">
                <a:pos x="292" y="781"/>
              </a:cxn>
              <a:cxn ang="0">
                <a:pos x="444" y="744"/>
              </a:cxn>
              <a:cxn ang="0">
                <a:pos x="598" y="793"/>
              </a:cxn>
              <a:cxn ang="0">
                <a:pos x="518" y="637"/>
              </a:cxn>
              <a:cxn ang="0">
                <a:pos x="350" y="491"/>
              </a:cxn>
              <a:cxn ang="0">
                <a:pos x="350" y="491"/>
              </a:cxn>
              <a:cxn ang="0">
                <a:pos x="325" y="644"/>
              </a:cxn>
              <a:cxn ang="0">
                <a:pos x="347" y="608"/>
              </a:cxn>
              <a:cxn ang="0">
                <a:pos x="349" y="633"/>
              </a:cxn>
              <a:cxn ang="0">
                <a:pos x="347" y="590"/>
              </a:cxn>
              <a:cxn ang="0">
                <a:pos x="162" y="646"/>
              </a:cxn>
              <a:cxn ang="0">
                <a:pos x="310" y="558"/>
              </a:cxn>
              <a:cxn ang="0">
                <a:pos x="295" y="549"/>
              </a:cxn>
              <a:cxn ang="0">
                <a:pos x="218" y="592"/>
              </a:cxn>
              <a:cxn ang="0">
                <a:pos x="172" y="379"/>
              </a:cxn>
              <a:cxn ang="0">
                <a:pos x="106" y="489"/>
              </a:cxn>
              <a:cxn ang="0">
                <a:pos x="178" y="269"/>
              </a:cxn>
              <a:cxn ang="0">
                <a:pos x="216" y="277"/>
              </a:cxn>
              <a:cxn ang="0">
                <a:pos x="210" y="245"/>
              </a:cxn>
              <a:cxn ang="0">
                <a:pos x="162" y="430"/>
              </a:cxn>
              <a:cxn ang="0">
                <a:pos x="243" y="232"/>
              </a:cxn>
              <a:cxn ang="0">
                <a:pos x="140" y="597"/>
              </a:cxn>
              <a:cxn ang="0">
                <a:pos x="209" y="565"/>
              </a:cxn>
              <a:cxn ang="0">
                <a:pos x="173" y="523"/>
              </a:cxn>
              <a:cxn ang="0">
                <a:pos x="198" y="552"/>
              </a:cxn>
              <a:cxn ang="0">
                <a:pos x="236" y="564"/>
              </a:cxn>
              <a:cxn ang="0">
                <a:pos x="237" y="516"/>
              </a:cxn>
              <a:cxn ang="0">
                <a:pos x="296" y="453"/>
              </a:cxn>
              <a:cxn ang="0">
                <a:pos x="238" y="524"/>
              </a:cxn>
              <a:cxn ang="0">
                <a:pos x="241" y="449"/>
              </a:cxn>
              <a:cxn ang="0">
                <a:pos x="249" y="409"/>
              </a:cxn>
              <a:cxn ang="0">
                <a:pos x="238" y="407"/>
              </a:cxn>
              <a:cxn ang="0">
                <a:pos x="253" y="382"/>
              </a:cxn>
              <a:cxn ang="0">
                <a:pos x="246" y="371"/>
              </a:cxn>
              <a:cxn ang="0">
                <a:pos x="290" y="274"/>
              </a:cxn>
              <a:cxn ang="0">
                <a:pos x="220" y="181"/>
              </a:cxn>
              <a:cxn ang="0">
                <a:pos x="57" y="114"/>
              </a:cxn>
              <a:cxn ang="0">
                <a:pos x="57" y="114"/>
              </a:cxn>
              <a:cxn ang="0">
                <a:pos x="100" y="424"/>
              </a:cxn>
              <a:cxn ang="0">
                <a:pos x="32" y="354"/>
              </a:cxn>
              <a:cxn ang="0">
                <a:pos x="89" y="401"/>
              </a:cxn>
              <a:cxn ang="0">
                <a:pos x="50" y="405"/>
              </a:cxn>
              <a:cxn ang="0">
                <a:pos x="57" y="441"/>
              </a:cxn>
              <a:cxn ang="0">
                <a:pos x="304" y="689"/>
              </a:cxn>
              <a:cxn ang="0">
                <a:pos x="288" y="666"/>
              </a:cxn>
              <a:cxn ang="0">
                <a:pos x="334" y="657"/>
              </a:cxn>
              <a:cxn ang="0">
                <a:pos x="299" y="712"/>
              </a:cxn>
              <a:cxn ang="0">
                <a:pos x="343" y="749"/>
              </a:cxn>
              <a:cxn ang="0">
                <a:pos x="368" y="610"/>
              </a:cxn>
              <a:cxn ang="0">
                <a:pos x="426" y="619"/>
              </a:cxn>
              <a:cxn ang="0">
                <a:pos x="403" y="567"/>
              </a:cxn>
            </a:cxnLst>
            <a:rect l="0" t="0" r="r" b="b"/>
            <a:pathLst>
              <a:path w="822" h="881">
                <a:moveTo>
                  <a:pt x="725" y="813"/>
                </a:moveTo>
                <a:cubicBezTo>
                  <a:pt x="702" y="821"/>
                  <a:pt x="689" y="798"/>
                  <a:pt x="679" y="776"/>
                </a:cubicBezTo>
                <a:cubicBezTo>
                  <a:pt x="671" y="758"/>
                  <a:pt x="667" y="739"/>
                  <a:pt x="661" y="721"/>
                </a:cubicBezTo>
                <a:cubicBezTo>
                  <a:pt x="642" y="660"/>
                  <a:pt x="590" y="608"/>
                  <a:pt x="521" y="610"/>
                </a:cubicBezTo>
                <a:cubicBezTo>
                  <a:pt x="522" y="602"/>
                  <a:pt x="523" y="595"/>
                  <a:pt x="523" y="588"/>
                </a:cubicBezTo>
                <a:cubicBezTo>
                  <a:pt x="533" y="579"/>
                  <a:pt x="555" y="589"/>
                  <a:pt x="569" y="585"/>
                </a:cubicBezTo>
                <a:cubicBezTo>
                  <a:pt x="578" y="583"/>
                  <a:pt x="589" y="572"/>
                  <a:pt x="582" y="563"/>
                </a:cubicBezTo>
                <a:cubicBezTo>
                  <a:pt x="578" y="558"/>
                  <a:pt x="572" y="560"/>
                  <a:pt x="568" y="563"/>
                </a:cubicBezTo>
                <a:cubicBezTo>
                  <a:pt x="558" y="570"/>
                  <a:pt x="554" y="581"/>
                  <a:pt x="541" y="575"/>
                </a:cubicBezTo>
                <a:cubicBezTo>
                  <a:pt x="528" y="569"/>
                  <a:pt x="519" y="555"/>
                  <a:pt x="508" y="545"/>
                </a:cubicBezTo>
                <a:cubicBezTo>
                  <a:pt x="508" y="544"/>
                  <a:pt x="508" y="544"/>
                  <a:pt x="508" y="544"/>
                </a:cubicBezTo>
                <a:cubicBezTo>
                  <a:pt x="505" y="541"/>
                  <a:pt x="501" y="537"/>
                  <a:pt x="497" y="534"/>
                </a:cubicBezTo>
                <a:cubicBezTo>
                  <a:pt x="486" y="526"/>
                  <a:pt x="463" y="522"/>
                  <a:pt x="449" y="529"/>
                </a:cubicBezTo>
                <a:cubicBezTo>
                  <a:pt x="450" y="505"/>
                  <a:pt x="440" y="479"/>
                  <a:pt x="414" y="472"/>
                </a:cubicBezTo>
                <a:cubicBezTo>
                  <a:pt x="385" y="464"/>
                  <a:pt x="355" y="474"/>
                  <a:pt x="329" y="485"/>
                </a:cubicBezTo>
                <a:cubicBezTo>
                  <a:pt x="320" y="489"/>
                  <a:pt x="311" y="494"/>
                  <a:pt x="302" y="498"/>
                </a:cubicBezTo>
                <a:cubicBezTo>
                  <a:pt x="320" y="472"/>
                  <a:pt x="332" y="444"/>
                  <a:pt x="341" y="413"/>
                </a:cubicBezTo>
                <a:cubicBezTo>
                  <a:pt x="361" y="344"/>
                  <a:pt x="368" y="252"/>
                  <a:pt x="321" y="192"/>
                </a:cubicBezTo>
                <a:cubicBezTo>
                  <a:pt x="318" y="188"/>
                  <a:pt x="315" y="184"/>
                  <a:pt x="312" y="180"/>
                </a:cubicBezTo>
                <a:cubicBezTo>
                  <a:pt x="280" y="147"/>
                  <a:pt x="234" y="142"/>
                  <a:pt x="192" y="155"/>
                </a:cubicBezTo>
                <a:cubicBezTo>
                  <a:pt x="183" y="158"/>
                  <a:pt x="173" y="162"/>
                  <a:pt x="163" y="166"/>
                </a:cubicBezTo>
                <a:cubicBezTo>
                  <a:pt x="163" y="166"/>
                  <a:pt x="163" y="166"/>
                  <a:pt x="163" y="166"/>
                </a:cubicBezTo>
                <a:cubicBezTo>
                  <a:pt x="146" y="171"/>
                  <a:pt x="129" y="179"/>
                  <a:pt x="113" y="170"/>
                </a:cubicBezTo>
                <a:cubicBezTo>
                  <a:pt x="109" y="167"/>
                  <a:pt x="106" y="164"/>
                  <a:pt x="104" y="161"/>
                </a:cubicBezTo>
                <a:cubicBezTo>
                  <a:pt x="101" y="153"/>
                  <a:pt x="93" y="155"/>
                  <a:pt x="93" y="155"/>
                </a:cubicBezTo>
                <a:cubicBezTo>
                  <a:pt x="79" y="154"/>
                  <a:pt x="65" y="142"/>
                  <a:pt x="63" y="125"/>
                </a:cubicBezTo>
                <a:cubicBezTo>
                  <a:pt x="60" y="108"/>
                  <a:pt x="69" y="90"/>
                  <a:pt x="77" y="75"/>
                </a:cubicBezTo>
                <a:cubicBezTo>
                  <a:pt x="84" y="65"/>
                  <a:pt x="90" y="55"/>
                  <a:pt x="95" y="46"/>
                </a:cubicBezTo>
                <a:cubicBezTo>
                  <a:pt x="99" y="37"/>
                  <a:pt x="117" y="0"/>
                  <a:pt x="95" y="18"/>
                </a:cubicBezTo>
                <a:cubicBezTo>
                  <a:pt x="85" y="26"/>
                  <a:pt x="69" y="26"/>
                  <a:pt x="64" y="32"/>
                </a:cubicBezTo>
                <a:cubicBezTo>
                  <a:pt x="3" y="105"/>
                  <a:pt x="0" y="206"/>
                  <a:pt x="9" y="296"/>
                </a:cubicBezTo>
                <a:cubicBezTo>
                  <a:pt x="11" y="321"/>
                  <a:pt x="16" y="346"/>
                  <a:pt x="22" y="371"/>
                </a:cubicBezTo>
                <a:cubicBezTo>
                  <a:pt x="30" y="402"/>
                  <a:pt x="39" y="432"/>
                  <a:pt x="50" y="462"/>
                </a:cubicBezTo>
                <a:cubicBezTo>
                  <a:pt x="60" y="490"/>
                  <a:pt x="70" y="518"/>
                  <a:pt x="82" y="546"/>
                </a:cubicBezTo>
                <a:cubicBezTo>
                  <a:pt x="81" y="546"/>
                  <a:pt x="79" y="546"/>
                  <a:pt x="78" y="546"/>
                </a:cubicBezTo>
                <a:cubicBezTo>
                  <a:pt x="70" y="546"/>
                  <a:pt x="63" y="549"/>
                  <a:pt x="58" y="554"/>
                </a:cubicBezTo>
                <a:cubicBezTo>
                  <a:pt x="52" y="560"/>
                  <a:pt x="49" y="566"/>
                  <a:pt x="49" y="574"/>
                </a:cubicBezTo>
                <a:cubicBezTo>
                  <a:pt x="49" y="582"/>
                  <a:pt x="52" y="588"/>
                  <a:pt x="58" y="594"/>
                </a:cubicBezTo>
                <a:cubicBezTo>
                  <a:pt x="63" y="599"/>
                  <a:pt x="70" y="602"/>
                  <a:pt x="78" y="602"/>
                </a:cubicBezTo>
                <a:cubicBezTo>
                  <a:pt x="81" y="602"/>
                  <a:pt x="84" y="602"/>
                  <a:pt x="87" y="601"/>
                </a:cubicBezTo>
                <a:cubicBezTo>
                  <a:pt x="85" y="630"/>
                  <a:pt x="101" y="657"/>
                  <a:pt x="162" y="680"/>
                </a:cubicBezTo>
                <a:cubicBezTo>
                  <a:pt x="235" y="703"/>
                  <a:pt x="253" y="734"/>
                  <a:pt x="292" y="781"/>
                </a:cubicBezTo>
                <a:cubicBezTo>
                  <a:pt x="257" y="723"/>
                  <a:pt x="225" y="690"/>
                  <a:pt x="193" y="672"/>
                </a:cubicBezTo>
                <a:cubicBezTo>
                  <a:pt x="214" y="668"/>
                  <a:pt x="230" y="669"/>
                  <a:pt x="249" y="680"/>
                </a:cubicBezTo>
                <a:cubicBezTo>
                  <a:pt x="264" y="689"/>
                  <a:pt x="274" y="703"/>
                  <a:pt x="284" y="718"/>
                </a:cubicBezTo>
                <a:cubicBezTo>
                  <a:pt x="294" y="734"/>
                  <a:pt x="303" y="750"/>
                  <a:pt x="317" y="762"/>
                </a:cubicBezTo>
                <a:cubicBezTo>
                  <a:pt x="357" y="799"/>
                  <a:pt x="400" y="772"/>
                  <a:pt x="419" y="732"/>
                </a:cubicBezTo>
                <a:cubicBezTo>
                  <a:pt x="426" y="738"/>
                  <a:pt x="438" y="742"/>
                  <a:pt x="444" y="744"/>
                </a:cubicBezTo>
                <a:cubicBezTo>
                  <a:pt x="452" y="748"/>
                  <a:pt x="460" y="749"/>
                  <a:pt x="468" y="748"/>
                </a:cubicBezTo>
                <a:cubicBezTo>
                  <a:pt x="468" y="748"/>
                  <a:pt x="468" y="748"/>
                  <a:pt x="468" y="748"/>
                </a:cubicBezTo>
                <a:cubicBezTo>
                  <a:pt x="469" y="748"/>
                  <a:pt x="469" y="748"/>
                  <a:pt x="469" y="748"/>
                </a:cubicBezTo>
                <a:cubicBezTo>
                  <a:pt x="502" y="746"/>
                  <a:pt x="523" y="720"/>
                  <a:pt x="553" y="730"/>
                </a:cubicBezTo>
                <a:cubicBezTo>
                  <a:pt x="570" y="735"/>
                  <a:pt x="575" y="759"/>
                  <a:pt x="579" y="774"/>
                </a:cubicBezTo>
                <a:cubicBezTo>
                  <a:pt x="581" y="779"/>
                  <a:pt x="587" y="800"/>
                  <a:pt x="598" y="793"/>
                </a:cubicBezTo>
                <a:cubicBezTo>
                  <a:pt x="615" y="782"/>
                  <a:pt x="604" y="761"/>
                  <a:pt x="596" y="749"/>
                </a:cubicBezTo>
                <a:cubicBezTo>
                  <a:pt x="587" y="736"/>
                  <a:pt x="572" y="725"/>
                  <a:pt x="558" y="719"/>
                </a:cubicBezTo>
                <a:cubicBezTo>
                  <a:pt x="551" y="715"/>
                  <a:pt x="543" y="713"/>
                  <a:pt x="536" y="710"/>
                </a:cubicBezTo>
                <a:cubicBezTo>
                  <a:pt x="529" y="706"/>
                  <a:pt x="527" y="700"/>
                  <a:pt x="527" y="692"/>
                </a:cubicBezTo>
                <a:cubicBezTo>
                  <a:pt x="527" y="692"/>
                  <a:pt x="527" y="691"/>
                  <a:pt x="527" y="691"/>
                </a:cubicBezTo>
                <a:cubicBezTo>
                  <a:pt x="533" y="670"/>
                  <a:pt x="526" y="654"/>
                  <a:pt x="518" y="637"/>
                </a:cubicBezTo>
                <a:cubicBezTo>
                  <a:pt x="548" y="628"/>
                  <a:pt x="591" y="651"/>
                  <a:pt x="612" y="676"/>
                </a:cubicBezTo>
                <a:cubicBezTo>
                  <a:pt x="638" y="709"/>
                  <a:pt x="645" y="746"/>
                  <a:pt x="653" y="785"/>
                </a:cubicBezTo>
                <a:cubicBezTo>
                  <a:pt x="659" y="814"/>
                  <a:pt x="675" y="846"/>
                  <a:pt x="702" y="862"/>
                </a:cubicBezTo>
                <a:cubicBezTo>
                  <a:pt x="717" y="872"/>
                  <a:pt x="728" y="881"/>
                  <a:pt x="750" y="857"/>
                </a:cubicBezTo>
                <a:cubicBezTo>
                  <a:pt x="766" y="839"/>
                  <a:pt x="822" y="776"/>
                  <a:pt x="725" y="813"/>
                </a:cubicBezTo>
                <a:close/>
                <a:moveTo>
                  <a:pt x="350" y="491"/>
                </a:moveTo>
                <a:cubicBezTo>
                  <a:pt x="350" y="491"/>
                  <a:pt x="350" y="491"/>
                  <a:pt x="350" y="491"/>
                </a:cubicBezTo>
                <a:cubicBezTo>
                  <a:pt x="386" y="482"/>
                  <a:pt x="434" y="526"/>
                  <a:pt x="406" y="560"/>
                </a:cubicBezTo>
                <a:cubicBezTo>
                  <a:pt x="382" y="556"/>
                  <a:pt x="358" y="556"/>
                  <a:pt x="336" y="559"/>
                </a:cubicBezTo>
                <a:cubicBezTo>
                  <a:pt x="350" y="550"/>
                  <a:pt x="355" y="530"/>
                  <a:pt x="343" y="516"/>
                </a:cubicBezTo>
                <a:cubicBezTo>
                  <a:pt x="334" y="506"/>
                  <a:pt x="324" y="504"/>
                  <a:pt x="313" y="506"/>
                </a:cubicBezTo>
                <a:cubicBezTo>
                  <a:pt x="325" y="500"/>
                  <a:pt x="337" y="495"/>
                  <a:pt x="350" y="491"/>
                </a:cubicBezTo>
                <a:close/>
                <a:moveTo>
                  <a:pt x="344" y="638"/>
                </a:moveTo>
                <a:cubicBezTo>
                  <a:pt x="354" y="638"/>
                  <a:pt x="359" y="629"/>
                  <a:pt x="356" y="620"/>
                </a:cubicBezTo>
                <a:cubicBezTo>
                  <a:pt x="355" y="615"/>
                  <a:pt x="351" y="613"/>
                  <a:pt x="346" y="612"/>
                </a:cubicBezTo>
                <a:cubicBezTo>
                  <a:pt x="341" y="611"/>
                  <a:pt x="334" y="613"/>
                  <a:pt x="329" y="616"/>
                </a:cubicBezTo>
                <a:cubicBezTo>
                  <a:pt x="322" y="622"/>
                  <a:pt x="320" y="633"/>
                  <a:pt x="324" y="641"/>
                </a:cubicBezTo>
                <a:cubicBezTo>
                  <a:pt x="324" y="642"/>
                  <a:pt x="325" y="643"/>
                  <a:pt x="325" y="644"/>
                </a:cubicBezTo>
                <a:cubicBezTo>
                  <a:pt x="317" y="640"/>
                  <a:pt x="309" y="637"/>
                  <a:pt x="300" y="634"/>
                </a:cubicBezTo>
                <a:cubicBezTo>
                  <a:pt x="254" y="622"/>
                  <a:pt x="208" y="634"/>
                  <a:pt x="168" y="658"/>
                </a:cubicBezTo>
                <a:cubicBezTo>
                  <a:pt x="167" y="657"/>
                  <a:pt x="165" y="656"/>
                  <a:pt x="164" y="655"/>
                </a:cubicBezTo>
                <a:cubicBezTo>
                  <a:pt x="164" y="655"/>
                  <a:pt x="164" y="655"/>
                  <a:pt x="164" y="655"/>
                </a:cubicBezTo>
                <a:cubicBezTo>
                  <a:pt x="209" y="625"/>
                  <a:pt x="261" y="610"/>
                  <a:pt x="315" y="607"/>
                </a:cubicBezTo>
                <a:cubicBezTo>
                  <a:pt x="325" y="606"/>
                  <a:pt x="336" y="607"/>
                  <a:pt x="347" y="608"/>
                </a:cubicBezTo>
                <a:cubicBezTo>
                  <a:pt x="349" y="608"/>
                  <a:pt x="350" y="608"/>
                  <a:pt x="352" y="608"/>
                </a:cubicBezTo>
                <a:cubicBezTo>
                  <a:pt x="361" y="611"/>
                  <a:pt x="369" y="614"/>
                  <a:pt x="369" y="625"/>
                </a:cubicBezTo>
                <a:cubicBezTo>
                  <a:pt x="369" y="635"/>
                  <a:pt x="363" y="644"/>
                  <a:pt x="355" y="648"/>
                </a:cubicBezTo>
                <a:cubicBezTo>
                  <a:pt x="344" y="654"/>
                  <a:pt x="331" y="646"/>
                  <a:pt x="326" y="636"/>
                </a:cubicBezTo>
                <a:cubicBezTo>
                  <a:pt x="321" y="623"/>
                  <a:pt x="335" y="613"/>
                  <a:pt x="347" y="618"/>
                </a:cubicBezTo>
                <a:cubicBezTo>
                  <a:pt x="352" y="620"/>
                  <a:pt x="357" y="630"/>
                  <a:pt x="349" y="633"/>
                </a:cubicBezTo>
                <a:cubicBezTo>
                  <a:pt x="349" y="633"/>
                  <a:pt x="349" y="621"/>
                  <a:pt x="336" y="624"/>
                </a:cubicBezTo>
                <a:cubicBezTo>
                  <a:pt x="334" y="625"/>
                  <a:pt x="334" y="637"/>
                  <a:pt x="344" y="638"/>
                </a:cubicBezTo>
                <a:close/>
                <a:moveTo>
                  <a:pt x="332" y="591"/>
                </a:moveTo>
                <a:cubicBezTo>
                  <a:pt x="328" y="585"/>
                  <a:pt x="333" y="578"/>
                  <a:pt x="340" y="578"/>
                </a:cubicBezTo>
                <a:cubicBezTo>
                  <a:pt x="342" y="578"/>
                  <a:pt x="348" y="579"/>
                  <a:pt x="346" y="580"/>
                </a:cubicBezTo>
                <a:cubicBezTo>
                  <a:pt x="339" y="584"/>
                  <a:pt x="347" y="590"/>
                  <a:pt x="347" y="590"/>
                </a:cubicBezTo>
                <a:cubicBezTo>
                  <a:pt x="354" y="588"/>
                  <a:pt x="354" y="578"/>
                  <a:pt x="349" y="576"/>
                </a:cubicBezTo>
                <a:cubicBezTo>
                  <a:pt x="333" y="568"/>
                  <a:pt x="322" y="586"/>
                  <a:pt x="330" y="596"/>
                </a:cubicBezTo>
                <a:cubicBezTo>
                  <a:pt x="331" y="598"/>
                  <a:pt x="332" y="599"/>
                  <a:pt x="333" y="599"/>
                </a:cubicBezTo>
                <a:cubicBezTo>
                  <a:pt x="330" y="599"/>
                  <a:pt x="328" y="599"/>
                  <a:pt x="325" y="599"/>
                </a:cubicBezTo>
                <a:cubicBezTo>
                  <a:pt x="268" y="599"/>
                  <a:pt x="211" y="618"/>
                  <a:pt x="164" y="649"/>
                </a:cubicBezTo>
                <a:cubicBezTo>
                  <a:pt x="162" y="646"/>
                  <a:pt x="162" y="646"/>
                  <a:pt x="162" y="646"/>
                </a:cubicBezTo>
                <a:cubicBezTo>
                  <a:pt x="217" y="606"/>
                  <a:pt x="275" y="572"/>
                  <a:pt x="340" y="566"/>
                </a:cubicBezTo>
                <a:cubicBezTo>
                  <a:pt x="345" y="565"/>
                  <a:pt x="350" y="566"/>
                  <a:pt x="354" y="568"/>
                </a:cubicBezTo>
                <a:cubicBezTo>
                  <a:pt x="365" y="575"/>
                  <a:pt x="369" y="591"/>
                  <a:pt x="355" y="596"/>
                </a:cubicBezTo>
                <a:cubicBezTo>
                  <a:pt x="348" y="599"/>
                  <a:pt x="337" y="597"/>
                  <a:pt x="332" y="591"/>
                </a:cubicBezTo>
                <a:close/>
                <a:moveTo>
                  <a:pt x="343" y="525"/>
                </a:moveTo>
                <a:cubicBezTo>
                  <a:pt x="357" y="547"/>
                  <a:pt x="329" y="564"/>
                  <a:pt x="310" y="558"/>
                </a:cubicBezTo>
                <a:cubicBezTo>
                  <a:pt x="300" y="555"/>
                  <a:pt x="293" y="544"/>
                  <a:pt x="303" y="536"/>
                </a:cubicBezTo>
                <a:cubicBezTo>
                  <a:pt x="309" y="531"/>
                  <a:pt x="328" y="526"/>
                  <a:pt x="321" y="531"/>
                </a:cubicBezTo>
                <a:cubicBezTo>
                  <a:pt x="312" y="537"/>
                  <a:pt x="317" y="546"/>
                  <a:pt x="320" y="549"/>
                </a:cubicBezTo>
                <a:cubicBezTo>
                  <a:pt x="328" y="547"/>
                  <a:pt x="330" y="541"/>
                  <a:pt x="330" y="541"/>
                </a:cubicBezTo>
                <a:cubicBezTo>
                  <a:pt x="333" y="528"/>
                  <a:pt x="318" y="524"/>
                  <a:pt x="309" y="528"/>
                </a:cubicBezTo>
                <a:cubicBezTo>
                  <a:pt x="302" y="531"/>
                  <a:pt x="295" y="538"/>
                  <a:pt x="295" y="549"/>
                </a:cubicBezTo>
                <a:cubicBezTo>
                  <a:pt x="295" y="558"/>
                  <a:pt x="304" y="562"/>
                  <a:pt x="312" y="564"/>
                </a:cubicBezTo>
                <a:cubicBezTo>
                  <a:pt x="257" y="577"/>
                  <a:pt x="208" y="607"/>
                  <a:pt x="160" y="642"/>
                </a:cubicBezTo>
                <a:cubicBezTo>
                  <a:pt x="160" y="642"/>
                  <a:pt x="156" y="645"/>
                  <a:pt x="155" y="648"/>
                </a:cubicBezTo>
                <a:cubicBezTo>
                  <a:pt x="153" y="647"/>
                  <a:pt x="151" y="645"/>
                  <a:pt x="149" y="643"/>
                </a:cubicBezTo>
                <a:cubicBezTo>
                  <a:pt x="151" y="642"/>
                  <a:pt x="153" y="640"/>
                  <a:pt x="155" y="638"/>
                </a:cubicBezTo>
                <a:cubicBezTo>
                  <a:pt x="176" y="622"/>
                  <a:pt x="198" y="609"/>
                  <a:pt x="218" y="592"/>
                </a:cubicBezTo>
                <a:cubicBezTo>
                  <a:pt x="235" y="578"/>
                  <a:pt x="251" y="561"/>
                  <a:pt x="266" y="544"/>
                </a:cubicBezTo>
                <a:cubicBezTo>
                  <a:pt x="289" y="523"/>
                  <a:pt x="324" y="495"/>
                  <a:pt x="343" y="525"/>
                </a:cubicBezTo>
                <a:close/>
                <a:moveTo>
                  <a:pt x="145" y="292"/>
                </a:moveTo>
                <a:cubicBezTo>
                  <a:pt x="147" y="321"/>
                  <a:pt x="176" y="336"/>
                  <a:pt x="202" y="324"/>
                </a:cubicBezTo>
                <a:cubicBezTo>
                  <a:pt x="209" y="321"/>
                  <a:pt x="215" y="316"/>
                  <a:pt x="219" y="309"/>
                </a:cubicBezTo>
                <a:cubicBezTo>
                  <a:pt x="214" y="337"/>
                  <a:pt x="193" y="361"/>
                  <a:pt x="172" y="379"/>
                </a:cubicBezTo>
                <a:cubicBezTo>
                  <a:pt x="155" y="392"/>
                  <a:pt x="135" y="403"/>
                  <a:pt x="122" y="421"/>
                </a:cubicBezTo>
                <a:cubicBezTo>
                  <a:pt x="114" y="433"/>
                  <a:pt x="108" y="447"/>
                  <a:pt x="105" y="463"/>
                </a:cubicBezTo>
                <a:cubicBezTo>
                  <a:pt x="105" y="442"/>
                  <a:pt x="107" y="421"/>
                  <a:pt x="109" y="400"/>
                </a:cubicBezTo>
                <a:cubicBezTo>
                  <a:pt x="114" y="361"/>
                  <a:pt x="127" y="319"/>
                  <a:pt x="145" y="281"/>
                </a:cubicBezTo>
                <a:cubicBezTo>
                  <a:pt x="145" y="285"/>
                  <a:pt x="145" y="288"/>
                  <a:pt x="145" y="292"/>
                </a:cubicBezTo>
                <a:close/>
                <a:moveTo>
                  <a:pt x="106" y="489"/>
                </a:moveTo>
                <a:cubicBezTo>
                  <a:pt x="106" y="482"/>
                  <a:pt x="107" y="474"/>
                  <a:pt x="108" y="466"/>
                </a:cubicBezTo>
                <a:cubicBezTo>
                  <a:pt x="114" y="431"/>
                  <a:pt x="133" y="411"/>
                  <a:pt x="161" y="391"/>
                </a:cubicBezTo>
                <a:cubicBezTo>
                  <a:pt x="177" y="379"/>
                  <a:pt x="192" y="365"/>
                  <a:pt x="204" y="349"/>
                </a:cubicBezTo>
                <a:cubicBezTo>
                  <a:pt x="215" y="334"/>
                  <a:pt x="223" y="317"/>
                  <a:pt x="224" y="298"/>
                </a:cubicBezTo>
                <a:cubicBezTo>
                  <a:pt x="226" y="292"/>
                  <a:pt x="226" y="286"/>
                  <a:pt x="225" y="280"/>
                </a:cubicBezTo>
                <a:cubicBezTo>
                  <a:pt x="221" y="257"/>
                  <a:pt x="193" y="254"/>
                  <a:pt x="178" y="269"/>
                </a:cubicBezTo>
                <a:cubicBezTo>
                  <a:pt x="170" y="277"/>
                  <a:pt x="160" y="297"/>
                  <a:pt x="177" y="307"/>
                </a:cubicBezTo>
                <a:cubicBezTo>
                  <a:pt x="177" y="307"/>
                  <a:pt x="197" y="315"/>
                  <a:pt x="205" y="297"/>
                </a:cubicBezTo>
                <a:cubicBezTo>
                  <a:pt x="205" y="294"/>
                  <a:pt x="189" y="285"/>
                  <a:pt x="179" y="297"/>
                </a:cubicBezTo>
                <a:cubicBezTo>
                  <a:pt x="178" y="298"/>
                  <a:pt x="178" y="298"/>
                  <a:pt x="178" y="298"/>
                </a:cubicBezTo>
                <a:cubicBezTo>
                  <a:pt x="165" y="291"/>
                  <a:pt x="179" y="274"/>
                  <a:pt x="187" y="270"/>
                </a:cubicBezTo>
                <a:cubicBezTo>
                  <a:pt x="198" y="265"/>
                  <a:pt x="209" y="268"/>
                  <a:pt x="216" y="277"/>
                </a:cubicBezTo>
                <a:cubicBezTo>
                  <a:pt x="221" y="284"/>
                  <a:pt x="221" y="292"/>
                  <a:pt x="219" y="298"/>
                </a:cubicBezTo>
                <a:cubicBezTo>
                  <a:pt x="219" y="298"/>
                  <a:pt x="219" y="298"/>
                  <a:pt x="219" y="298"/>
                </a:cubicBezTo>
                <a:cubicBezTo>
                  <a:pt x="216" y="308"/>
                  <a:pt x="207" y="316"/>
                  <a:pt x="196" y="320"/>
                </a:cubicBezTo>
                <a:cubicBezTo>
                  <a:pt x="180" y="325"/>
                  <a:pt x="166" y="317"/>
                  <a:pt x="157" y="305"/>
                </a:cubicBezTo>
                <a:cubicBezTo>
                  <a:pt x="148" y="292"/>
                  <a:pt x="148" y="278"/>
                  <a:pt x="154" y="267"/>
                </a:cubicBezTo>
                <a:cubicBezTo>
                  <a:pt x="164" y="250"/>
                  <a:pt x="188" y="238"/>
                  <a:pt x="210" y="245"/>
                </a:cubicBezTo>
                <a:cubicBezTo>
                  <a:pt x="228" y="251"/>
                  <a:pt x="237" y="265"/>
                  <a:pt x="238" y="281"/>
                </a:cubicBezTo>
                <a:cubicBezTo>
                  <a:pt x="239" y="283"/>
                  <a:pt x="239" y="285"/>
                  <a:pt x="239" y="286"/>
                </a:cubicBezTo>
                <a:cubicBezTo>
                  <a:pt x="239" y="301"/>
                  <a:pt x="235" y="317"/>
                  <a:pt x="227" y="329"/>
                </a:cubicBezTo>
                <a:cubicBezTo>
                  <a:pt x="227" y="329"/>
                  <a:pt x="227" y="329"/>
                  <a:pt x="227" y="329"/>
                </a:cubicBezTo>
                <a:cubicBezTo>
                  <a:pt x="221" y="336"/>
                  <a:pt x="214" y="344"/>
                  <a:pt x="208" y="352"/>
                </a:cubicBezTo>
                <a:cubicBezTo>
                  <a:pt x="189" y="378"/>
                  <a:pt x="173" y="405"/>
                  <a:pt x="162" y="430"/>
                </a:cubicBezTo>
                <a:cubicBezTo>
                  <a:pt x="141" y="475"/>
                  <a:pt x="126" y="533"/>
                  <a:pt x="129" y="586"/>
                </a:cubicBezTo>
                <a:cubicBezTo>
                  <a:pt x="121" y="562"/>
                  <a:pt x="114" y="538"/>
                  <a:pt x="109" y="513"/>
                </a:cubicBezTo>
                <a:cubicBezTo>
                  <a:pt x="108" y="505"/>
                  <a:pt x="106" y="497"/>
                  <a:pt x="106" y="490"/>
                </a:cubicBezTo>
                <a:cubicBezTo>
                  <a:pt x="106" y="489"/>
                  <a:pt x="106" y="489"/>
                  <a:pt x="106" y="489"/>
                </a:cubicBezTo>
                <a:close/>
                <a:moveTo>
                  <a:pt x="219" y="240"/>
                </a:moveTo>
                <a:cubicBezTo>
                  <a:pt x="228" y="239"/>
                  <a:pt x="235" y="236"/>
                  <a:pt x="243" y="232"/>
                </a:cubicBezTo>
                <a:cubicBezTo>
                  <a:pt x="241" y="241"/>
                  <a:pt x="239" y="251"/>
                  <a:pt x="239" y="260"/>
                </a:cubicBezTo>
                <a:cubicBezTo>
                  <a:pt x="234" y="251"/>
                  <a:pt x="227" y="244"/>
                  <a:pt x="219" y="240"/>
                </a:cubicBezTo>
                <a:close/>
                <a:moveTo>
                  <a:pt x="222" y="461"/>
                </a:moveTo>
                <a:cubicBezTo>
                  <a:pt x="202" y="477"/>
                  <a:pt x="184" y="497"/>
                  <a:pt x="171" y="519"/>
                </a:cubicBezTo>
                <a:cubicBezTo>
                  <a:pt x="158" y="539"/>
                  <a:pt x="150" y="560"/>
                  <a:pt x="143" y="583"/>
                </a:cubicBezTo>
                <a:cubicBezTo>
                  <a:pt x="142" y="587"/>
                  <a:pt x="141" y="592"/>
                  <a:pt x="140" y="597"/>
                </a:cubicBezTo>
                <a:cubicBezTo>
                  <a:pt x="132" y="551"/>
                  <a:pt x="143" y="500"/>
                  <a:pt x="158" y="456"/>
                </a:cubicBezTo>
                <a:cubicBezTo>
                  <a:pt x="163" y="438"/>
                  <a:pt x="171" y="422"/>
                  <a:pt x="180" y="406"/>
                </a:cubicBezTo>
                <a:cubicBezTo>
                  <a:pt x="180" y="406"/>
                  <a:pt x="166" y="448"/>
                  <a:pt x="222" y="461"/>
                </a:cubicBezTo>
                <a:close/>
                <a:moveTo>
                  <a:pt x="232" y="530"/>
                </a:moveTo>
                <a:cubicBezTo>
                  <a:pt x="231" y="537"/>
                  <a:pt x="227" y="545"/>
                  <a:pt x="221" y="552"/>
                </a:cubicBezTo>
                <a:cubicBezTo>
                  <a:pt x="218" y="556"/>
                  <a:pt x="214" y="561"/>
                  <a:pt x="209" y="565"/>
                </a:cubicBezTo>
                <a:cubicBezTo>
                  <a:pt x="187" y="584"/>
                  <a:pt x="166" y="605"/>
                  <a:pt x="146" y="625"/>
                </a:cubicBezTo>
                <a:cubicBezTo>
                  <a:pt x="145" y="625"/>
                  <a:pt x="145" y="625"/>
                  <a:pt x="145" y="625"/>
                </a:cubicBezTo>
                <a:cubicBezTo>
                  <a:pt x="145" y="624"/>
                  <a:pt x="145" y="624"/>
                  <a:pt x="145" y="623"/>
                </a:cubicBezTo>
                <a:cubicBezTo>
                  <a:pt x="145" y="622"/>
                  <a:pt x="145" y="621"/>
                  <a:pt x="145" y="620"/>
                </a:cubicBezTo>
                <a:cubicBezTo>
                  <a:pt x="145" y="619"/>
                  <a:pt x="144" y="617"/>
                  <a:pt x="144" y="616"/>
                </a:cubicBezTo>
                <a:cubicBezTo>
                  <a:pt x="141" y="585"/>
                  <a:pt x="158" y="547"/>
                  <a:pt x="173" y="523"/>
                </a:cubicBezTo>
                <a:cubicBezTo>
                  <a:pt x="171" y="529"/>
                  <a:pt x="171" y="536"/>
                  <a:pt x="172" y="542"/>
                </a:cubicBezTo>
                <a:cubicBezTo>
                  <a:pt x="179" y="565"/>
                  <a:pt x="206" y="562"/>
                  <a:pt x="216" y="548"/>
                </a:cubicBezTo>
                <a:cubicBezTo>
                  <a:pt x="221" y="542"/>
                  <a:pt x="222" y="535"/>
                  <a:pt x="218" y="525"/>
                </a:cubicBezTo>
                <a:cubicBezTo>
                  <a:pt x="213" y="511"/>
                  <a:pt x="205" y="511"/>
                  <a:pt x="199" y="511"/>
                </a:cubicBezTo>
                <a:cubicBezTo>
                  <a:pt x="199" y="528"/>
                  <a:pt x="211" y="530"/>
                  <a:pt x="211" y="530"/>
                </a:cubicBezTo>
                <a:cubicBezTo>
                  <a:pt x="221" y="540"/>
                  <a:pt x="208" y="551"/>
                  <a:pt x="198" y="552"/>
                </a:cubicBezTo>
                <a:cubicBezTo>
                  <a:pt x="191" y="552"/>
                  <a:pt x="184" y="547"/>
                  <a:pt x="180" y="541"/>
                </a:cubicBezTo>
                <a:cubicBezTo>
                  <a:pt x="173" y="531"/>
                  <a:pt x="178" y="519"/>
                  <a:pt x="184" y="510"/>
                </a:cubicBezTo>
                <a:cubicBezTo>
                  <a:pt x="197" y="493"/>
                  <a:pt x="216" y="496"/>
                  <a:pt x="228" y="512"/>
                </a:cubicBezTo>
                <a:cubicBezTo>
                  <a:pt x="232" y="518"/>
                  <a:pt x="233" y="524"/>
                  <a:pt x="232" y="530"/>
                </a:cubicBezTo>
                <a:close/>
                <a:moveTo>
                  <a:pt x="263" y="537"/>
                </a:moveTo>
                <a:cubicBezTo>
                  <a:pt x="254" y="546"/>
                  <a:pt x="245" y="555"/>
                  <a:pt x="236" y="564"/>
                </a:cubicBezTo>
                <a:cubicBezTo>
                  <a:pt x="215" y="585"/>
                  <a:pt x="190" y="601"/>
                  <a:pt x="166" y="618"/>
                </a:cubicBezTo>
                <a:cubicBezTo>
                  <a:pt x="181" y="604"/>
                  <a:pt x="197" y="589"/>
                  <a:pt x="213" y="576"/>
                </a:cubicBezTo>
                <a:cubicBezTo>
                  <a:pt x="229" y="562"/>
                  <a:pt x="246" y="549"/>
                  <a:pt x="263" y="537"/>
                </a:cubicBezTo>
                <a:close/>
                <a:moveTo>
                  <a:pt x="230" y="501"/>
                </a:moveTo>
                <a:cubicBezTo>
                  <a:pt x="234" y="501"/>
                  <a:pt x="238" y="501"/>
                  <a:pt x="243" y="501"/>
                </a:cubicBezTo>
                <a:cubicBezTo>
                  <a:pt x="240" y="506"/>
                  <a:pt x="239" y="511"/>
                  <a:pt x="237" y="516"/>
                </a:cubicBezTo>
                <a:cubicBezTo>
                  <a:pt x="236" y="510"/>
                  <a:pt x="233" y="505"/>
                  <a:pt x="230" y="501"/>
                </a:cubicBezTo>
                <a:close/>
                <a:moveTo>
                  <a:pt x="220" y="493"/>
                </a:moveTo>
                <a:cubicBezTo>
                  <a:pt x="220" y="493"/>
                  <a:pt x="220" y="493"/>
                  <a:pt x="219" y="493"/>
                </a:cubicBezTo>
                <a:cubicBezTo>
                  <a:pt x="211" y="488"/>
                  <a:pt x="203" y="489"/>
                  <a:pt x="196" y="492"/>
                </a:cubicBezTo>
                <a:cubicBezTo>
                  <a:pt x="219" y="468"/>
                  <a:pt x="247" y="450"/>
                  <a:pt x="279" y="444"/>
                </a:cubicBezTo>
                <a:cubicBezTo>
                  <a:pt x="286" y="446"/>
                  <a:pt x="292" y="449"/>
                  <a:pt x="296" y="453"/>
                </a:cubicBezTo>
                <a:cubicBezTo>
                  <a:pt x="282" y="481"/>
                  <a:pt x="220" y="493"/>
                  <a:pt x="220" y="493"/>
                </a:cubicBezTo>
                <a:close/>
                <a:moveTo>
                  <a:pt x="299" y="492"/>
                </a:moveTo>
                <a:cubicBezTo>
                  <a:pt x="296" y="495"/>
                  <a:pt x="294" y="499"/>
                  <a:pt x="292" y="502"/>
                </a:cubicBezTo>
                <a:cubicBezTo>
                  <a:pt x="290" y="504"/>
                  <a:pt x="288" y="506"/>
                  <a:pt x="286" y="508"/>
                </a:cubicBezTo>
                <a:cubicBezTo>
                  <a:pt x="268" y="519"/>
                  <a:pt x="250" y="532"/>
                  <a:pt x="233" y="545"/>
                </a:cubicBezTo>
                <a:cubicBezTo>
                  <a:pt x="236" y="538"/>
                  <a:pt x="238" y="531"/>
                  <a:pt x="238" y="524"/>
                </a:cubicBezTo>
                <a:cubicBezTo>
                  <a:pt x="238" y="524"/>
                  <a:pt x="281" y="473"/>
                  <a:pt x="304" y="476"/>
                </a:cubicBezTo>
                <a:cubicBezTo>
                  <a:pt x="303" y="481"/>
                  <a:pt x="301" y="487"/>
                  <a:pt x="299" y="492"/>
                </a:cubicBezTo>
                <a:close/>
                <a:moveTo>
                  <a:pt x="324" y="373"/>
                </a:moveTo>
                <a:cubicBezTo>
                  <a:pt x="324" y="374"/>
                  <a:pt x="324" y="375"/>
                  <a:pt x="324" y="377"/>
                </a:cubicBezTo>
                <a:cubicBezTo>
                  <a:pt x="324" y="403"/>
                  <a:pt x="306" y="419"/>
                  <a:pt x="287" y="433"/>
                </a:cubicBezTo>
                <a:cubicBezTo>
                  <a:pt x="270" y="435"/>
                  <a:pt x="255" y="441"/>
                  <a:pt x="241" y="449"/>
                </a:cubicBezTo>
                <a:cubicBezTo>
                  <a:pt x="241" y="449"/>
                  <a:pt x="241" y="449"/>
                  <a:pt x="241" y="449"/>
                </a:cubicBezTo>
                <a:cubicBezTo>
                  <a:pt x="232" y="452"/>
                  <a:pt x="223" y="455"/>
                  <a:pt x="213" y="452"/>
                </a:cubicBezTo>
                <a:cubicBezTo>
                  <a:pt x="200" y="448"/>
                  <a:pt x="189" y="435"/>
                  <a:pt x="184" y="422"/>
                </a:cubicBezTo>
                <a:cubicBezTo>
                  <a:pt x="174" y="396"/>
                  <a:pt x="211" y="361"/>
                  <a:pt x="237" y="375"/>
                </a:cubicBezTo>
                <a:cubicBezTo>
                  <a:pt x="248" y="380"/>
                  <a:pt x="251" y="395"/>
                  <a:pt x="250" y="406"/>
                </a:cubicBezTo>
                <a:cubicBezTo>
                  <a:pt x="250" y="407"/>
                  <a:pt x="250" y="408"/>
                  <a:pt x="249" y="409"/>
                </a:cubicBezTo>
                <a:cubicBezTo>
                  <a:pt x="245" y="421"/>
                  <a:pt x="226" y="425"/>
                  <a:pt x="215" y="422"/>
                </a:cubicBezTo>
                <a:cubicBezTo>
                  <a:pt x="210" y="420"/>
                  <a:pt x="207" y="416"/>
                  <a:pt x="205" y="412"/>
                </a:cubicBezTo>
                <a:cubicBezTo>
                  <a:pt x="200" y="399"/>
                  <a:pt x="212" y="393"/>
                  <a:pt x="221" y="391"/>
                </a:cubicBezTo>
                <a:cubicBezTo>
                  <a:pt x="227" y="391"/>
                  <a:pt x="232" y="395"/>
                  <a:pt x="235" y="399"/>
                </a:cubicBezTo>
                <a:cubicBezTo>
                  <a:pt x="235" y="399"/>
                  <a:pt x="219" y="399"/>
                  <a:pt x="219" y="411"/>
                </a:cubicBezTo>
                <a:cubicBezTo>
                  <a:pt x="222" y="411"/>
                  <a:pt x="230" y="417"/>
                  <a:pt x="238" y="407"/>
                </a:cubicBezTo>
                <a:cubicBezTo>
                  <a:pt x="249" y="393"/>
                  <a:pt x="230" y="382"/>
                  <a:pt x="216" y="386"/>
                </a:cubicBezTo>
                <a:cubicBezTo>
                  <a:pt x="200" y="391"/>
                  <a:pt x="191" y="412"/>
                  <a:pt x="202" y="421"/>
                </a:cubicBezTo>
                <a:cubicBezTo>
                  <a:pt x="215" y="433"/>
                  <a:pt x="238" y="428"/>
                  <a:pt x="247" y="418"/>
                </a:cubicBezTo>
                <a:cubicBezTo>
                  <a:pt x="251" y="414"/>
                  <a:pt x="254" y="408"/>
                  <a:pt x="255" y="403"/>
                </a:cubicBezTo>
                <a:cubicBezTo>
                  <a:pt x="255" y="403"/>
                  <a:pt x="303" y="361"/>
                  <a:pt x="324" y="373"/>
                </a:cubicBezTo>
                <a:close/>
                <a:moveTo>
                  <a:pt x="253" y="382"/>
                </a:moveTo>
                <a:cubicBezTo>
                  <a:pt x="256" y="384"/>
                  <a:pt x="259" y="385"/>
                  <a:pt x="262" y="387"/>
                </a:cubicBezTo>
                <a:cubicBezTo>
                  <a:pt x="259" y="389"/>
                  <a:pt x="257" y="393"/>
                  <a:pt x="255" y="396"/>
                </a:cubicBezTo>
                <a:cubicBezTo>
                  <a:pt x="255" y="391"/>
                  <a:pt x="255" y="387"/>
                  <a:pt x="253" y="382"/>
                </a:cubicBezTo>
                <a:close/>
                <a:moveTo>
                  <a:pt x="311" y="337"/>
                </a:moveTo>
                <a:cubicBezTo>
                  <a:pt x="314" y="340"/>
                  <a:pt x="316" y="344"/>
                  <a:pt x="318" y="348"/>
                </a:cubicBezTo>
                <a:cubicBezTo>
                  <a:pt x="295" y="380"/>
                  <a:pt x="246" y="371"/>
                  <a:pt x="246" y="371"/>
                </a:cubicBezTo>
                <a:cubicBezTo>
                  <a:pt x="231" y="355"/>
                  <a:pt x="208" y="369"/>
                  <a:pt x="196" y="380"/>
                </a:cubicBezTo>
                <a:cubicBezTo>
                  <a:pt x="200" y="374"/>
                  <a:pt x="205" y="368"/>
                  <a:pt x="210" y="362"/>
                </a:cubicBezTo>
                <a:cubicBezTo>
                  <a:pt x="223" y="346"/>
                  <a:pt x="236" y="330"/>
                  <a:pt x="252" y="318"/>
                </a:cubicBezTo>
                <a:cubicBezTo>
                  <a:pt x="275" y="312"/>
                  <a:pt x="295" y="319"/>
                  <a:pt x="311" y="337"/>
                </a:cubicBezTo>
                <a:close/>
                <a:moveTo>
                  <a:pt x="291" y="274"/>
                </a:moveTo>
                <a:cubicBezTo>
                  <a:pt x="290" y="274"/>
                  <a:pt x="290" y="274"/>
                  <a:pt x="290" y="274"/>
                </a:cubicBezTo>
                <a:cubicBezTo>
                  <a:pt x="273" y="284"/>
                  <a:pt x="256" y="298"/>
                  <a:pt x="240" y="315"/>
                </a:cubicBezTo>
                <a:cubicBezTo>
                  <a:pt x="245" y="302"/>
                  <a:pt x="246" y="287"/>
                  <a:pt x="243" y="272"/>
                </a:cubicBezTo>
                <a:cubicBezTo>
                  <a:pt x="243" y="272"/>
                  <a:pt x="262" y="205"/>
                  <a:pt x="283" y="181"/>
                </a:cubicBezTo>
                <a:cubicBezTo>
                  <a:pt x="312" y="208"/>
                  <a:pt x="309" y="245"/>
                  <a:pt x="291" y="274"/>
                </a:cubicBezTo>
                <a:close/>
                <a:moveTo>
                  <a:pt x="173" y="231"/>
                </a:moveTo>
                <a:cubicBezTo>
                  <a:pt x="187" y="213"/>
                  <a:pt x="200" y="193"/>
                  <a:pt x="220" y="181"/>
                </a:cubicBezTo>
                <a:cubicBezTo>
                  <a:pt x="237" y="171"/>
                  <a:pt x="254" y="169"/>
                  <a:pt x="270" y="173"/>
                </a:cubicBezTo>
                <a:cubicBezTo>
                  <a:pt x="262" y="213"/>
                  <a:pt x="207" y="236"/>
                  <a:pt x="207" y="236"/>
                </a:cubicBezTo>
                <a:cubicBezTo>
                  <a:pt x="197" y="234"/>
                  <a:pt x="186" y="236"/>
                  <a:pt x="175" y="240"/>
                </a:cubicBezTo>
                <a:cubicBezTo>
                  <a:pt x="170" y="242"/>
                  <a:pt x="166" y="245"/>
                  <a:pt x="162" y="249"/>
                </a:cubicBezTo>
                <a:cubicBezTo>
                  <a:pt x="165" y="243"/>
                  <a:pt x="169" y="237"/>
                  <a:pt x="173" y="231"/>
                </a:cubicBezTo>
                <a:close/>
                <a:moveTo>
                  <a:pt x="57" y="114"/>
                </a:moveTo>
                <a:cubicBezTo>
                  <a:pt x="54" y="130"/>
                  <a:pt x="57" y="146"/>
                  <a:pt x="72" y="158"/>
                </a:cubicBezTo>
                <a:cubicBezTo>
                  <a:pt x="80" y="164"/>
                  <a:pt x="88" y="166"/>
                  <a:pt x="96" y="164"/>
                </a:cubicBezTo>
                <a:cubicBezTo>
                  <a:pt x="98" y="167"/>
                  <a:pt x="101" y="171"/>
                  <a:pt x="104" y="173"/>
                </a:cubicBezTo>
                <a:cubicBezTo>
                  <a:pt x="108" y="177"/>
                  <a:pt x="113" y="180"/>
                  <a:pt x="118" y="181"/>
                </a:cubicBezTo>
                <a:cubicBezTo>
                  <a:pt x="96" y="185"/>
                  <a:pt x="75" y="182"/>
                  <a:pt x="60" y="159"/>
                </a:cubicBezTo>
                <a:cubicBezTo>
                  <a:pt x="50" y="145"/>
                  <a:pt x="51" y="129"/>
                  <a:pt x="57" y="114"/>
                </a:cubicBezTo>
                <a:close/>
                <a:moveTo>
                  <a:pt x="30" y="244"/>
                </a:moveTo>
                <a:cubicBezTo>
                  <a:pt x="30" y="242"/>
                  <a:pt x="31" y="238"/>
                  <a:pt x="31" y="233"/>
                </a:cubicBezTo>
                <a:cubicBezTo>
                  <a:pt x="45" y="270"/>
                  <a:pt x="102" y="280"/>
                  <a:pt x="136" y="263"/>
                </a:cubicBezTo>
                <a:cubicBezTo>
                  <a:pt x="145" y="259"/>
                  <a:pt x="153" y="253"/>
                  <a:pt x="159" y="246"/>
                </a:cubicBezTo>
                <a:cubicBezTo>
                  <a:pt x="133" y="291"/>
                  <a:pt x="115" y="343"/>
                  <a:pt x="105" y="392"/>
                </a:cubicBezTo>
                <a:cubicBezTo>
                  <a:pt x="102" y="403"/>
                  <a:pt x="101" y="414"/>
                  <a:pt x="100" y="424"/>
                </a:cubicBezTo>
                <a:cubicBezTo>
                  <a:pt x="98" y="400"/>
                  <a:pt x="92" y="375"/>
                  <a:pt x="73" y="359"/>
                </a:cubicBezTo>
                <a:cubicBezTo>
                  <a:pt x="62" y="349"/>
                  <a:pt x="50" y="343"/>
                  <a:pt x="42" y="329"/>
                </a:cubicBezTo>
                <a:cubicBezTo>
                  <a:pt x="35" y="317"/>
                  <a:pt x="33" y="300"/>
                  <a:pt x="32" y="285"/>
                </a:cubicBezTo>
                <a:cubicBezTo>
                  <a:pt x="30" y="271"/>
                  <a:pt x="29" y="259"/>
                  <a:pt x="30" y="244"/>
                </a:cubicBezTo>
                <a:close/>
                <a:moveTo>
                  <a:pt x="41" y="392"/>
                </a:moveTo>
                <a:cubicBezTo>
                  <a:pt x="38" y="379"/>
                  <a:pt x="35" y="366"/>
                  <a:pt x="32" y="354"/>
                </a:cubicBezTo>
                <a:cubicBezTo>
                  <a:pt x="32" y="353"/>
                  <a:pt x="31" y="353"/>
                  <a:pt x="31" y="353"/>
                </a:cubicBezTo>
                <a:cubicBezTo>
                  <a:pt x="27" y="333"/>
                  <a:pt x="23" y="315"/>
                  <a:pt x="23" y="294"/>
                </a:cubicBezTo>
                <a:cubicBezTo>
                  <a:pt x="23" y="282"/>
                  <a:pt x="24" y="271"/>
                  <a:pt x="26" y="261"/>
                </a:cubicBezTo>
                <a:cubicBezTo>
                  <a:pt x="25" y="282"/>
                  <a:pt x="26" y="303"/>
                  <a:pt x="33" y="324"/>
                </a:cubicBezTo>
                <a:cubicBezTo>
                  <a:pt x="37" y="336"/>
                  <a:pt x="42" y="345"/>
                  <a:pt x="52" y="353"/>
                </a:cubicBezTo>
                <a:cubicBezTo>
                  <a:pt x="69" y="369"/>
                  <a:pt x="82" y="377"/>
                  <a:pt x="89" y="401"/>
                </a:cubicBezTo>
                <a:cubicBezTo>
                  <a:pt x="92" y="412"/>
                  <a:pt x="93" y="423"/>
                  <a:pt x="94" y="434"/>
                </a:cubicBezTo>
                <a:cubicBezTo>
                  <a:pt x="92" y="428"/>
                  <a:pt x="90" y="422"/>
                  <a:pt x="86" y="417"/>
                </a:cubicBezTo>
                <a:cubicBezTo>
                  <a:pt x="81" y="411"/>
                  <a:pt x="73" y="407"/>
                  <a:pt x="66" y="405"/>
                </a:cubicBezTo>
                <a:cubicBezTo>
                  <a:pt x="55" y="402"/>
                  <a:pt x="47" y="398"/>
                  <a:pt x="41" y="392"/>
                </a:cubicBezTo>
                <a:close/>
                <a:moveTo>
                  <a:pt x="45" y="402"/>
                </a:moveTo>
                <a:cubicBezTo>
                  <a:pt x="46" y="403"/>
                  <a:pt x="48" y="404"/>
                  <a:pt x="50" y="405"/>
                </a:cubicBezTo>
                <a:cubicBezTo>
                  <a:pt x="71" y="411"/>
                  <a:pt x="85" y="416"/>
                  <a:pt x="92" y="438"/>
                </a:cubicBezTo>
                <a:cubicBezTo>
                  <a:pt x="93" y="443"/>
                  <a:pt x="95" y="448"/>
                  <a:pt x="95" y="453"/>
                </a:cubicBezTo>
                <a:cubicBezTo>
                  <a:pt x="96" y="462"/>
                  <a:pt x="97" y="471"/>
                  <a:pt x="98" y="480"/>
                </a:cubicBezTo>
                <a:cubicBezTo>
                  <a:pt x="98" y="487"/>
                  <a:pt x="98" y="494"/>
                  <a:pt x="99" y="502"/>
                </a:cubicBezTo>
                <a:cubicBezTo>
                  <a:pt x="101" y="530"/>
                  <a:pt x="109" y="558"/>
                  <a:pt x="118" y="586"/>
                </a:cubicBezTo>
                <a:cubicBezTo>
                  <a:pt x="93" y="540"/>
                  <a:pt x="74" y="490"/>
                  <a:pt x="57" y="441"/>
                </a:cubicBezTo>
                <a:cubicBezTo>
                  <a:pt x="53" y="428"/>
                  <a:pt x="49" y="415"/>
                  <a:pt x="45" y="402"/>
                </a:cubicBezTo>
                <a:close/>
                <a:moveTo>
                  <a:pt x="289" y="698"/>
                </a:moveTo>
                <a:cubicBezTo>
                  <a:pt x="276" y="681"/>
                  <a:pt x="292" y="656"/>
                  <a:pt x="313" y="664"/>
                </a:cubicBezTo>
                <a:cubicBezTo>
                  <a:pt x="321" y="666"/>
                  <a:pt x="325" y="673"/>
                  <a:pt x="327" y="681"/>
                </a:cubicBezTo>
                <a:cubicBezTo>
                  <a:pt x="329" y="694"/>
                  <a:pt x="318" y="696"/>
                  <a:pt x="310" y="694"/>
                </a:cubicBezTo>
                <a:cubicBezTo>
                  <a:pt x="308" y="693"/>
                  <a:pt x="301" y="690"/>
                  <a:pt x="304" y="689"/>
                </a:cubicBezTo>
                <a:cubicBezTo>
                  <a:pt x="313" y="687"/>
                  <a:pt x="307" y="674"/>
                  <a:pt x="307" y="673"/>
                </a:cubicBezTo>
                <a:cubicBezTo>
                  <a:pt x="294" y="676"/>
                  <a:pt x="298" y="688"/>
                  <a:pt x="298" y="688"/>
                </a:cubicBezTo>
                <a:cubicBezTo>
                  <a:pt x="299" y="700"/>
                  <a:pt x="320" y="702"/>
                  <a:pt x="326" y="693"/>
                </a:cubicBezTo>
                <a:cubicBezTo>
                  <a:pt x="333" y="684"/>
                  <a:pt x="332" y="672"/>
                  <a:pt x="323" y="664"/>
                </a:cubicBezTo>
                <a:cubicBezTo>
                  <a:pt x="322" y="663"/>
                  <a:pt x="320" y="662"/>
                  <a:pt x="319" y="661"/>
                </a:cubicBezTo>
                <a:cubicBezTo>
                  <a:pt x="309" y="655"/>
                  <a:pt x="297" y="658"/>
                  <a:pt x="288" y="666"/>
                </a:cubicBezTo>
                <a:cubicBezTo>
                  <a:pt x="282" y="673"/>
                  <a:pt x="279" y="679"/>
                  <a:pt x="279" y="686"/>
                </a:cubicBezTo>
                <a:cubicBezTo>
                  <a:pt x="266" y="671"/>
                  <a:pt x="251" y="659"/>
                  <a:pt x="230" y="654"/>
                </a:cubicBezTo>
                <a:cubicBezTo>
                  <a:pt x="211" y="650"/>
                  <a:pt x="193" y="659"/>
                  <a:pt x="174" y="660"/>
                </a:cubicBezTo>
                <a:cubicBezTo>
                  <a:pt x="215" y="638"/>
                  <a:pt x="260" y="630"/>
                  <a:pt x="306" y="645"/>
                </a:cubicBezTo>
                <a:cubicBezTo>
                  <a:pt x="312" y="647"/>
                  <a:pt x="318" y="649"/>
                  <a:pt x="323" y="652"/>
                </a:cubicBezTo>
                <a:cubicBezTo>
                  <a:pt x="327" y="653"/>
                  <a:pt x="330" y="655"/>
                  <a:pt x="334" y="657"/>
                </a:cubicBezTo>
                <a:cubicBezTo>
                  <a:pt x="350" y="669"/>
                  <a:pt x="356" y="685"/>
                  <a:pt x="340" y="702"/>
                </a:cubicBezTo>
                <a:cubicBezTo>
                  <a:pt x="327" y="716"/>
                  <a:pt x="305" y="712"/>
                  <a:pt x="292" y="701"/>
                </a:cubicBezTo>
                <a:cubicBezTo>
                  <a:pt x="291" y="700"/>
                  <a:pt x="290" y="699"/>
                  <a:pt x="289" y="698"/>
                </a:cubicBezTo>
                <a:close/>
                <a:moveTo>
                  <a:pt x="343" y="749"/>
                </a:moveTo>
                <a:cubicBezTo>
                  <a:pt x="334" y="749"/>
                  <a:pt x="326" y="745"/>
                  <a:pt x="319" y="740"/>
                </a:cubicBezTo>
                <a:cubicBezTo>
                  <a:pt x="311" y="732"/>
                  <a:pt x="305" y="722"/>
                  <a:pt x="299" y="712"/>
                </a:cubicBezTo>
                <a:cubicBezTo>
                  <a:pt x="306" y="716"/>
                  <a:pt x="314" y="717"/>
                  <a:pt x="321" y="715"/>
                </a:cubicBezTo>
                <a:cubicBezTo>
                  <a:pt x="337" y="712"/>
                  <a:pt x="347" y="700"/>
                  <a:pt x="352" y="685"/>
                </a:cubicBezTo>
                <a:cubicBezTo>
                  <a:pt x="354" y="679"/>
                  <a:pt x="354" y="673"/>
                  <a:pt x="351" y="668"/>
                </a:cubicBezTo>
                <a:cubicBezTo>
                  <a:pt x="357" y="672"/>
                  <a:pt x="363" y="676"/>
                  <a:pt x="369" y="681"/>
                </a:cubicBezTo>
                <a:cubicBezTo>
                  <a:pt x="375" y="685"/>
                  <a:pt x="379" y="690"/>
                  <a:pt x="384" y="695"/>
                </a:cubicBezTo>
                <a:cubicBezTo>
                  <a:pt x="388" y="722"/>
                  <a:pt x="375" y="750"/>
                  <a:pt x="343" y="749"/>
                </a:cubicBezTo>
                <a:close/>
                <a:moveTo>
                  <a:pt x="383" y="682"/>
                </a:moveTo>
                <a:cubicBezTo>
                  <a:pt x="380" y="679"/>
                  <a:pt x="377" y="676"/>
                  <a:pt x="373" y="673"/>
                </a:cubicBezTo>
                <a:cubicBezTo>
                  <a:pt x="364" y="666"/>
                  <a:pt x="355" y="660"/>
                  <a:pt x="346" y="654"/>
                </a:cubicBezTo>
                <a:cubicBezTo>
                  <a:pt x="353" y="654"/>
                  <a:pt x="361" y="650"/>
                  <a:pt x="366" y="642"/>
                </a:cubicBezTo>
                <a:cubicBezTo>
                  <a:pt x="371" y="636"/>
                  <a:pt x="374" y="627"/>
                  <a:pt x="373" y="620"/>
                </a:cubicBezTo>
                <a:cubicBezTo>
                  <a:pt x="372" y="616"/>
                  <a:pt x="370" y="613"/>
                  <a:pt x="368" y="610"/>
                </a:cubicBezTo>
                <a:cubicBezTo>
                  <a:pt x="378" y="612"/>
                  <a:pt x="387" y="614"/>
                  <a:pt x="397" y="617"/>
                </a:cubicBezTo>
                <a:cubicBezTo>
                  <a:pt x="406" y="620"/>
                  <a:pt x="415" y="623"/>
                  <a:pt x="424" y="627"/>
                </a:cubicBezTo>
                <a:cubicBezTo>
                  <a:pt x="424" y="627"/>
                  <a:pt x="424" y="627"/>
                  <a:pt x="424" y="627"/>
                </a:cubicBezTo>
                <a:cubicBezTo>
                  <a:pt x="436" y="636"/>
                  <a:pt x="446" y="653"/>
                  <a:pt x="446" y="663"/>
                </a:cubicBezTo>
                <a:cubicBezTo>
                  <a:pt x="445" y="700"/>
                  <a:pt x="397" y="688"/>
                  <a:pt x="383" y="682"/>
                </a:cubicBezTo>
                <a:close/>
                <a:moveTo>
                  <a:pt x="426" y="619"/>
                </a:moveTo>
                <a:cubicBezTo>
                  <a:pt x="418" y="616"/>
                  <a:pt x="410" y="612"/>
                  <a:pt x="401" y="610"/>
                </a:cubicBezTo>
                <a:cubicBezTo>
                  <a:pt x="386" y="605"/>
                  <a:pt x="370" y="602"/>
                  <a:pt x="354" y="600"/>
                </a:cubicBezTo>
                <a:cubicBezTo>
                  <a:pt x="359" y="598"/>
                  <a:pt x="364" y="594"/>
                  <a:pt x="366" y="590"/>
                </a:cubicBezTo>
                <a:cubicBezTo>
                  <a:pt x="370" y="582"/>
                  <a:pt x="366" y="573"/>
                  <a:pt x="361" y="567"/>
                </a:cubicBezTo>
                <a:cubicBezTo>
                  <a:pt x="360" y="566"/>
                  <a:pt x="359" y="565"/>
                  <a:pt x="357" y="564"/>
                </a:cubicBezTo>
                <a:cubicBezTo>
                  <a:pt x="372" y="564"/>
                  <a:pt x="387" y="565"/>
                  <a:pt x="403" y="567"/>
                </a:cubicBezTo>
                <a:cubicBezTo>
                  <a:pt x="403" y="567"/>
                  <a:pt x="403" y="567"/>
                  <a:pt x="403" y="567"/>
                </a:cubicBezTo>
                <a:cubicBezTo>
                  <a:pt x="403" y="567"/>
                  <a:pt x="403" y="567"/>
                  <a:pt x="403" y="567"/>
                </a:cubicBezTo>
                <a:cubicBezTo>
                  <a:pt x="416" y="567"/>
                  <a:pt x="444" y="578"/>
                  <a:pt x="449" y="589"/>
                </a:cubicBezTo>
                <a:cubicBezTo>
                  <a:pt x="455" y="606"/>
                  <a:pt x="440" y="617"/>
                  <a:pt x="426" y="61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6" name="Oval 52"/>
          <p:cNvSpPr>
            <a:spLocks noChangeArrowheads="1"/>
          </p:cNvSpPr>
          <p:nvPr/>
        </p:nvSpPr>
        <p:spPr bwMode="auto">
          <a:xfrm>
            <a:off x="7153276" y="6383338"/>
            <a:ext cx="7938" cy="7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7" name="Oval 53"/>
          <p:cNvSpPr>
            <a:spLocks noChangeArrowheads="1"/>
          </p:cNvSpPr>
          <p:nvPr/>
        </p:nvSpPr>
        <p:spPr bwMode="auto">
          <a:xfrm>
            <a:off x="7124701" y="6332538"/>
            <a:ext cx="7938" cy="7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8" name="Oval 54"/>
          <p:cNvSpPr>
            <a:spLocks noChangeArrowheads="1"/>
          </p:cNvSpPr>
          <p:nvPr/>
        </p:nvSpPr>
        <p:spPr bwMode="auto">
          <a:xfrm>
            <a:off x="6997701" y="6311900"/>
            <a:ext cx="6350" cy="7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99" name="Oval 55"/>
          <p:cNvSpPr>
            <a:spLocks noChangeArrowheads="1"/>
          </p:cNvSpPr>
          <p:nvPr/>
        </p:nvSpPr>
        <p:spPr bwMode="auto">
          <a:xfrm>
            <a:off x="7019926" y="6186488"/>
            <a:ext cx="6350" cy="7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0" name="Oval 56"/>
          <p:cNvSpPr>
            <a:spLocks noChangeArrowheads="1"/>
          </p:cNvSpPr>
          <p:nvPr/>
        </p:nvSpPr>
        <p:spPr bwMode="auto">
          <a:xfrm>
            <a:off x="6978651" y="6069013"/>
            <a:ext cx="7938" cy="635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1" name="Oval 57"/>
          <p:cNvSpPr>
            <a:spLocks noChangeArrowheads="1"/>
          </p:cNvSpPr>
          <p:nvPr/>
        </p:nvSpPr>
        <p:spPr bwMode="auto">
          <a:xfrm>
            <a:off x="7145339" y="6434138"/>
            <a:ext cx="7938" cy="7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2" name="Oval 58"/>
          <p:cNvSpPr>
            <a:spLocks noChangeArrowheads="1"/>
          </p:cNvSpPr>
          <p:nvPr/>
        </p:nvSpPr>
        <p:spPr bwMode="auto">
          <a:xfrm>
            <a:off x="7104064" y="6492875"/>
            <a:ext cx="6350" cy="79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3" name="Freeform 59"/>
          <p:cNvSpPr>
            <a:spLocks/>
          </p:cNvSpPr>
          <p:nvPr/>
        </p:nvSpPr>
        <p:spPr bwMode="auto">
          <a:xfrm>
            <a:off x="6810376" y="6027738"/>
            <a:ext cx="115888" cy="523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05" y="9"/>
              </a:cxn>
              <a:cxn ang="0">
                <a:pos x="0" y="0"/>
              </a:cxn>
            </a:cxnLst>
            <a:rect l="0" t="0" r="r" b="b"/>
            <a:pathLst>
              <a:path w="105" h="47">
                <a:moveTo>
                  <a:pt x="0" y="0"/>
                </a:moveTo>
                <a:cubicBezTo>
                  <a:pt x="0" y="0"/>
                  <a:pt x="50" y="43"/>
                  <a:pt x="105" y="9"/>
                </a:cubicBezTo>
                <a:cubicBezTo>
                  <a:pt x="73" y="30"/>
                  <a:pt x="39" y="47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4" name="Freeform 60"/>
          <p:cNvSpPr>
            <a:spLocks/>
          </p:cNvSpPr>
          <p:nvPr/>
        </p:nvSpPr>
        <p:spPr bwMode="auto">
          <a:xfrm>
            <a:off x="6826251" y="6057900"/>
            <a:ext cx="82550" cy="38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5" y="7"/>
              </a:cxn>
              <a:cxn ang="0">
                <a:pos x="0" y="0"/>
              </a:cxn>
            </a:cxnLst>
            <a:rect l="0" t="0" r="r" b="b"/>
            <a:pathLst>
              <a:path w="75" h="34">
                <a:moveTo>
                  <a:pt x="0" y="0"/>
                </a:moveTo>
                <a:cubicBezTo>
                  <a:pt x="0" y="0"/>
                  <a:pt x="36" y="31"/>
                  <a:pt x="75" y="7"/>
                </a:cubicBezTo>
                <a:cubicBezTo>
                  <a:pt x="52" y="22"/>
                  <a:pt x="28" y="34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5" name="Freeform 61"/>
          <p:cNvSpPr>
            <a:spLocks/>
          </p:cNvSpPr>
          <p:nvPr/>
        </p:nvSpPr>
        <p:spPr bwMode="auto">
          <a:xfrm>
            <a:off x="6923089" y="6084888"/>
            <a:ext cx="68263" cy="428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" y="32"/>
              </a:cxn>
              <a:cxn ang="0">
                <a:pos x="0" y="0"/>
              </a:cxn>
            </a:cxnLst>
            <a:rect l="0" t="0" r="r" b="b"/>
            <a:pathLst>
              <a:path w="62" h="39">
                <a:moveTo>
                  <a:pt x="0" y="0"/>
                </a:moveTo>
                <a:cubicBezTo>
                  <a:pt x="0" y="0"/>
                  <a:pt x="19" y="39"/>
                  <a:pt x="62" y="32"/>
                </a:cubicBezTo>
                <a:cubicBezTo>
                  <a:pt x="37" y="37"/>
                  <a:pt x="11" y="39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6" name="Freeform 62"/>
          <p:cNvSpPr>
            <a:spLocks/>
          </p:cNvSpPr>
          <p:nvPr/>
        </p:nvSpPr>
        <p:spPr bwMode="auto">
          <a:xfrm>
            <a:off x="6924676" y="6108700"/>
            <a:ext cx="49213" cy="30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4" y="23"/>
              </a:cxn>
              <a:cxn ang="0">
                <a:pos x="0" y="0"/>
              </a:cxn>
            </a:cxnLst>
            <a:rect l="0" t="0" r="r" b="b"/>
            <a:pathLst>
              <a:path w="44" h="28">
                <a:moveTo>
                  <a:pt x="0" y="0"/>
                </a:moveTo>
                <a:cubicBezTo>
                  <a:pt x="0" y="0"/>
                  <a:pt x="14" y="28"/>
                  <a:pt x="44" y="23"/>
                </a:cubicBezTo>
                <a:cubicBezTo>
                  <a:pt x="26" y="27"/>
                  <a:pt x="8" y="28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7" name="Freeform 63"/>
          <p:cNvSpPr>
            <a:spLocks/>
          </p:cNvSpPr>
          <p:nvPr/>
        </p:nvSpPr>
        <p:spPr bwMode="auto">
          <a:xfrm>
            <a:off x="6953251" y="6346825"/>
            <a:ext cx="34925" cy="2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" y="23"/>
              </a:cxn>
              <a:cxn ang="0">
                <a:pos x="0" y="0"/>
              </a:cxn>
            </a:cxnLst>
            <a:rect l="0" t="0" r="r" b="b"/>
            <a:pathLst>
              <a:path w="31" h="24">
                <a:moveTo>
                  <a:pt x="0" y="0"/>
                </a:moveTo>
                <a:cubicBezTo>
                  <a:pt x="0" y="0"/>
                  <a:pt x="7" y="24"/>
                  <a:pt x="31" y="23"/>
                </a:cubicBezTo>
                <a:cubicBezTo>
                  <a:pt x="16" y="24"/>
                  <a:pt x="2" y="23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8" name="Freeform 64"/>
          <p:cNvSpPr>
            <a:spLocks/>
          </p:cNvSpPr>
          <p:nvPr/>
        </p:nvSpPr>
        <p:spPr bwMode="auto">
          <a:xfrm>
            <a:off x="6953251" y="6359525"/>
            <a:ext cx="23813" cy="19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2" y="16"/>
              </a:cxn>
              <a:cxn ang="0">
                <a:pos x="0" y="0"/>
              </a:cxn>
            </a:cxnLst>
            <a:rect l="0" t="0" r="r" b="b"/>
            <a:pathLst>
              <a:path w="22" h="17">
                <a:moveTo>
                  <a:pt x="0" y="0"/>
                </a:moveTo>
                <a:cubicBezTo>
                  <a:pt x="0" y="0"/>
                  <a:pt x="5" y="16"/>
                  <a:pt x="22" y="16"/>
                </a:cubicBezTo>
                <a:cubicBezTo>
                  <a:pt x="12" y="17"/>
                  <a:pt x="2" y="16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09" name="Freeform 65"/>
          <p:cNvSpPr>
            <a:spLocks/>
          </p:cNvSpPr>
          <p:nvPr/>
        </p:nvSpPr>
        <p:spPr bwMode="auto">
          <a:xfrm>
            <a:off x="6959601" y="6218238"/>
            <a:ext cx="46038" cy="36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2" y="34"/>
              </a:cxn>
              <a:cxn ang="0">
                <a:pos x="0" y="0"/>
              </a:cxn>
            </a:cxnLst>
            <a:rect l="0" t="0" r="r" b="b"/>
            <a:pathLst>
              <a:path w="42" h="34">
                <a:moveTo>
                  <a:pt x="0" y="0"/>
                </a:moveTo>
                <a:cubicBezTo>
                  <a:pt x="0" y="0"/>
                  <a:pt x="8" y="33"/>
                  <a:pt x="42" y="34"/>
                </a:cubicBezTo>
                <a:cubicBezTo>
                  <a:pt x="22" y="34"/>
                  <a:pt x="2" y="32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0" name="Freeform 66"/>
          <p:cNvSpPr>
            <a:spLocks/>
          </p:cNvSpPr>
          <p:nvPr/>
        </p:nvSpPr>
        <p:spPr bwMode="auto">
          <a:xfrm>
            <a:off x="6956426" y="6237288"/>
            <a:ext cx="33338" cy="25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0" y="24"/>
              </a:cxn>
              <a:cxn ang="0">
                <a:pos x="0" y="0"/>
              </a:cxn>
            </a:cxnLst>
            <a:rect l="0" t="0" r="r" b="b"/>
            <a:pathLst>
              <a:path w="30" h="24">
                <a:moveTo>
                  <a:pt x="0" y="0"/>
                </a:moveTo>
                <a:cubicBezTo>
                  <a:pt x="0" y="0"/>
                  <a:pt x="6" y="23"/>
                  <a:pt x="30" y="24"/>
                </a:cubicBezTo>
                <a:cubicBezTo>
                  <a:pt x="15" y="24"/>
                  <a:pt x="1" y="22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1" name="Oval 67"/>
          <p:cNvSpPr>
            <a:spLocks noChangeArrowheads="1"/>
          </p:cNvSpPr>
          <p:nvPr/>
        </p:nvSpPr>
        <p:spPr bwMode="auto">
          <a:xfrm>
            <a:off x="2549526" y="2189163"/>
            <a:ext cx="30163" cy="30163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2" name="Freeform 68"/>
          <p:cNvSpPr>
            <a:spLocks/>
          </p:cNvSpPr>
          <p:nvPr/>
        </p:nvSpPr>
        <p:spPr bwMode="auto">
          <a:xfrm>
            <a:off x="2574926" y="2700338"/>
            <a:ext cx="20638" cy="9525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19" y="0"/>
              </a:cxn>
              <a:cxn ang="0">
                <a:pos x="9" y="5"/>
              </a:cxn>
              <a:cxn ang="0">
                <a:pos x="0" y="0"/>
              </a:cxn>
              <a:cxn ang="0">
                <a:pos x="9" y="9"/>
              </a:cxn>
            </a:cxnLst>
            <a:rect l="0" t="0" r="r" b="b"/>
            <a:pathLst>
              <a:path w="19" h="9">
                <a:moveTo>
                  <a:pt x="9" y="9"/>
                </a:moveTo>
                <a:cubicBezTo>
                  <a:pt x="15" y="9"/>
                  <a:pt x="19" y="5"/>
                  <a:pt x="19" y="0"/>
                </a:cubicBezTo>
                <a:cubicBezTo>
                  <a:pt x="9" y="5"/>
                  <a:pt x="9" y="5"/>
                  <a:pt x="9" y="5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4" y="9"/>
                  <a:pt x="9" y="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3" name="Freeform 69"/>
          <p:cNvSpPr>
            <a:spLocks/>
          </p:cNvSpPr>
          <p:nvPr/>
        </p:nvSpPr>
        <p:spPr bwMode="auto">
          <a:xfrm>
            <a:off x="2598739" y="2714625"/>
            <a:ext cx="17463" cy="20638"/>
          </a:xfrm>
          <a:custGeom>
            <a:avLst/>
            <a:gdLst/>
            <a:ahLst/>
            <a:cxnLst>
              <a:cxn ang="0">
                <a:pos x="2" y="7"/>
              </a:cxn>
              <a:cxn ang="0">
                <a:pos x="7" y="19"/>
              </a:cxn>
              <a:cxn ang="0">
                <a:pos x="7" y="9"/>
              </a:cxn>
              <a:cxn ang="0">
                <a:pos x="15" y="2"/>
              </a:cxn>
              <a:cxn ang="0">
                <a:pos x="2" y="7"/>
              </a:cxn>
            </a:cxnLst>
            <a:rect l="0" t="0" r="r" b="b"/>
            <a:pathLst>
              <a:path w="15" h="19">
                <a:moveTo>
                  <a:pt x="2" y="7"/>
                </a:moveTo>
                <a:cubicBezTo>
                  <a:pt x="0" y="12"/>
                  <a:pt x="2" y="17"/>
                  <a:pt x="7" y="19"/>
                </a:cubicBezTo>
                <a:cubicBezTo>
                  <a:pt x="7" y="9"/>
                  <a:pt x="7" y="9"/>
                  <a:pt x="7" y="9"/>
                </a:cubicBezTo>
                <a:cubicBezTo>
                  <a:pt x="15" y="2"/>
                  <a:pt x="15" y="2"/>
                  <a:pt x="15" y="2"/>
                </a:cubicBezTo>
                <a:cubicBezTo>
                  <a:pt x="10" y="0"/>
                  <a:pt x="4" y="2"/>
                  <a:pt x="2" y="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4" name="Freeform 70"/>
          <p:cNvSpPr>
            <a:spLocks/>
          </p:cNvSpPr>
          <p:nvPr/>
        </p:nvSpPr>
        <p:spPr bwMode="auto">
          <a:xfrm>
            <a:off x="2667001" y="2392363"/>
            <a:ext cx="33338" cy="47625"/>
          </a:xfrm>
          <a:custGeom>
            <a:avLst/>
            <a:gdLst/>
            <a:ahLst/>
            <a:cxnLst>
              <a:cxn ang="0">
                <a:pos x="3" y="18"/>
              </a:cxn>
              <a:cxn ang="0">
                <a:pos x="18" y="43"/>
              </a:cxn>
              <a:cxn ang="0">
                <a:pos x="13" y="21"/>
              </a:cxn>
              <a:cxn ang="0">
                <a:pos x="29" y="4"/>
              </a:cxn>
              <a:cxn ang="0">
                <a:pos x="3" y="18"/>
              </a:cxn>
            </a:cxnLst>
            <a:rect l="0" t="0" r="r" b="b"/>
            <a:pathLst>
              <a:path w="29" h="43">
                <a:moveTo>
                  <a:pt x="3" y="18"/>
                </a:moveTo>
                <a:cubicBezTo>
                  <a:pt x="0" y="29"/>
                  <a:pt x="7" y="40"/>
                  <a:pt x="18" y="43"/>
                </a:cubicBezTo>
                <a:cubicBezTo>
                  <a:pt x="13" y="21"/>
                  <a:pt x="13" y="21"/>
                  <a:pt x="13" y="21"/>
                </a:cubicBezTo>
                <a:cubicBezTo>
                  <a:pt x="29" y="4"/>
                  <a:pt x="29" y="4"/>
                  <a:pt x="29" y="4"/>
                </a:cubicBezTo>
                <a:cubicBezTo>
                  <a:pt x="18" y="0"/>
                  <a:pt x="6" y="7"/>
                  <a:pt x="3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5" name="Freeform 71"/>
          <p:cNvSpPr>
            <a:spLocks/>
          </p:cNvSpPr>
          <p:nvPr/>
        </p:nvSpPr>
        <p:spPr bwMode="auto">
          <a:xfrm>
            <a:off x="2692401" y="2405063"/>
            <a:ext cx="22225" cy="33338"/>
          </a:xfrm>
          <a:custGeom>
            <a:avLst/>
            <a:gdLst/>
            <a:ahLst/>
            <a:cxnLst>
              <a:cxn ang="0">
                <a:pos x="2" y="12"/>
              </a:cxn>
              <a:cxn ang="0">
                <a:pos x="12" y="31"/>
              </a:cxn>
              <a:cxn ang="0">
                <a:pos x="9" y="14"/>
              </a:cxn>
              <a:cxn ang="0">
                <a:pos x="20" y="2"/>
              </a:cxn>
              <a:cxn ang="0">
                <a:pos x="2" y="12"/>
              </a:cxn>
            </a:cxnLst>
            <a:rect l="0" t="0" r="r" b="b"/>
            <a:pathLst>
              <a:path w="20" h="31">
                <a:moveTo>
                  <a:pt x="2" y="12"/>
                </a:moveTo>
                <a:cubicBezTo>
                  <a:pt x="0" y="20"/>
                  <a:pt x="4" y="28"/>
                  <a:pt x="12" y="31"/>
                </a:cubicBezTo>
                <a:cubicBezTo>
                  <a:pt x="9" y="14"/>
                  <a:pt x="9" y="14"/>
                  <a:pt x="9" y="14"/>
                </a:cubicBezTo>
                <a:cubicBezTo>
                  <a:pt x="20" y="2"/>
                  <a:pt x="20" y="2"/>
                  <a:pt x="20" y="2"/>
                </a:cubicBezTo>
                <a:cubicBezTo>
                  <a:pt x="12" y="0"/>
                  <a:pt x="4" y="5"/>
                  <a:pt x="2" y="1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6" name="Freeform 72"/>
          <p:cNvSpPr>
            <a:spLocks/>
          </p:cNvSpPr>
          <p:nvPr/>
        </p:nvSpPr>
        <p:spPr bwMode="auto">
          <a:xfrm>
            <a:off x="2714626" y="2416175"/>
            <a:ext cx="12700" cy="20638"/>
          </a:xfrm>
          <a:custGeom>
            <a:avLst/>
            <a:gdLst/>
            <a:ahLst/>
            <a:cxnLst>
              <a:cxn ang="0">
                <a:pos x="1" y="7"/>
              </a:cxn>
              <a:cxn ang="0">
                <a:pos x="7" y="18"/>
              </a:cxn>
              <a:cxn ang="0">
                <a:pos x="5" y="8"/>
              </a:cxn>
              <a:cxn ang="0">
                <a:pos x="12" y="1"/>
              </a:cxn>
              <a:cxn ang="0">
                <a:pos x="1" y="7"/>
              </a:cxn>
            </a:cxnLst>
            <a:rect l="0" t="0" r="r" b="b"/>
            <a:pathLst>
              <a:path w="12" h="18">
                <a:moveTo>
                  <a:pt x="1" y="7"/>
                </a:moveTo>
                <a:cubicBezTo>
                  <a:pt x="0" y="12"/>
                  <a:pt x="2" y="17"/>
                  <a:pt x="7" y="18"/>
                </a:cubicBezTo>
                <a:cubicBezTo>
                  <a:pt x="5" y="8"/>
                  <a:pt x="5" y="8"/>
                  <a:pt x="5" y="8"/>
                </a:cubicBezTo>
                <a:cubicBezTo>
                  <a:pt x="12" y="1"/>
                  <a:pt x="12" y="1"/>
                  <a:pt x="12" y="1"/>
                </a:cubicBezTo>
                <a:cubicBezTo>
                  <a:pt x="7" y="0"/>
                  <a:pt x="2" y="2"/>
                  <a:pt x="1" y="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7" name="Freeform 73"/>
          <p:cNvSpPr>
            <a:spLocks/>
          </p:cNvSpPr>
          <p:nvPr/>
        </p:nvSpPr>
        <p:spPr bwMode="auto">
          <a:xfrm>
            <a:off x="2711451" y="2643188"/>
            <a:ext cx="36513" cy="47625"/>
          </a:xfrm>
          <a:custGeom>
            <a:avLst/>
            <a:gdLst/>
            <a:ahLst/>
            <a:cxnLst>
              <a:cxn ang="0">
                <a:pos x="28" y="15"/>
              </a:cxn>
              <a:cxn ang="0">
                <a:pos x="0" y="5"/>
              </a:cxn>
              <a:cxn ang="0">
                <a:pos x="18" y="19"/>
              </a:cxn>
              <a:cxn ang="0">
                <a:pos x="17" y="43"/>
              </a:cxn>
              <a:cxn ang="0">
                <a:pos x="28" y="15"/>
              </a:cxn>
            </a:cxnLst>
            <a:rect l="0" t="0" r="r" b="b"/>
            <a:pathLst>
              <a:path w="33" h="43">
                <a:moveTo>
                  <a:pt x="28" y="15"/>
                </a:moveTo>
                <a:cubicBezTo>
                  <a:pt x="23" y="5"/>
                  <a:pt x="10" y="0"/>
                  <a:pt x="0" y="5"/>
                </a:cubicBezTo>
                <a:cubicBezTo>
                  <a:pt x="18" y="19"/>
                  <a:pt x="18" y="19"/>
                  <a:pt x="18" y="19"/>
                </a:cubicBezTo>
                <a:cubicBezTo>
                  <a:pt x="17" y="43"/>
                  <a:pt x="17" y="43"/>
                  <a:pt x="17" y="43"/>
                </a:cubicBezTo>
                <a:cubicBezTo>
                  <a:pt x="28" y="38"/>
                  <a:pt x="33" y="26"/>
                  <a:pt x="28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8" name="Freeform 74"/>
          <p:cNvSpPr>
            <a:spLocks/>
          </p:cNvSpPr>
          <p:nvPr/>
        </p:nvSpPr>
        <p:spPr bwMode="auto">
          <a:xfrm>
            <a:off x="2698751" y="2659063"/>
            <a:ext cx="26988" cy="31750"/>
          </a:xfrm>
          <a:custGeom>
            <a:avLst/>
            <a:gdLst/>
            <a:ahLst/>
            <a:cxnLst>
              <a:cxn ang="0">
                <a:pos x="20" y="11"/>
              </a:cxn>
              <a:cxn ang="0">
                <a:pos x="0" y="4"/>
              </a:cxn>
              <a:cxn ang="0">
                <a:pos x="13" y="14"/>
              </a:cxn>
              <a:cxn ang="0">
                <a:pos x="13" y="30"/>
              </a:cxn>
              <a:cxn ang="0">
                <a:pos x="20" y="11"/>
              </a:cxn>
            </a:cxnLst>
            <a:rect l="0" t="0" r="r" b="b"/>
            <a:pathLst>
              <a:path w="24" h="30">
                <a:moveTo>
                  <a:pt x="20" y="11"/>
                </a:moveTo>
                <a:cubicBezTo>
                  <a:pt x="17" y="3"/>
                  <a:pt x="8" y="0"/>
                  <a:pt x="0" y="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30"/>
                  <a:pt x="13" y="30"/>
                  <a:pt x="13" y="30"/>
                </a:cubicBezTo>
                <a:cubicBezTo>
                  <a:pt x="20" y="27"/>
                  <a:pt x="24" y="18"/>
                  <a:pt x="20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19" name="Freeform 75"/>
          <p:cNvSpPr>
            <a:spLocks/>
          </p:cNvSpPr>
          <p:nvPr/>
        </p:nvSpPr>
        <p:spPr bwMode="auto">
          <a:xfrm>
            <a:off x="2687639" y="2673350"/>
            <a:ext cx="15875" cy="19050"/>
          </a:xfrm>
          <a:custGeom>
            <a:avLst/>
            <a:gdLst/>
            <a:ahLst/>
            <a:cxnLst>
              <a:cxn ang="0">
                <a:pos x="12" y="6"/>
              </a:cxn>
              <a:cxn ang="0">
                <a:pos x="0" y="2"/>
              </a:cxn>
              <a:cxn ang="0">
                <a:pos x="8" y="8"/>
              </a:cxn>
              <a:cxn ang="0">
                <a:pos x="8" y="18"/>
              </a:cxn>
              <a:cxn ang="0">
                <a:pos x="12" y="6"/>
              </a:cxn>
            </a:cxnLst>
            <a:rect l="0" t="0" r="r" b="b"/>
            <a:pathLst>
              <a:path w="14" h="18">
                <a:moveTo>
                  <a:pt x="12" y="6"/>
                </a:moveTo>
                <a:cubicBezTo>
                  <a:pt x="10" y="2"/>
                  <a:pt x="5" y="0"/>
                  <a:pt x="0" y="2"/>
                </a:cubicBezTo>
                <a:cubicBezTo>
                  <a:pt x="8" y="8"/>
                  <a:pt x="8" y="8"/>
                  <a:pt x="8" y="8"/>
                </a:cubicBezTo>
                <a:cubicBezTo>
                  <a:pt x="8" y="18"/>
                  <a:pt x="8" y="18"/>
                  <a:pt x="8" y="18"/>
                </a:cubicBezTo>
                <a:cubicBezTo>
                  <a:pt x="12" y="16"/>
                  <a:pt x="14" y="11"/>
                  <a:pt x="12" y="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0" name="Freeform 76"/>
          <p:cNvSpPr>
            <a:spLocks/>
          </p:cNvSpPr>
          <p:nvPr/>
        </p:nvSpPr>
        <p:spPr bwMode="auto">
          <a:xfrm>
            <a:off x="2535239" y="2181225"/>
            <a:ext cx="17463" cy="19050"/>
          </a:xfrm>
          <a:custGeom>
            <a:avLst/>
            <a:gdLst/>
            <a:ahLst/>
            <a:cxnLst>
              <a:cxn ang="0">
                <a:pos x="6" y="18"/>
              </a:cxn>
              <a:cxn ang="0">
                <a:pos x="7" y="8"/>
              </a:cxn>
              <a:cxn ang="0">
                <a:pos x="15" y="3"/>
              </a:cxn>
              <a:cxn ang="0">
                <a:pos x="3" y="6"/>
              </a:cxn>
              <a:cxn ang="0">
                <a:pos x="6" y="18"/>
              </a:cxn>
            </a:cxnLst>
            <a:rect l="0" t="0" r="r" b="b"/>
            <a:pathLst>
              <a:path w="15" h="18">
                <a:moveTo>
                  <a:pt x="6" y="18"/>
                </a:moveTo>
                <a:cubicBezTo>
                  <a:pt x="7" y="8"/>
                  <a:pt x="7" y="8"/>
                  <a:pt x="7" y="8"/>
                </a:cubicBezTo>
                <a:cubicBezTo>
                  <a:pt x="15" y="3"/>
                  <a:pt x="15" y="3"/>
                  <a:pt x="15" y="3"/>
                </a:cubicBezTo>
                <a:cubicBezTo>
                  <a:pt x="11" y="0"/>
                  <a:pt x="5" y="2"/>
                  <a:pt x="3" y="6"/>
                </a:cubicBezTo>
                <a:cubicBezTo>
                  <a:pt x="0" y="10"/>
                  <a:pt x="1" y="16"/>
                  <a:pt x="6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1" name="Freeform 77"/>
          <p:cNvSpPr>
            <a:spLocks/>
          </p:cNvSpPr>
          <p:nvPr/>
        </p:nvSpPr>
        <p:spPr bwMode="auto">
          <a:xfrm>
            <a:off x="2571751" y="2209800"/>
            <a:ext cx="19050" cy="19050"/>
          </a:xfrm>
          <a:custGeom>
            <a:avLst/>
            <a:gdLst/>
            <a:ahLst/>
            <a:cxnLst>
              <a:cxn ang="0">
                <a:pos x="13" y="13"/>
              </a:cxn>
              <a:cxn ang="0">
                <a:pos x="13" y="0"/>
              </a:cxn>
              <a:cxn ang="0">
                <a:pos x="10" y="10"/>
              </a:cxn>
              <a:cxn ang="0">
                <a:pos x="0" y="13"/>
              </a:cxn>
              <a:cxn ang="0">
                <a:pos x="13" y="13"/>
              </a:cxn>
            </a:cxnLst>
            <a:rect l="0" t="0" r="r" b="b"/>
            <a:pathLst>
              <a:path w="16" h="17">
                <a:moveTo>
                  <a:pt x="13" y="13"/>
                </a:moveTo>
                <a:cubicBezTo>
                  <a:pt x="16" y="10"/>
                  <a:pt x="16" y="4"/>
                  <a:pt x="13" y="0"/>
                </a:cubicBezTo>
                <a:cubicBezTo>
                  <a:pt x="10" y="10"/>
                  <a:pt x="10" y="10"/>
                  <a:pt x="10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3" y="17"/>
                  <a:pt x="9" y="17"/>
                  <a:pt x="13" y="1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2" name="Oval 78"/>
          <p:cNvSpPr>
            <a:spLocks noChangeArrowheads="1"/>
          </p:cNvSpPr>
          <p:nvPr/>
        </p:nvSpPr>
        <p:spPr bwMode="auto">
          <a:xfrm>
            <a:off x="2578101" y="2687638"/>
            <a:ext cx="14288" cy="1428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3" name="Oval 79"/>
          <p:cNvSpPr>
            <a:spLocks noChangeArrowheads="1"/>
          </p:cNvSpPr>
          <p:nvPr/>
        </p:nvSpPr>
        <p:spPr bwMode="auto">
          <a:xfrm>
            <a:off x="2609851" y="2720975"/>
            <a:ext cx="14288" cy="1428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4" name="Oval 80"/>
          <p:cNvSpPr>
            <a:spLocks noChangeArrowheads="1"/>
          </p:cNvSpPr>
          <p:nvPr/>
        </p:nvSpPr>
        <p:spPr bwMode="auto">
          <a:xfrm>
            <a:off x="2630489" y="2725738"/>
            <a:ext cx="7938" cy="793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5" name="Oval 81"/>
          <p:cNvSpPr>
            <a:spLocks noChangeArrowheads="1"/>
          </p:cNvSpPr>
          <p:nvPr/>
        </p:nvSpPr>
        <p:spPr bwMode="auto">
          <a:xfrm>
            <a:off x="2582864" y="2671763"/>
            <a:ext cx="7938" cy="793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6" name="Oval 82"/>
          <p:cNvSpPr>
            <a:spLocks noChangeArrowheads="1"/>
          </p:cNvSpPr>
          <p:nvPr/>
        </p:nvSpPr>
        <p:spPr bwMode="auto">
          <a:xfrm>
            <a:off x="3165476" y="2189163"/>
            <a:ext cx="28575" cy="28575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7" name="Freeform 83"/>
          <p:cNvSpPr>
            <a:spLocks/>
          </p:cNvSpPr>
          <p:nvPr/>
        </p:nvSpPr>
        <p:spPr bwMode="auto">
          <a:xfrm>
            <a:off x="3146426" y="2698750"/>
            <a:ext cx="22225" cy="11113"/>
          </a:xfrm>
          <a:custGeom>
            <a:avLst/>
            <a:gdLst/>
            <a:ahLst/>
            <a:cxnLst>
              <a:cxn ang="0">
                <a:pos x="10" y="9"/>
              </a:cxn>
              <a:cxn ang="0">
                <a:pos x="20" y="0"/>
              </a:cxn>
              <a:cxn ang="0">
                <a:pos x="10" y="4"/>
              </a:cxn>
              <a:cxn ang="0">
                <a:pos x="0" y="0"/>
              </a:cxn>
              <a:cxn ang="0">
                <a:pos x="10" y="9"/>
              </a:cxn>
            </a:cxnLst>
            <a:rect l="0" t="0" r="r" b="b"/>
            <a:pathLst>
              <a:path w="20" h="9">
                <a:moveTo>
                  <a:pt x="10" y="9"/>
                </a:moveTo>
                <a:cubicBezTo>
                  <a:pt x="15" y="9"/>
                  <a:pt x="20" y="5"/>
                  <a:pt x="20" y="0"/>
                </a:cubicBezTo>
                <a:cubicBezTo>
                  <a:pt x="10" y="4"/>
                  <a:pt x="10" y="4"/>
                  <a:pt x="10" y="4"/>
                </a:cubicBezTo>
                <a:cubicBezTo>
                  <a:pt x="0" y="0"/>
                  <a:pt x="0" y="0"/>
                  <a:pt x="0" y="0"/>
                </a:cubicBezTo>
                <a:cubicBezTo>
                  <a:pt x="0" y="5"/>
                  <a:pt x="5" y="9"/>
                  <a:pt x="10" y="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8" name="Freeform 84"/>
          <p:cNvSpPr>
            <a:spLocks/>
          </p:cNvSpPr>
          <p:nvPr/>
        </p:nvSpPr>
        <p:spPr bwMode="auto">
          <a:xfrm>
            <a:off x="3127376" y="2713038"/>
            <a:ext cx="15875" cy="22225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0" y="3"/>
              </a:cxn>
              <a:cxn ang="0">
                <a:pos x="9" y="9"/>
              </a:cxn>
              <a:cxn ang="0">
                <a:pos x="8" y="20"/>
              </a:cxn>
              <a:cxn ang="0">
                <a:pos x="13" y="7"/>
              </a:cxn>
            </a:cxnLst>
            <a:rect l="0" t="0" r="r" b="b"/>
            <a:pathLst>
              <a:path w="15" h="20">
                <a:moveTo>
                  <a:pt x="13" y="7"/>
                </a:moveTo>
                <a:cubicBezTo>
                  <a:pt x="11" y="3"/>
                  <a:pt x="5" y="0"/>
                  <a:pt x="0" y="3"/>
                </a:cubicBezTo>
                <a:cubicBezTo>
                  <a:pt x="9" y="9"/>
                  <a:pt x="9" y="9"/>
                  <a:pt x="9" y="9"/>
                </a:cubicBezTo>
                <a:cubicBezTo>
                  <a:pt x="8" y="20"/>
                  <a:pt x="8" y="20"/>
                  <a:pt x="8" y="20"/>
                </a:cubicBezTo>
                <a:cubicBezTo>
                  <a:pt x="13" y="18"/>
                  <a:pt x="15" y="12"/>
                  <a:pt x="13" y="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29" name="Freeform 85"/>
          <p:cNvSpPr>
            <a:spLocks/>
          </p:cNvSpPr>
          <p:nvPr/>
        </p:nvSpPr>
        <p:spPr bwMode="auto">
          <a:xfrm>
            <a:off x="3043239" y="2390775"/>
            <a:ext cx="33338" cy="47625"/>
          </a:xfrm>
          <a:custGeom>
            <a:avLst/>
            <a:gdLst/>
            <a:ahLst/>
            <a:cxnLst>
              <a:cxn ang="0">
                <a:pos x="26" y="18"/>
              </a:cxn>
              <a:cxn ang="0">
                <a:pos x="0" y="3"/>
              </a:cxn>
              <a:cxn ang="0">
                <a:pos x="16" y="20"/>
              </a:cxn>
              <a:cxn ang="0">
                <a:pos x="12" y="43"/>
              </a:cxn>
              <a:cxn ang="0">
                <a:pos x="26" y="18"/>
              </a:cxn>
            </a:cxnLst>
            <a:rect l="0" t="0" r="r" b="b"/>
            <a:pathLst>
              <a:path w="30" h="43">
                <a:moveTo>
                  <a:pt x="26" y="18"/>
                </a:moveTo>
                <a:cubicBezTo>
                  <a:pt x="23" y="7"/>
                  <a:pt x="12" y="0"/>
                  <a:pt x="0" y="3"/>
                </a:cubicBezTo>
                <a:cubicBezTo>
                  <a:pt x="16" y="20"/>
                  <a:pt x="16" y="20"/>
                  <a:pt x="16" y="20"/>
                </a:cubicBezTo>
                <a:cubicBezTo>
                  <a:pt x="12" y="43"/>
                  <a:pt x="12" y="43"/>
                  <a:pt x="12" y="43"/>
                </a:cubicBezTo>
                <a:cubicBezTo>
                  <a:pt x="23" y="40"/>
                  <a:pt x="30" y="29"/>
                  <a:pt x="26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0" name="Freeform 86"/>
          <p:cNvSpPr>
            <a:spLocks/>
          </p:cNvSpPr>
          <p:nvPr/>
        </p:nvSpPr>
        <p:spPr bwMode="auto">
          <a:xfrm>
            <a:off x="3028951" y="2403475"/>
            <a:ext cx="22225" cy="3333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11" y="14"/>
              </a:cxn>
              <a:cxn ang="0">
                <a:pos x="8" y="30"/>
              </a:cxn>
              <a:cxn ang="0">
                <a:pos x="19" y="12"/>
              </a:cxn>
              <a:cxn ang="0">
                <a:pos x="0" y="2"/>
              </a:cxn>
            </a:cxnLst>
            <a:rect l="0" t="0" r="r" b="b"/>
            <a:pathLst>
              <a:path w="21" h="30">
                <a:moveTo>
                  <a:pt x="0" y="2"/>
                </a:moveTo>
                <a:cubicBezTo>
                  <a:pt x="11" y="14"/>
                  <a:pt x="11" y="14"/>
                  <a:pt x="11" y="14"/>
                </a:cubicBezTo>
                <a:cubicBezTo>
                  <a:pt x="8" y="30"/>
                  <a:pt x="8" y="30"/>
                  <a:pt x="8" y="30"/>
                </a:cubicBezTo>
                <a:cubicBezTo>
                  <a:pt x="16" y="28"/>
                  <a:pt x="21" y="20"/>
                  <a:pt x="19" y="12"/>
                </a:cubicBezTo>
                <a:cubicBezTo>
                  <a:pt x="16" y="4"/>
                  <a:pt x="8" y="0"/>
                  <a:pt x="0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1" name="Freeform 87"/>
          <p:cNvSpPr>
            <a:spLocks/>
          </p:cNvSpPr>
          <p:nvPr/>
        </p:nvSpPr>
        <p:spPr bwMode="auto">
          <a:xfrm>
            <a:off x="3014664" y="2414588"/>
            <a:ext cx="15875" cy="20638"/>
          </a:xfrm>
          <a:custGeom>
            <a:avLst/>
            <a:gdLst/>
            <a:ahLst/>
            <a:cxnLst>
              <a:cxn ang="0">
                <a:pos x="12" y="8"/>
              </a:cxn>
              <a:cxn ang="0">
                <a:pos x="0" y="2"/>
              </a:cxn>
              <a:cxn ang="0">
                <a:pos x="7" y="9"/>
              </a:cxn>
              <a:cxn ang="0">
                <a:pos x="5" y="19"/>
              </a:cxn>
              <a:cxn ang="0">
                <a:pos x="12" y="8"/>
              </a:cxn>
            </a:cxnLst>
            <a:rect l="0" t="0" r="r" b="b"/>
            <a:pathLst>
              <a:path w="13" h="19">
                <a:moveTo>
                  <a:pt x="12" y="8"/>
                </a:moveTo>
                <a:cubicBezTo>
                  <a:pt x="10" y="3"/>
                  <a:pt x="5" y="0"/>
                  <a:pt x="0" y="2"/>
                </a:cubicBezTo>
                <a:cubicBezTo>
                  <a:pt x="7" y="9"/>
                  <a:pt x="7" y="9"/>
                  <a:pt x="7" y="9"/>
                </a:cubicBezTo>
                <a:cubicBezTo>
                  <a:pt x="5" y="19"/>
                  <a:pt x="5" y="19"/>
                  <a:pt x="5" y="19"/>
                </a:cubicBezTo>
                <a:cubicBezTo>
                  <a:pt x="10" y="18"/>
                  <a:pt x="13" y="13"/>
                  <a:pt x="12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2" name="Freeform 88"/>
          <p:cNvSpPr>
            <a:spLocks/>
          </p:cNvSpPr>
          <p:nvPr/>
        </p:nvSpPr>
        <p:spPr bwMode="auto">
          <a:xfrm>
            <a:off x="2995614" y="2643188"/>
            <a:ext cx="36513" cy="46038"/>
          </a:xfrm>
          <a:custGeom>
            <a:avLst/>
            <a:gdLst/>
            <a:ahLst/>
            <a:cxnLst>
              <a:cxn ang="0">
                <a:pos x="5" y="15"/>
              </a:cxn>
              <a:cxn ang="0">
                <a:pos x="15" y="42"/>
              </a:cxn>
              <a:cxn ang="0">
                <a:pos x="14" y="19"/>
              </a:cxn>
              <a:cxn ang="0">
                <a:pos x="33" y="5"/>
              </a:cxn>
              <a:cxn ang="0">
                <a:pos x="5" y="15"/>
              </a:cxn>
            </a:cxnLst>
            <a:rect l="0" t="0" r="r" b="b"/>
            <a:pathLst>
              <a:path w="33" h="42">
                <a:moveTo>
                  <a:pt x="5" y="15"/>
                </a:moveTo>
                <a:cubicBezTo>
                  <a:pt x="0" y="25"/>
                  <a:pt x="5" y="38"/>
                  <a:pt x="15" y="42"/>
                </a:cubicBezTo>
                <a:cubicBezTo>
                  <a:pt x="14" y="19"/>
                  <a:pt x="14" y="19"/>
                  <a:pt x="14" y="19"/>
                </a:cubicBezTo>
                <a:cubicBezTo>
                  <a:pt x="33" y="5"/>
                  <a:pt x="33" y="5"/>
                  <a:pt x="33" y="5"/>
                </a:cubicBezTo>
                <a:cubicBezTo>
                  <a:pt x="22" y="0"/>
                  <a:pt x="10" y="5"/>
                  <a:pt x="5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3" name="Freeform 89"/>
          <p:cNvSpPr>
            <a:spLocks/>
          </p:cNvSpPr>
          <p:nvPr/>
        </p:nvSpPr>
        <p:spPr bwMode="auto">
          <a:xfrm>
            <a:off x="3019426" y="2657475"/>
            <a:ext cx="25400" cy="33338"/>
          </a:xfrm>
          <a:custGeom>
            <a:avLst/>
            <a:gdLst/>
            <a:ahLst/>
            <a:cxnLst>
              <a:cxn ang="0">
                <a:pos x="3" y="11"/>
              </a:cxn>
              <a:cxn ang="0">
                <a:pos x="11" y="30"/>
              </a:cxn>
              <a:cxn ang="0">
                <a:pos x="10" y="14"/>
              </a:cxn>
              <a:cxn ang="0">
                <a:pos x="23" y="3"/>
              </a:cxn>
              <a:cxn ang="0">
                <a:pos x="3" y="11"/>
              </a:cxn>
            </a:cxnLst>
            <a:rect l="0" t="0" r="r" b="b"/>
            <a:pathLst>
              <a:path w="23" h="30">
                <a:moveTo>
                  <a:pt x="3" y="11"/>
                </a:moveTo>
                <a:cubicBezTo>
                  <a:pt x="0" y="18"/>
                  <a:pt x="3" y="27"/>
                  <a:pt x="11" y="30"/>
                </a:cubicBezTo>
                <a:cubicBezTo>
                  <a:pt x="10" y="14"/>
                  <a:pt x="10" y="14"/>
                  <a:pt x="10" y="14"/>
                </a:cubicBezTo>
                <a:cubicBezTo>
                  <a:pt x="23" y="3"/>
                  <a:pt x="23" y="3"/>
                  <a:pt x="23" y="3"/>
                </a:cubicBezTo>
                <a:cubicBezTo>
                  <a:pt x="16" y="0"/>
                  <a:pt x="7" y="3"/>
                  <a:pt x="3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4" name="Freeform 90"/>
          <p:cNvSpPr>
            <a:spLocks/>
          </p:cNvSpPr>
          <p:nvPr/>
        </p:nvSpPr>
        <p:spPr bwMode="auto">
          <a:xfrm>
            <a:off x="3040064" y="2671763"/>
            <a:ext cx="15875" cy="19050"/>
          </a:xfrm>
          <a:custGeom>
            <a:avLst/>
            <a:gdLst/>
            <a:ahLst/>
            <a:cxnLst>
              <a:cxn ang="0">
                <a:pos x="2" y="6"/>
              </a:cxn>
              <a:cxn ang="0">
                <a:pos x="7" y="18"/>
              </a:cxn>
              <a:cxn ang="0">
                <a:pos x="6" y="8"/>
              </a:cxn>
              <a:cxn ang="0">
                <a:pos x="14" y="2"/>
              </a:cxn>
              <a:cxn ang="0">
                <a:pos x="2" y="6"/>
              </a:cxn>
            </a:cxnLst>
            <a:rect l="0" t="0" r="r" b="b"/>
            <a:pathLst>
              <a:path w="14" h="18">
                <a:moveTo>
                  <a:pt x="2" y="6"/>
                </a:moveTo>
                <a:cubicBezTo>
                  <a:pt x="0" y="11"/>
                  <a:pt x="2" y="16"/>
                  <a:pt x="7" y="18"/>
                </a:cubicBezTo>
                <a:cubicBezTo>
                  <a:pt x="6" y="8"/>
                  <a:pt x="6" y="8"/>
                  <a:pt x="6" y="8"/>
                </a:cubicBezTo>
                <a:cubicBezTo>
                  <a:pt x="14" y="2"/>
                  <a:pt x="14" y="2"/>
                  <a:pt x="14" y="2"/>
                </a:cubicBezTo>
                <a:cubicBezTo>
                  <a:pt x="10" y="0"/>
                  <a:pt x="4" y="2"/>
                  <a:pt x="2" y="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5" name="Freeform 91"/>
          <p:cNvSpPr>
            <a:spLocks/>
          </p:cNvSpPr>
          <p:nvPr/>
        </p:nvSpPr>
        <p:spPr bwMode="auto">
          <a:xfrm>
            <a:off x="3190876" y="2179638"/>
            <a:ext cx="15875" cy="20638"/>
          </a:xfrm>
          <a:custGeom>
            <a:avLst/>
            <a:gdLst/>
            <a:ahLst/>
            <a:cxnLst>
              <a:cxn ang="0">
                <a:pos x="10" y="18"/>
              </a:cxn>
              <a:cxn ang="0">
                <a:pos x="13" y="6"/>
              </a:cxn>
              <a:cxn ang="0">
                <a:pos x="0" y="3"/>
              </a:cxn>
              <a:cxn ang="0">
                <a:pos x="9" y="8"/>
              </a:cxn>
              <a:cxn ang="0">
                <a:pos x="10" y="18"/>
              </a:cxn>
            </a:cxnLst>
            <a:rect l="0" t="0" r="r" b="b"/>
            <a:pathLst>
              <a:path w="15" h="18">
                <a:moveTo>
                  <a:pt x="10" y="18"/>
                </a:moveTo>
                <a:cubicBezTo>
                  <a:pt x="14" y="15"/>
                  <a:pt x="15" y="10"/>
                  <a:pt x="13" y="6"/>
                </a:cubicBezTo>
                <a:cubicBezTo>
                  <a:pt x="10" y="1"/>
                  <a:pt x="4" y="0"/>
                  <a:pt x="0" y="3"/>
                </a:cubicBezTo>
                <a:cubicBezTo>
                  <a:pt x="9" y="8"/>
                  <a:pt x="9" y="8"/>
                  <a:pt x="9" y="8"/>
                </a:cubicBezTo>
                <a:cubicBezTo>
                  <a:pt x="10" y="18"/>
                  <a:pt x="10" y="18"/>
                  <a:pt x="10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6" name="Freeform 92"/>
          <p:cNvSpPr>
            <a:spLocks/>
          </p:cNvSpPr>
          <p:nvPr/>
        </p:nvSpPr>
        <p:spPr bwMode="auto">
          <a:xfrm>
            <a:off x="3152776" y="2208213"/>
            <a:ext cx="19050" cy="17463"/>
          </a:xfrm>
          <a:custGeom>
            <a:avLst/>
            <a:gdLst/>
            <a:ahLst/>
            <a:cxnLst>
              <a:cxn ang="0">
                <a:pos x="17" y="13"/>
              </a:cxn>
              <a:cxn ang="0">
                <a:pos x="7" y="10"/>
              </a:cxn>
              <a:cxn ang="0">
                <a:pos x="4" y="0"/>
              </a:cxn>
              <a:cxn ang="0">
                <a:pos x="4" y="13"/>
              </a:cxn>
              <a:cxn ang="0">
                <a:pos x="17" y="13"/>
              </a:cxn>
            </a:cxnLst>
            <a:rect l="0" t="0" r="r" b="b"/>
            <a:pathLst>
              <a:path w="17" h="16">
                <a:moveTo>
                  <a:pt x="17" y="13"/>
                </a:moveTo>
                <a:cubicBezTo>
                  <a:pt x="7" y="10"/>
                  <a:pt x="7" y="10"/>
                  <a:pt x="7" y="10"/>
                </a:cubicBezTo>
                <a:cubicBezTo>
                  <a:pt x="4" y="0"/>
                  <a:pt x="4" y="0"/>
                  <a:pt x="4" y="0"/>
                </a:cubicBezTo>
                <a:cubicBezTo>
                  <a:pt x="0" y="4"/>
                  <a:pt x="0" y="9"/>
                  <a:pt x="4" y="13"/>
                </a:cubicBezTo>
                <a:cubicBezTo>
                  <a:pt x="7" y="16"/>
                  <a:pt x="13" y="16"/>
                  <a:pt x="17" y="1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7" name="Oval 93"/>
          <p:cNvSpPr>
            <a:spLocks noChangeArrowheads="1"/>
          </p:cNvSpPr>
          <p:nvPr/>
        </p:nvSpPr>
        <p:spPr bwMode="auto">
          <a:xfrm>
            <a:off x="3151189" y="2686050"/>
            <a:ext cx="14288" cy="1428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8" name="Oval 94"/>
          <p:cNvSpPr>
            <a:spLocks noChangeArrowheads="1"/>
          </p:cNvSpPr>
          <p:nvPr/>
        </p:nvSpPr>
        <p:spPr bwMode="auto">
          <a:xfrm>
            <a:off x="3117851" y="2719388"/>
            <a:ext cx="14288" cy="1428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39" name="Oval 95"/>
          <p:cNvSpPr>
            <a:spLocks noChangeArrowheads="1"/>
          </p:cNvSpPr>
          <p:nvPr/>
        </p:nvSpPr>
        <p:spPr bwMode="auto">
          <a:xfrm>
            <a:off x="3105151" y="2724150"/>
            <a:ext cx="7938" cy="7938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0" name="Oval 96"/>
          <p:cNvSpPr>
            <a:spLocks noChangeArrowheads="1"/>
          </p:cNvSpPr>
          <p:nvPr/>
        </p:nvSpPr>
        <p:spPr bwMode="auto">
          <a:xfrm>
            <a:off x="3152776" y="2670175"/>
            <a:ext cx="7938" cy="6350"/>
          </a:xfrm>
          <a:prstGeom prst="ellipse">
            <a:avLst/>
          </a:pr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1" name="Freeform 97"/>
          <p:cNvSpPr>
            <a:spLocks noEditPoints="1"/>
          </p:cNvSpPr>
          <p:nvPr/>
        </p:nvSpPr>
        <p:spPr bwMode="auto">
          <a:xfrm>
            <a:off x="2341564" y="2049463"/>
            <a:ext cx="1058863" cy="881063"/>
          </a:xfrm>
          <a:custGeom>
            <a:avLst/>
            <a:gdLst/>
            <a:ahLst/>
            <a:cxnLst>
              <a:cxn ang="0">
                <a:pos x="722" y="422"/>
              </a:cxn>
              <a:cxn ang="0">
                <a:pos x="742" y="538"/>
              </a:cxn>
              <a:cxn ang="0">
                <a:pos x="740" y="521"/>
              </a:cxn>
              <a:cxn ang="0">
                <a:pos x="673" y="624"/>
              </a:cxn>
              <a:cxn ang="0">
                <a:pos x="590" y="611"/>
              </a:cxn>
              <a:cxn ang="0">
                <a:pos x="601" y="499"/>
              </a:cxn>
              <a:cxn ang="0">
                <a:pos x="661" y="532"/>
              </a:cxn>
              <a:cxn ang="0">
                <a:pos x="521" y="432"/>
              </a:cxn>
              <a:cxn ang="0">
                <a:pos x="780" y="286"/>
              </a:cxn>
              <a:cxn ang="0">
                <a:pos x="779" y="253"/>
              </a:cxn>
              <a:cxn ang="0">
                <a:pos x="763" y="234"/>
              </a:cxn>
              <a:cxn ang="0">
                <a:pos x="561" y="378"/>
              </a:cxn>
              <a:cxn ang="0">
                <a:pos x="672" y="484"/>
              </a:cxn>
              <a:cxn ang="0">
                <a:pos x="693" y="457"/>
              </a:cxn>
              <a:cxn ang="0">
                <a:pos x="576" y="443"/>
              </a:cxn>
              <a:cxn ang="0">
                <a:pos x="865" y="253"/>
              </a:cxn>
              <a:cxn ang="0">
                <a:pos x="868" y="175"/>
              </a:cxn>
              <a:cxn ang="0">
                <a:pos x="488" y="382"/>
              </a:cxn>
              <a:cxn ang="0">
                <a:pos x="577" y="121"/>
              </a:cxn>
              <a:cxn ang="0">
                <a:pos x="382" y="115"/>
              </a:cxn>
              <a:cxn ang="0">
                <a:pos x="376" y="248"/>
              </a:cxn>
              <a:cxn ang="0">
                <a:pos x="90" y="195"/>
              </a:cxn>
              <a:cxn ang="0">
                <a:pos x="125" y="311"/>
              </a:cxn>
              <a:cxn ang="0">
                <a:pos x="336" y="437"/>
              </a:cxn>
              <a:cxn ang="0">
                <a:pos x="256" y="496"/>
              </a:cxn>
              <a:cxn ang="0">
                <a:pos x="279" y="472"/>
              </a:cxn>
              <a:cxn ang="0">
                <a:pos x="261" y="363"/>
              </a:cxn>
              <a:cxn ang="0">
                <a:pos x="311" y="280"/>
              </a:cxn>
              <a:cxn ang="0">
                <a:pos x="195" y="302"/>
              </a:cxn>
              <a:cxn ang="0">
                <a:pos x="233" y="261"/>
              </a:cxn>
              <a:cxn ang="0">
                <a:pos x="402" y="505"/>
              </a:cxn>
              <a:cxn ang="0">
                <a:pos x="391" y="514"/>
              </a:cxn>
              <a:cxn ang="0">
                <a:pos x="359" y="482"/>
              </a:cxn>
              <a:cxn ang="0">
                <a:pos x="408" y="514"/>
              </a:cxn>
              <a:cxn ang="0">
                <a:pos x="241" y="631"/>
              </a:cxn>
              <a:cxn ang="0">
                <a:pos x="224" y="518"/>
              </a:cxn>
              <a:cxn ang="0">
                <a:pos x="253" y="444"/>
              </a:cxn>
              <a:cxn ang="0">
                <a:pos x="161" y="434"/>
              </a:cxn>
              <a:cxn ang="0">
                <a:pos x="75" y="547"/>
              </a:cxn>
              <a:cxn ang="0">
                <a:pos x="296" y="699"/>
              </a:cxn>
              <a:cxn ang="0">
                <a:pos x="538" y="572"/>
              </a:cxn>
              <a:cxn ang="0">
                <a:pos x="777" y="784"/>
              </a:cxn>
              <a:cxn ang="0">
                <a:pos x="661" y="594"/>
              </a:cxn>
              <a:cxn ang="0">
                <a:pos x="836" y="164"/>
              </a:cxn>
              <a:cxn ang="0">
                <a:pos x="864" y="221"/>
              </a:cxn>
              <a:cxn ang="0">
                <a:pos x="816" y="161"/>
              </a:cxn>
              <a:cxn ang="0">
                <a:pos x="672" y="215"/>
              </a:cxn>
              <a:cxn ang="0">
                <a:pos x="687" y="213"/>
              </a:cxn>
              <a:cxn ang="0">
                <a:pos x="664" y="200"/>
              </a:cxn>
              <a:cxn ang="0">
                <a:pos x="722" y="127"/>
              </a:cxn>
              <a:cxn ang="0">
                <a:pos x="98" y="239"/>
              </a:cxn>
              <a:cxn ang="0">
                <a:pos x="110" y="155"/>
              </a:cxn>
              <a:cxn ang="0">
                <a:pos x="315" y="214"/>
              </a:cxn>
              <a:cxn ang="0">
                <a:pos x="163" y="208"/>
              </a:cxn>
              <a:cxn ang="0">
                <a:pos x="260" y="243"/>
              </a:cxn>
              <a:cxn ang="0">
                <a:pos x="320" y="233"/>
              </a:cxn>
              <a:cxn ang="0">
                <a:pos x="355" y="237"/>
              </a:cxn>
              <a:cxn ang="0">
                <a:pos x="302" y="579"/>
              </a:cxn>
              <a:cxn ang="0">
                <a:pos x="226" y="449"/>
              </a:cxn>
              <a:cxn ang="0">
                <a:pos x="752" y="438"/>
              </a:cxn>
            </a:cxnLst>
            <a:rect l="0" t="0" r="r" b="b"/>
            <a:pathLst>
              <a:path w="956" h="796">
                <a:moveTo>
                  <a:pt x="945" y="494"/>
                </a:moveTo>
                <a:cubicBezTo>
                  <a:pt x="935" y="481"/>
                  <a:pt x="912" y="487"/>
                  <a:pt x="901" y="495"/>
                </a:cubicBezTo>
                <a:cubicBezTo>
                  <a:pt x="897" y="498"/>
                  <a:pt x="893" y="502"/>
                  <a:pt x="890" y="506"/>
                </a:cubicBezTo>
                <a:cubicBezTo>
                  <a:pt x="890" y="506"/>
                  <a:pt x="890" y="506"/>
                  <a:pt x="890" y="506"/>
                </a:cubicBezTo>
                <a:cubicBezTo>
                  <a:pt x="881" y="499"/>
                  <a:pt x="873" y="490"/>
                  <a:pt x="869" y="480"/>
                </a:cubicBezTo>
                <a:cubicBezTo>
                  <a:pt x="869" y="480"/>
                  <a:pt x="869" y="480"/>
                  <a:pt x="869" y="480"/>
                </a:cubicBezTo>
                <a:cubicBezTo>
                  <a:pt x="867" y="476"/>
                  <a:pt x="866" y="473"/>
                  <a:pt x="864" y="470"/>
                </a:cubicBezTo>
                <a:cubicBezTo>
                  <a:pt x="848" y="448"/>
                  <a:pt x="820" y="440"/>
                  <a:pt x="795" y="433"/>
                </a:cubicBezTo>
                <a:cubicBezTo>
                  <a:pt x="794" y="433"/>
                  <a:pt x="793" y="433"/>
                  <a:pt x="793" y="433"/>
                </a:cubicBezTo>
                <a:cubicBezTo>
                  <a:pt x="769" y="427"/>
                  <a:pt x="746" y="425"/>
                  <a:pt x="722" y="422"/>
                </a:cubicBezTo>
                <a:cubicBezTo>
                  <a:pt x="693" y="420"/>
                  <a:pt x="646" y="415"/>
                  <a:pt x="638" y="383"/>
                </a:cubicBezTo>
                <a:cubicBezTo>
                  <a:pt x="637" y="378"/>
                  <a:pt x="638" y="374"/>
                  <a:pt x="633" y="375"/>
                </a:cubicBezTo>
                <a:cubicBezTo>
                  <a:pt x="633" y="375"/>
                  <a:pt x="633" y="375"/>
                  <a:pt x="633" y="375"/>
                </a:cubicBezTo>
                <a:cubicBezTo>
                  <a:pt x="628" y="376"/>
                  <a:pt x="632" y="390"/>
                  <a:pt x="632" y="390"/>
                </a:cubicBezTo>
                <a:cubicBezTo>
                  <a:pt x="634" y="397"/>
                  <a:pt x="637" y="403"/>
                  <a:pt x="641" y="407"/>
                </a:cubicBezTo>
                <a:cubicBezTo>
                  <a:pt x="641" y="408"/>
                  <a:pt x="641" y="408"/>
                  <a:pt x="641" y="408"/>
                </a:cubicBezTo>
                <a:cubicBezTo>
                  <a:pt x="645" y="413"/>
                  <a:pt x="649" y="417"/>
                  <a:pt x="654" y="421"/>
                </a:cubicBezTo>
                <a:cubicBezTo>
                  <a:pt x="668" y="431"/>
                  <a:pt x="688" y="438"/>
                  <a:pt x="703" y="443"/>
                </a:cubicBezTo>
                <a:cubicBezTo>
                  <a:pt x="731" y="454"/>
                  <a:pt x="768" y="461"/>
                  <a:pt x="781" y="491"/>
                </a:cubicBezTo>
                <a:cubicBezTo>
                  <a:pt x="794" y="519"/>
                  <a:pt x="768" y="539"/>
                  <a:pt x="742" y="538"/>
                </a:cubicBezTo>
                <a:cubicBezTo>
                  <a:pt x="735" y="538"/>
                  <a:pt x="729" y="537"/>
                  <a:pt x="723" y="533"/>
                </a:cubicBezTo>
                <a:cubicBezTo>
                  <a:pt x="714" y="529"/>
                  <a:pt x="709" y="521"/>
                  <a:pt x="708" y="512"/>
                </a:cubicBezTo>
                <a:cubicBezTo>
                  <a:pt x="708" y="494"/>
                  <a:pt x="728" y="482"/>
                  <a:pt x="744" y="491"/>
                </a:cubicBezTo>
                <a:cubicBezTo>
                  <a:pt x="748" y="493"/>
                  <a:pt x="754" y="497"/>
                  <a:pt x="754" y="503"/>
                </a:cubicBezTo>
                <a:cubicBezTo>
                  <a:pt x="754" y="511"/>
                  <a:pt x="747" y="525"/>
                  <a:pt x="743" y="517"/>
                </a:cubicBezTo>
                <a:cubicBezTo>
                  <a:pt x="743" y="517"/>
                  <a:pt x="743" y="517"/>
                  <a:pt x="743" y="516"/>
                </a:cubicBezTo>
                <a:cubicBezTo>
                  <a:pt x="743" y="513"/>
                  <a:pt x="741" y="511"/>
                  <a:pt x="738" y="511"/>
                </a:cubicBezTo>
                <a:cubicBezTo>
                  <a:pt x="735" y="511"/>
                  <a:pt x="723" y="512"/>
                  <a:pt x="732" y="516"/>
                </a:cubicBezTo>
                <a:cubicBezTo>
                  <a:pt x="735" y="518"/>
                  <a:pt x="735" y="522"/>
                  <a:pt x="738" y="522"/>
                </a:cubicBezTo>
                <a:cubicBezTo>
                  <a:pt x="738" y="522"/>
                  <a:pt x="739" y="522"/>
                  <a:pt x="740" y="521"/>
                </a:cubicBezTo>
                <a:cubicBezTo>
                  <a:pt x="747" y="524"/>
                  <a:pt x="755" y="518"/>
                  <a:pt x="759" y="512"/>
                </a:cubicBezTo>
                <a:cubicBezTo>
                  <a:pt x="768" y="494"/>
                  <a:pt x="742" y="481"/>
                  <a:pt x="727" y="484"/>
                </a:cubicBezTo>
                <a:cubicBezTo>
                  <a:pt x="720" y="486"/>
                  <a:pt x="713" y="490"/>
                  <a:pt x="709" y="495"/>
                </a:cubicBezTo>
                <a:cubicBezTo>
                  <a:pt x="704" y="500"/>
                  <a:pt x="701" y="508"/>
                  <a:pt x="701" y="516"/>
                </a:cubicBezTo>
                <a:cubicBezTo>
                  <a:pt x="702" y="524"/>
                  <a:pt x="706" y="530"/>
                  <a:pt x="712" y="534"/>
                </a:cubicBezTo>
                <a:cubicBezTo>
                  <a:pt x="719" y="538"/>
                  <a:pt x="726" y="540"/>
                  <a:pt x="733" y="542"/>
                </a:cubicBezTo>
                <a:cubicBezTo>
                  <a:pt x="758" y="549"/>
                  <a:pt x="767" y="585"/>
                  <a:pt x="751" y="609"/>
                </a:cubicBezTo>
                <a:cubicBezTo>
                  <a:pt x="744" y="621"/>
                  <a:pt x="729" y="629"/>
                  <a:pt x="715" y="630"/>
                </a:cubicBezTo>
                <a:cubicBezTo>
                  <a:pt x="707" y="630"/>
                  <a:pt x="685" y="631"/>
                  <a:pt x="680" y="623"/>
                </a:cubicBezTo>
                <a:cubicBezTo>
                  <a:pt x="678" y="621"/>
                  <a:pt x="673" y="622"/>
                  <a:pt x="673" y="624"/>
                </a:cubicBezTo>
                <a:cubicBezTo>
                  <a:pt x="673" y="625"/>
                  <a:pt x="673" y="625"/>
                  <a:pt x="673" y="625"/>
                </a:cubicBezTo>
                <a:cubicBezTo>
                  <a:pt x="672" y="651"/>
                  <a:pt x="648" y="664"/>
                  <a:pt x="623" y="660"/>
                </a:cubicBezTo>
                <a:cubicBezTo>
                  <a:pt x="614" y="658"/>
                  <a:pt x="604" y="654"/>
                  <a:pt x="597" y="648"/>
                </a:cubicBezTo>
                <a:cubicBezTo>
                  <a:pt x="594" y="645"/>
                  <a:pt x="592" y="642"/>
                  <a:pt x="589" y="639"/>
                </a:cubicBezTo>
                <a:cubicBezTo>
                  <a:pt x="573" y="619"/>
                  <a:pt x="561" y="594"/>
                  <a:pt x="552" y="569"/>
                </a:cubicBezTo>
                <a:cubicBezTo>
                  <a:pt x="548" y="559"/>
                  <a:pt x="545" y="549"/>
                  <a:pt x="541" y="539"/>
                </a:cubicBezTo>
                <a:cubicBezTo>
                  <a:pt x="530" y="506"/>
                  <a:pt x="522" y="471"/>
                  <a:pt x="514" y="437"/>
                </a:cubicBezTo>
                <a:cubicBezTo>
                  <a:pt x="545" y="442"/>
                  <a:pt x="546" y="490"/>
                  <a:pt x="549" y="513"/>
                </a:cubicBezTo>
                <a:cubicBezTo>
                  <a:pt x="551" y="532"/>
                  <a:pt x="554" y="549"/>
                  <a:pt x="561" y="566"/>
                </a:cubicBezTo>
                <a:cubicBezTo>
                  <a:pt x="567" y="582"/>
                  <a:pt x="576" y="597"/>
                  <a:pt x="590" y="611"/>
                </a:cubicBezTo>
                <a:cubicBezTo>
                  <a:pt x="608" y="629"/>
                  <a:pt x="639" y="638"/>
                  <a:pt x="658" y="616"/>
                </a:cubicBezTo>
                <a:cubicBezTo>
                  <a:pt x="660" y="612"/>
                  <a:pt x="663" y="608"/>
                  <a:pt x="664" y="604"/>
                </a:cubicBezTo>
                <a:cubicBezTo>
                  <a:pt x="688" y="610"/>
                  <a:pt x="716" y="598"/>
                  <a:pt x="720" y="573"/>
                </a:cubicBezTo>
                <a:cubicBezTo>
                  <a:pt x="722" y="557"/>
                  <a:pt x="715" y="547"/>
                  <a:pt x="703" y="540"/>
                </a:cubicBezTo>
                <a:cubicBezTo>
                  <a:pt x="687" y="529"/>
                  <a:pt x="661" y="526"/>
                  <a:pt x="645" y="525"/>
                </a:cubicBezTo>
                <a:cubicBezTo>
                  <a:pt x="624" y="524"/>
                  <a:pt x="598" y="531"/>
                  <a:pt x="580" y="519"/>
                </a:cubicBezTo>
                <a:cubicBezTo>
                  <a:pt x="569" y="512"/>
                  <a:pt x="568" y="497"/>
                  <a:pt x="572" y="486"/>
                </a:cubicBezTo>
                <a:cubicBezTo>
                  <a:pt x="576" y="474"/>
                  <a:pt x="591" y="474"/>
                  <a:pt x="598" y="481"/>
                </a:cubicBezTo>
                <a:cubicBezTo>
                  <a:pt x="602" y="485"/>
                  <a:pt x="605" y="494"/>
                  <a:pt x="603" y="499"/>
                </a:cubicBezTo>
                <a:cubicBezTo>
                  <a:pt x="602" y="499"/>
                  <a:pt x="602" y="499"/>
                  <a:pt x="601" y="499"/>
                </a:cubicBezTo>
                <a:cubicBezTo>
                  <a:pt x="596" y="499"/>
                  <a:pt x="592" y="503"/>
                  <a:pt x="592" y="508"/>
                </a:cubicBezTo>
                <a:cubicBezTo>
                  <a:pt x="592" y="513"/>
                  <a:pt x="600" y="527"/>
                  <a:pt x="601" y="517"/>
                </a:cubicBezTo>
                <a:cubicBezTo>
                  <a:pt x="602" y="512"/>
                  <a:pt x="611" y="513"/>
                  <a:pt x="611" y="508"/>
                </a:cubicBezTo>
                <a:cubicBezTo>
                  <a:pt x="611" y="505"/>
                  <a:pt x="610" y="503"/>
                  <a:pt x="608" y="501"/>
                </a:cubicBezTo>
                <a:cubicBezTo>
                  <a:pt x="616" y="490"/>
                  <a:pt x="605" y="475"/>
                  <a:pt x="588" y="472"/>
                </a:cubicBezTo>
                <a:cubicBezTo>
                  <a:pt x="587" y="472"/>
                  <a:pt x="586" y="472"/>
                  <a:pt x="585" y="472"/>
                </a:cubicBezTo>
                <a:cubicBezTo>
                  <a:pt x="569" y="471"/>
                  <a:pt x="561" y="488"/>
                  <a:pt x="563" y="503"/>
                </a:cubicBezTo>
                <a:cubicBezTo>
                  <a:pt x="563" y="506"/>
                  <a:pt x="564" y="510"/>
                  <a:pt x="566" y="513"/>
                </a:cubicBezTo>
                <a:cubicBezTo>
                  <a:pt x="572" y="525"/>
                  <a:pt x="583" y="529"/>
                  <a:pt x="596" y="531"/>
                </a:cubicBezTo>
                <a:cubicBezTo>
                  <a:pt x="618" y="534"/>
                  <a:pt x="640" y="530"/>
                  <a:pt x="661" y="532"/>
                </a:cubicBezTo>
                <a:cubicBezTo>
                  <a:pt x="686" y="535"/>
                  <a:pt x="712" y="545"/>
                  <a:pt x="712" y="574"/>
                </a:cubicBezTo>
                <a:cubicBezTo>
                  <a:pt x="713" y="596"/>
                  <a:pt x="686" y="603"/>
                  <a:pt x="666" y="598"/>
                </a:cubicBezTo>
                <a:cubicBezTo>
                  <a:pt x="668" y="592"/>
                  <a:pt x="668" y="586"/>
                  <a:pt x="667" y="579"/>
                </a:cubicBezTo>
                <a:cubicBezTo>
                  <a:pt x="667" y="573"/>
                  <a:pt x="658" y="562"/>
                  <a:pt x="648" y="566"/>
                </a:cubicBezTo>
                <a:cubicBezTo>
                  <a:pt x="628" y="574"/>
                  <a:pt x="646" y="595"/>
                  <a:pt x="659" y="602"/>
                </a:cubicBezTo>
                <a:cubicBezTo>
                  <a:pt x="654" y="615"/>
                  <a:pt x="640" y="624"/>
                  <a:pt x="625" y="624"/>
                </a:cubicBezTo>
                <a:cubicBezTo>
                  <a:pt x="599" y="622"/>
                  <a:pt x="578" y="588"/>
                  <a:pt x="568" y="567"/>
                </a:cubicBezTo>
                <a:cubicBezTo>
                  <a:pt x="559" y="548"/>
                  <a:pt x="557" y="525"/>
                  <a:pt x="555" y="504"/>
                </a:cubicBezTo>
                <a:cubicBezTo>
                  <a:pt x="554" y="495"/>
                  <a:pt x="553" y="486"/>
                  <a:pt x="551" y="478"/>
                </a:cubicBezTo>
                <a:cubicBezTo>
                  <a:pt x="548" y="459"/>
                  <a:pt x="540" y="437"/>
                  <a:pt x="521" y="432"/>
                </a:cubicBezTo>
                <a:cubicBezTo>
                  <a:pt x="529" y="383"/>
                  <a:pt x="563" y="348"/>
                  <a:pt x="602" y="321"/>
                </a:cubicBezTo>
                <a:cubicBezTo>
                  <a:pt x="618" y="310"/>
                  <a:pt x="652" y="291"/>
                  <a:pt x="680" y="288"/>
                </a:cubicBezTo>
                <a:cubicBezTo>
                  <a:pt x="673" y="298"/>
                  <a:pt x="669" y="310"/>
                  <a:pt x="670" y="322"/>
                </a:cubicBezTo>
                <a:cubicBezTo>
                  <a:pt x="670" y="335"/>
                  <a:pt x="681" y="351"/>
                  <a:pt x="694" y="351"/>
                </a:cubicBezTo>
                <a:cubicBezTo>
                  <a:pt x="695" y="351"/>
                  <a:pt x="695" y="351"/>
                  <a:pt x="696" y="351"/>
                </a:cubicBezTo>
                <a:cubicBezTo>
                  <a:pt x="723" y="351"/>
                  <a:pt x="737" y="321"/>
                  <a:pt x="724" y="299"/>
                </a:cubicBezTo>
                <a:cubicBezTo>
                  <a:pt x="718" y="287"/>
                  <a:pt x="704" y="284"/>
                  <a:pt x="690" y="285"/>
                </a:cubicBezTo>
                <a:cubicBezTo>
                  <a:pt x="700" y="274"/>
                  <a:pt x="713" y="265"/>
                  <a:pt x="723" y="260"/>
                </a:cubicBezTo>
                <a:cubicBezTo>
                  <a:pt x="737" y="253"/>
                  <a:pt x="751" y="250"/>
                  <a:pt x="766" y="254"/>
                </a:cubicBezTo>
                <a:cubicBezTo>
                  <a:pt x="782" y="258"/>
                  <a:pt x="787" y="273"/>
                  <a:pt x="780" y="286"/>
                </a:cubicBezTo>
                <a:cubicBezTo>
                  <a:pt x="766" y="312"/>
                  <a:pt x="736" y="287"/>
                  <a:pt x="745" y="277"/>
                </a:cubicBezTo>
                <a:cubicBezTo>
                  <a:pt x="749" y="272"/>
                  <a:pt x="760" y="273"/>
                  <a:pt x="758" y="279"/>
                </a:cubicBezTo>
                <a:cubicBezTo>
                  <a:pt x="755" y="280"/>
                  <a:pt x="753" y="282"/>
                  <a:pt x="753" y="284"/>
                </a:cubicBezTo>
                <a:cubicBezTo>
                  <a:pt x="753" y="287"/>
                  <a:pt x="757" y="297"/>
                  <a:pt x="759" y="290"/>
                </a:cubicBezTo>
                <a:cubicBezTo>
                  <a:pt x="759" y="287"/>
                  <a:pt x="764" y="287"/>
                  <a:pt x="764" y="284"/>
                </a:cubicBezTo>
                <a:cubicBezTo>
                  <a:pt x="764" y="283"/>
                  <a:pt x="764" y="282"/>
                  <a:pt x="763" y="282"/>
                </a:cubicBezTo>
                <a:cubicBezTo>
                  <a:pt x="771" y="271"/>
                  <a:pt x="756" y="267"/>
                  <a:pt x="745" y="271"/>
                </a:cubicBezTo>
                <a:cubicBezTo>
                  <a:pt x="724" y="281"/>
                  <a:pt x="746" y="301"/>
                  <a:pt x="762" y="301"/>
                </a:cubicBezTo>
                <a:cubicBezTo>
                  <a:pt x="765" y="301"/>
                  <a:pt x="768" y="300"/>
                  <a:pt x="771" y="299"/>
                </a:cubicBezTo>
                <a:cubicBezTo>
                  <a:pt x="791" y="293"/>
                  <a:pt x="798" y="266"/>
                  <a:pt x="779" y="253"/>
                </a:cubicBezTo>
                <a:cubicBezTo>
                  <a:pt x="765" y="244"/>
                  <a:pt x="748" y="245"/>
                  <a:pt x="733" y="251"/>
                </a:cubicBezTo>
                <a:cubicBezTo>
                  <a:pt x="716" y="257"/>
                  <a:pt x="700" y="268"/>
                  <a:pt x="690" y="278"/>
                </a:cubicBezTo>
                <a:cubicBezTo>
                  <a:pt x="687" y="280"/>
                  <a:pt x="685" y="283"/>
                  <a:pt x="683" y="285"/>
                </a:cubicBezTo>
                <a:cubicBezTo>
                  <a:pt x="672" y="287"/>
                  <a:pt x="662" y="289"/>
                  <a:pt x="655" y="291"/>
                </a:cubicBezTo>
                <a:cubicBezTo>
                  <a:pt x="616" y="302"/>
                  <a:pt x="583" y="325"/>
                  <a:pt x="557" y="355"/>
                </a:cubicBezTo>
                <a:cubicBezTo>
                  <a:pt x="543" y="372"/>
                  <a:pt x="531" y="390"/>
                  <a:pt x="523" y="410"/>
                </a:cubicBezTo>
                <a:cubicBezTo>
                  <a:pt x="529" y="388"/>
                  <a:pt x="544" y="366"/>
                  <a:pt x="556" y="349"/>
                </a:cubicBezTo>
                <a:cubicBezTo>
                  <a:pt x="580" y="316"/>
                  <a:pt x="609" y="297"/>
                  <a:pt x="645" y="279"/>
                </a:cubicBezTo>
                <a:cubicBezTo>
                  <a:pt x="673" y="265"/>
                  <a:pt x="702" y="256"/>
                  <a:pt x="731" y="246"/>
                </a:cubicBezTo>
                <a:cubicBezTo>
                  <a:pt x="742" y="243"/>
                  <a:pt x="752" y="239"/>
                  <a:pt x="763" y="234"/>
                </a:cubicBezTo>
                <a:cubicBezTo>
                  <a:pt x="771" y="231"/>
                  <a:pt x="778" y="227"/>
                  <a:pt x="785" y="223"/>
                </a:cubicBezTo>
                <a:cubicBezTo>
                  <a:pt x="802" y="221"/>
                  <a:pt x="816" y="245"/>
                  <a:pt x="815" y="259"/>
                </a:cubicBezTo>
                <a:cubicBezTo>
                  <a:pt x="814" y="277"/>
                  <a:pt x="798" y="297"/>
                  <a:pt x="780" y="302"/>
                </a:cubicBezTo>
                <a:cubicBezTo>
                  <a:pt x="780" y="302"/>
                  <a:pt x="779" y="302"/>
                  <a:pt x="779" y="302"/>
                </a:cubicBezTo>
                <a:cubicBezTo>
                  <a:pt x="777" y="303"/>
                  <a:pt x="774" y="306"/>
                  <a:pt x="778" y="306"/>
                </a:cubicBezTo>
                <a:cubicBezTo>
                  <a:pt x="789" y="306"/>
                  <a:pt x="790" y="314"/>
                  <a:pt x="790" y="322"/>
                </a:cubicBezTo>
                <a:cubicBezTo>
                  <a:pt x="790" y="330"/>
                  <a:pt x="784" y="337"/>
                  <a:pt x="778" y="342"/>
                </a:cubicBezTo>
                <a:cubicBezTo>
                  <a:pt x="754" y="356"/>
                  <a:pt x="725" y="361"/>
                  <a:pt x="696" y="362"/>
                </a:cubicBezTo>
                <a:cubicBezTo>
                  <a:pt x="689" y="362"/>
                  <a:pt x="681" y="361"/>
                  <a:pt x="674" y="361"/>
                </a:cubicBezTo>
                <a:cubicBezTo>
                  <a:pt x="638" y="359"/>
                  <a:pt x="588" y="351"/>
                  <a:pt x="561" y="378"/>
                </a:cubicBezTo>
                <a:cubicBezTo>
                  <a:pt x="549" y="391"/>
                  <a:pt x="542" y="412"/>
                  <a:pt x="547" y="429"/>
                </a:cubicBezTo>
                <a:cubicBezTo>
                  <a:pt x="550" y="445"/>
                  <a:pt x="562" y="455"/>
                  <a:pt x="575" y="460"/>
                </a:cubicBezTo>
                <a:cubicBezTo>
                  <a:pt x="575" y="460"/>
                  <a:pt x="575" y="460"/>
                  <a:pt x="575" y="460"/>
                </a:cubicBezTo>
                <a:cubicBezTo>
                  <a:pt x="579" y="462"/>
                  <a:pt x="584" y="464"/>
                  <a:pt x="589" y="464"/>
                </a:cubicBezTo>
                <a:cubicBezTo>
                  <a:pt x="615" y="468"/>
                  <a:pt x="648" y="457"/>
                  <a:pt x="670" y="457"/>
                </a:cubicBezTo>
                <a:cubicBezTo>
                  <a:pt x="681" y="457"/>
                  <a:pt x="693" y="459"/>
                  <a:pt x="700" y="468"/>
                </a:cubicBezTo>
                <a:cubicBezTo>
                  <a:pt x="714" y="487"/>
                  <a:pt x="681" y="507"/>
                  <a:pt x="664" y="497"/>
                </a:cubicBezTo>
                <a:cubicBezTo>
                  <a:pt x="648" y="488"/>
                  <a:pt x="663" y="460"/>
                  <a:pt x="678" y="471"/>
                </a:cubicBezTo>
                <a:cubicBezTo>
                  <a:pt x="685" y="476"/>
                  <a:pt x="676" y="489"/>
                  <a:pt x="671" y="486"/>
                </a:cubicBezTo>
                <a:cubicBezTo>
                  <a:pt x="671" y="486"/>
                  <a:pt x="672" y="485"/>
                  <a:pt x="672" y="484"/>
                </a:cubicBezTo>
                <a:cubicBezTo>
                  <a:pt x="672" y="481"/>
                  <a:pt x="666" y="481"/>
                  <a:pt x="666" y="478"/>
                </a:cubicBezTo>
                <a:cubicBezTo>
                  <a:pt x="665" y="470"/>
                  <a:pt x="660" y="481"/>
                  <a:pt x="660" y="484"/>
                </a:cubicBezTo>
                <a:cubicBezTo>
                  <a:pt x="660" y="487"/>
                  <a:pt x="662" y="490"/>
                  <a:pt x="666" y="490"/>
                </a:cubicBezTo>
                <a:cubicBezTo>
                  <a:pt x="666" y="490"/>
                  <a:pt x="667" y="490"/>
                  <a:pt x="667" y="490"/>
                </a:cubicBezTo>
                <a:cubicBezTo>
                  <a:pt x="681" y="499"/>
                  <a:pt x="695" y="469"/>
                  <a:pt x="679" y="465"/>
                </a:cubicBezTo>
                <a:cubicBezTo>
                  <a:pt x="671" y="463"/>
                  <a:pt x="657" y="465"/>
                  <a:pt x="652" y="473"/>
                </a:cubicBezTo>
                <a:cubicBezTo>
                  <a:pt x="644" y="487"/>
                  <a:pt x="654" y="504"/>
                  <a:pt x="671" y="504"/>
                </a:cubicBezTo>
                <a:cubicBezTo>
                  <a:pt x="681" y="504"/>
                  <a:pt x="693" y="502"/>
                  <a:pt x="701" y="494"/>
                </a:cubicBezTo>
                <a:cubicBezTo>
                  <a:pt x="702" y="493"/>
                  <a:pt x="703" y="492"/>
                  <a:pt x="703" y="491"/>
                </a:cubicBezTo>
                <a:cubicBezTo>
                  <a:pt x="713" y="477"/>
                  <a:pt x="710" y="463"/>
                  <a:pt x="693" y="457"/>
                </a:cubicBezTo>
                <a:cubicBezTo>
                  <a:pt x="666" y="447"/>
                  <a:pt x="624" y="467"/>
                  <a:pt x="595" y="462"/>
                </a:cubicBezTo>
                <a:cubicBezTo>
                  <a:pt x="618" y="459"/>
                  <a:pt x="639" y="444"/>
                  <a:pt x="631" y="415"/>
                </a:cubicBezTo>
                <a:cubicBezTo>
                  <a:pt x="632" y="413"/>
                  <a:pt x="632" y="412"/>
                  <a:pt x="632" y="411"/>
                </a:cubicBezTo>
                <a:cubicBezTo>
                  <a:pt x="632" y="405"/>
                  <a:pt x="627" y="401"/>
                  <a:pt x="621" y="401"/>
                </a:cubicBezTo>
                <a:cubicBezTo>
                  <a:pt x="615" y="401"/>
                  <a:pt x="593" y="409"/>
                  <a:pt x="611" y="411"/>
                </a:cubicBezTo>
                <a:cubicBezTo>
                  <a:pt x="616" y="412"/>
                  <a:pt x="615" y="421"/>
                  <a:pt x="621" y="421"/>
                </a:cubicBezTo>
                <a:cubicBezTo>
                  <a:pt x="621" y="421"/>
                  <a:pt x="621" y="421"/>
                  <a:pt x="622" y="421"/>
                </a:cubicBezTo>
                <a:cubicBezTo>
                  <a:pt x="624" y="429"/>
                  <a:pt x="621" y="436"/>
                  <a:pt x="621" y="436"/>
                </a:cubicBezTo>
                <a:cubicBezTo>
                  <a:pt x="614" y="452"/>
                  <a:pt x="592" y="458"/>
                  <a:pt x="580" y="447"/>
                </a:cubicBezTo>
                <a:cubicBezTo>
                  <a:pt x="578" y="446"/>
                  <a:pt x="577" y="444"/>
                  <a:pt x="576" y="443"/>
                </a:cubicBezTo>
                <a:cubicBezTo>
                  <a:pt x="563" y="429"/>
                  <a:pt x="568" y="410"/>
                  <a:pt x="578" y="396"/>
                </a:cubicBezTo>
                <a:cubicBezTo>
                  <a:pt x="589" y="381"/>
                  <a:pt x="605" y="373"/>
                  <a:pt x="623" y="370"/>
                </a:cubicBezTo>
                <a:cubicBezTo>
                  <a:pt x="627" y="370"/>
                  <a:pt x="630" y="369"/>
                  <a:pt x="633" y="369"/>
                </a:cubicBezTo>
                <a:cubicBezTo>
                  <a:pt x="671" y="366"/>
                  <a:pt x="708" y="375"/>
                  <a:pt x="746" y="365"/>
                </a:cubicBezTo>
                <a:cubicBezTo>
                  <a:pt x="756" y="362"/>
                  <a:pt x="766" y="358"/>
                  <a:pt x="775" y="353"/>
                </a:cubicBezTo>
                <a:cubicBezTo>
                  <a:pt x="791" y="345"/>
                  <a:pt x="805" y="335"/>
                  <a:pt x="817" y="322"/>
                </a:cubicBezTo>
                <a:cubicBezTo>
                  <a:pt x="817" y="322"/>
                  <a:pt x="817" y="322"/>
                  <a:pt x="817" y="322"/>
                </a:cubicBezTo>
                <a:cubicBezTo>
                  <a:pt x="822" y="318"/>
                  <a:pt x="827" y="315"/>
                  <a:pt x="831" y="310"/>
                </a:cubicBezTo>
                <a:cubicBezTo>
                  <a:pt x="839" y="301"/>
                  <a:pt x="845" y="291"/>
                  <a:pt x="852" y="281"/>
                </a:cubicBezTo>
                <a:cubicBezTo>
                  <a:pt x="857" y="272"/>
                  <a:pt x="862" y="263"/>
                  <a:pt x="865" y="253"/>
                </a:cubicBezTo>
                <a:cubicBezTo>
                  <a:pt x="867" y="252"/>
                  <a:pt x="868" y="251"/>
                  <a:pt x="869" y="250"/>
                </a:cubicBezTo>
                <a:cubicBezTo>
                  <a:pt x="872" y="247"/>
                  <a:pt x="872" y="243"/>
                  <a:pt x="870" y="239"/>
                </a:cubicBezTo>
                <a:cubicBezTo>
                  <a:pt x="870" y="238"/>
                  <a:pt x="870" y="238"/>
                  <a:pt x="870" y="237"/>
                </a:cubicBezTo>
                <a:cubicBezTo>
                  <a:pt x="870" y="234"/>
                  <a:pt x="870" y="231"/>
                  <a:pt x="871" y="228"/>
                </a:cubicBezTo>
                <a:cubicBezTo>
                  <a:pt x="871" y="225"/>
                  <a:pt x="871" y="222"/>
                  <a:pt x="870" y="219"/>
                </a:cubicBezTo>
                <a:cubicBezTo>
                  <a:pt x="872" y="217"/>
                  <a:pt x="873" y="215"/>
                  <a:pt x="874" y="213"/>
                </a:cubicBezTo>
                <a:cubicBezTo>
                  <a:pt x="877" y="208"/>
                  <a:pt x="874" y="203"/>
                  <a:pt x="871" y="199"/>
                </a:cubicBezTo>
                <a:cubicBezTo>
                  <a:pt x="869" y="197"/>
                  <a:pt x="868" y="195"/>
                  <a:pt x="867" y="194"/>
                </a:cubicBezTo>
                <a:cubicBezTo>
                  <a:pt x="866" y="191"/>
                  <a:pt x="865" y="187"/>
                  <a:pt x="864" y="184"/>
                </a:cubicBezTo>
                <a:cubicBezTo>
                  <a:pt x="866" y="181"/>
                  <a:pt x="867" y="178"/>
                  <a:pt x="868" y="175"/>
                </a:cubicBezTo>
                <a:cubicBezTo>
                  <a:pt x="872" y="169"/>
                  <a:pt x="868" y="163"/>
                  <a:pt x="863" y="158"/>
                </a:cubicBezTo>
                <a:cubicBezTo>
                  <a:pt x="859" y="153"/>
                  <a:pt x="856" y="151"/>
                  <a:pt x="854" y="150"/>
                </a:cubicBezTo>
                <a:cubicBezTo>
                  <a:pt x="853" y="147"/>
                  <a:pt x="852" y="144"/>
                  <a:pt x="851" y="140"/>
                </a:cubicBezTo>
                <a:cubicBezTo>
                  <a:pt x="850" y="134"/>
                  <a:pt x="850" y="129"/>
                  <a:pt x="852" y="123"/>
                </a:cubicBezTo>
                <a:cubicBezTo>
                  <a:pt x="861" y="102"/>
                  <a:pt x="869" y="81"/>
                  <a:pt x="857" y="59"/>
                </a:cubicBezTo>
                <a:cubicBezTo>
                  <a:pt x="826" y="0"/>
                  <a:pt x="754" y="47"/>
                  <a:pt x="714" y="82"/>
                </a:cubicBezTo>
                <a:cubicBezTo>
                  <a:pt x="710" y="86"/>
                  <a:pt x="705" y="90"/>
                  <a:pt x="702" y="94"/>
                </a:cubicBezTo>
                <a:cubicBezTo>
                  <a:pt x="655" y="139"/>
                  <a:pt x="616" y="193"/>
                  <a:pt x="580" y="247"/>
                </a:cubicBezTo>
                <a:cubicBezTo>
                  <a:pt x="549" y="295"/>
                  <a:pt x="515" y="349"/>
                  <a:pt x="502" y="406"/>
                </a:cubicBezTo>
                <a:cubicBezTo>
                  <a:pt x="500" y="396"/>
                  <a:pt x="495" y="388"/>
                  <a:pt x="488" y="382"/>
                </a:cubicBezTo>
                <a:cubicBezTo>
                  <a:pt x="490" y="381"/>
                  <a:pt x="492" y="380"/>
                  <a:pt x="494" y="378"/>
                </a:cubicBezTo>
                <a:cubicBezTo>
                  <a:pt x="499" y="373"/>
                  <a:pt x="502" y="368"/>
                  <a:pt x="502" y="361"/>
                </a:cubicBezTo>
                <a:cubicBezTo>
                  <a:pt x="502" y="354"/>
                  <a:pt x="499" y="349"/>
                  <a:pt x="494" y="344"/>
                </a:cubicBezTo>
                <a:cubicBezTo>
                  <a:pt x="492" y="342"/>
                  <a:pt x="490" y="341"/>
                  <a:pt x="488" y="339"/>
                </a:cubicBezTo>
                <a:cubicBezTo>
                  <a:pt x="490" y="297"/>
                  <a:pt x="493" y="255"/>
                  <a:pt x="502" y="213"/>
                </a:cubicBezTo>
                <a:cubicBezTo>
                  <a:pt x="507" y="192"/>
                  <a:pt x="514" y="172"/>
                  <a:pt x="526" y="153"/>
                </a:cubicBezTo>
                <a:cubicBezTo>
                  <a:pt x="532" y="143"/>
                  <a:pt x="540" y="134"/>
                  <a:pt x="550" y="127"/>
                </a:cubicBezTo>
                <a:cubicBezTo>
                  <a:pt x="556" y="123"/>
                  <a:pt x="566" y="117"/>
                  <a:pt x="572" y="115"/>
                </a:cubicBezTo>
                <a:cubicBezTo>
                  <a:pt x="596" y="106"/>
                  <a:pt x="584" y="125"/>
                  <a:pt x="582" y="120"/>
                </a:cubicBezTo>
                <a:cubicBezTo>
                  <a:pt x="581" y="118"/>
                  <a:pt x="577" y="118"/>
                  <a:pt x="577" y="121"/>
                </a:cubicBezTo>
                <a:cubicBezTo>
                  <a:pt x="576" y="127"/>
                  <a:pt x="591" y="129"/>
                  <a:pt x="590" y="117"/>
                </a:cubicBezTo>
                <a:cubicBezTo>
                  <a:pt x="589" y="102"/>
                  <a:pt x="556" y="120"/>
                  <a:pt x="551" y="123"/>
                </a:cubicBezTo>
                <a:cubicBezTo>
                  <a:pt x="494" y="163"/>
                  <a:pt x="487" y="264"/>
                  <a:pt x="485" y="338"/>
                </a:cubicBezTo>
                <a:cubicBezTo>
                  <a:pt x="482" y="337"/>
                  <a:pt x="480" y="337"/>
                  <a:pt x="477" y="337"/>
                </a:cubicBezTo>
                <a:cubicBezTo>
                  <a:pt x="474" y="337"/>
                  <a:pt x="472" y="337"/>
                  <a:pt x="470" y="338"/>
                </a:cubicBezTo>
                <a:cubicBezTo>
                  <a:pt x="467" y="264"/>
                  <a:pt x="460" y="163"/>
                  <a:pt x="403" y="123"/>
                </a:cubicBezTo>
                <a:cubicBezTo>
                  <a:pt x="398" y="120"/>
                  <a:pt x="366" y="102"/>
                  <a:pt x="364" y="117"/>
                </a:cubicBezTo>
                <a:cubicBezTo>
                  <a:pt x="363" y="129"/>
                  <a:pt x="378" y="127"/>
                  <a:pt x="377" y="121"/>
                </a:cubicBezTo>
                <a:cubicBezTo>
                  <a:pt x="377" y="118"/>
                  <a:pt x="373" y="118"/>
                  <a:pt x="372" y="120"/>
                </a:cubicBezTo>
                <a:cubicBezTo>
                  <a:pt x="370" y="125"/>
                  <a:pt x="358" y="106"/>
                  <a:pt x="382" y="115"/>
                </a:cubicBezTo>
                <a:cubicBezTo>
                  <a:pt x="388" y="117"/>
                  <a:pt x="400" y="124"/>
                  <a:pt x="404" y="127"/>
                </a:cubicBezTo>
                <a:cubicBezTo>
                  <a:pt x="414" y="134"/>
                  <a:pt x="422" y="143"/>
                  <a:pt x="428" y="153"/>
                </a:cubicBezTo>
                <a:cubicBezTo>
                  <a:pt x="440" y="172"/>
                  <a:pt x="447" y="192"/>
                  <a:pt x="452" y="213"/>
                </a:cubicBezTo>
                <a:cubicBezTo>
                  <a:pt x="461" y="255"/>
                  <a:pt x="464" y="297"/>
                  <a:pt x="466" y="339"/>
                </a:cubicBezTo>
                <a:cubicBezTo>
                  <a:pt x="464" y="341"/>
                  <a:pt x="462" y="342"/>
                  <a:pt x="460" y="344"/>
                </a:cubicBezTo>
                <a:cubicBezTo>
                  <a:pt x="455" y="349"/>
                  <a:pt x="453" y="354"/>
                  <a:pt x="453" y="361"/>
                </a:cubicBezTo>
                <a:cubicBezTo>
                  <a:pt x="453" y="368"/>
                  <a:pt x="455" y="373"/>
                  <a:pt x="460" y="378"/>
                </a:cubicBezTo>
                <a:cubicBezTo>
                  <a:pt x="461" y="380"/>
                  <a:pt x="464" y="381"/>
                  <a:pt x="466" y="382"/>
                </a:cubicBezTo>
                <a:cubicBezTo>
                  <a:pt x="460" y="388"/>
                  <a:pt x="456" y="394"/>
                  <a:pt x="453" y="402"/>
                </a:cubicBezTo>
                <a:cubicBezTo>
                  <a:pt x="439" y="347"/>
                  <a:pt x="407" y="294"/>
                  <a:pt x="376" y="248"/>
                </a:cubicBezTo>
                <a:cubicBezTo>
                  <a:pt x="341" y="194"/>
                  <a:pt x="301" y="140"/>
                  <a:pt x="255" y="95"/>
                </a:cubicBezTo>
                <a:cubicBezTo>
                  <a:pt x="251" y="91"/>
                  <a:pt x="247" y="87"/>
                  <a:pt x="242" y="83"/>
                </a:cubicBezTo>
                <a:cubicBezTo>
                  <a:pt x="203" y="48"/>
                  <a:pt x="131" y="1"/>
                  <a:pt x="99" y="61"/>
                </a:cubicBezTo>
                <a:cubicBezTo>
                  <a:pt x="88" y="83"/>
                  <a:pt x="95" y="103"/>
                  <a:pt x="105" y="124"/>
                </a:cubicBezTo>
                <a:cubicBezTo>
                  <a:pt x="106" y="130"/>
                  <a:pt x="106" y="136"/>
                  <a:pt x="105" y="142"/>
                </a:cubicBezTo>
                <a:cubicBezTo>
                  <a:pt x="104" y="145"/>
                  <a:pt x="104" y="148"/>
                  <a:pt x="103" y="151"/>
                </a:cubicBezTo>
                <a:cubicBezTo>
                  <a:pt x="101" y="152"/>
                  <a:pt x="98" y="155"/>
                  <a:pt x="94" y="159"/>
                </a:cubicBezTo>
                <a:cubicBezTo>
                  <a:pt x="89" y="164"/>
                  <a:pt x="85" y="170"/>
                  <a:pt x="88" y="176"/>
                </a:cubicBezTo>
                <a:cubicBezTo>
                  <a:pt x="90" y="179"/>
                  <a:pt x="91" y="183"/>
                  <a:pt x="92" y="185"/>
                </a:cubicBezTo>
                <a:cubicBezTo>
                  <a:pt x="91" y="188"/>
                  <a:pt x="91" y="192"/>
                  <a:pt x="90" y="195"/>
                </a:cubicBezTo>
                <a:cubicBezTo>
                  <a:pt x="89" y="196"/>
                  <a:pt x="87" y="198"/>
                  <a:pt x="86" y="200"/>
                </a:cubicBezTo>
                <a:cubicBezTo>
                  <a:pt x="82" y="205"/>
                  <a:pt x="79" y="210"/>
                  <a:pt x="83" y="214"/>
                </a:cubicBezTo>
                <a:cubicBezTo>
                  <a:pt x="84" y="216"/>
                  <a:pt x="85" y="218"/>
                  <a:pt x="86" y="220"/>
                </a:cubicBezTo>
                <a:cubicBezTo>
                  <a:pt x="86" y="223"/>
                  <a:pt x="86" y="226"/>
                  <a:pt x="86" y="229"/>
                </a:cubicBezTo>
                <a:cubicBezTo>
                  <a:pt x="86" y="232"/>
                  <a:pt x="86" y="235"/>
                  <a:pt x="87" y="238"/>
                </a:cubicBezTo>
                <a:cubicBezTo>
                  <a:pt x="87" y="239"/>
                  <a:pt x="87" y="239"/>
                  <a:pt x="86" y="240"/>
                </a:cubicBezTo>
                <a:cubicBezTo>
                  <a:pt x="85" y="244"/>
                  <a:pt x="84" y="248"/>
                  <a:pt x="88" y="251"/>
                </a:cubicBezTo>
                <a:cubicBezTo>
                  <a:pt x="89" y="252"/>
                  <a:pt x="90" y="253"/>
                  <a:pt x="91" y="254"/>
                </a:cubicBezTo>
                <a:cubicBezTo>
                  <a:pt x="94" y="264"/>
                  <a:pt x="99" y="274"/>
                  <a:pt x="105" y="282"/>
                </a:cubicBezTo>
                <a:cubicBezTo>
                  <a:pt x="111" y="292"/>
                  <a:pt x="118" y="302"/>
                  <a:pt x="125" y="311"/>
                </a:cubicBezTo>
                <a:cubicBezTo>
                  <a:pt x="130" y="316"/>
                  <a:pt x="135" y="319"/>
                  <a:pt x="140" y="323"/>
                </a:cubicBezTo>
                <a:cubicBezTo>
                  <a:pt x="140" y="323"/>
                  <a:pt x="140" y="323"/>
                  <a:pt x="140" y="323"/>
                </a:cubicBezTo>
                <a:cubicBezTo>
                  <a:pt x="151" y="336"/>
                  <a:pt x="166" y="347"/>
                  <a:pt x="181" y="355"/>
                </a:cubicBezTo>
                <a:cubicBezTo>
                  <a:pt x="190" y="359"/>
                  <a:pt x="200" y="363"/>
                  <a:pt x="210" y="366"/>
                </a:cubicBezTo>
                <a:cubicBezTo>
                  <a:pt x="248" y="376"/>
                  <a:pt x="285" y="367"/>
                  <a:pt x="324" y="370"/>
                </a:cubicBezTo>
                <a:cubicBezTo>
                  <a:pt x="327" y="371"/>
                  <a:pt x="330" y="371"/>
                  <a:pt x="333" y="371"/>
                </a:cubicBezTo>
                <a:cubicBezTo>
                  <a:pt x="352" y="374"/>
                  <a:pt x="367" y="382"/>
                  <a:pt x="378" y="397"/>
                </a:cubicBezTo>
                <a:cubicBezTo>
                  <a:pt x="389" y="411"/>
                  <a:pt x="393" y="430"/>
                  <a:pt x="381" y="444"/>
                </a:cubicBezTo>
                <a:cubicBezTo>
                  <a:pt x="380" y="445"/>
                  <a:pt x="378" y="447"/>
                  <a:pt x="377" y="448"/>
                </a:cubicBezTo>
                <a:cubicBezTo>
                  <a:pt x="364" y="459"/>
                  <a:pt x="342" y="453"/>
                  <a:pt x="336" y="437"/>
                </a:cubicBezTo>
                <a:cubicBezTo>
                  <a:pt x="336" y="437"/>
                  <a:pt x="333" y="430"/>
                  <a:pt x="335" y="423"/>
                </a:cubicBezTo>
                <a:cubicBezTo>
                  <a:pt x="335" y="423"/>
                  <a:pt x="335" y="423"/>
                  <a:pt x="335" y="423"/>
                </a:cubicBezTo>
                <a:cubicBezTo>
                  <a:pt x="341" y="423"/>
                  <a:pt x="340" y="413"/>
                  <a:pt x="346" y="412"/>
                </a:cubicBezTo>
                <a:cubicBezTo>
                  <a:pt x="364" y="410"/>
                  <a:pt x="341" y="402"/>
                  <a:pt x="335" y="402"/>
                </a:cubicBezTo>
                <a:cubicBezTo>
                  <a:pt x="329" y="402"/>
                  <a:pt x="325" y="407"/>
                  <a:pt x="325" y="412"/>
                </a:cubicBezTo>
                <a:cubicBezTo>
                  <a:pt x="325" y="414"/>
                  <a:pt x="325" y="415"/>
                  <a:pt x="325" y="416"/>
                </a:cubicBezTo>
                <a:cubicBezTo>
                  <a:pt x="318" y="445"/>
                  <a:pt x="339" y="460"/>
                  <a:pt x="362" y="463"/>
                </a:cubicBezTo>
                <a:cubicBezTo>
                  <a:pt x="332" y="468"/>
                  <a:pt x="290" y="448"/>
                  <a:pt x="263" y="458"/>
                </a:cubicBezTo>
                <a:cubicBezTo>
                  <a:pt x="247" y="464"/>
                  <a:pt x="244" y="478"/>
                  <a:pt x="253" y="492"/>
                </a:cubicBezTo>
                <a:cubicBezTo>
                  <a:pt x="254" y="493"/>
                  <a:pt x="255" y="494"/>
                  <a:pt x="256" y="496"/>
                </a:cubicBezTo>
                <a:cubicBezTo>
                  <a:pt x="263" y="503"/>
                  <a:pt x="276" y="505"/>
                  <a:pt x="286" y="505"/>
                </a:cubicBezTo>
                <a:cubicBezTo>
                  <a:pt x="303" y="505"/>
                  <a:pt x="313" y="488"/>
                  <a:pt x="304" y="474"/>
                </a:cubicBezTo>
                <a:cubicBezTo>
                  <a:pt x="299" y="466"/>
                  <a:pt x="286" y="465"/>
                  <a:pt x="277" y="467"/>
                </a:cubicBezTo>
                <a:cubicBezTo>
                  <a:pt x="262" y="470"/>
                  <a:pt x="275" y="501"/>
                  <a:pt x="289" y="491"/>
                </a:cubicBezTo>
                <a:cubicBezTo>
                  <a:pt x="290" y="491"/>
                  <a:pt x="290" y="491"/>
                  <a:pt x="291" y="491"/>
                </a:cubicBezTo>
                <a:cubicBezTo>
                  <a:pt x="294" y="491"/>
                  <a:pt x="297" y="489"/>
                  <a:pt x="297" y="485"/>
                </a:cubicBezTo>
                <a:cubicBezTo>
                  <a:pt x="297" y="482"/>
                  <a:pt x="291" y="471"/>
                  <a:pt x="291" y="479"/>
                </a:cubicBezTo>
                <a:cubicBezTo>
                  <a:pt x="291" y="483"/>
                  <a:pt x="285" y="482"/>
                  <a:pt x="285" y="485"/>
                </a:cubicBezTo>
                <a:cubicBezTo>
                  <a:pt x="285" y="486"/>
                  <a:pt x="285" y="487"/>
                  <a:pt x="285" y="488"/>
                </a:cubicBezTo>
                <a:cubicBezTo>
                  <a:pt x="280" y="490"/>
                  <a:pt x="272" y="477"/>
                  <a:pt x="279" y="472"/>
                </a:cubicBezTo>
                <a:cubicBezTo>
                  <a:pt x="293" y="461"/>
                  <a:pt x="309" y="489"/>
                  <a:pt x="292" y="499"/>
                </a:cubicBezTo>
                <a:cubicBezTo>
                  <a:pt x="275" y="508"/>
                  <a:pt x="242" y="488"/>
                  <a:pt x="257" y="469"/>
                </a:cubicBezTo>
                <a:cubicBezTo>
                  <a:pt x="264" y="460"/>
                  <a:pt x="276" y="458"/>
                  <a:pt x="286" y="458"/>
                </a:cubicBezTo>
                <a:cubicBezTo>
                  <a:pt x="308" y="458"/>
                  <a:pt x="342" y="470"/>
                  <a:pt x="367" y="466"/>
                </a:cubicBezTo>
                <a:cubicBezTo>
                  <a:pt x="372" y="465"/>
                  <a:pt x="377" y="463"/>
                  <a:pt x="381" y="461"/>
                </a:cubicBezTo>
                <a:cubicBezTo>
                  <a:pt x="381" y="461"/>
                  <a:pt x="381" y="461"/>
                  <a:pt x="381" y="461"/>
                </a:cubicBezTo>
                <a:cubicBezTo>
                  <a:pt x="394" y="457"/>
                  <a:pt x="406" y="446"/>
                  <a:pt x="410" y="430"/>
                </a:cubicBezTo>
                <a:cubicBezTo>
                  <a:pt x="414" y="413"/>
                  <a:pt x="408" y="392"/>
                  <a:pt x="395" y="379"/>
                </a:cubicBezTo>
                <a:cubicBezTo>
                  <a:pt x="369" y="353"/>
                  <a:pt x="319" y="360"/>
                  <a:pt x="283" y="362"/>
                </a:cubicBezTo>
                <a:cubicBezTo>
                  <a:pt x="275" y="363"/>
                  <a:pt x="268" y="363"/>
                  <a:pt x="261" y="363"/>
                </a:cubicBezTo>
                <a:cubicBezTo>
                  <a:pt x="231" y="363"/>
                  <a:pt x="203" y="358"/>
                  <a:pt x="179" y="343"/>
                </a:cubicBezTo>
                <a:cubicBezTo>
                  <a:pt x="172" y="338"/>
                  <a:pt x="167" y="331"/>
                  <a:pt x="166" y="324"/>
                </a:cubicBezTo>
                <a:cubicBezTo>
                  <a:pt x="166" y="315"/>
                  <a:pt x="168" y="307"/>
                  <a:pt x="179" y="307"/>
                </a:cubicBezTo>
                <a:cubicBezTo>
                  <a:pt x="183" y="307"/>
                  <a:pt x="180" y="304"/>
                  <a:pt x="178" y="304"/>
                </a:cubicBezTo>
                <a:cubicBezTo>
                  <a:pt x="177" y="304"/>
                  <a:pt x="177" y="303"/>
                  <a:pt x="176" y="303"/>
                </a:cubicBezTo>
                <a:cubicBezTo>
                  <a:pt x="159" y="298"/>
                  <a:pt x="143" y="278"/>
                  <a:pt x="142" y="260"/>
                </a:cubicBezTo>
                <a:cubicBezTo>
                  <a:pt x="141" y="246"/>
                  <a:pt x="155" y="223"/>
                  <a:pt x="172" y="224"/>
                </a:cubicBezTo>
                <a:cubicBezTo>
                  <a:pt x="179" y="228"/>
                  <a:pt x="186" y="232"/>
                  <a:pt x="194" y="236"/>
                </a:cubicBezTo>
                <a:cubicBezTo>
                  <a:pt x="204" y="240"/>
                  <a:pt x="215" y="244"/>
                  <a:pt x="225" y="247"/>
                </a:cubicBezTo>
                <a:cubicBezTo>
                  <a:pt x="254" y="257"/>
                  <a:pt x="284" y="266"/>
                  <a:pt x="311" y="280"/>
                </a:cubicBezTo>
                <a:cubicBezTo>
                  <a:pt x="347" y="298"/>
                  <a:pt x="377" y="317"/>
                  <a:pt x="400" y="350"/>
                </a:cubicBezTo>
                <a:cubicBezTo>
                  <a:pt x="413" y="367"/>
                  <a:pt x="428" y="389"/>
                  <a:pt x="434" y="411"/>
                </a:cubicBezTo>
                <a:cubicBezTo>
                  <a:pt x="425" y="392"/>
                  <a:pt x="414" y="373"/>
                  <a:pt x="399" y="356"/>
                </a:cubicBezTo>
                <a:cubicBezTo>
                  <a:pt x="374" y="327"/>
                  <a:pt x="340" y="303"/>
                  <a:pt x="302" y="292"/>
                </a:cubicBezTo>
                <a:cubicBezTo>
                  <a:pt x="295" y="290"/>
                  <a:pt x="284" y="288"/>
                  <a:pt x="274" y="287"/>
                </a:cubicBezTo>
                <a:cubicBezTo>
                  <a:pt x="272" y="284"/>
                  <a:pt x="269" y="281"/>
                  <a:pt x="267" y="279"/>
                </a:cubicBezTo>
                <a:cubicBezTo>
                  <a:pt x="256" y="269"/>
                  <a:pt x="241" y="258"/>
                  <a:pt x="224" y="252"/>
                </a:cubicBezTo>
                <a:cubicBezTo>
                  <a:pt x="208" y="246"/>
                  <a:pt x="191" y="245"/>
                  <a:pt x="178" y="254"/>
                </a:cubicBezTo>
                <a:cubicBezTo>
                  <a:pt x="159" y="268"/>
                  <a:pt x="166" y="294"/>
                  <a:pt x="186" y="301"/>
                </a:cubicBezTo>
                <a:cubicBezTo>
                  <a:pt x="188" y="302"/>
                  <a:pt x="191" y="302"/>
                  <a:pt x="195" y="302"/>
                </a:cubicBezTo>
                <a:cubicBezTo>
                  <a:pt x="210" y="302"/>
                  <a:pt x="233" y="282"/>
                  <a:pt x="211" y="273"/>
                </a:cubicBezTo>
                <a:cubicBezTo>
                  <a:pt x="201" y="268"/>
                  <a:pt x="185" y="272"/>
                  <a:pt x="193" y="283"/>
                </a:cubicBezTo>
                <a:cubicBezTo>
                  <a:pt x="193" y="284"/>
                  <a:pt x="192" y="285"/>
                  <a:pt x="192" y="286"/>
                </a:cubicBezTo>
                <a:cubicBezTo>
                  <a:pt x="192" y="289"/>
                  <a:pt x="197" y="288"/>
                  <a:pt x="198" y="291"/>
                </a:cubicBezTo>
                <a:cubicBezTo>
                  <a:pt x="199" y="298"/>
                  <a:pt x="203" y="289"/>
                  <a:pt x="203" y="286"/>
                </a:cubicBezTo>
                <a:cubicBezTo>
                  <a:pt x="203" y="283"/>
                  <a:pt x="201" y="281"/>
                  <a:pt x="199" y="280"/>
                </a:cubicBezTo>
                <a:cubicBezTo>
                  <a:pt x="196" y="274"/>
                  <a:pt x="207" y="273"/>
                  <a:pt x="212" y="278"/>
                </a:cubicBezTo>
                <a:cubicBezTo>
                  <a:pt x="221" y="289"/>
                  <a:pt x="191" y="313"/>
                  <a:pt x="177" y="288"/>
                </a:cubicBezTo>
                <a:cubicBezTo>
                  <a:pt x="169" y="274"/>
                  <a:pt x="175" y="259"/>
                  <a:pt x="191" y="255"/>
                </a:cubicBezTo>
                <a:cubicBezTo>
                  <a:pt x="206" y="251"/>
                  <a:pt x="220" y="254"/>
                  <a:pt x="233" y="261"/>
                </a:cubicBezTo>
                <a:cubicBezTo>
                  <a:pt x="244" y="266"/>
                  <a:pt x="257" y="275"/>
                  <a:pt x="266" y="286"/>
                </a:cubicBezTo>
                <a:cubicBezTo>
                  <a:pt x="252" y="286"/>
                  <a:pt x="239" y="289"/>
                  <a:pt x="232" y="300"/>
                </a:cubicBezTo>
                <a:cubicBezTo>
                  <a:pt x="220" y="323"/>
                  <a:pt x="233" y="353"/>
                  <a:pt x="261" y="353"/>
                </a:cubicBezTo>
                <a:cubicBezTo>
                  <a:pt x="261" y="353"/>
                  <a:pt x="262" y="353"/>
                  <a:pt x="262" y="353"/>
                </a:cubicBezTo>
                <a:cubicBezTo>
                  <a:pt x="276" y="352"/>
                  <a:pt x="286" y="336"/>
                  <a:pt x="287" y="324"/>
                </a:cubicBezTo>
                <a:cubicBezTo>
                  <a:pt x="287" y="311"/>
                  <a:pt x="283" y="300"/>
                  <a:pt x="276" y="290"/>
                </a:cubicBezTo>
                <a:cubicBezTo>
                  <a:pt x="304" y="292"/>
                  <a:pt x="339" y="311"/>
                  <a:pt x="354" y="322"/>
                </a:cubicBezTo>
                <a:cubicBezTo>
                  <a:pt x="393" y="350"/>
                  <a:pt x="427" y="385"/>
                  <a:pt x="436" y="434"/>
                </a:cubicBezTo>
                <a:cubicBezTo>
                  <a:pt x="416" y="439"/>
                  <a:pt x="409" y="460"/>
                  <a:pt x="405" y="479"/>
                </a:cubicBezTo>
                <a:cubicBezTo>
                  <a:pt x="404" y="487"/>
                  <a:pt x="403" y="496"/>
                  <a:pt x="402" y="505"/>
                </a:cubicBezTo>
                <a:cubicBezTo>
                  <a:pt x="399" y="527"/>
                  <a:pt x="397" y="549"/>
                  <a:pt x="388" y="569"/>
                </a:cubicBezTo>
                <a:cubicBezTo>
                  <a:pt x="378" y="589"/>
                  <a:pt x="358" y="624"/>
                  <a:pt x="332" y="625"/>
                </a:cubicBezTo>
                <a:cubicBezTo>
                  <a:pt x="317" y="625"/>
                  <a:pt x="303" y="617"/>
                  <a:pt x="297" y="603"/>
                </a:cubicBezTo>
                <a:cubicBezTo>
                  <a:pt x="311" y="596"/>
                  <a:pt x="328" y="575"/>
                  <a:pt x="309" y="567"/>
                </a:cubicBezTo>
                <a:cubicBezTo>
                  <a:pt x="298" y="563"/>
                  <a:pt x="290" y="574"/>
                  <a:pt x="289" y="580"/>
                </a:cubicBezTo>
                <a:cubicBezTo>
                  <a:pt x="288" y="587"/>
                  <a:pt x="289" y="593"/>
                  <a:pt x="290" y="599"/>
                </a:cubicBezTo>
                <a:cubicBezTo>
                  <a:pt x="271" y="604"/>
                  <a:pt x="244" y="597"/>
                  <a:pt x="244" y="575"/>
                </a:cubicBezTo>
                <a:cubicBezTo>
                  <a:pt x="244" y="547"/>
                  <a:pt x="270" y="536"/>
                  <a:pt x="295" y="533"/>
                </a:cubicBezTo>
                <a:cubicBezTo>
                  <a:pt x="317" y="531"/>
                  <a:pt x="339" y="535"/>
                  <a:pt x="360" y="532"/>
                </a:cubicBezTo>
                <a:cubicBezTo>
                  <a:pt x="373" y="530"/>
                  <a:pt x="384" y="526"/>
                  <a:pt x="391" y="514"/>
                </a:cubicBezTo>
                <a:cubicBezTo>
                  <a:pt x="392" y="511"/>
                  <a:pt x="393" y="508"/>
                  <a:pt x="394" y="504"/>
                </a:cubicBezTo>
                <a:cubicBezTo>
                  <a:pt x="395" y="490"/>
                  <a:pt x="388" y="472"/>
                  <a:pt x="371" y="473"/>
                </a:cubicBezTo>
                <a:cubicBezTo>
                  <a:pt x="370" y="473"/>
                  <a:pt x="369" y="473"/>
                  <a:pt x="369" y="473"/>
                </a:cubicBezTo>
                <a:cubicBezTo>
                  <a:pt x="351" y="476"/>
                  <a:pt x="340" y="491"/>
                  <a:pt x="348" y="502"/>
                </a:cubicBezTo>
                <a:cubicBezTo>
                  <a:pt x="347" y="504"/>
                  <a:pt x="345" y="507"/>
                  <a:pt x="345" y="509"/>
                </a:cubicBezTo>
                <a:cubicBezTo>
                  <a:pt x="345" y="515"/>
                  <a:pt x="354" y="514"/>
                  <a:pt x="355" y="519"/>
                </a:cubicBezTo>
                <a:cubicBezTo>
                  <a:pt x="357" y="528"/>
                  <a:pt x="365" y="515"/>
                  <a:pt x="365" y="509"/>
                </a:cubicBezTo>
                <a:cubicBezTo>
                  <a:pt x="365" y="504"/>
                  <a:pt x="360" y="500"/>
                  <a:pt x="355" y="500"/>
                </a:cubicBezTo>
                <a:cubicBezTo>
                  <a:pt x="355" y="500"/>
                  <a:pt x="354" y="500"/>
                  <a:pt x="354" y="500"/>
                </a:cubicBezTo>
                <a:cubicBezTo>
                  <a:pt x="351" y="495"/>
                  <a:pt x="354" y="486"/>
                  <a:pt x="359" y="482"/>
                </a:cubicBezTo>
                <a:cubicBezTo>
                  <a:pt x="366" y="475"/>
                  <a:pt x="380" y="476"/>
                  <a:pt x="384" y="487"/>
                </a:cubicBezTo>
                <a:cubicBezTo>
                  <a:pt x="388" y="498"/>
                  <a:pt x="387" y="513"/>
                  <a:pt x="377" y="520"/>
                </a:cubicBezTo>
                <a:cubicBezTo>
                  <a:pt x="358" y="532"/>
                  <a:pt x="332" y="526"/>
                  <a:pt x="311" y="527"/>
                </a:cubicBezTo>
                <a:cubicBezTo>
                  <a:pt x="295" y="527"/>
                  <a:pt x="270" y="530"/>
                  <a:pt x="253" y="541"/>
                </a:cubicBezTo>
                <a:cubicBezTo>
                  <a:pt x="242" y="548"/>
                  <a:pt x="235" y="559"/>
                  <a:pt x="237" y="574"/>
                </a:cubicBezTo>
                <a:cubicBezTo>
                  <a:pt x="240" y="599"/>
                  <a:pt x="268" y="612"/>
                  <a:pt x="292" y="605"/>
                </a:cubicBezTo>
                <a:cubicBezTo>
                  <a:pt x="294" y="609"/>
                  <a:pt x="296" y="613"/>
                  <a:pt x="299" y="617"/>
                </a:cubicBezTo>
                <a:cubicBezTo>
                  <a:pt x="318" y="639"/>
                  <a:pt x="348" y="630"/>
                  <a:pt x="366" y="612"/>
                </a:cubicBezTo>
                <a:cubicBezTo>
                  <a:pt x="380" y="598"/>
                  <a:pt x="389" y="583"/>
                  <a:pt x="396" y="567"/>
                </a:cubicBezTo>
                <a:cubicBezTo>
                  <a:pt x="402" y="551"/>
                  <a:pt x="405" y="533"/>
                  <a:pt x="408" y="514"/>
                </a:cubicBezTo>
                <a:cubicBezTo>
                  <a:pt x="411" y="491"/>
                  <a:pt x="412" y="443"/>
                  <a:pt x="442" y="438"/>
                </a:cubicBezTo>
                <a:cubicBezTo>
                  <a:pt x="434" y="473"/>
                  <a:pt x="426" y="507"/>
                  <a:pt x="415" y="540"/>
                </a:cubicBezTo>
                <a:cubicBezTo>
                  <a:pt x="412" y="550"/>
                  <a:pt x="408" y="560"/>
                  <a:pt x="404" y="570"/>
                </a:cubicBezTo>
                <a:cubicBezTo>
                  <a:pt x="395" y="595"/>
                  <a:pt x="384" y="620"/>
                  <a:pt x="367" y="640"/>
                </a:cubicBezTo>
                <a:cubicBezTo>
                  <a:pt x="365" y="643"/>
                  <a:pt x="362" y="646"/>
                  <a:pt x="360" y="649"/>
                </a:cubicBezTo>
                <a:cubicBezTo>
                  <a:pt x="352" y="655"/>
                  <a:pt x="343" y="659"/>
                  <a:pt x="333" y="661"/>
                </a:cubicBezTo>
                <a:cubicBezTo>
                  <a:pt x="308" y="665"/>
                  <a:pt x="284" y="652"/>
                  <a:pt x="284" y="626"/>
                </a:cubicBezTo>
                <a:cubicBezTo>
                  <a:pt x="284" y="626"/>
                  <a:pt x="284" y="626"/>
                  <a:pt x="284" y="626"/>
                </a:cubicBezTo>
                <a:cubicBezTo>
                  <a:pt x="284" y="623"/>
                  <a:pt x="278" y="622"/>
                  <a:pt x="277" y="624"/>
                </a:cubicBezTo>
                <a:cubicBezTo>
                  <a:pt x="271" y="632"/>
                  <a:pt x="249" y="631"/>
                  <a:pt x="241" y="631"/>
                </a:cubicBezTo>
                <a:cubicBezTo>
                  <a:pt x="227" y="630"/>
                  <a:pt x="213" y="622"/>
                  <a:pt x="205" y="610"/>
                </a:cubicBezTo>
                <a:cubicBezTo>
                  <a:pt x="190" y="586"/>
                  <a:pt x="198" y="551"/>
                  <a:pt x="223" y="543"/>
                </a:cubicBezTo>
                <a:cubicBezTo>
                  <a:pt x="230" y="542"/>
                  <a:pt x="238" y="539"/>
                  <a:pt x="244" y="535"/>
                </a:cubicBezTo>
                <a:cubicBezTo>
                  <a:pt x="250" y="531"/>
                  <a:pt x="255" y="525"/>
                  <a:pt x="255" y="518"/>
                </a:cubicBezTo>
                <a:cubicBezTo>
                  <a:pt x="255" y="509"/>
                  <a:pt x="253" y="502"/>
                  <a:pt x="248" y="496"/>
                </a:cubicBezTo>
                <a:cubicBezTo>
                  <a:pt x="243" y="491"/>
                  <a:pt x="237" y="487"/>
                  <a:pt x="229" y="486"/>
                </a:cubicBezTo>
                <a:cubicBezTo>
                  <a:pt x="215" y="482"/>
                  <a:pt x="189" y="495"/>
                  <a:pt x="198" y="513"/>
                </a:cubicBezTo>
                <a:cubicBezTo>
                  <a:pt x="201" y="520"/>
                  <a:pt x="209" y="526"/>
                  <a:pt x="217" y="523"/>
                </a:cubicBezTo>
                <a:cubicBezTo>
                  <a:pt x="217" y="523"/>
                  <a:pt x="218" y="523"/>
                  <a:pt x="219" y="523"/>
                </a:cubicBezTo>
                <a:cubicBezTo>
                  <a:pt x="222" y="523"/>
                  <a:pt x="221" y="519"/>
                  <a:pt x="224" y="518"/>
                </a:cubicBezTo>
                <a:cubicBezTo>
                  <a:pt x="233" y="514"/>
                  <a:pt x="222" y="512"/>
                  <a:pt x="219" y="512"/>
                </a:cubicBezTo>
                <a:cubicBezTo>
                  <a:pt x="216" y="512"/>
                  <a:pt x="213" y="515"/>
                  <a:pt x="213" y="518"/>
                </a:cubicBezTo>
                <a:cubicBezTo>
                  <a:pt x="213" y="518"/>
                  <a:pt x="213" y="518"/>
                  <a:pt x="213" y="519"/>
                </a:cubicBezTo>
                <a:cubicBezTo>
                  <a:pt x="210" y="526"/>
                  <a:pt x="202" y="512"/>
                  <a:pt x="202" y="504"/>
                </a:cubicBezTo>
                <a:cubicBezTo>
                  <a:pt x="203" y="498"/>
                  <a:pt x="209" y="494"/>
                  <a:pt x="213" y="492"/>
                </a:cubicBezTo>
                <a:cubicBezTo>
                  <a:pt x="229" y="483"/>
                  <a:pt x="249" y="495"/>
                  <a:pt x="248" y="513"/>
                </a:cubicBezTo>
                <a:cubicBezTo>
                  <a:pt x="248" y="522"/>
                  <a:pt x="242" y="530"/>
                  <a:pt x="234" y="535"/>
                </a:cubicBezTo>
                <a:cubicBezTo>
                  <a:pt x="228" y="538"/>
                  <a:pt x="221" y="539"/>
                  <a:pt x="215" y="539"/>
                </a:cubicBezTo>
                <a:cubicBezTo>
                  <a:pt x="188" y="540"/>
                  <a:pt x="163" y="520"/>
                  <a:pt x="175" y="492"/>
                </a:cubicBezTo>
                <a:cubicBezTo>
                  <a:pt x="188" y="462"/>
                  <a:pt x="225" y="455"/>
                  <a:pt x="253" y="444"/>
                </a:cubicBezTo>
                <a:cubicBezTo>
                  <a:pt x="269" y="439"/>
                  <a:pt x="288" y="433"/>
                  <a:pt x="302" y="422"/>
                </a:cubicBezTo>
                <a:cubicBezTo>
                  <a:pt x="307" y="418"/>
                  <a:pt x="312" y="414"/>
                  <a:pt x="315" y="409"/>
                </a:cubicBezTo>
                <a:cubicBezTo>
                  <a:pt x="316" y="409"/>
                  <a:pt x="316" y="409"/>
                  <a:pt x="316" y="409"/>
                </a:cubicBezTo>
                <a:cubicBezTo>
                  <a:pt x="320" y="404"/>
                  <a:pt x="323" y="398"/>
                  <a:pt x="324" y="391"/>
                </a:cubicBezTo>
                <a:cubicBezTo>
                  <a:pt x="324" y="391"/>
                  <a:pt x="329" y="377"/>
                  <a:pt x="324" y="376"/>
                </a:cubicBezTo>
                <a:cubicBezTo>
                  <a:pt x="323" y="376"/>
                  <a:pt x="323" y="376"/>
                  <a:pt x="323" y="376"/>
                </a:cubicBezTo>
                <a:cubicBezTo>
                  <a:pt x="319" y="376"/>
                  <a:pt x="319" y="380"/>
                  <a:pt x="318" y="384"/>
                </a:cubicBezTo>
                <a:cubicBezTo>
                  <a:pt x="310" y="417"/>
                  <a:pt x="263" y="421"/>
                  <a:pt x="235" y="424"/>
                </a:cubicBezTo>
                <a:cubicBezTo>
                  <a:pt x="211" y="426"/>
                  <a:pt x="187" y="428"/>
                  <a:pt x="164" y="434"/>
                </a:cubicBezTo>
                <a:cubicBezTo>
                  <a:pt x="163" y="434"/>
                  <a:pt x="162" y="434"/>
                  <a:pt x="161" y="434"/>
                </a:cubicBezTo>
                <a:cubicBezTo>
                  <a:pt x="137" y="441"/>
                  <a:pt x="109" y="450"/>
                  <a:pt x="93" y="471"/>
                </a:cubicBezTo>
                <a:cubicBezTo>
                  <a:pt x="91" y="474"/>
                  <a:pt x="89" y="477"/>
                  <a:pt x="88" y="481"/>
                </a:cubicBezTo>
                <a:cubicBezTo>
                  <a:pt x="88" y="481"/>
                  <a:pt x="88" y="481"/>
                  <a:pt x="88" y="481"/>
                </a:cubicBezTo>
                <a:cubicBezTo>
                  <a:pt x="83" y="491"/>
                  <a:pt x="76" y="500"/>
                  <a:pt x="66" y="507"/>
                </a:cubicBezTo>
                <a:cubicBezTo>
                  <a:pt x="66" y="507"/>
                  <a:pt x="66" y="507"/>
                  <a:pt x="66" y="507"/>
                </a:cubicBezTo>
                <a:cubicBezTo>
                  <a:pt x="63" y="503"/>
                  <a:pt x="60" y="499"/>
                  <a:pt x="55" y="496"/>
                </a:cubicBezTo>
                <a:cubicBezTo>
                  <a:pt x="45" y="489"/>
                  <a:pt x="21" y="482"/>
                  <a:pt x="11" y="495"/>
                </a:cubicBezTo>
                <a:cubicBezTo>
                  <a:pt x="0" y="509"/>
                  <a:pt x="24" y="520"/>
                  <a:pt x="35" y="521"/>
                </a:cubicBezTo>
                <a:cubicBezTo>
                  <a:pt x="46" y="523"/>
                  <a:pt x="57" y="520"/>
                  <a:pt x="66" y="514"/>
                </a:cubicBezTo>
                <a:cubicBezTo>
                  <a:pt x="74" y="527"/>
                  <a:pt x="78" y="542"/>
                  <a:pt x="75" y="547"/>
                </a:cubicBezTo>
                <a:cubicBezTo>
                  <a:pt x="45" y="669"/>
                  <a:pt x="181" y="680"/>
                  <a:pt x="181" y="680"/>
                </a:cubicBezTo>
                <a:cubicBezTo>
                  <a:pt x="197" y="678"/>
                  <a:pt x="207" y="696"/>
                  <a:pt x="213" y="712"/>
                </a:cubicBezTo>
                <a:cubicBezTo>
                  <a:pt x="203" y="722"/>
                  <a:pt x="196" y="733"/>
                  <a:pt x="191" y="740"/>
                </a:cubicBezTo>
                <a:cubicBezTo>
                  <a:pt x="181" y="753"/>
                  <a:pt x="171" y="770"/>
                  <a:pt x="180" y="786"/>
                </a:cubicBezTo>
                <a:cubicBezTo>
                  <a:pt x="185" y="795"/>
                  <a:pt x="196" y="796"/>
                  <a:pt x="205" y="793"/>
                </a:cubicBezTo>
                <a:cubicBezTo>
                  <a:pt x="235" y="782"/>
                  <a:pt x="229" y="744"/>
                  <a:pt x="222" y="721"/>
                </a:cubicBezTo>
                <a:cubicBezTo>
                  <a:pt x="222" y="719"/>
                  <a:pt x="221" y="717"/>
                  <a:pt x="221" y="715"/>
                </a:cubicBezTo>
                <a:cubicBezTo>
                  <a:pt x="231" y="704"/>
                  <a:pt x="244" y="693"/>
                  <a:pt x="255" y="695"/>
                </a:cubicBezTo>
                <a:cubicBezTo>
                  <a:pt x="267" y="699"/>
                  <a:pt x="279" y="701"/>
                  <a:pt x="292" y="700"/>
                </a:cubicBezTo>
                <a:cubicBezTo>
                  <a:pt x="293" y="700"/>
                  <a:pt x="296" y="699"/>
                  <a:pt x="296" y="699"/>
                </a:cubicBezTo>
                <a:cubicBezTo>
                  <a:pt x="303" y="702"/>
                  <a:pt x="307" y="700"/>
                  <a:pt x="310" y="697"/>
                </a:cubicBezTo>
                <a:cubicBezTo>
                  <a:pt x="324" y="693"/>
                  <a:pt x="339" y="685"/>
                  <a:pt x="352" y="674"/>
                </a:cubicBezTo>
                <a:cubicBezTo>
                  <a:pt x="364" y="664"/>
                  <a:pt x="375" y="653"/>
                  <a:pt x="384" y="641"/>
                </a:cubicBezTo>
                <a:cubicBezTo>
                  <a:pt x="398" y="620"/>
                  <a:pt x="409" y="597"/>
                  <a:pt x="419" y="573"/>
                </a:cubicBezTo>
                <a:cubicBezTo>
                  <a:pt x="434" y="535"/>
                  <a:pt x="444" y="496"/>
                  <a:pt x="453" y="457"/>
                </a:cubicBezTo>
                <a:cubicBezTo>
                  <a:pt x="454" y="462"/>
                  <a:pt x="456" y="467"/>
                  <a:pt x="458" y="473"/>
                </a:cubicBezTo>
                <a:cubicBezTo>
                  <a:pt x="470" y="511"/>
                  <a:pt x="477" y="557"/>
                  <a:pt x="479" y="612"/>
                </a:cubicBezTo>
                <a:cubicBezTo>
                  <a:pt x="478" y="557"/>
                  <a:pt x="484" y="511"/>
                  <a:pt x="496" y="473"/>
                </a:cubicBezTo>
                <a:cubicBezTo>
                  <a:pt x="499" y="465"/>
                  <a:pt x="501" y="457"/>
                  <a:pt x="502" y="450"/>
                </a:cubicBezTo>
                <a:cubicBezTo>
                  <a:pt x="512" y="492"/>
                  <a:pt x="522" y="532"/>
                  <a:pt x="538" y="572"/>
                </a:cubicBezTo>
                <a:cubicBezTo>
                  <a:pt x="547" y="596"/>
                  <a:pt x="558" y="619"/>
                  <a:pt x="573" y="639"/>
                </a:cubicBezTo>
                <a:cubicBezTo>
                  <a:pt x="582" y="652"/>
                  <a:pt x="592" y="663"/>
                  <a:pt x="604" y="673"/>
                </a:cubicBezTo>
                <a:cubicBezTo>
                  <a:pt x="618" y="684"/>
                  <a:pt x="632" y="691"/>
                  <a:pt x="647" y="695"/>
                </a:cubicBezTo>
                <a:cubicBezTo>
                  <a:pt x="649" y="698"/>
                  <a:pt x="654" y="701"/>
                  <a:pt x="660" y="698"/>
                </a:cubicBezTo>
                <a:cubicBezTo>
                  <a:pt x="660" y="698"/>
                  <a:pt x="663" y="698"/>
                  <a:pt x="665" y="699"/>
                </a:cubicBezTo>
                <a:cubicBezTo>
                  <a:pt x="677" y="700"/>
                  <a:pt x="690" y="698"/>
                  <a:pt x="701" y="694"/>
                </a:cubicBezTo>
                <a:cubicBezTo>
                  <a:pt x="713" y="692"/>
                  <a:pt x="726" y="702"/>
                  <a:pt x="736" y="713"/>
                </a:cubicBezTo>
                <a:cubicBezTo>
                  <a:pt x="735" y="716"/>
                  <a:pt x="735" y="718"/>
                  <a:pt x="734" y="719"/>
                </a:cubicBezTo>
                <a:cubicBezTo>
                  <a:pt x="727" y="742"/>
                  <a:pt x="722" y="781"/>
                  <a:pt x="752" y="792"/>
                </a:cubicBezTo>
                <a:cubicBezTo>
                  <a:pt x="761" y="795"/>
                  <a:pt x="772" y="794"/>
                  <a:pt x="777" y="784"/>
                </a:cubicBezTo>
                <a:cubicBezTo>
                  <a:pt x="785" y="769"/>
                  <a:pt x="775" y="752"/>
                  <a:pt x="766" y="739"/>
                </a:cubicBezTo>
                <a:cubicBezTo>
                  <a:pt x="761" y="731"/>
                  <a:pt x="753" y="721"/>
                  <a:pt x="744" y="711"/>
                </a:cubicBezTo>
                <a:cubicBezTo>
                  <a:pt x="749" y="695"/>
                  <a:pt x="759" y="677"/>
                  <a:pt x="775" y="678"/>
                </a:cubicBezTo>
                <a:cubicBezTo>
                  <a:pt x="775" y="678"/>
                  <a:pt x="912" y="668"/>
                  <a:pt x="881" y="546"/>
                </a:cubicBezTo>
                <a:cubicBezTo>
                  <a:pt x="878" y="540"/>
                  <a:pt x="882" y="526"/>
                  <a:pt x="890" y="513"/>
                </a:cubicBezTo>
                <a:cubicBezTo>
                  <a:pt x="900" y="518"/>
                  <a:pt x="910" y="522"/>
                  <a:pt x="921" y="520"/>
                </a:cubicBezTo>
                <a:cubicBezTo>
                  <a:pt x="932" y="518"/>
                  <a:pt x="956" y="508"/>
                  <a:pt x="945" y="494"/>
                </a:cubicBezTo>
                <a:close/>
                <a:moveTo>
                  <a:pt x="655" y="593"/>
                </a:moveTo>
                <a:cubicBezTo>
                  <a:pt x="648" y="589"/>
                  <a:pt x="646" y="578"/>
                  <a:pt x="655" y="577"/>
                </a:cubicBezTo>
                <a:cubicBezTo>
                  <a:pt x="663" y="577"/>
                  <a:pt x="662" y="589"/>
                  <a:pt x="661" y="594"/>
                </a:cubicBezTo>
                <a:cubicBezTo>
                  <a:pt x="661" y="595"/>
                  <a:pt x="661" y="596"/>
                  <a:pt x="661" y="596"/>
                </a:cubicBezTo>
                <a:cubicBezTo>
                  <a:pt x="659" y="595"/>
                  <a:pt x="657" y="594"/>
                  <a:pt x="655" y="593"/>
                </a:cubicBezTo>
                <a:close/>
                <a:moveTo>
                  <a:pt x="687" y="288"/>
                </a:moveTo>
                <a:cubicBezTo>
                  <a:pt x="699" y="288"/>
                  <a:pt x="708" y="292"/>
                  <a:pt x="715" y="300"/>
                </a:cubicBezTo>
                <a:cubicBezTo>
                  <a:pt x="723" y="312"/>
                  <a:pt x="721" y="319"/>
                  <a:pt x="717" y="327"/>
                </a:cubicBezTo>
                <a:cubicBezTo>
                  <a:pt x="713" y="336"/>
                  <a:pt x="701" y="339"/>
                  <a:pt x="693" y="339"/>
                </a:cubicBezTo>
                <a:cubicBezTo>
                  <a:pt x="685" y="338"/>
                  <a:pt x="680" y="333"/>
                  <a:pt x="678" y="326"/>
                </a:cubicBezTo>
                <a:cubicBezTo>
                  <a:pt x="673" y="312"/>
                  <a:pt x="679" y="299"/>
                  <a:pt x="687" y="288"/>
                </a:cubicBezTo>
                <a:close/>
                <a:moveTo>
                  <a:pt x="835" y="170"/>
                </a:moveTo>
                <a:cubicBezTo>
                  <a:pt x="835" y="168"/>
                  <a:pt x="836" y="166"/>
                  <a:pt x="836" y="164"/>
                </a:cubicBezTo>
                <a:cubicBezTo>
                  <a:pt x="838" y="155"/>
                  <a:pt x="841" y="147"/>
                  <a:pt x="844" y="139"/>
                </a:cubicBezTo>
                <a:cubicBezTo>
                  <a:pt x="845" y="144"/>
                  <a:pt x="845" y="148"/>
                  <a:pt x="847" y="153"/>
                </a:cubicBezTo>
                <a:cubicBezTo>
                  <a:pt x="847" y="154"/>
                  <a:pt x="847" y="155"/>
                  <a:pt x="847" y="156"/>
                </a:cubicBezTo>
                <a:cubicBezTo>
                  <a:pt x="847" y="158"/>
                  <a:pt x="846" y="161"/>
                  <a:pt x="845" y="163"/>
                </a:cubicBezTo>
                <a:cubicBezTo>
                  <a:pt x="842" y="169"/>
                  <a:pt x="846" y="175"/>
                  <a:pt x="851" y="180"/>
                </a:cubicBezTo>
                <a:cubicBezTo>
                  <a:pt x="853" y="183"/>
                  <a:pt x="855" y="184"/>
                  <a:pt x="857" y="185"/>
                </a:cubicBezTo>
                <a:cubicBezTo>
                  <a:pt x="857" y="188"/>
                  <a:pt x="858" y="191"/>
                  <a:pt x="859" y="194"/>
                </a:cubicBezTo>
                <a:cubicBezTo>
                  <a:pt x="858" y="197"/>
                  <a:pt x="857" y="200"/>
                  <a:pt x="856" y="202"/>
                </a:cubicBezTo>
                <a:cubicBezTo>
                  <a:pt x="853" y="207"/>
                  <a:pt x="856" y="212"/>
                  <a:pt x="859" y="216"/>
                </a:cubicBezTo>
                <a:cubicBezTo>
                  <a:pt x="861" y="218"/>
                  <a:pt x="862" y="220"/>
                  <a:pt x="864" y="221"/>
                </a:cubicBezTo>
                <a:cubicBezTo>
                  <a:pt x="864" y="224"/>
                  <a:pt x="864" y="228"/>
                  <a:pt x="863" y="232"/>
                </a:cubicBezTo>
                <a:cubicBezTo>
                  <a:pt x="862" y="233"/>
                  <a:pt x="860" y="236"/>
                  <a:pt x="858" y="237"/>
                </a:cubicBezTo>
                <a:cubicBezTo>
                  <a:pt x="855" y="240"/>
                  <a:pt x="856" y="245"/>
                  <a:pt x="857" y="249"/>
                </a:cubicBezTo>
                <a:cubicBezTo>
                  <a:pt x="858" y="250"/>
                  <a:pt x="858" y="251"/>
                  <a:pt x="859" y="252"/>
                </a:cubicBezTo>
                <a:cubicBezTo>
                  <a:pt x="855" y="262"/>
                  <a:pt x="851" y="272"/>
                  <a:pt x="845" y="281"/>
                </a:cubicBezTo>
                <a:cubicBezTo>
                  <a:pt x="843" y="285"/>
                  <a:pt x="840" y="289"/>
                  <a:pt x="837" y="293"/>
                </a:cubicBezTo>
                <a:cubicBezTo>
                  <a:pt x="844" y="280"/>
                  <a:pt x="848" y="264"/>
                  <a:pt x="847" y="249"/>
                </a:cubicBezTo>
                <a:cubicBezTo>
                  <a:pt x="844" y="223"/>
                  <a:pt x="832" y="197"/>
                  <a:pt x="835" y="170"/>
                </a:cubicBezTo>
                <a:close/>
                <a:moveTo>
                  <a:pt x="797" y="151"/>
                </a:moveTo>
                <a:cubicBezTo>
                  <a:pt x="807" y="141"/>
                  <a:pt x="816" y="151"/>
                  <a:pt x="816" y="161"/>
                </a:cubicBezTo>
                <a:cubicBezTo>
                  <a:pt x="815" y="173"/>
                  <a:pt x="805" y="196"/>
                  <a:pt x="794" y="207"/>
                </a:cubicBezTo>
                <a:cubicBezTo>
                  <a:pt x="794" y="207"/>
                  <a:pt x="794" y="207"/>
                  <a:pt x="794" y="207"/>
                </a:cubicBezTo>
                <a:cubicBezTo>
                  <a:pt x="788" y="212"/>
                  <a:pt x="782" y="216"/>
                  <a:pt x="775" y="220"/>
                </a:cubicBezTo>
                <a:cubicBezTo>
                  <a:pt x="756" y="232"/>
                  <a:pt x="733" y="239"/>
                  <a:pt x="711" y="246"/>
                </a:cubicBezTo>
                <a:cubicBezTo>
                  <a:pt x="703" y="248"/>
                  <a:pt x="696" y="251"/>
                  <a:pt x="688" y="253"/>
                </a:cubicBezTo>
                <a:cubicBezTo>
                  <a:pt x="656" y="265"/>
                  <a:pt x="626" y="280"/>
                  <a:pt x="597" y="297"/>
                </a:cubicBezTo>
                <a:cubicBezTo>
                  <a:pt x="574" y="311"/>
                  <a:pt x="557" y="330"/>
                  <a:pt x="541" y="351"/>
                </a:cubicBezTo>
                <a:cubicBezTo>
                  <a:pt x="557" y="322"/>
                  <a:pt x="574" y="294"/>
                  <a:pt x="594" y="268"/>
                </a:cubicBezTo>
                <a:cubicBezTo>
                  <a:pt x="606" y="254"/>
                  <a:pt x="621" y="242"/>
                  <a:pt x="636" y="232"/>
                </a:cubicBezTo>
                <a:cubicBezTo>
                  <a:pt x="647" y="224"/>
                  <a:pt x="659" y="217"/>
                  <a:pt x="672" y="215"/>
                </a:cubicBezTo>
                <a:cubicBezTo>
                  <a:pt x="682" y="214"/>
                  <a:pt x="689" y="220"/>
                  <a:pt x="692" y="228"/>
                </a:cubicBezTo>
                <a:cubicBezTo>
                  <a:pt x="695" y="238"/>
                  <a:pt x="689" y="249"/>
                  <a:pt x="674" y="247"/>
                </a:cubicBezTo>
                <a:cubicBezTo>
                  <a:pt x="674" y="247"/>
                  <a:pt x="673" y="246"/>
                  <a:pt x="672" y="246"/>
                </a:cubicBezTo>
                <a:cubicBezTo>
                  <a:pt x="675" y="245"/>
                  <a:pt x="676" y="242"/>
                  <a:pt x="676" y="239"/>
                </a:cubicBezTo>
                <a:cubicBezTo>
                  <a:pt x="676" y="235"/>
                  <a:pt x="668" y="223"/>
                  <a:pt x="668" y="231"/>
                </a:cubicBezTo>
                <a:cubicBezTo>
                  <a:pt x="668" y="236"/>
                  <a:pt x="660" y="235"/>
                  <a:pt x="660" y="239"/>
                </a:cubicBezTo>
                <a:cubicBezTo>
                  <a:pt x="660" y="242"/>
                  <a:pt x="662" y="245"/>
                  <a:pt x="665" y="246"/>
                </a:cubicBezTo>
                <a:cubicBezTo>
                  <a:pt x="674" y="256"/>
                  <a:pt x="687" y="250"/>
                  <a:pt x="687" y="250"/>
                </a:cubicBezTo>
                <a:cubicBezTo>
                  <a:pt x="691" y="249"/>
                  <a:pt x="694" y="246"/>
                  <a:pt x="696" y="242"/>
                </a:cubicBezTo>
                <a:cubicBezTo>
                  <a:pt x="702" y="231"/>
                  <a:pt x="699" y="218"/>
                  <a:pt x="687" y="213"/>
                </a:cubicBezTo>
                <a:cubicBezTo>
                  <a:pt x="677" y="208"/>
                  <a:pt x="666" y="211"/>
                  <a:pt x="656" y="215"/>
                </a:cubicBezTo>
                <a:cubicBezTo>
                  <a:pt x="647" y="218"/>
                  <a:pt x="638" y="223"/>
                  <a:pt x="630" y="228"/>
                </a:cubicBezTo>
                <a:cubicBezTo>
                  <a:pt x="660" y="202"/>
                  <a:pt x="692" y="191"/>
                  <a:pt x="733" y="185"/>
                </a:cubicBezTo>
                <a:cubicBezTo>
                  <a:pt x="754" y="182"/>
                  <a:pt x="776" y="176"/>
                  <a:pt x="790" y="160"/>
                </a:cubicBezTo>
                <a:cubicBezTo>
                  <a:pt x="792" y="157"/>
                  <a:pt x="795" y="154"/>
                  <a:pt x="797" y="151"/>
                </a:cubicBezTo>
                <a:cubicBezTo>
                  <a:pt x="797" y="151"/>
                  <a:pt x="797" y="151"/>
                  <a:pt x="797" y="151"/>
                </a:cubicBezTo>
                <a:close/>
                <a:moveTo>
                  <a:pt x="791" y="148"/>
                </a:moveTo>
                <a:cubicBezTo>
                  <a:pt x="790" y="151"/>
                  <a:pt x="789" y="153"/>
                  <a:pt x="787" y="156"/>
                </a:cubicBezTo>
                <a:cubicBezTo>
                  <a:pt x="768" y="181"/>
                  <a:pt x="734" y="180"/>
                  <a:pt x="707" y="185"/>
                </a:cubicBezTo>
                <a:cubicBezTo>
                  <a:pt x="692" y="189"/>
                  <a:pt x="677" y="193"/>
                  <a:pt x="664" y="200"/>
                </a:cubicBezTo>
                <a:cubicBezTo>
                  <a:pt x="656" y="203"/>
                  <a:pt x="649" y="208"/>
                  <a:pt x="641" y="213"/>
                </a:cubicBezTo>
                <a:cubicBezTo>
                  <a:pt x="651" y="204"/>
                  <a:pt x="662" y="196"/>
                  <a:pt x="673" y="188"/>
                </a:cubicBezTo>
                <a:cubicBezTo>
                  <a:pt x="697" y="171"/>
                  <a:pt x="709" y="149"/>
                  <a:pt x="728" y="129"/>
                </a:cubicBezTo>
                <a:cubicBezTo>
                  <a:pt x="728" y="129"/>
                  <a:pt x="728" y="129"/>
                  <a:pt x="728" y="129"/>
                </a:cubicBezTo>
                <a:cubicBezTo>
                  <a:pt x="738" y="119"/>
                  <a:pt x="750" y="111"/>
                  <a:pt x="762" y="105"/>
                </a:cubicBezTo>
                <a:cubicBezTo>
                  <a:pt x="796" y="89"/>
                  <a:pt x="801" y="125"/>
                  <a:pt x="791" y="148"/>
                </a:cubicBezTo>
                <a:close/>
                <a:moveTo>
                  <a:pt x="601" y="236"/>
                </a:moveTo>
                <a:cubicBezTo>
                  <a:pt x="636" y="185"/>
                  <a:pt x="674" y="133"/>
                  <a:pt x="720" y="90"/>
                </a:cubicBezTo>
                <a:cubicBezTo>
                  <a:pt x="731" y="86"/>
                  <a:pt x="730" y="101"/>
                  <a:pt x="730" y="101"/>
                </a:cubicBezTo>
                <a:cubicBezTo>
                  <a:pt x="730" y="110"/>
                  <a:pt x="727" y="119"/>
                  <a:pt x="722" y="127"/>
                </a:cubicBezTo>
                <a:cubicBezTo>
                  <a:pt x="716" y="137"/>
                  <a:pt x="708" y="147"/>
                  <a:pt x="700" y="157"/>
                </a:cubicBezTo>
                <a:cubicBezTo>
                  <a:pt x="689" y="172"/>
                  <a:pt x="674" y="183"/>
                  <a:pt x="659" y="193"/>
                </a:cubicBezTo>
                <a:cubicBezTo>
                  <a:pt x="637" y="209"/>
                  <a:pt x="619" y="226"/>
                  <a:pt x="603" y="247"/>
                </a:cubicBezTo>
                <a:cubicBezTo>
                  <a:pt x="576" y="277"/>
                  <a:pt x="554" y="314"/>
                  <a:pt x="535" y="349"/>
                </a:cubicBezTo>
                <a:cubicBezTo>
                  <a:pt x="553" y="309"/>
                  <a:pt x="578" y="271"/>
                  <a:pt x="601" y="236"/>
                </a:cubicBezTo>
                <a:close/>
                <a:moveTo>
                  <a:pt x="119" y="295"/>
                </a:moveTo>
                <a:cubicBezTo>
                  <a:pt x="117" y="291"/>
                  <a:pt x="114" y="286"/>
                  <a:pt x="111" y="282"/>
                </a:cubicBezTo>
                <a:cubicBezTo>
                  <a:pt x="106" y="273"/>
                  <a:pt x="101" y="263"/>
                  <a:pt x="98" y="253"/>
                </a:cubicBezTo>
                <a:cubicBezTo>
                  <a:pt x="98" y="252"/>
                  <a:pt x="99" y="251"/>
                  <a:pt x="99" y="250"/>
                </a:cubicBezTo>
                <a:cubicBezTo>
                  <a:pt x="101" y="246"/>
                  <a:pt x="102" y="241"/>
                  <a:pt x="98" y="239"/>
                </a:cubicBezTo>
                <a:cubicBezTo>
                  <a:pt x="96" y="237"/>
                  <a:pt x="95" y="235"/>
                  <a:pt x="93" y="233"/>
                </a:cubicBezTo>
                <a:cubicBezTo>
                  <a:pt x="93" y="230"/>
                  <a:pt x="93" y="226"/>
                  <a:pt x="93" y="222"/>
                </a:cubicBezTo>
                <a:cubicBezTo>
                  <a:pt x="94" y="221"/>
                  <a:pt x="96" y="220"/>
                  <a:pt x="97" y="217"/>
                </a:cubicBezTo>
                <a:cubicBezTo>
                  <a:pt x="101" y="213"/>
                  <a:pt x="104" y="208"/>
                  <a:pt x="100" y="203"/>
                </a:cubicBezTo>
                <a:cubicBezTo>
                  <a:pt x="99" y="201"/>
                  <a:pt x="98" y="198"/>
                  <a:pt x="97" y="196"/>
                </a:cubicBezTo>
                <a:cubicBezTo>
                  <a:pt x="98" y="193"/>
                  <a:pt x="99" y="190"/>
                  <a:pt x="100" y="187"/>
                </a:cubicBezTo>
                <a:cubicBezTo>
                  <a:pt x="102" y="186"/>
                  <a:pt x="104" y="184"/>
                  <a:pt x="106" y="182"/>
                </a:cubicBezTo>
                <a:cubicBezTo>
                  <a:pt x="111" y="176"/>
                  <a:pt x="115" y="171"/>
                  <a:pt x="111" y="164"/>
                </a:cubicBezTo>
                <a:cubicBezTo>
                  <a:pt x="110" y="162"/>
                  <a:pt x="110" y="160"/>
                  <a:pt x="109" y="157"/>
                </a:cubicBezTo>
                <a:cubicBezTo>
                  <a:pt x="109" y="156"/>
                  <a:pt x="109" y="155"/>
                  <a:pt x="110" y="155"/>
                </a:cubicBezTo>
                <a:cubicBezTo>
                  <a:pt x="111" y="149"/>
                  <a:pt x="112" y="145"/>
                  <a:pt x="112" y="140"/>
                </a:cubicBezTo>
                <a:cubicBezTo>
                  <a:pt x="116" y="148"/>
                  <a:pt x="119" y="157"/>
                  <a:pt x="120" y="165"/>
                </a:cubicBezTo>
                <a:cubicBezTo>
                  <a:pt x="121" y="167"/>
                  <a:pt x="121" y="169"/>
                  <a:pt x="121" y="172"/>
                </a:cubicBezTo>
                <a:cubicBezTo>
                  <a:pt x="124" y="199"/>
                  <a:pt x="112" y="224"/>
                  <a:pt x="110" y="250"/>
                </a:cubicBezTo>
                <a:cubicBezTo>
                  <a:pt x="109" y="265"/>
                  <a:pt x="113" y="281"/>
                  <a:pt x="119" y="295"/>
                </a:cubicBezTo>
                <a:close/>
                <a:moveTo>
                  <a:pt x="194" y="106"/>
                </a:moveTo>
                <a:cubicBezTo>
                  <a:pt x="207" y="112"/>
                  <a:pt x="219" y="120"/>
                  <a:pt x="229" y="130"/>
                </a:cubicBezTo>
                <a:cubicBezTo>
                  <a:pt x="229" y="130"/>
                  <a:pt x="229" y="130"/>
                  <a:pt x="229" y="130"/>
                </a:cubicBezTo>
                <a:cubicBezTo>
                  <a:pt x="247" y="151"/>
                  <a:pt x="260" y="172"/>
                  <a:pt x="283" y="189"/>
                </a:cubicBezTo>
                <a:cubicBezTo>
                  <a:pt x="294" y="197"/>
                  <a:pt x="305" y="205"/>
                  <a:pt x="315" y="214"/>
                </a:cubicBezTo>
                <a:cubicBezTo>
                  <a:pt x="308" y="209"/>
                  <a:pt x="300" y="205"/>
                  <a:pt x="293" y="201"/>
                </a:cubicBezTo>
                <a:cubicBezTo>
                  <a:pt x="279" y="194"/>
                  <a:pt x="265" y="190"/>
                  <a:pt x="250" y="187"/>
                </a:cubicBezTo>
                <a:cubicBezTo>
                  <a:pt x="222" y="181"/>
                  <a:pt x="188" y="182"/>
                  <a:pt x="170" y="157"/>
                </a:cubicBezTo>
                <a:cubicBezTo>
                  <a:pt x="168" y="155"/>
                  <a:pt x="166" y="152"/>
                  <a:pt x="165" y="149"/>
                </a:cubicBezTo>
                <a:cubicBezTo>
                  <a:pt x="155" y="126"/>
                  <a:pt x="160" y="90"/>
                  <a:pt x="194" y="106"/>
                </a:cubicBezTo>
                <a:close/>
                <a:moveTo>
                  <a:pt x="360" y="298"/>
                </a:moveTo>
                <a:cubicBezTo>
                  <a:pt x="331" y="281"/>
                  <a:pt x="300" y="266"/>
                  <a:pt x="269" y="255"/>
                </a:cubicBezTo>
                <a:cubicBezTo>
                  <a:pt x="261" y="252"/>
                  <a:pt x="253" y="249"/>
                  <a:pt x="245" y="247"/>
                </a:cubicBezTo>
                <a:cubicBezTo>
                  <a:pt x="224" y="240"/>
                  <a:pt x="201" y="234"/>
                  <a:pt x="181" y="221"/>
                </a:cubicBezTo>
                <a:cubicBezTo>
                  <a:pt x="174" y="217"/>
                  <a:pt x="168" y="213"/>
                  <a:pt x="163" y="208"/>
                </a:cubicBezTo>
                <a:cubicBezTo>
                  <a:pt x="163" y="208"/>
                  <a:pt x="162" y="208"/>
                  <a:pt x="162" y="208"/>
                </a:cubicBezTo>
                <a:cubicBezTo>
                  <a:pt x="151" y="197"/>
                  <a:pt x="141" y="174"/>
                  <a:pt x="141" y="162"/>
                </a:cubicBezTo>
                <a:cubicBezTo>
                  <a:pt x="141" y="152"/>
                  <a:pt x="149" y="142"/>
                  <a:pt x="160" y="152"/>
                </a:cubicBezTo>
                <a:cubicBezTo>
                  <a:pt x="160" y="152"/>
                  <a:pt x="160" y="152"/>
                  <a:pt x="160" y="152"/>
                </a:cubicBezTo>
                <a:cubicBezTo>
                  <a:pt x="162" y="155"/>
                  <a:pt x="164" y="159"/>
                  <a:pt x="166" y="161"/>
                </a:cubicBezTo>
                <a:cubicBezTo>
                  <a:pt x="180" y="178"/>
                  <a:pt x="203" y="183"/>
                  <a:pt x="223" y="186"/>
                </a:cubicBezTo>
                <a:cubicBezTo>
                  <a:pt x="264" y="193"/>
                  <a:pt x="297" y="203"/>
                  <a:pt x="326" y="230"/>
                </a:cubicBezTo>
                <a:cubicBezTo>
                  <a:pt x="318" y="224"/>
                  <a:pt x="309" y="220"/>
                  <a:pt x="301" y="216"/>
                </a:cubicBezTo>
                <a:cubicBezTo>
                  <a:pt x="291" y="212"/>
                  <a:pt x="280" y="209"/>
                  <a:pt x="269" y="214"/>
                </a:cubicBezTo>
                <a:cubicBezTo>
                  <a:pt x="258" y="219"/>
                  <a:pt x="254" y="233"/>
                  <a:pt x="260" y="243"/>
                </a:cubicBezTo>
                <a:cubicBezTo>
                  <a:pt x="263" y="247"/>
                  <a:pt x="266" y="250"/>
                  <a:pt x="270" y="252"/>
                </a:cubicBezTo>
                <a:cubicBezTo>
                  <a:pt x="270" y="252"/>
                  <a:pt x="283" y="257"/>
                  <a:pt x="292" y="248"/>
                </a:cubicBezTo>
                <a:cubicBezTo>
                  <a:pt x="295" y="246"/>
                  <a:pt x="296" y="244"/>
                  <a:pt x="296" y="241"/>
                </a:cubicBezTo>
                <a:cubicBezTo>
                  <a:pt x="296" y="236"/>
                  <a:pt x="288" y="237"/>
                  <a:pt x="288" y="233"/>
                </a:cubicBezTo>
                <a:cubicBezTo>
                  <a:pt x="289" y="224"/>
                  <a:pt x="280" y="236"/>
                  <a:pt x="280" y="241"/>
                </a:cubicBezTo>
                <a:cubicBezTo>
                  <a:pt x="280" y="243"/>
                  <a:pt x="282" y="246"/>
                  <a:pt x="284" y="247"/>
                </a:cubicBezTo>
                <a:cubicBezTo>
                  <a:pt x="283" y="248"/>
                  <a:pt x="282" y="248"/>
                  <a:pt x="282" y="248"/>
                </a:cubicBezTo>
                <a:cubicBezTo>
                  <a:pt x="268" y="250"/>
                  <a:pt x="261" y="240"/>
                  <a:pt x="265" y="229"/>
                </a:cubicBezTo>
                <a:cubicBezTo>
                  <a:pt x="268" y="221"/>
                  <a:pt x="275" y="215"/>
                  <a:pt x="284" y="216"/>
                </a:cubicBezTo>
                <a:cubicBezTo>
                  <a:pt x="297" y="218"/>
                  <a:pt x="310" y="226"/>
                  <a:pt x="320" y="233"/>
                </a:cubicBezTo>
                <a:cubicBezTo>
                  <a:pt x="335" y="243"/>
                  <a:pt x="350" y="255"/>
                  <a:pt x="362" y="269"/>
                </a:cubicBezTo>
                <a:cubicBezTo>
                  <a:pt x="382" y="295"/>
                  <a:pt x="399" y="324"/>
                  <a:pt x="415" y="352"/>
                </a:cubicBezTo>
                <a:cubicBezTo>
                  <a:pt x="400" y="331"/>
                  <a:pt x="382" y="312"/>
                  <a:pt x="360" y="298"/>
                </a:cubicBezTo>
                <a:close/>
                <a:moveTo>
                  <a:pt x="354" y="248"/>
                </a:moveTo>
                <a:cubicBezTo>
                  <a:pt x="338" y="228"/>
                  <a:pt x="319" y="210"/>
                  <a:pt x="297" y="195"/>
                </a:cubicBezTo>
                <a:cubicBezTo>
                  <a:pt x="282" y="184"/>
                  <a:pt x="267" y="173"/>
                  <a:pt x="256" y="158"/>
                </a:cubicBezTo>
                <a:cubicBezTo>
                  <a:pt x="248" y="148"/>
                  <a:pt x="241" y="138"/>
                  <a:pt x="234" y="128"/>
                </a:cubicBezTo>
                <a:cubicBezTo>
                  <a:pt x="230" y="120"/>
                  <a:pt x="227" y="111"/>
                  <a:pt x="226" y="103"/>
                </a:cubicBezTo>
                <a:cubicBezTo>
                  <a:pt x="226" y="102"/>
                  <a:pt x="226" y="87"/>
                  <a:pt x="237" y="92"/>
                </a:cubicBezTo>
                <a:cubicBezTo>
                  <a:pt x="283" y="134"/>
                  <a:pt x="321" y="186"/>
                  <a:pt x="355" y="237"/>
                </a:cubicBezTo>
                <a:cubicBezTo>
                  <a:pt x="378" y="272"/>
                  <a:pt x="403" y="310"/>
                  <a:pt x="421" y="351"/>
                </a:cubicBezTo>
                <a:cubicBezTo>
                  <a:pt x="402" y="316"/>
                  <a:pt x="381" y="279"/>
                  <a:pt x="354" y="248"/>
                </a:cubicBezTo>
                <a:close/>
                <a:moveTo>
                  <a:pt x="279" y="327"/>
                </a:moveTo>
                <a:cubicBezTo>
                  <a:pt x="277" y="334"/>
                  <a:pt x="271" y="339"/>
                  <a:pt x="263" y="340"/>
                </a:cubicBezTo>
                <a:cubicBezTo>
                  <a:pt x="255" y="340"/>
                  <a:pt x="244" y="337"/>
                  <a:pt x="239" y="328"/>
                </a:cubicBezTo>
                <a:cubicBezTo>
                  <a:pt x="235" y="320"/>
                  <a:pt x="233" y="313"/>
                  <a:pt x="242" y="302"/>
                </a:cubicBezTo>
                <a:cubicBezTo>
                  <a:pt x="248" y="293"/>
                  <a:pt x="258" y="290"/>
                  <a:pt x="269" y="289"/>
                </a:cubicBezTo>
                <a:cubicBezTo>
                  <a:pt x="278" y="300"/>
                  <a:pt x="283" y="313"/>
                  <a:pt x="279" y="327"/>
                </a:cubicBezTo>
                <a:close/>
                <a:moveTo>
                  <a:pt x="295" y="595"/>
                </a:moveTo>
                <a:cubicBezTo>
                  <a:pt x="295" y="591"/>
                  <a:pt x="293" y="578"/>
                  <a:pt x="302" y="579"/>
                </a:cubicBezTo>
                <a:cubicBezTo>
                  <a:pt x="310" y="579"/>
                  <a:pt x="308" y="590"/>
                  <a:pt x="302" y="594"/>
                </a:cubicBezTo>
                <a:cubicBezTo>
                  <a:pt x="300" y="595"/>
                  <a:pt x="298" y="596"/>
                  <a:pt x="296" y="597"/>
                </a:cubicBezTo>
                <a:cubicBezTo>
                  <a:pt x="295" y="597"/>
                  <a:pt x="295" y="596"/>
                  <a:pt x="295" y="595"/>
                </a:cubicBezTo>
                <a:close/>
                <a:moveTo>
                  <a:pt x="226" y="449"/>
                </a:moveTo>
                <a:cubicBezTo>
                  <a:pt x="207" y="455"/>
                  <a:pt x="182" y="465"/>
                  <a:pt x="171" y="483"/>
                </a:cubicBezTo>
                <a:cubicBezTo>
                  <a:pt x="157" y="509"/>
                  <a:pt x="171" y="533"/>
                  <a:pt x="194" y="541"/>
                </a:cubicBezTo>
                <a:cubicBezTo>
                  <a:pt x="171" y="540"/>
                  <a:pt x="149" y="531"/>
                  <a:pt x="141" y="509"/>
                </a:cubicBezTo>
                <a:cubicBezTo>
                  <a:pt x="128" y="453"/>
                  <a:pt x="202" y="443"/>
                  <a:pt x="241" y="439"/>
                </a:cubicBezTo>
                <a:cubicBezTo>
                  <a:pt x="249" y="438"/>
                  <a:pt x="257" y="437"/>
                  <a:pt x="265" y="436"/>
                </a:cubicBezTo>
                <a:cubicBezTo>
                  <a:pt x="251" y="441"/>
                  <a:pt x="237" y="445"/>
                  <a:pt x="226" y="449"/>
                </a:cubicBezTo>
                <a:close/>
                <a:moveTo>
                  <a:pt x="158" y="445"/>
                </a:moveTo>
                <a:cubicBezTo>
                  <a:pt x="174" y="440"/>
                  <a:pt x="191" y="437"/>
                  <a:pt x="208" y="434"/>
                </a:cubicBezTo>
                <a:cubicBezTo>
                  <a:pt x="228" y="432"/>
                  <a:pt x="258" y="433"/>
                  <a:pt x="282" y="427"/>
                </a:cubicBezTo>
                <a:cubicBezTo>
                  <a:pt x="259" y="436"/>
                  <a:pt x="229" y="436"/>
                  <a:pt x="204" y="440"/>
                </a:cubicBezTo>
                <a:cubicBezTo>
                  <a:pt x="180" y="443"/>
                  <a:pt x="150" y="455"/>
                  <a:pt x="139" y="476"/>
                </a:cubicBezTo>
                <a:cubicBezTo>
                  <a:pt x="141" y="463"/>
                  <a:pt x="147" y="452"/>
                  <a:pt x="158" y="445"/>
                </a:cubicBezTo>
                <a:close/>
                <a:moveTo>
                  <a:pt x="749" y="433"/>
                </a:moveTo>
                <a:cubicBezTo>
                  <a:pt x="765" y="435"/>
                  <a:pt x="782" y="439"/>
                  <a:pt x="798" y="444"/>
                </a:cubicBezTo>
                <a:cubicBezTo>
                  <a:pt x="810" y="450"/>
                  <a:pt x="816" y="462"/>
                  <a:pt x="818" y="474"/>
                </a:cubicBezTo>
                <a:cubicBezTo>
                  <a:pt x="806" y="454"/>
                  <a:pt x="777" y="442"/>
                  <a:pt x="752" y="438"/>
                </a:cubicBezTo>
                <a:cubicBezTo>
                  <a:pt x="727" y="435"/>
                  <a:pt x="698" y="435"/>
                  <a:pt x="674" y="426"/>
                </a:cubicBezTo>
                <a:cubicBezTo>
                  <a:pt x="699" y="432"/>
                  <a:pt x="728" y="430"/>
                  <a:pt x="749" y="433"/>
                </a:cubicBezTo>
                <a:close/>
                <a:moveTo>
                  <a:pt x="785" y="482"/>
                </a:moveTo>
                <a:cubicBezTo>
                  <a:pt x="775" y="463"/>
                  <a:pt x="750" y="454"/>
                  <a:pt x="730" y="447"/>
                </a:cubicBezTo>
                <a:cubicBezTo>
                  <a:pt x="719" y="444"/>
                  <a:pt x="705" y="440"/>
                  <a:pt x="692" y="435"/>
                </a:cubicBezTo>
                <a:cubicBezTo>
                  <a:pt x="699" y="436"/>
                  <a:pt x="707" y="437"/>
                  <a:pt x="715" y="438"/>
                </a:cubicBezTo>
                <a:cubicBezTo>
                  <a:pt x="754" y="442"/>
                  <a:pt x="828" y="451"/>
                  <a:pt x="815" y="507"/>
                </a:cubicBezTo>
                <a:cubicBezTo>
                  <a:pt x="807" y="530"/>
                  <a:pt x="786" y="539"/>
                  <a:pt x="763" y="540"/>
                </a:cubicBezTo>
                <a:cubicBezTo>
                  <a:pt x="785" y="531"/>
                  <a:pt x="800" y="508"/>
                  <a:pt x="785" y="48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2" name="Freeform 98"/>
          <p:cNvSpPr>
            <a:spLocks/>
          </p:cNvSpPr>
          <p:nvPr/>
        </p:nvSpPr>
        <p:spPr bwMode="auto">
          <a:xfrm>
            <a:off x="4073526" y="6288088"/>
            <a:ext cx="249238" cy="68263"/>
          </a:xfrm>
          <a:custGeom>
            <a:avLst/>
            <a:gdLst/>
            <a:ahLst/>
            <a:cxnLst>
              <a:cxn ang="0">
                <a:pos x="12" y="27"/>
              </a:cxn>
              <a:cxn ang="0">
                <a:pos x="37" y="62"/>
              </a:cxn>
              <a:cxn ang="0">
                <a:pos x="226" y="14"/>
              </a:cxn>
              <a:cxn ang="0">
                <a:pos x="113" y="6"/>
              </a:cxn>
              <a:cxn ang="0">
                <a:pos x="0" y="19"/>
              </a:cxn>
              <a:cxn ang="0">
                <a:pos x="12" y="27"/>
              </a:cxn>
            </a:cxnLst>
            <a:rect l="0" t="0" r="r" b="b"/>
            <a:pathLst>
              <a:path w="226" h="62">
                <a:moveTo>
                  <a:pt x="12" y="27"/>
                </a:moveTo>
                <a:cubicBezTo>
                  <a:pt x="25" y="36"/>
                  <a:pt x="33" y="47"/>
                  <a:pt x="37" y="62"/>
                </a:cubicBezTo>
                <a:cubicBezTo>
                  <a:pt x="78" y="24"/>
                  <a:pt x="161" y="2"/>
                  <a:pt x="226" y="14"/>
                </a:cubicBezTo>
                <a:cubicBezTo>
                  <a:pt x="192" y="3"/>
                  <a:pt x="153" y="0"/>
                  <a:pt x="113" y="6"/>
                </a:cubicBezTo>
                <a:cubicBezTo>
                  <a:pt x="77" y="12"/>
                  <a:pt x="38" y="22"/>
                  <a:pt x="0" y="19"/>
                </a:cubicBezTo>
                <a:cubicBezTo>
                  <a:pt x="5" y="21"/>
                  <a:pt x="9" y="24"/>
                  <a:pt x="12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3" name="Freeform 99"/>
          <p:cNvSpPr>
            <a:spLocks/>
          </p:cNvSpPr>
          <p:nvPr/>
        </p:nvSpPr>
        <p:spPr bwMode="auto">
          <a:xfrm>
            <a:off x="3935414" y="6356350"/>
            <a:ext cx="176213" cy="141288"/>
          </a:xfrm>
          <a:custGeom>
            <a:avLst/>
            <a:gdLst/>
            <a:ahLst/>
            <a:cxnLst>
              <a:cxn ang="0">
                <a:pos x="42" y="70"/>
              </a:cxn>
              <a:cxn ang="0">
                <a:pos x="0" y="65"/>
              </a:cxn>
              <a:cxn ang="0">
                <a:pos x="150" y="78"/>
              </a:cxn>
              <a:cxn ang="0">
                <a:pos x="152" y="0"/>
              </a:cxn>
              <a:cxn ang="0">
                <a:pos x="42" y="70"/>
              </a:cxn>
            </a:cxnLst>
            <a:rect l="0" t="0" r="r" b="b"/>
            <a:pathLst>
              <a:path w="159" h="127">
                <a:moveTo>
                  <a:pt x="42" y="70"/>
                </a:moveTo>
                <a:cubicBezTo>
                  <a:pt x="27" y="70"/>
                  <a:pt x="14" y="68"/>
                  <a:pt x="0" y="65"/>
                </a:cubicBezTo>
                <a:cubicBezTo>
                  <a:pt x="46" y="103"/>
                  <a:pt x="105" y="127"/>
                  <a:pt x="150" y="78"/>
                </a:cubicBezTo>
                <a:cubicBezTo>
                  <a:pt x="153" y="52"/>
                  <a:pt x="159" y="23"/>
                  <a:pt x="152" y="0"/>
                </a:cubicBezTo>
                <a:cubicBezTo>
                  <a:pt x="154" y="43"/>
                  <a:pt x="84" y="68"/>
                  <a:pt x="42" y="7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4" name="Freeform 100"/>
          <p:cNvSpPr>
            <a:spLocks/>
          </p:cNvSpPr>
          <p:nvPr/>
        </p:nvSpPr>
        <p:spPr bwMode="auto">
          <a:xfrm>
            <a:off x="4233864" y="6073775"/>
            <a:ext cx="225425" cy="325438"/>
          </a:xfrm>
          <a:custGeom>
            <a:avLst/>
            <a:gdLst/>
            <a:ahLst/>
            <a:cxnLst>
              <a:cxn ang="0">
                <a:pos x="19" y="130"/>
              </a:cxn>
              <a:cxn ang="0">
                <a:pos x="60" y="183"/>
              </a:cxn>
              <a:cxn ang="0">
                <a:pos x="62" y="125"/>
              </a:cxn>
              <a:cxn ang="0">
                <a:pos x="122" y="136"/>
              </a:cxn>
              <a:cxn ang="0">
                <a:pos x="125" y="140"/>
              </a:cxn>
              <a:cxn ang="0">
                <a:pos x="81" y="169"/>
              </a:cxn>
              <a:cxn ang="0">
                <a:pos x="78" y="148"/>
              </a:cxn>
              <a:cxn ang="0">
                <a:pos x="78" y="147"/>
              </a:cxn>
              <a:cxn ang="0">
                <a:pos x="86" y="139"/>
              </a:cxn>
              <a:cxn ang="0">
                <a:pos x="93" y="147"/>
              </a:cxn>
              <a:cxn ang="0">
                <a:pos x="86" y="154"/>
              </a:cxn>
              <a:cxn ang="0">
                <a:pos x="85" y="154"/>
              </a:cxn>
              <a:cxn ang="0">
                <a:pos x="89" y="167"/>
              </a:cxn>
              <a:cxn ang="0">
                <a:pos x="118" y="155"/>
              </a:cxn>
              <a:cxn ang="0">
                <a:pos x="96" y="125"/>
              </a:cxn>
              <a:cxn ang="0">
                <a:pos x="58" y="150"/>
              </a:cxn>
              <a:cxn ang="0">
                <a:pos x="85" y="197"/>
              </a:cxn>
              <a:cxn ang="0">
                <a:pos x="85" y="197"/>
              </a:cxn>
              <a:cxn ang="0">
                <a:pos x="85" y="197"/>
              </a:cxn>
              <a:cxn ang="0">
                <a:pos x="203" y="294"/>
              </a:cxn>
              <a:cxn ang="0">
                <a:pos x="204" y="281"/>
              </a:cxn>
              <a:cxn ang="0">
                <a:pos x="129" y="131"/>
              </a:cxn>
              <a:cxn ang="0">
                <a:pos x="0" y="0"/>
              </a:cxn>
              <a:cxn ang="0">
                <a:pos x="18" y="34"/>
              </a:cxn>
              <a:cxn ang="0">
                <a:pos x="19" y="130"/>
              </a:cxn>
            </a:cxnLst>
            <a:rect l="0" t="0" r="r" b="b"/>
            <a:pathLst>
              <a:path w="204" h="294">
                <a:moveTo>
                  <a:pt x="19" y="130"/>
                </a:moveTo>
                <a:cubicBezTo>
                  <a:pt x="24" y="155"/>
                  <a:pt x="41" y="171"/>
                  <a:pt x="60" y="183"/>
                </a:cubicBezTo>
                <a:cubicBezTo>
                  <a:pt x="46" y="165"/>
                  <a:pt x="40" y="142"/>
                  <a:pt x="62" y="125"/>
                </a:cubicBezTo>
                <a:cubicBezTo>
                  <a:pt x="81" y="112"/>
                  <a:pt x="108" y="118"/>
                  <a:pt x="122" y="136"/>
                </a:cubicBezTo>
                <a:cubicBezTo>
                  <a:pt x="123" y="137"/>
                  <a:pt x="124" y="139"/>
                  <a:pt x="125" y="140"/>
                </a:cubicBezTo>
                <a:cubicBezTo>
                  <a:pt x="141" y="167"/>
                  <a:pt x="102" y="187"/>
                  <a:pt x="81" y="169"/>
                </a:cubicBezTo>
                <a:cubicBezTo>
                  <a:pt x="74" y="163"/>
                  <a:pt x="73" y="154"/>
                  <a:pt x="78" y="148"/>
                </a:cubicBezTo>
                <a:cubicBezTo>
                  <a:pt x="78" y="148"/>
                  <a:pt x="78" y="147"/>
                  <a:pt x="78" y="147"/>
                </a:cubicBezTo>
                <a:cubicBezTo>
                  <a:pt x="78" y="143"/>
                  <a:pt x="81" y="139"/>
                  <a:pt x="86" y="139"/>
                </a:cubicBezTo>
                <a:cubicBezTo>
                  <a:pt x="90" y="139"/>
                  <a:pt x="93" y="143"/>
                  <a:pt x="93" y="147"/>
                </a:cubicBezTo>
                <a:cubicBezTo>
                  <a:pt x="93" y="151"/>
                  <a:pt x="90" y="154"/>
                  <a:pt x="86" y="154"/>
                </a:cubicBezTo>
                <a:cubicBezTo>
                  <a:pt x="85" y="154"/>
                  <a:pt x="85" y="154"/>
                  <a:pt x="85" y="154"/>
                </a:cubicBezTo>
                <a:cubicBezTo>
                  <a:pt x="84" y="159"/>
                  <a:pt x="86" y="165"/>
                  <a:pt x="89" y="167"/>
                </a:cubicBezTo>
                <a:cubicBezTo>
                  <a:pt x="99" y="175"/>
                  <a:pt x="126" y="159"/>
                  <a:pt x="118" y="155"/>
                </a:cubicBezTo>
                <a:cubicBezTo>
                  <a:pt x="97" y="145"/>
                  <a:pt x="108" y="129"/>
                  <a:pt x="96" y="125"/>
                </a:cubicBezTo>
                <a:cubicBezTo>
                  <a:pt x="78" y="120"/>
                  <a:pt x="63" y="134"/>
                  <a:pt x="58" y="150"/>
                </a:cubicBezTo>
                <a:cubicBezTo>
                  <a:pt x="53" y="168"/>
                  <a:pt x="70" y="186"/>
                  <a:pt x="85" y="197"/>
                </a:cubicBezTo>
                <a:cubicBezTo>
                  <a:pt x="85" y="197"/>
                  <a:pt x="85" y="197"/>
                  <a:pt x="85" y="197"/>
                </a:cubicBezTo>
                <a:cubicBezTo>
                  <a:pt x="85" y="197"/>
                  <a:pt x="85" y="197"/>
                  <a:pt x="85" y="197"/>
                </a:cubicBezTo>
                <a:cubicBezTo>
                  <a:pt x="134" y="214"/>
                  <a:pt x="177" y="250"/>
                  <a:pt x="203" y="294"/>
                </a:cubicBezTo>
                <a:cubicBezTo>
                  <a:pt x="203" y="290"/>
                  <a:pt x="204" y="285"/>
                  <a:pt x="204" y="281"/>
                </a:cubicBezTo>
                <a:cubicBezTo>
                  <a:pt x="187" y="230"/>
                  <a:pt x="162" y="178"/>
                  <a:pt x="129" y="131"/>
                </a:cubicBezTo>
                <a:cubicBezTo>
                  <a:pt x="94" y="79"/>
                  <a:pt x="50" y="33"/>
                  <a:pt x="0" y="0"/>
                </a:cubicBezTo>
                <a:cubicBezTo>
                  <a:pt x="7" y="10"/>
                  <a:pt x="13" y="21"/>
                  <a:pt x="18" y="34"/>
                </a:cubicBezTo>
                <a:cubicBezTo>
                  <a:pt x="27" y="64"/>
                  <a:pt x="13" y="100"/>
                  <a:pt x="19" y="1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5" name="Freeform 101"/>
          <p:cNvSpPr>
            <a:spLocks/>
          </p:cNvSpPr>
          <p:nvPr/>
        </p:nvSpPr>
        <p:spPr bwMode="auto">
          <a:xfrm>
            <a:off x="4256089" y="6329363"/>
            <a:ext cx="206375" cy="131763"/>
          </a:xfrm>
          <a:custGeom>
            <a:avLst/>
            <a:gdLst/>
            <a:ahLst/>
            <a:cxnLst>
              <a:cxn ang="0">
                <a:pos x="184" y="105"/>
              </a:cxn>
              <a:cxn ang="0">
                <a:pos x="183" y="103"/>
              </a:cxn>
              <a:cxn ang="0">
                <a:pos x="136" y="24"/>
              </a:cxn>
              <a:cxn ang="0">
                <a:pos x="0" y="26"/>
              </a:cxn>
              <a:cxn ang="0">
                <a:pos x="76" y="38"/>
              </a:cxn>
              <a:cxn ang="0">
                <a:pos x="179" y="108"/>
              </a:cxn>
              <a:cxn ang="0">
                <a:pos x="186" y="119"/>
              </a:cxn>
              <a:cxn ang="0">
                <a:pos x="185" y="105"/>
              </a:cxn>
              <a:cxn ang="0">
                <a:pos x="184" y="105"/>
              </a:cxn>
            </a:cxnLst>
            <a:rect l="0" t="0" r="r" b="b"/>
            <a:pathLst>
              <a:path w="186" h="119">
                <a:moveTo>
                  <a:pt x="184" y="105"/>
                </a:moveTo>
                <a:cubicBezTo>
                  <a:pt x="183" y="104"/>
                  <a:pt x="183" y="104"/>
                  <a:pt x="183" y="103"/>
                </a:cubicBezTo>
                <a:cubicBezTo>
                  <a:pt x="173" y="71"/>
                  <a:pt x="157" y="45"/>
                  <a:pt x="136" y="24"/>
                </a:cubicBezTo>
                <a:cubicBezTo>
                  <a:pt x="98" y="0"/>
                  <a:pt x="43" y="10"/>
                  <a:pt x="0" y="26"/>
                </a:cubicBezTo>
                <a:cubicBezTo>
                  <a:pt x="27" y="26"/>
                  <a:pt x="55" y="32"/>
                  <a:pt x="76" y="38"/>
                </a:cubicBezTo>
                <a:cubicBezTo>
                  <a:pt x="117" y="49"/>
                  <a:pt x="154" y="74"/>
                  <a:pt x="179" y="108"/>
                </a:cubicBezTo>
                <a:cubicBezTo>
                  <a:pt x="181" y="111"/>
                  <a:pt x="184" y="115"/>
                  <a:pt x="186" y="119"/>
                </a:cubicBezTo>
                <a:cubicBezTo>
                  <a:pt x="185" y="114"/>
                  <a:pt x="185" y="110"/>
                  <a:pt x="185" y="105"/>
                </a:cubicBezTo>
                <a:cubicBezTo>
                  <a:pt x="184" y="105"/>
                  <a:pt x="184" y="105"/>
                  <a:pt x="184" y="10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6" name="Freeform 102"/>
          <p:cNvSpPr>
            <a:spLocks/>
          </p:cNvSpPr>
          <p:nvPr/>
        </p:nvSpPr>
        <p:spPr bwMode="auto">
          <a:xfrm>
            <a:off x="3916364" y="6421438"/>
            <a:ext cx="184150" cy="122238"/>
          </a:xfrm>
          <a:custGeom>
            <a:avLst/>
            <a:gdLst/>
            <a:ahLst/>
            <a:cxnLst>
              <a:cxn ang="0">
                <a:pos x="166" y="32"/>
              </a:cxn>
              <a:cxn ang="0">
                <a:pos x="3" y="1"/>
              </a:cxn>
              <a:cxn ang="0">
                <a:pos x="0" y="0"/>
              </a:cxn>
              <a:cxn ang="0">
                <a:pos x="43" y="53"/>
              </a:cxn>
              <a:cxn ang="0">
                <a:pos x="165" y="63"/>
              </a:cxn>
              <a:cxn ang="0">
                <a:pos x="165" y="62"/>
              </a:cxn>
              <a:cxn ang="0">
                <a:pos x="165" y="38"/>
              </a:cxn>
              <a:cxn ang="0">
                <a:pos x="166" y="32"/>
              </a:cxn>
            </a:cxnLst>
            <a:rect l="0" t="0" r="r" b="b"/>
            <a:pathLst>
              <a:path w="166" h="110">
                <a:moveTo>
                  <a:pt x="166" y="32"/>
                </a:moveTo>
                <a:cubicBezTo>
                  <a:pt x="83" y="110"/>
                  <a:pt x="51" y="43"/>
                  <a:pt x="3" y="1"/>
                </a:cubicBezTo>
                <a:cubicBezTo>
                  <a:pt x="2" y="1"/>
                  <a:pt x="1" y="0"/>
                  <a:pt x="0" y="0"/>
                </a:cubicBezTo>
                <a:cubicBezTo>
                  <a:pt x="12" y="19"/>
                  <a:pt x="26" y="37"/>
                  <a:pt x="43" y="53"/>
                </a:cubicBezTo>
                <a:cubicBezTo>
                  <a:pt x="71" y="79"/>
                  <a:pt x="138" y="101"/>
                  <a:pt x="165" y="63"/>
                </a:cubicBezTo>
                <a:cubicBezTo>
                  <a:pt x="165" y="62"/>
                  <a:pt x="165" y="62"/>
                  <a:pt x="165" y="62"/>
                </a:cubicBezTo>
                <a:cubicBezTo>
                  <a:pt x="165" y="54"/>
                  <a:pt x="165" y="46"/>
                  <a:pt x="165" y="38"/>
                </a:cubicBezTo>
                <a:cubicBezTo>
                  <a:pt x="165" y="36"/>
                  <a:pt x="165" y="34"/>
                  <a:pt x="166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7" name="Freeform 103"/>
          <p:cNvSpPr>
            <a:spLocks noEditPoints="1"/>
          </p:cNvSpPr>
          <p:nvPr/>
        </p:nvSpPr>
        <p:spPr bwMode="auto">
          <a:xfrm>
            <a:off x="4065589" y="6013450"/>
            <a:ext cx="234950" cy="271463"/>
          </a:xfrm>
          <a:custGeom>
            <a:avLst/>
            <a:gdLst/>
            <a:ahLst/>
            <a:cxnLst>
              <a:cxn ang="0">
                <a:pos x="66" y="99"/>
              </a:cxn>
              <a:cxn ang="0">
                <a:pos x="113" y="152"/>
              </a:cxn>
              <a:cxn ang="0">
                <a:pos x="199" y="242"/>
              </a:cxn>
              <a:cxn ang="0">
                <a:pos x="212" y="244"/>
              </a:cxn>
              <a:cxn ang="0">
                <a:pos x="174" y="207"/>
              </a:cxn>
              <a:cxn ang="0">
                <a:pos x="138" y="45"/>
              </a:cxn>
              <a:cxn ang="0">
                <a:pos x="102" y="27"/>
              </a:cxn>
              <a:cxn ang="0">
                <a:pos x="11" y="73"/>
              </a:cxn>
              <a:cxn ang="0">
                <a:pos x="0" y="107"/>
              </a:cxn>
              <a:cxn ang="0">
                <a:pos x="66" y="99"/>
              </a:cxn>
              <a:cxn ang="0">
                <a:pos x="42" y="84"/>
              </a:cxn>
              <a:cxn ang="0">
                <a:pos x="108" y="110"/>
              </a:cxn>
              <a:cxn ang="0">
                <a:pos x="42" y="84"/>
              </a:cxn>
              <a:cxn ang="0">
                <a:pos x="155" y="87"/>
              </a:cxn>
              <a:cxn ang="0">
                <a:pos x="42" y="44"/>
              </a:cxn>
              <a:cxn ang="0">
                <a:pos x="155" y="87"/>
              </a:cxn>
              <a:cxn ang="0">
                <a:pos x="131" y="99"/>
              </a:cxn>
              <a:cxn ang="0">
                <a:pos x="41" y="64"/>
              </a:cxn>
              <a:cxn ang="0">
                <a:pos x="131" y="99"/>
              </a:cxn>
            </a:cxnLst>
            <a:rect l="0" t="0" r="r" b="b"/>
            <a:pathLst>
              <a:path w="212" h="244">
                <a:moveTo>
                  <a:pt x="66" y="99"/>
                </a:moveTo>
                <a:cubicBezTo>
                  <a:pt x="89" y="109"/>
                  <a:pt x="101" y="130"/>
                  <a:pt x="113" y="152"/>
                </a:cubicBezTo>
                <a:cubicBezTo>
                  <a:pt x="137" y="193"/>
                  <a:pt x="155" y="223"/>
                  <a:pt x="199" y="242"/>
                </a:cubicBezTo>
                <a:cubicBezTo>
                  <a:pt x="204" y="242"/>
                  <a:pt x="208" y="243"/>
                  <a:pt x="212" y="244"/>
                </a:cubicBezTo>
                <a:cubicBezTo>
                  <a:pt x="198" y="236"/>
                  <a:pt x="184" y="226"/>
                  <a:pt x="174" y="207"/>
                </a:cubicBezTo>
                <a:cubicBezTo>
                  <a:pt x="146" y="161"/>
                  <a:pt x="177" y="83"/>
                  <a:pt x="138" y="45"/>
                </a:cubicBezTo>
                <a:cubicBezTo>
                  <a:pt x="123" y="30"/>
                  <a:pt x="102" y="27"/>
                  <a:pt x="102" y="27"/>
                </a:cubicBezTo>
                <a:cubicBezTo>
                  <a:pt x="66" y="22"/>
                  <a:pt x="28" y="42"/>
                  <a:pt x="11" y="73"/>
                </a:cubicBezTo>
                <a:cubicBezTo>
                  <a:pt x="4" y="84"/>
                  <a:pt x="1" y="96"/>
                  <a:pt x="0" y="107"/>
                </a:cubicBezTo>
                <a:cubicBezTo>
                  <a:pt x="14" y="90"/>
                  <a:pt x="39" y="88"/>
                  <a:pt x="66" y="99"/>
                </a:cubicBezTo>
                <a:close/>
                <a:moveTo>
                  <a:pt x="42" y="84"/>
                </a:moveTo>
                <a:cubicBezTo>
                  <a:pt x="42" y="84"/>
                  <a:pt x="93" y="58"/>
                  <a:pt x="108" y="110"/>
                </a:cubicBezTo>
                <a:cubicBezTo>
                  <a:pt x="108" y="110"/>
                  <a:pt x="85" y="74"/>
                  <a:pt x="42" y="84"/>
                </a:cubicBezTo>
                <a:close/>
                <a:moveTo>
                  <a:pt x="155" y="87"/>
                </a:moveTo>
                <a:cubicBezTo>
                  <a:pt x="155" y="87"/>
                  <a:pt x="116" y="26"/>
                  <a:pt x="42" y="44"/>
                </a:cubicBezTo>
                <a:cubicBezTo>
                  <a:pt x="42" y="44"/>
                  <a:pt x="128" y="0"/>
                  <a:pt x="155" y="87"/>
                </a:cubicBezTo>
                <a:close/>
                <a:moveTo>
                  <a:pt x="131" y="99"/>
                </a:moveTo>
                <a:cubicBezTo>
                  <a:pt x="131" y="99"/>
                  <a:pt x="100" y="50"/>
                  <a:pt x="41" y="64"/>
                </a:cubicBezTo>
                <a:cubicBezTo>
                  <a:pt x="41" y="64"/>
                  <a:pt x="110" y="29"/>
                  <a:pt x="131" y="9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8" name="Freeform 104"/>
          <p:cNvSpPr>
            <a:spLocks/>
          </p:cNvSpPr>
          <p:nvPr/>
        </p:nvSpPr>
        <p:spPr bwMode="auto">
          <a:xfrm>
            <a:off x="3881439" y="6261100"/>
            <a:ext cx="203200" cy="158750"/>
          </a:xfrm>
          <a:custGeom>
            <a:avLst/>
            <a:gdLst/>
            <a:ahLst/>
            <a:cxnLst>
              <a:cxn ang="0">
                <a:pos x="68" y="126"/>
              </a:cxn>
              <a:cxn ang="0">
                <a:pos x="90" y="114"/>
              </a:cxn>
              <a:cxn ang="0">
                <a:pos x="102" y="136"/>
              </a:cxn>
              <a:cxn ang="0">
                <a:pos x="100" y="143"/>
              </a:cxn>
              <a:cxn ang="0">
                <a:pos x="110" y="142"/>
              </a:cxn>
              <a:cxn ang="0">
                <a:pos x="179" y="92"/>
              </a:cxn>
              <a:cxn ang="0">
                <a:pos x="167" y="51"/>
              </a:cxn>
              <a:cxn ang="0">
                <a:pos x="166" y="50"/>
              </a:cxn>
              <a:cxn ang="0">
                <a:pos x="145" y="45"/>
              </a:cxn>
              <a:cxn ang="0">
                <a:pos x="128" y="52"/>
              </a:cxn>
              <a:cxn ang="0">
                <a:pos x="151" y="89"/>
              </a:cxn>
              <a:cxn ang="0">
                <a:pos x="169" y="81"/>
              </a:cxn>
              <a:cxn ang="0">
                <a:pos x="109" y="66"/>
              </a:cxn>
              <a:cxn ang="0">
                <a:pos x="145" y="38"/>
              </a:cxn>
              <a:cxn ang="0">
                <a:pos x="142" y="37"/>
              </a:cxn>
              <a:cxn ang="0">
                <a:pos x="100" y="16"/>
              </a:cxn>
              <a:cxn ang="0">
                <a:pos x="44" y="0"/>
              </a:cxn>
              <a:cxn ang="0">
                <a:pos x="44" y="0"/>
              </a:cxn>
              <a:cxn ang="0">
                <a:pos x="20" y="10"/>
              </a:cxn>
              <a:cxn ang="0">
                <a:pos x="25" y="10"/>
              </a:cxn>
              <a:cxn ang="0">
                <a:pos x="51" y="45"/>
              </a:cxn>
              <a:cxn ang="0">
                <a:pos x="16" y="71"/>
              </a:cxn>
              <a:cxn ang="0">
                <a:pos x="0" y="65"/>
              </a:cxn>
              <a:cxn ang="0">
                <a:pos x="5" y="90"/>
              </a:cxn>
              <a:cxn ang="0">
                <a:pos x="5" y="91"/>
              </a:cxn>
              <a:cxn ang="0">
                <a:pos x="9" y="99"/>
              </a:cxn>
              <a:cxn ang="0">
                <a:pos x="17" y="88"/>
              </a:cxn>
              <a:cxn ang="0">
                <a:pos x="50" y="91"/>
              </a:cxn>
              <a:cxn ang="0">
                <a:pos x="47" y="124"/>
              </a:cxn>
              <a:cxn ang="0">
                <a:pos x="29" y="129"/>
              </a:cxn>
              <a:cxn ang="0">
                <a:pos x="31" y="131"/>
              </a:cxn>
              <a:cxn ang="0">
                <a:pos x="71" y="142"/>
              </a:cxn>
              <a:cxn ang="0">
                <a:pos x="68" y="126"/>
              </a:cxn>
            </a:cxnLst>
            <a:rect l="0" t="0" r="r" b="b"/>
            <a:pathLst>
              <a:path w="184" h="143">
                <a:moveTo>
                  <a:pt x="68" y="126"/>
                </a:moveTo>
                <a:cubicBezTo>
                  <a:pt x="70" y="117"/>
                  <a:pt x="79" y="138"/>
                  <a:pt x="90" y="114"/>
                </a:cubicBezTo>
                <a:cubicBezTo>
                  <a:pt x="94" y="105"/>
                  <a:pt x="88" y="131"/>
                  <a:pt x="102" y="136"/>
                </a:cubicBezTo>
                <a:cubicBezTo>
                  <a:pt x="107" y="137"/>
                  <a:pt x="104" y="141"/>
                  <a:pt x="100" y="143"/>
                </a:cubicBezTo>
                <a:cubicBezTo>
                  <a:pt x="103" y="143"/>
                  <a:pt x="107" y="143"/>
                  <a:pt x="110" y="142"/>
                </a:cubicBezTo>
                <a:cubicBezTo>
                  <a:pt x="141" y="138"/>
                  <a:pt x="168" y="121"/>
                  <a:pt x="179" y="92"/>
                </a:cubicBezTo>
                <a:cubicBezTo>
                  <a:pt x="184" y="74"/>
                  <a:pt x="180" y="59"/>
                  <a:pt x="167" y="51"/>
                </a:cubicBezTo>
                <a:cubicBezTo>
                  <a:pt x="167" y="51"/>
                  <a:pt x="167" y="50"/>
                  <a:pt x="166" y="50"/>
                </a:cubicBezTo>
                <a:cubicBezTo>
                  <a:pt x="161" y="47"/>
                  <a:pt x="154" y="45"/>
                  <a:pt x="145" y="45"/>
                </a:cubicBezTo>
                <a:cubicBezTo>
                  <a:pt x="138" y="45"/>
                  <a:pt x="131" y="49"/>
                  <a:pt x="128" y="52"/>
                </a:cubicBezTo>
                <a:cubicBezTo>
                  <a:pt x="114" y="70"/>
                  <a:pt x="130" y="95"/>
                  <a:pt x="151" y="89"/>
                </a:cubicBezTo>
                <a:cubicBezTo>
                  <a:pt x="139" y="41"/>
                  <a:pt x="168" y="70"/>
                  <a:pt x="169" y="81"/>
                </a:cubicBezTo>
                <a:cubicBezTo>
                  <a:pt x="175" y="117"/>
                  <a:pt x="112" y="93"/>
                  <a:pt x="109" y="66"/>
                </a:cubicBezTo>
                <a:cubicBezTo>
                  <a:pt x="108" y="47"/>
                  <a:pt x="125" y="39"/>
                  <a:pt x="145" y="38"/>
                </a:cubicBezTo>
                <a:cubicBezTo>
                  <a:pt x="144" y="38"/>
                  <a:pt x="143" y="38"/>
                  <a:pt x="142" y="37"/>
                </a:cubicBezTo>
                <a:cubicBezTo>
                  <a:pt x="126" y="32"/>
                  <a:pt x="111" y="25"/>
                  <a:pt x="100" y="16"/>
                </a:cubicBezTo>
                <a:cubicBezTo>
                  <a:pt x="83" y="7"/>
                  <a:pt x="63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4" y="1"/>
                  <a:pt x="26" y="5"/>
                  <a:pt x="20" y="10"/>
                </a:cubicBezTo>
                <a:cubicBezTo>
                  <a:pt x="21" y="10"/>
                  <a:pt x="23" y="10"/>
                  <a:pt x="25" y="10"/>
                </a:cubicBezTo>
                <a:cubicBezTo>
                  <a:pt x="42" y="13"/>
                  <a:pt x="6" y="32"/>
                  <a:pt x="51" y="45"/>
                </a:cubicBezTo>
                <a:cubicBezTo>
                  <a:pt x="68" y="49"/>
                  <a:pt x="21" y="45"/>
                  <a:pt x="16" y="71"/>
                </a:cubicBezTo>
                <a:cubicBezTo>
                  <a:pt x="14" y="79"/>
                  <a:pt x="7" y="74"/>
                  <a:pt x="0" y="65"/>
                </a:cubicBezTo>
                <a:cubicBezTo>
                  <a:pt x="1" y="74"/>
                  <a:pt x="2" y="82"/>
                  <a:pt x="5" y="90"/>
                </a:cubicBezTo>
                <a:cubicBezTo>
                  <a:pt x="5" y="90"/>
                  <a:pt x="5" y="91"/>
                  <a:pt x="5" y="91"/>
                </a:cubicBezTo>
                <a:cubicBezTo>
                  <a:pt x="6" y="93"/>
                  <a:pt x="8" y="96"/>
                  <a:pt x="9" y="99"/>
                </a:cubicBezTo>
                <a:cubicBezTo>
                  <a:pt x="10" y="95"/>
                  <a:pt x="13" y="91"/>
                  <a:pt x="17" y="88"/>
                </a:cubicBezTo>
                <a:cubicBezTo>
                  <a:pt x="27" y="79"/>
                  <a:pt x="19" y="109"/>
                  <a:pt x="50" y="91"/>
                </a:cubicBezTo>
                <a:cubicBezTo>
                  <a:pt x="62" y="84"/>
                  <a:pt x="35" y="108"/>
                  <a:pt x="47" y="124"/>
                </a:cubicBezTo>
                <a:cubicBezTo>
                  <a:pt x="52" y="131"/>
                  <a:pt x="40" y="132"/>
                  <a:pt x="29" y="129"/>
                </a:cubicBezTo>
                <a:cubicBezTo>
                  <a:pt x="29" y="129"/>
                  <a:pt x="30" y="130"/>
                  <a:pt x="31" y="131"/>
                </a:cubicBezTo>
                <a:cubicBezTo>
                  <a:pt x="44" y="136"/>
                  <a:pt x="57" y="140"/>
                  <a:pt x="71" y="142"/>
                </a:cubicBezTo>
                <a:cubicBezTo>
                  <a:pt x="67" y="138"/>
                  <a:pt x="66" y="132"/>
                  <a:pt x="68" y="1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49" name="Freeform 105"/>
          <p:cNvSpPr>
            <a:spLocks/>
          </p:cNvSpPr>
          <p:nvPr/>
        </p:nvSpPr>
        <p:spPr bwMode="auto">
          <a:xfrm>
            <a:off x="3835401" y="6076950"/>
            <a:ext cx="215900" cy="187325"/>
          </a:xfrm>
          <a:custGeom>
            <a:avLst/>
            <a:gdLst/>
            <a:ahLst/>
            <a:cxnLst>
              <a:cxn ang="0">
                <a:pos x="129" y="169"/>
              </a:cxn>
              <a:cxn ang="0">
                <a:pos x="119" y="101"/>
              </a:cxn>
              <a:cxn ang="0">
                <a:pos x="119" y="101"/>
              </a:cxn>
              <a:cxn ang="0">
                <a:pos x="116" y="76"/>
              </a:cxn>
              <a:cxn ang="0">
                <a:pos x="87" y="54"/>
              </a:cxn>
              <a:cxn ang="0">
                <a:pos x="61" y="70"/>
              </a:cxn>
              <a:cxn ang="0">
                <a:pos x="80" y="108"/>
              </a:cxn>
              <a:cxn ang="0">
                <a:pos x="87" y="103"/>
              </a:cxn>
              <a:cxn ang="0">
                <a:pos x="80" y="90"/>
              </a:cxn>
              <a:cxn ang="0">
                <a:pos x="92" y="76"/>
              </a:cxn>
              <a:cxn ang="0">
                <a:pos x="104" y="90"/>
              </a:cxn>
              <a:cxn ang="0">
                <a:pos x="101" y="100"/>
              </a:cxn>
              <a:cxn ang="0">
                <a:pos x="46" y="99"/>
              </a:cxn>
              <a:cxn ang="0">
                <a:pos x="57" y="60"/>
              </a:cxn>
              <a:cxn ang="0">
                <a:pos x="96" y="52"/>
              </a:cxn>
              <a:cxn ang="0">
                <a:pos x="131" y="86"/>
              </a:cxn>
              <a:cxn ang="0">
                <a:pos x="177" y="78"/>
              </a:cxn>
              <a:cxn ang="0">
                <a:pos x="196" y="87"/>
              </a:cxn>
              <a:cxn ang="0">
                <a:pos x="68" y="20"/>
              </a:cxn>
              <a:cxn ang="0">
                <a:pos x="72" y="160"/>
              </a:cxn>
              <a:cxn ang="0">
                <a:pos x="129" y="169"/>
              </a:cxn>
            </a:cxnLst>
            <a:rect l="0" t="0" r="r" b="b"/>
            <a:pathLst>
              <a:path w="196" h="169">
                <a:moveTo>
                  <a:pt x="129" y="169"/>
                </a:moveTo>
                <a:cubicBezTo>
                  <a:pt x="115" y="149"/>
                  <a:pt x="119" y="101"/>
                  <a:pt x="119" y="101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20" y="91"/>
                  <a:pt x="120" y="85"/>
                  <a:pt x="116" y="76"/>
                </a:cubicBezTo>
                <a:cubicBezTo>
                  <a:pt x="110" y="63"/>
                  <a:pt x="103" y="54"/>
                  <a:pt x="87" y="54"/>
                </a:cubicBezTo>
                <a:cubicBezTo>
                  <a:pt x="76" y="54"/>
                  <a:pt x="63" y="60"/>
                  <a:pt x="61" y="70"/>
                </a:cubicBezTo>
                <a:cubicBezTo>
                  <a:pt x="56" y="94"/>
                  <a:pt x="51" y="116"/>
                  <a:pt x="80" y="108"/>
                </a:cubicBezTo>
                <a:cubicBezTo>
                  <a:pt x="83" y="107"/>
                  <a:pt x="85" y="105"/>
                  <a:pt x="87" y="103"/>
                </a:cubicBezTo>
                <a:cubicBezTo>
                  <a:pt x="83" y="101"/>
                  <a:pt x="74" y="90"/>
                  <a:pt x="80" y="90"/>
                </a:cubicBezTo>
                <a:cubicBezTo>
                  <a:pt x="85" y="90"/>
                  <a:pt x="85" y="76"/>
                  <a:pt x="92" y="76"/>
                </a:cubicBezTo>
                <a:cubicBezTo>
                  <a:pt x="99" y="76"/>
                  <a:pt x="99" y="90"/>
                  <a:pt x="104" y="90"/>
                </a:cubicBezTo>
                <a:cubicBezTo>
                  <a:pt x="108" y="90"/>
                  <a:pt x="103" y="98"/>
                  <a:pt x="101" y="100"/>
                </a:cubicBezTo>
                <a:cubicBezTo>
                  <a:pt x="91" y="122"/>
                  <a:pt x="53" y="122"/>
                  <a:pt x="46" y="99"/>
                </a:cubicBezTo>
                <a:cubicBezTo>
                  <a:pt x="42" y="85"/>
                  <a:pt x="53" y="78"/>
                  <a:pt x="57" y="60"/>
                </a:cubicBezTo>
                <a:cubicBezTo>
                  <a:pt x="60" y="46"/>
                  <a:pt x="83" y="48"/>
                  <a:pt x="96" y="52"/>
                </a:cubicBezTo>
                <a:cubicBezTo>
                  <a:pt x="112" y="56"/>
                  <a:pt x="125" y="70"/>
                  <a:pt x="131" y="86"/>
                </a:cubicBezTo>
                <a:cubicBezTo>
                  <a:pt x="144" y="76"/>
                  <a:pt x="162" y="72"/>
                  <a:pt x="177" y="78"/>
                </a:cubicBezTo>
                <a:cubicBezTo>
                  <a:pt x="184" y="80"/>
                  <a:pt x="190" y="83"/>
                  <a:pt x="196" y="87"/>
                </a:cubicBezTo>
                <a:cubicBezTo>
                  <a:pt x="173" y="38"/>
                  <a:pt x="129" y="0"/>
                  <a:pt x="68" y="20"/>
                </a:cubicBezTo>
                <a:cubicBezTo>
                  <a:pt x="0" y="43"/>
                  <a:pt x="6" y="141"/>
                  <a:pt x="72" y="160"/>
                </a:cubicBezTo>
                <a:cubicBezTo>
                  <a:pt x="92" y="158"/>
                  <a:pt x="111" y="162"/>
                  <a:pt x="129" y="1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0" name="Freeform 106"/>
          <p:cNvSpPr>
            <a:spLocks/>
          </p:cNvSpPr>
          <p:nvPr/>
        </p:nvSpPr>
        <p:spPr bwMode="auto">
          <a:xfrm>
            <a:off x="3983039" y="6107113"/>
            <a:ext cx="288925" cy="192088"/>
          </a:xfrm>
          <a:custGeom>
            <a:avLst/>
            <a:gdLst/>
            <a:ahLst/>
            <a:cxnLst>
              <a:cxn ang="0">
                <a:pos x="75" y="115"/>
              </a:cxn>
              <a:cxn ang="0">
                <a:pos x="76" y="92"/>
              </a:cxn>
              <a:cxn ang="0">
                <a:pos x="17" y="59"/>
              </a:cxn>
              <a:cxn ang="0">
                <a:pos x="1" y="89"/>
              </a:cxn>
              <a:cxn ang="0">
                <a:pos x="2" y="122"/>
              </a:cxn>
              <a:cxn ang="0">
                <a:pos x="28" y="158"/>
              </a:cxn>
              <a:cxn ang="0">
                <a:pos x="96" y="174"/>
              </a:cxn>
              <a:cxn ang="0">
                <a:pos x="261" y="157"/>
              </a:cxn>
              <a:cxn ang="0">
                <a:pos x="203" y="114"/>
              </a:cxn>
              <a:cxn ang="0">
                <a:pos x="173" y="58"/>
              </a:cxn>
              <a:cxn ang="0">
                <a:pos x="84" y="77"/>
              </a:cxn>
              <a:cxn ang="0">
                <a:pos x="84" y="77"/>
              </a:cxn>
              <a:cxn ang="0">
                <a:pos x="89" y="91"/>
              </a:cxn>
              <a:cxn ang="0">
                <a:pos x="116" y="111"/>
              </a:cxn>
              <a:cxn ang="0">
                <a:pos x="142" y="81"/>
              </a:cxn>
              <a:cxn ang="0">
                <a:pos x="104" y="61"/>
              </a:cxn>
              <a:cxn ang="0">
                <a:pos x="99" y="76"/>
              </a:cxn>
              <a:cxn ang="0">
                <a:pos x="103" y="76"/>
              </a:cxn>
              <a:cxn ang="0">
                <a:pos x="113" y="86"/>
              </a:cxn>
              <a:cxn ang="0">
                <a:pos x="103" y="97"/>
              </a:cxn>
              <a:cxn ang="0">
                <a:pos x="92" y="86"/>
              </a:cxn>
              <a:cxn ang="0">
                <a:pos x="93" y="83"/>
              </a:cxn>
              <a:cxn ang="0">
                <a:pos x="97" y="55"/>
              </a:cxn>
              <a:cxn ang="0">
                <a:pos x="127" y="50"/>
              </a:cxn>
              <a:cxn ang="0">
                <a:pos x="136" y="111"/>
              </a:cxn>
              <a:cxn ang="0">
                <a:pos x="89" y="107"/>
              </a:cxn>
              <a:cxn ang="0">
                <a:pos x="85" y="123"/>
              </a:cxn>
              <a:cxn ang="0">
                <a:pos x="34" y="135"/>
              </a:cxn>
              <a:cxn ang="0">
                <a:pos x="28" y="139"/>
              </a:cxn>
              <a:cxn ang="0">
                <a:pos x="18" y="114"/>
              </a:cxn>
              <a:cxn ang="0">
                <a:pos x="28" y="89"/>
              </a:cxn>
              <a:cxn ang="0">
                <a:pos x="39" y="114"/>
              </a:cxn>
              <a:cxn ang="0">
                <a:pos x="37" y="126"/>
              </a:cxn>
              <a:cxn ang="0">
                <a:pos x="75" y="115"/>
              </a:cxn>
            </a:cxnLst>
            <a:rect l="0" t="0" r="r" b="b"/>
            <a:pathLst>
              <a:path w="261" h="174">
                <a:moveTo>
                  <a:pt x="75" y="115"/>
                </a:moveTo>
                <a:cubicBezTo>
                  <a:pt x="78" y="109"/>
                  <a:pt x="78" y="101"/>
                  <a:pt x="76" y="92"/>
                </a:cubicBezTo>
                <a:cubicBezTo>
                  <a:pt x="68" y="69"/>
                  <a:pt x="42" y="44"/>
                  <a:pt x="17" y="59"/>
                </a:cubicBezTo>
                <a:cubicBezTo>
                  <a:pt x="7" y="65"/>
                  <a:pt x="3" y="77"/>
                  <a:pt x="1" y="89"/>
                </a:cubicBezTo>
                <a:cubicBezTo>
                  <a:pt x="0" y="101"/>
                  <a:pt x="1" y="113"/>
                  <a:pt x="2" y="122"/>
                </a:cubicBezTo>
                <a:cubicBezTo>
                  <a:pt x="5" y="138"/>
                  <a:pt x="15" y="150"/>
                  <a:pt x="28" y="158"/>
                </a:cubicBezTo>
                <a:cubicBezTo>
                  <a:pt x="48" y="170"/>
                  <a:pt x="74" y="174"/>
                  <a:pt x="96" y="174"/>
                </a:cubicBezTo>
                <a:cubicBezTo>
                  <a:pt x="152" y="173"/>
                  <a:pt x="204" y="153"/>
                  <a:pt x="261" y="157"/>
                </a:cubicBezTo>
                <a:cubicBezTo>
                  <a:pt x="238" y="147"/>
                  <a:pt x="218" y="134"/>
                  <a:pt x="203" y="114"/>
                </a:cubicBezTo>
                <a:cubicBezTo>
                  <a:pt x="188" y="92"/>
                  <a:pt x="182" y="77"/>
                  <a:pt x="173" y="58"/>
                </a:cubicBezTo>
                <a:cubicBezTo>
                  <a:pt x="153" y="18"/>
                  <a:pt x="76" y="0"/>
                  <a:pt x="84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82"/>
                  <a:pt x="87" y="86"/>
                  <a:pt x="89" y="91"/>
                </a:cubicBezTo>
                <a:cubicBezTo>
                  <a:pt x="96" y="103"/>
                  <a:pt x="106" y="111"/>
                  <a:pt x="116" y="111"/>
                </a:cubicBezTo>
                <a:cubicBezTo>
                  <a:pt x="131" y="110"/>
                  <a:pt x="140" y="95"/>
                  <a:pt x="142" y="81"/>
                </a:cubicBezTo>
                <a:cubicBezTo>
                  <a:pt x="146" y="60"/>
                  <a:pt x="121" y="47"/>
                  <a:pt x="104" y="61"/>
                </a:cubicBezTo>
                <a:cubicBezTo>
                  <a:pt x="99" y="65"/>
                  <a:pt x="98" y="71"/>
                  <a:pt x="99" y="76"/>
                </a:cubicBezTo>
                <a:cubicBezTo>
                  <a:pt x="100" y="76"/>
                  <a:pt x="102" y="76"/>
                  <a:pt x="103" y="76"/>
                </a:cubicBezTo>
                <a:cubicBezTo>
                  <a:pt x="109" y="76"/>
                  <a:pt x="97" y="88"/>
                  <a:pt x="113" y="86"/>
                </a:cubicBezTo>
                <a:cubicBezTo>
                  <a:pt x="117" y="86"/>
                  <a:pt x="112" y="97"/>
                  <a:pt x="103" y="97"/>
                </a:cubicBezTo>
                <a:cubicBezTo>
                  <a:pt x="96" y="96"/>
                  <a:pt x="93" y="90"/>
                  <a:pt x="92" y="86"/>
                </a:cubicBezTo>
                <a:cubicBezTo>
                  <a:pt x="92" y="85"/>
                  <a:pt x="92" y="84"/>
                  <a:pt x="93" y="83"/>
                </a:cubicBezTo>
                <a:cubicBezTo>
                  <a:pt x="84" y="75"/>
                  <a:pt x="89" y="61"/>
                  <a:pt x="97" y="55"/>
                </a:cubicBezTo>
                <a:cubicBezTo>
                  <a:pt x="105" y="48"/>
                  <a:pt x="118" y="46"/>
                  <a:pt x="127" y="50"/>
                </a:cubicBezTo>
                <a:cubicBezTo>
                  <a:pt x="156" y="60"/>
                  <a:pt x="161" y="93"/>
                  <a:pt x="136" y="111"/>
                </a:cubicBezTo>
                <a:cubicBezTo>
                  <a:pt x="122" y="122"/>
                  <a:pt x="103" y="117"/>
                  <a:pt x="89" y="107"/>
                </a:cubicBezTo>
                <a:cubicBezTo>
                  <a:pt x="89" y="112"/>
                  <a:pt x="88" y="117"/>
                  <a:pt x="85" y="123"/>
                </a:cubicBezTo>
                <a:cubicBezTo>
                  <a:pt x="77" y="141"/>
                  <a:pt x="51" y="142"/>
                  <a:pt x="34" y="135"/>
                </a:cubicBezTo>
                <a:cubicBezTo>
                  <a:pt x="32" y="138"/>
                  <a:pt x="30" y="139"/>
                  <a:pt x="28" y="139"/>
                </a:cubicBezTo>
                <a:cubicBezTo>
                  <a:pt x="23" y="139"/>
                  <a:pt x="4" y="115"/>
                  <a:pt x="18" y="114"/>
                </a:cubicBezTo>
                <a:cubicBezTo>
                  <a:pt x="29" y="113"/>
                  <a:pt x="23" y="89"/>
                  <a:pt x="28" y="89"/>
                </a:cubicBezTo>
                <a:cubicBezTo>
                  <a:pt x="34" y="89"/>
                  <a:pt x="39" y="100"/>
                  <a:pt x="39" y="114"/>
                </a:cubicBezTo>
                <a:cubicBezTo>
                  <a:pt x="39" y="118"/>
                  <a:pt x="38" y="123"/>
                  <a:pt x="37" y="126"/>
                </a:cubicBezTo>
                <a:cubicBezTo>
                  <a:pt x="48" y="134"/>
                  <a:pt x="70" y="131"/>
                  <a:pt x="75" y="1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1" name="Freeform 107"/>
          <p:cNvSpPr>
            <a:spLocks/>
          </p:cNvSpPr>
          <p:nvPr/>
        </p:nvSpPr>
        <p:spPr bwMode="auto">
          <a:xfrm>
            <a:off x="4721226" y="6107113"/>
            <a:ext cx="288925" cy="192088"/>
          </a:xfrm>
          <a:custGeom>
            <a:avLst/>
            <a:gdLst/>
            <a:ahLst/>
            <a:cxnLst>
              <a:cxn ang="0">
                <a:pos x="258" y="122"/>
              </a:cxn>
              <a:cxn ang="0">
                <a:pos x="259" y="89"/>
              </a:cxn>
              <a:cxn ang="0">
                <a:pos x="243" y="59"/>
              </a:cxn>
              <a:cxn ang="0">
                <a:pos x="185" y="92"/>
              </a:cxn>
              <a:cxn ang="0">
                <a:pos x="185" y="115"/>
              </a:cxn>
              <a:cxn ang="0">
                <a:pos x="223" y="126"/>
              </a:cxn>
              <a:cxn ang="0">
                <a:pos x="222" y="114"/>
              </a:cxn>
              <a:cxn ang="0">
                <a:pos x="232" y="89"/>
              </a:cxn>
              <a:cxn ang="0">
                <a:pos x="243" y="114"/>
              </a:cxn>
              <a:cxn ang="0">
                <a:pos x="232" y="139"/>
              </a:cxn>
              <a:cxn ang="0">
                <a:pos x="227" y="135"/>
              </a:cxn>
              <a:cxn ang="0">
                <a:pos x="175" y="123"/>
              </a:cxn>
              <a:cxn ang="0">
                <a:pos x="171" y="107"/>
              </a:cxn>
              <a:cxn ang="0">
                <a:pos x="125" y="111"/>
              </a:cxn>
              <a:cxn ang="0">
                <a:pos x="133" y="50"/>
              </a:cxn>
              <a:cxn ang="0">
                <a:pos x="163" y="55"/>
              </a:cxn>
              <a:cxn ang="0">
                <a:pos x="168" y="83"/>
              </a:cxn>
              <a:cxn ang="0">
                <a:pos x="168" y="86"/>
              </a:cxn>
              <a:cxn ang="0">
                <a:pos x="158" y="96"/>
              </a:cxn>
              <a:cxn ang="0">
                <a:pos x="147" y="86"/>
              </a:cxn>
              <a:cxn ang="0">
                <a:pos x="158" y="76"/>
              </a:cxn>
              <a:cxn ang="0">
                <a:pos x="161" y="76"/>
              </a:cxn>
              <a:cxn ang="0">
                <a:pos x="156" y="60"/>
              </a:cxn>
              <a:cxn ang="0">
                <a:pos x="118" y="81"/>
              </a:cxn>
              <a:cxn ang="0">
                <a:pos x="145" y="110"/>
              </a:cxn>
              <a:cxn ang="0">
                <a:pos x="171" y="91"/>
              </a:cxn>
              <a:cxn ang="0">
                <a:pos x="177" y="77"/>
              </a:cxn>
              <a:cxn ang="0">
                <a:pos x="177" y="77"/>
              </a:cxn>
              <a:cxn ang="0">
                <a:pos x="88" y="58"/>
              </a:cxn>
              <a:cxn ang="0">
                <a:pos x="57" y="114"/>
              </a:cxn>
              <a:cxn ang="0">
                <a:pos x="0" y="157"/>
              </a:cxn>
              <a:cxn ang="0">
                <a:pos x="164" y="174"/>
              </a:cxn>
              <a:cxn ang="0">
                <a:pos x="232" y="158"/>
              </a:cxn>
              <a:cxn ang="0">
                <a:pos x="258" y="122"/>
              </a:cxn>
            </a:cxnLst>
            <a:rect l="0" t="0" r="r" b="b"/>
            <a:pathLst>
              <a:path w="261" h="174">
                <a:moveTo>
                  <a:pt x="258" y="122"/>
                </a:moveTo>
                <a:cubicBezTo>
                  <a:pt x="260" y="113"/>
                  <a:pt x="261" y="101"/>
                  <a:pt x="259" y="89"/>
                </a:cubicBezTo>
                <a:cubicBezTo>
                  <a:pt x="258" y="77"/>
                  <a:pt x="253" y="65"/>
                  <a:pt x="243" y="59"/>
                </a:cubicBezTo>
                <a:cubicBezTo>
                  <a:pt x="218" y="44"/>
                  <a:pt x="192" y="69"/>
                  <a:pt x="185" y="92"/>
                </a:cubicBezTo>
                <a:cubicBezTo>
                  <a:pt x="182" y="101"/>
                  <a:pt x="182" y="109"/>
                  <a:pt x="185" y="115"/>
                </a:cubicBezTo>
                <a:cubicBezTo>
                  <a:pt x="191" y="131"/>
                  <a:pt x="212" y="134"/>
                  <a:pt x="223" y="126"/>
                </a:cubicBezTo>
                <a:cubicBezTo>
                  <a:pt x="223" y="122"/>
                  <a:pt x="222" y="118"/>
                  <a:pt x="222" y="114"/>
                </a:cubicBezTo>
                <a:cubicBezTo>
                  <a:pt x="222" y="100"/>
                  <a:pt x="227" y="89"/>
                  <a:pt x="232" y="89"/>
                </a:cubicBezTo>
                <a:cubicBezTo>
                  <a:pt x="238" y="89"/>
                  <a:pt x="231" y="113"/>
                  <a:pt x="243" y="114"/>
                </a:cubicBezTo>
                <a:cubicBezTo>
                  <a:pt x="257" y="115"/>
                  <a:pt x="238" y="139"/>
                  <a:pt x="232" y="139"/>
                </a:cubicBezTo>
                <a:cubicBezTo>
                  <a:pt x="230" y="139"/>
                  <a:pt x="228" y="137"/>
                  <a:pt x="227" y="135"/>
                </a:cubicBezTo>
                <a:cubicBezTo>
                  <a:pt x="210" y="142"/>
                  <a:pt x="184" y="141"/>
                  <a:pt x="175" y="123"/>
                </a:cubicBezTo>
                <a:cubicBezTo>
                  <a:pt x="173" y="117"/>
                  <a:pt x="172" y="112"/>
                  <a:pt x="171" y="107"/>
                </a:cubicBezTo>
                <a:cubicBezTo>
                  <a:pt x="158" y="117"/>
                  <a:pt x="139" y="122"/>
                  <a:pt x="125" y="111"/>
                </a:cubicBezTo>
                <a:cubicBezTo>
                  <a:pt x="100" y="93"/>
                  <a:pt x="104" y="60"/>
                  <a:pt x="133" y="50"/>
                </a:cubicBezTo>
                <a:cubicBezTo>
                  <a:pt x="143" y="46"/>
                  <a:pt x="155" y="48"/>
                  <a:pt x="163" y="55"/>
                </a:cubicBezTo>
                <a:cubicBezTo>
                  <a:pt x="172" y="61"/>
                  <a:pt x="177" y="75"/>
                  <a:pt x="168" y="83"/>
                </a:cubicBezTo>
                <a:cubicBezTo>
                  <a:pt x="168" y="84"/>
                  <a:pt x="168" y="85"/>
                  <a:pt x="168" y="86"/>
                </a:cubicBezTo>
                <a:cubicBezTo>
                  <a:pt x="168" y="90"/>
                  <a:pt x="165" y="96"/>
                  <a:pt x="158" y="96"/>
                </a:cubicBezTo>
                <a:cubicBezTo>
                  <a:pt x="148" y="97"/>
                  <a:pt x="144" y="86"/>
                  <a:pt x="147" y="86"/>
                </a:cubicBezTo>
                <a:cubicBezTo>
                  <a:pt x="164" y="88"/>
                  <a:pt x="152" y="76"/>
                  <a:pt x="158" y="76"/>
                </a:cubicBezTo>
                <a:cubicBezTo>
                  <a:pt x="159" y="76"/>
                  <a:pt x="160" y="76"/>
                  <a:pt x="161" y="76"/>
                </a:cubicBezTo>
                <a:cubicBezTo>
                  <a:pt x="163" y="71"/>
                  <a:pt x="162" y="65"/>
                  <a:pt x="156" y="60"/>
                </a:cubicBezTo>
                <a:cubicBezTo>
                  <a:pt x="140" y="47"/>
                  <a:pt x="115" y="60"/>
                  <a:pt x="118" y="81"/>
                </a:cubicBezTo>
                <a:cubicBezTo>
                  <a:pt x="120" y="94"/>
                  <a:pt x="130" y="110"/>
                  <a:pt x="145" y="110"/>
                </a:cubicBezTo>
                <a:cubicBezTo>
                  <a:pt x="155" y="110"/>
                  <a:pt x="164" y="103"/>
                  <a:pt x="171" y="91"/>
                </a:cubicBezTo>
                <a:cubicBezTo>
                  <a:pt x="173" y="86"/>
                  <a:pt x="175" y="82"/>
                  <a:pt x="177" y="77"/>
                </a:cubicBezTo>
                <a:cubicBezTo>
                  <a:pt x="177" y="77"/>
                  <a:pt x="177" y="77"/>
                  <a:pt x="177" y="77"/>
                </a:cubicBezTo>
                <a:cubicBezTo>
                  <a:pt x="185" y="0"/>
                  <a:pt x="107" y="18"/>
                  <a:pt x="88" y="58"/>
                </a:cubicBezTo>
                <a:cubicBezTo>
                  <a:pt x="79" y="77"/>
                  <a:pt x="72" y="91"/>
                  <a:pt x="57" y="114"/>
                </a:cubicBezTo>
                <a:cubicBezTo>
                  <a:pt x="43" y="134"/>
                  <a:pt x="22" y="147"/>
                  <a:pt x="0" y="157"/>
                </a:cubicBezTo>
                <a:cubicBezTo>
                  <a:pt x="56" y="153"/>
                  <a:pt x="108" y="173"/>
                  <a:pt x="164" y="174"/>
                </a:cubicBezTo>
                <a:cubicBezTo>
                  <a:pt x="187" y="174"/>
                  <a:pt x="213" y="170"/>
                  <a:pt x="232" y="158"/>
                </a:cubicBezTo>
                <a:cubicBezTo>
                  <a:pt x="245" y="150"/>
                  <a:pt x="255" y="138"/>
                  <a:pt x="258" y="1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2" name="Freeform 108"/>
          <p:cNvSpPr>
            <a:spLocks noEditPoints="1"/>
          </p:cNvSpPr>
          <p:nvPr/>
        </p:nvSpPr>
        <p:spPr bwMode="auto">
          <a:xfrm>
            <a:off x="4692651" y="6013450"/>
            <a:ext cx="234950" cy="271463"/>
          </a:xfrm>
          <a:custGeom>
            <a:avLst/>
            <a:gdLst/>
            <a:ahLst/>
            <a:cxnLst>
              <a:cxn ang="0">
                <a:pos x="0" y="244"/>
              </a:cxn>
              <a:cxn ang="0">
                <a:pos x="13" y="242"/>
              </a:cxn>
              <a:cxn ang="0">
                <a:pos x="99" y="152"/>
              </a:cxn>
              <a:cxn ang="0">
                <a:pos x="147" y="99"/>
              </a:cxn>
              <a:cxn ang="0">
                <a:pos x="212" y="107"/>
              </a:cxn>
              <a:cxn ang="0">
                <a:pos x="202" y="72"/>
              </a:cxn>
              <a:cxn ang="0">
                <a:pos x="110" y="27"/>
              </a:cxn>
              <a:cxn ang="0">
                <a:pos x="74" y="45"/>
              </a:cxn>
              <a:cxn ang="0">
                <a:pos x="39" y="207"/>
              </a:cxn>
              <a:cxn ang="0">
                <a:pos x="0" y="244"/>
              </a:cxn>
              <a:cxn ang="0">
                <a:pos x="104" y="110"/>
              </a:cxn>
              <a:cxn ang="0">
                <a:pos x="171" y="84"/>
              </a:cxn>
              <a:cxn ang="0">
                <a:pos x="104" y="110"/>
              </a:cxn>
              <a:cxn ang="0">
                <a:pos x="82" y="99"/>
              </a:cxn>
              <a:cxn ang="0">
                <a:pos x="171" y="64"/>
              </a:cxn>
              <a:cxn ang="0">
                <a:pos x="82" y="99"/>
              </a:cxn>
              <a:cxn ang="0">
                <a:pos x="170" y="44"/>
              </a:cxn>
              <a:cxn ang="0">
                <a:pos x="58" y="87"/>
              </a:cxn>
              <a:cxn ang="0">
                <a:pos x="170" y="44"/>
              </a:cxn>
            </a:cxnLst>
            <a:rect l="0" t="0" r="r" b="b"/>
            <a:pathLst>
              <a:path w="212" h="244">
                <a:moveTo>
                  <a:pt x="0" y="244"/>
                </a:moveTo>
                <a:cubicBezTo>
                  <a:pt x="5" y="243"/>
                  <a:pt x="9" y="242"/>
                  <a:pt x="13" y="242"/>
                </a:cubicBezTo>
                <a:cubicBezTo>
                  <a:pt x="57" y="223"/>
                  <a:pt x="76" y="193"/>
                  <a:pt x="99" y="152"/>
                </a:cubicBezTo>
                <a:cubicBezTo>
                  <a:pt x="111" y="130"/>
                  <a:pt x="123" y="109"/>
                  <a:pt x="147" y="99"/>
                </a:cubicBezTo>
                <a:cubicBezTo>
                  <a:pt x="173" y="88"/>
                  <a:pt x="198" y="89"/>
                  <a:pt x="212" y="107"/>
                </a:cubicBezTo>
                <a:cubicBezTo>
                  <a:pt x="211" y="95"/>
                  <a:pt x="208" y="84"/>
                  <a:pt x="202" y="72"/>
                </a:cubicBezTo>
                <a:cubicBezTo>
                  <a:pt x="185" y="42"/>
                  <a:pt x="146" y="22"/>
                  <a:pt x="110" y="27"/>
                </a:cubicBezTo>
                <a:cubicBezTo>
                  <a:pt x="110" y="27"/>
                  <a:pt x="90" y="30"/>
                  <a:pt x="74" y="45"/>
                </a:cubicBezTo>
                <a:cubicBezTo>
                  <a:pt x="35" y="83"/>
                  <a:pt x="66" y="160"/>
                  <a:pt x="39" y="207"/>
                </a:cubicBezTo>
                <a:cubicBezTo>
                  <a:pt x="28" y="225"/>
                  <a:pt x="15" y="236"/>
                  <a:pt x="0" y="244"/>
                </a:cubicBezTo>
                <a:close/>
                <a:moveTo>
                  <a:pt x="104" y="110"/>
                </a:moveTo>
                <a:cubicBezTo>
                  <a:pt x="120" y="58"/>
                  <a:pt x="171" y="84"/>
                  <a:pt x="171" y="84"/>
                </a:cubicBezTo>
                <a:cubicBezTo>
                  <a:pt x="127" y="74"/>
                  <a:pt x="104" y="110"/>
                  <a:pt x="104" y="110"/>
                </a:cubicBezTo>
                <a:close/>
                <a:moveTo>
                  <a:pt x="82" y="99"/>
                </a:moveTo>
                <a:cubicBezTo>
                  <a:pt x="103" y="29"/>
                  <a:pt x="171" y="64"/>
                  <a:pt x="171" y="64"/>
                </a:cubicBezTo>
                <a:cubicBezTo>
                  <a:pt x="113" y="50"/>
                  <a:pt x="82" y="99"/>
                  <a:pt x="82" y="99"/>
                </a:cubicBezTo>
                <a:close/>
                <a:moveTo>
                  <a:pt x="170" y="44"/>
                </a:moveTo>
                <a:cubicBezTo>
                  <a:pt x="97" y="26"/>
                  <a:pt x="58" y="87"/>
                  <a:pt x="58" y="87"/>
                </a:cubicBezTo>
                <a:cubicBezTo>
                  <a:pt x="84" y="0"/>
                  <a:pt x="170" y="44"/>
                  <a:pt x="170" y="4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3" name="Freeform 109"/>
          <p:cNvSpPr>
            <a:spLocks/>
          </p:cNvSpPr>
          <p:nvPr/>
        </p:nvSpPr>
        <p:spPr bwMode="auto">
          <a:xfrm>
            <a:off x="4249739" y="6361113"/>
            <a:ext cx="212725" cy="122238"/>
          </a:xfrm>
          <a:custGeom>
            <a:avLst/>
            <a:gdLst/>
            <a:ahLst/>
            <a:cxnLst>
              <a:cxn ang="0">
                <a:pos x="120" y="82"/>
              </a:cxn>
              <a:cxn ang="0">
                <a:pos x="192" y="110"/>
              </a:cxn>
              <a:cxn ang="0">
                <a:pos x="103" y="22"/>
              </a:cxn>
              <a:cxn ang="0">
                <a:pos x="0" y="3"/>
              </a:cxn>
              <a:cxn ang="0">
                <a:pos x="49" y="100"/>
              </a:cxn>
              <a:cxn ang="0">
                <a:pos x="120" y="82"/>
              </a:cxn>
            </a:cxnLst>
            <a:rect l="0" t="0" r="r" b="b"/>
            <a:pathLst>
              <a:path w="192" h="110">
                <a:moveTo>
                  <a:pt x="120" y="82"/>
                </a:moveTo>
                <a:cubicBezTo>
                  <a:pt x="139" y="83"/>
                  <a:pt x="172" y="94"/>
                  <a:pt x="192" y="110"/>
                </a:cubicBezTo>
                <a:cubicBezTo>
                  <a:pt x="174" y="72"/>
                  <a:pt x="141" y="41"/>
                  <a:pt x="103" y="22"/>
                </a:cubicBezTo>
                <a:cubicBezTo>
                  <a:pt x="80" y="11"/>
                  <a:pt x="37" y="0"/>
                  <a:pt x="0" y="3"/>
                </a:cubicBezTo>
                <a:cubicBezTo>
                  <a:pt x="49" y="13"/>
                  <a:pt x="63" y="64"/>
                  <a:pt x="49" y="100"/>
                </a:cubicBezTo>
                <a:cubicBezTo>
                  <a:pt x="69" y="86"/>
                  <a:pt x="93" y="81"/>
                  <a:pt x="120" y="8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4" name="Freeform 110"/>
          <p:cNvSpPr>
            <a:spLocks/>
          </p:cNvSpPr>
          <p:nvPr/>
        </p:nvSpPr>
        <p:spPr bwMode="auto">
          <a:xfrm>
            <a:off x="4670426" y="6288088"/>
            <a:ext cx="249238" cy="68263"/>
          </a:xfrm>
          <a:custGeom>
            <a:avLst/>
            <a:gdLst/>
            <a:ahLst/>
            <a:cxnLst>
              <a:cxn ang="0">
                <a:pos x="112" y="6"/>
              </a:cxn>
              <a:cxn ang="0">
                <a:pos x="0" y="14"/>
              </a:cxn>
              <a:cxn ang="0">
                <a:pos x="189" y="62"/>
              </a:cxn>
              <a:cxn ang="0">
                <a:pos x="214" y="27"/>
              </a:cxn>
              <a:cxn ang="0">
                <a:pos x="226" y="19"/>
              </a:cxn>
              <a:cxn ang="0">
                <a:pos x="112" y="6"/>
              </a:cxn>
            </a:cxnLst>
            <a:rect l="0" t="0" r="r" b="b"/>
            <a:pathLst>
              <a:path w="226" h="62">
                <a:moveTo>
                  <a:pt x="112" y="6"/>
                </a:moveTo>
                <a:cubicBezTo>
                  <a:pt x="72" y="0"/>
                  <a:pt x="34" y="3"/>
                  <a:pt x="0" y="14"/>
                </a:cubicBezTo>
                <a:cubicBezTo>
                  <a:pt x="65" y="2"/>
                  <a:pt x="147" y="24"/>
                  <a:pt x="189" y="62"/>
                </a:cubicBezTo>
                <a:cubicBezTo>
                  <a:pt x="193" y="47"/>
                  <a:pt x="200" y="35"/>
                  <a:pt x="214" y="27"/>
                </a:cubicBezTo>
                <a:cubicBezTo>
                  <a:pt x="217" y="24"/>
                  <a:pt x="221" y="21"/>
                  <a:pt x="226" y="19"/>
                </a:cubicBezTo>
                <a:cubicBezTo>
                  <a:pt x="188" y="22"/>
                  <a:pt x="149" y="12"/>
                  <a:pt x="112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5" name="Freeform 111"/>
          <p:cNvSpPr>
            <a:spLocks/>
          </p:cNvSpPr>
          <p:nvPr/>
        </p:nvSpPr>
        <p:spPr bwMode="auto">
          <a:xfrm>
            <a:off x="4530726" y="6329363"/>
            <a:ext cx="206375" cy="131763"/>
          </a:xfrm>
          <a:custGeom>
            <a:avLst/>
            <a:gdLst/>
            <a:ahLst/>
            <a:cxnLst>
              <a:cxn ang="0">
                <a:pos x="50" y="23"/>
              </a:cxn>
              <a:cxn ang="0">
                <a:pos x="4" y="103"/>
              </a:cxn>
              <a:cxn ang="0">
                <a:pos x="3" y="104"/>
              </a:cxn>
              <a:cxn ang="0">
                <a:pos x="2" y="105"/>
              </a:cxn>
              <a:cxn ang="0">
                <a:pos x="0" y="119"/>
              </a:cxn>
              <a:cxn ang="0">
                <a:pos x="8" y="108"/>
              </a:cxn>
              <a:cxn ang="0">
                <a:pos x="111" y="38"/>
              </a:cxn>
              <a:cxn ang="0">
                <a:pos x="187" y="26"/>
              </a:cxn>
              <a:cxn ang="0">
                <a:pos x="50" y="23"/>
              </a:cxn>
            </a:cxnLst>
            <a:rect l="0" t="0" r="r" b="b"/>
            <a:pathLst>
              <a:path w="187" h="119">
                <a:moveTo>
                  <a:pt x="50" y="23"/>
                </a:moveTo>
                <a:cubicBezTo>
                  <a:pt x="29" y="45"/>
                  <a:pt x="13" y="71"/>
                  <a:pt x="4" y="103"/>
                </a:cubicBezTo>
                <a:cubicBezTo>
                  <a:pt x="4" y="104"/>
                  <a:pt x="3" y="104"/>
                  <a:pt x="3" y="104"/>
                </a:cubicBezTo>
                <a:cubicBezTo>
                  <a:pt x="3" y="105"/>
                  <a:pt x="2" y="105"/>
                  <a:pt x="2" y="105"/>
                </a:cubicBezTo>
                <a:cubicBezTo>
                  <a:pt x="1" y="110"/>
                  <a:pt x="1" y="114"/>
                  <a:pt x="0" y="119"/>
                </a:cubicBezTo>
                <a:cubicBezTo>
                  <a:pt x="3" y="115"/>
                  <a:pt x="5" y="111"/>
                  <a:pt x="8" y="108"/>
                </a:cubicBezTo>
                <a:cubicBezTo>
                  <a:pt x="32" y="74"/>
                  <a:pt x="69" y="49"/>
                  <a:pt x="111" y="38"/>
                </a:cubicBezTo>
                <a:cubicBezTo>
                  <a:pt x="131" y="32"/>
                  <a:pt x="160" y="26"/>
                  <a:pt x="187" y="26"/>
                </a:cubicBezTo>
                <a:cubicBezTo>
                  <a:pt x="143" y="9"/>
                  <a:pt x="88" y="0"/>
                  <a:pt x="50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6" name="Freeform 112"/>
          <p:cNvSpPr>
            <a:spLocks/>
          </p:cNvSpPr>
          <p:nvPr/>
        </p:nvSpPr>
        <p:spPr bwMode="auto">
          <a:xfrm>
            <a:off x="4532314" y="6073775"/>
            <a:ext cx="227013" cy="325438"/>
          </a:xfrm>
          <a:custGeom>
            <a:avLst/>
            <a:gdLst/>
            <a:ahLst/>
            <a:cxnLst>
              <a:cxn ang="0">
                <a:pos x="120" y="197"/>
              </a:cxn>
              <a:cxn ang="0">
                <a:pos x="120" y="196"/>
              </a:cxn>
              <a:cxn ang="0">
                <a:pos x="120" y="196"/>
              </a:cxn>
              <a:cxn ang="0">
                <a:pos x="147" y="150"/>
              </a:cxn>
              <a:cxn ang="0">
                <a:pos x="109" y="125"/>
              </a:cxn>
              <a:cxn ang="0">
                <a:pos x="87" y="155"/>
              </a:cxn>
              <a:cxn ang="0">
                <a:pos x="115" y="167"/>
              </a:cxn>
              <a:cxn ang="0">
                <a:pos x="119" y="154"/>
              </a:cxn>
              <a:cxn ang="0">
                <a:pos x="119" y="154"/>
              </a:cxn>
              <a:cxn ang="0">
                <a:pos x="111" y="147"/>
              </a:cxn>
              <a:cxn ang="0">
                <a:pos x="119" y="139"/>
              </a:cxn>
              <a:cxn ang="0">
                <a:pos x="127" y="147"/>
              </a:cxn>
              <a:cxn ang="0">
                <a:pos x="127" y="148"/>
              </a:cxn>
              <a:cxn ang="0">
                <a:pos x="123" y="169"/>
              </a:cxn>
              <a:cxn ang="0">
                <a:pos x="79" y="140"/>
              </a:cxn>
              <a:cxn ang="0">
                <a:pos x="83" y="135"/>
              </a:cxn>
              <a:cxn ang="0">
                <a:pos x="142" y="125"/>
              </a:cxn>
              <a:cxn ang="0">
                <a:pos x="144" y="183"/>
              </a:cxn>
              <a:cxn ang="0">
                <a:pos x="185" y="130"/>
              </a:cxn>
              <a:cxn ang="0">
                <a:pos x="187" y="34"/>
              </a:cxn>
              <a:cxn ang="0">
                <a:pos x="205" y="0"/>
              </a:cxn>
              <a:cxn ang="0">
                <a:pos x="75" y="131"/>
              </a:cxn>
              <a:cxn ang="0">
                <a:pos x="0" y="281"/>
              </a:cxn>
              <a:cxn ang="0">
                <a:pos x="1" y="294"/>
              </a:cxn>
              <a:cxn ang="0">
                <a:pos x="120" y="197"/>
              </a:cxn>
            </a:cxnLst>
            <a:rect l="0" t="0" r="r" b="b"/>
            <a:pathLst>
              <a:path w="205" h="294">
                <a:moveTo>
                  <a:pt x="120" y="197"/>
                </a:moveTo>
                <a:cubicBezTo>
                  <a:pt x="120" y="197"/>
                  <a:pt x="120" y="197"/>
                  <a:pt x="120" y="196"/>
                </a:cubicBezTo>
                <a:cubicBezTo>
                  <a:pt x="120" y="196"/>
                  <a:pt x="120" y="196"/>
                  <a:pt x="120" y="196"/>
                </a:cubicBezTo>
                <a:cubicBezTo>
                  <a:pt x="135" y="186"/>
                  <a:pt x="151" y="168"/>
                  <a:pt x="147" y="150"/>
                </a:cubicBezTo>
                <a:cubicBezTo>
                  <a:pt x="142" y="134"/>
                  <a:pt x="127" y="119"/>
                  <a:pt x="109" y="125"/>
                </a:cubicBezTo>
                <a:cubicBezTo>
                  <a:pt x="97" y="129"/>
                  <a:pt x="107" y="144"/>
                  <a:pt x="87" y="155"/>
                </a:cubicBezTo>
                <a:cubicBezTo>
                  <a:pt x="79" y="159"/>
                  <a:pt x="105" y="175"/>
                  <a:pt x="115" y="167"/>
                </a:cubicBezTo>
                <a:cubicBezTo>
                  <a:pt x="118" y="165"/>
                  <a:pt x="121" y="159"/>
                  <a:pt x="119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15" y="154"/>
                  <a:pt x="111" y="151"/>
                  <a:pt x="111" y="147"/>
                </a:cubicBezTo>
                <a:cubicBezTo>
                  <a:pt x="111" y="143"/>
                  <a:pt x="115" y="139"/>
                  <a:pt x="119" y="139"/>
                </a:cubicBezTo>
                <a:cubicBezTo>
                  <a:pt x="123" y="139"/>
                  <a:pt x="127" y="143"/>
                  <a:pt x="127" y="147"/>
                </a:cubicBezTo>
                <a:cubicBezTo>
                  <a:pt x="127" y="147"/>
                  <a:pt x="127" y="147"/>
                  <a:pt x="127" y="148"/>
                </a:cubicBezTo>
                <a:cubicBezTo>
                  <a:pt x="132" y="154"/>
                  <a:pt x="130" y="163"/>
                  <a:pt x="123" y="169"/>
                </a:cubicBezTo>
                <a:cubicBezTo>
                  <a:pt x="103" y="187"/>
                  <a:pt x="64" y="167"/>
                  <a:pt x="79" y="140"/>
                </a:cubicBezTo>
                <a:cubicBezTo>
                  <a:pt x="80" y="139"/>
                  <a:pt x="81" y="137"/>
                  <a:pt x="83" y="135"/>
                </a:cubicBezTo>
                <a:cubicBezTo>
                  <a:pt x="96" y="118"/>
                  <a:pt x="124" y="111"/>
                  <a:pt x="142" y="125"/>
                </a:cubicBezTo>
                <a:cubicBezTo>
                  <a:pt x="165" y="142"/>
                  <a:pt x="158" y="165"/>
                  <a:pt x="144" y="183"/>
                </a:cubicBezTo>
                <a:cubicBezTo>
                  <a:pt x="164" y="171"/>
                  <a:pt x="180" y="155"/>
                  <a:pt x="185" y="130"/>
                </a:cubicBezTo>
                <a:cubicBezTo>
                  <a:pt x="191" y="100"/>
                  <a:pt x="177" y="64"/>
                  <a:pt x="187" y="34"/>
                </a:cubicBezTo>
                <a:cubicBezTo>
                  <a:pt x="191" y="21"/>
                  <a:pt x="197" y="9"/>
                  <a:pt x="205" y="0"/>
                </a:cubicBezTo>
                <a:cubicBezTo>
                  <a:pt x="154" y="33"/>
                  <a:pt x="110" y="79"/>
                  <a:pt x="75" y="131"/>
                </a:cubicBezTo>
                <a:cubicBezTo>
                  <a:pt x="43" y="178"/>
                  <a:pt x="18" y="230"/>
                  <a:pt x="0" y="281"/>
                </a:cubicBezTo>
                <a:cubicBezTo>
                  <a:pt x="1" y="286"/>
                  <a:pt x="1" y="290"/>
                  <a:pt x="1" y="294"/>
                </a:cubicBezTo>
                <a:cubicBezTo>
                  <a:pt x="27" y="250"/>
                  <a:pt x="70" y="213"/>
                  <a:pt x="120" y="19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7" name="Freeform 113"/>
          <p:cNvSpPr>
            <a:spLocks/>
          </p:cNvSpPr>
          <p:nvPr/>
        </p:nvSpPr>
        <p:spPr bwMode="auto">
          <a:xfrm>
            <a:off x="4486276" y="6067425"/>
            <a:ext cx="19050" cy="11430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8" y="103"/>
              </a:cxn>
              <a:cxn ang="0">
                <a:pos x="8" y="0"/>
              </a:cxn>
            </a:cxnLst>
            <a:rect l="0" t="0" r="r" b="b"/>
            <a:pathLst>
              <a:path w="17" h="103">
                <a:moveTo>
                  <a:pt x="8" y="0"/>
                </a:moveTo>
                <a:cubicBezTo>
                  <a:pt x="0" y="32"/>
                  <a:pt x="1" y="70"/>
                  <a:pt x="8" y="103"/>
                </a:cubicBezTo>
                <a:cubicBezTo>
                  <a:pt x="16" y="70"/>
                  <a:pt x="17" y="32"/>
                  <a:pt x="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8" name="Freeform 114"/>
          <p:cNvSpPr>
            <a:spLocks/>
          </p:cNvSpPr>
          <p:nvPr/>
        </p:nvSpPr>
        <p:spPr bwMode="auto">
          <a:xfrm>
            <a:off x="4530726" y="6361113"/>
            <a:ext cx="211138" cy="120650"/>
          </a:xfrm>
          <a:custGeom>
            <a:avLst/>
            <a:gdLst/>
            <a:ahLst/>
            <a:cxnLst>
              <a:cxn ang="0">
                <a:pos x="191" y="3"/>
              </a:cxn>
              <a:cxn ang="0">
                <a:pos x="88" y="22"/>
              </a:cxn>
              <a:cxn ang="0">
                <a:pos x="0" y="109"/>
              </a:cxn>
              <a:cxn ang="0">
                <a:pos x="71" y="82"/>
              </a:cxn>
              <a:cxn ang="0">
                <a:pos x="142" y="100"/>
              </a:cxn>
              <a:cxn ang="0">
                <a:pos x="191" y="3"/>
              </a:cxn>
            </a:cxnLst>
            <a:rect l="0" t="0" r="r" b="b"/>
            <a:pathLst>
              <a:path w="191" h="109">
                <a:moveTo>
                  <a:pt x="191" y="3"/>
                </a:moveTo>
                <a:cubicBezTo>
                  <a:pt x="155" y="0"/>
                  <a:pt x="111" y="11"/>
                  <a:pt x="88" y="22"/>
                </a:cubicBezTo>
                <a:cubicBezTo>
                  <a:pt x="50" y="41"/>
                  <a:pt x="18" y="72"/>
                  <a:pt x="0" y="109"/>
                </a:cubicBezTo>
                <a:cubicBezTo>
                  <a:pt x="19" y="94"/>
                  <a:pt x="52" y="83"/>
                  <a:pt x="71" y="82"/>
                </a:cubicBezTo>
                <a:cubicBezTo>
                  <a:pt x="99" y="81"/>
                  <a:pt x="123" y="86"/>
                  <a:pt x="142" y="100"/>
                </a:cubicBezTo>
                <a:cubicBezTo>
                  <a:pt x="129" y="64"/>
                  <a:pt x="142" y="12"/>
                  <a:pt x="191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59" name="Freeform 115"/>
          <p:cNvSpPr>
            <a:spLocks/>
          </p:cNvSpPr>
          <p:nvPr/>
        </p:nvSpPr>
        <p:spPr bwMode="auto">
          <a:xfrm>
            <a:off x="4621214" y="6480175"/>
            <a:ext cx="79375" cy="98425"/>
          </a:xfrm>
          <a:custGeom>
            <a:avLst/>
            <a:gdLst/>
            <a:ahLst/>
            <a:cxnLst>
              <a:cxn ang="0">
                <a:pos x="72" y="25"/>
              </a:cxn>
              <a:cxn ang="0">
                <a:pos x="72" y="25"/>
              </a:cxn>
              <a:cxn ang="0">
                <a:pos x="2" y="40"/>
              </a:cxn>
              <a:cxn ang="0">
                <a:pos x="3" y="62"/>
              </a:cxn>
              <a:cxn ang="0">
                <a:pos x="57" y="56"/>
              </a:cxn>
              <a:cxn ang="0">
                <a:pos x="72" y="25"/>
              </a:cxn>
            </a:cxnLst>
            <a:rect l="0" t="0" r="r" b="b"/>
            <a:pathLst>
              <a:path w="72" h="89">
                <a:moveTo>
                  <a:pt x="72" y="25"/>
                </a:moveTo>
                <a:cubicBezTo>
                  <a:pt x="72" y="25"/>
                  <a:pt x="72" y="25"/>
                  <a:pt x="72" y="25"/>
                </a:cubicBezTo>
                <a:cubicBezTo>
                  <a:pt x="53" y="8"/>
                  <a:pt x="12" y="0"/>
                  <a:pt x="2" y="40"/>
                </a:cubicBezTo>
                <a:cubicBezTo>
                  <a:pt x="0" y="47"/>
                  <a:pt x="1" y="55"/>
                  <a:pt x="3" y="62"/>
                </a:cubicBezTo>
                <a:cubicBezTo>
                  <a:pt x="8" y="82"/>
                  <a:pt x="47" y="89"/>
                  <a:pt x="57" y="56"/>
                </a:cubicBezTo>
                <a:cubicBezTo>
                  <a:pt x="57" y="56"/>
                  <a:pt x="40" y="26"/>
                  <a:pt x="72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0" name="Freeform 116"/>
          <p:cNvSpPr>
            <a:spLocks/>
          </p:cNvSpPr>
          <p:nvPr/>
        </p:nvSpPr>
        <p:spPr bwMode="auto">
          <a:xfrm>
            <a:off x="4881564" y="6356350"/>
            <a:ext cx="174625" cy="139700"/>
          </a:xfrm>
          <a:custGeom>
            <a:avLst/>
            <a:gdLst/>
            <a:ahLst/>
            <a:cxnLst>
              <a:cxn ang="0">
                <a:pos x="158" y="65"/>
              </a:cxn>
              <a:cxn ang="0">
                <a:pos x="117" y="70"/>
              </a:cxn>
              <a:cxn ang="0">
                <a:pos x="7" y="0"/>
              </a:cxn>
              <a:cxn ang="0">
                <a:pos x="9" y="78"/>
              </a:cxn>
              <a:cxn ang="0">
                <a:pos x="158" y="65"/>
              </a:cxn>
            </a:cxnLst>
            <a:rect l="0" t="0" r="r" b="b"/>
            <a:pathLst>
              <a:path w="158" h="126">
                <a:moveTo>
                  <a:pt x="158" y="65"/>
                </a:moveTo>
                <a:cubicBezTo>
                  <a:pt x="145" y="68"/>
                  <a:pt x="131" y="70"/>
                  <a:pt x="117" y="70"/>
                </a:cubicBezTo>
                <a:cubicBezTo>
                  <a:pt x="75" y="68"/>
                  <a:pt x="4" y="43"/>
                  <a:pt x="7" y="0"/>
                </a:cubicBezTo>
                <a:cubicBezTo>
                  <a:pt x="0" y="23"/>
                  <a:pt x="6" y="52"/>
                  <a:pt x="9" y="78"/>
                </a:cubicBezTo>
                <a:cubicBezTo>
                  <a:pt x="54" y="126"/>
                  <a:pt x="112" y="103"/>
                  <a:pt x="158" y="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1" name="Freeform 117"/>
          <p:cNvSpPr>
            <a:spLocks/>
          </p:cNvSpPr>
          <p:nvPr/>
        </p:nvSpPr>
        <p:spPr bwMode="auto">
          <a:xfrm>
            <a:off x="4527551" y="6453188"/>
            <a:ext cx="193675" cy="157163"/>
          </a:xfrm>
          <a:custGeom>
            <a:avLst/>
            <a:gdLst/>
            <a:ahLst/>
            <a:cxnLst>
              <a:cxn ang="0">
                <a:pos x="160" y="109"/>
              </a:cxn>
              <a:cxn ang="0">
                <a:pos x="159" y="52"/>
              </a:cxn>
              <a:cxn ang="0">
                <a:pos x="146" y="92"/>
              </a:cxn>
              <a:cxn ang="0">
                <a:pos x="89" y="101"/>
              </a:cxn>
              <a:cxn ang="0">
                <a:pos x="95" y="39"/>
              </a:cxn>
              <a:cxn ang="0">
                <a:pos x="148" y="33"/>
              </a:cxn>
              <a:cxn ang="0">
                <a:pos x="64" y="9"/>
              </a:cxn>
              <a:cxn ang="0">
                <a:pos x="0" y="41"/>
              </a:cxn>
              <a:cxn ang="0">
                <a:pos x="31" y="102"/>
              </a:cxn>
              <a:cxn ang="0">
                <a:pos x="63" y="128"/>
              </a:cxn>
              <a:cxn ang="0">
                <a:pos x="160" y="109"/>
              </a:cxn>
            </a:cxnLst>
            <a:rect l="0" t="0" r="r" b="b"/>
            <a:pathLst>
              <a:path w="175" h="142">
                <a:moveTo>
                  <a:pt x="160" y="109"/>
                </a:moveTo>
                <a:cubicBezTo>
                  <a:pt x="169" y="93"/>
                  <a:pt x="175" y="67"/>
                  <a:pt x="159" y="52"/>
                </a:cubicBezTo>
                <a:cubicBezTo>
                  <a:pt x="156" y="81"/>
                  <a:pt x="146" y="92"/>
                  <a:pt x="146" y="92"/>
                </a:cubicBezTo>
                <a:cubicBezTo>
                  <a:pt x="135" y="110"/>
                  <a:pt x="103" y="113"/>
                  <a:pt x="89" y="101"/>
                </a:cubicBezTo>
                <a:cubicBezTo>
                  <a:pt x="68" y="82"/>
                  <a:pt x="80" y="52"/>
                  <a:pt x="95" y="39"/>
                </a:cubicBezTo>
                <a:cubicBezTo>
                  <a:pt x="106" y="28"/>
                  <a:pt x="131" y="27"/>
                  <a:pt x="148" y="33"/>
                </a:cubicBezTo>
                <a:cubicBezTo>
                  <a:pt x="127" y="12"/>
                  <a:pt x="96" y="0"/>
                  <a:pt x="64" y="9"/>
                </a:cubicBezTo>
                <a:cubicBezTo>
                  <a:pt x="47" y="14"/>
                  <a:pt x="13" y="24"/>
                  <a:pt x="0" y="41"/>
                </a:cubicBezTo>
                <a:cubicBezTo>
                  <a:pt x="4" y="64"/>
                  <a:pt x="14" y="85"/>
                  <a:pt x="31" y="102"/>
                </a:cubicBezTo>
                <a:cubicBezTo>
                  <a:pt x="40" y="111"/>
                  <a:pt x="51" y="123"/>
                  <a:pt x="63" y="128"/>
                </a:cubicBezTo>
                <a:cubicBezTo>
                  <a:pt x="92" y="140"/>
                  <a:pt x="141" y="142"/>
                  <a:pt x="160" y="10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2" name="Freeform 118"/>
          <p:cNvSpPr>
            <a:spLocks/>
          </p:cNvSpPr>
          <p:nvPr/>
        </p:nvSpPr>
        <p:spPr bwMode="auto">
          <a:xfrm>
            <a:off x="4892676" y="6421438"/>
            <a:ext cx="182563" cy="122238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0" y="38"/>
              </a:cxn>
              <a:cxn ang="0">
                <a:pos x="0" y="62"/>
              </a:cxn>
              <a:cxn ang="0">
                <a:pos x="1" y="63"/>
              </a:cxn>
              <a:cxn ang="0">
                <a:pos x="123" y="53"/>
              </a:cxn>
              <a:cxn ang="0">
                <a:pos x="165" y="0"/>
              </a:cxn>
              <a:cxn ang="0">
                <a:pos x="163" y="1"/>
              </a:cxn>
              <a:cxn ang="0">
                <a:pos x="0" y="32"/>
              </a:cxn>
            </a:cxnLst>
            <a:rect l="0" t="0" r="r" b="b"/>
            <a:pathLst>
              <a:path w="165" h="110">
                <a:moveTo>
                  <a:pt x="0" y="32"/>
                </a:moveTo>
                <a:cubicBezTo>
                  <a:pt x="0" y="34"/>
                  <a:pt x="0" y="36"/>
                  <a:pt x="0" y="38"/>
                </a:cubicBezTo>
                <a:cubicBezTo>
                  <a:pt x="1" y="46"/>
                  <a:pt x="0" y="54"/>
                  <a:pt x="0" y="62"/>
                </a:cubicBezTo>
                <a:cubicBezTo>
                  <a:pt x="0" y="62"/>
                  <a:pt x="1" y="62"/>
                  <a:pt x="1" y="63"/>
                </a:cubicBezTo>
                <a:cubicBezTo>
                  <a:pt x="28" y="101"/>
                  <a:pt x="95" y="79"/>
                  <a:pt x="123" y="53"/>
                </a:cubicBezTo>
                <a:cubicBezTo>
                  <a:pt x="140" y="37"/>
                  <a:pt x="154" y="19"/>
                  <a:pt x="165" y="0"/>
                </a:cubicBezTo>
                <a:cubicBezTo>
                  <a:pt x="164" y="0"/>
                  <a:pt x="164" y="1"/>
                  <a:pt x="163" y="1"/>
                </a:cubicBezTo>
                <a:cubicBezTo>
                  <a:pt x="114" y="43"/>
                  <a:pt x="83" y="110"/>
                  <a:pt x="0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3" name="Freeform 119"/>
          <p:cNvSpPr>
            <a:spLocks/>
          </p:cNvSpPr>
          <p:nvPr/>
        </p:nvSpPr>
        <p:spPr bwMode="auto">
          <a:xfrm>
            <a:off x="4679951" y="6362700"/>
            <a:ext cx="192088" cy="257175"/>
          </a:xfrm>
          <a:custGeom>
            <a:avLst/>
            <a:gdLst/>
            <a:ahLst/>
            <a:cxnLst>
              <a:cxn ang="0">
                <a:pos x="100" y="18"/>
              </a:cxn>
              <a:cxn ang="0">
                <a:pos x="89" y="14"/>
              </a:cxn>
              <a:cxn ang="0">
                <a:pos x="14" y="88"/>
              </a:cxn>
              <a:cxn ang="0">
                <a:pos x="98" y="67"/>
              </a:cxn>
              <a:cxn ang="0">
                <a:pos x="60" y="65"/>
              </a:cxn>
              <a:cxn ang="0">
                <a:pos x="79" y="38"/>
              </a:cxn>
              <a:cxn ang="0">
                <a:pos x="86" y="123"/>
              </a:cxn>
              <a:cxn ang="0">
                <a:pos x="39" y="131"/>
              </a:cxn>
              <a:cxn ang="0">
                <a:pos x="149" y="232"/>
              </a:cxn>
              <a:cxn ang="0">
                <a:pos x="153" y="223"/>
              </a:cxn>
              <a:cxn ang="0">
                <a:pos x="147" y="72"/>
              </a:cxn>
              <a:cxn ang="0">
                <a:pos x="100" y="18"/>
              </a:cxn>
            </a:cxnLst>
            <a:rect l="0" t="0" r="r" b="b"/>
            <a:pathLst>
              <a:path w="173" h="232">
                <a:moveTo>
                  <a:pt x="100" y="18"/>
                </a:moveTo>
                <a:cubicBezTo>
                  <a:pt x="96" y="16"/>
                  <a:pt x="93" y="15"/>
                  <a:pt x="89" y="14"/>
                </a:cubicBezTo>
                <a:cubicBezTo>
                  <a:pt x="40" y="0"/>
                  <a:pt x="0" y="49"/>
                  <a:pt x="14" y="88"/>
                </a:cubicBezTo>
                <a:cubicBezTo>
                  <a:pt x="20" y="117"/>
                  <a:pt x="103" y="141"/>
                  <a:pt x="98" y="67"/>
                </a:cubicBezTo>
                <a:cubicBezTo>
                  <a:pt x="86" y="85"/>
                  <a:pt x="67" y="77"/>
                  <a:pt x="60" y="65"/>
                </a:cubicBezTo>
                <a:cubicBezTo>
                  <a:pt x="54" y="56"/>
                  <a:pt x="59" y="39"/>
                  <a:pt x="79" y="38"/>
                </a:cubicBezTo>
                <a:cubicBezTo>
                  <a:pt x="123" y="37"/>
                  <a:pt x="117" y="107"/>
                  <a:pt x="86" y="123"/>
                </a:cubicBezTo>
                <a:cubicBezTo>
                  <a:pt x="67" y="134"/>
                  <a:pt x="51" y="135"/>
                  <a:pt x="39" y="131"/>
                </a:cubicBezTo>
                <a:cubicBezTo>
                  <a:pt x="87" y="152"/>
                  <a:pt x="139" y="180"/>
                  <a:pt x="149" y="232"/>
                </a:cubicBezTo>
                <a:cubicBezTo>
                  <a:pt x="150" y="229"/>
                  <a:pt x="152" y="226"/>
                  <a:pt x="153" y="223"/>
                </a:cubicBezTo>
                <a:cubicBezTo>
                  <a:pt x="172" y="176"/>
                  <a:pt x="173" y="116"/>
                  <a:pt x="147" y="72"/>
                </a:cubicBezTo>
                <a:cubicBezTo>
                  <a:pt x="136" y="52"/>
                  <a:pt x="121" y="29"/>
                  <a:pt x="100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4" name="Freeform 120"/>
          <p:cNvSpPr>
            <a:spLocks/>
          </p:cNvSpPr>
          <p:nvPr/>
        </p:nvSpPr>
        <p:spPr bwMode="auto">
          <a:xfrm>
            <a:off x="4689476" y="6513513"/>
            <a:ext cx="146050" cy="176213"/>
          </a:xfrm>
          <a:custGeom>
            <a:avLst/>
            <a:gdLst/>
            <a:ahLst/>
            <a:cxnLst>
              <a:cxn ang="0">
                <a:pos x="31" y="0"/>
              </a:cxn>
              <a:cxn ang="0">
                <a:pos x="0" y="156"/>
              </a:cxn>
              <a:cxn ang="0">
                <a:pos x="68" y="152"/>
              </a:cxn>
              <a:cxn ang="0">
                <a:pos x="85" y="146"/>
              </a:cxn>
              <a:cxn ang="0">
                <a:pos x="132" y="110"/>
              </a:cxn>
              <a:cxn ang="0">
                <a:pos x="31" y="0"/>
              </a:cxn>
            </a:cxnLst>
            <a:rect l="0" t="0" r="r" b="b"/>
            <a:pathLst>
              <a:path w="132" h="159">
                <a:moveTo>
                  <a:pt x="31" y="0"/>
                </a:moveTo>
                <a:cubicBezTo>
                  <a:pt x="31" y="0"/>
                  <a:pt x="74" y="92"/>
                  <a:pt x="0" y="156"/>
                </a:cubicBezTo>
                <a:cubicBezTo>
                  <a:pt x="23" y="159"/>
                  <a:pt x="68" y="152"/>
                  <a:pt x="68" y="152"/>
                </a:cubicBezTo>
                <a:cubicBezTo>
                  <a:pt x="68" y="152"/>
                  <a:pt x="77" y="150"/>
                  <a:pt x="85" y="146"/>
                </a:cubicBezTo>
                <a:cubicBezTo>
                  <a:pt x="104" y="138"/>
                  <a:pt x="120" y="126"/>
                  <a:pt x="132" y="110"/>
                </a:cubicBezTo>
                <a:cubicBezTo>
                  <a:pt x="128" y="54"/>
                  <a:pt x="80" y="22"/>
                  <a:pt x="3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5" name="Freeform 121"/>
          <p:cNvSpPr>
            <a:spLocks/>
          </p:cNvSpPr>
          <p:nvPr/>
        </p:nvSpPr>
        <p:spPr bwMode="auto">
          <a:xfrm>
            <a:off x="4602164" y="6289675"/>
            <a:ext cx="280988" cy="234950"/>
          </a:xfrm>
          <a:custGeom>
            <a:avLst/>
            <a:gdLst/>
            <a:ahLst/>
            <a:cxnLst>
              <a:cxn ang="0">
                <a:pos x="252" y="141"/>
              </a:cxn>
              <a:cxn ang="0">
                <a:pos x="252" y="139"/>
              </a:cxn>
              <a:cxn ang="0">
                <a:pos x="247" y="88"/>
              </a:cxn>
              <a:cxn ang="0">
                <a:pos x="248" y="72"/>
              </a:cxn>
              <a:cxn ang="0">
                <a:pos x="30" y="26"/>
              </a:cxn>
              <a:cxn ang="0">
                <a:pos x="0" y="46"/>
              </a:cxn>
              <a:cxn ang="0">
                <a:pos x="149" y="64"/>
              </a:cxn>
              <a:cxn ang="0">
                <a:pos x="162" y="67"/>
              </a:cxn>
              <a:cxn ang="0">
                <a:pos x="162" y="68"/>
              </a:cxn>
              <a:cxn ang="0">
                <a:pos x="249" y="189"/>
              </a:cxn>
              <a:cxn ang="0">
                <a:pos x="251" y="212"/>
              </a:cxn>
              <a:cxn ang="0">
                <a:pos x="252" y="141"/>
              </a:cxn>
              <a:cxn ang="0">
                <a:pos x="252" y="141"/>
              </a:cxn>
            </a:cxnLst>
            <a:rect l="0" t="0" r="r" b="b"/>
            <a:pathLst>
              <a:path w="255" h="212">
                <a:moveTo>
                  <a:pt x="252" y="141"/>
                </a:moveTo>
                <a:cubicBezTo>
                  <a:pt x="251" y="140"/>
                  <a:pt x="252" y="140"/>
                  <a:pt x="252" y="139"/>
                </a:cubicBezTo>
                <a:cubicBezTo>
                  <a:pt x="250" y="122"/>
                  <a:pt x="247" y="105"/>
                  <a:pt x="247" y="88"/>
                </a:cubicBezTo>
                <a:cubicBezTo>
                  <a:pt x="247" y="82"/>
                  <a:pt x="248" y="77"/>
                  <a:pt x="248" y="72"/>
                </a:cubicBezTo>
                <a:cubicBezTo>
                  <a:pt x="205" y="25"/>
                  <a:pt x="96" y="0"/>
                  <a:pt x="30" y="26"/>
                </a:cubicBezTo>
                <a:cubicBezTo>
                  <a:pt x="19" y="32"/>
                  <a:pt x="9" y="39"/>
                  <a:pt x="0" y="46"/>
                </a:cubicBezTo>
                <a:cubicBezTo>
                  <a:pt x="46" y="31"/>
                  <a:pt x="106" y="45"/>
                  <a:pt x="149" y="64"/>
                </a:cubicBezTo>
                <a:cubicBezTo>
                  <a:pt x="153" y="65"/>
                  <a:pt x="158" y="66"/>
                  <a:pt x="162" y="67"/>
                </a:cubicBezTo>
                <a:cubicBezTo>
                  <a:pt x="162" y="67"/>
                  <a:pt x="162" y="67"/>
                  <a:pt x="162" y="68"/>
                </a:cubicBezTo>
                <a:cubicBezTo>
                  <a:pt x="212" y="78"/>
                  <a:pt x="245" y="146"/>
                  <a:pt x="249" y="189"/>
                </a:cubicBezTo>
                <a:cubicBezTo>
                  <a:pt x="250" y="197"/>
                  <a:pt x="251" y="205"/>
                  <a:pt x="251" y="212"/>
                </a:cubicBezTo>
                <a:cubicBezTo>
                  <a:pt x="254" y="189"/>
                  <a:pt x="255" y="165"/>
                  <a:pt x="252" y="141"/>
                </a:cubicBezTo>
                <a:cubicBezTo>
                  <a:pt x="252" y="141"/>
                  <a:pt x="252" y="141"/>
                  <a:pt x="252" y="1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6" name="Freeform 122"/>
          <p:cNvSpPr>
            <a:spLocks/>
          </p:cNvSpPr>
          <p:nvPr/>
        </p:nvSpPr>
        <p:spPr bwMode="auto">
          <a:xfrm>
            <a:off x="4110039" y="6291263"/>
            <a:ext cx="280988" cy="234950"/>
          </a:xfrm>
          <a:custGeom>
            <a:avLst/>
            <a:gdLst/>
            <a:ahLst/>
            <a:cxnLst>
              <a:cxn ang="0">
                <a:pos x="93" y="67"/>
              </a:cxn>
              <a:cxn ang="0">
                <a:pos x="93" y="67"/>
              </a:cxn>
              <a:cxn ang="0">
                <a:pos x="106" y="63"/>
              </a:cxn>
              <a:cxn ang="0">
                <a:pos x="254" y="46"/>
              </a:cxn>
              <a:cxn ang="0">
                <a:pos x="225" y="25"/>
              </a:cxn>
              <a:cxn ang="0">
                <a:pos x="6" y="71"/>
              </a:cxn>
              <a:cxn ang="0">
                <a:pos x="7" y="87"/>
              </a:cxn>
              <a:cxn ang="0">
                <a:pos x="3" y="138"/>
              </a:cxn>
              <a:cxn ang="0">
                <a:pos x="3" y="140"/>
              </a:cxn>
              <a:cxn ang="0">
                <a:pos x="3" y="140"/>
              </a:cxn>
              <a:cxn ang="0">
                <a:pos x="4" y="212"/>
              </a:cxn>
              <a:cxn ang="0">
                <a:pos x="5" y="188"/>
              </a:cxn>
              <a:cxn ang="0">
                <a:pos x="93" y="67"/>
              </a:cxn>
            </a:cxnLst>
            <a:rect l="0" t="0" r="r" b="b"/>
            <a:pathLst>
              <a:path w="254" h="212">
                <a:moveTo>
                  <a:pt x="93" y="67"/>
                </a:moveTo>
                <a:cubicBezTo>
                  <a:pt x="93" y="67"/>
                  <a:pt x="93" y="67"/>
                  <a:pt x="93" y="67"/>
                </a:cubicBezTo>
                <a:cubicBezTo>
                  <a:pt x="97" y="65"/>
                  <a:pt x="101" y="64"/>
                  <a:pt x="106" y="63"/>
                </a:cubicBezTo>
                <a:cubicBezTo>
                  <a:pt x="149" y="44"/>
                  <a:pt x="208" y="30"/>
                  <a:pt x="254" y="46"/>
                </a:cubicBezTo>
                <a:cubicBezTo>
                  <a:pt x="245" y="38"/>
                  <a:pt x="235" y="31"/>
                  <a:pt x="225" y="25"/>
                </a:cubicBezTo>
                <a:cubicBezTo>
                  <a:pt x="158" y="0"/>
                  <a:pt x="50" y="24"/>
                  <a:pt x="6" y="71"/>
                </a:cubicBezTo>
                <a:cubicBezTo>
                  <a:pt x="7" y="76"/>
                  <a:pt x="7" y="81"/>
                  <a:pt x="7" y="87"/>
                </a:cubicBezTo>
                <a:cubicBezTo>
                  <a:pt x="8" y="104"/>
                  <a:pt x="5" y="121"/>
                  <a:pt x="3" y="138"/>
                </a:cubicBezTo>
                <a:cubicBezTo>
                  <a:pt x="3" y="139"/>
                  <a:pt x="3" y="139"/>
                  <a:pt x="3" y="140"/>
                </a:cubicBezTo>
                <a:cubicBezTo>
                  <a:pt x="3" y="140"/>
                  <a:pt x="3" y="140"/>
                  <a:pt x="3" y="140"/>
                </a:cubicBezTo>
                <a:cubicBezTo>
                  <a:pt x="0" y="164"/>
                  <a:pt x="0" y="188"/>
                  <a:pt x="4" y="212"/>
                </a:cubicBezTo>
                <a:cubicBezTo>
                  <a:pt x="4" y="204"/>
                  <a:pt x="4" y="196"/>
                  <a:pt x="5" y="188"/>
                </a:cubicBezTo>
                <a:cubicBezTo>
                  <a:pt x="10" y="145"/>
                  <a:pt x="43" y="77"/>
                  <a:pt x="93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7" name="Freeform 123"/>
          <p:cNvSpPr>
            <a:spLocks/>
          </p:cNvSpPr>
          <p:nvPr/>
        </p:nvSpPr>
        <p:spPr bwMode="auto">
          <a:xfrm>
            <a:off x="4941889" y="6076950"/>
            <a:ext cx="215900" cy="187325"/>
          </a:xfrm>
          <a:custGeom>
            <a:avLst/>
            <a:gdLst/>
            <a:ahLst/>
            <a:cxnLst>
              <a:cxn ang="0">
                <a:pos x="128" y="20"/>
              </a:cxn>
              <a:cxn ang="0">
                <a:pos x="0" y="86"/>
              </a:cxn>
              <a:cxn ang="0">
                <a:pos x="18" y="78"/>
              </a:cxn>
              <a:cxn ang="0">
                <a:pos x="64" y="86"/>
              </a:cxn>
              <a:cxn ang="0">
                <a:pos x="100" y="52"/>
              </a:cxn>
              <a:cxn ang="0">
                <a:pos x="139" y="60"/>
              </a:cxn>
              <a:cxn ang="0">
                <a:pos x="149" y="98"/>
              </a:cxn>
              <a:cxn ang="0">
                <a:pos x="95" y="100"/>
              </a:cxn>
              <a:cxn ang="0">
                <a:pos x="91" y="90"/>
              </a:cxn>
              <a:cxn ang="0">
                <a:pos x="103" y="76"/>
              </a:cxn>
              <a:cxn ang="0">
                <a:pos x="116" y="90"/>
              </a:cxn>
              <a:cxn ang="0">
                <a:pos x="109" y="103"/>
              </a:cxn>
              <a:cxn ang="0">
                <a:pos x="116" y="108"/>
              </a:cxn>
              <a:cxn ang="0">
                <a:pos x="135" y="70"/>
              </a:cxn>
              <a:cxn ang="0">
                <a:pos x="108" y="54"/>
              </a:cxn>
              <a:cxn ang="0">
                <a:pos x="80" y="76"/>
              </a:cxn>
              <a:cxn ang="0">
                <a:pos x="77" y="100"/>
              </a:cxn>
              <a:cxn ang="0">
                <a:pos x="77" y="101"/>
              </a:cxn>
              <a:cxn ang="0">
                <a:pos x="66" y="169"/>
              </a:cxn>
              <a:cxn ang="0">
                <a:pos x="123" y="159"/>
              </a:cxn>
              <a:cxn ang="0">
                <a:pos x="128" y="20"/>
              </a:cxn>
            </a:cxnLst>
            <a:rect l="0" t="0" r="r" b="b"/>
            <a:pathLst>
              <a:path w="195" h="169">
                <a:moveTo>
                  <a:pt x="128" y="20"/>
                </a:moveTo>
                <a:cubicBezTo>
                  <a:pt x="67" y="0"/>
                  <a:pt x="23" y="38"/>
                  <a:pt x="0" y="86"/>
                </a:cubicBezTo>
                <a:cubicBezTo>
                  <a:pt x="5" y="83"/>
                  <a:pt x="12" y="80"/>
                  <a:pt x="18" y="78"/>
                </a:cubicBezTo>
                <a:cubicBezTo>
                  <a:pt x="34" y="72"/>
                  <a:pt x="52" y="76"/>
                  <a:pt x="64" y="86"/>
                </a:cubicBezTo>
                <a:cubicBezTo>
                  <a:pt x="71" y="70"/>
                  <a:pt x="84" y="56"/>
                  <a:pt x="100" y="52"/>
                </a:cubicBezTo>
                <a:cubicBezTo>
                  <a:pt x="113" y="48"/>
                  <a:pt x="136" y="46"/>
                  <a:pt x="139" y="60"/>
                </a:cubicBezTo>
                <a:cubicBezTo>
                  <a:pt x="143" y="78"/>
                  <a:pt x="153" y="85"/>
                  <a:pt x="149" y="98"/>
                </a:cubicBezTo>
                <a:cubicBezTo>
                  <a:pt x="143" y="122"/>
                  <a:pt x="105" y="122"/>
                  <a:pt x="95" y="100"/>
                </a:cubicBezTo>
                <a:cubicBezTo>
                  <a:pt x="93" y="98"/>
                  <a:pt x="87" y="90"/>
                  <a:pt x="91" y="90"/>
                </a:cubicBezTo>
                <a:cubicBezTo>
                  <a:pt x="96" y="90"/>
                  <a:pt x="97" y="76"/>
                  <a:pt x="103" y="76"/>
                </a:cubicBezTo>
                <a:cubicBezTo>
                  <a:pt x="110" y="76"/>
                  <a:pt x="111" y="90"/>
                  <a:pt x="116" y="90"/>
                </a:cubicBezTo>
                <a:cubicBezTo>
                  <a:pt x="121" y="90"/>
                  <a:pt x="113" y="100"/>
                  <a:pt x="109" y="103"/>
                </a:cubicBezTo>
                <a:cubicBezTo>
                  <a:pt x="111" y="105"/>
                  <a:pt x="113" y="107"/>
                  <a:pt x="116" y="108"/>
                </a:cubicBezTo>
                <a:cubicBezTo>
                  <a:pt x="144" y="116"/>
                  <a:pt x="140" y="94"/>
                  <a:pt x="135" y="70"/>
                </a:cubicBezTo>
                <a:cubicBezTo>
                  <a:pt x="133" y="60"/>
                  <a:pt x="120" y="54"/>
                  <a:pt x="108" y="54"/>
                </a:cubicBezTo>
                <a:cubicBezTo>
                  <a:pt x="93" y="54"/>
                  <a:pt x="85" y="63"/>
                  <a:pt x="80" y="76"/>
                </a:cubicBezTo>
                <a:cubicBezTo>
                  <a:pt x="76" y="85"/>
                  <a:pt x="75" y="91"/>
                  <a:pt x="77" y="100"/>
                </a:cubicBezTo>
                <a:cubicBezTo>
                  <a:pt x="77" y="100"/>
                  <a:pt x="77" y="100"/>
                  <a:pt x="77" y="101"/>
                </a:cubicBezTo>
                <a:cubicBezTo>
                  <a:pt x="77" y="101"/>
                  <a:pt x="81" y="148"/>
                  <a:pt x="66" y="169"/>
                </a:cubicBezTo>
                <a:cubicBezTo>
                  <a:pt x="84" y="161"/>
                  <a:pt x="104" y="158"/>
                  <a:pt x="123" y="159"/>
                </a:cubicBezTo>
                <a:cubicBezTo>
                  <a:pt x="189" y="140"/>
                  <a:pt x="195" y="42"/>
                  <a:pt x="128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8" name="Freeform 124"/>
          <p:cNvSpPr>
            <a:spLocks/>
          </p:cNvSpPr>
          <p:nvPr/>
        </p:nvSpPr>
        <p:spPr bwMode="auto">
          <a:xfrm>
            <a:off x="4908551" y="6261100"/>
            <a:ext cx="201613" cy="158750"/>
          </a:xfrm>
          <a:custGeom>
            <a:avLst/>
            <a:gdLst/>
            <a:ahLst/>
            <a:cxnLst>
              <a:cxn ang="0">
                <a:pos x="167" y="70"/>
              </a:cxn>
              <a:cxn ang="0">
                <a:pos x="132" y="45"/>
              </a:cxn>
              <a:cxn ang="0">
                <a:pos x="159" y="10"/>
              </a:cxn>
              <a:cxn ang="0">
                <a:pos x="164" y="10"/>
              </a:cxn>
              <a:cxn ang="0">
                <a:pos x="140" y="0"/>
              </a:cxn>
              <a:cxn ang="0">
                <a:pos x="140" y="0"/>
              </a:cxn>
              <a:cxn ang="0">
                <a:pos x="83" y="16"/>
              </a:cxn>
              <a:cxn ang="0">
                <a:pos x="42" y="37"/>
              </a:cxn>
              <a:cxn ang="0">
                <a:pos x="39" y="38"/>
              </a:cxn>
              <a:cxn ang="0">
                <a:pos x="74" y="65"/>
              </a:cxn>
              <a:cxn ang="0">
                <a:pos x="14" y="81"/>
              </a:cxn>
              <a:cxn ang="0">
                <a:pos x="33" y="89"/>
              </a:cxn>
              <a:cxn ang="0">
                <a:pos x="56" y="52"/>
              </a:cxn>
              <a:cxn ang="0">
                <a:pos x="39" y="45"/>
              </a:cxn>
              <a:cxn ang="0">
                <a:pos x="17" y="50"/>
              </a:cxn>
              <a:cxn ang="0">
                <a:pos x="17" y="51"/>
              </a:cxn>
              <a:cxn ang="0">
                <a:pos x="4" y="92"/>
              </a:cxn>
              <a:cxn ang="0">
                <a:pos x="74" y="142"/>
              </a:cxn>
              <a:cxn ang="0">
                <a:pos x="84" y="143"/>
              </a:cxn>
              <a:cxn ang="0">
                <a:pos x="81" y="136"/>
              </a:cxn>
              <a:cxn ang="0">
                <a:pos x="94" y="114"/>
              </a:cxn>
              <a:cxn ang="0">
                <a:pos x="116" y="126"/>
              </a:cxn>
              <a:cxn ang="0">
                <a:pos x="113" y="142"/>
              </a:cxn>
              <a:cxn ang="0">
                <a:pos x="153" y="131"/>
              </a:cxn>
              <a:cxn ang="0">
                <a:pos x="155" y="129"/>
              </a:cxn>
              <a:cxn ang="0">
                <a:pos x="137" y="124"/>
              </a:cxn>
              <a:cxn ang="0">
                <a:pos x="133" y="91"/>
              </a:cxn>
              <a:cxn ang="0">
                <a:pos x="167" y="87"/>
              </a:cxn>
              <a:cxn ang="0">
                <a:pos x="175" y="99"/>
              </a:cxn>
              <a:cxn ang="0">
                <a:pos x="178" y="91"/>
              </a:cxn>
              <a:cxn ang="0">
                <a:pos x="179" y="90"/>
              </a:cxn>
              <a:cxn ang="0">
                <a:pos x="183" y="65"/>
              </a:cxn>
              <a:cxn ang="0">
                <a:pos x="167" y="70"/>
              </a:cxn>
            </a:cxnLst>
            <a:rect l="0" t="0" r="r" b="b"/>
            <a:pathLst>
              <a:path w="183" h="143">
                <a:moveTo>
                  <a:pt x="167" y="70"/>
                </a:moveTo>
                <a:cubicBezTo>
                  <a:pt x="162" y="45"/>
                  <a:pt x="116" y="49"/>
                  <a:pt x="132" y="45"/>
                </a:cubicBezTo>
                <a:cubicBezTo>
                  <a:pt x="177" y="32"/>
                  <a:pt x="142" y="12"/>
                  <a:pt x="159" y="10"/>
                </a:cubicBezTo>
                <a:cubicBezTo>
                  <a:pt x="160" y="10"/>
                  <a:pt x="162" y="10"/>
                  <a:pt x="164" y="10"/>
                </a:cubicBezTo>
                <a:cubicBezTo>
                  <a:pt x="158" y="5"/>
                  <a:pt x="150" y="1"/>
                  <a:pt x="140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20" y="0"/>
                  <a:pt x="101" y="7"/>
                  <a:pt x="83" y="16"/>
                </a:cubicBezTo>
                <a:cubicBezTo>
                  <a:pt x="72" y="25"/>
                  <a:pt x="58" y="32"/>
                  <a:pt x="42" y="37"/>
                </a:cubicBezTo>
                <a:cubicBezTo>
                  <a:pt x="41" y="37"/>
                  <a:pt x="40" y="38"/>
                  <a:pt x="39" y="38"/>
                </a:cubicBezTo>
                <a:cubicBezTo>
                  <a:pt x="58" y="38"/>
                  <a:pt x="76" y="47"/>
                  <a:pt x="74" y="65"/>
                </a:cubicBezTo>
                <a:cubicBezTo>
                  <a:pt x="72" y="93"/>
                  <a:pt x="9" y="117"/>
                  <a:pt x="14" y="81"/>
                </a:cubicBezTo>
                <a:cubicBezTo>
                  <a:pt x="16" y="70"/>
                  <a:pt x="44" y="41"/>
                  <a:pt x="33" y="89"/>
                </a:cubicBezTo>
                <a:cubicBezTo>
                  <a:pt x="54" y="94"/>
                  <a:pt x="69" y="70"/>
                  <a:pt x="56" y="52"/>
                </a:cubicBezTo>
                <a:cubicBezTo>
                  <a:pt x="53" y="48"/>
                  <a:pt x="46" y="45"/>
                  <a:pt x="39" y="45"/>
                </a:cubicBezTo>
                <a:cubicBezTo>
                  <a:pt x="30" y="45"/>
                  <a:pt x="23" y="47"/>
                  <a:pt x="17" y="50"/>
                </a:cubicBezTo>
                <a:cubicBezTo>
                  <a:pt x="17" y="50"/>
                  <a:pt x="17" y="50"/>
                  <a:pt x="17" y="51"/>
                </a:cubicBezTo>
                <a:cubicBezTo>
                  <a:pt x="4" y="59"/>
                  <a:pt x="0" y="74"/>
                  <a:pt x="4" y="92"/>
                </a:cubicBezTo>
                <a:cubicBezTo>
                  <a:pt x="16" y="121"/>
                  <a:pt x="43" y="138"/>
                  <a:pt x="74" y="142"/>
                </a:cubicBezTo>
                <a:cubicBezTo>
                  <a:pt x="77" y="143"/>
                  <a:pt x="80" y="143"/>
                  <a:pt x="84" y="143"/>
                </a:cubicBezTo>
                <a:cubicBezTo>
                  <a:pt x="79" y="140"/>
                  <a:pt x="77" y="137"/>
                  <a:pt x="81" y="136"/>
                </a:cubicBezTo>
                <a:cubicBezTo>
                  <a:pt x="96" y="131"/>
                  <a:pt x="90" y="105"/>
                  <a:pt x="94" y="114"/>
                </a:cubicBezTo>
                <a:cubicBezTo>
                  <a:pt x="105" y="138"/>
                  <a:pt x="113" y="117"/>
                  <a:pt x="116" y="126"/>
                </a:cubicBezTo>
                <a:cubicBezTo>
                  <a:pt x="118" y="132"/>
                  <a:pt x="116" y="138"/>
                  <a:pt x="113" y="142"/>
                </a:cubicBezTo>
                <a:cubicBezTo>
                  <a:pt x="126" y="140"/>
                  <a:pt x="140" y="136"/>
                  <a:pt x="153" y="131"/>
                </a:cubicBezTo>
                <a:cubicBezTo>
                  <a:pt x="153" y="130"/>
                  <a:pt x="154" y="129"/>
                  <a:pt x="155" y="129"/>
                </a:cubicBezTo>
                <a:cubicBezTo>
                  <a:pt x="144" y="132"/>
                  <a:pt x="132" y="131"/>
                  <a:pt x="137" y="124"/>
                </a:cubicBezTo>
                <a:cubicBezTo>
                  <a:pt x="149" y="108"/>
                  <a:pt x="122" y="84"/>
                  <a:pt x="133" y="91"/>
                </a:cubicBezTo>
                <a:cubicBezTo>
                  <a:pt x="164" y="109"/>
                  <a:pt x="157" y="79"/>
                  <a:pt x="167" y="87"/>
                </a:cubicBezTo>
                <a:cubicBezTo>
                  <a:pt x="171" y="91"/>
                  <a:pt x="173" y="94"/>
                  <a:pt x="175" y="99"/>
                </a:cubicBezTo>
                <a:cubicBezTo>
                  <a:pt x="176" y="96"/>
                  <a:pt x="177" y="93"/>
                  <a:pt x="178" y="91"/>
                </a:cubicBezTo>
                <a:cubicBezTo>
                  <a:pt x="178" y="90"/>
                  <a:pt x="179" y="90"/>
                  <a:pt x="179" y="90"/>
                </a:cubicBezTo>
                <a:cubicBezTo>
                  <a:pt x="181" y="82"/>
                  <a:pt x="183" y="73"/>
                  <a:pt x="183" y="65"/>
                </a:cubicBezTo>
                <a:cubicBezTo>
                  <a:pt x="177" y="74"/>
                  <a:pt x="169" y="79"/>
                  <a:pt x="167" y="7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69" name="Freeform 125"/>
          <p:cNvSpPr>
            <a:spLocks/>
          </p:cNvSpPr>
          <p:nvPr/>
        </p:nvSpPr>
        <p:spPr bwMode="auto">
          <a:xfrm>
            <a:off x="4157664" y="6513513"/>
            <a:ext cx="147638" cy="176213"/>
          </a:xfrm>
          <a:custGeom>
            <a:avLst/>
            <a:gdLst/>
            <a:ahLst/>
            <a:cxnLst>
              <a:cxn ang="0">
                <a:pos x="102" y="0"/>
              </a:cxn>
              <a:cxn ang="0">
                <a:pos x="0" y="110"/>
              </a:cxn>
              <a:cxn ang="0">
                <a:pos x="47" y="146"/>
              </a:cxn>
              <a:cxn ang="0">
                <a:pos x="64" y="152"/>
              </a:cxn>
              <a:cxn ang="0">
                <a:pos x="133" y="156"/>
              </a:cxn>
              <a:cxn ang="0">
                <a:pos x="102" y="0"/>
              </a:cxn>
            </a:cxnLst>
            <a:rect l="0" t="0" r="r" b="b"/>
            <a:pathLst>
              <a:path w="133" h="159">
                <a:moveTo>
                  <a:pt x="102" y="0"/>
                </a:moveTo>
                <a:cubicBezTo>
                  <a:pt x="53" y="22"/>
                  <a:pt x="4" y="54"/>
                  <a:pt x="0" y="110"/>
                </a:cubicBezTo>
                <a:cubicBezTo>
                  <a:pt x="12" y="127"/>
                  <a:pt x="29" y="139"/>
                  <a:pt x="47" y="146"/>
                </a:cubicBezTo>
                <a:cubicBezTo>
                  <a:pt x="55" y="150"/>
                  <a:pt x="64" y="152"/>
                  <a:pt x="64" y="152"/>
                </a:cubicBezTo>
                <a:cubicBezTo>
                  <a:pt x="64" y="152"/>
                  <a:pt x="110" y="159"/>
                  <a:pt x="133" y="156"/>
                </a:cubicBezTo>
                <a:cubicBezTo>
                  <a:pt x="59" y="92"/>
                  <a:pt x="102" y="0"/>
                  <a:pt x="10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0" name="Freeform 126"/>
          <p:cNvSpPr>
            <a:spLocks/>
          </p:cNvSpPr>
          <p:nvPr/>
        </p:nvSpPr>
        <p:spPr bwMode="auto">
          <a:xfrm>
            <a:off x="4521201" y="6519863"/>
            <a:ext cx="1588" cy="158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1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1" name="Freeform 127"/>
          <p:cNvSpPr>
            <a:spLocks/>
          </p:cNvSpPr>
          <p:nvPr/>
        </p:nvSpPr>
        <p:spPr bwMode="auto">
          <a:xfrm>
            <a:off x="4271964" y="6453188"/>
            <a:ext cx="193675" cy="157163"/>
          </a:xfrm>
          <a:custGeom>
            <a:avLst/>
            <a:gdLst/>
            <a:ahLst/>
            <a:cxnLst>
              <a:cxn ang="0">
                <a:pos x="110" y="10"/>
              </a:cxn>
              <a:cxn ang="0">
                <a:pos x="26" y="33"/>
              </a:cxn>
              <a:cxn ang="0">
                <a:pos x="80" y="39"/>
              </a:cxn>
              <a:cxn ang="0">
                <a:pos x="85" y="101"/>
              </a:cxn>
              <a:cxn ang="0">
                <a:pos x="29" y="93"/>
              </a:cxn>
              <a:cxn ang="0">
                <a:pos x="16" y="52"/>
              </a:cxn>
              <a:cxn ang="0">
                <a:pos x="15" y="110"/>
              </a:cxn>
              <a:cxn ang="0">
                <a:pos x="111" y="128"/>
              </a:cxn>
              <a:cxn ang="0">
                <a:pos x="144" y="102"/>
              </a:cxn>
              <a:cxn ang="0">
                <a:pos x="174" y="41"/>
              </a:cxn>
              <a:cxn ang="0">
                <a:pos x="110" y="10"/>
              </a:cxn>
            </a:cxnLst>
            <a:rect l="0" t="0" r="r" b="b"/>
            <a:pathLst>
              <a:path w="174" h="142">
                <a:moveTo>
                  <a:pt x="110" y="10"/>
                </a:moveTo>
                <a:cubicBezTo>
                  <a:pt x="79" y="0"/>
                  <a:pt x="47" y="12"/>
                  <a:pt x="26" y="33"/>
                </a:cubicBezTo>
                <a:cubicBezTo>
                  <a:pt x="44" y="27"/>
                  <a:pt x="68" y="28"/>
                  <a:pt x="80" y="39"/>
                </a:cubicBezTo>
                <a:cubicBezTo>
                  <a:pt x="95" y="52"/>
                  <a:pt x="106" y="83"/>
                  <a:pt x="85" y="101"/>
                </a:cubicBezTo>
                <a:cubicBezTo>
                  <a:pt x="72" y="113"/>
                  <a:pt x="40" y="110"/>
                  <a:pt x="29" y="93"/>
                </a:cubicBezTo>
                <a:cubicBezTo>
                  <a:pt x="29" y="93"/>
                  <a:pt x="19" y="81"/>
                  <a:pt x="16" y="52"/>
                </a:cubicBezTo>
                <a:cubicBezTo>
                  <a:pt x="0" y="68"/>
                  <a:pt x="5" y="93"/>
                  <a:pt x="15" y="110"/>
                </a:cubicBezTo>
                <a:cubicBezTo>
                  <a:pt x="33" y="142"/>
                  <a:pt x="83" y="140"/>
                  <a:pt x="111" y="128"/>
                </a:cubicBezTo>
                <a:cubicBezTo>
                  <a:pt x="124" y="123"/>
                  <a:pt x="134" y="112"/>
                  <a:pt x="144" y="102"/>
                </a:cubicBezTo>
                <a:cubicBezTo>
                  <a:pt x="161" y="85"/>
                  <a:pt x="170" y="64"/>
                  <a:pt x="174" y="41"/>
                </a:cubicBezTo>
                <a:cubicBezTo>
                  <a:pt x="162" y="24"/>
                  <a:pt x="127" y="15"/>
                  <a:pt x="110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2" name="Freeform 128"/>
          <p:cNvSpPr>
            <a:spLocks/>
          </p:cNvSpPr>
          <p:nvPr/>
        </p:nvSpPr>
        <p:spPr bwMode="auto">
          <a:xfrm>
            <a:off x="4291014" y="6480175"/>
            <a:ext cx="80963" cy="98425"/>
          </a:xfrm>
          <a:custGeom>
            <a:avLst/>
            <a:gdLst/>
            <a:ahLst/>
            <a:cxnLst>
              <a:cxn ang="0">
                <a:pos x="69" y="62"/>
              </a:cxn>
              <a:cxn ang="0">
                <a:pos x="71" y="40"/>
              </a:cxn>
              <a:cxn ang="0">
                <a:pos x="0" y="25"/>
              </a:cxn>
              <a:cxn ang="0">
                <a:pos x="0" y="25"/>
              </a:cxn>
              <a:cxn ang="0">
                <a:pos x="16" y="56"/>
              </a:cxn>
              <a:cxn ang="0">
                <a:pos x="69" y="62"/>
              </a:cxn>
            </a:cxnLst>
            <a:rect l="0" t="0" r="r" b="b"/>
            <a:pathLst>
              <a:path w="73" h="89">
                <a:moveTo>
                  <a:pt x="69" y="62"/>
                </a:moveTo>
                <a:cubicBezTo>
                  <a:pt x="71" y="55"/>
                  <a:pt x="73" y="47"/>
                  <a:pt x="71" y="40"/>
                </a:cubicBezTo>
                <a:cubicBezTo>
                  <a:pt x="60" y="0"/>
                  <a:pt x="19" y="8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6"/>
                  <a:pt x="16" y="56"/>
                  <a:pt x="16" y="56"/>
                </a:cubicBezTo>
                <a:cubicBezTo>
                  <a:pt x="26" y="89"/>
                  <a:pt x="64" y="82"/>
                  <a:pt x="69" y="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3" name="Freeform 129"/>
          <p:cNvSpPr>
            <a:spLocks/>
          </p:cNvSpPr>
          <p:nvPr/>
        </p:nvSpPr>
        <p:spPr bwMode="auto">
          <a:xfrm>
            <a:off x="4121151" y="6362700"/>
            <a:ext cx="192088" cy="257175"/>
          </a:xfrm>
          <a:custGeom>
            <a:avLst/>
            <a:gdLst/>
            <a:ahLst/>
            <a:cxnLst>
              <a:cxn ang="0">
                <a:pos x="134" y="131"/>
              </a:cxn>
              <a:cxn ang="0">
                <a:pos x="87" y="124"/>
              </a:cxn>
              <a:cxn ang="0">
                <a:pos x="94" y="38"/>
              </a:cxn>
              <a:cxn ang="0">
                <a:pos x="113" y="65"/>
              </a:cxn>
              <a:cxn ang="0">
                <a:pos x="74" y="67"/>
              </a:cxn>
              <a:cxn ang="0">
                <a:pos x="159" y="88"/>
              </a:cxn>
              <a:cxn ang="0">
                <a:pos x="83" y="14"/>
              </a:cxn>
              <a:cxn ang="0">
                <a:pos x="73" y="18"/>
              </a:cxn>
              <a:cxn ang="0">
                <a:pos x="26" y="72"/>
              </a:cxn>
              <a:cxn ang="0">
                <a:pos x="20" y="223"/>
              </a:cxn>
              <a:cxn ang="0">
                <a:pos x="24" y="232"/>
              </a:cxn>
              <a:cxn ang="0">
                <a:pos x="134" y="131"/>
              </a:cxn>
            </a:cxnLst>
            <a:rect l="0" t="0" r="r" b="b"/>
            <a:pathLst>
              <a:path w="173" h="232">
                <a:moveTo>
                  <a:pt x="134" y="131"/>
                </a:moveTo>
                <a:cubicBezTo>
                  <a:pt x="121" y="135"/>
                  <a:pt x="105" y="134"/>
                  <a:pt x="87" y="124"/>
                </a:cubicBezTo>
                <a:cubicBezTo>
                  <a:pt x="56" y="107"/>
                  <a:pt x="49" y="37"/>
                  <a:pt x="94" y="38"/>
                </a:cubicBezTo>
                <a:cubicBezTo>
                  <a:pt x="114" y="39"/>
                  <a:pt x="119" y="56"/>
                  <a:pt x="113" y="65"/>
                </a:cubicBezTo>
                <a:cubicBezTo>
                  <a:pt x="106" y="77"/>
                  <a:pt x="86" y="85"/>
                  <a:pt x="74" y="67"/>
                </a:cubicBezTo>
                <a:cubicBezTo>
                  <a:pt x="70" y="141"/>
                  <a:pt x="152" y="118"/>
                  <a:pt x="159" y="88"/>
                </a:cubicBezTo>
                <a:cubicBezTo>
                  <a:pt x="173" y="49"/>
                  <a:pt x="132" y="0"/>
                  <a:pt x="83" y="14"/>
                </a:cubicBezTo>
                <a:cubicBezTo>
                  <a:pt x="80" y="15"/>
                  <a:pt x="76" y="16"/>
                  <a:pt x="73" y="18"/>
                </a:cubicBezTo>
                <a:cubicBezTo>
                  <a:pt x="52" y="29"/>
                  <a:pt x="37" y="52"/>
                  <a:pt x="26" y="72"/>
                </a:cubicBezTo>
                <a:cubicBezTo>
                  <a:pt x="0" y="116"/>
                  <a:pt x="1" y="176"/>
                  <a:pt x="20" y="223"/>
                </a:cubicBezTo>
                <a:cubicBezTo>
                  <a:pt x="21" y="226"/>
                  <a:pt x="22" y="229"/>
                  <a:pt x="24" y="232"/>
                </a:cubicBezTo>
                <a:cubicBezTo>
                  <a:pt x="34" y="180"/>
                  <a:pt x="85" y="152"/>
                  <a:pt x="134" y="1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4" name="Freeform 130"/>
          <p:cNvSpPr>
            <a:spLocks/>
          </p:cNvSpPr>
          <p:nvPr/>
        </p:nvSpPr>
        <p:spPr bwMode="auto">
          <a:xfrm>
            <a:off x="4470401" y="6519863"/>
            <a:ext cx="1588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1" y="1"/>
              </a:cxn>
              <a:cxn ang="0">
                <a:pos x="1" y="0"/>
              </a:cxn>
              <a:cxn ang="0">
                <a:pos x="0" y="1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0"/>
                  <a:pt x="1" y="0"/>
                </a:cubicBezTo>
                <a:cubicBezTo>
                  <a:pt x="1" y="0"/>
                  <a:pt x="1" y="0"/>
                  <a:pt x="0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5" name="Freeform 131"/>
          <p:cNvSpPr>
            <a:spLocks/>
          </p:cNvSpPr>
          <p:nvPr/>
        </p:nvSpPr>
        <p:spPr bwMode="auto">
          <a:xfrm>
            <a:off x="4484689" y="6215063"/>
            <a:ext cx="22225" cy="30163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27"/>
              </a:cxn>
              <a:cxn ang="0">
                <a:pos x="11" y="25"/>
              </a:cxn>
              <a:cxn ang="0">
                <a:pos x="21" y="27"/>
              </a:cxn>
              <a:cxn ang="0">
                <a:pos x="11" y="0"/>
              </a:cxn>
            </a:cxnLst>
            <a:rect l="0" t="0" r="r" b="b"/>
            <a:pathLst>
              <a:path w="21" h="27">
                <a:moveTo>
                  <a:pt x="11" y="0"/>
                </a:moveTo>
                <a:cubicBezTo>
                  <a:pt x="7" y="9"/>
                  <a:pt x="4" y="18"/>
                  <a:pt x="0" y="27"/>
                </a:cubicBezTo>
                <a:cubicBezTo>
                  <a:pt x="3" y="26"/>
                  <a:pt x="7" y="25"/>
                  <a:pt x="11" y="25"/>
                </a:cubicBezTo>
                <a:cubicBezTo>
                  <a:pt x="14" y="25"/>
                  <a:pt x="18" y="26"/>
                  <a:pt x="21" y="27"/>
                </a:cubicBezTo>
                <a:cubicBezTo>
                  <a:pt x="17" y="18"/>
                  <a:pt x="14" y="9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6" name="Freeform 132"/>
          <p:cNvSpPr>
            <a:spLocks/>
          </p:cNvSpPr>
          <p:nvPr/>
        </p:nvSpPr>
        <p:spPr bwMode="auto">
          <a:xfrm>
            <a:off x="4111626" y="6013450"/>
            <a:ext cx="125413" cy="96838"/>
          </a:xfrm>
          <a:custGeom>
            <a:avLst/>
            <a:gdLst/>
            <a:ahLst/>
            <a:cxnLst>
              <a:cxn ang="0">
                <a:pos x="113" y="87"/>
              </a:cxn>
              <a:cxn ang="0">
                <a:pos x="0" y="44"/>
              </a:cxn>
              <a:cxn ang="0">
                <a:pos x="113" y="87"/>
              </a:cxn>
            </a:cxnLst>
            <a:rect l="0" t="0" r="r" b="b"/>
            <a:pathLst>
              <a:path w="113" h="87">
                <a:moveTo>
                  <a:pt x="113" y="87"/>
                </a:moveTo>
                <a:cubicBezTo>
                  <a:pt x="86" y="0"/>
                  <a:pt x="0" y="44"/>
                  <a:pt x="0" y="44"/>
                </a:cubicBezTo>
                <a:cubicBezTo>
                  <a:pt x="74" y="26"/>
                  <a:pt x="113" y="87"/>
                  <a:pt x="113" y="8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7" name="Freeform 133"/>
          <p:cNvSpPr>
            <a:spLocks/>
          </p:cNvSpPr>
          <p:nvPr/>
        </p:nvSpPr>
        <p:spPr bwMode="auto">
          <a:xfrm>
            <a:off x="4110039" y="6046788"/>
            <a:ext cx="100013" cy="76200"/>
          </a:xfrm>
          <a:custGeom>
            <a:avLst/>
            <a:gdLst/>
            <a:ahLst/>
            <a:cxnLst>
              <a:cxn ang="0">
                <a:pos x="90" y="70"/>
              </a:cxn>
              <a:cxn ang="0">
                <a:pos x="0" y="35"/>
              </a:cxn>
              <a:cxn ang="0">
                <a:pos x="90" y="70"/>
              </a:cxn>
            </a:cxnLst>
            <a:rect l="0" t="0" r="r" b="b"/>
            <a:pathLst>
              <a:path w="90" h="70">
                <a:moveTo>
                  <a:pt x="90" y="70"/>
                </a:moveTo>
                <a:cubicBezTo>
                  <a:pt x="69" y="0"/>
                  <a:pt x="0" y="35"/>
                  <a:pt x="0" y="35"/>
                </a:cubicBezTo>
                <a:cubicBezTo>
                  <a:pt x="59" y="21"/>
                  <a:pt x="90" y="70"/>
                  <a:pt x="90" y="7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8" name="Freeform 134"/>
          <p:cNvSpPr>
            <a:spLocks/>
          </p:cNvSpPr>
          <p:nvPr/>
        </p:nvSpPr>
        <p:spPr bwMode="auto">
          <a:xfrm>
            <a:off x="4111626" y="6078538"/>
            <a:ext cx="73025" cy="57150"/>
          </a:xfrm>
          <a:custGeom>
            <a:avLst/>
            <a:gdLst/>
            <a:ahLst/>
            <a:cxnLst>
              <a:cxn ang="0">
                <a:pos x="0" y="26"/>
              </a:cxn>
              <a:cxn ang="0">
                <a:pos x="66" y="52"/>
              </a:cxn>
              <a:cxn ang="0">
                <a:pos x="0" y="26"/>
              </a:cxn>
            </a:cxnLst>
            <a:rect l="0" t="0" r="r" b="b"/>
            <a:pathLst>
              <a:path w="66" h="52">
                <a:moveTo>
                  <a:pt x="0" y="26"/>
                </a:moveTo>
                <a:cubicBezTo>
                  <a:pt x="43" y="16"/>
                  <a:pt x="66" y="52"/>
                  <a:pt x="66" y="52"/>
                </a:cubicBezTo>
                <a:cubicBezTo>
                  <a:pt x="51" y="0"/>
                  <a:pt x="0" y="26"/>
                  <a:pt x="0" y="2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79" name="Freeform 135"/>
          <p:cNvSpPr>
            <a:spLocks/>
          </p:cNvSpPr>
          <p:nvPr/>
        </p:nvSpPr>
        <p:spPr bwMode="auto">
          <a:xfrm>
            <a:off x="4756151" y="6013450"/>
            <a:ext cx="123825" cy="96838"/>
          </a:xfrm>
          <a:custGeom>
            <a:avLst/>
            <a:gdLst/>
            <a:ahLst/>
            <a:cxnLst>
              <a:cxn ang="0">
                <a:pos x="112" y="44"/>
              </a:cxn>
              <a:cxn ang="0">
                <a:pos x="0" y="87"/>
              </a:cxn>
              <a:cxn ang="0">
                <a:pos x="112" y="44"/>
              </a:cxn>
            </a:cxnLst>
            <a:rect l="0" t="0" r="r" b="b"/>
            <a:pathLst>
              <a:path w="112" h="87">
                <a:moveTo>
                  <a:pt x="112" y="44"/>
                </a:moveTo>
                <a:cubicBezTo>
                  <a:pt x="112" y="44"/>
                  <a:pt x="26" y="0"/>
                  <a:pt x="0" y="87"/>
                </a:cubicBezTo>
                <a:cubicBezTo>
                  <a:pt x="0" y="87"/>
                  <a:pt x="39" y="26"/>
                  <a:pt x="112" y="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0" name="Freeform 136"/>
          <p:cNvSpPr>
            <a:spLocks/>
          </p:cNvSpPr>
          <p:nvPr/>
        </p:nvSpPr>
        <p:spPr bwMode="auto">
          <a:xfrm>
            <a:off x="4783139" y="6046788"/>
            <a:ext cx="98425" cy="762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89" y="35"/>
              </a:cxn>
              <a:cxn ang="0">
                <a:pos x="0" y="70"/>
              </a:cxn>
            </a:cxnLst>
            <a:rect l="0" t="0" r="r" b="b"/>
            <a:pathLst>
              <a:path w="89" h="70">
                <a:moveTo>
                  <a:pt x="0" y="70"/>
                </a:moveTo>
                <a:cubicBezTo>
                  <a:pt x="0" y="70"/>
                  <a:pt x="31" y="21"/>
                  <a:pt x="89" y="35"/>
                </a:cubicBezTo>
                <a:cubicBezTo>
                  <a:pt x="89" y="35"/>
                  <a:pt x="21" y="0"/>
                  <a:pt x="0" y="7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1" name="Freeform 137"/>
          <p:cNvSpPr>
            <a:spLocks/>
          </p:cNvSpPr>
          <p:nvPr/>
        </p:nvSpPr>
        <p:spPr bwMode="auto">
          <a:xfrm>
            <a:off x="4806951" y="6078538"/>
            <a:ext cx="74613" cy="57150"/>
          </a:xfrm>
          <a:custGeom>
            <a:avLst/>
            <a:gdLst/>
            <a:ahLst/>
            <a:cxnLst>
              <a:cxn ang="0">
                <a:pos x="0" y="52"/>
              </a:cxn>
              <a:cxn ang="0">
                <a:pos x="67" y="26"/>
              </a:cxn>
              <a:cxn ang="0">
                <a:pos x="0" y="52"/>
              </a:cxn>
            </a:cxnLst>
            <a:rect l="0" t="0" r="r" b="b"/>
            <a:pathLst>
              <a:path w="67" h="52">
                <a:moveTo>
                  <a:pt x="0" y="52"/>
                </a:moveTo>
                <a:cubicBezTo>
                  <a:pt x="0" y="52"/>
                  <a:pt x="23" y="16"/>
                  <a:pt x="67" y="26"/>
                </a:cubicBezTo>
                <a:cubicBezTo>
                  <a:pt x="67" y="26"/>
                  <a:pt x="16" y="0"/>
                  <a:pt x="0" y="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2" name="Freeform 138"/>
          <p:cNvSpPr>
            <a:spLocks noEditPoints="1"/>
          </p:cNvSpPr>
          <p:nvPr/>
        </p:nvSpPr>
        <p:spPr bwMode="auto">
          <a:xfrm>
            <a:off x="3751264" y="5962650"/>
            <a:ext cx="1490663" cy="803275"/>
          </a:xfrm>
          <a:custGeom>
            <a:avLst/>
            <a:gdLst/>
            <a:ahLst/>
            <a:cxnLst>
              <a:cxn ang="0">
                <a:pos x="695" y="308"/>
              </a:cxn>
              <a:cxn ang="0">
                <a:pos x="796" y="36"/>
              </a:cxn>
              <a:cxn ang="0">
                <a:pos x="774" y="90"/>
              </a:cxn>
              <a:cxn ang="0">
                <a:pos x="779" y="84"/>
              </a:cxn>
              <a:cxn ang="0">
                <a:pos x="728" y="13"/>
              </a:cxn>
              <a:cxn ang="0">
                <a:pos x="593" y="86"/>
              </a:cxn>
              <a:cxn ang="0">
                <a:pos x="574" y="104"/>
              </a:cxn>
              <a:cxn ang="0">
                <a:pos x="522" y="89"/>
              </a:cxn>
              <a:cxn ang="0">
                <a:pos x="639" y="285"/>
              </a:cxn>
              <a:cxn ang="0">
                <a:pos x="90" y="95"/>
              </a:cxn>
              <a:cxn ang="0">
                <a:pos x="659" y="539"/>
              </a:cxn>
              <a:cxn ang="0">
                <a:pos x="1209" y="408"/>
              </a:cxn>
              <a:cxn ang="0">
                <a:pos x="862" y="288"/>
              </a:cxn>
              <a:cxn ang="0">
                <a:pos x="1052" y="207"/>
              </a:cxn>
              <a:cxn ang="0">
                <a:pos x="1043" y="216"/>
              </a:cxn>
              <a:cxn ang="0">
                <a:pos x="1118" y="244"/>
              </a:cxn>
              <a:cxn ang="0">
                <a:pos x="1107" y="288"/>
              </a:cxn>
              <a:cxn ang="0">
                <a:pos x="910" y="100"/>
              </a:cxn>
              <a:cxn ang="0">
                <a:pos x="832" y="247"/>
              </a:cxn>
              <a:cxn ang="0">
                <a:pos x="825" y="296"/>
              </a:cxn>
              <a:cxn ang="0">
                <a:pos x="791" y="382"/>
              </a:cxn>
              <a:cxn ang="0">
                <a:pos x="753" y="354"/>
              </a:cxn>
              <a:cxn ang="0">
                <a:pos x="570" y="442"/>
              </a:cxn>
              <a:cxn ang="0">
                <a:pos x="640" y="436"/>
              </a:cxn>
              <a:cxn ang="0">
                <a:pos x="493" y="250"/>
              </a:cxn>
              <a:cxn ang="0">
                <a:pos x="513" y="248"/>
              </a:cxn>
              <a:cxn ang="0">
                <a:pos x="564" y="231"/>
              </a:cxn>
              <a:cxn ang="0">
                <a:pos x="306" y="185"/>
              </a:cxn>
              <a:cxn ang="0">
                <a:pos x="325" y="241"/>
              </a:cxn>
              <a:cxn ang="0">
                <a:pos x="211" y="252"/>
              </a:cxn>
              <a:cxn ang="0">
                <a:pos x="516" y="307"/>
              </a:cxn>
              <a:cxn ang="0">
                <a:pos x="495" y="290"/>
              </a:cxn>
              <a:cxn ang="0">
                <a:pos x="206" y="189"/>
              </a:cxn>
              <a:cxn ang="0">
                <a:pos x="155" y="211"/>
              </a:cxn>
              <a:cxn ang="0">
                <a:pos x="146" y="398"/>
              </a:cxn>
              <a:cxn ang="0">
                <a:pos x="168" y="314"/>
              </a:cxn>
              <a:cxn ang="0">
                <a:pos x="286" y="350"/>
              </a:cxn>
              <a:cxn ang="0">
                <a:pos x="219" y="405"/>
              </a:cxn>
              <a:cxn ang="0">
                <a:pos x="149" y="414"/>
              </a:cxn>
              <a:cxn ang="0">
                <a:pos x="316" y="433"/>
              </a:cxn>
              <a:cxn ang="0">
                <a:pos x="429" y="359"/>
              </a:cxn>
              <a:cxn ang="0">
                <a:pos x="493" y="449"/>
              </a:cxn>
              <a:cxn ang="0">
                <a:pos x="487" y="492"/>
              </a:cxn>
              <a:cxn ang="0">
                <a:pos x="499" y="653"/>
              </a:cxn>
              <a:cxn ang="0">
                <a:pos x="496" y="475"/>
              </a:cxn>
              <a:cxn ang="0">
                <a:pos x="661" y="255"/>
              </a:cxn>
              <a:cxn ang="0">
                <a:pos x="731" y="544"/>
              </a:cxn>
              <a:cxn ang="0">
                <a:pos x="763" y="570"/>
              </a:cxn>
              <a:cxn ang="0">
                <a:pos x="846" y="653"/>
              </a:cxn>
              <a:cxn ang="0">
                <a:pos x="898" y="426"/>
              </a:cxn>
              <a:cxn ang="0">
                <a:pos x="929" y="363"/>
              </a:cxn>
              <a:cxn ang="0">
                <a:pos x="1019" y="436"/>
              </a:cxn>
              <a:cxn ang="0">
                <a:pos x="1030" y="476"/>
              </a:cxn>
              <a:cxn ang="0">
                <a:pos x="1211" y="356"/>
              </a:cxn>
              <a:cxn ang="0">
                <a:pos x="1128" y="412"/>
              </a:cxn>
              <a:cxn ang="0">
                <a:pos x="1118" y="334"/>
              </a:cxn>
              <a:cxn ang="0">
                <a:pos x="1211" y="339"/>
              </a:cxn>
              <a:cxn ang="0">
                <a:pos x="1209" y="173"/>
              </a:cxn>
              <a:cxn ang="0">
                <a:pos x="1174" y="155"/>
              </a:cxn>
            </a:cxnLst>
            <a:rect l="0" t="0" r="r" b="b"/>
            <a:pathLst>
              <a:path w="1345" h="725">
                <a:moveTo>
                  <a:pt x="1254" y="95"/>
                </a:moveTo>
                <a:cubicBezTo>
                  <a:pt x="1197" y="39"/>
                  <a:pt x="1107" y="26"/>
                  <a:pt x="1030" y="43"/>
                </a:cubicBezTo>
                <a:cubicBezTo>
                  <a:pt x="997" y="50"/>
                  <a:pt x="966" y="61"/>
                  <a:pt x="937" y="75"/>
                </a:cubicBezTo>
                <a:cubicBezTo>
                  <a:pt x="930" y="78"/>
                  <a:pt x="924" y="81"/>
                  <a:pt x="919" y="84"/>
                </a:cubicBezTo>
                <a:cubicBezTo>
                  <a:pt x="918" y="85"/>
                  <a:pt x="918" y="85"/>
                  <a:pt x="918" y="85"/>
                </a:cubicBezTo>
                <a:cubicBezTo>
                  <a:pt x="918" y="85"/>
                  <a:pt x="918" y="85"/>
                  <a:pt x="918" y="85"/>
                </a:cubicBezTo>
                <a:cubicBezTo>
                  <a:pt x="815" y="141"/>
                  <a:pt x="743" y="237"/>
                  <a:pt x="699" y="346"/>
                </a:cubicBezTo>
                <a:cubicBezTo>
                  <a:pt x="695" y="334"/>
                  <a:pt x="691" y="324"/>
                  <a:pt x="684" y="315"/>
                </a:cubicBezTo>
                <a:cubicBezTo>
                  <a:pt x="688" y="313"/>
                  <a:pt x="692" y="312"/>
                  <a:pt x="695" y="308"/>
                </a:cubicBezTo>
                <a:cubicBezTo>
                  <a:pt x="701" y="301"/>
                  <a:pt x="704" y="294"/>
                  <a:pt x="704" y="285"/>
                </a:cubicBezTo>
                <a:cubicBezTo>
                  <a:pt x="704" y="277"/>
                  <a:pt x="701" y="269"/>
                  <a:pt x="695" y="262"/>
                </a:cubicBezTo>
                <a:cubicBezTo>
                  <a:pt x="695" y="262"/>
                  <a:pt x="694" y="262"/>
                  <a:pt x="694" y="261"/>
                </a:cubicBezTo>
                <a:cubicBezTo>
                  <a:pt x="687" y="246"/>
                  <a:pt x="681" y="231"/>
                  <a:pt x="677" y="216"/>
                </a:cubicBezTo>
                <a:cubicBezTo>
                  <a:pt x="676" y="215"/>
                  <a:pt x="676" y="215"/>
                  <a:pt x="676" y="214"/>
                </a:cubicBezTo>
                <a:cubicBezTo>
                  <a:pt x="688" y="173"/>
                  <a:pt x="691" y="121"/>
                  <a:pt x="676" y="79"/>
                </a:cubicBezTo>
                <a:cubicBezTo>
                  <a:pt x="681" y="65"/>
                  <a:pt x="688" y="53"/>
                  <a:pt x="698" y="43"/>
                </a:cubicBezTo>
                <a:cubicBezTo>
                  <a:pt x="707" y="34"/>
                  <a:pt x="718" y="26"/>
                  <a:pt x="732" y="21"/>
                </a:cubicBezTo>
                <a:cubicBezTo>
                  <a:pt x="753" y="14"/>
                  <a:pt x="778" y="20"/>
                  <a:pt x="796" y="36"/>
                </a:cubicBezTo>
                <a:cubicBezTo>
                  <a:pt x="797" y="36"/>
                  <a:pt x="798" y="37"/>
                  <a:pt x="798" y="37"/>
                </a:cubicBezTo>
                <a:cubicBezTo>
                  <a:pt x="813" y="50"/>
                  <a:pt x="824" y="72"/>
                  <a:pt x="821" y="88"/>
                </a:cubicBezTo>
                <a:cubicBezTo>
                  <a:pt x="819" y="96"/>
                  <a:pt x="815" y="104"/>
                  <a:pt x="808" y="111"/>
                </a:cubicBezTo>
                <a:cubicBezTo>
                  <a:pt x="800" y="120"/>
                  <a:pt x="787" y="127"/>
                  <a:pt x="776" y="126"/>
                </a:cubicBezTo>
                <a:cubicBezTo>
                  <a:pt x="771" y="126"/>
                  <a:pt x="766" y="124"/>
                  <a:pt x="762" y="120"/>
                </a:cubicBezTo>
                <a:cubicBezTo>
                  <a:pt x="753" y="112"/>
                  <a:pt x="750" y="99"/>
                  <a:pt x="756" y="92"/>
                </a:cubicBezTo>
                <a:cubicBezTo>
                  <a:pt x="757" y="91"/>
                  <a:pt x="758" y="91"/>
                  <a:pt x="759" y="90"/>
                </a:cubicBezTo>
                <a:cubicBezTo>
                  <a:pt x="764" y="87"/>
                  <a:pt x="769" y="86"/>
                  <a:pt x="773" y="90"/>
                </a:cubicBezTo>
                <a:cubicBezTo>
                  <a:pt x="773" y="90"/>
                  <a:pt x="773" y="90"/>
                  <a:pt x="774" y="90"/>
                </a:cubicBezTo>
                <a:cubicBezTo>
                  <a:pt x="776" y="92"/>
                  <a:pt x="776" y="94"/>
                  <a:pt x="776" y="95"/>
                </a:cubicBezTo>
                <a:cubicBezTo>
                  <a:pt x="772" y="96"/>
                  <a:pt x="769" y="99"/>
                  <a:pt x="769" y="103"/>
                </a:cubicBezTo>
                <a:cubicBezTo>
                  <a:pt x="769" y="108"/>
                  <a:pt x="756" y="131"/>
                  <a:pt x="777" y="111"/>
                </a:cubicBezTo>
                <a:cubicBezTo>
                  <a:pt x="780" y="108"/>
                  <a:pt x="785" y="108"/>
                  <a:pt x="785" y="103"/>
                </a:cubicBezTo>
                <a:cubicBezTo>
                  <a:pt x="785" y="102"/>
                  <a:pt x="785" y="101"/>
                  <a:pt x="784" y="100"/>
                </a:cubicBezTo>
                <a:cubicBezTo>
                  <a:pt x="784" y="98"/>
                  <a:pt x="785" y="97"/>
                  <a:pt x="785" y="95"/>
                </a:cubicBezTo>
                <a:cubicBezTo>
                  <a:pt x="785" y="91"/>
                  <a:pt x="783" y="87"/>
                  <a:pt x="779" y="84"/>
                </a:cubicBezTo>
                <a:cubicBezTo>
                  <a:pt x="779" y="84"/>
                  <a:pt x="779" y="84"/>
                  <a:pt x="779" y="84"/>
                </a:cubicBezTo>
                <a:cubicBezTo>
                  <a:pt x="779" y="84"/>
                  <a:pt x="779" y="84"/>
                  <a:pt x="779" y="84"/>
                </a:cubicBezTo>
                <a:cubicBezTo>
                  <a:pt x="770" y="76"/>
                  <a:pt x="759" y="79"/>
                  <a:pt x="753" y="83"/>
                </a:cubicBezTo>
                <a:cubicBezTo>
                  <a:pt x="752" y="84"/>
                  <a:pt x="751" y="85"/>
                  <a:pt x="750" y="86"/>
                </a:cubicBezTo>
                <a:cubicBezTo>
                  <a:pt x="739" y="98"/>
                  <a:pt x="745" y="115"/>
                  <a:pt x="757" y="126"/>
                </a:cubicBezTo>
                <a:cubicBezTo>
                  <a:pt x="762" y="131"/>
                  <a:pt x="769" y="134"/>
                  <a:pt x="777" y="135"/>
                </a:cubicBezTo>
                <a:cubicBezTo>
                  <a:pt x="791" y="135"/>
                  <a:pt x="805" y="127"/>
                  <a:pt x="815" y="117"/>
                </a:cubicBezTo>
                <a:cubicBezTo>
                  <a:pt x="822" y="109"/>
                  <a:pt x="828" y="100"/>
                  <a:pt x="829" y="91"/>
                </a:cubicBezTo>
                <a:cubicBezTo>
                  <a:pt x="833" y="70"/>
                  <a:pt x="820" y="46"/>
                  <a:pt x="804" y="31"/>
                </a:cubicBezTo>
                <a:cubicBezTo>
                  <a:pt x="803" y="31"/>
                  <a:pt x="802" y="30"/>
                  <a:pt x="802" y="30"/>
                </a:cubicBezTo>
                <a:cubicBezTo>
                  <a:pt x="781" y="12"/>
                  <a:pt x="752" y="4"/>
                  <a:pt x="728" y="13"/>
                </a:cubicBezTo>
                <a:cubicBezTo>
                  <a:pt x="713" y="18"/>
                  <a:pt x="701" y="27"/>
                  <a:pt x="691" y="37"/>
                </a:cubicBezTo>
                <a:cubicBezTo>
                  <a:pt x="683" y="46"/>
                  <a:pt x="676" y="56"/>
                  <a:pt x="671" y="67"/>
                </a:cubicBezTo>
                <a:cubicBezTo>
                  <a:pt x="666" y="56"/>
                  <a:pt x="660" y="46"/>
                  <a:pt x="652" y="38"/>
                </a:cubicBezTo>
                <a:cubicBezTo>
                  <a:pt x="642" y="27"/>
                  <a:pt x="630" y="19"/>
                  <a:pt x="615" y="13"/>
                </a:cubicBezTo>
                <a:cubicBezTo>
                  <a:pt x="615" y="13"/>
                  <a:pt x="574" y="0"/>
                  <a:pt x="537" y="33"/>
                </a:cubicBezTo>
                <a:cubicBezTo>
                  <a:pt x="511" y="56"/>
                  <a:pt x="512" y="87"/>
                  <a:pt x="513" y="91"/>
                </a:cubicBezTo>
                <a:cubicBezTo>
                  <a:pt x="513" y="91"/>
                  <a:pt x="520" y="134"/>
                  <a:pt x="566" y="135"/>
                </a:cubicBezTo>
                <a:cubicBezTo>
                  <a:pt x="574" y="135"/>
                  <a:pt x="581" y="131"/>
                  <a:pt x="586" y="126"/>
                </a:cubicBezTo>
                <a:cubicBezTo>
                  <a:pt x="598" y="116"/>
                  <a:pt x="604" y="98"/>
                  <a:pt x="593" y="86"/>
                </a:cubicBezTo>
                <a:cubicBezTo>
                  <a:pt x="592" y="85"/>
                  <a:pt x="591" y="84"/>
                  <a:pt x="590" y="83"/>
                </a:cubicBezTo>
                <a:cubicBezTo>
                  <a:pt x="583" y="79"/>
                  <a:pt x="573" y="76"/>
                  <a:pt x="564" y="84"/>
                </a:cubicBezTo>
                <a:cubicBezTo>
                  <a:pt x="564" y="84"/>
                  <a:pt x="564" y="84"/>
                  <a:pt x="564" y="84"/>
                </a:cubicBezTo>
                <a:cubicBezTo>
                  <a:pt x="564" y="84"/>
                  <a:pt x="564" y="84"/>
                  <a:pt x="564" y="84"/>
                </a:cubicBezTo>
                <a:cubicBezTo>
                  <a:pt x="560" y="88"/>
                  <a:pt x="558" y="92"/>
                  <a:pt x="558" y="95"/>
                </a:cubicBezTo>
                <a:cubicBezTo>
                  <a:pt x="558" y="97"/>
                  <a:pt x="558" y="98"/>
                  <a:pt x="559" y="100"/>
                </a:cubicBezTo>
                <a:cubicBezTo>
                  <a:pt x="558" y="101"/>
                  <a:pt x="558" y="102"/>
                  <a:pt x="558" y="104"/>
                </a:cubicBezTo>
                <a:cubicBezTo>
                  <a:pt x="558" y="108"/>
                  <a:pt x="563" y="109"/>
                  <a:pt x="566" y="112"/>
                </a:cubicBezTo>
                <a:cubicBezTo>
                  <a:pt x="587" y="132"/>
                  <a:pt x="574" y="108"/>
                  <a:pt x="574" y="104"/>
                </a:cubicBezTo>
                <a:cubicBezTo>
                  <a:pt x="574" y="99"/>
                  <a:pt x="571" y="96"/>
                  <a:pt x="567" y="96"/>
                </a:cubicBezTo>
                <a:cubicBezTo>
                  <a:pt x="567" y="94"/>
                  <a:pt x="567" y="93"/>
                  <a:pt x="569" y="90"/>
                </a:cubicBezTo>
                <a:cubicBezTo>
                  <a:pt x="570" y="90"/>
                  <a:pt x="570" y="90"/>
                  <a:pt x="570" y="90"/>
                </a:cubicBezTo>
                <a:cubicBezTo>
                  <a:pt x="573" y="86"/>
                  <a:pt x="579" y="87"/>
                  <a:pt x="584" y="90"/>
                </a:cubicBezTo>
                <a:cubicBezTo>
                  <a:pt x="585" y="91"/>
                  <a:pt x="586" y="92"/>
                  <a:pt x="587" y="93"/>
                </a:cubicBezTo>
                <a:cubicBezTo>
                  <a:pt x="593" y="99"/>
                  <a:pt x="589" y="112"/>
                  <a:pt x="581" y="120"/>
                </a:cubicBezTo>
                <a:cubicBezTo>
                  <a:pt x="576" y="124"/>
                  <a:pt x="572" y="126"/>
                  <a:pt x="567" y="126"/>
                </a:cubicBezTo>
                <a:cubicBezTo>
                  <a:pt x="556" y="127"/>
                  <a:pt x="543" y="120"/>
                  <a:pt x="535" y="111"/>
                </a:cubicBezTo>
                <a:cubicBezTo>
                  <a:pt x="528" y="104"/>
                  <a:pt x="524" y="96"/>
                  <a:pt x="522" y="89"/>
                </a:cubicBezTo>
                <a:cubicBezTo>
                  <a:pt x="519" y="72"/>
                  <a:pt x="530" y="51"/>
                  <a:pt x="545" y="38"/>
                </a:cubicBezTo>
                <a:cubicBezTo>
                  <a:pt x="545" y="37"/>
                  <a:pt x="546" y="37"/>
                  <a:pt x="546" y="36"/>
                </a:cubicBezTo>
                <a:cubicBezTo>
                  <a:pt x="565" y="20"/>
                  <a:pt x="590" y="14"/>
                  <a:pt x="611" y="21"/>
                </a:cubicBezTo>
                <a:cubicBezTo>
                  <a:pt x="625" y="26"/>
                  <a:pt x="636" y="34"/>
                  <a:pt x="645" y="44"/>
                </a:cubicBezTo>
                <a:cubicBezTo>
                  <a:pt x="654" y="54"/>
                  <a:pt x="661" y="65"/>
                  <a:pt x="667" y="79"/>
                </a:cubicBezTo>
                <a:cubicBezTo>
                  <a:pt x="652" y="121"/>
                  <a:pt x="655" y="173"/>
                  <a:pt x="667" y="214"/>
                </a:cubicBezTo>
                <a:cubicBezTo>
                  <a:pt x="667" y="215"/>
                  <a:pt x="667" y="215"/>
                  <a:pt x="666" y="216"/>
                </a:cubicBezTo>
                <a:cubicBezTo>
                  <a:pt x="662" y="232"/>
                  <a:pt x="655" y="248"/>
                  <a:pt x="648" y="264"/>
                </a:cubicBezTo>
                <a:cubicBezTo>
                  <a:pt x="642" y="270"/>
                  <a:pt x="639" y="277"/>
                  <a:pt x="639" y="285"/>
                </a:cubicBezTo>
                <a:cubicBezTo>
                  <a:pt x="639" y="294"/>
                  <a:pt x="642" y="301"/>
                  <a:pt x="649" y="308"/>
                </a:cubicBezTo>
                <a:cubicBezTo>
                  <a:pt x="652" y="312"/>
                  <a:pt x="656" y="313"/>
                  <a:pt x="660" y="315"/>
                </a:cubicBezTo>
                <a:cubicBezTo>
                  <a:pt x="654" y="324"/>
                  <a:pt x="649" y="334"/>
                  <a:pt x="645" y="346"/>
                </a:cubicBezTo>
                <a:cubicBezTo>
                  <a:pt x="602" y="237"/>
                  <a:pt x="529" y="141"/>
                  <a:pt x="427" y="85"/>
                </a:cubicBezTo>
                <a:cubicBezTo>
                  <a:pt x="427" y="85"/>
                  <a:pt x="427" y="85"/>
                  <a:pt x="427" y="85"/>
                </a:cubicBezTo>
                <a:cubicBezTo>
                  <a:pt x="426" y="85"/>
                  <a:pt x="426" y="85"/>
                  <a:pt x="426" y="84"/>
                </a:cubicBezTo>
                <a:cubicBezTo>
                  <a:pt x="420" y="81"/>
                  <a:pt x="414" y="78"/>
                  <a:pt x="408" y="75"/>
                </a:cubicBezTo>
                <a:cubicBezTo>
                  <a:pt x="379" y="61"/>
                  <a:pt x="348" y="50"/>
                  <a:pt x="314" y="43"/>
                </a:cubicBezTo>
                <a:cubicBezTo>
                  <a:pt x="238" y="26"/>
                  <a:pt x="148" y="39"/>
                  <a:pt x="90" y="95"/>
                </a:cubicBezTo>
                <a:cubicBezTo>
                  <a:pt x="37" y="148"/>
                  <a:pt x="0" y="236"/>
                  <a:pt x="38" y="307"/>
                </a:cubicBezTo>
                <a:cubicBezTo>
                  <a:pt x="59" y="347"/>
                  <a:pt x="93" y="386"/>
                  <a:pt x="136" y="408"/>
                </a:cubicBezTo>
                <a:cubicBezTo>
                  <a:pt x="136" y="408"/>
                  <a:pt x="185" y="626"/>
                  <a:pt x="315" y="489"/>
                </a:cubicBezTo>
                <a:cubicBezTo>
                  <a:pt x="318" y="524"/>
                  <a:pt x="326" y="557"/>
                  <a:pt x="342" y="590"/>
                </a:cubicBezTo>
                <a:cubicBezTo>
                  <a:pt x="342" y="590"/>
                  <a:pt x="342" y="591"/>
                  <a:pt x="342" y="591"/>
                </a:cubicBezTo>
                <a:cubicBezTo>
                  <a:pt x="342" y="591"/>
                  <a:pt x="342" y="591"/>
                  <a:pt x="342" y="591"/>
                </a:cubicBezTo>
                <a:cubicBezTo>
                  <a:pt x="345" y="597"/>
                  <a:pt x="349" y="603"/>
                  <a:pt x="352" y="608"/>
                </a:cubicBezTo>
                <a:cubicBezTo>
                  <a:pt x="393" y="725"/>
                  <a:pt x="513" y="662"/>
                  <a:pt x="513" y="662"/>
                </a:cubicBezTo>
                <a:cubicBezTo>
                  <a:pt x="578" y="649"/>
                  <a:pt x="636" y="603"/>
                  <a:pt x="659" y="539"/>
                </a:cubicBezTo>
                <a:cubicBezTo>
                  <a:pt x="666" y="563"/>
                  <a:pt x="673" y="594"/>
                  <a:pt x="674" y="634"/>
                </a:cubicBezTo>
                <a:cubicBezTo>
                  <a:pt x="674" y="594"/>
                  <a:pt x="680" y="564"/>
                  <a:pt x="686" y="539"/>
                </a:cubicBezTo>
                <a:cubicBezTo>
                  <a:pt x="709" y="603"/>
                  <a:pt x="767" y="649"/>
                  <a:pt x="832" y="662"/>
                </a:cubicBezTo>
                <a:cubicBezTo>
                  <a:pt x="832" y="662"/>
                  <a:pt x="951" y="725"/>
                  <a:pt x="992" y="608"/>
                </a:cubicBezTo>
                <a:cubicBezTo>
                  <a:pt x="996" y="603"/>
                  <a:pt x="999" y="597"/>
                  <a:pt x="1002" y="591"/>
                </a:cubicBezTo>
                <a:cubicBezTo>
                  <a:pt x="1002" y="591"/>
                  <a:pt x="1002" y="591"/>
                  <a:pt x="1002" y="591"/>
                </a:cubicBezTo>
                <a:cubicBezTo>
                  <a:pt x="1003" y="590"/>
                  <a:pt x="1003" y="590"/>
                  <a:pt x="1003" y="590"/>
                </a:cubicBezTo>
                <a:cubicBezTo>
                  <a:pt x="1019" y="557"/>
                  <a:pt x="1027" y="524"/>
                  <a:pt x="1029" y="489"/>
                </a:cubicBezTo>
                <a:cubicBezTo>
                  <a:pt x="1160" y="626"/>
                  <a:pt x="1209" y="408"/>
                  <a:pt x="1209" y="408"/>
                </a:cubicBezTo>
                <a:cubicBezTo>
                  <a:pt x="1251" y="386"/>
                  <a:pt x="1285" y="347"/>
                  <a:pt x="1307" y="307"/>
                </a:cubicBezTo>
                <a:cubicBezTo>
                  <a:pt x="1345" y="236"/>
                  <a:pt x="1307" y="148"/>
                  <a:pt x="1254" y="95"/>
                </a:cubicBezTo>
                <a:close/>
                <a:moveTo>
                  <a:pt x="923" y="91"/>
                </a:moveTo>
                <a:cubicBezTo>
                  <a:pt x="939" y="76"/>
                  <a:pt x="959" y="73"/>
                  <a:pt x="959" y="73"/>
                </a:cubicBezTo>
                <a:cubicBezTo>
                  <a:pt x="995" y="68"/>
                  <a:pt x="1034" y="88"/>
                  <a:pt x="1051" y="118"/>
                </a:cubicBezTo>
                <a:cubicBezTo>
                  <a:pt x="1057" y="130"/>
                  <a:pt x="1060" y="141"/>
                  <a:pt x="1061" y="153"/>
                </a:cubicBezTo>
                <a:cubicBezTo>
                  <a:pt x="1047" y="135"/>
                  <a:pt x="1022" y="134"/>
                  <a:pt x="996" y="145"/>
                </a:cubicBezTo>
                <a:cubicBezTo>
                  <a:pt x="972" y="155"/>
                  <a:pt x="960" y="176"/>
                  <a:pt x="948" y="198"/>
                </a:cubicBezTo>
                <a:cubicBezTo>
                  <a:pt x="925" y="239"/>
                  <a:pt x="906" y="269"/>
                  <a:pt x="862" y="288"/>
                </a:cubicBezTo>
                <a:cubicBezTo>
                  <a:pt x="858" y="288"/>
                  <a:pt x="854" y="289"/>
                  <a:pt x="849" y="290"/>
                </a:cubicBezTo>
                <a:cubicBezTo>
                  <a:pt x="864" y="282"/>
                  <a:pt x="877" y="271"/>
                  <a:pt x="888" y="253"/>
                </a:cubicBezTo>
                <a:cubicBezTo>
                  <a:pt x="915" y="206"/>
                  <a:pt x="884" y="129"/>
                  <a:pt x="923" y="91"/>
                </a:cubicBezTo>
                <a:close/>
                <a:moveTo>
                  <a:pt x="1039" y="304"/>
                </a:moveTo>
                <a:cubicBezTo>
                  <a:pt x="983" y="303"/>
                  <a:pt x="931" y="283"/>
                  <a:pt x="875" y="287"/>
                </a:cubicBezTo>
                <a:cubicBezTo>
                  <a:pt x="897" y="277"/>
                  <a:pt x="918" y="264"/>
                  <a:pt x="932" y="244"/>
                </a:cubicBezTo>
                <a:cubicBezTo>
                  <a:pt x="947" y="221"/>
                  <a:pt x="954" y="207"/>
                  <a:pt x="963" y="188"/>
                </a:cubicBezTo>
                <a:cubicBezTo>
                  <a:pt x="982" y="148"/>
                  <a:pt x="1060" y="130"/>
                  <a:pt x="1052" y="207"/>
                </a:cubicBezTo>
                <a:cubicBezTo>
                  <a:pt x="1052" y="207"/>
                  <a:pt x="1052" y="207"/>
                  <a:pt x="1052" y="207"/>
                </a:cubicBezTo>
                <a:cubicBezTo>
                  <a:pt x="1050" y="212"/>
                  <a:pt x="1048" y="216"/>
                  <a:pt x="1046" y="221"/>
                </a:cubicBezTo>
                <a:cubicBezTo>
                  <a:pt x="1039" y="233"/>
                  <a:pt x="1030" y="240"/>
                  <a:pt x="1020" y="240"/>
                </a:cubicBezTo>
                <a:cubicBezTo>
                  <a:pt x="1005" y="240"/>
                  <a:pt x="995" y="224"/>
                  <a:pt x="993" y="211"/>
                </a:cubicBezTo>
                <a:cubicBezTo>
                  <a:pt x="990" y="190"/>
                  <a:pt x="1015" y="177"/>
                  <a:pt x="1031" y="190"/>
                </a:cubicBezTo>
                <a:cubicBezTo>
                  <a:pt x="1037" y="195"/>
                  <a:pt x="1038" y="201"/>
                  <a:pt x="1036" y="206"/>
                </a:cubicBezTo>
                <a:cubicBezTo>
                  <a:pt x="1035" y="206"/>
                  <a:pt x="1034" y="206"/>
                  <a:pt x="1033" y="206"/>
                </a:cubicBezTo>
                <a:cubicBezTo>
                  <a:pt x="1027" y="206"/>
                  <a:pt x="1039" y="218"/>
                  <a:pt x="1022" y="216"/>
                </a:cubicBezTo>
                <a:cubicBezTo>
                  <a:pt x="1019" y="216"/>
                  <a:pt x="1023" y="227"/>
                  <a:pt x="1033" y="226"/>
                </a:cubicBezTo>
                <a:cubicBezTo>
                  <a:pt x="1040" y="226"/>
                  <a:pt x="1043" y="220"/>
                  <a:pt x="1043" y="216"/>
                </a:cubicBezTo>
                <a:cubicBezTo>
                  <a:pt x="1043" y="215"/>
                  <a:pt x="1043" y="214"/>
                  <a:pt x="1043" y="213"/>
                </a:cubicBezTo>
                <a:cubicBezTo>
                  <a:pt x="1052" y="205"/>
                  <a:pt x="1047" y="191"/>
                  <a:pt x="1038" y="185"/>
                </a:cubicBezTo>
                <a:cubicBezTo>
                  <a:pt x="1030" y="178"/>
                  <a:pt x="1018" y="176"/>
                  <a:pt x="1008" y="180"/>
                </a:cubicBezTo>
                <a:cubicBezTo>
                  <a:pt x="979" y="190"/>
                  <a:pt x="975" y="223"/>
                  <a:pt x="1000" y="241"/>
                </a:cubicBezTo>
                <a:cubicBezTo>
                  <a:pt x="1014" y="252"/>
                  <a:pt x="1033" y="247"/>
                  <a:pt x="1046" y="237"/>
                </a:cubicBezTo>
                <a:cubicBezTo>
                  <a:pt x="1047" y="242"/>
                  <a:pt x="1048" y="247"/>
                  <a:pt x="1050" y="253"/>
                </a:cubicBezTo>
                <a:cubicBezTo>
                  <a:pt x="1059" y="271"/>
                  <a:pt x="1085" y="272"/>
                  <a:pt x="1102" y="265"/>
                </a:cubicBezTo>
                <a:cubicBezTo>
                  <a:pt x="1103" y="267"/>
                  <a:pt x="1105" y="269"/>
                  <a:pt x="1107" y="269"/>
                </a:cubicBezTo>
                <a:cubicBezTo>
                  <a:pt x="1113" y="269"/>
                  <a:pt x="1132" y="245"/>
                  <a:pt x="1118" y="244"/>
                </a:cubicBezTo>
                <a:cubicBezTo>
                  <a:pt x="1106" y="243"/>
                  <a:pt x="1113" y="219"/>
                  <a:pt x="1107" y="219"/>
                </a:cubicBezTo>
                <a:cubicBezTo>
                  <a:pt x="1102" y="219"/>
                  <a:pt x="1097" y="230"/>
                  <a:pt x="1097" y="244"/>
                </a:cubicBezTo>
                <a:cubicBezTo>
                  <a:pt x="1097" y="248"/>
                  <a:pt x="1098" y="252"/>
                  <a:pt x="1098" y="256"/>
                </a:cubicBezTo>
                <a:cubicBezTo>
                  <a:pt x="1087" y="264"/>
                  <a:pt x="1066" y="261"/>
                  <a:pt x="1060" y="245"/>
                </a:cubicBezTo>
                <a:cubicBezTo>
                  <a:pt x="1057" y="239"/>
                  <a:pt x="1057" y="231"/>
                  <a:pt x="1060" y="222"/>
                </a:cubicBezTo>
                <a:cubicBezTo>
                  <a:pt x="1067" y="199"/>
                  <a:pt x="1093" y="174"/>
                  <a:pt x="1118" y="189"/>
                </a:cubicBezTo>
                <a:cubicBezTo>
                  <a:pt x="1128" y="195"/>
                  <a:pt x="1133" y="207"/>
                  <a:pt x="1134" y="219"/>
                </a:cubicBezTo>
                <a:cubicBezTo>
                  <a:pt x="1136" y="231"/>
                  <a:pt x="1135" y="243"/>
                  <a:pt x="1133" y="252"/>
                </a:cubicBezTo>
                <a:cubicBezTo>
                  <a:pt x="1130" y="268"/>
                  <a:pt x="1120" y="280"/>
                  <a:pt x="1107" y="288"/>
                </a:cubicBezTo>
                <a:cubicBezTo>
                  <a:pt x="1088" y="300"/>
                  <a:pt x="1062" y="304"/>
                  <a:pt x="1039" y="304"/>
                </a:cubicBezTo>
                <a:close/>
                <a:moveTo>
                  <a:pt x="1055" y="312"/>
                </a:moveTo>
                <a:cubicBezTo>
                  <a:pt x="1050" y="314"/>
                  <a:pt x="1046" y="317"/>
                  <a:pt x="1043" y="320"/>
                </a:cubicBezTo>
                <a:cubicBezTo>
                  <a:pt x="1029" y="328"/>
                  <a:pt x="1022" y="340"/>
                  <a:pt x="1018" y="355"/>
                </a:cubicBezTo>
                <a:cubicBezTo>
                  <a:pt x="976" y="317"/>
                  <a:pt x="894" y="295"/>
                  <a:pt x="829" y="307"/>
                </a:cubicBezTo>
                <a:cubicBezTo>
                  <a:pt x="863" y="296"/>
                  <a:pt x="901" y="293"/>
                  <a:pt x="941" y="299"/>
                </a:cubicBezTo>
                <a:cubicBezTo>
                  <a:pt x="978" y="305"/>
                  <a:pt x="1017" y="315"/>
                  <a:pt x="1055" y="312"/>
                </a:cubicBezTo>
                <a:close/>
                <a:moveTo>
                  <a:pt x="780" y="231"/>
                </a:moveTo>
                <a:cubicBezTo>
                  <a:pt x="815" y="179"/>
                  <a:pt x="859" y="133"/>
                  <a:pt x="910" y="100"/>
                </a:cubicBezTo>
                <a:cubicBezTo>
                  <a:pt x="902" y="109"/>
                  <a:pt x="896" y="121"/>
                  <a:pt x="892" y="134"/>
                </a:cubicBezTo>
                <a:cubicBezTo>
                  <a:pt x="882" y="164"/>
                  <a:pt x="896" y="200"/>
                  <a:pt x="890" y="230"/>
                </a:cubicBezTo>
                <a:cubicBezTo>
                  <a:pt x="885" y="255"/>
                  <a:pt x="869" y="271"/>
                  <a:pt x="849" y="283"/>
                </a:cubicBezTo>
                <a:cubicBezTo>
                  <a:pt x="863" y="265"/>
                  <a:pt x="870" y="242"/>
                  <a:pt x="847" y="225"/>
                </a:cubicBezTo>
                <a:cubicBezTo>
                  <a:pt x="829" y="211"/>
                  <a:pt x="801" y="218"/>
                  <a:pt x="788" y="235"/>
                </a:cubicBezTo>
                <a:cubicBezTo>
                  <a:pt x="786" y="237"/>
                  <a:pt x="785" y="239"/>
                  <a:pt x="784" y="240"/>
                </a:cubicBezTo>
                <a:cubicBezTo>
                  <a:pt x="769" y="267"/>
                  <a:pt x="808" y="287"/>
                  <a:pt x="828" y="269"/>
                </a:cubicBezTo>
                <a:cubicBezTo>
                  <a:pt x="835" y="263"/>
                  <a:pt x="837" y="254"/>
                  <a:pt x="832" y="248"/>
                </a:cubicBezTo>
                <a:cubicBezTo>
                  <a:pt x="832" y="247"/>
                  <a:pt x="832" y="247"/>
                  <a:pt x="832" y="247"/>
                </a:cubicBezTo>
                <a:cubicBezTo>
                  <a:pt x="832" y="243"/>
                  <a:pt x="828" y="239"/>
                  <a:pt x="824" y="239"/>
                </a:cubicBezTo>
                <a:cubicBezTo>
                  <a:pt x="820" y="239"/>
                  <a:pt x="816" y="243"/>
                  <a:pt x="816" y="247"/>
                </a:cubicBezTo>
                <a:cubicBezTo>
                  <a:pt x="816" y="251"/>
                  <a:pt x="820" y="254"/>
                  <a:pt x="824" y="254"/>
                </a:cubicBezTo>
                <a:cubicBezTo>
                  <a:pt x="824" y="254"/>
                  <a:pt x="824" y="254"/>
                  <a:pt x="824" y="254"/>
                </a:cubicBezTo>
                <a:cubicBezTo>
                  <a:pt x="826" y="259"/>
                  <a:pt x="823" y="265"/>
                  <a:pt x="820" y="267"/>
                </a:cubicBezTo>
                <a:cubicBezTo>
                  <a:pt x="810" y="275"/>
                  <a:pt x="784" y="259"/>
                  <a:pt x="792" y="255"/>
                </a:cubicBezTo>
                <a:cubicBezTo>
                  <a:pt x="812" y="244"/>
                  <a:pt x="802" y="229"/>
                  <a:pt x="814" y="225"/>
                </a:cubicBezTo>
                <a:cubicBezTo>
                  <a:pt x="832" y="219"/>
                  <a:pt x="847" y="234"/>
                  <a:pt x="852" y="250"/>
                </a:cubicBezTo>
                <a:cubicBezTo>
                  <a:pt x="856" y="268"/>
                  <a:pt x="840" y="286"/>
                  <a:pt x="825" y="296"/>
                </a:cubicBezTo>
                <a:cubicBezTo>
                  <a:pt x="825" y="296"/>
                  <a:pt x="825" y="296"/>
                  <a:pt x="825" y="296"/>
                </a:cubicBezTo>
                <a:cubicBezTo>
                  <a:pt x="825" y="297"/>
                  <a:pt x="825" y="297"/>
                  <a:pt x="825" y="297"/>
                </a:cubicBezTo>
                <a:cubicBezTo>
                  <a:pt x="775" y="313"/>
                  <a:pt x="732" y="350"/>
                  <a:pt x="706" y="394"/>
                </a:cubicBezTo>
                <a:cubicBezTo>
                  <a:pt x="706" y="390"/>
                  <a:pt x="706" y="386"/>
                  <a:pt x="705" y="381"/>
                </a:cubicBezTo>
                <a:cubicBezTo>
                  <a:pt x="723" y="330"/>
                  <a:pt x="748" y="278"/>
                  <a:pt x="780" y="231"/>
                </a:cubicBezTo>
                <a:close/>
                <a:moveTo>
                  <a:pt x="845" y="460"/>
                </a:moveTo>
                <a:cubicBezTo>
                  <a:pt x="826" y="446"/>
                  <a:pt x="802" y="441"/>
                  <a:pt x="774" y="442"/>
                </a:cubicBezTo>
                <a:cubicBezTo>
                  <a:pt x="755" y="443"/>
                  <a:pt x="722" y="454"/>
                  <a:pt x="703" y="469"/>
                </a:cubicBezTo>
                <a:cubicBezTo>
                  <a:pt x="721" y="432"/>
                  <a:pt x="753" y="401"/>
                  <a:pt x="791" y="382"/>
                </a:cubicBezTo>
                <a:cubicBezTo>
                  <a:pt x="814" y="371"/>
                  <a:pt x="858" y="360"/>
                  <a:pt x="894" y="363"/>
                </a:cubicBezTo>
                <a:cubicBezTo>
                  <a:pt x="845" y="372"/>
                  <a:pt x="832" y="424"/>
                  <a:pt x="845" y="460"/>
                </a:cubicBezTo>
                <a:close/>
                <a:moveTo>
                  <a:pt x="814" y="369"/>
                </a:moveTo>
                <a:cubicBezTo>
                  <a:pt x="772" y="380"/>
                  <a:pt x="735" y="405"/>
                  <a:pt x="711" y="439"/>
                </a:cubicBezTo>
                <a:cubicBezTo>
                  <a:pt x="708" y="442"/>
                  <a:pt x="706" y="446"/>
                  <a:pt x="703" y="450"/>
                </a:cubicBezTo>
                <a:cubicBezTo>
                  <a:pt x="704" y="445"/>
                  <a:pt x="704" y="441"/>
                  <a:pt x="705" y="436"/>
                </a:cubicBezTo>
                <a:cubicBezTo>
                  <a:pt x="705" y="436"/>
                  <a:pt x="706" y="436"/>
                  <a:pt x="706" y="435"/>
                </a:cubicBezTo>
                <a:cubicBezTo>
                  <a:pt x="706" y="435"/>
                  <a:pt x="707" y="435"/>
                  <a:pt x="707" y="434"/>
                </a:cubicBezTo>
                <a:cubicBezTo>
                  <a:pt x="716" y="402"/>
                  <a:pt x="732" y="376"/>
                  <a:pt x="753" y="354"/>
                </a:cubicBezTo>
                <a:cubicBezTo>
                  <a:pt x="791" y="331"/>
                  <a:pt x="846" y="340"/>
                  <a:pt x="890" y="357"/>
                </a:cubicBezTo>
                <a:cubicBezTo>
                  <a:pt x="863" y="357"/>
                  <a:pt x="834" y="363"/>
                  <a:pt x="814" y="369"/>
                </a:cubicBezTo>
                <a:close/>
                <a:moveTo>
                  <a:pt x="671" y="94"/>
                </a:moveTo>
                <a:cubicBezTo>
                  <a:pt x="680" y="126"/>
                  <a:pt x="679" y="164"/>
                  <a:pt x="671" y="197"/>
                </a:cubicBezTo>
                <a:cubicBezTo>
                  <a:pt x="664" y="164"/>
                  <a:pt x="663" y="126"/>
                  <a:pt x="671" y="94"/>
                </a:cubicBezTo>
                <a:close/>
                <a:moveTo>
                  <a:pt x="450" y="363"/>
                </a:moveTo>
                <a:cubicBezTo>
                  <a:pt x="487" y="360"/>
                  <a:pt x="530" y="371"/>
                  <a:pt x="553" y="382"/>
                </a:cubicBezTo>
                <a:cubicBezTo>
                  <a:pt x="591" y="401"/>
                  <a:pt x="624" y="432"/>
                  <a:pt x="642" y="470"/>
                </a:cubicBezTo>
                <a:cubicBezTo>
                  <a:pt x="622" y="454"/>
                  <a:pt x="589" y="443"/>
                  <a:pt x="570" y="442"/>
                </a:cubicBezTo>
                <a:cubicBezTo>
                  <a:pt x="543" y="441"/>
                  <a:pt x="519" y="446"/>
                  <a:pt x="499" y="460"/>
                </a:cubicBezTo>
                <a:cubicBezTo>
                  <a:pt x="513" y="424"/>
                  <a:pt x="499" y="373"/>
                  <a:pt x="450" y="363"/>
                </a:cubicBezTo>
                <a:close/>
                <a:moveTo>
                  <a:pt x="634" y="439"/>
                </a:moveTo>
                <a:cubicBezTo>
                  <a:pt x="609" y="405"/>
                  <a:pt x="572" y="380"/>
                  <a:pt x="531" y="369"/>
                </a:cubicBezTo>
                <a:cubicBezTo>
                  <a:pt x="510" y="363"/>
                  <a:pt x="482" y="357"/>
                  <a:pt x="455" y="357"/>
                </a:cubicBezTo>
                <a:cubicBezTo>
                  <a:pt x="498" y="341"/>
                  <a:pt x="553" y="331"/>
                  <a:pt x="591" y="355"/>
                </a:cubicBezTo>
                <a:cubicBezTo>
                  <a:pt x="612" y="376"/>
                  <a:pt x="628" y="402"/>
                  <a:pt x="638" y="434"/>
                </a:cubicBezTo>
                <a:cubicBezTo>
                  <a:pt x="638" y="435"/>
                  <a:pt x="638" y="435"/>
                  <a:pt x="639" y="436"/>
                </a:cubicBezTo>
                <a:cubicBezTo>
                  <a:pt x="639" y="436"/>
                  <a:pt x="639" y="436"/>
                  <a:pt x="640" y="436"/>
                </a:cubicBezTo>
                <a:cubicBezTo>
                  <a:pt x="640" y="441"/>
                  <a:pt x="640" y="445"/>
                  <a:pt x="641" y="450"/>
                </a:cubicBezTo>
                <a:cubicBezTo>
                  <a:pt x="639" y="446"/>
                  <a:pt x="636" y="442"/>
                  <a:pt x="634" y="439"/>
                </a:cubicBezTo>
                <a:close/>
                <a:moveTo>
                  <a:pt x="564" y="231"/>
                </a:moveTo>
                <a:cubicBezTo>
                  <a:pt x="597" y="278"/>
                  <a:pt x="622" y="330"/>
                  <a:pt x="639" y="381"/>
                </a:cubicBezTo>
                <a:cubicBezTo>
                  <a:pt x="639" y="385"/>
                  <a:pt x="638" y="390"/>
                  <a:pt x="638" y="394"/>
                </a:cubicBezTo>
                <a:cubicBezTo>
                  <a:pt x="612" y="350"/>
                  <a:pt x="569" y="314"/>
                  <a:pt x="520" y="297"/>
                </a:cubicBezTo>
                <a:cubicBezTo>
                  <a:pt x="520" y="297"/>
                  <a:pt x="520" y="297"/>
                  <a:pt x="520" y="297"/>
                </a:cubicBezTo>
                <a:cubicBezTo>
                  <a:pt x="520" y="297"/>
                  <a:pt x="520" y="297"/>
                  <a:pt x="520" y="297"/>
                </a:cubicBezTo>
                <a:cubicBezTo>
                  <a:pt x="505" y="286"/>
                  <a:pt x="488" y="268"/>
                  <a:pt x="493" y="250"/>
                </a:cubicBezTo>
                <a:cubicBezTo>
                  <a:pt x="498" y="234"/>
                  <a:pt x="513" y="220"/>
                  <a:pt x="531" y="225"/>
                </a:cubicBezTo>
                <a:cubicBezTo>
                  <a:pt x="543" y="229"/>
                  <a:pt x="532" y="245"/>
                  <a:pt x="553" y="255"/>
                </a:cubicBezTo>
                <a:cubicBezTo>
                  <a:pt x="561" y="259"/>
                  <a:pt x="534" y="275"/>
                  <a:pt x="524" y="267"/>
                </a:cubicBezTo>
                <a:cubicBezTo>
                  <a:pt x="521" y="265"/>
                  <a:pt x="519" y="259"/>
                  <a:pt x="520" y="254"/>
                </a:cubicBezTo>
                <a:cubicBezTo>
                  <a:pt x="520" y="254"/>
                  <a:pt x="520" y="254"/>
                  <a:pt x="521" y="254"/>
                </a:cubicBezTo>
                <a:cubicBezTo>
                  <a:pt x="525" y="254"/>
                  <a:pt x="528" y="251"/>
                  <a:pt x="528" y="247"/>
                </a:cubicBezTo>
                <a:cubicBezTo>
                  <a:pt x="528" y="243"/>
                  <a:pt x="525" y="239"/>
                  <a:pt x="521" y="239"/>
                </a:cubicBezTo>
                <a:cubicBezTo>
                  <a:pt x="516" y="239"/>
                  <a:pt x="513" y="243"/>
                  <a:pt x="513" y="247"/>
                </a:cubicBezTo>
                <a:cubicBezTo>
                  <a:pt x="513" y="247"/>
                  <a:pt x="513" y="248"/>
                  <a:pt x="513" y="248"/>
                </a:cubicBezTo>
                <a:cubicBezTo>
                  <a:pt x="508" y="254"/>
                  <a:pt x="509" y="263"/>
                  <a:pt x="516" y="269"/>
                </a:cubicBezTo>
                <a:cubicBezTo>
                  <a:pt x="537" y="287"/>
                  <a:pt x="576" y="267"/>
                  <a:pt x="560" y="240"/>
                </a:cubicBezTo>
                <a:cubicBezTo>
                  <a:pt x="559" y="239"/>
                  <a:pt x="558" y="237"/>
                  <a:pt x="557" y="236"/>
                </a:cubicBezTo>
                <a:cubicBezTo>
                  <a:pt x="543" y="218"/>
                  <a:pt x="516" y="212"/>
                  <a:pt x="497" y="225"/>
                </a:cubicBezTo>
                <a:cubicBezTo>
                  <a:pt x="475" y="242"/>
                  <a:pt x="481" y="265"/>
                  <a:pt x="495" y="283"/>
                </a:cubicBezTo>
                <a:cubicBezTo>
                  <a:pt x="476" y="271"/>
                  <a:pt x="459" y="255"/>
                  <a:pt x="454" y="230"/>
                </a:cubicBezTo>
                <a:cubicBezTo>
                  <a:pt x="448" y="200"/>
                  <a:pt x="462" y="164"/>
                  <a:pt x="453" y="134"/>
                </a:cubicBezTo>
                <a:cubicBezTo>
                  <a:pt x="448" y="121"/>
                  <a:pt x="442" y="110"/>
                  <a:pt x="435" y="100"/>
                </a:cubicBezTo>
                <a:cubicBezTo>
                  <a:pt x="485" y="133"/>
                  <a:pt x="529" y="179"/>
                  <a:pt x="564" y="231"/>
                </a:cubicBezTo>
                <a:close/>
                <a:moveTo>
                  <a:pt x="237" y="219"/>
                </a:moveTo>
                <a:cubicBezTo>
                  <a:pt x="232" y="219"/>
                  <a:pt x="238" y="243"/>
                  <a:pt x="227" y="244"/>
                </a:cubicBezTo>
                <a:cubicBezTo>
                  <a:pt x="213" y="245"/>
                  <a:pt x="232" y="269"/>
                  <a:pt x="237" y="269"/>
                </a:cubicBezTo>
                <a:cubicBezTo>
                  <a:pt x="239" y="269"/>
                  <a:pt x="241" y="268"/>
                  <a:pt x="243" y="265"/>
                </a:cubicBezTo>
                <a:cubicBezTo>
                  <a:pt x="260" y="272"/>
                  <a:pt x="286" y="271"/>
                  <a:pt x="294" y="253"/>
                </a:cubicBezTo>
                <a:cubicBezTo>
                  <a:pt x="297" y="247"/>
                  <a:pt x="298" y="242"/>
                  <a:pt x="298" y="237"/>
                </a:cubicBezTo>
                <a:cubicBezTo>
                  <a:pt x="312" y="247"/>
                  <a:pt x="331" y="252"/>
                  <a:pt x="345" y="241"/>
                </a:cubicBezTo>
                <a:cubicBezTo>
                  <a:pt x="370" y="223"/>
                  <a:pt x="365" y="190"/>
                  <a:pt x="336" y="180"/>
                </a:cubicBezTo>
                <a:cubicBezTo>
                  <a:pt x="327" y="176"/>
                  <a:pt x="314" y="178"/>
                  <a:pt x="306" y="185"/>
                </a:cubicBezTo>
                <a:cubicBezTo>
                  <a:pt x="298" y="191"/>
                  <a:pt x="293" y="205"/>
                  <a:pt x="302" y="213"/>
                </a:cubicBezTo>
                <a:cubicBezTo>
                  <a:pt x="301" y="214"/>
                  <a:pt x="301" y="215"/>
                  <a:pt x="301" y="216"/>
                </a:cubicBezTo>
                <a:cubicBezTo>
                  <a:pt x="302" y="220"/>
                  <a:pt x="305" y="226"/>
                  <a:pt x="312" y="227"/>
                </a:cubicBezTo>
                <a:cubicBezTo>
                  <a:pt x="321" y="227"/>
                  <a:pt x="326" y="216"/>
                  <a:pt x="322" y="216"/>
                </a:cubicBezTo>
                <a:cubicBezTo>
                  <a:pt x="306" y="218"/>
                  <a:pt x="318" y="206"/>
                  <a:pt x="312" y="206"/>
                </a:cubicBezTo>
                <a:cubicBezTo>
                  <a:pt x="311" y="206"/>
                  <a:pt x="309" y="206"/>
                  <a:pt x="308" y="206"/>
                </a:cubicBezTo>
                <a:cubicBezTo>
                  <a:pt x="307" y="201"/>
                  <a:pt x="308" y="195"/>
                  <a:pt x="313" y="191"/>
                </a:cubicBezTo>
                <a:cubicBezTo>
                  <a:pt x="330" y="177"/>
                  <a:pt x="355" y="190"/>
                  <a:pt x="351" y="211"/>
                </a:cubicBezTo>
                <a:cubicBezTo>
                  <a:pt x="349" y="225"/>
                  <a:pt x="340" y="240"/>
                  <a:pt x="325" y="241"/>
                </a:cubicBezTo>
                <a:cubicBezTo>
                  <a:pt x="315" y="241"/>
                  <a:pt x="305" y="233"/>
                  <a:pt x="298" y="221"/>
                </a:cubicBezTo>
                <a:cubicBezTo>
                  <a:pt x="296" y="216"/>
                  <a:pt x="295" y="212"/>
                  <a:pt x="293" y="207"/>
                </a:cubicBezTo>
                <a:cubicBezTo>
                  <a:pt x="293" y="207"/>
                  <a:pt x="293" y="207"/>
                  <a:pt x="293" y="207"/>
                </a:cubicBezTo>
                <a:cubicBezTo>
                  <a:pt x="285" y="130"/>
                  <a:pt x="362" y="148"/>
                  <a:pt x="382" y="188"/>
                </a:cubicBezTo>
                <a:cubicBezTo>
                  <a:pt x="391" y="207"/>
                  <a:pt x="397" y="222"/>
                  <a:pt x="412" y="244"/>
                </a:cubicBezTo>
                <a:cubicBezTo>
                  <a:pt x="427" y="264"/>
                  <a:pt x="447" y="277"/>
                  <a:pt x="470" y="287"/>
                </a:cubicBezTo>
                <a:cubicBezTo>
                  <a:pt x="413" y="283"/>
                  <a:pt x="361" y="303"/>
                  <a:pt x="305" y="304"/>
                </a:cubicBezTo>
                <a:cubicBezTo>
                  <a:pt x="283" y="304"/>
                  <a:pt x="257" y="300"/>
                  <a:pt x="237" y="288"/>
                </a:cubicBezTo>
                <a:cubicBezTo>
                  <a:pt x="224" y="280"/>
                  <a:pt x="214" y="268"/>
                  <a:pt x="211" y="252"/>
                </a:cubicBezTo>
                <a:cubicBezTo>
                  <a:pt x="210" y="243"/>
                  <a:pt x="209" y="231"/>
                  <a:pt x="210" y="219"/>
                </a:cubicBezTo>
                <a:cubicBezTo>
                  <a:pt x="212" y="207"/>
                  <a:pt x="216" y="195"/>
                  <a:pt x="226" y="189"/>
                </a:cubicBezTo>
                <a:cubicBezTo>
                  <a:pt x="251" y="174"/>
                  <a:pt x="277" y="199"/>
                  <a:pt x="285" y="222"/>
                </a:cubicBezTo>
                <a:cubicBezTo>
                  <a:pt x="287" y="231"/>
                  <a:pt x="287" y="239"/>
                  <a:pt x="284" y="245"/>
                </a:cubicBezTo>
                <a:cubicBezTo>
                  <a:pt x="279" y="261"/>
                  <a:pt x="257" y="264"/>
                  <a:pt x="246" y="256"/>
                </a:cubicBezTo>
                <a:cubicBezTo>
                  <a:pt x="247" y="253"/>
                  <a:pt x="248" y="248"/>
                  <a:pt x="248" y="244"/>
                </a:cubicBezTo>
                <a:cubicBezTo>
                  <a:pt x="248" y="230"/>
                  <a:pt x="243" y="219"/>
                  <a:pt x="237" y="219"/>
                </a:cubicBezTo>
                <a:close/>
                <a:moveTo>
                  <a:pt x="403" y="299"/>
                </a:moveTo>
                <a:cubicBezTo>
                  <a:pt x="443" y="293"/>
                  <a:pt x="482" y="296"/>
                  <a:pt x="516" y="307"/>
                </a:cubicBezTo>
                <a:cubicBezTo>
                  <a:pt x="451" y="295"/>
                  <a:pt x="368" y="317"/>
                  <a:pt x="327" y="355"/>
                </a:cubicBezTo>
                <a:cubicBezTo>
                  <a:pt x="323" y="340"/>
                  <a:pt x="315" y="329"/>
                  <a:pt x="302" y="320"/>
                </a:cubicBezTo>
                <a:cubicBezTo>
                  <a:pt x="299" y="317"/>
                  <a:pt x="295" y="314"/>
                  <a:pt x="290" y="312"/>
                </a:cubicBezTo>
                <a:cubicBezTo>
                  <a:pt x="328" y="315"/>
                  <a:pt x="367" y="305"/>
                  <a:pt x="403" y="299"/>
                </a:cubicBezTo>
                <a:close/>
                <a:moveTo>
                  <a:pt x="294" y="119"/>
                </a:moveTo>
                <a:cubicBezTo>
                  <a:pt x="311" y="88"/>
                  <a:pt x="349" y="68"/>
                  <a:pt x="385" y="73"/>
                </a:cubicBezTo>
                <a:cubicBezTo>
                  <a:pt x="385" y="73"/>
                  <a:pt x="406" y="76"/>
                  <a:pt x="421" y="91"/>
                </a:cubicBezTo>
                <a:cubicBezTo>
                  <a:pt x="460" y="129"/>
                  <a:pt x="429" y="207"/>
                  <a:pt x="457" y="253"/>
                </a:cubicBezTo>
                <a:cubicBezTo>
                  <a:pt x="467" y="272"/>
                  <a:pt x="481" y="282"/>
                  <a:pt x="495" y="290"/>
                </a:cubicBezTo>
                <a:cubicBezTo>
                  <a:pt x="491" y="289"/>
                  <a:pt x="487" y="288"/>
                  <a:pt x="482" y="288"/>
                </a:cubicBezTo>
                <a:cubicBezTo>
                  <a:pt x="438" y="269"/>
                  <a:pt x="420" y="239"/>
                  <a:pt x="396" y="198"/>
                </a:cubicBezTo>
                <a:cubicBezTo>
                  <a:pt x="384" y="176"/>
                  <a:pt x="372" y="155"/>
                  <a:pt x="349" y="145"/>
                </a:cubicBezTo>
                <a:cubicBezTo>
                  <a:pt x="322" y="134"/>
                  <a:pt x="297" y="136"/>
                  <a:pt x="283" y="153"/>
                </a:cubicBezTo>
                <a:cubicBezTo>
                  <a:pt x="284" y="142"/>
                  <a:pt x="287" y="130"/>
                  <a:pt x="294" y="119"/>
                </a:cubicBezTo>
                <a:close/>
                <a:moveTo>
                  <a:pt x="143" y="123"/>
                </a:moveTo>
                <a:cubicBezTo>
                  <a:pt x="204" y="103"/>
                  <a:pt x="248" y="141"/>
                  <a:pt x="271" y="190"/>
                </a:cubicBezTo>
                <a:cubicBezTo>
                  <a:pt x="265" y="186"/>
                  <a:pt x="259" y="183"/>
                  <a:pt x="252" y="181"/>
                </a:cubicBezTo>
                <a:cubicBezTo>
                  <a:pt x="237" y="175"/>
                  <a:pt x="219" y="179"/>
                  <a:pt x="206" y="189"/>
                </a:cubicBezTo>
                <a:cubicBezTo>
                  <a:pt x="200" y="173"/>
                  <a:pt x="187" y="159"/>
                  <a:pt x="171" y="155"/>
                </a:cubicBezTo>
                <a:cubicBezTo>
                  <a:pt x="158" y="151"/>
                  <a:pt x="135" y="149"/>
                  <a:pt x="132" y="163"/>
                </a:cubicBezTo>
                <a:cubicBezTo>
                  <a:pt x="128" y="181"/>
                  <a:pt x="117" y="188"/>
                  <a:pt x="121" y="202"/>
                </a:cubicBezTo>
                <a:cubicBezTo>
                  <a:pt x="128" y="225"/>
                  <a:pt x="166" y="225"/>
                  <a:pt x="176" y="203"/>
                </a:cubicBezTo>
                <a:cubicBezTo>
                  <a:pt x="178" y="201"/>
                  <a:pt x="183" y="193"/>
                  <a:pt x="179" y="193"/>
                </a:cubicBezTo>
                <a:cubicBezTo>
                  <a:pt x="174" y="193"/>
                  <a:pt x="174" y="179"/>
                  <a:pt x="167" y="179"/>
                </a:cubicBezTo>
                <a:cubicBezTo>
                  <a:pt x="160" y="179"/>
                  <a:pt x="160" y="193"/>
                  <a:pt x="155" y="193"/>
                </a:cubicBezTo>
                <a:cubicBezTo>
                  <a:pt x="149" y="193"/>
                  <a:pt x="158" y="204"/>
                  <a:pt x="162" y="206"/>
                </a:cubicBezTo>
                <a:cubicBezTo>
                  <a:pt x="160" y="208"/>
                  <a:pt x="158" y="210"/>
                  <a:pt x="155" y="211"/>
                </a:cubicBezTo>
                <a:cubicBezTo>
                  <a:pt x="126" y="219"/>
                  <a:pt x="131" y="197"/>
                  <a:pt x="136" y="173"/>
                </a:cubicBezTo>
                <a:cubicBezTo>
                  <a:pt x="138" y="163"/>
                  <a:pt x="151" y="157"/>
                  <a:pt x="162" y="157"/>
                </a:cubicBezTo>
                <a:cubicBezTo>
                  <a:pt x="178" y="157"/>
                  <a:pt x="185" y="166"/>
                  <a:pt x="191" y="179"/>
                </a:cubicBezTo>
                <a:cubicBezTo>
                  <a:pt x="195" y="188"/>
                  <a:pt x="195" y="194"/>
                  <a:pt x="194" y="204"/>
                </a:cubicBezTo>
                <a:cubicBezTo>
                  <a:pt x="194" y="204"/>
                  <a:pt x="194" y="204"/>
                  <a:pt x="194" y="204"/>
                </a:cubicBezTo>
                <a:cubicBezTo>
                  <a:pt x="194" y="204"/>
                  <a:pt x="190" y="252"/>
                  <a:pt x="204" y="272"/>
                </a:cubicBezTo>
                <a:cubicBezTo>
                  <a:pt x="186" y="265"/>
                  <a:pt x="167" y="261"/>
                  <a:pt x="147" y="263"/>
                </a:cubicBezTo>
                <a:cubicBezTo>
                  <a:pt x="81" y="244"/>
                  <a:pt x="75" y="146"/>
                  <a:pt x="143" y="123"/>
                </a:cubicBezTo>
                <a:close/>
                <a:moveTo>
                  <a:pt x="146" y="398"/>
                </a:moveTo>
                <a:cubicBezTo>
                  <a:pt x="157" y="401"/>
                  <a:pt x="169" y="400"/>
                  <a:pt x="164" y="393"/>
                </a:cubicBezTo>
                <a:cubicBezTo>
                  <a:pt x="152" y="377"/>
                  <a:pt x="179" y="353"/>
                  <a:pt x="167" y="360"/>
                </a:cubicBezTo>
                <a:cubicBezTo>
                  <a:pt x="136" y="378"/>
                  <a:pt x="144" y="348"/>
                  <a:pt x="134" y="357"/>
                </a:cubicBezTo>
                <a:cubicBezTo>
                  <a:pt x="130" y="360"/>
                  <a:pt x="127" y="364"/>
                  <a:pt x="126" y="368"/>
                </a:cubicBezTo>
                <a:cubicBezTo>
                  <a:pt x="125" y="365"/>
                  <a:pt x="123" y="362"/>
                  <a:pt x="122" y="360"/>
                </a:cubicBezTo>
                <a:cubicBezTo>
                  <a:pt x="122" y="360"/>
                  <a:pt x="122" y="359"/>
                  <a:pt x="122" y="359"/>
                </a:cubicBezTo>
                <a:cubicBezTo>
                  <a:pt x="119" y="351"/>
                  <a:pt x="118" y="343"/>
                  <a:pt x="117" y="334"/>
                </a:cubicBezTo>
                <a:cubicBezTo>
                  <a:pt x="124" y="343"/>
                  <a:pt x="131" y="348"/>
                  <a:pt x="133" y="340"/>
                </a:cubicBezTo>
                <a:cubicBezTo>
                  <a:pt x="138" y="314"/>
                  <a:pt x="185" y="318"/>
                  <a:pt x="168" y="314"/>
                </a:cubicBezTo>
                <a:cubicBezTo>
                  <a:pt x="123" y="301"/>
                  <a:pt x="159" y="282"/>
                  <a:pt x="142" y="279"/>
                </a:cubicBezTo>
                <a:cubicBezTo>
                  <a:pt x="140" y="279"/>
                  <a:pt x="138" y="279"/>
                  <a:pt x="137" y="279"/>
                </a:cubicBezTo>
                <a:cubicBezTo>
                  <a:pt x="143" y="274"/>
                  <a:pt x="151" y="270"/>
                  <a:pt x="161" y="269"/>
                </a:cubicBezTo>
                <a:cubicBezTo>
                  <a:pt x="161" y="269"/>
                  <a:pt x="161" y="269"/>
                  <a:pt x="161" y="269"/>
                </a:cubicBezTo>
                <a:cubicBezTo>
                  <a:pt x="180" y="269"/>
                  <a:pt x="200" y="276"/>
                  <a:pt x="217" y="285"/>
                </a:cubicBezTo>
                <a:cubicBezTo>
                  <a:pt x="228" y="294"/>
                  <a:pt x="243" y="301"/>
                  <a:pt x="259" y="306"/>
                </a:cubicBezTo>
                <a:cubicBezTo>
                  <a:pt x="260" y="307"/>
                  <a:pt x="261" y="307"/>
                  <a:pt x="262" y="307"/>
                </a:cubicBezTo>
                <a:cubicBezTo>
                  <a:pt x="242" y="308"/>
                  <a:pt x="225" y="316"/>
                  <a:pt x="226" y="335"/>
                </a:cubicBezTo>
                <a:cubicBezTo>
                  <a:pt x="229" y="362"/>
                  <a:pt x="292" y="386"/>
                  <a:pt x="286" y="350"/>
                </a:cubicBezTo>
                <a:cubicBezTo>
                  <a:pt x="285" y="339"/>
                  <a:pt x="256" y="310"/>
                  <a:pt x="268" y="358"/>
                </a:cubicBezTo>
                <a:cubicBezTo>
                  <a:pt x="247" y="364"/>
                  <a:pt x="231" y="339"/>
                  <a:pt x="245" y="321"/>
                </a:cubicBezTo>
                <a:cubicBezTo>
                  <a:pt x="248" y="318"/>
                  <a:pt x="255" y="314"/>
                  <a:pt x="262" y="314"/>
                </a:cubicBezTo>
                <a:cubicBezTo>
                  <a:pt x="271" y="314"/>
                  <a:pt x="278" y="316"/>
                  <a:pt x="283" y="319"/>
                </a:cubicBezTo>
                <a:cubicBezTo>
                  <a:pt x="284" y="319"/>
                  <a:pt x="284" y="320"/>
                  <a:pt x="284" y="320"/>
                </a:cubicBezTo>
                <a:cubicBezTo>
                  <a:pt x="297" y="328"/>
                  <a:pt x="301" y="343"/>
                  <a:pt x="296" y="361"/>
                </a:cubicBezTo>
                <a:cubicBezTo>
                  <a:pt x="285" y="390"/>
                  <a:pt x="258" y="407"/>
                  <a:pt x="227" y="411"/>
                </a:cubicBezTo>
                <a:cubicBezTo>
                  <a:pt x="224" y="412"/>
                  <a:pt x="220" y="412"/>
                  <a:pt x="217" y="412"/>
                </a:cubicBezTo>
                <a:cubicBezTo>
                  <a:pt x="221" y="410"/>
                  <a:pt x="224" y="406"/>
                  <a:pt x="219" y="405"/>
                </a:cubicBezTo>
                <a:cubicBezTo>
                  <a:pt x="205" y="400"/>
                  <a:pt x="211" y="374"/>
                  <a:pt x="207" y="383"/>
                </a:cubicBezTo>
                <a:cubicBezTo>
                  <a:pt x="196" y="407"/>
                  <a:pt x="187" y="386"/>
                  <a:pt x="185" y="395"/>
                </a:cubicBezTo>
                <a:cubicBezTo>
                  <a:pt x="183" y="401"/>
                  <a:pt x="184" y="407"/>
                  <a:pt x="188" y="411"/>
                </a:cubicBezTo>
                <a:cubicBezTo>
                  <a:pt x="174" y="409"/>
                  <a:pt x="161" y="405"/>
                  <a:pt x="148" y="400"/>
                </a:cubicBezTo>
                <a:cubicBezTo>
                  <a:pt x="147" y="399"/>
                  <a:pt x="146" y="398"/>
                  <a:pt x="146" y="398"/>
                </a:cubicBezTo>
                <a:close/>
                <a:moveTo>
                  <a:pt x="314" y="476"/>
                </a:moveTo>
                <a:cubicBezTo>
                  <a:pt x="314" y="476"/>
                  <a:pt x="314" y="476"/>
                  <a:pt x="314" y="477"/>
                </a:cubicBezTo>
                <a:cubicBezTo>
                  <a:pt x="287" y="515"/>
                  <a:pt x="220" y="493"/>
                  <a:pt x="192" y="467"/>
                </a:cubicBezTo>
                <a:cubicBezTo>
                  <a:pt x="175" y="451"/>
                  <a:pt x="161" y="433"/>
                  <a:pt x="149" y="414"/>
                </a:cubicBezTo>
                <a:cubicBezTo>
                  <a:pt x="150" y="414"/>
                  <a:pt x="151" y="415"/>
                  <a:pt x="152" y="415"/>
                </a:cubicBezTo>
                <a:cubicBezTo>
                  <a:pt x="200" y="457"/>
                  <a:pt x="232" y="524"/>
                  <a:pt x="315" y="446"/>
                </a:cubicBezTo>
                <a:cubicBezTo>
                  <a:pt x="314" y="448"/>
                  <a:pt x="314" y="450"/>
                  <a:pt x="314" y="452"/>
                </a:cubicBezTo>
                <a:cubicBezTo>
                  <a:pt x="314" y="460"/>
                  <a:pt x="314" y="468"/>
                  <a:pt x="314" y="476"/>
                </a:cubicBezTo>
                <a:close/>
                <a:moveTo>
                  <a:pt x="316" y="433"/>
                </a:moveTo>
                <a:cubicBezTo>
                  <a:pt x="271" y="482"/>
                  <a:pt x="212" y="458"/>
                  <a:pt x="166" y="420"/>
                </a:cubicBezTo>
                <a:cubicBezTo>
                  <a:pt x="180" y="423"/>
                  <a:pt x="193" y="425"/>
                  <a:pt x="208" y="425"/>
                </a:cubicBezTo>
                <a:cubicBezTo>
                  <a:pt x="250" y="423"/>
                  <a:pt x="320" y="398"/>
                  <a:pt x="318" y="355"/>
                </a:cubicBezTo>
                <a:cubicBezTo>
                  <a:pt x="325" y="378"/>
                  <a:pt x="319" y="407"/>
                  <a:pt x="316" y="433"/>
                </a:cubicBezTo>
                <a:close/>
                <a:moveTo>
                  <a:pt x="327" y="508"/>
                </a:moveTo>
                <a:cubicBezTo>
                  <a:pt x="323" y="484"/>
                  <a:pt x="323" y="460"/>
                  <a:pt x="326" y="436"/>
                </a:cubicBezTo>
                <a:cubicBezTo>
                  <a:pt x="326" y="436"/>
                  <a:pt x="326" y="436"/>
                  <a:pt x="326" y="436"/>
                </a:cubicBezTo>
                <a:cubicBezTo>
                  <a:pt x="326" y="435"/>
                  <a:pt x="326" y="435"/>
                  <a:pt x="326" y="434"/>
                </a:cubicBezTo>
                <a:cubicBezTo>
                  <a:pt x="328" y="417"/>
                  <a:pt x="331" y="400"/>
                  <a:pt x="330" y="383"/>
                </a:cubicBezTo>
                <a:cubicBezTo>
                  <a:pt x="330" y="377"/>
                  <a:pt x="330" y="372"/>
                  <a:pt x="329" y="367"/>
                </a:cubicBezTo>
                <a:cubicBezTo>
                  <a:pt x="373" y="320"/>
                  <a:pt x="481" y="296"/>
                  <a:pt x="548" y="321"/>
                </a:cubicBezTo>
                <a:cubicBezTo>
                  <a:pt x="558" y="327"/>
                  <a:pt x="568" y="334"/>
                  <a:pt x="577" y="342"/>
                </a:cubicBezTo>
                <a:cubicBezTo>
                  <a:pt x="531" y="326"/>
                  <a:pt x="472" y="340"/>
                  <a:pt x="429" y="359"/>
                </a:cubicBezTo>
                <a:cubicBezTo>
                  <a:pt x="424" y="360"/>
                  <a:pt x="420" y="361"/>
                  <a:pt x="416" y="363"/>
                </a:cubicBezTo>
                <a:cubicBezTo>
                  <a:pt x="416" y="363"/>
                  <a:pt x="416" y="363"/>
                  <a:pt x="416" y="363"/>
                </a:cubicBezTo>
                <a:cubicBezTo>
                  <a:pt x="366" y="373"/>
                  <a:pt x="333" y="441"/>
                  <a:pt x="328" y="484"/>
                </a:cubicBezTo>
                <a:cubicBezTo>
                  <a:pt x="327" y="492"/>
                  <a:pt x="327" y="500"/>
                  <a:pt x="327" y="508"/>
                </a:cubicBezTo>
                <a:close/>
                <a:moveTo>
                  <a:pt x="354" y="584"/>
                </a:moveTo>
                <a:cubicBezTo>
                  <a:pt x="335" y="537"/>
                  <a:pt x="334" y="477"/>
                  <a:pt x="360" y="433"/>
                </a:cubicBezTo>
                <a:cubicBezTo>
                  <a:pt x="371" y="413"/>
                  <a:pt x="386" y="390"/>
                  <a:pt x="407" y="379"/>
                </a:cubicBezTo>
                <a:cubicBezTo>
                  <a:pt x="410" y="377"/>
                  <a:pt x="414" y="376"/>
                  <a:pt x="417" y="375"/>
                </a:cubicBezTo>
                <a:cubicBezTo>
                  <a:pt x="466" y="361"/>
                  <a:pt x="507" y="410"/>
                  <a:pt x="493" y="449"/>
                </a:cubicBezTo>
                <a:cubicBezTo>
                  <a:pt x="486" y="479"/>
                  <a:pt x="404" y="502"/>
                  <a:pt x="408" y="428"/>
                </a:cubicBezTo>
                <a:cubicBezTo>
                  <a:pt x="420" y="446"/>
                  <a:pt x="440" y="438"/>
                  <a:pt x="447" y="426"/>
                </a:cubicBezTo>
                <a:cubicBezTo>
                  <a:pt x="453" y="417"/>
                  <a:pt x="448" y="400"/>
                  <a:pt x="428" y="399"/>
                </a:cubicBezTo>
                <a:cubicBezTo>
                  <a:pt x="383" y="398"/>
                  <a:pt x="390" y="468"/>
                  <a:pt x="421" y="485"/>
                </a:cubicBezTo>
                <a:cubicBezTo>
                  <a:pt x="439" y="495"/>
                  <a:pt x="455" y="496"/>
                  <a:pt x="468" y="492"/>
                </a:cubicBezTo>
                <a:cubicBezTo>
                  <a:pt x="419" y="513"/>
                  <a:pt x="368" y="541"/>
                  <a:pt x="358" y="593"/>
                </a:cubicBezTo>
                <a:cubicBezTo>
                  <a:pt x="356" y="590"/>
                  <a:pt x="355" y="587"/>
                  <a:pt x="354" y="584"/>
                </a:cubicBezTo>
                <a:close/>
                <a:moveTo>
                  <a:pt x="487" y="492"/>
                </a:moveTo>
                <a:cubicBezTo>
                  <a:pt x="487" y="492"/>
                  <a:pt x="487" y="492"/>
                  <a:pt x="487" y="492"/>
                </a:cubicBezTo>
                <a:cubicBezTo>
                  <a:pt x="506" y="475"/>
                  <a:pt x="547" y="467"/>
                  <a:pt x="558" y="507"/>
                </a:cubicBezTo>
                <a:cubicBezTo>
                  <a:pt x="560" y="514"/>
                  <a:pt x="558" y="522"/>
                  <a:pt x="556" y="529"/>
                </a:cubicBezTo>
                <a:cubicBezTo>
                  <a:pt x="551" y="549"/>
                  <a:pt x="513" y="556"/>
                  <a:pt x="503" y="523"/>
                </a:cubicBezTo>
                <a:cubicBezTo>
                  <a:pt x="503" y="523"/>
                  <a:pt x="520" y="493"/>
                  <a:pt x="487" y="492"/>
                </a:cubicBezTo>
                <a:close/>
                <a:moveTo>
                  <a:pt x="430" y="649"/>
                </a:moveTo>
                <a:cubicBezTo>
                  <a:pt x="430" y="649"/>
                  <a:pt x="421" y="647"/>
                  <a:pt x="413" y="643"/>
                </a:cubicBezTo>
                <a:cubicBezTo>
                  <a:pt x="395" y="636"/>
                  <a:pt x="378" y="624"/>
                  <a:pt x="366" y="607"/>
                </a:cubicBezTo>
                <a:cubicBezTo>
                  <a:pt x="370" y="551"/>
                  <a:pt x="419" y="519"/>
                  <a:pt x="468" y="497"/>
                </a:cubicBezTo>
                <a:cubicBezTo>
                  <a:pt x="468" y="497"/>
                  <a:pt x="425" y="589"/>
                  <a:pt x="499" y="653"/>
                </a:cubicBezTo>
                <a:cubicBezTo>
                  <a:pt x="476" y="656"/>
                  <a:pt x="430" y="649"/>
                  <a:pt x="430" y="649"/>
                </a:cubicBezTo>
                <a:close/>
                <a:moveTo>
                  <a:pt x="614" y="544"/>
                </a:moveTo>
                <a:cubicBezTo>
                  <a:pt x="604" y="554"/>
                  <a:pt x="594" y="565"/>
                  <a:pt x="581" y="570"/>
                </a:cubicBezTo>
                <a:cubicBezTo>
                  <a:pt x="553" y="582"/>
                  <a:pt x="503" y="584"/>
                  <a:pt x="485" y="552"/>
                </a:cubicBezTo>
                <a:cubicBezTo>
                  <a:pt x="475" y="535"/>
                  <a:pt x="470" y="510"/>
                  <a:pt x="486" y="494"/>
                </a:cubicBezTo>
                <a:cubicBezTo>
                  <a:pt x="489" y="523"/>
                  <a:pt x="499" y="535"/>
                  <a:pt x="499" y="535"/>
                </a:cubicBezTo>
                <a:cubicBezTo>
                  <a:pt x="510" y="552"/>
                  <a:pt x="542" y="555"/>
                  <a:pt x="555" y="543"/>
                </a:cubicBezTo>
                <a:cubicBezTo>
                  <a:pt x="576" y="525"/>
                  <a:pt x="565" y="494"/>
                  <a:pt x="550" y="481"/>
                </a:cubicBezTo>
                <a:cubicBezTo>
                  <a:pt x="538" y="470"/>
                  <a:pt x="514" y="469"/>
                  <a:pt x="496" y="475"/>
                </a:cubicBezTo>
                <a:cubicBezTo>
                  <a:pt x="517" y="454"/>
                  <a:pt x="549" y="442"/>
                  <a:pt x="580" y="452"/>
                </a:cubicBezTo>
                <a:cubicBezTo>
                  <a:pt x="597" y="457"/>
                  <a:pt x="632" y="466"/>
                  <a:pt x="644" y="483"/>
                </a:cubicBezTo>
                <a:cubicBezTo>
                  <a:pt x="640" y="506"/>
                  <a:pt x="631" y="527"/>
                  <a:pt x="614" y="544"/>
                </a:cubicBezTo>
                <a:close/>
                <a:moveTo>
                  <a:pt x="649" y="504"/>
                </a:moveTo>
                <a:cubicBezTo>
                  <a:pt x="650" y="503"/>
                  <a:pt x="650" y="503"/>
                  <a:pt x="650" y="503"/>
                </a:cubicBezTo>
                <a:cubicBezTo>
                  <a:pt x="650" y="503"/>
                  <a:pt x="650" y="504"/>
                  <a:pt x="650" y="504"/>
                </a:cubicBezTo>
                <a:cubicBezTo>
                  <a:pt x="649" y="504"/>
                  <a:pt x="649" y="504"/>
                  <a:pt x="649" y="504"/>
                </a:cubicBezTo>
                <a:close/>
                <a:moveTo>
                  <a:pt x="672" y="253"/>
                </a:moveTo>
                <a:cubicBezTo>
                  <a:pt x="668" y="253"/>
                  <a:pt x="664" y="254"/>
                  <a:pt x="661" y="255"/>
                </a:cubicBezTo>
                <a:cubicBezTo>
                  <a:pt x="665" y="246"/>
                  <a:pt x="668" y="237"/>
                  <a:pt x="672" y="228"/>
                </a:cubicBezTo>
                <a:cubicBezTo>
                  <a:pt x="675" y="237"/>
                  <a:pt x="678" y="246"/>
                  <a:pt x="682" y="255"/>
                </a:cubicBezTo>
                <a:cubicBezTo>
                  <a:pt x="679" y="254"/>
                  <a:pt x="675" y="253"/>
                  <a:pt x="672" y="253"/>
                </a:cubicBezTo>
                <a:close/>
                <a:moveTo>
                  <a:pt x="695" y="504"/>
                </a:moveTo>
                <a:cubicBezTo>
                  <a:pt x="695" y="503"/>
                  <a:pt x="695" y="503"/>
                  <a:pt x="695" y="502"/>
                </a:cubicBezTo>
                <a:cubicBezTo>
                  <a:pt x="695" y="503"/>
                  <a:pt x="695" y="503"/>
                  <a:pt x="695" y="503"/>
                </a:cubicBezTo>
                <a:cubicBezTo>
                  <a:pt x="695" y="504"/>
                  <a:pt x="695" y="504"/>
                  <a:pt x="695" y="504"/>
                </a:cubicBezTo>
                <a:close/>
                <a:moveTo>
                  <a:pt x="763" y="570"/>
                </a:moveTo>
                <a:cubicBezTo>
                  <a:pt x="751" y="565"/>
                  <a:pt x="740" y="553"/>
                  <a:pt x="731" y="544"/>
                </a:cubicBezTo>
                <a:cubicBezTo>
                  <a:pt x="714" y="527"/>
                  <a:pt x="704" y="506"/>
                  <a:pt x="700" y="483"/>
                </a:cubicBezTo>
                <a:cubicBezTo>
                  <a:pt x="713" y="466"/>
                  <a:pt x="747" y="456"/>
                  <a:pt x="764" y="451"/>
                </a:cubicBezTo>
                <a:cubicBezTo>
                  <a:pt x="796" y="442"/>
                  <a:pt x="827" y="454"/>
                  <a:pt x="848" y="475"/>
                </a:cubicBezTo>
                <a:cubicBezTo>
                  <a:pt x="831" y="469"/>
                  <a:pt x="806" y="470"/>
                  <a:pt x="795" y="481"/>
                </a:cubicBezTo>
                <a:cubicBezTo>
                  <a:pt x="780" y="494"/>
                  <a:pt x="768" y="524"/>
                  <a:pt x="789" y="543"/>
                </a:cubicBezTo>
                <a:cubicBezTo>
                  <a:pt x="803" y="555"/>
                  <a:pt x="835" y="552"/>
                  <a:pt x="846" y="534"/>
                </a:cubicBezTo>
                <a:cubicBezTo>
                  <a:pt x="846" y="534"/>
                  <a:pt x="856" y="523"/>
                  <a:pt x="859" y="494"/>
                </a:cubicBezTo>
                <a:cubicBezTo>
                  <a:pt x="875" y="509"/>
                  <a:pt x="869" y="535"/>
                  <a:pt x="860" y="551"/>
                </a:cubicBezTo>
                <a:cubicBezTo>
                  <a:pt x="841" y="584"/>
                  <a:pt x="792" y="582"/>
                  <a:pt x="763" y="570"/>
                </a:cubicBezTo>
                <a:close/>
                <a:moveTo>
                  <a:pt x="842" y="523"/>
                </a:moveTo>
                <a:cubicBezTo>
                  <a:pt x="832" y="556"/>
                  <a:pt x="793" y="549"/>
                  <a:pt x="788" y="529"/>
                </a:cubicBezTo>
                <a:cubicBezTo>
                  <a:pt x="786" y="522"/>
                  <a:pt x="785" y="514"/>
                  <a:pt x="787" y="507"/>
                </a:cubicBezTo>
                <a:cubicBezTo>
                  <a:pt x="797" y="467"/>
                  <a:pt x="838" y="475"/>
                  <a:pt x="857" y="492"/>
                </a:cubicBezTo>
                <a:cubicBezTo>
                  <a:pt x="857" y="492"/>
                  <a:pt x="857" y="492"/>
                  <a:pt x="857" y="492"/>
                </a:cubicBezTo>
                <a:cubicBezTo>
                  <a:pt x="825" y="493"/>
                  <a:pt x="842" y="523"/>
                  <a:pt x="842" y="523"/>
                </a:cubicBezTo>
                <a:close/>
                <a:moveTo>
                  <a:pt x="931" y="643"/>
                </a:moveTo>
                <a:cubicBezTo>
                  <a:pt x="923" y="647"/>
                  <a:pt x="914" y="649"/>
                  <a:pt x="914" y="649"/>
                </a:cubicBezTo>
                <a:cubicBezTo>
                  <a:pt x="914" y="649"/>
                  <a:pt x="869" y="656"/>
                  <a:pt x="846" y="653"/>
                </a:cubicBezTo>
                <a:cubicBezTo>
                  <a:pt x="920" y="589"/>
                  <a:pt x="877" y="497"/>
                  <a:pt x="877" y="497"/>
                </a:cubicBezTo>
                <a:cubicBezTo>
                  <a:pt x="926" y="519"/>
                  <a:pt x="974" y="551"/>
                  <a:pt x="978" y="607"/>
                </a:cubicBezTo>
                <a:cubicBezTo>
                  <a:pt x="966" y="623"/>
                  <a:pt x="950" y="635"/>
                  <a:pt x="931" y="643"/>
                </a:cubicBezTo>
                <a:close/>
                <a:moveTo>
                  <a:pt x="991" y="584"/>
                </a:moveTo>
                <a:cubicBezTo>
                  <a:pt x="990" y="587"/>
                  <a:pt x="988" y="590"/>
                  <a:pt x="987" y="593"/>
                </a:cubicBezTo>
                <a:cubicBezTo>
                  <a:pt x="977" y="541"/>
                  <a:pt x="925" y="513"/>
                  <a:pt x="877" y="492"/>
                </a:cubicBezTo>
                <a:cubicBezTo>
                  <a:pt x="889" y="496"/>
                  <a:pt x="905" y="495"/>
                  <a:pt x="924" y="484"/>
                </a:cubicBezTo>
                <a:cubicBezTo>
                  <a:pt x="955" y="468"/>
                  <a:pt x="961" y="398"/>
                  <a:pt x="917" y="399"/>
                </a:cubicBezTo>
                <a:cubicBezTo>
                  <a:pt x="897" y="400"/>
                  <a:pt x="892" y="417"/>
                  <a:pt x="898" y="426"/>
                </a:cubicBezTo>
                <a:cubicBezTo>
                  <a:pt x="905" y="438"/>
                  <a:pt x="924" y="446"/>
                  <a:pt x="936" y="428"/>
                </a:cubicBezTo>
                <a:cubicBezTo>
                  <a:pt x="941" y="502"/>
                  <a:pt x="858" y="478"/>
                  <a:pt x="852" y="449"/>
                </a:cubicBezTo>
                <a:cubicBezTo>
                  <a:pt x="838" y="410"/>
                  <a:pt x="878" y="361"/>
                  <a:pt x="927" y="375"/>
                </a:cubicBezTo>
                <a:cubicBezTo>
                  <a:pt x="931" y="376"/>
                  <a:pt x="934" y="377"/>
                  <a:pt x="938" y="379"/>
                </a:cubicBezTo>
                <a:cubicBezTo>
                  <a:pt x="959" y="390"/>
                  <a:pt x="974" y="413"/>
                  <a:pt x="985" y="433"/>
                </a:cubicBezTo>
                <a:cubicBezTo>
                  <a:pt x="1011" y="477"/>
                  <a:pt x="1010" y="537"/>
                  <a:pt x="991" y="584"/>
                </a:cubicBezTo>
                <a:close/>
                <a:moveTo>
                  <a:pt x="1018" y="507"/>
                </a:moveTo>
                <a:cubicBezTo>
                  <a:pt x="1018" y="500"/>
                  <a:pt x="1017" y="492"/>
                  <a:pt x="1016" y="484"/>
                </a:cubicBezTo>
                <a:cubicBezTo>
                  <a:pt x="1012" y="441"/>
                  <a:pt x="979" y="373"/>
                  <a:pt x="929" y="363"/>
                </a:cubicBezTo>
                <a:cubicBezTo>
                  <a:pt x="929" y="362"/>
                  <a:pt x="929" y="362"/>
                  <a:pt x="929" y="362"/>
                </a:cubicBezTo>
                <a:cubicBezTo>
                  <a:pt x="925" y="361"/>
                  <a:pt x="920" y="360"/>
                  <a:pt x="916" y="359"/>
                </a:cubicBezTo>
                <a:cubicBezTo>
                  <a:pt x="873" y="340"/>
                  <a:pt x="813" y="326"/>
                  <a:pt x="767" y="341"/>
                </a:cubicBezTo>
                <a:cubicBezTo>
                  <a:pt x="776" y="334"/>
                  <a:pt x="786" y="327"/>
                  <a:pt x="797" y="321"/>
                </a:cubicBezTo>
                <a:cubicBezTo>
                  <a:pt x="863" y="295"/>
                  <a:pt x="972" y="320"/>
                  <a:pt x="1015" y="367"/>
                </a:cubicBezTo>
                <a:cubicBezTo>
                  <a:pt x="1015" y="372"/>
                  <a:pt x="1014" y="377"/>
                  <a:pt x="1014" y="383"/>
                </a:cubicBezTo>
                <a:cubicBezTo>
                  <a:pt x="1014" y="400"/>
                  <a:pt x="1017" y="417"/>
                  <a:pt x="1019" y="434"/>
                </a:cubicBezTo>
                <a:cubicBezTo>
                  <a:pt x="1019" y="435"/>
                  <a:pt x="1018" y="435"/>
                  <a:pt x="1019" y="436"/>
                </a:cubicBezTo>
                <a:cubicBezTo>
                  <a:pt x="1019" y="436"/>
                  <a:pt x="1019" y="436"/>
                  <a:pt x="1019" y="436"/>
                </a:cubicBezTo>
                <a:cubicBezTo>
                  <a:pt x="1022" y="460"/>
                  <a:pt x="1021" y="484"/>
                  <a:pt x="1018" y="507"/>
                </a:cubicBezTo>
                <a:close/>
                <a:moveTo>
                  <a:pt x="1029" y="433"/>
                </a:moveTo>
                <a:cubicBezTo>
                  <a:pt x="1026" y="407"/>
                  <a:pt x="1020" y="378"/>
                  <a:pt x="1027" y="355"/>
                </a:cubicBezTo>
                <a:cubicBezTo>
                  <a:pt x="1024" y="398"/>
                  <a:pt x="1095" y="423"/>
                  <a:pt x="1137" y="425"/>
                </a:cubicBezTo>
                <a:cubicBezTo>
                  <a:pt x="1151" y="425"/>
                  <a:pt x="1165" y="423"/>
                  <a:pt x="1178" y="420"/>
                </a:cubicBezTo>
                <a:cubicBezTo>
                  <a:pt x="1132" y="458"/>
                  <a:pt x="1074" y="481"/>
                  <a:pt x="1029" y="433"/>
                </a:cubicBezTo>
                <a:close/>
                <a:moveTo>
                  <a:pt x="1153" y="467"/>
                </a:moveTo>
                <a:cubicBezTo>
                  <a:pt x="1125" y="493"/>
                  <a:pt x="1058" y="515"/>
                  <a:pt x="1031" y="477"/>
                </a:cubicBezTo>
                <a:cubicBezTo>
                  <a:pt x="1031" y="476"/>
                  <a:pt x="1030" y="476"/>
                  <a:pt x="1030" y="476"/>
                </a:cubicBezTo>
                <a:cubicBezTo>
                  <a:pt x="1030" y="468"/>
                  <a:pt x="1031" y="460"/>
                  <a:pt x="1030" y="452"/>
                </a:cubicBezTo>
                <a:cubicBezTo>
                  <a:pt x="1030" y="450"/>
                  <a:pt x="1030" y="448"/>
                  <a:pt x="1030" y="446"/>
                </a:cubicBezTo>
                <a:cubicBezTo>
                  <a:pt x="1113" y="524"/>
                  <a:pt x="1144" y="457"/>
                  <a:pt x="1193" y="415"/>
                </a:cubicBezTo>
                <a:cubicBezTo>
                  <a:pt x="1194" y="415"/>
                  <a:pt x="1194" y="414"/>
                  <a:pt x="1195" y="414"/>
                </a:cubicBezTo>
                <a:cubicBezTo>
                  <a:pt x="1184" y="433"/>
                  <a:pt x="1170" y="451"/>
                  <a:pt x="1153" y="467"/>
                </a:cubicBezTo>
                <a:close/>
                <a:moveTo>
                  <a:pt x="1223" y="359"/>
                </a:moveTo>
                <a:cubicBezTo>
                  <a:pt x="1223" y="359"/>
                  <a:pt x="1222" y="359"/>
                  <a:pt x="1222" y="360"/>
                </a:cubicBezTo>
                <a:cubicBezTo>
                  <a:pt x="1221" y="362"/>
                  <a:pt x="1220" y="365"/>
                  <a:pt x="1219" y="368"/>
                </a:cubicBezTo>
                <a:cubicBezTo>
                  <a:pt x="1217" y="363"/>
                  <a:pt x="1215" y="360"/>
                  <a:pt x="1211" y="356"/>
                </a:cubicBezTo>
                <a:cubicBezTo>
                  <a:pt x="1201" y="348"/>
                  <a:pt x="1208" y="378"/>
                  <a:pt x="1177" y="360"/>
                </a:cubicBezTo>
                <a:cubicBezTo>
                  <a:pt x="1166" y="353"/>
                  <a:pt x="1193" y="377"/>
                  <a:pt x="1181" y="393"/>
                </a:cubicBezTo>
                <a:cubicBezTo>
                  <a:pt x="1176" y="400"/>
                  <a:pt x="1188" y="401"/>
                  <a:pt x="1199" y="398"/>
                </a:cubicBezTo>
                <a:cubicBezTo>
                  <a:pt x="1198" y="398"/>
                  <a:pt x="1197" y="399"/>
                  <a:pt x="1197" y="400"/>
                </a:cubicBezTo>
                <a:cubicBezTo>
                  <a:pt x="1184" y="405"/>
                  <a:pt x="1170" y="409"/>
                  <a:pt x="1157" y="411"/>
                </a:cubicBezTo>
                <a:cubicBezTo>
                  <a:pt x="1160" y="407"/>
                  <a:pt x="1162" y="401"/>
                  <a:pt x="1160" y="395"/>
                </a:cubicBezTo>
                <a:cubicBezTo>
                  <a:pt x="1157" y="386"/>
                  <a:pt x="1149" y="407"/>
                  <a:pt x="1138" y="383"/>
                </a:cubicBezTo>
                <a:cubicBezTo>
                  <a:pt x="1134" y="374"/>
                  <a:pt x="1140" y="400"/>
                  <a:pt x="1125" y="405"/>
                </a:cubicBezTo>
                <a:cubicBezTo>
                  <a:pt x="1121" y="406"/>
                  <a:pt x="1123" y="409"/>
                  <a:pt x="1128" y="412"/>
                </a:cubicBezTo>
                <a:cubicBezTo>
                  <a:pt x="1124" y="412"/>
                  <a:pt x="1121" y="412"/>
                  <a:pt x="1118" y="411"/>
                </a:cubicBezTo>
                <a:cubicBezTo>
                  <a:pt x="1087" y="407"/>
                  <a:pt x="1060" y="390"/>
                  <a:pt x="1048" y="361"/>
                </a:cubicBezTo>
                <a:cubicBezTo>
                  <a:pt x="1044" y="343"/>
                  <a:pt x="1048" y="328"/>
                  <a:pt x="1061" y="320"/>
                </a:cubicBezTo>
                <a:cubicBezTo>
                  <a:pt x="1061" y="319"/>
                  <a:pt x="1061" y="319"/>
                  <a:pt x="1061" y="319"/>
                </a:cubicBezTo>
                <a:cubicBezTo>
                  <a:pt x="1067" y="316"/>
                  <a:pt x="1074" y="314"/>
                  <a:pt x="1083" y="314"/>
                </a:cubicBezTo>
                <a:cubicBezTo>
                  <a:pt x="1090" y="314"/>
                  <a:pt x="1097" y="317"/>
                  <a:pt x="1100" y="321"/>
                </a:cubicBezTo>
                <a:cubicBezTo>
                  <a:pt x="1113" y="339"/>
                  <a:pt x="1098" y="363"/>
                  <a:pt x="1077" y="358"/>
                </a:cubicBezTo>
                <a:cubicBezTo>
                  <a:pt x="1088" y="310"/>
                  <a:pt x="1060" y="339"/>
                  <a:pt x="1058" y="350"/>
                </a:cubicBezTo>
                <a:cubicBezTo>
                  <a:pt x="1053" y="386"/>
                  <a:pt x="1116" y="362"/>
                  <a:pt x="1118" y="334"/>
                </a:cubicBezTo>
                <a:cubicBezTo>
                  <a:pt x="1120" y="316"/>
                  <a:pt x="1102" y="307"/>
                  <a:pt x="1083" y="307"/>
                </a:cubicBezTo>
                <a:cubicBezTo>
                  <a:pt x="1084" y="307"/>
                  <a:pt x="1085" y="306"/>
                  <a:pt x="1086" y="306"/>
                </a:cubicBezTo>
                <a:cubicBezTo>
                  <a:pt x="1102" y="301"/>
                  <a:pt x="1116" y="294"/>
                  <a:pt x="1127" y="285"/>
                </a:cubicBezTo>
                <a:cubicBezTo>
                  <a:pt x="1145" y="276"/>
                  <a:pt x="1164" y="269"/>
                  <a:pt x="1184" y="269"/>
                </a:cubicBezTo>
                <a:cubicBezTo>
                  <a:pt x="1184" y="269"/>
                  <a:pt x="1184" y="269"/>
                  <a:pt x="1184" y="269"/>
                </a:cubicBezTo>
                <a:cubicBezTo>
                  <a:pt x="1194" y="270"/>
                  <a:pt x="1202" y="274"/>
                  <a:pt x="1208" y="279"/>
                </a:cubicBezTo>
                <a:cubicBezTo>
                  <a:pt x="1206" y="279"/>
                  <a:pt x="1204" y="279"/>
                  <a:pt x="1203" y="279"/>
                </a:cubicBezTo>
                <a:cubicBezTo>
                  <a:pt x="1186" y="281"/>
                  <a:pt x="1221" y="301"/>
                  <a:pt x="1176" y="314"/>
                </a:cubicBezTo>
                <a:cubicBezTo>
                  <a:pt x="1160" y="318"/>
                  <a:pt x="1206" y="314"/>
                  <a:pt x="1211" y="339"/>
                </a:cubicBezTo>
                <a:cubicBezTo>
                  <a:pt x="1213" y="348"/>
                  <a:pt x="1221" y="343"/>
                  <a:pt x="1227" y="334"/>
                </a:cubicBezTo>
                <a:cubicBezTo>
                  <a:pt x="1227" y="342"/>
                  <a:pt x="1225" y="351"/>
                  <a:pt x="1223" y="359"/>
                </a:cubicBezTo>
                <a:close/>
                <a:moveTo>
                  <a:pt x="1197" y="262"/>
                </a:moveTo>
                <a:cubicBezTo>
                  <a:pt x="1178" y="261"/>
                  <a:pt x="1158" y="264"/>
                  <a:pt x="1140" y="272"/>
                </a:cubicBezTo>
                <a:cubicBezTo>
                  <a:pt x="1155" y="251"/>
                  <a:pt x="1151" y="204"/>
                  <a:pt x="1151" y="204"/>
                </a:cubicBezTo>
                <a:cubicBezTo>
                  <a:pt x="1151" y="203"/>
                  <a:pt x="1151" y="203"/>
                  <a:pt x="1151" y="203"/>
                </a:cubicBezTo>
                <a:cubicBezTo>
                  <a:pt x="1149" y="194"/>
                  <a:pt x="1150" y="188"/>
                  <a:pt x="1154" y="179"/>
                </a:cubicBezTo>
                <a:cubicBezTo>
                  <a:pt x="1159" y="166"/>
                  <a:pt x="1167" y="157"/>
                  <a:pt x="1182" y="157"/>
                </a:cubicBezTo>
                <a:cubicBezTo>
                  <a:pt x="1194" y="157"/>
                  <a:pt x="1207" y="163"/>
                  <a:pt x="1209" y="173"/>
                </a:cubicBezTo>
                <a:cubicBezTo>
                  <a:pt x="1214" y="197"/>
                  <a:pt x="1218" y="219"/>
                  <a:pt x="1190" y="211"/>
                </a:cubicBezTo>
                <a:cubicBezTo>
                  <a:pt x="1187" y="210"/>
                  <a:pt x="1185" y="208"/>
                  <a:pt x="1183" y="206"/>
                </a:cubicBezTo>
                <a:cubicBezTo>
                  <a:pt x="1187" y="203"/>
                  <a:pt x="1195" y="193"/>
                  <a:pt x="1190" y="193"/>
                </a:cubicBezTo>
                <a:cubicBezTo>
                  <a:pt x="1185" y="193"/>
                  <a:pt x="1184" y="179"/>
                  <a:pt x="1177" y="179"/>
                </a:cubicBezTo>
                <a:cubicBezTo>
                  <a:pt x="1171" y="179"/>
                  <a:pt x="1170" y="193"/>
                  <a:pt x="1165" y="193"/>
                </a:cubicBezTo>
                <a:cubicBezTo>
                  <a:pt x="1161" y="193"/>
                  <a:pt x="1167" y="201"/>
                  <a:pt x="1169" y="203"/>
                </a:cubicBezTo>
                <a:cubicBezTo>
                  <a:pt x="1179" y="225"/>
                  <a:pt x="1217" y="225"/>
                  <a:pt x="1223" y="201"/>
                </a:cubicBezTo>
                <a:cubicBezTo>
                  <a:pt x="1227" y="188"/>
                  <a:pt x="1217" y="181"/>
                  <a:pt x="1213" y="163"/>
                </a:cubicBezTo>
                <a:cubicBezTo>
                  <a:pt x="1210" y="149"/>
                  <a:pt x="1187" y="151"/>
                  <a:pt x="1174" y="155"/>
                </a:cubicBezTo>
                <a:cubicBezTo>
                  <a:pt x="1158" y="159"/>
                  <a:pt x="1145" y="173"/>
                  <a:pt x="1138" y="189"/>
                </a:cubicBezTo>
                <a:cubicBezTo>
                  <a:pt x="1126" y="179"/>
                  <a:pt x="1108" y="175"/>
                  <a:pt x="1092" y="181"/>
                </a:cubicBezTo>
                <a:cubicBezTo>
                  <a:pt x="1086" y="183"/>
                  <a:pt x="1079" y="186"/>
                  <a:pt x="1074" y="189"/>
                </a:cubicBezTo>
                <a:cubicBezTo>
                  <a:pt x="1097" y="141"/>
                  <a:pt x="1141" y="103"/>
                  <a:pt x="1202" y="123"/>
                </a:cubicBezTo>
                <a:cubicBezTo>
                  <a:pt x="1269" y="145"/>
                  <a:pt x="1263" y="243"/>
                  <a:pt x="1197" y="26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3" name="Freeform 139"/>
          <p:cNvSpPr>
            <a:spLocks/>
          </p:cNvSpPr>
          <p:nvPr/>
        </p:nvSpPr>
        <p:spPr bwMode="auto">
          <a:xfrm>
            <a:off x="1341439" y="5738813"/>
            <a:ext cx="998538" cy="850900"/>
          </a:xfrm>
          <a:custGeom>
            <a:avLst/>
            <a:gdLst/>
            <a:ahLst/>
            <a:cxnLst>
              <a:cxn ang="0">
                <a:pos x="898" y="414"/>
              </a:cxn>
              <a:cxn ang="0">
                <a:pos x="896" y="409"/>
              </a:cxn>
              <a:cxn ang="0">
                <a:pos x="892" y="403"/>
              </a:cxn>
              <a:cxn ang="0">
                <a:pos x="883" y="399"/>
              </a:cxn>
              <a:cxn ang="0">
                <a:pos x="877" y="398"/>
              </a:cxn>
              <a:cxn ang="0">
                <a:pos x="843" y="414"/>
              </a:cxn>
              <a:cxn ang="0">
                <a:pos x="830" y="451"/>
              </a:cxn>
              <a:cxn ang="0">
                <a:pos x="778" y="469"/>
              </a:cxn>
              <a:cxn ang="0">
                <a:pos x="792" y="224"/>
              </a:cxn>
              <a:cxn ang="0">
                <a:pos x="804" y="91"/>
              </a:cxn>
              <a:cxn ang="0">
                <a:pos x="645" y="262"/>
              </a:cxn>
              <a:cxn ang="0">
                <a:pos x="667" y="299"/>
              </a:cxn>
              <a:cxn ang="0">
                <a:pos x="758" y="485"/>
              </a:cxn>
              <a:cxn ang="0">
                <a:pos x="750" y="493"/>
              </a:cxn>
              <a:cxn ang="0">
                <a:pos x="662" y="302"/>
              </a:cxn>
              <a:cxn ang="0">
                <a:pos x="604" y="200"/>
              </a:cxn>
              <a:cxn ang="0">
                <a:pos x="610" y="35"/>
              </a:cxn>
              <a:cxn ang="0">
                <a:pos x="635" y="0"/>
              </a:cxn>
              <a:cxn ang="0">
                <a:pos x="430" y="344"/>
              </a:cxn>
              <a:cxn ang="0">
                <a:pos x="388" y="445"/>
              </a:cxn>
              <a:cxn ang="0">
                <a:pos x="373" y="492"/>
              </a:cxn>
              <a:cxn ang="0">
                <a:pos x="563" y="589"/>
              </a:cxn>
              <a:cxn ang="0">
                <a:pos x="605" y="587"/>
              </a:cxn>
              <a:cxn ang="0">
                <a:pos x="595" y="595"/>
              </a:cxn>
              <a:cxn ang="0">
                <a:pos x="365" y="494"/>
              </a:cxn>
              <a:cxn ang="0">
                <a:pos x="377" y="450"/>
              </a:cxn>
              <a:cxn ang="0">
                <a:pos x="272" y="452"/>
              </a:cxn>
              <a:cxn ang="0">
                <a:pos x="139" y="507"/>
              </a:cxn>
              <a:cxn ang="0">
                <a:pos x="46" y="443"/>
              </a:cxn>
              <a:cxn ang="0">
                <a:pos x="435" y="672"/>
              </a:cxn>
              <a:cxn ang="0">
                <a:pos x="335" y="769"/>
              </a:cxn>
              <a:cxn ang="0">
                <a:pos x="487" y="701"/>
              </a:cxn>
              <a:cxn ang="0">
                <a:pos x="746" y="559"/>
              </a:cxn>
              <a:cxn ang="0">
                <a:pos x="848" y="467"/>
              </a:cxn>
              <a:cxn ang="0">
                <a:pos x="884" y="452"/>
              </a:cxn>
              <a:cxn ang="0">
                <a:pos x="898" y="414"/>
              </a:cxn>
            </a:cxnLst>
            <a:rect l="0" t="0" r="r" b="b"/>
            <a:pathLst>
              <a:path w="901" h="769">
                <a:moveTo>
                  <a:pt x="898" y="414"/>
                </a:moveTo>
                <a:cubicBezTo>
                  <a:pt x="898" y="412"/>
                  <a:pt x="897" y="411"/>
                  <a:pt x="896" y="409"/>
                </a:cubicBezTo>
                <a:cubicBezTo>
                  <a:pt x="895" y="407"/>
                  <a:pt x="894" y="405"/>
                  <a:pt x="892" y="403"/>
                </a:cubicBezTo>
                <a:cubicBezTo>
                  <a:pt x="889" y="401"/>
                  <a:pt x="886" y="399"/>
                  <a:pt x="883" y="399"/>
                </a:cubicBezTo>
                <a:cubicBezTo>
                  <a:pt x="881" y="398"/>
                  <a:pt x="879" y="398"/>
                  <a:pt x="877" y="398"/>
                </a:cubicBezTo>
                <a:cubicBezTo>
                  <a:pt x="866" y="398"/>
                  <a:pt x="853" y="404"/>
                  <a:pt x="843" y="414"/>
                </a:cubicBezTo>
                <a:cubicBezTo>
                  <a:pt x="832" y="425"/>
                  <a:pt x="828" y="440"/>
                  <a:pt x="830" y="451"/>
                </a:cubicBezTo>
                <a:cubicBezTo>
                  <a:pt x="812" y="452"/>
                  <a:pt x="794" y="459"/>
                  <a:pt x="778" y="469"/>
                </a:cubicBezTo>
                <a:cubicBezTo>
                  <a:pt x="803" y="435"/>
                  <a:pt x="837" y="360"/>
                  <a:pt x="792" y="224"/>
                </a:cubicBezTo>
                <a:cubicBezTo>
                  <a:pt x="778" y="168"/>
                  <a:pt x="788" y="111"/>
                  <a:pt x="804" y="91"/>
                </a:cubicBezTo>
                <a:cubicBezTo>
                  <a:pt x="804" y="91"/>
                  <a:pt x="660" y="120"/>
                  <a:pt x="645" y="262"/>
                </a:cubicBezTo>
                <a:cubicBezTo>
                  <a:pt x="645" y="276"/>
                  <a:pt x="657" y="290"/>
                  <a:pt x="667" y="299"/>
                </a:cubicBezTo>
                <a:cubicBezTo>
                  <a:pt x="676" y="308"/>
                  <a:pt x="761" y="392"/>
                  <a:pt x="758" y="485"/>
                </a:cubicBezTo>
                <a:cubicBezTo>
                  <a:pt x="755" y="488"/>
                  <a:pt x="752" y="490"/>
                  <a:pt x="750" y="493"/>
                </a:cubicBezTo>
                <a:cubicBezTo>
                  <a:pt x="755" y="392"/>
                  <a:pt x="681" y="321"/>
                  <a:pt x="662" y="302"/>
                </a:cubicBezTo>
                <a:cubicBezTo>
                  <a:pt x="642" y="280"/>
                  <a:pt x="637" y="269"/>
                  <a:pt x="604" y="200"/>
                </a:cubicBezTo>
                <a:cubicBezTo>
                  <a:pt x="570" y="131"/>
                  <a:pt x="610" y="35"/>
                  <a:pt x="610" y="35"/>
                </a:cubicBezTo>
                <a:cubicBezTo>
                  <a:pt x="619" y="13"/>
                  <a:pt x="635" y="0"/>
                  <a:pt x="635" y="0"/>
                </a:cubicBezTo>
                <a:cubicBezTo>
                  <a:pt x="456" y="120"/>
                  <a:pt x="423" y="290"/>
                  <a:pt x="430" y="344"/>
                </a:cubicBezTo>
                <a:cubicBezTo>
                  <a:pt x="359" y="364"/>
                  <a:pt x="360" y="421"/>
                  <a:pt x="388" y="445"/>
                </a:cubicBezTo>
                <a:cubicBezTo>
                  <a:pt x="415" y="470"/>
                  <a:pt x="380" y="471"/>
                  <a:pt x="373" y="492"/>
                </a:cubicBezTo>
                <a:cubicBezTo>
                  <a:pt x="353" y="559"/>
                  <a:pt x="481" y="586"/>
                  <a:pt x="563" y="589"/>
                </a:cubicBezTo>
                <a:cubicBezTo>
                  <a:pt x="578" y="589"/>
                  <a:pt x="591" y="588"/>
                  <a:pt x="605" y="587"/>
                </a:cubicBezTo>
                <a:cubicBezTo>
                  <a:pt x="601" y="590"/>
                  <a:pt x="598" y="592"/>
                  <a:pt x="595" y="595"/>
                </a:cubicBezTo>
                <a:cubicBezTo>
                  <a:pt x="522" y="595"/>
                  <a:pt x="354" y="584"/>
                  <a:pt x="365" y="494"/>
                </a:cubicBezTo>
                <a:cubicBezTo>
                  <a:pt x="367" y="469"/>
                  <a:pt x="395" y="471"/>
                  <a:pt x="377" y="450"/>
                </a:cubicBezTo>
                <a:cubicBezTo>
                  <a:pt x="358" y="430"/>
                  <a:pt x="326" y="391"/>
                  <a:pt x="272" y="452"/>
                </a:cubicBezTo>
                <a:cubicBezTo>
                  <a:pt x="272" y="452"/>
                  <a:pt x="214" y="520"/>
                  <a:pt x="139" y="507"/>
                </a:cubicBezTo>
                <a:cubicBezTo>
                  <a:pt x="64" y="494"/>
                  <a:pt x="52" y="471"/>
                  <a:pt x="46" y="443"/>
                </a:cubicBezTo>
                <a:cubicBezTo>
                  <a:pt x="36" y="462"/>
                  <a:pt x="0" y="745"/>
                  <a:pt x="435" y="672"/>
                </a:cubicBezTo>
                <a:cubicBezTo>
                  <a:pt x="368" y="704"/>
                  <a:pt x="340" y="748"/>
                  <a:pt x="335" y="769"/>
                </a:cubicBezTo>
                <a:cubicBezTo>
                  <a:pt x="372" y="716"/>
                  <a:pt x="428" y="712"/>
                  <a:pt x="487" y="701"/>
                </a:cubicBezTo>
                <a:cubicBezTo>
                  <a:pt x="675" y="671"/>
                  <a:pt x="727" y="596"/>
                  <a:pt x="746" y="559"/>
                </a:cubicBezTo>
                <a:cubicBezTo>
                  <a:pt x="813" y="562"/>
                  <a:pt x="842" y="489"/>
                  <a:pt x="848" y="467"/>
                </a:cubicBezTo>
                <a:cubicBezTo>
                  <a:pt x="860" y="469"/>
                  <a:pt x="874" y="463"/>
                  <a:pt x="884" y="452"/>
                </a:cubicBezTo>
                <a:cubicBezTo>
                  <a:pt x="896" y="440"/>
                  <a:pt x="901" y="425"/>
                  <a:pt x="898" y="41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4" name="Freeform 140"/>
          <p:cNvSpPr>
            <a:spLocks/>
          </p:cNvSpPr>
          <p:nvPr/>
        </p:nvSpPr>
        <p:spPr bwMode="auto">
          <a:xfrm>
            <a:off x="1784351" y="6280150"/>
            <a:ext cx="231775" cy="88900"/>
          </a:xfrm>
          <a:custGeom>
            <a:avLst/>
            <a:gdLst/>
            <a:ahLst/>
            <a:cxnLst>
              <a:cxn ang="0">
                <a:pos x="185" y="49"/>
              </a:cxn>
              <a:cxn ang="0">
                <a:pos x="166" y="45"/>
              </a:cxn>
              <a:cxn ang="0">
                <a:pos x="117" y="18"/>
              </a:cxn>
              <a:cxn ang="0">
                <a:pos x="129" y="31"/>
              </a:cxn>
              <a:cxn ang="0">
                <a:pos x="68" y="17"/>
              </a:cxn>
              <a:cxn ang="0">
                <a:pos x="88" y="29"/>
              </a:cxn>
              <a:cxn ang="0">
                <a:pos x="41" y="28"/>
              </a:cxn>
              <a:cxn ang="0">
                <a:pos x="61" y="36"/>
              </a:cxn>
              <a:cxn ang="0">
                <a:pos x="0" y="3"/>
              </a:cxn>
              <a:cxn ang="0">
                <a:pos x="101" y="63"/>
              </a:cxn>
              <a:cxn ang="0">
                <a:pos x="209" y="79"/>
              </a:cxn>
              <a:cxn ang="0">
                <a:pos x="210" y="80"/>
              </a:cxn>
              <a:cxn ang="0">
                <a:pos x="185" y="49"/>
              </a:cxn>
            </a:cxnLst>
            <a:rect l="0" t="0" r="r" b="b"/>
            <a:pathLst>
              <a:path w="210" h="80">
                <a:moveTo>
                  <a:pt x="185" y="49"/>
                </a:moveTo>
                <a:cubicBezTo>
                  <a:pt x="158" y="24"/>
                  <a:pt x="165" y="38"/>
                  <a:pt x="166" y="45"/>
                </a:cubicBezTo>
                <a:cubicBezTo>
                  <a:pt x="151" y="23"/>
                  <a:pt x="127" y="18"/>
                  <a:pt x="117" y="18"/>
                </a:cubicBezTo>
                <a:cubicBezTo>
                  <a:pt x="125" y="20"/>
                  <a:pt x="127" y="26"/>
                  <a:pt x="129" y="31"/>
                </a:cubicBezTo>
                <a:cubicBezTo>
                  <a:pt x="81" y="0"/>
                  <a:pt x="68" y="17"/>
                  <a:pt x="68" y="17"/>
                </a:cubicBezTo>
                <a:cubicBezTo>
                  <a:pt x="78" y="18"/>
                  <a:pt x="82" y="24"/>
                  <a:pt x="88" y="29"/>
                </a:cubicBezTo>
                <a:cubicBezTo>
                  <a:pt x="59" y="21"/>
                  <a:pt x="55" y="23"/>
                  <a:pt x="41" y="28"/>
                </a:cubicBezTo>
                <a:cubicBezTo>
                  <a:pt x="54" y="28"/>
                  <a:pt x="53" y="31"/>
                  <a:pt x="61" y="36"/>
                </a:cubicBezTo>
                <a:cubicBezTo>
                  <a:pt x="28" y="40"/>
                  <a:pt x="18" y="21"/>
                  <a:pt x="0" y="3"/>
                </a:cubicBezTo>
                <a:cubicBezTo>
                  <a:pt x="9" y="57"/>
                  <a:pt x="52" y="66"/>
                  <a:pt x="101" y="63"/>
                </a:cubicBezTo>
                <a:cubicBezTo>
                  <a:pt x="183" y="54"/>
                  <a:pt x="209" y="79"/>
                  <a:pt x="209" y="79"/>
                </a:cubicBezTo>
                <a:cubicBezTo>
                  <a:pt x="210" y="80"/>
                  <a:pt x="210" y="80"/>
                  <a:pt x="210" y="80"/>
                </a:cubicBezTo>
                <a:cubicBezTo>
                  <a:pt x="201" y="59"/>
                  <a:pt x="183" y="44"/>
                  <a:pt x="185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5" name="Freeform 141"/>
          <p:cNvSpPr>
            <a:spLocks/>
          </p:cNvSpPr>
          <p:nvPr/>
        </p:nvSpPr>
        <p:spPr bwMode="auto">
          <a:xfrm>
            <a:off x="1924051" y="5999163"/>
            <a:ext cx="168275" cy="288925"/>
          </a:xfrm>
          <a:custGeom>
            <a:avLst/>
            <a:gdLst/>
            <a:ahLst/>
            <a:cxnLst>
              <a:cxn ang="0">
                <a:pos x="135" y="261"/>
              </a:cxn>
              <a:cxn ang="0">
                <a:pos x="146" y="214"/>
              </a:cxn>
              <a:cxn ang="0">
                <a:pos x="137" y="192"/>
              </a:cxn>
              <a:cxn ang="0">
                <a:pos x="125" y="125"/>
              </a:cxn>
              <a:cxn ang="0">
                <a:pos x="121" y="146"/>
              </a:cxn>
              <a:cxn ang="0">
                <a:pos x="88" y="76"/>
              </a:cxn>
              <a:cxn ang="0">
                <a:pos x="90" y="105"/>
              </a:cxn>
              <a:cxn ang="0">
                <a:pos x="55" y="59"/>
              </a:cxn>
              <a:cxn ang="0">
                <a:pos x="63" y="84"/>
              </a:cxn>
              <a:cxn ang="0">
                <a:pos x="48" y="0"/>
              </a:cxn>
              <a:cxn ang="0">
                <a:pos x="66" y="144"/>
              </a:cxn>
              <a:cxn ang="0">
                <a:pos x="135" y="259"/>
              </a:cxn>
              <a:cxn ang="0">
                <a:pos x="135" y="261"/>
              </a:cxn>
            </a:cxnLst>
            <a:rect l="0" t="0" r="r" b="b"/>
            <a:pathLst>
              <a:path w="152" h="261">
                <a:moveTo>
                  <a:pt x="135" y="261"/>
                </a:moveTo>
                <a:cubicBezTo>
                  <a:pt x="149" y="237"/>
                  <a:pt x="151" y="208"/>
                  <a:pt x="146" y="214"/>
                </a:cubicBezTo>
                <a:cubicBezTo>
                  <a:pt x="152" y="168"/>
                  <a:pt x="142" y="186"/>
                  <a:pt x="137" y="192"/>
                </a:cubicBezTo>
                <a:cubicBezTo>
                  <a:pt x="146" y="161"/>
                  <a:pt x="134" y="134"/>
                  <a:pt x="125" y="125"/>
                </a:cubicBezTo>
                <a:cubicBezTo>
                  <a:pt x="129" y="134"/>
                  <a:pt x="125" y="141"/>
                  <a:pt x="121" y="146"/>
                </a:cubicBezTo>
                <a:cubicBezTo>
                  <a:pt x="115" y="77"/>
                  <a:pt x="88" y="76"/>
                  <a:pt x="88" y="76"/>
                </a:cubicBezTo>
                <a:cubicBezTo>
                  <a:pt x="95" y="87"/>
                  <a:pt x="91" y="95"/>
                  <a:pt x="90" y="105"/>
                </a:cubicBezTo>
                <a:cubicBezTo>
                  <a:pt x="76" y="71"/>
                  <a:pt x="71" y="69"/>
                  <a:pt x="55" y="59"/>
                </a:cubicBezTo>
                <a:cubicBezTo>
                  <a:pt x="65" y="71"/>
                  <a:pt x="61" y="73"/>
                  <a:pt x="63" y="84"/>
                </a:cubicBezTo>
                <a:cubicBezTo>
                  <a:pt x="33" y="55"/>
                  <a:pt x="44" y="32"/>
                  <a:pt x="48" y="0"/>
                </a:cubicBezTo>
                <a:cubicBezTo>
                  <a:pt x="0" y="50"/>
                  <a:pt x="24" y="98"/>
                  <a:pt x="66" y="144"/>
                </a:cubicBezTo>
                <a:cubicBezTo>
                  <a:pt x="141" y="215"/>
                  <a:pt x="135" y="259"/>
                  <a:pt x="135" y="259"/>
                </a:cubicBezTo>
                <a:cubicBezTo>
                  <a:pt x="135" y="261"/>
                  <a:pt x="135" y="261"/>
                  <a:pt x="135" y="26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6" name="Freeform 142"/>
          <p:cNvSpPr>
            <a:spLocks/>
          </p:cNvSpPr>
          <p:nvPr/>
        </p:nvSpPr>
        <p:spPr bwMode="auto">
          <a:xfrm>
            <a:off x="1876426" y="5918200"/>
            <a:ext cx="115888" cy="187325"/>
          </a:xfrm>
          <a:custGeom>
            <a:avLst/>
            <a:gdLst/>
            <a:ahLst/>
            <a:cxnLst>
              <a:cxn ang="0">
                <a:pos x="53" y="169"/>
              </a:cxn>
              <a:cxn ang="0">
                <a:pos x="34" y="50"/>
              </a:cxn>
              <a:cxn ang="0">
                <a:pos x="98" y="43"/>
              </a:cxn>
              <a:cxn ang="0">
                <a:pos x="71" y="82"/>
              </a:cxn>
              <a:cxn ang="0">
                <a:pos x="53" y="169"/>
              </a:cxn>
            </a:cxnLst>
            <a:rect l="0" t="0" r="r" b="b"/>
            <a:pathLst>
              <a:path w="104" h="169">
                <a:moveTo>
                  <a:pt x="53" y="169"/>
                </a:moveTo>
                <a:cubicBezTo>
                  <a:pt x="53" y="169"/>
                  <a:pt x="0" y="101"/>
                  <a:pt x="34" y="50"/>
                </a:cubicBezTo>
                <a:cubicBezTo>
                  <a:pt x="69" y="0"/>
                  <a:pt x="43" y="66"/>
                  <a:pt x="98" y="43"/>
                </a:cubicBezTo>
                <a:cubicBezTo>
                  <a:pt x="98" y="43"/>
                  <a:pt x="104" y="66"/>
                  <a:pt x="71" y="82"/>
                </a:cubicBezTo>
                <a:cubicBezTo>
                  <a:pt x="44" y="96"/>
                  <a:pt x="46" y="142"/>
                  <a:pt x="53" y="1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7" name="Freeform 143"/>
          <p:cNvSpPr>
            <a:spLocks/>
          </p:cNvSpPr>
          <p:nvPr/>
        </p:nvSpPr>
        <p:spPr bwMode="auto">
          <a:xfrm>
            <a:off x="1838326" y="5903913"/>
            <a:ext cx="250825" cy="433388"/>
          </a:xfrm>
          <a:custGeom>
            <a:avLst/>
            <a:gdLst/>
            <a:ahLst/>
            <a:cxnLst>
              <a:cxn ang="0">
                <a:pos x="114" y="0"/>
              </a:cxn>
              <a:cxn ang="0">
                <a:pos x="51" y="136"/>
              </a:cxn>
              <a:cxn ang="0">
                <a:pos x="140" y="242"/>
              </a:cxn>
              <a:cxn ang="0">
                <a:pos x="203" y="392"/>
              </a:cxn>
              <a:cxn ang="0">
                <a:pos x="157" y="272"/>
              </a:cxn>
              <a:cxn ang="0">
                <a:pos x="18" y="102"/>
              </a:cxn>
              <a:cxn ang="0">
                <a:pos x="114" y="0"/>
              </a:cxn>
            </a:cxnLst>
            <a:rect l="0" t="0" r="r" b="b"/>
            <a:pathLst>
              <a:path w="226" h="392">
                <a:moveTo>
                  <a:pt x="114" y="0"/>
                </a:moveTo>
                <a:cubicBezTo>
                  <a:pt x="114" y="0"/>
                  <a:pt x="38" y="41"/>
                  <a:pt x="51" y="136"/>
                </a:cubicBezTo>
                <a:cubicBezTo>
                  <a:pt x="58" y="161"/>
                  <a:pt x="60" y="183"/>
                  <a:pt x="140" y="242"/>
                </a:cubicBezTo>
                <a:cubicBezTo>
                  <a:pt x="168" y="264"/>
                  <a:pt x="226" y="301"/>
                  <a:pt x="203" y="392"/>
                </a:cubicBezTo>
                <a:cubicBezTo>
                  <a:pt x="200" y="376"/>
                  <a:pt x="216" y="327"/>
                  <a:pt x="157" y="272"/>
                </a:cubicBezTo>
                <a:cubicBezTo>
                  <a:pt x="134" y="255"/>
                  <a:pt x="0" y="192"/>
                  <a:pt x="18" y="102"/>
                </a:cubicBezTo>
                <a:cubicBezTo>
                  <a:pt x="28" y="61"/>
                  <a:pt x="46" y="12"/>
                  <a:pt x="11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8" name="Freeform 144"/>
          <p:cNvSpPr>
            <a:spLocks/>
          </p:cNvSpPr>
          <p:nvPr/>
        </p:nvSpPr>
        <p:spPr bwMode="auto">
          <a:xfrm>
            <a:off x="1871664" y="6167438"/>
            <a:ext cx="174625" cy="134938"/>
          </a:xfrm>
          <a:custGeom>
            <a:avLst/>
            <a:gdLst/>
            <a:ahLst/>
            <a:cxnLst>
              <a:cxn ang="0">
                <a:pos x="156" y="100"/>
              </a:cxn>
              <a:cxn ang="0">
                <a:pos x="78" y="64"/>
              </a:cxn>
              <a:cxn ang="0">
                <a:pos x="49" y="83"/>
              </a:cxn>
              <a:cxn ang="0">
                <a:pos x="67" y="120"/>
              </a:cxn>
              <a:cxn ang="0">
                <a:pos x="8" y="64"/>
              </a:cxn>
              <a:cxn ang="0">
                <a:pos x="121" y="37"/>
              </a:cxn>
              <a:cxn ang="0">
                <a:pos x="156" y="100"/>
              </a:cxn>
            </a:cxnLst>
            <a:rect l="0" t="0" r="r" b="b"/>
            <a:pathLst>
              <a:path w="157" h="121">
                <a:moveTo>
                  <a:pt x="156" y="100"/>
                </a:moveTo>
                <a:cubicBezTo>
                  <a:pt x="156" y="100"/>
                  <a:pt x="137" y="33"/>
                  <a:pt x="78" y="64"/>
                </a:cubicBezTo>
                <a:cubicBezTo>
                  <a:pt x="77" y="56"/>
                  <a:pt x="76" y="30"/>
                  <a:pt x="49" y="83"/>
                </a:cubicBezTo>
                <a:cubicBezTo>
                  <a:pt x="42" y="69"/>
                  <a:pt x="7" y="75"/>
                  <a:pt x="67" y="120"/>
                </a:cubicBezTo>
                <a:cubicBezTo>
                  <a:pt x="58" y="121"/>
                  <a:pt x="0" y="115"/>
                  <a:pt x="8" y="64"/>
                </a:cubicBezTo>
                <a:cubicBezTo>
                  <a:pt x="17" y="25"/>
                  <a:pt x="67" y="0"/>
                  <a:pt x="121" y="37"/>
                </a:cubicBezTo>
                <a:cubicBezTo>
                  <a:pt x="142" y="55"/>
                  <a:pt x="157" y="82"/>
                  <a:pt x="156" y="10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89" name="Freeform 145"/>
          <p:cNvSpPr>
            <a:spLocks/>
          </p:cNvSpPr>
          <p:nvPr/>
        </p:nvSpPr>
        <p:spPr bwMode="auto">
          <a:xfrm>
            <a:off x="1941514" y="5924550"/>
            <a:ext cx="49213" cy="42863"/>
          </a:xfrm>
          <a:custGeom>
            <a:avLst/>
            <a:gdLst/>
            <a:ahLst/>
            <a:cxnLst>
              <a:cxn ang="0">
                <a:pos x="42" y="17"/>
              </a:cxn>
              <a:cxn ang="0">
                <a:pos x="24" y="37"/>
              </a:cxn>
              <a:cxn ang="0">
                <a:pos x="1" y="22"/>
              </a:cxn>
              <a:cxn ang="0">
                <a:pos x="20" y="1"/>
              </a:cxn>
              <a:cxn ang="0">
                <a:pos x="42" y="17"/>
              </a:cxn>
            </a:cxnLst>
            <a:rect l="0" t="0" r="r" b="b"/>
            <a:pathLst>
              <a:path w="44" h="39">
                <a:moveTo>
                  <a:pt x="42" y="17"/>
                </a:moveTo>
                <a:cubicBezTo>
                  <a:pt x="44" y="27"/>
                  <a:pt x="35" y="36"/>
                  <a:pt x="24" y="37"/>
                </a:cubicBezTo>
                <a:cubicBezTo>
                  <a:pt x="12" y="39"/>
                  <a:pt x="2" y="32"/>
                  <a:pt x="1" y="22"/>
                </a:cubicBezTo>
                <a:cubicBezTo>
                  <a:pt x="0" y="12"/>
                  <a:pt x="8" y="3"/>
                  <a:pt x="20" y="1"/>
                </a:cubicBezTo>
                <a:cubicBezTo>
                  <a:pt x="31" y="0"/>
                  <a:pt x="41" y="7"/>
                  <a:pt x="42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0" name="Freeform 146"/>
          <p:cNvSpPr>
            <a:spLocks/>
          </p:cNvSpPr>
          <p:nvPr/>
        </p:nvSpPr>
        <p:spPr bwMode="auto">
          <a:xfrm>
            <a:off x="1800226" y="6149975"/>
            <a:ext cx="141288" cy="96838"/>
          </a:xfrm>
          <a:custGeom>
            <a:avLst/>
            <a:gdLst/>
            <a:ahLst/>
            <a:cxnLst>
              <a:cxn ang="0">
                <a:pos x="128" y="23"/>
              </a:cxn>
              <a:cxn ang="0">
                <a:pos x="31" y="38"/>
              </a:cxn>
              <a:cxn ang="0">
                <a:pos x="40" y="88"/>
              </a:cxn>
              <a:cxn ang="0">
                <a:pos x="64" y="58"/>
              </a:cxn>
              <a:cxn ang="0">
                <a:pos x="128" y="23"/>
              </a:cxn>
            </a:cxnLst>
            <a:rect l="0" t="0" r="r" b="b"/>
            <a:pathLst>
              <a:path w="128" h="88">
                <a:moveTo>
                  <a:pt x="128" y="23"/>
                </a:moveTo>
                <a:cubicBezTo>
                  <a:pt x="128" y="23"/>
                  <a:pt x="62" y="0"/>
                  <a:pt x="31" y="38"/>
                </a:cubicBezTo>
                <a:cubicBezTo>
                  <a:pt x="0" y="76"/>
                  <a:pt x="45" y="41"/>
                  <a:pt x="40" y="88"/>
                </a:cubicBezTo>
                <a:cubicBezTo>
                  <a:pt x="40" y="88"/>
                  <a:pt x="59" y="87"/>
                  <a:pt x="64" y="58"/>
                </a:cubicBezTo>
                <a:cubicBezTo>
                  <a:pt x="68" y="34"/>
                  <a:pt x="105" y="25"/>
                  <a:pt x="128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1" name="Freeform 147"/>
          <p:cNvSpPr>
            <a:spLocks/>
          </p:cNvSpPr>
          <p:nvPr/>
        </p:nvSpPr>
        <p:spPr bwMode="auto">
          <a:xfrm>
            <a:off x="1806576" y="6216650"/>
            <a:ext cx="36513" cy="38100"/>
          </a:xfrm>
          <a:custGeom>
            <a:avLst/>
            <a:gdLst/>
            <a:ahLst/>
            <a:cxnLst>
              <a:cxn ang="0">
                <a:pos x="19" y="34"/>
              </a:cxn>
              <a:cxn ang="0">
                <a:pos x="31" y="15"/>
              </a:cxn>
              <a:cxn ang="0">
                <a:pos x="13" y="2"/>
              </a:cxn>
              <a:cxn ang="0">
                <a:pos x="2" y="20"/>
              </a:cxn>
              <a:cxn ang="0">
                <a:pos x="19" y="34"/>
              </a:cxn>
            </a:cxnLst>
            <a:rect l="0" t="0" r="r" b="b"/>
            <a:pathLst>
              <a:path w="33" h="35">
                <a:moveTo>
                  <a:pt x="19" y="34"/>
                </a:moveTo>
                <a:cubicBezTo>
                  <a:pt x="28" y="32"/>
                  <a:pt x="33" y="24"/>
                  <a:pt x="31" y="15"/>
                </a:cubicBezTo>
                <a:cubicBezTo>
                  <a:pt x="29" y="6"/>
                  <a:pt x="21" y="0"/>
                  <a:pt x="13" y="2"/>
                </a:cubicBezTo>
                <a:cubicBezTo>
                  <a:pt x="5" y="3"/>
                  <a:pt x="0" y="11"/>
                  <a:pt x="2" y="20"/>
                </a:cubicBezTo>
                <a:cubicBezTo>
                  <a:pt x="4" y="29"/>
                  <a:pt x="11" y="35"/>
                  <a:pt x="19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2" name="Freeform 148"/>
          <p:cNvSpPr>
            <a:spLocks/>
          </p:cNvSpPr>
          <p:nvPr/>
        </p:nvSpPr>
        <p:spPr bwMode="auto">
          <a:xfrm>
            <a:off x="1955801" y="6245225"/>
            <a:ext cx="80963" cy="82550"/>
          </a:xfrm>
          <a:custGeom>
            <a:avLst/>
            <a:gdLst/>
            <a:ahLst/>
            <a:cxnLst>
              <a:cxn ang="0">
                <a:pos x="73" y="74"/>
              </a:cxn>
              <a:cxn ang="0">
                <a:pos x="36" y="10"/>
              </a:cxn>
              <a:cxn ang="0">
                <a:pos x="3" y="31"/>
              </a:cxn>
              <a:cxn ang="0">
                <a:pos x="31" y="39"/>
              </a:cxn>
              <a:cxn ang="0">
                <a:pos x="73" y="74"/>
              </a:cxn>
            </a:cxnLst>
            <a:rect l="0" t="0" r="r" b="b"/>
            <a:pathLst>
              <a:path w="73" h="74">
                <a:moveTo>
                  <a:pt x="73" y="74"/>
                </a:moveTo>
                <a:cubicBezTo>
                  <a:pt x="73" y="74"/>
                  <a:pt x="72" y="22"/>
                  <a:pt x="36" y="10"/>
                </a:cubicBezTo>
                <a:cubicBezTo>
                  <a:pt x="0" y="0"/>
                  <a:pt x="38" y="21"/>
                  <a:pt x="3" y="31"/>
                </a:cubicBezTo>
                <a:cubicBezTo>
                  <a:pt x="3" y="31"/>
                  <a:pt x="8" y="44"/>
                  <a:pt x="31" y="39"/>
                </a:cubicBezTo>
                <a:cubicBezTo>
                  <a:pt x="49" y="35"/>
                  <a:pt x="65" y="59"/>
                  <a:pt x="73" y="7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3" name="Freeform 149"/>
          <p:cNvSpPr>
            <a:spLocks/>
          </p:cNvSpPr>
          <p:nvPr/>
        </p:nvSpPr>
        <p:spPr bwMode="auto">
          <a:xfrm>
            <a:off x="1944689" y="6248400"/>
            <a:ext cx="30163" cy="28575"/>
          </a:xfrm>
          <a:custGeom>
            <a:avLst/>
            <a:gdLst/>
            <a:ahLst/>
            <a:cxnLst>
              <a:cxn ang="0">
                <a:pos x="3" y="19"/>
              </a:cxn>
              <a:cxn ang="0">
                <a:pos x="20" y="22"/>
              </a:cxn>
              <a:cxn ang="0">
                <a:pos x="25" y="6"/>
              </a:cxn>
              <a:cxn ang="0">
                <a:pos x="8" y="3"/>
              </a:cxn>
              <a:cxn ang="0">
                <a:pos x="3" y="19"/>
              </a:cxn>
            </a:cxnLst>
            <a:rect l="0" t="0" r="r" b="b"/>
            <a:pathLst>
              <a:path w="28" h="26">
                <a:moveTo>
                  <a:pt x="3" y="19"/>
                </a:moveTo>
                <a:cubicBezTo>
                  <a:pt x="7" y="24"/>
                  <a:pt x="14" y="26"/>
                  <a:pt x="20" y="22"/>
                </a:cubicBezTo>
                <a:cubicBezTo>
                  <a:pt x="26" y="18"/>
                  <a:pt x="28" y="11"/>
                  <a:pt x="25" y="6"/>
                </a:cubicBezTo>
                <a:cubicBezTo>
                  <a:pt x="22" y="1"/>
                  <a:pt x="14" y="0"/>
                  <a:pt x="8" y="3"/>
                </a:cubicBezTo>
                <a:cubicBezTo>
                  <a:pt x="2" y="7"/>
                  <a:pt x="0" y="14"/>
                  <a:pt x="3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4" name="Freeform 150"/>
          <p:cNvSpPr>
            <a:spLocks/>
          </p:cNvSpPr>
          <p:nvPr/>
        </p:nvSpPr>
        <p:spPr bwMode="auto">
          <a:xfrm>
            <a:off x="1493839" y="6308725"/>
            <a:ext cx="360363" cy="174625"/>
          </a:xfrm>
          <a:custGeom>
            <a:avLst/>
            <a:gdLst/>
            <a:ahLst/>
            <a:cxnLst>
              <a:cxn ang="0">
                <a:pos x="325" y="128"/>
              </a:cxn>
              <a:cxn ang="0">
                <a:pos x="196" y="154"/>
              </a:cxn>
              <a:cxn ang="0">
                <a:pos x="47" y="0"/>
              </a:cxn>
              <a:cxn ang="0">
                <a:pos x="102" y="110"/>
              </a:cxn>
              <a:cxn ang="0">
                <a:pos x="199" y="125"/>
              </a:cxn>
              <a:cxn ang="0">
                <a:pos x="325" y="128"/>
              </a:cxn>
            </a:cxnLst>
            <a:rect l="0" t="0" r="r" b="b"/>
            <a:pathLst>
              <a:path w="325" h="158">
                <a:moveTo>
                  <a:pt x="325" y="128"/>
                </a:moveTo>
                <a:cubicBezTo>
                  <a:pt x="325" y="128"/>
                  <a:pt x="228" y="124"/>
                  <a:pt x="196" y="154"/>
                </a:cubicBezTo>
                <a:cubicBezTo>
                  <a:pt x="139" y="158"/>
                  <a:pt x="0" y="155"/>
                  <a:pt x="47" y="0"/>
                </a:cubicBezTo>
                <a:cubicBezTo>
                  <a:pt x="50" y="38"/>
                  <a:pt x="51" y="82"/>
                  <a:pt x="102" y="110"/>
                </a:cubicBezTo>
                <a:cubicBezTo>
                  <a:pt x="134" y="128"/>
                  <a:pt x="168" y="130"/>
                  <a:pt x="199" y="125"/>
                </a:cubicBezTo>
                <a:cubicBezTo>
                  <a:pt x="230" y="119"/>
                  <a:pt x="301" y="115"/>
                  <a:pt x="325" y="1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5" name="Freeform 151"/>
          <p:cNvSpPr>
            <a:spLocks/>
          </p:cNvSpPr>
          <p:nvPr/>
        </p:nvSpPr>
        <p:spPr bwMode="auto">
          <a:xfrm>
            <a:off x="1527176" y="6292850"/>
            <a:ext cx="128588" cy="139700"/>
          </a:xfrm>
          <a:custGeom>
            <a:avLst/>
            <a:gdLst/>
            <a:ahLst/>
            <a:cxnLst>
              <a:cxn ang="0">
                <a:pos x="116" y="126"/>
              </a:cxn>
              <a:cxn ang="0">
                <a:pos x="77" y="0"/>
              </a:cxn>
              <a:cxn ang="0">
                <a:pos x="116" y="126"/>
              </a:cxn>
            </a:cxnLst>
            <a:rect l="0" t="0" r="r" b="b"/>
            <a:pathLst>
              <a:path w="116" h="126">
                <a:moveTo>
                  <a:pt x="116" y="126"/>
                </a:moveTo>
                <a:cubicBezTo>
                  <a:pt x="116" y="126"/>
                  <a:pt x="11" y="75"/>
                  <a:pt x="77" y="0"/>
                </a:cubicBezTo>
                <a:cubicBezTo>
                  <a:pt x="44" y="25"/>
                  <a:pt x="0" y="94"/>
                  <a:pt x="116" y="1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6" name="Freeform 152"/>
          <p:cNvSpPr>
            <a:spLocks/>
          </p:cNvSpPr>
          <p:nvPr/>
        </p:nvSpPr>
        <p:spPr bwMode="auto">
          <a:xfrm>
            <a:off x="1582739" y="6332538"/>
            <a:ext cx="127000" cy="98425"/>
          </a:xfrm>
          <a:custGeom>
            <a:avLst/>
            <a:gdLst/>
            <a:ahLst/>
            <a:cxnLst>
              <a:cxn ang="0">
                <a:pos x="25" y="0"/>
              </a:cxn>
              <a:cxn ang="0">
                <a:pos x="115" y="88"/>
              </a:cxn>
              <a:cxn ang="0">
                <a:pos x="25" y="0"/>
              </a:cxn>
            </a:cxnLst>
            <a:rect l="0" t="0" r="r" b="b"/>
            <a:pathLst>
              <a:path w="115" h="89">
                <a:moveTo>
                  <a:pt x="25" y="0"/>
                </a:moveTo>
                <a:cubicBezTo>
                  <a:pt x="25" y="0"/>
                  <a:pt x="28" y="67"/>
                  <a:pt x="115" y="88"/>
                </a:cubicBezTo>
                <a:cubicBezTo>
                  <a:pt x="99" y="89"/>
                  <a:pt x="0" y="77"/>
                  <a:pt x="2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7" name="Freeform 153"/>
          <p:cNvSpPr>
            <a:spLocks/>
          </p:cNvSpPr>
          <p:nvPr/>
        </p:nvSpPr>
        <p:spPr bwMode="auto">
          <a:xfrm>
            <a:off x="1400176" y="6292850"/>
            <a:ext cx="134938" cy="138113"/>
          </a:xfrm>
          <a:custGeom>
            <a:avLst/>
            <a:gdLst/>
            <a:ahLst/>
            <a:cxnLst>
              <a:cxn ang="0">
                <a:pos x="66" y="125"/>
              </a:cxn>
              <a:cxn ang="0">
                <a:pos x="0" y="4"/>
              </a:cxn>
              <a:cxn ang="0">
                <a:pos x="59" y="37"/>
              </a:cxn>
              <a:cxn ang="0">
                <a:pos x="121" y="18"/>
              </a:cxn>
              <a:cxn ang="0">
                <a:pos x="66" y="125"/>
              </a:cxn>
            </a:cxnLst>
            <a:rect l="0" t="0" r="r" b="b"/>
            <a:pathLst>
              <a:path w="121" h="125">
                <a:moveTo>
                  <a:pt x="66" y="125"/>
                </a:moveTo>
                <a:cubicBezTo>
                  <a:pt x="66" y="125"/>
                  <a:pt x="46" y="40"/>
                  <a:pt x="0" y="4"/>
                </a:cubicBezTo>
                <a:cubicBezTo>
                  <a:pt x="11" y="0"/>
                  <a:pt x="47" y="13"/>
                  <a:pt x="59" y="37"/>
                </a:cubicBezTo>
                <a:cubicBezTo>
                  <a:pt x="77" y="29"/>
                  <a:pt x="102" y="10"/>
                  <a:pt x="121" y="18"/>
                </a:cubicBezTo>
                <a:cubicBezTo>
                  <a:pt x="107" y="28"/>
                  <a:pt x="63" y="52"/>
                  <a:pt x="66" y="1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8" name="Freeform 154"/>
          <p:cNvSpPr>
            <a:spLocks/>
          </p:cNvSpPr>
          <p:nvPr/>
        </p:nvSpPr>
        <p:spPr bwMode="auto">
          <a:xfrm>
            <a:off x="1604964" y="6291263"/>
            <a:ext cx="69850" cy="114300"/>
          </a:xfrm>
          <a:custGeom>
            <a:avLst/>
            <a:gdLst/>
            <a:ahLst/>
            <a:cxnLst>
              <a:cxn ang="0">
                <a:pos x="63" y="102"/>
              </a:cxn>
              <a:cxn ang="0">
                <a:pos x="16" y="20"/>
              </a:cxn>
              <a:cxn ang="0">
                <a:pos x="46" y="35"/>
              </a:cxn>
              <a:cxn ang="0">
                <a:pos x="63" y="102"/>
              </a:cxn>
            </a:cxnLst>
            <a:rect l="0" t="0" r="r" b="b"/>
            <a:pathLst>
              <a:path w="63" h="102">
                <a:moveTo>
                  <a:pt x="63" y="102"/>
                </a:moveTo>
                <a:cubicBezTo>
                  <a:pt x="63" y="102"/>
                  <a:pt x="0" y="71"/>
                  <a:pt x="16" y="20"/>
                </a:cubicBezTo>
                <a:cubicBezTo>
                  <a:pt x="25" y="0"/>
                  <a:pt x="51" y="6"/>
                  <a:pt x="46" y="35"/>
                </a:cubicBezTo>
                <a:cubicBezTo>
                  <a:pt x="44" y="46"/>
                  <a:pt x="34" y="64"/>
                  <a:pt x="63" y="10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99" name="Freeform 155"/>
          <p:cNvSpPr>
            <a:spLocks/>
          </p:cNvSpPr>
          <p:nvPr/>
        </p:nvSpPr>
        <p:spPr bwMode="auto">
          <a:xfrm>
            <a:off x="1751014" y="6348413"/>
            <a:ext cx="52388" cy="66675"/>
          </a:xfrm>
          <a:custGeom>
            <a:avLst/>
            <a:gdLst/>
            <a:ahLst/>
            <a:cxnLst>
              <a:cxn ang="0">
                <a:pos x="47" y="60"/>
              </a:cxn>
              <a:cxn ang="0">
                <a:pos x="0" y="16"/>
              </a:cxn>
              <a:cxn ang="0">
                <a:pos x="22" y="20"/>
              </a:cxn>
              <a:cxn ang="0">
                <a:pos x="47" y="60"/>
              </a:cxn>
            </a:cxnLst>
            <a:rect l="0" t="0" r="r" b="b"/>
            <a:pathLst>
              <a:path w="47" h="60">
                <a:moveTo>
                  <a:pt x="47" y="60"/>
                </a:moveTo>
                <a:cubicBezTo>
                  <a:pt x="47" y="60"/>
                  <a:pt x="0" y="52"/>
                  <a:pt x="0" y="16"/>
                </a:cubicBezTo>
                <a:cubicBezTo>
                  <a:pt x="1" y="2"/>
                  <a:pt x="19" y="0"/>
                  <a:pt x="22" y="20"/>
                </a:cubicBezTo>
                <a:cubicBezTo>
                  <a:pt x="23" y="28"/>
                  <a:pt x="20" y="41"/>
                  <a:pt x="47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0" name="Freeform 156"/>
          <p:cNvSpPr>
            <a:spLocks/>
          </p:cNvSpPr>
          <p:nvPr/>
        </p:nvSpPr>
        <p:spPr bwMode="auto">
          <a:xfrm>
            <a:off x="1666876" y="6330950"/>
            <a:ext cx="112713" cy="106363"/>
          </a:xfrm>
          <a:custGeom>
            <a:avLst/>
            <a:gdLst/>
            <a:ahLst/>
            <a:cxnLst>
              <a:cxn ang="0">
                <a:pos x="101" y="90"/>
              </a:cxn>
              <a:cxn ang="0">
                <a:pos x="3" y="35"/>
              </a:cxn>
              <a:cxn ang="0">
                <a:pos x="43" y="32"/>
              </a:cxn>
              <a:cxn ang="0">
                <a:pos x="101" y="90"/>
              </a:cxn>
            </a:cxnLst>
            <a:rect l="0" t="0" r="r" b="b"/>
            <a:pathLst>
              <a:path w="101" h="96">
                <a:moveTo>
                  <a:pt x="101" y="90"/>
                </a:moveTo>
                <a:cubicBezTo>
                  <a:pt x="101" y="90"/>
                  <a:pt x="18" y="96"/>
                  <a:pt x="3" y="35"/>
                </a:cubicBezTo>
                <a:cubicBezTo>
                  <a:pt x="0" y="9"/>
                  <a:pt x="30" y="0"/>
                  <a:pt x="43" y="32"/>
                </a:cubicBezTo>
                <a:cubicBezTo>
                  <a:pt x="48" y="45"/>
                  <a:pt x="49" y="69"/>
                  <a:pt x="101" y="9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1" name="Freeform 157"/>
          <p:cNvSpPr>
            <a:spLocks/>
          </p:cNvSpPr>
          <p:nvPr/>
        </p:nvSpPr>
        <p:spPr bwMode="auto">
          <a:xfrm>
            <a:off x="1662114" y="6302375"/>
            <a:ext cx="82550" cy="80963"/>
          </a:xfrm>
          <a:custGeom>
            <a:avLst/>
            <a:gdLst/>
            <a:ahLst/>
            <a:cxnLst>
              <a:cxn ang="0">
                <a:pos x="70" y="74"/>
              </a:cxn>
              <a:cxn ang="0">
                <a:pos x="26" y="3"/>
              </a:cxn>
              <a:cxn ang="0">
                <a:pos x="25" y="32"/>
              </a:cxn>
              <a:cxn ang="0">
                <a:pos x="70" y="74"/>
              </a:cxn>
            </a:cxnLst>
            <a:rect l="0" t="0" r="r" b="b"/>
            <a:pathLst>
              <a:path w="74" h="74">
                <a:moveTo>
                  <a:pt x="70" y="74"/>
                </a:moveTo>
                <a:cubicBezTo>
                  <a:pt x="70" y="74"/>
                  <a:pt x="74" y="13"/>
                  <a:pt x="26" y="3"/>
                </a:cubicBezTo>
                <a:cubicBezTo>
                  <a:pt x="7" y="0"/>
                  <a:pt x="0" y="23"/>
                  <a:pt x="25" y="32"/>
                </a:cubicBezTo>
                <a:cubicBezTo>
                  <a:pt x="35" y="35"/>
                  <a:pt x="53" y="36"/>
                  <a:pt x="70" y="7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2" name="Freeform 158"/>
          <p:cNvSpPr>
            <a:spLocks/>
          </p:cNvSpPr>
          <p:nvPr/>
        </p:nvSpPr>
        <p:spPr bwMode="auto">
          <a:xfrm>
            <a:off x="2046289" y="5876925"/>
            <a:ext cx="165100" cy="357188"/>
          </a:xfrm>
          <a:custGeom>
            <a:avLst/>
            <a:gdLst/>
            <a:ahLst/>
            <a:cxnLst>
              <a:cxn ang="0">
                <a:pos x="135" y="323"/>
              </a:cxn>
              <a:cxn ang="0">
                <a:pos x="69" y="200"/>
              </a:cxn>
              <a:cxn ang="0">
                <a:pos x="149" y="5"/>
              </a:cxn>
              <a:cxn ang="0">
                <a:pos x="74" y="91"/>
              </a:cxn>
              <a:cxn ang="0">
                <a:pos x="95" y="195"/>
              </a:cxn>
              <a:cxn ang="0">
                <a:pos x="135" y="323"/>
              </a:cxn>
            </a:cxnLst>
            <a:rect l="0" t="0" r="r" b="b"/>
            <a:pathLst>
              <a:path w="149" h="323">
                <a:moveTo>
                  <a:pt x="135" y="323"/>
                </a:moveTo>
                <a:cubicBezTo>
                  <a:pt x="135" y="323"/>
                  <a:pt x="105" y="224"/>
                  <a:pt x="69" y="200"/>
                </a:cubicBezTo>
                <a:cubicBezTo>
                  <a:pt x="46" y="142"/>
                  <a:pt x="0" y="0"/>
                  <a:pt x="149" y="5"/>
                </a:cubicBezTo>
                <a:cubicBezTo>
                  <a:pt x="117" y="19"/>
                  <a:pt x="80" y="32"/>
                  <a:pt x="74" y="91"/>
                </a:cubicBezTo>
                <a:cubicBezTo>
                  <a:pt x="69" y="130"/>
                  <a:pt x="80" y="165"/>
                  <a:pt x="95" y="195"/>
                </a:cubicBezTo>
                <a:cubicBezTo>
                  <a:pt x="110" y="224"/>
                  <a:pt x="138" y="295"/>
                  <a:pt x="135" y="3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3" name="Freeform 159"/>
          <p:cNvSpPr>
            <a:spLocks/>
          </p:cNvSpPr>
          <p:nvPr/>
        </p:nvSpPr>
        <p:spPr bwMode="auto">
          <a:xfrm>
            <a:off x="2114551" y="5948363"/>
            <a:ext cx="90488" cy="85725"/>
          </a:xfrm>
          <a:custGeom>
            <a:avLst/>
            <a:gdLst/>
            <a:ahLst/>
            <a:cxnLst>
              <a:cxn ang="0">
                <a:pos x="29" y="78"/>
              </a:cxn>
              <a:cxn ang="0">
                <a:pos x="82" y="7"/>
              </a:cxn>
              <a:cxn ang="0">
                <a:pos x="29" y="78"/>
              </a:cxn>
            </a:cxnLst>
            <a:rect l="0" t="0" r="r" b="b"/>
            <a:pathLst>
              <a:path w="82" h="78">
                <a:moveTo>
                  <a:pt x="29" y="78"/>
                </a:moveTo>
                <a:cubicBezTo>
                  <a:pt x="29" y="78"/>
                  <a:pt x="15" y="3"/>
                  <a:pt x="82" y="7"/>
                </a:cubicBezTo>
                <a:cubicBezTo>
                  <a:pt x="55" y="0"/>
                  <a:pt x="0" y="4"/>
                  <a:pt x="29" y="7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4" name="Freeform 160"/>
          <p:cNvSpPr>
            <a:spLocks/>
          </p:cNvSpPr>
          <p:nvPr/>
        </p:nvSpPr>
        <p:spPr bwMode="auto">
          <a:xfrm>
            <a:off x="2141539" y="5973763"/>
            <a:ext cx="60325" cy="80963"/>
          </a:xfrm>
          <a:custGeom>
            <a:avLst/>
            <a:gdLst/>
            <a:ahLst/>
            <a:cxnLst>
              <a:cxn ang="0">
                <a:pos x="55" y="0"/>
              </a:cxn>
              <a:cxn ang="0">
                <a:pos x="17" y="74"/>
              </a:cxn>
              <a:cxn ang="0">
                <a:pos x="55" y="0"/>
              </a:cxn>
            </a:cxnLst>
            <a:rect l="0" t="0" r="r" b="b"/>
            <a:pathLst>
              <a:path w="55" h="74">
                <a:moveTo>
                  <a:pt x="55" y="0"/>
                </a:moveTo>
                <a:cubicBezTo>
                  <a:pt x="55" y="0"/>
                  <a:pt x="12" y="16"/>
                  <a:pt x="17" y="74"/>
                </a:cubicBezTo>
                <a:cubicBezTo>
                  <a:pt x="13" y="64"/>
                  <a:pt x="0" y="0"/>
                  <a:pt x="5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5" name="Freeform 161"/>
          <p:cNvSpPr>
            <a:spLocks/>
          </p:cNvSpPr>
          <p:nvPr/>
        </p:nvSpPr>
        <p:spPr bwMode="auto">
          <a:xfrm>
            <a:off x="2166939" y="6024563"/>
            <a:ext cx="66675" cy="50800"/>
          </a:xfrm>
          <a:custGeom>
            <a:avLst/>
            <a:gdLst/>
            <a:ahLst/>
            <a:cxnLst>
              <a:cxn ang="0">
                <a:pos x="0" y="46"/>
              </a:cxn>
              <a:cxn ang="0">
                <a:pos x="43" y="0"/>
              </a:cxn>
              <a:cxn ang="0">
                <a:pos x="40" y="22"/>
              </a:cxn>
              <a:cxn ang="0">
                <a:pos x="0" y="46"/>
              </a:cxn>
            </a:cxnLst>
            <a:rect l="0" t="0" r="r" b="b"/>
            <a:pathLst>
              <a:path w="60" h="46">
                <a:moveTo>
                  <a:pt x="0" y="46"/>
                </a:moveTo>
                <a:cubicBezTo>
                  <a:pt x="0" y="46"/>
                  <a:pt x="7" y="1"/>
                  <a:pt x="43" y="0"/>
                </a:cubicBezTo>
                <a:cubicBezTo>
                  <a:pt x="58" y="1"/>
                  <a:pt x="60" y="18"/>
                  <a:pt x="40" y="22"/>
                </a:cubicBezTo>
                <a:cubicBezTo>
                  <a:pt x="32" y="23"/>
                  <a:pt x="19" y="20"/>
                  <a:pt x="0" y="4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6" name="Freeform 162"/>
          <p:cNvSpPr>
            <a:spLocks/>
          </p:cNvSpPr>
          <p:nvPr/>
        </p:nvSpPr>
        <p:spPr bwMode="auto">
          <a:xfrm>
            <a:off x="2193926" y="6170613"/>
            <a:ext cx="41275" cy="44450"/>
          </a:xfrm>
          <a:custGeom>
            <a:avLst/>
            <a:gdLst/>
            <a:ahLst/>
            <a:cxnLst>
              <a:cxn ang="0">
                <a:pos x="5" y="40"/>
              </a:cxn>
              <a:cxn ang="0">
                <a:pos x="23" y="2"/>
              </a:cxn>
              <a:cxn ang="0">
                <a:pos x="25" y="17"/>
              </a:cxn>
              <a:cxn ang="0">
                <a:pos x="5" y="40"/>
              </a:cxn>
            </a:cxnLst>
            <a:rect l="0" t="0" r="r" b="b"/>
            <a:pathLst>
              <a:path w="37" h="40">
                <a:moveTo>
                  <a:pt x="5" y="40"/>
                </a:moveTo>
                <a:cubicBezTo>
                  <a:pt x="5" y="40"/>
                  <a:pt x="0" y="10"/>
                  <a:pt x="23" y="2"/>
                </a:cubicBezTo>
                <a:cubicBezTo>
                  <a:pt x="33" y="0"/>
                  <a:pt x="37" y="11"/>
                  <a:pt x="25" y="17"/>
                </a:cubicBezTo>
                <a:cubicBezTo>
                  <a:pt x="21" y="19"/>
                  <a:pt x="11" y="20"/>
                  <a:pt x="5" y="4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7" name="Freeform 163"/>
          <p:cNvSpPr>
            <a:spLocks/>
          </p:cNvSpPr>
          <p:nvPr/>
        </p:nvSpPr>
        <p:spPr bwMode="auto">
          <a:xfrm>
            <a:off x="2162176" y="6054725"/>
            <a:ext cx="73025" cy="87313"/>
          </a:xfrm>
          <a:custGeom>
            <a:avLst/>
            <a:gdLst/>
            <a:ahLst/>
            <a:cxnLst>
              <a:cxn ang="0">
                <a:pos x="22" y="80"/>
              </a:cxn>
              <a:cxn ang="0">
                <a:pos x="37" y="8"/>
              </a:cxn>
              <a:cxn ang="0">
                <a:pos x="47" y="32"/>
              </a:cxn>
              <a:cxn ang="0">
                <a:pos x="22" y="80"/>
              </a:cxn>
            </a:cxnLst>
            <a:rect l="0" t="0" r="r" b="b"/>
            <a:pathLst>
              <a:path w="65" h="80">
                <a:moveTo>
                  <a:pt x="22" y="80"/>
                </a:moveTo>
                <a:cubicBezTo>
                  <a:pt x="22" y="80"/>
                  <a:pt x="0" y="30"/>
                  <a:pt x="37" y="8"/>
                </a:cubicBezTo>
                <a:cubicBezTo>
                  <a:pt x="52" y="0"/>
                  <a:pt x="65" y="17"/>
                  <a:pt x="47" y="32"/>
                </a:cubicBezTo>
                <a:cubicBezTo>
                  <a:pt x="40" y="38"/>
                  <a:pt x="24" y="43"/>
                  <a:pt x="22" y="8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8" name="Freeform 164"/>
          <p:cNvSpPr>
            <a:spLocks/>
          </p:cNvSpPr>
          <p:nvPr/>
        </p:nvSpPr>
        <p:spPr bwMode="auto">
          <a:xfrm>
            <a:off x="2198689" y="6103938"/>
            <a:ext cx="42863" cy="60325"/>
          </a:xfrm>
          <a:custGeom>
            <a:avLst/>
            <a:gdLst/>
            <a:ahLst/>
            <a:cxnLst>
              <a:cxn ang="0">
                <a:pos x="0" y="55"/>
              </a:cxn>
              <a:cxn ang="0">
                <a:pos x="37" y="13"/>
              </a:cxn>
              <a:cxn ang="0">
                <a:pos x="18" y="18"/>
              </a:cxn>
              <a:cxn ang="0">
                <a:pos x="0" y="55"/>
              </a:cxn>
            </a:cxnLst>
            <a:rect l="0" t="0" r="r" b="b"/>
            <a:pathLst>
              <a:path w="40" h="55">
                <a:moveTo>
                  <a:pt x="0" y="55"/>
                </a:moveTo>
                <a:cubicBezTo>
                  <a:pt x="0" y="55"/>
                  <a:pt x="40" y="44"/>
                  <a:pt x="37" y="13"/>
                </a:cubicBezTo>
                <a:cubicBezTo>
                  <a:pt x="34" y="0"/>
                  <a:pt x="19" y="1"/>
                  <a:pt x="18" y="18"/>
                </a:cubicBezTo>
                <a:cubicBezTo>
                  <a:pt x="18" y="25"/>
                  <a:pt x="21" y="36"/>
                  <a:pt x="0" y="5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09" name="Freeform 165"/>
          <p:cNvSpPr>
            <a:spLocks/>
          </p:cNvSpPr>
          <p:nvPr/>
        </p:nvSpPr>
        <p:spPr bwMode="auto">
          <a:xfrm>
            <a:off x="2308226" y="6080125"/>
            <a:ext cx="142875" cy="106363"/>
          </a:xfrm>
          <a:custGeom>
            <a:avLst/>
            <a:gdLst/>
            <a:ahLst/>
            <a:cxnLst>
              <a:cxn ang="0">
                <a:pos x="80" y="9"/>
              </a:cxn>
              <a:cxn ang="0">
                <a:pos x="100" y="2"/>
              </a:cxn>
              <a:cxn ang="0">
                <a:pos x="115" y="2"/>
              </a:cxn>
              <a:cxn ang="0">
                <a:pos x="119" y="8"/>
              </a:cxn>
              <a:cxn ang="0">
                <a:pos x="116" y="7"/>
              </a:cxn>
              <a:cxn ang="0">
                <a:pos x="124" y="8"/>
              </a:cxn>
              <a:cxn ang="0">
                <a:pos x="102" y="1"/>
              </a:cxn>
              <a:cxn ang="0">
                <a:pos x="0" y="96"/>
              </a:cxn>
              <a:cxn ang="0">
                <a:pos x="2" y="97"/>
              </a:cxn>
              <a:cxn ang="0">
                <a:pos x="49" y="33"/>
              </a:cxn>
              <a:cxn ang="0">
                <a:pos x="80" y="9"/>
              </a:cxn>
            </a:cxnLst>
            <a:rect l="0" t="0" r="r" b="b"/>
            <a:pathLst>
              <a:path w="130" h="97">
                <a:moveTo>
                  <a:pt x="80" y="9"/>
                </a:moveTo>
                <a:cubicBezTo>
                  <a:pt x="86" y="5"/>
                  <a:pt x="93" y="4"/>
                  <a:pt x="100" y="2"/>
                </a:cubicBezTo>
                <a:cubicBezTo>
                  <a:pt x="104" y="1"/>
                  <a:pt x="112" y="2"/>
                  <a:pt x="115" y="2"/>
                </a:cubicBezTo>
                <a:cubicBezTo>
                  <a:pt x="130" y="5"/>
                  <a:pt x="119" y="11"/>
                  <a:pt x="119" y="8"/>
                </a:cubicBezTo>
                <a:cubicBezTo>
                  <a:pt x="119" y="7"/>
                  <a:pt x="117" y="5"/>
                  <a:pt x="116" y="7"/>
                </a:cubicBezTo>
                <a:cubicBezTo>
                  <a:pt x="114" y="10"/>
                  <a:pt x="121" y="15"/>
                  <a:pt x="124" y="8"/>
                </a:cubicBezTo>
                <a:cubicBezTo>
                  <a:pt x="128" y="0"/>
                  <a:pt x="106" y="0"/>
                  <a:pt x="102" y="1"/>
                </a:cubicBezTo>
                <a:cubicBezTo>
                  <a:pt x="59" y="5"/>
                  <a:pt x="24" y="58"/>
                  <a:pt x="0" y="96"/>
                </a:cubicBezTo>
                <a:cubicBezTo>
                  <a:pt x="2" y="97"/>
                  <a:pt x="2" y="97"/>
                  <a:pt x="2" y="97"/>
                </a:cubicBezTo>
                <a:cubicBezTo>
                  <a:pt x="16" y="75"/>
                  <a:pt x="31" y="52"/>
                  <a:pt x="49" y="33"/>
                </a:cubicBezTo>
                <a:cubicBezTo>
                  <a:pt x="58" y="23"/>
                  <a:pt x="68" y="15"/>
                  <a:pt x="80" y="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0" name="Freeform 166"/>
          <p:cNvSpPr>
            <a:spLocks/>
          </p:cNvSpPr>
          <p:nvPr/>
        </p:nvSpPr>
        <p:spPr bwMode="auto">
          <a:xfrm>
            <a:off x="2314576" y="6091238"/>
            <a:ext cx="214313" cy="120650"/>
          </a:xfrm>
          <a:custGeom>
            <a:avLst/>
            <a:gdLst/>
            <a:ahLst/>
            <a:cxnLst>
              <a:cxn ang="0">
                <a:pos x="157" y="4"/>
              </a:cxn>
              <a:cxn ang="0">
                <a:pos x="0" y="108"/>
              </a:cxn>
              <a:cxn ang="0">
                <a:pos x="2" y="110"/>
              </a:cxn>
              <a:cxn ang="0">
                <a:pos x="80" y="35"/>
              </a:cxn>
              <a:cxn ang="0">
                <a:pos x="126" y="10"/>
              </a:cxn>
              <a:cxn ang="0">
                <a:pos x="154" y="5"/>
              </a:cxn>
              <a:cxn ang="0">
                <a:pos x="175" y="9"/>
              </a:cxn>
              <a:cxn ang="0">
                <a:pos x="178" y="17"/>
              </a:cxn>
              <a:cxn ang="0">
                <a:pos x="174" y="15"/>
              </a:cxn>
              <a:cxn ang="0">
                <a:pos x="184" y="19"/>
              </a:cxn>
              <a:cxn ang="0">
                <a:pos x="157" y="4"/>
              </a:cxn>
            </a:cxnLst>
            <a:rect l="0" t="0" r="r" b="b"/>
            <a:pathLst>
              <a:path w="194" h="110">
                <a:moveTo>
                  <a:pt x="157" y="4"/>
                </a:moveTo>
                <a:cubicBezTo>
                  <a:pt x="99" y="0"/>
                  <a:pt x="40" y="63"/>
                  <a:pt x="0" y="108"/>
                </a:cubicBezTo>
                <a:cubicBezTo>
                  <a:pt x="2" y="110"/>
                  <a:pt x="2" y="110"/>
                  <a:pt x="2" y="110"/>
                </a:cubicBezTo>
                <a:cubicBezTo>
                  <a:pt x="26" y="83"/>
                  <a:pt x="51" y="57"/>
                  <a:pt x="80" y="35"/>
                </a:cubicBezTo>
                <a:cubicBezTo>
                  <a:pt x="94" y="24"/>
                  <a:pt x="109" y="15"/>
                  <a:pt x="126" y="10"/>
                </a:cubicBezTo>
                <a:cubicBezTo>
                  <a:pt x="135" y="7"/>
                  <a:pt x="145" y="6"/>
                  <a:pt x="154" y="5"/>
                </a:cubicBezTo>
                <a:cubicBezTo>
                  <a:pt x="160" y="5"/>
                  <a:pt x="170" y="7"/>
                  <a:pt x="175" y="9"/>
                </a:cubicBezTo>
                <a:cubicBezTo>
                  <a:pt x="194" y="16"/>
                  <a:pt x="177" y="21"/>
                  <a:pt x="178" y="17"/>
                </a:cubicBezTo>
                <a:cubicBezTo>
                  <a:pt x="178" y="16"/>
                  <a:pt x="176" y="14"/>
                  <a:pt x="174" y="15"/>
                </a:cubicBezTo>
                <a:cubicBezTo>
                  <a:pt x="171" y="19"/>
                  <a:pt x="178" y="27"/>
                  <a:pt x="184" y="19"/>
                </a:cubicBezTo>
                <a:cubicBezTo>
                  <a:pt x="192" y="9"/>
                  <a:pt x="162" y="4"/>
                  <a:pt x="157" y="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1" name="Freeform 167"/>
          <p:cNvSpPr>
            <a:spLocks noEditPoints="1"/>
          </p:cNvSpPr>
          <p:nvPr/>
        </p:nvSpPr>
        <p:spPr bwMode="auto">
          <a:xfrm>
            <a:off x="6743701" y="144463"/>
            <a:ext cx="896938" cy="836613"/>
          </a:xfrm>
          <a:custGeom>
            <a:avLst/>
            <a:gdLst/>
            <a:ahLst/>
            <a:cxnLst>
              <a:cxn ang="0">
                <a:pos x="735" y="466"/>
              </a:cxn>
              <a:cxn ang="0">
                <a:pos x="754" y="410"/>
              </a:cxn>
              <a:cxn ang="0">
                <a:pos x="677" y="300"/>
              </a:cxn>
              <a:cxn ang="0">
                <a:pos x="672" y="236"/>
              </a:cxn>
              <a:cxn ang="0">
                <a:pos x="668" y="0"/>
              </a:cxn>
              <a:cxn ang="0">
                <a:pos x="378" y="465"/>
              </a:cxn>
              <a:cxn ang="0">
                <a:pos x="489" y="253"/>
              </a:cxn>
              <a:cxn ang="0">
                <a:pos x="438" y="227"/>
              </a:cxn>
              <a:cxn ang="0">
                <a:pos x="365" y="159"/>
              </a:cxn>
              <a:cxn ang="0">
                <a:pos x="299" y="111"/>
              </a:cxn>
              <a:cxn ang="0">
                <a:pos x="322" y="281"/>
              </a:cxn>
              <a:cxn ang="0">
                <a:pos x="331" y="427"/>
              </a:cxn>
              <a:cxn ang="0">
                <a:pos x="327" y="387"/>
              </a:cxn>
              <a:cxn ang="0">
                <a:pos x="282" y="374"/>
              </a:cxn>
              <a:cxn ang="0">
                <a:pos x="103" y="272"/>
              </a:cxn>
              <a:cxn ang="0">
                <a:pos x="110" y="270"/>
              </a:cxn>
              <a:cxn ang="0">
                <a:pos x="136" y="260"/>
              </a:cxn>
              <a:cxn ang="0">
                <a:pos x="209" y="297"/>
              </a:cxn>
              <a:cxn ang="0">
                <a:pos x="271" y="379"/>
              </a:cxn>
              <a:cxn ang="0">
                <a:pos x="50" y="284"/>
              </a:cxn>
              <a:cxn ang="0">
                <a:pos x="27" y="302"/>
              </a:cxn>
              <a:cxn ang="0">
                <a:pos x="26" y="293"/>
              </a:cxn>
              <a:cxn ang="0">
                <a:pos x="94" y="288"/>
              </a:cxn>
              <a:cxn ang="0">
                <a:pos x="258" y="395"/>
              </a:cxn>
              <a:cxn ang="0">
                <a:pos x="264" y="434"/>
              </a:cxn>
              <a:cxn ang="0">
                <a:pos x="303" y="449"/>
              </a:cxn>
              <a:cxn ang="0">
                <a:pos x="550" y="733"/>
              </a:cxn>
              <a:cxn ang="0">
                <a:pos x="566" y="701"/>
              </a:cxn>
              <a:cxn ang="0">
                <a:pos x="707" y="682"/>
              </a:cxn>
              <a:cxn ang="0">
                <a:pos x="658" y="632"/>
              </a:cxn>
              <a:cxn ang="0">
                <a:pos x="609" y="551"/>
              </a:cxn>
              <a:cxn ang="0">
                <a:pos x="781" y="425"/>
              </a:cxn>
              <a:cxn ang="0">
                <a:pos x="680" y="696"/>
              </a:cxn>
              <a:cxn ang="0">
                <a:pos x="680" y="702"/>
              </a:cxn>
              <a:cxn ang="0">
                <a:pos x="659" y="703"/>
              </a:cxn>
              <a:cxn ang="0">
                <a:pos x="671" y="704"/>
              </a:cxn>
              <a:cxn ang="0">
                <a:pos x="659" y="703"/>
              </a:cxn>
              <a:cxn ang="0">
                <a:pos x="644" y="697"/>
              </a:cxn>
              <a:cxn ang="0">
                <a:pos x="642" y="717"/>
              </a:cxn>
              <a:cxn ang="0">
                <a:pos x="625" y="710"/>
              </a:cxn>
              <a:cxn ang="0">
                <a:pos x="594" y="707"/>
              </a:cxn>
              <a:cxn ang="0">
                <a:pos x="625" y="710"/>
              </a:cxn>
              <a:cxn ang="0">
                <a:pos x="567" y="689"/>
              </a:cxn>
              <a:cxn ang="0">
                <a:pos x="642" y="619"/>
              </a:cxn>
            </a:cxnLst>
            <a:rect l="0" t="0" r="r" b="b"/>
            <a:pathLst>
              <a:path w="810" h="755">
                <a:moveTo>
                  <a:pt x="781" y="425"/>
                </a:moveTo>
                <a:cubicBezTo>
                  <a:pt x="770" y="453"/>
                  <a:pt x="759" y="464"/>
                  <a:pt x="735" y="466"/>
                </a:cubicBezTo>
                <a:cubicBezTo>
                  <a:pt x="706" y="470"/>
                  <a:pt x="685" y="436"/>
                  <a:pt x="695" y="416"/>
                </a:cubicBezTo>
                <a:cubicBezTo>
                  <a:pt x="717" y="380"/>
                  <a:pt x="742" y="399"/>
                  <a:pt x="754" y="410"/>
                </a:cubicBezTo>
                <a:cubicBezTo>
                  <a:pt x="747" y="361"/>
                  <a:pt x="714" y="364"/>
                  <a:pt x="692" y="355"/>
                </a:cubicBezTo>
                <a:cubicBezTo>
                  <a:pt x="667" y="343"/>
                  <a:pt x="669" y="308"/>
                  <a:pt x="677" y="300"/>
                </a:cubicBezTo>
                <a:cubicBezTo>
                  <a:pt x="698" y="277"/>
                  <a:pt x="726" y="292"/>
                  <a:pt x="739" y="303"/>
                </a:cubicBezTo>
                <a:cubicBezTo>
                  <a:pt x="722" y="250"/>
                  <a:pt x="697" y="251"/>
                  <a:pt x="672" y="236"/>
                </a:cubicBezTo>
                <a:cubicBezTo>
                  <a:pt x="642" y="206"/>
                  <a:pt x="672" y="148"/>
                  <a:pt x="672" y="148"/>
                </a:cubicBezTo>
                <a:cubicBezTo>
                  <a:pt x="719" y="44"/>
                  <a:pt x="674" y="16"/>
                  <a:pt x="668" y="0"/>
                </a:cubicBezTo>
                <a:cubicBezTo>
                  <a:pt x="697" y="108"/>
                  <a:pt x="579" y="193"/>
                  <a:pt x="491" y="268"/>
                </a:cubicBezTo>
                <a:cubicBezTo>
                  <a:pt x="394" y="341"/>
                  <a:pt x="379" y="424"/>
                  <a:pt x="378" y="465"/>
                </a:cubicBezTo>
                <a:cubicBezTo>
                  <a:pt x="374" y="460"/>
                  <a:pt x="371" y="456"/>
                  <a:pt x="367" y="452"/>
                </a:cubicBezTo>
                <a:cubicBezTo>
                  <a:pt x="371" y="418"/>
                  <a:pt x="380" y="336"/>
                  <a:pt x="489" y="253"/>
                </a:cubicBezTo>
                <a:cubicBezTo>
                  <a:pt x="511" y="233"/>
                  <a:pt x="509" y="199"/>
                  <a:pt x="489" y="177"/>
                </a:cubicBezTo>
                <a:cubicBezTo>
                  <a:pt x="490" y="181"/>
                  <a:pt x="476" y="240"/>
                  <a:pt x="438" y="227"/>
                </a:cubicBezTo>
                <a:cubicBezTo>
                  <a:pt x="417" y="215"/>
                  <a:pt x="416" y="194"/>
                  <a:pt x="442" y="176"/>
                </a:cubicBezTo>
                <a:cubicBezTo>
                  <a:pt x="435" y="163"/>
                  <a:pt x="410" y="141"/>
                  <a:pt x="365" y="159"/>
                </a:cubicBezTo>
                <a:cubicBezTo>
                  <a:pt x="348" y="157"/>
                  <a:pt x="329" y="124"/>
                  <a:pt x="377" y="131"/>
                </a:cubicBezTo>
                <a:cubicBezTo>
                  <a:pt x="357" y="112"/>
                  <a:pt x="346" y="90"/>
                  <a:pt x="299" y="111"/>
                </a:cubicBezTo>
                <a:cubicBezTo>
                  <a:pt x="281" y="92"/>
                  <a:pt x="239" y="54"/>
                  <a:pt x="178" y="71"/>
                </a:cubicBezTo>
                <a:cubicBezTo>
                  <a:pt x="178" y="71"/>
                  <a:pt x="294" y="102"/>
                  <a:pt x="322" y="281"/>
                </a:cubicBezTo>
                <a:cubicBezTo>
                  <a:pt x="330" y="325"/>
                  <a:pt x="331" y="396"/>
                  <a:pt x="349" y="438"/>
                </a:cubicBezTo>
                <a:cubicBezTo>
                  <a:pt x="344" y="434"/>
                  <a:pt x="338" y="431"/>
                  <a:pt x="331" y="427"/>
                </a:cubicBezTo>
                <a:cubicBezTo>
                  <a:pt x="333" y="424"/>
                  <a:pt x="334" y="420"/>
                  <a:pt x="335" y="415"/>
                </a:cubicBezTo>
                <a:cubicBezTo>
                  <a:pt x="336" y="405"/>
                  <a:pt x="334" y="395"/>
                  <a:pt x="327" y="387"/>
                </a:cubicBezTo>
                <a:cubicBezTo>
                  <a:pt x="320" y="378"/>
                  <a:pt x="311" y="373"/>
                  <a:pt x="300" y="372"/>
                </a:cubicBezTo>
                <a:cubicBezTo>
                  <a:pt x="294" y="371"/>
                  <a:pt x="288" y="371"/>
                  <a:pt x="282" y="374"/>
                </a:cubicBezTo>
                <a:cubicBezTo>
                  <a:pt x="244" y="324"/>
                  <a:pt x="191" y="259"/>
                  <a:pt x="133" y="258"/>
                </a:cubicBezTo>
                <a:cubicBezTo>
                  <a:pt x="127" y="258"/>
                  <a:pt x="97" y="261"/>
                  <a:pt x="103" y="272"/>
                </a:cubicBezTo>
                <a:cubicBezTo>
                  <a:pt x="109" y="281"/>
                  <a:pt x="118" y="272"/>
                  <a:pt x="114" y="269"/>
                </a:cubicBezTo>
                <a:cubicBezTo>
                  <a:pt x="112" y="267"/>
                  <a:pt x="110" y="269"/>
                  <a:pt x="110" y="270"/>
                </a:cubicBezTo>
                <a:cubicBezTo>
                  <a:pt x="111" y="275"/>
                  <a:pt x="94" y="267"/>
                  <a:pt x="114" y="262"/>
                </a:cubicBezTo>
                <a:cubicBezTo>
                  <a:pt x="119" y="261"/>
                  <a:pt x="130" y="259"/>
                  <a:pt x="136" y="260"/>
                </a:cubicBezTo>
                <a:cubicBezTo>
                  <a:pt x="145" y="261"/>
                  <a:pt x="155" y="263"/>
                  <a:pt x="164" y="267"/>
                </a:cubicBezTo>
                <a:cubicBezTo>
                  <a:pt x="181" y="274"/>
                  <a:pt x="196" y="284"/>
                  <a:pt x="209" y="297"/>
                </a:cubicBezTo>
                <a:cubicBezTo>
                  <a:pt x="235" y="320"/>
                  <a:pt x="258" y="347"/>
                  <a:pt x="279" y="375"/>
                </a:cubicBezTo>
                <a:cubicBezTo>
                  <a:pt x="276" y="376"/>
                  <a:pt x="274" y="377"/>
                  <a:pt x="271" y="379"/>
                </a:cubicBezTo>
                <a:cubicBezTo>
                  <a:pt x="267" y="383"/>
                  <a:pt x="263" y="387"/>
                  <a:pt x="260" y="391"/>
                </a:cubicBezTo>
                <a:cubicBezTo>
                  <a:pt x="200" y="336"/>
                  <a:pt x="122" y="273"/>
                  <a:pt x="50" y="284"/>
                </a:cubicBezTo>
                <a:cubicBezTo>
                  <a:pt x="43" y="285"/>
                  <a:pt x="3" y="295"/>
                  <a:pt x="14" y="308"/>
                </a:cubicBezTo>
                <a:cubicBezTo>
                  <a:pt x="23" y="319"/>
                  <a:pt x="33" y="306"/>
                  <a:pt x="27" y="302"/>
                </a:cubicBezTo>
                <a:cubicBezTo>
                  <a:pt x="24" y="299"/>
                  <a:pt x="22" y="302"/>
                  <a:pt x="23" y="304"/>
                </a:cubicBezTo>
                <a:cubicBezTo>
                  <a:pt x="25" y="310"/>
                  <a:pt x="0" y="304"/>
                  <a:pt x="26" y="293"/>
                </a:cubicBezTo>
                <a:cubicBezTo>
                  <a:pt x="32" y="290"/>
                  <a:pt x="46" y="286"/>
                  <a:pt x="54" y="286"/>
                </a:cubicBezTo>
                <a:cubicBezTo>
                  <a:pt x="67" y="285"/>
                  <a:pt x="81" y="285"/>
                  <a:pt x="94" y="288"/>
                </a:cubicBezTo>
                <a:cubicBezTo>
                  <a:pt x="118" y="294"/>
                  <a:pt x="139" y="305"/>
                  <a:pt x="160" y="318"/>
                </a:cubicBezTo>
                <a:cubicBezTo>
                  <a:pt x="195" y="341"/>
                  <a:pt x="228" y="367"/>
                  <a:pt x="258" y="395"/>
                </a:cubicBezTo>
                <a:cubicBezTo>
                  <a:pt x="257" y="398"/>
                  <a:pt x="256" y="401"/>
                  <a:pt x="256" y="405"/>
                </a:cubicBezTo>
                <a:cubicBezTo>
                  <a:pt x="254" y="416"/>
                  <a:pt x="257" y="425"/>
                  <a:pt x="264" y="434"/>
                </a:cubicBezTo>
                <a:cubicBezTo>
                  <a:pt x="270" y="442"/>
                  <a:pt x="279" y="447"/>
                  <a:pt x="290" y="449"/>
                </a:cubicBezTo>
                <a:cubicBezTo>
                  <a:pt x="294" y="450"/>
                  <a:pt x="299" y="449"/>
                  <a:pt x="303" y="449"/>
                </a:cubicBezTo>
                <a:cubicBezTo>
                  <a:pt x="295" y="489"/>
                  <a:pt x="312" y="528"/>
                  <a:pt x="391" y="571"/>
                </a:cubicBezTo>
                <a:cubicBezTo>
                  <a:pt x="486" y="616"/>
                  <a:pt x="505" y="661"/>
                  <a:pt x="550" y="733"/>
                </a:cubicBezTo>
                <a:cubicBezTo>
                  <a:pt x="530" y="687"/>
                  <a:pt x="510" y="650"/>
                  <a:pt x="490" y="619"/>
                </a:cubicBezTo>
                <a:cubicBezTo>
                  <a:pt x="510" y="639"/>
                  <a:pt x="559" y="734"/>
                  <a:pt x="566" y="701"/>
                </a:cubicBezTo>
                <a:cubicBezTo>
                  <a:pt x="590" y="717"/>
                  <a:pt x="598" y="755"/>
                  <a:pt x="648" y="729"/>
                </a:cubicBezTo>
                <a:cubicBezTo>
                  <a:pt x="634" y="731"/>
                  <a:pt x="699" y="702"/>
                  <a:pt x="707" y="682"/>
                </a:cubicBezTo>
                <a:cubicBezTo>
                  <a:pt x="692" y="683"/>
                  <a:pt x="631" y="690"/>
                  <a:pt x="621" y="648"/>
                </a:cubicBezTo>
                <a:cubicBezTo>
                  <a:pt x="617" y="624"/>
                  <a:pt x="645" y="615"/>
                  <a:pt x="658" y="632"/>
                </a:cubicBezTo>
                <a:cubicBezTo>
                  <a:pt x="658" y="632"/>
                  <a:pt x="658" y="575"/>
                  <a:pt x="597" y="549"/>
                </a:cubicBezTo>
                <a:cubicBezTo>
                  <a:pt x="601" y="550"/>
                  <a:pt x="605" y="551"/>
                  <a:pt x="609" y="551"/>
                </a:cubicBezTo>
                <a:cubicBezTo>
                  <a:pt x="673" y="563"/>
                  <a:pt x="725" y="561"/>
                  <a:pt x="753" y="540"/>
                </a:cubicBezTo>
                <a:cubicBezTo>
                  <a:pt x="810" y="497"/>
                  <a:pt x="790" y="439"/>
                  <a:pt x="781" y="425"/>
                </a:cubicBezTo>
                <a:close/>
                <a:moveTo>
                  <a:pt x="677" y="699"/>
                </a:moveTo>
                <a:cubicBezTo>
                  <a:pt x="677" y="697"/>
                  <a:pt x="678" y="696"/>
                  <a:pt x="680" y="696"/>
                </a:cubicBezTo>
                <a:cubicBezTo>
                  <a:pt x="682" y="696"/>
                  <a:pt x="684" y="698"/>
                  <a:pt x="683" y="699"/>
                </a:cubicBezTo>
                <a:cubicBezTo>
                  <a:pt x="683" y="701"/>
                  <a:pt x="682" y="703"/>
                  <a:pt x="680" y="702"/>
                </a:cubicBezTo>
                <a:cubicBezTo>
                  <a:pt x="678" y="702"/>
                  <a:pt x="676" y="701"/>
                  <a:pt x="677" y="699"/>
                </a:cubicBezTo>
                <a:close/>
                <a:moveTo>
                  <a:pt x="659" y="703"/>
                </a:moveTo>
                <a:cubicBezTo>
                  <a:pt x="659" y="699"/>
                  <a:pt x="662" y="697"/>
                  <a:pt x="666" y="697"/>
                </a:cubicBezTo>
                <a:cubicBezTo>
                  <a:pt x="669" y="698"/>
                  <a:pt x="672" y="701"/>
                  <a:pt x="671" y="704"/>
                </a:cubicBezTo>
                <a:cubicBezTo>
                  <a:pt x="671" y="707"/>
                  <a:pt x="668" y="710"/>
                  <a:pt x="665" y="709"/>
                </a:cubicBezTo>
                <a:cubicBezTo>
                  <a:pt x="661" y="709"/>
                  <a:pt x="659" y="706"/>
                  <a:pt x="659" y="703"/>
                </a:cubicBezTo>
                <a:close/>
                <a:moveTo>
                  <a:pt x="633" y="706"/>
                </a:moveTo>
                <a:cubicBezTo>
                  <a:pt x="634" y="700"/>
                  <a:pt x="639" y="696"/>
                  <a:pt x="644" y="697"/>
                </a:cubicBezTo>
                <a:cubicBezTo>
                  <a:pt x="650" y="697"/>
                  <a:pt x="654" y="702"/>
                  <a:pt x="654" y="708"/>
                </a:cubicBezTo>
                <a:cubicBezTo>
                  <a:pt x="653" y="713"/>
                  <a:pt x="648" y="717"/>
                  <a:pt x="642" y="717"/>
                </a:cubicBezTo>
                <a:cubicBezTo>
                  <a:pt x="637" y="716"/>
                  <a:pt x="633" y="711"/>
                  <a:pt x="633" y="706"/>
                </a:cubicBezTo>
                <a:close/>
                <a:moveTo>
                  <a:pt x="625" y="710"/>
                </a:moveTo>
                <a:cubicBezTo>
                  <a:pt x="624" y="719"/>
                  <a:pt x="617" y="725"/>
                  <a:pt x="608" y="724"/>
                </a:cubicBezTo>
                <a:cubicBezTo>
                  <a:pt x="599" y="724"/>
                  <a:pt x="593" y="716"/>
                  <a:pt x="594" y="707"/>
                </a:cubicBezTo>
                <a:cubicBezTo>
                  <a:pt x="595" y="699"/>
                  <a:pt x="602" y="693"/>
                  <a:pt x="611" y="694"/>
                </a:cubicBezTo>
                <a:cubicBezTo>
                  <a:pt x="620" y="694"/>
                  <a:pt x="626" y="702"/>
                  <a:pt x="625" y="710"/>
                </a:cubicBezTo>
                <a:close/>
                <a:moveTo>
                  <a:pt x="642" y="619"/>
                </a:moveTo>
                <a:cubicBezTo>
                  <a:pt x="537" y="580"/>
                  <a:pt x="567" y="689"/>
                  <a:pt x="567" y="689"/>
                </a:cubicBezTo>
                <a:cubicBezTo>
                  <a:pt x="474" y="613"/>
                  <a:pt x="537" y="573"/>
                  <a:pt x="537" y="573"/>
                </a:cubicBezTo>
                <a:cubicBezTo>
                  <a:pt x="594" y="536"/>
                  <a:pt x="630" y="589"/>
                  <a:pt x="642" y="61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2" name="Freeform 168"/>
          <p:cNvSpPr>
            <a:spLocks/>
          </p:cNvSpPr>
          <p:nvPr/>
        </p:nvSpPr>
        <p:spPr bwMode="auto">
          <a:xfrm>
            <a:off x="7267576" y="738188"/>
            <a:ext cx="187325" cy="169863"/>
          </a:xfrm>
          <a:custGeom>
            <a:avLst/>
            <a:gdLst/>
            <a:ahLst/>
            <a:cxnLst>
              <a:cxn ang="0">
                <a:pos x="63" y="37"/>
              </a:cxn>
              <a:cxn ang="0">
                <a:pos x="93" y="153"/>
              </a:cxn>
              <a:cxn ang="0">
                <a:pos x="168" y="83"/>
              </a:cxn>
              <a:cxn ang="0">
                <a:pos x="63" y="37"/>
              </a:cxn>
            </a:cxnLst>
            <a:rect l="0" t="0" r="r" b="b"/>
            <a:pathLst>
              <a:path w="168" h="153">
                <a:moveTo>
                  <a:pt x="63" y="37"/>
                </a:moveTo>
                <a:cubicBezTo>
                  <a:pt x="63" y="37"/>
                  <a:pt x="0" y="77"/>
                  <a:pt x="93" y="153"/>
                </a:cubicBezTo>
                <a:cubicBezTo>
                  <a:pt x="93" y="153"/>
                  <a:pt x="63" y="44"/>
                  <a:pt x="168" y="83"/>
                </a:cubicBezTo>
                <a:cubicBezTo>
                  <a:pt x="156" y="53"/>
                  <a:pt x="120" y="0"/>
                  <a:pt x="63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3" name="Freeform 169"/>
          <p:cNvSpPr>
            <a:spLocks/>
          </p:cNvSpPr>
          <p:nvPr/>
        </p:nvSpPr>
        <p:spPr bwMode="auto">
          <a:xfrm>
            <a:off x="7400926" y="911225"/>
            <a:ext cx="36513" cy="36513"/>
          </a:xfrm>
          <a:custGeom>
            <a:avLst/>
            <a:gdLst/>
            <a:ahLst/>
            <a:cxnLst>
              <a:cxn ang="0">
                <a:pos x="18" y="1"/>
              </a:cxn>
              <a:cxn ang="0">
                <a:pos x="1" y="14"/>
              </a:cxn>
              <a:cxn ang="0">
                <a:pos x="15" y="31"/>
              </a:cxn>
              <a:cxn ang="0">
                <a:pos x="32" y="17"/>
              </a:cxn>
              <a:cxn ang="0">
                <a:pos x="18" y="1"/>
              </a:cxn>
            </a:cxnLst>
            <a:rect l="0" t="0" r="r" b="b"/>
            <a:pathLst>
              <a:path w="33" h="32">
                <a:moveTo>
                  <a:pt x="18" y="1"/>
                </a:moveTo>
                <a:cubicBezTo>
                  <a:pt x="9" y="0"/>
                  <a:pt x="2" y="6"/>
                  <a:pt x="1" y="14"/>
                </a:cubicBezTo>
                <a:cubicBezTo>
                  <a:pt x="0" y="23"/>
                  <a:pt x="6" y="31"/>
                  <a:pt x="15" y="31"/>
                </a:cubicBezTo>
                <a:cubicBezTo>
                  <a:pt x="24" y="32"/>
                  <a:pt x="31" y="26"/>
                  <a:pt x="32" y="17"/>
                </a:cubicBezTo>
                <a:cubicBezTo>
                  <a:pt x="33" y="9"/>
                  <a:pt x="27" y="1"/>
                  <a:pt x="1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4" name="Freeform 170"/>
          <p:cNvSpPr>
            <a:spLocks/>
          </p:cNvSpPr>
          <p:nvPr/>
        </p:nvSpPr>
        <p:spPr bwMode="auto">
          <a:xfrm>
            <a:off x="7443789" y="914400"/>
            <a:ext cx="23813" cy="23813"/>
          </a:xfrm>
          <a:custGeom>
            <a:avLst/>
            <a:gdLst/>
            <a:ahLst/>
            <a:cxnLst>
              <a:cxn ang="0">
                <a:pos x="9" y="21"/>
              </a:cxn>
              <a:cxn ang="0">
                <a:pos x="21" y="12"/>
              </a:cxn>
              <a:cxn ang="0">
                <a:pos x="11" y="1"/>
              </a:cxn>
              <a:cxn ang="0">
                <a:pos x="0" y="10"/>
              </a:cxn>
              <a:cxn ang="0">
                <a:pos x="9" y="21"/>
              </a:cxn>
            </a:cxnLst>
            <a:rect l="0" t="0" r="r" b="b"/>
            <a:pathLst>
              <a:path w="21" h="21">
                <a:moveTo>
                  <a:pt x="9" y="21"/>
                </a:moveTo>
                <a:cubicBezTo>
                  <a:pt x="15" y="21"/>
                  <a:pt x="20" y="17"/>
                  <a:pt x="21" y="12"/>
                </a:cubicBezTo>
                <a:cubicBezTo>
                  <a:pt x="21" y="6"/>
                  <a:pt x="17" y="1"/>
                  <a:pt x="11" y="1"/>
                </a:cubicBezTo>
                <a:cubicBezTo>
                  <a:pt x="6" y="0"/>
                  <a:pt x="1" y="4"/>
                  <a:pt x="0" y="10"/>
                </a:cubicBezTo>
                <a:cubicBezTo>
                  <a:pt x="0" y="15"/>
                  <a:pt x="4" y="20"/>
                  <a:pt x="9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5" name="Freeform 171"/>
          <p:cNvSpPr>
            <a:spLocks/>
          </p:cNvSpPr>
          <p:nvPr/>
        </p:nvSpPr>
        <p:spPr bwMode="auto">
          <a:xfrm>
            <a:off x="7473951" y="915988"/>
            <a:ext cx="14288" cy="14288"/>
          </a:xfrm>
          <a:custGeom>
            <a:avLst/>
            <a:gdLst/>
            <a:ahLst/>
            <a:cxnLst>
              <a:cxn ang="0">
                <a:pos x="6" y="12"/>
              </a:cxn>
              <a:cxn ang="0">
                <a:pos x="12" y="7"/>
              </a:cxn>
              <a:cxn ang="0">
                <a:pos x="7" y="0"/>
              </a:cxn>
              <a:cxn ang="0">
                <a:pos x="0" y="6"/>
              </a:cxn>
              <a:cxn ang="0">
                <a:pos x="6" y="12"/>
              </a:cxn>
            </a:cxnLst>
            <a:rect l="0" t="0" r="r" b="b"/>
            <a:pathLst>
              <a:path w="13" h="13">
                <a:moveTo>
                  <a:pt x="6" y="12"/>
                </a:moveTo>
                <a:cubicBezTo>
                  <a:pt x="9" y="13"/>
                  <a:pt x="12" y="10"/>
                  <a:pt x="12" y="7"/>
                </a:cubicBezTo>
                <a:cubicBezTo>
                  <a:pt x="13" y="4"/>
                  <a:pt x="10" y="1"/>
                  <a:pt x="7" y="0"/>
                </a:cubicBezTo>
                <a:cubicBezTo>
                  <a:pt x="3" y="0"/>
                  <a:pt x="0" y="2"/>
                  <a:pt x="0" y="6"/>
                </a:cubicBezTo>
                <a:cubicBezTo>
                  <a:pt x="0" y="9"/>
                  <a:pt x="2" y="12"/>
                  <a:pt x="6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6" name="Freeform 172"/>
          <p:cNvSpPr>
            <a:spLocks/>
          </p:cNvSpPr>
          <p:nvPr/>
        </p:nvSpPr>
        <p:spPr bwMode="auto">
          <a:xfrm>
            <a:off x="7491414" y="914400"/>
            <a:ext cx="9525" cy="7938"/>
          </a:xfrm>
          <a:custGeom>
            <a:avLst/>
            <a:gdLst/>
            <a:ahLst/>
            <a:cxnLst>
              <a:cxn ang="0">
                <a:pos x="4" y="6"/>
              </a:cxn>
              <a:cxn ang="0">
                <a:pos x="7" y="3"/>
              </a:cxn>
              <a:cxn ang="0">
                <a:pos x="4" y="0"/>
              </a:cxn>
              <a:cxn ang="0">
                <a:pos x="1" y="3"/>
              </a:cxn>
              <a:cxn ang="0">
                <a:pos x="4" y="6"/>
              </a:cxn>
            </a:cxnLst>
            <a:rect l="0" t="0" r="r" b="b"/>
            <a:pathLst>
              <a:path w="8" h="7">
                <a:moveTo>
                  <a:pt x="4" y="6"/>
                </a:moveTo>
                <a:cubicBezTo>
                  <a:pt x="6" y="7"/>
                  <a:pt x="7" y="5"/>
                  <a:pt x="7" y="3"/>
                </a:cubicBezTo>
                <a:cubicBezTo>
                  <a:pt x="8" y="2"/>
                  <a:pt x="6" y="0"/>
                  <a:pt x="4" y="0"/>
                </a:cubicBezTo>
                <a:cubicBezTo>
                  <a:pt x="2" y="0"/>
                  <a:pt x="1" y="1"/>
                  <a:pt x="1" y="3"/>
                </a:cubicBezTo>
                <a:cubicBezTo>
                  <a:pt x="0" y="5"/>
                  <a:pt x="2" y="6"/>
                  <a:pt x="4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7" name="Freeform 173"/>
          <p:cNvSpPr>
            <a:spLocks/>
          </p:cNvSpPr>
          <p:nvPr/>
        </p:nvSpPr>
        <p:spPr bwMode="auto">
          <a:xfrm>
            <a:off x="7204076" y="577850"/>
            <a:ext cx="150813" cy="142875"/>
          </a:xfrm>
          <a:custGeom>
            <a:avLst/>
            <a:gdLst/>
            <a:ahLst/>
            <a:cxnLst>
              <a:cxn ang="0">
                <a:pos x="21" y="114"/>
              </a:cxn>
              <a:cxn ang="0">
                <a:pos x="58" y="13"/>
              </a:cxn>
              <a:cxn ang="0">
                <a:pos x="49" y="44"/>
              </a:cxn>
              <a:cxn ang="0">
                <a:pos x="136" y="27"/>
              </a:cxn>
              <a:cxn ang="0">
                <a:pos x="71" y="64"/>
              </a:cxn>
              <a:cxn ang="0">
                <a:pos x="104" y="50"/>
              </a:cxn>
              <a:cxn ang="0">
                <a:pos x="21" y="114"/>
              </a:cxn>
            </a:cxnLst>
            <a:rect l="0" t="0" r="r" b="b"/>
            <a:pathLst>
              <a:path w="136" h="130">
                <a:moveTo>
                  <a:pt x="21" y="114"/>
                </a:moveTo>
                <a:cubicBezTo>
                  <a:pt x="21" y="114"/>
                  <a:pt x="0" y="50"/>
                  <a:pt x="58" y="13"/>
                </a:cubicBezTo>
                <a:cubicBezTo>
                  <a:pt x="51" y="25"/>
                  <a:pt x="46" y="39"/>
                  <a:pt x="49" y="44"/>
                </a:cubicBezTo>
                <a:cubicBezTo>
                  <a:pt x="62" y="30"/>
                  <a:pt x="89" y="0"/>
                  <a:pt x="136" y="27"/>
                </a:cubicBezTo>
                <a:cubicBezTo>
                  <a:pt x="116" y="25"/>
                  <a:pt x="81" y="25"/>
                  <a:pt x="71" y="64"/>
                </a:cubicBezTo>
                <a:cubicBezTo>
                  <a:pt x="85" y="60"/>
                  <a:pt x="95" y="65"/>
                  <a:pt x="104" y="50"/>
                </a:cubicBezTo>
                <a:cubicBezTo>
                  <a:pt x="104" y="61"/>
                  <a:pt x="95" y="130"/>
                  <a:pt x="21" y="1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8" name="Freeform 174"/>
          <p:cNvSpPr>
            <a:spLocks/>
          </p:cNvSpPr>
          <p:nvPr/>
        </p:nvSpPr>
        <p:spPr bwMode="auto">
          <a:xfrm>
            <a:off x="7197726" y="522288"/>
            <a:ext cx="192088" cy="203200"/>
          </a:xfrm>
          <a:custGeom>
            <a:avLst/>
            <a:gdLst/>
            <a:ahLst/>
            <a:cxnLst>
              <a:cxn ang="0">
                <a:pos x="17" y="184"/>
              </a:cxn>
              <a:cxn ang="0">
                <a:pos x="30" y="76"/>
              </a:cxn>
              <a:cxn ang="0">
                <a:pos x="129" y="44"/>
              </a:cxn>
              <a:cxn ang="0">
                <a:pos x="129" y="149"/>
              </a:cxn>
              <a:cxn ang="0">
                <a:pos x="161" y="57"/>
              </a:cxn>
              <a:cxn ang="0">
                <a:pos x="55" y="16"/>
              </a:cxn>
              <a:cxn ang="0">
                <a:pos x="1" y="111"/>
              </a:cxn>
              <a:cxn ang="0">
                <a:pos x="17" y="184"/>
              </a:cxn>
            </a:cxnLst>
            <a:rect l="0" t="0" r="r" b="b"/>
            <a:pathLst>
              <a:path w="173" h="184">
                <a:moveTo>
                  <a:pt x="17" y="184"/>
                </a:moveTo>
                <a:cubicBezTo>
                  <a:pt x="17" y="184"/>
                  <a:pt x="3" y="129"/>
                  <a:pt x="30" y="76"/>
                </a:cubicBezTo>
                <a:cubicBezTo>
                  <a:pt x="43" y="53"/>
                  <a:pt x="83" y="16"/>
                  <a:pt x="129" y="44"/>
                </a:cubicBezTo>
                <a:cubicBezTo>
                  <a:pt x="149" y="61"/>
                  <a:pt x="170" y="104"/>
                  <a:pt x="129" y="149"/>
                </a:cubicBezTo>
                <a:cubicBezTo>
                  <a:pt x="147" y="139"/>
                  <a:pt x="173" y="120"/>
                  <a:pt x="161" y="57"/>
                </a:cubicBezTo>
                <a:cubicBezTo>
                  <a:pt x="147" y="11"/>
                  <a:pt x="99" y="0"/>
                  <a:pt x="55" y="16"/>
                </a:cubicBezTo>
                <a:cubicBezTo>
                  <a:pt x="13" y="36"/>
                  <a:pt x="0" y="64"/>
                  <a:pt x="1" y="111"/>
                </a:cubicBezTo>
                <a:cubicBezTo>
                  <a:pt x="5" y="159"/>
                  <a:pt x="11" y="178"/>
                  <a:pt x="17" y="18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19" name="Freeform 175"/>
          <p:cNvSpPr>
            <a:spLocks/>
          </p:cNvSpPr>
          <p:nvPr/>
        </p:nvSpPr>
        <p:spPr bwMode="auto">
          <a:xfrm>
            <a:off x="7191376" y="365125"/>
            <a:ext cx="266700" cy="215900"/>
          </a:xfrm>
          <a:custGeom>
            <a:avLst/>
            <a:gdLst/>
            <a:ahLst/>
            <a:cxnLst>
              <a:cxn ang="0">
                <a:pos x="8" y="196"/>
              </a:cxn>
              <a:cxn ang="0">
                <a:pos x="112" y="82"/>
              </a:cxn>
              <a:cxn ang="0">
                <a:pos x="239" y="0"/>
              </a:cxn>
              <a:cxn ang="0">
                <a:pos x="141" y="114"/>
              </a:cxn>
              <a:cxn ang="0">
                <a:pos x="8" y="196"/>
              </a:cxn>
            </a:cxnLst>
            <a:rect l="0" t="0" r="r" b="b"/>
            <a:pathLst>
              <a:path w="240" h="196">
                <a:moveTo>
                  <a:pt x="8" y="196"/>
                </a:moveTo>
                <a:cubicBezTo>
                  <a:pt x="8" y="196"/>
                  <a:pt x="0" y="116"/>
                  <a:pt x="112" y="82"/>
                </a:cubicBezTo>
                <a:cubicBezTo>
                  <a:pt x="152" y="72"/>
                  <a:pt x="194" y="122"/>
                  <a:pt x="239" y="0"/>
                </a:cubicBezTo>
                <a:cubicBezTo>
                  <a:pt x="240" y="31"/>
                  <a:pt x="240" y="109"/>
                  <a:pt x="141" y="114"/>
                </a:cubicBezTo>
                <a:cubicBezTo>
                  <a:pt x="91" y="115"/>
                  <a:pt x="56" y="118"/>
                  <a:pt x="8" y="19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0" name="Freeform 176"/>
          <p:cNvSpPr>
            <a:spLocks/>
          </p:cNvSpPr>
          <p:nvPr/>
        </p:nvSpPr>
        <p:spPr bwMode="auto">
          <a:xfrm>
            <a:off x="7356476" y="420688"/>
            <a:ext cx="123825" cy="171450"/>
          </a:xfrm>
          <a:custGeom>
            <a:avLst/>
            <a:gdLst/>
            <a:ahLst/>
            <a:cxnLst>
              <a:cxn ang="0">
                <a:pos x="95" y="0"/>
              </a:cxn>
              <a:cxn ang="0">
                <a:pos x="0" y="71"/>
              </a:cxn>
              <a:cxn ang="0">
                <a:pos x="95" y="0"/>
              </a:cxn>
            </a:cxnLst>
            <a:rect l="0" t="0" r="r" b="b"/>
            <a:pathLst>
              <a:path w="111" h="154">
                <a:moveTo>
                  <a:pt x="95" y="0"/>
                </a:moveTo>
                <a:cubicBezTo>
                  <a:pt x="95" y="0"/>
                  <a:pt x="85" y="70"/>
                  <a:pt x="0" y="71"/>
                </a:cubicBezTo>
                <a:cubicBezTo>
                  <a:pt x="16" y="82"/>
                  <a:pt x="111" y="154"/>
                  <a:pt x="9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1" name="Freeform 177"/>
          <p:cNvSpPr>
            <a:spLocks/>
          </p:cNvSpPr>
          <p:nvPr/>
        </p:nvSpPr>
        <p:spPr bwMode="auto">
          <a:xfrm>
            <a:off x="7240589" y="566738"/>
            <a:ext cx="228600" cy="195263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0" y="137"/>
              </a:cxn>
              <a:cxn ang="0">
                <a:pos x="138" y="0"/>
              </a:cxn>
            </a:cxnLst>
            <a:rect l="0" t="0" r="r" b="b"/>
            <a:pathLst>
              <a:path w="206" h="176">
                <a:moveTo>
                  <a:pt x="138" y="0"/>
                </a:moveTo>
                <a:cubicBezTo>
                  <a:pt x="138" y="0"/>
                  <a:pt x="167" y="149"/>
                  <a:pt x="0" y="137"/>
                </a:cubicBezTo>
                <a:cubicBezTo>
                  <a:pt x="36" y="149"/>
                  <a:pt x="206" y="176"/>
                  <a:pt x="13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2" name="Freeform 178"/>
          <p:cNvSpPr>
            <a:spLocks/>
          </p:cNvSpPr>
          <p:nvPr/>
        </p:nvSpPr>
        <p:spPr bwMode="auto">
          <a:xfrm>
            <a:off x="7073901" y="314325"/>
            <a:ext cx="188913" cy="187325"/>
          </a:xfrm>
          <a:custGeom>
            <a:avLst/>
            <a:gdLst/>
            <a:ahLst/>
            <a:cxnLst>
              <a:cxn ang="0">
                <a:pos x="0" y="22"/>
              </a:cxn>
              <a:cxn ang="0">
                <a:pos x="94" y="168"/>
              </a:cxn>
              <a:cxn ang="0">
                <a:pos x="0" y="22"/>
              </a:cxn>
            </a:cxnLst>
            <a:rect l="0" t="0" r="r" b="b"/>
            <a:pathLst>
              <a:path w="171" h="168">
                <a:moveTo>
                  <a:pt x="0" y="22"/>
                </a:moveTo>
                <a:cubicBezTo>
                  <a:pt x="0" y="22"/>
                  <a:pt x="139" y="28"/>
                  <a:pt x="94" y="168"/>
                </a:cubicBezTo>
                <a:cubicBezTo>
                  <a:pt x="112" y="140"/>
                  <a:pt x="171" y="0"/>
                  <a:pt x="0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3" name="Freeform 179"/>
          <p:cNvSpPr>
            <a:spLocks/>
          </p:cNvSpPr>
          <p:nvPr/>
        </p:nvSpPr>
        <p:spPr bwMode="auto">
          <a:xfrm>
            <a:off x="7375526" y="592138"/>
            <a:ext cx="96838" cy="133350"/>
          </a:xfrm>
          <a:custGeom>
            <a:avLst/>
            <a:gdLst/>
            <a:ahLst/>
            <a:cxnLst>
              <a:cxn ang="0">
                <a:pos x="0" y="121"/>
              </a:cxn>
              <a:cxn ang="0">
                <a:pos x="48" y="33"/>
              </a:cxn>
              <a:cxn ang="0">
                <a:pos x="87" y="0"/>
              </a:cxn>
              <a:cxn ang="0">
                <a:pos x="0" y="121"/>
              </a:cxn>
            </a:cxnLst>
            <a:rect l="0" t="0" r="r" b="b"/>
            <a:pathLst>
              <a:path w="87" h="121">
                <a:moveTo>
                  <a:pt x="0" y="121"/>
                </a:moveTo>
                <a:cubicBezTo>
                  <a:pt x="0" y="121"/>
                  <a:pt x="60" y="84"/>
                  <a:pt x="48" y="33"/>
                </a:cubicBezTo>
                <a:cubicBezTo>
                  <a:pt x="64" y="21"/>
                  <a:pt x="87" y="0"/>
                  <a:pt x="87" y="0"/>
                </a:cubicBezTo>
                <a:cubicBezTo>
                  <a:pt x="87" y="0"/>
                  <a:pt x="78" y="100"/>
                  <a:pt x="0" y="1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4" name="Freeform 180"/>
          <p:cNvSpPr>
            <a:spLocks/>
          </p:cNvSpPr>
          <p:nvPr/>
        </p:nvSpPr>
        <p:spPr bwMode="auto">
          <a:xfrm>
            <a:off x="7354889" y="395288"/>
            <a:ext cx="73025" cy="50800"/>
          </a:xfrm>
          <a:custGeom>
            <a:avLst/>
            <a:gdLst/>
            <a:ahLst/>
            <a:cxnLst>
              <a:cxn ang="0">
                <a:pos x="62" y="8"/>
              </a:cxn>
              <a:cxn ang="0">
                <a:pos x="27" y="9"/>
              </a:cxn>
              <a:cxn ang="0">
                <a:pos x="3" y="39"/>
              </a:cxn>
              <a:cxn ang="0">
                <a:pos x="38" y="37"/>
              </a:cxn>
              <a:cxn ang="0">
                <a:pos x="62" y="8"/>
              </a:cxn>
            </a:cxnLst>
            <a:rect l="0" t="0" r="r" b="b"/>
            <a:pathLst>
              <a:path w="66" h="46">
                <a:moveTo>
                  <a:pt x="62" y="8"/>
                </a:moveTo>
                <a:cubicBezTo>
                  <a:pt x="59" y="0"/>
                  <a:pt x="43" y="1"/>
                  <a:pt x="27" y="9"/>
                </a:cubicBezTo>
                <a:cubicBezTo>
                  <a:pt x="10" y="18"/>
                  <a:pt x="0" y="31"/>
                  <a:pt x="3" y="39"/>
                </a:cubicBezTo>
                <a:cubicBezTo>
                  <a:pt x="6" y="46"/>
                  <a:pt x="22" y="46"/>
                  <a:pt x="38" y="37"/>
                </a:cubicBezTo>
                <a:cubicBezTo>
                  <a:pt x="55" y="29"/>
                  <a:pt x="66" y="15"/>
                  <a:pt x="62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5" name="Freeform 181"/>
          <p:cNvSpPr>
            <a:spLocks/>
          </p:cNvSpPr>
          <p:nvPr/>
        </p:nvSpPr>
        <p:spPr bwMode="auto">
          <a:xfrm>
            <a:off x="7110414" y="377825"/>
            <a:ext cx="57150" cy="206375"/>
          </a:xfrm>
          <a:custGeom>
            <a:avLst/>
            <a:gdLst/>
            <a:ahLst/>
            <a:cxnLst>
              <a:cxn ang="0">
                <a:pos x="30" y="186"/>
              </a:cxn>
              <a:cxn ang="0">
                <a:pos x="50" y="96"/>
              </a:cxn>
              <a:cxn ang="0">
                <a:pos x="30" y="75"/>
              </a:cxn>
              <a:cxn ang="0">
                <a:pos x="14" y="71"/>
              </a:cxn>
              <a:cxn ang="0">
                <a:pos x="1" y="79"/>
              </a:cxn>
              <a:cxn ang="0">
                <a:pos x="30" y="186"/>
              </a:cxn>
            </a:cxnLst>
            <a:rect l="0" t="0" r="r" b="b"/>
            <a:pathLst>
              <a:path w="51" h="186">
                <a:moveTo>
                  <a:pt x="30" y="186"/>
                </a:moveTo>
                <a:cubicBezTo>
                  <a:pt x="30" y="186"/>
                  <a:pt x="46" y="169"/>
                  <a:pt x="50" y="96"/>
                </a:cubicBezTo>
                <a:cubicBezTo>
                  <a:pt x="51" y="37"/>
                  <a:pt x="41" y="24"/>
                  <a:pt x="30" y="75"/>
                </a:cubicBezTo>
                <a:cubicBezTo>
                  <a:pt x="30" y="37"/>
                  <a:pt x="15" y="0"/>
                  <a:pt x="14" y="71"/>
                </a:cubicBezTo>
                <a:cubicBezTo>
                  <a:pt x="6" y="57"/>
                  <a:pt x="0" y="56"/>
                  <a:pt x="1" y="79"/>
                </a:cubicBezTo>
                <a:cubicBezTo>
                  <a:pt x="1" y="90"/>
                  <a:pt x="11" y="153"/>
                  <a:pt x="30" y="18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6" name="Oval 182"/>
          <p:cNvSpPr>
            <a:spLocks noChangeArrowheads="1"/>
          </p:cNvSpPr>
          <p:nvPr/>
        </p:nvSpPr>
        <p:spPr bwMode="auto">
          <a:xfrm>
            <a:off x="7054851" y="288925"/>
            <a:ext cx="33338" cy="333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7" name="Oval 183"/>
          <p:cNvSpPr>
            <a:spLocks noChangeArrowheads="1"/>
          </p:cNvSpPr>
          <p:nvPr/>
        </p:nvSpPr>
        <p:spPr bwMode="auto">
          <a:xfrm>
            <a:off x="7032626" y="258763"/>
            <a:ext cx="28575" cy="285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8" name="Oval 184"/>
          <p:cNvSpPr>
            <a:spLocks noChangeArrowheads="1"/>
          </p:cNvSpPr>
          <p:nvPr/>
        </p:nvSpPr>
        <p:spPr bwMode="auto">
          <a:xfrm>
            <a:off x="7011989" y="241300"/>
            <a:ext cx="23813" cy="222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29" name="Oval 185"/>
          <p:cNvSpPr>
            <a:spLocks noChangeArrowheads="1"/>
          </p:cNvSpPr>
          <p:nvPr/>
        </p:nvSpPr>
        <p:spPr bwMode="auto">
          <a:xfrm>
            <a:off x="6992939" y="227013"/>
            <a:ext cx="19050" cy="1905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0" name="Oval 186"/>
          <p:cNvSpPr>
            <a:spLocks noChangeArrowheads="1"/>
          </p:cNvSpPr>
          <p:nvPr/>
        </p:nvSpPr>
        <p:spPr bwMode="auto">
          <a:xfrm>
            <a:off x="6975476" y="222250"/>
            <a:ext cx="12700" cy="142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1" name="Freeform 187"/>
          <p:cNvSpPr>
            <a:spLocks/>
          </p:cNvSpPr>
          <p:nvPr/>
        </p:nvSpPr>
        <p:spPr bwMode="auto">
          <a:xfrm>
            <a:off x="5775326" y="3800475"/>
            <a:ext cx="669925" cy="658813"/>
          </a:xfrm>
          <a:custGeom>
            <a:avLst/>
            <a:gdLst/>
            <a:ahLst/>
            <a:cxnLst>
              <a:cxn ang="0">
                <a:pos x="553" y="20"/>
              </a:cxn>
              <a:cxn ang="0">
                <a:pos x="321" y="163"/>
              </a:cxn>
              <a:cxn ang="0">
                <a:pos x="312" y="171"/>
              </a:cxn>
              <a:cxn ang="0">
                <a:pos x="316" y="157"/>
              </a:cxn>
              <a:cxn ang="0">
                <a:pos x="312" y="146"/>
              </a:cxn>
              <a:cxn ang="0">
                <a:pos x="292" y="147"/>
              </a:cxn>
              <a:cxn ang="0">
                <a:pos x="289" y="157"/>
              </a:cxn>
              <a:cxn ang="0">
                <a:pos x="293" y="171"/>
              </a:cxn>
              <a:cxn ang="0">
                <a:pos x="284" y="163"/>
              </a:cxn>
              <a:cxn ang="0">
                <a:pos x="52" y="20"/>
              </a:cxn>
              <a:cxn ang="0">
                <a:pos x="33" y="118"/>
              </a:cxn>
              <a:cxn ang="0">
                <a:pos x="24" y="59"/>
              </a:cxn>
              <a:cxn ang="0">
                <a:pos x="89" y="109"/>
              </a:cxn>
              <a:cxn ang="0">
                <a:pos x="138" y="203"/>
              </a:cxn>
              <a:cxn ang="0">
                <a:pos x="183" y="201"/>
              </a:cxn>
              <a:cxn ang="0">
                <a:pos x="127" y="293"/>
              </a:cxn>
              <a:cxn ang="0">
                <a:pos x="140" y="297"/>
              </a:cxn>
              <a:cxn ang="0">
                <a:pos x="170" y="375"/>
              </a:cxn>
              <a:cxn ang="0">
                <a:pos x="76" y="580"/>
              </a:cxn>
              <a:cxn ang="0">
                <a:pos x="95" y="561"/>
              </a:cxn>
              <a:cxn ang="0">
                <a:pos x="175" y="393"/>
              </a:cxn>
              <a:cxn ang="0">
                <a:pos x="217" y="373"/>
              </a:cxn>
              <a:cxn ang="0">
                <a:pos x="249" y="361"/>
              </a:cxn>
              <a:cxn ang="0">
                <a:pos x="275" y="267"/>
              </a:cxn>
              <a:cxn ang="0">
                <a:pos x="292" y="221"/>
              </a:cxn>
              <a:cxn ang="0">
                <a:pos x="297" y="293"/>
              </a:cxn>
              <a:cxn ang="0">
                <a:pos x="302" y="310"/>
              </a:cxn>
              <a:cxn ang="0">
                <a:pos x="308" y="293"/>
              </a:cxn>
              <a:cxn ang="0">
                <a:pos x="313" y="221"/>
              </a:cxn>
              <a:cxn ang="0">
                <a:pos x="330" y="267"/>
              </a:cxn>
              <a:cxn ang="0">
                <a:pos x="356" y="361"/>
              </a:cxn>
              <a:cxn ang="0">
                <a:pos x="388" y="374"/>
              </a:cxn>
              <a:cxn ang="0">
                <a:pos x="430" y="393"/>
              </a:cxn>
              <a:cxn ang="0">
                <a:pos x="510" y="561"/>
              </a:cxn>
              <a:cxn ang="0">
                <a:pos x="529" y="580"/>
              </a:cxn>
              <a:cxn ang="0">
                <a:pos x="435" y="375"/>
              </a:cxn>
              <a:cxn ang="0">
                <a:pos x="465" y="297"/>
              </a:cxn>
              <a:cxn ang="0">
                <a:pos x="478" y="294"/>
              </a:cxn>
              <a:cxn ang="0">
                <a:pos x="422" y="201"/>
              </a:cxn>
              <a:cxn ang="0">
                <a:pos x="467" y="203"/>
              </a:cxn>
              <a:cxn ang="0">
                <a:pos x="516" y="110"/>
              </a:cxn>
              <a:cxn ang="0">
                <a:pos x="581" y="59"/>
              </a:cxn>
              <a:cxn ang="0">
                <a:pos x="572" y="118"/>
              </a:cxn>
            </a:cxnLst>
            <a:rect l="0" t="0" r="r" b="b"/>
            <a:pathLst>
              <a:path w="605" h="594">
                <a:moveTo>
                  <a:pt x="602" y="99"/>
                </a:moveTo>
                <a:cubicBezTo>
                  <a:pt x="592" y="59"/>
                  <a:pt x="570" y="32"/>
                  <a:pt x="553" y="20"/>
                </a:cubicBezTo>
                <a:cubicBezTo>
                  <a:pt x="522" y="0"/>
                  <a:pt x="488" y="10"/>
                  <a:pt x="465" y="20"/>
                </a:cubicBezTo>
                <a:cubicBezTo>
                  <a:pt x="387" y="56"/>
                  <a:pt x="330" y="152"/>
                  <a:pt x="321" y="163"/>
                </a:cubicBezTo>
                <a:cubicBezTo>
                  <a:pt x="318" y="167"/>
                  <a:pt x="316" y="171"/>
                  <a:pt x="314" y="175"/>
                </a:cubicBezTo>
                <a:cubicBezTo>
                  <a:pt x="313" y="174"/>
                  <a:pt x="313" y="173"/>
                  <a:pt x="312" y="171"/>
                </a:cubicBezTo>
                <a:cubicBezTo>
                  <a:pt x="312" y="171"/>
                  <a:pt x="312" y="171"/>
                  <a:pt x="312" y="168"/>
                </a:cubicBezTo>
                <a:cubicBezTo>
                  <a:pt x="314" y="165"/>
                  <a:pt x="316" y="161"/>
                  <a:pt x="316" y="157"/>
                </a:cubicBezTo>
                <a:cubicBezTo>
                  <a:pt x="316" y="154"/>
                  <a:pt x="315" y="150"/>
                  <a:pt x="313" y="148"/>
                </a:cubicBezTo>
                <a:cubicBezTo>
                  <a:pt x="313" y="147"/>
                  <a:pt x="312" y="146"/>
                  <a:pt x="312" y="146"/>
                </a:cubicBezTo>
                <a:cubicBezTo>
                  <a:pt x="309" y="143"/>
                  <a:pt x="306" y="141"/>
                  <a:pt x="302" y="141"/>
                </a:cubicBezTo>
                <a:cubicBezTo>
                  <a:pt x="298" y="141"/>
                  <a:pt x="294" y="143"/>
                  <a:pt x="292" y="147"/>
                </a:cubicBezTo>
                <a:cubicBezTo>
                  <a:pt x="291" y="148"/>
                  <a:pt x="291" y="148"/>
                  <a:pt x="290" y="149"/>
                </a:cubicBezTo>
                <a:cubicBezTo>
                  <a:pt x="289" y="151"/>
                  <a:pt x="289" y="154"/>
                  <a:pt x="289" y="157"/>
                </a:cubicBezTo>
                <a:cubicBezTo>
                  <a:pt x="289" y="162"/>
                  <a:pt x="290" y="166"/>
                  <a:pt x="293" y="169"/>
                </a:cubicBezTo>
                <a:cubicBezTo>
                  <a:pt x="293" y="171"/>
                  <a:pt x="293" y="171"/>
                  <a:pt x="293" y="171"/>
                </a:cubicBezTo>
                <a:cubicBezTo>
                  <a:pt x="292" y="172"/>
                  <a:pt x="292" y="174"/>
                  <a:pt x="291" y="175"/>
                </a:cubicBezTo>
                <a:cubicBezTo>
                  <a:pt x="289" y="171"/>
                  <a:pt x="287" y="167"/>
                  <a:pt x="284" y="163"/>
                </a:cubicBezTo>
                <a:cubicBezTo>
                  <a:pt x="275" y="152"/>
                  <a:pt x="218" y="56"/>
                  <a:pt x="140" y="20"/>
                </a:cubicBezTo>
                <a:cubicBezTo>
                  <a:pt x="117" y="10"/>
                  <a:pt x="82" y="0"/>
                  <a:pt x="52" y="20"/>
                </a:cubicBezTo>
                <a:cubicBezTo>
                  <a:pt x="35" y="32"/>
                  <a:pt x="13" y="59"/>
                  <a:pt x="3" y="99"/>
                </a:cubicBezTo>
                <a:cubicBezTo>
                  <a:pt x="0" y="116"/>
                  <a:pt x="19" y="127"/>
                  <a:pt x="33" y="118"/>
                </a:cubicBezTo>
                <a:cubicBezTo>
                  <a:pt x="41" y="113"/>
                  <a:pt x="40" y="98"/>
                  <a:pt x="23" y="94"/>
                </a:cubicBezTo>
                <a:cubicBezTo>
                  <a:pt x="12" y="92"/>
                  <a:pt x="14" y="75"/>
                  <a:pt x="24" y="59"/>
                </a:cubicBezTo>
                <a:cubicBezTo>
                  <a:pt x="32" y="47"/>
                  <a:pt x="46" y="21"/>
                  <a:pt x="64" y="46"/>
                </a:cubicBezTo>
                <a:cubicBezTo>
                  <a:pt x="73" y="58"/>
                  <a:pt x="82" y="75"/>
                  <a:pt x="89" y="109"/>
                </a:cubicBezTo>
                <a:cubicBezTo>
                  <a:pt x="96" y="144"/>
                  <a:pt x="108" y="192"/>
                  <a:pt x="130" y="206"/>
                </a:cubicBezTo>
                <a:cubicBezTo>
                  <a:pt x="136" y="210"/>
                  <a:pt x="148" y="214"/>
                  <a:pt x="138" y="203"/>
                </a:cubicBezTo>
                <a:cubicBezTo>
                  <a:pt x="136" y="199"/>
                  <a:pt x="139" y="197"/>
                  <a:pt x="150" y="196"/>
                </a:cubicBezTo>
                <a:cubicBezTo>
                  <a:pt x="161" y="195"/>
                  <a:pt x="203" y="193"/>
                  <a:pt x="183" y="201"/>
                </a:cubicBezTo>
                <a:cubicBezTo>
                  <a:pt x="165" y="209"/>
                  <a:pt x="117" y="224"/>
                  <a:pt x="135" y="276"/>
                </a:cubicBezTo>
                <a:cubicBezTo>
                  <a:pt x="136" y="279"/>
                  <a:pt x="141" y="284"/>
                  <a:pt x="127" y="293"/>
                </a:cubicBezTo>
                <a:cubicBezTo>
                  <a:pt x="122" y="298"/>
                  <a:pt x="121" y="299"/>
                  <a:pt x="121" y="299"/>
                </a:cubicBezTo>
                <a:cubicBezTo>
                  <a:pt x="121" y="299"/>
                  <a:pt x="134" y="295"/>
                  <a:pt x="140" y="297"/>
                </a:cubicBezTo>
                <a:cubicBezTo>
                  <a:pt x="145" y="298"/>
                  <a:pt x="165" y="309"/>
                  <a:pt x="143" y="340"/>
                </a:cubicBezTo>
                <a:cubicBezTo>
                  <a:pt x="148" y="339"/>
                  <a:pt x="184" y="330"/>
                  <a:pt x="170" y="375"/>
                </a:cubicBezTo>
                <a:cubicBezTo>
                  <a:pt x="161" y="392"/>
                  <a:pt x="141" y="428"/>
                  <a:pt x="111" y="467"/>
                </a:cubicBezTo>
                <a:cubicBezTo>
                  <a:pt x="91" y="495"/>
                  <a:pt x="56" y="529"/>
                  <a:pt x="76" y="580"/>
                </a:cubicBezTo>
                <a:cubicBezTo>
                  <a:pt x="80" y="591"/>
                  <a:pt x="98" y="594"/>
                  <a:pt x="105" y="589"/>
                </a:cubicBezTo>
                <a:cubicBezTo>
                  <a:pt x="108" y="587"/>
                  <a:pt x="116" y="576"/>
                  <a:pt x="95" y="561"/>
                </a:cubicBezTo>
                <a:cubicBezTo>
                  <a:pt x="86" y="555"/>
                  <a:pt x="76" y="528"/>
                  <a:pt x="89" y="507"/>
                </a:cubicBezTo>
                <a:cubicBezTo>
                  <a:pt x="103" y="486"/>
                  <a:pt x="167" y="405"/>
                  <a:pt x="175" y="393"/>
                </a:cubicBezTo>
                <a:cubicBezTo>
                  <a:pt x="175" y="393"/>
                  <a:pt x="191" y="366"/>
                  <a:pt x="200" y="377"/>
                </a:cubicBezTo>
                <a:cubicBezTo>
                  <a:pt x="204" y="381"/>
                  <a:pt x="210" y="383"/>
                  <a:pt x="217" y="373"/>
                </a:cubicBezTo>
                <a:cubicBezTo>
                  <a:pt x="220" y="371"/>
                  <a:pt x="224" y="371"/>
                  <a:pt x="228" y="375"/>
                </a:cubicBezTo>
                <a:cubicBezTo>
                  <a:pt x="232" y="378"/>
                  <a:pt x="247" y="393"/>
                  <a:pt x="249" y="361"/>
                </a:cubicBezTo>
                <a:cubicBezTo>
                  <a:pt x="251" y="336"/>
                  <a:pt x="250" y="326"/>
                  <a:pt x="267" y="306"/>
                </a:cubicBezTo>
                <a:cubicBezTo>
                  <a:pt x="276" y="291"/>
                  <a:pt x="283" y="287"/>
                  <a:pt x="275" y="267"/>
                </a:cubicBezTo>
                <a:cubicBezTo>
                  <a:pt x="271" y="255"/>
                  <a:pt x="279" y="230"/>
                  <a:pt x="291" y="219"/>
                </a:cubicBezTo>
                <a:cubicBezTo>
                  <a:pt x="292" y="220"/>
                  <a:pt x="292" y="221"/>
                  <a:pt x="292" y="221"/>
                </a:cubicBezTo>
                <a:cubicBezTo>
                  <a:pt x="292" y="221"/>
                  <a:pt x="278" y="242"/>
                  <a:pt x="295" y="268"/>
                </a:cubicBezTo>
                <a:cubicBezTo>
                  <a:pt x="296" y="271"/>
                  <a:pt x="297" y="283"/>
                  <a:pt x="297" y="293"/>
                </a:cubicBezTo>
                <a:cubicBezTo>
                  <a:pt x="297" y="298"/>
                  <a:pt x="299" y="304"/>
                  <a:pt x="300" y="307"/>
                </a:cubicBezTo>
                <a:cubicBezTo>
                  <a:pt x="301" y="309"/>
                  <a:pt x="302" y="310"/>
                  <a:pt x="302" y="310"/>
                </a:cubicBezTo>
                <a:cubicBezTo>
                  <a:pt x="303" y="310"/>
                  <a:pt x="304" y="309"/>
                  <a:pt x="305" y="307"/>
                </a:cubicBezTo>
                <a:cubicBezTo>
                  <a:pt x="306" y="304"/>
                  <a:pt x="307" y="298"/>
                  <a:pt x="308" y="293"/>
                </a:cubicBezTo>
                <a:cubicBezTo>
                  <a:pt x="308" y="283"/>
                  <a:pt x="309" y="271"/>
                  <a:pt x="310" y="268"/>
                </a:cubicBezTo>
                <a:cubicBezTo>
                  <a:pt x="327" y="242"/>
                  <a:pt x="313" y="221"/>
                  <a:pt x="313" y="221"/>
                </a:cubicBezTo>
                <a:cubicBezTo>
                  <a:pt x="313" y="221"/>
                  <a:pt x="313" y="220"/>
                  <a:pt x="313" y="219"/>
                </a:cubicBezTo>
                <a:cubicBezTo>
                  <a:pt x="326" y="231"/>
                  <a:pt x="335" y="255"/>
                  <a:pt x="330" y="267"/>
                </a:cubicBezTo>
                <a:cubicBezTo>
                  <a:pt x="322" y="287"/>
                  <a:pt x="329" y="292"/>
                  <a:pt x="338" y="306"/>
                </a:cubicBezTo>
                <a:cubicBezTo>
                  <a:pt x="355" y="327"/>
                  <a:pt x="354" y="336"/>
                  <a:pt x="356" y="361"/>
                </a:cubicBezTo>
                <a:cubicBezTo>
                  <a:pt x="358" y="393"/>
                  <a:pt x="373" y="378"/>
                  <a:pt x="376" y="375"/>
                </a:cubicBezTo>
                <a:cubicBezTo>
                  <a:pt x="381" y="371"/>
                  <a:pt x="385" y="371"/>
                  <a:pt x="388" y="374"/>
                </a:cubicBezTo>
                <a:cubicBezTo>
                  <a:pt x="395" y="383"/>
                  <a:pt x="401" y="381"/>
                  <a:pt x="404" y="377"/>
                </a:cubicBezTo>
                <a:cubicBezTo>
                  <a:pt x="414" y="366"/>
                  <a:pt x="430" y="393"/>
                  <a:pt x="430" y="393"/>
                </a:cubicBezTo>
                <a:cubicBezTo>
                  <a:pt x="438" y="405"/>
                  <a:pt x="502" y="486"/>
                  <a:pt x="515" y="507"/>
                </a:cubicBezTo>
                <a:cubicBezTo>
                  <a:pt x="528" y="529"/>
                  <a:pt x="519" y="555"/>
                  <a:pt x="510" y="561"/>
                </a:cubicBezTo>
                <a:cubicBezTo>
                  <a:pt x="489" y="576"/>
                  <a:pt x="497" y="587"/>
                  <a:pt x="500" y="589"/>
                </a:cubicBezTo>
                <a:cubicBezTo>
                  <a:pt x="507" y="594"/>
                  <a:pt x="524" y="591"/>
                  <a:pt x="529" y="580"/>
                </a:cubicBezTo>
                <a:cubicBezTo>
                  <a:pt x="549" y="529"/>
                  <a:pt x="514" y="495"/>
                  <a:pt x="494" y="468"/>
                </a:cubicBezTo>
                <a:cubicBezTo>
                  <a:pt x="464" y="428"/>
                  <a:pt x="444" y="392"/>
                  <a:pt x="435" y="375"/>
                </a:cubicBezTo>
                <a:cubicBezTo>
                  <a:pt x="421" y="330"/>
                  <a:pt x="457" y="339"/>
                  <a:pt x="462" y="340"/>
                </a:cubicBezTo>
                <a:cubicBezTo>
                  <a:pt x="440" y="309"/>
                  <a:pt x="460" y="298"/>
                  <a:pt x="465" y="297"/>
                </a:cubicBezTo>
                <a:cubicBezTo>
                  <a:pt x="471" y="295"/>
                  <a:pt x="484" y="299"/>
                  <a:pt x="484" y="299"/>
                </a:cubicBezTo>
                <a:cubicBezTo>
                  <a:pt x="484" y="299"/>
                  <a:pt x="483" y="298"/>
                  <a:pt x="478" y="294"/>
                </a:cubicBezTo>
                <a:cubicBezTo>
                  <a:pt x="464" y="284"/>
                  <a:pt x="468" y="280"/>
                  <a:pt x="470" y="276"/>
                </a:cubicBezTo>
                <a:cubicBezTo>
                  <a:pt x="488" y="224"/>
                  <a:pt x="440" y="210"/>
                  <a:pt x="422" y="201"/>
                </a:cubicBezTo>
                <a:cubicBezTo>
                  <a:pt x="402" y="193"/>
                  <a:pt x="444" y="196"/>
                  <a:pt x="455" y="196"/>
                </a:cubicBezTo>
                <a:cubicBezTo>
                  <a:pt x="466" y="197"/>
                  <a:pt x="469" y="199"/>
                  <a:pt x="467" y="203"/>
                </a:cubicBezTo>
                <a:cubicBezTo>
                  <a:pt x="457" y="214"/>
                  <a:pt x="469" y="210"/>
                  <a:pt x="475" y="206"/>
                </a:cubicBezTo>
                <a:cubicBezTo>
                  <a:pt x="497" y="192"/>
                  <a:pt x="508" y="144"/>
                  <a:pt x="516" y="110"/>
                </a:cubicBezTo>
                <a:cubicBezTo>
                  <a:pt x="523" y="76"/>
                  <a:pt x="532" y="58"/>
                  <a:pt x="541" y="46"/>
                </a:cubicBezTo>
                <a:cubicBezTo>
                  <a:pt x="559" y="21"/>
                  <a:pt x="573" y="47"/>
                  <a:pt x="581" y="59"/>
                </a:cubicBezTo>
                <a:cubicBezTo>
                  <a:pt x="590" y="76"/>
                  <a:pt x="593" y="92"/>
                  <a:pt x="582" y="94"/>
                </a:cubicBezTo>
                <a:cubicBezTo>
                  <a:pt x="565" y="98"/>
                  <a:pt x="564" y="113"/>
                  <a:pt x="572" y="118"/>
                </a:cubicBezTo>
                <a:cubicBezTo>
                  <a:pt x="586" y="127"/>
                  <a:pt x="605" y="116"/>
                  <a:pt x="602" y="9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2" name="Freeform 188"/>
          <p:cNvSpPr>
            <a:spLocks/>
          </p:cNvSpPr>
          <p:nvPr/>
        </p:nvSpPr>
        <p:spPr bwMode="auto">
          <a:xfrm>
            <a:off x="6121401" y="3789363"/>
            <a:ext cx="55563" cy="176213"/>
          </a:xfrm>
          <a:custGeom>
            <a:avLst/>
            <a:gdLst/>
            <a:ahLst/>
            <a:cxnLst>
              <a:cxn ang="0">
                <a:pos x="37" y="11"/>
              </a:cxn>
              <a:cxn ang="0">
                <a:pos x="36" y="7"/>
              </a:cxn>
              <a:cxn ang="0">
                <a:pos x="33" y="1"/>
              </a:cxn>
              <a:cxn ang="0">
                <a:pos x="31" y="3"/>
              </a:cxn>
              <a:cxn ang="0">
                <a:pos x="34" y="7"/>
              </a:cxn>
              <a:cxn ang="0">
                <a:pos x="32" y="85"/>
              </a:cxn>
              <a:cxn ang="0">
                <a:pos x="0" y="157"/>
              </a:cxn>
              <a:cxn ang="0">
                <a:pos x="1" y="159"/>
              </a:cxn>
              <a:cxn ang="0">
                <a:pos x="34" y="89"/>
              </a:cxn>
              <a:cxn ang="0">
                <a:pos x="37" y="11"/>
              </a:cxn>
            </a:cxnLst>
            <a:rect l="0" t="0" r="r" b="b"/>
            <a:pathLst>
              <a:path w="51" h="159">
                <a:moveTo>
                  <a:pt x="37" y="11"/>
                </a:moveTo>
                <a:cubicBezTo>
                  <a:pt x="36" y="7"/>
                  <a:pt x="36" y="7"/>
                  <a:pt x="36" y="7"/>
                </a:cubicBezTo>
                <a:cubicBezTo>
                  <a:pt x="36" y="7"/>
                  <a:pt x="36" y="0"/>
                  <a:pt x="33" y="1"/>
                </a:cubicBezTo>
                <a:cubicBezTo>
                  <a:pt x="32" y="2"/>
                  <a:pt x="33" y="3"/>
                  <a:pt x="31" y="3"/>
                </a:cubicBezTo>
                <a:cubicBezTo>
                  <a:pt x="29" y="3"/>
                  <a:pt x="27" y="7"/>
                  <a:pt x="34" y="7"/>
                </a:cubicBezTo>
                <a:cubicBezTo>
                  <a:pt x="48" y="44"/>
                  <a:pt x="37" y="71"/>
                  <a:pt x="32" y="85"/>
                </a:cubicBezTo>
                <a:cubicBezTo>
                  <a:pt x="23" y="111"/>
                  <a:pt x="4" y="148"/>
                  <a:pt x="0" y="157"/>
                </a:cubicBezTo>
                <a:cubicBezTo>
                  <a:pt x="0" y="157"/>
                  <a:pt x="1" y="158"/>
                  <a:pt x="1" y="159"/>
                </a:cubicBezTo>
                <a:cubicBezTo>
                  <a:pt x="7" y="148"/>
                  <a:pt x="25" y="114"/>
                  <a:pt x="34" y="89"/>
                </a:cubicBezTo>
                <a:cubicBezTo>
                  <a:pt x="39" y="75"/>
                  <a:pt x="51" y="48"/>
                  <a:pt x="37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3" name="Freeform 189"/>
          <p:cNvSpPr>
            <a:spLocks/>
          </p:cNvSpPr>
          <p:nvPr/>
        </p:nvSpPr>
        <p:spPr bwMode="auto">
          <a:xfrm>
            <a:off x="6040439" y="3789363"/>
            <a:ext cx="58738" cy="176213"/>
          </a:xfrm>
          <a:custGeom>
            <a:avLst/>
            <a:gdLst/>
            <a:ahLst/>
            <a:cxnLst>
              <a:cxn ang="0">
                <a:pos x="19" y="85"/>
              </a:cxn>
              <a:cxn ang="0">
                <a:pos x="17" y="7"/>
              </a:cxn>
              <a:cxn ang="0">
                <a:pos x="20" y="3"/>
              </a:cxn>
              <a:cxn ang="0">
                <a:pos x="18" y="1"/>
              </a:cxn>
              <a:cxn ang="0">
                <a:pos x="15" y="7"/>
              </a:cxn>
              <a:cxn ang="0">
                <a:pos x="14" y="11"/>
              </a:cxn>
              <a:cxn ang="0">
                <a:pos x="17" y="89"/>
              </a:cxn>
              <a:cxn ang="0">
                <a:pos x="50" y="160"/>
              </a:cxn>
              <a:cxn ang="0">
                <a:pos x="52" y="158"/>
              </a:cxn>
              <a:cxn ang="0">
                <a:pos x="19" y="85"/>
              </a:cxn>
            </a:cxnLst>
            <a:rect l="0" t="0" r="r" b="b"/>
            <a:pathLst>
              <a:path w="52" h="160">
                <a:moveTo>
                  <a:pt x="19" y="85"/>
                </a:moveTo>
                <a:cubicBezTo>
                  <a:pt x="14" y="71"/>
                  <a:pt x="3" y="44"/>
                  <a:pt x="17" y="7"/>
                </a:cubicBezTo>
                <a:cubicBezTo>
                  <a:pt x="24" y="7"/>
                  <a:pt x="22" y="3"/>
                  <a:pt x="20" y="3"/>
                </a:cubicBezTo>
                <a:cubicBezTo>
                  <a:pt x="18" y="3"/>
                  <a:pt x="19" y="2"/>
                  <a:pt x="18" y="1"/>
                </a:cubicBezTo>
                <a:cubicBezTo>
                  <a:pt x="15" y="0"/>
                  <a:pt x="15" y="7"/>
                  <a:pt x="15" y="7"/>
                </a:cubicBezTo>
                <a:cubicBezTo>
                  <a:pt x="14" y="11"/>
                  <a:pt x="14" y="11"/>
                  <a:pt x="14" y="11"/>
                </a:cubicBezTo>
                <a:cubicBezTo>
                  <a:pt x="0" y="48"/>
                  <a:pt x="12" y="75"/>
                  <a:pt x="17" y="89"/>
                </a:cubicBezTo>
                <a:cubicBezTo>
                  <a:pt x="27" y="115"/>
                  <a:pt x="46" y="151"/>
                  <a:pt x="50" y="160"/>
                </a:cubicBezTo>
                <a:cubicBezTo>
                  <a:pt x="51" y="159"/>
                  <a:pt x="51" y="159"/>
                  <a:pt x="52" y="158"/>
                </a:cubicBezTo>
                <a:cubicBezTo>
                  <a:pt x="49" y="152"/>
                  <a:pt x="29" y="113"/>
                  <a:pt x="19" y="8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4" name="Freeform 190"/>
          <p:cNvSpPr>
            <a:spLocks/>
          </p:cNvSpPr>
          <p:nvPr/>
        </p:nvSpPr>
        <p:spPr bwMode="auto">
          <a:xfrm>
            <a:off x="6122989" y="3814763"/>
            <a:ext cx="242888" cy="207963"/>
          </a:xfrm>
          <a:custGeom>
            <a:avLst/>
            <a:gdLst/>
            <a:ahLst/>
            <a:cxnLst>
              <a:cxn ang="0">
                <a:pos x="40" y="135"/>
              </a:cxn>
              <a:cxn ang="0">
                <a:pos x="192" y="48"/>
              </a:cxn>
              <a:cxn ang="0">
                <a:pos x="159" y="132"/>
              </a:cxn>
              <a:cxn ang="0">
                <a:pos x="27" y="176"/>
              </a:cxn>
              <a:cxn ang="0">
                <a:pos x="25" y="179"/>
              </a:cxn>
              <a:cxn ang="0">
                <a:pos x="162" y="152"/>
              </a:cxn>
              <a:cxn ang="0">
                <a:pos x="203" y="73"/>
              </a:cxn>
              <a:cxn ang="0">
                <a:pos x="186" y="39"/>
              </a:cxn>
              <a:cxn ang="0">
                <a:pos x="194" y="22"/>
              </a:cxn>
              <a:cxn ang="0">
                <a:pos x="219" y="4"/>
              </a:cxn>
              <a:cxn ang="0">
                <a:pos x="201" y="7"/>
              </a:cxn>
              <a:cxn ang="0">
                <a:pos x="39" y="117"/>
              </a:cxn>
              <a:cxn ang="0">
                <a:pos x="40" y="135"/>
              </a:cxn>
            </a:cxnLst>
            <a:rect l="0" t="0" r="r" b="b"/>
            <a:pathLst>
              <a:path w="219" h="188">
                <a:moveTo>
                  <a:pt x="40" y="135"/>
                </a:moveTo>
                <a:cubicBezTo>
                  <a:pt x="40" y="135"/>
                  <a:pt x="177" y="16"/>
                  <a:pt x="192" y="48"/>
                </a:cubicBezTo>
                <a:cubicBezTo>
                  <a:pt x="194" y="53"/>
                  <a:pt x="198" y="79"/>
                  <a:pt x="159" y="132"/>
                </a:cubicBezTo>
                <a:cubicBezTo>
                  <a:pt x="149" y="144"/>
                  <a:pt x="128" y="175"/>
                  <a:pt x="27" y="176"/>
                </a:cubicBezTo>
                <a:cubicBezTo>
                  <a:pt x="15" y="176"/>
                  <a:pt x="8" y="179"/>
                  <a:pt x="25" y="179"/>
                </a:cubicBezTo>
                <a:cubicBezTo>
                  <a:pt x="43" y="180"/>
                  <a:pt x="124" y="188"/>
                  <a:pt x="162" y="152"/>
                </a:cubicBezTo>
                <a:cubicBezTo>
                  <a:pt x="172" y="140"/>
                  <a:pt x="189" y="131"/>
                  <a:pt x="203" y="73"/>
                </a:cubicBezTo>
                <a:cubicBezTo>
                  <a:pt x="206" y="57"/>
                  <a:pt x="205" y="44"/>
                  <a:pt x="186" y="39"/>
                </a:cubicBezTo>
                <a:cubicBezTo>
                  <a:pt x="180" y="37"/>
                  <a:pt x="176" y="29"/>
                  <a:pt x="194" y="22"/>
                </a:cubicBezTo>
                <a:cubicBezTo>
                  <a:pt x="210" y="17"/>
                  <a:pt x="217" y="19"/>
                  <a:pt x="219" y="4"/>
                </a:cubicBezTo>
                <a:cubicBezTo>
                  <a:pt x="219" y="0"/>
                  <a:pt x="213" y="3"/>
                  <a:pt x="201" y="7"/>
                </a:cubicBezTo>
                <a:cubicBezTo>
                  <a:pt x="189" y="11"/>
                  <a:pt x="100" y="32"/>
                  <a:pt x="39" y="117"/>
                </a:cubicBezTo>
                <a:cubicBezTo>
                  <a:pt x="29" y="134"/>
                  <a:pt x="0" y="173"/>
                  <a:pt x="40" y="1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5" name="Freeform 191"/>
          <p:cNvSpPr>
            <a:spLocks/>
          </p:cNvSpPr>
          <p:nvPr/>
        </p:nvSpPr>
        <p:spPr bwMode="auto">
          <a:xfrm>
            <a:off x="6272214" y="3862388"/>
            <a:ext cx="69850" cy="60325"/>
          </a:xfrm>
          <a:custGeom>
            <a:avLst/>
            <a:gdLst/>
            <a:ahLst/>
            <a:cxnLst>
              <a:cxn ang="0">
                <a:pos x="40" y="9"/>
              </a:cxn>
              <a:cxn ang="0">
                <a:pos x="2" y="39"/>
              </a:cxn>
              <a:cxn ang="0">
                <a:pos x="23" y="54"/>
              </a:cxn>
              <a:cxn ang="0">
                <a:pos x="45" y="42"/>
              </a:cxn>
              <a:cxn ang="0">
                <a:pos x="40" y="9"/>
              </a:cxn>
            </a:cxnLst>
            <a:rect l="0" t="0" r="r" b="b"/>
            <a:pathLst>
              <a:path w="63" h="55">
                <a:moveTo>
                  <a:pt x="40" y="9"/>
                </a:moveTo>
                <a:cubicBezTo>
                  <a:pt x="40" y="9"/>
                  <a:pt x="0" y="26"/>
                  <a:pt x="2" y="39"/>
                </a:cubicBezTo>
                <a:cubicBezTo>
                  <a:pt x="3" y="46"/>
                  <a:pt x="11" y="54"/>
                  <a:pt x="23" y="54"/>
                </a:cubicBezTo>
                <a:cubicBezTo>
                  <a:pt x="34" y="55"/>
                  <a:pt x="40" y="53"/>
                  <a:pt x="45" y="42"/>
                </a:cubicBezTo>
                <a:cubicBezTo>
                  <a:pt x="50" y="30"/>
                  <a:pt x="63" y="0"/>
                  <a:pt x="4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6" name="Freeform 192"/>
          <p:cNvSpPr>
            <a:spLocks/>
          </p:cNvSpPr>
          <p:nvPr/>
        </p:nvSpPr>
        <p:spPr bwMode="auto">
          <a:xfrm>
            <a:off x="6294439" y="3868738"/>
            <a:ext cx="36513" cy="34925"/>
          </a:xfrm>
          <a:custGeom>
            <a:avLst/>
            <a:gdLst/>
            <a:ahLst/>
            <a:cxnLst>
              <a:cxn ang="0">
                <a:pos x="25" y="21"/>
              </a:cxn>
              <a:cxn ang="0">
                <a:pos x="15" y="9"/>
              </a:cxn>
              <a:cxn ang="0">
                <a:pos x="8" y="27"/>
              </a:cxn>
              <a:cxn ang="0">
                <a:pos x="25" y="21"/>
              </a:cxn>
            </a:cxnLst>
            <a:rect l="0" t="0" r="r" b="b"/>
            <a:pathLst>
              <a:path w="32" h="32">
                <a:moveTo>
                  <a:pt x="25" y="21"/>
                </a:moveTo>
                <a:cubicBezTo>
                  <a:pt x="25" y="21"/>
                  <a:pt x="32" y="0"/>
                  <a:pt x="15" y="9"/>
                </a:cubicBezTo>
                <a:cubicBezTo>
                  <a:pt x="9" y="13"/>
                  <a:pt x="0" y="20"/>
                  <a:pt x="8" y="27"/>
                </a:cubicBezTo>
                <a:cubicBezTo>
                  <a:pt x="13" y="30"/>
                  <a:pt x="21" y="32"/>
                  <a:pt x="25" y="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7" name="Freeform 193"/>
          <p:cNvSpPr>
            <a:spLocks/>
          </p:cNvSpPr>
          <p:nvPr/>
        </p:nvSpPr>
        <p:spPr bwMode="auto">
          <a:xfrm>
            <a:off x="6122989" y="4022725"/>
            <a:ext cx="168275" cy="158750"/>
          </a:xfrm>
          <a:custGeom>
            <a:avLst/>
            <a:gdLst/>
            <a:ahLst/>
            <a:cxnLst>
              <a:cxn ang="0">
                <a:pos x="44" y="9"/>
              </a:cxn>
              <a:cxn ang="0">
                <a:pos x="49" y="5"/>
              </a:cxn>
              <a:cxn ang="0">
                <a:pos x="80" y="15"/>
              </a:cxn>
              <a:cxn ang="0">
                <a:pos x="95" y="22"/>
              </a:cxn>
              <a:cxn ang="0">
                <a:pos x="114" y="32"/>
              </a:cxn>
              <a:cxn ang="0">
                <a:pos x="128" y="38"/>
              </a:cxn>
              <a:cxn ang="0">
                <a:pos x="148" y="60"/>
              </a:cxn>
              <a:cxn ang="0">
                <a:pos x="124" y="55"/>
              </a:cxn>
              <a:cxn ang="0">
                <a:pos x="98" y="36"/>
              </a:cxn>
              <a:cxn ang="0">
                <a:pos x="98" y="43"/>
              </a:cxn>
              <a:cxn ang="0">
                <a:pos x="134" y="68"/>
              </a:cxn>
              <a:cxn ang="0">
                <a:pos x="131" y="98"/>
              </a:cxn>
              <a:cxn ang="0">
                <a:pos x="118" y="91"/>
              </a:cxn>
              <a:cxn ang="0">
                <a:pos x="102" y="79"/>
              </a:cxn>
              <a:cxn ang="0">
                <a:pos x="106" y="89"/>
              </a:cxn>
              <a:cxn ang="0">
                <a:pos x="117" y="114"/>
              </a:cxn>
              <a:cxn ang="0">
                <a:pos x="86" y="140"/>
              </a:cxn>
              <a:cxn ang="0">
                <a:pos x="51" y="94"/>
              </a:cxn>
              <a:cxn ang="0">
                <a:pos x="32" y="56"/>
              </a:cxn>
              <a:cxn ang="0">
                <a:pos x="21" y="27"/>
              </a:cxn>
              <a:cxn ang="0">
                <a:pos x="82" y="74"/>
              </a:cxn>
              <a:cxn ang="0">
                <a:pos x="27" y="24"/>
              </a:cxn>
              <a:cxn ang="0">
                <a:pos x="33" y="24"/>
              </a:cxn>
              <a:cxn ang="0">
                <a:pos x="64" y="44"/>
              </a:cxn>
              <a:cxn ang="0">
                <a:pos x="46" y="17"/>
              </a:cxn>
              <a:cxn ang="0">
                <a:pos x="86" y="32"/>
              </a:cxn>
              <a:cxn ang="0">
                <a:pos x="44" y="9"/>
              </a:cxn>
            </a:cxnLst>
            <a:rect l="0" t="0" r="r" b="b"/>
            <a:pathLst>
              <a:path w="152" h="143">
                <a:moveTo>
                  <a:pt x="44" y="9"/>
                </a:moveTo>
                <a:cubicBezTo>
                  <a:pt x="44" y="9"/>
                  <a:pt x="23" y="0"/>
                  <a:pt x="49" y="5"/>
                </a:cubicBezTo>
                <a:cubicBezTo>
                  <a:pt x="74" y="8"/>
                  <a:pt x="81" y="6"/>
                  <a:pt x="80" y="15"/>
                </a:cubicBezTo>
                <a:cubicBezTo>
                  <a:pt x="80" y="17"/>
                  <a:pt x="80" y="23"/>
                  <a:pt x="95" y="22"/>
                </a:cubicBezTo>
                <a:cubicBezTo>
                  <a:pt x="107" y="22"/>
                  <a:pt x="115" y="20"/>
                  <a:pt x="114" y="32"/>
                </a:cubicBezTo>
                <a:cubicBezTo>
                  <a:pt x="114" y="34"/>
                  <a:pt x="115" y="36"/>
                  <a:pt x="128" y="38"/>
                </a:cubicBezTo>
                <a:cubicBezTo>
                  <a:pt x="136" y="38"/>
                  <a:pt x="152" y="47"/>
                  <a:pt x="148" y="60"/>
                </a:cubicBezTo>
                <a:cubicBezTo>
                  <a:pt x="147" y="63"/>
                  <a:pt x="138" y="70"/>
                  <a:pt x="124" y="55"/>
                </a:cubicBezTo>
                <a:cubicBezTo>
                  <a:pt x="119" y="49"/>
                  <a:pt x="118" y="36"/>
                  <a:pt x="98" y="36"/>
                </a:cubicBezTo>
                <a:cubicBezTo>
                  <a:pt x="94" y="36"/>
                  <a:pt x="88" y="38"/>
                  <a:pt x="98" y="43"/>
                </a:cubicBezTo>
                <a:cubicBezTo>
                  <a:pt x="108" y="47"/>
                  <a:pt x="122" y="51"/>
                  <a:pt x="134" y="68"/>
                </a:cubicBezTo>
                <a:cubicBezTo>
                  <a:pt x="137" y="74"/>
                  <a:pt x="143" y="87"/>
                  <a:pt x="131" y="98"/>
                </a:cubicBezTo>
                <a:cubicBezTo>
                  <a:pt x="129" y="100"/>
                  <a:pt x="124" y="103"/>
                  <a:pt x="118" y="91"/>
                </a:cubicBezTo>
                <a:cubicBezTo>
                  <a:pt x="114" y="82"/>
                  <a:pt x="110" y="76"/>
                  <a:pt x="102" y="79"/>
                </a:cubicBezTo>
                <a:cubicBezTo>
                  <a:pt x="99" y="81"/>
                  <a:pt x="97" y="86"/>
                  <a:pt x="106" y="89"/>
                </a:cubicBezTo>
                <a:cubicBezTo>
                  <a:pt x="113" y="92"/>
                  <a:pt x="121" y="98"/>
                  <a:pt x="117" y="114"/>
                </a:cubicBezTo>
                <a:cubicBezTo>
                  <a:pt x="114" y="121"/>
                  <a:pt x="106" y="143"/>
                  <a:pt x="86" y="140"/>
                </a:cubicBezTo>
                <a:cubicBezTo>
                  <a:pt x="80" y="138"/>
                  <a:pt x="67" y="134"/>
                  <a:pt x="51" y="94"/>
                </a:cubicBezTo>
                <a:cubicBezTo>
                  <a:pt x="40" y="69"/>
                  <a:pt x="38" y="67"/>
                  <a:pt x="32" y="56"/>
                </a:cubicBezTo>
                <a:cubicBezTo>
                  <a:pt x="26" y="46"/>
                  <a:pt x="0" y="6"/>
                  <a:pt x="21" y="27"/>
                </a:cubicBezTo>
                <a:cubicBezTo>
                  <a:pt x="34" y="39"/>
                  <a:pt x="71" y="68"/>
                  <a:pt x="82" y="74"/>
                </a:cubicBezTo>
                <a:cubicBezTo>
                  <a:pt x="79" y="70"/>
                  <a:pt x="34" y="33"/>
                  <a:pt x="27" y="24"/>
                </a:cubicBezTo>
                <a:cubicBezTo>
                  <a:pt x="23" y="20"/>
                  <a:pt x="19" y="12"/>
                  <a:pt x="33" y="24"/>
                </a:cubicBezTo>
                <a:cubicBezTo>
                  <a:pt x="46" y="33"/>
                  <a:pt x="56" y="40"/>
                  <a:pt x="64" y="44"/>
                </a:cubicBezTo>
                <a:cubicBezTo>
                  <a:pt x="62" y="42"/>
                  <a:pt x="18" y="9"/>
                  <a:pt x="46" y="17"/>
                </a:cubicBezTo>
                <a:cubicBezTo>
                  <a:pt x="68" y="24"/>
                  <a:pt x="80" y="29"/>
                  <a:pt x="86" y="32"/>
                </a:cubicBezTo>
                <a:cubicBezTo>
                  <a:pt x="84" y="30"/>
                  <a:pt x="51" y="12"/>
                  <a:pt x="4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8" name="Freeform 194"/>
          <p:cNvSpPr>
            <a:spLocks/>
          </p:cNvSpPr>
          <p:nvPr/>
        </p:nvSpPr>
        <p:spPr bwMode="auto">
          <a:xfrm>
            <a:off x="6210301" y="4130675"/>
            <a:ext cx="28575" cy="30163"/>
          </a:xfrm>
          <a:custGeom>
            <a:avLst/>
            <a:gdLst/>
            <a:ahLst/>
            <a:cxnLst>
              <a:cxn ang="0">
                <a:pos x="0" y="13"/>
              </a:cxn>
              <a:cxn ang="0">
                <a:pos x="13" y="26"/>
              </a:cxn>
              <a:cxn ang="0">
                <a:pos x="27" y="14"/>
              </a:cxn>
              <a:cxn ang="0">
                <a:pos x="14" y="0"/>
              </a:cxn>
              <a:cxn ang="0">
                <a:pos x="0" y="13"/>
              </a:cxn>
            </a:cxnLst>
            <a:rect l="0" t="0" r="r" b="b"/>
            <a:pathLst>
              <a:path w="27" h="27">
                <a:moveTo>
                  <a:pt x="0" y="13"/>
                </a:moveTo>
                <a:cubicBezTo>
                  <a:pt x="0" y="20"/>
                  <a:pt x="5" y="26"/>
                  <a:pt x="13" y="26"/>
                </a:cubicBezTo>
                <a:cubicBezTo>
                  <a:pt x="20" y="27"/>
                  <a:pt x="27" y="21"/>
                  <a:pt x="27" y="14"/>
                </a:cubicBezTo>
                <a:cubicBezTo>
                  <a:pt x="27" y="6"/>
                  <a:pt x="21" y="0"/>
                  <a:pt x="14" y="0"/>
                </a:cubicBezTo>
                <a:cubicBezTo>
                  <a:pt x="6" y="0"/>
                  <a:pt x="0" y="6"/>
                  <a:pt x="0" y="1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39" name="Freeform 195"/>
          <p:cNvSpPr>
            <a:spLocks/>
          </p:cNvSpPr>
          <p:nvPr/>
        </p:nvSpPr>
        <p:spPr bwMode="auto">
          <a:xfrm>
            <a:off x="6216651" y="4138613"/>
            <a:ext cx="14288" cy="12700"/>
          </a:xfrm>
          <a:custGeom>
            <a:avLst/>
            <a:gdLst/>
            <a:ahLst/>
            <a:cxnLst>
              <a:cxn ang="0">
                <a:pos x="12" y="6"/>
              </a:cxn>
              <a:cxn ang="0">
                <a:pos x="6" y="11"/>
              </a:cxn>
              <a:cxn ang="0">
                <a:pos x="1" y="6"/>
              </a:cxn>
              <a:cxn ang="0">
                <a:pos x="7" y="0"/>
              </a:cxn>
              <a:cxn ang="0">
                <a:pos x="12" y="6"/>
              </a:cxn>
            </a:cxnLst>
            <a:rect l="0" t="0" r="r" b="b"/>
            <a:pathLst>
              <a:path w="12" h="12">
                <a:moveTo>
                  <a:pt x="12" y="6"/>
                </a:moveTo>
                <a:cubicBezTo>
                  <a:pt x="12" y="9"/>
                  <a:pt x="9" y="12"/>
                  <a:pt x="6" y="11"/>
                </a:cubicBezTo>
                <a:cubicBezTo>
                  <a:pt x="3" y="11"/>
                  <a:pt x="0" y="9"/>
                  <a:pt x="1" y="6"/>
                </a:cubicBezTo>
                <a:cubicBezTo>
                  <a:pt x="1" y="2"/>
                  <a:pt x="3" y="0"/>
                  <a:pt x="7" y="0"/>
                </a:cubicBezTo>
                <a:cubicBezTo>
                  <a:pt x="10" y="0"/>
                  <a:pt x="12" y="3"/>
                  <a:pt x="12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0" name="Freeform 196"/>
          <p:cNvSpPr>
            <a:spLocks/>
          </p:cNvSpPr>
          <p:nvPr/>
        </p:nvSpPr>
        <p:spPr bwMode="auto">
          <a:xfrm>
            <a:off x="6227764" y="4076700"/>
            <a:ext cx="44450" cy="53975"/>
          </a:xfrm>
          <a:custGeom>
            <a:avLst/>
            <a:gdLst/>
            <a:ahLst/>
            <a:cxnLst>
              <a:cxn ang="0">
                <a:pos x="9" y="18"/>
              </a:cxn>
              <a:cxn ang="0">
                <a:pos x="16" y="7"/>
              </a:cxn>
              <a:cxn ang="0">
                <a:pos x="39" y="38"/>
              </a:cxn>
              <a:cxn ang="0">
                <a:pos x="29" y="38"/>
              </a:cxn>
              <a:cxn ang="0">
                <a:pos x="16" y="23"/>
              </a:cxn>
              <a:cxn ang="0">
                <a:pos x="9" y="18"/>
              </a:cxn>
            </a:cxnLst>
            <a:rect l="0" t="0" r="r" b="b"/>
            <a:pathLst>
              <a:path w="40" h="50">
                <a:moveTo>
                  <a:pt x="9" y="18"/>
                </a:moveTo>
                <a:cubicBezTo>
                  <a:pt x="4" y="13"/>
                  <a:pt x="0" y="0"/>
                  <a:pt x="16" y="7"/>
                </a:cubicBezTo>
                <a:cubicBezTo>
                  <a:pt x="25" y="11"/>
                  <a:pt x="40" y="22"/>
                  <a:pt x="39" y="38"/>
                </a:cubicBezTo>
                <a:cubicBezTo>
                  <a:pt x="39" y="41"/>
                  <a:pt x="36" y="50"/>
                  <a:pt x="29" y="38"/>
                </a:cubicBezTo>
                <a:cubicBezTo>
                  <a:pt x="26" y="30"/>
                  <a:pt x="23" y="26"/>
                  <a:pt x="16" y="23"/>
                </a:cubicBezTo>
                <a:cubicBezTo>
                  <a:pt x="12" y="21"/>
                  <a:pt x="10" y="18"/>
                  <a:pt x="9" y="1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1" name="Freeform 197"/>
          <p:cNvSpPr>
            <a:spLocks/>
          </p:cNvSpPr>
          <p:nvPr/>
        </p:nvSpPr>
        <p:spPr bwMode="auto">
          <a:xfrm>
            <a:off x="5854701" y="3814763"/>
            <a:ext cx="241300" cy="207963"/>
          </a:xfrm>
          <a:custGeom>
            <a:avLst/>
            <a:gdLst/>
            <a:ahLst/>
            <a:cxnLst>
              <a:cxn ang="0">
                <a:pos x="179" y="135"/>
              </a:cxn>
              <a:cxn ang="0">
                <a:pos x="27" y="48"/>
              </a:cxn>
              <a:cxn ang="0">
                <a:pos x="59" y="132"/>
              </a:cxn>
              <a:cxn ang="0">
                <a:pos x="191" y="175"/>
              </a:cxn>
              <a:cxn ang="0">
                <a:pos x="193" y="179"/>
              </a:cxn>
              <a:cxn ang="0">
                <a:pos x="57" y="152"/>
              </a:cxn>
              <a:cxn ang="0">
                <a:pos x="16" y="73"/>
              </a:cxn>
              <a:cxn ang="0">
                <a:pos x="33" y="38"/>
              </a:cxn>
              <a:cxn ang="0">
                <a:pos x="25" y="22"/>
              </a:cxn>
              <a:cxn ang="0">
                <a:pos x="0" y="4"/>
              </a:cxn>
              <a:cxn ang="0">
                <a:pos x="18" y="7"/>
              </a:cxn>
              <a:cxn ang="0">
                <a:pos x="180" y="117"/>
              </a:cxn>
              <a:cxn ang="0">
                <a:pos x="179" y="135"/>
              </a:cxn>
            </a:cxnLst>
            <a:rect l="0" t="0" r="r" b="b"/>
            <a:pathLst>
              <a:path w="218" h="188">
                <a:moveTo>
                  <a:pt x="179" y="135"/>
                </a:moveTo>
                <a:cubicBezTo>
                  <a:pt x="179" y="135"/>
                  <a:pt x="42" y="16"/>
                  <a:pt x="27" y="48"/>
                </a:cubicBezTo>
                <a:cubicBezTo>
                  <a:pt x="25" y="53"/>
                  <a:pt x="21" y="79"/>
                  <a:pt x="59" y="132"/>
                </a:cubicBezTo>
                <a:cubicBezTo>
                  <a:pt x="70" y="144"/>
                  <a:pt x="91" y="175"/>
                  <a:pt x="191" y="175"/>
                </a:cubicBezTo>
                <a:cubicBezTo>
                  <a:pt x="204" y="176"/>
                  <a:pt x="211" y="178"/>
                  <a:pt x="193" y="179"/>
                </a:cubicBezTo>
                <a:cubicBezTo>
                  <a:pt x="176" y="180"/>
                  <a:pt x="95" y="188"/>
                  <a:pt x="57" y="152"/>
                </a:cubicBezTo>
                <a:cubicBezTo>
                  <a:pt x="47" y="140"/>
                  <a:pt x="30" y="131"/>
                  <a:pt x="16" y="73"/>
                </a:cubicBezTo>
                <a:cubicBezTo>
                  <a:pt x="13" y="57"/>
                  <a:pt x="13" y="44"/>
                  <a:pt x="33" y="38"/>
                </a:cubicBezTo>
                <a:cubicBezTo>
                  <a:pt x="39" y="37"/>
                  <a:pt x="43" y="28"/>
                  <a:pt x="25" y="22"/>
                </a:cubicBezTo>
                <a:cubicBezTo>
                  <a:pt x="9" y="17"/>
                  <a:pt x="2" y="19"/>
                  <a:pt x="0" y="4"/>
                </a:cubicBezTo>
                <a:cubicBezTo>
                  <a:pt x="0" y="0"/>
                  <a:pt x="6" y="3"/>
                  <a:pt x="18" y="7"/>
                </a:cubicBezTo>
                <a:cubicBezTo>
                  <a:pt x="30" y="11"/>
                  <a:pt x="119" y="32"/>
                  <a:pt x="180" y="117"/>
                </a:cubicBezTo>
                <a:cubicBezTo>
                  <a:pt x="190" y="134"/>
                  <a:pt x="218" y="172"/>
                  <a:pt x="179" y="1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2" name="Freeform 198"/>
          <p:cNvSpPr>
            <a:spLocks/>
          </p:cNvSpPr>
          <p:nvPr/>
        </p:nvSpPr>
        <p:spPr bwMode="auto">
          <a:xfrm>
            <a:off x="5880101" y="3862388"/>
            <a:ext cx="69850" cy="60325"/>
          </a:xfrm>
          <a:custGeom>
            <a:avLst/>
            <a:gdLst/>
            <a:ahLst/>
            <a:cxnLst>
              <a:cxn ang="0">
                <a:pos x="23" y="9"/>
              </a:cxn>
              <a:cxn ang="0">
                <a:pos x="61" y="39"/>
              </a:cxn>
              <a:cxn ang="0">
                <a:pos x="40" y="54"/>
              </a:cxn>
              <a:cxn ang="0">
                <a:pos x="18" y="41"/>
              </a:cxn>
              <a:cxn ang="0">
                <a:pos x="23" y="9"/>
              </a:cxn>
            </a:cxnLst>
            <a:rect l="0" t="0" r="r" b="b"/>
            <a:pathLst>
              <a:path w="63" h="55">
                <a:moveTo>
                  <a:pt x="23" y="9"/>
                </a:moveTo>
                <a:cubicBezTo>
                  <a:pt x="23" y="9"/>
                  <a:pt x="63" y="26"/>
                  <a:pt x="61" y="39"/>
                </a:cubicBezTo>
                <a:cubicBezTo>
                  <a:pt x="60" y="46"/>
                  <a:pt x="52" y="54"/>
                  <a:pt x="40" y="54"/>
                </a:cubicBezTo>
                <a:cubicBezTo>
                  <a:pt x="29" y="55"/>
                  <a:pt x="22" y="52"/>
                  <a:pt x="18" y="41"/>
                </a:cubicBezTo>
                <a:cubicBezTo>
                  <a:pt x="13" y="30"/>
                  <a:pt x="0" y="0"/>
                  <a:pt x="23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3" name="Freeform 199"/>
          <p:cNvSpPr>
            <a:spLocks/>
          </p:cNvSpPr>
          <p:nvPr/>
        </p:nvSpPr>
        <p:spPr bwMode="auto">
          <a:xfrm>
            <a:off x="5891214" y="3868738"/>
            <a:ext cx="34925" cy="34925"/>
          </a:xfrm>
          <a:custGeom>
            <a:avLst/>
            <a:gdLst/>
            <a:ahLst/>
            <a:cxnLst>
              <a:cxn ang="0">
                <a:pos x="6" y="21"/>
              </a:cxn>
              <a:cxn ang="0">
                <a:pos x="17" y="9"/>
              </a:cxn>
              <a:cxn ang="0">
                <a:pos x="24" y="27"/>
              </a:cxn>
              <a:cxn ang="0">
                <a:pos x="6" y="21"/>
              </a:cxn>
            </a:cxnLst>
            <a:rect l="0" t="0" r="r" b="b"/>
            <a:pathLst>
              <a:path w="32" h="32">
                <a:moveTo>
                  <a:pt x="6" y="21"/>
                </a:moveTo>
                <a:cubicBezTo>
                  <a:pt x="6" y="21"/>
                  <a:pt x="0" y="0"/>
                  <a:pt x="17" y="9"/>
                </a:cubicBezTo>
                <a:cubicBezTo>
                  <a:pt x="23" y="12"/>
                  <a:pt x="32" y="20"/>
                  <a:pt x="24" y="27"/>
                </a:cubicBezTo>
                <a:cubicBezTo>
                  <a:pt x="19" y="30"/>
                  <a:pt x="11" y="32"/>
                  <a:pt x="6" y="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4" name="Freeform 200"/>
          <p:cNvSpPr>
            <a:spLocks/>
          </p:cNvSpPr>
          <p:nvPr/>
        </p:nvSpPr>
        <p:spPr bwMode="auto">
          <a:xfrm>
            <a:off x="5929314" y="4022725"/>
            <a:ext cx="168275" cy="158750"/>
          </a:xfrm>
          <a:custGeom>
            <a:avLst/>
            <a:gdLst/>
            <a:ahLst/>
            <a:cxnLst>
              <a:cxn ang="0">
                <a:pos x="108" y="9"/>
              </a:cxn>
              <a:cxn ang="0">
                <a:pos x="103" y="5"/>
              </a:cxn>
              <a:cxn ang="0">
                <a:pos x="72" y="15"/>
              </a:cxn>
              <a:cxn ang="0">
                <a:pos x="57" y="22"/>
              </a:cxn>
              <a:cxn ang="0">
                <a:pos x="38" y="32"/>
              </a:cxn>
              <a:cxn ang="0">
                <a:pos x="24" y="37"/>
              </a:cxn>
              <a:cxn ang="0">
                <a:pos x="4" y="60"/>
              </a:cxn>
              <a:cxn ang="0">
                <a:pos x="28" y="55"/>
              </a:cxn>
              <a:cxn ang="0">
                <a:pos x="53" y="35"/>
              </a:cxn>
              <a:cxn ang="0">
                <a:pos x="54" y="42"/>
              </a:cxn>
              <a:cxn ang="0">
                <a:pos x="18" y="68"/>
              </a:cxn>
              <a:cxn ang="0">
                <a:pos x="21" y="98"/>
              </a:cxn>
              <a:cxn ang="0">
                <a:pos x="34" y="91"/>
              </a:cxn>
              <a:cxn ang="0">
                <a:pos x="50" y="79"/>
              </a:cxn>
              <a:cxn ang="0">
                <a:pos x="46" y="89"/>
              </a:cxn>
              <a:cxn ang="0">
                <a:pos x="35" y="114"/>
              </a:cxn>
              <a:cxn ang="0">
                <a:pos x="66" y="139"/>
              </a:cxn>
              <a:cxn ang="0">
                <a:pos x="101" y="94"/>
              </a:cxn>
              <a:cxn ang="0">
                <a:pos x="120" y="56"/>
              </a:cxn>
              <a:cxn ang="0">
                <a:pos x="131" y="27"/>
              </a:cxn>
              <a:cxn ang="0">
                <a:pos x="70" y="74"/>
              </a:cxn>
              <a:cxn ang="0">
                <a:pos x="125" y="24"/>
              </a:cxn>
              <a:cxn ang="0">
                <a:pos x="118" y="24"/>
              </a:cxn>
              <a:cxn ang="0">
                <a:pos x="88" y="44"/>
              </a:cxn>
              <a:cxn ang="0">
                <a:pos x="106" y="17"/>
              </a:cxn>
              <a:cxn ang="0">
                <a:pos x="66" y="32"/>
              </a:cxn>
              <a:cxn ang="0">
                <a:pos x="108" y="9"/>
              </a:cxn>
            </a:cxnLst>
            <a:rect l="0" t="0" r="r" b="b"/>
            <a:pathLst>
              <a:path w="152" h="143">
                <a:moveTo>
                  <a:pt x="108" y="9"/>
                </a:moveTo>
                <a:cubicBezTo>
                  <a:pt x="108" y="9"/>
                  <a:pt x="129" y="0"/>
                  <a:pt x="103" y="5"/>
                </a:cubicBezTo>
                <a:cubicBezTo>
                  <a:pt x="78" y="8"/>
                  <a:pt x="71" y="6"/>
                  <a:pt x="72" y="15"/>
                </a:cubicBezTo>
                <a:cubicBezTo>
                  <a:pt x="72" y="17"/>
                  <a:pt x="72" y="23"/>
                  <a:pt x="57" y="22"/>
                </a:cubicBezTo>
                <a:cubicBezTo>
                  <a:pt x="45" y="22"/>
                  <a:pt x="37" y="20"/>
                  <a:pt x="38" y="32"/>
                </a:cubicBezTo>
                <a:cubicBezTo>
                  <a:pt x="38" y="34"/>
                  <a:pt x="37" y="36"/>
                  <a:pt x="24" y="37"/>
                </a:cubicBezTo>
                <a:cubicBezTo>
                  <a:pt x="16" y="38"/>
                  <a:pt x="0" y="47"/>
                  <a:pt x="4" y="60"/>
                </a:cubicBezTo>
                <a:cubicBezTo>
                  <a:pt x="5" y="63"/>
                  <a:pt x="14" y="70"/>
                  <a:pt x="28" y="55"/>
                </a:cubicBezTo>
                <a:cubicBezTo>
                  <a:pt x="33" y="49"/>
                  <a:pt x="34" y="35"/>
                  <a:pt x="53" y="35"/>
                </a:cubicBezTo>
                <a:cubicBezTo>
                  <a:pt x="58" y="36"/>
                  <a:pt x="64" y="38"/>
                  <a:pt x="54" y="42"/>
                </a:cubicBezTo>
                <a:cubicBezTo>
                  <a:pt x="44" y="47"/>
                  <a:pt x="30" y="51"/>
                  <a:pt x="18" y="68"/>
                </a:cubicBezTo>
                <a:cubicBezTo>
                  <a:pt x="14" y="74"/>
                  <a:pt x="9" y="87"/>
                  <a:pt x="21" y="98"/>
                </a:cubicBezTo>
                <a:cubicBezTo>
                  <a:pt x="23" y="100"/>
                  <a:pt x="28" y="103"/>
                  <a:pt x="34" y="91"/>
                </a:cubicBezTo>
                <a:cubicBezTo>
                  <a:pt x="38" y="82"/>
                  <a:pt x="42" y="76"/>
                  <a:pt x="50" y="79"/>
                </a:cubicBezTo>
                <a:cubicBezTo>
                  <a:pt x="53" y="80"/>
                  <a:pt x="55" y="86"/>
                  <a:pt x="46" y="89"/>
                </a:cubicBezTo>
                <a:cubicBezTo>
                  <a:pt x="39" y="92"/>
                  <a:pt x="31" y="98"/>
                  <a:pt x="35" y="114"/>
                </a:cubicBezTo>
                <a:cubicBezTo>
                  <a:pt x="38" y="121"/>
                  <a:pt x="46" y="143"/>
                  <a:pt x="66" y="139"/>
                </a:cubicBezTo>
                <a:cubicBezTo>
                  <a:pt x="72" y="138"/>
                  <a:pt x="85" y="134"/>
                  <a:pt x="101" y="94"/>
                </a:cubicBezTo>
                <a:cubicBezTo>
                  <a:pt x="112" y="69"/>
                  <a:pt x="114" y="66"/>
                  <a:pt x="120" y="56"/>
                </a:cubicBezTo>
                <a:cubicBezTo>
                  <a:pt x="126" y="46"/>
                  <a:pt x="152" y="6"/>
                  <a:pt x="131" y="27"/>
                </a:cubicBezTo>
                <a:cubicBezTo>
                  <a:pt x="118" y="39"/>
                  <a:pt x="81" y="68"/>
                  <a:pt x="70" y="74"/>
                </a:cubicBezTo>
                <a:cubicBezTo>
                  <a:pt x="73" y="70"/>
                  <a:pt x="118" y="32"/>
                  <a:pt x="125" y="24"/>
                </a:cubicBezTo>
                <a:cubicBezTo>
                  <a:pt x="129" y="20"/>
                  <a:pt x="133" y="12"/>
                  <a:pt x="118" y="24"/>
                </a:cubicBezTo>
                <a:cubicBezTo>
                  <a:pt x="106" y="33"/>
                  <a:pt x="96" y="40"/>
                  <a:pt x="88" y="44"/>
                </a:cubicBezTo>
                <a:cubicBezTo>
                  <a:pt x="90" y="42"/>
                  <a:pt x="134" y="9"/>
                  <a:pt x="106" y="17"/>
                </a:cubicBezTo>
                <a:cubicBezTo>
                  <a:pt x="84" y="24"/>
                  <a:pt x="72" y="29"/>
                  <a:pt x="66" y="32"/>
                </a:cubicBezTo>
                <a:cubicBezTo>
                  <a:pt x="67" y="30"/>
                  <a:pt x="101" y="12"/>
                  <a:pt x="108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5" name="Freeform 201"/>
          <p:cNvSpPr>
            <a:spLocks/>
          </p:cNvSpPr>
          <p:nvPr/>
        </p:nvSpPr>
        <p:spPr bwMode="auto">
          <a:xfrm>
            <a:off x="5981701" y="4130675"/>
            <a:ext cx="30163" cy="30163"/>
          </a:xfrm>
          <a:custGeom>
            <a:avLst/>
            <a:gdLst/>
            <a:ahLst/>
            <a:cxnLst>
              <a:cxn ang="0">
                <a:pos x="27" y="13"/>
              </a:cxn>
              <a:cxn ang="0">
                <a:pos x="14" y="26"/>
              </a:cxn>
              <a:cxn ang="0">
                <a:pos x="0" y="14"/>
              </a:cxn>
              <a:cxn ang="0">
                <a:pos x="13" y="0"/>
              </a:cxn>
              <a:cxn ang="0">
                <a:pos x="27" y="13"/>
              </a:cxn>
            </a:cxnLst>
            <a:rect l="0" t="0" r="r" b="b"/>
            <a:pathLst>
              <a:path w="27" h="27">
                <a:moveTo>
                  <a:pt x="27" y="13"/>
                </a:moveTo>
                <a:cubicBezTo>
                  <a:pt x="27" y="20"/>
                  <a:pt x="21" y="26"/>
                  <a:pt x="14" y="26"/>
                </a:cubicBezTo>
                <a:cubicBezTo>
                  <a:pt x="7" y="27"/>
                  <a:pt x="0" y="21"/>
                  <a:pt x="0" y="14"/>
                </a:cubicBezTo>
                <a:cubicBezTo>
                  <a:pt x="0" y="6"/>
                  <a:pt x="6" y="0"/>
                  <a:pt x="13" y="0"/>
                </a:cubicBezTo>
                <a:cubicBezTo>
                  <a:pt x="20" y="0"/>
                  <a:pt x="27" y="5"/>
                  <a:pt x="27" y="1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6" name="Freeform 202"/>
          <p:cNvSpPr>
            <a:spLocks/>
          </p:cNvSpPr>
          <p:nvPr/>
        </p:nvSpPr>
        <p:spPr bwMode="auto">
          <a:xfrm>
            <a:off x="5989639" y="4138613"/>
            <a:ext cx="12700" cy="11113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6" y="11"/>
              </a:cxn>
              <a:cxn ang="0">
                <a:pos x="11" y="5"/>
              </a:cxn>
              <a:cxn ang="0">
                <a:pos x="5" y="0"/>
              </a:cxn>
              <a:cxn ang="0">
                <a:pos x="0" y="6"/>
              </a:cxn>
            </a:cxnLst>
            <a:rect l="0" t="0" r="r" b="b"/>
            <a:pathLst>
              <a:path w="11" h="11">
                <a:moveTo>
                  <a:pt x="0" y="6"/>
                </a:moveTo>
                <a:cubicBezTo>
                  <a:pt x="0" y="9"/>
                  <a:pt x="3" y="11"/>
                  <a:pt x="6" y="11"/>
                </a:cubicBezTo>
                <a:cubicBezTo>
                  <a:pt x="9" y="11"/>
                  <a:pt x="11" y="9"/>
                  <a:pt x="11" y="5"/>
                </a:cubicBezTo>
                <a:cubicBezTo>
                  <a:pt x="11" y="2"/>
                  <a:pt x="9" y="0"/>
                  <a:pt x="5" y="0"/>
                </a:cubicBezTo>
                <a:cubicBezTo>
                  <a:pt x="2" y="0"/>
                  <a:pt x="0" y="3"/>
                  <a:pt x="0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7" name="Freeform 203"/>
          <p:cNvSpPr>
            <a:spLocks/>
          </p:cNvSpPr>
          <p:nvPr/>
        </p:nvSpPr>
        <p:spPr bwMode="auto">
          <a:xfrm>
            <a:off x="5949951" y="4076700"/>
            <a:ext cx="42863" cy="53975"/>
          </a:xfrm>
          <a:custGeom>
            <a:avLst/>
            <a:gdLst/>
            <a:ahLst/>
            <a:cxnLst>
              <a:cxn ang="0">
                <a:pos x="31" y="17"/>
              </a:cxn>
              <a:cxn ang="0">
                <a:pos x="24" y="7"/>
              </a:cxn>
              <a:cxn ang="0">
                <a:pos x="1" y="38"/>
              </a:cxn>
              <a:cxn ang="0">
                <a:pos x="11" y="38"/>
              </a:cxn>
              <a:cxn ang="0">
                <a:pos x="24" y="23"/>
              </a:cxn>
              <a:cxn ang="0">
                <a:pos x="31" y="17"/>
              </a:cxn>
            </a:cxnLst>
            <a:rect l="0" t="0" r="r" b="b"/>
            <a:pathLst>
              <a:path w="40" h="50">
                <a:moveTo>
                  <a:pt x="31" y="17"/>
                </a:moveTo>
                <a:cubicBezTo>
                  <a:pt x="36" y="13"/>
                  <a:pt x="40" y="0"/>
                  <a:pt x="24" y="7"/>
                </a:cubicBezTo>
                <a:cubicBezTo>
                  <a:pt x="14" y="11"/>
                  <a:pt x="0" y="21"/>
                  <a:pt x="1" y="38"/>
                </a:cubicBezTo>
                <a:cubicBezTo>
                  <a:pt x="1" y="41"/>
                  <a:pt x="4" y="50"/>
                  <a:pt x="11" y="38"/>
                </a:cubicBezTo>
                <a:cubicBezTo>
                  <a:pt x="14" y="30"/>
                  <a:pt x="16" y="26"/>
                  <a:pt x="24" y="23"/>
                </a:cubicBezTo>
                <a:cubicBezTo>
                  <a:pt x="27" y="21"/>
                  <a:pt x="30" y="18"/>
                  <a:pt x="31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8" name="Freeform 204"/>
          <p:cNvSpPr>
            <a:spLocks/>
          </p:cNvSpPr>
          <p:nvPr/>
        </p:nvSpPr>
        <p:spPr bwMode="auto">
          <a:xfrm>
            <a:off x="3429001" y="3636963"/>
            <a:ext cx="160338" cy="117475"/>
          </a:xfrm>
          <a:custGeom>
            <a:avLst/>
            <a:gdLst/>
            <a:ahLst/>
            <a:cxnLst>
              <a:cxn ang="0">
                <a:pos x="142" y="1"/>
              </a:cxn>
              <a:cxn ang="0">
                <a:pos x="125" y="17"/>
              </a:cxn>
              <a:cxn ang="0">
                <a:pos x="44" y="73"/>
              </a:cxn>
              <a:cxn ang="0">
                <a:pos x="0" y="103"/>
              </a:cxn>
              <a:cxn ang="0">
                <a:pos x="1" y="105"/>
              </a:cxn>
              <a:cxn ang="0">
                <a:pos x="36" y="80"/>
              </a:cxn>
              <a:cxn ang="0">
                <a:pos x="96" y="45"/>
              </a:cxn>
              <a:cxn ang="0">
                <a:pos x="130" y="18"/>
              </a:cxn>
              <a:cxn ang="0">
                <a:pos x="142" y="1"/>
              </a:cxn>
            </a:cxnLst>
            <a:rect l="0" t="0" r="r" b="b"/>
            <a:pathLst>
              <a:path w="145" h="105">
                <a:moveTo>
                  <a:pt x="142" y="1"/>
                </a:moveTo>
                <a:cubicBezTo>
                  <a:pt x="138" y="0"/>
                  <a:pt x="135" y="3"/>
                  <a:pt x="125" y="17"/>
                </a:cubicBezTo>
                <a:cubicBezTo>
                  <a:pt x="111" y="35"/>
                  <a:pt x="75" y="56"/>
                  <a:pt x="44" y="73"/>
                </a:cubicBezTo>
                <a:cubicBezTo>
                  <a:pt x="17" y="87"/>
                  <a:pt x="3" y="100"/>
                  <a:pt x="0" y="103"/>
                </a:cubicBezTo>
                <a:cubicBezTo>
                  <a:pt x="0" y="104"/>
                  <a:pt x="1" y="105"/>
                  <a:pt x="1" y="105"/>
                </a:cubicBezTo>
                <a:cubicBezTo>
                  <a:pt x="20" y="89"/>
                  <a:pt x="30" y="84"/>
                  <a:pt x="36" y="80"/>
                </a:cubicBezTo>
                <a:cubicBezTo>
                  <a:pt x="43" y="76"/>
                  <a:pt x="81" y="54"/>
                  <a:pt x="96" y="45"/>
                </a:cubicBezTo>
                <a:cubicBezTo>
                  <a:pt x="110" y="36"/>
                  <a:pt x="121" y="24"/>
                  <a:pt x="130" y="18"/>
                </a:cubicBezTo>
                <a:cubicBezTo>
                  <a:pt x="139" y="11"/>
                  <a:pt x="145" y="3"/>
                  <a:pt x="142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49" name="Freeform 205"/>
          <p:cNvSpPr>
            <a:spLocks/>
          </p:cNvSpPr>
          <p:nvPr/>
        </p:nvSpPr>
        <p:spPr bwMode="auto">
          <a:xfrm>
            <a:off x="3048001" y="3375025"/>
            <a:ext cx="892175" cy="785813"/>
          </a:xfrm>
          <a:custGeom>
            <a:avLst/>
            <a:gdLst/>
            <a:ahLst/>
            <a:cxnLst>
              <a:cxn ang="0">
                <a:pos x="544" y="283"/>
              </a:cxn>
              <a:cxn ang="0">
                <a:pos x="447" y="317"/>
              </a:cxn>
              <a:cxn ang="0">
                <a:pos x="337" y="385"/>
              </a:cxn>
              <a:cxn ang="0">
                <a:pos x="337" y="364"/>
              </a:cxn>
              <a:cxn ang="0">
                <a:pos x="345" y="345"/>
              </a:cxn>
              <a:cxn ang="0">
                <a:pos x="343" y="340"/>
              </a:cxn>
              <a:cxn ang="0">
                <a:pos x="333" y="336"/>
              </a:cxn>
              <a:cxn ang="0">
                <a:pos x="326" y="337"/>
              </a:cxn>
              <a:cxn ang="0">
                <a:pos x="319" y="356"/>
              </a:cxn>
              <a:cxn ang="0">
                <a:pos x="303" y="371"/>
              </a:cxn>
              <a:cxn ang="0">
                <a:pos x="276" y="247"/>
              </a:cxn>
              <a:cxn ang="0">
                <a:pos x="232" y="156"/>
              </a:cxn>
              <a:cxn ang="0">
                <a:pos x="28" y="93"/>
              </a:cxn>
              <a:cxn ang="0">
                <a:pos x="32" y="184"/>
              </a:cxn>
              <a:cxn ang="0">
                <a:pos x="79" y="240"/>
              </a:cxn>
              <a:cxn ang="0">
                <a:pos x="62" y="286"/>
              </a:cxn>
              <a:cxn ang="0">
                <a:pos x="63" y="364"/>
              </a:cxn>
              <a:cxn ang="0">
                <a:pos x="11" y="428"/>
              </a:cxn>
              <a:cxn ang="0">
                <a:pos x="19" y="486"/>
              </a:cxn>
              <a:cxn ang="0">
                <a:pos x="41" y="535"/>
              </a:cxn>
              <a:cxn ang="0">
                <a:pos x="167" y="523"/>
              </a:cxn>
              <a:cxn ang="0">
                <a:pos x="276" y="429"/>
              </a:cxn>
              <a:cxn ang="0">
                <a:pos x="263" y="481"/>
              </a:cxn>
              <a:cxn ang="0">
                <a:pos x="227" y="587"/>
              </a:cxn>
              <a:cxn ang="0">
                <a:pos x="233" y="590"/>
              </a:cxn>
              <a:cxn ang="0">
                <a:pos x="286" y="490"/>
              </a:cxn>
              <a:cxn ang="0">
                <a:pos x="315" y="444"/>
              </a:cxn>
              <a:cxn ang="0">
                <a:pos x="322" y="587"/>
              </a:cxn>
              <a:cxn ang="0">
                <a:pos x="402" y="683"/>
              </a:cxn>
              <a:cxn ang="0">
                <a:pos x="453" y="664"/>
              </a:cxn>
              <a:cxn ang="0">
                <a:pos x="501" y="629"/>
              </a:cxn>
              <a:cxn ang="0">
                <a:pos x="511" y="548"/>
              </a:cxn>
              <a:cxn ang="0">
                <a:pos x="568" y="494"/>
              </a:cxn>
              <a:cxn ang="0">
                <a:pos x="589" y="450"/>
              </a:cxn>
              <a:cxn ang="0">
                <a:pos x="663" y="443"/>
              </a:cxn>
              <a:cxn ang="0">
                <a:pos x="733" y="382"/>
              </a:cxn>
            </a:cxnLst>
            <a:rect l="0" t="0" r="r" b="b"/>
            <a:pathLst>
              <a:path w="805" h="709">
                <a:moveTo>
                  <a:pt x="783" y="299"/>
                </a:moveTo>
                <a:cubicBezTo>
                  <a:pt x="702" y="234"/>
                  <a:pt x="575" y="275"/>
                  <a:pt x="544" y="283"/>
                </a:cubicBezTo>
                <a:cubicBezTo>
                  <a:pt x="512" y="292"/>
                  <a:pt x="517" y="281"/>
                  <a:pt x="514" y="274"/>
                </a:cubicBezTo>
                <a:cubicBezTo>
                  <a:pt x="493" y="303"/>
                  <a:pt x="472" y="308"/>
                  <a:pt x="447" y="317"/>
                </a:cubicBezTo>
                <a:cubicBezTo>
                  <a:pt x="422" y="326"/>
                  <a:pt x="356" y="367"/>
                  <a:pt x="340" y="383"/>
                </a:cubicBezTo>
                <a:cubicBezTo>
                  <a:pt x="339" y="383"/>
                  <a:pt x="338" y="384"/>
                  <a:pt x="337" y="385"/>
                </a:cubicBezTo>
                <a:cubicBezTo>
                  <a:pt x="338" y="376"/>
                  <a:pt x="336" y="371"/>
                  <a:pt x="335" y="369"/>
                </a:cubicBezTo>
                <a:cubicBezTo>
                  <a:pt x="335" y="369"/>
                  <a:pt x="334" y="366"/>
                  <a:pt x="337" y="364"/>
                </a:cubicBezTo>
                <a:cubicBezTo>
                  <a:pt x="338" y="363"/>
                  <a:pt x="340" y="362"/>
                  <a:pt x="341" y="359"/>
                </a:cubicBezTo>
                <a:cubicBezTo>
                  <a:pt x="343" y="359"/>
                  <a:pt x="349" y="352"/>
                  <a:pt x="345" y="345"/>
                </a:cubicBezTo>
                <a:cubicBezTo>
                  <a:pt x="345" y="344"/>
                  <a:pt x="345" y="343"/>
                  <a:pt x="344" y="342"/>
                </a:cubicBezTo>
                <a:cubicBezTo>
                  <a:pt x="344" y="342"/>
                  <a:pt x="343" y="341"/>
                  <a:pt x="343" y="340"/>
                </a:cubicBezTo>
                <a:cubicBezTo>
                  <a:pt x="342" y="339"/>
                  <a:pt x="340" y="338"/>
                  <a:pt x="338" y="337"/>
                </a:cubicBezTo>
                <a:cubicBezTo>
                  <a:pt x="336" y="336"/>
                  <a:pt x="334" y="336"/>
                  <a:pt x="333" y="336"/>
                </a:cubicBezTo>
                <a:cubicBezTo>
                  <a:pt x="332" y="336"/>
                  <a:pt x="332" y="336"/>
                  <a:pt x="331" y="336"/>
                </a:cubicBezTo>
                <a:cubicBezTo>
                  <a:pt x="329" y="336"/>
                  <a:pt x="328" y="336"/>
                  <a:pt x="326" y="337"/>
                </a:cubicBezTo>
                <a:cubicBezTo>
                  <a:pt x="319" y="340"/>
                  <a:pt x="319" y="349"/>
                  <a:pt x="319" y="350"/>
                </a:cubicBezTo>
                <a:cubicBezTo>
                  <a:pt x="318" y="353"/>
                  <a:pt x="318" y="355"/>
                  <a:pt x="319" y="356"/>
                </a:cubicBezTo>
                <a:cubicBezTo>
                  <a:pt x="319" y="360"/>
                  <a:pt x="316" y="361"/>
                  <a:pt x="316" y="361"/>
                </a:cubicBezTo>
                <a:cubicBezTo>
                  <a:pt x="314" y="362"/>
                  <a:pt x="309" y="365"/>
                  <a:pt x="303" y="371"/>
                </a:cubicBezTo>
                <a:cubicBezTo>
                  <a:pt x="303" y="370"/>
                  <a:pt x="303" y="369"/>
                  <a:pt x="303" y="368"/>
                </a:cubicBezTo>
                <a:cubicBezTo>
                  <a:pt x="303" y="346"/>
                  <a:pt x="287" y="271"/>
                  <a:pt x="276" y="247"/>
                </a:cubicBezTo>
                <a:cubicBezTo>
                  <a:pt x="265" y="223"/>
                  <a:pt x="253" y="205"/>
                  <a:pt x="260" y="170"/>
                </a:cubicBezTo>
                <a:cubicBezTo>
                  <a:pt x="253" y="173"/>
                  <a:pt x="248" y="184"/>
                  <a:pt x="232" y="156"/>
                </a:cubicBezTo>
                <a:cubicBezTo>
                  <a:pt x="216" y="128"/>
                  <a:pt x="157" y="10"/>
                  <a:pt x="52" y="0"/>
                </a:cubicBezTo>
                <a:cubicBezTo>
                  <a:pt x="20" y="1"/>
                  <a:pt x="18" y="20"/>
                  <a:pt x="28" y="93"/>
                </a:cubicBezTo>
                <a:cubicBezTo>
                  <a:pt x="33" y="114"/>
                  <a:pt x="38" y="134"/>
                  <a:pt x="32" y="149"/>
                </a:cubicBezTo>
                <a:cubicBezTo>
                  <a:pt x="28" y="164"/>
                  <a:pt x="26" y="169"/>
                  <a:pt x="32" y="184"/>
                </a:cubicBezTo>
                <a:cubicBezTo>
                  <a:pt x="38" y="197"/>
                  <a:pt x="32" y="203"/>
                  <a:pt x="31" y="208"/>
                </a:cubicBezTo>
                <a:cubicBezTo>
                  <a:pt x="29" y="213"/>
                  <a:pt x="30" y="228"/>
                  <a:pt x="79" y="240"/>
                </a:cubicBezTo>
                <a:cubicBezTo>
                  <a:pt x="66" y="241"/>
                  <a:pt x="28" y="232"/>
                  <a:pt x="33" y="261"/>
                </a:cubicBezTo>
                <a:cubicBezTo>
                  <a:pt x="34" y="268"/>
                  <a:pt x="19" y="288"/>
                  <a:pt x="62" y="286"/>
                </a:cubicBezTo>
                <a:cubicBezTo>
                  <a:pt x="46" y="289"/>
                  <a:pt x="7" y="300"/>
                  <a:pt x="108" y="341"/>
                </a:cubicBezTo>
                <a:cubicBezTo>
                  <a:pt x="90" y="347"/>
                  <a:pt x="79" y="356"/>
                  <a:pt x="63" y="364"/>
                </a:cubicBezTo>
                <a:cubicBezTo>
                  <a:pt x="47" y="372"/>
                  <a:pt x="11" y="371"/>
                  <a:pt x="27" y="403"/>
                </a:cubicBezTo>
                <a:cubicBezTo>
                  <a:pt x="31" y="413"/>
                  <a:pt x="15" y="422"/>
                  <a:pt x="11" y="428"/>
                </a:cubicBezTo>
                <a:cubicBezTo>
                  <a:pt x="7" y="434"/>
                  <a:pt x="0" y="445"/>
                  <a:pt x="26" y="459"/>
                </a:cubicBezTo>
                <a:cubicBezTo>
                  <a:pt x="38" y="465"/>
                  <a:pt x="22" y="483"/>
                  <a:pt x="19" y="486"/>
                </a:cubicBezTo>
                <a:cubicBezTo>
                  <a:pt x="16" y="489"/>
                  <a:pt x="7" y="502"/>
                  <a:pt x="38" y="511"/>
                </a:cubicBezTo>
                <a:cubicBezTo>
                  <a:pt x="50" y="516"/>
                  <a:pt x="43" y="527"/>
                  <a:pt x="41" y="535"/>
                </a:cubicBezTo>
                <a:cubicBezTo>
                  <a:pt x="40" y="542"/>
                  <a:pt x="45" y="576"/>
                  <a:pt x="102" y="572"/>
                </a:cubicBezTo>
                <a:cubicBezTo>
                  <a:pt x="120" y="570"/>
                  <a:pt x="116" y="552"/>
                  <a:pt x="167" y="523"/>
                </a:cubicBezTo>
                <a:cubicBezTo>
                  <a:pt x="199" y="505"/>
                  <a:pt x="244" y="481"/>
                  <a:pt x="268" y="441"/>
                </a:cubicBezTo>
                <a:cubicBezTo>
                  <a:pt x="271" y="436"/>
                  <a:pt x="273" y="432"/>
                  <a:pt x="276" y="429"/>
                </a:cubicBezTo>
                <a:cubicBezTo>
                  <a:pt x="275" y="435"/>
                  <a:pt x="274" y="441"/>
                  <a:pt x="273" y="448"/>
                </a:cubicBezTo>
                <a:cubicBezTo>
                  <a:pt x="271" y="462"/>
                  <a:pt x="268" y="474"/>
                  <a:pt x="263" y="481"/>
                </a:cubicBezTo>
                <a:cubicBezTo>
                  <a:pt x="257" y="488"/>
                  <a:pt x="235" y="515"/>
                  <a:pt x="240" y="543"/>
                </a:cubicBezTo>
                <a:cubicBezTo>
                  <a:pt x="238" y="547"/>
                  <a:pt x="221" y="578"/>
                  <a:pt x="227" y="587"/>
                </a:cubicBezTo>
                <a:cubicBezTo>
                  <a:pt x="228" y="588"/>
                  <a:pt x="229" y="589"/>
                  <a:pt x="230" y="590"/>
                </a:cubicBezTo>
                <a:cubicBezTo>
                  <a:pt x="231" y="590"/>
                  <a:pt x="232" y="590"/>
                  <a:pt x="233" y="590"/>
                </a:cubicBezTo>
                <a:cubicBezTo>
                  <a:pt x="244" y="587"/>
                  <a:pt x="255" y="554"/>
                  <a:pt x="256" y="550"/>
                </a:cubicBezTo>
                <a:cubicBezTo>
                  <a:pt x="280" y="533"/>
                  <a:pt x="284" y="499"/>
                  <a:pt x="286" y="490"/>
                </a:cubicBezTo>
                <a:cubicBezTo>
                  <a:pt x="287" y="482"/>
                  <a:pt x="294" y="471"/>
                  <a:pt x="302" y="460"/>
                </a:cubicBezTo>
                <a:cubicBezTo>
                  <a:pt x="307" y="455"/>
                  <a:pt x="311" y="449"/>
                  <a:pt x="315" y="444"/>
                </a:cubicBezTo>
                <a:cubicBezTo>
                  <a:pt x="314" y="448"/>
                  <a:pt x="313" y="453"/>
                  <a:pt x="311" y="459"/>
                </a:cubicBezTo>
                <a:cubicBezTo>
                  <a:pt x="299" y="503"/>
                  <a:pt x="313" y="552"/>
                  <a:pt x="322" y="587"/>
                </a:cubicBezTo>
                <a:cubicBezTo>
                  <a:pt x="337" y="643"/>
                  <a:pt x="322" y="654"/>
                  <a:pt x="332" y="667"/>
                </a:cubicBezTo>
                <a:cubicBezTo>
                  <a:pt x="369" y="709"/>
                  <a:pt x="397" y="689"/>
                  <a:pt x="402" y="683"/>
                </a:cubicBezTo>
                <a:cubicBezTo>
                  <a:pt x="407" y="677"/>
                  <a:pt x="409" y="664"/>
                  <a:pt x="421" y="668"/>
                </a:cubicBezTo>
                <a:cubicBezTo>
                  <a:pt x="450" y="684"/>
                  <a:pt x="453" y="668"/>
                  <a:pt x="453" y="664"/>
                </a:cubicBezTo>
                <a:cubicBezTo>
                  <a:pt x="453" y="660"/>
                  <a:pt x="455" y="636"/>
                  <a:pt x="468" y="640"/>
                </a:cubicBezTo>
                <a:cubicBezTo>
                  <a:pt x="496" y="649"/>
                  <a:pt x="499" y="636"/>
                  <a:pt x="501" y="629"/>
                </a:cubicBezTo>
                <a:cubicBezTo>
                  <a:pt x="503" y="622"/>
                  <a:pt x="498" y="604"/>
                  <a:pt x="508" y="600"/>
                </a:cubicBezTo>
                <a:cubicBezTo>
                  <a:pt x="542" y="589"/>
                  <a:pt x="517" y="564"/>
                  <a:pt x="511" y="548"/>
                </a:cubicBezTo>
                <a:cubicBezTo>
                  <a:pt x="505" y="531"/>
                  <a:pt x="504" y="517"/>
                  <a:pt x="496" y="500"/>
                </a:cubicBezTo>
                <a:cubicBezTo>
                  <a:pt x="597" y="542"/>
                  <a:pt x="577" y="507"/>
                  <a:pt x="568" y="494"/>
                </a:cubicBezTo>
                <a:cubicBezTo>
                  <a:pt x="597" y="525"/>
                  <a:pt x="601" y="501"/>
                  <a:pt x="607" y="496"/>
                </a:cubicBezTo>
                <a:cubicBezTo>
                  <a:pt x="632" y="479"/>
                  <a:pt x="599" y="459"/>
                  <a:pt x="589" y="450"/>
                </a:cubicBezTo>
                <a:cubicBezTo>
                  <a:pt x="633" y="476"/>
                  <a:pt x="645" y="465"/>
                  <a:pt x="647" y="461"/>
                </a:cubicBezTo>
                <a:cubicBezTo>
                  <a:pt x="649" y="456"/>
                  <a:pt x="650" y="448"/>
                  <a:pt x="663" y="443"/>
                </a:cubicBezTo>
                <a:cubicBezTo>
                  <a:pt x="679" y="437"/>
                  <a:pt x="681" y="432"/>
                  <a:pt x="690" y="418"/>
                </a:cubicBezTo>
                <a:cubicBezTo>
                  <a:pt x="695" y="403"/>
                  <a:pt x="714" y="393"/>
                  <a:pt x="733" y="382"/>
                </a:cubicBezTo>
                <a:cubicBezTo>
                  <a:pt x="793" y="338"/>
                  <a:pt x="805" y="323"/>
                  <a:pt x="783" y="29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51" name="Group 407"/>
          <p:cNvGrpSpPr>
            <a:grpSpLocks/>
          </p:cNvGrpSpPr>
          <p:nvPr/>
        </p:nvGrpSpPr>
        <p:grpSpPr bwMode="auto">
          <a:xfrm>
            <a:off x="3063876" y="144463"/>
            <a:ext cx="3128963" cy="3970338"/>
            <a:chOff x="1930" y="91"/>
            <a:chExt cx="1971" cy="2501"/>
          </a:xfrm>
        </p:grpSpPr>
        <p:sp>
          <p:nvSpPr>
            <p:cNvPr id="6351" name="Freeform 207"/>
            <p:cNvSpPr>
              <a:spLocks/>
            </p:cNvSpPr>
            <p:nvPr/>
          </p:nvSpPr>
          <p:spPr bwMode="auto">
            <a:xfrm>
              <a:off x="2132" y="2240"/>
              <a:ext cx="21" cy="120"/>
            </a:xfrm>
            <a:custGeom>
              <a:avLst/>
              <a:gdLst/>
              <a:ahLst/>
              <a:cxnLst>
                <a:cxn ang="0">
                  <a:pos x="21" y="120"/>
                </a:cxn>
                <a:cxn ang="0">
                  <a:pos x="5" y="24"/>
                </a:cxn>
                <a:cxn ang="0">
                  <a:pos x="5" y="2"/>
                </a:cxn>
                <a:cxn ang="0">
                  <a:pos x="1" y="22"/>
                </a:cxn>
                <a:cxn ang="0">
                  <a:pos x="5" y="65"/>
                </a:cxn>
                <a:cxn ang="0">
                  <a:pos x="22" y="131"/>
                </a:cxn>
                <a:cxn ang="0">
                  <a:pos x="28" y="172"/>
                </a:cxn>
                <a:cxn ang="0">
                  <a:pos x="30" y="172"/>
                </a:cxn>
                <a:cxn ang="0">
                  <a:pos x="21" y="120"/>
                </a:cxn>
              </a:cxnLst>
              <a:rect l="0" t="0" r="r" b="b"/>
              <a:pathLst>
                <a:path w="30" h="172">
                  <a:moveTo>
                    <a:pt x="21" y="120"/>
                  </a:moveTo>
                  <a:cubicBezTo>
                    <a:pt x="12" y="87"/>
                    <a:pt x="1" y="47"/>
                    <a:pt x="5" y="24"/>
                  </a:cubicBezTo>
                  <a:cubicBezTo>
                    <a:pt x="8" y="8"/>
                    <a:pt x="8" y="3"/>
                    <a:pt x="5" y="2"/>
                  </a:cubicBezTo>
                  <a:cubicBezTo>
                    <a:pt x="1" y="0"/>
                    <a:pt x="0" y="11"/>
                    <a:pt x="1" y="22"/>
                  </a:cubicBezTo>
                  <a:cubicBezTo>
                    <a:pt x="3" y="33"/>
                    <a:pt x="1" y="48"/>
                    <a:pt x="5" y="65"/>
                  </a:cubicBezTo>
                  <a:cubicBezTo>
                    <a:pt x="9" y="81"/>
                    <a:pt x="20" y="123"/>
                    <a:pt x="22" y="131"/>
                  </a:cubicBezTo>
                  <a:cubicBezTo>
                    <a:pt x="23" y="138"/>
                    <a:pt x="26" y="148"/>
                    <a:pt x="28" y="172"/>
                  </a:cubicBezTo>
                  <a:cubicBezTo>
                    <a:pt x="29" y="172"/>
                    <a:pt x="29" y="172"/>
                    <a:pt x="30" y="172"/>
                  </a:cubicBezTo>
                  <a:cubicBezTo>
                    <a:pt x="30" y="167"/>
                    <a:pt x="30" y="148"/>
                    <a:pt x="21" y="12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2" name="Freeform 208"/>
            <p:cNvSpPr>
              <a:spLocks/>
            </p:cNvSpPr>
            <p:nvPr/>
          </p:nvSpPr>
          <p:spPr bwMode="auto">
            <a:xfrm>
              <a:off x="2202" y="2323"/>
              <a:ext cx="90" cy="46"/>
            </a:xfrm>
            <a:custGeom>
              <a:avLst/>
              <a:gdLst/>
              <a:ahLst/>
              <a:cxnLst>
                <a:cxn ang="0">
                  <a:pos x="86" y="23"/>
                </a:cxn>
                <a:cxn ang="0">
                  <a:pos x="118" y="13"/>
                </a:cxn>
                <a:cxn ang="0">
                  <a:pos x="75" y="37"/>
                </a:cxn>
                <a:cxn ang="0">
                  <a:pos x="11" y="59"/>
                </a:cxn>
                <a:cxn ang="0">
                  <a:pos x="86" y="23"/>
                </a:cxn>
              </a:cxnLst>
              <a:rect l="0" t="0" r="r" b="b"/>
              <a:pathLst>
                <a:path w="129" h="66">
                  <a:moveTo>
                    <a:pt x="86" y="23"/>
                  </a:moveTo>
                  <a:cubicBezTo>
                    <a:pt x="97" y="17"/>
                    <a:pt x="129" y="0"/>
                    <a:pt x="118" y="13"/>
                  </a:cubicBezTo>
                  <a:cubicBezTo>
                    <a:pt x="112" y="20"/>
                    <a:pt x="101" y="26"/>
                    <a:pt x="75" y="37"/>
                  </a:cubicBezTo>
                  <a:cubicBezTo>
                    <a:pt x="48" y="47"/>
                    <a:pt x="0" y="66"/>
                    <a:pt x="11" y="59"/>
                  </a:cubicBezTo>
                  <a:cubicBezTo>
                    <a:pt x="23" y="53"/>
                    <a:pt x="81" y="25"/>
                    <a:pt x="86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3" name="Freeform 209"/>
            <p:cNvSpPr>
              <a:spLocks/>
            </p:cNvSpPr>
            <p:nvPr/>
          </p:nvSpPr>
          <p:spPr bwMode="auto">
            <a:xfrm>
              <a:off x="2316" y="2314"/>
              <a:ext cx="42" cy="13"/>
            </a:xfrm>
            <a:custGeom>
              <a:avLst/>
              <a:gdLst/>
              <a:ahLst/>
              <a:cxnLst>
                <a:cxn ang="0">
                  <a:pos x="4" y="16"/>
                </a:cxn>
                <a:cxn ang="0">
                  <a:pos x="42" y="1"/>
                </a:cxn>
                <a:cxn ang="0">
                  <a:pos x="49" y="9"/>
                </a:cxn>
                <a:cxn ang="0">
                  <a:pos x="4" y="17"/>
                </a:cxn>
                <a:cxn ang="0">
                  <a:pos x="4" y="16"/>
                </a:cxn>
              </a:cxnLst>
              <a:rect l="0" t="0" r="r" b="b"/>
              <a:pathLst>
                <a:path w="60" h="18">
                  <a:moveTo>
                    <a:pt x="4" y="16"/>
                  </a:moveTo>
                  <a:cubicBezTo>
                    <a:pt x="9" y="13"/>
                    <a:pt x="33" y="2"/>
                    <a:pt x="42" y="1"/>
                  </a:cubicBezTo>
                  <a:cubicBezTo>
                    <a:pt x="51" y="0"/>
                    <a:pt x="60" y="2"/>
                    <a:pt x="49" y="9"/>
                  </a:cubicBezTo>
                  <a:cubicBezTo>
                    <a:pt x="41" y="14"/>
                    <a:pt x="18" y="18"/>
                    <a:pt x="4" y="17"/>
                  </a:cubicBezTo>
                  <a:cubicBezTo>
                    <a:pt x="0" y="17"/>
                    <a:pt x="0" y="18"/>
                    <a:pt x="4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4" name="Freeform 210"/>
            <p:cNvSpPr>
              <a:spLocks/>
            </p:cNvSpPr>
            <p:nvPr/>
          </p:nvSpPr>
          <p:spPr bwMode="auto">
            <a:xfrm>
              <a:off x="2333" y="2316"/>
              <a:ext cx="45" cy="23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55" y="10"/>
                </a:cxn>
                <a:cxn ang="0">
                  <a:pos x="47" y="27"/>
                </a:cxn>
                <a:cxn ang="0">
                  <a:pos x="6" y="22"/>
                </a:cxn>
                <a:cxn ang="0">
                  <a:pos x="20" y="12"/>
                </a:cxn>
              </a:cxnLst>
              <a:rect l="0" t="0" r="r" b="b"/>
              <a:pathLst>
                <a:path w="65" h="34">
                  <a:moveTo>
                    <a:pt x="20" y="12"/>
                  </a:moveTo>
                  <a:cubicBezTo>
                    <a:pt x="25" y="10"/>
                    <a:pt x="42" y="0"/>
                    <a:pt x="55" y="10"/>
                  </a:cubicBezTo>
                  <a:cubicBezTo>
                    <a:pt x="65" y="19"/>
                    <a:pt x="63" y="25"/>
                    <a:pt x="47" y="27"/>
                  </a:cubicBezTo>
                  <a:cubicBezTo>
                    <a:pt x="30" y="29"/>
                    <a:pt x="0" y="34"/>
                    <a:pt x="6" y="22"/>
                  </a:cubicBezTo>
                  <a:cubicBezTo>
                    <a:pt x="10" y="17"/>
                    <a:pt x="15" y="15"/>
                    <a:pt x="2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5" name="Freeform 211"/>
            <p:cNvSpPr>
              <a:spLocks/>
            </p:cNvSpPr>
            <p:nvPr/>
          </p:nvSpPr>
          <p:spPr bwMode="auto">
            <a:xfrm>
              <a:off x="2331" y="2336"/>
              <a:ext cx="53" cy="19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71" y="9"/>
                </a:cxn>
                <a:cxn ang="0">
                  <a:pos x="55" y="25"/>
                </a:cxn>
                <a:cxn ang="0">
                  <a:pos x="23" y="21"/>
                </a:cxn>
                <a:cxn ang="0">
                  <a:pos x="7" y="16"/>
                </a:cxn>
                <a:cxn ang="0">
                  <a:pos x="25" y="1"/>
                </a:cxn>
                <a:cxn ang="0">
                  <a:pos x="50" y="0"/>
                </a:cxn>
              </a:cxnLst>
              <a:rect l="0" t="0" r="r" b="b"/>
              <a:pathLst>
                <a:path w="76" h="27">
                  <a:moveTo>
                    <a:pt x="50" y="0"/>
                  </a:moveTo>
                  <a:cubicBezTo>
                    <a:pt x="57" y="0"/>
                    <a:pt x="69" y="0"/>
                    <a:pt x="71" y="9"/>
                  </a:cubicBezTo>
                  <a:cubicBezTo>
                    <a:pt x="73" y="17"/>
                    <a:pt x="76" y="27"/>
                    <a:pt x="55" y="25"/>
                  </a:cubicBezTo>
                  <a:cubicBezTo>
                    <a:pt x="43" y="22"/>
                    <a:pt x="33" y="21"/>
                    <a:pt x="23" y="21"/>
                  </a:cubicBezTo>
                  <a:cubicBezTo>
                    <a:pt x="13" y="21"/>
                    <a:pt x="0" y="23"/>
                    <a:pt x="7" y="16"/>
                  </a:cubicBezTo>
                  <a:cubicBezTo>
                    <a:pt x="14" y="8"/>
                    <a:pt x="15" y="2"/>
                    <a:pt x="25" y="1"/>
                  </a:cubicBezTo>
                  <a:cubicBezTo>
                    <a:pt x="35" y="0"/>
                    <a:pt x="48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6" name="Freeform 212"/>
            <p:cNvSpPr>
              <a:spLocks/>
            </p:cNvSpPr>
            <p:nvPr/>
          </p:nvSpPr>
          <p:spPr bwMode="auto">
            <a:xfrm>
              <a:off x="2324" y="2351"/>
              <a:ext cx="52" cy="21"/>
            </a:xfrm>
            <a:custGeom>
              <a:avLst/>
              <a:gdLst/>
              <a:ahLst/>
              <a:cxnLst>
                <a:cxn ang="0">
                  <a:pos x="54" y="5"/>
                </a:cxn>
                <a:cxn ang="0">
                  <a:pos x="71" y="17"/>
                </a:cxn>
                <a:cxn ang="0">
                  <a:pos x="60" y="25"/>
                </a:cxn>
                <a:cxn ang="0">
                  <a:pos x="30" y="21"/>
                </a:cxn>
                <a:cxn ang="0">
                  <a:pos x="0" y="15"/>
                </a:cxn>
                <a:cxn ang="0">
                  <a:pos x="13" y="2"/>
                </a:cxn>
                <a:cxn ang="0">
                  <a:pos x="54" y="5"/>
                </a:cxn>
              </a:cxnLst>
              <a:rect l="0" t="0" r="r" b="b"/>
              <a:pathLst>
                <a:path w="74" h="31">
                  <a:moveTo>
                    <a:pt x="54" y="5"/>
                  </a:moveTo>
                  <a:cubicBezTo>
                    <a:pt x="60" y="6"/>
                    <a:pt x="74" y="7"/>
                    <a:pt x="71" y="17"/>
                  </a:cubicBezTo>
                  <a:cubicBezTo>
                    <a:pt x="69" y="27"/>
                    <a:pt x="67" y="31"/>
                    <a:pt x="60" y="25"/>
                  </a:cubicBezTo>
                  <a:cubicBezTo>
                    <a:pt x="53" y="19"/>
                    <a:pt x="43" y="20"/>
                    <a:pt x="30" y="21"/>
                  </a:cubicBezTo>
                  <a:cubicBezTo>
                    <a:pt x="18" y="22"/>
                    <a:pt x="0" y="22"/>
                    <a:pt x="0" y="15"/>
                  </a:cubicBezTo>
                  <a:cubicBezTo>
                    <a:pt x="0" y="9"/>
                    <a:pt x="4" y="3"/>
                    <a:pt x="13" y="2"/>
                  </a:cubicBezTo>
                  <a:cubicBezTo>
                    <a:pt x="22" y="0"/>
                    <a:pt x="50" y="4"/>
                    <a:pt x="54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7" name="Freeform 213"/>
            <p:cNvSpPr>
              <a:spLocks/>
            </p:cNvSpPr>
            <p:nvPr/>
          </p:nvSpPr>
          <p:spPr bwMode="auto">
            <a:xfrm>
              <a:off x="2183" y="2341"/>
              <a:ext cx="182" cy="59"/>
            </a:xfrm>
            <a:custGeom>
              <a:avLst/>
              <a:gdLst/>
              <a:ahLst/>
              <a:cxnLst>
                <a:cxn ang="0">
                  <a:pos x="227" y="35"/>
                </a:cxn>
                <a:cxn ang="0">
                  <a:pos x="259" y="46"/>
                </a:cxn>
                <a:cxn ang="0">
                  <a:pos x="248" y="50"/>
                </a:cxn>
                <a:cxn ang="0">
                  <a:pos x="204" y="44"/>
                </a:cxn>
                <a:cxn ang="0">
                  <a:pos x="142" y="55"/>
                </a:cxn>
                <a:cxn ang="0">
                  <a:pos x="90" y="76"/>
                </a:cxn>
                <a:cxn ang="0">
                  <a:pos x="6" y="81"/>
                </a:cxn>
                <a:cxn ang="0">
                  <a:pos x="8" y="72"/>
                </a:cxn>
                <a:cxn ang="0">
                  <a:pos x="57" y="32"/>
                </a:cxn>
                <a:cxn ang="0">
                  <a:pos x="136" y="20"/>
                </a:cxn>
                <a:cxn ang="0">
                  <a:pos x="145" y="39"/>
                </a:cxn>
                <a:cxn ang="0">
                  <a:pos x="158" y="37"/>
                </a:cxn>
                <a:cxn ang="0">
                  <a:pos x="227" y="35"/>
                </a:cxn>
              </a:cxnLst>
              <a:rect l="0" t="0" r="r" b="b"/>
              <a:pathLst>
                <a:path w="262" h="84">
                  <a:moveTo>
                    <a:pt x="227" y="35"/>
                  </a:moveTo>
                  <a:cubicBezTo>
                    <a:pt x="235" y="34"/>
                    <a:pt x="254" y="33"/>
                    <a:pt x="259" y="46"/>
                  </a:cubicBezTo>
                  <a:cubicBezTo>
                    <a:pt x="260" y="52"/>
                    <a:pt x="262" y="56"/>
                    <a:pt x="248" y="50"/>
                  </a:cubicBezTo>
                  <a:cubicBezTo>
                    <a:pt x="233" y="45"/>
                    <a:pt x="233" y="43"/>
                    <a:pt x="204" y="44"/>
                  </a:cubicBezTo>
                  <a:cubicBezTo>
                    <a:pt x="184" y="44"/>
                    <a:pt x="156" y="46"/>
                    <a:pt x="142" y="55"/>
                  </a:cubicBezTo>
                  <a:cubicBezTo>
                    <a:pt x="129" y="65"/>
                    <a:pt x="121" y="71"/>
                    <a:pt x="90" y="76"/>
                  </a:cubicBezTo>
                  <a:cubicBezTo>
                    <a:pt x="59" y="81"/>
                    <a:pt x="25" y="84"/>
                    <a:pt x="6" y="81"/>
                  </a:cubicBezTo>
                  <a:cubicBezTo>
                    <a:pt x="0" y="80"/>
                    <a:pt x="5" y="77"/>
                    <a:pt x="8" y="72"/>
                  </a:cubicBezTo>
                  <a:cubicBezTo>
                    <a:pt x="12" y="67"/>
                    <a:pt x="27" y="43"/>
                    <a:pt x="57" y="32"/>
                  </a:cubicBezTo>
                  <a:cubicBezTo>
                    <a:pt x="88" y="21"/>
                    <a:pt x="132" y="0"/>
                    <a:pt x="136" y="20"/>
                  </a:cubicBezTo>
                  <a:cubicBezTo>
                    <a:pt x="140" y="39"/>
                    <a:pt x="142" y="47"/>
                    <a:pt x="145" y="39"/>
                  </a:cubicBezTo>
                  <a:cubicBezTo>
                    <a:pt x="147" y="35"/>
                    <a:pt x="150" y="37"/>
                    <a:pt x="158" y="37"/>
                  </a:cubicBezTo>
                  <a:cubicBezTo>
                    <a:pt x="166" y="37"/>
                    <a:pt x="216" y="37"/>
                    <a:pt x="227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8" name="Freeform 214"/>
            <p:cNvSpPr>
              <a:spLocks/>
            </p:cNvSpPr>
            <p:nvPr/>
          </p:nvSpPr>
          <p:spPr bwMode="auto">
            <a:xfrm>
              <a:off x="2285" y="2332"/>
              <a:ext cx="40" cy="36"/>
            </a:xfrm>
            <a:custGeom>
              <a:avLst/>
              <a:gdLst/>
              <a:ahLst/>
              <a:cxnLst>
                <a:cxn ang="0">
                  <a:pos x="39" y="18"/>
                </a:cxn>
                <a:cxn ang="0">
                  <a:pos x="54" y="28"/>
                </a:cxn>
                <a:cxn ang="0">
                  <a:pos x="45" y="45"/>
                </a:cxn>
                <a:cxn ang="0">
                  <a:pos x="15" y="32"/>
                </a:cxn>
                <a:cxn ang="0">
                  <a:pos x="13" y="17"/>
                </a:cxn>
                <a:cxn ang="0">
                  <a:pos x="46" y="13"/>
                </a:cxn>
                <a:cxn ang="0">
                  <a:pos x="39" y="18"/>
                </a:cxn>
              </a:cxnLst>
              <a:rect l="0" t="0" r="r" b="b"/>
              <a:pathLst>
                <a:path w="57" h="51">
                  <a:moveTo>
                    <a:pt x="39" y="18"/>
                  </a:moveTo>
                  <a:cubicBezTo>
                    <a:pt x="34" y="20"/>
                    <a:pt x="52" y="20"/>
                    <a:pt x="54" y="28"/>
                  </a:cubicBezTo>
                  <a:cubicBezTo>
                    <a:pt x="56" y="36"/>
                    <a:pt x="57" y="44"/>
                    <a:pt x="45" y="45"/>
                  </a:cubicBezTo>
                  <a:cubicBezTo>
                    <a:pt x="34" y="46"/>
                    <a:pt x="0" y="51"/>
                    <a:pt x="15" y="32"/>
                  </a:cubicBezTo>
                  <a:cubicBezTo>
                    <a:pt x="9" y="31"/>
                    <a:pt x="1" y="28"/>
                    <a:pt x="13" y="17"/>
                  </a:cubicBezTo>
                  <a:cubicBezTo>
                    <a:pt x="19" y="13"/>
                    <a:pt x="46" y="0"/>
                    <a:pt x="46" y="13"/>
                  </a:cubicBezTo>
                  <a:cubicBezTo>
                    <a:pt x="46" y="16"/>
                    <a:pt x="41" y="17"/>
                    <a:pt x="39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59" name="Freeform 215"/>
            <p:cNvSpPr>
              <a:spLocks/>
            </p:cNvSpPr>
            <p:nvPr/>
          </p:nvSpPr>
          <p:spPr bwMode="auto">
            <a:xfrm>
              <a:off x="2274" y="2327"/>
              <a:ext cx="43" cy="17"/>
            </a:xfrm>
            <a:custGeom>
              <a:avLst/>
              <a:gdLst/>
              <a:ahLst/>
              <a:cxnLst>
                <a:cxn ang="0">
                  <a:pos x="41" y="7"/>
                </a:cxn>
                <a:cxn ang="0">
                  <a:pos x="57" y="7"/>
                </a:cxn>
                <a:cxn ang="0">
                  <a:pos x="38" y="15"/>
                </a:cxn>
                <a:cxn ang="0">
                  <a:pos x="0" y="24"/>
                </a:cxn>
                <a:cxn ang="0">
                  <a:pos x="41" y="7"/>
                </a:cxn>
              </a:cxnLst>
              <a:rect l="0" t="0" r="r" b="b"/>
              <a:pathLst>
                <a:path w="62" h="24">
                  <a:moveTo>
                    <a:pt x="41" y="7"/>
                  </a:moveTo>
                  <a:cubicBezTo>
                    <a:pt x="46" y="6"/>
                    <a:pt x="62" y="0"/>
                    <a:pt x="57" y="7"/>
                  </a:cubicBezTo>
                  <a:cubicBezTo>
                    <a:pt x="55" y="10"/>
                    <a:pt x="47" y="10"/>
                    <a:pt x="38" y="15"/>
                  </a:cubicBezTo>
                  <a:cubicBezTo>
                    <a:pt x="29" y="20"/>
                    <a:pt x="12" y="23"/>
                    <a:pt x="0" y="24"/>
                  </a:cubicBezTo>
                  <a:cubicBezTo>
                    <a:pt x="5" y="22"/>
                    <a:pt x="34" y="8"/>
                    <a:pt x="4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0" name="Freeform 216"/>
            <p:cNvSpPr>
              <a:spLocks/>
            </p:cNvSpPr>
            <p:nvPr/>
          </p:nvSpPr>
          <p:spPr bwMode="auto">
            <a:xfrm>
              <a:off x="2295" y="2376"/>
              <a:ext cx="85" cy="30"/>
            </a:xfrm>
            <a:custGeom>
              <a:avLst/>
              <a:gdLst/>
              <a:ahLst/>
              <a:cxnLst>
                <a:cxn ang="0">
                  <a:pos x="29" y="6"/>
                </a:cxn>
                <a:cxn ang="0">
                  <a:pos x="101" y="6"/>
                </a:cxn>
                <a:cxn ang="0">
                  <a:pos x="108" y="19"/>
                </a:cxn>
                <a:cxn ang="0">
                  <a:pos x="85" y="18"/>
                </a:cxn>
                <a:cxn ang="0">
                  <a:pos x="106" y="36"/>
                </a:cxn>
                <a:cxn ang="0">
                  <a:pos x="58" y="29"/>
                </a:cxn>
                <a:cxn ang="0">
                  <a:pos x="5" y="20"/>
                </a:cxn>
                <a:cxn ang="0">
                  <a:pos x="7" y="13"/>
                </a:cxn>
                <a:cxn ang="0">
                  <a:pos x="29" y="6"/>
                </a:cxn>
              </a:cxnLst>
              <a:rect l="0" t="0" r="r" b="b"/>
              <a:pathLst>
                <a:path w="122" h="44">
                  <a:moveTo>
                    <a:pt x="29" y="6"/>
                  </a:moveTo>
                  <a:cubicBezTo>
                    <a:pt x="44" y="4"/>
                    <a:pt x="80" y="0"/>
                    <a:pt x="101" y="6"/>
                  </a:cubicBezTo>
                  <a:cubicBezTo>
                    <a:pt x="116" y="10"/>
                    <a:pt x="122" y="18"/>
                    <a:pt x="108" y="19"/>
                  </a:cubicBezTo>
                  <a:cubicBezTo>
                    <a:pt x="102" y="19"/>
                    <a:pt x="66" y="12"/>
                    <a:pt x="85" y="18"/>
                  </a:cubicBezTo>
                  <a:cubicBezTo>
                    <a:pt x="102" y="22"/>
                    <a:pt x="114" y="22"/>
                    <a:pt x="106" y="36"/>
                  </a:cubicBezTo>
                  <a:cubicBezTo>
                    <a:pt x="104" y="40"/>
                    <a:pt x="101" y="44"/>
                    <a:pt x="58" y="29"/>
                  </a:cubicBezTo>
                  <a:cubicBezTo>
                    <a:pt x="36" y="24"/>
                    <a:pt x="35" y="21"/>
                    <a:pt x="5" y="20"/>
                  </a:cubicBezTo>
                  <a:cubicBezTo>
                    <a:pt x="0" y="20"/>
                    <a:pt x="0" y="17"/>
                    <a:pt x="7" y="13"/>
                  </a:cubicBezTo>
                  <a:cubicBezTo>
                    <a:pt x="13" y="10"/>
                    <a:pt x="27" y="7"/>
                    <a:pt x="29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1" name="Freeform 217"/>
            <p:cNvSpPr>
              <a:spLocks/>
            </p:cNvSpPr>
            <p:nvPr/>
          </p:nvSpPr>
          <p:spPr bwMode="auto">
            <a:xfrm>
              <a:off x="2279" y="2389"/>
              <a:ext cx="86" cy="48"/>
            </a:xfrm>
            <a:custGeom>
              <a:avLst/>
              <a:gdLst/>
              <a:ahLst/>
              <a:cxnLst>
                <a:cxn ang="0">
                  <a:pos x="42" y="4"/>
                </a:cxn>
                <a:cxn ang="0">
                  <a:pos x="116" y="24"/>
                </a:cxn>
                <a:cxn ang="0">
                  <a:pos x="111" y="43"/>
                </a:cxn>
                <a:cxn ang="0">
                  <a:pos x="76" y="49"/>
                </a:cxn>
                <a:cxn ang="0">
                  <a:pos x="0" y="13"/>
                </a:cxn>
                <a:cxn ang="0">
                  <a:pos x="42" y="4"/>
                </a:cxn>
              </a:cxnLst>
              <a:rect l="0" t="0" r="r" b="b"/>
              <a:pathLst>
                <a:path w="124" h="69">
                  <a:moveTo>
                    <a:pt x="42" y="4"/>
                  </a:moveTo>
                  <a:cubicBezTo>
                    <a:pt x="54" y="8"/>
                    <a:pt x="95" y="16"/>
                    <a:pt x="116" y="24"/>
                  </a:cubicBezTo>
                  <a:cubicBezTo>
                    <a:pt x="124" y="28"/>
                    <a:pt x="118" y="31"/>
                    <a:pt x="111" y="43"/>
                  </a:cubicBezTo>
                  <a:cubicBezTo>
                    <a:pt x="103" y="55"/>
                    <a:pt x="100" y="69"/>
                    <a:pt x="76" y="49"/>
                  </a:cubicBezTo>
                  <a:cubicBezTo>
                    <a:pt x="59" y="38"/>
                    <a:pt x="25" y="20"/>
                    <a:pt x="0" y="13"/>
                  </a:cubicBezTo>
                  <a:cubicBezTo>
                    <a:pt x="10" y="10"/>
                    <a:pt x="28" y="0"/>
                    <a:pt x="42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2" name="Freeform 218"/>
            <p:cNvSpPr>
              <a:spLocks/>
            </p:cNvSpPr>
            <p:nvPr/>
          </p:nvSpPr>
          <p:spPr bwMode="auto">
            <a:xfrm>
              <a:off x="2181" y="2394"/>
              <a:ext cx="148" cy="58"/>
            </a:xfrm>
            <a:custGeom>
              <a:avLst/>
              <a:gdLst/>
              <a:ahLst/>
              <a:cxnLst>
                <a:cxn ang="0">
                  <a:pos x="89" y="4"/>
                </a:cxn>
                <a:cxn ang="0">
                  <a:pos x="134" y="14"/>
                </a:cxn>
                <a:cxn ang="0">
                  <a:pos x="191" y="58"/>
                </a:cxn>
                <a:cxn ang="0">
                  <a:pos x="163" y="80"/>
                </a:cxn>
                <a:cxn ang="0">
                  <a:pos x="133" y="67"/>
                </a:cxn>
                <a:cxn ang="0">
                  <a:pos x="61" y="47"/>
                </a:cxn>
                <a:cxn ang="0">
                  <a:pos x="0" y="21"/>
                </a:cxn>
                <a:cxn ang="0">
                  <a:pos x="89" y="4"/>
                </a:cxn>
              </a:cxnLst>
              <a:rect l="0" t="0" r="r" b="b"/>
              <a:pathLst>
                <a:path w="211" h="83">
                  <a:moveTo>
                    <a:pt x="89" y="4"/>
                  </a:moveTo>
                  <a:cubicBezTo>
                    <a:pt x="96" y="5"/>
                    <a:pt x="104" y="0"/>
                    <a:pt x="134" y="14"/>
                  </a:cubicBezTo>
                  <a:cubicBezTo>
                    <a:pt x="163" y="27"/>
                    <a:pt x="211" y="40"/>
                    <a:pt x="191" y="58"/>
                  </a:cubicBezTo>
                  <a:cubicBezTo>
                    <a:pt x="176" y="72"/>
                    <a:pt x="170" y="77"/>
                    <a:pt x="163" y="80"/>
                  </a:cubicBezTo>
                  <a:cubicBezTo>
                    <a:pt x="157" y="83"/>
                    <a:pt x="154" y="82"/>
                    <a:pt x="133" y="67"/>
                  </a:cubicBezTo>
                  <a:cubicBezTo>
                    <a:pt x="118" y="59"/>
                    <a:pt x="86" y="49"/>
                    <a:pt x="61" y="47"/>
                  </a:cubicBezTo>
                  <a:cubicBezTo>
                    <a:pt x="43" y="43"/>
                    <a:pt x="20" y="32"/>
                    <a:pt x="0" y="21"/>
                  </a:cubicBezTo>
                  <a:cubicBezTo>
                    <a:pt x="7" y="19"/>
                    <a:pt x="75" y="4"/>
                    <a:pt x="8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3" name="Freeform 219"/>
            <p:cNvSpPr>
              <a:spLocks/>
            </p:cNvSpPr>
            <p:nvPr/>
          </p:nvSpPr>
          <p:spPr bwMode="auto">
            <a:xfrm>
              <a:off x="2179" y="2411"/>
              <a:ext cx="111" cy="46"/>
            </a:xfrm>
            <a:custGeom>
              <a:avLst/>
              <a:gdLst/>
              <a:ahLst/>
              <a:cxnLst>
                <a:cxn ang="0">
                  <a:pos x="16" y="8"/>
                </a:cxn>
                <a:cxn ang="0">
                  <a:pos x="69" y="28"/>
                </a:cxn>
                <a:cxn ang="0">
                  <a:pos x="131" y="48"/>
                </a:cxn>
                <a:cxn ang="0">
                  <a:pos x="143" y="66"/>
                </a:cxn>
                <a:cxn ang="0">
                  <a:pos x="76" y="43"/>
                </a:cxn>
                <a:cxn ang="0">
                  <a:pos x="0" y="0"/>
                </a:cxn>
                <a:cxn ang="0">
                  <a:pos x="16" y="8"/>
                </a:cxn>
              </a:cxnLst>
              <a:rect l="0" t="0" r="r" b="b"/>
              <a:pathLst>
                <a:path w="159" h="66">
                  <a:moveTo>
                    <a:pt x="16" y="8"/>
                  </a:moveTo>
                  <a:cubicBezTo>
                    <a:pt x="24" y="10"/>
                    <a:pt x="58" y="25"/>
                    <a:pt x="69" y="28"/>
                  </a:cubicBezTo>
                  <a:cubicBezTo>
                    <a:pt x="81" y="31"/>
                    <a:pt x="117" y="41"/>
                    <a:pt x="131" y="48"/>
                  </a:cubicBezTo>
                  <a:cubicBezTo>
                    <a:pt x="145" y="55"/>
                    <a:pt x="159" y="65"/>
                    <a:pt x="143" y="66"/>
                  </a:cubicBezTo>
                  <a:cubicBezTo>
                    <a:pt x="127" y="66"/>
                    <a:pt x="101" y="57"/>
                    <a:pt x="76" y="43"/>
                  </a:cubicBezTo>
                  <a:cubicBezTo>
                    <a:pt x="51" y="28"/>
                    <a:pt x="5" y="9"/>
                    <a:pt x="0" y="0"/>
                  </a:cubicBezTo>
                  <a:cubicBezTo>
                    <a:pt x="4" y="1"/>
                    <a:pt x="14" y="6"/>
                    <a:pt x="16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4" name="Freeform 220"/>
            <p:cNvSpPr>
              <a:spLocks/>
            </p:cNvSpPr>
            <p:nvPr/>
          </p:nvSpPr>
          <p:spPr bwMode="auto">
            <a:xfrm>
              <a:off x="2316" y="2448"/>
              <a:ext cx="39" cy="30"/>
            </a:xfrm>
            <a:custGeom>
              <a:avLst/>
              <a:gdLst/>
              <a:ahLst/>
              <a:cxnLst>
                <a:cxn ang="0">
                  <a:pos x="18" y="12"/>
                </a:cxn>
                <a:cxn ang="0">
                  <a:pos x="28" y="3"/>
                </a:cxn>
                <a:cxn ang="0">
                  <a:pos x="36" y="20"/>
                </a:cxn>
                <a:cxn ang="0">
                  <a:pos x="25" y="31"/>
                </a:cxn>
                <a:cxn ang="0">
                  <a:pos x="2" y="29"/>
                </a:cxn>
                <a:cxn ang="0">
                  <a:pos x="11" y="17"/>
                </a:cxn>
                <a:cxn ang="0">
                  <a:pos x="18" y="12"/>
                </a:cxn>
              </a:cxnLst>
              <a:rect l="0" t="0" r="r" b="b"/>
              <a:pathLst>
                <a:path w="56" h="42">
                  <a:moveTo>
                    <a:pt x="18" y="12"/>
                  </a:moveTo>
                  <a:cubicBezTo>
                    <a:pt x="17" y="6"/>
                    <a:pt x="18" y="0"/>
                    <a:pt x="28" y="3"/>
                  </a:cubicBezTo>
                  <a:cubicBezTo>
                    <a:pt x="38" y="6"/>
                    <a:pt x="56" y="14"/>
                    <a:pt x="36" y="20"/>
                  </a:cubicBezTo>
                  <a:cubicBezTo>
                    <a:pt x="28" y="22"/>
                    <a:pt x="29" y="26"/>
                    <a:pt x="25" y="31"/>
                  </a:cubicBezTo>
                  <a:cubicBezTo>
                    <a:pt x="21" y="36"/>
                    <a:pt x="9" y="42"/>
                    <a:pt x="2" y="29"/>
                  </a:cubicBezTo>
                  <a:cubicBezTo>
                    <a:pt x="0" y="21"/>
                    <a:pt x="6" y="18"/>
                    <a:pt x="11" y="17"/>
                  </a:cubicBezTo>
                  <a:cubicBezTo>
                    <a:pt x="17" y="16"/>
                    <a:pt x="18" y="16"/>
                    <a:pt x="1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5" name="Freeform 221"/>
            <p:cNvSpPr>
              <a:spLocks/>
            </p:cNvSpPr>
            <p:nvPr/>
          </p:nvSpPr>
          <p:spPr bwMode="auto">
            <a:xfrm>
              <a:off x="2282" y="2472"/>
              <a:ext cx="29" cy="12"/>
            </a:xfrm>
            <a:custGeom>
              <a:avLst/>
              <a:gdLst/>
              <a:ahLst/>
              <a:cxnLst>
                <a:cxn ang="0">
                  <a:pos x="20" y="1"/>
                </a:cxn>
                <a:cxn ang="0">
                  <a:pos x="38" y="10"/>
                </a:cxn>
                <a:cxn ang="0">
                  <a:pos x="14" y="8"/>
                </a:cxn>
                <a:cxn ang="0">
                  <a:pos x="20" y="1"/>
                </a:cxn>
              </a:cxnLst>
              <a:rect l="0" t="0" r="r" b="b"/>
              <a:pathLst>
                <a:path w="41" h="17">
                  <a:moveTo>
                    <a:pt x="20" y="1"/>
                  </a:moveTo>
                  <a:cubicBezTo>
                    <a:pt x="26" y="1"/>
                    <a:pt x="41" y="2"/>
                    <a:pt x="38" y="10"/>
                  </a:cubicBezTo>
                  <a:cubicBezTo>
                    <a:pt x="36" y="13"/>
                    <a:pt x="31" y="17"/>
                    <a:pt x="14" y="8"/>
                  </a:cubicBezTo>
                  <a:cubicBezTo>
                    <a:pt x="7" y="4"/>
                    <a:pt x="0" y="0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6" name="Freeform 222"/>
            <p:cNvSpPr>
              <a:spLocks/>
            </p:cNvSpPr>
            <p:nvPr/>
          </p:nvSpPr>
          <p:spPr bwMode="auto">
            <a:xfrm>
              <a:off x="2174" y="2412"/>
              <a:ext cx="104" cy="126"/>
            </a:xfrm>
            <a:custGeom>
              <a:avLst/>
              <a:gdLst/>
              <a:ahLst/>
              <a:cxnLst>
                <a:cxn ang="0">
                  <a:pos x="13" y="11"/>
                </a:cxn>
                <a:cxn ang="0">
                  <a:pos x="109" y="93"/>
                </a:cxn>
                <a:cxn ang="0">
                  <a:pos x="138" y="165"/>
                </a:cxn>
                <a:cxn ang="0">
                  <a:pos x="102" y="116"/>
                </a:cxn>
                <a:cxn ang="0">
                  <a:pos x="131" y="174"/>
                </a:cxn>
                <a:cxn ang="0">
                  <a:pos x="115" y="149"/>
                </a:cxn>
                <a:cxn ang="0">
                  <a:pos x="100" y="133"/>
                </a:cxn>
                <a:cxn ang="0">
                  <a:pos x="121" y="176"/>
                </a:cxn>
                <a:cxn ang="0">
                  <a:pos x="109" y="170"/>
                </a:cxn>
                <a:cxn ang="0">
                  <a:pos x="52" y="102"/>
                </a:cxn>
                <a:cxn ang="0">
                  <a:pos x="0" y="0"/>
                </a:cxn>
                <a:cxn ang="0">
                  <a:pos x="13" y="11"/>
                </a:cxn>
              </a:cxnLst>
              <a:rect l="0" t="0" r="r" b="b"/>
              <a:pathLst>
                <a:path w="148" h="180">
                  <a:moveTo>
                    <a:pt x="13" y="11"/>
                  </a:moveTo>
                  <a:cubicBezTo>
                    <a:pt x="29" y="24"/>
                    <a:pt x="78" y="58"/>
                    <a:pt x="109" y="93"/>
                  </a:cubicBezTo>
                  <a:cubicBezTo>
                    <a:pt x="140" y="128"/>
                    <a:pt x="148" y="125"/>
                    <a:pt x="138" y="165"/>
                  </a:cubicBezTo>
                  <a:cubicBezTo>
                    <a:pt x="131" y="157"/>
                    <a:pt x="115" y="130"/>
                    <a:pt x="102" y="116"/>
                  </a:cubicBezTo>
                  <a:cubicBezTo>
                    <a:pt x="108" y="126"/>
                    <a:pt x="143" y="168"/>
                    <a:pt x="131" y="174"/>
                  </a:cubicBezTo>
                  <a:cubicBezTo>
                    <a:pt x="128" y="175"/>
                    <a:pt x="119" y="161"/>
                    <a:pt x="115" y="149"/>
                  </a:cubicBezTo>
                  <a:cubicBezTo>
                    <a:pt x="111" y="140"/>
                    <a:pt x="105" y="136"/>
                    <a:pt x="100" y="133"/>
                  </a:cubicBezTo>
                  <a:cubicBezTo>
                    <a:pt x="105" y="140"/>
                    <a:pt x="128" y="168"/>
                    <a:pt x="121" y="176"/>
                  </a:cubicBezTo>
                  <a:cubicBezTo>
                    <a:pt x="118" y="180"/>
                    <a:pt x="115" y="180"/>
                    <a:pt x="109" y="170"/>
                  </a:cubicBezTo>
                  <a:cubicBezTo>
                    <a:pt x="103" y="159"/>
                    <a:pt x="83" y="137"/>
                    <a:pt x="52" y="102"/>
                  </a:cubicBezTo>
                  <a:cubicBezTo>
                    <a:pt x="30" y="75"/>
                    <a:pt x="23" y="54"/>
                    <a:pt x="0" y="0"/>
                  </a:cubicBezTo>
                  <a:cubicBezTo>
                    <a:pt x="4" y="2"/>
                    <a:pt x="11" y="9"/>
                    <a:pt x="13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7" name="Freeform 223"/>
            <p:cNvSpPr>
              <a:spLocks/>
            </p:cNvSpPr>
            <p:nvPr/>
          </p:nvSpPr>
          <p:spPr bwMode="auto">
            <a:xfrm>
              <a:off x="2206" y="2480"/>
              <a:ext cx="58" cy="69"/>
            </a:xfrm>
            <a:custGeom>
              <a:avLst/>
              <a:gdLst/>
              <a:ahLst/>
              <a:cxnLst>
                <a:cxn ang="0">
                  <a:pos x="27" y="32"/>
                </a:cxn>
                <a:cxn ang="0">
                  <a:pos x="52" y="83"/>
                </a:cxn>
                <a:cxn ang="0">
                  <a:pos x="41" y="92"/>
                </a:cxn>
                <a:cxn ang="0">
                  <a:pos x="28" y="78"/>
                </a:cxn>
                <a:cxn ang="0">
                  <a:pos x="0" y="0"/>
                </a:cxn>
                <a:cxn ang="0">
                  <a:pos x="27" y="32"/>
                </a:cxn>
              </a:cxnLst>
              <a:rect l="0" t="0" r="r" b="b"/>
              <a:pathLst>
                <a:path w="83" h="99">
                  <a:moveTo>
                    <a:pt x="27" y="32"/>
                  </a:moveTo>
                  <a:cubicBezTo>
                    <a:pt x="34" y="40"/>
                    <a:pt x="83" y="92"/>
                    <a:pt x="52" y="83"/>
                  </a:cubicBezTo>
                  <a:cubicBezTo>
                    <a:pt x="45" y="83"/>
                    <a:pt x="43" y="88"/>
                    <a:pt x="41" y="92"/>
                  </a:cubicBezTo>
                  <a:cubicBezTo>
                    <a:pt x="39" y="95"/>
                    <a:pt x="34" y="99"/>
                    <a:pt x="28" y="78"/>
                  </a:cubicBezTo>
                  <a:cubicBezTo>
                    <a:pt x="23" y="57"/>
                    <a:pt x="13" y="24"/>
                    <a:pt x="0" y="0"/>
                  </a:cubicBezTo>
                  <a:cubicBezTo>
                    <a:pt x="12" y="14"/>
                    <a:pt x="27" y="32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8" name="Freeform 224"/>
            <p:cNvSpPr>
              <a:spLocks/>
            </p:cNvSpPr>
            <p:nvPr/>
          </p:nvSpPr>
          <p:spPr bwMode="auto">
            <a:xfrm>
              <a:off x="2191" y="2462"/>
              <a:ext cx="45" cy="94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28" y="44"/>
                </a:cxn>
                <a:cxn ang="0">
                  <a:pos x="41" y="131"/>
                </a:cxn>
                <a:cxn ang="0">
                  <a:pos x="25" y="133"/>
                </a:cxn>
                <a:cxn ang="0">
                  <a:pos x="14" y="108"/>
                </a:cxn>
                <a:cxn ang="0">
                  <a:pos x="7" y="30"/>
                </a:cxn>
                <a:cxn ang="0">
                  <a:pos x="4" y="8"/>
                </a:cxn>
              </a:cxnLst>
              <a:rect l="0" t="0" r="r" b="b"/>
              <a:pathLst>
                <a:path w="64" h="135">
                  <a:moveTo>
                    <a:pt x="4" y="8"/>
                  </a:moveTo>
                  <a:cubicBezTo>
                    <a:pt x="7" y="14"/>
                    <a:pt x="25" y="35"/>
                    <a:pt x="28" y="44"/>
                  </a:cubicBezTo>
                  <a:cubicBezTo>
                    <a:pt x="31" y="53"/>
                    <a:pt x="64" y="131"/>
                    <a:pt x="41" y="131"/>
                  </a:cubicBezTo>
                  <a:cubicBezTo>
                    <a:pt x="29" y="131"/>
                    <a:pt x="28" y="131"/>
                    <a:pt x="25" y="133"/>
                  </a:cubicBezTo>
                  <a:cubicBezTo>
                    <a:pt x="22" y="135"/>
                    <a:pt x="16" y="130"/>
                    <a:pt x="14" y="108"/>
                  </a:cubicBezTo>
                  <a:cubicBezTo>
                    <a:pt x="11" y="86"/>
                    <a:pt x="12" y="46"/>
                    <a:pt x="7" y="30"/>
                  </a:cubicBezTo>
                  <a:cubicBezTo>
                    <a:pt x="2" y="15"/>
                    <a:pt x="0" y="0"/>
                    <a:pt x="4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69" name="Freeform 225"/>
            <p:cNvSpPr>
              <a:spLocks/>
            </p:cNvSpPr>
            <p:nvPr/>
          </p:nvSpPr>
          <p:spPr bwMode="auto">
            <a:xfrm>
              <a:off x="2180" y="2475"/>
              <a:ext cx="22" cy="83"/>
            </a:xfrm>
            <a:custGeom>
              <a:avLst/>
              <a:gdLst/>
              <a:ahLst/>
              <a:cxnLst>
                <a:cxn ang="0">
                  <a:pos x="19" y="16"/>
                </a:cxn>
                <a:cxn ang="0">
                  <a:pos x="23" y="64"/>
                </a:cxn>
                <a:cxn ang="0">
                  <a:pos x="17" y="117"/>
                </a:cxn>
                <a:cxn ang="0">
                  <a:pos x="3" y="81"/>
                </a:cxn>
                <a:cxn ang="0">
                  <a:pos x="7" y="21"/>
                </a:cxn>
                <a:cxn ang="0">
                  <a:pos x="17" y="6"/>
                </a:cxn>
                <a:cxn ang="0">
                  <a:pos x="19" y="16"/>
                </a:cxn>
              </a:cxnLst>
              <a:rect l="0" t="0" r="r" b="b"/>
              <a:pathLst>
                <a:path w="32" h="119">
                  <a:moveTo>
                    <a:pt x="19" y="16"/>
                  </a:moveTo>
                  <a:cubicBezTo>
                    <a:pt x="20" y="25"/>
                    <a:pt x="23" y="54"/>
                    <a:pt x="23" y="64"/>
                  </a:cubicBezTo>
                  <a:cubicBezTo>
                    <a:pt x="24" y="74"/>
                    <a:pt x="32" y="119"/>
                    <a:pt x="17" y="117"/>
                  </a:cubicBezTo>
                  <a:cubicBezTo>
                    <a:pt x="1" y="115"/>
                    <a:pt x="3" y="92"/>
                    <a:pt x="3" y="81"/>
                  </a:cubicBezTo>
                  <a:cubicBezTo>
                    <a:pt x="3" y="71"/>
                    <a:pt x="0" y="33"/>
                    <a:pt x="7" y="21"/>
                  </a:cubicBezTo>
                  <a:cubicBezTo>
                    <a:pt x="14" y="9"/>
                    <a:pt x="16" y="0"/>
                    <a:pt x="17" y="6"/>
                  </a:cubicBezTo>
                  <a:cubicBezTo>
                    <a:pt x="18" y="13"/>
                    <a:pt x="19" y="16"/>
                    <a:pt x="19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0" name="Freeform 226"/>
            <p:cNvSpPr>
              <a:spLocks/>
            </p:cNvSpPr>
            <p:nvPr/>
          </p:nvSpPr>
          <p:spPr bwMode="auto">
            <a:xfrm>
              <a:off x="2148" y="2417"/>
              <a:ext cx="35" cy="144"/>
            </a:xfrm>
            <a:custGeom>
              <a:avLst/>
              <a:gdLst/>
              <a:ahLst/>
              <a:cxnLst>
                <a:cxn ang="0">
                  <a:pos x="30" y="45"/>
                </a:cxn>
                <a:cxn ang="0">
                  <a:pos x="40" y="100"/>
                </a:cxn>
                <a:cxn ang="0">
                  <a:pos x="35" y="200"/>
                </a:cxn>
                <a:cxn ang="0">
                  <a:pos x="22" y="180"/>
                </a:cxn>
                <a:cxn ang="0">
                  <a:pos x="9" y="114"/>
                </a:cxn>
                <a:cxn ang="0">
                  <a:pos x="7" y="62"/>
                </a:cxn>
                <a:cxn ang="0">
                  <a:pos x="17" y="23"/>
                </a:cxn>
                <a:cxn ang="0">
                  <a:pos x="28" y="37"/>
                </a:cxn>
                <a:cxn ang="0">
                  <a:pos x="30" y="45"/>
                </a:cxn>
              </a:cxnLst>
              <a:rect l="0" t="0" r="r" b="b"/>
              <a:pathLst>
                <a:path w="51" h="206">
                  <a:moveTo>
                    <a:pt x="30" y="45"/>
                  </a:moveTo>
                  <a:cubicBezTo>
                    <a:pt x="26" y="53"/>
                    <a:pt x="36" y="73"/>
                    <a:pt x="40" y="100"/>
                  </a:cubicBezTo>
                  <a:cubicBezTo>
                    <a:pt x="43" y="126"/>
                    <a:pt x="51" y="175"/>
                    <a:pt x="35" y="200"/>
                  </a:cubicBezTo>
                  <a:cubicBezTo>
                    <a:pt x="31" y="206"/>
                    <a:pt x="24" y="196"/>
                    <a:pt x="22" y="180"/>
                  </a:cubicBezTo>
                  <a:cubicBezTo>
                    <a:pt x="20" y="163"/>
                    <a:pt x="3" y="134"/>
                    <a:pt x="9" y="114"/>
                  </a:cubicBezTo>
                  <a:cubicBezTo>
                    <a:pt x="14" y="95"/>
                    <a:pt x="14" y="83"/>
                    <a:pt x="7" y="62"/>
                  </a:cubicBezTo>
                  <a:cubicBezTo>
                    <a:pt x="0" y="41"/>
                    <a:pt x="14" y="0"/>
                    <a:pt x="17" y="23"/>
                  </a:cubicBezTo>
                  <a:cubicBezTo>
                    <a:pt x="21" y="46"/>
                    <a:pt x="22" y="49"/>
                    <a:pt x="28" y="37"/>
                  </a:cubicBezTo>
                  <a:cubicBezTo>
                    <a:pt x="34" y="25"/>
                    <a:pt x="33" y="40"/>
                    <a:pt x="30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1" name="Freeform 227"/>
            <p:cNvSpPr>
              <a:spLocks/>
            </p:cNvSpPr>
            <p:nvPr/>
          </p:nvSpPr>
          <p:spPr bwMode="auto">
            <a:xfrm>
              <a:off x="2181" y="2563"/>
              <a:ext cx="28" cy="23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38" y="18"/>
                </a:cxn>
                <a:cxn ang="0">
                  <a:pos x="13" y="25"/>
                </a:cxn>
                <a:cxn ang="0">
                  <a:pos x="10" y="3"/>
                </a:cxn>
                <a:cxn ang="0">
                  <a:pos x="26" y="1"/>
                </a:cxn>
              </a:cxnLst>
              <a:rect l="0" t="0" r="r" b="b"/>
              <a:pathLst>
                <a:path w="41" h="33">
                  <a:moveTo>
                    <a:pt x="26" y="1"/>
                  </a:moveTo>
                  <a:cubicBezTo>
                    <a:pt x="33" y="2"/>
                    <a:pt x="41" y="9"/>
                    <a:pt x="38" y="18"/>
                  </a:cubicBezTo>
                  <a:cubicBezTo>
                    <a:pt x="35" y="27"/>
                    <a:pt x="27" y="33"/>
                    <a:pt x="13" y="25"/>
                  </a:cubicBezTo>
                  <a:cubicBezTo>
                    <a:pt x="0" y="17"/>
                    <a:pt x="3" y="6"/>
                    <a:pt x="10" y="3"/>
                  </a:cubicBezTo>
                  <a:cubicBezTo>
                    <a:pt x="16" y="0"/>
                    <a:pt x="24" y="0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2" name="Freeform 228"/>
            <p:cNvSpPr>
              <a:spLocks/>
            </p:cNvSpPr>
            <p:nvPr/>
          </p:nvSpPr>
          <p:spPr bwMode="auto">
            <a:xfrm>
              <a:off x="2187" y="2568"/>
              <a:ext cx="17" cy="8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17" y="8"/>
                </a:cxn>
                <a:cxn ang="0">
                  <a:pos x="4" y="9"/>
                </a:cxn>
                <a:cxn ang="0">
                  <a:pos x="7" y="2"/>
                </a:cxn>
                <a:cxn ang="0">
                  <a:pos x="14" y="1"/>
                </a:cxn>
              </a:cxnLst>
              <a:rect l="0" t="0" r="r" b="b"/>
              <a:pathLst>
                <a:path w="24" h="11">
                  <a:moveTo>
                    <a:pt x="14" y="1"/>
                  </a:moveTo>
                  <a:cubicBezTo>
                    <a:pt x="20" y="0"/>
                    <a:pt x="24" y="6"/>
                    <a:pt x="17" y="8"/>
                  </a:cubicBezTo>
                  <a:cubicBezTo>
                    <a:pt x="10" y="10"/>
                    <a:pt x="7" y="7"/>
                    <a:pt x="4" y="9"/>
                  </a:cubicBezTo>
                  <a:cubicBezTo>
                    <a:pt x="0" y="11"/>
                    <a:pt x="3" y="4"/>
                    <a:pt x="7" y="2"/>
                  </a:cubicBezTo>
                  <a:cubicBezTo>
                    <a:pt x="12" y="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3" name="Freeform 229"/>
            <p:cNvSpPr>
              <a:spLocks/>
            </p:cNvSpPr>
            <p:nvPr/>
          </p:nvSpPr>
          <p:spPr bwMode="auto">
            <a:xfrm>
              <a:off x="2154" y="2558"/>
              <a:ext cx="29" cy="21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26" y="24"/>
                </a:cxn>
                <a:cxn ang="0">
                  <a:pos x="11" y="19"/>
                </a:cxn>
                <a:cxn ang="0">
                  <a:pos x="8" y="6"/>
                </a:cxn>
                <a:cxn ang="0">
                  <a:pos x="28" y="5"/>
                </a:cxn>
              </a:cxnLst>
              <a:rect l="0" t="0" r="r" b="b"/>
              <a:pathLst>
                <a:path w="41" h="29">
                  <a:moveTo>
                    <a:pt x="28" y="5"/>
                  </a:moveTo>
                  <a:cubicBezTo>
                    <a:pt x="34" y="9"/>
                    <a:pt x="41" y="29"/>
                    <a:pt x="26" y="24"/>
                  </a:cubicBezTo>
                  <a:cubicBezTo>
                    <a:pt x="19" y="22"/>
                    <a:pt x="22" y="17"/>
                    <a:pt x="11" y="19"/>
                  </a:cubicBezTo>
                  <a:cubicBezTo>
                    <a:pt x="0" y="21"/>
                    <a:pt x="4" y="12"/>
                    <a:pt x="8" y="6"/>
                  </a:cubicBezTo>
                  <a:cubicBezTo>
                    <a:pt x="12" y="0"/>
                    <a:pt x="20" y="0"/>
                    <a:pt x="28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4" name="Freeform 230"/>
            <p:cNvSpPr>
              <a:spLocks/>
            </p:cNvSpPr>
            <p:nvPr/>
          </p:nvSpPr>
          <p:spPr bwMode="auto">
            <a:xfrm>
              <a:off x="2159" y="2558"/>
              <a:ext cx="13" cy="10"/>
            </a:xfrm>
            <a:custGeom>
              <a:avLst/>
              <a:gdLst/>
              <a:ahLst/>
              <a:cxnLst>
                <a:cxn ang="0">
                  <a:pos x="16" y="12"/>
                </a:cxn>
                <a:cxn ang="0">
                  <a:pos x="3" y="6"/>
                </a:cxn>
                <a:cxn ang="0">
                  <a:pos x="14" y="6"/>
                </a:cxn>
                <a:cxn ang="0">
                  <a:pos x="19" y="13"/>
                </a:cxn>
                <a:cxn ang="0">
                  <a:pos x="16" y="12"/>
                </a:cxn>
              </a:cxnLst>
              <a:rect l="0" t="0" r="r" b="b"/>
              <a:pathLst>
                <a:path w="19" h="14">
                  <a:moveTo>
                    <a:pt x="16" y="12"/>
                  </a:moveTo>
                  <a:cubicBezTo>
                    <a:pt x="11" y="12"/>
                    <a:pt x="0" y="14"/>
                    <a:pt x="3" y="6"/>
                  </a:cubicBezTo>
                  <a:cubicBezTo>
                    <a:pt x="5" y="2"/>
                    <a:pt x="16" y="0"/>
                    <a:pt x="14" y="6"/>
                  </a:cubicBezTo>
                  <a:cubicBezTo>
                    <a:pt x="14" y="10"/>
                    <a:pt x="15" y="11"/>
                    <a:pt x="19" y="13"/>
                  </a:cubicBezTo>
                  <a:cubicBezTo>
                    <a:pt x="17" y="12"/>
                    <a:pt x="16" y="12"/>
                    <a:pt x="16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5" name="Freeform 231"/>
            <p:cNvSpPr>
              <a:spLocks/>
            </p:cNvSpPr>
            <p:nvPr/>
          </p:nvSpPr>
          <p:spPr bwMode="auto">
            <a:xfrm>
              <a:off x="2182" y="2582"/>
              <a:ext cx="31" cy="10"/>
            </a:xfrm>
            <a:custGeom>
              <a:avLst/>
              <a:gdLst/>
              <a:ahLst/>
              <a:cxnLst>
                <a:cxn ang="0">
                  <a:pos x="31" y="8"/>
                </a:cxn>
                <a:cxn ang="0">
                  <a:pos x="36" y="10"/>
                </a:cxn>
                <a:cxn ang="0">
                  <a:pos x="30" y="11"/>
                </a:cxn>
                <a:cxn ang="0">
                  <a:pos x="22" y="9"/>
                </a:cxn>
                <a:cxn ang="0">
                  <a:pos x="14" y="6"/>
                </a:cxn>
                <a:cxn ang="0">
                  <a:pos x="7" y="7"/>
                </a:cxn>
                <a:cxn ang="0">
                  <a:pos x="0" y="6"/>
                </a:cxn>
                <a:cxn ang="0">
                  <a:pos x="9" y="3"/>
                </a:cxn>
                <a:cxn ang="0">
                  <a:pos x="16" y="4"/>
                </a:cxn>
                <a:cxn ang="0">
                  <a:pos x="23" y="5"/>
                </a:cxn>
                <a:cxn ang="0">
                  <a:pos x="29" y="7"/>
                </a:cxn>
                <a:cxn ang="0">
                  <a:pos x="31" y="8"/>
                </a:cxn>
              </a:cxnLst>
              <a:rect l="0" t="0" r="r" b="b"/>
              <a:pathLst>
                <a:path w="44" h="14">
                  <a:moveTo>
                    <a:pt x="31" y="8"/>
                  </a:moveTo>
                  <a:cubicBezTo>
                    <a:pt x="34" y="7"/>
                    <a:pt x="44" y="10"/>
                    <a:pt x="36" y="10"/>
                  </a:cubicBezTo>
                  <a:cubicBezTo>
                    <a:pt x="31" y="10"/>
                    <a:pt x="32" y="10"/>
                    <a:pt x="30" y="11"/>
                  </a:cubicBezTo>
                  <a:cubicBezTo>
                    <a:pt x="28" y="12"/>
                    <a:pt x="26" y="14"/>
                    <a:pt x="22" y="9"/>
                  </a:cubicBezTo>
                  <a:cubicBezTo>
                    <a:pt x="17" y="5"/>
                    <a:pt x="17" y="11"/>
                    <a:pt x="14" y="6"/>
                  </a:cubicBezTo>
                  <a:cubicBezTo>
                    <a:pt x="12" y="2"/>
                    <a:pt x="9" y="10"/>
                    <a:pt x="7" y="7"/>
                  </a:cubicBezTo>
                  <a:cubicBezTo>
                    <a:pt x="5" y="4"/>
                    <a:pt x="0" y="12"/>
                    <a:pt x="0" y="6"/>
                  </a:cubicBezTo>
                  <a:cubicBezTo>
                    <a:pt x="0" y="0"/>
                    <a:pt x="5" y="1"/>
                    <a:pt x="9" y="3"/>
                  </a:cubicBezTo>
                  <a:cubicBezTo>
                    <a:pt x="11" y="4"/>
                    <a:pt x="10" y="6"/>
                    <a:pt x="16" y="4"/>
                  </a:cubicBezTo>
                  <a:cubicBezTo>
                    <a:pt x="21" y="1"/>
                    <a:pt x="18" y="7"/>
                    <a:pt x="23" y="5"/>
                  </a:cubicBezTo>
                  <a:cubicBezTo>
                    <a:pt x="28" y="4"/>
                    <a:pt x="25" y="9"/>
                    <a:pt x="29" y="7"/>
                  </a:cubicBezTo>
                  <a:cubicBezTo>
                    <a:pt x="34" y="4"/>
                    <a:pt x="30" y="8"/>
                    <a:pt x="3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6" name="Freeform 232"/>
            <p:cNvSpPr>
              <a:spLocks/>
            </p:cNvSpPr>
            <p:nvPr/>
          </p:nvSpPr>
          <p:spPr bwMode="auto">
            <a:xfrm>
              <a:off x="2151" y="2572"/>
              <a:ext cx="27" cy="19"/>
            </a:xfrm>
            <a:custGeom>
              <a:avLst/>
              <a:gdLst/>
              <a:ahLst/>
              <a:cxnLst>
                <a:cxn ang="0">
                  <a:pos x="31" y="20"/>
                </a:cxn>
                <a:cxn ang="0">
                  <a:pos x="36" y="19"/>
                </a:cxn>
                <a:cxn ang="0">
                  <a:pos x="31" y="27"/>
                </a:cxn>
                <a:cxn ang="0">
                  <a:pos x="27" y="20"/>
                </a:cxn>
                <a:cxn ang="0">
                  <a:pos x="18" y="15"/>
                </a:cxn>
                <a:cxn ang="0">
                  <a:pos x="10" y="10"/>
                </a:cxn>
                <a:cxn ang="0">
                  <a:pos x="2" y="10"/>
                </a:cxn>
                <a:cxn ang="0">
                  <a:pos x="5" y="3"/>
                </a:cxn>
                <a:cxn ang="0">
                  <a:pos x="18" y="9"/>
                </a:cxn>
                <a:cxn ang="0">
                  <a:pos x="26" y="14"/>
                </a:cxn>
                <a:cxn ang="0">
                  <a:pos x="31" y="20"/>
                </a:cxn>
              </a:cxnLst>
              <a:rect l="0" t="0" r="r" b="b"/>
              <a:pathLst>
                <a:path w="38" h="28">
                  <a:moveTo>
                    <a:pt x="31" y="20"/>
                  </a:moveTo>
                  <a:cubicBezTo>
                    <a:pt x="34" y="18"/>
                    <a:pt x="34" y="11"/>
                    <a:pt x="36" y="19"/>
                  </a:cubicBezTo>
                  <a:cubicBezTo>
                    <a:pt x="38" y="28"/>
                    <a:pt x="36" y="28"/>
                    <a:pt x="31" y="27"/>
                  </a:cubicBezTo>
                  <a:cubicBezTo>
                    <a:pt x="25" y="26"/>
                    <a:pt x="27" y="23"/>
                    <a:pt x="27" y="20"/>
                  </a:cubicBezTo>
                  <a:cubicBezTo>
                    <a:pt x="26" y="17"/>
                    <a:pt x="19" y="27"/>
                    <a:pt x="18" y="15"/>
                  </a:cubicBezTo>
                  <a:cubicBezTo>
                    <a:pt x="18" y="3"/>
                    <a:pt x="10" y="21"/>
                    <a:pt x="10" y="10"/>
                  </a:cubicBezTo>
                  <a:cubicBezTo>
                    <a:pt x="10" y="0"/>
                    <a:pt x="4" y="12"/>
                    <a:pt x="2" y="10"/>
                  </a:cubicBezTo>
                  <a:cubicBezTo>
                    <a:pt x="0" y="9"/>
                    <a:pt x="0" y="2"/>
                    <a:pt x="5" y="3"/>
                  </a:cubicBezTo>
                  <a:cubicBezTo>
                    <a:pt x="10" y="4"/>
                    <a:pt x="14" y="4"/>
                    <a:pt x="18" y="9"/>
                  </a:cubicBezTo>
                  <a:cubicBezTo>
                    <a:pt x="22" y="14"/>
                    <a:pt x="21" y="18"/>
                    <a:pt x="26" y="14"/>
                  </a:cubicBezTo>
                  <a:cubicBezTo>
                    <a:pt x="32" y="11"/>
                    <a:pt x="26" y="24"/>
                    <a:pt x="31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7" name="Freeform 233"/>
            <p:cNvSpPr>
              <a:spLocks/>
            </p:cNvSpPr>
            <p:nvPr/>
          </p:nvSpPr>
          <p:spPr bwMode="auto">
            <a:xfrm>
              <a:off x="1930" y="2110"/>
              <a:ext cx="78" cy="179"/>
            </a:xfrm>
            <a:custGeom>
              <a:avLst/>
              <a:gdLst/>
              <a:ahLst/>
              <a:cxnLst>
                <a:cxn ang="0">
                  <a:pos x="104" y="50"/>
                </a:cxn>
                <a:cxn ang="0">
                  <a:pos x="17" y="79"/>
                </a:cxn>
                <a:cxn ang="0">
                  <a:pos x="28" y="178"/>
                </a:cxn>
                <a:cxn ang="0">
                  <a:pos x="32" y="217"/>
                </a:cxn>
                <a:cxn ang="0">
                  <a:pos x="44" y="253"/>
                </a:cxn>
                <a:cxn ang="0">
                  <a:pos x="42" y="219"/>
                </a:cxn>
                <a:cxn ang="0">
                  <a:pos x="36" y="160"/>
                </a:cxn>
                <a:cxn ang="0">
                  <a:pos x="28" y="103"/>
                </a:cxn>
                <a:cxn ang="0">
                  <a:pos x="49" y="34"/>
                </a:cxn>
                <a:cxn ang="0">
                  <a:pos x="97" y="50"/>
                </a:cxn>
                <a:cxn ang="0">
                  <a:pos x="108" y="55"/>
                </a:cxn>
                <a:cxn ang="0">
                  <a:pos x="104" y="50"/>
                </a:cxn>
              </a:cxnLst>
              <a:rect l="0" t="0" r="r" b="b"/>
              <a:pathLst>
                <a:path w="111" h="257">
                  <a:moveTo>
                    <a:pt x="104" y="50"/>
                  </a:moveTo>
                  <a:cubicBezTo>
                    <a:pt x="79" y="36"/>
                    <a:pt x="0" y="0"/>
                    <a:pt x="17" y="79"/>
                  </a:cubicBezTo>
                  <a:cubicBezTo>
                    <a:pt x="32" y="147"/>
                    <a:pt x="33" y="158"/>
                    <a:pt x="28" y="178"/>
                  </a:cubicBezTo>
                  <a:cubicBezTo>
                    <a:pt x="24" y="198"/>
                    <a:pt x="21" y="206"/>
                    <a:pt x="32" y="217"/>
                  </a:cubicBezTo>
                  <a:cubicBezTo>
                    <a:pt x="33" y="222"/>
                    <a:pt x="10" y="242"/>
                    <a:pt x="44" y="253"/>
                  </a:cubicBezTo>
                  <a:cubicBezTo>
                    <a:pt x="60" y="257"/>
                    <a:pt x="52" y="229"/>
                    <a:pt x="42" y="219"/>
                  </a:cubicBezTo>
                  <a:cubicBezTo>
                    <a:pt x="33" y="208"/>
                    <a:pt x="26" y="213"/>
                    <a:pt x="36" y="160"/>
                  </a:cubicBezTo>
                  <a:cubicBezTo>
                    <a:pt x="38" y="147"/>
                    <a:pt x="33" y="128"/>
                    <a:pt x="28" y="103"/>
                  </a:cubicBezTo>
                  <a:cubicBezTo>
                    <a:pt x="23" y="79"/>
                    <a:pt x="4" y="33"/>
                    <a:pt x="49" y="34"/>
                  </a:cubicBezTo>
                  <a:cubicBezTo>
                    <a:pt x="49" y="34"/>
                    <a:pt x="67" y="34"/>
                    <a:pt x="97" y="50"/>
                  </a:cubicBezTo>
                  <a:cubicBezTo>
                    <a:pt x="97" y="50"/>
                    <a:pt x="111" y="57"/>
                    <a:pt x="108" y="55"/>
                  </a:cubicBezTo>
                  <a:cubicBezTo>
                    <a:pt x="99" y="49"/>
                    <a:pt x="104" y="50"/>
                    <a:pt x="104" y="5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8" name="Freeform 234"/>
            <p:cNvSpPr>
              <a:spLocks/>
            </p:cNvSpPr>
            <p:nvPr/>
          </p:nvSpPr>
          <p:spPr bwMode="auto">
            <a:xfrm>
              <a:off x="2086" y="2240"/>
              <a:ext cx="32" cy="95"/>
            </a:xfrm>
            <a:custGeom>
              <a:avLst/>
              <a:gdLst/>
              <a:ahLst/>
              <a:cxnLst>
                <a:cxn ang="0">
                  <a:pos x="17" y="46"/>
                </a:cxn>
                <a:cxn ang="0">
                  <a:pos x="1" y="16"/>
                </a:cxn>
                <a:cxn ang="0">
                  <a:pos x="14" y="63"/>
                </a:cxn>
                <a:cxn ang="0">
                  <a:pos x="42" y="123"/>
                </a:cxn>
                <a:cxn ang="0">
                  <a:pos x="17" y="46"/>
                </a:cxn>
              </a:cxnLst>
              <a:rect l="0" t="0" r="r" b="b"/>
              <a:pathLst>
                <a:path w="45" h="136">
                  <a:moveTo>
                    <a:pt x="17" y="46"/>
                  </a:moveTo>
                  <a:cubicBezTo>
                    <a:pt x="13" y="34"/>
                    <a:pt x="3" y="0"/>
                    <a:pt x="1" y="16"/>
                  </a:cubicBezTo>
                  <a:cubicBezTo>
                    <a:pt x="0" y="26"/>
                    <a:pt x="4" y="37"/>
                    <a:pt x="14" y="63"/>
                  </a:cubicBezTo>
                  <a:cubicBezTo>
                    <a:pt x="25" y="89"/>
                    <a:pt x="45" y="136"/>
                    <a:pt x="42" y="123"/>
                  </a:cubicBezTo>
                  <a:cubicBezTo>
                    <a:pt x="39" y="111"/>
                    <a:pt x="18" y="51"/>
                    <a:pt x="17" y="4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79" name="Freeform 235"/>
            <p:cNvSpPr>
              <a:spLocks/>
            </p:cNvSpPr>
            <p:nvPr/>
          </p:nvSpPr>
          <p:spPr bwMode="auto">
            <a:xfrm>
              <a:off x="2047" y="2189"/>
              <a:ext cx="22" cy="37"/>
            </a:xfrm>
            <a:custGeom>
              <a:avLst/>
              <a:gdLst/>
              <a:ahLst/>
              <a:cxnLst>
                <a:cxn ang="0">
                  <a:pos x="29" y="48"/>
                </a:cxn>
                <a:cxn ang="0">
                  <a:pos x="14" y="11"/>
                </a:cxn>
                <a:cxn ang="0">
                  <a:pos x="3" y="12"/>
                </a:cxn>
                <a:cxn ang="0">
                  <a:pos x="28" y="49"/>
                </a:cxn>
                <a:cxn ang="0">
                  <a:pos x="29" y="48"/>
                </a:cxn>
              </a:cxnLst>
              <a:rect l="0" t="0" r="r" b="b"/>
              <a:pathLst>
                <a:path w="31" h="53">
                  <a:moveTo>
                    <a:pt x="29" y="48"/>
                  </a:moveTo>
                  <a:cubicBezTo>
                    <a:pt x="27" y="43"/>
                    <a:pt x="19" y="18"/>
                    <a:pt x="14" y="11"/>
                  </a:cubicBezTo>
                  <a:cubicBezTo>
                    <a:pt x="8" y="4"/>
                    <a:pt x="0" y="0"/>
                    <a:pt x="3" y="12"/>
                  </a:cubicBezTo>
                  <a:cubicBezTo>
                    <a:pt x="5" y="21"/>
                    <a:pt x="18" y="40"/>
                    <a:pt x="28" y="49"/>
                  </a:cubicBezTo>
                  <a:cubicBezTo>
                    <a:pt x="31" y="52"/>
                    <a:pt x="31" y="53"/>
                    <a:pt x="29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0" name="Freeform 236"/>
            <p:cNvSpPr>
              <a:spLocks/>
            </p:cNvSpPr>
            <p:nvPr/>
          </p:nvSpPr>
          <p:spPr bwMode="auto">
            <a:xfrm>
              <a:off x="2022" y="2183"/>
              <a:ext cx="30" cy="40"/>
            </a:xfrm>
            <a:custGeom>
              <a:avLst/>
              <a:gdLst/>
              <a:ahLst/>
              <a:cxnLst>
                <a:cxn ang="0">
                  <a:pos x="39" y="27"/>
                </a:cxn>
                <a:cxn ang="0">
                  <a:pos x="16" y="1"/>
                </a:cxn>
                <a:cxn ang="0">
                  <a:pos x="10" y="19"/>
                </a:cxn>
                <a:cxn ang="0">
                  <a:pos x="43" y="44"/>
                </a:cxn>
                <a:cxn ang="0">
                  <a:pos x="39" y="27"/>
                </a:cxn>
              </a:cxnLst>
              <a:rect l="0" t="0" r="r" b="b"/>
              <a:pathLst>
                <a:path w="43" h="57">
                  <a:moveTo>
                    <a:pt x="39" y="27"/>
                  </a:moveTo>
                  <a:cubicBezTo>
                    <a:pt x="38" y="22"/>
                    <a:pt x="33" y="4"/>
                    <a:pt x="16" y="1"/>
                  </a:cubicBezTo>
                  <a:cubicBezTo>
                    <a:pt x="3" y="0"/>
                    <a:pt x="0" y="6"/>
                    <a:pt x="10" y="19"/>
                  </a:cubicBezTo>
                  <a:cubicBezTo>
                    <a:pt x="20" y="32"/>
                    <a:pt x="38" y="57"/>
                    <a:pt x="43" y="44"/>
                  </a:cubicBezTo>
                  <a:cubicBezTo>
                    <a:pt x="43" y="38"/>
                    <a:pt x="41" y="33"/>
                    <a:pt x="39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1" name="Freeform 237"/>
            <p:cNvSpPr>
              <a:spLocks/>
            </p:cNvSpPr>
            <p:nvPr/>
          </p:nvSpPr>
          <p:spPr bwMode="auto">
            <a:xfrm>
              <a:off x="2001" y="2188"/>
              <a:ext cx="42" cy="45"/>
            </a:xfrm>
            <a:custGeom>
              <a:avLst/>
              <a:gdLst/>
              <a:ahLst/>
              <a:cxnLst>
                <a:cxn ang="0">
                  <a:pos x="37" y="13"/>
                </a:cxn>
                <a:cxn ang="0">
                  <a:pos x="17" y="4"/>
                </a:cxn>
                <a:cxn ang="0">
                  <a:pos x="16" y="26"/>
                </a:cxn>
                <a:cxn ang="0">
                  <a:pos x="41" y="46"/>
                </a:cxn>
                <a:cxn ang="0">
                  <a:pos x="57" y="54"/>
                </a:cxn>
                <a:cxn ang="0">
                  <a:pos x="54" y="31"/>
                </a:cxn>
                <a:cxn ang="0">
                  <a:pos x="37" y="13"/>
                </a:cxn>
              </a:cxnLst>
              <a:rect l="0" t="0" r="r" b="b"/>
              <a:pathLst>
                <a:path w="61" h="64">
                  <a:moveTo>
                    <a:pt x="37" y="13"/>
                  </a:moveTo>
                  <a:cubicBezTo>
                    <a:pt x="33" y="8"/>
                    <a:pt x="24" y="0"/>
                    <a:pt x="17" y="4"/>
                  </a:cubicBezTo>
                  <a:cubicBezTo>
                    <a:pt x="9" y="9"/>
                    <a:pt x="0" y="14"/>
                    <a:pt x="16" y="26"/>
                  </a:cubicBezTo>
                  <a:cubicBezTo>
                    <a:pt x="27" y="33"/>
                    <a:pt x="34" y="39"/>
                    <a:pt x="41" y="46"/>
                  </a:cubicBezTo>
                  <a:cubicBezTo>
                    <a:pt x="48" y="53"/>
                    <a:pt x="56" y="64"/>
                    <a:pt x="57" y="54"/>
                  </a:cubicBezTo>
                  <a:cubicBezTo>
                    <a:pt x="57" y="44"/>
                    <a:pt x="61" y="38"/>
                    <a:pt x="54" y="31"/>
                  </a:cubicBezTo>
                  <a:cubicBezTo>
                    <a:pt x="48" y="23"/>
                    <a:pt x="39" y="14"/>
                    <a:pt x="37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2" name="Freeform 238"/>
            <p:cNvSpPr>
              <a:spLocks/>
            </p:cNvSpPr>
            <p:nvPr/>
          </p:nvSpPr>
          <p:spPr bwMode="auto">
            <a:xfrm>
              <a:off x="1997" y="2203"/>
              <a:ext cx="45" cy="44"/>
            </a:xfrm>
            <a:custGeom>
              <a:avLst/>
              <a:gdLst/>
              <a:ahLst/>
              <a:cxnLst>
                <a:cxn ang="0">
                  <a:pos x="28" y="13"/>
                </a:cxn>
                <a:cxn ang="0">
                  <a:pos x="7" y="9"/>
                </a:cxn>
                <a:cxn ang="0">
                  <a:pos x="9" y="23"/>
                </a:cxn>
                <a:cxn ang="0">
                  <a:pos x="33" y="41"/>
                </a:cxn>
                <a:cxn ang="0">
                  <a:pos x="59" y="58"/>
                </a:cxn>
                <a:cxn ang="0">
                  <a:pos x="59" y="39"/>
                </a:cxn>
                <a:cxn ang="0">
                  <a:pos x="28" y="13"/>
                </a:cxn>
              </a:cxnLst>
              <a:rect l="0" t="0" r="r" b="b"/>
              <a:pathLst>
                <a:path w="64" h="63">
                  <a:moveTo>
                    <a:pt x="28" y="13"/>
                  </a:moveTo>
                  <a:cubicBezTo>
                    <a:pt x="23" y="9"/>
                    <a:pt x="13" y="0"/>
                    <a:pt x="7" y="9"/>
                  </a:cubicBezTo>
                  <a:cubicBezTo>
                    <a:pt x="2" y="18"/>
                    <a:pt x="0" y="23"/>
                    <a:pt x="9" y="23"/>
                  </a:cubicBezTo>
                  <a:cubicBezTo>
                    <a:pt x="18" y="24"/>
                    <a:pt x="25" y="31"/>
                    <a:pt x="33" y="41"/>
                  </a:cubicBezTo>
                  <a:cubicBezTo>
                    <a:pt x="41" y="50"/>
                    <a:pt x="53" y="63"/>
                    <a:pt x="59" y="58"/>
                  </a:cubicBezTo>
                  <a:cubicBezTo>
                    <a:pt x="63" y="54"/>
                    <a:pt x="64" y="46"/>
                    <a:pt x="59" y="39"/>
                  </a:cubicBezTo>
                  <a:cubicBezTo>
                    <a:pt x="54" y="32"/>
                    <a:pt x="31" y="15"/>
                    <a:pt x="28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3" name="Freeform 239"/>
            <p:cNvSpPr>
              <a:spLocks/>
            </p:cNvSpPr>
            <p:nvPr/>
          </p:nvSpPr>
          <p:spPr bwMode="auto">
            <a:xfrm>
              <a:off x="1995" y="2221"/>
              <a:ext cx="122" cy="147"/>
            </a:xfrm>
            <a:custGeom>
              <a:avLst/>
              <a:gdLst/>
              <a:ahLst/>
              <a:cxnLst>
                <a:cxn ang="0">
                  <a:pos x="39" y="19"/>
                </a:cxn>
                <a:cxn ang="0">
                  <a:pos x="10" y="5"/>
                </a:cxn>
                <a:cxn ang="0">
                  <a:pos x="14" y="16"/>
                </a:cxn>
                <a:cxn ang="0">
                  <a:pos x="49" y="42"/>
                </a:cxn>
                <a:cxn ang="0">
                  <a:pos x="84" y="93"/>
                </a:cxn>
                <a:cxn ang="0">
                  <a:pos x="106" y="145"/>
                </a:cxn>
                <a:cxn ang="0">
                  <a:pos x="162" y="207"/>
                </a:cxn>
                <a:cxn ang="0">
                  <a:pos x="166" y="199"/>
                </a:cxn>
                <a:cxn ang="0">
                  <a:pos x="161" y="136"/>
                </a:cxn>
                <a:cxn ang="0">
                  <a:pos x="115" y="73"/>
                </a:cxn>
                <a:cxn ang="0">
                  <a:pos x="94" y="79"/>
                </a:cxn>
                <a:cxn ang="0">
                  <a:pos x="86" y="70"/>
                </a:cxn>
                <a:cxn ang="0">
                  <a:pos x="39" y="19"/>
                </a:cxn>
              </a:cxnLst>
              <a:rect l="0" t="0" r="r" b="b"/>
              <a:pathLst>
                <a:path w="175" h="210">
                  <a:moveTo>
                    <a:pt x="39" y="19"/>
                  </a:moveTo>
                  <a:cubicBezTo>
                    <a:pt x="35" y="13"/>
                    <a:pt x="22" y="0"/>
                    <a:pt x="10" y="5"/>
                  </a:cubicBezTo>
                  <a:cubicBezTo>
                    <a:pt x="4" y="9"/>
                    <a:pt x="0" y="10"/>
                    <a:pt x="14" y="16"/>
                  </a:cubicBezTo>
                  <a:cubicBezTo>
                    <a:pt x="28" y="23"/>
                    <a:pt x="30" y="21"/>
                    <a:pt x="49" y="42"/>
                  </a:cubicBezTo>
                  <a:cubicBezTo>
                    <a:pt x="63" y="56"/>
                    <a:pt x="81" y="77"/>
                    <a:pt x="84" y="93"/>
                  </a:cubicBezTo>
                  <a:cubicBezTo>
                    <a:pt x="87" y="109"/>
                    <a:pt x="88" y="119"/>
                    <a:pt x="106" y="145"/>
                  </a:cubicBezTo>
                  <a:cubicBezTo>
                    <a:pt x="124" y="170"/>
                    <a:pt x="146" y="195"/>
                    <a:pt x="162" y="207"/>
                  </a:cubicBezTo>
                  <a:cubicBezTo>
                    <a:pt x="166" y="210"/>
                    <a:pt x="165" y="205"/>
                    <a:pt x="166" y="199"/>
                  </a:cubicBezTo>
                  <a:cubicBezTo>
                    <a:pt x="168" y="193"/>
                    <a:pt x="175" y="165"/>
                    <a:pt x="161" y="136"/>
                  </a:cubicBezTo>
                  <a:cubicBezTo>
                    <a:pt x="147" y="107"/>
                    <a:pt x="132" y="62"/>
                    <a:pt x="115" y="73"/>
                  </a:cubicBezTo>
                  <a:cubicBezTo>
                    <a:pt x="98" y="84"/>
                    <a:pt x="90" y="88"/>
                    <a:pt x="94" y="79"/>
                  </a:cubicBezTo>
                  <a:cubicBezTo>
                    <a:pt x="96" y="75"/>
                    <a:pt x="92" y="75"/>
                    <a:pt x="86" y="70"/>
                  </a:cubicBezTo>
                  <a:cubicBezTo>
                    <a:pt x="81" y="64"/>
                    <a:pt x="46" y="29"/>
                    <a:pt x="39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4" name="Freeform 240"/>
            <p:cNvSpPr>
              <a:spLocks/>
            </p:cNvSpPr>
            <p:nvPr/>
          </p:nvSpPr>
          <p:spPr bwMode="auto">
            <a:xfrm>
              <a:off x="2036" y="2228"/>
              <a:ext cx="35" cy="48"/>
            </a:xfrm>
            <a:custGeom>
              <a:avLst/>
              <a:gdLst/>
              <a:ahLst/>
              <a:cxnLst>
                <a:cxn ang="0">
                  <a:pos x="31" y="18"/>
                </a:cxn>
                <a:cxn ang="0">
                  <a:pos x="13" y="14"/>
                </a:cxn>
                <a:cxn ang="0">
                  <a:pos x="7" y="33"/>
                </a:cxn>
                <a:cxn ang="0">
                  <a:pos x="38" y="44"/>
                </a:cxn>
                <a:cxn ang="0">
                  <a:pos x="50" y="35"/>
                </a:cxn>
                <a:cxn ang="0">
                  <a:pos x="30" y="9"/>
                </a:cxn>
                <a:cxn ang="0">
                  <a:pos x="31" y="18"/>
                </a:cxn>
              </a:cxnLst>
              <a:rect l="0" t="0" r="r" b="b"/>
              <a:pathLst>
                <a:path w="50" h="68">
                  <a:moveTo>
                    <a:pt x="31" y="18"/>
                  </a:moveTo>
                  <a:cubicBezTo>
                    <a:pt x="34" y="23"/>
                    <a:pt x="21" y="10"/>
                    <a:pt x="13" y="14"/>
                  </a:cubicBezTo>
                  <a:cubicBezTo>
                    <a:pt x="6" y="18"/>
                    <a:pt x="0" y="23"/>
                    <a:pt x="7" y="33"/>
                  </a:cubicBezTo>
                  <a:cubicBezTo>
                    <a:pt x="15" y="41"/>
                    <a:pt x="35" y="68"/>
                    <a:pt x="38" y="44"/>
                  </a:cubicBezTo>
                  <a:cubicBezTo>
                    <a:pt x="43" y="47"/>
                    <a:pt x="50" y="51"/>
                    <a:pt x="50" y="35"/>
                  </a:cubicBezTo>
                  <a:cubicBezTo>
                    <a:pt x="50" y="28"/>
                    <a:pt x="39" y="0"/>
                    <a:pt x="30" y="9"/>
                  </a:cubicBezTo>
                  <a:cubicBezTo>
                    <a:pt x="27" y="11"/>
                    <a:pt x="30" y="15"/>
                    <a:pt x="3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5" name="Freeform 241"/>
            <p:cNvSpPr>
              <a:spLocks/>
            </p:cNvSpPr>
            <p:nvPr/>
          </p:nvSpPr>
          <p:spPr bwMode="auto">
            <a:xfrm>
              <a:off x="2066" y="2224"/>
              <a:ext cx="20" cy="42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0" y="9"/>
                </a:cxn>
                <a:cxn ang="0">
                  <a:pos x="9" y="28"/>
                </a:cxn>
                <a:cxn ang="0">
                  <a:pos x="28" y="60"/>
                </a:cxn>
                <a:cxn ang="0">
                  <a:pos x="12" y="20"/>
                </a:cxn>
              </a:cxnLst>
              <a:rect l="0" t="0" r="r" b="b"/>
              <a:pathLst>
                <a:path w="28" h="60">
                  <a:moveTo>
                    <a:pt x="12" y="20"/>
                  </a:moveTo>
                  <a:cubicBezTo>
                    <a:pt x="9" y="16"/>
                    <a:pt x="2" y="0"/>
                    <a:pt x="0" y="9"/>
                  </a:cubicBezTo>
                  <a:cubicBezTo>
                    <a:pt x="0" y="12"/>
                    <a:pt x="6" y="18"/>
                    <a:pt x="9" y="28"/>
                  </a:cubicBezTo>
                  <a:cubicBezTo>
                    <a:pt x="11" y="37"/>
                    <a:pt x="20" y="51"/>
                    <a:pt x="28" y="60"/>
                  </a:cubicBezTo>
                  <a:cubicBezTo>
                    <a:pt x="26" y="55"/>
                    <a:pt x="16" y="25"/>
                    <a:pt x="12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6" name="Freeform 242"/>
            <p:cNvSpPr>
              <a:spLocks/>
            </p:cNvSpPr>
            <p:nvPr/>
          </p:nvSpPr>
          <p:spPr bwMode="auto">
            <a:xfrm>
              <a:off x="1976" y="2223"/>
              <a:ext cx="63" cy="61"/>
            </a:xfrm>
            <a:custGeom>
              <a:avLst/>
              <a:gdLst/>
              <a:ahLst/>
              <a:cxnLst>
                <a:cxn ang="0">
                  <a:pos x="77" y="58"/>
                </a:cxn>
                <a:cxn ang="0">
                  <a:pos x="28" y="7"/>
                </a:cxn>
                <a:cxn ang="0">
                  <a:pos x="13" y="11"/>
                </a:cxn>
                <a:cxn ang="0">
                  <a:pos x="30" y="27"/>
                </a:cxn>
                <a:cxn ang="0">
                  <a:pos x="2" y="25"/>
                </a:cxn>
                <a:cxn ang="0">
                  <a:pos x="41" y="54"/>
                </a:cxn>
                <a:cxn ang="0">
                  <a:pos x="85" y="84"/>
                </a:cxn>
                <a:cxn ang="0">
                  <a:pos x="88" y="78"/>
                </a:cxn>
                <a:cxn ang="0">
                  <a:pos x="77" y="58"/>
                </a:cxn>
              </a:cxnLst>
              <a:rect l="0" t="0" r="r" b="b"/>
              <a:pathLst>
                <a:path w="90" h="88">
                  <a:moveTo>
                    <a:pt x="77" y="58"/>
                  </a:moveTo>
                  <a:cubicBezTo>
                    <a:pt x="69" y="47"/>
                    <a:pt x="46" y="18"/>
                    <a:pt x="28" y="7"/>
                  </a:cubicBezTo>
                  <a:cubicBezTo>
                    <a:pt x="14" y="0"/>
                    <a:pt x="4" y="1"/>
                    <a:pt x="13" y="11"/>
                  </a:cubicBezTo>
                  <a:cubicBezTo>
                    <a:pt x="17" y="16"/>
                    <a:pt x="48" y="36"/>
                    <a:pt x="30" y="27"/>
                  </a:cubicBezTo>
                  <a:cubicBezTo>
                    <a:pt x="15" y="18"/>
                    <a:pt x="7" y="9"/>
                    <a:pt x="2" y="25"/>
                  </a:cubicBezTo>
                  <a:cubicBezTo>
                    <a:pt x="1" y="29"/>
                    <a:pt x="0" y="34"/>
                    <a:pt x="41" y="54"/>
                  </a:cubicBezTo>
                  <a:cubicBezTo>
                    <a:pt x="60" y="66"/>
                    <a:pt x="63" y="64"/>
                    <a:pt x="85" y="84"/>
                  </a:cubicBezTo>
                  <a:cubicBezTo>
                    <a:pt x="88" y="88"/>
                    <a:pt x="90" y="86"/>
                    <a:pt x="88" y="78"/>
                  </a:cubicBezTo>
                  <a:cubicBezTo>
                    <a:pt x="86" y="71"/>
                    <a:pt x="79" y="59"/>
                    <a:pt x="77" y="5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7" name="Freeform 243"/>
            <p:cNvSpPr>
              <a:spLocks/>
            </p:cNvSpPr>
            <p:nvPr/>
          </p:nvSpPr>
          <p:spPr bwMode="auto">
            <a:xfrm>
              <a:off x="1966" y="2248"/>
              <a:ext cx="77" cy="53"/>
            </a:xfrm>
            <a:custGeom>
              <a:avLst/>
              <a:gdLst/>
              <a:ahLst/>
              <a:cxnLst>
                <a:cxn ang="0">
                  <a:pos x="87" y="41"/>
                </a:cxn>
                <a:cxn ang="0">
                  <a:pos x="20" y="3"/>
                </a:cxn>
                <a:cxn ang="0">
                  <a:pos x="11" y="20"/>
                </a:cxn>
                <a:cxn ang="0">
                  <a:pos x="31" y="49"/>
                </a:cxn>
                <a:cxn ang="0">
                  <a:pos x="111" y="76"/>
                </a:cxn>
                <a:cxn ang="0">
                  <a:pos x="87" y="41"/>
                </a:cxn>
              </a:cxnLst>
              <a:rect l="0" t="0" r="r" b="b"/>
              <a:pathLst>
                <a:path w="111" h="76">
                  <a:moveTo>
                    <a:pt x="87" y="41"/>
                  </a:moveTo>
                  <a:cubicBezTo>
                    <a:pt x="77" y="35"/>
                    <a:pt x="42" y="13"/>
                    <a:pt x="20" y="3"/>
                  </a:cubicBezTo>
                  <a:cubicBezTo>
                    <a:pt x="13" y="0"/>
                    <a:pt x="15" y="7"/>
                    <a:pt x="11" y="20"/>
                  </a:cubicBezTo>
                  <a:cubicBezTo>
                    <a:pt x="7" y="34"/>
                    <a:pt x="0" y="45"/>
                    <a:pt x="31" y="49"/>
                  </a:cubicBezTo>
                  <a:cubicBezTo>
                    <a:pt x="51" y="52"/>
                    <a:pt x="88" y="64"/>
                    <a:pt x="111" y="76"/>
                  </a:cubicBezTo>
                  <a:cubicBezTo>
                    <a:pt x="106" y="67"/>
                    <a:pt x="100" y="48"/>
                    <a:pt x="87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8" name="Freeform 244"/>
            <p:cNvSpPr>
              <a:spLocks/>
            </p:cNvSpPr>
            <p:nvPr/>
          </p:nvSpPr>
          <p:spPr bwMode="auto">
            <a:xfrm>
              <a:off x="1991" y="2283"/>
              <a:ext cx="113" cy="93"/>
            </a:xfrm>
            <a:custGeom>
              <a:avLst/>
              <a:gdLst/>
              <a:ahLst/>
              <a:cxnLst>
                <a:cxn ang="0">
                  <a:pos x="112" y="61"/>
                </a:cxn>
                <a:cxn ang="0">
                  <a:pos x="73" y="36"/>
                </a:cxn>
                <a:cxn ang="0">
                  <a:pos x="1" y="28"/>
                </a:cxn>
                <a:cxn ang="0">
                  <a:pos x="4" y="62"/>
                </a:cxn>
                <a:cxn ang="0">
                  <a:pos x="35" y="74"/>
                </a:cxn>
                <a:cxn ang="0">
                  <a:pos x="100" y="110"/>
                </a:cxn>
                <a:cxn ang="0">
                  <a:pos x="162" y="134"/>
                </a:cxn>
                <a:cxn ang="0">
                  <a:pos x="112" y="61"/>
                </a:cxn>
              </a:cxnLst>
              <a:rect l="0" t="0" r="r" b="b"/>
              <a:pathLst>
                <a:path w="162" h="134">
                  <a:moveTo>
                    <a:pt x="112" y="61"/>
                  </a:moveTo>
                  <a:cubicBezTo>
                    <a:pt x="106" y="56"/>
                    <a:pt x="104" y="47"/>
                    <a:pt x="73" y="36"/>
                  </a:cubicBezTo>
                  <a:cubicBezTo>
                    <a:pt x="43" y="25"/>
                    <a:pt x="0" y="0"/>
                    <a:pt x="1" y="28"/>
                  </a:cubicBezTo>
                  <a:cubicBezTo>
                    <a:pt x="1" y="47"/>
                    <a:pt x="2" y="55"/>
                    <a:pt x="4" y="62"/>
                  </a:cubicBezTo>
                  <a:cubicBezTo>
                    <a:pt x="7" y="69"/>
                    <a:pt x="9" y="70"/>
                    <a:pt x="35" y="74"/>
                  </a:cubicBezTo>
                  <a:cubicBezTo>
                    <a:pt x="51" y="78"/>
                    <a:pt x="81" y="94"/>
                    <a:pt x="100" y="110"/>
                  </a:cubicBezTo>
                  <a:cubicBezTo>
                    <a:pt x="116" y="120"/>
                    <a:pt x="140" y="128"/>
                    <a:pt x="162" y="134"/>
                  </a:cubicBezTo>
                  <a:cubicBezTo>
                    <a:pt x="158" y="129"/>
                    <a:pt x="122" y="70"/>
                    <a:pt x="112" y="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89" name="Freeform 245"/>
            <p:cNvSpPr>
              <a:spLocks/>
            </p:cNvSpPr>
            <p:nvPr/>
          </p:nvSpPr>
          <p:spPr bwMode="auto">
            <a:xfrm>
              <a:off x="1992" y="2335"/>
              <a:ext cx="111" cy="47"/>
            </a:xfrm>
            <a:custGeom>
              <a:avLst/>
              <a:gdLst/>
              <a:ahLst/>
              <a:cxnLst>
                <a:cxn ang="0">
                  <a:pos x="142" y="58"/>
                </a:cxn>
                <a:cxn ang="0">
                  <a:pos x="90" y="36"/>
                </a:cxn>
                <a:cxn ang="0">
                  <a:pos x="32" y="7"/>
                </a:cxn>
                <a:cxn ang="0">
                  <a:pos x="11" y="11"/>
                </a:cxn>
                <a:cxn ang="0">
                  <a:pos x="75" y="42"/>
                </a:cxn>
                <a:cxn ang="0">
                  <a:pos x="159" y="64"/>
                </a:cxn>
                <a:cxn ang="0">
                  <a:pos x="142" y="58"/>
                </a:cxn>
              </a:cxnLst>
              <a:rect l="0" t="0" r="r" b="b"/>
              <a:pathLst>
                <a:path w="159" h="67">
                  <a:moveTo>
                    <a:pt x="142" y="58"/>
                  </a:moveTo>
                  <a:cubicBezTo>
                    <a:pt x="135" y="55"/>
                    <a:pt x="101" y="41"/>
                    <a:pt x="90" y="36"/>
                  </a:cubicBezTo>
                  <a:cubicBezTo>
                    <a:pt x="80" y="30"/>
                    <a:pt x="47" y="12"/>
                    <a:pt x="32" y="7"/>
                  </a:cubicBezTo>
                  <a:cubicBezTo>
                    <a:pt x="17" y="2"/>
                    <a:pt x="0" y="0"/>
                    <a:pt x="11" y="11"/>
                  </a:cubicBezTo>
                  <a:cubicBezTo>
                    <a:pt x="22" y="22"/>
                    <a:pt x="47" y="34"/>
                    <a:pt x="75" y="42"/>
                  </a:cubicBezTo>
                  <a:cubicBezTo>
                    <a:pt x="103" y="49"/>
                    <a:pt x="149" y="67"/>
                    <a:pt x="159" y="64"/>
                  </a:cubicBezTo>
                  <a:cubicBezTo>
                    <a:pt x="155" y="62"/>
                    <a:pt x="145" y="59"/>
                    <a:pt x="142" y="5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0" name="Freeform 246"/>
            <p:cNvSpPr>
              <a:spLocks/>
            </p:cNvSpPr>
            <p:nvPr/>
          </p:nvSpPr>
          <p:spPr bwMode="auto">
            <a:xfrm>
              <a:off x="1951" y="2268"/>
              <a:ext cx="13" cy="13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6" y="18"/>
                </a:cxn>
                <a:cxn ang="0">
                  <a:pos x="17" y="12"/>
                </a:cxn>
                <a:cxn ang="0">
                  <a:pos x="12" y="1"/>
                </a:cxn>
                <a:cxn ang="0">
                  <a:pos x="1" y="7"/>
                </a:cxn>
              </a:cxnLst>
              <a:rect l="0" t="0" r="r" b="b"/>
              <a:pathLst>
                <a:path w="18" h="20">
                  <a:moveTo>
                    <a:pt x="1" y="7"/>
                  </a:moveTo>
                  <a:cubicBezTo>
                    <a:pt x="0" y="12"/>
                    <a:pt x="2" y="17"/>
                    <a:pt x="6" y="18"/>
                  </a:cubicBezTo>
                  <a:cubicBezTo>
                    <a:pt x="10" y="20"/>
                    <a:pt x="15" y="17"/>
                    <a:pt x="17" y="12"/>
                  </a:cubicBezTo>
                  <a:cubicBezTo>
                    <a:pt x="18" y="7"/>
                    <a:pt x="16" y="2"/>
                    <a:pt x="12" y="1"/>
                  </a:cubicBezTo>
                  <a:cubicBezTo>
                    <a:pt x="8" y="0"/>
                    <a:pt x="3" y="2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1" name="Freeform 247"/>
            <p:cNvSpPr>
              <a:spLocks/>
            </p:cNvSpPr>
            <p:nvPr/>
          </p:nvSpPr>
          <p:spPr bwMode="auto">
            <a:xfrm>
              <a:off x="1955" y="2272"/>
              <a:ext cx="5" cy="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8"/>
                </a:cxn>
                <a:cxn ang="0">
                  <a:pos x="7" y="5"/>
                </a:cxn>
                <a:cxn ang="0">
                  <a:pos x="5" y="0"/>
                </a:cxn>
                <a:cxn ang="0">
                  <a:pos x="0" y="3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cubicBezTo>
                    <a:pt x="0" y="5"/>
                    <a:pt x="1" y="8"/>
                    <a:pt x="2" y="8"/>
                  </a:cubicBezTo>
                  <a:cubicBezTo>
                    <a:pt x="4" y="9"/>
                    <a:pt x="6" y="8"/>
                    <a:pt x="7" y="5"/>
                  </a:cubicBezTo>
                  <a:cubicBezTo>
                    <a:pt x="8" y="3"/>
                    <a:pt x="7" y="1"/>
                    <a:pt x="5" y="0"/>
                  </a:cubicBezTo>
                  <a:cubicBezTo>
                    <a:pt x="3" y="0"/>
                    <a:pt x="1" y="1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2" name="Freeform 248"/>
            <p:cNvSpPr>
              <a:spLocks/>
            </p:cNvSpPr>
            <p:nvPr/>
          </p:nvSpPr>
          <p:spPr bwMode="auto">
            <a:xfrm>
              <a:off x="1945" y="2290"/>
              <a:ext cx="26" cy="37"/>
            </a:xfrm>
            <a:custGeom>
              <a:avLst/>
              <a:gdLst/>
              <a:ahLst/>
              <a:cxnLst>
                <a:cxn ang="0">
                  <a:pos x="29" y="26"/>
                </a:cxn>
                <a:cxn ang="0">
                  <a:pos x="28" y="13"/>
                </a:cxn>
                <a:cxn ang="0">
                  <a:pos x="10" y="18"/>
                </a:cxn>
                <a:cxn ang="0">
                  <a:pos x="10" y="34"/>
                </a:cxn>
                <a:cxn ang="0">
                  <a:pos x="27" y="48"/>
                </a:cxn>
                <a:cxn ang="0">
                  <a:pos x="30" y="34"/>
                </a:cxn>
                <a:cxn ang="0">
                  <a:pos x="29" y="26"/>
                </a:cxn>
              </a:cxnLst>
              <a:rect l="0" t="0" r="r" b="b"/>
              <a:pathLst>
                <a:path w="37" h="53">
                  <a:moveTo>
                    <a:pt x="29" y="26"/>
                  </a:moveTo>
                  <a:cubicBezTo>
                    <a:pt x="33" y="22"/>
                    <a:pt x="37" y="18"/>
                    <a:pt x="28" y="13"/>
                  </a:cubicBezTo>
                  <a:cubicBezTo>
                    <a:pt x="19" y="8"/>
                    <a:pt x="0" y="0"/>
                    <a:pt x="10" y="18"/>
                  </a:cubicBezTo>
                  <a:cubicBezTo>
                    <a:pt x="14" y="26"/>
                    <a:pt x="11" y="27"/>
                    <a:pt x="10" y="34"/>
                  </a:cubicBezTo>
                  <a:cubicBezTo>
                    <a:pt x="9" y="40"/>
                    <a:pt x="13" y="53"/>
                    <a:pt x="27" y="48"/>
                  </a:cubicBezTo>
                  <a:cubicBezTo>
                    <a:pt x="35" y="45"/>
                    <a:pt x="33" y="38"/>
                    <a:pt x="30" y="34"/>
                  </a:cubicBezTo>
                  <a:cubicBezTo>
                    <a:pt x="26" y="30"/>
                    <a:pt x="26" y="29"/>
                    <a:pt x="29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3" name="Freeform 249"/>
            <p:cNvSpPr>
              <a:spLocks/>
            </p:cNvSpPr>
            <p:nvPr/>
          </p:nvSpPr>
          <p:spPr bwMode="auto">
            <a:xfrm>
              <a:off x="1962" y="2331"/>
              <a:ext cx="25" cy="20"/>
            </a:xfrm>
            <a:custGeom>
              <a:avLst/>
              <a:gdLst/>
              <a:ahLst/>
              <a:cxnLst>
                <a:cxn ang="0">
                  <a:pos x="21" y="15"/>
                </a:cxn>
                <a:cxn ang="0">
                  <a:pos x="1" y="9"/>
                </a:cxn>
                <a:cxn ang="0">
                  <a:pos x="19" y="24"/>
                </a:cxn>
                <a:cxn ang="0">
                  <a:pos x="21" y="15"/>
                </a:cxn>
              </a:cxnLst>
              <a:rect l="0" t="0" r="r" b="b"/>
              <a:pathLst>
                <a:path w="35" h="28">
                  <a:moveTo>
                    <a:pt x="21" y="15"/>
                  </a:moveTo>
                  <a:cubicBezTo>
                    <a:pt x="16" y="11"/>
                    <a:pt x="5" y="0"/>
                    <a:pt x="1" y="9"/>
                  </a:cubicBezTo>
                  <a:cubicBezTo>
                    <a:pt x="0" y="12"/>
                    <a:pt x="0" y="18"/>
                    <a:pt x="19" y="24"/>
                  </a:cubicBezTo>
                  <a:cubicBezTo>
                    <a:pt x="27" y="26"/>
                    <a:pt x="35" y="28"/>
                    <a:pt x="21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4" name="Freeform 250"/>
            <p:cNvSpPr>
              <a:spLocks/>
            </p:cNvSpPr>
            <p:nvPr/>
          </p:nvSpPr>
          <p:spPr bwMode="auto">
            <a:xfrm>
              <a:off x="1950" y="2374"/>
              <a:ext cx="157" cy="42"/>
            </a:xfrm>
            <a:custGeom>
              <a:avLst/>
              <a:gdLst/>
              <a:ahLst/>
              <a:cxnLst>
                <a:cxn ang="0">
                  <a:pos x="206" y="13"/>
                </a:cxn>
                <a:cxn ang="0">
                  <a:pos x="79" y="5"/>
                </a:cxn>
                <a:cxn ang="0">
                  <a:pos x="7" y="34"/>
                </a:cxn>
                <a:cxn ang="0">
                  <a:pos x="68" y="26"/>
                </a:cxn>
                <a:cxn ang="0">
                  <a:pos x="5" y="45"/>
                </a:cxn>
                <a:cxn ang="0">
                  <a:pos x="34" y="39"/>
                </a:cxn>
                <a:cxn ang="0">
                  <a:pos x="56" y="39"/>
                </a:cxn>
                <a:cxn ang="0">
                  <a:pos x="10" y="54"/>
                </a:cxn>
                <a:cxn ang="0">
                  <a:pos x="23" y="58"/>
                </a:cxn>
                <a:cxn ang="0">
                  <a:pos x="112" y="50"/>
                </a:cxn>
                <a:cxn ang="0">
                  <a:pos x="224" y="15"/>
                </a:cxn>
                <a:cxn ang="0">
                  <a:pos x="206" y="13"/>
                </a:cxn>
              </a:cxnLst>
              <a:rect l="0" t="0" r="r" b="b"/>
              <a:pathLst>
                <a:path w="224" h="61">
                  <a:moveTo>
                    <a:pt x="206" y="13"/>
                  </a:moveTo>
                  <a:cubicBezTo>
                    <a:pt x="185" y="11"/>
                    <a:pt x="127" y="2"/>
                    <a:pt x="79" y="5"/>
                  </a:cubicBezTo>
                  <a:cubicBezTo>
                    <a:pt x="32" y="8"/>
                    <a:pt x="29" y="0"/>
                    <a:pt x="7" y="34"/>
                  </a:cubicBezTo>
                  <a:cubicBezTo>
                    <a:pt x="17" y="34"/>
                    <a:pt x="48" y="26"/>
                    <a:pt x="68" y="26"/>
                  </a:cubicBezTo>
                  <a:cubicBezTo>
                    <a:pt x="55" y="28"/>
                    <a:pt x="0" y="33"/>
                    <a:pt x="5" y="45"/>
                  </a:cubicBezTo>
                  <a:cubicBezTo>
                    <a:pt x="6" y="49"/>
                    <a:pt x="23" y="44"/>
                    <a:pt x="34" y="39"/>
                  </a:cubicBezTo>
                  <a:cubicBezTo>
                    <a:pt x="43" y="36"/>
                    <a:pt x="51" y="38"/>
                    <a:pt x="56" y="39"/>
                  </a:cubicBezTo>
                  <a:cubicBezTo>
                    <a:pt x="48" y="40"/>
                    <a:pt x="12" y="43"/>
                    <a:pt x="10" y="54"/>
                  </a:cubicBezTo>
                  <a:cubicBezTo>
                    <a:pt x="10" y="58"/>
                    <a:pt x="11" y="61"/>
                    <a:pt x="23" y="58"/>
                  </a:cubicBezTo>
                  <a:cubicBezTo>
                    <a:pt x="35" y="55"/>
                    <a:pt x="65" y="53"/>
                    <a:pt x="112" y="50"/>
                  </a:cubicBezTo>
                  <a:cubicBezTo>
                    <a:pt x="148" y="47"/>
                    <a:pt x="168" y="37"/>
                    <a:pt x="224" y="15"/>
                  </a:cubicBezTo>
                  <a:cubicBezTo>
                    <a:pt x="219" y="14"/>
                    <a:pt x="209" y="14"/>
                    <a:pt x="206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5" name="Freeform 251"/>
            <p:cNvSpPr>
              <a:spLocks/>
            </p:cNvSpPr>
            <p:nvPr/>
          </p:nvSpPr>
          <p:spPr bwMode="auto">
            <a:xfrm>
              <a:off x="1947" y="2410"/>
              <a:ext cx="87" cy="32"/>
            </a:xfrm>
            <a:custGeom>
              <a:avLst/>
              <a:gdLst/>
              <a:ahLst/>
              <a:cxnLst>
                <a:cxn ang="0">
                  <a:pos x="82" y="3"/>
                </a:cxn>
                <a:cxn ang="0">
                  <a:pos x="28" y="22"/>
                </a:cxn>
                <a:cxn ang="0">
                  <a:pos x="29" y="35"/>
                </a:cxn>
                <a:cxn ang="0">
                  <a:pos x="48" y="35"/>
                </a:cxn>
                <a:cxn ang="0">
                  <a:pos x="125" y="0"/>
                </a:cxn>
                <a:cxn ang="0">
                  <a:pos x="82" y="3"/>
                </a:cxn>
              </a:cxnLst>
              <a:rect l="0" t="0" r="r" b="b"/>
              <a:pathLst>
                <a:path w="125" h="46">
                  <a:moveTo>
                    <a:pt x="82" y="3"/>
                  </a:moveTo>
                  <a:cubicBezTo>
                    <a:pt x="72" y="4"/>
                    <a:pt x="0" y="6"/>
                    <a:pt x="28" y="22"/>
                  </a:cubicBezTo>
                  <a:cubicBezTo>
                    <a:pt x="33" y="26"/>
                    <a:pt x="30" y="32"/>
                    <a:pt x="29" y="35"/>
                  </a:cubicBezTo>
                  <a:cubicBezTo>
                    <a:pt x="28" y="39"/>
                    <a:pt x="28" y="46"/>
                    <a:pt x="48" y="35"/>
                  </a:cubicBezTo>
                  <a:cubicBezTo>
                    <a:pt x="67" y="24"/>
                    <a:pt x="98" y="7"/>
                    <a:pt x="125" y="0"/>
                  </a:cubicBezTo>
                  <a:cubicBezTo>
                    <a:pt x="106" y="2"/>
                    <a:pt x="82" y="3"/>
                    <a:pt x="82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6" name="Freeform 252"/>
            <p:cNvSpPr>
              <a:spLocks/>
            </p:cNvSpPr>
            <p:nvPr/>
          </p:nvSpPr>
          <p:spPr bwMode="auto">
            <a:xfrm>
              <a:off x="1959" y="2408"/>
              <a:ext cx="99" cy="56"/>
            </a:xfrm>
            <a:custGeom>
              <a:avLst/>
              <a:gdLst/>
              <a:ahLst/>
              <a:cxnLst>
                <a:cxn ang="0">
                  <a:pos x="132" y="3"/>
                </a:cxn>
                <a:cxn ang="0">
                  <a:pos x="89" y="11"/>
                </a:cxn>
                <a:cxn ang="0">
                  <a:pos x="17" y="63"/>
                </a:cxn>
                <a:cxn ang="0">
                  <a:pos x="27" y="76"/>
                </a:cxn>
                <a:cxn ang="0">
                  <a:pos x="53" y="66"/>
                </a:cxn>
                <a:cxn ang="0">
                  <a:pos x="114" y="16"/>
                </a:cxn>
                <a:cxn ang="0">
                  <a:pos x="132" y="3"/>
                </a:cxn>
              </a:cxnLst>
              <a:rect l="0" t="0" r="r" b="b"/>
              <a:pathLst>
                <a:path w="141" h="80">
                  <a:moveTo>
                    <a:pt x="132" y="3"/>
                  </a:moveTo>
                  <a:cubicBezTo>
                    <a:pt x="126" y="5"/>
                    <a:pt x="98" y="6"/>
                    <a:pt x="89" y="11"/>
                  </a:cubicBezTo>
                  <a:cubicBezTo>
                    <a:pt x="81" y="15"/>
                    <a:pt x="0" y="47"/>
                    <a:pt x="17" y="63"/>
                  </a:cubicBezTo>
                  <a:cubicBezTo>
                    <a:pt x="26" y="71"/>
                    <a:pt x="26" y="72"/>
                    <a:pt x="27" y="76"/>
                  </a:cubicBezTo>
                  <a:cubicBezTo>
                    <a:pt x="27" y="80"/>
                    <a:pt x="35" y="80"/>
                    <a:pt x="53" y="66"/>
                  </a:cubicBezTo>
                  <a:cubicBezTo>
                    <a:pt x="70" y="52"/>
                    <a:pt x="99" y="23"/>
                    <a:pt x="114" y="16"/>
                  </a:cubicBezTo>
                  <a:cubicBezTo>
                    <a:pt x="129" y="9"/>
                    <a:pt x="141" y="0"/>
                    <a:pt x="132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7" name="Freeform 253"/>
            <p:cNvSpPr>
              <a:spLocks/>
            </p:cNvSpPr>
            <p:nvPr/>
          </p:nvSpPr>
          <p:spPr bwMode="auto">
            <a:xfrm>
              <a:off x="1980" y="2417"/>
              <a:ext cx="69" cy="64"/>
            </a:xfrm>
            <a:custGeom>
              <a:avLst/>
              <a:gdLst/>
              <a:ahLst/>
              <a:cxnLst>
                <a:cxn ang="0">
                  <a:pos x="85" y="9"/>
                </a:cxn>
                <a:cxn ang="0">
                  <a:pos x="46" y="40"/>
                </a:cxn>
                <a:cxn ang="0">
                  <a:pos x="13" y="82"/>
                </a:cxn>
                <a:cxn ang="0">
                  <a:pos x="48" y="67"/>
                </a:cxn>
                <a:cxn ang="0">
                  <a:pos x="90" y="21"/>
                </a:cxn>
                <a:cxn ang="0">
                  <a:pos x="93" y="4"/>
                </a:cxn>
                <a:cxn ang="0">
                  <a:pos x="85" y="9"/>
                </a:cxn>
              </a:cxnLst>
              <a:rect l="0" t="0" r="r" b="b"/>
              <a:pathLst>
                <a:path w="99" h="92">
                  <a:moveTo>
                    <a:pt x="85" y="9"/>
                  </a:moveTo>
                  <a:cubicBezTo>
                    <a:pt x="77" y="15"/>
                    <a:pt x="54" y="33"/>
                    <a:pt x="46" y="40"/>
                  </a:cubicBezTo>
                  <a:cubicBezTo>
                    <a:pt x="39" y="47"/>
                    <a:pt x="0" y="72"/>
                    <a:pt x="13" y="82"/>
                  </a:cubicBezTo>
                  <a:cubicBezTo>
                    <a:pt x="25" y="92"/>
                    <a:pt x="41" y="74"/>
                    <a:pt x="48" y="67"/>
                  </a:cubicBezTo>
                  <a:cubicBezTo>
                    <a:pt x="56" y="59"/>
                    <a:pt x="86" y="34"/>
                    <a:pt x="90" y="21"/>
                  </a:cubicBezTo>
                  <a:cubicBezTo>
                    <a:pt x="93" y="7"/>
                    <a:pt x="99" y="0"/>
                    <a:pt x="93" y="4"/>
                  </a:cubicBezTo>
                  <a:cubicBezTo>
                    <a:pt x="88" y="8"/>
                    <a:pt x="85" y="9"/>
                    <a:pt x="85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8" name="Freeform 254"/>
            <p:cNvSpPr>
              <a:spLocks/>
            </p:cNvSpPr>
            <p:nvPr/>
          </p:nvSpPr>
          <p:spPr bwMode="auto">
            <a:xfrm>
              <a:off x="2001" y="2399"/>
              <a:ext cx="113" cy="92"/>
            </a:xfrm>
            <a:custGeom>
              <a:avLst/>
              <a:gdLst/>
              <a:ahLst/>
              <a:cxnLst>
                <a:cxn ang="0">
                  <a:pos x="118" y="21"/>
                </a:cxn>
                <a:cxn ang="0">
                  <a:pos x="72" y="53"/>
                </a:cxn>
                <a:cxn ang="0">
                  <a:pos x="1" y="126"/>
                </a:cxn>
                <a:cxn ang="0">
                  <a:pos x="26" y="121"/>
                </a:cxn>
                <a:cxn ang="0">
                  <a:pos x="83" y="84"/>
                </a:cxn>
                <a:cxn ang="0">
                  <a:pos x="122" y="49"/>
                </a:cxn>
                <a:cxn ang="0">
                  <a:pos x="143" y="14"/>
                </a:cxn>
                <a:cxn ang="0">
                  <a:pos x="125" y="17"/>
                </a:cxn>
                <a:cxn ang="0">
                  <a:pos x="118" y="21"/>
                </a:cxn>
              </a:cxnLst>
              <a:rect l="0" t="0" r="r" b="b"/>
              <a:pathLst>
                <a:path w="162" h="133">
                  <a:moveTo>
                    <a:pt x="118" y="21"/>
                  </a:moveTo>
                  <a:cubicBezTo>
                    <a:pt x="115" y="29"/>
                    <a:pt x="93" y="36"/>
                    <a:pt x="72" y="53"/>
                  </a:cubicBezTo>
                  <a:cubicBezTo>
                    <a:pt x="50" y="69"/>
                    <a:pt x="9" y="98"/>
                    <a:pt x="1" y="126"/>
                  </a:cubicBezTo>
                  <a:cubicBezTo>
                    <a:pt x="0" y="133"/>
                    <a:pt x="13" y="131"/>
                    <a:pt x="26" y="121"/>
                  </a:cubicBezTo>
                  <a:cubicBezTo>
                    <a:pt x="39" y="111"/>
                    <a:pt x="72" y="102"/>
                    <a:pt x="83" y="84"/>
                  </a:cubicBezTo>
                  <a:cubicBezTo>
                    <a:pt x="93" y="67"/>
                    <a:pt x="102" y="58"/>
                    <a:pt x="122" y="49"/>
                  </a:cubicBezTo>
                  <a:cubicBezTo>
                    <a:pt x="142" y="39"/>
                    <a:pt x="162" y="0"/>
                    <a:pt x="143" y="14"/>
                  </a:cubicBezTo>
                  <a:cubicBezTo>
                    <a:pt x="124" y="28"/>
                    <a:pt x="120" y="30"/>
                    <a:pt x="125" y="17"/>
                  </a:cubicBezTo>
                  <a:cubicBezTo>
                    <a:pt x="130" y="4"/>
                    <a:pt x="120" y="15"/>
                    <a:pt x="118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99" name="Freeform 255"/>
            <p:cNvSpPr>
              <a:spLocks/>
            </p:cNvSpPr>
            <p:nvPr/>
          </p:nvSpPr>
          <p:spPr bwMode="auto">
            <a:xfrm>
              <a:off x="1961" y="2471"/>
              <a:ext cx="26" cy="23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5" y="8"/>
                </a:cxn>
                <a:cxn ang="0">
                  <a:pos x="17" y="30"/>
                </a:cxn>
                <a:cxn ang="0">
                  <a:pos x="35" y="17"/>
                </a:cxn>
                <a:cxn ang="0">
                  <a:pos x="26" y="5"/>
                </a:cxn>
              </a:cxnLst>
              <a:rect l="0" t="0" r="r" b="b"/>
              <a:pathLst>
                <a:path w="38" h="33">
                  <a:moveTo>
                    <a:pt x="26" y="5"/>
                  </a:moveTo>
                  <a:cubicBezTo>
                    <a:pt x="19" y="1"/>
                    <a:pt x="9" y="0"/>
                    <a:pt x="5" y="8"/>
                  </a:cubicBezTo>
                  <a:cubicBezTo>
                    <a:pt x="0" y="17"/>
                    <a:pt x="2" y="26"/>
                    <a:pt x="17" y="30"/>
                  </a:cubicBezTo>
                  <a:cubicBezTo>
                    <a:pt x="32" y="33"/>
                    <a:pt x="38" y="23"/>
                    <a:pt x="35" y="17"/>
                  </a:cubicBezTo>
                  <a:cubicBezTo>
                    <a:pt x="33" y="11"/>
                    <a:pt x="27" y="6"/>
                    <a:pt x="26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0" name="Freeform 256"/>
            <p:cNvSpPr>
              <a:spLocks/>
            </p:cNvSpPr>
            <p:nvPr/>
          </p:nvSpPr>
          <p:spPr bwMode="auto">
            <a:xfrm>
              <a:off x="1969" y="2475"/>
              <a:ext cx="11" cy="15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4" y="8"/>
                </a:cxn>
                <a:cxn ang="0">
                  <a:pos x="12" y="17"/>
                </a:cxn>
                <a:cxn ang="0">
                  <a:pos x="15" y="10"/>
                </a:cxn>
                <a:cxn ang="0">
                  <a:pos x="11" y="4"/>
                </a:cxn>
              </a:cxnLst>
              <a:rect l="0" t="0" r="r" b="b"/>
              <a:pathLst>
                <a:path w="17" h="21">
                  <a:moveTo>
                    <a:pt x="11" y="4"/>
                  </a:moveTo>
                  <a:cubicBezTo>
                    <a:pt x="7" y="0"/>
                    <a:pt x="0" y="1"/>
                    <a:pt x="4" y="8"/>
                  </a:cubicBezTo>
                  <a:cubicBezTo>
                    <a:pt x="7" y="14"/>
                    <a:pt x="11" y="14"/>
                    <a:pt x="12" y="17"/>
                  </a:cubicBezTo>
                  <a:cubicBezTo>
                    <a:pt x="13" y="21"/>
                    <a:pt x="17" y="14"/>
                    <a:pt x="15" y="10"/>
                  </a:cubicBezTo>
                  <a:cubicBezTo>
                    <a:pt x="13" y="5"/>
                    <a:pt x="11" y="4"/>
                    <a:pt x="11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1" name="Freeform 257"/>
            <p:cNvSpPr>
              <a:spLocks/>
            </p:cNvSpPr>
            <p:nvPr/>
          </p:nvSpPr>
          <p:spPr bwMode="auto">
            <a:xfrm>
              <a:off x="1980" y="2489"/>
              <a:ext cx="28" cy="22"/>
            </a:xfrm>
            <a:custGeom>
              <a:avLst/>
              <a:gdLst/>
              <a:ahLst/>
              <a:cxnLst>
                <a:cxn ang="0">
                  <a:pos x="26" y="2"/>
                </a:cxn>
                <a:cxn ang="0">
                  <a:pos x="13" y="16"/>
                </a:cxn>
                <a:cxn ang="0">
                  <a:pos x="27" y="23"/>
                </a:cxn>
                <a:cxn ang="0">
                  <a:pos x="39" y="16"/>
                </a:cxn>
                <a:cxn ang="0">
                  <a:pos x="26" y="2"/>
                </a:cxn>
              </a:cxnLst>
              <a:rect l="0" t="0" r="r" b="b"/>
              <a:pathLst>
                <a:path w="41" h="32">
                  <a:moveTo>
                    <a:pt x="26" y="2"/>
                  </a:moveTo>
                  <a:cubicBezTo>
                    <a:pt x="19" y="0"/>
                    <a:pt x="0" y="9"/>
                    <a:pt x="13" y="16"/>
                  </a:cubicBezTo>
                  <a:cubicBezTo>
                    <a:pt x="20" y="20"/>
                    <a:pt x="21" y="15"/>
                    <a:pt x="27" y="23"/>
                  </a:cubicBezTo>
                  <a:cubicBezTo>
                    <a:pt x="34" y="32"/>
                    <a:pt x="37" y="24"/>
                    <a:pt x="39" y="16"/>
                  </a:cubicBezTo>
                  <a:cubicBezTo>
                    <a:pt x="41" y="9"/>
                    <a:pt x="35" y="3"/>
                    <a:pt x="2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2" name="Freeform 258"/>
            <p:cNvSpPr>
              <a:spLocks/>
            </p:cNvSpPr>
            <p:nvPr/>
          </p:nvSpPr>
          <p:spPr bwMode="auto">
            <a:xfrm>
              <a:off x="1994" y="2490"/>
              <a:ext cx="13" cy="14"/>
            </a:xfrm>
            <a:custGeom>
              <a:avLst/>
              <a:gdLst/>
              <a:ahLst/>
              <a:cxnLst>
                <a:cxn ang="0">
                  <a:pos x="3" y="8"/>
                </a:cxn>
                <a:cxn ang="0">
                  <a:pos x="16" y="13"/>
                </a:cxn>
                <a:cxn ang="0">
                  <a:pos x="8" y="5"/>
                </a:cxn>
                <a:cxn ang="0">
                  <a:pos x="0" y="7"/>
                </a:cxn>
                <a:cxn ang="0">
                  <a:pos x="3" y="8"/>
                </a:cxn>
              </a:cxnLst>
              <a:rect l="0" t="0" r="r" b="b"/>
              <a:pathLst>
                <a:path w="18" h="20">
                  <a:moveTo>
                    <a:pt x="3" y="8"/>
                  </a:moveTo>
                  <a:cubicBezTo>
                    <a:pt x="7" y="11"/>
                    <a:pt x="13" y="20"/>
                    <a:pt x="16" y="13"/>
                  </a:cubicBezTo>
                  <a:cubicBezTo>
                    <a:pt x="18" y="9"/>
                    <a:pt x="12" y="0"/>
                    <a:pt x="8" y="5"/>
                  </a:cubicBezTo>
                  <a:cubicBezTo>
                    <a:pt x="6" y="7"/>
                    <a:pt x="5" y="8"/>
                    <a:pt x="0" y="7"/>
                  </a:cubicBezTo>
                  <a:cubicBezTo>
                    <a:pt x="2" y="8"/>
                    <a:pt x="3" y="8"/>
                    <a:pt x="3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3" name="Freeform 259"/>
            <p:cNvSpPr>
              <a:spLocks/>
            </p:cNvSpPr>
            <p:nvPr/>
          </p:nvSpPr>
          <p:spPr bwMode="auto">
            <a:xfrm>
              <a:off x="1950" y="2482"/>
              <a:ext cx="27" cy="22"/>
            </a:xfrm>
            <a:custGeom>
              <a:avLst/>
              <a:gdLst/>
              <a:ahLst/>
              <a:cxnLst>
                <a:cxn ang="0">
                  <a:pos x="10" y="7"/>
                </a:cxn>
                <a:cxn ang="0">
                  <a:pos x="5" y="6"/>
                </a:cxn>
                <a:cxn ang="0">
                  <a:pos x="9" y="10"/>
                </a:cxn>
                <a:cxn ang="0">
                  <a:pos x="16" y="15"/>
                </a:cxn>
                <a:cxn ang="0">
                  <a:pos x="23" y="18"/>
                </a:cxn>
                <a:cxn ang="0">
                  <a:pos x="28" y="24"/>
                </a:cxn>
                <a:cxn ang="0">
                  <a:pos x="33" y="28"/>
                </a:cxn>
                <a:cxn ang="0">
                  <a:pos x="30" y="20"/>
                </a:cxn>
                <a:cxn ang="0">
                  <a:pos x="25" y="15"/>
                </a:cxn>
                <a:cxn ang="0">
                  <a:pos x="18" y="12"/>
                </a:cxn>
                <a:cxn ang="0">
                  <a:pos x="13" y="8"/>
                </a:cxn>
                <a:cxn ang="0">
                  <a:pos x="10" y="7"/>
                </a:cxn>
              </a:cxnLst>
              <a:rect l="0" t="0" r="r" b="b"/>
              <a:pathLst>
                <a:path w="38" h="32">
                  <a:moveTo>
                    <a:pt x="10" y="7"/>
                  </a:moveTo>
                  <a:cubicBezTo>
                    <a:pt x="9" y="5"/>
                    <a:pt x="0" y="0"/>
                    <a:pt x="5" y="6"/>
                  </a:cubicBezTo>
                  <a:cubicBezTo>
                    <a:pt x="9" y="9"/>
                    <a:pt x="9" y="8"/>
                    <a:pt x="9" y="10"/>
                  </a:cubicBezTo>
                  <a:cubicBezTo>
                    <a:pt x="10" y="12"/>
                    <a:pt x="10" y="15"/>
                    <a:pt x="16" y="15"/>
                  </a:cubicBezTo>
                  <a:cubicBezTo>
                    <a:pt x="22" y="15"/>
                    <a:pt x="18" y="19"/>
                    <a:pt x="23" y="18"/>
                  </a:cubicBezTo>
                  <a:cubicBezTo>
                    <a:pt x="28" y="17"/>
                    <a:pt x="24" y="24"/>
                    <a:pt x="28" y="24"/>
                  </a:cubicBezTo>
                  <a:cubicBezTo>
                    <a:pt x="31" y="23"/>
                    <a:pt x="29" y="32"/>
                    <a:pt x="33" y="28"/>
                  </a:cubicBezTo>
                  <a:cubicBezTo>
                    <a:pt x="38" y="23"/>
                    <a:pt x="33" y="21"/>
                    <a:pt x="30" y="20"/>
                  </a:cubicBezTo>
                  <a:cubicBezTo>
                    <a:pt x="27" y="18"/>
                    <a:pt x="27" y="20"/>
                    <a:pt x="25" y="15"/>
                  </a:cubicBezTo>
                  <a:cubicBezTo>
                    <a:pt x="22" y="10"/>
                    <a:pt x="21" y="16"/>
                    <a:pt x="18" y="12"/>
                  </a:cubicBezTo>
                  <a:cubicBezTo>
                    <a:pt x="16" y="7"/>
                    <a:pt x="14" y="12"/>
                    <a:pt x="13" y="8"/>
                  </a:cubicBezTo>
                  <a:cubicBezTo>
                    <a:pt x="11" y="3"/>
                    <a:pt x="11" y="8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4" name="Freeform 260"/>
            <p:cNvSpPr>
              <a:spLocks/>
            </p:cNvSpPr>
            <p:nvPr/>
          </p:nvSpPr>
          <p:spPr bwMode="auto">
            <a:xfrm>
              <a:off x="1973" y="2501"/>
              <a:ext cx="32" cy="16"/>
            </a:xfrm>
            <a:custGeom>
              <a:avLst/>
              <a:gdLst/>
              <a:ahLst/>
              <a:cxnLst>
                <a:cxn ang="0">
                  <a:pos x="11" y="8"/>
                </a:cxn>
                <a:cxn ang="0">
                  <a:pos x="8" y="4"/>
                </a:cxn>
                <a:cxn ang="0">
                  <a:pos x="6" y="13"/>
                </a:cxn>
                <a:cxn ang="0">
                  <a:pos x="14" y="11"/>
                </a:cxn>
                <a:cxn ang="0">
                  <a:pos x="23" y="13"/>
                </a:cxn>
                <a:cxn ang="0">
                  <a:pos x="32" y="16"/>
                </a:cxn>
                <a:cxn ang="0">
                  <a:pos x="38" y="22"/>
                </a:cxn>
                <a:cxn ang="0">
                  <a:pos x="41" y="14"/>
                </a:cxn>
                <a:cxn ang="0">
                  <a:pos x="28" y="9"/>
                </a:cxn>
                <a:cxn ang="0">
                  <a:pos x="18" y="8"/>
                </a:cxn>
                <a:cxn ang="0">
                  <a:pos x="11" y="8"/>
                </a:cxn>
              </a:cxnLst>
              <a:rect l="0" t="0" r="r" b="b"/>
              <a:pathLst>
                <a:path w="45" h="23">
                  <a:moveTo>
                    <a:pt x="11" y="8"/>
                  </a:moveTo>
                  <a:cubicBezTo>
                    <a:pt x="10" y="5"/>
                    <a:pt x="16" y="0"/>
                    <a:pt x="8" y="4"/>
                  </a:cubicBezTo>
                  <a:cubicBezTo>
                    <a:pt x="0" y="9"/>
                    <a:pt x="1" y="10"/>
                    <a:pt x="6" y="13"/>
                  </a:cubicBezTo>
                  <a:cubicBezTo>
                    <a:pt x="11" y="16"/>
                    <a:pt x="11" y="13"/>
                    <a:pt x="14" y="11"/>
                  </a:cubicBezTo>
                  <a:cubicBezTo>
                    <a:pt x="16" y="9"/>
                    <a:pt x="14" y="22"/>
                    <a:pt x="23" y="13"/>
                  </a:cubicBezTo>
                  <a:cubicBezTo>
                    <a:pt x="32" y="5"/>
                    <a:pt x="25" y="23"/>
                    <a:pt x="32" y="16"/>
                  </a:cubicBezTo>
                  <a:cubicBezTo>
                    <a:pt x="40" y="9"/>
                    <a:pt x="36" y="21"/>
                    <a:pt x="38" y="22"/>
                  </a:cubicBezTo>
                  <a:cubicBezTo>
                    <a:pt x="41" y="22"/>
                    <a:pt x="45" y="17"/>
                    <a:pt x="41" y="14"/>
                  </a:cubicBezTo>
                  <a:cubicBezTo>
                    <a:pt x="37" y="11"/>
                    <a:pt x="34" y="9"/>
                    <a:pt x="28" y="9"/>
                  </a:cubicBezTo>
                  <a:cubicBezTo>
                    <a:pt x="21" y="10"/>
                    <a:pt x="19" y="14"/>
                    <a:pt x="18" y="8"/>
                  </a:cubicBezTo>
                  <a:cubicBezTo>
                    <a:pt x="17" y="1"/>
                    <a:pt x="11" y="15"/>
                    <a:pt x="1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5" name="Freeform 261"/>
            <p:cNvSpPr>
              <a:spLocks/>
            </p:cNvSpPr>
            <p:nvPr/>
          </p:nvSpPr>
          <p:spPr bwMode="auto">
            <a:xfrm>
              <a:off x="2338" y="2316"/>
              <a:ext cx="159" cy="14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60" y="81"/>
                </a:cxn>
                <a:cxn ang="0">
                  <a:pos x="79" y="143"/>
                </a:cxn>
                <a:cxn ang="0">
                  <a:pos x="49" y="167"/>
                </a:cxn>
                <a:cxn ang="0">
                  <a:pos x="14" y="184"/>
                </a:cxn>
                <a:cxn ang="0">
                  <a:pos x="40" y="161"/>
                </a:cxn>
                <a:cxn ang="0">
                  <a:pos x="87" y="124"/>
                </a:cxn>
                <a:cxn ang="0">
                  <a:pos x="134" y="90"/>
                </a:cxn>
                <a:cxn ang="0">
                  <a:pos x="170" y="27"/>
                </a:cxn>
                <a:cxn ang="0">
                  <a:pos x="124" y="5"/>
                </a:cxn>
                <a:cxn ang="0">
                  <a:pos x="113" y="1"/>
                </a:cxn>
                <a:cxn ang="0">
                  <a:pos x="119" y="0"/>
                </a:cxn>
              </a:cxnLst>
              <a:rect l="0" t="0" r="r" b="b"/>
              <a:pathLst>
                <a:path w="229" h="200">
                  <a:moveTo>
                    <a:pt x="119" y="0"/>
                  </a:moveTo>
                  <a:cubicBezTo>
                    <a:pt x="147" y="7"/>
                    <a:pt x="229" y="37"/>
                    <a:pt x="160" y="81"/>
                  </a:cubicBezTo>
                  <a:cubicBezTo>
                    <a:pt x="100" y="118"/>
                    <a:pt x="91" y="125"/>
                    <a:pt x="79" y="143"/>
                  </a:cubicBezTo>
                  <a:cubicBezTo>
                    <a:pt x="68" y="160"/>
                    <a:pt x="64" y="167"/>
                    <a:pt x="49" y="167"/>
                  </a:cubicBezTo>
                  <a:cubicBezTo>
                    <a:pt x="44" y="170"/>
                    <a:pt x="46" y="200"/>
                    <a:pt x="14" y="184"/>
                  </a:cubicBezTo>
                  <a:cubicBezTo>
                    <a:pt x="0" y="176"/>
                    <a:pt x="26" y="162"/>
                    <a:pt x="40" y="161"/>
                  </a:cubicBezTo>
                  <a:cubicBezTo>
                    <a:pt x="54" y="161"/>
                    <a:pt x="55" y="169"/>
                    <a:pt x="87" y="124"/>
                  </a:cubicBezTo>
                  <a:cubicBezTo>
                    <a:pt x="95" y="113"/>
                    <a:pt x="113" y="104"/>
                    <a:pt x="134" y="90"/>
                  </a:cubicBezTo>
                  <a:cubicBezTo>
                    <a:pt x="156" y="76"/>
                    <a:pt x="201" y="58"/>
                    <a:pt x="170" y="27"/>
                  </a:cubicBezTo>
                  <a:cubicBezTo>
                    <a:pt x="170" y="27"/>
                    <a:pt x="157" y="15"/>
                    <a:pt x="124" y="5"/>
                  </a:cubicBezTo>
                  <a:cubicBezTo>
                    <a:pt x="124" y="5"/>
                    <a:pt x="110" y="0"/>
                    <a:pt x="113" y="1"/>
                  </a:cubicBezTo>
                  <a:cubicBezTo>
                    <a:pt x="124" y="3"/>
                    <a:pt x="119" y="0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6" name="Freeform 262"/>
            <p:cNvSpPr>
              <a:spLocks/>
            </p:cNvSpPr>
            <p:nvPr/>
          </p:nvSpPr>
          <p:spPr bwMode="auto">
            <a:xfrm>
              <a:off x="2352" y="2431"/>
              <a:ext cx="13" cy="15"/>
            </a:xfrm>
            <a:custGeom>
              <a:avLst/>
              <a:gdLst/>
              <a:ahLst/>
              <a:cxnLst>
                <a:cxn ang="0">
                  <a:pos x="17" y="14"/>
                </a:cxn>
                <a:cxn ang="0">
                  <a:pos x="6" y="19"/>
                </a:cxn>
                <a:cxn ang="0">
                  <a:pos x="3" y="7"/>
                </a:cxn>
                <a:cxn ang="0">
                  <a:pos x="14" y="2"/>
                </a:cxn>
                <a:cxn ang="0">
                  <a:pos x="17" y="14"/>
                </a:cxn>
              </a:cxnLst>
              <a:rect l="0" t="0" r="r" b="b"/>
              <a:pathLst>
                <a:path w="20" h="21">
                  <a:moveTo>
                    <a:pt x="17" y="14"/>
                  </a:moveTo>
                  <a:cubicBezTo>
                    <a:pt x="15" y="19"/>
                    <a:pt x="10" y="21"/>
                    <a:pt x="6" y="19"/>
                  </a:cubicBezTo>
                  <a:cubicBezTo>
                    <a:pt x="2" y="17"/>
                    <a:pt x="0" y="11"/>
                    <a:pt x="3" y="7"/>
                  </a:cubicBezTo>
                  <a:cubicBezTo>
                    <a:pt x="5" y="2"/>
                    <a:pt x="10" y="0"/>
                    <a:pt x="14" y="2"/>
                  </a:cubicBezTo>
                  <a:cubicBezTo>
                    <a:pt x="18" y="4"/>
                    <a:pt x="20" y="10"/>
                    <a:pt x="17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7" name="Freeform 263"/>
            <p:cNvSpPr>
              <a:spLocks/>
            </p:cNvSpPr>
            <p:nvPr/>
          </p:nvSpPr>
          <p:spPr bwMode="auto">
            <a:xfrm>
              <a:off x="2356" y="2436"/>
              <a:ext cx="5" cy="7"/>
            </a:xfrm>
            <a:custGeom>
              <a:avLst/>
              <a:gdLst/>
              <a:ahLst/>
              <a:cxnLst>
                <a:cxn ang="0">
                  <a:pos x="7" y="7"/>
                </a:cxn>
                <a:cxn ang="0">
                  <a:pos x="2" y="9"/>
                </a:cxn>
                <a:cxn ang="0">
                  <a:pos x="1" y="3"/>
                </a:cxn>
                <a:cxn ang="0">
                  <a:pos x="6" y="1"/>
                </a:cxn>
                <a:cxn ang="0">
                  <a:pos x="7" y="7"/>
                </a:cxn>
              </a:cxnLst>
              <a:rect l="0" t="0" r="r" b="b"/>
              <a:pathLst>
                <a:path w="8" h="10">
                  <a:moveTo>
                    <a:pt x="7" y="7"/>
                  </a:moveTo>
                  <a:cubicBezTo>
                    <a:pt x="6" y="9"/>
                    <a:pt x="4" y="10"/>
                    <a:pt x="2" y="9"/>
                  </a:cubicBezTo>
                  <a:cubicBezTo>
                    <a:pt x="0" y="8"/>
                    <a:pt x="0" y="5"/>
                    <a:pt x="1" y="3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2"/>
                    <a:pt x="8" y="5"/>
                    <a:pt x="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8" name="Freeform 264"/>
            <p:cNvSpPr>
              <a:spLocks/>
            </p:cNvSpPr>
            <p:nvPr/>
          </p:nvSpPr>
          <p:spPr bwMode="auto">
            <a:xfrm>
              <a:off x="2911" y="349"/>
              <a:ext cx="1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0"/>
                </a:cxn>
                <a:cxn ang="0">
                  <a:pos x="0" y="2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1" y="1"/>
                    <a:pt x="1" y="2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09" name="Freeform 265"/>
            <p:cNvSpPr>
              <a:spLocks/>
            </p:cNvSpPr>
            <p:nvPr/>
          </p:nvSpPr>
          <p:spPr bwMode="auto">
            <a:xfrm>
              <a:off x="2910" y="34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2"/>
                </a:cxn>
                <a:cxn ang="0">
                  <a:pos x="0" y="0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0" name="Freeform 266"/>
            <p:cNvSpPr>
              <a:spLocks/>
            </p:cNvSpPr>
            <p:nvPr/>
          </p:nvSpPr>
          <p:spPr bwMode="auto">
            <a:xfrm>
              <a:off x="2891" y="91"/>
              <a:ext cx="18" cy="95"/>
            </a:xfrm>
            <a:custGeom>
              <a:avLst/>
              <a:gdLst/>
              <a:ahLst/>
              <a:cxnLst>
                <a:cxn ang="0">
                  <a:pos x="8" y="31"/>
                </a:cxn>
                <a:cxn ang="0">
                  <a:pos x="5" y="32"/>
                </a:cxn>
                <a:cxn ang="0">
                  <a:pos x="24" y="137"/>
                </a:cxn>
                <a:cxn ang="0">
                  <a:pos x="26" y="136"/>
                </a:cxn>
                <a:cxn ang="0">
                  <a:pos x="8" y="31"/>
                </a:cxn>
              </a:cxnLst>
              <a:rect l="0" t="0" r="r" b="b"/>
              <a:pathLst>
                <a:path w="26" h="137">
                  <a:moveTo>
                    <a:pt x="8" y="31"/>
                  </a:moveTo>
                  <a:cubicBezTo>
                    <a:pt x="8" y="0"/>
                    <a:pt x="0" y="14"/>
                    <a:pt x="5" y="32"/>
                  </a:cubicBezTo>
                  <a:cubicBezTo>
                    <a:pt x="6" y="45"/>
                    <a:pt x="6" y="91"/>
                    <a:pt x="24" y="137"/>
                  </a:cubicBezTo>
                  <a:cubicBezTo>
                    <a:pt x="25" y="137"/>
                    <a:pt x="26" y="136"/>
                    <a:pt x="26" y="136"/>
                  </a:cubicBezTo>
                  <a:cubicBezTo>
                    <a:pt x="21" y="124"/>
                    <a:pt x="8" y="87"/>
                    <a:pt x="8" y="3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1" name="Freeform 267"/>
            <p:cNvSpPr>
              <a:spLocks/>
            </p:cNvSpPr>
            <p:nvPr/>
          </p:nvSpPr>
          <p:spPr bwMode="auto">
            <a:xfrm>
              <a:off x="2915" y="91"/>
              <a:ext cx="18" cy="96"/>
            </a:xfrm>
            <a:custGeom>
              <a:avLst/>
              <a:gdLst/>
              <a:ahLst/>
              <a:cxnLst>
                <a:cxn ang="0">
                  <a:pos x="2" y="138"/>
                </a:cxn>
                <a:cxn ang="0">
                  <a:pos x="21" y="32"/>
                </a:cxn>
                <a:cxn ang="0">
                  <a:pos x="19" y="31"/>
                </a:cxn>
                <a:cxn ang="0">
                  <a:pos x="0" y="136"/>
                </a:cxn>
                <a:cxn ang="0">
                  <a:pos x="2" y="138"/>
                </a:cxn>
              </a:cxnLst>
              <a:rect l="0" t="0" r="r" b="b"/>
              <a:pathLst>
                <a:path w="27" h="138">
                  <a:moveTo>
                    <a:pt x="2" y="138"/>
                  </a:moveTo>
                  <a:cubicBezTo>
                    <a:pt x="20" y="92"/>
                    <a:pt x="21" y="45"/>
                    <a:pt x="21" y="32"/>
                  </a:cubicBezTo>
                  <a:cubicBezTo>
                    <a:pt x="27" y="14"/>
                    <a:pt x="18" y="0"/>
                    <a:pt x="19" y="31"/>
                  </a:cubicBezTo>
                  <a:cubicBezTo>
                    <a:pt x="19" y="88"/>
                    <a:pt x="5" y="126"/>
                    <a:pt x="0" y="136"/>
                  </a:cubicBezTo>
                  <a:cubicBezTo>
                    <a:pt x="1" y="137"/>
                    <a:pt x="1" y="138"/>
                    <a:pt x="2" y="13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2" name="Freeform 268"/>
            <p:cNvSpPr>
              <a:spLocks/>
            </p:cNvSpPr>
            <p:nvPr/>
          </p:nvSpPr>
          <p:spPr bwMode="auto">
            <a:xfrm>
              <a:off x="2942" y="209"/>
              <a:ext cx="87" cy="28"/>
            </a:xfrm>
            <a:custGeom>
              <a:avLst/>
              <a:gdLst/>
              <a:ahLst/>
              <a:cxnLst>
                <a:cxn ang="0">
                  <a:pos x="118" y="30"/>
                </a:cxn>
                <a:cxn ang="0">
                  <a:pos x="13" y="11"/>
                </a:cxn>
                <a:cxn ang="0">
                  <a:pos x="0" y="14"/>
                </a:cxn>
                <a:cxn ang="0">
                  <a:pos x="95" y="38"/>
                </a:cxn>
                <a:cxn ang="0">
                  <a:pos x="118" y="30"/>
                </a:cxn>
              </a:cxnLst>
              <a:rect l="0" t="0" r="r" b="b"/>
              <a:pathLst>
                <a:path w="124" h="40">
                  <a:moveTo>
                    <a:pt x="118" y="30"/>
                  </a:moveTo>
                  <a:cubicBezTo>
                    <a:pt x="92" y="0"/>
                    <a:pt x="23" y="9"/>
                    <a:pt x="13" y="11"/>
                  </a:cubicBezTo>
                  <a:cubicBezTo>
                    <a:pt x="9" y="11"/>
                    <a:pt x="5" y="12"/>
                    <a:pt x="0" y="14"/>
                  </a:cubicBezTo>
                  <a:cubicBezTo>
                    <a:pt x="31" y="30"/>
                    <a:pt x="75" y="36"/>
                    <a:pt x="95" y="38"/>
                  </a:cubicBezTo>
                  <a:cubicBezTo>
                    <a:pt x="115" y="40"/>
                    <a:pt x="124" y="38"/>
                    <a:pt x="118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3" name="Freeform 269"/>
            <p:cNvSpPr>
              <a:spLocks/>
            </p:cNvSpPr>
            <p:nvPr/>
          </p:nvSpPr>
          <p:spPr bwMode="auto">
            <a:xfrm>
              <a:off x="3012" y="237"/>
              <a:ext cx="47" cy="34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0" y="19"/>
                </a:cxn>
                <a:cxn ang="0">
                  <a:pos x="26" y="0"/>
                </a:cxn>
                <a:cxn ang="0">
                  <a:pos x="0" y="2"/>
                </a:cxn>
                <a:cxn ang="0">
                  <a:pos x="59" y="40"/>
                </a:cxn>
              </a:cxnLst>
              <a:rect l="0" t="0" r="r" b="b"/>
              <a:pathLst>
                <a:path w="68" h="48">
                  <a:moveTo>
                    <a:pt x="59" y="40"/>
                  </a:moveTo>
                  <a:cubicBezTo>
                    <a:pt x="68" y="36"/>
                    <a:pt x="61" y="28"/>
                    <a:pt x="50" y="19"/>
                  </a:cubicBezTo>
                  <a:cubicBezTo>
                    <a:pt x="39" y="10"/>
                    <a:pt x="26" y="0"/>
                    <a:pt x="26" y="0"/>
                  </a:cubicBezTo>
                  <a:cubicBezTo>
                    <a:pt x="26" y="0"/>
                    <a:pt x="9" y="1"/>
                    <a:pt x="0" y="2"/>
                  </a:cubicBezTo>
                  <a:cubicBezTo>
                    <a:pt x="5" y="8"/>
                    <a:pt x="37" y="48"/>
                    <a:pt x="59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4" name="Freeform 270"/>
            <p:cNvSpPr>
              <a:spLocks/>
            </p:cNvSpPr>
            <p:nvPr/>
          </p:nvSpPr>
          <p:spPr bwMode="auto">
            <a:xfrm>
              <a:off x="2987" y="235"/>
              <a:ext cx="50" cy="46"/>
            </a:xfrm>
            <a:custGeom>
              <a:avLst/>
              <a:gdLst/>
              <a:ahLst/>
              <a:cxnLst>
                <a:cxn ang="0">
                  <a:pos x="60" y="33"/>
                </a:cxn>
                <a:cxn ang="0">
                  <a:pos x="29" y="5"/>
                </a:cxn>
                <a:cxn ang="0">
                  <a:pos x="0" y="0"/>
                </a:cxn>
                <a:cxn ang="0">
                  <a:pos x="34" y="45"/>
                </a:cxn>
                <a:cxn ang="0">
                  <a:pos x="62" y="63"/>
                </a:cxn>
                <a:cxn ang="0">
                  <a:pos x="60" y="33"/>
                </a:cxn>
              </a:cxnLst>
              <a:rect l="0" t="0" r="r" b="b"/>
              <a:pathLst>
                <a:path w="71" h="66">
                  <a:moveTo>
                    <a:pt x="60" y="33"/>
                  </a:moveTo>
                  <a:cubicBezTo>
                    <a:pt x="49" y="22"/>
                    <a:pt x="29" y="5"/>
                    <a:pt x="29" y="5"/>
                  </a:cubicBezTo>
                  <a:cubicBezTo>
                    <a:pt x="29" y="5"/>
                    <a:pt x="2" y="0"/>
                    <a:pt x="0" y="0"/>
                  </a:cubicBezTo>
                  <a:cubicBezTo>
                    <a:pt x="1" y="3"/>
                    <a:pt x="22" y="31"/>
                    <a:pt x="34" y="45"/>
                  </a:cubicBezTo>
                  <a:cubicBezTo>
                    <a:pt x="45" y="58"/>
                    <a:pt x="54" y="66"/>
                    <a:pt x="62" y="63"/>
                  </a:cubicBezTo>
                  <a:cubicBezTo>
                    <a:pt x="71" y="59"/>
                    <a:pt x="69" y="44"/>
                    <a:pt x="6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5" name="Freeform 271"/>
            <p:cNvSpPr>
              <a:spLocks/>
            </p:cNvSpPr>
            <p:nvPr/>
          </p:nvSpPr>
          <p:spPr bwMode="auto">
            <a:xfrm>
              <a:off x="2942" y="221"/>
              <a:ext cx="81" cy="74"/>
            </a:xfrm>
            <a:custGeom>
              <a:avLst/>
              <a:gdLst/>
              <a:ahLst/>
              <a:cxnLst>
                <a:cxn ang="0">
                  <a:pos x="106" y="84"/>
                </a:cxn>
                <a:cxn ang="0">
                  <a:pos x="57" y="19"/>
                </a:cxn>
                <a:cxn ang="0">
                  <a:pos x="0" y="0"/>
                </a:cxn>
                <a:cxn ang="0">
                  <a:pos x="76" y="92"/>
                </a:cxn>
                <a:cxn ang="0">
                  <a:pos x="106" y="84"/>
                </a:cxn>
              </a:cxnLst>
              <a:rect l="0" t="0" r="r" b="b"/>
              <a:pathLst>
                <a:path w="116" h="106">
                  <a:moveTo>
                    <a:pt x="106" y="84"/>
                  </a:moveTo>
                  <a:cubicBezTo>
                    <a:pt x="102" y="77"/>
                    <a:pt x="70" y="36"/>
                    <a:pt x="57" y="19"/>
                  </a:cubicBezTo>
                  <a:cubicBezTo>
                    <a:pt x="57" y="19"/>
                    <a:pt x="23" y="12"/>
                    <a:pt x="0" y="0"/>
                  </a:cubicBezTo>
                  <a:cubicBezTo>
                    <a:pt x="0" y="2"/>
                    <a:pt x="40" y="60"/>
                    <a:pt x="76" y="92"/>
                  </a:cubicBezTo>
                  <a:cubicBezTo>
                    <a:pt x="93" y="106"/>
                    <a:pt x="116" y="106"/>
                    <a:pt x="106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6" name="Freeform 272"/>
            <p:cNvSpPr>
              <a:spLocks/>
            </p:cNvSpPr>
            <p:nvPr/>
          </p:nvSpPr>
          <p:spPr bwMode="auto">
            <a:xfrm>
              <a:off x="2926" y="233"/>
              <a:ext cx="16" cy="83"/>
            </a:xfrm>
            <a:custGeom>
              <a:avLst/>
              <a:gdLst/>
              <a:ahLst/>
              <a:cxnLst>
                <a:cxn ang="0">
                  <a:pos x="20" y="52"/>
                </a:cxn>
                <a:cxn ang="0">
                  <a:pos x="4" y="0"/>
                </a:cxn>
                <a:cxn ang="0">
                  <a:pos x="12" y="116"/>
                </a:cxn>
                <a:cxn ang="0">
                  <a:pos x="20" y="52"/>
                </a:cxn>
              </a:cxnLst>
              <a:rect l="0" t="0" r="r" b="b"/>
              <a:pathLst>
                <a:path w="23" h="118">
                  <a:moveTo>
                    <a:pt x="20" y="52"/>
                  </a:moveTo>
                  <a:cubicBezTo>
                    <a:pt x="16" y="35"/>
                    <a:pt x="9" y="4"/>
                    <a:pt x="4" y="0"/>
                  </a:cubicBezTo>
                  <a:cubicBezTo>
                    <a:pt x="4" y="0"/>
                    <a:pt x="0" y="93"/>
                    <a:pt x="12" y="116"/>
                  </a:cubicBezTo>
                  <a:cubicBezTo>
                    <a:pt x="14" y="118"/>
                    <a:pt x="23" y="69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7" name="Freeform 273"/>
            <p:cNvSpPr>
              <a:spLocks/>
            </p:cNvSpPr>
            <p:nvPr/>
          </p:nvSpPr>
          <p:spPr bwMode="auto">
            <a:xfrm>
              <a:off x="2931" y="231"/>
              <a:ext cx="32" cy="62"/>
            </a:xfrm>
            <a:custGeom>
              <a:avLst/>
              <a:gdLst/>
              <a:ahLst/>
              <a:cxnLst>
                <a:cxn ang="0">
                  <a:pos x="40" y="87"/>
                </a:cxn>
                <a:cxn ang="0">
                  <a:pos x="42" y="60"/>
                </a:cxn>
                <a:cxn ang="0">
                  <a:pos x="39" y="38"/>
                </a:cxn>
                <a:cxn ang="0">
                  <a:pos x="6" y="5"/>
                </a:cxn>
                <a:cxn ang="0">
                  <a:pos x="1" y="0"/>
                </a:cxn>
                <a:cxn ang="0">
                  <a:pos x="27" y="73"/>
                </a:cxn>
                <a:cxn ang="0">
                  <a:pos x="40" y="87"/>
                </a:cxn>
              </a:cxnLst>
              <a:rect l="0" t="0" r="r" b="b"/>
              <a:pathLst>
                <a:path w="45" h="89">
                  <a:moveTo>
                    <a:pt x="40" y="87"/>
                  </a:moveTo>
                  <a:cubicBezTo>
                    <a:pt x="44" y="82"/>
                    <a:pt x="45" y="64"/>
                    <a:pt x="42" y="60"/>
                  </a:cubicBezTo>
                  <a:cubicBezTo>
                    <a:pt x="35" y="51"/>
                    <a:pt x="38" y="39"/>
                    <a:pt x="39" y="38"/>
                  </a:cubicBezTo>
                  <a:cubicBezTo>
                    <a:pt x="37" y="36"/>
                    <a:pt x="10" y="9"/>
                    <a:pt x="6" y="5"/>
                  </a:cubicBezTo>
                  <a:cubicBezTo>
                    <a:pt x="6" y="5"/>
                    <a:pt x="4" y="3"/>
                    <a:pt x="1" y="0"/>
                  </a:cubicBezTo>
                  <a:cubicBezTo>
                    <a:pt x="0" y="23"/>
                    <a:pt x="24" y="68"/>
                    <a:pt x="27" y="73"/>
                  </a:cubicBezTo>
                  <a:cubicBezTo>
                    <a:pt x="30" y="78"/>
                    <a:pt x="36" y="89"/>
                    <a:pt x="40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8" name="Freeform 274"/>
            <p:cNvSpPr>
              <a:spLocks/>
            </p:cNvSpPr>
            <p:nvPr/>
          </p:nvSpPr>
          <p:spPr bwMode="auto">
            <a:xfrm>
              <a:off x="2961" y="263"/>
              <a:ext cx="36" cy="42"/>
            </a:xfrm>
            <a:custGeom>
              <a:avLst/>
              <a:gdLst/>
              <a:ahLst/>
              <a:cxnLst>
                <a:cxn ang="0">
                  <a:pos x="32" y="5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25" y="55"/>
                </a:cxn>
                <a:cxn ang="0">
                  <a:pos x="32" y="59"/>
                </a:cxn>
              </a:cxnLst>
              <a:rect l="0" t="0" r="r" b="b"/>
              <a:pathLst>
                <a:path w="51" h="61">
                  <a:moveTo>
                    <a:pt x="32" y="59"/>
                  </a:moveTo>
                  <a:cubicBezTo>
                    <a:pt x="51" y="31"/>
                    <a:pt x="8" y="9"/>
                    <a:pt x="4" y="5"/>
                  </a:cubicBezTo>
                  <a:cubicBezTo>
                    <a:pt x="4" y="5"/>
                    <a:pt x="3" y="3"/>
                    <a:pt x="0" y="0"/>
                  </a:cubicBezTo>
                  <a:cubicBezTo>
                    <a:pt x="1" y="21"/>
                    <a:pt x="23" y="51"/>
                    <a:pt x="25" y="55"/>
                  </a:cubicBezTo>
                  <a:cubicBezTo>
                    <a:pt x="27" y="58"/>
                    <a:pt x="29" y="61"/>
                    <a:pt x="32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19" name="Freeform 275"/>
            <p:cNvSpPr>
              <a:spLocks/>
            </p:cNvSpPr>
            <p:nvPr/>
          </p:nvSpPr>
          <p:spPr bwMode="auto">
            <a:xfrm>
              <a:off x="2961" y="280"/>
              <a:ext cx="25" cy="4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12" y="13"/>
                </a:cxn>
                <a:cxn ang="0">
                  <a:pos x="5" y="0"/>
                </a:cxn>
                <a:cxn ang="0">
                  <a:pos x="12" y="51"/>
                </a:cxn>
                <a:cxn ang="0">
                  <a:pos x="27" y="55"/>
                </a:cxn>
              </a:cxnLst>
              <a:rect l="0" t="0" r="r" b="b"/>
              <a:pathLst>
                <a:path w="37" h="63">
                  <a:moveTo>
                    <a:pt x="27" y="55"/>
                  </a:moveTo>
                  <a:cubicBezTo>
                    <a:pt x="37" y="45"/>
                    <a:pt x="16" y="19"/>
                    <a:pt x="12" y="13"/>
                  </a:cubicBezTo>
                  <a:cubicBezTo>
                    <a:pt x="12" y="13"/>
                    <a:pt x="8" y="4"/>
                    <a:pt x="5" y="0"/>
                  </a:cubicBezTo>
                  <a:cubicBezTo>
                    <a:pt x="0" y="25"/>
                    <a:pt x="10" y="39"/>
                    <a:pt x="12" y="51"/>
                  </a:cubicBezTo>
                  <a:cubicBezTo>
                    <a:pt x="14" y="63"/>
                    <a:pt x="21" y="61"/>
                    <a:pt x="27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0" name="Freeform 276"/>
            <p:cNvSpPr>
              <a:spLocks/>
            </p:cNvSpPr>
            <p:nvPr/>
          </p:nvSpPr>
          <p:spPr bwMode="auto">
            <a:xfrm>
              <a:off x="2955" y="291"/>
              <a:ext cx="15" cy="41"/>
            </a:xfrm>
            <a:custGeom>
              <a:avLst/>
              <a:gdLst/>
              <a:ahLst/>
              <a:cxnLst>
                <a:cxn ang="0">
                  <a:pos x="18" y="45"/>
                </a:cxn>
                <a:cxn ang="0">
                  <a:pos x="6" y="5"/>
                </a:cxn>
                <a:cxn ang="0">
                  <a:pos x="2" y="7"/>
                </a:cxn>
                <a:cxn ang="0">
                  <a:pos x="1" y="48"/>
                </a:cxn>
                <a:cxn ang="0">
                  <a:pos x="18" y="45"/>
                </a:cxn>
              </a:cxnLst>
              <a:rect l="0" t="0" r="r" b="b"/>
              <a:pathLst>
                <a:path w="22" h="58">
                  <a:moveTo>
                    <a:pt x="18" y="45"/>
                  </a:moveTo>
                  <a:cubicBezTo>
                    <a:pt x="22" y="29"/>
                    <a:pt x="8" y="7"/>
                    <a:pt x="6" y="5"/>
                  </a:cubicBezTo>
                  <a:cubicBezTo>
                    <a:pt x="4" y="2"/>
                    <a:pt x="2" y="0"/>
                    <a:pt x="2" y="7"/>
                  </a:cubicBezTo>
                  <a:cubicBezTo>
                    <a:pt x="3" y="14"/>
                    <a:pt x="0" y="40"/>
                    <a:pt x="1" y="48"/>
                  </a:cubicBezTo>
                  <a:cubicBezTo>
                    <a:pt x="3" y="58"/>
                    <a:pt x="17" y="49"/>
                    <a:pt x="18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1" name="Freeform 277"/>
            <p:cNvSpPr>
              <a:spLocks/>
            </p:cNvSpPr>
            <p:nvPr/>
          </p:nvSpPr>
          <p:spPr bwMode="auto">
            <a:xfrm>
              <a:off x="2936" y="275"/>
              <a:ext cx="18" cy="54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0" y="0"/>
                </a:cxn>
                <a:cxn ang="0">
                  <a:pos x="4" y="53"/>
                </a:cxn>
                <a:cxn ang="0">
                  <a:pos x="15" y="75"/>
                </a:cxn>
                <a:cxn ang="0">
                  <a:pos x="24" y="24"/>
                </a:cxn>
              </a:cxnLst>
              <a:rect l="0" t="0" r="r" b="b"/>
              <a:pathLst>
                <a:path w="25" h="78">
                  <a:moveTo>
                    <a:pt x="24" y="24"/>
                  </a:moveTo>
                  <a:cubicBezTo>
                    <a:pt x="20" y="20"/>
                    <a:pt x="10" y="0"/>
                    <a:pt x="10" y="0"/>
                  </a:cubicBezTo>
                  <a:cubicBezTo>
                    <a:pt x="11" y="2"/>
                    <a:pt x="9" y="32"/>
                    <a:pt x="4" y="53"/>
                  </a:cubicBezTo>
                  <a:cubicBezTo>
                    <a:pt x="0" y="74"/>
                    <a:pt x="9" y="78"/>
                    <a:pt x="15" y="75"/>
                  </a:cubicBezTo>
                  <a:cubicBezTo>
                    <a:pt x="25" y="69"/>
                    <a:pt x="24" y="28"/>
                    <a:pt x="24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2" name="Freeform 278"/>
            <p:cNvSpPr>
              <a:spLocks/>
            </p:cNvSpPr>
            <p:nvPr/>
          </p:nvSpPr>
          <p:spPr bwMode="auto">
            <a:xfrm>
              <a:off x="3046" y="276"/>
              <a:ext cx="12" cy="1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5" y="0"/>
                </a:cxn>
                <a:cxn ang="0">
                  <a:pos x="0" y="5"/>
                </a:cxn>
              </a:cxnLst>
              <a:rect l="0" t="0" r="r" b="b"/>
              <a:pathLst>
                <a:path w="17" h="24">
                  <a:moveTo>
                    <a:pt x="0" y="5"/>
                  </a:moveTo>
                  <a:cubicBezTo>
                    <a:pt x="15" y="24"/>
                    <a:pt x="17" y="5"/>
                    <a:pt x="15" y="0"/>
                  </a:cubicBezTo>
                  <a:cubicBezTo>
                    <a:pt x="9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3" name="Freeform 279"/>
            <p:cNvSpPr>
              <a:spLocks/>
            </p:cNvSpPr>
            <p:nvPr/>
          </p:nvSpPr>
          <p:spPr bwMode="auto">
            <a:xfrm>
              <a:off x="3031" y="281"/>
              <a:ext cx="11" cy="1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4" y="0"/>
                </a:cxn>
                <a:cxn ang="0">
                  <a:pos x="0" y="5"/>
                </a:cxn>
              </a:cxnLst>
              <a:rect l="0" t="0" r="r" b="b"/>
              <a:pathLst>
                <a:path w="16" h="23">
                  <a:moveTo>
                    <a:pt x="0" y="5"/>
                  </a:moveTo>
                  <a:cubicBezTo>
                    <a:pt x="14" y="23"/>
                    <a:pt x="16" y="5"/>
                    <a:pt x="14" y="0"/>
                  </a:cubicBezTo>
                  <a:cubicBezTo>
                    <a:pt x="9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4" name="Freeform 280"/>
            <p:cNvSpPr>
              <a:spLocks/>
            </p:cNvSpPr>
            <p:nvPr/>
          </p:nvSpPr>
          <p:spPr bwMode="auto">
            <a:xfrm>
              <a:off x="3015" y="287"/>
              <a:ext cx="13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4" y="0"/>
                </a:cxn>
                <a:cxn ang="0">
                  <a:pos x="0" y="8"/>
                </a:cxn>
              </a:cxnLst>
              <a:rect l="0" t="0" r="r" b="b"/>
              <a:pathLst>
                <a:path w="18" h="24">
                  <a:moveTo>
                    <a:pt x="0" y="8"/>
                  </a:moveTo>
                  <a:cubicBezTo>
                    <a:pt x="18" y="24"/>
                    <a:pt x="17" y="5"/>
                    <a:pt x="14" y="0"/>
                  </a:cubicBezTo>
                  <a:cubicBezTo>
                    <a:pt x="1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5" name="Freeform 281"/>
            <p:cNvSpPr>
              <a:spLocks/>
            </p:cNvSpPr>
            <p:nvPr/>
          </p:nvSpPr>
          <p:spPr bwMode="auto">
            <a:xfrm>
              <a:off x="3001" y="292"/>
              <a:ext cx="12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4" y="0"/>
                </a:cxn>
                <a:cxn ang="0">
                  <a:pos x="0" y="8"/>
                </a:cxn>
              </a:cxnLst>
              <a:rect l="0" t="0" r="r" b="b"/>
              <a:pathLst>
                <a:path w="17" h="24">
                  <a:moveTo>
                    <a:pt x="0" y="8"/>
                  </a:moveTo>
                  <a:cubicBezTo>
                    <a:pt x="17" y="24"/>
                    <a:pt x="16" y="5"/>
                    <a:pt x="14" y="0"/>
                  </a:cubicBezTo>
                  <a:cubicBezTo>
                    <a:pt x="9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6" name="Freeform 282"/>
            <p:cNvSpPr>
              <a:spLocks/>
            </p:cNvSpPr>
            <p:nvPr/>
          </p:nvSpPr>
          <p:spPr bwMode="auto">
            <a:xfrm>
              <a:off x="2979" y="317"/>
              <a:ext cx="15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1"/>
                </a:cxn>
                <a:cxn ang="0">
                  <a:pos x="11" y="0"/>
                </a:cxn>
              </a:cxnLst>
              <a:rect l="0" t="0" r="r" b="b"/>
              <a:pathLst>
                <a:path w="22" h="21">
                  <a:moveTo>
                    <a:pt x="11" y="0"/>
                  </a:moveTo>
                  <a:cubicBezTo>
                    <a:pt x="9" y="9"/>
                    <a:pt x="0" y="11"/>
                    <a:pt x="0" y="11"/>
                  </a:cubicBezTo>
                  <a:cubicBezTo>
                    <a:pt x="22" y="21"/>
                    <a:pt x="15" y="4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7" name="Freeform 283"/>
            <p:cNvSpPr>
              <a:spLocks/>
            </p:cNvSpPr>
            <p:nvPr/>
          </p:nvSpPr>
          <p:spPr bwMode="auto">
            <a:xfrm>
              <a:off x="2961" y="326"/>
              <a:ext cx="17" cy="1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6"/>
                </a:cxn>
                <a:cxn ang="0">
                  <a:pos x="8" y="19"/>
                </a:cxn>
                <a:cxn ang="0">
                  <a:pos x="18" y="23"/>
                </a:cxn>
                <a:cxn ang="0">
                  <a:pos x="18" y="10"/>
                </a:cxn>
                <a:cxn ang="0">
                  <a:pos x="18" y="0"/>
                </a:cxn>
              </a:cxnLst>
              <a:rect l="0" t="0" r="r" b="b"/>
              <a:pathLst>
                <a:path w="24" h="23">
                  <a:moveTo>
                    <a:pt x="18" y="0"/>
                  </a:moveTo>
                  <a:cubicBezTo>
                    <a:pt x="18" y="0"/>
                    <a:pt x="4" y="4"/>
                    <a:pt x="0" y="16"/>
                  </a:cubicBezTo>
                  <a:cubicBezTo>
                    <a:pt x="0" y="20"/>
                    <a:pt x="4" y="20"/>
                    <a:pt x="8" y="19"/>
                  </a:cubicBezTo>
                  <a:cubicBezTo>
                    <a:pt x="12" y="18"/>
                    <a:pt x="15" y="19"/>
                    <a:pt x="18" y="23"/>
                  </a:cubicBezTo>
                  <a:cubicBezTo>
                    <a:pt x="18" y="19"/>
                    <a:pt x="16" y="15"/>
                    <a:pt x="18" y="10"/>
                  </a:cubicBezTo>
                  <a:cubicBezTo>
                    <a:pt x="21" y="5"/>
                    <a:pt x="24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8" name="Freeform 284"/>
            <p:cNvSpPr>
              <a:spLocks/>
            </p:cNvSpPr>
            <p:nvPr/>
          </p:nvSpPr>
          <p:spPr bwMode="auto">
            <a:xfrm>
              <a:off x="3061" y="272"/>
              <a:ext cx="21" cy="15"/>
            </a:xfrm>
            <a:custGeom>
              <a:avLst/>
              <a:gdLst/>
              <a:ahLst/>
              <a:cxnLst>
                <a:cxn ang="0">
                  <a:pos x="24" y="1"/>
                </a:cxn>
                <a:cxn ang="0">
                  <a:pos x="1" y="10"/>
                </a:cxn>
                <a:cxn ang="0">
                  <a:pos x="8" y="15"/>
                </a:cxn>
                <a:cxn ang="0">
                  <a:pos x="16" y="22"/>
                </a:cxn>
                <a:cxn ang="0">
                  <a:pos x="21" y="10"/>
                </a:cxn>
                <a:cxn ang="0">
                  <a:pos x="24" y="1"/>
                </a:cxn>
              </a:cxnLst>
              <a:rect l="0" t="0" r="r" b="b"/>
              <a:pathLst>
                <a:path w="30" h="22">
                  <a:moveTo>
                    <a:pt x="24" y="1"/>
                  </a:moveTo>
                  <a:cubicBezTo>
                    <a:pt x="24" y="1"/>
                    <a:pt x="10" y="0"/>
                    <a:pt x="1" y="10"/>
                  </a:cubicBezTo>
                  <a:cubicBezTo>
                    <a:pt x="0" y="13"/>
                    <a:pt x="3" y="15"/>
                    <a:pt x="8" y="15"/>
                  </a:cubicBezTo>
                  <a:cubicBezTo>
                    <a:pt x="12" y="16"/>
                    <a:pt x="15" y="17"/>
                    <a:pt x="16" y="22"/>
                  </a:cubicBezTo>
                  <a:cubicBezTo>
                    <a:pt x="17" y="19"/>
                    <a:pt x="16" y="14"/>
                    <a:pt x="21" y="10"/>
                  </a:cubicBezTo>
                  <a:cubicBezTo>
                    <a:pt x="25" y="7"/>
                    <a:pt x="30" y="2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29" name="Freeform 285"/>
            <p:cNvSpPr>
              <a:spLocks/>
            </p:cNvSpPr>
            <p:nvPr/>
          </p:nvSpPr>
          <p:spPr bwMode="auto">
            <a:xfrm>
              <a:off x="2927" y="334"/>
              <a:ext cx="19" cy="14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0"/>
                </a:cxn>
                <a:cxn ang="0">
                  <a:pos x="3" y="20"/>
                </a:cxn>
                <a:cxn ang="0">
                  <a:pos x="15" y="16"/>
                </a:cxn>
                <a:cxn ang="0">
                  <a:pos x="25" y="13"/>
                </a:cxn>
                <a:cxn ang="0">
                  <a:pos x="3" y="1"/>
                </a:cxn>
              </a:cxnLst>
              <a:rect l="0" t="0" r="r" b="b"/>
              <a:pathLst>
                <a:path w="27" h="20">
                  <a:moveTo>
                    <a:pt x="3" y="1"/>
                  </a:moveTo>
                  <a:cubicBezTo>
                    <a:pt x="0" y="2"/>
                    <a:pt x="1" y="6"/>
                    <a:pt x="3" y="10"/>
                  </a:cubicBezTo>
                  <a:cubicBezTo>
                    <a:pt x="5" y="14"/>
                    <a:pt x="6" y="16"/>
                    <a:pt x="3" y="20"/>
                  </a:cubicBezTo>
                  <a:cubicBezTo>
                    <a:pt x="6" y="19"/>
                    <a:pt x="9" y="16"/>
                    <a:pt x="15" y="16"/>
                  </a:cubicBezTo>
                  <a:cubicBezTo>
                    <a:pt x="21" y="17"/>
                    <a:pt x="27" y="17"/>
                    <a:pt x="25" y="13"/>
                  </a:cubicBezTo>
                  <a:cubicBezTo>
                    <a:pt x="25" y="13"/>
                    <a:pt x="16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0" name="Freeform 286"/>
            <p:cNvSpPr>
              <a:spLocks/>
            </p:cNvSpPr>
            <p:nvPr/>
          </p:nvSpPr>
          <p:spPr bwMode="auto">
            <a:xfrm>
              <a:off x="2949" y="341"/>
              <a:ext cx="11" cy="1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8"/>
                </a:cxn>
                <a:cxn ang="0">
                  <a:pos x="14" y="17"/>
                </a:cxn>
                <a:cxn ang="0">
                  <a:pos x="15" y="0"/>
                </a:cxn>
                <a:cxn ang="0">
                  <a:pos x="11" y="0"/>
                </a:cxn>
              </a:cxnLst>
              <a:rect l="0" t="0" r="r" b="b"/>
              <a:pathLst>
                <a:path w="15" h="17">
                  <a:moveTo>
                    <a:pt x="11" y="0"/>
                  </a:moveTo>
                  <a:cubicBezTo>
                    <a:pt x="7" y="1"/>
                    <a:pt x="2" y="2"/>
                    <a:pt x="0" y="8"/>
                  </a:cubicBezTo>
                  <a:cubicBezTo>
                    <a:pt x="0" y="8"/>
                    <a:pt x="9" y="9"/>
                    <a:pt x="14" y="17"/>
                  </a:cubicBezTo>
                  <a:cubicBezTo>
                    <a:pt x="10" y="8"/>
                    <a:pt x="15" y="0"/>
                    <a:pt x="15" y="0"/>
                  </a:cubicBezTo>
                  <a:cubicBezTo>
                    <a:pt x="13" y="0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1" name="Freeform 287"/>
            <p:cNvSpPr>
              <a:spLocks/>
            </p:cNvSpPr>
            <p:nvPr/>
          </p:nvSpPr>
          <p:spPr bwMode="auto">
            <a:xfrm>
              <a:off x="2993" y="300"/>
              <a:ext cx="11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" y="1"/>
                </a:cxn>
                <a:cxn ang="0">
                  <a:pos x="0" y="12"/>
                </a:cxn>
                <a:cxn ang="0">
                  <a:pos x="16" y="17"/>
                </a:cxn>
                <a:cxn ang="0">
                  <a:pos x="12" y="0"/>
                </a:cxn>
              </a:cxnLst>
              <a:rect l="0" t="0" r="r" b="b"/>
              <a:pathLst>
                <a:path w="16" h="17">
                  <a:moveTo>
                    <a:pt x="12" y="0"/>
                  </a:moveTo>
                  <a:cubicBezTo>
                    <a:pt x="10" y="0"/>
                    <a:pt x="9" y="1"/>
                    <a:pt x="8" y="1"/>
                  </a:cubicBezTo>
                  <a:cubicBezTo>
                    <a:pt x="5" y="3"/>
                    <a:pt x="1" y="6"/>
                    <a:pt x="0" y="12"/>
                  </a:cubicBezTo>
                  <a:cubicBezTo>
                    <a:pt x="0" y="12"/>
                    <a:pt x="8" y="10"/>
                    <a:pt x="16" y="17"/>
                  </a:cubicBezTo>
                  <a:cubicBezTo>
                    <a:pt x="10" y="9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2" name="Freeform 288"/>
            <p:cNvSpPr>
              <a:spLocks/>
            </p:cNvSpPr>
            <p:nvPr/>
          </p:nvSpPr>
          <p:spPr bwMode="auto">
            <a:xfrm>
              <a:off x="3068" y="239"/>
              <a:ext cx="17" cy="23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8" y="19"/>
                </a:cxn>
                <a:cxn ang="0">
                  <a:pos x="22" y="32"/>
                </a:cxn>
                <a:cxn ang="0">
                  <a:pos x="16" y="14"/>
                </a:cxn>
                <a:cxn ang="0">
                  <a:pos x="2" y="1"/>
                </a:cxn>
              </a:cxnLst>
              <a:rect l="0" t="0" r="r" b="b"/>
              <a:pathLst>
                <a:path w="24" h="33">
                  <a:moveTo>
                    <a:pt x="2" y="1"/>
                  </a:moveTo>
                  <a:cubicBezTo>
                    <a:pt x="0" y="2"/>
                    <a:pt x="3" y="10"/>
                    <a:pt x="8" y="19"/>
                  </a:cubicBezTo>
                  <a:cubicBezTo>
                    <a:pt x="13" y="27"/>
                    <a:pt x="19" y="33"/>
                    <a:pt x="22" y="32"/>
                  </a:cubicBezTo>
                  <a:cubicBezTo>
                    <a:pt x="24" y="31"/>
                    <a:pt x="21" y="23"/>
                    <a:pt x="16" y="14"/>
                  </a:cubicBezTo>
                  <a:cubicBezTo>
                    <a:pt x="11" y="6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3" name="Freeform 289"/>
            <p:cNvSpPr>
              <a:spLocks/>
            </p:cNvSpPr>
            <p:nvPr/>
          </p:nvSpPr>
          <p:spPr bwMode="auto">
            <a:xfrm>
              <a:off x="3062" y="247"/>
              <a:ext cx="15" cy="19"/>
            </a:xfrm>
            <a:custGeom>
              <a:avLst/>
              <a:gdLst/>
              <a:ahLst/>
              <a:cxnLst>
                <a:cxn ang="0">
                  <a:pos x="18" y="26"/>
                </a:cxn>
                <a:cxn ang="0">
                  <a:pos x="16" y="11"/>
                </a:cxn>
                <a:cxn ang="0">
                  <a:pos x="3" y="1"/>
                </a:cxn>
                <a:cxn ang="0">
                  <a:pos x="5" y="16"/>
                </a:cxn>
                <a:cxn ang="0">
                  <a:pos x="18" y="26"/>
                </a:cxn>
              </a:cxnLst>
              <a:rect l="0" t="0" r="r" b="b"/>
              <a:pathLst>
                <a:path w="21" h="27">
                  <a:moveTo>
                    <a:pt x="18" y="26"/>
                  </a:moveTo>
                  <a:cubicBezTo>
                    <a:pt x="21" y="24"/>
                    <a:pt x="20" y="17"/>
                    <a:pt x="16" y="11"/>
                  </a:cubicBezTo>
                  <a:cubicBezTo>
                    <a:pt x="12" y="4"/>
                    <a:pt x="6" y="0"/>
                    <a:pt x="3" y="1"/>
                  </a:cubicBezTo>
                  <a:cubicBezTo>
                    <a:pt x="0" y="3"/>
                    <a:pt x="1" y="10"/>
                    <a:pt x="5" y="16"/>
                  </a:cubicBezTo>
                  <a:cubicBezTo>
                    <a:pt x="10" y="23"/>
                    <a:pt x="15" y="27"/>
                    <a:pt x="18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4" name="Freeform 290"/>
            <p:cNvSpPr>
              <a:spLocks/>
            </p:cNvSpPr>
            <p:nvPr/>
          </p:nvSpPr>
          <p:spPr bwMode="auto">
            <a:xfrm>
              <a:off x="3055" y="256"/>
              <a:ext cx="10" cy="11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3" y="1"/>
                </a:cxn>
                <a:cxn ang="0">
                  <a:pos x="2" y="10"/>
                </a:cxn>
                <a:cxn ang="0">
                  <a:pos x="10" y="15"/>
                </a:cxn>
                <a:cxn ang="0">
                  <a:pos x="11" y="6"/>
                </a:cxn>
              </a:cxnLst>
              <a:rect l="0" t="0" r="r" b="b"/>
              <a:pathLst>
                <a:path w="13" h="16">
                  <a:moveTo>
                    <a:pt x="11" y="6"/>
                  </a:moveTo>
                  <a:cubicBezTo>
                    <a:pt x="9" y="2"/>
                    <a:pt x="5" y="0"/>
                    <a:pt x="3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4" y="14"/>
                    <a:pt x="8" y="16"/>
                    <a:pt x="10" y="15"/>
                  </a:cubicBezTo>
                  <a:cubicBezTo>
                    <a:pt x="13" y="14"/>
                    <a:pt x="13" y="10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5" name="Freeform 291"/>
            <p:cNvSpPr>
              <a:spLocks/>
            </p:cNvSpPr>
            <p:nvPr/>
          </p:nvSpPr>
          <p:spPr bwMode="auto">
            <a:xfrm>
              <a:off x="2829" y="317"/>
              <a:ext cx="15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2" y="11"/>
                </a:cxn>
                <a:cxn ang="0">
                  <a:pos x="11" y="0"/>
                </a:cxn>
              </a:cxnLst>
              <a:rect l="0" t="0" r="r" b="b"/>
              <a:pathLst>
                <a:path w="22" h="21">
                  <a:moveTo>
                    <a:pt x="11" y="0"/>
                  </a:moveTo>
                  <a:cubicBezTo>
                    <a:pt x="7" y="4"/>
                    <a:pt x="0" y="21"/>
                    <a:pt x="22" y="11"/>
                  </a:cubicBezTo>
                  <a:cubicBezTo>
                    <a:pt x="22" y="11"/>
                    <a:pt x="13" y="9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6" name="Freeform 292"/>
            <p:cNvSpPr>
              <a:spLocks/>
            </p:cNvSpPr>
            <p:nvPr/>
          </p:nvSpPr>
          <p:spPr bwMode="auto">
            <a:xfrm>
              <a:off x="2819" y="300"/>
              <a:ext cx="11" cy="12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4" y="0"/>
                </a:cxn>
                <a:cxn ang="0">
                  <a:pos x="0" y="17"/>
                </a:cxn>
                <a:cxn ang="0">
                  <a:pos x="16" y="12"/>
                </a:cxn>
                <a:cxn ang="0">
                  <a:pos x="8" y="1"/>
                </a:cxn>
              </a:cxnLst>
              <a:rect l="0" t="0" r="r" b="b"/>
              <a:pathLst>
                <a:path w="16" h="17">
                  <a:moveTo>
                    <a:pt x="8" y="1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4" y="0"/>
                    <a:pt x="6" y="9"/>
                    <a:pt x="0" y="17"/>
                  </a:cubicBezTo>
                  <a:cubicBezTo>
                    <a:pt x="7" y="10"/>
                    <a:pt x="16" y="12"/>
                    <a:pt x="16" y="12"/>
                  </a:cubicBezTo>
                  <a:cubicBezTo>
                    <a:pt x="15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7" name="Freeform 293"/>
            <p:cNvSpPr>
              <a:spLocks/>
            </p:cNvSpPr>
            <p:nvPr/>
          </p:nvSpPr>
          <p:spPr bwMode="auto">
            <a:xfrm>
              <a:off x="2836" y="280"/>
              <a:ext cx="26" cy="44"/>
            </a:xfrm>
            <a:custGeom>
              <a:avLst/>
              <a:gdLst/>
              <a:ahLst/>
              <a:cxnLst>
                <a:cxn ang="0">
                  <a:pos x="25" y="51"/>
                </a:cxn>
                <a:cxn ang="0">
                  <a:pos x="32" y="0"/>
                </a:cxn>
                <a:cxn ang="0">
                  <a:pos x="24" y="13"/>
                </a:cxn>
                <a:cxn ang="0">
                  <a:pos x="10" y="55"/>
                </a:cxn>
                <a:cxn ang="0">
                  <a:pos x="25" y="51"/>
                </a:cxn>
              </a:cxnLst>
              <a:rect l="0" t="0" r="r" b="b"/>
              <a:pathLst>
                <a:path w="37" h="63">
                  <a:moveTo>
                    <a:pt x="25" y="51"/>
                  </a:moveTo>
                  <a:cubicBezTo>
                    <a:pt x="27" y="39"/>
                    <a:pt x="37" y="25"/>
                    <a:pt x="32" y="0"/>
                  </a:cubicBezTo>
                  <a:cubicBezTo>
                    <a:pt x="29" y="4"/>
                    <a:pt x="24" y="13"/>
                    <a:pt x="24" y="13"/>
                  </a:cubicBezTo>
                  <a:cubicBezTo>
                    <a:pt x="21" y="19"/>
                    <a:pt x="0" y="45"/>
                    <a:pt x="10" y="55"/>
                  </a:cubicBezTo>
                  <a:cubicBezTo>
                    <a:pt x="16" y="61"/>
                    <a:pt x="23" y="63"/>
                    <a:pt x="25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8" name="Freeform 294"/>
            <p:cNvSpPr>
              <a:spLocks/>
            </p:cNvSpPr>
            <p:nvPr/>
          </p:nvSpPr>
          <p:spPr bwMode="auto">
            <a:xfrm>
              <a:off x="2799" y="221"/>
              <a:ext cx="81" cy="74"/>
            </a:xfrm>
            <a:custGeom>
              <a:avLst/>
              <a:gdLst/>
              <a:ahLst/>
              <a:cxnLst>
                <a:cxn ang="0">
                  <a:pos x="40" y="92"/>
                </a:cxn>
                <a:cxn ang="0">
                  <a:pos x="116" y="0"/>
                </a:cxn>
                <a:cxn ang="0">
                  <a:pos x="59" y="19"/>
                </a:cxn>
                <a:cxn ang="0">
                  <a:pos x="10" y="84"/>
                </a:cxn>
                <a:cxn ang="0">
                  <a:pos x="40" y="92"/>
                </a:cxn>
              </a:cxnLst>
              <a:rect l="0" t="0" r="r" b="b"/>
              <a:pathLst>
                <a:path w="116" h="106">
                  <a:moveTo>
                    <a:pt x="40" y="92"/>
                  </a:moveTo>
                  <a:cubicBezTo>
                    <a:pt x="76" y="60"/>
                    <a:pt x="115" y="2"/>
                    <a:pt x="116" y="0"/>
                  </a:cubicBezTo>
                  <a:cubicBezTo>
                    <a:pt x="93" y="12"/>
                    <a:pt x="59" y="19"/>
                    <a:pt x="59" y="19"/>
                  </a:cubicBezTo>
                  <a:cubicBezTo>
                    <a:pt x="46" y="36"/>
                    <a:pt x="14" y="77"/>
                    <a:pt x="10" y="84"/>
                  </a:cubicBezTo>
                  <a:cubicBezTo>
                    <a:pt x="0" y="106"/>
                    <a:pt x="23" y="106"/>
                    <a:pt x="40" y="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39" name="Freeform 295"/>
            <p:cNvSpPr>
              <a:spLocks/>
            </p:cNvSpPr>
            <p:nvPr/>
          </p:nvSpPr>
          <p:spPr bwMode="auto">
            <a:xfrm>
              <a:off x="2845" y="326"/>
              <a:ext cx="17" cy="1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10"/>
                </a:cxn>
                <a:cxn ang="0">
                  <a:pos x="6" y="23"/>
                </a:cxn>
                <a:cxn ang="0">
                  <a:pos x="16" y="19"/>
                </a:cxn>
                <a:cxn ang="0">
                  <a:pos x="24" y="16"/>
                </a:cxn>
                <a:cxn ang="0">
                  <a:pos x="6" y="0"/>
                </a:cxn>
              </a:cxnLst>
              <a:rect l="0" t="0" r="r" b="b"/>
              <a:pathLst>
                <a:path w="24" h="23">
                  <a:moveTo>
                    <a:pt x="6" y="0"/>
                  </a:moveTo>
                  <a:cubicBezTo>
                    <a:pt x="0" y="0"/>
                    <a:pt x="3" y="5"/>
                    <a:pt x="6" y="10"/>
                  </a:cubicBezTo>
                  <a:cubicBezTo>
                    <a:pt x="8" y="15"/>
                    <a:pt x="6" y="19"/>
                    <a:pt x="6" y="23"/>
                  </a:cubicBezTo>
                  <a:cubicBezTo>
                    <a:pt x="9" y="19"/>
                    <a:pt x="12" y="18"/>
                    <a:pt x="16" y="19"/>
                  </a:cubicBezTo>
                  <a:cubicBezTo>
                    <a:pt x="20" y="20"/>
                    <a:pt x="24" y="20"/>
                    <a:pt x="24" y="16"/>
                  </a:cubicBezTo>
                  <a:cubicBezTo>
                    <a:pt x="20" y="4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0" name="Freeform 296"/>
            <p:cNvSpPr>
              <a:spLocks/>
            </p:cNvSpPr>
            <p:nvPr/>
          </p:nvSpPr>
          <p:spPr bwMode="auto">
            <a:xfrm>
              <a:off x="2810" y="292"/>
              <a:ext cx="12" cy="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7" y="8"/>
                </a:cxn>
                <a:cxn ang="0">
                  <a:pos x="3" y="0"/>
                </a:cxn>
              </a:cxnLst>
              <a:rect l="0" t="0" r="r" b="b"/>
              <a:pathLst>
                <a:path w="17" h="24">
                  <a:moveTo>
                    <a:pt x="3" y="0"/>
                  </a:moveTo>
                  <a:cubicBezTo>
                    <a:pt x="1" y="5"/>
                    <a:pt x="0" y="24"/>
                    <a:pt x="17" y="8"/>
                  </a:cubicBezTo>
                  <a:cubicBezTo>
                    <a:pt x="17" y="8"/>
                    <a:pt x="8" y="8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1" name="Freeform 297"/>
            <p:cNvSpPr>
              <a:spLocks/>
            </p:cNvSpPr>
            <p:nvPr/>
          </p:nvSpPr>
          <p:spPr bwMode="auto">
            <a:xfrm>
              <a:off x="2869" y="275"/>
              <a:ext cx="18" cy="54"/>
            </a:xfrm>
            <a:custGeom>
              <a:avLst/>
              <a:gdLst/>
              <a:ahLst/>
              <a:cxnLst>
                <a:cxn ang="0">
                  <a:pos x="20" y="53"/>
                </a:cxn>
                <a:cxn ang="0">
                  <a:pos x="14" y="0"/>
                </a:cxn>
                <a:cxn ang="0">
                  <a:pos x="1" y="24"/>
                </a:cxn>
                <a:cxn ang="0">
                  <a:pos x="10" y="75"/>
                </a:cxn>
                <a:cxn ang="0">
                  <a:pos x="20" y="53"/>
                </a:cxn>
              </a:cxnLst>
              <a:rect l="0" t="0" r="r" b="b"/>
              <a:pathLst>
                <a:path w="25" h="78">
                  <a:moveTo>
                    <a:pt x="20" y="53"/>
                  </a:moveTo>
                  <a:cubicBezTo>
                    <a:pt x="16" y="32"/>
                    <a:pt x="14" y="2"/>
                    <a:pt x="14" y="0"/>
                  </a:cubicBezTo>
                  <a:cubicBezTo>
                    <a:pt x="14" y="0"/>
                    <a:pt x="5" y="20"/>
                    <a:pt x="1" y="24"/>
                  </a:cubicBezTo>
                  <a:cubicBezTo>
                    <a:pt x="0" y="28"/>
                    <a:pt x="0" y="69"/>
                    <a:pt x="10" y="75"/>
                  </a:cubicBezTo>
                  <a:cubicBezTo>
                    <a:pt x="16" y="78"/>
                    <a:pt x="25" y="74"/>
                    <a:pt x="20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2" name="Freeform 298"/>
            <p:cNvSpPr>
              <a:spLocks/>
            </p:cNvSpPr>
            <p:nvPr/>
          </p:nvSpPr>
          <p:spPr bwMode="auto">
            <a:xfrm>
              <a:off x="2877" y="334"/>
              <a:ext cx="19" cy="14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2" y="16"/>
                </a:cxn>
                <a:cxn ang="0">
                  <a:pos x="24" y="20"/>
                </a:cxn>
                <a:cxn ang="0">
                  <a:pos x="24" y="10"/>
                </a:cxn>
                <a:cxn ang="0">
                  <a:pos x="23" y="1"/>
                </a:cxn>
                <a:cxn ang="0">
                  <a:pos x="2" y="13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0" y="17"/>
                    <a:pt x="6" y="17"/>
                    <a:pt x="12" y="16"/>
                  </a:cubicBezTo>
                  <a:cubicBezTo>
                    <a:pt x="18" y="16"/>
                    <a:pt x="21" y="19"/>
                    <a:pt x="24" y="20"/>
                  </a:cubicBezTo>
                  <a:cubicBezTo>
                    <a:pt x="21" y="16"/>
                    <a:pt x="22" y="14"/>
                    <a:pt x="24" y="10"/>
                  </a:cubicBezTo>
                  <a:cubicBezTo>
                    <a:pt x="26" y="6"/>
                    <a:pt x="27" y="2"/>
                    <a:pt x="23" y="1"/>
                  </a:cubicBezTo>
                  <a:cubicBezTo>
                    <a:pt x="11" y="0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3" name="Freeform 299"/>
            <p:cNvSpPr>
              <a:spLocks/>
            </p:cNvSpPr>
            <p:nvPr/>
          </p:nvSpPr>
          <p:spPr bwMode="auto">
            <a:xfrm>
              <a:off x="2880" y="233"/>
              <a:ext cx="16" cy="83"/>
            </a:xfrm>
            <a:custGeom>
              <a:avLst/>
              <a:gdLst/>
              <a:ahLst/>
              <a:cxnLst>
                <a:cxn ang="0">
                  <a:pos x="3" y="52"/>
                </a:cxn>
                <a:cxn ang="0">
                  <a:pos x="11" y="116"/>
                </a:cxn>
                <a:cxn ang="0">
                  <a:pos x="19" y="0"/>
                </a:cxn>
                <a:cxn ang="0">
                  <a:pos x="3" y="52"/>
                </a:cxn>
              </a:cxnLst>
              <a:rect l="0" t="0" r="r" b="b"/>
              <a:pathLst>
                <a:path w="23" h="118">
                  <a:moveTo>
                    <a:pt x="3" y="52"/>
                  </a:moveTo>
                  <a:cubicBezTo>
                    <a:pt x="0" y="69"/>
                    <a:pt x="9" y="118"/>
                    <a:pt x="11" y="116"/>
                  </a:cubicBezTo>
                  <a:cubicBezTo>
                    <a:pt x="23" y="93"/>
                    <a:pt x="19" y="0"/>
                    <a:pt x="19" y="0"/>
                  </a:cubicBezTo>
                  <a:cubicBezTo>
                    <a:pt x="14" y="4"/>
                    <a:pt x="6" y="35"/>
                    <a:pt x="3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4" name="Freeform 300"/>
            <p:cNvSpPr>
              <a:spLocks/>
            </p:cNvSpPr>
            <p:nvPr/>
          </p:nvSpPr>
          <p:spPr bwMode="auto">
            <a:xfrm>
              <a:off x="2852" y="291"/>
              <a:ext cx="16" cy="41"/>
            </a:xfrm>
            <a:custGeom>
              <a:avLst/>
              <a:gdLst/>
              <a:ahLst/>
              <a:cxnLst>
                <a:cxn ang="0">
                  <a:pos x="21" y="48"/>
                </a:cxn>
                <a:cxn ang="0">
                  <a:pos x="20" y="7"/>
                </a:cxn>
                <a:cxn ang="0">
                  <a:pos x="16" y="5"/>
                </a:cxn>
                <a:cxn ang="0">
                  <a:pos x="4" y="45"/>
                </a:cxn>
                <a:cxn ang="0">
                  <a:pos x="21" y="48"/>
                </a:cxn>
              </a:cxnLst>
              <a:rect l="0" t="0" r="r" b="b"/>
              <a:pathLst>
                <a:path w="22" h="58">
                  <a:moveTo>
                    <a:pt x="21" y="48"/>
                  </a:moveTo>
                  <a:cubicBezTo>
                    <a:pt x="22" y="40"/>
                    <a:pt x="19" y="14"/>
                    <a:pt x="20" y="7"/>
                  </a:cubicBezTo>
                  <a:cubicBezTo>
                    <a:pt x="20" y="0"/>
                    <a:pt x="18" y="3"/>
                    <a:pt x="16" y="5"/>
                  </a:cubicBezTo>
                  <a:cubicBezTo>
                    <a:pt x="14" y="7"/>
                    <a:pt x="0" y="29"/>
                    <a:pt x="4" y="45"/>
                  </a:cubicBezTo>
                  <a:cubicBezTo>
                    <a:pt x="5" y="49"/>
                    <a:pt x="19" y="58"/>
                    <a:pt x="21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5" name="Freeform 301"/>
            <p:cNvSpPr>
              <a:spLocks/>
            </p:cNvSpPr>
            <p:nvPr/>
          </p:nvSpPr>
          <p:spPr bwMode="auto">
            <a:xfrm>
              <a:off x="2863" y="341"/>
              <a:ext cx="10" cy="1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1" y="17"/>
                </a:cxn>
                <a:cxn ang="0">
                  <a:pos x="15" y="8"/>
                </a:cxn>
                <a:cxn ang="0">
                  <a:pos x="4" y="0"/>
                </a:cxn>
              </a:cxnLst>
              <a:rect l="0" t="0" r="r" b="b"/>
              <a:pathLst>
                <a:path w="15" h="17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5" y="8"/>
                    <a:pt x="1" y="17"/>
                  </a:cubicBezTo>
                  <a:cubicBezTo>
                    <a:pt x="6" y="9"/>
                    <a:pt x="15" y="8"/>
                    <a:pt x="15" y="8"/>
                  </a:cubicBezTo>
                  <a:cubicBezTo>
                    <a:pt x="12" y="2"/>
                    <a:pt x="8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6" name="Freeform 302"/>
            <p:cNvSpPr>
              <a:spLocks/>
            </p:cNvSpPr>
            <p:nvPr/>
          </p:nvSpPr>
          <p:spPr bwMode="auto">
            <a:xfrm>
              <a:off x="2795" y="287"/>
              <a:ext cx="13" cy="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8"/>
                </a:cxn>
                <a:cxn ang="0">
                  <a:pos x="4" y="0"/>
                </a:cxn>
              </a:cxnLst>
              <a:rect l="0" t="0" r="r" b="b"/>
              <a:pathLst>
                <a:path w="18" h="24">
                  <a:moveTo>
                    <a:pt x="4" y="0"/>
                  </a:moveTo>
                  <a:cubicBezTo>
                    <a:pt x="1" y="5"/>
                    <a:pt x="0" y="24"/>
                    <a:pt x="18" y="8"/>
                  </a:cubicBezTo>
                  <a:cubicBezTo>
                    <a:pt x="18" y="8"/>
                    <a:pt x="8" y="8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7" name="Freeform 303"/>
            <p:cNvSpPr>
              <a:spLocks/>
            </p:cNvSpPr>
            <p:nvPr/>
          </p:nvSpPr>
          <p:spPr bwMode="auto">
            <a:xfrm>
              <a:off x="2738" y="239"/>
              <a:ext cx="17" cy="23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22" y="1"/>
                </a:cxn>
                <a:cxn ang="0">
                  <a:pos x="8" y="14"/>
                </a:cxn>
                <a:cxn ang="0">
                  <a:pos x="2" y="32"/>
                </a:cxn>
                <a:cxn ang="0">
                  <a:pos x="16" y="19"/>
                </a:cxn>
              </a:cxnLst>
              <a:rect l="0" t="0" r="r" b="b"/>
              <a:pathLst>
                <a:path w="24" h="33">
                  <a:moveTo>
                    <a:pt x="16" y="19"/>
                  </a:moveTo>
                  <a:cubicBezTo>
                    <a:pt x="21" y="10"/>
                    <a:pt x="24" y="2"/>
                    <a:pt x="22" y="1"/>
                  </a:cubicBezTo>
                  <a:cubicBezTo>
                    <a:pt x="19" y="0"/>
                    <a:pt x="13" y="6"/>
                    <a:pt x="8" y="14"/>
                  </a:cubicBezTo>
                  <a:cubicBezTo>
                    <a:pt x="3" y="23"/>
                    <a:pt x="0" y="31"/>
                    <a:pt x="2" y="32"/>
                  </a:cubicBezTo>
                  <a:cubicBezTo>
                    <a:pt x="5" y="33"/>
                    <a:pt x="11" y="27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8" name="Freeform 304"/>
            <p:cNvSpPr>
              <a:spLocks/>
            </p:cNvSpPr>
            <p:nvPr/>
          </p:nvSpPr>
          <p:spPr bwMode="auto">
            <a:xfrm>
              <a:off x="2794" y="209"/>
              <a:ext cx="86" cy="2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124" y="14"/>
                </a:cxn>
                <a:cxn ang="0">
                  <a:pos x="111" y="11"/>
                </a:cxn>
                <a:cxn ang="0">
                  <a:pos x="6" y="30"/>
                </a:cxn>
                <a:cxn ang="0">
                  <a:pos x="29" y="38"/>
                </a:cxn>
              </a:cxnLst>
              <a:rect l="0" t="0" r="r" b="b"/>
              <a:pathLst>
                <a:path w="124" h="40">
                  <a:moveTo>
                    <a:pt x="29" y="38"/>
                  </a:moveTo>
                  <a:cubicBezTo>
                    <a:pt x="49" y="36"/>
                    <a:pt x="93" y="30"/>
                    <a:pt x="124" y="14"/>
                  </a:cubicBezTo>
                  <a:cubicBezTo>
                    <a:pt x="119" y="12"/>
                    <a:pt x="115" y="11"/>
                    <a:pt x="111" y="11"/>
                  </a:cubicBezTo>
                  <a:cubicBezTo>
                    <a:pt x="100" y="9"/>
                    <a:pt x="32" y="0"/>
                    <a:pt x="6" y="30"/>
                  </a:cubicBezTo>
                  <a:cubicBezTo>
                    <a:pt x="0" y="38"/>
                    <a:pt x="9" y="40"/>
                    <a:pt x="29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49" name="Freeform 305"/>
            <p:cNvSpPr>
              <a:spLocks/>
            </p:cNvSpPr>
            <p:nvPr/>
          </p:nvSpPr>
          <p:spPr bwMode="auto">
            <a:xfrm>
              <a:off x="2786" y="235"/>
              <a:ext cx="50" cy="46"/>
            </a:xfrm>
            <a:custGeom>
              <a:avLst/>
              <a:gdLst/>
              <a:ahLst/>
              <a:cxnLst>
                <a:cxn ang="0">
                  <a:pos x="37" y="45"/>
                </a:cxn>
                <a:cxn ang="0">
                  <a:pos x="71" y="0"/>
                </a:cxn>
                <a:cxn ang="0">
                  <a:pos x="42" y="5"/>
                </a:cxn>
                <a:cxn ang="0">
                  <a:pos x="11" y="33"/>
                </a:cxn>
                <a:cxn ang="0">
                  <a:pos x="8" y="63"/>
                </a:cxn>
                <a:cxn ang="0">
                  <a:pos x="37" y="45"/>
                </a:cxn>
              </a:cxnLst>
              <a:rect l="0" t="0" r="r" b="b"/>
              <a:pathLst>
                <a:path w="71" h="66">
                  <a:moveTo>
                    <a:pt x="37" y="45"/>
                  </a:moveTo>
                  <a:cubicBezTo>
                    <a:pt x="49" y="31"/>
                    <a:pt x="70" y="3"/>
                    <a:pt x="71" y="0"/>
                  </a:cubicBezTo>
                  <a:cubicBezTo>
                    <a:pt x="69" y="0"/>
                    <a:pt x="42" y="5"/>
                    <a:pt x="42" y="5"/>
                  </a:cubicBezTo>
                  <a:cubicBezTo>
                    <a:pt x="42" y="5"/>
                    <a:pt x="21" y="22"/>
                    <a:pt x="11" y="33"/>
                  </a:cubicBezTo>
                  <a:cubicBezTo>
                    <a:pt x="2" y="44"/>
                    <a:pt x="0" y="59"/>
                    <a:pt x="8" y="63"/>
                  </a:cubicBezTo>
                  <a:cubicBezTo>
                    <a:pt x="17" y="66"/>
                    <a:pt x="26" y="58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0" name="Freeform 306"/>
            <p:cNvSpPr>
              <a:spLocks/>
            </p:cNvSpPr>
            <p:nvPr/>
          </p:nvSpPr>
          <p:spPr bwMode="auto">
            <a:xfrm>
              <a:off x="2826" y="263"/>
              <a:ext cx="36" cy="42"/>
            </a:xfrm>
            <a:custGeom>
              <a:avLst/>
              <a:gdLst/>
              <a:ahLst/>
              <a:cxnLst>
                <a:cxn ang="0">
                  <a:pos x="47" y="5"/>
                </a:cxn>
                <a:cxn ang="0">
                  <a:pos x="19" y="59"/>
                </a:cxn>
                <a:cxn ang="0">
                  <a:pos x="26" y="55"/>
                </a:cxn>
                <a:cxn ang="0">
                  <a:pos x="51" y="0"/>
                </a:cxn>
                <a:cxn ang="0">
                  <a:pos x="47" y="5"/>
                </a:cxn>
              </a:cxnLst>
              <a:rect l="0" t="0" r="r" b="b"/>
              <a:pathLst>
                <a:path w="51" h="61">
                  <a:moveTo>
                    <a:pt x="47" y="5"/>
                  </a:moveTo>
                  <a:cubicBezTo>
                    <a:pt x="43" y="9"/>
                    <a:pt x="0" y="31"/>
                    <a:pt x="19" y="59"/>
                  </a:cubicBezTo>
                  <a:cubicBezTo>
                    <a:pt x="21" y="61"/>
                    <a:pt x="24" y="58"/>
                    <a:pt x="26" y="55"/>
                  </a:cubicBezTo>
                  <a:cubicBezTo>
                    <a:pt x="28" y="51"/>
                    <a:pt x="50" y="21"/>
                    <a:pt x="51" y="0"/>
                  </a:cubicBezTo>
                  <a:cubicBezTo>
                    <a:pt x="48" y="3"/>
                    <a:pt x="47" y="5"/>
                    <a:pt x="4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1" name="Freeform 307"/>
            <p:cNvSpPr>
              <a:spLocks/>
            </p:cNvSpPr>
            <p:nvPr/>
          </p:nvSpPr>
          <p:spPr bwMode="auto">
            <a:xfrm>
              <a:off x="2860" y="231"/>
              <a:ext cx="32" cy="62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3" y="60"/>
                </a:cxn>
                <a:cxn ang="0">
                  <a:pos x="5" y="87"/>
                </a:cxn>
                <a:cxn ang="0">
                  <a:pos x="18" y="73"/>
                </a:cxn>
                <a:cxn ang="0">
                  <a:pos x="44" y="0"/>
                </a:cxn>
                <a:cxn ang="0">
                  <a:pos x="39" y="5"/>
                </a:cxn>
                <a:cxn ang="0">
                  <a:pos x="6" y="38"/>
                </a:cxn>
              </a:cxnLst>
              <a:rect l="0" t="0" r="r" b="b"/>
              <a:pathLst>
                <a:path w="45" h="89">
                  <a:moveTo>
                    <a:pt x="6" y="38"/>
                  </a:moveTo>
                  <a:cubicBezTo>
                    <a:pt x="7" y="39"/>
                    <a:pt x="10" y="51"/>
                    <a:pt x="3" y="60"/>
                  </a:cubicBezTo>
                  <a:cubicBezTo>
                    <a:pt x="0" y="64"/>
                    <a:pt x="0" y="82"/>
                    <a:pt x="5" y="87"/>
                  </a:cubicBezTo>
                  <a:cubicBezTo>
                    <a:pt x="9" y="89"/>
                    <a:pt x="15" y="78"/>
                    <a:pt x="18" y="73"/>
                  </a:cubicBezTo>
                  <a:cubicBezTo>
                    <a:pt x="21" y="68"/>
                    <a:pt x="45" y="23"/>
                    <a:pt x="44" y="0"/>
                  </a:cubicBezTo>
                  <a:cubicBezTo>
                    <a:pt x="41" y="3"/>
                    <a:pt x="39" y="5"/>
                    <a:pt x="39" y="5"/>
                  </a:cubicBezTo>
                  <a:cubicBezTo>
                    <a:pt x="35" y="9"/>
                    <a:pt x="8" y="36"/>
                    <a:pt x="6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2" name="Freeform 308"/>
            <p:cNvSpPr>
              <a:spLocks/>
            </p:cNvSpPr>
            <p:nvPr/>
          </p:nvSpPr>
          <p:spPr bwMode="auto">
            <a:xfrm>
              <a:off x="2746" y="247"/>
              <a:ext cx="14" cy="19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3" y="26"/>
                </a:cxn>
                <a:cxn ang="0">
                  <a:pos x="15" y="16"/>
                </a:cxn>
                <a:cxn ang="0">
                  <a:pos x="18" y="1"/>
                </a:cxn>
                <a:cxn ang="0">
                  <a:pos x="5" y="11"/>
                </a:cxn>
              </a:cxnLst>
              <a:rect l="0" t="0" r="r" b="b"/>
              <a:pathLst>
                <a:path w="21" h="27">
                  <a:moveTo>
                    <a:pt x="5" y="11"/>
                  </a:moveTo>
                  <a:cubicBezTo>
                    <a:pt x="1" y="17"/>
                    <a:pt x="0" y="24"/>
                    <a:pt x="3" y="26"/>
                  </a:cubicBezTo>
                  <a:cubicBezTo>
                    <a:pt x="6" y="27"/>
                    <a:pt x="11" y="23"/>
                    <a:pt x="15" y="16"/>
                  </a:cubicBezTo>
                  <a:cubicBezTo>
                    <a:pt x="20" y="10"/>
                    <a:pt x="21" y="3"/>
                    <a:pt x="18" y="1"/>
                  </a:cubicBezTo>
                  <a:cubicBezTo>
                    <a:pt x="15" y="0"/>
                    <a:pt x="9" y="4"/>
                    <a:pt x="5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3" name="Freeform 309"/>
            <p:cNvSpPr>
              <a:spLocks/>
            </p:cNvSpPr>
            <p:nvPr/>
          </p:nvSpPr>
          <p:spPr bwMode="auto">
            <a:xfrm>
              <a:off x="2781" y="281"/>
              <a:ext cx="11" cy="1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6" y="5"/>
                </a:cxn>
                <a:cxn ang="0">
                  <a:pos x="1" y="0"/>
                </a:cxn>
              </a:cxnLst>
              <a:rect l="0" t="0" r="r" b="b"/>
              <a:pathLst>
                <a:path w="16" h="23">
                  <a:moveTo>
                    <a:pt x="1" y="0"/>
                  </a:moveTo>
                  <a:cubicBezTo>
                    <a:pt x="0" y="5"/>
                    <a:pt x="1" y="23"/>
                    <a:pt x="16" y="5"/>
                  </a:cubicBezTo>
                  <a:cubicBezTo>
                    <a:pt x="16" y="5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4" name="Freeform 310"/>
            <p:cNvSpPr>
              <a:spLocks/>
            </p:cNvSpPr>
            <p:nvPr/>
          </p:nvSpPr>
          <p:spPr bwMode="auto">
            <a:xfrm>
              <a:off x="2741" y="272"/>
              <a:ext cx="21" cy="15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9" y="10"/>
                </a:cxn>
                <a:cxn ang="0">
                  <a:pos x="14" y="22"/>
                </a:cxn>
                <a:cxn ang="0">
                  <a:pos x="22" y="15"/>
                </a:cxn>
                <a:cxn ang="0">
                  <a:pos x="29" y="10"/>
                </a:cxn>
                <a:cxn ang="0">
                  <a:pos x="6" y="1"/>
                </a:cxn>
              </a:cxnLst>
              <a:rect l="0" t="0" r="r" b="b"/>
              <a:pathLst>
                <a:path w="30" h="22">
                  <a:moveTo>
                    <a:pt x="6" y="1"/>
                  </a:moveTo>
                  <a:cubicBezTo>
                    <a:pt x="0" y="2"/>
                    <a:pt x="5" y="7"/>
                    <a:pt x="9" y="10"/>
                  </a:cubicBezTo>
                  <a:cubicBezTo>
                    <a:pt x="14" y="14"/>
                    <a:pt x="13" y="19"/>
                    <a:pt x="14" y="22"/>
                  </a:cubicBezTo>
                  <a:cubicBezTo>
                    <a:pt x="15" y="17"/>
                    <a:pt x="18" y="16"/>
                    <a:pt x="22" y="15"/>
                  </a:cubicBezTo>
                  <a:cubicBezTo>
                    <a:pt x="26" y="15"/>
                    <a:pt x="30" y="13"/>
                    <a:pt x="29" y="10"/>
                  </a:cubicBezTo>
                  <a:cubicBezTo>
                    <a:pt x="20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5" name="Freeform 311"/>
            <p:cNvSpPr>
              <a:spLocks/>
            </p:cNvSpPr>
            <p:nvPr/>
          </p:nvSpPr>
          <p:spPr bwMode="auto">
            <a:xfrm>
              <a:off x="2764" y="237"/>
              <a:ext cx="47" cy="34"/>
            </a:xfrm>
            <a:custGeom>
              <a:avLst/>
              <a:gdLst/>
              <a:ahLst/>
              <a:cxnLst>
                <a:cxn ang="0">
                  <a:pos x="68" y="2"/>
                </a:cxn>
                <a:cxn ang="0">
                  <a:pos x="42" y="0"/>
                </a:cxn>
                <a:cxn ang="0">
                  <a:pos x="18" y="19"/>
                </a:cxn>
                <a:cxn ang="0">
                  <a:pos x="9" y="40"/>
                </a:cxn>
                <a:cxn ang="0">
                  <a:pos x="68" y="2"/>
                </a:cxn>
              </a:cxnLst>
              <a:rect l="0" t="0" r="r" b="b"/>
              <a:pathLst>
                <a:path w="68" h="48">
                  <a:moveTo>
                    <a:pt x="68" y="2"/>
                  </a:moveTo>
                  <a:cubicBezTo>
                    <a:pt x="59" y="1"/>
                    <a:pt x="42" y="0"/>
                    <a:pt x="42" y="0"/>
                  </a:cubicBezTo>
                  <a:cubicBezTo>
                    <a:pt x="42" y="0"/>
                    <a:pt x="29" y="10"/>
                    <a:pt x="18" y="19"/>
                  </a:cubicBezTo>
                  <a:cubicBezTo>
                    <a:pt x="7" y="28"/>
                    <a:pt x="0" y="36"/>
                    <a:pt x="9" y="40"/>
                  </a:cubicBezTo>
                  <a:cubicBezTo>
                    <a:pt x="31" y="48"/>
                    <a:pt x="63" y="8"/>
                    <a:pt x="68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6" name="Freeform 312"/>
            <p:cNvSpPr>
              <a:spLocks/>
            </p:cNvSpPr>
            <p:nvPr/>
          </p:nvSpPr>
          <p:spPr bwMode="auto">
            <a:xfrm>
              <a:off x="2758" y="256"/>
              <a:ext cx="9" cy="1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" y="6"/>
                </a:cxn>
                <a:cxn ang="0">
                  <a:pos x="3" y="15"/>
                </a:cxn>
                <a:cxn ang="0">
                  <a:pos x="11" y="10"/>
                </a:cxn>
                <a:cxn ang="0">
                  <a:pos x="10" y="1"/>
                </a:cxn>
              </a:cxnLst>
              <a:rect l="0" t="0" r="r" b="b"/>
              <a:pathLst>
                <a:path w="13" h="16">
                  <a:moveTo>
                    <a:pt x="10" y="1"/>
                  </a:moveTo>
                  <a:cubicBezTo>
                    <a:pt x="8" y="0"/>
                    <a:pt x="4" y="2"/>
                    <a:pt x="2" y="6"/>
                  </a:cubicBezTo>
                  <a:cubicBezTo>
                    <a:pt x="0" y="10"/>
                    <a:pt x="0" y="14"/>
                    <a:pt x="3" y="15"/>
                  </a:cubicBezTo>
                  <a:cubicBezTo>
                    <a:pt x="5" y="16"/>
                    <a:pt x="9" y="14"/>
                    <a:pt x="11" y="10"/>
                  </a:cubicBezTo>
                  <a:cubicBezTo>
                    <a:pt x="13" y="7"/>
                    <a:pt x="12" y="3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7" name="Freeform 313"/>
            <p:cNvSpPr>
              <a:spLocks/>
            </p:cNvSpPr>
            <p:nvPr/>
          </p:nvSpPr>
          <p:spPr bwMode="auto">
            <a:xfrm>
              <a:off x="2765" y="276"/>
              <a:ext cx="12" cy="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7" y="5"/>
                </a:cxn>
                <a:cxn ang="0">
                  <a:pos x="2" y="0"/>
                </a:cxn>
              </a:cxnLst>
              <a:rect l="0" t="0" r="r" b="b"/>
              <a:pathLst>
                <a:path w="17" h="24">
                  <a:moveTo>
                    <a:pt x="2" y="0"/>
                  </a:moveTo>
                  <a:cubicBezTo>
                    <a:pt x="0" y="5"/>
                    <a:pt x="2" y="24"/>
                    <a:pt x="17" y="5"/>
                  </a:cubicBezTo>
                  <a:cubicBezTo>
                    <a:pt x="17" y="5"/>
                    <a:pt x="8" y="7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8" name="Freeform 314"/>
            <p:cNvSpPr>
              <a:spLocks/>
            </p:cNvSpPr>
            <p:nvPr/>
          </p:nvSpPr>
          <p:spPr bwMode="auto">
            <a:xfrm>
              <a:off x="3012" y="237"/>
              <a:ext cx="47" cy="34"/>
            </a:xfrm>
            <a:custGeom>
              <a:avLst/>
              <a:gdLst/>
              <a:ahLst/>
              <a:cxnLst>
                <a:cxn ang="0">
                  <a:pos x="59" y="40"/>
                </a:cxn>
                <a:cxn ang="0">
                  <a:pos x="50" y="19"/>
                </a:cxn>
                <a:cxn ang="0">
                  <a:pos x="26" y="0"/>
                </a:cxn>
                <a:cxn ang="0">
                  <a:pos x="0" y="2"/>
                </a:cxn>
                <a:cxn ang="0">
                  <a:pos x="59" y="40"/>
                </a:cxn>
              </a:cxnLst>
              <a:rect l="0" t="0" r="r" b="b"/>
              <a:pathLst>
                <a:path w="68" h="48">
                  <a:moveTo>
                    <a:pt x="59" y="40"/>
                  </a:moveTo>
                  <a:cubicBezTo>
                    <a:pt x="68" y="36"/>
                    <a:pt x="61" y="28"/>
                    <a:pt x="50" y="19"/>
                  </a:cubicBezTo>
                  <a:cubicBezTo>
                    <a:pt x="39" y="10"/>
                    <a:pt x="26" y="0"/>
                    <a:pt x="26" y="0"/>
                  </a:cubicBezTo>
                  <a:cubicBezTo>
                    <a:pt x="26" y="0"/>
                    <a:pt x="9" y="1"/>
                    <a:pt x="0" y="2"/>
                  </a:cubicBezTo>
                  <a:cubicBezTo>
                    <a:pt x="5" y="8"/>
                    <a:pt x="37" y="48"/>
                    <a:pt x="59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59" name="Freeform 315"/>
            <p:cNvSpPr>
              <a:spLocks/>
            </p:cNvSpPr>
            <p:nvPr/>
          </p:nvSpPr>
          <p:spPr bwMode="auto">
            <a:xfrm>
              <a:off x="3015" y="287"/>
              <a:ext cx="13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4" y="0"/>
                </a:cxn>
                <a:cxn ang="0">
                  <a:pos x="0" y="8"/>
                </a:cxn>
              </a:cxnLst>
              <a:rect l="0" t="0" r="r" b="b"/>
              <a:pathLst>
                <a:path w="18" h="24">
                  <a:moveTo>
                    <a:pt x="0" y="8"/>
                  </a:moveTo>
                  <a:cubicBezTo>
                    <a:pt x="18" y="24"/>
                    <a:pt x="17" y="5"/>
                    <a:pt x="14" y="0"/>
                  </a:cubicBezTo>
                  <a:cubicBezTo>
                    <a:pt x="10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0" name="Freeform 316"/>
            <p:cNvSpPr>
              <a:spLocks/>
            </p:cNvSpPr>
            <p:nvPr/>
          </p:nvSpPr>
          <p:spPr bwMode="auto">
            <a:xfrm>
              <a:off x="2987" y="235"/>
              <a:ext cx="50" cy="46"/>
            </a:xfrm>
            <a:custGeom>
              <a:avLst/>
              <a:gdLst/>
              <a:ahLst/>
              <a:cxnLst>
                <a:cxn ang="0">
                  <a:pos x="60" y="33"/>
                </a:cxn>
                <a:cxn ang="0">
                  <a:pos x="29" y="5"/>
                </a:cxn>
                <a:cxn ang="0">
                  <a:pos x="0" y="0"/>
                </a:cxn>
                <a:cxn ang="0">
                  <a:pos x="34" y="45"/>
                </a:cxn>
                <a:cxn ang="0">
                  <a:pos x="62" y="63"/>
                </a:cxn>
                <a:cxn ang="0">
                  <a:pos x="60" y="33"/>
                </a:cxn>
              </a:cxnLst>
              <a:rect l="0" t="0" r="r" b="b"/>
              <a:pathLst>
                <a:path w="71" h="66">
                  <a:moveTo>
                    <a:pt x="60" y="33"/>
                  </a:moveTo>
                  <a:cubicBezTo>
                    <a:pt x="49" y="22"/>
                    <a:pt x="29" y="5"/>
                    <a:pt x="29" y="5"/>
                  </a:cubicBezTo>
                  <a:cubicBezTo>
                    <a:pt x="29" y="5"/>
                    <a:pt x="2" y="0"/>
                    <a:pt x="0" y="0"/>
                  </a:cubicBezTo>
                  <a:cubicBezTo>
                    <a:pt x="1" y="3"/>
                    <a:pt x="22" y="31"/>
                    <a:pt x="34" y="45"/>
                  </a:cubicBezTo>
                  <a:cubicBezTo>
                    <a:pt x="45" y="58"/>
                    <a:pt x="54" y="66"/>
                    <a:pt x="62" y="63"/>
                  </a:cubicBezTo>
                  <a:cubicBezTo>
                    <a:pt x="71" y="59"/>
                    <a:pt x="69" y="44"/>
                    <a:pt x="60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1" name="Freeform 317"/>
            <p:cNvSpPr>
              <a:spLocks/>
            </p:cNvSpPr>
            <p:nvPr/>
          </p:nvSpPr>
          <p:spPr bwMode="auto">
            <a:xfrm>
              <a:off x="3001" y="292"/>
              <a:ext cx="12" cy="17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4" y="0"/>
                </a:cxn>
                <a:cxn ang="0">
                  <a:pos x="0" y="8"/>
                </a:cxn>
              </a:cxnLst>
              <a:rect l="0" t="0" r="r" b="b"/>
              <a:pathLst>
                <a:path w="17" h="24">
                  <a:moveTo>
                    <a:pt x="0" y="8"/>
                  </a:moveTo>
                  <a:cubicBezTo>
                    <a:pt x="17" y="24"/>
                    <a:pt x="16" y="5"/>
                    <a:pt x="14" y="0"/>
                  </a:cubicBezTo>
                  <a:cubicBezTo>
                    <a:pt x="9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2" name="Freeform 318"/>
            <p:cNvSpPr>
              <a:spLocks/>
            </p:cNvSpPr>
            <p:nvPr/>
          </p:nvSpPr>
          <p:spPr bwMode="auto">
            <a:xfrm>
              <a:off x="2942" y="221"/>
              <a:ext cx="81" cy="74"/>
            </a:xfrm>
            <a:custGeom>
              <a:avLst/>
              <a:gdLst/>
              <a:ahLst/>
              <a:cxnLst>
                <a:cxn ang="0">
                  <a:pos x="106" y="84"/>
                </a:cxn>
                <a:cxn ang="0">
                  <a:pos x="57" y="19"/>
                </a:cxn>
                <a:cxn ang="0">
                  <a:pos x="0" y="0"/>
                </a:cxn>
                <a:cxn ang="0">
                  <a:pos x="76" y="92"/>
                </a:cxn>
                <a:cxn ang="0">
                  <a:pos x="106" y="84"/>
                </a:cxn>
              </a:cxnLst>
              <a:rect l="0" t="0" r="r" b="b"/>
              <a:pathLst>
                <a:path w="116" h="106">
                  <a:moveTo>
                    <a:pt x="106" y="84"/>
                  </a:moveTo>
                  <a:cubicBezTo>
                    <a:pt x="102" y="77"/>
                    <a:pt x="70" y="36"/>
                    <a:pt x="57" y="19"/>
                  </a:cubicBezTo>
                  <a:cubicBezTo>
                    <a:pt x="57" y="19"/>
                    <a:pt x="23" y="12"/>
                    <a:pt x="0" y="0"/>
                  </a:cubicBezTo>
                  <a:cubicBezTo>
                    <a:pt x="0" y="2"/>
                    <a:pt x="40" y="60"/>
                    <a:pt x="76" y="92"/>
                  </a:cubicBezTo>
                  <a:cubicBezTo>
                    <a:pt x="93" y="106"/>
                    <a:pt x="116" y="106"/>
                    <a:pt x="106" y="8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3" name="Freeform 319"/>
            <p:cNvSpPr>
              <a:spLocks/>
            </p:cNvSpPr>
            <p:nvPr/>
          </p:nvSpPr>
          <p:spPr bwMode="auto">
            <a:xfrm>
              <a:off x="3031" y="281"/>
              <a:ext cx="11" cy="1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4" y="0"/>
                </a:cxn>
                <a:cxn ang="0">
                  <a:pos x="0" y="5"/>
                </a:cxn>
              </a:cxnLst>
              <a:rect l="0" t="0" r="r" b="b"/>
              <a:pathLst>
                <a:path w="16" h="23">
                  <a:moveTo>
                    <a:pt x="0" y="5"/>
                  </a:moveTo>
                  <a:cubicBezTo>
                    <a:pt x="14" y="23"/>
                    <a:pt x="16" y="5"/>
                    <a:pt x="14" y="0"/>
                  </a:cubicBezTo>
                  <a:cubicBezTo>
                    <a:pt x="9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4" name="Freeform 320"/>
            <p:cNvSpPr>
              <a:spLocks/>
            </p:cNvSpPr>
            <p:nvPr/>
          </p:nvSpPr>
          <p:spPr bwMode="auto">
            <a:xfrm>
              <a:off x="3055" y="256"/>
              <a:ext cx="10" cy="11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3" y="1"/>
                </a:cxn>
                <a:cxn ang="0">
                  <a:pos x="2" y="10"/>
                </a:cxn>
                <a:cxn ang="0">
                  <a:pos x="10" y="15"/>
                </a:cxn>
                <a:cxn ang="0">
                  <a:pos x="11" y="6"/>
                </a:cxn>
              </a:cxnLst>
              <a:rect l="0" t="0" r="r" b="b"/>
              <a:pathLst>
                <a:path w="13" h="16">
                  <a:moveTo>
                    <a:pt x="11" y="6"/>
                  </a:moveTo>
                  <a:cubicBezTo>
                    <a:pt x="9" y="2"/>
                    <a:pt x="5" y="0"/>
                    <a:pt x="3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4" y="14"/>
                    <a:pt x="8" y="16"/>
                    <a:pt x="10" y="15"/>
                  </a:cubicBezTo>
                  <a:cubicBezTo>
                    <a:pt x="13" y="14"/>
                    <a:pt x="13" y="10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5" name="Freeform 321"/>
            <p:cNvSpPr>
              <a:spLocks/>
            </p:cNvSpPr>
            <p:nvPr/>
          </p:nvSpPr>
          <p:spPr bwMode="auto">
            <a:xfrm>
              <a:off x="3062" y="247"/>
              <a:ext cx="15" cy="19"/>
            </a:xfrm>
            <a:custGeom>
              <a:avLst/>
              <a:gdLst/>
              <a:ahLst/>
              <a:cxnLst>
                <a:cxn ang="0">
                  <a:pos x="18" y="26"/>
                </a:cxn>
                <a:cxn ang="0">
                  <a:pos x="16" y="11"/>
                </a:cxn>
                <a:cxn ang="0">
                  <a:pos x="3" y="1"/>
                </a:cxn>
                <a:cxn ang="0">
                  <a:pos x="5" y="16"/>
                </a:cxn>
                <a:cxn ang="0">
                  <a:pos x="18" y="26"/>
                </a:cxn>
              </a:cxnLst>
              <a:rect l="0" t="0" r="r" b="b"/>
              <a:pathLst>
                <a:path w="21" h="27">
                  <a:moveTo>
                    <a:pt x="18" y="26"/>
                  </a:moveTo>
                  <a:cubicBezTo>
                    <a:pt x="21" y="24"/>
                    <a:pt x="20" y="17"/>
                    <a:pt x="16" y="11"/>
                  </a:cubicBezTo>
                  <a:cubicBezTo>
                    <a:pt x="12" y="4"/>
                    <a:pt x="6" y="0"/>
                    <a:pt x="3" y="1"/>
                  </a:cubicBezTo>
                  <a:cubicBezTo>
                    <a:pt x="0" y="3"/>
                    <a:pt x="1" y="10"/>
                    <a:pt x="5" y="16"/>
                  </a:cubicBezTo>
                  <a:cubicBezTo>
                    <a:pt x="10" y="23"/>
                    <a:pt x="15" y="27"/>
                    <a:pt x="18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6" name="Freeform 322"/>
            <p:cNvSpPr>
              <a:spLocks/>
            </p:cNvSpPr>
            <p:nvPr/>
          </p:nvSpPr>
          <p:spPr bwMode="auto">
            <a:xfrm>
              <a:off x="3068" y="239"/>
              <a:ext cx="17" cy="23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8" y="19"/>
                </a:cxn>
                <a:cxn ang="0">
                  <a:pos x="22" y="32"/>
                </a:cxn>
                <a:cxn ang="0">
                  <a:pos x="16" y="14"/>
                </a:cxn>
                <a:cxn ang="0">
                  <a:pos x="2" y="1"/>
                </a:cxn>
              </a:cxnLst>
              <a:rect l="0" t="0" r="r" b="b"/>
              <a:pathLst>
                <a:path w="24" h="33">
                  <a:moveTo>
                    <a:pt x="2" y="1"/>
                  </a:moveTo>
                  <a:cubicBezTo>
                    <a:pt x="0" y="2"/>
                    <a:pt x="3" y="10"/>
                    <a:pt x="8" y="19"/>
                  </a:cubicBezTo>
                  <a:cubicBezTo>
                    <a:pt x="13" y="27"/>
                    <a:pt x="19" y="33"/>
                    <a:pt x="22" y="32"/>
                  </a:cubicBezTo>
                  <a:cubicBezTo>
                    <a:pt x="24" y="31"/>
                    <a:pt x="21" y="23"/>
                    <a:pt x="16" y="14"/>
                  </a:cubicBezTo>
                  <a:cubicBezTo>
                    <a:pt x="11" y="6"/>
                    <a:pt x="5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7" name="Freeform 323"/>
            <p:cNvSpPr>
              <a:spLocks/>
            </p:cNvSpPr>
            <p:nvPr/>
          </p:nvSpPr>
          <p:spPr bwMode="auto">
            <a:xfrm>
              <a:off x="3061" y="272"/>
              <a:ext cx="21" cy="15"/>
            </a:xfrm>
            <a:custGeom>
              <a:avLst/>
              <a:gdLst/>
              <a:ahLst/>
              <a:cxnLst>
                <a:cxn ang="0">
                  <a:pos x="24" y="1"/>
                </a:cxn>
                <a:cxn ang="0">
                  <a:pos x="1" y="10"/>
                </a:cxn>
                <a:cxn ang="0">
                  <a:pos x="8" y="15"/>
                </a:cxn>
                <a:cxn ang="0">
                  <a:pos x="16" y="22"/>
                </a:cxn>
                <a:cxn ang="0">
                  <a:pos x="21" y="10"/>
                </a:cxn>
                <a:cxn ang="0">
                  <a:pos x="24" y="1"/>
                </a:cxn>
              </a:cxnLst>
              <a:rect l="0" t="0" r="r" b="b"/>
              <a:pathLst>
                <a:path w="30" h="22">
                  <a:moveTo>
                    <a:pt x="24" y="1"/>
                  </a:moveTo>
                  <a:cubicBezTo>
                    <a:pt x="24" y="1"/>
                    <a:pt x="10" y="0"/>
                    <a:pt x="1" y="10"/>
                  </a:cubicBezTo>
                  <a:cubicBezTo>
                    <a:pt x="0" y="13"/>
                    <a:pt x="3" y="15"/>
                    <a:pt x="8" y="15"/>
                  </a:cubicBezTo>
                  <a:cubicBezTo>
                    <a:pt x="12" y="16"/>
                    <a:pt x="15" y="17"/>
                    <a:pt x="16" y="22"/>
                  </a:cubicBezTo>
                  <a:cubicBezTo>
                    <a:pt x="17" y="19"/>
                    <a:pt x="16" y="14"/>
                    <a:pt x="21" y="10"/>
                  </a:cubicBezTo>
                  <a:cubicBezTo>
                    <a:pt x="25" y="7"/>
                    <a:pt x="30" y="2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8" name="Freeform 324"/>
            <p:cNvSpPr>
              <a:spLocks/>
            </p:cNvSpPr>
            <p:nvPr/>
          </p:nvSpPr>
          <p:spPr bwMode="auto">
            <a:xfrm>
              <a:off x="3046" y="276"/>
              <a:ext cx="12" cy="1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5" y="0"/>
                </a:cxn>
                <a:cxn ang="0">
                  <a:pos x="0" y="5"/>
                </a:cxn>
              </a:cxnLst>
              <a:rect l="0" t="0" r="r" b="b"/>
              <a:pathLst>
                <a:path w="17" h="24">
                  <a:moveTo>
                    <a:pt x="0" y="5"/>
                  </a:moveTo>
                  <a:cubicBezTo>
                    <a:pt x="15" y="24"/>
                    <a:pt x="17" y="5"/>
                    <a:pt x="15" y="0"/>
                  </a:cubicBezTo>
                  <a:cubicBezTo>
                    <a:pt x="9" y="7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69" name="Freeform 325"/>
            <p:cNvSpPr>
              <a:spLocks/>
            </p:cNvSpPr>
            <p:nvPr/>
          </p:nvSpPr>
          <p:spPr bwMode="auto">
            <a:xfrm>
              <a:off x="2993" y="300"/>
              <a:ext cx="11" cy="1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8" y="1"/>
                </a:cxn>
                <a:cxn ang="0">
                  <a:pos x="0" y="12"/>
                </a:cxn>
                <a:cxn ang="0">
                  <a:pos x="16" y="17"/>
                </a:cxn>
                <a:cxn ang="0">
                  <a:pos x="12" y="0"/>
                </a:cxn>
              </a:cxnLst>
              <a:rect l="0" t="0" r="r" b="b"/>
              <a:pathLst>
                <a:path w="16" h="17">
                  <a:moveTo>
                    <a:pt x="12" y="0"/>
                  </a:moveTo>
                  <a:cubicBezTo>
                    <a:pt x="10" y="0"/>
                    <a:pt x="9" y="1"/>
                    <a:pt x="8" y="1"/>
                  </a:cubicBezTo>
                  <a:cubicBezTo>
                    <a:pt x="5" y="3"/>
                    <a:pt x="1" y="6"/>
                    <a:pt x="0" y="12"/>
                  </a:cubicBezTo>
                  <a:cubicBezTo>
                    <a:pt x="0" y="12"/>
                    <a:pt x="8" y="10"/>
                    <a:pt x="16" y="17"/>
                  </a:cubicBezTo>
                  <a:cubicBezTo>
                    <a:pt x="10" y="9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0" name="Freeform 326"/>
            <p:cNvSpPr>
              <a:spLocks/>
            </p:cNvSpPr>
            <p:nvPr/>
          </p:nvSpPr>
          <p:spPr bwMode="auto">
            <a:xfrm>
              <a:off x="2961" y="263"/>
              <a:ext cx="36" cy="42"/>
            </a:xfrm>
            <a:custGeom>
              <a:avLst/>
              <a:gdLst/>
              <a:ahLst/>
              <a:cxnLst>
                <a:cxn ang="0">
                  <a:pos x="32" y="59"/>
                </a:cxn>
                <a:cxn ang="0">
                  <a:pos x="4" y="5"/>
                </a:cxn>
                <a:cxn ang="0">
                  <a:pos x="0" y="0"/>
                </a:cxn>
                <a:cxn ang="0">
                  <a:pos x="25" y="55"/>
                </a:cxn>
                <a:cxn ang="0">
                  <a:pos x="32" y="59"/>
                </a:cxn>
              </a:cxnLst>
              <a:rect l="0" t="0" r="r" b="b"/>
              <a:pathLst>
                <a:path w="51" h="61">
                  <a:moveTo>
                    <a:pt x="32" y="59"/>
                  </a:moveTo>
                  <a:cubicBezTo>
                    <a:pt x="51" y="31"/>
                    <a:pt x="8" y="9"/>
                    <a:pt x="4" y="5"/>
                  </a:cubicBezTo>
                  <a:cubicBezTo>
                    <a:pt x="4" y="5"/>
                    <a:pt x="3" y="3"/>
                    <a:pt x="0" y="0"/>
                  </a:cubicBezTo>
                  <a:cubicBezTo>
                    <a:pt x="1" y="21"/>
                    <a:pt x="23" y="51"/>
                    <a:pt x="25" y="55"/>
                  </a:cubicBezTo>
                  <a:cubicBezTo>
                    <a:pt x="27" y="58"/>
                    <a:pt x="29" y="61"/>
                    <a:pt x="32" y="5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1" name="Freeform 327"/>
            <p:cNvSpPr>
              <a:spLocks/>
            </p:cNvSpPr>
            <p:nvPr/>
          </p:nvSpPr>
          <p:spPr bwMode="auto">
            <a:xfrm>
              <a:off x="2927" y="334"/>
              <a:ext cx="19" cy="14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3" y="10"/>
                </a:cxn>
                <a:cxn ang="0">
                  <a:pos x="3" y="20"/>
                </a:cxn>
                <a:cxn ang="0">
                  <a:pos x="15" y="16"/>
                </a:cxn>
                <a:cxn ang="0">
                  <a:pos x="25" y="13"/>
                </a:cxn>
                <a:cxn ang="0">
                  <a:pos x="3" y="1"/>
                </a:cxn>
              </a:cxnLst>
              <a:rect l="0" t="0" r="r" b="b"/>
              <a:pathLst>
                <a:path w="27" h="20">
                  <a:moveTo>
                    <a:pt x="3" y="1"/>
                  </a:moveTo>
                  <a:cubicBezTo>
                    <a:pt x="0" y="2"/>
                    <a:pt x="1" y="6"/>
                    <a:pt x="3" y="10"/>
                  </a:cubicBezTo>
                  <a:cubicBezTo>
                    <a:pt x="5" y="14"/>
                    <a:pt x="6" y="16"/>
                    <a:pt x="3" y="20"/>
                  </a:cubicBezTo>
                  <a:cubicBezTo>
                    <a:pt x="6" y="19"/>
                    <a:pt x="9" y="16"/>
                    <a:pt x="15" y="16"/>
                  </a:cubicBezTo>
                  <a:cubicBezTo>
                    <a:pt x="21" y="17"/>
                    <a:pt x="27" y="17"/>
                    <a:pt x="25" y="13"/>
                  </a:cubicBezTo>
                  <a:cubicBezTo>
                    <a:pt x="25" y="13"/>
                    <a:pt x="16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2" name="Freeform 328"/>
            <p:cNvSpPr>
              <a:spLocks/>
            </p:cNvSpPr>
            <p:nvPr/>
          </p:nvSpPr>
          <p:spPr bwMode="auto">
            <a:xfrm>
              <a:off x="2926" y="233"/>
              <a:ext cx="16" cy="83"/>
            </a:xfrm>
            <a:custGeom>
              <a:avLst/>
              <a:gdLst/>
              <a:ahLst/>
              <a:cxnLst>
                <a:cxn ang="0">
                  <a:pos x="20" y="52"/>
                </a:cxn>
                <a:cxn ang="0">
                  <a:pos x="4" y="0"/>
                </a:cxn>
                <a:cxn ang="0">
                  <a:pos x="12" y="116"/>
                </a:cxn>
                <a:cxn ang="0">
                  <a:pos x="20" y="52"/>
                </a:cxn>
              </a:cxnLst>
              <a:rect l="0" t="0" r="r" b="b"/>
              <a:pathLst>
                <a:path w="23" h="118">
                  <a:moveTo>
                    <a:pt x="20" y="52"/>
                  </a:moveTo>
                  <a:cubicBezTo>
                    <a:pt x="16" y="35"/>
                    <a:pt x="9" y="4"/>
                    <a:pt x="4" y="0"/>
                  </a:cubicBezTo>
                  <a:cubicBezTo>
                    <a:pt x="4" y="0"/>
                    <a:pt x="0" y="93"/>
                    <a:pt x="12" y="116"/>
                  </a:cubicBezTo>
                  <a:cubicBezTo>
                    <a:pt x="14" y="118"/>
                    <a:pt x="23" y="69"/>
                    <a:pt x="20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3" name="Freeform 329"/>
            <p:cNvSpPr>
              <a:spLocks/>
            </p:cNvSpPr>
            <p:nvPr/>
          </p:nvSpPr>
          <p:spPr bwMode="auto">
            <a:xfrm>
              <a:off x="2931" y="231"/>
              <a:ext cx="32" cy="62"/>
            </a:xfrm>
            <a:custGeom>
              <a:avLst/>
              <a:gdLst/>
              <a:ahLst/>
              <a:cxnLst>
                <a:cxn ang="0">
                  <a:pos x="40" y="87"/>
                </a:cxn>
                <a:cxn ang="0">
                  <a:pos x="42" y="60"/>
                </a:cxn>
                <a:cxn ang="0">
                  <a:pos x="39" y="38"/>
                </a:cxn>
                <a:cxn ang="0">
                  <a:pos x="6" y="5"/>
                </a:cxn>
                <a:cxn ang="0">
                  <a:pos x="1" y="0"/>
                </a:cxn>
                <a:cxn ang="0">
                  <a:pos x="27" y="73"/>
                </a:cxn>
                <a:cxn ang="0">
                  <a:pos x="40" y="87"/>
                </a:cxn>
              </a:cxnLst>
              <a:rect l="0" t="0" r="r" b="b"/>
              <a:pathLst>
                <a:path w="45" h="89">
                  <a:moveTo>
                    <a:pt x="40" y="87"/>
                  </a:moveTo>
                  <a:cubicBezTo>
                    <a:pt x="44" y="82"/>
                    <a:pt x="45" y="64"/>
                    <a:pt x="42" y="60"/>
                  </a:cubicBezTo>
                  <a:cubicBezTo>
                    <a:pt x="35" y="51"/>
                    <a:pt x="38" y="39"/>
                    <a:pt x="39" y="38"/>
                  </a:cubicBezTo>
                  <a:cubicBezTo>
                    <a:pt x="37" y="36"/>
                    <a:pt x="10" y="9"/>
                    <a:pt x="6" y="5"/>
                  </a:cubicBezTo>
                  <a:cubicBezTo>
                    <a:pt x="6" y="5"/>
                    <a:pt x="4" y="3"/>
                    <a:pt x="1" y="0"/>
                  </a:cubicBezTo>
                  <a:cubicBezTo>
                    <a:pt x="0" y="23"/>
                    <a:pt x="24" y="68"/>
                    <a:pt x="27" y="73"/>
                  </a:cubicBezTo>
                  <a:cubicBezTo>
                    <a:pt x="30" y="78"/>
                    <a:pt x="36" y="89"/>
                    <a:pt x="40" y="8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4" name="Freeform 330"/>
            <p:cNvSpPr>
              <a:spLocks/>
            </p:cNvSpPr>
            <p:nvPr/>
          </p:nvSpPr>
          <p:spPr bwMode="auto">
            <a:xfrm>
              <a:off x="2942" y="209"/>
              <a:ext cx="87" cy="28"/>
            </a:xfrm>
            <a:custGeom>
              <a:avLst/>
              <a:gdLst/>
              <a:ahLst/>
              <a:cxnLst>
                <a:cxn ang="0">
                  <a:pos x="118" y="30"/>
                </a:cxn>
                <a:cxn ang="0">
                  <a:pos x="13" y="11"/>
                </a:cxn>
                <a:cxn ang="0">
                  <a:pos x="0" y="14"/>
                </a:cxn>
                <a:cxn ang="0">
                  <a:pos x="95" y="38"/>
                </a:cxn>
                <a:cxn ang="0">
                  <a:pos x="118" y="30"/>
                </a:cxn>
              </a:cxnLst>
              <a:rect l="0" t="0" r="r" b="b"/>
              <a:pathLst>
                <a:path w="124" h="40">
                  <a:moveTo>
                    <a:pt x="118" y="30"/>
                  </a:moveTo>
                  <a:cubicBezTo>
                    <a:pt x="92" y="0"/>
                    <a:pt x="23" y="9"/>
                    <a:pt x="13" y="11"/>
                  </a:cubicBezTo>
                  <a:cubicBezTo>
                    <a:pt x="9" y="11"/>
                    <a:pt x="5" y="12"/>
                    <a:pt x="0" y="14"/>
                  </a:cubicBezTo>
                  <a:cubicBezTo>
                    <a:pt x="31" y="30"/>
                    <a:pt x="75" y="36"/>
                    <a:pt x="95" y="38"/>
                  </a:cubicBezTo>
                  <a:cubicBezTo>
                    <a:pt x="115" y="40"/>
                    <a:pt x="124" y="38"/>
                    <a:pt x="118" y="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5" name="Freeform 331"/>
            <p:cNvSpPr>
              <a:spLocks/>
            </p:cNvSpPr>
            <p:nvPr/>
          </p:nvSpPr>
          <p:spPr bwMode="auto">
            <a:xfrm>
              <a:off x="2955" y="291"/>
              <a:ext cx="15" cy="41"/>
            </a:xfrm>
            <a:custGeom>
              <a:avLst/>
              <a:gdLst/>
              <a:ahLst/>
              <a:cxnLst>
                <a:cxn ang="0">
                  <a:pos x="18" y="45"/>
                </a:cxn>
                <a:cxn ang="0">
                  <a:pos x="6" y="5"/>
                </a:cxn>
                <a:cxn ang="0">
                  <a:pos x="2" y="7"/>
                </a:cxn>
                <a:cxn ang="0">
                  <a:pos x="1" y="48"/>
                </a:cxn>
                <a:cxn ang="0">
                  <a:pos x="18" y="45"/>
                </a:cxn>
              </a:cxnLst>
              <a:rect l="0" t="0" r="r" b="b"/>
              <a:pathLst>
                <a:path w="22" h="58">
                  <a:moveTo>
                    <a:pt x="18" y="45"/>
                  </a:moveTo>
                  <a:cubicBezTo>
                    <a:pt x="22" y="29"/>
                    <a:pt x="8" y="7"/>
                    <a:pt x="6" y="5"/>
                  </a:cubicBezTo>
                  <a:cubicBezTo>
                    <a:pt x="4" y="2"/>
                    <a:pt x="2" y="0"/>
                    <a:pt x="2" y="7"/>
                  </a:cubicBezTo>
                  <a:cubicBezTo>
                    <a:pt x="3" y="14"/>
                    <a:pt x="0" y="40"/>
                    <a:pt x="1" y="48"/>
                  </a:cubicBezTo>
                  <a:cubicBezTo>
                    <a:pt x="3" y="58"/>
                    <a:pt x="17" y="49"/>
                    <a:pt x="18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6" name="Freeform 332"/>
            <p:cNvSpPr>
              <a:spLocks/>
            </p:cNvSpPr>
            <p:nvPr/>
          </p:nvSpPr>
          <p:spPr bwMode="auto">
            <a:xfrm>
              <a:off x="2979" y="317"/>
              <a:ext cx="15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1"/>
                </a:cxn>
                <a:cxn ang="0">
                  <a:pos x="11" y="0"/>
                </a:cxn>
              </a:cxnLst>
              <a:rect l="0" t="0" r="r" b="b"/>
              <a:pathLst>
                <a:path w="22" h="21">
                  <a:moveTo>
                    <a:pt x="11" y="0"/>
                  </a:moveTo>
                  <a:cubicBezTo>
                    <a:pt x="9" y="9"/>
                    <a:pt x="0" y="11"/>
                    <a:pt x="0" y="11"/>
                  </a:cubicBezTo>
                  <a:cubicBezTo>
                    <a:pt x="22" y="21"/>
                    <a:pt x="15" y="4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7" name="Freeform 333"/>
            <p:cNvSpPr>
              <a:spLocks/>
            </p:cNvSpPr>
            <p:nvPr/>
          </p:nvSpPr>
          <p:spPr bwMode="auto">
            <a:xfrm>
              <a:off x="2961" y="326"/>
              <a:ext cx="17" cy="16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16"/>
                </a:cxn>
                <a:cxn ang="0">
                  <a:pos x="8" y="19"/>
                </a:cxn>
                <a:cxn ang="0">
                  <a:pos x="18" y="23"/>
                </a:cxn>
                <a:cxn ang="0">
                  <a:pos x="18" y="10"/>
                </a:cxn>
                <a:cxn ang="0">
                  <a:pos x="18" y="0"/>
                </a:cxn>
              </a:cxnLst>
              <a:rect l="0" t="0" r="r" b="b"/>
              <a:pathLst>
                <a:path w="24" h="23">
                  <a:moveTo>
                    <a:pt x="18" y="0"/>
                  </a:moveTo>
                  <a:cubicBezTo>
                    <a:pt x="18" y="0"/>
                    <a:pt x="4" y="4"/>
                    <a:pt x="0" y="16"/>
                  </a:cubicBezTo>
                  <a:cubicBezTo>
                    <a:pt x="0" y="20"/>
                    <a:pt x="4" y="20"/>
                    <a:pt x="8" y="19"/>
                  </a:cubicBezTo>
                  <a:cubicBezTo>
                    <a:pt x="12" y="18"/>
                    <a:pt x="15" y="19"/>
                    <a:pt x="18" y="23"/>
                  </a:cubicBezTo>
                  <a:cubicBezTo>
                    <a:pt x="18" y="19"/>
                    <a:pt x="16" y="15"/>
                    <a:pt x="18" y="10"/>
                  </a:cubicBezTo>
                  <a:cubicBezTo>
                    <a:pt x="21" y="5"/>
                    <a:pt x="24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8" name="Freeform 334"/>
            <p:cNvSpPr>
              <a:spLocks/>
            </p:cNvSpPr>
            <p:nvPr/>
          </p:nvSpPr>
          <p:spPr bwMode="auto">
            <a:xfrm>
              <a:off x="2961" y="280"/>
              <a:ext cx="25" cy="4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12" y="13"/>
                </a:cxn>
                <a:cxn ang="0">
                  <a:pos x="5" y="0"/>
                </a:cxn>
                <a:cxn ang="0">
                  <a:pos x="12" y="51"/>
                </a:cxn>
                <a:cxn ang="0">
                  <a:pos x="27" y="55"/>
                </a:cxn>
              </a:cxnLst>
              <a:rect l="0" t="0" r="r" b="b"/>
              <a:pathLst>
                <a:path w="37" h="63">
                  <a:moveTo>
                    <a:pt x="27" y="55"/>
                  </a:moveTo>
                  <a:cubicBezTo>
                    <a:pt x="37" y="45"/>
                    <a:pt x="16" y="19"/>
                    <a:pt x="12" y="13"/>
                  </a:cubicBezTo>
                  <a:cubicBezTo>
                    <a:pt x="12" y="13"/>
                    <a:pt x="8" y="4"/>
                    <a:pt x="5" y="0"/>
                  </a:cubicBezTo>
                  <a:cubicBezTo>
                    <a:pt x="0" y="25"/>
                    <a:pt x="10" y="39"/>
                    <a:pt x="12" y="51"/>
                  </a:cubicBezTo>
                  <a:cubicBezTo>
                    <a:pt x="14" y="63"/>
                    <a:pt x="21" y="61"/>
                    <a:pt x="27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79" name="Freeform 335"/>
            <p:cNvSpPr>
              <a:spLocks/>
            </p:cNvSpPr>
            <p:nvPr/>
          </p:nvSpPr>
          <p:spPr bwMode="auto">
            <a:xfrm>
              <a:off x="2936" y="275"/>
              <a:ext cx="18" cy="54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10" y="0"/>
                </a:cxn>
                <a:cxn ang="0">
                  <a:pos x="4" y="53"/>
                </a:cxn>
                <a:cxn ang="0">
                  <a:pos x="15" y="75"/>
                </a:cxn>
                <a:cxn ang="0">
                  <a:pos x="24" y="24"/>
                </a:cxn>
              </a:cxnLst>
              <a:rect l="0" t="0" r="r" b="b"/>
              <a:pathLst>
                <a:path w="25" h="78">
                  <a:moveTo>
                    <a:pt x="24" y="24"/>
                  </a:moveTo>
                  <a:cubicBezTo>
                    <a:pt x="20" y="20"/>
                    <a:pt x="10" y="0"/>
                    <a:pt x="10" y="0"/>
                  </a:cubicBezTo>
                  <a:cubicBezTo>
                    <a:pt x="11" y="2"/>
                    <a:pt x="9" y="32"/>
                    <a:pt x="4" y="53"/>
                  </a:cubicBezTo>
                  <a:cubicBezTo>
                    <a:pt x="0" y="74"/>
                    <a:pt x="9" y="78"/>
                    <a:pt x="15" y="75"/>
                  </a:cubicBezTo>
                  <a:cubicBezTo>
                    <a:pt x="25" y="69"/>
                    <a:pt x="24" y="28"/>
                    <a:pt x="24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0" name="Freeform 336"/>
            <p:cNvSpPr>
              <a:spLocks/>
            </p:cNvSpPr>
            <p:nvPr/>
          </p:nvSpPr>
          <p:spPr bwMode="auto">
            <a:xfrm>
              <a:off x="2949" y="341"/>
              <a:ext cx="11" cy="1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8"/>
                </a:cxn>
                <a:cxn ang="0">
                  <a:pos x="14" y="17"/>
                </a:cxn>
                <a:cxn ang="0">
                  <a:pos x="15" y="0"/>
                </a:cxn>
                <a:cxn ang="0">
                  <a:pos x="11" y="0"/>
                </a:cxn>
              </a:cxnLst>
              <a:rect l="0" t="0" r="r" b="b"/>
              <a:pathLst>
                <a:path w="15" h="17">
                  <a:moveTo>
                    <a:pt x="11" y="0"/>
                  </a:moveTo>
                  <a:cubicBezTo>
                    <a:pt x="7" y="1"/>
                    <a:pt x="2" y="2"/>
                    <a:pt x="0" y="8"/>
                  </a:cubicBezTo>
                  <a:cubicBezTo>
                    <a:pt x="0" y="8"/>
                    <a:pt x="9" y="9"/>
                    <a:pt x="14" y="17"/>
                  </a:cubicBezTo>
                  <a:cubicBezTo>
                    <a:pt x="10" y="8"/>
                    <a:pt x="15" y="0"/>
                    <a:pt x="15" y="0"/>
                  </a:cubicBezTo>
                  <a:cubicBezTo>
                    <a:pt x="13" y="0"/>
                    <a:pt x="12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1" name="Freeform 337"/>
            <p:cNvSpPr>
              <a:spLocks noEditPoints="1"/>
            </p:cNvSpPr>
            <p:nvPr/>
          </p:nvSpPr>
          <p:spPr bwMode="auto">
            <a:xfrm>
              <a:off x="2723" y="184"/>
              <a:ext cx="376" cy="208"/>
            </a:xfrm>
            <a:custGeom>
              <a:avLst/>
              <a:gdLst/>
              <a:ahLst/>
              <a:cxnLst>
                <a:cxn ang="0">
                  <a:pos x="278" y="8"/>
                </a:cxn>
                <a:cxn ang="0">
                  <a:pos x="261" y="8"/>
                </a:cxn>
                <a:cxn ang="0">
                  <a:pos x="7" y="202"/>
                </a:cxn>
                <a:cxn ang="0">
                  <a:pos x="99" y="158"/>
                </a:cxn>
                <a:cxn ang="0">
                  <a:pos x="174" y="212"/>
                </a:cxn>
                <a:cxn ang="0">
                  <a:pos x="245" y="245"/>
                </a:cxn>
                <a:cxn ang="0">
                  <a:pos x="258" y="168"/>
                </a:cxn>
                <a:cxn ang="0">
                  <a:pos x="275" y="226"/>
                </a:cxn>
                <a:cxn ang="0">
                  <a:pos x="287" y="265"/>
                </a:cxn>
                <a:cxn ang="0">
                  <a:pos x="367" y="237"/>
                </a:cxn>
                <a:cxn ang="0">
                  <a:pos x="418" y="165"/>
                </a:cxn>
                <a:cxn ang="0">
                  <a:pos x="522" y="149"/>
                </a:cxn>
                <a:cxn ang="0">
                  <a:pos x="214" y="140"/>
                </a:cxn>
                <a:cxn ang="0">
                  <a:pos x="173" y="167"/>
                </a:cxn>
                <a:cxn ang="0">
                  <a:pos x="107" y="65"/>
                </a:cxn>
                <a:cxn ang="0">
                  <a:pos x="50" y="91"/>
                </a:cxn>
                <a:cxn ang="0">
                  <a:pos x="23" y="110"/>
                </a:cxn>
                <a:cxn ang="0">
                  <a:pos x="47" y="140"/>
                </a:cxn>
                <a:cxn ang="0">
                  <a:pos x="47" y="140"/>
                </a:cxn>
                <a:cxn ang="0">
                  <a:pos x="53" y="117"/>
                </a:cxn>
                <a:cxn ang="0">
                  <a:pos x="76" y="95"/>
                </a:cxn>
                <a:cxn ang="0">
                  <a:pos x="98" y="144"/>
                </a:cxn>
                <a:cxn ang="0">
                  <a:pos x="161" y="73"/>
                </a:cxn>
                <a:cxn ang="0">
                  <a:pos x="107" y="147"/>
                </a:cxn>
                <a:cxn ang="0">
                  <a:pos x="119" y="136"/>
                </a:cxn>
                <a:cxn ang="0">
                  <a:pos x="141" y="166"/>
                </a:cxn>
                <a:cxn ang="0">
                  <a:pos x="173" y="201"/>
                </a:cxn>
                <a:cxn ang="0">
                  <a:pos x="187" y="188"/>
                </a:cxn>
                <a:cxn ang="0">
                  <a:pos x="180" y="203"/>
                </a:cxn>
                <a:cxn ang="0">
                  <a:pos x="205" y="160"/>
                </a:cxn>
                <a:cxn ang="0">
                  <a:pos x="204" y="224"/>
                </a:cxn>
                <a:cxn ang="0">
                  <a:pos x="229" y="183"/>
                </a:cxn>
                <a:cxn ang="0">
                  <a:pos x="244" y="235"/>
                </a:cxn>
                <a:cxn ang="0">
                  <a:pos x="228" y="122"/>
                </a:cxn>
                <a:cxn ang="0">
                  <a:pos x="504" y="116"/>
                </a:cxn>
                <a:cxn ang="0">
                  <a:pos x="409" y="73"/>
                </a:cxn>
                <a:cxn ang="0">
                  <a:pos x="337" y="105"/>
                </a:cxn>
                <a:cxn ang="0">
                  <a:pos x="341" y="112"/>
                </a:cxn>
                <a:cxn ang="0">
                  <a:pos x="295" y="70"/>
                </a:cxn>
                <a:cxn ang="0">
                  <a:pos x="295" y="235"/>
                </a:cxn>
                <a:cxn ang="0">
                  <a:pos x="320" y="205"/>
                </a:cxn>
                <a:cxn ang="0">
                  <a:pos x="338" y="241"/>
                </a:cxn>
                <a:cxn ang="0">
                  <a:pos x="333" y="201"/>
                </a:cxn>
                <a:cxn ang="0">
                  <a:pos x="359" y="213"/>
                </a:cxn>
                <a:cxn ang="0">
                  <a:pos x="359" y="213"/>
                </a:cxn>
                <a:cxn ang="0">
                  <a:pos x="352" y="188"/>
                </a:cxn>
                <a:cxn ang="0">
                  <a:pos x="394" y="167"/>
                </a:cxn>
                <a:cxn ang="0">
                  <a:pos x="412" y="154"/>
                </a:cxn>
                <a:cxn ang="0">
                  <a:pos x="420" y="136"/>
                </a:cxn>
                <a:cxn ang="0">
                  <a:pos x="412" y="118"/>
                </a:cxn>
                <a:cxn ang="0">
                  <a:pos x="412" y="118"/>
                </a:cxn>
                <a:cxn ang="0">
                  <a:pos x="439" y="76"/>
                </a:cxn>
                <a:cxn ang="0">
                  <a:pos x="477" y="131"/>
                </a:cxn>
                <a:cxn ang="0">
                  <a:pos x="486" y="117"/>
                </a:cxn>
                <a:cxn ang="0">
                  <a:pos x="485" y="135"/>
                </a:cxn>
                <a:cxn ang="0">
                  <a:pos x="496" y="79"/>
                </a:cxn>
              </a:cxnLst>
              <a:rect l="0" t="0" r="r" b="b"/>
              <a:pathLst>
                <a:path w="539" h="298">
                  <a:moveTo>
                    <a:pt x="538" y="139"/>
                  </a:moveTo>
                  <a:cubicBezTo>
                    <a:pt x="532" y="48"/>
                    <a:pt x="361" y="31"/>
                    <a:pt x="319" y="27"/>
                  </a:cubicBezTo>
                  <a:cubicBezTo>
                    <a:pt x="299" y="26"/>
                    <a:pt x="287" y="29"/>
                    <a:pt x="282" y="34"/>
                  </a:cubicBezTo>
                  <a:cubicBezTo>
                    <a:pt x="281" y="28"/>
                    <a:pt x="280" y="25"/>
                    <a:pt x="280" y="25"/>
                  </a:cubicBezTo>
                  <a:cubicBezTo>
                    <a:pt x="283" y="18"/>
                    <a:pt x="283" y="11"/>
                    <a:pt x="278" y="8"/>
                  </a:cubicBezTo>
                  <a:cubicBezTo>
                    <a:pt x="278" y="6"/>
                    <a:pt x="277" y="5"/>
                    <a:pt x="276" y="4"/>
                  </a:cubicBezTo>
                  <a:cubicBezTo>
                    <a:pt x="275" y="4"/>
                    <a:pt x="275" y="3"/>
                    <a:pt x="274" y="2"/>
                  </a:cubicBezTo>
                  <a:cubicBezTo>
                    <a:pt x="271" y="0"/>
                    <a:pt x="269" y="1"/>
                    <a:pt x="266" y="2"/>
                  </a:cubicBezTo>
                  <a:cubicBezTo>
                    <a:pt x="266" y="2"/>
                    <a:pt x="265" y="3"/>
                    <a:pt x="264" y="3"/>
                  </a:cubicBezTo>
                  <a:cubicBezTo>
                    <a:pt x="262" y="5"/>
                    <a:pt x="261" y="8"/>
                    <a:pt x="261" y="8"/>
                  </a:cubicBezTo>
                  <a:cubicBezTo>
                    <a:pt x="256" y="11"/>
                    <a:pt x="256" y="18"/>
                    <a:pt x="259" y="25"/>
                  </a:cubicBezTo>
                  <a:cubicBezTo>
                    <a:pt x="259" y="25"/>
                    <a:pt x="258" y="28"/>
                    <a:pt x="257" y="34"/>
                  </a:cubicBezTo>
                  <a:cubicBezTo>
                    <a:pt x="252" y="29"/>
                    <a:pt x="240" y="26"/>
                    <a:pt x="220" y="27"/>
                  </a:cubicBezTo>
                  <a:cubicBezTo>
                    <a:pt x="178" y="31"/>
                    <a:pt x="7" y="48"/>
                    <a:pt x="1" y="139"/>
                  </a:cubicBezTo>
                  <a:cubicBezTo>
                    <a:pt x="0" y="155"/>
                    <a:pt x="26" y="165"/>
                    <a:pt x="7" y="202"/>
                  </a:cubicBezTo>
                  <a:cubicBezTo>
                    <a:pt x="11" y="197"/>
                    <a:pt x="21" y="184"/>
                    <a:pt x="17" y="149"/>
                  </a:cubicBezTo>
                  <a:cubicBezTo>
                    <a:pt x="15" y="133"/>
                    <a:pt x="31" y="123"/>
                    <a:pt x="38" y="168"/>
                  </a:cubicBezTo>
                  <a:cubicBezTo>
                    <a:pt x="40" y="158"/>
                    <a:pt x="43" y="139"/>
                    <a:pt x="55" y="149"/>
                  </a:cubicBezTo>
                  <a:cubicBezTo>
                    <a:pt x="61" y="154"/>
                    <a:pt x="71" y="153"/>
                    <a:pt x="76" y="151"/>
                  </a:cubicBezTo>
                  <a:cubicBezTo>
                    <a:pt x="79" y="156"/>
                    <a:pt x="86" y="163"/>
                    <a:pt x="99" y="158"/>
                  </a:cubicBezTo>
                  <a:cubicBezTo>
                    <a:pt x="102" y="163"/>
                    <a:pt x="107" y="168"/>
                    <a:pt x="121" y="165"/>
                  </a:cubicBezTo>
                  <a:cubicBezTo>
                    <a:pt x="124" y="169"/>
                    <a:pt x="129" y="172"/>
                    <a:pt x="136" y="172"/>
                  </a:cubicBezTo>
                  <a:cubicBezTo>
                    <a:pt x="135" y="176"/>
                    <a:pt x="137" y="181"/>
                    <a:pt x="129" y="190"/>
                  </a:cubicBezTo>
                  <a:cubicBezTo>
                    <a:pt x="133" y="187"/>
                    <a:pt x="151" y="172"/>
                    <a:pt x="150" y="202"/>
                  </a:cubicBezTo>
                  <a:cubicBezTo>
                    <a:pt x="149" y="214"/>
                    <a:pt x="170" y="210"/>
                    <a:pt x="174" y="212"/>
                  </a:cubicBezTo>
                  <a:cubicBezTo>
                    <a:pt x="178" y="213"/>
                    <a:pt x="180" y="220"/>
                    <a:pt x="172" y="237"/>
                  </a:cubicBezTo>
                  <a:cubicBezTo>
                    <a:pt x="175" y="233"/>
                    <a:pt x="192" y="216"/>
                    <a:pt x="193" y="239"/>
                  </a:cubicBezTo>
                  <a:cubicBezTo>
                    <a:pt x="193" y="261"/>
                    <a:pt x="192" y="276"/>
                    <a:pt x="204" y="298"/>
                  </a:cubicBezTo>
                  <a:cubicBezTo>
                    <a:pt x="204" y="291"/>
                    <a:pt x="191" y="268"/>
                    <a:pt x="204" y="249"/>
                  </a:cubicBezTo>
                  <a:cubicBezTo>
                    <a:pt x="209" y="243"/>
                    <a:pt x="222" y="228"/>
                    <a:pt x="245" y="245"/>
                  </a:cubicBezTo>
                  <a:cubicBezTo>
                    <a:pt x="248" y="247"/>
                    <a:pt x="243" y="253"/>
                    <a:pt x="252" y="265"/>
                  </a:cubicBezTo>
                  <a:cubicBezTo>
                    <a:pt x="251" y="259"/>
                    <a:pt x="244" y="254"/>
                    <a:pt x="251" y="234"/>
                  </a:cubicBezTo>
                  <a:cubicBezTo>
                    <a:pt x="252" y="227"/>
                    <a:pt x="252" y="223"/>
                    <a:pt x="244" y="210"/>
                  </a:cubicBezTo>
                  <a:cubicBezTo>
                    <a:pt x="242" y="205"/>
                    <a:pt x="243" y="198"/>
                    <a:pt x="249" y="192"/>
                  </a:cubicBezTo>
                  <a:cubicBezTo>
                    <a:pt x="252" y="188"/>
                    <a:pt x="256" y="179"/>
                    <a:pt x="258" y="168"/>
                  </a:cubicBezTo>
                  <a:cubicBezTo>
                    <a:pt x="258" y="188"/>
                    <a:pt x="260" y="211"/>
                    <a:pt x="264" y="226"/>
                  </a:cubicBezTo>
                  <a:cubicBezTo>
                    <a:pt x="265" y="232"/>
                    <a:pt x="267" y="235"/>
                    <a:pt x="268" y="236"/>
                  </a:cubicBezTo>
                  <a:cubicBezTo>
                    <a:pt x="269" y="237"/>
                    <a:pt x="269" y="238"/>
                    <a:pt x="269" y="238"/>
                  </a:cubicBezTo>
                  <a:cubicBezTo>
                    <a:pt x="270" y="238"/>
                    <a:pt x="270" y="237"/>
                    <a:pt x="271" y="236"/>
                  </a:cubicBezTo>
                  <a:cubicBezTo>
                    <a:pt x="272" y="235"/>
                    <a:pt x="274" y="232"/>
                    <a:pt x="275" y="226"/>
                  </a:cubicBezTo>
                  <a:cubicBezTo>
                    <a:pt x="279" y="211"/>
                    <a:pt x="281" y="188"/>
                    <a:pt x="281" y="168"/>
                  </a:cubicBezTo>
                  <a:cubicBezTo>
                    <a:pt x="283" y="180"/>
                    <a:pt x="287" y="188"/>
                    <a:pt x="290" y="192"/>
                  </a:cubicBezTo>
                  <a:cubicBezTo>
                    <a:pt x="296" y="198"/>
                    <a:pt x="297" y="205"/>
                    <a:pt x="295" y="210"/>
                  </a:cubicBezTo>
                  <a:cubicBezTo>
                    <a:pt x="287" y="223"/>
                    <a:pt x="286" y="227"/>
                    <a:pt x="288" y="234"/>
                  </a:cubicBezTo>
                  <a:cubicBezTo>
                    <a:pt x="295" y="254"/>
                    <a:pt x="288" y="259"/>
                    <a:pt x="287" y="265"/>
                  </a:cubicBezTo>
                  <a:cubicBezTo>
                    <a:pt x="296" y="253"/>
                    <a:pt x="291" y="247"/>
                    <a:pt x="294" y="245"/>
                  </a:cubicBezTo>
                  <a:cubicBezTo>
                    <a:pt x="317" y="228"/>
                    <a:pt x="330" y="243"/>
                    <a:pt x="334" y="249"/>
                  </a:cubicBezTo>
                  <a:cubicBezTo>
                    <a:pt x="348" y="268"/>
                    <a:pt x="335" y="291"/>
                    <a:pt x="334" y="298"/>
                  </a:cubicBezTo>
                  <a:cubicBezTo>
                    <a:pt x="347" y="276"/>
                    <a:pt x="346" y="261"/>
                    <a:pt x="346" y="239"/>
                  </a:cubicBezTo>
                  <a:cubicBezTo>
                    <a:pt x="347" y="216"/>
                    <a:pt x="363" y="233"/>
                    <a:pt x="367" y="237"/>
                  </a:cubicBezTo>
                  <a:cubicBezTo>
                    <a:pt x="358" y="220"/>
                    <a:pt x="361" y="213"/>
                    <a:pt x="365" y="212"/>
                  </a:cubicBezTo>
                  <a:cubicBezTo>
                    <a:pt x="368" y="210"/>
                    <a:pt x="390" y="214"/>
                    <a:pt x="389" y="202"/>
                  </a:cubicBezTo>
                  <a:cubicBezTo>
                    <a:pt x="388" y="172"/>
                    <a:pt x="406" y="187"/>
                    <a:pt x="410" y="190"/>
                  </a:cubicBezTo>
                  <a:cubicBezTo>
                    <a:pt x="402" y="181"/>
                    <a:pt x="404" y="176"/>
                    <a:pt x="403" y="172"/>
                  </a:cubicBezTo>
                  <a:cubicBezTo>
                    <a:pt x="410" y="172"/>
                    <a:pt x="415" y="169"/>
                    <a:pt x="418" y="165"/>
                  </a:cubicBezTo>
                  <a:cubicBezTo>
                    <a:pt x="432" y="168"/>
                    <a:pt x="437" y="163"/>
                    <a:pt x="440" y="158"/>
                  </a:cubicBezTo>
                  <a:cubicBezTo>
                    <a:pt x="453" y="163"/>
                    <a:pt x="460" y="156"/>
                    <a:pt x="463" y="151"/>
                  </a:cubicBezTo>
                  <a:cubicBezTo>
                    <a:pt x="468" y="153"/>
                    <a:pt x="478" y="154"/>
                    <a:pt x="484" y="149"/>
                  </a:cubicBezTo>
                  <a:cubicBezTo>
                    <a:pt x="496" y="139"/>
                    <a:pt x="499" y="158"/>
                    <a:pt x="501" y="168"/>
                  </a:cubicBezTo>
                  <a:cubicBezTo>
                    <a:pt x="508" y="123"/>
                    <a:pt x="524" y="133"/>
                    <a:pt x="522" y="149"/>
                  </a:cubicBezTo>
                  <a:cubicBezTo>
                    <a:pt x="518" y="184"/>
                    <a:pt x="528" y="197"/>
                    <a:pt x="532" y="202"/>
                  </a:cubicBezTo>
                  <a:cubicBezTo>
                    <a:pt x="513" y="165"/>
                    <a:pt x="539" y="155"/>
                    <a:pt x="538" y="139"/>
                  </a:cubicBezTo>
                  <a:close/>
                  <a:moveTo>
                    <a:pt x="235" y="72"/>
                  </a:moveTo>
                  <a:cubicBezTo>
                    <a:pt x="235" y="72"/>
                    <a:pt x="237" y="70"/>
                    <a:pt x="240" y="67"/>
                  </a:cubicBezTo>
                  <a:cubicBezTo>
                    <a:pt x="241" y="90"/>
                    <a:pt x="217" y="135"/>
                    <a:pt x="214" y="140"/>
                  </a:cubicBezTo>
                  <a:cubicBezTo>
                    <a:pt x="211" y="145"/>
                    <a:pt x="205" y="156"/>
                    <a:pt x="201" y="154"/>
                  </a:cubicBezTo>
                  <a:cubicBezTo>
                    <a:pt x="196" y="149"/>
                    <a:pt x="196" y="131"/>
                    <a:pt x="199" y="127"/>
                  </a:cubicBezTo>
                  <a:cubicBezTo>
                    <a:pt x="206" y="118"/>
                    <a:pt x="203" y="106"/>
                    <a:pt x="202" y="105"/>
                  </a:cubicBezTo>
                  <a:cubicBezTo>
                    <a:pt x="204" y="103"/>
                    <a:pt x="231" y="76"/>
                    <a:pt x="235" y="72"/>
                  </a:cubicBezTo>
                  <a:close/>
                  <a:moveTo>
                    <a:pt x="173" y="167"/>
                  </a:moveTo>
                  <a:cubicBezTo>
                    <a:pt x="171" y="170"/>
                    <a:pt x="168" y="173"/>
                    <a:pt x="166" y="171"/>
                  </a:cubicBezTo>
                  <a:cubicBezTo>
                    <a:pt x="147" y="143"/>
                    <a:pt x="190" y="121"/>
                    <a:pt x="194" y="117"/>
                  </a:cubicBezTo>
                  <a:cubicBezTo>
                    <a:pt x="194" y="117"/>
                    <a:pt x="195" y="115"/>
                    <a:pt x="198" y="112"/>
                  </a:cubicBezTo>
                  <a:cubicBezTo>
                    <a:pt x="197" y="133"/>
                    <a:pt x="175" y="163"/>
                    <a:pt x="173" y="167"/>
                  </a:cubicBezTo>
                  <a:close/>
                  <a:moveTo>
                    <a:pt x="107" y="65"/>
                  </a:moveTo>
                  <a:cubicBezTo>
                    <a:pt x="133" y="35"/>
                    <a:pt x="201" y="44"/>
                    <a:pt x="212" y="46"/>
                  </a:cubicBezTo>
                  <a:cubicBezTo>
                    <a:pt x="216" y="46"/>
                    <a:pt x="220" y="47"/>
                    <a:pt x="225" y="49"/>
                  </a:cubicBezTo>
                  <a:cubicBezTo>
                    <a:pt x="194" y="65"/>
                    <a:pt x="150" y="71"/>
                    <a:pt x="130" y="73"/>
                  </a:cubicBezTo>
                  <a:cubicBezTo>
                    <a:pt x="110" y="75"/>
                    <a:pt x="101" y="73"/>
                    <a:pt x="107" y="65"/>
                  </a:cubicBezTo>
                  <a:close/>
                  <a:moveTo>
                    <a:pt x="50" y="91"/>
                  </a:moveTo>
                  <a:cubicBezTo>
                    <a:pt x="53" y="93"/>
                    <a:pt x="52" y="100"/>
                    <a:pt x="47" y="106"/>
                  </a:cubicBezTo>
                  <a:cubicBezTo>
                    <a:pt x="43" y="113"/>
                    <a:pt x="38" y="117"/>
                    <a:pt x="35" y="116"/>
                  </a:cubicBezTo>
                  <a:cubicBezTo>
                    <a:pt x="32" y="114"/>
                    <a:pt x="33" y="107"/>
                    <a:pt x="37" y="101"/>
                  </a:cubicBezTo>
                  <a:cubicBezTo>
                    <a:pt x="41" y="94"/>
                    <a:pt x="47" y="90"/>
                    <a:pt x="50" y="91"/>
                  </a:cubicBezTo>
                  <a:close/>
                  <a:moveTo>
                    <a:pt x="23" y="110"/>
                  </a:moveTo>
                  <a:cubicBezTo>
                    <a:pt x="21" y="109"/>
                    <a:pt x="24" y="101"/>
                    <a:pt x="29" y="92"/>
                  </a:cubicBezTo>
                  <a:cubicBezTo>
                    <a:pt x="34" y="84"/>
                    <a:pt x="40" y="78"/>
                    <a:pt x="43" y="79"/>
                  </a:cubicBezTo>
                  <a:cubicBezTo>
                    <a:pt x="45" y="80"/>
                    <a:pt x="42" y="88"/>
                    <a:pt x="37" y="97"/>
                  </a:cubicBezTo>
                  <a:cubicBezTo>
                    <a:pt x="32" y="105"/>
                    <a:pt x="26" y="111"/>
                    <a:pt x="23" y="110"/>
                  </a:cubicBezTo>
                  <a:close/>
                  <a:moveTo>
                    <a:pt x="47" y="140"/>
                  </a:moveTo>
                  <a:cubicBezTo>
                    <a:pt x="43" y="141"/>
                    <a:pt x="40" y="142"/>
                    <a:pt x="39" y="147"/>
                  </a:cubicBezTo>
                  <a:cubicBezTo>
                    <a:pt x="38" y="144"/>
                    <a:pt x="39" y="139"/>
                    <a:pt x="34" y="135"/>
                  </a:cubicBezTo>
                  <a:cubicBezTo>
                    <a:pt x="30" y="132"/>
                    <a:pt x="25" y="127"/>
                    <a:pt x="31" y="126"/>
                  </a:cubicBezTo>
                  <a:cubicBezTo>
                    <a:pt x="31" y="126"/>
                    <a:pt x="45" y="125"/>
                    <a:pt x="54" y="135"/>
                  </a:cubicBezTo>
                  <a:cubicBezTo>
                    <a:pt x="55" y="138"/>
                    <a:pt x="51" y="140"/>
                    <a:pt x="47" y="140"/>
                  </a:cubicBezTo>
                  <a:close/>
                  <a:moveTo>
                    <a:pt x="53" y="117"/>
                  </a:moveTo>
                  <a:cubicBezTo>
                    <a:pt x="50" y="116"/>
                    <a:pt x="50" y="112"/>
                    <a:pt x="52" y="108"/>
                  </a:cubicBezTo>
                  <a:cubicBezTo>
                    <a:pt x="54" y="104"/>
                    <a:pt x="58" y="102"/>
                    <a:pt x="60" y="103"/>
                  </a:cubicBezTo>
                  <a:cubicBezTo>
                    <a:pt x="62" y="105"/>
                    <a:pt x="63" y="109"/>
                    <a:pt x="61" y="112"/>
                  </a:cubicBezTo>
                  <a:cubicBezTo>
                    <a:pt x="59" y="116"/>
                    <a:pt x="55" y="118"/>
                    <a:pt x="53" y="117"/>
                  </a:cubicBezTo>
                  <a:close/>
                  <a:moveTo>
                    <a:pt x="62" y="131"/>
                  </a:moveTo>
                  <a:cubicBezTo>
                    <a:pt x="68" y="138"/>
                    <a:pt x="77" y="136"/>
                    <a:pt x="77" y="136"/>
                  </a:cubicBezTo>
                  <a:cubicBezTo>
                    <a:pt x="62" y="155"/>
                    <a:pt x="60" y="136"/>
                    <a:pt x="62" y="131"/>
                  </a:cubicBezTo>
                  <a:close/>
                  <a:moveTo>
                    <a:pt x="67" y="116"/>
                  </a:moveTo>
                  <a:cubicBezTo>
                    <a:pt x="58" y="112"/>
                    <a:pt x="65" y="104"/>
                    <a:pt x="76" y="95"/>
                  </a:cubicBezTo>
                  <a:cubicBezTo>
                    <a:pt x="87" y="86"/>
                    <a:pt x="100" y="76"/>
                    <a:pt x="100" y="76"/>
                  </a:cubicBezTo>
                  <a:cubicBezTo>
                    <a:pt x="100" y="76"/>
                    <a:pt x="117" y="77"/>
                    <a:pt x="126" y="78"/>
                  </a:cubicBezTo>
                  <a:cubicBezTo>
                    <a:pt x="121" y="84"/>
                    <a:pt x="89" y="124"/>
                    <a:pt x="67" y="116"/>
                  </a:cubicBezTo>
                  <a:close/>
                  <a:moveTo>
                    <a:pt x="83" y="139"/>
                  </a:moveTo>
                  <a:cubicBezTo>
                    <a:pt x="89" y="146"/>
                    <a:pt x="98" y="144"/>
                    <a:pt x="98" y="144"/>
                  </a:cubicBezTo>
                  <a:cubicBezTo>
                    <a:pt x="83" y="162"/>
                    <a:pt x="82" y="144"/>
                    <a:pt x="83" y="139"/>
                  </a:cubicBezTo>
                  <a:close/>
                  <a:moveTo>
                    <a:pt x="98" y="136"/>
                  </a:moveTo>
                  <a:cubicBezTo>
                    <a:pt x="90" y="132"/>
                    <a:pt x="92" y="117"/>
                    <a:pt x="101" y="106"/>
                  </a:cubicBezTo>
                  <a:cubicBezTo>
                    <a:pt x="111" y="95"/>
                    <a:pt x="132" y="78"/>
                    <a:pt x="132" y="78"/>
                  </a:cubicBezTo>
                  <a:cubicBezTo>
                    <a:pt x="132" y="78"/>
                    <a:pt x="159" y="73"/>
                    <a:pt x="161" y="73"/>
                  </a:cubicBezTo>
                  <a:cubicBezTo>
                    <a:pt x="160" y="76"/>
                    <a:pt x="139" y="104"/>
                    <a:pt x="127" y="118"/>
                  </a:cubicBezTo>
                  <a:cubicBezTo>
                    <a:pt x="116" y="131"/>
                    <a:pt x="107" y="139"/>
                    <a:pt x="98" y="136"/>
                  </a:cubicBezTo>
                  <a:close/>
                  <a:moveTo>
                    <a:pt x="107" y="147"/>
                  </a:moveTo>
                  <a:cubicBezTo>
                    <a:pt x="111" y="155"/>
                    <a:pt x="121" y="155"/>
                    <a:pt x="121" y="155"/>
                  </a:cubicBezTo>
                  <a:cubicBezTo>
                    <a:pt x="103" y="171"/>
                    <a:pt x="104" y="152"/>
                    <a:pt x="107" y="147"/>
                  </a:cubicBezTo>
                  <a:close/>
                  <a:moveTo>
                    <a:pt x="119" y="136"/>
                  </a:moveTo>
                  <a:cubicBezTo>
                    <a:pt x="123" y="129"/>
                    <a:pt x="155" y="88"/>
                    <a:pt x="168" y="71"/>
                  </a:cubicBezTo>
                  <a:cubicBezTo>
                    <a:pt x="168" y="71"/>
                    <a:pt x="202" y="64"/>
                    <a:pt x="225" y="52"/>
                  </a:cubicBezTo>
                  <a:cubicBezTo>
                    <a:pt x="224" y="54"/>
                    <a:pt x="185" y="112"/>
                    <a:pt x="149" y="144"/>
                  </a:cubicBezTo>
                  <a:cubicBezTo>
                    <a:pt x="132" y="158"/>
                    <a:pt x="109" y="158"/>
                    <a:pt x="119" y="136"/>
                  </a:cubicBezTo>
                  <a:close/>
                  <a:moveTo>
                    <a:pt x="127" y="154"/>
                  </a:moveTo>
                  <a:cubicBezTo>
                    <a:pt x="132" y="162"/>
                    <a:pt x="141" y="162"/>
                    <a:pt x="141" y="162"/>
                  </a:cubicBezTo>
                  <a:cubicBezTo>
                    <a:pt x="124" y="178"/>
                    <a:pt x="125" y="159"/>
                    <a:pt x="127" y="154"/>
                  </a:cubicBezTo>
                  <a:close/>
                  <a:moveTo>
                    <a:pt x="137" y="183"/>
                  </a:moveTo>
                  <a:cubicBezTo>
                    <a:pt x="143" y="175"/>
                    <a:pt x="141" y="166"/>
                    <a:pt x="141" y="166"/>
                  </a:cubicBezTo>
                  <a:cubicBezTo>
                    <a:pt x="142" y="166"/>
                    <a:pt x="144" y="167"/>
                    <a:pt x="145" y="167"/>
                  </a:cubicBezTo>
                  <a:cubicBezTo>
                    <a:pt x="148" y="169"/>
                    <a:pt x="152" y="172"/>
                    <a:pt x="153" y="178"/>
                  </a:cubicBezTo>
                  <a:cubicBezTo>
                    <a:pt x="153" y="178"/>
                    <a:pt x="144" y="176"/>
                    <a:pt x="137" y="183"/>
                  </a:cubicBezTo>
                  <a:close/>
                  <a:moveTo>
                    <a:pt x="162" y="190"/>
                  </a:moveTo>
                  <a:cubicBezTo>
                    <a:pt x="164" y="199"/>
                    <a:pt x="173" y="201"/>
                    <a:pt x="173" y="201"/>
                  </a:cubicBezTo>
                  <a:cubicBezTo>
                    <a:pt x="151" y="211"/>
                    <a:pt x="158" y="194"/>
                    <a:pt x="162" y="190"/>
                  </a:cubicBezTo>
                  <a:close/>
                  <a:moveTo>
                    <a:pt x="172" y="192"/>
                  </a:moveTo>
                  <a:cubicBezTo>
                    <a:pt x="162" y="182"/>
                    <a:pt x="183" y="156"/>
                    <a:pt x="186" y="150"/>
                  </a:cubicBezTo>
                  <a:cubicBezTo>
                    <a:pt x="186" y="150"/>
                    <a:pt x="191" y="141"/>
                    <a:pt x="194" y="137"/>
                  </a:cubicBezTo>
                  <a:cubicBezTo>
                    <a:pt x="199" y="162"/>
                    <a:pt x="189" y="176"/>
                    <a:pt x="187" y="188"/>
                  </a:cubicBezTo>
                  <a:cubicBezTo>
                    <a:pt x="185" y="200"/>
                    <a:pt x="178" y="198"/>
                    <a:pt x="172" y="192"/>
                  </a:cubicBezTo>
                  <a:close/>
                  <a:moveTo>
                    <a:pt x="190" y="222"/>
                  </a:moveTo>
                  <a:cubicBezTo>
                    <a:pt x="186" y="221"/>
                    <a:pt x="183" y="222"/>
                    <a:pt x="180" y="226"/>
                  </a:cubicBezTo>
                  <a:cubicBezTo>
                    <a:pt x="180" y="222"/>
                    <a:pt x="182" y="218"/>
                    <a:pt x="180" y="213"/>
                  </a:cubicBezTo>
                  <a:cubicBezTo>
                    <a:pt x="177" y="208"/>
                    <a:pt x="174" y="203"/>
                    <a:pt x="180" y="203"/>
                  </a:cubicBezTo>
                  <a:cubicBezTo>
                    <a:pt x="180" y="203"/>
                    <a:pt x="194" y="207"/>
                    <a:pt x="198" y="219"/>
                  </a:cubicBezTo>
                  <a:cubicBezTo>
                    <a:pt x="198" y="223"/>
                    <a:pt x="194" y="223"/>
                    <a:pt x="190" y="222"/>
                  </a:cubicBezTo>
                  <a:close/>
                  <a:moveTo>
                    <a:pt x="189" y="198"/>
                  </a:moveTo>
                  <a:cubicBezTo>
                    <a:pt x="185" y="182"/>
                    <a:pt x="199" y="160"/>
                    <a:pt x="201" y="158"/>
                  </a:cubicBezTo>
                  <a:cubicBezTo>
                    <a:pt x="203" y="156"/>
                    <a:pt x="205" y="153"/>
                    <a:pt x="205" y="160"/>
                  </a:cubicBezTo>
                  <a:cubicBezTo>
                    <a:pt x="204" y="167"/>
                    <a:pt x="207" y="193"/>
                    <a:pt x="206" y="201"/>
                  </a:cubicBezTo>
                  <a:cubicBezTo>
                    <a:pt x="204" y="211"/>
                    <a:pt x="190" y="202"/>
                    <a:pt x="189" y="198"/>
                  </a:cubicBezTo>
                  <a:close/>
                  <a:moveTo>
                    <a:pt x="201" y="241"/>
                  </a:moveTo>
                  <a:cubicBezTo>
                    <a:pt x="205" y="232"/>
                    <a:pt x="200" y="224"/>
                    <a:pt x="200" y="224"/>
                  </a:cubicBezTo>
                  <a:cubicBezTo>
                    <a:pt x="202" y="224"/>
                    <a:pt x="203" y="224"/>
                    <a:pt x="204" y="224"/>
                  </a:cubicBezTo>
                  <a:cubicBezTo>
                    <a:pt x="208" y="225"/>
                    <a:pt x="212" y="226"/>
                    <a:pt x="215" y="232"/>
                  </a:cubicBezTo>
                  <a:cubicBezTo>
                    <a:pt x="215" y="232"/>
                    <a:pt x="206" y="233"/>
                    <a:pt x="201" y="241"/>
                  </a:cubicBezTo>
                  <a:close/>
                  <a:moveTo>
                    <a:pt x="210" y="154"/>
                  </a:moveTo>
                  <a:cubicBezTo>
                    <a:pt x="214" y="150"/>
                    <a:pt x="223" y="130"/>
                    <a:pt x="223" y="130"/>
                  </a:cubicBezTo>
                  <a:cubicBezTo>
                    <a:pt x="223" y="132"/>
                    <a:pt x="225" y="162"/>
                    <a:pt x="229" y="183"/>
                  </a:cubicBezTo>
                  <a:cubicBezTo>
                    <a:pt x="234" y="204"/>
                    <a:pt x="225" y="208"/>
                    <a:pt x="219" y="205"/>
                  </a:cubicBezTo>
                  <a:cubicBezTo>
                    <a:pt x="209" y="199"/>
                    <a:pt x="209" y="158"/>
                    <a:pt x="210" y="154"/>
                  </a:cubicBezTo>
                  <a:close/>
                  <a:moveTo>
                    <a:pt x="243" y="216"/>
                  </a:moveTo>
                  <a:cubicBezTo>
                    <a:pt x="247" y="217"/>
                    <a:pt x="246" y="221"/>
                    <a:pt x="244" y="225"/>
                  </a:cubicBezTo>
                  <a:cubicBezTo>
                    <a:pt x="242" y="229"/>
                    <a:pt x="241" y="231"/>
                    <a:pt x="244" y="235"/>
                  </a:cubicBezTo>
                  <a:cubicBezTo>
                    <a:pt x="241" y="234"/>
                    <a:pt x="238" y="231"/>
                    <a:pt x="232" y="231"/>
                  </a:cubicBezTo>
                  <a:cubicBezTo>
                    <a:pt x="226" y="232"/>
                    <a:pt x="220" y="232"/>
                    <a:pt x="222" y="228"/>
                  </a:cubicBezTo>
                  <a:cubicBezTo>
                    <a:pt x="222" y="228"/>
                    <a:pt x="231" y="215"/>
                    <a:pt x="243" y="216"/>
                  </a:cubicBezTo>
                  <a:close/>
                  <a:moveTo>
                    <a:pt x="236" y="186"/>
                  </a:moveTo>
                  <a:cubicBezTo>
                    <a:pt x="234" y="188"/>
                    <a:pt x="225" y="139"/>
                    <a:pt x="228" y="122"/>
                  </a:cubicBezTo>
                  <a:cubicBezTo>
                    <a:pt x="231" y="105"/>
                    <a:pt x="239" y="74"/>
                    <a:pt x="244" y="70"/>
                  </a:cubicBezTo>
                  <a:cubicBezTo>
                    <a:pt x="244" y="70"/>
                    <a:pt x="248" y="163"/>
                    <a:pt x="236" y="186"/>
                  </a:cubicBezTo>
                  <a:close/>
                  <a:moveTo>
                    <a:pt x="489" y="91"/>
                  </a:moveTo>
                  <a:cubicBezTo>
                    <a:pt x="492" y="90"/>
                    <a:pt x="498" y="94"/>
                    <a:pt x="502" y="101"/>
                  </a:cubicBezTo>
                  <a:cubicBezTo>
                    <a:pt x="506" y="107"/>
                    <a:pt x="507" y="114"/>
                    <a:pt x="504" y="116"/>
                  </a:cubicBezTo>
                  <a:cubicBezTo>
                    <a:pt x="501" y="117"/>
                    <a:pt x="496" y="113"/>
                    <a:pt x="491" y="106"/>
                  </a:cubicBezTo>
                  <a:cubicBezTo>
                    <a:pt x="487" y="100"/>
                    <a:pt x="486" y="93"/>
                    <a:pt x="489" y="91"/>
                  </a:cubicBezTo>
                  <a:close/>
                  <a:moveTo>
                    <a:pt x="327" y="46"/>
                  </a:moveTo>
                  <a:cubicBezTo>
                    <a:pt x="337" y="44"/>
                    <a:pt x="406" y="35"/>
                    <a:pt x="432" y="65"/>
                  </a:cubicBezTo>
                  <a:cubicBezTo>
                    <a:pt x="438" y="73"/>
                    <a:pt x="429" y="75"/>
                    <a:pt x="409" y="73"/>
                  </a:cubicBezTo>
                  <a:cubicBezTo>
                    <a:pt x="389" y="71"/>
                    <a:pt x="345" y="65"/>
                    <a:pt x="314" y="49"/>
                  </a:cubicBezTo>
                  <a:cubicBezTo>
                    <a:pt x="319" y="47"/>
                    <a:pt x="323" y="46"/>
                    <a:pt x="327" y="46"/>
                  </a:cubicBezTo>
                  <a:close/>
                  <a:moveTo>
                    <a:pt x="299" y="67"/>
                  </a:moveTo>
                  <a:cubicBezTo>
                    <a:pt x="302" y="70"/>
                    <a:pt x="304" y="72"/>
                    <a:pt x="304" y="72"/>
                  </a:cubicBezTo>
                  <a:cubicBezTo>
                    <a:pt x="308" y="76"/>
                    <a:pt x="335" y="103"/>
                    <a:pt x="337" y="105"/>
                  </a:cubicBezTo>
                  <a:cubicBezTo>
                    <a:pt x="336" y="106"/>
                    <a:pt x="333" y="118"/>
                    <a:pt x="340" y="127"/>
                  </a:cubicBezTo>
                  <a:cubicBezTo>
                    <a:pt x="343" y="131"/>
                    <a:pt x="342" y="149"/>
                    <a:pt x="338" y="154"/>
                  </a:cubicBezTo>
                  <a:cubicBezTo>
                    <a:pt x="334" y="156"/>
                    <a:pt x="328" y="145"/>
                    <a:pt x="325" y="140"/>
                  </a:cubicBezTo>
                  <a:cubicBezTo>
                    <a:pt x="322" y="135"/>
                    <a:pt x="298" y="90"/>
                    <a:pt x="299" y="67"/>
                  </a:cubicBezTo>
                  <a:close/>
                  <a:moveTo>
                    <a:pt x="341" y="112"/>
                  </a:moveTo>
                  <a:cubicBezTo>
                    <a:pt x="344" y="115"/>
                    <a:pt x="345" y="117"/>
                    <a:pt x="345" y="117"/>
                  </a:cubicBezTo>
                  <a:cubicBezTo>
                    <a:pt x="349" y="121"/>
                    <a:pt x="392" y="143"/>
                    <a:pt x="373" y="171"/>
                  </a:cubicBezTo>
                  <a:cubicBezTo>
                    <a:pt x="370" y="173"/>
                    <a:pt x="368" y="170"/>
                    <a:pt x="366" y="167"/>
                  </a:cubicBezTo>
                  <a:cubicBezTo>
                    <a:pt x="364" y="163"/>
                    <a:pt x="342" y="133"/>
                    <a:pt x="341" y="112"/>
                  </a:cubicBezTo>
                  <a:close/>
                  <a:moveTo>
                    <a:pt x="295" y="70"/>
                  </a:moveTo>
                  <a:cubicBezTo>
                    <a:pt x="300" y="74"/>
                    <a:pt x="307" y="105"/>
                    <a:pt x="311" y="122"/>
                  </a:cubicBezTo>
                  <a:cubicBezTo>
                    <a:pt x="314" y="139"/>
                    <a:pt x="305" y="188"/>
                    <a:pt x="303" y="186"/>
                  </a:cubicBezTo>
                  <a:cubicBezTo>
                    <a:pt x="291" y="163"/>
                    <a:pt x="295" y="70"/>
                    <a:pt x="295" y="70"/>
                  </a:cubicBezTo>
                  <a:close/>
                  <a:moveTo>
                    <a:pt x="307" y="231"/>
                  </a:moveTo>
                  <a:cubicBezTo>
                    <a:pt x="301" y="231"/>
                    <a:pt x="298" y="234"/>
                    <a:pt x="295" y="235"/>
                  </a:cubicBezTo>
                  <a:cubicBezTo>
                    <a:pt x="298" y="231"/>
                    <a:pt x="297" y="229"/>
                    <a:pt x="295" y="225"/>
                  </a:cubicBezTo>
                  <a:cubicBezTo>
                    <a:pt x="293" y="221"/>
                    <a:pt x="292" y="217"/>
                    <a:pt x="295" y="216"/>
                  </a:cubicBezTo>
                  <a:cubicBezTo>
                    <a:pt x="308" y="215"/>
                    <a:pt x="317" y="228"/>
                    <a:pt x="317" y="228"/>
                  </a:cubicBezTo>
                  <a:cubicBezTo>
                    <a:pt x="319" y="232"/>
                    <a:pt x="313" y="232"/>
                    <a:pt x="307" y="231"/>
                  </a:cubicBezTo>
                  <a:close/>
                  <a:moveTo>
                    <a:pt x="320" y="205"/>
                  </a:moveTo>
                  <a:cubicBezTo>
                    <a:pt x="314" y="208"/>
                    <a:pt x="305" y="204"/>
                    <a:pt x="309" y="183"/>
                  </a:cubicBezTo>
                  <a:cubicBezTo>
                    <a:pt x="314" y="162"/>
                    <a:pt x="316" y="132"/>
                    <a:pt x="315" y="130"/>
                  </a:cubicBezTo>
                  <a:cubicBezTo>
                    <a:pt x="315" y="130"/>
                    <a:pt x="325" y="150"/>
                    <a:pt x="329" y="154"/>
                  </a:cubicBezTo>
                  <a:cubicBezTo>
                    <a:pt x="329" y="158"/>
                    <a:pt x="330" y="199"/>
                    <a:pt x="320" y="205"/>
                  </a:cubicBezTo>
                  <a:close/>
                  <a:moveTo>
                    <a:pt x="338" y="241"/>
                  </a:moveTo>
                  <a:cubicBezTo>
                    <a:pt x="333" y="233"/>
                    <a:pt x="324" y="232"/>
                    <a:pt x="324" y="232"/>
                  </a:cubicBezTo>
                  <a:cubicBezTo>
                    <a:pt x="326" y="226"/>
                    <a:pt x="331" y="225"/>
                    <a:pt x="335" y="224"/>
                  </a:cubicBezTo>
                  <a:cubicBezTo>
                    <a:pt x="336" y="224"/>
                    <a:pt x="337" y="224"/>
                    <a:pt x="339" y="224"/>
                  </a:cubicBezTo>
                  <a:cubicBezTo>
                    <a:pt x="339" y="224"/>
                    <a:pt x="334" y="232"/>
                    <a:pt x="338" y="241"/>
                  </a:cubicBezTo>
                  <a:close/>
                  <a:moveTo>
                    <a:pt x="333" y="201"/>
                  </a:moveTo>
                  <a:cubicBezTo>
                    <a:pt x="332" y="193"/>
                    <a:pt x="335" y="167"/>
                    <a:pt x="334" y="160"/>
                  </a:cubicBezTo>
                  <a:cubicBezTo>
                    <a:pt x="334" y="153"/>
                    <a:pt x="336" y="155"/>
                    <a:pt x="338" y="158"/>
                  </a:cubicBezTo>
                  <a:cubicBezTo>
                    <a:pt x="340" y="160"/>
                    <a:pt x="354" y="182"/>
                    <a:pt x="350" y="198"/>
                  </a:cubicBezTo>
                  <a:cubicBezTo>
                    <a:pt x="349" y="202"/>
                    <a:pt x="335" y="211"/>
                    <a:pt x="333" y="201"/>
                  </a:cubicBezTo>
                  <a:close/>
                  <a:moveTo>
                    <a:pt x="359" y="213"/>
                  </a:moveTo>
                  <a:cubicBezTo>
                    <a:pt x="357" y="218"/>
                    <a:pt x="359" y="222"/>
                    <a:pt x="359" y="226"/>
                  </a:cubicBezTo>
                  <a:cubicBezTo>
                    <a:pt x="356" y="222"/>
                    <a:pt x="353" y="221"/>
                    <a:pt x="349" y="222"/>
                  </a:cubicBezTo>
                  <a:cubicBezTo>
                    <a:pt x="345" y="223"/>
                    <a:pt x="341" y="223"/>
                    <a:pt x="341" y="219"/>
                  </a:cubicBezTo>
                  <a:cubicBezTo>
                    <a:pt x="345" y="207"/>
                    <a:pt x="359" y="203"/>
                    <a:pt x="359" y="203"/>
                  </a:cubicBezTo>
                  <a:cubicBezTo>
                    <a:pt x="365" y="203"/>
                    <a:pt x="362" y="208"/>
                    <a:pt x="359" y="213"/>
                  </a:cubicBezTo>
                  <a:close/>
                  <a:moveTo>
                    <a:pt x="352" y="188"/>
                  </a:moveTo>
                  <a:cubicBezTo>
                    <a:pt x="350" y="176"/>
                    <a:pt x="340" y="162"/>
                    <a:pt x="345" y="137"/>
                  </a:cubicBezTo>
                  <a:cubicBezTo>
                    <a:pt x="348" y="141"/>
                    <a:pt x="352" y="150"/>
                    <a:pt x="352" y="150"/>
                  </a:cubicBezTo>
                  <a:cubicBezTo>
                    <a:pt x="356" y="156"/>
                    <a:pt x="377" y="182"/>
                    <a:pt x="367" y="192"/>
                  </a:cubicBezTo>
                  <a:cubicBezTo>
                    <a:pt x="361" y="198"/>
                    <a:pt x="354" y="200"/>
                    <a:pt x="352" y="188"/>
                  </a:cubicBezTo>
                  <a:close/>
                  <a:moveTo>
                    <a:pt x="366" y="201"/>
                  </a:moveTo>
                  <a:cubicBezTo>
                    <a:pt x="366" y="201"/>
                    <a:pt x="375" y="199"/>
                    <a:pt x="377" y="190"/>
                  </a:cubicBezTo>
                  <a:cubicBezTo>
                    <a:pt x="381" y="194"/>
                    <a:pt x="388" y="211"/>
                    <a:pt x="366" y="201"/>
                  </a:cubicBezTo>
                  <a:close/>
                  <a:moveTo>
                    <a:pt x="386" y="178"/>
                  </a:moveTo>
                  <a:cubicBezTo>
                    <a:pt x="387" y="172"/>
                    <a:pt x="391" y="169"/>
                    <a:pt x="394" y="167"/>
                  </a:cubicBezTo>
                  <a:cubicBezTo>
                    <a:pt x="395" y="167"/>
                    <a:pt x="396" y="166"/>
                    <a:pt x="398" y="166"/>
                  </a:cubicBezTo>
                  <a:cubicBezTo>
                    <a:pt x="398" y="166"/>
                    <a:pt x="396" y="175"/>
                    <a:pt x="402" y="183"/>
                  </a:cubicBezTo>
                  <a:cubicBezTo>
                    <a:pt x="394" y="176"/>
                    <a:pt x="386" y="178"/>
                    <a:pt x="386" y="178"/>
                  </a:cubicBezTo>
                  <a:close/>
                  <a:moveTo>
                    <a:pt x="398" y="162"/>
                  </a:moveTo>
                  <a:cubicBezTo>
                    <a:pt x="398" y="162"/>
                    <a:pt x="407" y="162"/>
                    <a:pt x="412" y="154"/>
                  </a:cubicBezTo>
                  <a:cubicBezTo>
                    <a:pt x="414" y="159"/>
                    <a:pt x="415" y="178"/>
                    <a:pt x="398" y="162"/>
                  </a:cubicBezTo>
                  <a:close/>
                  <a:moveTo>
                    <a:pt x="390" y="144"/>
                  </a:moveTo>
                  <a:cubicBezTo>
                    <a:pt x="354" y="112"/>
                    <a:pt x="314" y="54"/>
                    <a:pt x="314" y="52"/>
                  </a:cubicBezTo>
                  <a:cubicBezTo>
                    <a:pt x="337" y="64"/>
                    <a:pt x="371" y="71"/>
                    <a:pt x="371" y="71"/>
                  </a:cubicBezTo>
                  <a:cubicBezTo>
                    <a:pt x="384" y="88"/>
                    <a:pt x="416" y="129"/>
                    <a:pt x="420" y="136"/>
                  </a:cubicBezTo>
                  <a:cubicBezTo>
                    <a:pt x="430" y="158"/>
                    <a:pt x="407" y="158"/>
                    <a:pt x="390" y="144"/>
                  </a:cubicBezTo>
                  <a:close/>
                  <a:moveTo>
                    <a:pt x="418" y="155"/>
                  </a:moveTo>
                  <a:cubicBezTo>
                    <a:pt x="418" y="155"/>
                    <a:pt x="428" y="155"/>
                    <a:pt x="432" y="147"/>
                  </a:cubicBezTo>
                  <a:cubicBezTo>
                    <a:pt x="435" y="152"/>
                    <a:pt x="436" y="171"/>
                    <a:pt x="418" y="155"/>
                  </a:cubicBezTo>
                  <a:close/>
                  <a:moveTo>
                    <a:pt x="412" y="118"/>
                  </a:moveTo>
                  <a:cubicBezTo>
                    <a:pt x="400" y="104"/>
                    <a:pt x="379" y="76"/>
                    <a:pt x="378" y="73"/>
                  </a:cubicBezTo>
                  <a:cubicBezTo>
                    <a:pt x="380" y="73"/>
                    <a:pt x="407" y="78"/>
                    <a:pt x="407" y="78"/>
                  </a:cubicBezTo>
                  <a:cubicBezTo>
                    <a:pt x="407" y="78"/>
                    <a:pt x="427" y="95"/>
                    <a:pt x="438" y="106"/>
                  </a:cubicBezTo>
                  <a:cubicBezTo>
                    <a:pt x="447" y="117"/>
                    <a:pt x="449" y="132"/>
                    <a:pt x="440" y="136"/>
                  </a:cubicBezTo>
                  <a:cubicBezTo>
                    <a:pt x="432" y="139"/>
                    <a:pt x="423" y="131"/>
                    <a:pt x="412" y="118"/>
                  </a:cubicBezTo>
                  <a:close/>
                  <a:moveTo>
                    <a:pt x="441" y="144"/>
                  </a:moveTo>
                  <a:cubicBezTo>
                    <a:pt x="441" y="144"/>
                    <a:pt x="450" y="146"/>
                    <a:pt x="455" y="139"/>
                  </a:cubicBezTo>
                  <a:cubicBezTo>
                    <a:pt x="457" y="144"/>
                    <a:pt x="455" y="162"/>
                    <a:pt x="441" y="144"/>
                  </a:cubicBezTo>
                  <a:close/>
                  <a:moveTo>
                    <a:pt x="413" y="78"/>
                  </a:moveTo>
                  <a:cubicBezTo>
                    <a:pt x="422" y="77"/>
                    <a:pt x="439" y="76"/>
                    <a:pt x="439" y="76"/>
                  </a:cubicBezTo>
                  <a:cubicBezTo>
                    <a:pt x="439" y="76"/>
                    <a:pt x="452" y="86"/>
                    <a:pt x="463" y="95"/>
                  </a:cubicBezTo>
                  <a:cubicBezTo>
                    <a:pt x="474" y="104"/>
                    <a:pt x="481" y="112"/>
                    <a:pt x="472" y="116"/>
                  </a:cubicBezTo>
                  <a:cubicBezTo>
                    <a:pt x="450" y="124"/>
                    <a:pt x="418" y="84"/>
                    <a:pt x="413" y="78"/>
                  </a:cubicBezTo>
                  <a:close/>
                  <a:moveTo>
                    <a:pt x="462" y="136"/>
                  </a:moveTo>
                  <a:cubicBezTo>
                    <a:pt x="462" y="136"/>
                    <a:pt x="471" y="138"/>
                    <a:pt x="477" y="131"/>
                  </a:cubicBezTo>
                  <a:cubicBezTo>
                    <a:pt x="479" y="136"/>
                    <a:pt x="477" y="155"/>
                    <a:pt x="462" y="136"/>
                  </a:cubicBezTo>
                  <a:close/>
                  <a:moveTo>
                    <a:pt x="478" y="112"/>
                  </a:moveTo>
                  <a:cubicBezTo>
                    <a:pt x="476" y="109"/>
                    <a:pt x="476" y="105"/>
                    <a:pt x="479" y="103"/>
                  </a:cubicBezTo>
                  <a:cubicBezTo>
                    <a:pt x="481" y="102"/>
                    <a:pt x="485" y="104"/>
                    <a:pt x="487" y="108"/>
                  </a:cubicBezTo>
                  <a:cubicBezTo>
                    <a:pt x="489" y="112"/>
                    <a:pt x="489" y="116"/>
                    <a:pt x="486" y="117"/>
                  </a:cubicBezTo>
                  <a:cubicBezTo>
                    <a:pt x="484" y="118"/>
                    <a:pt x="480" y="116"/>
                    <a:pt x="478" y="112"/>
                  </a:cubicBezTo>
                  <a:close/>
                  <a:moveTo>
                    <a:pt x="505" y="135"/>
                  </a:moveTo>
                  <a:cubicBezTo>
                    <a:pt x="500" y="139"/>
                    <a:pt x="501" y="144"/>
                    <a:pt x="500" y="147"/>
                  </a:cubicBezTo>
                  <a:cubicBezTo>
                    <a:pt x="499" y="142"/>
                    <a:pt x="496" y="141"/>
                    <a:pt x="492" y="140"/>
                  </a:cubicBezTo>
                  <a:cubicBezTo>
                    <a:pt x="487" y="140"/>
                    <a:pt x="484" y="138"/>
                    <a:pt x="485" y="135"/>
                  </a:cubicBezTo>
                  <a:cubicBezTo>
                    <a:pt x="494" y="125"/>
                    <a:pt x="508" y="126"/>
                    <a:pt x="508" y="126"/>
                  </a:cubicBezTo>
                  <a:cubicBezTo>
                    <a:pt x="514" y="127"/>
                    <a:pt x="509" y="132"/>
                    <a:pt x="505" y="135"/>
                  </a:cubicBezTo>
                  <a:close/>
                  <a:moveTo>
                    <a:pt x="516" y="110"/>
                  </a:moveTo>
                  <a:cubicBezTo>
                    <a:pt x="513" y="111"/>
                    <a:pt x="507" y="105"/>
                    <a:pt x="502" y="97"/>
                  </a:cubicBezTo>
                  <a:cubicBezTo>
                    <a:pt x="497" y="88"/>
                    <a:pt x="494" y="80"/>
                    <a:pt x="496" y="79"/>
                  </a:cubicBezTo>
                  <a:cubicBezTo>
                    <a:pt x="499" y="78"/>
                    <a:pt x="505" y="84"/>
                    <a:pt x="510" y="92"/>
                  </a:cubicBezTo>
                  <a:cubicBezTo>
                    <a:pt x="515" y="101"/>
                    <a:pt x="518" y="109"/>
                    <a:pt x="516" y="1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2" name="Freeform 338"/>
            <p:cNvSpPr>
              <a:spLocks/>
            </p:cNvSpPr>
            <p:nvPr/>
          </p:nvSpPr>
          <p:spPr bwMode="auto">
            <a:xfrm>
              <a:off x="2794" y="209"/>
              <a:ext cx="86" cy="28"/>
            </a:xfrm>
            <a:custGeom>
              <a:avLst/>
              <a:gdLst/>
              <a:ahLst/>
              <a:cxnLst>
                <a:cxn ang="0">
                  <a:pos x="29" y="38"/>
                </a:cxn>
                <a:cxn ang="0">
                  <a:pos x="124" y="14"/>
                </a:cxn>
                <a:cxn ang="0">
                  <a:pos x="111" y="11"/>
                </a:cxn>
                <a:cxn ang="0">
                  <a:pos x="6" y="30"/>
                </a:cxn>
                <a:cxn ang="0">
                  <a:pos x="29" y="38"/>
                </a:cxn>
              </a:cxnLst>
              <a:rect l="0" t="0" r="r" b="b"/>
              <a:pathLst>
                <a:path w="124" h="40">
                  <a:moveTo>
                    <a:pt x="29" y="38"/>
                  </a:moveTo>
                  <a:cubicBezTo>
                    <a:pt x="49" y="36"/>
                    <a:pt x="93" y="30"/>
                    <a:pt x="124" y="14"/>
                  </a:cubicBezTo>
                  <a:cubicBezTo>
                    <a:pt x="119" y="12"/>
                    <a:pt x="115" y="11"/>
                    <a:pt x="111" y="11"/>
                  </a:cubicBezTo>
                  <a:cubicBezTo>
                    <a:pt x="100" y="9"/>
                    <a:pt x="32" y="0"/>
                    <a:pt x="6" y="30"/>
                  </a:cubicBezTo>
                  <a:cubicBezTo>
                    <a:pt x="0" y="38"/>
                    <a:pt x="9" y="40"/>
                    <a:pt x="29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3" name="Freeform 339"/>
            <p:cNvSpPr>
              <a:spLocks/>
            </p:cNvSpPr>
            <p:nvPr/>
          </p:nvSpPr>
          <p:spPr bwMode="auto">
            <a:xfrm>
              <a:off x="2764" y="237"/>
              <a:ext cx="47" cy="34"/>
            </a:xfrm>
            <a:custGeom>
              <a:avLst/>
              <a:gdLst/>
              <a:ahLst/>
              <a:cxnLst>
                <a:cxn ang="0">
                  <a:pos x="68" y="2"/>
                </a:cxn>
                <a:cxn ang="0">
                  <a:pos x="42" y="0"/>
                </a:cxn>
                <a:cxn ang="0">
                  <a:pos x="18" y="19"/>
                </a:cxn>
                <a:cxn ang="0">
                  <a:pos x="9" y="40"/>
                </a:cxn>
                <a:cxn ang="0">
                  <a:pos x="68" y="2"/>
                </a:cxn>
              </a:cxnLst>
              <a:rect l="0" t="0" r="r" b="b"/>
              <a:pathLst>
                <a:path w="68" h="48">
                  <a:moveTo>
                    <a:pt x="68" y="2"/>
                  </a:moveTo>
                  <a:cubicBezTo>
                    <a:pt x="59" y="1"/>
                    <a:pt x="42" y="0"/>
                    <a:pt x="42" y="0"/>
                  </a:cubicBezTo>
                  <a:cubicBezTo>
                    <a:pt x="42" y="0"/>
                    <a:pt x="29" y="10"/>
                    <a:pt x="18" y="19"/>
                  </a:cubicBezTo>
                  <a:cubicBezTo>
                    <a:pt x="7" y="28"/>
                    <a:pt x="0" y="36"/>
                    <a:pt x="9" y="40"/>
                  </a:cubicBezTo>
                  <a:cubicBezTo>
                    <a:pt x="31" y="48"/>
                    <a:pt x="63" y="8"/>
                    <a:pt x="68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4" name="Freeform 340"/>
            <p:cNvSpPr>
              <a:spLocks/>
            </p:cNvSpPr>
            <p:nvPr/>
          </p:nvSpPr>
          <p:spPr bwMode="auto">
            <a:xfrm>
              <a:off x="2786" y="235"/>
              <a:ext cx="50" cy="46"/>
            </a:xfrm>
            <a:custGeom>
              <a:avLst/>
              <a:gdLst/>
              <a:ahLst/>
              <a:cxnLst>
                <a:cxn ang="0">
                  <a:pos x="37" y="45"/>
                </a:cxn>
                <a:cxn ang="0">
                  <a:pos x="71" y="0"/>
                </a:cxn>
                <a:cxn ang="0">
                  <a:pos x="42" y="5"/>
                </a:cxn>
                <a:cxn ang="0">
                  <a:pos x="11" y="33"/>
                </a:cxn>
                <a:cxn ang="0">
                  <a:pos x="8" y="63"/>
                </a:cxn>
                <a:cxn ang="0">
                  <a:pos x="37" y="45"/>
                </a:cxn>
              </a:cxnLst>
              <a:rect l="0" t="0" r="r" b="b"/>
              <a:pathLst>
                <a:path w="71" h="66">
                  <a:moveTo>
                    <a:pt x="37" y="45"/>
                  </a:moveTo>
                  <a:cubicBezTo>
                    <a:pt x="49" y="31"/>
                    <a:pt x="70" y="3"/>
                    <a:pt x="71" y="0"/>
                  </a:cubicBezTo>
                  <a:cubicBezTo>
                    <a:pt x="69" y="0"/>
                    <a:pt x="42" y="5"/>
                    <a:pt x="42" y="5"/>
                  </a:cubicBezTo>
                  <a:cubicBezTo>
                    <a:pt x="42" y="5"/>
                    <a:pt x="21" y="22"/>
                    <a:pt x="11" y="33"/>
                  </a:cubicBezTo>
                  <a:cubicBezTo>
                    <a:pt x="2" y="44"/>
                    <a:pt x="0" y="59"/>
                    <a:pt x="8" y="63"/>
                  </a:cubicBezTo>
                  <a:cubicBezTo>
                    <a:pt x="17" y="66"/>
                    <a:pt x="26" y="58"/>
                    <a:pt x="37" y="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5" name="Freeform 341"/>
            <p:cNvSpPr>
              <a:spLocks/>
            </p:cNvSpPr>
            <p:nvPr/>
          </p:nvSpPr>
          <p:spPr bwMode="auto">
            <a:xfrm>
              <a:off x="2799" y="221"/>
              <a:ext cx="81" cy="74"/>
            </a:xfrm>
            <a:custGeom>
              <a:avLst/>
              <a:gdLst/>
              <a:ahLst/>
              <a:cxnLst>
                <a:cxn ang="0">
                  <a:pos x="40" y="92"/>
                </a:cxn>
                <a:cxn ang="0">
                  <a:pos x="116" y="0"/>
                </a:cxn>
                <a:cxn ang="0">
                  <a:pos x="59" y="19"/>
                </a:cxn>
                <a:cxn ang="0">
                  <a:pos x="10" y="84"/>
                </a:cxn>
                <a:cxn ang="0">
                  <a:pos x="40" y="92"/>
                </a:cxn>
              </a:cxnLst>
              <a:rect l="0" t="0" r="r" b="b"/>
              <a:pathLst>
                <a:path w="116" h="106">
                  <a:moveTo>
                    <a:pt x="40" y="92"/>
                  </a:moveTo>
                  <a:cubicBezTo>
                    <a:pt x="76" y="60"/>
                    <a:pt x="115" y="2"/>
                    <a:pt x="116" y="0"/>
                  </a:cubicBezTo>
                  <a:cubicBezTo>
                    <a:pt x="93" y="12"/>
                    <a:pt x="59" y="19"/>
                    <a:pt x="59" y="19"/>
                  </a:cubicBezTo>
                  <a:cubicBezTo>
                    <a:pt x="46" y="36"/>
                    <a:pt x="14" y="77"/>
                    <a:pt x="10" y="84"/>
                  </a:cubicBezTo>
                  <a:cubicBezTo>
                    <a:pt x="0" y="106"/>
                    <a:pt x="23" y="106"/>
                    <a:pt x="40" y="9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6" name="Freeform 342"/>
            <p:cNvSpPr>
              <a:spLocks/>
            </p:cNvSpPr>
            <p:nvPr/>
          </p:nvSpPr>
          <p:spPr bwMode="auto">
            <a:xfrm>
              <a:off x="2880" y="233"/>
              <a:ext cx="16" cy="83"/>
            </a:xfrm>
            <a:custGeom>
              <a:avLst/>
              <a:gdLst/>
              <a:ahLst/>
              <a:cxnLst>
                <a:cxn ang="0">
                  <a:pos x="3" y="52"/>
                </a:cxn>
                <a:cxn ang="0">
                  <a:pos x="11" y="116"/>
                </a:cxn>
                <a:cxn ang="0">
                  <a:pos x="19" y="0"/>
                </a:cxn>
                <a:cxn ang="0">
                  <a:pos x="3" y="52"/>
                </a:cxn>
              </a:cxnLst>
              <a:rect l="0" t="0" r="r" b="b"/>
              <a:pathLst>
                <a:path w="23" h="118">
                  <a:moveTo>
                    <a:pt x="3" y="52"/>
                  </a:moveTo>
                  <a:cubicBezTo>
                    <a:pt x="0" y="69"/>
                    <a:pt x="9" y="118"/>
                    <a:pt x="11" y="116"/>
                  </a:cubicBezTo>
                  <a:cubicBezTo>
                    <a:pt x="23" y="93"/>
                    <a:pt x="19" y="0"/>
                    <a:pt x="19" y="0"/>
                  </a:cubicBezTo>
                  <a:cubicBezTo>
                    <a:pt x="14" y="4"/>
                    <a:pt x="6" y="35"/>
                    <a:pt x="3" y="5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7" name="Freeform 343"/>
            <p:cNvSpPr>
              <a:spLocks/>
            </p:cNvSpPr>
            <p:nvPr/>
          </p:nvSpPr>
          <p:spPr bwMode="auto">
            <a:xfrm>
              <a:off x="2860" y="231"/>
              <a:ext cx="32" cy="62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3" y="60"/>
                </a:cxn>
                <a:cxn ang="0">
                  <a:pos x="5" y="87"/>
                </a:cxn>
                <a:cxn ang="0">
                  <a:pos x="18" y="73"/>
                </a:cxn>
                <a:cxn ang="0">
                  <a:pos x="44" y="0"/>
                </a:cxn>
                <a:cxn ang="0">
                  <a:pos x="39" y="5"/>
                </a:cxn>
                <a:cxn ang="0">
                  <a:pos x="6" y="38"/>
                </a:cxn>
              </a:cxnLst>
              <a:rect l="0" t="0" r="r" b="b"/>
              <a:pathLst>
                <a:path w="45" h="89">
                  <a:moveTo>
                    <a:pt x="6" y="38"/>
                  </a:moveTo>
                  <a:cubicBezTo>
                    <a:pt x="7" y="39"/>
                    <a:pt x="10" y="51"/>
                    <a:pt x="3" y="60"/>
                  </a:cubicBezTo>
                  <a:cubicBezTo>
                    <a:pt x="0" y="64"/>
                    <a:pt x="0" y="82"/>
                    <a:pt x="5" y="87"/>
                  </a:cubicBezTo>
                  <a:cubicBezTo>
                    <a:pt x="9" y="89"/>
                    <a:pt x="15" y="78"/>
                    <a:pt x="18" y="73"/>
                  </a:cubicBezTo>
                  <a:cubicBezTo>
                    <a:pt x="21" y="68"/>
                    <a:pt x="45" y="23"/>
                    <a:pt x="44" y="0"/>
                  </a:cubicBezTo>
                  <a:cubicBezTo>
                    <a:pt x="41" y="3"/>
                    <a:pt x="39" y="5"/>
                    <a:pt x="39" y="5"/>
                  </a:cubicBezTo>
                  <a:cubicBezTo>
                    <a:pt x="35" y="9"/>
                    <a:pt x="8" y="36"/>
                    <a:pt x="6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8" name="Freeform 344"/>
            <p:cNvSpPr>
              <a:spLocks/>
            </p:cNvSpPr>
            <p:nvPr/>
          </p:nvSpPr>
          <p:spPr bwMode="auto">
            <a:xfrm>
              <a:off x="2826" y="263"/>
              <a:ext cx="36" cy="42"/>
            </a:xfrm>
            <a:custGeom>
              <a:avLst/>
              <a:gdLst/>
              <a:ahLst/>
              <a:cxnLst>
                <a:cxn ang="0">
                  <a:pos x="47" y="5"/>
                </a:cxn>
                <a:cxn ang="0">
                  <a:pos x="19" y="59"/>
                </a:cxn>
                <a:cxn ang="0">
                  <a:pos x="26" y="55"/>
                </a:cxn>
                <a:cxn ang="0">
                  <a:pos x="51" y="0"/>
                </a:cxn>
                <a:cxn ang="0">
                  <a:pos x="47" y="5"/>
                </a:cxn>
              </a:cxnLst>
              <a:rect l="0" t="0" r="r" b="b"/>
              <a:pathLst>
                <a:path w="51" h="61">
                  <a:moveTo>
                    <a:pt x="47" y="5"/>
                  </a:moveTo>
                  <a:cubicBezTo>
                    <a:pt x="43" y="9"/>
                    <a:pt x="0" y="31"/>
                    <a:pt x="19" y="59"/>
                  </a:cubicBezTo>
                  <a:cubicBezTo>
                    <a:pt x="21" y="61"/>
                    <a:pt x="24" y="58"/>
                    <a:pt x="26" y="55"/>
                  </a:cubicBezTo>
                  <a:cubicBezTo>
                    <a:pt x="28" y="51"/>
                    <a:pt x="50" y="21"/>
                    <a:pt x="51" y="0"/>
                  </a:cubicBezTo>
                  <a:cubicBezTo>
                    <a:pt x="48" y="3"/>
                    <a:pt x="47" y="5"/>
                    <a:pt x="4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89" name="Freeform 345"/>
            <p:cNvSpPr>
              <a:spLocks/>
            </p:cNvSpPr>
            <p:nvPr/>
          </p:nvSpPr>
          <p:spPr bwMode="auto">
            <a:xfrm>
              <a:off x="2836" y="280"/>
              <a:ext cx="26" cy="44"/>
            </a:xfrm>
            <a:custGeom>
              <a:avLst/>
              <a:gdLst/>
              <a:ahLst/>
              <a:cxnLst>
                <a:cxn ang="0">
                  <a:pos x="25" y="51"/>
                </a:cxn>
                <a:cxn ang="0">
                  <a:pos x="32" y="0"/>
                </a:cxn>
                <a:cxn ang="0">
                  <a:pos x="24" y="13"/>
                </a:cxn>
                <a:cxn ang="0">
                  <a:pos x="10" y="55"/>
                </a:cxn>
                <a:cxn ang="0">
                  <a:pos x="25" y="51"/>
                </a:cxn>
              </a:cxnLst>
              <a:rect l="0" t="0" r="r" b="b"/>
              <a:pathLst>
                <a:path w="37" h="63">
                  <a:moveTo>
                    <a:pt x="25" y="51"/>
                  </a:moveTo>
                  <a:cubicBezTo>
                    <a:pt x="27" y="39"/>
                    <a:pt x="37" y="25"/>
                    <a:pt x="32" y="0"/>
                  </a:cubicBezTo>
                  <a:cubicBezTo>
                    <a:pt x="29" y="4"/>
                    <a:pt x="24" y="13"/>
                    <a:pt x="24" y="13"/>
                  </a:cubicBezTo>
                  <a:cubicBezTo>
                    <a:pt x="21" y="19"/>
                    <a:pt x="0" y="45"/>
                    <a:pt x="10" y="55"/>
                  </a:cubicBezTo>
                  <a:cubicBezTo>
                    <a:pt x="16" y="61"/>
                    <a:pt x="23" y="63"/>
                    <a:pt x="25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0" name="Freeform 346"/>
            <p:cNvSpPr>
              <a:spLocks/>
            </p:cNvSpPr>
            <p:nvPr/>
          </p:nvSpPr>
          <p:spPr bwMode="auto">
            <a:xfrm>
              <a:off x="2852" y="291"/>
              <a:ext cx="16" cy="41"/>
            </a:xfrm>
            <a:custGeom>
              <a:avLst/>
              <a:gdLst/>
              <a:ahLst/>
              <a:cxnLst>
                <a:cxn ang="0">
                  <a:pos x="21" y="48"/>
                </a:cxn>
                <a:cxn ang="0">
                  <a:pos x="20" y="7"/>
                </a:cxn>
                <a:cxn ang="0">
                  <a:pos x="16" y="5"/>
                </a:cxn>
                <a:cxn ang="0">
                  <a:pos x="4" y="45"/>
                </a:cxn>
                <a:cxn ang="0">
                  <a:pos x="21" y="48"/>
                </a:cxn>
              </a:cxnLst>
              <a:rect l="0" t="0" r="r" b="b"/>
              <a:pathLst>
                <a:path w="22" h="58">
                  <a:moveTo>
                    <a:pt x="21" y="48"/>
                  </a:moveTo>
                  <a:cubicBezTo>
                    <a:pt x="22" y="40"/>
                    <a:pt x="19" y="14"/>
                    <a:pt x="20" y="7"/>
                  </a:cubicBezTo>
                  <a:cubicBezTo>
                    <a:pt x="20" y="0"/>
                    <a:pt x="18" y="3"/>
                    <a:pt x="16" y="5"/>
                  </a:cubicBezTo>
                  <a:cubicBezTo>
                    <a:pt x="14" y="7"/>
                    <a:pt x="0" y="29"/>
                    <a:pt x="4" y="45"/>
                  </a:cubicBezTo>
                  <a:cubicBezTo>
                    <a:pt x="5" y="49"/>
                    <a:pt x="19" y="58"/>
                    <a:pt x="21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1" name="Freeform 347"/>
            <p:cNvSpPr>
              <a:spLocks/>
            </p:cNvSpPr>
            <p:nvPr/>
          </p:nvSpPr>
          <p:spPr bwMode="auto">
            <a:xfrm>
              <a:off x="2869" y="275"/>
              <a:ext cx="18" cy="54"/>
            </a:xfrm>
            <a:custGeom>
              <a:avLst/>
              <a:gdLst/>
              <a:ahLst/>
              <a:cxnLst>
                <a:cxn ang="0">
                  <a:pos x="20" y="53"/>
                </a:cxn>
                <a:cxn ang="0">
                  <a:pos x="14" y="0"/>
                </a:cxn>
                <a:cxn ang="0">
                  <a:pos x="1" y="24"/>
                </a:cxn>
                <a:cxn ang="0">
                  <a:pos x="10" y="75"/>
                </a:cxn>
                <a:cxn ang="0">
                  <a:pos x="20" y="53"/>
                </a:cxn>
              </a:cxnLst>
              <a:rect l="0" t="0" r="r" b="b"/>
              <a:pathLst>
                <a:path w="25" h="78">
                  <a:moveTo>
                    <a:pt x="20" y="53"/>
                  </a:moveTo>
                  <a:cubicBezTo>
                    <a:pt x="16" y="32"/>
                    <a:pt x="14" y="2"/>
                    <a:pt x="14" y="0"/>
                  </a:cubicBezTo>
                  <a:cubicBezTo>
                    <a:pt x="14" y="0"/>
                    <a:pt x="5" y="20"/>
                    <a:pt x="1" y="24"/>
                  </a:cubicBezTo>
                  <a:cubicBezTo>
                    <a:pt x="0" y="28"/>
                    <a:pt x="0" y="69"/>
                    <a:pt x="10" y="75"/>
                  </a:cubicBezTo>
                  <a:cubicBezTo>
                    <a:pt x="16" y="78"/>
                    <a:pt x="25" y="74"/>
                    <a:pt x="20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2" name="Freeform 348"/>
            <p:cNvSpPr>
              <a:spLocks/>
            </p:cNvSpPr>
            <p:nvPr/>
          </p:nvSpPr>
          <p:spPr bwMode="auto">
            <a:xfrm>
              <a:off x="2765" y="276"/>
              <a:ext cx="12" cy="1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7" y="5"/>
                </a:cxn>
                <a:cxn ang="0">
                  <a:pos x="2" y="0"/>
                </a:cxn>
              </a:cxnLst>
              <a:rect l="0" t="0" r="r" b="b"/>
              <a:pathLst>
                <a:path w="17" h="24">
                  <a:moveTo>
                    <a:pt x="2" y="0"/>
                  </a:moveTo>
                  <a:cubicBezTo>
                    <a:pt x="0" y="5"/>
                    <a:pt x="2" y="24"/>
                    <a:pt x="17" y="5"/>
                  </a:cubicBezTo>
                  <a:cubicBezTo>
                    <a:pt x="17" y="5"/>
                    <a:pt x="8" y="7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3" name="Freeform 349"/>
            <p:cNvSpPr>
              <a:spLocks/>
            </p:cNvSpPr>
            <p:nvPr/>
          </p:nvSpPr>
          <p:spPr bwMode="auto">
            <a:xfrm>
              <a:off x="2781" y="281"/>
              <a:ext cx="11" cy="1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6" y="5"/>
                </a:cxn>
                <a:cxn ang="0">
                  <a:pos x="1" y="0"/>
                </a:cxn>
              </a:cxnLst>
              <a:rect l="0" t="0" r="r" b="b"/>
              <a:pathLst>
                <a:path w="16" h="23">
                  <a:moveTo>
                    <a:pt x="1" y="0"/>
                  </a:moveTo>
                  <a:cubicBezTo>
                    <a:pt x="0" y="5"/>
                    <a:pt x="1" y="23"/>
                    <a:pt x="16" y="5"/>
                  </a:cubicBezTo>
                  <a:cubicBezTo>
                    <a:pt x="16" y="5"/>
                    <a:pt x="7" y="7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4" name="Freeform 350"/>
            <p:cNvSpPr>
              <a:spLocks/>
            </p:cNvSpPr>
            <p:nvPr/>
          </p:nvSpPr>
          <p:spPr bwMode="auto">
            <a:xfrm>
              <a:off x="2795" y="287"/>
              <a:ext cx="13" cy="1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18" y="8"/>
                </a:cxn>
                <a:cxn ang="0">
                  <a:pos x="4" y="0"/>
                </a:cxn>
              </a:cxnLst>
              <a:rect l="0" t="0" r="r" b="b"/>
              <a:pathLst>
                <a:path w="18" h="24">
                  <a:moveTo>
                    <a:pt x="4" y="0"/>
                  </a:moveTo>
                  <a:cubicBezTo>
                    <a:pt x="1" y="5"/>
                    <a:pt x="0" y="24"/>
                    <a:pt x="18" y="8"/>
                  </a:cubicBezTo>
                  <a:cubicBezTo>
                    <a:pt x="18" y="8"/>
                    <a:pt x="8" y="8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5" name="Freeform 351"/>
            <p:cNvSpPr>
              <a:spLocks/>
            </p:cNvSpPr>
            <p:nvPr/>
          </p:nvSpPr>
          <p:spPr bwMode="auto">
            <a:xfrm>
              <a:off x="2810" y="292"/>
              <a:ext cx="12" cy="1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7" y="8"/>
                </a:cxn>
                <a:cxn ang="0">
                  <a:pos x="3" y="0"/>
                </a:cxn>
              </a:cxnLst>
              <a:rect l="0" t="0" r="r" b="b"/>
              <a:pathLst>
                <a:path w="17" h="24">
                  <a:moveTo>
                    <a:pt x="3" y="0"/>
                  </a:moveTo>
                  <a:cubicBezTo>
                    <a:pt x="1" y="5"/>
                    <a:pt x="0" y="24"/>
                    <a:pt x="17" y="8"/>
                  </a:cubicBezTo>
                  <a:cubicBezTo>
                    <a:pt x="17" y="8"/>
                    <a:pt x="8" y="8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6" name="Freeform 352"/>
            <p:cNvSpPr>
              <a:spLocks/>
            </p:cNvSpPr>
            <p:nvPr/>
          </p:nvSpPr>
          <p:spPr bwMode="auto">
            <a:xfrm>
              <a:off x="2829" y="317"/>
              <a:ext cx="15" cy="1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22" y="11"/>
                </a:cxn>
                <a:cxn ang="0">
                  <a:pos x="11" y="0"/>
                </a:cxn>
              </a:cxnLst>
              <a:rect l="0" t="0" r="r" b="b"/>
              <a:pathLst>
                <a:path w="22" h="21">
                  <a:moveTo>
                    <a:pt x="11" y="0"/>
                  </a:moveTo>
                  <a:cubicBezTo>
                    <a:pt x="7" y="4"/>
                    <a:pt x="0" y="21"/>
                    <a:pt x="22" y="11"/>
                  </a:cubicBezTo>
                  <a:cubicBezTo>
                    <a:pt x="22" y="11"/>
                    <a:pt x="13" y="9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7" name="Freeform 353"/>
            <p:cNvSpPr>
              <a:spLocks/>
            </p:cNvSpPr>
            <p:nvPr/>
          </p:nvSpPr>
          <p:spPr bwMode="auto">
            <a:xfrm>
              <a:off x="2845" y="326"/>
              <a:ext cx="17" cy="1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10"/>
                </a:cxn>
                <a:cxn ang="0">
                  <a:pos x="6" y="23"/>
                </a:cxn>
                <a:cxn ang="0">
                  <a:pos x="16" y="19"/>
                </a:cxn>
                <a:cxn ang="0">
                  <a:pos x="24" y="16"/>
                </a:cxn>
                <a:cxn ang="0">
                  <a:pos x="6" y="0"/>
                </a:cxn>
              </a:cxnLst>
              <a:rect l="0" t="0" r="r" b="b"/>
              <a:pathLst>
                <a:path w="24" h="23">
                  <a:moveTo>
                    <a:pt x="6" y="0"/>
                  </a:moveTo>
                  <a:cubicBezTo>
                    <a:pt x="0" y="0"/>
                    <a:pt x="3" y="5"/>
                    <a:pt x="6" y="10"/>
                  </a:cubicBezTo>
                  <a:cubicBezTo>
                    <a:pt x="8" y="15"/>
                    <a:pt x="6" y="19"/>
                    <a:pt x="6" y="23"/>
                  </a:cubicBezTo>
                  <a:cubicBezTo>
                    <a:pt x="9" y="19"/>
                    <a:pt x="12" y="18"/>
                    <a:pt x="16" y="19"/>
                  </a:cubicBezTo>
                  <a:cubicBezTo>
                    <a:pt x="20" y="20"/>
                    <a:pt x="24" y="20"/>
                    <a:pt x="24" y="16"/>
                  </a:cubicBezTo>
                  <a:cubicBezTo>
                    <a:pt x="20" y="4"/>
                    <a:pt x="6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8" name="Freeform 354"/>
            <p:cNvSpPr>
              <a:spLocks/>
            </p:cNvSpPr>
            <p:nvPr/>
          </p:nvSpPr>
          <p:spPr bwMode="auto">
            <a:xfrm>
              <a:off x="2741" y="272"/>
              <a:ext cx="21" cy="15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9" y="10"/>
                </a:cxn>
                <a:cxn ang="0">
                  <a:pos x="14" y="22"/>
                </a:cxn>
                <a:cxn ang="0">
                  <a:pos x="22" y="15"/>
                </a:cxn>
                <a:cxn ang="0">
                  <a:pos x="29" y="10"/>
                </a:cxn>
                <a:cxn ang="0">
                  <a:pos x="6" y="1"/>
                </a:cxn>
              </a:cxnLst>
              <a:rect l="0" t="0" r="r" b="b"/>
              <a:pathLst>
                <a:path w="30" h="22">
                  <a:moveTo>
                    <a:pt x="6" y="1"/>
                  </a:moveTo>
                  <a:cubicBezTo>
                    <a:pt x="0" y="2"/>
                    <a:pt x="5" y="7"/>
                    <a:pt x="9" y="10"/>
                  </a:cubicBezTo>
                  <a:cubicBezTo>
                    <a:pt x="14" y="14"/>
                    <a:pt x="13" y="19"/>
                    <a:pt x="14" y="22"/>
                  </a:cubicBezTo>
                  <a:cubicBezTo>
                    <a:pt x="15" y="17"/>
                    <a:pt x="18" y="16"/>
                    <a:pt x="22" y="15"/>
                  </a:cubicBezTo>
                  <a:cubicBezTo>
                    <a:pt x="26" y="15"/>
                    <a:pt x="30" y="13"/>
                    <a:pt x="29" y="10"/>
                  </a:cubicBezTo>
                  <a:cubicBezTo>
                    <a:pt x="20" y="0"/>
                    <a:pt x="6" y="1"/>
                    <a:pt x="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99" name="Freeform 355"/>
            <p:cNvSpPr>
              <a:spLocks/>
            </p:cNvSpPr>
            <p:nvPr/>
          </p:nvSpPr>
          <p:spPr bwMode="auto">
            <a:xfrm>
              <a:off x="2877" y="334"/>
              <a:ext cx="19" cy="14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2" y="16"/>
                </a:cxn>
                <a:cxn ang="0">
                  <a:pos x="24" y="20"/>
                </a:cxn>
                <a:cxn ang="0">
                  <a:pos x="24" y="10"/>
                </a:cxn>
                <a:cxn ang="0">
                  <a:pos x="23" y="1"/>
                </a:cxn>
                <a:cxn ang="0">
                  <a:pos x="2" y="13"/>
                </a:cxn>
              </a:cxnLst>
              <a:rect l="0" t="0" r="r" b="b"/>
              <a:pathLst>
                <a:path w="27" h="20">
                  <a:moveTo>
                    <a:pt x="2" y="13"/>
                  </a:moveTo>
                  <a:cubicBezTo>
                    <a:pt x="0" y="17"/>
                    <a:pt x="6" y="17"/>
                    <a:pt x="12" y="16"/>
                  </a:cubicBezTo>
                  <a:cubicBezTo>
                    <a:pt x="18" y="16"/>
                    <a:pt x="21" y="19"/>
                    <a:pt x="24" y="20"/>
                  </a:cubicBezTo>
                  <a:cubicBezTo>
                    <a:pt x="21" y="16"/>
                    <a:pt x="22" y="14"/>
                    <a:pt x="24" y="10"/>
                  </a:cubicBezTo>
                  <a:cubicBezTo>
                    <a:pt x="26" y="6"/>
                    <a:pt x="27" y="2"/>
                    <a:pt x="23" y="1"/>
                  </a:cubicBezTo>
                  <a:cubicBezTo>
                    <a:pt x="11" y="0"/>
                    <a:pt x="2" y="13"/>
                    <a:pt x="2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0" name="Freeform 356"/>
            <p:cNvSpPr>
              <a:spLocks/>
            </p:cNvSpPr>
            <p:nvPr/>
          </p:nvSpPr>
          <p:spPr bwMode="auto">
            <a:xfrm>
              <a:off x="2863" y="341"/>
              <a:ext cx="10" cy="11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1" y="17"/>
                </a:cxn>
                <a:cxn ang="0">
                  <a:pos x="15" y="8"/>
                </a:cxn>
                <a:cxn ang="0">
                  <a:pos x="4" y="0"/>
                </a:cxn>
              </a:cxnLst>
              <a:rect l="0" t="0" r="r" b="b"/>
              <a:pathLst>
                <a:path w="15" h="17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0"/>
                    <a:pt x="5" y="8"/>
                    <a:pt x="1" y="17"/>
                  </a:cubicBezTo>
                  <a:cubicBezTo>
                    <a:pt x="6" y="9"/>
                    <a:pt x="15" y="8"/>
                    <a:pt x="15" y="8"/>
                  </a:cubicBezTo>
                  <a:cubicBezTo>
                    <a:pt x="12" y="2"/>
                    <a:pt x="8" y="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1" name="Freeform 357"/>
            <p:cNvSpPr>
              <a:spLocks/>
            </p:cNvSpPr>
            <p:nvPr/>
          </p:nvSpPr>
          <p:spPr bwMode="auto">
            <a:xfrm>
              <a:off x="2819" y="300"/>
              <a:ext cx="11" cy="12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4" y="0"/>
                </a:cxn>
                <a:cxn ang="0">
                  <a:pos x="0" y="17"/>
                </a:cxn>
                <a:cxn ang="0">
                  <a:pos x="16" y="12"/>
                </a:cxn>
                <a:cxn ang="0">
                  <a:pos x="8" y="1"/>
                </a:cxn>
              </a:cxnLst>
              <a:rect l="0" t="0" r="r" b="b"/>
              <a:pathLst>
                <a:path w="16" h="17">
                  <a:moveTo>
                    <a:pt x="8" y="1"/>
                  </a:moveTo>
                  <a:cubicBezTo>
                    <a:pt x="7" y="1"/>
                    <a:pt x="5" y="0"/>
                    <a:pt x="4" y="0"/>
                  </a:cubicBezTo>
                  <a:cubicBezTo>
                    <a:pt x="4" y="0"/>
                    <a:pt x="6" y="9"/>
                    <a:pt x="0" y="17"/>
                  </a:cubicBezTo>
                  <a:cubicBezTo>
                    <a:pt x="7" y="10"/>
                    <a:pt x="16" y="12"/>
                    <a:pt x="16" y="12"/>
                  </a:cubicBezTo>
                  <a:cubicBezTo>
                    <a:pt x="15" y="6"/>
                    <a:pt x="11" y="3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2" name="Freeform 358"/>
            <p:cNvSpPr>
              <a:spLocks/>
            </p:cNvSpPr>
            <p:nvPr/>
          </p:nvSpPr>
          <p:spPr bwMode="auto">
            <a:xfrm>
              <a:off x="2738" y="239"/>
              <a:ext cx="17" cy="23"/>
            </a:xfrm>
            <a:custGeom>
              <a:avLst/>
              <a:gdLst/>
              <a:ahLst/>
              <a:cxnLst>
                <a:cxn ang="0">
                  <a:pos x="16" y="19"/>
                </a:cxn>
                <a:cxn ang="0">
                  <a:pos x="22" y="1"/>
                </a:cxn>
                <a:cxn ang="0">
                  <a:pos x="8" y="14"/>
                </a:cxn>
                <a:cxn ang="0">
                  <a:pos x="2" y="32"/>
                </a:cxn>
                <a:cxn ang="0">
                  <a:pos x="16" y="19"/>
                </a:cxn>
              </a:cxnLst>
              <a:rect l="0" t="0" r="r" b="b"/>
              <a:pathLst>
                <a:path w="24" h="33">
                  <a:moveTo>
                    <a:pt x="16" y="19"/>
                  </a:moveTo>
                  <a:cubicBezTo>
                    <a:pt x="21" y="10"/>
                    <a:pt x="24" y="2"/>
                    <a:pt x="22" y="1"/>
                  </a:cubicBezTo>
                  <a:cubicBezTo>
                    <a:pt x="19" y="0"/>
                    <a:pt x="13" y="6"/>
                    <a:pt x="8" y="14"/>
                  </a:cubicBezTo>
                  <a:cubicBezTo>
                    <a:pt x="3" y="23"/>
                    <a:pt x="0" y="31"/>
                    <a:pt x="2" y="32"/>
                  </a:cubicBezTo>
                  <a:cubicBezTo>
                    <a:pt x="5" y="33"/>
                    <a:pt x="11" y="27"/>
                    <a:pt x="16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3" name="Freeform 359"/>
            <p:cNvSpPr>
              <a:spLocks/>
            </p:cNvSpPr>
            <p:nvPr/>
          </p:nvSpPr>
          <p:spPr bwMode="auto">
            <a:xfrm>
              <a:off x="2746" y="247"/>
              <a:ext cx="14" cy="19"/>
            </a:xfrm>
            <a:custGeom>
              <a:avLst/>
              <a:gdLst/>
              <a:ahLst/>
              <a:cxnLst>
                <a:cxn ang="0">
                  <a:pos x="5" y="11"/>
                </a:cxn>
                <a:cxn ang="0">
                  <a:pos x="3" y="26"/>
                </a:cxn>
                <a:cxn ang="0">
                  <a:pos x="15" y="16"/>
                </a:cxn>
                <a:cxn ang="0">
                  <a:pos x="18" y="1"/>
                </a:cxn>
                <a:cxn ang="0">
                  <a:pos x="5" y="11"/>
                </a:cxn>
              </a:cxnLst>
              <a:rect l="0" t="0" r="r" b="b"/>
              <a:pathLst>
                <a:path w="21" h="27">
                  <a:moveTo>
                    <a:pt x="5" y="11"/>
                  </a:moveTo>
                  <a:cubicBezTo>
                    <a:pt x="1" y="17"/>
                    <a:pt x="0" y="24"/>
                    <a:pt x="3" y="26"/>
                  </a:cubicBezTo>
                  <a:cubicBezTo>
                    <a:pt x="6" y="27"/>
                    <a:pt x="11" y="23"/>
                    <a:pt x="15" y="16"/>
                  </a:cubicBezTo>
                  <a:cubicBezTo>
                    <a:pt x="20" y="10"/>
                    <a:pt x="21" y="3"/>
                    <a:pt x="18" y="1"/>
                  </a:cubicBezTo>
                  <a:cubicBezTo>
                    <a:pt x="15" y="0"/>
                    <a:pt x="9" y="4"/>
                    <a:pt x="5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4" name="Freeform 360"/>
            <p:cNvSpPr>
              <a:spLocks/>
            </p:cNvSpPr>
            <p:nvPr/>
          </p:nvSpPr>
          <p:spPr bwMode="auto">
            <a:xfrm>
              <a:off x="2758" y="256"/>
              <a:ext cx="9" cy="1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" y="6"/>
                </a:cxn>
                <a:cxn ang="0">
                  <a:pos x="3" y="15"/>
                </a:cxn>
                <a:cxn ang="0">
                  <a:pos x="11" y="10"/>
                </a:cxn>
                <a:cxn ang="0">
                  <a:pos x="10" y="1"/>
                </a:cxn>
              </a:cxnLst>
              <a:rect l="0" t="0" r="r" b="b"/>
              <a:pathLst>
                <a:path w="13" h="16">
                  <a:moveTo>
                    <a:pt x="10" y="1"/>
                  </a:moveTo>
                  <a:cubicBezTo>
                    <a:pt x="8" y="0"/>
                    <a:pt x="4" y="2"/>
                    <a:pt x="2" y="6"/>
                  </a:cubicBezTo>
                  <a:cubicBezTo>
                    <a:pt x="0" y="10"/>
                    <a:pt x="0" y="14"/>
                    <a:pt x="3" y="15"/>
                  </a:cubicBezTo>
                  <a:cubicBezTo>
                    <a:pt x="5" y="16"/>
                    <a:pt x="9" y="14"/>
                    <a:pt x="11" y="10"/>
                  </a:cubicBezTo>
                  <a:cubicBezTo>
                    <a:pt x="13" y="7"/>
                    <a:pt x="12" y="3"/>
                    <a:pt x="10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5" name="Freeform 361"/>
            <p:cNvSpPr>
              <a:spLocks/>
            </p:cNvSpPr>
            <p:nvPr/>
          </p:nvSpPr>
          <p:spPr bwMode="auto">
            <a:xfrm>
              <a:off x="3171" y="187"/>
              <a:ext cx="730" cy="695"/>
            </a:xfrm>
            <a:custGeom>
              <a:avLst/>
              <a:gdLst/>
              <a:ahLst/>
              <a:cxnLst>
                <a:cxn ang="0">
                  <a:pos x="567" y="443"/>
                </a:cxn>
                <a:cxn ang="0">
                  <a:pos x="555" y="433"/>
                </a:cxn>
                <a:cxn ang="0">
                  <a:pos x="557" y="401"/>
                </a:cxn>
                <a:cxn ang="0">
                  <a:pos x="554" y="395"/>
                </a:cxn>
                <a:cxn ang="0">
                  <a:pos x="544" y="393"/>
                </a:cxn>
                <a:cxn ang="0">
                  <a:pos x="515" y="406"/>
                </a:cxn>
                <a:cxn ang="0">
                  <a:pos x="498" y="401"/>
                </a:cxn>
                <a:cxn ang="0">
                  <a:pos x="245" y="47"/>
                </a:cxn>
                <a:cxn ang="0">
                  <a:pos x="241" y="120"/>
                </a:cxn>
                <a:cxn ang="0">
                  <a:pos x="238" y="162"/>
                </a:cxn>
                <a:cxn ang="0">
                  <a:pos x="219" y="232"/>
                </a:cxn>
                <a:cxn ang="0">
                  <a:pos x="242" y="307"/>
                </a:cxn>
                <a:cxn ang="0">
                  <a:pos x="267" y="339"/>
                </a:cxn>
                <a:cxn ang="0">
                  <a:pos x="194" y="368"/>
                </a:cxn>
                <a:cxn ang="0">
                  <a:pos x="155" y="429"/>
                </a:cxn>
                <a:cxn ang="0">
                  <a:pos x="138" y="469"/>
                </a:cxn>
                <a:cxn ang="0">
                  <a:pos x="59" y="630"/>
                </a:cxn>
                <a:cxn ang="0">
                  <a:pos x="187" y="626"/>
                </a:cxn>
                <a:cxn ang="0">
                  <a:pos x="298" y="639"/>
                </a:cxn>
                <a:cxn ang="0">
                  <a:pos x="447" y="489"/>
                </a:cxn>
                <a:cxn ang="0">
                  <a:pos x="502" y="520"/>
                </a:cxn>
                <a:cxn ang="0">
                  <a:pos x="502" y="524"/>
                </a:cxn>
                <a:cxn ang="0">
                  <a:pos x="426" y="780"/>
                </a:cxn>
                <a:cxn ang="0">
                  <a:pos x="502" y="908"/>
                </a:cxn>
                <a:cxn ang="0">
                  <a:pos x="596" y="807"/>
                </a:cxn>
                <a:cxn ang="0">
                  <a:pos x="646" y="766"/>
                </a:cxn>
                <a:cxn ang="0">
                  <a:pos x="685" y="762"/>
                </a:cxn>
                <a:cxn ang="0">
                  <a:pos x="699" y="665"/>
                </a:cxn>
                <a:cxn ang="0">
                  <a:pos x="704" y="621"/>
                </a:cxn>
                <a:cxn ang="0">
                  <a:pos x="779" y="643"/>
                </a:cxn>
                <a:cxn ang="0">
                  <a:pos x="869" y="620"/>
                </a:cxn>
                <a:cxn ang="0">
                  <a:pos x="912" y="590"/>
                </a:cxn>
                <a:cxn ang="0">
                  <a:pos x="972" y="558"/>
                </a:cxn>
                <a:cxn ang="0">
                  <a:pos x="1007" y="507"/>
                </a:cxn>
              </a:cxnLst>
              <a:rect l="0" t="0" r="r" b="b"/>
              <a:pathLst>
                <a:path w="1046" h="996">
                  <a:moveTo>
                    <a:pt x="1007" y="507"/>
                  </a:moveTo>
                  <a:cubicBezTo>
                    <a:pt x="832" y="334"/>
                    <a:pt x="597" y="428"/>
                    <a:pt x="567" y="443"/>
                  </a:cubicBezTo>
                  <a:cubicBezTo>
                    <a:pt x="561" y="446"/>
                    <a:pt x="555" y="450"/>
                    <a:pt x="549" y="455"/>
                  </a:cubicBezTo>
                  <a:cubicBezTo>
                    <a:pt x="552" y="446"/>
                    <a:pt x="554" y="439"/>
                    <a:pt x="555" y="433"/>
                  </a:cubicBezTo>
                  <a:cubicBezTo>
                    <a:pt x="555" y="433"/>
                    <a:pt x="580" y="416"/>
                    <a:pt x="557" y="402"/>
                  </a:cubicBezTo>
                  <a:cubicBezTo>
                    <a:pt x="557" y="402"/>
                    <a:pt x="557" y="402"/>
                    <a:pt x="557" y="401"/>
                  </a:cubicBezTo>
                  <a:cubicBezTo>
                    <a:pt x="556" y="400"/>
                    <a:pt x="556" y="399"/>
                    <a:pt x="555" y="397"/>
                  </a:cubicBezTo>
                  <a:cubicBezTo>
                    <a:pt x="555" y="396"/>
                    <a:pt x="555" y="396"/>
                    <a:pt x="554" y="395"/>
                  </a:cubicBezTo>
                  <a:cubicBezTo>
                    <a:pt x="553" y="394"/>
                    <a:pt x="552" y="393"/>
                    <a:pt x="551" y="393"/>
                  </a:cubicBezTo>
                  <a:cubicBezTo>
                    <a:pt x="548" y="392"/>
                    <a:pt x="546" y="393"/>
                    <a:pt x="544" y="393"/>
                  </a:cubicBezTo>
                  <a:cubicBezTo>
                    <a:pt x="544" y="393"/>
                    <a:pt x="544" y="393"/>
                    <a:pt x="544" y="393"/>
                  </a:cubicBezTo>
                  <a:cubicBezTo>
                    <a:pt x="523" y="376"/>
                    <a:pt x="515" y="406"/>
                    <a:pt x="515" y="406"/>
                  </a:cubicBezTo>
                  <a:cubicBezTo>
                    <a:pt x="509" y="409"/>
                    <a:pt x="501" y="414"/>
                    <a:pt x="494" y="421"/>
                  </a:cubicBezTo>
                  <a:cubicBezTo>
                    <a:pt x="496" y="414"/>
                    <a:pt x="497" y="408"/>
                    <a:pt x="498" y="401"/>
                  </a:cubicBezTo>
                  <a:cubicBezTo>
                    <a:pt x="502" y="369"/>
                    <a:pt x="507" y="120"/>
                    <a:pt x="279" y="23"/>
                  </a:cubicBezTo>
                  <a:cubicBezTo>
                    <a:pt x="229" y="0"/>
                    <a:pt x="238" y="41"/>
                    <a:pt x="245" y="47"/>
                  </a:cubicBezTo>
                  <a:cubicBezTo>
                    <a:pt x="239" y="50"/>
                    <a:pt x="233" y="59"/>
                    <a:pt x="243" y="73"/>
                  </a:cubicBezTo>
                  <a:cubicBezTo>
                    <a:pt x="239" y="77"/>
                    <a:pt x="219" y="90"/>
                    <a:pt x="241" y="120"/>
                  </a:cubicBezTo>
                  <a:cubicBezTo>
                    <a:pt x="234" y="125"/>
                    <a:pt x="227" y="128"/>
                    <a:pt x="234" y="139"/>
                  </a:cubicBezTo>
                  <a:cubicBezTo>
                    <a:pt x="231" y="144"/>
                    <a:pt x="228" y="156"/>
                    <a:pt x="238" y="162"/>
                  </a:cubicBezTo>
                  <a:cubicBezTo>
                    <a:pt x="238" y="168"/>
                    <a:pt x="232" y="181"/>
                    <a:pt x="221" y="189"/>
                  </a:cubicBezTo>
                  <a:cubicBezTo>
                    <a:pt x="225" y="191"/>
                    <a:pt x="256" y="207"/>
                    <a:pt x="219" y="232"/>
                  </a:cubicBezTo>
                  <a:cubicBezTo>
                    <a:pt x="222" y="234"/>
                    <a:pt x="255" y="255"/>
                    <a:pt x="231" y="280"/>
                  </a:cubicBezTo>
                  <a:cubicBezTo>
                    <a:pt x="238" y="281"/>
                    <a:pt x="257" y="286"/>
                    <a:pt x="242" y="307"/>
                  </a:cubicBezTo>
                  <a:cubicBezTo>
                    <a:pt x="247" y="310"/>
                    <a:pt x="282" y="334"/>
                    <a:pt x="279" y="340"/>
                  </a:cubicBezTo>
                  <a:cubicBezTo>
                    <a:pt x="278" y="342"/>
                    <a:pt x="270" y="339"/>
                    <a:pt x="267" y="339"/>
                  </a:cubicBezTo>
                  <a:cubicBezTo>
                    <a:pt x="264" y="338"/>
                    <a:pt x="240" y="336"/>
                    <a:pt x="239" y="361"/>
                  </a:cubicBezTo>
                  <a:cubicBezTo>
                    <a:pt x="237" y="364"/>
                    <a:pt x="226" y="374"/>
                    <a:pt x="194" y="368"/>
                  </a:cubicBezTo>
                  <a:cubicBezTo>
                    <a:pt x="196" y="373"/>
                    <a:pt x="225" y="407"/>
                    <a:pt x="152" y="408"/>
                  </a:cubicBezTo>
                  <a:cubicBezTo>
                    <a:pt x="154" y="412"/>
                    <a:pt x="160" y="423"/>
                    <a:pt x="155" y="429"/>
                  </a:cubicBezTo>
                  <a:cubicBezTo>
                    <a:pt x="151" y="434"/>
                    <a:pt x="150" y="440"/>
                    <a:pt x="161" y="445"/>
                  </a:cubicBezTo>
                  <a:cubicBezTo>
                    <a:pt x="165" y="447"/>
                    <a:pt x="173" y="452"/>
                    <a:pt x="138" y="469"/>
                  </a:cubicBezTo>
                  <a:cubicBezTo>
                    <a:pt x="149" y="472"/>
                    <a:pt x="174" y="482"/>
                    <a:pt x="141" y="506"/>
                  </a:cubicBezTo>
                  <a:cubicBezTo>
                    <a:pt x="154" y="511"/>
                    <a:pt x="220" y="523"/>
                    <a:pt x="59" y="630"/>
                  </a:cubicBezTo>
                  <a:cubicBezTo>
                    <a:pt x="0" y="673"/>
                    <a:pt x="70" y="632"/>
                    <a:pt x="78" y="628"/>
                  </a:cubicBezTo>
                  <a:cubicBezTo>
                    <a:pt x="85" y="623"/>
                    <a:pt x="199" y="558"/>
                    <a:pt x="187" y="626"/>
                  </a:cubicBezTo>
                  <a:cubicBezTo>
                    <a:pt x="199" y="622"/>
                    <a:pt x="230" y="607"/>
                    <a:pt x="227" y="652"/>
                  </a:cubicBezTo>
                  <a:cubicBezTo>
                    <a:pt x="239" y="643"/>
                    <a:pt x="255" y="611"/>
                    <a:pt x="298" y="639"/>
                  </a:cubicBezTo>
                  <a:cubicBezTo>
                    <a:pt x="325" y="656"/>
                    <a:pt x="360" y="535"/>
                    <a:pt x="444" y="490"/>
                  </a:cubicBezTo>
                  <a:cubicBezTo>
                    <a:pt x="445" y="490"/>
                    <a:pt x="446" y="489"/>
                    <a:pt x="447" y="489"/>
                  </a:cubicBezTo>
                  <a:cubicBezTo>
                    <a:pt x="421" y="526"/>
                    <a:pt x="359" y="633"/>
                    <a:pt x="376" y="644"/>
                  </a:cubicBezTo>
                  <a:cubicBezTo>
                    <a:pt x="395" y="653"/>
                    <a:pt x="480" y="552"/>
                    <a:pt x="502" y="520"/>
                  </a:cubicBezTo>
                  <a:cubicBezTo>
                    <a:pt x="502" y="520"/>
                    <a:pt x="502" y="520"/>
                    <a:pt x="502" y="519"/>
                  </a:cubicBezTo>
                  <a:cubicBezTo>
                    <a:pt x="502" y="521"/>
                    <a:pt x="502" y="523"/>
                    <a:pt x="502" y="524"/>
                  </a:cubicBezTo>
                  <a:cubicBezTo>
                    <a:pt x="489" y="617"/>
                    <a:pt x="386" y="692"/>
                    <a:pt x="412" y="711"/>
                  </a:cubicBezTo>
                  <a:cubicBezTo>
                    <a:pt x="454" y="740"/>
                    <a:pt x="429" y="767"/>
                    <a:pt x="426" y="780"/>
                  </a:cubicBezTo>
                  <a:cubicBezTo>
                    <a:pt x="468" y="762"/>
                    <a:pt x="463" y="795"/>
                    <a:pt x="464" y="807"/>
                  </a:cubicBezTo>
                  <a:cubicBezTo>
                    <a:pt x="525" y="772"/>
                    <a:pt x="503" y="900"/>
                    <a:pt x="502" y="908"/>
                  </a:cubicBezTo>
                  <a:cubicBezTo>
                    <a:pt x="500" y="916"/>
                    <a:pt x="487" y="996"/>
                    <a:pt x="506" y="926"/>
                  </a:cubicBezTo>
                  <a:cubicBezTo>
                    <a:pt x="550" y="740"/>
                    <a:pt x="586" y="797"/>
                    <a:pt x="596" y="807"/>
                  </a:cubicBezTo>
                  <a:cubicBezTo>
                    <a:pt x="606" y="768"/>
                    <a:pt x="625" y="788"/>
                    <a:pt x="632" y="796"/>
                  </a:cubicBezTo>
                  <a:cubicBezTo>
                    <a:pt x="635" y="759"/>
                    <a:pt x="643" y="764"/>
                    <a:pt x="646" y="766"/>
                  </a:cubicBezTo>
                  <a:cubicBezTo>
                    <a:pt x="655" y="775"/>
                    <a:pt x="661" y="771"/>
                    <a:pt x="663" y="766"/>
                  </a:cubicBezTo>
                  <a:cubicBezTo>
                    <a:pt x="668" y="760"/>
                    <a:pt x="680" y="761"/>
                    <a:pt x="685" y="762"/>
                  </a:cubicBezTo>
                  <a:cubicBezTo>
                    <a:pt x="660" y="694"/>
                    <a:pt x="703" y="709"/>
                    <a:pt x="708" y="709"/>
                  </a:cubicBezTo>
                  <a:cubicBezTo>
                    <a:pt x="691" y="682"/>
                    <a:pt x="697" y="668"/>
                    <a:pt x="699" y="665"/>
                  </a:cubicBezTo>
                  <a:cubicBezTo>
                    <a:pt x="722" y="655"/>
                    <a:pt x="711" y="634"/>
                    <a:pt x="710" y="632"/>
                  </a:cubicBezTo>
                  <a:cubicBezTo>
                    <a:pt x="708" y="629"/>
                    <a:pt x="702" y="623"/>
                    <a:pt x="704" y="621"/>
                  </a:cubicBezTo>
                  <a:cubicBezTo>
                    <a:pt x="709" y="616"/>
                    <a:pt x="744" y="640"/>
                    <a:pt x="748" y="643"/>
                  </a:cubicBezTo>
                  <a:cubicBezTo>
                    <a:pt x="764" y="622"/>
                    <a:pt x="775" y="637"/>
                    <a:pt x="779" y="643"/>
                  </a:cubicBezTo>
                  <a:cubicBezTo>
                    <a:pt x="793" y="613"/>
                    <a:pt x="826" y="635"/>
                    <a:pt x="829" y="637"/>
                  </a:cubicBezTo>
                  <a:cubicBezTo>
                    <a:pt x="839" y="594"/>
                    <a:pt x="866" y="617"/>
                    <a:pt x="869" y="620"/>
                  </a:cubicBezTo>
                  <a:cubicBezTo>
                    <a:pt x="873" y="607"/>
                    <a:pt x="883" y="598"/>
                    <a:pt x="888" y="595"/>
                  </a:cubicBezTo>
                  <a:cubicBezTo>
                    <a:pt x="898" y="602"/>
                    <a:pt x="908" y="595"/>
                    <a:pt x="912" y="590"/>
                  </a:cubicBezTo>
                  <a:cubicBezTo>
                    <a:pt x="925" y="592"/>
                    <a:pt x="926" y="585"/>
                    <a:pt x="927" y="577"/>
                  </a:cubicBezTo>
                  <a:cubicBezTo>
                    <a:pt x="964" y="586"/>
                    <a:pt x="969" y="563"/>
                    <a:pt x="972" y="558"/>
                  </a:cubicBezTo>
                  <a:cubicBezTo>
                    <a:pt x="989" y="562"/>
                    <a:pt x="995" y="554"/>
                    <a:pt x="996" y="548"/>
                  </a:cubicBezTo>
                  <a:cubicBezTo>
                    <a:pt x="1005" y="552"/>
                    <a:pt x="1046" y="546"/>
                    <a:pt x="1007" y="50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6" name="Freeform 362"/>
            <p:cNvSpPr>
              <a:spLocks/>
            </p:cNvSpPr>
            <p:nvPr/>
          </p:nvSpPr>
          <p:spPr bwMode="auto">
            <a:xfrm>
              <a:off x="3534" y="538"/>
              <a:ext cx="76" cy="92"/>
            </a:xfrm>
            <a:custGeom>
              <a:avLst/>
              <a:gdLst/>
              <a:ahLst/>
              <a:cxnLst>
                <a:cxn ang="0">
                  <a:pos x="33" y="39"/>
                </a:cxn>
                <a:cxn ang="0">
                  <a:pos x="5" y="9"/>
                </a:cxn>
                <a:cxn ang="0">
                  <a:pos x="25" y="61"/>
                </a:cxn>
                <a:cxn ang="0">
                  <a:pos x="79" y="131"/>
                </a:cxn>
                <a:cxn ang="0">
                  <a:pos x="94" y="75"/>
                </a:cxn>
                <a:cxn ang="0">
                  <a:pos x="0" y="0"/>
                </a:cxn>
                <a:cxn ang="0">
                  <a:pos x="47" y="46"/>
                </a:cxn>
                <a:cxn ang="0">
                  <a:pos x="13" y="12"/>
                </a:cxn>
                <a:cxn ang="0">
                  <a:pos x="33" y="39"/>
                </a:cxn>
              </a:cxnLst>
              <a:rect l="0" t="0" r="r" b="b"/>
              <a:pathLst>
                <a:path w="109" h="132">
                  <a:moveTo>
                    <a:pt x="33" y="39"/>
                  </a:move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20" y="45"/>
                    <a:pt x="25" y="61"/>
                  </a:cubicBezTo>
                  <a:cubicBezTo>
                    <a:pt x="30" y="78"/>
                    <a:pt x="40" y="132"/>
                    <a:pt x="79" y="131"/>
                  </a:cubicBezTo>
                  <a:cubicBezTo>
                    <a:pt x="105" y="130"/>
                    <a:pt x="109" y="98"/>
                    <a:pt x="94" y="75"/>
                  </a:cubicBezTo>
                  <a:cubicBezTo>
                    <a:pt x="79" y="52"/>
                    <a:pt x="43" y="14"/>
                    <a:pt x="0" y="0"/>
                  </a:cubicBezTo>
                  <a:cubicBezTo>
                    <a:pt x="14" y="9"/>
                    <a:pt x="48" y="47"/>
                    <a:pt x="47" y="46"/>
                  </a:cubicBezTo>
                  <a:cubicBezTo>
                    <a:pt x="46" y="45"/>
                    <a:pt x="13" y="12"/>
                    <a:pt x="13" y="12"/>
                  </a:cubicBezTo>
                  <a:cubicBezTo>
                    <a:pt x="33" y="39"/>
                    <a:pt x="33" y="39"/>
                    <a:pt x="33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7" name="Freeform 363"/>
            <p:cNvSpPr>
              <a:spLocks/>
            </p:cNvSpPr>
            <p:nvPr/>
          </p:nvSpPr>
          <p:spPr bwMode="auto">
            <a:xfrm>
              <a:off x="3492" y="546"/>
              <a:ext cx="49" cy="129"/>
            </a:xfrm>
            <a:custGeom>
              <a:avLst/>
              <a:gdLst/>
              <a:ahLst/>
              <a:cxnLst>
                <a:cxn ang="0">
                  <a:pos x="0" y="130"/>
                </a:cxn>
                <a:cxn ang="0">
                  <a:pos x="23" y="97"/>
                </a:cxn>
                <a:cxn ang="0">
                  <a:pos x="18" y="108"/>
                </a:cxn>
                <a:cxn ang="0">
                  <a:pos x="43" y="56"/>
                </a:cxn>
                <a:cxn ang="0">
                  <a:pos x="39" y="89"/>
                </a:cxn>
                <a:cxn ang="0">
                  <a:pos x="55" y="10"/>
                </a:cxn>
                <a:cxn ang="0">
                  <a:pos x="54" y="55"/>
                </a:cxn>
                <a:cxn ang="0">
                  <a:pos x="58" y="0"/>
                </a:cxn>
                <a:cxn ang="0">
                  <a:pos x="57" y="79"/>
                </a:cxn>
                <a:cxn ang="0">
                  <a:pos x="62" y="7"/>
                </a:cxn>
                <a:cxn ang="0">
                  <a:pos x="64" y="78"/>
                </a:cxn>
                <a:cxn ang="0">
                  <a:pos x="69" y="43"/>
                </a:cxn>
                <a:cxn ang="0">
                  <a:pos x="49" y="184"/>
                </a:cxn>
                <a:cxn ang="0">
                  <a:pos x="0" y="130"/>
                </a:cxn>
              </a:cxnLst>
              <a:rect l="0" t="0" r="r" b="b"/>
              <a:pathLst>
                <a:path w="71" h="184">
                  <a:moveTo>
                    <a:pt x="0" y="130"/>
                  </a:moveTo>
                  <a:cubicBezTo>
                    <a:pt x="23" y="97"/>
                    <a:pt x="23" y="97"/>
                    <a:pt x="23" y="9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8" y="108"/>
                    <a:pt x="35" y="90"/>
                    <a:pt x="43" y="56"/>
                  </a:cubicBezTo>
                  <a:cubicBezTo>
                    <a:pt x="43" y="64"/>
                    <a:pt x="39" y="89"/>
                    <a:pt x="39" y="89"/>
                  </a:cubicBezTo>
                  <a:cubicBezTo>
                    <a:pt x="39" y="89"/>
                    <a:pt x="57" y="28"/>
                    <a:pt x="55" y="10"/>
                  </a:cubicBezTo>
                  <a:cubicBezTo>
                    <a:pt x="57" y="17"/>
                    <a:pt x="56" y="49"/>
                    <a:pt x="54" y="55"/>
                  </a:cubicBezTo>
                  <a:cubicBezTo>
                    <a:pt x="57" y="44"/>
                    <a:pt x="60" y="15"/>
                    <a:pt x="58" y="0"/>
                  </a:cubicBezTo>
                  <a:cubicBezTo>
                    <a:pt x="61" y="6"/>
                    <a:pt x="65" y="59"/>
                    <a:pt x="57" y="79"/>
                  </a:cubicBezTo>
                  <a:cubicBezTo>
                    <a:pt x="64" y="67"/>
                    <a:pt x="66" y="26"/>
                    <a:pt x="62" y="7"/>
                  </a:cubicBezTo>
                  <a:cubicBezTo>
                    <a:pt x="67" y="28"/>
                    <a:pt x="69" y="58"/>
                    <a:pt x="64" y="78"/>
                  </a:cubicBezTo>
                  <a:cubicBezTo>
                    <a:pt x="69" y="66"/>
                    <a:pt x="69" y="53"/>
                    <a:pt x="69" y="43"/>
                  </a:cubicBezTo>
                  <a:cubicBezTo>
                    <a:pt x="71" y="58"/>
                    <a:pt x="67" y="161"/>
                    <a:pt x="49" y="184"/>
                  </a:cubicBezTo>
                  <a:cubicBezTo>
                    <a:pt x="47" y="184"/>
                    <a:pt x="57" y="114"/>
                    <a:pt x="0" y="13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8" name="Freeform 364"/>
            <p:cNvSpPr>
              <a:spLocks/>
            </p:cNvSpPr>
            <p:nvPr/>
          </p:nvSpPr>
          <p:spPr bwMode="auto">
            <a:xfrm>
              <a:off x="3464" y="641"/>
              <a:ext cx="50" cy="48"/>
            </a:xfrm>
            <a:custGeom>
              <a:avLst/>
              <a:gdLst/>
              <a:ahLst/>
              <a:cxnLst>
                <a:cxn ang="0">
                  <a:pos x="34" y="16"/>
                </a:cxn>
                <a:cxn ang="0">
                  <a:pos x="62" y="16"/>
                </a:cxn>
                <a:cxn ang="0">
                  <a:pos x="29" y="67"/>
                </a:cxn>
                <a:cxn ang="0">
                  <a:pos x="8" y="44"/>
                </a:cxn>
                <a:cxn ang="0">
                  <a:pos x="24" y="35"/>
                </a:cxn>
                <a:cxn ang="0">
                  <a:pos x="50" y="40"/>
                </a:cxn>
                <a:cxn ang="0">
                  <a:pos x="44" y="13"/>
                </a:cxn>
                <a:cxn ang="0">
                  <a:pos x="34" y="16"/>
                </a:cxn>
              </a:cxnLst>
              <a:rect l="0" t="0" r="r" b="b"/>
              <a:pathLst>
                <a:path w="72" h="69">
                  <a:moveTo>
                    <a:pt x="34" y="16"/>
                  </a:moveTo>
                  <a:cubicBezTo>
                    <a:pt x="34" y="16"/>
                    <a:pt x="45" y="0"/>
                    <a:pt x="62" y="16"/>
                  </a:cubicBezTo>
                  <a:cubicBezTo>
                    <a:pt x="72" y="27"/>
                    <a:pt x="63" y="64"/>
                    <a:pt x="29" y="67"/>
                  </a:cubicBezTo>
                  <a:cubicBezTo>
                    <a:pt x="13" y="69"/>
                    <a:pt x="0" y="62"/>
                    <a:pt x="8" y="44"/>
                  </a:cubicBezTo>
                  <a:cubicBezTo>
                    <a:pt x="15" y="26"/>
                    <a:pt x="25" y="17"/>
                    <a:pt x="24" y="35"/>
                  </a:cubicBezTo>
                  <a:cubicBezTo>
                    <a:pt x="24" y="49"/>
                    <a:pt x="41" y="49"/>
                    <a:pt x="50" y="40"/>
                  </a:cubicBezTo>
                  <a:cubicBezTo>
                    <a:pt x="59" y="31"/>
                    <a:pt x="59" y="16"/>
                    <a:pt x="44" y="13"/>
                  </a:cubicBezTo>
                  <a:cubicBezTo>
                    <a:pt x="44" y="13"/>
                    <a:pt x="40" y="12"/>
                    <a:pt x="34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09" name="Oval 365"/>
            <p:cNvSpPr>
              <a:spLocks noChangeArrowheads="1"/>
            </p:cNvSpPr>
            <p:nvPr/>
          </p:nvSpPr>
          <p:spPr bwMode="auto">
            <a:xfrm>
              <a:off x="3485" y="656"/>
              <a:ext cx="12" cy="11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0" name="Freeform 366"/>
            <p:cNvSpPr>
              <a:spLocks/>
            </p:cNvSpPr>
            <p:nvPr/>
          </p:nvSpPr>
          <p:spPr bwMode="auto">
            <a:xfrm>
              <a:off x="3534" y="528"/>
              <a:ext cx="101" cy="70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130" y="95"/>
                </a:cxn>
                <a:cxn ang="0">
                  <a:pos x="130" y="75"/>
                </a:cxn>
                <a:cxn ang="0">
                  <a:pos x="13" y="5"/>
                </a:cxn>
                <a:cxn ang="0">
                  <a:pos x="15" y="12"/>
                </a:cxn>
              </a:cxnLst>
              <a:rect l="0" t="0" r="r" b="b"/>
              <a:pathLst>
                <a:path w="144" h="100">
                  <a:moveTo>
                    <a:pt x="15" y="12"/>
                  </a:moveTo>
                  <a:cubicBezTo>
                    <a:pt x="25" y="19"/>
                    <a:pt x="118" y="90"/>
                    <a:pt x="130" y="95"/>
                  </a:cubicBezTo>
                  <a:cubicBezTo>
                    <a:pt x="143" y="100"/>
                    <a:pt x="144" y="86"/>
                    <a:pt x="130" y="75"/>
                  </a:cubicBezTo>
                  <a:cubicBezTo>
                    <a:pt x="116" y="64"/>
                    <a:pt x="59" y="24"/>
                    <a:pt x="13" y="5"/>
                  </a:cubicBezTo>
                  <a:cubicBezTo>
                    <a:pt x="15" y="9"/>
                    <a:pt x="0" y="0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1" name="Freeform 367"/>
            <p:cNvSpPr>
              <a:spLocks/>
            </p:cNvSpPr>
            <p:nvPr/>
          </p:nvSpPr>
          <p:spPr bwMode="auto">
            <a:xfrm>
              <a:off x="3547" y="523"/>
              <a:ext cx="78" cy="3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40" y="16"/>
                </a:cxn>
                <a:cxn ang="0">
                  <a:pos x="6" y="4"/>
                </a:cxn>
                <a:cxn ang="0">
                  <a:pos x="42" y="10"/>
                </a:cxn>
                <a:cxn ang="0">
                  <a:pos x="10" y="0"/>
                </a:cxn>
                <a:cxn ang="0">
                  <a:pos x="77" y="19"/>
                </a:cxn>
                <a:cxn ang="0">
                  <a:pos x="61" y="8"/>
                </a:cxn>
                <a:cxn ang="0">
                  <a:pos x="82" y="15"/>
                </a:cxn>
                <a:cxn ang="0">
                  <a:pos x="72" y="8"/>
                </a:cxn>
                <a:cxn ang="0">
                  <a:pos x="106" y="22"/>
                </a:cxn>
                <a:cxn ang="0">
                  <a:pos x="107" y="36"/>
                </a:cxn>
                <a:cxn ang="0">
                  <a:pos x="98" y="46"/>
                </a:cxn>
                <a:cxn ang="0">
                  <a:pos x="84" y="49"/>
                </a:cxn>
                <a:cxn ang="0">
                  <a:pos x="29" y="22"/>
                </a:cxn>
                <a:cxn ang="0">
                  <a:pos x="59" y="34"/>
                </a:cxn>
                <a:cxn ang="0">
                  <a:pos x="0" y="5"/>
                </a:cxn>
              </a:cxnLst>
              <a:rect l="0" t="0" r="r" b="b"/>
              <a:pathLst>
                <a:path w="113" h="54">
                  <a:moveTo>
                    <a:pt x="0" y="5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6"/>
                    <a:pt x="27" y="8"/>
                    <a:pt x="6" y="4"/>
                  </a:cubicBezTo>
                  <a:cubicBezTo>
                    <a:pt x="18" y="3"/>
                    <a:pt x="34" y="6"/>
                    <a:pt x="42" y="10"/>
                  </a:cubicBezTo>
                  <a:cubicBezTo>
                    <a:pt x="34" y="6"/>
                    <a:pt x="28" y="3"/>
                    <a:pt x="10" y="0"/>
                  </a:cubicBezTo>
                  <a:cubicBezTo>
                    <a:pt x="23" y="1"/>
                    <a:pt x="58" y="8"/>
                    <a:pt x="77" y="19"/>
                  </a:cubicBezTo>
                  <a:cubicBezTo>
                    <a:pt x="74" y="16"/>
                    <a:pt x="69" y="13"/>
                    <a:pt x="61" y="8"/>
                  </a:cubicBezTo>
                  <a:cubicBezTo>
                    <a:pt x="68" y="9"/>
                    <a:pt x="77" y="12"/>
                    <a:pt x="82" y="15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8"/>
                    <a:pt x="99" y="13"/>
                    <a:pt x="106" y="22"/>
                  </a:cubicBezTo>
                  <a:cubicBezTo>
                    <a:pt x="113" y="31"/>
                    <a:pt x="110" y="34"/>
                    <a:pt x="107" y="36"/>
                  </a:cubicBezTo>
                  <a:cubicBezTo>
                    <a:pt x="107" y="39"/>
                    <a:pt x="106" y="44"/>
                    <a:pt x="98" y="46"/>
                  </a:cubicBezTo>
                  <a:cubicBezTo>
                    <a:pt x="98" y="49"/>
                    <a:pt x="93" y="54"/>
                    <a:pt x="84" y="49"/>
                  </a:cubicBezTo>
                  <a:cubicBezTo>
                    <a:pt x="74" y="44"/>
                    <a:pt x="44" y="29"/>
                    <a:pt x="29" y="22"/>
                  </a:cubicBezTo>
                  <a:cubicBezTo>
                    <a:pt x="35" y="23"/>
                    <a:pt x="59" y="34"/>
                    <a:pt x="59" y="34"/>
                  </a:cubicBezTo>
                  <a:cubicBezTo>
                    <a:pt x="59" y="34"/>
                    <a:pt x="32" y="1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2" name="Freeform 368"/>
            <p:cNvSpPr>
              <a:spLocks/>
            </p:cNvSpPr>
            <p:nvPr/>
          </p:nvSpPr>
          <p:spPr bwMode="auto">
            <a:xfrm>
              <a:off x="3538" y="618"/>
              <a:ext cx="27" cy="76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5" y="82"/>
                </a:cxn>
                <a:cxn ang="0">
                  <a:pos x="29" y="75"/>
                </a:cxn>
                <a:cxn ang="0">
                  <a:pos x="19" y="6"/>
                </a:cxn>
                <a:cxn ang="0">
                  <a:pos x="14" y="13"/>
                </a:cxn>
              </a:cxnLst>
              <a:rect l="0" t="0" r="r" b="b"/>
              <a:pathLst>
                <a:path w="39" h="109">
                  <a:moveTo>
                    <a:pt x="14" y="13"/>
                  </a:moveTo>
                  <a:cubicBezTo>
                    <a:pt x="19" y="18"/>
                    <a:pt x="0" y="69"/>
                    <a:pt x="5" y="82"/>
                  </a:cubicBezTo>
                  <a:cubicBezTo>
                    <a:pt x="9" y="95"/>
                    <a:pt x="21" y="109"/>
                    <a:pt x="29" y="75"/>
                  </a:cubicBezTo>
                  <a:cubicBezTo>
                    <a:pt x="38" y="40"/>
                    <a:pt x="39" y="23"/>
                    <a:pt x="19" y="6"/>
                  </a:cubicBezTo>
                  <a:cubicBezTo>
                    <a:pt x="13" y="0"/>
                    <a:pt x="8" y="6"/>
                    <a:pt x="14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3" name="Freeform 369"/>
            <p:cNvSpPr>
              <a:spLocks/>
            </p:cNvSpPr>
            <p:nvPr/>
          </p:nvSpPr>
          <p:spPr bwMode="auto">
            <a:xfrm>
              <a:off x="3566" y="628"/>
              <a:ext cx="23" cy="50"/>
            </a:xfrm>
            <a:custGeom>
              <a:avLst/>
              <a:gdLst/>
              <a:ahLst/>
              <a:cxnLst>
                <a:cxn ang="0">
                  <a:pos x="2" y="31"/>
                </a:cxn>
                <a:cxn ang="0">
                  <a:pos x="24" y="56"/>
                </a:cxn>
                <a:cxn ang="0">
                  <a:pos x="27" y="21"/>
                </a:cxn>
                <a:cxn ang="0">
                  <a:pos x="2" y="31"/>
                </a:cxn>
              </a:cxnLst>
              <a:rect l="0" t="0" r="r" b="b"/>
              <a:pathLst>
                <a:path w="33" h="71">
                  <a:moveTo>
                    <a:pt x="2" y="31"/>
                  </a:moveTo>
                  <a:cubicBezTo>
                    <a:pt x="3" y="47"/>
                    <a:pt x="15" y="71"/>
                    <a:pt x="24" y="56"/>
                  </a:cubicBezTo>
                  <a:cubicBezTo>
                    <a:pt x="33" y="42"/>
                    <a:pt x="32" y="33"/>
                    <a:pt x="27" y="21"/>
                  </a:cubicBezTo>
                  <a:cubicBezTo>
                    <a:pt x="22" y="9"/>
                    <a:pt x="0" y="0"/>
                    <a:pt x="2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4" name="Freeform 370"/>
            <p:cNvSpPr>
              <a:spLocks/>
            </p:cNvSpPr>
            <p:nvPr/>
          </p:nvSpPr>
          <p:spPr bwMode="auto">
            <a:xfrm>
              <a:off x="3590" y="629"/>
              <a:ext cx="18" cy="39"/>
            </a:xfrm>
            <a:custGeom>
              <a:avLst/>
              <a:gdLst/>
              <a:ahLst/>
              <a:cxnLst>
                <a:cxn ang="0">
                  <a:pos x="2" y="24"/>
                </a:cxn>
                <a:cxn ang="0">
                  <a:pos x="19" y="44"/>
                </a:cxn>
                <a:cxn ang="0">
                  <a:pos x="22" y="17"/>
                </a:cxn>
                <a:cxn ang="0">
                  <a:pos x="2" y="24"/>
                </a:cxn>
              </a:cxnLst>
              <a:rect l="0" t="0" r="r" b="b"/>
              <a:pathLst>
                <a:path w="26" h="56">
                  <a:moveTo>
                    <a:pt x="2" y="24"/>
                  </a:moveTo>
                  <a:cubicBezTo>
                    <a:pt x="3" y="37"/>
                    <a:pt x="12" y="56"/>
                    <a:pt x="19" y="44"/>
                  </a:cubicBezTo>
                  <a:cubicBezTo>
                    <a:pt x="26" y="33"/>
                    <a:pt x="25" y="26"/>
                    <a:pt x="22" y="17"/>
                  </a:cubicBezTo>
                  <a:cubicBezTo>
                    <a:pt x="18" y="7"/>
                    <a:pt x="0" y="0"/>
                    <a:pt x="2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5" name="Freeform 371"/>
            <p:cNvSpPr>
              <a:spLocks/>
            </p:cNvSpPr>
            <p:nvPr/>
          </p:nvSpPr>
          <p:spPr bwMode="auto">
            <a:xfrm>
              <a:off x="3608" y="585"/>
              <a:ext cx="33" cy="41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38" y="56"/>
                </a:cxn>
                <a:cxn ang="0">
                  <a:pos x="31" y="32"/>
                </a:cxn>
                <a:cxn ang="0">
                  <a:pos x="9" y="19"/>
                </a:cxn>
              </a:cxnLst>
              <a:rect l="0" t="0" r="r" b="b"/>
              <a:pathLst>
                <a:path w="47" h="59">
                  <a:moveTo>
                    <a:pt x="9" y="19"/>
                  </a:moveTo>
                  <a:cubicBezTo>
                    <a:pt x="11" y="24"/>
                    <a:pt x="24" y="59"/>
                    <a:pt x="38" y="56"/>
                  </a:cubicBezTo>
                  <a:cubicBezTo>
                    <a:pt x="47" y="53"/>
                    <a:pt x="36" y="38"/>
                    <a:pt x="31" y="32"/>
                  </a:cubicBezTo>
                  <a:cubicBezTo>
                    <a:pt x="26" y="26"/>
                    <a:pt x="0" y="0"/>
                    <a:pt x="9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6" name="Freeform 372"/>
            <p:cNvSpPr>
              <a:spLocks/>
            </p:cNvSpPr>
            <p:nvPr/>
          </p:nvSpPr>
          <p:spPr bwMode="auto">
            <a:xfrm>
              <a:off x="3603" y="613"/>
              <a:ext cx="20" cy="51"/>
            </a:xfrm>
            <a:custGeom>
              <a:avLst/>
              <a:gdLst/>
              <a:ahLst/>
              <a:cxnLst>
                <a:cxn ang="0">
                  <a:pos x="5" y="19"/>
                </a:cxn>
                <a:cxn ang="0">
                  <a:pos x="24" y="37"/>
                </a:cxn>
                <a:cxn ang="0">
                  <a:pos x="5" y="19"/>
                </a:cxn>
              </a:cxnLst>
              <a:rect l="0" t="0" r="r" b="b"/>
              <a:pathLst>
                <a:path w="29" h="73">
                  <a:moveTo>
                    <a:pt x="5" y="19"/>
                  </a:moveTo>
                  <a:cubicBezTo>
                    <a:pt x="0" y="29"/>
                    <a:pt x="12" y="73"/>
                    <a:pt x="24" y="37"/>
                  </a:cubicBezTo>
                  <a:cubicBezTo>
                    <a:pt x="29" y="22"/>
                    <a:pt x="15" y="0"/>
                    <a:pt x="5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7" name="Freeform 373"/>
            <p:cNvSpPr>
              <a:spLocks/>
            </p:cNvSpPr>
            <p:nvPr/>
          </p:nvSpPr>
          <p:spPr bwMode="auto">
            <a:xfrm>
              <a:off x="3552" y="500"/>
              <a:ext cx="100" cy="3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81" y="28"/>
                </a:cxn>
                <a:cxn ang="0">
                  <a:pos x="4" y="28"/>
                </a:cxn>
                <a:cxn ang="0">
                  <a:pos x="118" y="44"/>
                </a:cxn>
                <a:cxn ang="0">
                  <a:pos x="131" y="37"/>
                </a:cxn>
                <a:cxn ang="0">
                  <a:pos x="131" y="19"/>
                </a:cxn>
                <a:cxn ang="0">
                  <a:pos x="135" y="4"/>
                </a:cxn>
                <a:cxn ang="0">
                  <a:pos x="109" y="4"/>
                </a:cxn>
                <a:cxn ang="0">
                  <a:pos x="15" y="17"/>
                </a:cxn>
                <a:cxn ang="0">
                  <a:pos x="68" y="21"/>
                </a:cxn>
                <a:cxn ang="0">
                  <a:pos x="0" y="24"/>
                </a:cxn>
              </a:cxnLst>
              <a:rect l="0" t="0" r="r" b="b"/>
              <a:pathLst>
                <a:path w="144" h="48">
                  <a:moveTo>
                    <a:pt x="0" y="24"/>
                  </a:moveTo>
                  <a:cubicBezTo>
                    <a:pt x="0" y="24"/>
                    <a:pt x="36" y="18"/>
                    <a:pt x="81" y="28"/>
                  </a:cubicBezTo>
                  <a:cubicBezTo>
                    <a:pt x="70" y="29"/>
                    <a:pt x="20" y="23"/>
                    <a:pt x="4" y="28"/>
                  </a:cubicBezTo>
                  <a:cubicBezTo>
                    <a:pt x="22" y="28"/>
                    <a:pt x="86" y="37"/>
                    <a:pt x="118" y="44"/>
                  </a:cubicBezTo>
                  <a:cubicBezTo>
                    <a:pt x="133" y="48"/>
                    <a:pt x="135" y="41"/>
                    <a:pt x="131" y="37"/>
                  </a:cubicBezTo>
                  <a:cubicBezTo>
                    <a:pt x="136" y="33"/>
                    <a:pt x="143" y="24"/>
                    <a:pt x="131" y="19"/>
                  </a:cubicBezTo>
                  <a:cubicBezTo>
                    <a:pt x="140" y="17"/>
                    <a:pt x="144" y="11"/>
                    <a:pt x="135" y="4"/>
                  </a:cubicBezTo>
                  <a:cubicBezTo>
                    <a:pt x="128" y="0"/>
                    <a:pt x="113" y="3"/>
                    <a:pt x="109" y="4"/>
                  </a:cubicBezTo>
                  <a:cubicBezTo>
                    <a:pt x="104" y="5"/>
                    <a:pt x="57" y="18"/>
                    <a:pt x="15" y="17"/>
                  </a:cubicBezTo>
                  <a:cubicBezTo>
                    <a:pt x="37" y="19"/>
                    <a:pt x="68" y="21"/>
                    <a:pt x="68" y="21"/>
                  </a:cubicBezTo>
                  <a:cubicBezTo>
                    <a:pt x="68" y="21"/>
                    <a:pt x="4" y="20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8" name="Freeform 374"/>
            <p:cNvSpPr>
              <a:spLocks/>
            </p:cNvSpPr>
            <p:nvPr/>
          </p:nvSpPr>
          <p:spPr bwMode="auto">
            <a:xfrm>
              <a:off x="3666" y="503"/>
              <a:ext cx="90" cy="53"/>
            </a:xfrm>
            <a:custGeom>
              <a:avLst/>
              <a:gdLst/>
              <a:ahLst/>
              <a:cxnLst>
                <a:cxn ang="0">
                  <a:pos x="19" y="12"/>
                </a:cxn>
                <a:cxn ang="0">
                  <a:pos x="38" y="3"/>
                </a:cxn>
                <a:cxn ang="0">
                  <a:pos x="44" y="19"/>
                </a:cxn>
                <a:cxn ang="0">
                  <a:pos x="52" y="36"/>
                </a:cxn>
                <a:cxn ang="0">
                  <a:pos x="35" y="50"/>
                </a:cxn>
                <a:cxn ang="0">
                  <a:pos x="58" y="66"/>
                </a:cxn>
                <a:cxn ang="0">
                  <a:pos x="65" y="56"/>
                </a:cxn>
                <a:cxn ang="0">
                  <a:pos x="74" y="46"/>
                </a:cxn>
                <a:cxn ang="0">
                  <a:pos x="82" y="23"/>
                </a:cxn>
                <a:cxn ang="0">
                  <a:pos x="92" y="15"/>
                </a:cxn>
                <a:cxn ang="0">
                  <a:pos x="114" y="19"/>
                </a:cxn>
                <a:cxn ang="0">
                  <a:pos x="128" y="52"/>
                </a:cxn>
                <a:cxn ang="0">
                  <a:pos x="86" y="76"/>
                </a:cxn>
                <a:cxn ang="0">
                  <a:pos x="8" y="50"/>
                </a:cxn>
                <a:cxn ang="0">
                  <a:pos x="15" y="37"/>
                </a:cxn>
                <a:cxn ang="0">
                  <a:pos x="17" y="22"/>
                </a:cxn>
                <a:cxn ang="0">
                  <a:pos x="19" y="12"/>
                </a:cxn>
              </a:cxnLst>
              <a:rect l="0" t="0" r="r" b="b"/>
              <a:pathLst>
                <a:path w="129" h="76">
                  <a:moveTo>
                    <a:pt x="19" y="12"/>
                  </a:moveTo>
                  <a:cubicBezTo>
                    <a:pt x="22" y="5"/>
                    <a:pt x="30" y="0"/>
                    <a:pt x="38" y="3"/>
                  </a:cubicBezTo>
                  <a:cubicBezTo>
                    <a:pt x="46" y="7"/>
                    <a:pt x="46" y="13"/>
                    <a:pt x="44" y="19"/>
                  </a:cubicBezTo>
                  <a:cubicBezTo>
                    <a:pt x="45" y="27"/>
                    <a:pt x="47" y="31"/>
                    <a:pt x="52" y="36"/>
                  </a:cubicBezTo>
                  <a:cubicBezTo>
                    <a:pt x="46" y="36"/>
                    <a:pt x="35" y="36"/>
                    <a:pt x="35" y="50"/>
                  </a:cubicBezTo>
                  <a:cubicBezTo>
                    <a:pt x="35" y="59"/>
                    <a:pt x="42" y="65"/>
                    <a:pt x="58" y="66"/>
                  </a:cubicBezTo>
                  <a:cubicBezTo>
                    <a:pt x="63" y="66"/>
                    <a:pt x="58" y="56"/>
                    <a:pt x="65" y="56"/>
                  </a:cubicBezTo>
                  <a:cubicBezTo>
                    <a:pt x="64" y="53"/>
                    <a:pt x="63" y="49"/>
                    <a:pt x="74" y="46"/>
                  </a:cubicBezTo>
                  <a:cubicBezTo>
                    <a:pt x="80" y="42"/>
                    <a:pt x="83" y="31"/>
                    <a:pt x="82" y="23"/>
                  </a:cubicBezTo>
                  <a:cubicBezTo>
                    <a:pt x="81" y="14"/>
                    <a:pt x="88" y="14"/>
                    <a:pt x="92" y="15"/>
                  </a:cubicBezTo>
                  <a:cubicBezTo>
                    <a:pt x="96" y="10"/>
                    <a:pt x="106" y="8"/>
                    <a:pt x="114" y="19"/>
                  </a:cubicBezTo>
                  <a:cubicBezTo>
                    <a:pt x="122" y="28"/>
                    <a:pt x="128" y="39"/>
                    <a:pt x="128" y="52"/>
                  </a:cubicBezTo>
                  <a:cubicBezTo>
                    <a:pt x="129" y="58"/>
                    <a:pt x="117" y="75"/>
                    <a:pt x="86" y="76"/>
                  </a:cubicBezTo>
                  <a:cubicBezTo>
                    <a:pt x="61" y="75"/>
                    <a:pt x="36" y="75"/>
                    <a:pt x="8" y="50"/>
                  </a:cubicBezTo>
                  <a:cubicBezTo>
                    <a:pt x="0" y="41"/>
                    <a:pt x="6" y="37"/>
                    <a:pt x="15" y="37"/>
                  </a:cubicBezTo>
                  <a:cubicBezTo>
                    <a:pt x="17" y="34"/>
                    <a:pt x="6" y="28"/>
                    <a:pt x="17" y="22"/>
                  </a:cubicBezTo>
                  <a:cubicBezTo>
                    <a:pt x="15" y="17"/>
                    <a:pt x="17" y="17"/>
                    <a:pt x="19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19" name="Freeform 375"/>
            <p:cNvSpPr>
              <a:spLocks/>
            </p:cNvSpPr>
            <p:nvPr/>
          </p:nvSpPr>
          <p:spPr bwMode="auto">
            <a:xfrm>
              <a:off x="3636" y="572"/>
              <a:ext cx="38" cy="27"/>
            </a:xfrm>
            <a:custGeom>
              <a:avLst/>
              <a:gdLst/>
              <a:ahLst/>
              <a:cxnLst>
                <a:cxn ang="0">
                  <a:pos x="34" y="15"/>
                </a:cxn>
                <a:cxn ang="0">
                  <a:pos x="38" y="30"/>
                </a:cxn>
                <a:cxn ang="0">
                  <a:pos x="16" y="6"/>
                </a:cxn>
                <a:cxn ang="0">
                  <a:pos x="34" y="15"/>
                </a:cxn>
              </a:cxnLst>
              <a:rect l="0" t="0" r="r" b="b"/>
              <a:pathLst>
                <a:path w="55" h="39">
                  <a:moveTo>
                    <a:pt x="34" y="15"/>
                  </a:moveTo>
                  <a:cubicBezTo>
                    <a:pt x="39" y="21"/>
                    <a:pt x="55" y="39"/>
                    <a:pt x="38" y="30"/>
                  </a:cubicBezTo>
                  <a:cubicBezTo>
                    <a:pt x="22" y="21"/>
                    <a:pt x="0" y="6"/>
                    <a:pt x="16" y="6"/>
                  </a:cubicBezTo>
                  <a:cubicBezTo>
                    <a:pt x="18" y="2"/>
                    <a:pt x="23" y="0"/>
                    <a:pt x="34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0" name="Freeform 376"/>
            <p:cNvSpPr>
              <a:spLocks/>
            </p:cNvSpPr>
            <p:nvPr/>
          </p:nvSpPr>
          <p:spPr bwMode="auto">
            <a:xfrm>
              <a:off x="3651" y="558"/>
              <a:ext cx="53" cy="47"/>
            </a:xfrm>
            <a:custGeom>
              <a:avLst/>
              <a:gdLst/>
              <a:ahLst/>
              <a:cxnLst>
                <a:cxn ang="0">
                  <a:pos x="37" y="14"/>
                </a:cxn>
                <a:cxn ang="0">
                  <a:pos x="64" y="58"/>
                </a:cxn>
                <a:cxn ang="0">
                  <a:pos x="39" y="53"/>
                </a:cxn>
                <a:cxn ang="0">
                  <a:pos x="7" y="11"/>
                </a:cxn>
                <a:cxn ang="0">
                  <a:pos x="37" y="14"/>
                </a:cxn>
              </a:cxnLst>
              <a:rect l="0" t="0" r="r" b="b"/>
              <a:pathLst>
                <a:path w="77" h="67">
                  <a:moveTo>
                    <a:pt x="37" y="14"/>
                  </a:moveTo>
                  <a:cubicBezTo>
                    <a:pt x="46" y="25"/>
                    <a:pt x="77" y="44"/>
                    <a:pt x="64" y="58"/>
                  </a:cubicBezTo>
                  <a:cubicBezTo>
                    <a:pt x="54" y="67"/>
                    <a:pt x="47" y="62"/>
                    <a:pt x="39" y="53"/>
                  </a:cubicBezTo>
                  <a:cubicBezTo>
                    <a:pt x="31" y="44"/>
                    <a:pt x="0" y="21"/>
                    <a:pt x="7" y="11"/>
                  </a:cubicBezTo>
                  <a:cubicBezTo>
                    <a:pt x="14" y="2"/>
                    <a:pt x="25" y="0"/>
                    <a:pt x="37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1" name="Freeform 377"/>
            <p:cNvSpPr>
              <a:spLocks/>
            </p:cNvSpPr>
            <p:nvPr/>
          </p:nvSpPr>
          <p:spPr bwMode="auto">
            <a:xfrm>
              <a:off x="3675" y="555"/>
              <a:ext cx="56" cy="48"/>
            </a:xfrm>
            <a:custGeom>
              <a:avLst/>
              <a:gdLst/>
              <a:ahLst/>
              <a:cxnLst>
                <a:cxn ang="0">
                  <a:pos x="42" y="24"/>
                </a:cxn>
                <a:cxn ang="0">
                  <a:pos x="11" y="5"/>
                </a:cxn>
                <a:cxn ang="0">
                  <a:pos x="11" y="24"/>
                </a:cxn>
                <a:cxn ang="0">
                  <a:pos x="51" y="53"/>
                </a:cxn>
                <a:cxn ang="0">
                  <a:pos x="67" y="55"/>
                </a:cxn>
                <a:cxn ang="0">
                  <a:pos x="67" y="43"/>
                </a:cxn>
                <a:cxn ang="0">
                  <a:pos x="42" y="24"/>
                </a:cxn>
              </a:cxnLst>
              <a:rect l="0" t="0" r="r" b="b"/>
              <a:pathLst>
                <a:path w="80" h="69">
                  <a:moveTo>
                    <a:pt x="42" y="24"/>
                  </a:moveTo>
                  <a:cubicBezTo>
                    <a:pt x="36" y="17"/>
                    <a:pt x="22" y="0"/>
                    <a:pt x="11" y="5"/>
                  </a:cubicBezTo>
                  <a:cubicBezTo>
                    <a:pt x="1" y="10"/>
                    <a:pt x="0" y="14"/>
                    <a:pt x="11" y="24"/>
                  </a:cubicBezTo>
                  <a:cubicBezTo>
                    <a:pt x="23" y="33"/>
                    <a:pt x="45" y="69"/>
                    <a:pt x="51" y="53"/>
                  </a:cubicBezTo>
                  <a:cubicBezTo>
                    <a:pt x="54" y="47"/>
                    <a:pt x="61" y="50"/>
                    <a:pt x="67" y="55"/>
                  </a:cubicBezTo>
                  <a:cubicBezTo>
                    <a:pt x="72" y="61"/>
                    <a:pt x="80" y="52"/>
                    <a:pt x="67" y="43"/>
                  </a:cubicBezTo>
                  <a:cubicBezTo>
                    <a:pt x="54" y="34"/>
                    <a:pt x="45" y="26"/>
                    <a:pt x="42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2" name="Freeform 378"/>
            <p:cNvSpPr>
              <a:spLocks/>
            </p:cNvSpPr>
            <p:nvPr/>
          </p:nvSpPr>
          <p:spPr bwMode="auto">
            <a:xfrm>
              <a:off x="3707" y="558"/>
              <a:ext cx="36" cy="31"/>
            </a:xfrm>
            <a:custGeom>
              <a:avLst/>
              <a:gdLst/>
              <a:ahLst/>
              <a:cxnLst>
                <a:cxn ang="0">
                  <a:pos x="24" y="8"/>
                </a:cxn>
                <a:cxn ang="0">
                  <a:pos x="49" y="34"/>
                </a:cxn>
                <a:cxn ang="0">
                  <a:pos x="36" y="38"/>
                </a:cxn>
                <a:cxn ang="0">
                  <a:pos x="24" y="36"/>
                </a:cxn>
                <a:cxn ang="0">
                  <a:pos x="4" y="8"/>
                </a:cxn>
                <a:cxn ang="0">
                  <a:pos x="24" y="8"/>
                </a:cxn>
              </a:cxnLst>
              <a:rect l="0" t="0" r="r" b="b"/>
              <a:pathLst>
                <a:path w="51" h="44">
                  <a:moveTo>
                    <a:pt x="24" y="8"/>
                  </a:moveTo>
                  <a:cubicBezTo>
                    <a:pt x="31" y="12"/>
                    <a:pt x="45" y="19"/>
                    <a:pt x="49" y="34"/>
                  </a:cubicBezTo>
                  <a:cubicBezTo>
                    <a:pt x="51" y="40"/>
                    <a:pt x="41" y="42"/>
                    <a:pt x="36" y="38"/>
                  </a:cubicBezTo>
                  <a:cubicBezTo>
                    <a:pt x="36" y="40"/>
                    <a:pt x="34" y="44"/>
                    <a:pt x="24" y="36"/>
                  </a:cubicBezTo>
                  <a:cubicBezTo>
                    <a:pt x="14" y="28"/>
                    <a:pt x="0" y="21"/>
                    <a:pt x="4" y="8"/>
                  </a:cubicBezTo>
                  <a:cubicBezTo>
                    <a:pt x="7" y="0"/>
                    <a:pt x="15" y="2"/>
                    <a:pt x="24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3" name="Freeform 379"/>
            <p:cNvSpPr>
              <a:spLocks/>
            </p:cNvSpPr>
            <p:nvPr/>
          </p:nvSpPr>
          <p:spPr bwMode="auto">
            <a:xfrm>
              <a:off x="3739" y="556"/>
              <a:ext cx="27" cy="23"/>
            </a:xfrm>
            <a:custGeom>
              <a:avLst/>
              <a:gdLst/>
              <a:ahLst/>
              <a:cxnLst>
                <a:cxn ang="0">
                  <a:pos x="23" y="11"/>
                </a:cxn>
                <a:cxn ang="0">
                  <a:pos x="33" y="27"/>
                </a:cxn>
                <a:cxn ang="0">
                  <a:pos x="17" y="24"/>
                </a:cxn>
                <a:cxn ang="0">
                  <a:pos x="5" y="15"/>
                </a:cxn>
                <a:cxn ang="0">
                  <a:pos x="4" y="6"/>
                </a:cxn>
                <a:cxn ang="0">
                  <a:pos x="23" y="11"/>
                </a:cxn>
              </a:cxnLst>
              <a:rect l="0" t="0" r="r" b="b"/>
              <a:pathLst>
                <a:path w="38" h="32">
                  <a:moveTo>
                    <a:pt x="23" y="11"/>
                  </a:moveTo>
                  <a:cubicBezTo>
                    <a:pt x="29" y="16"/>
                    <a:pt x="38" y="21"/>
                    <a:pt x="33" y="27"/>
                  </a:cubicBezTo>
                  <a:cubicBezTo>
                    <a:pt x="27" y="32"/>
                    <a:pt x="21" y="30"/>
                    <a:pt x="17" y="24"/>
                  </a:cubicBezTo>
                  <a:cubicBezTo>
                    <a:pt x="12" y="18"/>
                    <a:pt x="10" y="16"/>
                    <a:pt x="5" y="15"/>
                  </a:cubicBezTo>
                  <a:cubicBezTo>
                    <a:pt x="0" y="15"/>
                    <a:pt x="2" y="8"/>
                    <a:pt x="4" y="6"/>
                  </a:cubicBezTo>
                  <a:cubicBezTo>
                    <a:pt x="7" y="4"/>
                    <a:pt x="12" y="0"/>
                    <a:pt x="23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4" name="Freeform 380"/>
            <p:cNvSpPr>
              <a:spLocks/>
            </p:cNvSpPr>
            <p:nvPr/>
          </p:nvSpPr>
          <p:spPr bwMode="auto">
            <a:xfrm>
              <a:off x="3752" y="545"/>
              <a:ext cx="28" cy="24"/>
            </a:xfrm>
            <a:custGeom>
              <a:avLst/>
              <a:gdLst/>
              <a:ahLst/>
              <a:cxnLst>
                <a:cxn ang="0">
                  <a:pos x="12" y="20"/>
                </a:cxn>
                <a:cxn ang="0">
                  <a:pos x="32" y="27"/>
                </a:cxn>
                <a:cxn ang="0">
                  <a:pos x="31" y="16"/>
                </a:cxn>
                <a:cxn ang="0">
                  <a:pos x="4" y="4"/>
                </a:cxn>
                <a:cxn ang="0">
                  <a:pos x="12" y="20"/>
                </a:cxn>
              </a:cxnLst>
              <a:rect l="0" t="0" r="r" b="b"/>
              <a:pathLst>
                <a:path w="40" h="34">
                  <a:moveTo>
                    <a:pt x="12" y="20"/>
                  </a:moveTo>
                  <a:cubicBezTo>
                    <a:pt x="18" y="25"/>
                    <a:pt x="25" y="34"/>
                    <a:pt x="32" y="27"/>
                  </a:cubicBezTo>
                  <a:cubicBezTo>
                    <a:pt x="40" y="20"/>
                    <a:pt x="36" y="19"/>
                    <a:pt x="31" y="16"/>
                  </a:cubicBezTo>
                  <a:cubicBezTo>
                    <a:pt x="25" y="12"/>
                    <a:pt x="8" y="0"/>
                    <a:pt x="4" y="4"/>
                  </a:cubicBezTo>
                  <a:cubicBezTo>
                    <a:pt x="0" y="8"/>
                    <a:pt x="7" y="15"/>
                    <a:pt x="12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5" name="Freeform 381"/>
            <p:cNvSpPr>
              <a:spLocks/>
            </p:cNvSpPr>
            <p:nvPr/>
          </p:nvSpPr>
          <p:spPr bwMode="auto">
            <a:xfrm>
              <a:off x="3763" y="524"/>
              <a:ext cx="35" cy="28"/>
            </a:xfrm>
            <a:custGeom>
              <a:avLst/>
              <a:gdLst/>
              <a:ahLst/>
              <a:cxnLst>
                <a:cxn ang="0">
                  <a:pos x="20" y="31"/>
                </a:cxn>
                <a:cxn ang="0">
                  <a:pos x="42" y="34"/>
                </a:cxn>
                <a:cxn ang="0">
                  <a:pos x="39" y="16"/>
                </a:cxn>
                <a:cxn ang="0">
                  <a:pos x="6" y="9"/>
                </a:cxn>
                <a:cxn ang="0">
                  <a:pos x="20" y="31"/>
                </a:cxn>
              </a:cxnLst>
              <a:rect l="0" t="0" r="r" b="b"/>
              <a:pathLst>
                <a:path w="50" h="40">
                  <a:moveTo>
                    <a:pt x="20" y="31"/>
                  </a:moveTo>
                  <a:cubicBezTo>
                    <a:pt x="27" y="36"/>
                    <a:pt x="35" y="40"/>
                    <a:pt x="42" y="34"/>
                  </a:cubicBezTo>
                  <a:cubicBezTo>
                    <a:pt x="48" y="29"/>
                    <a:pt x="50" y="22"/>
                    <a:pt x="39" y="16"/>
                  </a:cubicBezTo>
                  <a:cubicBezTo>
                    <a:pt x="28" y="10"/>
                    <a:pt x="13" y="0"/>
                    <a:pt x="6" y="9"/>
                  </a:cubicBezTo>
                  <a:cubicBezTo>
                    <a:pt x="0" y="18"/>
                    <a:pt x="13" y="27"/>
                    <a:pt x="20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6" name="Freeform 382"/>
            <p:cNvSpPr>
              <a:spLocks/>
            </p:cNvSpPr>
            <p:nvPr/>
          </p:nvSpPr>
          <p:spPr bwMode="auto">
            <a:xfrm>
              <a:off x="3556" y="475"/>
              <a:ext cx="257" cy="55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312" y="66"/>
                </a:cxn>
                <a:cxn ang="0">
                  <a:pos x="292" y="52"/>
                </a:cxn>
                <a:cxn ang="0">
                  <a:pos x="348" y="65"/>
                </a:cxn>
                <a:cxn ang="0">
                  <a:pos x="111" y="25"/>
                </a:cxn>
                <a:cxn ang="0">
                  <a:pos x="238" y="40"/>
                </a:cxn>
                <a:cxn ang="0">
                  <a:pos x="0" y="51"/>
                </a:cxn>
              </a:cxnLst>
              <a:rect l="0" t="0" r="r" b="b"/>
              <a:pathLst>
                <a:path w="368" h="78">
                  <a:moveTo>
                    <a:pt x="0" y="51"/>
                  </a:moveTo>
                  <a:cubicBezTo>
                    <a:pt x="0" y="51"/>
                    <a:pt x="137" y="0"/>
                    <a:pt x="312" y="66"/>
                  </a:cubicBezTo>
                  <a:cubicBezTo>
                    <a:pt x="329" y="72"/>
                    <a:pt x="331" y="63"/>
                    <a:pt x="292" y="52"/>
                  </a:cubicBezTo>
                  <a:cubicBezTo>
                    <a:pt x="301" y="53"/>
                    <a:pt x="368" y="78"/>
                    <a:pt x="348" y="65"/>
                  </a:cubicBezTo>
                  <a:cubicBezTo>
                    <a:pt x="328" y="51"/>
                    <a:pt x="224" y="14"/>
                    <a:pt x="111" y="25"/>
                  </a:cubicBezTo>
                  <a:cubicBezTo>
                    <a:pt x="130" y="26"/>
                    <a:pt x="201" y="26"/>
                    <a:pt x="238" y="40"/>
                  </a:cubicBezTo>
                  <a:cubicBezTo>
                    <a:pt x="227" y="38"/>
                    <a:pt x="98" y="9"/>
                    <a:pt x="0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7" name="Freeform 383"/>
            <p:cNvSpPr>
              <a:spLocks/>
            </p:cNvSpPr>
            <p:nvPr/>
          </p:nvSpPr>
          <p:spPr bwMode="auto">
            <a:xfrm>
              <a:off x="3556" y="457"/>
              <a:ext cx="259" cy="59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352" y="76"/>
                </a:cxn>
                <a:cxn ang="0">
                  <a:pos x="329" y="63"/>
                </a:cxn>
                <a:cxn ang="0">
                  <a:pos x="304" y="49"/>
                </a:cxn>
                <a:cxn ang="0">
                  <a:pos x="255" y="35"/>
                </a:cxn>
                <a:cxn ang="0">
                  <a:pos x="0" y="72"/>
                </a:cxn>
              </a:cxnLst>
              <a:rect l="0" t="0" r="r" b="b"/>
              <a:pathLst>
                <a:path w="370" h="85">
                  <a:moveTo>
                    <a:pt x="0" y="72"/>
                  </a:moveTo>
                  <a:cubicBezTo>
                    <a:pt x="0" y="72"/>
                    <a:pt x="134" y="0"/>
                    <a:pt x="352" y="76"/>
                  </a:cubicBezTo>
                  <a:cubicBezTo>
                    <a:pt x="370" y="85"/>
                    <a:pt x="369" y="75"/>
                    <a:pt x="329" y="63"/>
                  </a:cubicBezTo>
                  <a:cubicBezTo>
                    <a:pt x="341" y="63"/>
                    <a:pt x="355" y="61"/>
                    <a:pt x="304" y="49"/>
                  </a:cubicBezTo>
                  <a:cubicBezTo>
                    <a:pt x="318" y="46"/>
                    <a:pt x="306" y="41"/>
                    <a:pt x="255" y="35"/>
                  </a:cubicBezTo>
                  <a:cubicBezTo>
                    <a:pt x="255" y="35"/>
                    <a:pt x="91" y="10"/>
                    <a:pt x="0" y="7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8" name="Freeform 384"/>
            <p:cNvSpPr>
              <a:spLocks/>
            </p:cNvSpPr>
            <p:nvPr/>
          </p:nvSpPr>
          <p:spPr bwMode="auto">
            <a:xfrm>
              <a:off x="3697" y="608"/>
              <a:ext cx="18" cy="10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4" y="6"/>
                </a:cxn>
                <a:cxn ang="0">
                  <a:pos x="22" y="6"/>
                </a:cxn>
                <a:cxn ang="0">
                  <a:pos x="16" y="11"/>
                </a:cxn>
                <a:cxn ang="0">
                  <a:pos x="8" y="12"/>
                </a:cxn>
              </a:cxnLst>
              <a:rect l="0" t="0" r="r" b="b"/>
              <a:pathLst>
                <a:path w="26" h="15">
                  <a:moveTo>
                    <a:pt x="8" y="12"/>
                  </a:moveTo>
                  <a:cubicBezTo>
                    <a:pt x="5" y="15"/>
                    <a:pt x="0" y="11"/>
                    <a:pt x="4" y="6"/>
                  </a:cubicBezTo>
                  <a:cubicBezTo>
                    <a:pt x="7" y="2"/>
                    <a:pt x="19" y="0"/>
                    <a:pt x="22" y="6"/>
                  </a:cubicBezTo>
                  <a:cubicBezTo>
                    <a:pt x="26" y="12"/>
                    <a:pt x="20" y="13"/>
                    <a:pt x="16" y="11"/>
                  </a:cubicBezTo>
                  <a:cubicBezTo>
                    <a:pt x="13" y="10"/>
                    <a:pt x="11" y="8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29" name="Freeform 385"/>
            <p:cNvSpPr>
              <a:spLocks/>
            </p:cNvSpPr>
            <p:nvPr/>
          </p:nvSpPr>
          <p:spPr bwMode="auto">
            <a:xfrm>
              <a:off x="3722" y="602"/>
              <a:ext cx="14" cy="14"/>
            </a:xfrm>
            <a:custGeom>
              <a:avLst/>
              <a:gdLst/>
              <a:ahLst/>
              <a:cxnLst>
                <a:cxn ang="0">
                  <a:pos x="5" y="17"/>
                </a:cxn>
                <a:cxn ang="0">
                  <a:pos x="0" y="15"/>
                </a:cxn>
                <a:cxn ang="0">
                  <a:pos x="15" y="3"/>
                </a:cxn>
                <a:cxn ang="0">
                  <a:pos x="13" y="13"/>
                </a:cxn>
                <a:cxn ang="0">
                  <a:pos x="5" y="17"/>
                </a:cxn>
              </a:cxnLst>
              <a:rect l="0" t="0" r="r" b="b"/>
              <a:pathLst>
                <a:path w="20" h="20">
                  <a:moveTo>
                    <a:pt x="5" y="17"/>
                  </a:moveTo>
                  <a:cubicBezTo>
                    <a:pt x="4" y="19"/>
                    <a:pt x="0" y="20"/>
                    <a:pt x="0" y="15"/>
                  </a:cubicBezTo>
                  <a:cubicBezTo>
                    <a:pt x="0" y="10"/>
                    <a:pt x="7" y="0"/>
                    <a:pt x="15" y="3"/>
                  </a:cubicBezTo>
                  <a:cubicBezTo>
                    <a:pt x="20" y="6"/>
                    <a:pt x="18" y="13"/>
                    <a:pt x="13" y="13"/>
                  </a:cubicBezTo>
                  <a:cubicBezTo>
                    <a:pt x="7" y="14"/>
                    <a:pt x="7" y="13"/>
                    <a:pt x="5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0" name="Freeform 386"/>
            <p:cNvSpPr>
              <a:spLocks/>
            </p:cNvSpPr>
            <p:nvPr/>
          </p:nvSpPr>
          <p:spPr bwMode="auto">
            <a:xfrm>
              <a:off x="3743" y="590"/>
              <a:ext cx="16" cy="19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1" y="22"/>
                </a:cxn>
                <a:cxn ang="0">
                  <a:pos x="18" y="9"/>
                </a:cxn>
                <a:cxn ang="0">
                  <a:pos x="13" y="20"/>
                </a:cxn>
                <a:cxn ang="0">
                  <a:pos x="7" y="22"/>
                </a:cxn>
              </a:cxnLst>
              <a:rect l="0" t="0" r="r" b="b"/>
              <a:pathLst>
                <a:path w="24" h="27">
                  <a:moveTo>
                    <a:pt x="7" y="22"/>
                  </a:moveTo>
                  <a:cubicBezTo>
                    <a:pt x="5" y="27"/>
                    <a:pt x="1" y="27"/>
                    <a:pt x="1" y="22"/>
                  </a:cubicBezTo>
                  <a:cubicBezTo>
                    <a:pt x="0" y="17"/>
                    <a:pt x="9" y="0"/>
                    <a:pt x="18" y="9"/>
                  </a:cubicBezTo>
                  <a:cubicBezTo>
                    <a:pt x="24" y="14"/>
                    <a:pt x="16" y="22"/>
                    <a:pt x="13" y="20"/>
                  </a:cubicBezTo>
                  <a:cubicBezTo>
                    <a:pt x="11" y="18"/>
                    <a:pt x="9" y="17"/>
                    <a:pt x="7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1" name="Freeform 387"/>
            <p:cNvSpPr>
              <a:spLocks/>
            </p:cNvSpPr>
            <p:nvPr/>
          </p:nvSpPr>
          <p:spPr bwMode="auto">
            <a:xfrm>
              <a:off x="3767" y="583"/>
              <a:ext cx="17" cy="29"/>
            </a:xfrm>
            <a:custGeom>
              <a:avLst/>
              <a:gdLst/>
              <a:ahLst/>
              <a:cxnLst>
                <a:cxn ang="0">
                  <a:pos x="4" y="12"/>
                </a:cxn>
                <a:cxn ang="0">
                  <a:pos x="20" y="8"/>
                </a:cxn>
                <a:cxn ang="0">
                  <a:pos x="4" y="12"/>
                </a:cxn>
              </a:cxnLst>
              <a:rect l="0" t="0" r="r" b="b"/>
              <a:pathLst>
                <a:path w="24" h="41">
                  <a:moveTo>
                    <a:pt x="4" y="12"/>
                  </a:moveTo>
                  <a:cubicBezTo>
                    <a:pt x="2" y="16"/>
                    <a:pt x="0" y="41"/>
                    <a:pt x="20" y="8"/>
                  </a:cubicBezTo>
                  <a:cubicBezTo>
                    <a:pt x="24" y="0"/>
                    <a:pt x="9" y="4"/>
                    <a:pt x="4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2" name="Freeform 388"/>
            <p:cNvSpPr>
              <a:spLocks/>
            </p:cNvSpPr>
            <p:nvPr/>
          </p:nvSpPr>
          <p:spPr bwMode="auto">
            <a:xfrm>
              <a:off x="3790" y="576"/>
              <a:ext cx="16" cy="20"/>
            </a:xfrm>
            <a:custGeom>
              <a:avLst/>
              <a:gdLst/>
              <a:ahLst/>
              <a:cxnLst>
                <a:cxn ang="0">
                  <a:pos x="11" y="18"/>
                </a:cxn>
                <a:cxn ang="0">
                  <a:pos x="3" y="18"/>
                </a:cxn>
                <a:cxn ang="0">
                  <a:pos x="9" y="5"/>
                </a:cxn>
                <a:cxn ang="0">
                  <a:pos x="23" y="10"/>
                </a:cxn>
                <a:cxn ang="0">
                  <a:pos x="11" y="18"/>
                </a:cxn>
              </a:cxnLst>
              <a:rect l="0" t="0" r="r" b="b"/>
              <a:pathLst>
                <a:path w="23" h="29">
                  <a:moveTo>
                    <a:pt x="11" y="18"/>
                  </a:moveTo>
                  <a:cubicBezTo>
                    <a:pt x="8" y="16"/>
                    <a:pt x="3" y="29"/>
                    <a:pt x="3" y="18"/>
                  </a:cubicBezTo>
                  <a:cubicBezTo>
                    <a:pt x="1" y="16"/>
                    <a:pt x="0" y="10"/>
                    <a:pt x="9" y="5"/>
                  </a:cubicBezTo>
                  <a:cubicBezTo>
                    <a:pt x="18" y="0"/>
                    <a:pt x="23" y="7"/>
                    <a:pt x="23" y="10"/>
                  </a:cubicBezTo>
                  <a:cubicBezTo>
                    <a:pt x="22" y="12"/>
                    <a:pt x="20" y="23"/>
                    <a:pt x="11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3" name="Freeform 389"/>
            <p:cNvSpPr>
              <a:spLocks/>
            </p:cNvSpPr>
            <p:nvPr/>
          </p:nvSpPr>
          <p:spPr bwMode="auto">
            <a:xfrm>
              <a:off x="3814" y="569"/>
              <a:ext cx="19" cy="15"/>
            </a:xfrm>
            <a:custGeom>
              <a:avLst/>
              <a:gdLst/>
              <a:ahLst/>
              <a:cxnLst>
                <a:cxn ang="0">
                  <a:pos x="10" y="16"/>
                </a:cxn>
                <a:cxn ang="0">
                  <a:pos x="22" y="16"/>
                </a:cxn>
                <a:cxn ang="0">
                  <a:pos x="14" y="3"/>
                </a:cxn>
                <a:cxn ang="0">
                  <a:pos x="10" y="16"/>
                </a:cxn>
              </a:cxnLst>
              <a:rect l="0" t="0" r="r" b="b"/>
              <a:pathLst>
                <a:path w="27" h="21">
                  <a:moveTo>
                    <a:pt x="10" y="16"/>
                  </a:moveTo>
                  <a:cubicBezTo>
                    <a:pt x="15" y="17"/>
                    <a:pt x="16" y="21"/>
                    <a:pt x="22" y="16"/>
                  </a:cubicBezTo>
                  <a:cubicBezTo>
                    <a:pt x="27" y="11"/>
                    <a:pt x="21" y="0"/>
                    <a:pt x="14" y="3"/>
                  </a:cubicBezTo>
                  <a:cubicBezTo>
                    <a:pt x="7" y="5"/>
                    <a:pt x="0" y="14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4" name="Freeform 390"/>
            <p:cNvSpPr>
              <a:spLocks/>
            </p:cNvSpPr>
            <p:nvPr/>
          </p:nvSpPr>
          <p:spPr bwMode="auto">
            <a:xfrm>
              <a:off x="3833" y="560"/>
              <a:ext cx="19" cy="23"/>
            </a:xfrm>
            <a:custGeom>
              <a:avLst/>
              <a:gdLst/>
              <a:ahLst/>
              <a:cxnLst>
                <a:cxn ang="0">
                  <a:pos x="13" y="15"/>
                </a:cxn>
                <a:cxn ang="0">
                  <a:pos x="13" y="23"/>
                </a:cxn>
                <a:cxn ang="0">
                  <a:pos x="18" y="21"/>
                </a:cxn>
                <a:cxn ang="0">
                  <a:pos x="22" y="12"/>
                </a:cxn>
                <a:cxn ang="0">
                  <a:pos x="11" y="4"/>
                </a:cxn>
                <a:cxn ang="0">
                  <a:pos x="13" y="15"/>
                </a:cxn>
              </a:cxnLst>
              <a:rect l="0" t="0" r="r" b="b"/>
              <a:pathLst>
                <a:path w="26" h="33">
                  <a:moveTo>
                    <a:pt x="13" y="15"/>
                  </a:moveTo>
                  <a:cubicBezTo>
                    <a:pt x="12" y="20"/>
                    <a:pt x="4" y="13"/>
                    <a:pt x="13" y="23"/>
                  </a:cubicBezTo>
                  <a:cubicBezTo>
                    <a:pt x="22" y="33"/>
                    <a:pt x="20" y="22"/>
                    <a:pt x="18" y="21"/>
                  </a:cubicBezTo>
                  <a:cubicBezTo>
                    <a:pt x="16" y="20"/>
                    <a:pt x="18" y="13"/>
                    <a:pt x="22" y="12"/>
                  </a:cubicBezTo>
                  <a:cubicBezTo>
                    <a:pt x="26" y="10"/>
                    <a:pt x="22" y="0"/>
                    <a:pt x="11" y="4"/>
                  </a:cubicBezTo>
                  <a:cubicBezTo>
                    <a:pt x="0" y="7"/>
                    <a:pt x="15" y="9"/>
                    <a:pt x="1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5" name="Freeform 391"/>
            <p:cNvSpPr>
              <a:spLocks/>
            </p:cNvSpPr>
            <p:nvPr/>
          </p:nvSpPr>
          <p:spPr bwMode="auto">
            <a:xfrm>
              <a:off x="3817" y="511"/>
              <a:ext cx="11" cy="19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3" y="12"/>
                </a:cxn>
                <a:cxn ang="0">
                  <a:pos x="0" y="12"/>
                </a:cxn>
              </a:cxnLst>
              <a:rect l="0" t="0" r="r" b="b"/>
              <a:pathLst>
                <a:path w="15" h="27">
                  <a:moveTo>
                    <a:pt x="0" y="12"/>
                  </a:moveTo>
                  <a:cubicBezTo>
                    <a:pt x="0" y="18"/>
                    <a:pt x="5" y="27"/>
                    <a:pt x="13" y="12"/>
                  </a:cubicBezTo>
                  <a:cubicBezTo>
                    <a:pt x="15" y="3"/>
                    <a:pt x="1" y="0"/>
                    <a:pt x="0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6" name="Freeform 392"/>
            <p:cNvSpPr>
              <a:spLocks/>
            </p:cNvSpPr>
            <p:nvPr/>
          </p:nvSpPr>
          <p:spPr bwMode="auto">
            <a:xfrm>
              <a:off x="3824" y="520"/>
              <a:ext cx="22" cy="20"/>
            </a:xfrm>
            <a:custGeom>
              <a:avLst/>
              <a:gdLst/>
              <a:ahLst/>
              <a:cxnLst>
                <a:cxn ang="0">
                  <a:pos x="3" y="17"/>
                </a:cxn>
                <a:cxn ang="0">
                  <a:pos x="16" y="25"/>
                </a:cxn>
                <a:cxn ang="0">
                  <a:pos x="15" y="19"/>
                </a:cxn>
                <a:cxn ang="0">
                  <a:pos x="20" y="15"/>
                </a:cxn>
                <a:cxn ang="0">
                  <a:pos x="25" y="9"/>
                </a:cxn>
                <a:cxn ang="0">
                  <a:pos x="3" y="17"/>
                </a:cxn>
              </a:cxnLst>
              <a:rect l="0" t="0" r="r" b="b"/>
              <a:pathLst>
                <a:path w="31" h="29">
                  <a:moveTo>
                    <a:pt x="3" y="17"/>
                  </a:moveTo>
                  <a:cubicBezTo>
                    <a:pt x="4" y="22"/>
                    <a:pt x="11" y="20"/>
                    <a:pt x="16" y="25"/>
                  </a:cubicBezTo>
                  <a:cubicBezTo>
                    <a:pt x="19" y="29"/>
                    <a:pt x="21" y="23"/>
                    <a:pt x="15" y="19"/>
                  </a:cubicBezTo>
                  <a:cubicBezTo>
                    <a:pt x="8" y="16"/>
                    <a:pt x="26" y="21"/>
                    <a:pt x="20" y="15"/>
                  </a:cubicBezTo>
                  <a:cubicBezTo>
                    <a:pt x="14" y="9"/>
                    <a:pt x="31" y="13"/>
                    <a:pt x="25" y="9"/>
                  </a:cubicBezTo>
                  <a:cubicBezTo>
                    <a:pt x="19" y="4"/>
                    <a:pt x="0" y="0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7" name="Freeform 393"/>
            <p:cNvSpPr>
              <a:spLocks/>
            </p:cNvSpPr>
            <p:nvPr/>
          </p:nvSpPr>
          <p:spPr bwMode="auto">
            <a:xfrm>
              <a:off x="3843" y="528"/>
              <a:ext cx="9" cy="20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11" y="9"/>
                </a:cxn>
                <a:cxn ang="0">
                  <a:pos x="1" y="9"/>
                </a:cxn>
              </a:cxnLst>
              <a:rect l="0" t="0" r="r" b="b"/>
              <a:pathLst>
                <a:path w="13" h="28">
                  <a:moveTo>
                    <a:pt x="1" y="9"/>
                  </a:moveTo>
                  <a:cubicBezTo>
                    <a:pt x="0" y="15"/>
                    <a:pt x="5" y="28"/>
                    <a:pt x="11" y="9"/>
                  </a:cubicBezTo>
                  <a:cubicBezTo>
                    <a:pt x="13" y="0"/>
                    <a:pt x="2" y="1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8" name="Freeform 394"/>
            <p:cNvSpPr>
              <a:spLocks/>
            </p:cNvSpPr>
            <p:nvPr/>
          </p:nvSpPr>
          <p:spPr bwMode="auto">
            <a:xfrm>
              <a:off x="3845" y="538"/>
              <a:ext cx="26" cy="2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8" y="16"/>
                </a:cxn>
                <a:cxn ang="0">
                  <a:pos x="7" y="10"/>
                </a:cxn>
                <a:cxn ang="0">
                  <a:pos x="15" y="8"/>
                </a:cxn>
                <a:cxn ang="0">
                  <a:pos x="21" y="5"/>
                </a:cxn>
                <a:cxn ang="0">
                  <a:pos x="26" y="5"/>
                </a:cxn>
                <a:cxn ang="0">
                  <a:pos x="36" y="15"/>
                </a:cxn>
                <a:cxn ang="0">
                  <a:pos x="24" y="24"/>
                </a:cxn>
                <a:cxn ang="0">
                  <a:pos x="22" y="16"/>
                </a:cxn>
                <a:cxn ang="0">
                  <a:pos x="9" y="11"/>
                </a:cxn>
              </a:cxnLst>
              <a:rect l="0" t="0" r="r" b="b"/>
              <a:pathLst>
                <a:path w="38" h="29">
                  <a:moveTo>
                    <a:pt x="9" y="11"/>
                  </a:moveTo>
                  <a:cubicBezTo>
                    <a:pt x="15" y="14"/>
                    <a:pt x="27" y="29"/>
                    <a:pt x="8" y="16"/>
                  </a:cubicBezTo>
                  <a:cubicBezTo>
                    <a:pt x="0" y="9"/>
                    <a:pt x="5" y="10"/>
                    <a:pt x="7" y="10"/>
                  </a:cubicBezTo>
                  <a:cubicBezTo>
                    <a:pt x="8" y="7"/>
                    <a:pt x="8" y="1"/>
                    <a:pt x="15" y="8"/>
                  </a:cubicBezTo>
                  <a:cubicBezTo>
                    <a:pt x="16" y="3"/>
                    <a:pt x="17" y="2"/>
                    <a:pt x="21" y="5"/>
                  </a:cubicBezTo>
                  <a:cubicBezTo>
                    <a:pt x="20" y="2"/>
                    <a:pt x="20" y="0"/>
                    <a:pt x="26" y="5"/>
                  </a:cubicBezTo>
                  <a:cubicBezTo>
                    <a:pt x="32" y="11"/>
                    <a:pt x="34" y="9"/>
                    <a:pt x="36" y="15"/>
                  </a:cubicBezTo>
                  <a:cubicBezTo>
                    <a:pt x="38" y="21"/>
                    <a:pt x="35" y="29"/>
                    <a:pt x="24" y="24"/>
                  </a:cubicBezTo>
                  <a:cubicBezTo>
                    <a:pt x="21" y="23"/>
                    <a:pt x="22" y="17"/>
                    <a:pt x="22" y="16"/>
                  </a:cubicBezTo>
                  <a:cubicBezTo>
                    <a:pt x="23" y="14"/>
                    <a:pt x="4" y="8"/>
                    <a:pt x="9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39" name="Freeform 395"/>
            <p:cNvSpPr>
              <a:spLocks/>
            </p:cNvSpPr>
            <p:nvPr/>
          </p:nvSpPr>
          <p:spPr bwMode="auto">
            <a:xfrm>
              <a:off x="3476" y="719"/>
              <a:ext cx="24" cy="25"/>
            </a:xfrm>
            <a:custGeom>
              <a:avLst/>
              <a:gdLst/>
              <a:ahLst/>
              <a:cxnLst>
                <a:cxn ang="0">
                  <a:pos x="12" y="9"/>
                </a:cxn>
                <a:cxn ang="0">
                  <a:pos x="11" y="4"/>
                </a:cxn>
                <a:cxn ang="0">
                  <a:pos x="30" y="32"/>
                </a:cxn>
                <a:cxn ang="0">
                  <a:pos x="28" y="25"/>
                </a:cxn>
                <a:cxn ang="0">
                  <a:pos x="12" y="9"/>
                </a:cxn>
              </a:cxnLst>
              <a:rect l="0" t="0" r="r" b="b"/>
              <a:pathLst>
                <a:path w="34" h="36">
                  <a:moveTo>
                    <a:pt x="12" y="9"/>
                  </a:moveTo>
                  <a:cubicBezTo>
                    <a:pt x="8" y="10"/>
                    <a:pt x="0" y="10"/>
                    <a:pt x="11" y="4"/>
                  </a:cubicBezTo>
                  <a:cubicBezTo>
                    <a:pt x="20" y="0"/>
                    <a:pt x="34" y="8"/>
                    <a:pt x="30" y="32"/>
                  </a:cubicBezTo>
                  <a:cubicBezTo>
                    <a:pt x="30" y="36"/>
                    <a:pt x="28" y="28"/>
                    <a:pt x="28" y="25"/>
                  </a:cubicBezTo>
                  <a:cubicBezTo>
                    <a:pt x="27" y="21"/>
                    <a:pt x="25" y="8"/>
                    <a:pt x="12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0" name="Freeform 396"/>
            <p:cNvSpPr>
              <a:spLocks/>
            </p:cNvSpPr>
            <p:nvPr/>
          </p:nvSpPr>
          <p:spPr bwMode="auto">
            <a:xfrm>
              <a:off x="3502" y="733"/>
              <a:ext cx="24" cy="24"/>
            </a:xfrm>
            <a:custGeom>
              <a:avLst/>
              <a:gdLst/>
              <a:ahLst/>
              <a:cxnLst>
                <a:cxn ang="0">
                  <a:pos x="11" y="13"/>
                </a:cxn>
                <a:cxn ang="0">
                  <a:pos x="32" y="32"/>
                </a:cxn>
                <a:cxn ang="0">
                  <a:pos x="33" y="24"/>
                </a:cxn>
                <a:cxn ang="0">
                  <a:pos x="5" y="8"/>
                </a:cxn>
                <a:cxn ang="0">
                  <a:pos x="11" y="13"/>
                </a:cxn>
              </a:cxnLst>
              <a:rect l="0" t="0" r="r" b="b"/>
              <a:pathLst>
                <a:path w="34" h="35">
                  <a:moveTo>
                    <a:pt x="11" y="13"/>
                  </a:moveTo>
                  <a:cubicBezTo>
                    <a:pt x="16" y="11"/>
                    <a:pt x="26" y="10"/>
                    <a:pt x="32" y="32"/>
                  </a:cubicBezTo>
                  <a:cubicBezTo>
                    <a:pt x="33" y="35"/>
                    <a:pt x="33" y="27"/>
                    <a:pt x="33" y="24"/>
                  </a:cubicBezTo>
                  <a:cubicBezTo>
                    <a:pt x="33" y="22"/>
                    <a:pt x="34" y="0"/>
                    <a:pt x="5" y="8"/>
                  </a:cubicBezTo>
                  <a:cubicBezTo>
                    <a:pt x="0" y="10"/>
                    <a:pt x="5" y="15"/>
                    <a:pt x="11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1" name="Freeform 397"/>
            <p:cNvSpPr>
              <a:spLocks/>
            </p:cNvSpPr>
            <p:nvPr/>
          </p:nvSpPr>
          <p:spPr bwMode="auto">
            <a:xfrm>
              <a:off x="3563" y="723"/>
              <a:ext cx="22" cy="13"/>
            </a:xfrm>
            <a:custGeom>
              <a:avLst/>
              <a:gdLst/>
              <a:ahLst/>
              <a:cxnLst>
                <a:cxn ang="0">
                  <a:pos x="1" y="15"/>
                </a:cxn>
                <a:cxn ang="0">
                  <a:pos x="27" y="12"/>
                </a:cxn>
                <a:cxn ang="0">
                  <a:pos x="30" y="8"/>
                </a:cxn>
                <a:cxn ang="0">
                  <a:pos x="1" y="15"/>
                </a:cxn>
              </a:cxnLst>
              <a:rect l="0" t="0" r="r" b="b"/>
              <a:pathLst>
                <a:path w="31" h="19">
                  <a:moveTo>
                    <a:pt x="1" y="15"/>
                  </a:moveTo>
                  <a:cubicBezTo>
                    <a:pt x="0" y="19"/>
                    <a:pt x="17" y="3"/>
                    <a:pt x="27" y="12"/>
                  </a:cubicBezTo>
                  <a:cubicBezTo>
                    <a:pt x="31" y="15"/>
                    <a:pt x="31" y="12"/>
                    <a:pt x="30" y="8"/>
                  </a:cubicBezTo>
                  <a:cubicBezTo>
                    <a:pt x="28" y="4"/>
                    <a:pt x="8" y="0"/>
                    <a:pt x="1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2" name="Freeform 398"/>
            <p:cNvSpPr>
              <a:spLocks/>
            </p:cNvSpPr>
            <p:nvPr/>
          </p:nvSpPr>
          <p:spPr bwMode="auto">
            <a:xfrm>
              <a:off x="3611" y="708"/>
              <a:ext cx="14" cy="9"/>
            </a:xfrm>
            <a:custGeom>
              <a:avLst/>
              <a:gdLst/>
              <a:ahLst/>
              <a:cxnLst>
                <a:cxn ang="0">
                  <a:pos x="15" y="3"/>
                </a:cxn>
                <a:cxn ang="0">
                  <a:pos x="0" y="12"/>
                </a:cxn>
                <a:cxn ang="0">
                  <a:pos x="13" y="9"/>
                </a:cxn>
                <a:cxn ang="0">
                  <a:pos x="15" y="3"/>
                </a:cxn>
              </a:cxnLst>
              <a:rect l="0" t="0" r="r" b="b"/>
              <a:pathLst>
                <a:path w="20" h="13">
                  <a:moveTo>
                    <a:pt x="15" y="3"/>
                  </a:moveTo>
                  <a:cubicBezTo>
                    <a:pt x="10" y="0"/>
                    <a:pt x="3" y="4"/>
                    <a:pt x="0" y="12"/>
                  </a:cubicBezTo>
                  <a:cubicBezTo>
                    <a:pt x="3" y="12"/>
                    <a:pt x="8" y="5"/>
                    <a:pt x="13" y="9"/>
                  </a:cubicBezTo>
                  <a:cubicBezTo>
                    <a:pt x="19" y="13"/>
                    <a:pt x="20" y="7"/>
                    <a:pt x="15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3" name="Freeform 399"/>
            <p:cNvSpPr>
              <a:spLocks/>
            </p:cNvSpPr>
            <p:nvPr/>
          </p:nvSpPr>
          <p:spPr bwMode="auto">
            <a:xfrm>
              <a:off x="3634" y="625"/>
              <a:ext cx="13" cy="13"/>
            </a:xfrm>
            <a:custGeom>
              <a:avLst/>
              <a:gdLst/>
              <a:ahLst/>
              <a:cxnLst>
                <a:cxn ang="0">
                  <a:pos x="17" y="19"/>
                </a:cxn>
                <a:cxn ang="0">
                  <a:pos x="19" y="1"/>
                </a:cxn>
                <a:cxn ang="0">
                  <a:pos x="17" y="19"/>
                </a:cxn>
              </a:cxnLst>
              <a:rect l="0" t="0" r="r" b="b"/>
              <a:pathLst>
                <a:path w="19" h="19">
                  <a:moveTo>
                    <a:pt x="17" y="19"/>
                  </a:moveTo>
                  <a:cubicBezTo>
                    <a:pt x="17" y="19"/>
                    <a:pt x="10" y="11"/>
                    <a:pt x="19" y="1"/>
                  </a:cubicBezTo>
                  <a:cubicBezTo>
                    <a:pt x="11" y="0"/>
                    <a:pt x="0" y="15"/>
                    <a:pt x="17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4" name="Freeform 400"/>
            <p:cNvSpPr>
              <a:spLocks/>
            </p:cNvSpPr>
            <p:nvPr/>
          </p:nvSpPr>
          <p:spPr bwMode="auto">
            <a:xfrm>
              <a:off x="3628" y="643"/>
              <a:ext cx="13" cy="25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8" y="25"/>
                </a:cxn>
                <a:cxn ang="0">
                  <a:pos x="8" y="4"/>
                </a:cxn>
                <a:cxn ang="0">
                  <a:pos x="17" y="16"/>
                </a:cxn>
              </a:cxnLst>
              <a:rect l="0" t="0" r="r" b="b"/>
              <a:pathLst>
                <a:path w="19" h="35">
                  <a:moveTo>
                    <a:pt x="17" y="16"/>
                  </a:moveTo>
                  <a:cubicBezTo>
                    <a:pt x="16" y="22"/>
                    <a:pt x="13" y="35"/>
                    <a:pt x="8" y="25"/>
                  </a:cubicBezTo>
                  <a:cubicBezTo>
                    <a:pt x="3" y="15"/>
                    <a:pt x="0" y="9"/>
                    <a:pt x="8" y="4"/>
                  </a:cubicBezTo>
                  <a:cubicBezTo>
                    <a:pt x="17" y="0"/>
                    <a:pt x="19" y="7"/>
                    <a:pt x="17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5" name="Freeform 401"/>
            <p:cNvSpPr>
              <a:spLocks/>
            </p:cNvSpPr>
            <p:nvPr/>
          </p:nvSpPr>
          <p:spPr bwMode="auto">
            <a:xfrm>
              <a:off x="3615" y="668"/>
              <a:ext cx="24" cy="21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22" y="14"/>
                </a:cxn>
                <a:cxn ang="0">
                  <a:pos x="21" y="5"/>
                </a:cxn>
                <a:cxn ang="0">
                  <a:pos x="2" y="14"/>
                </a:cxn>
                <a:cxn ang="0">
                  <a:pos x="10" y="26"/>
                </a:cxn>
              </a:cxnLst>
              <a:rect l="0" t="0" r="r" b="b"/>
              <a:pathLst>
                <a:path w="35" h="30">
                  <a:moveTo>
                    <a:pt x="10" y="26"/>
                  </a:moveTo>
                  <a:cubicBezTo>
                    <a:pt x="12" y="22"/>
                    <a:pt x="10" y="11"/>
                    <a:pt x="22" y="14"/>
                  </a:cubicBezTo>
                  <a:cubicBezTo>
                    <a:pt x="35" y="16"/>
                    <a:pt x="26" y="8"/>
                    <a:pt x="21" y="5"/>
                  </a:cubicBezTo>
                  <a:cubicBezTo>
                    <a:pt x="16" y="2"/>
                    <a:pt x="0" y="0"/>
                    <a:pt x="2" y="14"/>
                  </a:cubicBezTo>
                  <a:cubicBezTo>
                    <a:pt x="4" y="29"/>
                    <a:pt x="8" y="30"/>
                    <a:pt x="10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6" name="Freeform 402"/>
            <p:cNvSpPr>
              <a:spLocks/>
            </p:cNvSpPr>
            <p:nvPr/>
          </p:nvSpPr>
          <p:spPr bwMode="auto">
            <a:xfrm>
              <a:off x="3595" y="687"/>
              <a:ext cx="26" cy="21"/>
            </a:xfrm>
            <a:custGeom>
              <a:avLst/>
              <a:gdLst/>
              <a:ahLst/>
              <a:cxnLst>
                <a:cxn ang="0">
                  <a:pos x="14" y="16"/>
                </a:cxn>
                <a:cxn ang="0">
                  <a:pos x="6" y="25"/>
                </a:cxn>
                <a:cxn ang="0">
                  <a:pos x="0" y="20"/>
                </a:cxn>
                <a:cxn ang="0">
                  <a:pos x="24" y="10"/>
                </a:cxn>
                <a:cxn ang="0">
                  <a:pos x="14" y="16"/>
                </a:cxn>
              </a:cxnLst>
              <a:rect l="0" t="0" r="r" b="b"/>
              <a:pathLst>
                <a:path w="37" h="30">
                  <a:moveTo>
                    <a:pt x="14" y="16"/>
                  </a:moveTo>
                  <a:cubicBezTo>
                    <a:pt x="10" y="17"/>
                    <a:pt x="7" y="21"/>
                    <a:pt x="6" y="25"/>
                  </a:cubicBezTo>
                  <a:cubicBezTo>
                    <a:pt x="6" y="30"/>
                    <a:pt x="0" y="24"/>
                    <a:pt x="0" y="20"/>
                  </a:cubicBezTo>
                  <a:cubicBezTo>
                    <a:pt x="0" y="16"/>
                    <a:pt x="1" y="0"/>
                    <a:pt x="24" y="10"/>
                  </a:cubicBezTo>
                  <a:cubicBezTo>
                    <a:pt x="37" y="16"/>
                    <a:pt x="18" y="16"/>
                    <a:pt x="14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7" name="Freeform 403"/>
            <p:cNvSpPr>
              <a:spLocks/>
            </p:cNvSpPr>
            <p:nvPr/>
          </p:nvSpPr>
          <p:spPr bwMode="auto">
            <a:xfrm>
              <a:off x="3594" y="719"/>
              <a:ext cx="1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12" y="7"/>
                </a:cxn>
                <a:cxn ang="0">
                  <a:pos x="9" y="0"/>
                </a:cxn>
                <a:cxn ang="0">
                  <a:pos x="0" y="8"/>
                </a:cxn>
              </a:cxnLst>
              <a:rect l="0" t="0" r="r" b="b"/>
              <a:pathLst>
                <a:path w="15" h="12">
                  <a:moveTo>
                    <a:pt x="0" y="8"/>
                  </a:moveTo>
                  <a:cubicBezTo>
                    <a:pt x="0" y="12"/>
                    <a:pt x="7" y="3"/>
                    <a:pt x="12" y="7"/>
                  </a:cubicBezTo>
                  <a:cubicBezTo>
                    <a:pt x="14" y="8"/>
                    <a:pt x="15" y="1"/>
                    <a:pt x="9" y="0"/>
                  </a:cubicBezTo>
                  <a:cubicBezTo>
                    <a:pt x="3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8" name="Oval 404"/>
            <p:cNvSpPr>
              <a:spLocks noChangeArrowheads="1"/>
            </p:cNvSpPr>
            <p:nvPr/>
          </p:nvSpPr>
          <p:spPr bwMode="auto">
            <a:xfrm>
              <a:off x="3639" y="602"/>
              <a:ext cx="12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49" name="Freeform 405"/>
            <p:cNvSpPr>
              <a:spLocks/>
            </p:cNvSpPr>
            <p:nvPr/>
          </p:nvSpPr>
          <p:spPr bwMode="auto">
            <a:xfrm>
              <a:off x="3379" y="468"/>
              <a:ext cx="112" cy="52"/>
            </a:xfrm>
            <a:custGeom>
              <a:avLst/>
              <a:gdLst/>
              <a:ahLst/>
              <a:cxnLst>
                <a:cxn ang="0">
                  <a:pos x="112" y="48"/>
                </a:cxn>
                <a:cxn ang="0">
                  <a:pos x="150" y="63"/>
                </a:cxn>
                <a:cxn ang="0">
                  <a:pos x="93" y="63"/>
                </a:cxn>
                <a:cxn ang="0">
                  <a:pos x="7" y="39"/>
                </a:cxn>
                <a:cxn ang="0">
                  <a:pos x="56" y="5"/>
                </a:cxn>
                <a:cxn ang="0">
                  <a:pos x="161" y="64"/>
                </a:cxn>
                <a:cxn ang="0">
                  <a:pos x="100" y="37"/>
                </a:cxn>
                <a:cxn ang="0">
                  <a:pos x="144" y="56"/>
                </a:cxn>
                <a:cxn ang="0">
                  <a:pos x="112" y="48"/>
                </a:cxn>
              </a:cxnLst>
              <a:rect l="0" t="0" r="r" b="b"/>
              <a:pathLst>
                <a:path w="161" h="75">
                  <a:moveTo>
                    <a:pt x="112" y="48"/>
                  </a:moveTo>
                  <a:cubicBezTo>
                    <a:pt x="150" y="63"/>
                    <a:pt x="150" y="63"/>
                    <a:pt x="150" y="63"/>
                  </a:cubicBezTo>
                  <a:cubicBezTo>
                    <a:pt x="150" y="63"/>
                    <a:pt x="110" y="62"/>
                    <a:pt x="93" y="63"/>
                  </a:cubicBezTo>
                  <a:cubicBezTo>
                    <a:pt x="76" y="65"/>
                    <a:pt x="21" y="75"/>
                    <a:pt x="7" y="39"/>
                  </a:cubicBezTo>
                  <a:cubicBezTo>
                    <a:pt x="0" y="15"/>
                    <a:pt x="28" y="0"/>
                    <a:pt x="56" y="5"/>
                  </a:cubicBezTo>
                  <a:cubicBezTo>
                    <a:pt x="83" y="11"/>
                    <a:pt x="132" y="30"/>
                    <a:pt x="161" y="64"/>
                  </a:cubicBezTo>
                  <a:cubicBezTo>
                    <a:pt x="147" y="55"/>
                    <a:pt x="98" y="37"/>
                    <a:pt x="100" y="37"/>
                  </a:cubicBezTo>
                  <a:cubicBezTo>
                    <a:pt x="101" y="38"/>
                    <a:pt x="144" y="56"/>
                    <a:pt x="144" y="56"/>
                  </a:cubicBezTo>
                  <a:cubicBezTo>
                    <a:pt x="112" y="48"/>
                    <a:pt x="112" y="48"/>
                    <a:pt x="112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50" name="Freeform 406"/>
            <p:cNvSpPr>
              <a:spLocks/>
            </p:cNvSpPr>
            <p:nvPr/>
          </p:nvSpPr>
          <p:spPr bwMode="auto">
            <a:xfrm>
              <a:off x="3363" y="516"/>
              <a:ext cx="120" cy="71"/>
            </a:xfrm>
            <a:custGeom>
              <a:avLst/>
              <a:gdLst/>
              <a:ahLst/>
              <a:cxnLst>
                <a:cxn ang="0">
                  <a:pos x="69" y="101"/>
                </a:cxn>
                <a:cxn ang="0">
                  <a:pos x="93" y="68"/>
                </a:cxn>
                <a:cxn ang="0">
                  <a:pos x="83" y="76"/>
                </a:cxn>
                <a:cxn ang="0">
                  <a:pos x="125" y="35"/>
                </a:cxn>
                <a:cxn ang="0">
                  <a:pos x="94" y="50"/>
                </a:cxn>
                <a:cxn ang="0">
                  <a:pos x="164" y="7"/>
                </a:cxn>
                <a:cxn ang="0">
                  <a:pos x="121" y="24"/>
                </a:cxn>
                <a:cxn ang="0">
                  <a:pos x="172" y="1"/>
                </a:cxn>
                <a:cxn ang="0">
                  <a:pos x="97" y="30"/>
                </a:cxn>
                <a:cxn ang="0">
                  <a:pos x="164" y="0"/>
                </a:cxn>
                <a:cxn ang="0">
                  <a:pos x="96" y="24"/>
                </a:cxn>
                <a:cxn ang="0">
                  <a:pos x="127" y="7"/>
                </a:cxn>
                <a:cxn ang="0">
                  <a:pos x="0" y="75"/>
                </a:cxn>
                <a:cxn ang="0">
                  <a:pos x="69" y="101"/>
                </a:cxn>
              </a:cxnLst>
              <a:rect l="0" t="0" r="r" b="b"/>
              <a:pathLst>
                <a:path w="172" h="101">
                  <a:moveTo>
                    <a:pt x="69" y="101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3" y="76"/>
                    <a:pt x="94" y="54"/>
                    <a:pt x="125" y="35"/>
                  </a:cubicBezTo>
                  <a:cubicBezTo>
                    <a:pt x="116" y="38"/>
                    <a:pt x="94" y="50"/>
                    <a:pt x="94" y="50"/>
                  </a:cubicBezTo>
                  <a:cubicBezTo>
                    <a:pt x="94" y="50"/>
                    <a:pt x="146" y="12"/>
                    <a:pt x="164" y="7"/>
                  </a:cubicBezTo>
                  <a:cubicBezTo>
                    <a:pt x="156" y="8"/>
                    <a:pt x="126" y="21"/>
                    <a:pt x="121" y="24"/>
                  </a:cubicBezTo>
                  <a:cubicBezTo>
                    <a:pt x="131" y="18"/>
                    <a:pt x="157" y="5"/>
                    <a:pt x="172" y="1"/>
                  </a:cubicBezTo>
                  <a:cubicBezTo>
                    <a:pt x="166" y="1"/>
                    <a:pt x="113" y="16"/>
                    <a:pt x="97" y="30"/>
                  </a:cubicBezTo>
                  <a:cubicBezTo>
                    <a:pt x="107" y="20"/>
                    <a:pt x="145" y="3"/>
                    <a:pt x="164" y="0"/>
                  </a:cubicBezTo>
                  <a:cubicBezTo>
                    <a:pt x="142" y="3"/>
                    <a:pt x="113" y="12"/>
                    <a:pt x="96" y="24"/>
                  </a:cubicBezTo>
                  <a:cubicBezTo>
                    <a:pt x="105" y="15"/>
                    <a:pt x="118" y="10"/>
                    <a:pt x="127" y="7"/>
                  </a:cubicBezTo>
                  <a:cubicBezTo>
                    <a:pt x="112" y="10"/>
                    <a:pt x="16" y="51"/>
                    <a:pt x="0" y="75"/>
                  </a:cubicBezTo>
                  <a:cubicBezTo>
                    <a:pt x="1" y="77"/>
                    <a:pt x="64" y="43"/>
                    <a:pt x="69" y="10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552" name="Freeform 408"/>
          <p:cNvSpPr>
            <a:spLocks/>
          </p:cNvSpPr>
          <p:nvPr/>
        </p:nvSpPr>
        <p:spPr bwMode="auto">
          <a:xfrm>
            <a:off x="5334001" y="911226"/>
            <a:ext cx="73025" cy="87313"/>
          </a:xfrm>
          <a:custGeom>
            <a:avLst/>
            <a:gdLst/>
            <a:ahLst/>
            <a:cxnLst>
              <a:cxn ang="0">
                <a:pos x="56" y="31"/>
              </a:cxn>
              <a:cxn ang="0">
                <a:pos x="46" y="6"/>
              </a:cxn>
              <a:cxn ang="0">
                <a:pos x="9" y="53"/>
              </a:cxn>
              <a:cxn ang="0">
                <a:pos x="38" y="65"/>
              </a:cxn>
              <a:cxn ang="0">
                <a:pos x="41" y="47"/>
              </a:cxn>
              <a:cxn ang="0">
                <a:pos x="28" y="24"/>
              </a:cxn>
              <a:cxn ang="0">
                <a:pos x="55" y="20"/>
              </a:cxn>
              <a:cxn ang="0">
                <a:pos x="56" y="31"/>
              </a:cxn>
            </a:cxnLst>
            <a:rect l="0" t="0" r="r" b="b"/>
            <a:pathLst>
              <a:path w="67" h="78">
                <a:moveTo>
                  <a:pt x="56" y="31"/>
                </a:moveTo>
                <a:cubicBezTo>
                  <a:pt x="56" y="31"/>
                  <a:pt x="67" y="15"/>
                  <a:pt x="46" y="6"/>
                </a:cubicBezTo>
                <a:cubicBezTo>
                  <a:pt x="32" y="0"/>
                  <a:pt x="0" y="21"/>
                  <a:pt x="9" y="53"/>
                </a:cubicBezTo>
                <a:cubicBezTo>
                  <a:pt x="13" y="69"/>
                  <a:pt x="24" y="78"/>
                  <a:pt x="38" y="65"/>
                </a:cubicBezTo>
                <a:cubicBezTo>
                  <a:pt x="53" y="52"/>
                  <a:pt x="59" y="39"/>
                  <a:pt x="41" y="47"/>
                </a:cubicBezTo>
                <a:cubicBezTo>
                  <a:pt x="28" y="51"/>
                  <a:pt x="22" y="36"/>
                  <a:pt x="28" y="24"/>
                </a:cubicBezTo>
                <a:cubicBezTo>
                  <a:pt x="33" y="13"/>
                  <a:pt x="48" y="8"/>
                  <a:pt x="55" y="20"/>
                </a:cubicBezTo>
                <a:cubicBezTo>
                  <a:pt x="55" y="20"/>
                  <a:pt x="58" y="24"/>
                  <a:pt x="56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3" name="Freeform 409"/>
          <p:cNvSpPr>
            <a:spLocks/>
          </p:cNvSpPr>
          <p:nvPr/>
        </p:nvSpPr>
        <p:spPr bwMode="auto">
          <a:xfrm>
            <a:off x="5367338" y="935038"/>
            <a:ext cx="22225" cy="20638"/>
          </a:xfrm>
          <a:custGeom>
            <a:avLst/>
            <a:gdLst/>
            <a:ahLst/>
            <a:cxnLst>
              <a:cxn ang="0">
                <a:pos x="7" y="2"/>
              </a:cxn>
              <a:cxn ang="0">
                <a:pos x="2" y="13"/>
              </a:cxn>
              <a:cxn ang="0">
                <a:pos x="13" y="18"/>
              </a:cxn>
              <a:cxn ang="0">
                <a:pos x="17" y="7"/>
              </a:cxn>
              <a:cxn ang="0">
                <a:pos x="7" y="2"/>
              </a:cxn>
            </a:cxnLst>
            <a:rect l="0" t="0" r="r" b="b"/>
            <a:pathLst>
              <a:path w="19" h="19">
                <a:moveTo>
                  <a:pt x="7" y="2"/>
                </a:moveTo>
                <a:cubicBezTo>
                  <a:pt x="2" y="3"/>
                  <a:pt x="0" y="8"/>
                  <a:pt x="2" y="13"/>
                </a:cubicBezTo>
                <a:cubicBezTo>
                  <a:pt x="4" y="17"/>
                  <a:pt x="9" y="19"/>
                  <a:pt x="13" y="18"/>
                </a:cubicBezTo>
                <a:cubicBezTo>
                  <a:pt x="17" y="16"/>
                  <a:pt x="19" y="11"/>
                  <a:pt x="17" y="7"/>
                </a:cubicBezTo>
                <a:cubicBezTo>
                  <a:pt x="16" y="2"/>
                  <a:pt x="11" y="0"/>
                  <a:pt x="7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4" name="Freeform 410"/>
          <p:cNvSpPr>
            <a:spLocks/>
          </p:cNvSpPr>
          <p:nvPr/>
        </p:nvSpPr>
        <p:spPr bwMode="auto">
          <a:xfrm>
            <a:off x="5392738" y="695326"/>
            <a:ext cx="161925" cy="112713"/>
          </a:xfrm>
          <a:custGeom>
            <a:avLst/>
            <a:gdLst/>
            <a:ahLst/>
            <a:cxnLst>
              <a:cxn ang="0">
                <a:pos x="130" y="92"/>
              </a:cxn>
              <a:cxn ang="0">
                <a:pos x="9" y="16"/>
              </a:cxn>
              <a:cxn ang="0">
                <a:pos x="29" y="9"/>
              </a:cxn>
              <a:cxn ang="0">
                <a:pos x="137" y="91"/>
              </a:cxn>
              <a:cxn ang="0">
                <a:pos x="130" y="92"/>
              </a:cxn>
            </a:cxnLst>
            <a:rect l="0" t="0" r="r" b="b"/>
            <a:pathLst>
              <a:path w="146" h="101">
                <a:moveTo>
                  <a:pt x="130" y="92"/>
                </a:moveTo>
                <a:cubicBezTo>
                  <a:pt x="120" y="85"/>
                  <a:pt x="19" y="26"/>
                  <a:pt x="9" y="16"/>
                </a:cubicBezTo>
                <a:cubicBezTo>
                  <a:pt x="0" y="6"/>
                  <a:pt x="14" y="0"/>
                  <a:pt x="29" y="9"/>
                </a:cubicBezTo>
                <a:cubicBezTo>
                  <a:pt x="44" y="18"/>
                  <a:pt x="103" y="55"/>
                  <a:pt x="137" y="91"/>
                </a:cubicBezTo>
                <a:cubicBezTo>
                  <a:pt x="133" y="91"/>
                  <a:pt x="146" y="101"/>
                  <a:pt x="130" y="9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5" name="Freeform 411"/>
          <p:cNvSpPr>
            <a:spLocks/>
          </p:cNvSpPr>
          <p:nvPr/>
        </p:nvSpPr>
        <p:spPr bwMode="auto">
          <a:xfrm>
            <a:off x="5462588" y="684213"/>
            <a:ext cx="92075" cy="103188"/>
          </a:xfrm>
          <a:custGeom>
            <a:avLst/>
            <a:gdLst/>
            <a:ahLst/>
            <a:cxnLst>
              <a:cxn ang="0">
                <a:pos x="80" y="93"/>
              </a:cxn>
              <a:cxn ang="0">
                <a:pos x="56" y="61"/>
              </a:cxn>
              <a:cxn ang="0">
                <a:pos x="79" y="88"/>
              </a:cxn>
              <a:cxn ang="0">
                <a:pos x="61" y="57"/>
              </a:cxn>
              <a:cxn ang="0">
                <a:pos x="82" y="83"/>
              </a:cxn>
              <a:cxn ang="0">
                <a:pos x="39" y="28"/>
              </a:cxn>
              <a:cxn ang="0">
                <a:pos x="55" y="39"/>
              </a:cxn>
              <a:cxn ang="0">
                <a:pos x="41" y="22"/>
              </a:cxn>
              <a:cxn ang="0">
                <a:pos x="51" y="29"/>
              </a:cxn>
              <a:cxn ang="0">
                <a:pos x="26" y="3"/>
              </a:cxn>
              <a:cxn ang="0">
                <a:pos x="12" y="7"/>
              </a:cxn>
              <a:cxn ang="0">
                <a:pos x="6" y="18"/>
              </a:cxn>
              <a:cxn ang="0">
                <a:pos x="9" y="33"/>
              </a:cxn>
              <a:cxn ang="0">
                <a:pos x="54" y="73"/>
              </a:cxn>
              <a:cxn ang="0">
                <a:pos x="31" y="50"/>
              </a:cxn>
              <a:cxn ang="0">
                <a:pos x="80" y="93"/>
              </a:cxn>
            </a:cxnLst>
            <a:rect l="0" t="0" r="r" b="b"/>
            <a:pathLst>
              <a:path w="82" h="93">
                <a:moveTo>
                  <a:pt x="80" y="93"/>
                </a:move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68" y="70"/>
                  <a:pt x="79" y="88"/>
                </a:cubicBezTo>
                <a:cubicBezTo>
                  <a:pt x="76" y="77"/>
                  <a:pt x="68" y="63"/>
                  <a:pt x="61" y="57"/>
                </a:cubicBezTo>
                <a:cubicBezTo>
                  <a:pt x="67" y="63"/>
                  <a:pt x="72" y="68"/>
                  <a:pt x="82" y="83"/>
                </a:cubicBezTo>
                <a:cubicBezTo>
                  <a:pt x="76" y="71"/>
                  <a:pt x="57" y="42"/>
                  <a:pt x="39" y="28"/>
                </a:cubicBezTo>
                <a:cubicBezTo>
                  <a:pt x="43" y="29"/>
                  <a:pt x="48" y="33"/>
                  <a:pt x="55" y="39"/>
                </a:cubicBezTo>
                <a:cubicBezTo>
                  <a:pt x="52" y="33"/>
                  <a:pt x="46" y="26"/>
                  <a:pt x="41" y="22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37" y="6"/>
                  <a:pt x="26" y="3"/>
                </a:cubicBezTo>
                <a:cubicBezTo>
                  <a:pt x="16" y="0"/>
                  <a:pt x="14" y="3"/>
                  <a:pt x="12" y="7"/>
                </a:cubicBezTo>
                <a:cubicBezTo>
                  <a:pt x="10" y="8"/>
                  <a:pt x="5" y="10"/>
                  <a:pt x="6" y="18"/>
                </a:cubicBezTo>
                <a:cubicBezTo>
                  <a:pt x="4" y="20"/>
                  <a:pt x="0" y="26"/>
                  <a:pt x="9" y="33"/>
                </a:cubicBezTo>
                <a:cubicBezTo>
                  <a:pt x="17" y="40"/>
                  <a:pt x="42" y="62"/>
                  <a:pt x="54" y="73"/>
                </a:cubicBezTo>
                <a:cubicBezTo>
                  <a:pt x="51" y="68"/>
                  <a:pt x="31" y="50"/>
                  <a:pt x="31" y="50"/>
                </a:cubicBezTo>
                <a:cubicBezTo>
                  <a:pt x="31" y="50"/>
                  <a:pt x="60" y="68"/>
                  <a:pt x="80" y="9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6" name="Freeform 412"/>
          <p:cNvSpPr>
            <a:spLocks/>
          </p:cNvSpPr>
          <p:nvPr/>
        </p:nvSpPr>
        <p:spPr bwMode="auto">
          <a:xfrm>
            <a:off x="5294313" y="822326"/>
            <a:ext cx="119063" cy="58738"/>
          </a:xfrm>
          <a:custGeom>
            <a:avLst/>
            <a:gdLst/>
            <a:ahLst/>
            <a:cxnLst>
              <a:cxn ang="0">
                <a:pos x="94" y="19"/>
              </a:cxn>
              <a:cxn ang="0">
                <a:pos x="32" y="52"/>
              </a:cxn>
              <a:cxn ang="0">
                <a:pos x="30" y="27"/>
              </a:cxn>
              <a:cxn ang="0">
                <a:pos x="99" y="12"/>
              </a:cxn>
              <a:cxn ang="0">
                <a:pos x="94" y="19"/>
              </a:cxn>
            </a:cxnLst>
            <a:rect l="0" t="0" r="r" b="b"/>
            <a:pathLst>
              <a:path w="107" h="53">
                <a:moveTo>
                  <a:pt x="94" y="19"/>
                </a:moveTo>
                <a:cubicBezTo>
                  <a:pt x="87" y="17"/>
                  <a:pt x="46" y="52"/>
                  <a:pt x="32" y="52"/>
                </a:cubicBezTo>
                <a:cubicBezTo>
                  <a:pt x="18" y="53"/>
                  <a:pt x="0" y="47"/>
                  <a:pt x="30" y="27"/>
                </a:cubicBezTo>
                <a:cubicBezTo>
                  <a:pt x="60" y="8"/>
                  <a:pt x="76" y="0"/>
                  <a:pt x="99" y="12"/>
                </a:cubicBezTo>
                <a:cubicBezTo>
                  <a:pt x="107" y="15"/>
                  <a:pt x="104" y="22"/>
                  <a:pt x="94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7" name="Freeform 413"/>
          <p:cNvSpPr>
            <a:spLocks/>
          </p:cNvSpPr>
          <p:nvPr/>
        </p:nvSpPr>
        <p:spPr bwMode="auto">
          <a:xfrm>
            <a:off x="5305426" y="798513"/>
            <a:ext cx="80963" cy="34925"/>
          </a:xfrm>
          <a:custGeom>
            <a:avLst/>
            <a:gdLst/>
            <a:ahLst/>
            <a:cxnLst>
              <a:cxn ang="0">
                <a:pos x="43" y="26"/>
              </a:cxn>
              <a:cxn ang="0">
                <a:pos x="11" y="15"/>
              </a:cxn>
              <a:cxn ang="0">
                <a:pos x="44" y="0"/>
              </a:cxn>
              <a:cxn ang="0">
                <a:pos x="43" y="26"/>
              </a:cxn>
            </a:cxnLst>
            <a:rect l="0" t="0" r="r" b="b"/>
            <a:pathLst>
              <a:path w="73" h="31">
                <a:moveTo>
                  <a:pt x="43" y="26"/>
                </a:moveTo>
                <a:cubicBezTo>
                  <a:pt x="27" y="31"/>
                  <a:pt x="0" y="29"/>
                  <a:pt x="11" y="15"/>
                </a:cubicBezTo>
                <a:cubicBezTo>
                  <a:pt x="22" y="2"/>
                  <a:pt x="30" y="0"/>
                  <a:pt x="44" y="0"/>
                </a:cubicBezTo>
                <a:cubicBezTo>
                  <a:pt x="57" y="0"/>
                  <a:pt x="73" y="17"/>
                  <a:pt x="43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8" name="Freeform 414"/>
          <p:cNvSpPr>
            <a:spLocks/>
          </p:cNvSpPr>
          <p:nvPr/>
        </p:nvSpPr>
        <p:spPr bwMode="auto">
          <a:xfrm>
            <a:off x="5308601" y="768351"/>
            <a:ext cx="63500" cy="28575"/>
          </a:xfrm>
          <a:custGeom>
            <a:avLst/>
            <a:gdLst/>
            <a:ahLst/>
            <a:cxnLst>
              <a:cxn ang="0">
                <a:pos x="34" y="21"/>
              </a:cxn>
              <a:cxn ang="0">
                <a:pos x="9" y="12"/>
              </a:cxn>
              <a:cxn ang="0">
                <a:pos x="34" y="0"/>
              </a:cxn>
              <a:cxn ang="0">
                <a:pos x="34" y="21"/>
              </a:cxn>
            </a:cxnLst>
            <a:rect l="0" t="0" r="r" b="b"/>
            <a:pathLst>
              <a:path w="58" h="25">
                <a:moveTo>
                  <a:pt x="34" y="21"/>
                </a:moveTo>
                <a:cubicBezTo>
                  <a:pt x="21" y="25"/>
                  <a:pt x="0" y="23"/>
                  <a:pt x="9" y="12"/>
                </a:cubicBezTo>
                <a:cubicBezTo>
                  <a:pt x="17" y="1"/>
                  <a:pt x="24" y="0"/>
                  <a:pt x="34" y="0"/>
                </a:cubicBezTo>
                <a:cubicBezTo>
                  <a:pt x="45" y="0"/>
                  <a:pt x="58" y="14"/>
                  <a:pt x="34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59" name="Freeform 415"/>
          <p:cNvSpPr>
            <a:spLocks/>
          </p:cNvSpPr>
          <p:nvPr/>
        </p:nvSpPr>
        <p:spPr bwMode="auto">
          <a:xfrm>
            <a:off x="5353051" y="706438"/>
            <a:ext cx="76200" cy="25400"/>
          </a:xfrm>
          <a:custGeom>
            <a:avLst/>
            <a:gdLst/>
            <a:ahLst/>
            <a:cxnLst>
              <a:cxn ang="0">
                <a:pos x="47" y="23"/>
              </a:cxn>
              <a:cxn ang="0">
                <a:pos x="1" y="10"/>
              </a:cxn>
              <a:cxn ang="0">
                <a:pos x="26" y="7"/>
              </a:cxn>
              <a:cxn ang="0">
                <a:pos x="47" y="23"/>
              </a:cxn>
            </a:cxnLst>
            <a:rect l="0" t="0" r="r" b="b"/>
            <a:pathLst>
              <a:path w="68" h="24">
                <a:moveTo>
                  <a:pt x="47" y="23"/>
                </a:moveTo>
                <a:cubicBezTo>
                  <a:pt x="41" y="23"/>
                  <a:pt x="3" y="23"/>
                  <a:pt x="1" y="10"/>
                </a:cubicBezTo>
                <a:cubicBezTo>
                  <a:pt x="0" y="0"/>
                  <a:pt x="19" y="5"/>
                  <a:pt x="26" y="7"/>
                </a:cubicBezTo>
                <a:cubicBezTo>
                  <a:pt x="33" y="9"/>
                  <a:pt x="68" y="24"/>
                  <a:pt x="47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0" name="Freeform 416"/>
          <p:cNvSpPr>
            <a:spLocks/>
          </p:cNvSpPr>
          <p:nvPr/>
        </p:nvSpPr>
        <p:spPr bwMode="auto">
          <a:xfrm>
            <a:off x="5307013" y="735013"/>
            <a:ext cx="76200" cy="36513"/>
          </a:xfrm>
          <a:custGeom>
            <a:avLst/>
            <a:gdLst/>
            <a:ahLst/>
            <a:cxnLst>
              <a:cxn ang="0">
                <a:pos x="54" y="21"/>
              </a:cxn>
              <a:cxn ang="0">
                <a:pos x="30" y="10"/>
              </a:cxn>
              <a:cxn ang="0">
                <a:pos x="54" y="21"/>
              </a:cxn>
            </a:cxnLst>
            <a:rect l="0" t="0" r="r" b="b"/>
            <a:pathLst>
              <a:path w="69" h="34">
                <a:moveTo>
                  <a:pt x="54" y="21"/>
                </a:moveTo>
                <a:cubicBezTo>
                  <a:pt x="46" y="29"/>
                  <a:pt x="0" y="34"/>
                  <a:pt x="30" y="10"/>
                </a:cubicBezTo>
                <a:cubicBezTo>
                  <a:pt x="42" y="0"/>
                  <a:pt x="69" y="5"/>
                  <a:pt x="54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1" name="Freeform 417"/>
          <p:cNvSpPr>
            <a:spLocks/>
          </p:cNvSpPr>
          <p:nvPr/>
        </p:nvSpPr>
        <p:spPr bwMode="auto">
          <a:xfrm>
            <a:off x="5486401" y="625476"/>
            <a:ext cx="79375" cy="150813"/>
          </a:xfrm>
          <a:custGeom>
            <a:avLst/>
            <a:gdLst/>
            <a:ahLst/>
            <a:cxnLst>
              <a:cxn ang="0">
                <a:pos x="70" y="136"/>
              </a:cxn>
              <a:cxn ang="0">
                <a:pos x="37" y="64"/>
              </a:cxn>
              <a:cxn ang="0">
                <a:pos x="65" y="134"/>
              </a:cxn>
              <a:cxn ang="0">
                <a:pos x="9" y="36"/>
              </a:cxn>
              <a:cxn ang="0">
                <a:pos x="11" y="21"/>
              </a:cxn>
              <a:cxn ang="0">
                <a:pos x="28" y="15"/>
              </a:cxn>
              <a:cxn ang="0">
                <a:pos x="41" y="6"/>
              </a:cxn>
              <a:cxn ang="0">
                <a:pos x="50" y="30"/>
              </a:cxn>
              <a:cxn ang="0">
                <a:pos x="72" y="120"/>
              </a:cxn>
              <a:cxn ang="0">
                <a:pos x="49" y="73"/>
              </a:cxn>
              <a:cxn ang="0">
                <a:pos x="70" y="136"/>
              </a:cxn>
            </a:cxnLst>
            <a:rect l="0" t="0" r="r" b="b"/>
            <a:pathLst>
              <a:path w="72" h="136">
                <a:moveTo>
                  <a:pt x="70" y="136"/>
                </a:moveTo>
                <a:cubicBezTo>
                  <a:pt x="70" y="136"/>
                  <a:pt x="63" y="101"/>
                  <a:pt x="37" y="64"/>
                </a:cubicBezTo>
                <a:cubicBezTo>
                  <a:pt x="40" y="73"/>
                  <a:pt x="64" y="117"/>
                  <a:pt x="65" y="134"/>
                </a:cubicBezTo>
                <a:cubicBezTo>
                  <a:pt x="58" y="118"/>
                  <a:pt x="27" y="62"/>
                  <a:pt x="9" y="36"/>
                </a:cubicBezTo>
                <a:cubicBezTo>
                  <a:pt x="0" y="23"/>
                  <a:pt x="6" y="19"/>
                  <a:pt x="11" y="21"/>
                </a:cubicBezTo>
                <a:cubicBezTo>
                  <a:pt x="13" y="15"/>
                  <a:pt x="19" y="5"/>
                  <a:pt x="28" y="15"/>
                </a:cubicBezTo>
                <a:cubicBezTo>
                  <a:pt x="27" y="5"/>
                  <a:pt x="31" y="0"/>
                  <a:pt x="41" y="6"/>
                </a:cubicBezTo>
                <a:cubicBezTo>
                  <a:pt x="47" y="10"/>
                  <a:pt x="50" y="25"/>
                  <a:pt x="50" y="30"/>
                </a:cubicBezTo>
                <a:cubicBezTo>
                  <a:pt x="51" y="34"/>
                  <a:pt x="56" y="82"/>
                  <a:pt x="72" y="120"/>
                </a:cubicBezTo>
                <a:cubicBezTo>
                  <a:pt x="62" y="100"/>
                  <a:pt x="49" y="73"/>
                  <a:pt x="49" y="73"/>
                </a:cubicBezTo>
                <a:cubicBezTo>
                  <a:pt x="49" y="73"/>
                  <a:pt x="72" y="131"/>
                  <a:pt x="70" y="1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2" name="Freeform 418"/>
          <p:cNvSpPr>
            <a:spLocks/>
          </p:cNvSpPr>
          <p:nvPr/>
        </p:nvSpPr>
        <p:spPr bwMode="auto">
          <a:xfrm>
            <a:off x="5394326" y="488951"/>
            <a:ext cx="112713" cy="128588"/>
          </a:xfrm>
          <a:custGeom>
            <a:avLst/>
            <a:gdLst/>
            <a:ahLst/>
            <a:cxnLst>
              <a:cxn ang="0">
                <a:pos x="95" y="89"/>
              </a:cxn>
              <a:cxn ang="0">
                <a:pos x="96" y="69"/>
              </a:cxn>
              <a:cxn ang="0">
                <a:pos x="79" y="68"/>
              </a:cxn>
              <a:cxn ang="0">
                <a:pos x="59" y="68"/>
              </a:cxn>
              <a:cxn ang="0">
                <a:pos x="52" y="88"/>
              </a:cxn>
              <a:cxn ang="0">
                <a:pos x="29" y="73"/>
              </a:cxn>
              <a:cxn ang="0">
                <a:pos x="36" y="63"/>
              </a:cxn>
              <a:cxn ang="0">
                <a:pos x="42" y="52"/>
              </a:cxn>
              <a:cxn ang="0">
                <a:pos x="62" y="36"/>
              </a:cxn>
              <a:cxn ang="0">
                <a:pos x="66" y="23"/>
              </a:cxn>
              <a:cxn ang="0">
                <a:pos x="54" y="5"/>
              </a:cxn>
              <a:cxn ang="0">
                <a:pos x="17" y="4"/>
              </a:cxn>
              <a:cxn ang="0">
                <a:pos x="10" y="51"/>
              </a:cxn>
              <a:cxn ang="0">
                <a:pos x="62" y="113"/>
              </a:cxn>
              <a:cxn ang="0">
                <a:pos x="72" y="102"/>
              </a:cxn>
              <a:cxn ang="0">
                <a:pos x="86" y="95"/>
              </a:cxn>
              <a:cxn ang="0">
                <a:pos x="95" y="89"/>
              </a:cxn>
            </a:cxnLst>
            <a:rect l="0" t="0" r="r" b="b"/>
            <a:pathLst>
              <a:path w="102" h="117">
                <a:moveTo>
                  <a:pt x="95" y="89"/>
                </a:moveTo>
                <a:cubicBezTo>
                  <a:pt x="100" y="84"/>
                  <a:pt x="102" y="75"/>
                  <a:pt x="96" y="69"/>
                </a:cubicBezTo>
                <a:cubicBezTo>
                  <a:pt x="89" y="63"/>
                  <a:pt x="84" y="65"/>
                  <a:pt x="79" y="68"/>
                </a:cubicBezTo>
                <a:cubicBezTo>
                  <a:pt x="71" y="71"/>
                  <a:pt x="66" y="71"/>
                  <a:pt x="59" y="68"/>
                </a:cubicBezTo>
                <a:cubicBezTo>
                  <a:pt x="62" y="73"/>
                  <a:pt x="66" y="84"/>
                  <a:pt x="52" y="88"/>
                </a:cubicBezTo>
                <a:cubicBezTo>
                  <a:pt x="44" y="91"/>
                  <a:pt x="35" y="87"/>
                  <a:pt x="29" y="73"/>
                </a:cubicBezTo>
                <a:cubicBezTo>
                  <a:pt x="27" y="68"/>
                  <a:pt x="38" y="70"/>
                  <a:pt x="36" y="63"/>
                </a:cubicBezTo>
                <a:cubicBezTo>
                  <a:pt x="39" y="62"/>
                  <a:pt x="44" y="63"/>
                  <a:pt x="42" y="52"/>
                </a:cubicBezTo>
                <a:cubicBezTo>
                  <a:pt x="44" y="44"/>
                  <a:pt x="53" y="38"/>
                  <a:pt x="62" y="36"/>
                </a:cubicBezTo>
                <a:cubicBezTo>
                  <a:pt x="70" y="34"/>
                  <a:pt x="67" y="27"/>
                  <a:pt x="66" y="23"/>
                </a:cubicBezTo>
                <a:cubicBezTo>
                  <a:pt x="69" y="18"/>
                  <a:pt x="67" y="9"/>
                  <a:pt x="54" y="5"/>
                </a:cubicBezTo>
                <a:cubicBezTo>
                  <a:pt x="43" y="1"/>
                  <a:pt x="29" y="0"/>
                  <a:pt x="17" y="4"/>
                </a:cubicBezTo>
                <a:cubicBezTo>
                  <a:pt x="11" y="6"/>
                  <a:pt x="0" y="22"/>
                  <a:pt x="10" y="51"/>
                </a:cubicBezTo>
                <a:cubicBezTo>
                  <a:pt x="20" y="74"/>
                  <a:pt x="29" y="96"/>
                  <a:pt x="62" y="113"/>
                </a:cubicBezTo>
                <a:cubicBezTo>
                  <a:pt x="73" y="117"/>
                  <a:pt x="75" y="110"/>
                  <a:pt x="72" y="102"/>
                </a:cubicBezTo>
                <a:cubicBezTo>
                  <a:pt x="75" y="99"/>
                  <a:pt x="84" y="107"/>
                  <a:pt x="86" y="95"/>
                </a:cubicBezTo>
                <a:cubicBezTo>
                  <a:pt x="91" y="94"/>
                  <a:pt x="91" y="93"/>
                  <a:pt x="95" y="8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3" name="Freeform 419"/>
          <p:cNvSpPr>
            <a:spLocks/>
          </p:cNvSpPr>
          <p:nvPr/>
        </p:nvSpPr>
        <p:spPr bwMode="auto">
          <a:xfrm>
            <a:off x="5368926" y="644526"/>
            <a:ext cx="57150" cy="42863"/>
          </a:xfrm>
          <a:custGeom>
            <a:avLst/>
            <a:gdLst/>
            <a:ahLst/>
            <a:cxnLst>
              <a:cxn ang="0">
                <a:pos x="30" y="10"/>
              </a:cxn>
              <a:cxn ang="0">
                <a:pos x="14" y="12"/>
              </a:cxn>
              <a:cxn ang="0">
                <a:pos x="45" y="24"/>
              </a:cxn>
              <a:cxn ang="0">
                <a:pos x="30" y="10"/>
              </a:cxn>
            </a:cxnLst>
            <a:rect l="0" t="0" r="r" b="b"/>
            <a:pathLst>
              <a:path w="51" h="39">
                <a:moveTo>
                  <a:pt x="30" y="10"/>
                </a:moveTo>
                <a:cubicBezTo>
                  <a:pt x="22" y="8"/>
                  <a:pt x="0" y="0"/>
                  <a:pt x="14" y="12"/>
                </a:cubicBezTo>
                <a:cubicBezTo>
                  <a:pt x="28" y="24"/>
                  <a:pt x="51" y="39"/>
                  <a:pt x="45" y="24"/>
                </a:cubicBezTo>
                <a:cubicBezTo>
                  <a:pt x="48" y="20"/>
                  <a:pt x="49" y="15"/>
                  <a:pt x="30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4" name="Freeform 420"/>
          <p:cNvSpPr>
            <a:spLocks/>
          </p:cNvSpPr>
          <p:nvPr/>
        </p:nvSpPr>
        <p:spPr bwMode="auto">
          <a:xfrm>
            <a:off x="5353051" y="595313"/>
            <a:ext cx="84138" cy="69850"/>
          </a:xfrm>
          <a:custGeom>
            <a:avLst/>
            <a:gdLst/>
            <a:ahLst/>
            <a:cxnLst>
              <a:cxn ang="0">
                <a:pos x="56" y="26"/>
              </a:cxn>
              <a:cxn ang="0">
                <a:pos x="5" y="17"/>
              </a:cxn>
              <a:cxn ang="0">
                <a:pos x="19" y="38"/>
              </a:cxn>
              <a:cxn ang="0">
                <a:pos x="70" y="52"/>
              </a:cxn>
              <a:cxn ang="0">
                <a:pos x="56" y="26"/>
              </a:cxn>
            </a:cxnLst>
            <a:rect l="0" t="0" r="r" b="b"/>
            <a:pathLst>
              <a:path w="76" h="63">
                <a:moveTo>
                  <a:pt x="56" y="26"/>
                </a:moveTo>
                <a:cubicBezTo>
                  <a:pt x="43" y="22"/>
                  <a:pt x="14" y="0"/>
                  <a:pt x="5" y="17"/>
                </a:cubicBezTo>
                <a:cubicBezTo>
                  <a:pt x="0" y="29"/>
                  <a:pt x="8" y="34"/>
                  <a:pt x="19" y="38"/>
                </a:cubicBezTo>
                <a:cubicBezTo>
                  <a:pt x="30" y="42"/>
                  <a:pt x="63" y="63"/>
                  <a:pt x="70" y="52"/>
                </a:cubicBezTo>
                <a:cubicBezTo>
                  <a:pt x="76" y="42"/>
                  <a:pt x="74" y="32"/>
                  <a:pt x="56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5" name="Freeform 421"/>
          <p:cNvSpPr>
            <a:spLocks/>
          </p:cNvSpPr>
          <p:nvPr/>
        </p:nvSpPr>
        <p:spPr bwMode="auto">
          <a:xfrm>
            <a:off x="5343526" y="558801"/>
            <a:ext cx="84138" cy="65088"/>
          </a:xfrm>
          <a:custGeom>
            <a:avLst/>
            <a:gdLst/>
            <a:ahLst/>
            <a:cxnLst>
              <a:cxn ang="0">
                <a:pos x="46" y="24"/>
              </a:cxn>
              <a:cxn ang="0">
                <a:pos x="75" y="45"/>
              </a:cxn>
              <a:cxn ang="0">
                <a:pos x="57" y="52"/>
              </a:cxn>
              <a:cxn ang="0">
                <a:pos x="14" y="26"/>
              </a:cxn>
              <a:cxn ang="0">
                <a:pos x="7" y="13"/>
              </a:cxn>
              <a:cxn ang="0">
                <a:pos x="19" y="8"/>
              </a:cxn>
              <a:cxn ang="0">
                <a:pos x="46" y="24"/>
              </a:cxn>
            </a:cxnLst>
            <a:rect l="0" t="0" r="r" b="b"/>
            <a:pathLst>
              <a:path w="76" h="59">
                <a:moveTo>
                  <a:pt x="46" y="24"/>
                </a:moveTo>
                <a:cubicBezTo>
                  <a:pt x="54" y="27"/>
                  <a:pt x="76" y="34"/>
                  <a:pt x="75" y="45"/>
                </a:cubicBezTo>
                <a:cubicBezTo>
                  <a:pt x="74" y="57"/>
                  <a:pt x="70" y="59"/>
                  <a:pt x="57" y="52"/>
                </a:cubicBezTo>
                <a:cubicBezTo>
                  <a:pt x="44" y="45"/>
                  <a:pt x="1" y="38"/>
                  <a:pt x="14" y="26"/>
                </a:cubicBezTo>
                <a:cubicBezTo>
                  <a:pt x="20" y="21"/>
                  <a:pt x="14" y="16"/>
                  <a:pt x="7" y="13"/>
                </a:cubicBezTo>
                <a:cubicBezTo>
                  <a:pt x="0" y="10"/>
                  <a:pt x="5" y="0"/>
                  <a:pt x="19" y="8"/>
                </a:cubicBezTo>
                <a:cubicBezTo>
                  <a:pt x="32" y="17"/>
                  <a:pt x="42" y="23"/>
                  <a:pt x="46" y="2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6" name="Freeform 422"/>
          <p:cNvSpPr>
            <a:spLocks/>
          </p:cNvSpPr>
          <p:nvPr/>
        </p:nvSpPr>
        <p:spPr bwMode="auto">
          <a:xfrm>
            <a:off x="5348288" y="536576"/>
            <a:ext cx="60325" cy="44450"/>
          </a:xfrm>
          <a:custGeom>
            <a:avLst/>
            <a:gdLst/>
            <a:ahLst/>
            <a:cxnLst>
              <a:cxn ang="0">
                <a:pos x="41" y="14"/>
              </a:cxn>
              <a:cxn ang="0">
                <a:pos x="7" y="1"/>
              </a:cxn>
              <a:cxn ang="0">
                <a:pos x="8" y="15"/>
              </a:cxn>
              <a:cxn ang="0">
                <a:pos x="15" y="24"/>
              </a:cxn>
              <a:cxn ang="0">
                <a:pos x="48" y="33"/>
              </a:cxn>
              <a:cxn ang="0">
                <a:pos x="41" y="14"/>
              </a:cxn>
            </a:cxnLst>
            <a:rect l="0" t="0" r="r" b="b"/>
            <a:pathLst>
              <a:path w="54" h="41">
                <a:moveTo>
                  <a:pt x="41" y="14"/>
                </a:moveTo>
                <a:cubicBezTo>
                  <a:pt x="34" y="10"/>
                  <a:pt x="23" y="0"/>
                  <a:pt x="7" y="1"/>
                </a:cubicBezTo>
                <a:cubicBezTo>
                  <a:pt x="0" y="1"/>
                  <a:pt x="2" y="11"/>
                  <a:pt x="8" y="15"/>
                </a:cubicBezTo>
                <a:cubicBezTo>
                  <a:pt x="6" y="15"/>
                  <a:pt x="3" y="18"/>
                  <a:pt x="15" y="24"/>
                </a:cubicBezTo>
                <a:cubicBezTo>
                  <a:pt x="26" y="31"/>
                  <a:pt x="37" y="41"/>
                  <a:pt x="48" y="33"/>
                </a:cubicBezTo>
                <a:cubicBezTo>
                  <a:pt x="54" y="28"/>
                  <a:pt x="49" y="20"/>
                  <a:pt x="41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7" name="Freeform 423"/>
          <p:cNvSpPr>
            <a:spLocks/>
          </p:cNvSpPr>
          <p:nvPr/>
        </p:nvSpPr>
        <p:spPr bwMode="auto">
          <a:xfrm>
            <a:off x="5353051" y="495301"/>
            <a:ext cx="39688" cy="36513"/>
          </a:xfrm>
          <a:custGeom>
            <a:avLst/>
            <a:gdLst/>
            <a:ahLst/>
            <a:cxnLst>
              <a:cxn ang="0">
                <a:pos x="22" y="10"/>
              </a:cxn>
              <a:cxn ang="0">
                <a:pos x="4" y="7"/>
              </a:cxn>
              <a:cxn ang="0">
                <a:pos x="12" y="21"/>
              </a:cxn>
              <a:cxn ang="0">
                <a:pos x="24" y="28"/>
              </a:cxn>
              <a:cxn ang="0">
                <a:pos x="33" y="26"/>
              </a:cxn>
              <a:cxn ang="0">
                <a:pos x="22" y="10"/>
              </a:cxn>
            </a:cxnLst>
            <a:rect l="0" t="0" r="r" b="b"/>
            <a:pathLst>
              <a:path w="36" h="33">
                <a:moveTo>
                  <a:pt x="22" y="10"/>
                </a:moveTo>
                <a:cubicBezTo>
                  <a:pt x="15" y="7"/>
                  <a:pt x="7" y="0"/>
                  <a:pt x="4" y="7"/>
                </a:cubicBezTo>
                <a:cubicBezTo>
                  <a:pt x="0" y="14"/>
                  <a:pt x="4" y="19"/>
                  <a:pt x="12" y="21"/>
                </a:cubicBezTo>
                <a:cubicBezTo>
                  <a:pt x="19" y="23"/>
                  <a:pt x="22" y="24"/>
                  <a:pt x="24" y="28"/>
                </a:cubicBezTo>
                <a:cubicBezTo>
                  <a:pt x="26" y="33"/>
                  <a:pt x="32" y="29"/>
                  <a:pt x="33" y="26"/>
                </a:cubicBezTo>
                <a:cubicBezTo>
                  <a:pt x="35" y="23"/>
                  <a:pt x="36" y="16"/>
                  <a:pt x="22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8" name="Freeform 424"/>
          <p:cNvSpPr>
            <a:spLocks/>
          </p:cNvSpPr>
          <p:nvPr/>
        </p:nvSpPr>
        <p:spPr bwMode="auto">
          <a:xfrm>
            <a:off x="5360988" y="468313"/>
            <a:ext cx="42863" cy="34925"/>
          </a:xfrm>
          <a:custGeom>
            <a:avLst/>
            <a:gdLst/>
            <a:ahLst/>
            <a:cxnLst>
              <a:cxn ang="0">
                <a:pos x="18" y="26"/>
              </a:cxn>
              <a:cxn ang="0">
                <a:pos x="4" y="10"/>
              </a:cxn>
              <a:cxn ang="0">
                <a:pos x="15" y="7"/>
              </a:cxn>
              <a:cxn ang="0">
                <a:pos x="36" y="27"/>
              </a:cxn>
              <a:cxn ang="0">
                <a:pos x="18" y="26"/>
              </a:cxn>
            </a:cxnLst>
            <a:rect l="0" t="0" r="r" b="b"/>
            <a:pathLst>
              <a:path w="38" h="32">
                <a:moveTo>
                  <a:pt x="18" y="26"/>
                </a:moveTo>
                <a:cubicBezTo>
                  <a:pt x="11" y="22"/>
                  <a:pt x="0" y="19"/>
                  <a:pt x="4" y="10"/>
                </a:cubicBezTo>
                <a:cubicBezTo>
                  <a:pt x="8" y="0"/>
                  <a:pt x="10" y="3"/>
                  <a:pt x="15" y="7"/>
                </a:cubicBezTo>
                <a:cubicBezTo>
                  <a:pt x="21" y="11"/>
                  <a:pt x="38" y="22"/>
                  <a:pt x="36" y="27"/>
                </a:cubicBezTo>
                <a:cubicBezTo>
                  <a:pt x="34" y="32"/>
                  <a:pt x="24" y="29"/>
                  <a:pt x="18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69" name="Freeform 425"/>
          <p:cNvSpPr>
            <a:spLocks/>
          </p:cNvSpPr>
          <p:nvPr/>
        </p:nvSpPr>
        <p:spPr bwMode="auto">
          <a:xfrm>
            <a:off x="5375276" y="431801"/>
            <a:ext cx="52388" cy="49213"/>
          </a:xfrm>
          <a:custGeom>
            <a:avLst/>
            <a:gdLst/>
            <a:ahLst/>
            <a:cxnLst>
              <a:cxn ang="0">
                <a:pos x="14" y="31"/>
              </a:cxn>
              <a:cxn ang="0">
                <a:pos x="4" y="12"/>
              </a:cxn>
              <a:cxn ang="0">
                <a:pos x="22" y="8"/>
              </a:cxn>
              <a:cxn ang="0">
                <a:pos x="41" y="35"/>
              </a:cxn>
              <a:cxn ang="0">
                <a:pos x="14" y="31"/>
              </a:cxn>
            </a:cxnLst>
            <a:rect l="0" t="0" r="r" b="b"/>
            <a:pathLst>
              <a:path w="47" h="45">
                <a:moveTo>
                  <a:pt x="14" y="31"/>
                </a:moveTo>
                <a:cubicBezTo>
                  <a:pt x="7" y="26"/>
                  <a:pt x="0" y="20"/>
                  <a:pt x="4" y="12"/>
                </a:cubicBezTo>
                <a:cubicBezTo>
                  <a:pt x="7" y="5"/>
                  <a:pt x="12" y="0"/>
                  <a:pt x="22" y="8"/>
                </a:cubicBezTo>
                <a:cubicBezTo>
                  <a:pt x="32" y="16"/>
                  <a:pt x="47" y="26"/>
                  <a:pt x="41" y="35"/>
                </a:cubicBezTo>
                <a:cubicBezTo>
                  <a:pt x="34" y="45"/>
                  <a:pt x="21" y="36"/>
                  <a:pt x="14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0" name="Freeform 426"/>
          <p:cNvSpPr>
            <a:spLocks/>
          </p:cNvSpPr>
          <p:nvPr/>
        </p:nvSpPr>
        <p:spPr bwMode="auto">
          <a:xfrm>
            <a:off x="5394326" y="403226"/>
            <a:ext cx="180975" cy="361950"/>
          </a:xfrm>
          <a:custGeom>
            <a:avLst/>
            <a:gdLst/>
            <a:ahLst/>
            <a:cxnLst>
              <a:cxn ang="0">
                <a:pos x="158" y="327"/>
              </a:cxn>
              <a:cxn ang="0">
                <a:pos x="33" y="47"/>
              </a:cxn>
              <a:cxn ang="0">
                <a:pos x="53" y="60"/>
              </a:cxn>
              <a:cxn ang="0">
                <a:pos x="21" y="14"/>
              </a:cxn>
              <a:cxn ang="0">
                <a:pos x="143" y="217"/>
              </a:cxn>
              <a:cxn ang="0">
                <a:pos x="84" y="105"/>
              </a:cxn>
              <a:cxn ang="0">
                <a:pos x="158" y="327"/>
              </a:cxn>
            </a:cxnLst>
            <a:rect l="0" t="0" r="r" b="b"/>
            <a:pathLst>
              <a:path w="164" h="327">
                <a:moveTo>
                  <a:pt x="158" y="327"/>
                </a:moveTo>
                <a:cubicBezTo>
                  <a:pt x="158" y="327"/>
                  <a:pt x="158" y="183"/>
                  <a:pt x="33" y="47"/>
                </a:cubicBezTo>
                <a:cubicBezTo>
                  <a:pt x="21" y="34"/>
                  <a:pt x="28" y="29"/>
                  <a:pt x="53" y="60"/>
                </a:cubicBezTo>
                <a:cubicBezTo>
                  <a:pt x="49" y="52"/>
                  <a:pt x="0" y="0"/>
                  <a:pt x="21" y="14"/>
                </a:cubicBezTo>
                <a:cubicBezTo>
                  <a:pt x="41" y="27"/>
                  <a:pt x="113" y="109"/>
                  <a:pt x="143" y="217"/>
                </a:cubicBezTo>
                <a:cubicBezTo>
                  <a:pt x="136" y="199"/>
                  <a:pt x="110" y="134"/>
                  <a:pt x="84" y="105"/>
                </a:cubicBezTo>
                <a:cubicBezTo>
                  <a:pt x="90" y="115"/>
                  <a:pt x="164" y="222"/>
                  <a:pt x="158" y="3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1" name="Freeform 427"/>
          <p:cNvSpPr>
            <a:spLocks/>
          </p:cNvSpPr>
          <p:nvPr/>
        </p:nvSpPr>
        <p:spPr bwMode="auto">
          <a:xfrm>
            <a:off x="5414963" y="390526"/>
            <a:ext cx="190500" cy="373063"/>
          </a:xfrm>
          <a:custGeom>
            <a:avLst/>
            <a:gdLst/>
            <a:ahLst/>
            <a:cxnLst>
              <a:cxn ang="0">
                <a:pos x="145" y="337"/>
              </a:cxn>
              <a:cxn ang="0">
                <a:pos x="16" y="17"/>
              </a:cxn>
              <a:cxn ang="0">
                <a:pos x="36" y="33"/>
              </a:cxn>
              <a:cxn ang="0">
                <a:pos x="58" y="51"/>
              </a:cxn>
              <a:cxn ang="0">
                <a:pos x="89" y="91"/>
              </a:cxn>
              <a:cxn ang="0">
                <a:pos x="145" y="337"/>
              </a:cxn>
            </a:cxnLst>
            <a:rect l="0" t="0" r="r" b="b"/>
            <a:pathLst>
              <a:path w="172" h="337">
                <a:moveTo>
                  <a:pt x="145" y="337"/>
                </a:moveTo>
                <a:cubicBezTo>
                  <a:pt x="145" y="337"/>
                  <a:pt x="166" y="189"/>
                  <a:pt x="16" y="17"/>
                </a:cubicBezTo>
                <a:cubicBezTo>
                  <a:pt x="0" y="3"/>
                  <a:pt x="11" y="0"/>
                  <a:pt x="36" y="33"/>
                </a:cubicBezTo>
                <a:cubicBezTo>
                  <a:pt x="31" y="22"/>
                  <a:pt x="28" y="9"/>
                  <a:pt x="58" y="51"/>
                </a:cubicBezTo>
                <a:cubicBezTo>
                  <a:pt x="56" y="37"/>
                  <a:pt x="65" y="46"/>
                  <a:pt x="89" y="91"/>
                </a:cubicBezTo>
                <a:cubicBezTo>
                  <a:pt x="89" y="91"/>
                  <a:pt x="172" y="232"/>
                  <a:pt x="145" y="3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2" name="Freeform 428"/>
          <p:cNvSpPr>
            <a:spLocks/>
          </p:cNvSpPr>
          <p:nvPr/>
        </p:nvSpPr>
        <p:spPr bwMode="auto">
          <a:xfrm>
            <a:off x="5319713" y="595313"/>
            <a:ext cx="17463" cy="25400"/>
          </a:xfrm>
          <a:custGeom>
            <a:avLst/>
            <a:gdLst/>
            <a:ahLst/>
            <a:cxnLst>
              <a:cxn ang="0">
                <a:pos x="7" y="17"/>
              </a:cxn>
              <a:cxn ang="0">
                <a:pos x="13" y="19"/>
              </a:cxn>
              <a:cxn ang="0">
                <a:pos x="8" y="1"/>
              </a:cxn>
              <a:cxn ang="0">
                <a:pos x="4" y="9"/>
              </a:cxn>
              <a:cxn ang="0">
                <a:pos x="7" y="17"/>
              </a:cxn>
            </a:cxnLst>
            <a:rect l="0" t="0" r="r" b="b"/>
            <a:pathLst>
              <a:path w="16" h="23">
                <a:moveTo>
                  <a:pt x="7" y="17"/>
                </a:moveTo>
                <a:cubicBezTo>
                  <a:pt x="5" y="20"/>
                  <a:pt x="10" y="23"/>
                  <a:pt x="13" y="19"/>
                </a:cubicBezTo>
                <a:cubicBezTo>
                  <a:pt x="16" y="14"/>
                  <a:pt x="15" y="3"/>
                  <a:pt x="8" y="1"/>
                </a:cubicBezTo>
                <a:cubicBezTo>
                  <a:pt x="0" y="0"/>
                  <a:pt x="1" y="6"/>
                  <a:pt x="4" y="9"/>
                </a:cubicBezTo>
                <a:cubicBezTo>
                  <a:pt x="7" y="11"/>
                  <a:pt x="10" y="12"/>
                  <a:pt x="7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3" name="Freeform 429"/>
          <p:cNvSpPr>
            <a:spLocks/>
          </p:cNvSpPr>
          <p:nvPr/>
        </p:nvSpPr>
        <p:spPr bwMode="auto">
          <a:xfrm>
            <a:off x="5316538" y="558801"/>
            <a:ext cx="19050" cy="26988"/>
          </a:xfrm>
          <a:custGeom>
            <a:avLst/>
            <a:gdLst/>
            <a:ahLst/>
            <a:cxnLst>
              <a:cxn ang="0">
                <a:pos x="2" y="18"/>
              </a:cxn>
              <a:cxn ang="0">
                <a:pos x="5" y="22"/>
              </a:cxn>
              <a:cxn ang="0">
                <a:pos x="11" y="4"/>
              </a:cxn>
              <a:cxn ang="0">
                <a:pos x="2" y="10"/>
              </a:cxn>
              <a:cxn ang="0">
                <a:pos x="2" y="18"/>
              </a:cxn>
            </a:cxnLst>
            <a:rect l="0" t="0" r="r" b="b"/>
            <a:pathLst>
              <a:path w="17" h="24">
                <a:moveTo>
                  <a:pt x="2" y="18"/>
                </a:moveTo>
                <a:cubicBezTo>
                  <a:pt x="0" y="20"/>
                  <a:pt x="0" y="24"/>
                  <a:pt x="5" y="22"/>
                </a:cubicBezTo>
                <a:cubicBezTo>
                  <a:pt x="10" y="20"/>
                  <a:pt x="17" y="11"/>
                  <a:pt x="11" y="4"/>
                </a:cubicBezTo>
                <a:cubicBezTo>
                  <a:pt x="6" y="0"/>
                  <a:pt x="1" y="5"/>
                  <a:pt x="2" y="10"/>
                </a:cubicBezTo>
                <a:cubicBezTo>
                  <a:pt x="4" y="15"/>
                  <a:pt x="5" y="15"/>
                  <a:pt x="2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4" name="Freeform 430"/>
          <p:cNvSpPr>
            <a:spLocks/>
          </p:cNvSpPr>
          <p:nvPr/>
        </p:nvSpPr>
        <p:spPr bwMode="auto">
          <a:xfrm>
            <a:off x="5314951" y="520701"/>
            <a:ext cx="25400" cy="28575"/>
          </a:xfrm>
          <a:custGeom>
            <a:avLst/>
            <a:gdLst/>
            <a:ahLst/>
            <a:cxnLst>
              <a:cxn ang="0">
                <a:pos x="4" y="19"/>
              </a:cxn>
              <a:cxn ang="0">
                <a:pos x="6" y="24"/>
              </a:cxn>
              <a:cxn ang="0">
                <a:pos x="12" y="4"/>
              </a:cxn>
              <a:cxn ang="0">
                <a:pos x="4" y="12"/>
              </a:cxn>
              <a:cxn ang="0">
                <a:pos x="4" y="19"/>
              </a:cxn>
            </a:cxnLst>
            <a:rect l="0" t="0" r="r" b="b"/>
            <a:pathLst>
              <a:path w="23" h="26">
                <a:moveTo>
                  <a:pt x="4" y="19"/>
                </a:moveTo>
                <a:cubicBezTo>
                  <a:pt x="0" y="23"/>
                  <a:pt x="1" y="26"/>
                  <a:pt x="6" y="24"/>
                </a:cubicBezTo>
                <a:cubicBezTo>
                  <a:pt x="11" y="23"/>
                  <a:pt x="23" y="9"/>
                  <a:pt x="12" y="4"/>
                </a:cubicBezTo>
                <a:cubicBezTo>
                  <a:pt x="5" y="0"/>
                  <a:pt x="1" y="11"/>
                  <a:pt x="4" y="12"/>
                </a:cubicBezTo>
                <a:cubicBezTo>
                  <a:pt x="6" y="14"/>
                  <a:pt x="8" y="15"/>
                  <a:pt x="4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5" name="Freeform 431"/>
          <p:cNvSpPr>
            <a:spLocks/>
          </p:cNvSpPr>
          <p:nvPr/>
        </p:nvSpPr>
        <p:spPr bwMode="auto">
          <a:xfrm>
            <a:off x="5297488" y="476251"/>
            <a:ext cx="34925" cy="41275"/>
          </a:xfrm>
          <a:custGeom>
            <a:avLst/>
            <a:gdLst/>
            <a:ahLst/>
            <a:cxnLst>
              <a:cxn ang="0">
                <a:pos x="26" y="22"/>
              </a:cxn>
              <a:cxn ang="0">
                <a:pos x="24" y="7"/>
              </a:cxn>
              <a:cxn ang="0">
                <a:pos x="26" y="22"/>
              </a:cxn>
            </a:cxnLst>
            <a:rect l="0" t="0" r="r" b="b"/>
            <a:pathLst>
              <a:path w="32" h="37">
                <a:moveTo>
                  <a:pt x="26" y="22"/>
                </a:moveTo>
                <a:cubicBezTo>
                  <a:pt x="23" y="26"/>
                  <a:pt x="0" y="37"/>
                  <a:pt x="24" y="7"/>
                </a:cubicBezTo>
                <a:cubicBezTo>
                  <a:pt x="31" y="0"/>
                  <a:pt x="32" y="15"/>
                  <a:pt x="26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6" name="Freeform 432"/>
          <p:cNvSpPr>
            <a:spLocks/>
          </p:cNvSpPr>
          <p:nvPr/>
        </p:nvSpPr>
        <p:spPr bwMode="auto">
          <a:xfrm>
            <a:off x="5305426" y="442913"/>
            <a:ext cx="25400" cy="28575"/>
          </a:xfrm>
          <a:custGeom>
            <a:avLst/>
            <a:gdLst/>
            <a:ahLst/>
            <a:cxnLst>
              <a:cxn ang="0">
                <a:pos x="8" y="14"/>
              </a:cxn>
              <a:cxn ang="0">
                <a:pos x="11" y="22"/>
              </a:cxn>
              <a:cxn ang="0">
                <a:pos x="22" y="12"/>
              </a:cxn>
              <a:cxn ang="0">
                <a:pos x="12" y="1"/>
              </a:cxn>
              <a:cxn ang="0">
                <a:pos x="8" y="14"/>
              </a:cxn>
            </a:cxnLst>
            <a:rect l="0" t="0" r="r" b="b"/>
            <a:pathLst>
              <a:path w="23" h="26">
                <a:moveTo>
                  <a:pt x="8" y="14"/>
                </a:moveTo>
                <a:cubicBezTo>
                  <a:pt x="12" y="16"/>
                  <a:pt x="1" y="26"/>
                  <a:pt x="11" y="22"/>
                </a:cubicBezTo>
                <a:cubicBezTo>
                  <a:pt x="15" y="23"/>
                  <a:pt x="20" y="21"/>
                  <a:pt x="22" y="12"/>
                </a:cubicBezTo>
                <a:cubicBezTo>
                  <a:pt x="23" y="2"/>
                  <a:pt x="14" y="0"/>
                  <a:pt x="12" y="1"/>
                </a:cubicBezTo>
                <a:cubicBezTo>
                  <a:pt x="10" y="2"/>
                  <a:pt x="0" y="8"/>
                  <a:pt x="8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7" name="Freeform 433"/>
          <p:cNvSpPr>
            <a:spLocks/>
          </p:cNvSpPr>
          <p:nvPr/>
        </p:nvSpPr>
        <p:spPr bwMode="auto">
          <a:xfrm>
            <a:off x="5305426" y="401638"/>
            <a:ext cx="20638" cy="28575"/>
          </a:xfrm>
          <a:custGeom>
            <a:avLst/>
            <a:gdLst/>
            <a:ahLst/>
            <a:cxnLst>
              <a:cxn ang="0">
                <a:pos x="7" y="18"/>
              </a:cxn>
              <a:cxn ang="0">
                <a:pos x="3" y="8"/>
              </a:cxn>
              <a:cxn ang="0">
                <a:pos x="18" y="10"/>
              </a:cxn>
              <a:cxn ang="0">
                <a:pos x="7" y="18"/>
              </a:cxn>
            </a:cxnLst>
            <a:rect l="0" t="0" r="r" b="b"/>
            <a:pathLst>
              <a:path w="19" h="26">
                <a:moveTo>
                  <a:pt x="7" y="18"/>
                </a:moveTo>
                <a:cubicBezTo>
                  <a:pt x="5" y="14"/>
                  <a:pt x="0" y="15"/>
                  <a:pt x="3" y="8"/>
                </a:cubicBezTo>
                <a:cubicBezTo>
                  <a:pt x="6" y="0"/>
                  <a:pt x="18" y="2"/>
                  <a:pt x="18" y="10"/>
                </a:cubicBezTo>
                <a:cubicBezTo>
                  <a:pt x="19" y="17"/>
                  <a:pt x="12" y="26"/>
                  <a:pt x="7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8" name="Freeform 434"/>
          <p:cNvSpPr>
            <a:spLocks/>
          </p:cNvSpPr>
          <p:nvPr/>
        </p:nvSpPr>
        <p:spPr bwMode="auto">
          <a:xfrm>
            <a:off x="5294313" y="369888"/>
            <a:ext cx="36513" cy="23813"/>
          </a:xfrm>
          <a:custGeom>
            <a:avLst/>
            <a:gdLst/>
            <a:ahLst/>
            <a:cxnLst>
              <a:cxn ang="0">
                <a:pos x="21" y="13"/>
              </a:cxn>
              <a:cxn ang="0">
                <a:pos x="13" y="16"/>
              </a:cxn>
              <a:cxn ang="0">
                <a:pos x="13" y="11"/>
              </a:cxn>
              <a:cxn ang="0">
                <a:pos x="21" y="4"/>
              </a:cxn>
              <a:cxn ang="0">
                <a:pos x="32" y="11"/>
              </a:cxn>
              <a:cxn ang="0">
                <a:pos x="21" y="13"/>
              </a:cxn>
            </a:cxnLst>
            <a:rect l="0" t="0" r="r" b="b"/>
            <a:pathLst>
              <a:path w="33" h="22">
                <a:moveTo>
                  <a:pt x="21" y="13"/>
                </a:moveTo>
                <a:cubicBezTo>
                  <a:pt x="16" y="16"/>
                  <a:pt x="26" y="21"/>
                  <a:pt x="13" y="16"/>
                </a:cubicBezTo>
                <a:cubicBezTo>
                  <a:pt x="0" y="11"/>
                  <a:pt x="11" y="10"/>
                  <a:pt x="13" y="11"/>
                </a:cubicBezTo>
                <a:cubicBezTo>
                  <a:pt x="15" y="12"/>
                  <a:pt x="21" y="9"/>
                  <a:pt x="21" y="4"/>
                </a:cubicBezTo>
                <a:cubicBezTo>
                  <a:pt x="21" y="0"/>
                  <a:pt x="32" y="0"/>
                  <a:pt x="32" y="11"/>
                </a:cubicBezTo>
                <a:cubicBezTo>
                  <a:pt x="33" y="22"/>
                  <a:pt x="26" y="10"/>
                  <a:pt x="21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79" name="Freeform 435"/>
          <p:cNvSpPr>
            <a:spLocks/>
          </p:cNvSpPr>
          <p:nvPr/>
        </p:nvSpPr>
        <p:spPr bwMode="auto">
          <a:xfrm>
            <a:off x="5391151" y="373063"/>
            <a:ext cx="30163" cy="22225"/>
          </a:xfrm>
          <a:custGeom>
            <a:avLst/>
            <a:gdLst/>
            <a:ahLst/>
            <a:cxnLst>
              <a:cxn ang="0">
                <a:pos x="16" y="17"/>
              </a:cxn>
              <a:cxn ang="0">
                <a:pos x="12" y="6"/>
              </a:cxn>
              <a:cxn ang="0">
                <a:pos x="16" y="17"/>
              </a:cxn>
            </a:cxnLst>
            <a:rect l="0" t="0" r="r" b="b"/>
            <a:pathLst>
              <a:path w="27" h="20">
                <a:moveTo>
                  <a:pt x="16" y="17"/>
                </a:moveTo>
                <a:cubicBezTo>
                  <a:pt x="10" y="20"/>
                  <a:pt x="0" y="18"/>
                  <a:pt x="12" y="6"/>
                </a:cubicBezTo>
                <a:cubicBezTo>
                  <a:pt x="19" y="0"/>
                  <a:pt x="27" y="12"/>
                  <a:pt x="16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0" name="Freeform 436"/>
          <p:cNvSpPr>
            <a:spLocks/>
          </p:cNvSpPr>
          <p:nvPr/>
        </p:nvSpPr>
        <p:spPr bwMode="auto">
          <a:xfrm>
            <a:off x="5365751" y="355601"/>
            <a:ext cx="38100" cy="31750"/>
          </a:xfrm>
          <a:custGeom>
            <a:avLst/>
            <a:gdLst/>
            <a:ahLst/>
            <a:cxnLst>
              <a:cxn ang="0">
                <a:pos x="18" y="27"/>
              </a:cxn>
              <a:cxn ang="0">
                <a:pos x="4" y="18"/>
              </a:cxn>
              <a:cxn ang="0">
                <a:pos x="11" y="17"/>
              </a:cxn>
              <a:cxn ang="0">
                <a:pos x="13" y="11"/>
              </a:cxn>
              <a:cxn ang="0">
                <a:pos x="17" y="3"/>
              </a:cxn>
              <a:cxn ang="0">
                <a:pos x="18" y="27"/>
              </a:cxn>
            </a:cxnLst>
            <a:rect l="0" t="0" r="r" b="b"/>
            <a:pathLst>
              <a:path w="35" h="28">
                <a:moveTo>
                  <a:pt x="18" y="27"/>
                </a:moveTo>
                <a:cubicBezTo>
                  <a:pt x="12" y="28"/>
                  <a:pt x="11" y="20"/>
                  <a:pt x="4" y="18"/>
                </a:cubicBezTo>
                <a:cubicBezTo>
                  <a:pt x="0" y="17"/>
                  <a:pt x="5" y="13"/>
                  <a:pt x="11" y="17"/>
                </a:cubicBezTo>
                <a:cubicBezTo>
                  <a:pt x="16" y="21"/>
                  <a:pt x="5" y="8"/>
                  <a:pt x="13" y="11"/>
                </a:cubicBezTo>
                <a:cubicBezTo>
                  <a:pt x="21" y="13"/>
                  <a:pt x="11" y="0"/>
                  <a:pt x="17" y="3"/>
                </a:cubicBezTo>
                <a:cubicBezTo>
                  <a:pt x="23" y="7"/>
                  <a:pt x="35" y="24"/>
                  <a:pt x="18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1" name="Freeform 437"/>
          <p:cNvSpPr>
            <a:spLocks/>
          </p:cNvSpPr>
          <p:nvPr/>
        </p:nvSpPr>
        <p:spPr bwMode="auto">
          <a:xfrm>
            <a:off x="5348288" y="346076"/>
            <a:ext cx="30163" cy="19050"/>
          </a:xfrm>
          <a:custGeom>
            <a:avLst/>
            <a:gdLst/>
            <a:ahLst/>
            <a:cxnLst>
              <a:cxn ang="0">
                <a:pos x="19" y="14"/>
              </a:cxn>
              <a:cxn ang="0">
                <a:pos x="16" y="5"/>
              </a:cxn>
              <a:cxn ang="0">
                <a:pos x="19" y="14"/>
              </a:cxn>
            </a:cxnLst>
            <a:rect l="0" t="0" r="r" b="b"/>
            <a:pathLst>
              <a:path w="26" h="18">
                <a:moveTo>
                  <a:pt x="19" y="14"/>
                </a:moveTo>
                <a:cubicBezTo>
                  <a:pt x="14" y="18"/>
                  <a:pt x="0" y="17"/>
                  <a:pt x="16" y="5"/>
                </a:cubicBezTo>
                <a:cubicBezTo>
                  <a:pt x="23" y="0"/>
                  <a:pt x="26" y="10"/>
                  <a:pt x="19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2" name="Freeform 438"/>
          <p:cNvSpPr>
            <a:spLocks/>
          </p:cNvSpPr>
          <p:nvPr/>
        </p:nvSpPr>
        <p:spPr bwMode="auto">
          <a:xfrm>
            <a:off x="5319713" y="331788"/>
            <a:ext cx="39688" cy="34925"/>
          </a:xfrm>
          <a:custGeom>
            <a:avLst/>
            <a:gdLst/>
            <a:ahLst/>
            <a:cxnLst>
              <a:cxn ang="0">
                <a:pos x="26" y="24"/>
              </a:cxn>
              <a:cxn ang="0">
                <a:pos x="23" y="26"/>
              </a:cxn>
              <a:cxn ang="0">
                <a:pos x="28" y="25"/>
              </a:cxn>
              <a:cxn ang="0">
                <a:pos x="28" y="17"/>
              </a:cxn>
              <a:cxn ang="0">
                <a:pos x="28" y="11"/>
              </a:cxn>
              <a:cxn ang="0">
                <a:pos x="26" y="6"/>
              </a:cxn>
              <a:cxn ang="0">
                <a:pos x="13" y="1"/>
              </a:cxn>
              <a:cxn ang="0">
                <a:pos x="9" y="15"/>
              </a:cxn>
              <a:cxn ang="0">
                <a:pos x="17" y="13"/>
              </a:cxn>
              <a:cxn ang="0">
                <a:pos x="26" y="24"/>
              </a:cxn>
            </a:cxnLst>
            <a:rect l="0" t="0" r="r" b="b"/>
            <a:pathLst>
              <a:path w="36" h="32">
                <a:moveTo>
                  <a:pt x="26" y="24"/>
                </a:moveTo>
                <a:cubicBezTo>
                  <a:pt x="21" y="20"/>
                  <a:pt x="3" y="14"/>
                  <a:pt x="23" y="26"/>
                </a:cubicBezTo>
                <a:cubicBezTo>
                  <a:pt x="32" y="32"/>
                  <a:pt x="29" y="27"/>
                  <a:pt x="28" y="25"/>
                </a:cubicBezTo>
                <a:cubicBezTo>
                  <a:pt x="31" y="23"/>
                  <a:pt x="36" y="22"/>
                  <a:pt x="28" y="17"/>
                </a:cubicBezTo>
                <a:cubicBezTo>
                  <a:pt x="32" y="15"/>
                  <a:pt x="33" y="14"/>
                  <a:pt x="28" y="11"/>
                </a:cubicBezTo>
                <a:cubicBezTo>
                  <a:pt x="32" y="11"/>
                  <a:pt x="34" y="10"/>
                  <a:pt x="26" y="6"/>
                </a:cubicBezTo>
                <a:cubicBezTo>
                  <a:pt x="19" y="3"/>
                  <a:pt x="20" y="0"/>
                  <a:pt x="13" y="1"/>
                </a:cubicBezTo>
                <a:cubicBezTo>
                  <a:pt x="7" y="1"/>
                  <a:pt x="0" y="7"/>
                  <a:pt x="9" y="15"/>
                </a:cubicBezTo>
                <a:cubicBezTo>
                  <a:pt x="11" y="18"/>
                  <a:pt x="16" y="14"/>
                  <a:pt x="17" y="13"/>
                </a:cubicBezTo>
                <a:cubicBezTo>
                  <a:pt x="18" y="13"/>
                  <a:pt x="31" y="28"/>
                  <a:pt x="26" y="2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3" name="Freeform 439"/>
          <p:cNvSpPr>
            <a:spLocks/>
          </p:cNvSpPr>
          <p:nvPr/>
        </p:nvSpPr>
        <p:spPr bwMode="auto">
          <a:xfrm>
            <a:off x="5249863" y="969963"/>
            <a:ext cx="44450" cy="33338"/>
          </a:xfrm>
          <a:custGeom>
            <a:avLst/>
            <a:gdLst/>
            <a:ahLst/>
            <a:cxnLst>
              <a:cxn ang="0">
                <a:pos x="32" y="20"/>
              </a:cxn>
              <a:cxn ang="0">
                <a:pos x="37" y="19"/>
              </a:cxn>
              <a:cxn ang="0">
                <a:pos x="4" y="11"/>
              </a:cxn>
              <a:cxn ang="0">
                <a:pos x="12" y="11"/>
              </a:cxn>
              <a:cxn ang="0">
                <a:pos x="32" y="20"/>
              </a:cxn>
            </a:cxnLst>
            <a:rect l="0" t="0" r="r" b="b"/>
            <a:pathLst>
              <a:path w="39" h="31">
                <a:moveTo>
                  <a:pt x="32" y="20"/>
                </a:moveTo>
                <a:cubicBezTo>
                  <a:pt x="33" y="24"/>
                  <a:pt x="36" y="31"/>
                  <a:pt x="37" y="19"/>
                </a:cubicBezTo>
                <a:cubicBezTo>
                  <a:pt x="39" y="10"/>
                  <a:pt x="26" y="0"/>
                  <a:pt x="4" y="11"/>
                </a:cubicBezTo>
                <a:cubicBezTo>
                  <a:pt x="0" y="13"/>
                  <a:pt x="9" y="12"/>
                  <a:pt x="12" y="11"/>
                </a:cubicBezTo>
                <a:cubicBezTo>
                  <a:pt x="15" y="11"/>
                  <a:pt x="28" y="7"/>
                  <a:pt x="32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4" name="Freeform 440"/>
          <p:cNvSpPr>
            <a:spLocks/>
          </p:cNvSpPr>
          <p:nvPr/>
        </p:nvSpPr>
        <p:spPr bwMode="auto">
          <a:xfrm>
            <a:off x="5213351" y="936626"/>
            <a:ext cx="41275" cy="38100"/>
          </a:xfrm>
          <a:custGeom>
            <a:avLst/>
            <a:gdLst/>
            <a:ahLst/>
            <a:cxnLst>
              <a:cxn ang="0">
                <a:pos x="30" y="26"/>
              </a:cxn>
              <a:cxn ang="0">
                <a:pos x="4" y="14"/>
              </a:cxn>
              <a:cxn ang="0">
                <a:pos x="11" y="10"/>
              </a:cxn>
              <a:cxn ang="0">
                <a:pos x="37" y="29"/>
              </a:cxn>
              <a:cxn ang="0">
                <a:pos x="30" y="26"/>
              </a:cxn>
            </a:cxnLst>
            <a:rect l="0" t="0" r="r" b="b"/>
            <a:pathLst>
              <a:path w="37" h="35">
                <a:moveTo>
                  <a:pt x="30" y="26"/>
                </a:moveTo>
                <a:cubicBezTo>
                  <a:pt x="30" y="21"/>
                  <a:pt x="27" y="11"/>
                  <a:pt x="4" y="14"/>
                </a:cubicBezTo>
                <a:cubicBezTo>
                  <a:pt x="0" y="13"/>
                  <a:pt x="8" y="10"/>
                  <a:pt x="11" y="10"/>
                </a:cubicBezTo>
                <a:cubicBezTo>
                  <a:pt x="14" y="9"/>
                  <a:pt x="34" y="0"/>
                  <a:pt x="37" y="29"/>
                </a:cubicBezTo>
                <a:cubicBezTo>
                  <a:pt x="37" y="35"/>
                  <a:pt x="30" y="32"/>
                  <a:pt x="30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5" name="Freeform 441"/>
          <p:cNvSpPr>
            <a:spLocks/>
          </p:cNvSpPr>
          <p:nvPr/>
        </p:nvSpPr>
        <p:spPr bwMode="auto">
          <a:xfrm>
            <a:off x="5216526" y="849313"/>
            <a:ext cx="25400" cy="34925"/>
          </a:xfrm>
          <a:custGeom>
            <a:avLst/>
            <a:gdLst/>
            <a:ahLst/>
            <a:cxnLst>
              <a:cxn ang="0">
                <a:pos x="11" y="29"/>
              </a:cxn>
              <a:cxn ang="0">
                <a:pos x="5" y="4"/>
              </a:cxn>
              <a:cxn ang="0">
                <a:pos x="8" y="0"/>
              </a:cxn>
              <a:cxn ang="0">
                <a:pos x="11" y="29"/>
              </a:cxn>
            </a:cxnLst>
            <a:rect l="0" t="0" r="r" b="b"/>
            <a:pathLst>
              <a:path w="23" h="32">
                <a:moveTo>
                  <a:pt x="11" y="29"/>
                </a:moveTo>
                <a:cubicBezTo>
                  <a:pt x="8" y="32"/>
                  <a:pt x="17" y="10"/>
                  <a:pt x="5" y="4"/>
                </a:cubicBezTo>
                <a:cubicBezTo>
                  <a:pt x="0" y="2"/>
                  <a:pt x="3" y="0"/>
                  <a:pt x="8" y="0"/>
                </a:cubicBezTo>
                <a:cubicBezTo>
                  <a:pt x="12" y="1"/>
                  <a:pt x="23" y="18"/>
                  <a:pt x="11" y="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6" name="Freeform 442"/>
          <p:cNvSpPr>
            <a:spLocks/>
          </p:cNvSpPr>
          <p:nvPr/>
        </p:nvSpPr>
        <p:spPr bwMode="auto">
          <a:xfrm>
            <a:off x="5219701" y="781051"/>
            <a:ext cx="17463" cy="22225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8" y="20"/>
              </a:cxn>
              <a:cxn ang="0">
                <a:pos x="6" y="7"/>
              </a:cxn>
              <a:cxn ang="0">
                <a:pos x="11" y="3"/>
              </a:cxn>
            </a:cxnLst>
            <a:rect l="0" t="0" r="r" b="b"/>
            <a:pathLst>
              <a:path w="16" h="20">
                <a:moveTo>
                  <a:pt x="11" y="3"/>
                </a:moveTo>
                <a:cubicBezTo>
                  <a:pt x="16" y="6"/>
                  <a:pt x="14" y="14"/>
                  <a:pt x="8" y="20"/>
                </a:cubicBezTo>
                <a:cubicBezTo>
                  <a:pt x="7" y="18"/>
                  <a:pt x="12" y="10"/>
                  <a:pt x="6" y="7"/>
                </a:cubicBezTo>
                <a:cubicBezTo>
                  <a:pt x="0" y="3"/>
                  <a:pt x="5" y="0"/>
                  <a:pt x="11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7" name="Freeform 443"/>
          <p:cNvSpPr>
            <a:spLocks/>
          </p:cNvSpPr>
          <p:nvPr/>
        </p:nvSpPr>
        <p:spPr bwMode="auto">
          <a:xfrm>
            <a:off x="5326063" y="698501"/>
            <a:ext cx="22225" cy="254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18" y="0"/>
              </a:cxn>
              <a:cxn ang="0">
                <a:pos x="0" y="8"/>
              </a:cxn>
            </a:cxnLst>
            <a:rect l="0" t="0" r="r" b="b"/>
            <a:pathLst>
              <a:path w="21" h="22">
                <a:moveTo>
                  <a:pt x="0" y="8"/>
                </a:moveTo>
                <a:cubicBezTo>
                  <a:pt x="0" y="8"/>
                  <a:pt x="11" y="11"/>
                  <a:pt x="18" y="0"/>
                </a:cubicBezTo>
                <a:cubicBezTo>
                  <a:pt x="21" y="7"/>
                  <a:pt x="11" y="22"/>
                  <a:pt x="0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8" name="Freeform 444"/>
          <p:cNvSpPr>
            <a:spLocks/>
          </p:cNvSpPr>
          <p:nvPr/>
        </p:nvSpPr>
        <p:spPr bwMode="auto">
          <a:xfrm>
            <a:off x="5286376" y="720726"/>
            <a:ext cx="36513" cy="20638"/>
          </a:xfrm>
          <a:custGeom>
            <a:avLst/>
            <a:gdLst/>
            <a:ahLst/>
            <a:cxnLst>
              <a:cxn ang="0">
                <a:pos x="16" y="6"/>
              </a:cxn>
              <a:cxn ang="0">
                <a:pos x="11" y="17"/>
              </a:cxn>
              <a:cxn ang="0">
                <a:pos x="31" y="10"/>
              </a:cxn>
              <a:cxn ang="0">
                <a:pos x="16" y="6"/>
              </a:cxn>
            </a:cxnLst>
            <a:rect l="0" t="0" r="r" b="b"/>
            <a:pathLst>
              <a:path w="32" h="19">
                <a:moveTo>
                  <a:pt x="16" y="6"/>
                </a:moveTo>
                <a:cubicBezTo>
                  <a:pt x="11" y="9"/>
                  <a:pt x="0" y="16"/>
                  <a:pt x="11" y="17"/>
                </a:cubicBezTo>
                <a:cubicBezTo>
                  <a:pt x="22" y="18"/>
                  <a:pt x="29" y="19"/>
                  <a:pt x="31" y="10"/>
                </a:cubicBezTo>
                <a:cubicBezTo>
                  <a:pt x="32" y="0"/>
                  <a:pt x="24" y="1"/>
                  <a:pt x="16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89" name="Freeform 445"/>
          <p:cNvSpPr>
            <a:spLocks/>
          </p:cNvSpPr>
          <p:nvPr/>
        </p:nvSpPr>
        <p:spPr bwMode="auto">
          <a:xfrm>
            <a:off x="5264151" y="741363"/>
            <a:ext cx="33338" cy="34925"/>
          </a:xfrm>
          <a:custGeom>
            <a:avLst/>
            <a:gdLst/>
            <a:ahLst/>
            <a:cxnLst>
              <a:cxn ang="0">
                <a:pos x="4" y="25"/>
              </a:cxn>
              <a:cxn ang="0">
                <a:pos x="11" y="10"/>
              </a:cxn>
              <a:cxn ang="0">
                <a:pos x="20" y="8"/>
              </a:cxn>
              <a:cxn ang="0">
                <a:pos x="17" y="29"/>
              </a:cxn>
              <a:cxn ang="0">
                <a:pos x="4" y="25"/>
              </a:cxn>
            </a:cxnLst>
            <a:rect l="0" t="0" r="r" b="b"/>
            <a:pathLst>
              <a:path w="31" h="32">
                <a:moveTo>
                  <a:pt x="4" y="25"/>
                </a:moveTo>
                <a:cubicBezTo>
                  <a:pt x="7" y="22"/>
                  <a:pt x="18" y="21"/>
                  <a:pt x="11" y="10"/>
                </a:cubicBezTo>
                <a:cubicBezTo>
                  <a:pt x="4" y="0"/>
                  <a:pt x="15" y="5"/>
                  <a:pt x="20" y="8"/>
                </a:cubicBezTo>
                <a:cubicBezTo>
                  <a:pt x="24" y="11"/>
                  <a:pt x="31" y="25"/>
                  <a:pt x="17" y="29"/>
                </a:cubicBezTo>
                <a:cubicBezTo>
                  <a:pt x="3" y="32"/>
                  <a:pt x="0" y="29"/>
                  <a:pt x="4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0" name="Freeform 446"/>
          <p:cNvSpPr>
            <a:spLocks/>
          </p:cNvSpPr>
          <p:nvPr/>
        </p:nvSpPr>
        <p:spPr bwMode="auto">
          <a:xfrm>
            <a:off x="5248276" y="779463"/>
            <a:ext cx="33338" cy="39688"/>
          </a:xfrm>
          <a:custGeom>
            <a:avLst/>
            <a:gdLst/>
            <a:ahLst/>
            <a:cxnLst>
              <a:cxn ang="0">
                <a:pos x="10" y="21"/>
              </a:cxn>
              <a:cxn ang="0">
                <a:pos x="4" y="31"/>
              </a:cxn>
              <a:cxn ang="0">
                <a:pos x="11" y="35"/>
              </a:cxn>
              <a:cxn ang="0">
                <a:pos x="12" y="9"/>
              </a:cxn>
              <a:cxn ang="0">
                <a:pos x="10" y="21"/>
              </a:cxn>
            </a:cxnLst>
            <a:rect l="0" t="0" r="r" b="b"/>
            <a:pathLst>
              <a:path w="30" h="37">
                <a:moveTo>
                  <a:pt x="10" y="21"/>
                </a:moveTo>
                <a:cubicBezTo>
                  <a:pt x="10" y="25"/>
                  <a:pt x="7" y="29"/>
                  <a:pt x="4" y="31"/>
                </a:cubicBezTo>
                <a:cubicBezTo>
                  <a:pt x="0" y="33"/>
                  <a:pt x="7" y="37"/>
                  <a:pt x="11" y="35"/>
                </a:cubicBezTo>
                <a:cubicBezTo>
                  <a:pt x="15" y="34"/>
                  <a:pt x="30" y="27"/>
                  <a:pt x="12" y="9"/>
                </a:cubicBezTo>
                <a:cubicBezTo>
                  <a:pt x="2" y="0"/>
                  <a:pt x="9" y="17"/>
                  <a:pt x="10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1" name="Freeform 447"/>
          <p:cNvSpPr>
            <a:spLocks/>
          </p:cNvSpPr>
          <p:nvPr/>
        </p:nvSpPr>
        <p:spPr bwMode="auto">
          <a:xfrm>
            <a:off x="5219701" y="814388"/>
            <a:ext cx="12700" cy="20638"/>
          </a:xfrm>
          <a:custGeom>
            <a:avLst/>
            <a:gdLst/>
            <a:ahLst/>
            <a:cxnLst>
              <a:cxn ang="0">
                <a:pos x="6" y="16"/>
              </a:cxn>
              <a:cxn ang="0">
                <a:pos x="2" y="5"/>
              </a:cxn>
              <a:cxn ang="0">
                <a:pos x="9" y="5"/>
              </a:cxn>
              <a:cxn ang="0">
                <a:pos x="6" y="16"/>
              </a:cxn>
            </a:cxnLst>
            <a:rect l="0" t="0" r="r" b="b"/>
            <a:pathLst>
              <a:path w="12" h="18">
                <a:moveTo>
                  <a:pt x="6" y="16"/>
                </a:moveTo>
                <a:cubicBezTo>
                  <a:pt x="1" y="18"/>
                  <a:pt x="7" y="8"/>
                  <a:pt x="2" y="5"/>
                </a:cubicBezTo>
                <a:cubicBezTo>
                  <a:pt x="0" y="3"/>
                  <a:pt x="6" y="0"/>
                  <a:pt x="9" y="5"/>
                </a:cubicBezTo>
                <a:cubicBezTo>
                  <a:pt x="12" y="10"/>
                  <a:pt x="9" y="14"/>
                  <a:pt x="6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2" name="Freeform 448"/>
          <p:cNvSpPr>
            <a:spLocks/>
          </p:cNvSpPr>
          <p:nvPr/>
        </p:nvSpPr>
        <p:spPr bwMode="auto">
          <a:xfrm>
            <a:off x="5367338" y="681038"/>
            <a:ext cx="17463" cy="19050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2" y="12"/>
              </a:cxn>
              <a:cxn ang="0">
                <a:pos x="11" y="17"/>
              </a:cxn>
              <a:cxn ang="0">
                <a:pos x="14" y="7"/>
              </a:cxn>
              <a:cxn ang="0">
                <a:pos x="5" y="2"/>
              </a:cxn>
            </a:cxnLst>
            <a:rect l="0" t="0" r="r" b="b"/>
            <a:pathLst>
              <a:path w="16" h="18">
                <a:moveTo>
                  <a:pt x="5" y="2"/>
                </a:moveTo>
                <a:cubicBezTo>
                  <a:pt x="1" y="3"/>
                  <a:pt x="0" y="7"/>
                  <a:pt x="2" y="12"/>
                </a:cubicBezTo>
                <a:cubicBezTo>
                  <a:pt x="3" y="16"/>
                  <a:pt x="7" y="18"/>
                  <a:pt x="11" y="17"/>
                </a:cubicBezTo>
                <a:cubicBezTo>
                  <a:pt x="14" y="16"/>
                  <a:pt x="16" y="11"/>
                  <a:pt x="14" y="7"/>
                </a:cubicBezTo>
                <a:cubicBezTo>
                  <a:pt x="12" y="3"/>
                  <a:pt x="8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3" name="Freeform 449"/>
          <p:cNvSpPr>
            <a:spLocks/>
          </p:cNvSpPr>
          <p:nvPr/>
        </p:nvSpPr>
        <p:spPr bwMode="auto">
          <a:xfrm>
            <a:off x="5649913" y="655638"/>
            <a:ext cx="211138" cy="85725"/>
          </a:xfrm>
          <a:custGeom>
            <a:avLst/>
            <a:gdLst/>
            <a:ahLst/>
            <a:cxnLst>
              <a:cxn ang="0">
                <a:pos x="185" y="22"/>
              </a:cxn>
              <a:cxn ang="0">
                <a:pos x="109" y="21"/>
              </a:cxn>
              <a:cxn ang="0">
                <a:pos x="21" y="59"/>
              </a:cxn>
              <a:cxn ang="0">
                <a:pos x="0" y="73"/>
              </a:cxn>
              <a:cxn ang="0">
                <a:pos x="2" y="77"/>
              </a:cxn>
              <a:cxn ang="0">
                <a:pos x="16" y="65"/>
              </a:cxn>
              <a:cxn ang="0">
                <a:pos x="92" y="40"/>
              </a:cxn>
              <a:cxn ang="0">
                <a:pos x="151" y="27"/>
              </a:cxn>
              <a:cxn ang="0">
                <a:pos x="185" y="22"/>
              </a:cxn>
            </a:cxnLst>
            <a:rect l="0" t="0" r="r" b="b"/>
            <a:pathLst>
              <a:path w="191" h="77">
                <a:moveTo>
                  <a:pt x="185" y="22"/>
                </a:moveTo>
                <a:cubicBezTo>
                  <a:pt x="178" y="0"/>
                  <a:pt x="132" y="4"/>
                  <a:pt x="109" y="21"/>
                </a:cubicBezTo>
                <a:cubicBezTo>
                  <a:pt x="85" y="39"/>
                  <a:pt x="64" y="58"/>
                  <a:pt x="21" y="59"/>
                </a:cubicBezTo>
                <a:cubicBezTo>
                  <a:pt x="9" y="60"/>
                  <a:pt x="4" y="67"/>
                  <a:pt x="0" y="73"/>
                </a:cubicBezTo>
                <a:cubicBezTo>
                  <a:pt x="1" y="75"/>
                  <a:pt x="1" y="76"/>
                  <a:pt x="2" y="77"/>
                </a:cubicBezTo>
                <a:cubicBezTo>
                  <a:pt x="10" y="68"/>
                  <a:pt x="16" y="65"/>
                  <a:pt x="16" y="65"/>
                </a:cubicBezTo>
                <a:cubicBezTo>
                  <a:pt x="25" y="59"/>
                  <a:pt x="57" y="70"/>
                  <a:pt x="92" y="40"/>
                </a:cubicBezTo>
                <a:cubicBezTo>
                  <a:pt x="119" y="19"/>
                  <a:pt x="132" y="7"/>
                  <a:pt x="151" y="27"/>
                </a:cubicBezTo>
                <a:cubicBezTo>
                  <a:pt x="161" y="36"/>
                  <a:pt x="191" y="44"/>
                  <a:pt x="185" y="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4" name="Freeform 450"/>
          <p:cNvSpPr>
            <a:spLocks/>
          </p:cNvSpPr>
          <p:nvPr/>
        </p:nvSpPr>
        <p:spPr bwMode="auto">
          <a:xfrm>
            <a:off x="5637213" y="527051"/>
            <a:ext cx="85725" cy="204788"/>
          </a:xfrm>
          <a:custGeom>
            <a:avLst/>
            <a:gdLst/>
            <a:ahLst/>
            <a:cxnLst>
              <a:cxn ang="0">
                <a:pos x="7" y="186"/>
              </a:cxn>
              <a:cxn ang="0">
                <a:pos x="19" y="166"/>
              </a:cxn>
              <a:cxn ang="0">
                <a:pos x="56" y="80"/>
              </a:cxn>
              <a:cxn ang="0">
                <a:pos x="54" y="6"/>
              </a:cxn>
              <a:cxn ang="0">
                <a:pos x="50" y="39"/>
              </a:cxn>
              <a:cxn ang="0">
                <a:pos x="37" y="97"/>
              </a:cxn>
              <a:cxn ang="0">
                <a:pos x="12" y="172"/>
              </a:cxn>
              <a:cxn ang="0">
                <a:pos x="0" y="186"/>
              </a:cxn>
              <a:cxn ang="0">
                <a:pos x="7" y="186"/>
              </a:cxn>
            </a:cxnLst>
            <a:rect l="0" t="0" r="r" b="b"/>
            <a:pathLst>
              <a:path w="77" h="186">
                <a:moveTo>
                  <a:pt x="7" y="186"/>
                </a:moveTo>
                <a:cubicBezTo>
                  <a:pt x="12" y="182"/>
                  <a:pt x="18" y="177"/>
                  <a:pt x="19" y="166"/>
                </a:cubicBezTo>
                <a:cubicBezTo>
                  <a:pt x="19" y="125"/>
                  <a:pt x="38" y="103"/>
                  <a:pt x="56" y="80"/>
                </a:cubicBezTo>
                <a:cubicBezTo>
                  <a:pt x="73" y="57"/>
                  <a:pt x="77" y="12"/>
                  <a:pt x="54" y="6"/>
                </a:cubicBezTo>
                <a:cubicBezTo>
                  <a:pt x="32" y="0"/>
                  <a:pt x="40" y="29"/>
                  <a:pt x="50" y="39"/>
                </a:cubicBezTo>
                <a:cubicBezTo>
                  <a:pt x="70" y="58"/>
                  <a:pt x="58" y="70"/>
                  <a:pt x="37" y="97"/>
                </a:cubicBezTo>
                <a:cubicBezTo>
                  <a:pt x="7" y="132"/>
                  <a:pt x="19" y="162"/>
                  <a:pt x="12" y="172"/>
                </a:cubicBezTo>
                <a:cubicBezTo>
                  <a:pt x="12" y="172"/>
                  <a:pt x="10" y="178"/>
                  <a:pt x="0" y="186"/>
                </a:cubicBezTo>
                <a:cubicBezTo>
                  <a:pt x="2" y="186"/>
                  <a:pt x="4" y="185"/>
                  <a:pt x="7" y="18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5" name="Freeform 451"/>
          <p:cNvSpPr>
            <a:spLocks/>
          </p:cNvSpPr>
          <p:nvPr/>
        </p:nvSpPr>
        <p:spPr bwMode="auto">
          <a:xfrm>
            <a:off x="1809751" y="4546601"/>
            <a:ext cx="652463" cy="898525"/>
          </a:xfrm>
          <a:custGeom>
            <a:avLst/>
            <a:gdLst/>
            <a:ahLst/>
            <a:cxnLst>
              <a:cxn ang="0">
                <a:pos x="169" y="189"/>
              </a:cxn>
              <a:cxn ang="0">
                <a:pos x="144" y="271"/>
              </a:cxn>
              <a:cxn ang="0">
                <a:pos x="113" y="322"/>
              </a:cxn>
              <a:cxn ang="0">
                <a:pos x="117" y="459"/>
              </a:cxn>
              <a:cxn ang="0">
                <a:pos x="131" y="730"/>
              </a:cxn>
              <a:cxn ang="0">
                <a:pos x="58" y="764"/>
              </a:cxn>
              <a:cxn ang="0">
                <a:pos x="36" y="721"/>
              </a:cxn>
              <a:cxn ang="0">
                <a:pos x="96" y="715"/>
              </a:cxn>
              <a:cxn ang="0">
                <a:pos x="59" y="716"/>
              </a:cxn>
              <a:cxn ang="0">
                <a:pos x="105" y="727"/>
              </a:cxn>
              <a:cxn ang="0">
                <a:pos x="38" y="701"/>
              </a:cxn>
              <a:cxn ang="0">
                <a:pos x="71" y="805"/>
              </a:cxn>
              <a:cxn ang="0">
                <a:pos x="156" y="647"/>
              </a:cxn>
              <a:cxn ang="0">
                <a:pos x="129" y="428"/>
              </a:cxn>
              <a:cxn ang="0">
                <a:pos x="174" y="401"/>
              </a:cxn>
              <a:cxn ang="0">
                <a:pos x="228" y="521"/>
              </a:cxn>
              <a:cxn ang="0">
                <a:pos x="302" y="574"/>
              </a:cxn>
              <a:cxn ang="0">
                <a:pos x="292" y="533"/>
              </a:cxn>
              <a:cxn ang="0">
                <a:pos x="245" y="542"/>
              </a:cxn>
              <a:cxn ang="0">
                <a:pos x="240" y="473"/>
              </a:cxn>
              <a:cxn ang="0">
                <a:pos x="256" y="453"/>
              </a:cxn>
              <a:cxn ang="0">
                <a:pos x="388" y="410"/>
              </a:cxn>
              <a:cxn ang="0">
                <a:pos x="353" y="324"/>
              </a:cxn>
              <a:cxn ang="0">
                <a:pos x="387" y="340"/>
              </a:cxn>
              <a:cxn ang="0">
                <a:pos x="377" y="302"/>
              </a:cxn>
              <a:cxn ang="0">
                <a:pos x="475" y="204"/>
              </a:cxn>
              <a:cxn ang="0">
                <a:pos x="523" y="199"/>
              </a:cxn>
              <a:cxn ang="0">
                <a:pos x="478" y="174"/>
              </a:cxn>
              <a:cxn ang="0">
                <a:pos x="512" y="68"/>
              </a:cxn>
              <a:cxn ang="0">
                <a:pos x="554" y="57"/>
              </a:cxn>
              <a:cxn ang="0">
                <a:pos x="531" y="15"/>
              </a:cxn>
              <a:cxn ang="0">
                <a:pos x="358" y="61"/>
              </a:cxn>
              <a:cxn ang="0">
                <a:pos x="303" y="105"/>
              </a:cxn>
              <a:cxn ang="0">
                <a:pos x="313" y="82"/>
              </a:cxn>
              <a:cxn ang="0">
                <a:pos x="254" y="118"/>
              </a:cxn>
              <a:cxn ang="0">
                <a:pos x="169" y="189"/>
              </a:cxn>
            </a:cxnLst>
            <a:rect l="0" t="0" r="r" b="b"/>
            <a:pathLst>
              <a:path w="590" h="812">
                <a:moveTo>
                  <a:pt x="169" y="189"/>
                </a:moveTo>
                <a:cubicBezTo>
                  <a:pt x="160" y="204"/>
                  <a:pt x="143" y="223"/>
                  <a:pt x="144" y="271"/>
                </a:cubicBezTo>
                <a:cubicBezTo>
                  <a:pt x="144" y="287"/>
                  <a:pt x="123" y="296"/>
                  <a:pt x="113" y="322"/>
                </a:cubicBezTo>
                <a:cubicBezTo>
                  <a:pt x="102" y="348"/>
                  <a:pt x="93" y="384"/>
                  <a:pt x="117" y="459"/>
                </a:cubicBezTo>
                <a:cubicBezTo>
                  <a:pt x="137" y="532"/>
                  <a:pt x="171" y="621"/>
                  <a:pt x="131" y="730"/>
                </a:cubicBezTo>
                <a:cubicBezTo>
                  <a:pt x="119" y="756"/>
                  <a:pt x="87" y="776"/>
                  <a:pt x="58" y="764"/>
                </a:cubicBezTo>
                <a:cubicBezTo>
                  <a:pt x="41" y="755"/>
                  <a:pt x="32" y="736"/>
                  <a:pt x="36" y="721"/>
                </a:cubicBezTo>
                <a:cubicBezTo>
                  <a:pt x="39" y="704"/>
                  <a:pt x="72" y="684"/>
                  <a:pt x="96" y="715"/>
                </a:cubicBezTo>
                <a:cubicBezTo>
                  <a:pt x="83" y="712"/>
                  <a:pt x="73" y="705"/>
                  <a:pt x="59" y="716"/>
                </a:cubicBezTo>
                <a:cubicBezTo>
                  <a:pt x="70" y="715"/>
                  <a:pt x="74" y="709"/>
                  <a:pt x="105" y="727"/>
                </a:cubicBezTo>
                <a:cubicBezTo>
                  <a:pt x="106" y="715"/>
                  <a:pt x="83" y="673"/>
                  <a:pt x="38" y="701"/>
                </a:cubicBezTo>
                <a:cubicBezTo>
                  <a:pt x="17" y="716"/>
                  <a:pt x="0" y="790"/>
                  <a:pt x="71" y="805"/>
                </a:cubicBezTo>
                <a:cubicBezTo>
                  <a:pt x="114" y="812"/>
                  <a:pt x="156" y="775"/>
                  <a:pt x="156" y="647"/>
                </a:cubicBezTo>
                <a:cubicBezTo>
                  <a:pt x="154" y="536"/>
                  <a:pt x="117" y="448"/>
                  <a:pt x="129" y="428"/>
                </a:cubicBezTo>
                <a:cubicBezTo>
                  <a:pt x="146" y="395"/>
                  <a:pt x="157" y="369"/>
                  <a:pt x="174" y="401"/>
                </a:cubicBezTo>
                <a:cubicBezTo>
                  <a:pt x="192" y="432"/>
                  <a:pt x="215" y="466"/>
                  <a:pt x="228" y="521"/>
                </a:cubicBezTo>
                <a:cubicBezTo>
                  <a:pt x="241" y="577"/>
                  <a:pt x="284" y="583"/>
                  <a:pt x="302" y="574"/>
                </a:cubicBezTo>
                <a:cubicBezTo>
                  <a:pt x="320" y="565"/>
                  <a:pt x="326" y="534"/>
                  <a:pt x="292" y="533"/>
                </a:cubicBezTo>
                <a:cubicBezTo>
                  <a:pt x="272" y="532"/>
                  <a:pt x="258" y="568"/>
                  <a:pt x="245" y="542"/>
                </a:cubicBezTo>
                <a:cubicBezTo>
                  <a:pt x="232" y="515"/>
                  <a:pt x="229" y="481"/>
                  <a:pt x="240" y="473"/>
                </a:cubicBezTo>
                <a:cubicBezTo>
                  <a:pt x="251" y="464"/>
                  <a:pt x="255" y="471"/>
                  <a:pt x="256" y="453"/>
                </a:cubicBezTo>
                <a:cubicBezTo>
                  <a:pt x="255" y="442"/>
                  <a:pt x="278" y="413"/>
                  <a:pt x="388" y="410"/>
                </a:cubicBezTo>
                <a:cubicBezTo>
                  <a:pt x="377" y="399"/>
                  <a:pt x="339" y="381"/>
                  <a:pt x="353" y="324"/>
                </a:cubicBezTo>
                <a:cubicBezTo>
                  <a:pt x="358" y="325"/>
                  <a:pt x="378" y="326"/>
                  <a:pt x="387" y="340"/>
                </a:cubicBezTo>
                <a:cubicBezTo>
                  <a:pt x="389" y="330"/>
                  <a:pt x="387" y="319"/>
                  <a:pt x="377" y="302"/>
                </a:cubicBezTo>
                <a:cubicBezTo>
                  <a:pt x="389" y="301"/>
                  <a:pt x="459" y="280"/>
                  <a:pt x="475" y="204"/>
                </a:cubicBezTo>
                <a:cubicBezTo>
                  <a:pt x="487" y="197"/>
                  <a:pt x="494" y="191"/>
                  <a:pt x="523" y="199"/>
                </a:cubicBezTo>
                <a:cubicBezTo>
                  <a:pt x="520" y="190"/>
                  <a:pt x="502" y="179"/>
                  <a:pt x="478" y="174"/>
                </a:cubicBezTo>
                <a:cubicBezTo>
                  <a:pt x="481" y="155"/>
                  <a:pt x="482" y="85"/>
                  <a:pt x="512" y="68"/>
                </a:cubicBezTo>
                <a:cubicBezTo>
                  <a:pt x="529" y="54"/>
                  <a:pt x="541" y="54"/>
                  <a:pt x="554" y="57"/>
                </a:cubicBezTo>
                <a:cubicBezTo>
                  <a:pt x="590" y="67"/>
                  <a:pt x="590" y="32"/>
                  <a:pt x="531" y="15"/>
                </a:cubicBezTo>
                <a:cubicBezTo>
                  <a:pt x="475" y="0"/>
                  <a:pt x="423" y="6"/>
                  <a:pt x="358" y="61"/>
                </a:cubicBezTo>
                <a:cubicBezTo>
                  <a:pt x="322" y="94"/>
                  <a:pt x="294" y="125"/>
                  <a:pt x="303" y="105"/>
                </a:cubicBezTo>
                <a:cubicBezTo>
                  <a:pt x="311" y="85"/>
                  <a:pt x="313" y="82"/>
                  <a:pt x="313" y="82"/>
                </a:cubicBezTo>
                <a:cubicBezTo>
                  <a:pt x="313" y="82"/>
                  <a:pt x="293" y="111"/>
                  <a:pt x="254" y="118"/>
                </a:cubicBezTo>
                <a:cubicBezTo>
                  <a:pt x="240" y="121"/>
                  <a:pt x="185" y="160"/>
                  <a:pt x="169" y="18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6" name="Freeform 452"/>
          <p:cNvSpPr>
            <a:spLocks/>
          </p:cNvSpPr>
          <p:nvPr/>
        </p:nvSpPr>
        <p:spPr bwMode="auto">
          <a:xfrm>
            <a:off x="2265363" y="4552951"/>
            <a:ext cx="138113" cy="139700"/>
          </a:xfrm>
          <a:custGeom>
            <a:avLst/>
            <a:gdLst/>
            <a:ahLst/>
            <a:cxnLst>
              <a:cxn ang="0">
                <a:pos x="100" y="52"/>
              </a:cxn>
              <a:cxn ang="0">
                <a:pos x="115" y="36"/>
              </a:cxn>
              <a:cxn ang="0">
                <a:pos x="10" y="28"/>
              </a:cxn>
              <a:cxn ang="0">
                <a:pos x="8" y="43"/>
              </a:cxn>
              <a:cxn ang="0">
                <a:pos x="29" y="127"/>
              </a:cxn>
              <a:cxn ang="0">
                <a:pos x="100" y="52"/>
              </a:cxn>
            </a:cxnLst>
            <a:rect l="0" t="0" r="r" b="b"/>
            <a:pathLst>
              <a:path w="125" h="127">
                <a:moveTo>
                  <a:pt x="100" y="52"/>
                </a:moveTo>
                <a:cubicBezTo>
                  <a:pt x="110" y="46"/>
                  <a:pt x="125" y="45"/>
                  <a:pt x="115" y="36"/>
                </a:cubicBezTo>
                <a:cubicBezTo>
                  <a:pt x="106" y="27"/>
                  <a:pt x="54" y="0"/>
                  <a:pt x="10" y="28"/>
                </a:cubicBezTo>
                <a:cubicBezTo>
                  <a:pt x="0" y="33"/>
                  <a:pt x="5" y="39"/>
                  <a:pt x="8" y="43"/>
                </a:cubicBezTo>
                <a:cubicBezTo>
                  <a:pt x="10" y="47"/>
                  <a:pt x="34" y="86"/>
                  <a:pt x="29" y="127"/>
                </a:cubicBezTo>
                <a:cubicBezTo>
                  <a:pt x="36" y="118"/>
                  <a:pt x="93" y="57"/>
                  <a:pt x="100" y="5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7" name="Freeform 453"/>
          <p:cNvSpPr>
            <a:spLocks/>
          </p:cNvSpPr>
          <p:nvPr/>
        </p:nvSpPr>
        <p:spPr bwMode="auto">
          <a:xfrm>
            <a:off x="2289176" y="4640263"/>
            <a:ext cx="61913" cy="100013"/>
          </a:xfrm>
          <a:custGeom>
            <a:avLst/>
            <a:gdLst/>
            <a:ahLst/>
            <a:cxnLst>
              <a:cxn ang="0">
                <a:pos x="53" y="10"/>
              </a:cxn>
              <a:cxn ang="0">
                <a:pos x="40" y="72"/>
              </a:cxn>
              <a:cxn ang="0">
                <a:pos x="24" y="88"/>
              </a:cxn>
              <a:cxn ang="0">
                <a:pos x="4" y="72"/>
              </a:cxn>
              <a:cxn ang="0">
                <a:pos x="54" y="2"/>
              </a:cxn>
              <a:cxn ang="0">
                <a:pos x="53" y="10"/>
              </a:cxn>
            </a:cxnLst>
            <a:rect l="0" t="0" r="r" b="b"/>
            <a:pathLst>
              <a:path w="55" h="90">
                <a:moveTo>
                  <a:pt x="53" y="10"/>
                </a:moveTo>
                <a:cubicBezTo>
                  <a:pt x="52" y="17"/>
                  <a:pt x="42" y="60"/>
                  <a:pt x="40" y="72"/>
                </a:cubicBezTo>
                <a:cubicBezTo>
                  <a:pt x="39" y="85"/>
                  <a:pt x="41" y="90"/>
                  <a:pt x="24" y="88"/>
                </a:cubicBezTo>
                <a:cubicBezTo>
                  <a:pt x="8" y="85"/>
                  <a:pt x="0" y="85"/>
                  <a:pt x="4" y="72"/>
                </a:cubicBezTo>
                <a:cubicBezTo>
                  <a:pt x="8" y="60"/>
                  <a:pt x="28" y="20"/>
                  <a:pt x="54" y="2"/>
                </a:cubicBezTo>
                <a:cubicBezTo>
                  <a:pt x="55" y="0"/>
                  <a:pt x="53" y="10"/>
                  <a:pt x="53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8" name="Freeform 454"/>
          <p:cNvSpPr>
            <a:spLocks/>
          </p:cNvSpPr>
          <p:nvPr/>
        </p:nvSpPr>
        <p:spPr bwMode="auto">
          <a:xfrm>
            <a:off x="2335213" y="4749801"/>
            <a:ext cx="17463" cy="15875"/>
          </a:xfrm>
          <a:custGeom>
            <a:avLst/>
            <a:gdLst/>
            <a:ahLst/>
            <a:cxnLst>
              <a:cxn ang="0">
                <a:pos x="3" y="13"/>
              </a:cxn>
              <a:cxn ang="0">
                <a:pos x="13" y="10"/>
              </a:cxn>
              <a:cxn ang="0">
                <a:pos x="2" y="6"/>
              </a:cxn>
              <a:cxn ang="0">
                <a:pos x="3" y="13"/>
              </a:cxn>
            </a:cxnLst>
            <a:rect l="0" t="0" r="r" b="b"/>
            <a:pathLst>
              <a:path w="15" h="15">
                <a:moveTo>
                  <a:pt x="3" y="13"/>
                </a:moveTo>
                <a:cubicBezTo>
                  <a:pt x="5" y="11"/>
                  <a:pt x="8" y="8"/>
                  <a:pt x="13" y="10"/>
                </a:cubicBezTo>
                <a:cubicBezTo>
                  <a:pt x="15" y="7"/>
                  <a:pt x="5" y="0"/>
                  <a:pt x="2" y="6"/>
                </a:cubicBezTo>
                <a:cubicBezTo>
                  <a:pt x="0" y="11"/>
                  <a:pt x="2" y="15"/>
                  <a:pt x="3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99" name="Freeform 455"/>
          <p:cNvSpPr>
            <a:spLocks/>
          </p:cNvSpPr>
          <p:nvPr/>
        </p:nvSpPr>
        <p:spPr bwMode="auto">
          <a:xfrm>
            <a:off x="2187576" y="4745038"/>
            <a:ext cx="141288" cy="128588"/>
          </a:xfrm>
          <a:custGeom>
            <a:avLst/>
            <a:gdLst/>
            <a:ahLst/>
            <a:cxnLst>
              <a:cxn ang="0">
                <a:pos x="127" y="4"/>
              </a:cxn>
              <a:cxn ang="0">
                <a:pos x="0" y="78"/>
              </a:cxn>
              <a:cxn ang="0">
                <a:pos x="88" y="1"/>
              </a:cxn>
              <a:cxn ang="0">
                <a:pos x="127" y="4"/>
              </a:cxn>
            </a:cxnLst>
            <a:rect l="0" t="0" r="r" b="b"/>
            <a:pathLst>
              <a:path w="127" h="116">
                <a:moveTo>
                  <a:pt x="127" y="4"/>
                </a:moveTo>
                <a:cubicBezTo>
                  <a:pt x="127" y="4"/>
                  <a:pt x="107" y="116"/>
                  <a:pt x="0" y="78"/>
                </a:cubicBezTo>
                <a:cubicBezTo>
                  <a:pt x="12" y="71"/>
                  <a:pt x="69" y="49"/>
                  <a:pt x="88" y="1"/>
                </a:cubicBezTo>
                <a:cubicBezTo>
                  <a:pt x="96" y="0"/>
                  <a:pt x="127" y="4"/>
                  <a:pt x="127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0" name="Freeform 456"/>
          <p:cNvSpPr>
            <a:spLocks/>
          </p:cNvSpPr>
          <p:nvPr/>
        </p:nvSpPr>
        <p:spPr bwMode="auto">
          <a:xfrm>
            <a:off x="2146301" y="4740276"/>
            <a:ext cx="134938" cy="87313"/>
          </a:xfrm>
          <a:custGeom>
            <a:avLst/>
            <a:gdLst/>
            <a:ahLst/>
            <a:cxnLst>
              <a:cxn ang="0">
                <a:pos x="121" y="4"/>
              </a:cxn>
              <a:cxn ang="0">
                <a:pos x="14" y="11"/>
              </a:cxn>
              <a:cxn ang="0">
                <a:pos x="0" y="55"/>
              </a:cxn>
              <a:cxn ang="0">
                <a:pos x="31" y="78"/>
              </a:cxn>
              <a:cxn ang="0">
                <a:pos x="121" y="4"/>
              </a:cxn>
            </a:cxnLst>
            <a:rect l="0" t="0" r="r" b="b"/>
            <a:pathLst>
              <a:path w="121" h="78">
                <a:moveTo>
                  <a:pt x="121" y="4"/>
                </a:moveTo>
                <a:cubicBezTo>
                  <a:pt x="121" y="4"/>
                  <a:pt x="48" y="0"/>
                  <a:pt x="14" y="11"/>
                </a:cubicBezTo>
                <a:cubicBezTo>
                  <a:pt x="16" y="18"/>
                  <a:pt x="14" y="44"/>
                  <a:pt x="0" y="55"/>
                </a:cubicBezTo>
                <a:cubicBezTo>
                  <a:pt x="8" y="60"/>
                  <a:pt x="27" y="75"/>
                  <a:pt x="31" y="78"/>
                </a:cubicBezTo>
                <a:cubicBezTo>
                  <a:pt x="38" y="76"/>
                  <a:pt x="102" y="48"/>
                  <a:pt x="121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1" name="Freeform 457"/>
          <p:cNvSpPr>
            <a:spLocks/>
          </p:cNvSpPr>
          <p:nvPr/>
        </p:nvSpPr>
        <p:spPr bwMode="auto">
          <a:xfrm>
            <a:off x="2058988" y="4752976"/>
            <a:ext cx="109538" cy="47625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72" y="42"/>
              </a:cxn>
              <a:cxn ang="0">
                <a:pos x="0" y="24"/>
              </a:cxn>
              <a:cxn ang="0">
                <a:pos x="86" y="0"/>
              </a:cxn>
            </a:cxnLst>
            <a:rect l="0" t="0" r="r" b="b"/>
            <a:pathLst>
              <a:path w="98" h="42">
                <a:moveTo>
                  <a:pt x="86" y="0"/>
                </a:moveTo>
                <a:cubicBezTo>
                  <a:pt x="86" y="0"/>
                  <a:pt x="98" y="19"/>
                  <a:pt x="72" y="42"/>
                </a:cubicBezTo>
                <a:cubicBezTo>
                  <a:pt x="57" y="34"/>
                  <a:pt x="35" y="26"/>
                  <a:pt x="0" y="24"/>
                </a:cubicBezTo>
                <a:cubicBezTo>
                  <a:pt x="11" y="18"/>
                  <a:pt x="52" y="1"/>
                  <a:pt x="8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2" name="Freeform 458"/>
          <p:cNvSpPr>
            <a:spLocks/>
          </p:cNvSpPr>
          <p:nvPr/>
        </p:nvSpPr>
        <p:spPr bwMode="auto">
          <a:xfrm>
            <a:off x="2206626" y="4837113"/>
            <a:ext cx="73025" cy="33338"/>
          </a:xfrm>
          <a:custGeom>
            <a:avLst/>
            <a:gdLst/>
            <a:ahLst/>
            <a:cxnLst>
              <a:cxn ang="0">
                <a:pos x="0" y="14"/>
              </a:cxn>
              <a:cxn ang="0">
                <a:pos x="10" y="29"/>
              </a:cxn>
              <a:cxn ang="0">
                <a:pos x="66" y="0"/>
              </a:cxn>
              <a:cxn ang="0">
                <a:pos x="0" y="14"/>
              </a:cxn>
            </a:cxnLst>
            <a:rect l="0" t="0" r="r" b="b"/>
            <a:pathLst>
              <a:path w="66" h="30">
                <a:moveTo>
                  <a:pt x="0" y="14"/>
                </a:moveTo>
                <a:cubicBezTo>
                  <a:pt x="0" y="14"/>
                  <a:pt x="8" y="28"/>
                  <a:pt x="10" y="29"/>
                </a:cubicBezTo>
                <a:cubicBezTo>
                  <a:pt x="12" y="30"/>
                  <a:pt x="44" y="20"/>
                  <a:pt x="66" y="0"/>
                </a:cubicBezTo>
                <a:cubicBezTo>
                  <a:pt x="55" y="3"/>
                  <a:pt x="22" y="14"/>
                  <a:pt x="0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3" name="Freeform 459"/>
          <p:cNvSpPr>
            <a:spLocks/>
          </p:cNvSpPr>
          <p:nvPr/>
        </p:nvSpPr>
        <p:spPr bwMode="auto">
          <a:xfrm>
            <a:off x="1979613" y="4592638"/>
            <a:ext cx="315913" cy="212725"/>
          </a:xfrm>
          <a:custGeom>
            <a:avLst/>
            <a:gdLst/>
            <a:ahLst/>
            <a:cxnLst>
              <a:cxn ang="0">
                <a:pos x="283" y="70"/>
              </a:cxn>
              <a:cxn ang="0">
                <a:pos x="255" y="0"/>
              </a:cxn>
              <a:cxn ang="0">
                <a:pos x="141" y="85"/>
              </a:cxn>
              <a:cxn ang="0">
                <a:pos x="69" y="107"/>
              </a:cxn>
              <a:cxn ang="0">
                <a:pos x="0" y="192"/>
              </a:cxn>
              <a:cxn ang="0">
                <a:pos x="274" y="128"/>
              </a:cxn>
              <a:cxn ang="0">
                <a:pos x="283" y="70"/>
              </a:cxn>
            </a:cxnLst>
            <a:rect l="0" t="0" r="r" b="b"/>
            <a:pathLst>
              <a:path w="285" h="192">
                <a:moveTo>
                  <a:pt x="283" y="70"/>
                </a:moveTo>
                <a:cubicBezTo>
                  <a:pt x="282" y="59"/>
                  <a:pt x="268" y="15"/>
                  <a:pt x="255" y="0"/>
                </a:cubicBezTo>
                <a:cubicBezTo>
                  <a:pt x="246" y="2"/>
                  <a:pt x="172" y="89"/>
                  <a:pt x="141" y="85"/>
                </a:cubicBezTo>
                <a:cubicBezTo>
                  <a:pt x="110" y="80"/>
                  <a:pt x="98" y="82"/>
                  <a:pt x="69" y="107"/>
                </a:cubicBezTo>
                <a:cubicBezTo>
                  <a:pt x="39" y="131"/>
                  <a:pt x="11" y="150"/>
                  <a:pt x="0" y="192"/>
                </a:cubicBezTo>
                <a:cubicBezTo>
                  <a:pt x="0" y="192"/>
                  <a:pt x="107" y="107"/>
                  <a:pt x="274" y="128"/>
                </a:cubicBezTo>
                <a:cubicBezTo>
                  <a:pt x="279" y="114"/>
                  <a:pt x="285" y="80"/>
                  <a:pt x="283" y="7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4" name="Freeform 460"/>
          <p:cNvSpPr>
            <a:spLocks/>
          </p:cNvSpPr>
          <p:nvPr/>
        </p:nvSpPr>
        <p:spPr bwMode="auto">
          <a:xfrm>
            <a:off x="1976438" y="4772026"/>
            <a:ext cx="153988" cy="84138"/>
          </a:xfrm>
          <a:custGeom>
            <a:avLst/>
            <a:gdLst/>
            <a:ahLst/>
            <a:cxnLst>
              <a:cxn ang="0">
                <a:pos x="0" y="39"/>
              </a:cxn>
              <a:cxn ang="0">
                <a:pos x="139" y="36"/>
              </a:cxn>
              <a:cxn ang="0">
                <a:pos x="0" y="39"/>
              </a:cxn>
            </a:cxnLst>
            <a:rect l="0" t="0" r="r" b="b"/>
            <a:pathLst>
              <a:path w="139" h="77">
                <a:moveTo>
                  <a:pt x="0" y="39"/>
                </a:moveTo>
                <a:cubicBezTo>
                  <a:pt x="0" y="39"/>
                  <a:pt x="50" y="0"/>
                  <a:pt x="139" y="36"/>
                </a:cubicBezTo>
                <a:cubicBezTo>
                  <a:pt x="129" y="41"/>
                  <a:pt x="89" y="77"/>
                  <a:pt x="0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5" name="Freeform 461"/>
          <p:cNvSpPr>
            <a:spLocks/>
          </p:cNvSpPr>
          <p:nvPr/>
        </p:nvSpPr>
        <p:spPr bwMode="auto">
          <a:xfrm>
            <a:off x="2065338" y="4813301"/>
            <a:ext cx="93663" cy="22225"/>
          </a:xfrm>
          <a:custGeom>
            <a:avLst/>
            <a:gdLst/>
            <a:ahLst/>
            <a:cxnLst>
              <a:cxn ang="0">
                <a:pos x="9" y="19"/>
              </a:cxn>
              <a:cxn ang="0">
                <a:pos x="65" y="0"/>
              </a:cxn>
              <a:cxn ang="0">
                <a:pos x="85" y="16"/>
              </a:cxn>
              <a:cxn ang="0">
                <a:pos x="9" y="19"/>
              </a:cxn>
            </a:cxnLst>
            <a:rect l="0" t="0" r="r" b="b"/>
            <a:pathLst>
              <a:path w="85" h="20">
                <a:moveTo>
                  <a:pt x="9" y="19"/>
                </a:moveTo>
                <a:cubicBezTo>
                  <a:pt x="0" y="19"/>
                  <a:pt x="48" y="14"/>
                  <a:pt x="65" y="0"/>
                </a:cubicBezTo>
                <a:cubicBezTo>
                  <a:pt x="72" y="4"/>
                  <a:pt x="79" y="9"/>
                  <a:pt x="85" y="16"/>
                </a:cubicBezTo>
                <a:cubicBezTo>
                  <a:pt x="81" y="18"/>
                  <a:pt x="55" y="20"/>
                  <a:pt x="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6" name="Freeform 462"/>
          <p:cNvSpPr>
            <a:spLocks/>
          </p:cNvSpPr>
          <p:nvPr/>
        </p:nvSpPr>
        <p:spPr bwMode="auto">
          <a:xfrm>
            <a:off x="2014538" y="4835526"/>
            <a:ext cx="187325" cy="230188"/>
          </a:xfrm>
          <a:custGeom>
            <a:avLst/>
            <a:gdLst/>
            <a:ahLst/>
            <a:cxnLst>
              <a:cxn ang="0">
                <a:pos x="135" y="0"/>
              </a:cxn>
              <a:cxn ang="0">
                <a:pos x="0" y="0"/>
              </a:cxn>
              <a:cxn ang="0">
                <a:pos x="24" y="85"/>
              </a:cxn>
              <a:cxn ang="0">
                <a:pos x="36" y="202"/>
              </a:cxn>
              <a:cxn ang="0">
                <a:pos x="61" y="186"/>
              </a:cxn>
              <a:cxn ang="0">
                <a:pos x="99" y="159"/>
              </a:cxn>
              <a:cxn ang="0">
                <a:pos x="164" y="136"/>
              </a:cxn>
              <a:cxn ang="0">
                <a:pos x="161" y="111"/>
              </a:cxn>
              <a:cxn ang="0">
                <a:pos x="161" y="61"/>
              </a:cxn>
              <a:cxn ang="0">
                <a:pos x="119" y="90"/>
              </a:cxn>
              <a:cxn ang="0">
                <a:pos x="110" y="79"/>
              </a:cxn>
              <a:cxn ang="0">
                <a:pos x="169" y="32"/>
              </a:cxn>
              <a:cxn ang="0">
                <a:pos x="135" y="0"/>
              </a:cxn>
            </a:cxnLst>
            <a:rect l="0" t="0" r="r" b="b"/>
            <a:pathLst>
              <a:path w="169" h="208">
                <a:moveTo>
                  <a:pt x="135" y="0"/>
                </a:moveTo>
                <a:cubicBezTo>
                  <a:pt x="135" y="0"/>
                  <a:pt x="72" y="16"/>
                  <a:pt x="0" y="0"/>
                </a:cubicBezTo>
                <a:cubicBezTo>
                  <a:pt x="11" y="17"/>
                  <a:pt x="34" y="54"/>
                  <a:pt x="24" y="85"/>
                </a:cubicBezTo>
                <a:cubicBezTo>
                  <a:pt x="15" y="116"/>
                  <a:pt x="1" y="179"/>
                  <a:pt x="36" y="202"/>
                </a:cubicBezTo>
                <a:cubicBezTo>
                  <a:pt x="47" y="208"/>
                  <a:pt x="57" y="204"/>
                  <a:pt x="61" y="186"/>
                </a:cubicBezTo>
                <a:cubicBezTo>
                  <a:pt x="65" y="166"/>
                  <a:pt x="83" y="164"/>
                  <a:pt x="99" y="159"/>
                </a:cubicBezTo>
                <a:cubicBezTo>
                  <a:pt x="116" y="153"/>
                  <a:pt x="160" y="137"/>
                  <a:pt x="164" y="136"/>
                </a:cubicBezTo>
                <a:cubicBezTo>
                  <a:pt x="168" y="135"/>
                  <a:pt x="163" y="129"/>
                  <a:pt x="161" y="111"/>
                </a:cubicBezTo>
                <a:cubicBezTo>
                  <a:pt x="159" y="94"/>
                  <a:pt x="158" y="69"/>
                  <a:pt x="161" y="61"/>
                </a:cubicBezTo>
                <a:cubicBezTo>
                  <a:pt x="158" y="60"/>
                  <a:pt x="123" y="51"/>
                  <a:pt x="119" y="90"/>
                </a:cubicBezTo>
                <a:cubicBezTo>
                  <a:pt x="119" y="104"/>
                  <a:pt x="109" y="89"/>
                  <a:pt x="110" y="79"/>
                </a:cubicBezTo>
                <a:cubicBezTo>
                  <a:pt x="111" y="69"/>
                  <a:pt x="118" y="35"/>
                  <a:pt x="169" y="32"/>
                </a:cubicBezTo>
                <a:cubicBezTo>
                  <a:pt x="163" y="24"/>
                  <a:pt x="135" y="0"/>
                  <a:pt x="13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7" name="Freeform 463"/>
          <p:cNvSpPr>
            <a:spLocks/>
          </p:cNvSpPr>
          <p:nvPr/>
        </p:nvSpPr>
        <p:spPr bwMode="auto">
          <a:xfrm>
            <a:off x="1924051" y="4854576"/>
            <a:ext cx="98425" cy="155575"/>
          </a:xfrm>
          <a:custGeom>
            <a:avLst/>
            <a:gdLst/>
            <a:ahLst/>
            <a:cxnLst>
              <a:cxn ang="0">
                <a:pos x="15" y="140"/>
              </a:cxn>
              <a:cxn ang="0">
                <a:pos x="64" y="61"/>
              </a:cxn>
              <a:cxn ang="0">
                <a:pos x="76" y="13"/>
              </a:cxn>
              <a:cxn ang="0">
                <a:pos x="21" y="38"/>
              </a:cxn>
              <a:cxn ang="0">
                <a:pos x="15" y="140"/>
              </a:cxn>
            </a:cxnLst>
            <a:rect l="0" t="0" r="r" b="b"/>
            <a:pathLst>
              <a:path w="90" h="140">
                <a:moveTo>
                  <a:pt x="15" y="140"/>
                </a:moveTo>
                <a:cubicBezTo>
                  <a:pt x="15" y="140"/>
                  <a:pt x="24" y="85"/>
                  <a:pt x="64" y="61"/>
                </a:cubicBezTo>
                <a:cubicBezTo>
                  <a:pt x="90" y="45"/>
                  <a:pt x="87" y="24"/>
                  <a:pt x="76" y="13"/>
                </a:cubicBezTo>
                <a:cubicBezTo>
                  <a:pt x="61" y="0"/>
                  <a:pt x="35" y="17"/>
                  <a:pt x="21" y="38"/>
                </a:cubicBezTo>
                <a:cubicBezTo>
                  <a:pt x="8" y="58"/>
                  <a:pt x="0" y="96"/>
                  <a:pt x="15" y="14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8" name="Freeform 464"/>
          <p:cNvSpPr>
            <a:spLocks/>
          </p:cNvSpPr>
          <p:nvPr/>
        </p:nvSpPr>
        <p:spPr bwMode="auto">
          <a:xfrm>
            <a:off x="1974851" y="4816476"/>
            <a:ext cx="84138" cy="187325"/>
          </a:xfrm>
          <a:custGeom>
            <a:avLst/>
            <a:gdLst/>
            <a:ahLst/>
            <a:cxnLst>
              <a:cxn ang="0">
                <a:pos x="35" y="28"/>
              </a:cxn>
              <a:cxn ang="0">
                <a:pos x="49" y="132"/>
              </a:cxn>
              <a:cxn ang="0">
                <a:pos x="41" y="170"/>
              </a:cxn>
              <a:cxn ang="0">
                <a:pos x="30" y="92"/>
              </a:cxn>
              <a:cxn ang="0">
                <a:pos x="26" y="38"/>
              </a:cxn>
              <a:cxn ang="0">
                <a:pos x="0" y="18"/>
              </a:cxn>
              <a:cxn ang="0">
                <a:pos x="17" y="12"/>
              </a:cxn>
              <a:cxn ang="0">
                <a:pos x="35" y="28"/>
              </a:cxn>
            </a:cxnLst>
            <a:rect l="0" t="0" r="r" b="b"/>
            <a:pathLst>
              <a:path w="76" h="170">
                <a:moveTo>
                  <a:pt x="35" y="28"/>
                </a:moveTo>
                <a:cubicBezTo>
                  <a:pt x="40" y="35"/>
                  <a:pt x="76" y="73"/>
                  <a:pt x="49" y="132"/>
                </a:cubicBezTo>
                <a:cubicBezTo>
                  <a:pt x="41" y="156"/>
                  <a:pt x="41" y="164"/>
                  <a:pt x="41" y="170"/>
                </a:cubicBezTo>
                <a:cubicBezTo>
                  <a:pt x="36" y="159"/>
                  <a:pt x="7" y="118"/>
                  <a:pt x="30" y="92"/>
                </a:cubicBezTo>
                <a:cubicBezTo>
                  <a:pt x="41" y="80"/>
                  <a:pt x="52" y="66"/>
                  <a:pt x="26" y="38"/>
                </a:cubicBezTo>
                <a:cubicBezTo>
                  <a:pt x="8" y="23"/>
                  <a:pt x="1" y="47"/>
                  <a:pt x="0" y="18"/>
                </a:cubicBezTo>
                <a:cubicBezTo>
                  <a:pt x="0" y="3"/>
                  <a:pt x="1" y="0"/>
                  <a:pt x="17" y="12"/>
                </a:cubicBezTo>
                <a:cubicBezTo>
                  <a:pt x="30" y="22"/>
                  <a:pt x="32" y="24"/>
                  <a:pt x="35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09" name="Freeform 465"/>
          <p:cNvSpPr>
            <a:spLocks/>
          </p:cNvSpPr>
          <p:nvPr/>
        </p:nvSpPr>
        <p:spPr bwMode="auto">
          <a:xfrm>
            <a:off x="2151063" y="4868863"/>
            <a:ext cx="66675" cy="42863"/>
          </a:xfrm>
          <a:custGeom>
            <a:avLst/>
            <a:gdLst/>
            <a:ahLst/>
            <a:cxnLst>
              <a:cxn ang="0">
                <a:pos x="3" y="35"/>
              </a:cxn>
              <a:cxn ang="0">
                <a:pos x="60" y="26"/>
              </a:cxn>
              <a:cxn ang="0">
                <a:pos x="3" y="35"/>
              </a:cxn>
            </a:cxnLst>
            <a:rect l="0" t="0" r="r" b="b"/>
            <a:pathLst>
              <a:path w="60" h="39">
                <a:moveTo>
                  <a:pt x="3" y="35"/>
                </a:moveTo>
                <a:cubicBezTo>
                  <a:pt x="0" y="39"/>
                  <a:pt x="25" y="13"/>
                  <a:pt x="60" y="26"/>
                </a:cubicBezTo>
                <a:cubicBezTo>
                  <a:pt x="52" y="16"/>
                  <a:pt x="22" y="0"/>
                  <a:pt x="3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0" name="Freeform 466"/>
          <p:cNvSpPr>
            <a:spLocks/>
          </p:cNvSpPr>
          <p:nvPr/>
        </p:nvSpPr>
        <p:spPr bwMode="auto">
          <a:xfrm>
            <a:off x="1570038" y="4370388"/>
            <a:ext cx="360363" cy="1041400"/>
          </a:xfrm>
          <a:custGeom>
            <a:avLst/>
            <a:gdLst/>
            <a:ahLst/>
            <a:cxnLst>
              <a:cxn ang="0">
                <a:pos x="318" y="332"/>
              </a:cxn>
              <a:cxn ang="0">
                <a:pos x="301" y="416"/>
              </a:cxn>
              <a:cxn ang="0">
                <a:pos x="304" y="475"/>
              </a:cxn>
              <a:cxn ang="0">
                <a:pos x="235" y="594"/>
              </a:cxn>
              <a:cxn ang="0">
                <a:pos x="94" y="827"/>
              </a:cxn>
              <a:cxn ang="0">
                <a:pos x="142" y="891"/>
              </a:cxn>
              <a:cxn ang="0">
                <a:pos x="181" y="863"/>
              </a:cxn>
              <a:cxn ang="0">
                <a:pos x="131" y="831"/>
              </a:cxn>
              <a:cxn ang="0">
                <a:pos x="163" y="848"/>
              </a:cxn>
              <a:cxn ang="0">
                <a:pos x="118" y="836"/>
              </a:cxn>
              <a:cxn ang="0">
                <a:pos x="189" y="844"/>
              </a:cxn>
              <a:cxn ang="0">
                <a:pos x="110" y="921"/>
              </a:cxn>
              <a:cxn ang="0">
                <a:pos x="111" y="742"/>
              </a:cxn>
              <a:cxn ang="0">
                <a:pos x="239" y="561"/>
              </a:cxn>
              <a:cxn ang="0">
                <a:pos x="212" y="516"/>
              </a:cxn>
              <a:cxn ang="0">
                <a:pos x="107" y="598"/>
              </a:cxn>
              <a:cxn ang="0">
                <a:pos x="16" y="611"/>
              </a:cxn>
              <a:cxn ang="0">
                <a:pos x="45" y="579"/>
              </a:cxn>
              <a:cxn ang="0">
                <a:pos x="82" y="609"/>
              </a:cxn>
              <a:cxn ang="0">
                <a:pos x="119" y="550"/>
              </a:cxn>
              <a:cxn ang="0">
                <a:pos x="115" y="525"/>
              </a:cxn>
              <a:cxn ang="0">
                <a:pos x="19" y="427"/>
              </a:cxn>
              <a:cxn ang="0">
                <a:pos x="91" y="367"/>
              </a:cxn>
              <a:cxn ang="0">
                <a:pos x="53" y="365"/>
              </a:cxn>
              <a:cxn ang="0">
                <a:pos x="80" y="337"/>
              </a:cxn>
              <a:cxn ang="0">
                <a:pos x="41" y="205"/>
              </a:cxn>
              <a:cxn ang="0">
                <a:pos x="0" y="179"/>
              </a:cxn>
              <a:cxn ang="0">
                <a:pos x="52" y="177"/>
              </a:cxn>
              <a:cxn ang="0">
                <a:pos x="73" y="68"/>
              </a:cxn>
              <a:cxn ang="0">
                <a:pos x="41" y="39"/>
              </a:cxn>
              <a:cxn ang="0">
                <a:pos x="81" y="13"/>
              </a:cxn>
              <a:cxn ang="0">
                <a:pos x="212" y="133"/>
              </a:cxn>
              <a:cxn ang="0">
                <a:pos x="240" y="196"/>
              </a:cxn>
              <a:cxn ang="0">
                <a:pos x="242" y="171"/>
              </a:cxn>
              <a:cxn ang="0">
                <a:pos x="276" y="230"/>
              </a:cxn>
              <a:cxn ang="0">
                <a:pos x="318" y="332"/>
              </a:cxn>
            </a:cxnLst>
            <a:rect l="0" t="0" r="r" b="b"/>
            <a:pathLst>
              <a:path w="325" h="940">
                <a:moveTo>
                  <a:pt x="318" y="332"/>
                </a:moveTo>
                <a:cubicBezTo>
                  <a:pt x="318" y="349"/>
                  <a:pt x="325" y="374"/>
                  <a:pt x="301" y="416"/>
                </a:cubicBezTo>
                <a:cubicBezTo>
                  <a:pt x="293" y="430"/>
                  <a:pt x="307" y="447"/>
                  <a:pt x="304" y="475"/>
                </a:cubicBezTo>
                <a:cubicBezTo>
                  <a:pt x="301" y="503"/>
                  <a:pt x="292" y="539"/>
                  <a:pt x="235" y="594"/>
                </a:cubicBezTo>
                <a:cubicBezTo>
                  <a:pt x="182" y="650"/>
                  <a:pt x="109" y="713"/>
                  <a:pt x="94" y="827"/>
                </a:cubicBezTo>
                <a:cubicBezTo>
                  <a:pt x="92" y="856"/>
                  <a:pt x="110" y="888"/>
                  <a:pt x="142" y="891"/>
                </a:cubicBezTo>
                <a:cubicBezTo>
                  <a:pt x="161" y="891"/>
                  <a:pt x="178" y="878"/>
                  <a:pt x="181" y="863"/>
                </a:cubicBezTo>
                <a:cubicBezTo>
                  <a:pt x="187" y="846"/>
                  <a:pt x="167" y="813"/>
                  <a:pt x="131" y="831"/>
                </a:cubicBezTo>
                <a:cubicBezTo>
                  <a:pt x="144" y="833"/>
                  <a:pt x="156" y="831"/>
                  <a:pt x="163" y="848"/>
                </a:cubicBezTo>
                <a:cubicBezTo>
                  <a:pt x="154" y="842"/>
                  <a:pt x="153" y="835"/>
                  <a:pt x="118" y="836"/>
                </a:cubicBezTo>
                <a:cubicBezTo>
                  <a:pt x="122" y="826"/>
                  <a:pt x="163" y="799"/>
                  <a:pt x="189" y="844"/>
                </a:cubicBezTo>
                <a:cubicBezTo>
                  <a:pt x="200" y="867"/>
                  <a:pt x="181" y="940"/>
                  <a:pt x="110" y="921"/>
                </a:cubicBezTo>
                <a:cubicBezTo>
                  <a:pt x="69" y="908"/>
                  <a:pt x="50" y="856"/>
                  <a:pt x="111" y="742"/>
                </a:cubicBezTo>
                <a:cubicBezTo>
                  <a:pt x="165" y="645"/>
                  <a:pt x="240" y="584"/>
                  <a:pt x="239" y="561"/>
                </a:cubicBezTo>
                <a:cubicBezTo>
                  <a:pt x="240" y="525"/>
                  <a:pt x="242" y="496"/>
                  <a:pt x="212" y="516"/>
                </a:cubicBezTo>
                <a:cubicBezTo>
                  <a:pt x="182" y="537"/>
                  <a:pt x="145" y="555"/>
                  <a:pt x="107" y="598"/>
                </a:cubicBezTo>
                <a:cubicBezTo>
                  <a:pt x="69" y="642"/>
                  <a:pt x="28" y="628"/>
                  <a:pt x="16" y="611"/>
                </a:cubicBezTo>
                <a:cubicBezTo>
                  <a:pt x="5" y="595"/>
                  <a:pt x="15" y="565"/>
                  <a:pt x="45" y="579"/>
                </a:cubicBezTo>
                <a:cubicBezTo>
                  <a:pt x="63" y="588"/>
                  <a:pt x="58" y="626"/>
                  <a:pt x="82" y="609"/>
                </a:cubicBezTo>
                <a:cubicBezTo>
                  <a:pt x="107" y="591"/>
                  <a:pt x="125" y="563"/>
                  <a:pt x="119" y="550"/>
                </a:cubicBezTo>
                <a:cubicBezTo>
                  <a:pt x="114" y="537"/>
                  <a:pt x="108" y="542"/>
                  <a:pt x="115" y="525"/>
                </a:cubicBezTo>
                <a:cubicBezTo>
                  <a:pt x="121" y="516"/>
                  <a:pt x="114" y="479"/>
                  <a:pt x="19" y="427"/>
                </a:cubicBezTo>
                <a:cubicBezTo>
                  <a:pt x="33" y="422"/>
                  <a:pt x="76" y="424"/>
                  <a:pt x="91" y="367"/>
                </a:cubicBezTo>
                <a:cubicBezTo>
                  <a:pt x="86" y="365"/>
                  <a:pt x="68" y="357"/>
                  <a:pt x="53" y="365"/>
                </a:cubicBezTo>
                <a:cubicBezTo>
                  <a:pt x="56" y="356"/>
                  <a:pt x="63" y="347"/>
                  <a:pt x="80" y="337"/>
                </a:cubicBezTo>
                <a:cubicBezTo>
                  <a:pt x="70" y="330"/>
                  <a:pt x="18" y="279"/>
                  <a:pt x="41" y="205"/>
                </a:cubicBezTo>
                <a:cubicBezTo>
                  <a:pt x="33" y="193"/>
                  <a:pt x="30" y="185"/>
                  <a:pt x="0" y="179"/>
                </a:cubicBezTo>
                <a:cubicBezTo>
                  <a:pt x="7" y="172"/>
                  <a:pt x="29" y="171"/>
                  <a:pt x="52" y="177"/>
                </a:cubicBezTo>
                <a:cubicBezTo>
                  <a:pt x="58" y="159"/>
                  <a:pt x="91" y="97"/>
                  <a:pt x="73" y="68"/>
                </a:cubicBezTo>
                <a:cubicBezTo>
                  <a:pt x="64" y="48"/>
                  <a:pt x="53" y="42"/>
                  <a:pt x="41" y="39"/>
                </a:cubicBezTo>
                <a:cubicBezTo>
                  <a:pt x="4" y="31"/>
                  <a:pt x="20" y="0"/>
                  <a:pt x="81" y="13"/>
                </a:cubicBezTo>
                <a:cubicBezTo>
                  <a:pt x="138" y="25"/>
                  <a:pt x="181" y="53"/>
                  <a:pt x="212" y="133"/>
                </a:cubicBezTo>
                <a:cubicBezTo>
                  <a:pt x="228" y="178"/>
                  <a:pt x="238" y="218"/>
                  <a:pt x="240" y="196"/>
                </a:cubicBezTo>
                <a:cubicBezTo>
                  <a:pt x="242" y="175"/>
                  <a:pt x="242" y="171"/>
                  <a:pt x="242" y="171"/>
                </a:cubicBezTo>
                <a:cubicBezTo>
                  <a:pt x="242" y="171"/>
                  <a:pt x="243" y="209"/>
                  <a:pt x="276" y="230"/>
                </a:cubicBezTo>
                <a:cubicBezTo>
                  <a:pt x="288" y="238"/>
                  <a:pt x="317" y="299"/>
                  <a:pt x="318" y="33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1" name="Freeform 467"/>
          <p:cNvSpPr>
            <a:spLocks/>
          </p:cNvSpPr>
          <p:nvPr/>
        </p:nvSpPr>
        <p:spPr bwMode="auto">
          <a:xfrm>
            <a:off x="1635126" y="4406901"/>
            <a:ext cx="128588" cy="138113"/>
          </a:xfrm>
          <a:custGeom>
            <a:avLst/>
            <a:gdLst/>
            <a:ahLst/>
            <a:cxnLst>
              <a:cxn ang="0">
                <a:pos x="18" y="25"/>
              </a:cxn>
              <a:cxn ang="0">
                <a:pos x="13" y="3"/>
              </a:cxn>
              <a:cxn ang="0">
                <a:pos x="110" y="44"/>
              </a:cxn>
              <a:cxn ang="0">
                <a:pos x="105" y="59"/>
              </a:cxn>
              <a:cxn ang="0">
                <a:pos x="45" y="124"/>
              </a:cxn>
              <a:cxn ang="0">
                <a:pos x="18" y="25"/>
              </a:cxn>
            </a:cxnLst>
            <a:rect l="0" t="0" r="r" b="b"/>
            <a:pathLst>
              <a:path w="116" h="124">
                <a:moveTo>
                  <a:pt x="18" y="25"/>
                </a:moveTo>
                <a:cubicBezTo>
                  <a:pt x="12" y="15"/>
                  <a:pt x="0" y="7"/>
                  <a:pt x="13" y="3"/>
                </a:cubicBezTo>
                <a:cubicBezTo>
                  <a:pt x="26" y="0"/>
                  <a:pt x="84" y="0"/>
                  <a:pt x="110" y="44"/>
                </a:cubicBezTo>
                <a:cubicBezTo>
                  <a:pt x="116" y="54"/>
                  <a:pt x="109" y="57"/>
                  <a:pt x="105" y="59"/>
                </a:cubicBezTo>
                <a:cubicBezTo>
                  <a:pt x="100" y="61"/>
                  <a:pt x="61" y="85"/>
                  <a:pt x="45" y="124"/>
                </a:cubicBezTo>
                <a:cubicBezTo>
                  <a:pt x="44" y="113"/>
                  <a:pt x="23" y="33"/>
                  <a:pt x="18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2" name="Freeform 468"/>
          <p:cNvSpPr>
            <a:spLocks/>
          </p:cNvSpPr>
          <p:nvPr/>
        </p:nvSpPr>
        <p:spPr bwMode="auto">
          <a:xfrm>
            <a:off x="1630363" y="4473576"/>
            <a:ext cx="49213" cy="111125"/>
          </a:xfrm>
          <a:custGeom>
            <a:avLst/>
            <a:gdLst/>
            <a:ahLst/>
            <a:cxnLst>
              <a:cxn ang="0">
                <a:pos x="28" y="10"/>
              </a:cxn>
              <a:cxn ang="0">
                <a:pos x="9" y="71"/>
              </a:cxn>
              <a:cxn ang="0">
                <a:pos x="16" y="92"/>
              </a:cxn>
              <a:cxn ang="0">
                <a:pos x="42" y="88"/>
              </a:cxn>
              <a:cxn ang="0">
                <a:pos x="31" y="2"/>
              </a:cxn>
              <a:cxn ang="0">
                <a:pos x="28" y="10"/>
              </a:cxn>
            </a:cxnLst>
            <a:rect l="0" t="0" r="r" b="b"/>
            <a:pathLst>
              <a:path w="45" h="101">
                <a:moveTo>
                  <a:pt x="28" y="10"/>
                </a:moveTo>
                <a:cubicBezTo>
                  <a:pt x="25" y="16"/>
                  <a:pt x="14" y="59"/>
                  <a:pt x="9" y="71"/>
                </a:cubicBezTo>
                <a:cubicBezTo>
                  <a:pt x="5" y="83"/>
                  <a:pt x="0" y="87"/>
                  <a:pt x="16" y="92"/>
                </a:cubicBezTo>
                <a:cubicBezTo>
                  <a:pt x="32" y="97"/>
                  <a:pt x="39" y="101"/>
                  <a:pt x="42" y="88"/>
                </a:cubicBezTo>
                <a:cubicBezTo>
                  <a:pt x="44" y="75"/>
                  <a:pt x="45" y="30"/>
                  <a:pt x="31" y="2"/>
                </a:cubicBezTo>
                <a:cubicBezTo>
                  <a:pt x="30" y="0"/>
                  <a:pt x="28" y="10"/>
                  <a:pt x="28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3" name="Freeform 469"/>
          <p:cNvSpPr>
            <a:spLocks/>
          </p:cNvSpPr>
          <p:nvPr/>
        </p:nvSpPr>
        <p:spPr bwMode="auto">
          <a:xfrm>
            <a:off x="1606551" y="4573588"/>
            <a:ext cx="14288" cy="15875"/>
          </a:xfrm>
          <a:custGeom>
            <a:avLst/>
            <a:gdLst/>
            <a:ahLst/>
            <a:cxnLst>
              <a:cxn ang="0">
                <a:pos x="8" y="13"/>
              </a:cxn>
              <a:cxn ang="0">
                <a:pos x="1" y="5"/>
              </a:cxn>
              <a:cxn ang="0">
                <a:pos x="13" y="6"/>
              </a:cxn>
              <a:cxn ang="0">
                <a:pos x="8" y="13"/>
              </a:cxn>
            </a:cxnLst>
            <a:rect l="0" t="0" r="r" b="b"/>
            <a:pathLst>
              <a:path w="13" h="14">
                <a:moveTo>
                  <a:pt x="8" y="13"/>
                </a:moveTo>
                <a:cubicBezTo>
                  <a:pt x="7" y="10"/>
                  <a:pt x="7" y="6"/>
                  <a:pt x="1" y="5"/>
                </a:cubicBezTo>
                <a:cubicBezTo>
                  <a:pt x="0" y="2"/>
                  <a:pt x="13" y="0"/>
                  <a:pt x="13" y="6"/>
                </a:cubicBezTo>
                <a:cubicBezTo>
                  <a:pt x="12" y="12"/>
                  <a:pt x="9" y="14"/>
                  <a:pt x="8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4" name="Freeform 470"/>
          <p:cNvSpPr>
            <a:spLocks/>
          </p:cNvSpPr>
          <p:nvPr/>
        </p:nvSpPr>
        <p:spPr bwMode="auto">
          <a:xfrm>
            <a:off x="1592263" y="4579938"/>
            <a:ext cx="123825" cy="136525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112" y="124"/>
              </a:cxn>
              <a:cxn ang="0">
                <a:pos x="71" y="15"/>
              </a:cxn>
              <a:cxn ang="0">
                <a:pos x="35" y="0"/>
              </a:cxn>
            </a:cxnLst>
            <a:rect l="0" t="0" r="r" b="b"/>
            <a:pathLst>
              <a:path w="112" h="124">
                <a:moveTo>
                  <a:pt x="35" y="0"/>
                </a:moveTo>
                <a:cubicBezTo>
                  <a:pt x="35" y="0"/>
                  <a:pt x="0" y="109"/>
                  <a:pt x="112" y="124"/>
                </a:cubicBezTo>
                <a:cubicBezTo>
                  <a:pt x="105" y="112"/>
                  <a:pt x="65" y="67"/>
                  <a:pt x="71" y="15"/>
                </a:cubicBezTo>
                <a:cubicBezTo>
                  <a:pt x="65" y="11"/>
                  <a:pt x="35" y="0"/>
                  <a:pt x="3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5" name="Freeform 471"/>
          <p:cNvSpPr>
            <a:spLocks/>
          </p:cNvSpPr>
          <p:nvPr/>
        </p:nvSpPr>
        <p:spPr bwMode="auto">
          <a:xfrm>
            <a:off x="1670051" y="4597401"/>
            <a:ext cx="106363" cy="11906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95" y="56"/>
              </a:cxn>
              <a:cxn ang="0">
                <a:pos x="87" y="101"/>
              </a:cxn>
              <a:cxn ang="0">
                <a:pos x="49" y="107"/>
              </a:cxn>
              <a:cxn ang="0">
                <a:pos x="5" y="0"/>
              </a:cxn>
            </a:cxnLst>
            <a:rect l="0" t="0" r="r" b="b"/>
            <a:pathLst>
              <a:path w="95" h="107">
                <a:moveTo>
                  <a:pt x="5" y="0"/>
                </a:moveTo>
                <a:cubicBezTo>
                  <a:pt x="5" y="0"/>
                  <a:pt x="71" y="30"/>
                  <a:pt x="95" y="56"/>
                </a:cubicBezTo>
                <a:cubicBezTo>
                  <a:pt x="91" y="60"/>
                  <a:pt x="80" y="85"/>
                  <a:pt x="87" y="101"/>
                </a:cubicBezTo>
                <a:cubicBezTo>
                  <a:pt x="78" y="101"/>
                  <a:pt x="53" y="106"/>
                  <a:pt x="49" y="107"/>
                </a:cubicBezTo>
                <a:cubicBezTo>
                  <a:pt x="43" y="102"/>
                  <a:pt x="0" y="47"/>
                  <a:pt x="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6" name="Freeform 472"/>
          <p:cNvSpPr>
            <a:spLocks/>
          </p:cNvSpPr>
          <p:nvPr/>
        </p:nvSpPr>
        <p:spPr bwMode="auto">
          <a:xfrm>
            <a:off x="1760538" y="4662488"/>
            <a:ext cx="93663" cy="68263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13" y="44"/>
              </a:cxn>
              <a:cxn ang="0">
                <a:pos x="85" y="61"/>
              </a:cxn>
              <a:cxn ang="0">
                <a:pos x="21" y="0"/>
              </a:cxn>
            </a:cxnLst>
            <a:rect l="0" t="0" r="r" b="b"/>
            <a:pathLst>
              <a:path w="85" h="61">
                <a:moveTo>
                  <a:pt x="21" y="0"/>
                </a:moveTo>
                <a:cubicBezTo>
                  <a:pt x="21" y="0"/>
                  <a:pt x="0" y="12"/>
                  <a:pt x="13" y="44"/>
                </a:cubicBezTo>
                <a:cubicBezTo>
                  <a:pt x="30" y="44"/>
                  <a:pt x="54" y="47"/>
                  <a:pt x="85" y="61"/>
                </a:cubicBezTo>
                <a:cubicBezTo>
                  <a:pt x="78" y="50"/>
                  <a:pt x="50" y="17"/>
                  <a:pt x="2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7" name="Freeform 473"/>
          <p:cNvSpPr>
            <a:spLocks/>
          </p:cNvSpPr>
          <p:nvPr/>
        </p:nvSpPr>
        <p:spPr bwMode="auto">
          <a:xfrm>
            <a:off x="1633538" y="4679951"/>
            <a:ext cx="55563" cy="57150"/>
          </a:xfrm>
          <a:custGeom>
            <a:avLst/>
            <a:gdLst/>
            <a:ahLst/>
            <a:cxnLst>
              <a:cxn ang="0">
                <a:pos x="51" y="43"/>
              </a:cxn>
              <a:cxn ang="0">
                <a:pos x="35" y="52"/>
              </a:cxn>
              <a:cxn ang="0">
                <a:pos x="0" y="0"/>
              </a:cxn>
              <a:cxn ang="0">
                <a:pos x="51" y="43"/>
              </a:cxn>
            </a:cxnLst>
            <a:rect l="0" t="0" r="r" b="b"/>
            <a:pathLst>
              <a:path w="51" h="52">
                <a:moveTo>
                  <a:pt x="51" y="43"/>
                </a:moveTo>
                <a:cubicBezTo>
                  <a:pt x="51" y="43"/>
                  <a:pt x="38" y="52"/>
                  <a:pt x="35" y="52"/>
                </a:cubicBezTo>
                <a:cubicBezTo>
                  <a:pt x="33" y="51"/>
                  <a:pt x="10" y="28"/>
                  <a:pt x="0" y="0"/>
                </a:cubicBezTo>
                <a:cubicBezTo>
                  <a:pt x="8" y="8"/>
                  <a:pt x="32" y="32"/>
                  <a:pt x="51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8" name="Freeform 474"/>
          <p:cNvSpPr>
            <a:spLocks/>
          </p:cNvSpPr>
          <p:nvPr/>
        </p:nvSpPr>
        <p:spPr bwMode="auto">
          <a:xfrm>
            <a:off x="1677988" y="4471988"/>
            <a:ext cx="246063" cy="315913"/>
          </a:xfrm>
          <a:custGeom>
            <a:avLst/>
            <a:gdLst/>
            <a:ahLst/>
            <a:cxnLst>
              <a:cxn ang="0">
                <a:pos x="20" y="49"/>
              </a:cxn>
              <a:cxn ang="0">
                <a:pos x="78" y="0"/>
              </a:cxn>
              <a:cxn ang="0">
                <a:pos x="138" y="127"/>
              </a:cxn>
              <a:cxn ang="0">
                <a:pos x="192" y="179"/>
              </a:cxn>
              <a:cxn ang="0">
                <a:pos x="212" y="286"/>
              </a:cxn>
              <a:cxn ang="0">
                <a:pos x="0" y="104"/>
              </a:cxn>
              <a:cxn ang="0">
                <a:pos x="20" y="49"/>
              </a:cxn>
            </a:cxnLst>
            <a:rect l="0" t="0" r="r" b="b"/>
            <a:pathLst>
              <a:path w="222" h="286">
                <a:moveTo>
                  <a:pt x="20" y="49"/>
                </a:moveTo>
                <a:cubicBezTo>
                  <a:pt x="27" y="40"/>
                  <a:pt x="59" y="7"/>
                  <a:pt x="78" y="0"/>
                </a:cubicBezTo>
                <a:cubicBezTo>
                  <a:pt x="85" y="6"/>
                  <a:pt x="109" y="117"/>
                  <a:pt x="138" y="127"/>
                </a:cubicBezTo>
                <a:cubicBezTo>
                  <a:pt x="168" y="137"/>
                  <a:pt x="178" y="145"/>
                  <a:pt x="192" y="179"/>
                </a:cubicBezTo>
                <a:cubicBezTo>
                  <a:pt x="207" y="214"/>
                  <a:pt x="222" y="244"/>
                  <a:pt x="212" y="286"/>
                </a:cubicBezTo>
                <a:cubicBezTo>
                  <a:pt x="212" y="286"/>
                  <a:pt x="158" y="163"/>
                  <a:pt x="0" y="104"/>
                </a:cubicBezTo>
                <a:cubicBezTo>
                  <a:pt x="3" y="90"/>
                  <a:pt x="14" y="57"/>
                  <a:pt x="20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19" name="Freeform 475"/>
          <p:cNvSpPr>
            <a:spLocks/>
          </p:cNvSpPr>
          <p:nvPr/>
        </p:nvSpPr>
        <p:spPr bwMode="auto">
          <a:xfrm>
            <a:off x="1778001" y="4724401"/>
            <a:ext cx="134938" cy="74613"/>
          </a:xfrm>
          <a:custGeom>
            <a:avLst/>
            <a:gdLst/>
            <a:ahLst/>
            <a:cxnLst>
              <a:cxn ang="0">
                <a:pos x="121" y="67"/>
              </a:cxn>
              <a:cxn ang="0">
                <a:pos x="0" y="0"/>
              </a:cxn>
              <a:cxn ang="0">
                <a:pos x="121" y="67"/>
              </a:cxn>
            </a:cxnLst>
            <a:rect l="0" t="0" r="r" b="b"/>
            <a:pathLst>
              <a:path w="121" h="67">
                <a:moveTo>
                  <a:pt x="121" y="67"/>
                </a:moveTo>
                <a:cubicBezTo>
                  <a:pt x="121" y="67"/>
                  <a:pt x="95" y="9"/>
                  <a:pt x="0" y="0"/>
                </a:cubicBezTo>
                <a:cubicBezTo>
                  <a:pt x="6" y="9"/>
                  <a:pt x="24" y="59"/>
                  <a:pt x="121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0" name="Freeform 476"/>
          <p:cNvSpPr>
            <a:spLocks/>
          </p:cNvSpPr>
          <p:nvPr/>
        </p:nvSpPr>
        <p:spPr bwMode="auto">
          <a:xfrm>
            <a:off x="1743076" y="4724401"/>
            <a:ext cx="80963" cy="50800"/>
          </a:xfrm>
          <a:custGeom>
            <a:avLst/>
            <a:gdLst/>
            <a:ahLst/>
            <a:cxnLst>
              <a:cxn ang="0">
                <a:pos x="66" y="43"/>
              </a:cxn>
              <a:cxn ang="0">
                <a:pos x="25" y="0"/>
              </a:cxn>
              <a:cxn ang="0">
                <a:pos x="0" y="5"/>
              </a:cxn>
              <a:cxn ang="0">
                <a:pos x="66" y="43"/>
              </a:cxn>
            </a:cxnLst>
            <a:rect l="0" t="0" r="r" b="b"/>
            <a:pathLst>
              <a:path w="74" h="47">
                <a:moveTo>
                  <a:pt x="66" y="43"/>
                </a:moveTo>
                <a:cubicBezTo>
                  <a:pt x="74" y="47"/>
                  <a:pt x="33" y="21"/>
                  <a:pt x="25" y="0"/>
                </a:cubicBezTo>
                <a:cubicBezTo>
                  <a:pt x="16" y="1"/>
                  <a:pt x="8" y="2"/>
                  <a:pt x="0" y="5"/>
                </a:cubicBezTo>
                <a:cubicBezTo>
                  <a:pt x="2" y="9"/>
                  <a:pt x="25" y="23"/>
                  <a:pt x="66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1" name="Freeform 477"/>
          <p:cNvSpPr>
            <a:spLocks/>
          </p:cNvSpPr>
          <p:nvPr/>
        </p:nvSpPr>
        <p:spPr bwMode="auto">
          <a:xfrm>
            <a:off x="1630363" y="4732338"/>
            <a:ext cx="236538" cy="246063"/>
          </a:xfrm>
          <a:custGeom>
            <a:avLst/>
            <a:gdLst/>
            <a:ahLst/>
            <a:cxnLst>
              <a:cxn ang="0">
                <a:pos x="94" y="0"/>
              </a:cxn>
              <a:cxn ang="0">
                <a:pos x="213" y="61"/>
              </a:cxn>
              <a:cxn ang="0">
                <a:pos x="152" y="126"/>
              </a:cxn>
              <a:cxn ang="0">
                <a:pos x="86" y="223"/>
              </a:cxn>
              <a:cxn ang="0">
                <a:pos x="71" y="198"/>
              </a:cxn>
              <a:cxn ang="0">
                <a:pos x="50" y="157"/>
              </a:cxn>
              <a:cxn ang="0">
                <a:pos x="3" y="106"/>
              </a:cxn>
              <a:cxn ang="0">
                <a:pos x="18" y="86"/>
              </a:cxn>
              <a:cxn ang="0">
                <a:pos x="42" y="42"/>
              </a:cxn>
              <a:cxn ang="0">
                <a:pos x="65" y="87"/>
              </a:cxn>
              <a:cxn ang="0">
                <a:pos x="78" y="81"/>
              </a:cxn>
              <a:cxn ang="0">
                <a:pos x="49" y="12"/>
              </a:cxn>
              <a:cxn ang="0">
                <a:pos x="94" y="0"/>
              </a:cxn>
            </a:cxnLst>
            <a:rect l="0" t="0" r="r" b="b"/>
            <a:pathLst>
              <a:path w="213" h="223">
                <a:moveTo>
                  <a:pt x="94" y="0"/>
                </a:moveTo>
                <a:cubicBezTo>
                  <a:pt x="94" y="0"/>
                  <a:pt x="142" y="43"/>
                  <a:pt x="213" y="61"/>
                </a:cubicBezTo>
                <a:cubicBezTo>
                  <a:pt x="196" y="72"/>
                  <a:pt x="158" y="94"/>
                  <a:pt x="152" y="126"/>
                </a:cubicBezTo>
                <a:cubicBezTo>
                  <a:pt x="145" y="158"/>
                  <a:pt x="127" y="220"/>
                  <a:pt x="86" y="223"/>
                </a:cubicBezTo>
                <a:cubicBezTo>
                  <a:pt x="72" y="223"/>
                  <a:pt x="66" y="215"/>
                  <a:pt x="71" y="198"/>
                </a:cubicBezTo>
                <a:cubicBezTo>
                  <a:pt x="77" y="178"/>
                  <a:pt x="61" y="169"/>
                  <a:pt x="50" y="157"/>
                </a:cubicBezTo>
                <a:cubicBezTo>
                  <a:pt x="38" y="144"/>
                  <a:pt x="7" y="109"/>
                  <a:pt x="3" y="106"/>
                </a:cubicBezTo>
                <a:cubicBezTo>
                  <a:pt x="0" y="104"/>
                  <a:pt x="8" y="101"/>
                  <a:pt x="18" y="86"/>
                </a:cubicBezTo>
                <a:cubicBezTo>
                  <a:pt x="28" y="72"/>
                  <a:pt x="41" y="51"/>
                  <a:pt x="42" y="42"/>
                </a:cubicBezTo>
                <a:cubicBezTo>
                  <a:pt x="45" y="43"/>
                  <a:pt x="80" y="50"/>
                  <a:pt x="65" y="87"/>
                </a:cubicBezTo>
                <a:cubicBezTo>
                  <a:pt x="59" y="99"/>
                  <a:pt x="75" y="91"/>
                  <a:pt x="78" y="81"/>
                </a:cubicBezTo>
                <a:cubicBezTo>
                  <a:pt x="82" y="72"/>
                  <a:pt x="93" y="38"/>
                  <a:pt x="49" y="12"/>
                </a:cubicBezTo>
                <a:cubicBezTo>
                  <a:pt x="58" y="8"/>
                  <a:pt x="94" y="0"/>
                  <a:pt x="9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2" name="Freeform 478"/>
          <p:cNvSpPr>
            <a:spLocks/>
          </p:cNvSpPr>
          <p:nvPr/>
        </p:nvSpPr>
        <p:spPr bwMode="auto">
          <a:xfrm>
            <a:off x="1827213" y="4827588"/>
            <a:ext cx="74613" cy="160338"/>
          </a:xfrm>
          <a:custGeom>
            <a:avLst/>
            <a:gdLst/>
            <a:ahLst/>
            <a:cxnLst>
              <a:cxn ang="0">
                <a:pos x="21" y="145"/>
              </a:cxn>
              <a:cxn ang="0">
                <a:pos x="17" y="52"/>
              </a:cxn>
              <a:cxn ang="0">
                <a:pos x="29" y="4"/>
              </a:cxn>
              <a:cxn ang="0">
                <a:pos x="65" y="52"/>
              </a:cxn>
              <a:cxn ang="0">
                <a:pos x="21" y="145"/>
              </a:cxn>
            </a:cxnLst>
            <a:rect l="0" t="0" r="r" b="b"/>
            <a:pathLst>
              <a:path w="67" h="145">
                <a:moveTo>
                  <a:pt x="21" y="145"/>
                </a:moveTo>
                <a:cubicBezTo>
                  <a:pt x="21" y="145"/>
                  <a:pt x="40" y="92"/>
                  <a:pt x="17" y="52"/>
                </a:cubicBezTo>
                <a:cubicBezTo>
                  <a:pt x="0" y="26"/>
                  <a:pt x="13" y="9"/>
                  <a:pt x="29" y="4"/>
                </a:cubicBezTo>
                <a:cubicBezTo>
                  <a:pt x="47" y="0"/>
                  <a:pt x="63" y="26"/>
                  <a:pt x="65" y="52"/>
                </a:cubicBezTo>
                <a:cubicBezTo>
                  <a:pt x="67" y="75"/>
                  <a:pt x="56" y="113"/>
                  <a:pt x="21" y="1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3" name="Freeform 479"/>
          <p:cNvSpPr>
            <a:spLocks/>
          </p:cNvSpPr>
          <p:nvPr/>
        </p:nvSpPr>
        <p:spPr bwMode="auto">
          <a:xfrm>
            <a:off x="1782763" y="4800601"/>
            <a:ext cx="130175" cy="146050"/>
          </a:xfrm>
          <a:custGeom>
            <a:avLst/>
            <a:gdLst/>
            <a:ahLst/>
            <a:cxnLst>
              <a:cxn ang="0">
                <a:pos x="74" y="9"/>
              </a:cxn>
              <a:cxn ang="0">
                <a:pos x="12" y="95"/>
              </a:cxn>
              <a:cxn ang="0">
                <a:pos x="0" y="132"/>
              </a:cxn>
              <a:cxn ang="0">
                <a:pos x="48" y="69"/>
              </a:cxn>
              <a:cxn ang="0">
                <a:pos x="77" y="23"/>
              </a:cxn>
              <a:cxn ang="0">
                <a:pos x="110" y="16"/>
              </a:cxn>
              <a:cxn ang="0">
                <a:pos x="97" y="3"/>
              </a:cxn>
              <a:cxn ang="0">
                <a:pos x="74" y="9"/>
              </a:cxn>
            </a:cxnLst>
            <a:rect l="0" t="0" r="r" b="b"/>
            <a:pathLst>
              <a:path w="117" h="132">
                <a:moveTo>
                  <a:pt x="74" y="9"/>
                </a:moveTo>
                <a:cubicBezTo>
                  <a:pt x="65" y="13"/>
                  <a:pt x="16" y="30"/>
                  <a:pt x="12" y="95"/>
                </a:cubicBezTo>
                <a:cubicBezTo>
                  <a:pt x="7" y="120"/>
                  <a:pt x="3" y="127"/>
                  <a:pt x="0" y="132"/>
                </a:cubicBezTo>
                <a:cubicBezTo>
                  <a:pt x="10" y="125"/>
                  <a:pt x="56" y="101"/>
                  <a:pt x="48" y="69"/>
                </a:cubicBezTo>
                <a:cubicBezTo>
                  <a:pt x="43" y="52"/>
                  <a:pt x="40" y="36"/>
                  <a:pt x="77" y="23"/>
                </a:cubicBezTo>
                <a:cubicBezTo>
                  <a:pt x="100" y="17"/>
                  <a:pt x="95" y="42"/>
                  <a:pt x="110" y="16"/>
                </a:cubicBezTo>
                <a:cubicBezTo>
                  <a:pt x="116" y="3"/>
                  <a:pt x="117" y="0"/>
                  <a:pt x="97" y="3"/>
                </a:cubicBezTo>
                <a:cubicBezTo>
                  <a:pt x="81" y="7"/>
                  <a:pt x="78" y="7"/>
                  <a:pt x="7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4" name="Freeform 480"/>
          <p:cNvSpPr>
            <a:spLocks/>
          </p:cNvSpPr>
          <p:nvPr/>
        </p:nvSpPr>
        <p:spPr bwMode="auto">
          <a:xfrm>
            <a:off x="1658938" y="4756151"/>
            <a:ext cx="50800" cy="49213"/>
          </a:xfrm>
          <a:custGeom>
            <a:avLst/>
            <a:gdLst/>
            <a:ahLst/>
            <a:cxnLst>
              <a:cxn ang="0">
                <a:pos x="46" y="40"/>
              </a:cxn>
              <a:cxn ang="0">
                <a:pos x="0" y="5"/>
              </a:cxn>
              <a:cxn ang="0">
                <a:pos x="46" y="40"/>
              </a:cxn>
            </a:cxnLst>
            <a:rect l="0" t="0" r="r" b="b"/>
            <a:pathLst>
              <a:path w="46" h="44">
                <a:moveTo>
                  <a:pt x="46" y="40"/>
                </a:moveTo>
                <a:cubicBezTo>
                  <a:pt x="46" y="44"/>
                  <a:pt x="37" y="10"/>
                  <a:pt x="0" y="5"/>
                </a:cubicBezTo>
                <a:cubicBezTo>
                  <a:pt x="12" y="0"/>
                  <a:pt x="46" y="0"/>
                  <a:pt x="46" y="4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5" name="Freeform 481"/>
          <p:cNvSpPr>
            <a:spLocks/>
          </p:cNvSpPr>
          <p:nvPr/>
        </p:nvSpPr>
        <p:spPr bwMode="auto">
          <a:xfrm>
            <a:off x="1838326" y="4495801"/>
            <a:ext cx="328613" cy="434975"/>
          </a:xfrm>
          <a:custGeom>
            <a:avLst/>
            <a:gdLst/>
            <a:ahLst/>
            <a:cxnLst>
              <a:cxn ang="0">
                <a:pos x="219" y="57"/>
              </a:cxn>
              <a:cxn ang="0">
                <a:pos x="134" y="145"/>
              </a:cxn>
              <a:cxn ang="0">
                <a:pos x="115" y="207"/>
              </a:cxn>
              <a:cxn ang="0">
                <a:pos x="115" y="207"/>
              </a:cxn>
              <a:cxn ang="0">
                <a:pos x="113" y="211"/>
              </a:cxn>
              <a:cxn ang="0">
                <a:pos x="114" y="207"/>
              </a:cxn>
              <a:cxn ang="0">
                <a:pos x="114" y="207"/>
              </a:cxn>
              <a:cxn ang="0">
                <a:pos x="127" y="144"/>
              </a:cxn>
              <a:cxn ang="0">
                <a:pos x="94" y="27"/>
              </a:cxn>
              <a:cxn ang="0">
                <a:pos x="6" y="48"/>
              </a:cxn>
              <a:cxn ang="0">
                <a:pos x="19" y="101"/>
              </a:cxn>
              <a:cxn ang="0">
                <a:pos x="69" y="106"/>
              </a:cxn>
              <a:cxn ang="0">
                <a:pos x="76" y="52"/>
              </a:cxn>
              <a:cxn ang="0">
                <a:pos x="52" y="81"/>
              </a:cxn>
              <a:cxn ang="0">
                <a:pos x="17" y="91"/>
              </a:cxn>
              <a:cxn ang="0">
                <a:pos x="32" y="26"/>
              </a:cxn>
              <a:cxn ang="0">
                <a:pos x="113" y="65"/>
              </a:cxn>
              <a:cxn ang="0">
                <a:pos x="114" y="183"/>
              </a:cxn>
              <a:cxn ang="0">
                <a:pos x="105" y="218"/>
              </a:cxn>
              <a:cxn ang="0">
                <a:pos x="104" y="219"/>
              </a:cxn>
              <a:cxn ang="0">
                <a:pos x="82" y="222"/>
              </a:cxn>
              <a:cxn ang="0">
                <a:pos x="88" y="244"/>
              </a:cxn>
              <a:cxn ang="0">
                <a:pos x="77" y="279"/>
              </a:cxn>
              <a:cxn ang="0">
                <a:pos x="74" y="300"/>
              </a:cxn>
              <a:cxn ang="0">
                <a:pos x="70" y="369"/>
              </a:cxn>
              <a:cxn ang="0">
                <a:pos x="107" y="308"/>
              </a:cxn>
              <a:cxn ang="0">
                <a:pos x="113" y="288"/>
              </a:cxn>
              <a:cxn ang="0">
                <a:pos x="121" y="252"/>
              </a:cxn>
              <a:cxn ang="0">
                <a:pos x="136" y="235"/>
              </a:cxn>
              <a:cxn ang="0">
                <a:pos x="118" y="223"/>
              </a:cxn>
              <a:cxn ang="0">
                <a:pos x="118" y="220"/>
              </a:cxn>
              <a:cxn ang="0">
                <a:pos x="126" y="185"/>
              </a:cxn>
              <a:cxn ang="0">
                <a:pos x="184" y="82"/>
              </a:cxn>
              <a:cxn ang="0">
                <a:pos x="274" y="84"/>
              </a:cxn>
              <a:cxn ang="0">
                <a:pos x="256" y="148"/>
              </a:cxn>
              <a:cxn ang="0">
                <a:pos x="230" y="124"/>
              </a:cxn>
              <a:cxn ang="0">
                <a:pos x="222" y="88"/>
              </a:cxn>
              <a:cxn ang="0">
                <a:pos x="203" y="137"/>
              </a:cxn>
              <a:cxn ang="0">
                <a:pos x="250" y="156"/>
              </a:cxn>
              <a:cxn ang="0">
                <a:pos x="287" y="116"/>
              </a:cxn>
              <a:cxn ang="0">
                <a:pos x="219" y="57"/>
              </a:cxn>
            </a:cxnLst>
            <a:rect l="0" t="0" r="r" b="b"/>
            <a:pathLst>
              <a:path w="297" h="393">
                <a:moveTo>
                  <a:pt x="219" y="57"/>
                </a:moveTo>
                <a:cubicBezTo>
                  <a:pt x="190" y="59"/>
                  <a:pt x="156" y="79"/>
                  <a:pt x="134" y="145"/>
                </a:cubicBezTo>
                <a:cubicBezTo>
                  <a:pt x="126" y="169"/>
                  <a:pt x="118" y="197"/>
                  <a:pt x="115" y="207"/>
                </a:cubicBezTo>
                <a:cubicBezTo>
                  <a:pt x="115" y="207"/>
                  <a:pt x="115" y="207"/>
                  <a:pt x="115" y="207"/>
                </a:cubicBezTo>
                <a:cubicBezTo>
                  <a:pt x="114" y="210"/>
                  <a:pt x="114" y="211"/>
                  <a:pt x="113" y="211"/>
                </a:cubicBezTo>
                <a:cubicBezTo>
                  <a:pt x="113" y="211"/>
                  <a:pt x="113" y="210"/>
                  <a:pt x="114" y="207"/>
                </a:cubicBezTo>
                <a:cubicBezTo>
                  <a:pt x="114" y="207"/>
                  <a:pt x="114" y="207"/>
                  <a:pt x="114" y="207"/>
                </a:cubicBezTo>
                <a:cubicBezTo>
                  <a:pt x="116" y="196"/>
                  <a:pt x="122" y="168"/>
                  <a:pt x="127" y="144"/>
                </a:cubicBezTo>
                <a:cubicBezTo>
                  <a:pt x="139" y="76"/>
                  <a:pt x="118" y="42"/>
                  <a:pt x="94" y="27"/>
                </a:cubicBezTo>
                <a:cubicBezTo>
                  <a:pt x="52" y="0"/>
                  <a:pt x="12" y="15"/>
                  <a:pt x="6" y="48"/>
                </a:cubicBezTo>
                <a:cubicBezTo>
                  <a:pt x="0" y="80"/>
                  <a:pt x="11" y="93"/>
                  <a:pt x="19" y="101"/>
                </a:cubicBezTo>
                <a:cubicBezTo>
                  <a:pt x="39" y="117"/>
                  <a:pt x="61" y="112"/>
                  <a:pt x="69" y="106"/>
                </a:cubicBezTo>
                <a:cubicBezTo>
                  <a:pt x="92" y="89"/>
                  <a:pt x="86" y="58"/>
                  <a:pt x="76" y="52"/>
                </a:cubicBezTo>
                <a:cubicBezTo>
                  <a:pt x="65" y="47"/>
                  <a:pt x="61" y="57"/>
                  <a:pt x="52" y="81"/>
                </a:cubicBezTo>
                <a:cubicBezTo>
                  <a:pt x="42" y="113"/>
                  <a:pt x="23" y="98"/>
                  <a:pt x="17" y="91"/>
                </a:cubicBezTo>
                <a:cubicBezTo>
                  <a:pt x="0" y="67"/>
                  <a:pt x="12" y="35"/>
                  <a:pt x="32" y="26"/>
                </a:cubicBezTo>
                <a:cubicBezTo>
                  <a:pt x="75" y="10"/>
                  <a:pt x="105" y="50"/>
                  <a:pt x="113" y="65"/>
                </a:cubicBezTo>
                <a:cubicBezTo>
                  <a:pt x="133" y="105"/>
                  <a:pt x="118" y="166"/>
                  <a:pt x="114" y="183"/>
                </a:cubicBezTo>
                <a:cubicBezTo>
                  <a:pt x="112" y="198"/>
                  <a:pt x="108" y="211"/>
                  <a:pt x="105" y="218"/>
                </a:cubicBezTo>
                <a:cubicBezTo>
                  <a:pt x="104" y="219"/>
                  <a:pt x="104" y="219"/>
                  <a:pt x="104" y="219"/>
                </a:cubicBezTo>
                <a:cubicBezTo>
                  <a:pt x="98" y="214"/>
                  <a:pt x="86" y="213"/>
                  <a:pt x="82" y="222"/>
                </a:cubicBezTo>
                <a:cubicBezTo>
                  <a:pt x="75" y="236"/>
                  <a:pt x="88" y="244"/>
                  <a:pt x="88" y="244"/>
                </a:cubicBezTo>
                <a:cubicBezTo>
                  <a:pt x="80" y="248"/>
                  <a:pt x="70" y="261"/>
                  <a:pt x="77" y="279"/>
                </a:cubicBezTo>
                <a:cubicBezTo>
                  <a:pt x="72" y="283"/>
                  <a:pt x="69" y="291"/>
                  <a:pt x="74" y="300"/>
                </a:cubicBezTo>
                <a:cubicBezTo>
                  <a:pt x="72" y="304"/>
                  <a:pt x="64" y="336"/>
                  <a:pt x="70" y="369"/>
                </a:cubicBezTo>
                <a:cubicBezTo>
                  <a:pt x="76" y="393"/>
                  <a:pt x="107" y="311"/>
                  <a:pt x="107" y="308"/>
                </a:cubicBezTo>
                <a:cubicBezTo>
                  <a:pt x="114" y="302"/>
                  <a:pt x="116" y="293"/>
                  <a:pt x="113" y="288"/>
                </a:cubicBezTo>
                <a:cubicBezTo>
                  <a:pt x="128" y="275"/>
                  <a:pt x="125" y="259"/>
                  <a:pt x="121" y="252"/>
                </a:cubicBezTo>
                <a:cubicBezTo>
                  <a:pt x="121" y="252"/>
                  <a:pt x="136" y="251"/>
                  <a:pt x="136" y="235"/>
                </a:cubicBezTo>
                <a:cubicBezTo>
                  <a:pt x="137" y="226"/>
                  <a:pt x="126" y="221"/>
                  <a:pt x="118" y="223"/>
                </a:cubicBezTo>
                <a:cubicBezTo>
                  <a:pt x="118" y="222"/>
                  <a:pt x="118" y="221"/>
                  <a:pt x="118" y="220"/>
                </a:cubicBezTo>
                <a:cubicBezTo>
                  <a:pt x="119" y="213"/>
                  <a:pt x="122" y="199"/>
                  <a:pt x="126" y="185"/>
                </a:cubicBezTo>
                <a:cubicBezTo>
                  <a:pt x="131" y="168"/>
                  <a:pt x="147" y="108"/>
                  <a:pt x="184" y="82"/>
                </a:cubicBezTo>
                <a:cubicBezTo>
                  <a:pt x="199" y="72"/>
                  <a:pt x="244" y="51"/>
                  <a:pt x="274" y="84"/>
                </a:cubicBezTo>
                <a:cubicBezTo>
                  <a:pt x="288" y="101"/>
                  <a:pt x="283" y="136"/>
                  <a:pt x="256" y="148"/>
                </a:cubicBezTo>
                <a:cubicBezTo>
                  <a:pt x="248" y="152"/>
                  <a:pt x="223" y="156"/>
                  <a:pt x="230" y="124"/>
                </a:cubicBezTo>
                <a:cubicBezTo>
                  <a:pt x="234" y="99"/>
                  <a:pt x="235" y="88"/>
                  <a:pt x="222" y="88"/>
                </a:cubicBezTo>
                <a:cubicBezTo>
                  <a:pt x="211" y="87"/>
                  <a:pt x="191" y="112"/>
                  <a:pt x="203" y="137"/>
                </a:cubicBezTo>
                <a:cubicBezTo>
                  <a:pt x="207" y="146"/>
                  <a:pt x="225" y="161"/>
                  <a:pt x="250" y="156"/>
                </a:cubicBezTo>
                <a:cubicBezTo>
                  <a:pt x="260" y="153"/>
                  <a:pt x="277" y="147"/>
                  <a:pt x="287" y="116"/>
                </a:cubicBezTo>
                <a:cubicBezTo>
                  <a:pt x="297" y="84"/>
                  <a:pt x="269" y="53"/>
                  <a:pt x="219" y="5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6" name="Freeform 482"/>
          <p:cNvSpPr>
            <a:spLocks/>
          </p:cNvSpPr>
          <p:nvPr/>
        </p:nvSpPr>
        <p:spPr bwMode="auto">
          <a:xfrm>
            <a:off x="1973263" y="4748213"/>
            <a:ext cx="11113" cy="15875"/>
          </a:xfrm>
          <a:custGeom>
            <a:avLst/>
            <a:gdLst/>
            <a:ahLst/>
            <a:cxnLst>
              <a:cxn ang="0">
                <a:pos x="9" y="8"/>
              </a:cxn>
              <a:cxn ang="0">
                <a:pos x="3" y="14"/>
              </a:cxn>
              <a:cxn ang="0">
                <a:pos x="1" y="6"/>
              </a:cxn>
              <a:cxn ang="0">
                <a:pos x="7" y="1"/>
              </a:cxn>
              <a:cxn ang="0">
                <a:pos x="9" y="8"/>
              </a:cxn>
            </a:cxnLst>
            <a:rect l="0" t="0" r="r" b="b"/>
            <a:pathLst>
              <a:path w="10" h="15">
                <a:moveTo>
                  <a:pt x="9" y="8"/>
                </a:moveTo>
                <a:cubicBezTo>
                  <a:pt x="8" y="12"/>
                  <a:pt x="6" y="15"/>
                  <a:pt x="3" y="14"/>
                </a:cubicBezTo>
                <a:cubicBezTo>
                  <a:pt x="1" y="14"/>
                  <a:pt x="0" y="10"/>
                  <a:pt x="1" y="6"/>
                </a:cubicBezTo>
                <a:cubicBezTo>
                  <a:pt x="2" y="3"/>
                  <a:pt x="4" y="0"/>
                  <a:pt x="7" y="1"/>
                </a:cubicBezTo>
                <a:cubicBezTo>
                  <a:pt x="9" y="1"/>
                  <a:pt x="10" y="5"/>
                  <a:pt x="9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7" name="Freeform 483"/>
          <p:cNvSpPr>
            <a:spLocks/>
          </p:cNvSpPr>
          <p:nvPr/>
        </p:nvSpPr>
        <p:spPr bwMode="auto">
          <a:xfrm>
            <a:off x="1933576" y="4738688"/>
            <a:ext cx="11113" cy="15875"/>
          </a:xfrm>
          <a:custGeom>
            <a:avLst/>
            <a:gdLst/>
            <a:ahLst/>
            <a:cxnLst>
              <a:cxn ang="0">
                <a:pos x="9" y="9"/>
              </a:cxn>
              <a:cxn ang="0">
                <a:pos x="3" y="15"/>
              </a:cxn>
              <a:cxn ang="0">
                <a:pos x="1" y="7"/>
              </a:cxn>
              <a:cxn ang="0">
                <a:pos x="7" y="1"/>
              </a:cxn>
              <a:cxn ang="0">
                <a:pos x="9" y="9"/>
              </a:cxn>
            </a:cxnLst>
            <a:rect l="0" t="0" r="r" b="b"/>
            <a:pathLst>
              <a:path w="10" h="15">
                <a:moveTo>
                  <a:pt x="9" y="9"/>
                </a:moveTo>
                <a:cubicBezTo>
                  <a:pt x="8" y="13"/>
                  <a:pt x="6" y="15"/>
                  <a:pt x="3" y="15"/>
                </a:cubicBezTo>
                <a:cubicBezTo>
                  <a:pt x="1" y="14"/>
                  <a:pt x="0" y="10"/>
                  <a:pt x="1" y="7"/>
                </a:cubicBezTo>
                <a:cubicBezTo>
                  <a:pt x="2" y="3"/>
                  <a:pt x="4" y="0"/>
                  <a:pt x="7" y="1"/>
                </a:cubicBezTo>
                <a:cubicBezTo>
                  <a:pt x="9" y="1"/>
                  <a:pt x="10" y="5"/>
                  <a:pt x="9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8" name="Freeform 484"/>
          <p:cNvSpPr>
            <a:spLocks/>
          </p:cNvSpPr>
          <p:nvPr/>
        </p:nvSpPr>
        <p:spPr bwMode="auto">
          <a:xfrm>
            <a:off x="3044826" y="4384676"/>
            <a:ext cx="25400" cy="33338"/>
          </a:xfrm>
          <a:custGeom>
            <a:avLst/>
            <a:gdLst/>
            <a:ahLst/>
            <a:cxnLst>
              <a:cxn ang="0">
                <a:pos x="19" y="11"/>
              </a:cxn>
              <a:cxn ang="0">
                <a:pos x="20" y="1"/>
              </a:cxn>
              <a:cxn ang="0">
                <a:pos x="20" y="1"/>
              </a:cxn>
              <a:cxn ang="0">
                <a:pos x="15" y="0"/>
              </a:cxn>
              <a:cxn ang="0">
                <a:pos x="0" y="16"/>
              </a:cxn>
              <a:cxn ang="0">
                <a:pos x="9" y="30"/>
              </a:cxn>
              <a:cxn ang="0">
                <a:pos x="19" y="11"/>
              </a:cxn>
            </a:cxnLst>
            <a:rect l="0" t="0" r="r" b="b"/>
            <a:pathLst>
              <a:path w="24" h="30">
                <a:moveTo>
                  <a:pt x="19" y="11"/>
                </a:moveTo>
                <a:cubicBezTo>
                  <a:pt x="24" y="5"/>
                  <a:pt x="20" y="1"/>
                  <a:pt x="20" y="1"/>
                </a:cubicBezTo>
                <a:cubicBezTo>
                  <a:pt x="20" y="1"/>
                  <a:pt x="20" y="1"/>
                  <a:pt x="20" y="1"/>
                </a:cubicBezTo>
                <a:cubicBezTo>
                  <a:pt x="19" y="0"/>
                  <a:pt x="17" y="0"/>
                  <a:pt x="15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2"/>
                  <a:pt x="4" y="27"/>
                  <a:pt x="9" y="30"/>
                </a:cubicBezTo>
                <a:cubicBezTo>
                  <a:pt x="8" y="22"/>
                  <a:pt x="16" y="15"/>
                  <a:pt x="19" y="11"/>
                </a:cubicBezTo>
                <a:close/>
              </a:path>
            </a:pathLst>
          </a:custGeom>
          <a:solidFill>
            <a:srgbClr val="43444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29" name="Freeform 485"/>
          <p:cNvSpPr>
            <a:spLocks/>
          </p:cNvSpPr>
          <p:nvPr/>
        </p:nvSpPr>
        <p:spPr bwMode="auto">
          <a:xfrm>
            <a:off x="3089276" y="4386263"/>
            <a:ext cx="25400" cy="30163"/>
          </a:xfrm>
          <a:custGeom>
            <a:avLst/>
            <a:gdLst/>
            <a:ahLst/>
            <a:cxnLst>
              <a:cxn ang="0">
                <a:pos x="4" y="10"/>
              </a:cxn>
              <a:cxn ang="0">
                <a:pos x="14" y="28"/>
              </a:cxn>
              <a:cxn ang="0">
                <a:pos x="22" y="15"/>
              </a:cxn>
              <a:cxn ang="0">
                <a:pos x="7" y="0"/>
              </a:cxn>
              <a:cxn ang="0">
                <a:pos x="3" y="0"/>
              </a:cxn>
              <a:cxn ang="0">
                <a:pos x="3" y="0"/>
              </a:cxn>
              <a:cxn ang="0">
                <a:pos x="4" y="10"/>
              </a:cxn>
            </a:cxnLst>
            <a:rect l="0" t="0" r="r" b="b"/>
            <a:pathLst>
              <a:path w="22" h="28">
                <a:moveTo>
                  <a:pt x="4" y="10"/>
                </a:moveTo>
                <a:cubicBezTo>
                  <a:pt x="7" y="13"/>
                  <a:pt x="15" y="21"/>
                  <a:pt x="14" y="28"/>
                </a:cubicBezTo>
                <a:cubicBezTo>
                  <a:pt x="19" y="26"/>
                  <a:pt x="22" y="21"/>
                  <a:pt x="22" y="15"/>
                </a:cubicBezTo>
                <a:cubicBezTo>
                  <a:pt x="22" y="6"/>
                  <a:pt x="15" y="0"/>
                  <a:pt x="7" y="0"/>
                </a:cubicBezTo>
                <a:cubicBezTo>
                  <a:pt x="5" y="0"/>
                  <a:pt x="4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4"/>
                  <a:pt x="4" y="10"/>
                </a:cubicBezTo>
                <a:close/>
              </a:path>
            </a:pathLst>
          </a:custGeom>
          <a:solidFill>
            <a:srgbClr val="43444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0" name="Freeform 486"/>
          <p:cNvSpPr>
            <a:spLocks/>
          </p:cNvSpPr>
          <p:nvPr/>
        </p:nvSpPr>
        <p:spPr bwMode="auto">
          <a:xfrm>
            <a:off x="3375026" y="487521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1" name="Freeform 487"/>
          <p:cNvSpPr>
            <a:spLocks/>
          </p:cNvSpPr>
          <p:nvPr/>
        </p:nvSpPr>
        <p:spPr bwMode="auto">
          <a:xfrm>
            <a:off x="3373438" y="487680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2" name="Freeform 488"/>
          <p:cNvSpPr>
            <a:spLocks/>
          </p:cNvSpPr>
          <p:nvPr/>
        </p:nvSpPr>
        <p:spPr bwMode="auto">
          <a:xfrm>
            <a:off x="3373438" y="488156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3" name="Freeform 489"/>
          <p:cNvSpPr>
            <a:spLocks/>
          </p:cNvSpPr>
          <p:nvPr/>
        </p:nvSpPr>
        <p:spPr bwMode="auto">
          <a:xfrm>
            <a:off x="3373438" y="487838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2"/>
              </a:cxn>
              <a:cxn ang="0">
                <a:pos x="1" y="0"/>
              </a:cxn>
            </a:cxnLst>
            <a:rect l="0" t="0" r="r" b="b"/>
            <a:pathLst>
              <a:path w="1" h="2">
                <a:moveTo>
                  <a:pt x="1" y="0"/>
                </a:moveTo>
                <a:cubicBezTo>
                  <a:pt x="1" y="1"/>
                  <a:pt x="1" y="2"/>
                  <a:pt x="0" y="2"/>
                </a:cubicBezTo>
                <a:cubicBezTo>
                  <a:pt x="1" y="2"/>
                  <a:pt x="1" y="1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4" name="Freeform 490"/>
          <p:cNvSpPr>
            <a:spLocks/>
          </p:cNvSpPr>
          <p:nvPr/>
        </p:nvSpPr>
        <p:spPr bwMode="auto">
          <a:xfrm>
            <a:off x="3375026" y="487521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5" name="Freeform 491"/>
          <p:cNvSpPr>
            <a:spLocks/>
          </p:cNvSpPr>
          <p:nvPr/>
        </p:nvSpPr>
        <p:spPr bwMode="auto">
          <a:xfrm>
            <a:off x="3379788" y="486886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6" name="Freeform 492"/>
          <p:cNvSpPr>
            <a:spLocks/>
          </p:cNvSpPr>
          <p:nvPr/>
        </p:nvSpPr>
        <p:spPr bwMode="auto">
          <a:xfrm>
            <a:off x="3376613" y="487362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7" name="Freeform 493"/>
          <p:cNvSpPr>
            <a:spLocks/>
          </p:cNvSpPr>
          <p:nvPr/>
        </p:nvSpPr>
        <p:spPr bwMode="auto">
          <a:xfrm>
            <a:off x="3373438" y="488156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0"/>
                  <a:pt x="0" y="1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8" name="Freeform 494"/>
          <p:cNvSpPr>
            <a:spLocks/>
          </p:cNvSpPr>
          <p:nvPr/>
        </p:nvSpPr>
        <p:spPr bwMode="auto">
          <a:xfrm>
            <a:off x="3381376" y="486886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39" name="Freeform 495"/>
          <p:cNvSpPr>
            <a:spLocks/>
          </p:cNvSpPr>
          <p:nvPr/>
        </p:nvSpPr>
        <p:spPr bwMode="auto">
          <a:xfrm>
            <a:off x="3378201" y="48720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0" name="Freeform 496"/>
          <p:cNvSpPr>
            <a:spLocks/>
          </p:cNvSpPr>
          <p:nvPr/>
        </p:nvSpPr>
        <p:spPr bwMode="auto">
          <a:xfrm>
            <a:off x="3378201" y="487045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0" y="1"/>
                </a:cubicBez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1" name="Freeform 497"/>
          <p:cNvSpPr>
            <a:spLocks/>
          </p:cNvSpPr>
          <p:nvPr/>
        </p:nvSpPr>
        <p:spPr bwMode="auto">
          <a:xfrm>
            <a:off x="3336926" y="492283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2" name="Freeform 498"/>
          <p:cNvSpPr>
            <a:spLocks/>
          </p:cNvSpPr>
          <p:nvPr/>
        </p:nvSpPr>
        <p:spPr bwMode="auto">
          <a:xfrm>
            <a:off x="3317876" y="494347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3" name="Freeform 499"/>
          <p:cNvSpPr>
            <a:spLocks/>
          </p:cNvSpPr>
          <p:nvPr/>
        </p:nvSpPr>
        <p:spPr bwMode="auto">
          <a:xfrm>
            <a:off x="3319463" y="494030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4" name="Freeform 500"/>
          <p:cNvSpPr>
            <a:spLocks/>
          </p:cNvSpPr>
          <p:nvPr/>
        </p:nvSpPr>
        <p:spPr bwMode="auto">
          <a:xfrm>
            <a:off x="3319463" y="494188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5" name="Freeform 501"/>
          <p:cNvSpPr>
            <a:spLocks/>
          </p:cNvSpPr>
          <p:nvPr/>
        </p:nvSpPr>
        <p:spPr bwMode="auto">
          <a:xfrm>
            <a:off x="3255963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6" name="Freeform 502"/>
          <p:cNvSpPr>
            <a:spLocks/>
          </p:cNvSpPr>
          <p:nvPr/>
        </p:nvSpPr>
        <p:spPr bwMode="auto">
          <a:xfrm>
            <a:off x="3252788" y="497205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7" name="Freeform 503"/>
          <p:cNvSpPr>
            <a:spLocks/>
          </p:cNvSpPr>
          <p:nvPr/>
        </p:nvSpPr>
        <p:spPr bwMode="auto">
          <a:xfrm>
            <a:off x="3332163" y="492601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8" name="Freeform 504"/>
          <p:cNvSpPr>
            <a:spLocks/>
          </p:cNvSpPr>
          <p:nvPr/>
        </p:nvSpPr>
        <p:spPr bwMode="auto">
          <a:xfrm>
            <a:off x="3336926" y="49228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49" name="Freeform 505"/>
          <p:cNvSpPr>
            <a:spLocks/>
          </p:cNvSpPr>
          <p:nvPr/>
        </p:nvSpPr>
        <p:spPr bwMode="auto">
          <a:xfrm>
            <a:off x="3330576" y="492918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0" name="Freeform 506"/>
          <p:cNvSpPr>
            <a:spLocks/>
          </p:cNvSpPr>
          <p:nvPr/>
        </p:nvSpPr>
        <p:spPr bwMode="auto">
          <a:xfrm>
            <a:off x="3324226" y="49339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1" name="Freeform 507"/>
          <p:cNvSpPr>
            <a:spLocks/>
          </p:cNvSpPr>
          <p:nvPr/>
        </p:nvSpPr>
        <p:spPr bwMode="auto">
          <a:xfrm>
            <a:off x="3322638" y="493712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2" name="Freeform 508"/>
          <p:cNvSpPr>
            <a:spLocks/>
          </p:cNvSpPr>
          <p:nvPr/>
        </p:nvSpPr>
        <p:spPr bwMode="auto">
          <a:xfrm>
            <a:off x="3325813" y="493236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3" name="Freeform 509"/>
          <p:cNvSpPr>
            <a:spLocks/>
          </p:cNvSpPr>
          <p:nvPr/>
        </p:nvSpPr>
        <p:spPr bwMode="auto">
          <a:xfrm>
            <a:off x="3665538" y="471963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4" name="Freeform 510"/>
          <p:cNvSpPr>
            <a:spLocks/>
          </p:cNvSpPr>
          <p:nvPr/>
        </p:nvSpPr>
        <p:spPr bwMode="auto">
          <a:xfrm>
            <a:off x="3678238" y="471328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5" name="Freeform 511"/>
          <p:cNvSpPr>
            <a:spLocks/>
          </p:cNvSpPr>
          <p:nvPr/>
        </p:nvSpPr>
        <p:spPr bwMode="auto">
          <a:xfrm>
            <a:off x="3667126" y="4718051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6" name="Freeform 512"/>
          <p:cNvSpPr>
            <a:spLocks/>
          </p:cNvSpPr>
          <p:nvPr/>
        </p:nvSpPr>
        <p:spPr bwMode="auto">
          <a:xfrm>
            <a:off x="3662363" y="4721226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1" y="0"/>
                  <a:pt x="0" y="1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7" name="Freeform 513"/>
          <p:cNvSpPr>
            <a:spLocks/>
          </p:cNvSpPr>
          <p:nvPr/>
        </p:nvSpPr>
        <p:spPr bwMode="auto">
          <a:xfrm>
            <a:off x="3381376" y="486727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"/>
              </a:cxn>
              <a:cxn ang="0">
                <a:pos x="0" y="0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8" name="Freeform 514"/>
          <p:cNvSpPr>
            <a:spLocks/>
          </p:cNvSpPr>
          <p:nvPr/>
        </p:nvSpPr>
        <p:spPr bwMode="auto">
          <a:xfrm>
            <a:off x="3633788" y="473233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59" name="Freeform 515"/>
          <p:cNvSpPr>
            <a:spLocks/>
          </p:cNvSpPr>
          <p:nvPr/>
        </p:nvSpPr>
        <p:spPr bwMode="auto">
          <a:xfrm>
            <a:off x="3630613" y="4732338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1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0" name="Freeform 516"/>
          <p:cNvSpPr>
            <a:spLocks/>
          </p:cNvSpPr>
          <p:nvPr/>
        </p:nvSpPr>
        <p:spPr bwMode="auto">
          <a:xfrm>
            <a:off x="3700463" y="469900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1" name="Freeform 517"/>
          <p:cNvSpPr>
            <a:spLocks/>
          </p:cNvSpPr>
          <p:nvPr/>
        </p:nvSpPr>
        <p:spPr bwMode="auto">
          <a:xfrm>
            <a:off x="3670301" y="4716463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2" name="Freeform 518"/>
          <p:cNvSpPr>
            <a:spLocks/>
          </p:cNvSpPr>
          <p:nvPr/>
        </p:nvSpPr>
        <p:spPr bwMode="auto">
          <a:xfrm>
            <a:off x="3675063" y="471487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3" name="Freeform 519"/>
          <p:cNvSpPr>
            <a:spLocks/>
          </p:cNvSpPr>
          <p:nvPr/>
        </p:nvSpPr>
        <p:spPr bwMode="auto">
          <a:xfrm>
            <a:off x="3679826" y="471328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4" name="Freeform 520"/>
          <p:cNvSpPr>
            <a:spLocks/>
          </p:cNvSpPr>
          <p:nvPr/>
        </p:nvSpPr>
        <p:spPr bwMode="auto">
          <a:xfrm>
            <a:off x="3697288" y="470217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5" name="Freeform 521"/>
          <p:cNvSpPr>
            <a:spLocks/>
          </p:cNvSpPr>
          <p:nvPr/>
        </p:nvSpPr>
        <p:spPr bwMode="auto">
          <a:xfrm>
            <a:off x="3673476" y="47164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6" name="Freeform 522"/>
          <p:cNvSpPr>
            <a:spLocks/>
          </p:cNvSpPr>
          <p:nvPr/>
        </p:nvSpPr>
        <p:spPr bwMode="auto">
          <a:xfrm>
            <a:off x="3627438" y="4732338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0"/>
                  <a:pt x="1" y="1"/>
                  <a:pt x="0" y="1"/>
                </a:cubicBezTo>
                <a:cubicBezTo>
                  <a:pt x="1" y="1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7" name="Freeform 523"/>
          <p:cNvSpPr>
            <a:spLocks/>
          </p:cNvSpPr>
          <p:nvPr/>
        </p:nvSpPr>
        <p:spPr bwMode="auto">
          <a:xfrm>
            <a:off x="3705226" y="4694238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1" y="1"/>
                  <a:pt x="1" y="1"/>
                  <a:pt x="0" y="2"/>
                </a:cubicBezTo>
                <a:cubicBezTo>
                  <a:pt x="1" y="1"/>
                  <a:pt x="1" y="1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8" name="Freeform 524"/>
          <p:cNvSpPr>
            <a:spLocks/>
          </p:cNvSpPr>
          <p:nvPr/>
        </p:nvSpPr>
        <p:spPr bwMode="auto">
          <a:xfrm>
            <a:off x="3249613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69" name="Freeform 525"/>
          <p:cNvSpPr>
            <a:spLocks/>
          </p:cNvSpPr>
          <p:nvPr/>
        </p:nvSpPr>
        <p:spPr bwMode="auto">
          <a:xfrm>
            <a:off x="3386138" y="486410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0" name="Freeform 526"/>
          <p:cNvSpPr>
            <a:spLocks/>
          </p:cNvSpPr>
          <p:nvPr/>
        </p:nvSpPr>
        <p:spPr bwMode="auto">
          <a:xfrm>
            <a:off x="3382963" y="486727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1" name="Freeform 527"/>
          <p:cNvSpPr>
            <a:spLocks/>
          </p:cNvSpPr>
          <p:nvPr/>
        </p:nvSpPr>
        <p:spPr bwMode="auto">
          <a:xfrm>
            <a:off x="3706813" y="4691063"/>
            <a:ext cx="3175" cy="31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2"/>
              </a:cxn>
              <a:cxn ang="0">
                <a:pos x="2" y="0"/>
              </a:cxn>
            </a:cxnLst>
            <a:rect l="0" t="0" r="r" b="b"/>
            <a:pathLst>
              <a:path w="2" h="2">
                <a:moveTo>
                  <a:pt x="2" y="0"/>
                </a:moveTo>
                <a:cubicBezTo>
                  <a:pt x="1" y="1"/>
                  <a:pt x="0" y="2"/>
                  <a:pt x="0" y="2"/>
                </a:cubicBezTo>
                <a:cubicBezTo>
                  <a:pt x="0" y="2"/>
                  <a:pt x="1" y="1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2" name="Freeform 528"/>
          <p:cNvSpPr>
            <a:spLocks/>
          </p:cNvSpPr>
          <p:nvPr/>
        </p:nvSpPr>
        <p:spPr bwMode="auto">
          <a:xfrm>
            <a:off x="3392488" y="48593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3" name="Freeform 529"/>
          <p:cNvSpPr>
            <a:spLocks/>
          </p:cNvSpPr>
          <p:nvPr/>
        </p:nvSpPr>
        <p:spPr bwMode="auto">
          <a:xfrm>
            <a:off x="3702051" y="469900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0"/>
                  <a:pt x="0" y="1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4" name="Freeform 530"/>
          <p:cNvSpPr>
            <a:spLocks/>
          </p:cNvSpPr>
          <p:nvPr/>
        </p:nvSpPr>
        <p:spPr bwMode="auto">
          <a:xfrm>
            <a:off x="3390901" y="486092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5" name="Freeform 531"/>
          <p:cNvSpPr>
            <a:spLocks/>
          </p:cNvSpPr>
          <p:nvPr/>
        </p:nvSpPr>
        <p:spPr bwMode="auto">
          <a:xfrm>
            <a:off x="3395663" y="48593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6" name="Freeform 532"/>
          <p:cNvSpPr>
            <a:spLocks/>
          </p:cNvSpPr>
          <p:nvPr/>
        </p:nvSpPr>
        <p:spPr bwMode="auto">
          <a:xfrm>
            <a:off x="3395663" y="479742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1"/>
                  <a:pt x="0" y="1"/>
                  <a:pt x="0" y="1"/>
                </a:cubicBez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7" name="Freeform 533"/>
          <p:cNvSpPr>
            <a:spLocks/>
          </p:cNvSpPr>
          <p:nvPr/>
        </p:nvSpPr>
        <p:spPr bwMode="auto">
          <a:xfrm>
            <a:off x="3703638" y="4695826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0"/>
                  <a:pt x="1" y="1"/>
                  <a:pt x="0" y="1"/>
                </a:cubicBezTo>
                <a:cubicBezTo>
                  <a:pt x="1" y="1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8" name="Freeform 534"/>
          <p:cNvSpPr>
            <a:spLocks/>
          </p:cNvSpPr>
          <p:nvPr/>
        </p:nvSpPr>
        <p:spPr bwMode="auto">
          <a:xfrm>
            <a:off x="3378201" y="487045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1"/>
              </a:cxn>
              <a:cxn ang="0">
                <a:pos x="1" y="0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0" y="1"/>
                </a:cubicBezTo>
                <a:cubicBezTo>
                  <a:pt x="0" y="1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79" name="Freeform 535"/>
          <p:cNvSpPr>
            <a:spLocks/>
          </p:cNvSpPr>
          <p:nvPr/>
        </p:nvSpPr>
        <p:spPr bwMode="auto">
          <a:xfrm>
            <a:off x="3181351" y="4960938"/>
            <a:ext cx="1588" cy="15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1"/>
                  <a:pt x="1" y="0"/>
                  <a:pt x="0" y="0"/>
                </a:cubicBezTo>
                <a:cubicBezTo>
                  <a:pt x="1" y="0"/>
                  <a:pt x="1" y="1"/>
                  <a:pt x="2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0" name="Freeform 536"/>
          <p:cNvSpPr>
            <a:spLocks/>
          </p:cNvSpPr>
          <p:nvPr/>
        </p:nvSpPr>
        <p:spPr bwMode="auto">
          <a:xfrm>
            <a:off x="3187701" y="496252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1" name="Freeform 537"/>
          <p:cNvSpPr>
            <a:spLocks/>
          </p:cNvSpPr>
          <p:nvPr/>
        </p:nvSpPr>
        <p:spPr bwMode="auto">
          <a:xfrm>
            <a:off x="3251201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2" name="Freeform 538"/>
          <p:cNvSpPr>
            <a:spLocks/>
          </p:cNvSpPr>
          <p:nvPr/>
        </p:nvSpPr>
        <p:spPr bwMode="auto">
          <a:xfrm>
            <a:off x="3184526" y="496252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3" name="Freeform 539"/>
          <p:cNvSpPr>
            <a:spLocks noEditPoints="1"/>
          </p:cNvSpPr>
          <p:nvPr/>
        </p:nvSpPr>
        <p:spPr bwMode="auto">
          <a:xfrm>
            <a:off x="2452688" y="4108451"/>
            <a:ext cx="1270000" cy="876300"/>
          </a:xfrm>
          <a:custGeom>
            <a:avLst/>
            <a:gdLst/>
            <a:ahLst/>
            <a:cxnLst>
              <a:cxn ang="0">
                <a:pos x="582" y="289"/>
              </a:cxn>
              <a:cxn ang="0">
                <a:pos x="768" y="7"/>
              </a:cxn>
              <a:cxn ang="0">
                <a:pos x="547" y="220"/>
              </a:cxn>
              <a:cxn ang="0">
                <a:pos x="556" y="248"/>
              </a:cxn>
              <a:cxn ang="0">
                <a:pos x="35" y="428"/>
              </a:cxn>
              <a:cxn ang="0">
                <a:pos x="0" y="506"/>
              </a:cxn>
              <a:cxn ang="0">
                <a:pos x="36" y="544"/>
              </a:cxn>
              <a:cxn ang="0">
                <a:pos x="118" y="572"/>
              </a:cxn>
              <a:cxn ang="0">
                <a:pos x="183" y="587"/>
              </a:cxn>
              <a:cxn ang="0">
                <a:pos x="259" y="613"/>
              </a:cxn>
              <a:cxn ang="0">
                <a:pos x="291" y="621"/>
              </a:cxn>
              <a:cxn ang="0">
                <a:pos x="315" y="699"/>
              </a:cxn>
              <a:cxn ang="0">
                <a:pos x="370" y="770"/>
              </a:cxn>
              <a:cxn ang="0">
                <a:pos x="437" y="780"/>
              </a:cxn>
              <a:cxn ang="0">
                <a:pos x="457" y="778"/>
              </a:cxn>
              <a:cxn ang="0">
                <a:pos x="515" y="754"/>
              </a:cxn>
              <a:cxn ang="0">
                <a:pos x="632" y="755"/>
              </a:cxn>
              <a:cxn ang="0">
                <a:pos x="689" y="778"/>
              </a:cxn>
              <a:cxn ang="0">
                <a:pos x="725" y="770"/>
              </a:cxn>
              <a:cxn ang="0">
                <a:pos x="780" y="756"/>
              </a:cxn>
              <a:cxn ang="0">
                <a:pos x="829" y="691"/>
              </a:cxn>
              <a:cxn ang="0">
                <a:pos x="868" y="619"/>
              </a:cxn>
              <a:cxn ang="0">
                <a:pos x="898" y="602"/>
              </a:cxn>
              <a:cxn ang="0">
                <a:pos x="958" y="589"/>
              </a:cxn>
              <a:cxn ang="0">
                <a:pos x="1060" y="564"/>
              </a:cxn>
              <a:cxn ang="0">
                <a:pos x="1118" y="539"/>
              </a:cxn>
              <a:cxn ang="0">
                <a:pos x="1146" y="505"/>
              </a:cxn>
              <a:cxn ang="0">
                <a:pos x="391" y="443"/>
              </a:cxn>
              <a:cxn ang="0">
                <a:pos x="348" y="381"/>
              </a:cxn>
              <a:cxn ang="0">
                <a:pos x="325" y="379"/>
              </a:cxn>
              <a:cxn ang="0">
                <a:pos x="137" y="490"/>
              </a:cxn>
              <a:cxn ang="0">
                <a:pos x="178" y="464"/>
              </a:cxn>
              <a:cxn ang="0">
                <a:pos x="182" y="379"/>
              </a:cxn>
              <a:cxn ang="0">
                <a:pos x="212" y="329"/>
              </a:cxn>
              <a:cxn ang="0">
                <a:pos x="214" y="399"/>
              </a:cxn>
              <a:cxn ang="0">
                <a:pos x="348" y="618"/>
              </a:cxn>
              <a:cxn ang="0">
                <a:pos x="402" y="713"/>
              </a:cxn>
              <a:cxn ang="0">
                <a:pos x="425" y="674"/>
              </a:cxn>
              <a:cxn ang="0">
                <a:pos x="507" y="697"/>
              </a:cxn>
              <a:cxn ang="0">
                <a:pos x="464" y="642"/>
              </a:cxn>
              <a:cxn ang="0">
                <a:pos x="385" y="608"/>
              </a:cxn>
              <a:cxn ang="0">
                <a:pos x="407" y="587"/>
              </a:cxn>
              <a:cxn ang="0">
                <a:pos x="758" y="322"/>
              </a:cxn>
              <a:cxn ang="0">
                <a:pos x="765" y="380"/>
              </a:cxn>
              <a:cxn ang="0">
                <a:pos x="752" y="414"/>
              </a:cxn>
              <a:cxn ang="0">
                <a:pos x="652" y="680"/>
              </a:cxn>
              <a:cxn ang="0">
                <a:pos x="696" y="720"/>
              </a:cxn>
              <a:cxn ang="0">
                <a:pos x="740" y="696"/>
              </a:cxn>
              <a:cxn ang="0">
                <a:pos x="783" y="696"/>
              </a:cxn>
              <a:cxn ang="0">
                <a:pos x="633" y="626"/>
              </a:cxn>
              <a:cxn ang="0">
                <a:pos x="758" y="606"/>
              </a:cxn>
              <a:cxn ang="0">
                <a:pos x="797" y="618"/>
              </a:cxn>
              <a:cxn ang="0">
                <a:pos x="823" y="560"/>
              </a:cxn>
              <a:cxn ang="0">
                <a:pos x="938" y="334"/>
              </a:cxn>
              <a:cxn ang="0">
                <a:pos x="989" y="391"/>
              </a:cxn>
              <a:cxn ang="0">
                <a:pos x="968" y="464"/>
              </a:cxn>
              <a:cxn ang="0">
                <a:pos x="952" y="342"/>
              </a:cxn>
            </a:cxnLst>
            <a:rect l="0" t="0" r="r" b="b"/>
            <a:pathLst>
              <a:path w="1146" h="790">
                <a:moveTo>
                  <a:pt x="1146" y="501"/>
                </a:moveTo>
                <a:cubicBezTo>
                  <a:pt x="1146" y="500"/>
                  <a:pt x="1146" y="500"/>
                  <a:pt x="1146" y="500"/>
                </a:cubicBezTo>
                <a:cubicBezTo>
                  <a:pt x="1146" y="500"/>
                  <a:pt x="1146" y="500"/>
                  <a:pt x="1146" y="500"/>
                </a:cubicBezTo>
                <a:cubicBezTo>
                  <a:pt x="1145" y="482"/>
                  <a:pt x="1133" y="456"/>
                  <a:pt x="1110" y="428"/>
                </a:cubicBezTo>
                <a:cubicBezTo>
                  <a:pt x="1110" y="428"/>
                  <a:pt x="1110" y="428"/>
                  <a:pt x="1110" y="428"/>
                </a:cubicBezTo>
                <a:cubicBezTo>
                  <a:pt x="1077" y="386"/>
                  <a:pt x="1020" y="341"/>
                  <a:pt x="938" y="313"/>
                </a:cubicBezTo>
                <a:cubicBezTo>
                  <a:pt x="815" y="272"/>
                  <a:pt x="683" y="283"/>
                  <a:pt x="640" y="291"/>
                </a:cubicBezTo>
                <a:cubicBezTo>
                  <a:pt x="613" y="295"/>
                  <a:pt x="601" y="303"/>
                  <a:pt x="595" y="309"/>
                </a:cubicBezTo>
                <a:cubicBezTo>
                  <a:pt x="593" y="298"/>
                  <a:pt x="582" y="289"/>
                  <a:pt x="582" y="289"/>
                </a:cubicBezTo>
                <a:cubicBezTo>
                  <a:pt x="587" y="285"/>
                  <a:pt x="589" y="282"/>
                  <a:pt x="589" y="278"/>
                </a:cubicBezTo>
                <a:cubicBezTo>
                  <a:pt x="590" y="271"/>
                  <a:pt x="582" y="263"/>
                  <a:pt x="579" y="260"/>
                </a:cubicBezTo>
                <a:cubicBezTo>
                  <a:pt x="575" y="254"/>
                  <a:pt x="578" y="250"/>
                  <a:pt x="578" y="250"/>
                </a:cubicBezTo>
                <a:cubicBezTo>
                  <a:pt x="578" y="250"/>
                  <a:pt x="578" y="250"/>
                  <a:pt x="578" y="250"/>
                </a:cubicBezTo>
                <a:cubicBezTo>
                  <a:pt x="578" y="250"/>
                  <a:pt x="577" y="249"/>
                  <a:pt x="576" y="248"/>
                </a:cubicBezTo>
                <a:cubicBezTo>
                  <a:pt x="582" y="233"/>
                  <a:pt x="596" y="209"/>
                  <a:pt x="616" y="184"/>
                </a:cubicBezTo>
                <a:cubicBezTo>
                  <a:pt x="653" y="141"/>
                  <a:pt x="663" y="125"/>
                  <a:pt x="668" y="93"/>
                </a:cubicBezTo>
                <a:cubicBezTo>
                  <a:pt x="673" y="60"/>
                  <a:pt x="679" y="50"/>
                  <a:pt x="692" y="33"/>
                </a:cubicBezTo>
                <a:cubicBezTo>
                  <a:pt x="719" y="4"/>
                  <a:pt x="755" y="3"/>
                  <a:pt x="768" y="7"/>
                </a:cubicBezTo>
                <a:cubicBezTo>
                  <a:pt x="780" y="12"/>
                  <a:pt x="786" y="31"/>
                  <a:pt x="797" y="27"/>
                </a:cubicBezTo>
                <a:cubicBezTo>
                  <a:pt x="814" y="22"/>
                  <a:pt x="795" y="0"/>
                  <a:pt x="765" y="0"/>
                </a:cubicBezTo>
                <a:cubicBezTo>
                  <a:pt x="713" y="1"/>
                  <a:pt x="670" y="38"/>
                  <a:pt x="666" y="78"/>
                </a:cubicBezTo>
                <a:cubicBezTo>
                  <a:pt x="662" y="119"/>
                  <a:pt x="643" y="141"/>
                  <a:pt x="633" y="155"/>
                </a:cubicBezTo>
                <a:cubicBezTo>
                  <a:pt x="624" y="169"/>
                  <a:pt x="601" y="189"/>
                  <a:pt x="586" y="220"/>
                </a:cubicBezTo>
                <a:cubicBezTo>
                  <a:pt x="578" y="234"/>
                  <a:pt x="574" y="242"/>
                  <a:pt x="571" y="246"/>
                </a:cubicBezTo>
                <a:cubicBezTo>
                  <a:pt x="569" y="245"/>
                  <a:pt x="568" y="245"/>
                  <a:pt x="566" y="245"/>
                </a:cubicBezTo>
                <a:cubicBezTo>
                  <a:pt x="565" y="245"/>
                  <a:pt x="563" y="246"/>
                  <a:pt x="562" y="246"/>
                </a:cubicBezTo>
                <a:cubicBezTo>
                  <a:pt x="559" y="242"/>
                  <a:pt x="554" y="234"/>
                  <a:pt x="547" y="220"/>
                </a:cubicBezTo>
                <a:cubicBezTo>
                  <a:pt x="532" y="189"/>
                  <a:pt x="508" y="169"/>
                  <a:pt x="499" y="155"/>
                </a:cubicBezTo>
                <a:cubicBezTo>
                  <a:pt x="490" y="141"/>
                  <a:pt x="470" y="119"/>
                  <a:pt x="466" y="78"/>
                </a:cubicBezTo>
                <a:cubicBezTo>
                  <a:pt x="463" y="38"/>
                  <a:pt x="420" y="1"/>
                  <a:pt x="368" y="0"/>
                </a:cubicBezTo>
                <a:cubicBezTo>
                  <a:pt x="338" y="0"/>
                  <a:pt x="319" y="22"/>
                  <a:pt x="336" y="27"/>
                </a:cubicBezTo>
                <a:cubicBezTo>
                  <a:pt x="347" y="31"/>
                  <a:pt x="352" y="12"/>
                  <a:pt x="365" y="7"/>
                </a:cubicBezTo>
                <a:cubicBezTo>
                  <a:pt x="377" y="3"/>
                  <a:pt x="413" y="4"/>
                  <a:pt x="440" y="33"/>
                </a:cubicBezTo>
                <a:cubicBezTo>
                  <a:pt x="454" y="50"/>
                  <a:pt x="460" y="60"/>
                  <a:pt x="465" y="93"/>
                </a:cubicBezTo>
                <a:cubicBezTo>
                  <a:pt x="470" y="125"/>
                  <a:pt x="480" y="141"/>
                  <a:pt x="516" y="184"/>
                </a:cubicBezTo>
                <a:cubicBezTo>
                  <a:pt x="537" y="209"/>
                  <a:pt x="551" y="233"/>
                  <a:pt x="556" y="248"/>
                </a:cubicBezTo>
                <a:cubicBezTo>
                  <a:pt x="555" y="249"/>
                  <a:pt x="554" y="250"/>
                  <a:pt x="554" y="250"/>
                </a:cubicBezTo>
                <a:cubicBezTo>
                  <a:pt x="554" y="250"/>
                  <a:pt x="554" y="250"/>
                  <a:pt x="554" y="250"/>
                </a:cubicBezTo>
                <a:cubicBezTo>
                  <a:pt x="554" y="250"/>
                  <a:pt x="558" y="254"/>
                  <a:pt x="553" y="260"/>
                </a:cubicBezTo>
                <a:cubicBezTo>
                  <a:pt x="550" y="264"/>
                  <a:pt x="542" y="271"/>
                  <a:pt x="543" y="279"/>
                </a:cubicBezTo>
                <a:cubicBezTo>
                  <a:pt x="544" y="282"/>
                  <a:pt x="546" y="285"/>
                  <a:pt x="550" y="289"/>
                </a:cubicBezTo>
                <a:cubicBezTo>
                  <a:pt x="550" y="289"/>
                  <a:pt x="544" y="294"/>
                  <a:pt x="540" y="302"/>
                </a:cubicBezTo>
                <a:cubicBezTo>
                  <a:pt x="533" y="297"/>
                  <a:pt x="522" y="293"/>
                  <a:pt x="506" y="291"/>
                </a:cubicBezTo>
                <a:cubicBezTo>
                  <a:pt x="462" y="283"/>
                  <a:pt x="331" y="272"/>
                  <a:pt x="208" y="314"/>
                </a:cubicBezTo>
                <a:cubicBezTo>
                  <a:pt x="126" y="341"/>
                  <a:pt x="69" y="387"/>
                  <a:pt x="35" y="428"/>
                </a:cubicBezTo>
                <a:cubicBezTo>
                  <a:pt x="35" y="428"/>
                  <a:pt x="35" y="428"/>
                  <a:pt x="35" y="428"/>
                </a:cubicBezTo>
                <a:cubicBezTo>
                  <a:pt x="13" y="456"/>
                  <a:pt x="1" y="482"/>
                  <a:pt x="0" y="500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500"/>
                  <a:pt x="0" y="501"/>
                  <a:pt x="0" y="501"/>
                </a:cubicBezTo>
                <a:cubicBezTo>
                  <a:pt x="0" y="501"/>
                  <a:pt x="0" y="502"/>
                  <a:pt x="0" y="502"/>
                </a:cubicBezTo>
                <a:cubicBezTo>
                  <a:pt x="0" y="502"/>
                  <a:pt x="0" y="503"/>
                  <a:pt x="0" y="503"/>
                </a:cubicBezTo>
                <a:cubicBezTo>
                  <a:pt x="0" y="503"/>
                  <a:pt x="0" y="504"/>
                  <a:pt x="0" y="504"/>
                </a:cubicBezTo>
                <a:cubicBezTo>
                  <a:pt x="0" y="505"/>
                  <a:pt x="0" y="505"/>
                  <a:pt x="0" y="505"/>
                </a:cubicBezTo>
                <a:cubicBezTo>
                  <a:pt x="0" y="506"/>
                  <a:pt x="0" y="506"/>
                  <a:pt x="0" y="506"/>
                </a:cubicBezTo>
                <a:cubicBezTo>
                  <a:pt x="1" y="509"/>
                  <a:pt x="1" y="512"/>
                  <a:pt x="2" y="515"/>
                </a:cubicBezTo>
                <a:cubicBezTo>
                  <a:pt x="4" y="519"/>
                  <a:pt x="7" y="523"/>
                  <a:pt x="11" y="527"/>
                </a:cubicBezTo>
                <a:cubicBezTo>
                  <a:pt x="10" y="525"/>
                  <a:pt x="9" y="524"/>
                  <a:pt x="8" y="523"/>
                </a:cubicBezTo>
                <a:cubicBezTo>
                  <a:pt x="9" y="522"/>
                  <a:pt x="11" y="522"/>
                  <a:pt x="12" y="522"/>
                </a:cubicBezTo>
                <a:cubicBezTo>
                  <a:pt x="18" y="522"/>
                  <a:pt x="23" y="527"/>
                  <a:pt x="23" y="533"/>
                </a:cubicBezTo>
                <a:cubicBezTo>
                  <a:pt x="23" y="534"/>
                  <a:pt x="23" y="535"/>
                  <a:pt x="23" y="536"/>
                </a:cubicBezTo>
                <a:cubicBezTo>
                  <a:pt x="24" y="537"/>
                  <a:pt x="26" y="538"/>
                  <a:pt x="27" y="539"/>
                </a:cubicBezTo>
                <a:cubicBezTo>
                  <a:pt x="27" y="539"/>
                  <a:pt x="27" y="539"/>
                  <a:pt x="27" y="539"/>
                </a:cubicBezTo>
                <a:cubicBezTo>
                  <a:pt x="30" y="541"/>
                  <a:pt x="33" y="543"/>
                  <a:pt x="36" y="544"/>
                </a:cubicBezTo>
                <a:cubicBezTo>
                  <a:pt x="38" y="543"/>
                  <a:pt x="40" y="542"/>
                  <a:pt x="42" y="542"/>
                </a:cubicBezTo>
                <a:cubicBezTo>
                  <a:pt x="48" y="542"/>
                  <a:pt x="53" y="547"/>
                  <a:pt x="53" y="553"/>
                </a:cubicBezTo>
                <a:cubicBezTo>
                  <a:pt x="56" y="554"/>
                  <a:pt x="59" y="555"/>
                  <a:pt x="62" y="556"/>
                </a:cubicBezTo>
                <a:cubicBezTo>
                  <a:pt x="62" y="556"/>
                  <a:pt x="62" y="556"/>
                  <a:pt x="62" y="556"/>
                </a:cubicBezTo>
                <a:cubicBezTo>
                  <a:pt x="67" y="558"/>
                  <a:pt x="72" y="560"/>
                  <a:pt x="77" y="561"/>
                </a:cubicBezTo>
                <a:cubicBezTo>
                  <a:pt x="79" y="558"/>
                  <a:pt x="83" y="557"/>
                  <a:pt x="86" y="557"/>
                </a:cubicBezTo>
                <a:cubicBezTo>
                  <a:pt x="92" y="557"/>
                  <a:pt x="97" y="561"/>
                  <a:pt x="97" y="567"/>
                </a:cubicBezTo>
                <a:cubicBezTo>
                  <a:pt x="94" y="566"/>
                  <a:pt x="90" y="565"/>
                  <a:pt x="85" y="564"/>
                </a:cubicBezTo>
                <a:cubicBezTo>
                  <a:pt x="99" y="568"/>
                  <a:pt x="111" y="570"/>
                  <a:pt x="118" y="572"/>
                </a:cubicBezTo>
                <a:cubicBezTo>
                  <a:pt x="118" y="571"/>
                  <a:pt x="118" y="571"/>
                  <a:pt x="118" y="571"/>
                </a:cubicBezTo>
                <a:cubicBezTo>
                  <a:pt x="118" y="572"/>
                  <a:pt x="119" y="572"/>
                  <a:pt x="119" y="572"/>
                </a:cubicBezTo>
                <a:cubicBezTo>
                  <a:pt x="122" y="572"/>
                  <a:pt x="125" y="573"/>
                  <a:pt x="129" y="573"/>
                </a:cubicBezTo>
                <a:cubicBezTo>
                  <a:pt x="131" y="570"/>
                  <a:pt x="135" y="567"/>
                  <a:pt x="139" y="567"/>
                </a:cubicBezTo>
                <a:cubicBezTo>
                  <a:pt x="145" y="567"/>
                  <a:pt x="150" y="572"/>
                  <a:pt x="150" y="578"/>
                </a:cubicBezTo>
                <a:cubicBezTo>
                  <a:pt x="157" y="580"/>
                  <a:pt x="163" y="582"/>
                  <a:pt x="170" y="584"/>
                </a:cubicBezTo>
                <a:cubicBezTo>
                  <a:pt x="170" y="584"/>
                  <a:pt x="170" y="584"/>
                  <a:pt x="170" y="584"/>
                </a:cubicBezTo>
                <a:cubicBezTo>
                  <a:pt x="176" y="586"/>
                  <a:pt x="182" y="587"/>
                  <a:pt x="188" y="589"/>
                </a:cubicBezTo>
                <a:cubicBezTo>
                  <a:pt x="187" y="589"/>
                  <a:pt x="185" y="588"/>
                  <a:pt x="183" y="587"/>
                </a:cubicBezTo>
                <a:cubicBezTo>
                  <a:pt x="185" y="584"/>
                  <a:pt x="189" y="581"/>
                  <a:pt x="193" y="581"/>
                </a:cubicBezTo>
                <a:cubicBezTo>
                  <a:pt x="199" y="581"/>
                  <a:pt x="204" y="586"/>
                  <a:pt x="204" y="592"/>
                </a:cubicBezTo>
                <a:cubicBezTo>
                  <a:pt x="204" y="593"/>
                  <a:pt x="204" y="593"/>
                  <a:pt x="204" y="594"/>
                </a:cubicBezTo>
                <a:cubicBezTo>
                  <a:pt x="208" y="595"/>
                  <a:pt x="212" y="597"/>
                  <a:pt x="216" y="598"/>
                </a:cubicBezTo>
                <a:cubicBezTo>
                  <a:pt x="216" y="598"/>
                  <a:pt x="216" y="598"/>
                  <a:pt x="216" y="598"/>
                </a:cubicBezTo>
                <a:cubicBezTo>
                  <a:pt x="223" y="601"/>
                  <a:pt x="228" y="603"/>
                  <a:pt x="232" y="605"/>
                </a:cubicBezTo>
                <a:cubicBezTo>
                  <a:pt x="234" y="605"/>
                  <a:pt x="236" y="606"/>
                  <a:pt x="239" y="607"/>
                </a:cubicBezTo>
                <a:cubicBezTo>
                  <a:pt x="241" y="604"/>
                  <a:pt x="244" y="603"/>
                  <a:pt x="248" y="603"/>
                </a:cubicBezTo>
                <a:cubicBezTo>
                  <a:pt x="254" y="603"/>
                  <a:pt x="259" y="607"/>
                  <a:pt x="259" y="613"/>
                </a:cubicBezTo>
                <a:cubicBezTo>
                  <a:pt x="259" y="614"/>
                  <a:pt x="259" y="614"/>
                  <a:pt x="259" y="614"/>
                </a:cubicBezTo>
                <a:cubicBezTo>
                  <a:pt x="263" y="615"/>
                  <a:pt x="267" y="616"/>
                  <a:pt x="272" y="617"/>
                </a:cubicBezTo>
                <a:cubicBezTo>
                  <a:pt x="272" y="617"/>
                  <a:pt x="272" y="617"/>
                  <a:pt x="272" y="617"/>
                </a:cubicBezTo>
                <a:cubicBezTo>
                  <a:pt x="272" y="618"/>
                  <a:pt x="272" y="618"/>
                  <a:pt x="272" y="618"/>
                </a:cubicBezTo>
                <a:cubicBezTo>
                  <a:pt x="273" y="618"/>
                  <a:pt x="273" y="618"/>
                  <a:pt x="274" y="618"/>
                </a:cubicBezTo>
                <a:cubicBezTo>
                  <a:pt x="275" y="618"/>
                  <a:pt x="275" y="618"/>
                  <a:pt x="276" y="619"/>
                </a:cubicBezTo>
                <a:cubicBezTo>
                  <a:pt x="276" y="619"/>
                  <a:pt x="277" y="619"/>
                  <a:pt x="277" y="619"/>
                </a:cubicBezTo>
                <a:cubicBezTo>
                  <a:pt x="277" y="619"/>
                  <a:pt x="277" y="619"/>
                  <a:pt x="277" y="619"/>
                </a:cubicBezTo>
                <a:cubicBezTo>
                  <a:pt x="282" y="620"/>
                  <a:pt x="286" y="621"/>
                  <a:pt x="291" y="621"/>
                </a:cubicBezTo>
                <a:cubicBezTo>
                  <a:pt x="293" y="619"/>
                  <a:pt x="296" y="618"/>
                  <a:pt x="299" y="618"/>
                </a:cubicBezTo>
                <a:cubicBezTo>
                  <a:pt x="303" y="618"/>
                  <a:pt x="307" y="620"/>
                  <a:pt x="309" y="623"/>
                </a:cubicBezTo>
                <a:cubicBezTo>
                  <a:pt x="305" y="623"/>
                  <a:pt x="302" y="623"/>
                  <a:pt x="299" y="622"/>
                </a:cubicBezTo>
                <a:cubicBezTo>
                  <a:pt x="288" y="662"/>
                  <a:pt x="278" y="675"/>
                  <a:pt x="278" y="675"/>
                </a:cubicBezTo>
                <a:cubicBezTo>
                  <a:pt x="283" y="675"/>
                  <a:pt x="288" y="675"/>
                  <a:pt x="293" y="677"/>
                </a:cubicBezTo>
                <a:cubicBezTo>
                  <a:pt x="293" y="677"/>
                  <a:pt x="292" y="677"/>
                  <a:pt x="292" y="677"/>
                </a:cubicBezTo>
                <a:cubicBezTo>
                  <a:pt x="295" y="676"/>
                  <a:pt x="297" y="675"/>
                  <a:pt x="300" y="675"/>
                </a:cubicBezTo>
                <a:cubicBezTo>
                  <a:pt x="309" y="675"/>
                  <a:pt x="317" y="682"/>
                  <a:pt x="317" y="691"/>
                </a:cubicBezTo>
                <a:cubicBezTo>
                  <a:pt x="317" y="694"/>
                  <a:pt x="316" y="697"/>
                  <a:pt x="315" y="699"/>
                </a:cubicBezTo>
                <a:cubicBezTo>
                  <a:pt x="317" y="707"/>
                  <a:pt x="324" y="719"/>
                  <a:pt x="332" y="727"/>
                </a:cubicBezTo>
                <a:cubicBezTo>
                  <a:pt x="332" y="727"/>
                  <a:pt x="332" y="727"/>
                  <a:pt x="332" y="727"/>
                </a:cubicBezTo>
                <a:cubicBezTo>
                  <a:pt x="335" y="730"/>
                  <a:pt x="338" y="732"/>
                  <a:pt x="341" y="733"/>
                </a:cubicBezTo>
                <a:cubicBezTo>
                  <a:pt x="343" y="733"/>
                  <a:pt x="344" y="733"/>
                  <a:pt x="345" y="734"/>
                </a:cubicBezTo>
                <a:cubicBezTo>
                  <a:pt x="346" y="733"/>
                  <a:pt x="348" y="733"/>
                  <a:pt x="350" y="733"/>
                </a:cubicBezTo>
                <a:cubicBezTo>
                  <a:pt x="359" y="733"/>
                  <a:pt x="367" y="741"/>
                  <a:pt x="367" y="750"/>
                </a:cubicBezTo>
                <a:cubicBezTo>
                  <a:pt x="367" y="752"/>
                  <a:pt x="366" y="754"/>
                  <a:pt x="365" y="756"/>
                </a:cubicBezTo>
                <a:cubicBezTo>
                  <a:pt x="365" y="756"/>
                  <a:pt x="365" y="756"/>
                  <a:pt x="365" y="756"/>
                </a:cubicBezTo>
                <a:cubicBezTo>
                  <a:pt x="368" y="760"/>
                  <a:pt x="369" y="765"/>
                  <a:pt x="370" y="770"/>
                </a:cubicBezTo>
                <a:cubicBezTo>
                  <a:pt x="372" y="785"/>
                  <a:pt x="383" y="790"/>
                  <a:pt x="392" y="789"/>
                </a:cubicBezTo>
                <a:cubicBezTo>
                  <a:pt x="392" y="789"/>
                  <a:pt x="392" y="789"/>
                  <a:pt x="392" y="789"/>
                </a:cubicBezTo>
                <a:cubicBezTo>
                  <a:pt x="392" y="789"/>
                  <a:pt x="392" y="789"/>
                  <a:pt x="393" y="789"/>
                </a:cubicBezTo>
                <a:cubicBezTo>
                  <a:pt x="393" y="789"/>
                  <a:pt x="393" y="789"/>
                  <a:pt x="393" y="789"/>
                </a:cubicBezTo>
                <a:cubicBezTo>
                  <a:pt x="395" y="789"/>
                  <a:pt x="397" y="788"/>
                  <a:pt x="398" y="787"/>
                </a:cubicBezTo>
                <a:cubicBezTo>
                  <a:pt x="400" y="786"/>
                  <a:pt x="402" y="785"/>
                  <a:pt x="404" y="784"/>
                </a:cubicBezTo>
                <a:cubicBezTo>
                  <a:pt x="404" y="784"/>
                  <a:pt x="404" y="784"/>
                  <a:pt x="404" y="784"/>
                </a:cubicBezTo>
                <a:cubicBezTo>
                  <a:pt x="406" y="776"/>
                  <a:pt x="413" y="770"/>
                  <a:pt x="421" y="770"/>
                </a:cubicBezTo>
                <a:cubicBezTo>
                  <a:pt x="428" y="770"/>
                  <a:pt x="434" y="774"/>
                  <a:pt x="437" y="780"/>
                </a:cubicBezTo>
                <a:cubicBezTo>
                  <a:pt x="441" y="781"/>
                  <a:pt x="445" y="780"/>
                  <a:pt x="450" y="780"/>
                </a:cubicBezTo>
                <a:cubicBezTo>
                  <a:pt x="450" y="780"/>
                  <a:pt x="450" y="779"/>
                  <a:pt x="450" y="779"/>
                </a:cubicBezTo>
                <a:cubicBezTo>
                  <a:pt x="451" y="779"/>
                  <a:pt x="451" y="779"/>
                  <a:pt x="452" y="779"/>
                </a:cubicBezTo>
                <a:cubicBezTo>
                  <a:pt x="452" y="779"/>
                  <a:pt x="452" y="779"/>
                  <a:pt x="453" y="779"/>
                </a:cubicBezTo>
                <a:cubicBezTo>
                  <a:pt x="453" y="779"/>
                  <a:pt x="453" y="779"/>
                  <a:pt x="453" y="779"/>
                </a:cubicBezTo>
                <a:cubicBezTo>
                  <a:pt x="454" y="779"/>
                  <a:pt x="454" y="779"/>
                  <a:pt x="455" y="779"/>
                </a:cubicBezTo>
                <a:cubicBezTo>
                  <a:pt x="455" y="778"/>
                  <a:pt x="455" y="778"/>
                  <a:pt x="455" y="778"/>
                </a:cubicBezTo>
                <a:cubicBezTo>
                  <a:pt x="456" y="778"/>
                  <a:pt x="456" y="778"/>
                  <a:pt x="457" y="778"/>
                </a:cubicBezTo>
                <a:cubicBezTo>
                  <a:pt x="457" y="778"/>
                  <a:pt x="457" y="778"/>
                  <a:pt x="457" y="778"/>
                </a:cubicBezTo>
                <a:cubicBezTo>
                  <a:pt x="457" y="778"/>
                  <a:pt x="457" y="778"/>
                  <a:pt x="457" y="778"/>
                </a:cubicBezTo>
                <a:cubicBezTo>
                  <a:pt x="459" y="777"/>
                  <a:pt x="461" y="777"/>
                  <a:pt x="462" y="776"/>
                </a:cubicBezTo>
                <a:cubicBezTo>
                  <a:pt x="464" y="775"/>
                  <a:pt x="466" y="775"/>
                  <a:pt x="468" y="774"/>
                </a:cubicBezTo>
                <a:cubicBezTo>
                  <a:pt x="469" y="769"/>
                  <a:pt x="474" y="766"/>
                  <a:pt x="480" y="766"/>
                </a:cubicBezTo>
                <a:cubicBezTo>
                  <a:pt x="483" y="766"/>
                  <a:pt x="486" y="767"/>
                  <a:pt x="488" y="769"/>
                </a:cubicBezTo>
                <a:cubicBezTo>
                  <a:pt x="496" y="767"/>
                  <a:pt x="505" y="763"/>
                  <a:pt x="513" y="756"/>
                </a:cubicBezTo>
                <a:cubicBezTo>
                  <a:pt x="513" y="756"/>
                  <a:pt x="513" y="756"/>
                  <a:pt x="513" y="756"/>
                </a:cubicBezTo>
                <a:cubicBezTo>
                  <a:pt x="513" y="756"/>
                  <a:pt x="514" y="755"/>
                  <a:pt x="514" y="755"/>
                </a:cubicBezTo>
                <a:cubicBezTo>
                  <a:pt x="514" y="755"/>
                  <a:pt x="515" y="754"/>
                  <a:pt x="515" y="754"/>
                </a:cubicBezTo>
                <a:cubicBezTo>
                  <a:pt x="533" y="736"/>
                  <a:pt x="541" y="693"/>
                  <a:pt x="541" y="693"/>
                </a:cubicBezTo>
                <a:cubicBezTo>
                  <a:pt x="553" y="694"/>
                  <a:pt x="561" y="690"/>
                  <a:pt x="566" y="683"/>
                </a:cubicBezTo>
                <a:cubicBezTo>
                  <a:pt x="566" y="683"/>
                  <a:pt x="566" y="683"/>
                  <a:pt x="566" y="683"/>
                </a:cubicBezTo>
                <a:cubicBezTo>
                  <a:pt x="569" y="679"/>
                  <a:pt x="571" y="674"/>
                  <a:pt x="573" y="669"/>
                </a:cubicBezTo>
                <a:cubicBezTo>
                  <a:pt x="575" y="674"/>
                  <a:pt x="577" y="679"/>
                  <a:pt x="579" y="683"/>
                </a:cubicBezTo>
                <a:cubicBezTo>
                  <a:pt x="579" y="683"/>
                  <a:pt x="579" y="683"/>
                  <a:pt x="579" y="683"/>
                </a:cubicBezTo>
                <a:cubicBezTo>
                  <a:pt x="585" y="690"/>
                  <a:pt x="593" y="694"/>
                  <a:pt x="605" y="693"/>
                </a:cubicBezTo>
                <a:cubicBezTo>
                  <a:pt x="605" y="693"/>
                  <a:pt x="613" y="736"/>
                  <a:pt x="631" y="754"/>
                </a:cubicBezTo>
                <a:cubicBezTo>
                  <a:pt x="631" y="754"/>
                  <a:pt x="632" y="755"/>
                  <a:pt x="632" y="755"/>
                </a:cubicBezTo>
                <a:cubicBezTo>
                  <a:pt x="632" y="755"/>
                  <a:pt x="632" y="755"/>
                  <a:pt x="633" y="756"/>
                </a:cubicBezTo>
                <a:cubicBezTo>
                  <a:pt x="633" y="756"/>
                  <a:pt x="633" y="756"/>
                  <a:pt x="633" y="756"/>
                </a:cubicBezTo>
                <a:cubicBezTo>
                  <a:pt x="641" y="763"/>
                  <a:pt x="649" y="767"/>
                  <a:pt x="658" y="769"/>
                </a:cubicBezTo>
                <a:cubicBezTo>
                  <a:pt x="660" y="767"/>
                  <a:pt x="663" y="766"/>
                  <a:pt x="666" y="766"/>
                </a:cubicBezTo>
                <a:cubicBezTo>
                  <a:pt x="672" y="766"/>
                  <a:pt x="677" y="769"/>
                  <a:pt x="678" y="774"/>
                </a:cubicBezTo>
                <a:cubicBezTo>
                  <a:pt x="680" y="775"/>
                  <a:pt x="682" y="775"/>
                  <a:pt x="683" y="776"/>
                </a:cubicBezTo>
                <a:cubicBezTo>
                  <a:pt x="685" y="777"/>
                  <a:pt x="687" y="777"/>
                  <a:pt x="689" y="778"/>
                </a:cubicBezTo>
                <a:cubicBezTo>
                  <a:pt x="689" y="778"/>
                  <a:pt x="689" y="778"/>
                  <a:pt x="689" y="778"/>
                </a:cubicBezTo>
                <a:cubicBezTo>
                  <a:pt x="689" y="778"/>
                  <a:pt x="689" y="778"/>
                  <a:pt x="689" y="778"/>
                </a:cubicBezTo>
                <a:cubicBezTo>
                  <a:pt x="689" y="778"/>
                  <a:pt x="690" y="778"/>
                  <a:pt x="691" y="778"/>
                </a:cubicBezTo>
                <a:cubicBezTo>
                  <a:pt x="691" y="778"/>
                  <a:pt x="691" y="778"/>
                  <a:pt x="691" y="778"/>
                </a:cubicBezTo>
                <a:cubicBezTo>
                  <a:pt x="692" y="779"/>
                  <a:pt x="692" y="779"/>
                  <a:pt x="692" y="779"/>
                </a:cubicBezTo>
                <a:cubicBezTo>
                  <a:pt x="693" y="779"/>
                  <a:pt x="693" y="779"/>
                  <a:pt x="693" y="779"/>
                </a:cubicBezTo>
                <a:cubicBezTo>
                  <a:pt x="694" y="779"/>
                  <a:pt x="694" y="779"/>
                  <a:pt x="694" y="779"/>
                </a:cubicBezTo>
                <a:cubicBezTo>
                  <a:pt x="695" y="779"/>
                  <a:pt x="695" y="779"/>
                  <a:pt x="695" y="779"/>
                </a:cubicBezTo>
                <a:cubicBezTo>
                  <a:pt x="695" y="779"/>
                  <a:pt x="695" y="779"/>
                  <a:pt x="696" y="779"/>
                </a:cubicBezTo>
                <a:cubicBezTo>
                  <a:pt x="700" y="780"/>
                  <a:pt x="705" y="781"/>
                  <a:pt x="709" y="780"/>
                </a:cubicBezTo>
                <a:cubicBezTo>
                  <a:pt x="712" y="774"/>
                  <a:pt x="718" y="770"/>
                  <a:pt x="725" y="770"/>
                </a:cubicBezTo>
                <a:cubicBezTo>
                  <a:pt x="733" y="770"/>
                  <a:pt x="740" y="776"/>
                  <a:pt x="741" y="784"/>
                </a:cubicBezTo>
                <a:cubicBezTo>
                  <a:pt x="741" y="784"/>
                  <a:pt x="741" y="784"/>
                  <a:pt x="741" y="784"/>
                </a:cubicBezTo>
                <a:cubicBezTo>
                  <a:pt x="743" y="785"/>
                  <a:pt x="746" y="786"/>
                  <a:pt x="747" y="787"/>
                </a:cubicBezTo>
                <a:cubicBezTo>
                  <a:pt x="749" y="788"/>
                  <a:pt x="751" y="789"/>
                  <a:pt x="753" y="789"/>
                </a:cubicBezTo>
                <a:cubicBezTo>
                  <a:pt x="753" y="789"/>
                  <a:pt x="753" y="789"/>
                  <a:pt x="753" y="789"/>
                </a:cubicBezTo>
                <a:cubicBezTo>
                  <a:pt x="753" y="789"/>
                  <a:pt x="753" y="789"/>
                  <a:pt x="753" y="789"/>
                </a:cubicBezTo>
                <a:cubicBezTo>
                  <a:pt x="753" y="789"/>
                  <a:pt x="753" y="789"/>
                  <a:pt x="753" y="789"/>
                </a:cubicBezTo>
                <a:cubicBezTo>
                  <a:pt x="762" y="790"/>
                  <a:pt x="773" y="785"/>
                  <a:pt x="776" y="770"/>
                </a:cubicBezTo>
                <a:cubicBezTo>
                  <a:pt x="776" y="765"/>
                  <a:pt x="778" y="760"/>
                  <a:pt x="780" y="756"/>
                </a:cubicBezTo>
                <a:cubicBezTo>
                  <a:pt x="780" y="756"/>
                  <a:pt x="780" y="756"/>
                  <a:pt x="780" y="756"/>
                </a:cubicBezTo>
                <a:cubicBezTo>
                  <a:pt x="780" y="754"/>
                  <a:pt x="779" y="752"/>
                  <a:pt x="779" y="750"/>
                </a:cubicBezTo>
                <a:cubicBezTo>
                  <a:pt x="779" y="741"/>
                  <a:pt x="787" y="733"/>
                  <a:pt x="796" y="733"/>
                </a:cubicBezTo>
                <a:cubicBezTo>
                  <a:pt x="798" y="733"/>
                  <a:pt x="799" y="733"/>
                  <a:pt x="801" y="734"/>
                </a:cubicBezTo>
                <a:cubicBezTo>
                  <a:pt x="802" y="733"/>
                  <a:pt x="803" y="733"/>
                  <a:pt x="804" y="733"/>
                </a:cubicBezTo>
                <a:cubicBezTo>
                  <a:pt x="807" y="732"/>
                  <a:pt x="811" y="729"/>
                  <a:pt x="814" y="727"/>
                </a:cubicBezTo>
                <a:cubicBezTo>
                  <a:pt x="814" y="727"/>
                  <a:pt x="814" y="727"/>
                  <a:pt x="814" y="727"/>
                </a:cubicBezTo>
                <a:cubicBezTo>
                  <a:pt x="822" y="719"/>
                  <a:pt x="828" y="707"/>
                  <a:pt x="831" y="699"/>
                </a:cubicBezTo>
                <a:cubicBezTo>
                  <a:pt x="829" y="697"/>
                  <a:pt x="829" y="694"/>
                  <a:pt x="829" y="691"/>
                </a:cubicBezTo>
                <a:cubicBezTo>
                  <a:pt x="829" y="682"/>
                  <a:pt x="836" y="675"/>
                  <a:pt x="846" y="675"/>
                </a:cubicBezTo>
                <a:cubicBezTo>
                  <a:pt x="848" y="675"/>
                  <a:pt x="851" y="675"/>
                  <a:pt x="853" y="677"/>
                </a:cubicBezTo>
                <a:cubicBezTo>
                  <a:pt x="853" y="677"/>
                  <a:pt x="853" y="677"/>
                  <a:pt x="853" y="677"/>
                </a:cubicBezTo>
                <a:cubicBezTo>
                  <a:pt x="857" y="675"/>
                  <a:pt x="862" y="675"/>
                  <a:pt x="868" y="675"/>
                </a:cubicBezTo>
                <a:cubicBezTo>
                  <a:pt x="868" y="675"/>
                  <a:pt x="857" y="661"/>
                  <a:pt x="847" y="622"/>
                </a:cubicBezTo>
                <a:cubicBezTo>
                  <a:pt x="844" y="623"/>
                  <a:pt x="840" y="623"/>
                  <a:pt x="837" y="623"/>
                </a:cubicBezTo>
                <a:cubicBezTo>
                  <a:pt x="839" y="620"/>
                  <a:pt x="842" y="618"/>
                  <a:pt x="847" y="618"/>
                </a:cubicBezTo>
                <a:cubicBezTo>
                  <a:pt x="850" y="618"/>
                  <a:pt x="853" y="619"/>
                  <a:pt x="855" y="621"/>
                </a:cubicBezTo>
                <a:cubicBezTo>
                  <a:pt x="859" y="621"/>
                  <a:pt x="864" y="620"/>
                  <a:pt x="868" y="619"/>
                </a:cubicBezTo>
                <a:cubicBezTo>
                  <a:pt x="868" y="619"/>
                  <a:pt x="868" y="619"/>
                  <a:pt x="868" y="619"/>
                </a:cubicBezTo>
                <a:cubicBezTo>
                  <a:pt x="869" y="619"/>
                  <a:pt x="869" y="619"/>
                  <a:pt x="870" y="618"/>
                </a:cubicBezTo>
                <a:cubicBezTo>
                  <a:pt x="870" y="618"/>
                  <a:pt x="871" y="618"/>
                  <a:pt x="872" y="618"/>
                </a:cubicBezTo>
                <a:cubicBezTo>
                  <a:pt x="872" y="618"/>
                  <a:pt x="873" y="618"/>
                  <a:pt x="873" y="618"/>
                </a:cubicBezTo>
                <a:cubicBezTo>
                  <a:pt x="874" y="618"/>
                  <a:pt x="874" y="617"/>
                  <a:pt x="874" y="617"/>
                </a:cubicBezTo>
                <a:cubicBezTo>
                  <a:pt x="874" y="617"/>
                  <a:pt x="874" y="617"/>
                  <a:pt x="874" y="617"/>
                </a:cubicBezTo>
                <a:cubicBezTo>
                  <a:pt x="879" y="616"/>
                  <a:pt x="883" y="615"/>
                  <a:pt x="887" y="614"/>
                </a:cubicBezTo>
                <a:cubicBezTo>
                  <a:pt x="887" y="614"/>
                  <a:pt x="887" y="614"/>
                  <a:pt x="887" y="613"/>
                </a:cubicBezTo>
                <a:cubicBezTo>
                  <a:pt x="887" y="607"/>
                  <a:pt x="892" y="602"/>
                  <a:pt x="898" y="602"/>
                </a:cubicBezTo>
                <a:cubicBezTo>
                  <a:pt x="902" y="602"/>
                  <a:pt x="905" y="604"/>
                  <a:pt x="907" y="607"/>
                </a:cubicBezTo>
                <a:cubicBezTo>
                  <a:pt x="910" y="606"/>
                  <a:pt x="912" y="605"/>
                  <a:pt x="914" y="605"/>
                </a:cubicBezTo>
                <a:cubicBezTo>
                  <a:pt x="917" y="603"/>
                  <a:pt x="923" y="601"/>
                  <a:pt x="930" y="598"/>
                </a:cubicBezTo>
                <a:cubicBezTo>
                  <a:pt x="930" y="598"/>
                  <a:pt x="930" y="598"/>
                  <a:pt x="930" y="598"/>
                </a:cubicBezTo>
                <a:cubicBezTo>
                  <a:pt x="934" y="597"/>
                  <a:pt x="938" y="595"/>
                  <a:pt x="942" y="594"/>
                </a:cubicBezTo>
                <a:cubicBezTo>
                  <a:pt x="942" y="593"/>
                  <a:pt x="942" y="593"/>
                  <a:pt x="942" y="592"/>
                </a:cubicBezTo>
                <a:cubicBezTo>
                  <a:pt x="942" y="586"/>
                  <a:pt x="947" y="581"/>
                  <a:pt x="953" y="581"/>
                </a:cubicBezTo>
                <a:cubicBezTo>
                  <a:pt x="957" y="581"/>
                  <a:pt x="961" y="584"/>
                  <a:pt x="963" y="587"/>
                </a:cubicBezTo>
                <a:cubicBezTo>
                  <a:pt x="961" y="588"/>
                  <a:pt x="959" y="588"/>
                  <a:pt x="958" y="589"/>
                </a:cubicBezTo>
                <a:cubicBezTo>
                  <a:pt x="964" y="587"/>
                  <a:pt x="970" y="585"/>
                  <a:pt x="976" y="584"/>
                </a:cubicBezTo>
                <a:cubicBezTo>
                  <a:pt x="976" y="584"/>
                  <a:pt x="976" y="584"/>
                  <a:pt x="976" y="584"/>
                </a:cubicBezTo>
                <a:cubicBezTo>
                  <a:pt x="982" y="582"/>
                  <a:pt x="989" y="580"/>
                  <a:pt x="996" y="578"/>
                </a:cubicBezTo>
                <a:cubicBezTo>
                  <a:pt x="996" y="572"/>
                  <a:pt x="1001" y="567"/>
                  <a:pt x="1007" y="567"/>
                </a:cubicBezTo>
                <a:cubicBezTo>
                  <a:pt x="1011" y="567"/>
                  <a:pt x="1015" y="570"/>
                  <a:pt x="1017" y="573"/>
                </a:cubicBezTo>
                <a:cubicBezTo>
                  <a:pt x="1021" y="572"/>
                  <a:pt x="1024" y="572"/>
                  <a:pt x="1027" y="571"/>
                </a:cubicBezTo>
                <a:cubicBezTo>
                  <a:pt x="1027" y="571"/>
                  <a:pt x="1027" y="571"/>
                  <a:pt x="1027" y="571"/>
                </a:cubicBezTo>
                <a:cubicBezTo>
                  <a:pt x="1028" y="571"/>
                  <a:pt x="1028" y="571"/>
                  <a:pt x="1028" y="571"/>
                </a:cubicBezTo>
                <a:cubicBezTo>
                  <a:pt x="1035" y="570"/>
                  <a:pt x="1047" y="568"/>
                  <a:pt x="1060" y="564"/>
                </a:cubicBezTo>
                <a:cubicBezTo>
                  <a:pt x="1056" y="565"/>
                  <a:pt x="1052" y="566"/>
                  <a:pt x="1048" y="567"/>
                </a:cubicBezTo>
                <a:cubicBezTo>
                  <a:pt x="1048" y="561"/>
                  <a:pt x="1053" y="556"/>
                  <a:pt x="1059" y="556"/>
                </a:cubicBezTo>
                <a:cubicBezTo>
                  <a:pt x="1063" y="556"/>
                  <a:pt x="1067" y="558"/>
                  <a:pt x="1069" y="561"/>
                </a:cubicBezTo>
                <a:cubicBezTo>
                  <a:pt x="1074" y="560"/>
                  <a:pt x="1079" y="558"/>
                  <a:pt x="1084" y="556"/>
                </a:cubicBezTo>
                <a:cubicBezTo>
                  <a:pt x="1084" y="556"/>
                  <a:pt x="1084" y="556"/>
                  <a:pt x="1084" y="556"/>
                </a:cubicBezTo>
                <a:cubicBezTo>
                  <a:pt x="1087" y="555"/>
                  <a:pt x="1090" y="554"/>
                  <a:pt x="1092" y="553"/>
                </a:cubicBezTo>
                <a:cubicBezTo>
                  <a:pt x="1092" y="547"/>
                  <a:pt x="1097" y="542"/>
                  <a:pt x="1103" y="542"/>
                </a:cubicBezTo>
                <a:cubicBezTo>
                  <a:pt x="1106" y="542"/>
                  <a:pt x="1108" y="543"/>
                  <a:pt x="1110" y="544"/>
                </a:cubicBezTo>
                <a:cubicBezTo>
                  <a:pt x="1113" y="543"/>
                  <a:pt x="1116" y="541"/>
                  <a:pt x="1118" y="539"/>
                </a:cubicBezTo>
                <a:cubicBezTo>
                  <a:pt x="1118" y="539"/>
                  <a:pt x="1118" y="539"/>
                  <a:pt x="1118" y="539"/>
                </a:cubicBezTo>
                <a:cubicBezTo>
                  <a:pt x="1120" y="538"/>
                  <a:pt x="1121" y="537"/>
                  <a:pt x="1123" y="536"/>
                </a:cubicBezTo>
                <a:cubicBezTo>
                  <a:pt x="1123" y="535"/>
                  <a:pt x="1122" y="534"/>
                  <a:pt x="1122" y="533"/>
                </a:cubicBezTo>
                <a:cubicBezTo>
                  <a:pt x="1122" y="527"/>
                  <a:pt x="1127" y="522"/>
                  <a:pt x="1133" y="522"/>
                </a:cubicBezTo>
                <a:cubicBezTo>
                  <a:pt x="1135" y="522"/>
                  <a:pt x="1136" y="522"/>
                  <a:pt x="1138" y="523"/>
                </a:cubicBezTo>
                <a:cubicBezTo>
                  <a:pt x="1137" y="524"/>
                  <a:pt x="1136" y="525"/>
                  <a:pt x="1135" y="526"/>
                </a:cubicBezTo>
                <a:cubicBezTo>
                  <a:pt x="1138" y="523"/>
                  <a:pt x="1141" y="519"/>
                  <a:pt x="1143" y="514"/>
                </a:cubicBezTo>
                <a:cubicBezTo>
                  <a:pt x="1144" y="512"/>
                  <a:pt x="1145" y="509"/>
                  <a:pt x="1145" y="506"/>
                </a:cubicBezTo>
                <a:cubicBezTo>
                  <a:pt x="1145" y="506"/>
                  <a:pt x="1146" y="505"/>
                  <a:pt x="1146" y="505"/>
                </a:cubicBezTo>
                <a:cubicBezTo>
                  <a:pt x="1146" y="505"/>
                  <a:pt x="1146" y="505"/>
                  <a:pt x="1146" y="504"/>
                </a:cubicBezTo>
                <a:cubicBezTo>
                  <a:pt x="1146" y="504"/>
                  <a:pt x="1146" y="503"/>
                  <a:pt x="1146" y="503"/>
                </a:cubicBezTo>
                <a:cubicBezTo>
                  <a:pt x="1146" y="503"/>
                  <a:pt x="1146" y="502"/>
                  <a:pt x="1146" y="502"/>
                </a:cubicBezTo>
                <a:cubicBezTo>
                  <a:pt x="1146" y="502"/>
                  <a:pt x="1146" y="501"/>
                  <a:pt x="1146" y="501"/>
                </a:cubicBezTo>
                <a:close/>
                <a:moveTo>
                  <a:pt x="408" y="432"/>
                </a:moveTo>
                <a:cubicBezTo>
                  <a:pt x="413" y="434"/>
                  <a:pt x="415" y="441"/>
                  <a:pt x="416" y="454"/>
                </a:cubicBezTo>
                <a:cubicBezTo>
                  <a:pt x="417" y="467"/>
                  <a:pt x="415" y="474"/>
                  <a:pt x="405" y="478"/>
                </a:cubicBezTo>
                <a:cubicBezTo>
                  <a:pt x="395" y="481"/>
                  <a:pt x="384" y="477"/>
                  <a:pt x="380" y="467"/>
                </a:cubicBezTo>
                <a:cubicBezTo>
                  <a:pt x="377" y="458"/>
                  <a:pt x="382" y="450"/>
                  <a:pt x="391" y="443"/>
                </a:cubicBezTo>
                <a:cubicBezTo>
                  <a:pt x="401" y="437"/>
                  <a:pt x="404" y="431"/>
                  <a:pt x="408" y="432"/>
                </a:cubicBezTo>
                <a:close/>
                <a:moveTo>
                  <a:pt x="394" y="414"/>
                </a:moveTo>
                <a:cubicBezTo>
                  <a:pt x="397" y="418"/>
                  <a:pt x="390" y="427"/>
                  <a:pt x="384" y="439"/>
                </a:cubicBezTo>
                <a:cubicBezTo>
                  <a:pt x="378" y="450"/>
                  <a:pt x="372" y="455"/>
                  <a:pt x="362" y="454"/>
                </a:cubicBezTo>
                <a:cubicBezTo>
                  <a:pt x="352" y="452"/>
                  <a:pt x="345" y="443"/>
                  <a:pt x="347" y="432"/>
                </a:cubicBezTo>
                <a:cubicBezTo>
                  <a:pt x="348" y="422"/>
                  <a:pt x="357" y="418"/>
                  <a:pt x="368" y="417"/>
                </a:cubicBezTo>
                <a:cubicBezTo>
                  <a:pt x="380" y="416"/>
                  <a:pt x="391" y="411"/>
                  <a:pt x="394" y="414"/>
                </a:cubicBezTo>
                <a:close/>
                <a:moveTo>
                  <a:pt x="326" y="394"/>
                </a:moveTo>
                <a:cubicBezTo>
                  <a:pt x="328" y="384"/>
                  <a:pt x="337" y="381"/>
                  <a:pt x="348" y="381"/>
                </a:cubicBezTo>
                <a:cubicBezTo>
                  <a:pt x="359" y="382"/>
                  <a:pt x="378" y="376"/>
                  <a:pt x="381" y="380"/>
                </a:cubicBezTo>
                <a:cubicBezTo>
                  <a:pt x="383" y="384"/>
                  <a:pt x="368" y="393"/>
                  <a:pt x="360" y="403"/>
                </a:cubicBezTo>
                <a:cubicBezTo>
                  <a:pt x="353" y="414"/>
                  <a:pt x="348" y="418"/>
                  <a:pt x="338" y="416"/>
                </a:cubicBezTo>
                <a:cubicBezTo>
                  <a:pt x="328" y="413"/>
                  <a:pt x="323" y="403"/>
                  <a:pt x="326" y="394"/>
                </a:cubicBezTo>
                <a:close/>
                <a:moveTo>
                  <a:pt x="319" y="360"/>
                </a:moveTo>
                <a:cubicBezTo>
                  <a:pt x="323" y="352"/>
                  <a:pt x="330" y="351"/>
                  <a:pt x="339" y="353"/>
                </a:cubicBezTo>
                <a:cubicBezTo>
                  <a:pt x="348" y="355"/>
                  <a:pt x="383" y="345"/>
                  <a:pt x="384" y="348"/>
                </a:cubicBezTo>
                <a:cubicBezTo>
                  <a:pt x="386" y="352"/>
                  <a:pt x="353" y="366"/>
                  <a:pt x="346" y="373"/>
                </a:cubicBezTo>
                <a:cubicBezTo>
                  <a:pt x="338" y="380"/>
                  <a:pt x="333" y="383"/>
                  <a:pt x="325" y="379"/>
                </a:cubicBezTo>
                <a:cubicBezTo>
                  <a:pt x="318" y="376"/>
                  <a:pt x="315" y="367"/>
                  <a:pt x="319" y="360"/>
                </a:cubicBezTo>
                <a:close/>
                <a:moveTo>
                  <a:pt x="319" y="328"/>
                </a:moveTo>
                <a:cubicBezTo>
                  <a:pt x="323" y="323"/>
                  <a:pt x="329" y="322"/>
                  <a:pt x="337" y="325"/>
                </a:cubicBezTo>
                <a:cubicBezTo>
                  <a:pt x="344" y="327"/>
                  <a:pt x="387" y="320"/>
                  <a:pt x="388" y="323"/>
                </a:cubicBezTo>
                <a:cubicBezTo>
                  <a:pt x="389" y="326"/>
                  <a:pt x="347" y="336"/>
                  <a:pt x="340" y="342"/>
                </a:cubicBezTo>
                <a:cubicBezTo>
                  <a:pt x="333" y="347"/>
                  <a:pt x="328" y="349"/>
                  <a:pt x="323" y="345"/>
                </a:cubicBezTo>
                <a:cubicBezTo>
                  <a:pt x="317" y="342"/>
                  <a:pt x="315" y="334"/>
                  <a:pt x="319" y="328"/>
                </a:cubicBezTo>
                <a:close/>
                <a:moveTo>
                  <a:pt x="175" y="416"/>
                </a:moveTo>
                <a:cubicBezTo>
                  <a:pt x="185" y="434"/>
                  <a:pt x="156" y="477"/>
                  <a:pt x="137" y="490"/>
                </a:cubicBezTo>
                <a:cubicBezTo>
                  <a:pt x="137" y="490"/>
                  <a:pt x="139" y="456"/>
                  <a:pt x="125" y="461"/>
                </a:cubicBezTo>
                <a:cubicBezTo>
                  <a:pt x="125" y="461"/>
                  <a:pt x="165" y="399"/>
                  <a:pt x="175" y="416"/>
                </a:cubicBezTo>
                <a:close/>
                <a:moveTo>
                  <a:pt x="172" y="392"/>
                </a:moveTo>
                <a:cubicBezTo>
                  <a:pt x="175" y="396"/>
                  <a:pt x="137" y="449"/>
                  <a:pt x="129" y="431"/>
                </a:cubicBezTo>
                <a:cubicBezTo>
                  <a:pt x="122" y="415"/>
                  <a:pt x="168" y="389"/>
                  <a:pt x="172" y="392"/>
                </a:cubicBezTo>
                <a:close/>
                <a:moveTo>
                  <a:pt x="169" y="556"/>
                </a:moveTo>
                <a:cubicBezTo>
                  <a:pt x="151" y="559"/>
                  <a:pt x="155" y="526"/>
                  <a:pt x="155" y="526"/>
                </a:cubicBezTo>
                <a:cubicBezTo>
                  <a:pt x="148" y="529"/>
                  <a:pt x="126" y="542"/>
                  <a:pt x="126" y="542"/>
                </a:cubicBezTo>
                <a:cubicBezTo>
                  <a:pt x="144" y="490"/>
                  <a:pt x="178" y="464"/>
                  <a:pt x="178" y="464"/>
                </a:cubicBezTo>
                <a:cubicBezTo>
                  <a:pt x="168" y="479"/>
                  <a:pt x="173" y="506"/>
                  <a:pt x="177" y="518"/>
                </a:cubicBezTo>
                <a:cubicBezTo>
                  <a:pt x="182" y="529"/>
                  <a:pt x="187" y="552"/>
                  <a:pt x="169" y="556"/>
                </a:cubicBezTo>
                <a:close/>
                <a:moveTo>
                  <a:pt x="182" y="379"/>
                </a:moveTo>
                <a:cubicBezTo>
                  <a:pt x="182" y="379"/>
                  <a:pt x="163" y="385"/>
                  <a:pt x="157" y="391"/>
                </a:cubicBezTo>
                <a:cubicBezTo>
                  <a:pt x="150" y="396"/>
                  <a:pt x="143" y="397"/>
                  <a:pt x="142" y="392"/>
                </a:cubicBezTo>
                <a:cubicBezTo>
                  <a:pt x="141" y="386"/>
                  <a:pt x="147" y="385"/>
                  <a:pt x="145" y="381"/>
                </a:cubicBezTo>
                <a:cubicBezTo>
                  <a:pt x="143" y="378"/>
                  <a:pt x="141" y="375"/>
                  <a:pt x="143" y="371"/>
                </a:cubicBezTo>
                <a:cubicBezTo>
                  <a:pt x="147" y="363"/>
                  <a:pt x="191" y="354"/>
                  <a:pt x="191" y="354"/>
                </a:cubicBezTo>
                <a:cubicBezTo>
                  <a:pt x="191" y="354"/>
                  <a:pt x="178" y="371"/>
                  <a:pt x="182" y="379"/>
                </a:cubicBezTo>
                <a:close/>
                <a:moveTo>
                  <a:pt x="195" y="349"/>
                </a:moveTo>
                <a:cubicBezTo>
                  <a:pt x="170" y="352"/>
                  <a:pt x="113" y="379"/>
                  <a:pt x="113" y="379"/>
                </a:cubicBezTo>
                <a:cubicBezTo>
                  <a:pt x="113" y="379"/>
                  <a:pt x="161" y="350"/>
                  <a:pt x="194" y="342"/>
                </a:cubicBezTo>
                <a:cubicBezTo>
                  <a:pt x="194" y="342"/>
                  <a:pt x="198" y="342"/>
                  <a:pt x="198" y="345"/>
                </a:cubicBezTo>
                <a:cubicBezTo>
                  <a:pt x="199" y="348"/>
                  <a:pt x="195" y="349"/>
                  <a:pt x="195" y="349"/>
                </a:cubicBezTo>
                <a:close/>
                <a:moveTo>
                  <a:pt x="208" y="334"/>
                </a:moveTo>
                <a:cubicBezTo>
                  <a:pt x="183" y="338"/>
                  <a:pt x="127" y="365"/>
                  <a:pt x="127" y="365"/>
                </a:cubicBezTo>
                <a:cubicBezTo>
                  <a:pt x="127" y="365"/>
                  <a:pt x="172" y="335"/>
                  <a:pt x="206" y="327"/>
                </a:cubicBezTo>
                <a:cubicBezTo>
                  <a:pt x="206" y="327"/>
                  <a:pt x="211" y="325"/>
                  <a:pt x="212" y="329"/>
                </a:cubicBezTo>
                <a:cubicBezTo>
                  <a:pt x="212" y="334"/>
                  <a:pt x="208" y="334"/>
                  <a:pt x="208" y="334"/>
                </a:cubicBezTo>
                <a:close/>
                <a:moveTo>
                  <a:pt x="323" y="560"/>
                </a:moveTo>
                <a:cubicBezTo>
                  <a:pt x="312" y="554"/>
                  <a:pt x="315" y="535"/>
                  <a:pt x="304" y="527"/>
                </a:cubicBezTo>
                <a:cubicBezTo>
                  <a:pt x="293" y="518"/>
                  <a:pt x="274" y="524"/>
                  <a:pt x="265" y="523"/>
                </a:cubicBezTo>
                <a:cubicBezTo>
                  <a:pt x="255" y="522"/>
                  <a:pt x="261" y="509"/>
                  <a:pt x="259" y="498"/>
                </a:cubicBezTo>
                <a:cubicBezTo>
                  <a:pt x="258" y="486"/>
                  <a:pt x="247" y="487"/>
                  <a:pt x="235" y="477"/>
                </a:cubicBezTo>
                <a:cubicBezTo>
                  <a:pt x="230" y="472"/>
                  <a:pt x="234" y="463"/>
                  <a:pt x="231" y="455"/>
                </a:cubicBezTo>
                <a:cubicBezTo>
                  <a:pt x="229" y="447"/>
                  <a:pt x="220" y="440"/>
                  <a:pt x="216" y="436"/>
                </a:cubicBezTo>
                <a:cubicBezTo>
                  <a:pt x="208" y="426"/>
                  <a:pt x="221" y="410"/>
                  <a:pt x="214" y="399"/>
                </a:cubicBezTo>
                <a:cubicBezTo>
                  <a:pt x="206" y="389"/>
                  <a:pt x="215" y="370"/>
                  <a:pt x="224" y="358"/>
                </a:cubicBezTo>
                <a:cubicBezTo>
                  <a:pt x="234" y="343"/>
                  <a:pt x="248" y="340"/>
                  <a:pt x="260" y="342"/>
                </a:cubicBezTo>
                <a:cubicBezTo>
                  <a:pt x="269" y="343"/>
                  <a:pt x="270" y="358"/>
                  <a:pt x="272" y="375"/>
                </a:cubicBezTo>
                <a:cubicBezTo>
                  <a:pt x="275" y="397"/>
                  <a:pt x="282" y="417"/>
                  <a:pt x="286" y="426"/>
                </a:cubicBezTo>
                <a:cubicBezTo>
                  <a:pt x="291" y="440"/>
                  <a:pt x="306" y="446"/>
                  <a:pt x="326" y="452"/>
                </a:cubicBezTo>
                <a:cubicBezTo>
                  <a:pt x="347" y="457"/>
                  <a:pt x="349" y="492"/>
                  <a:pt x="355" y="516"/>
                </a:cubicBezTo>
                <a:cubicBezTo>
                  <a:pt x="360" y="540"/>
                  <a:pt x="342" y="570"/>
                  <a:pt x="323" y="560"/>
                </a:cubicBezTo>
                <a:close/>
                <a:moveTo>
                  <a:pt x="339" y="623"/>
                </a:moveTo>
                <a:cubicBezTo>
                  <a:pt x="341" y="620"/>
                  <a:pt x="344" y="618"/>
                  <a:pt x="348" y="618"/>
                </a:cubicBezTo>
                <a:cubicBezTo>
                  <a:pt x="351" y="618"/>
                  <a:pt x="354" y="619"/>
                  <a:pt x="356" y="620"/>
                </a:cubicBezTo>
                <a:cubicBezTo>
                  <a:pt x="350" y="622"/>
                  <a:pt x="344" y="623"/>
                  <a:pt x="339" y="623"/>
                </a:cubicBezTo>
                <a:close/>
                <a:moveTo>
                  <a:pt x="376" y="701"/>
                </a:moveTo>
                <a:cubicBezTo>
                  <a:pt x="371" y="704"/>
                  <a:pt x="365" y="702"/>
                  <a:pt x="362" y="697"/>
                </a:cubicBezTo>
                <a:cubicBezTo>
                  <a:pt x="360" y="691"/>
                  <a:pt x="362" y="687"/>
                  <a:pt x="367" y="683"/>
                </a:cubicBezTo>
                <a:cubicBezTo>
                  <a:pt x="372" y="679"/>
                  <a:pt x="384" y="645"/>
                  <a:pt x="386" y="646"/>
                </a:cubicBezTo>
                <a:cubicBezTo>
                  <a:pt x="389" y="647"/>
                  <a:pt x="380" y="680"/>
                  <a:pt x="381" y="687"/>
                </a:cubicBezTo>
                <a:cubicBezTo>
                  <a:pt x="382" y="695"/>
                  <a:pt x="381" y="699"/>
                  <a:pt x="376" y="701"/>
                </a:cubicBezTo>
                <a:close/>
                <a:moveTo>
                  <a:pt x="402" y="713"/>
                </a:moveTo>
                <a:cubicBezTo>
                  <a:pt x="397" y="717"/>
                  <a:pt x="389" y="715"/>
                  <a:pt x="385" y="710"/>
                </a:cubicBezTo>
                <a:cubicBezTo>
                  <a:pt x="382" y="704"/>
                  <a:pt x="384" y="698"/>
                  <a:pt x="389" y="693"/>
                </a:cubicBezTo>
                <a:cubicBezTo>
                  <a:pt x="394" y="687"/>
                  <a:pt x="400" y="658"/>
                  <a:pt x="403" y="659"/>
                </a:cubicBezTo>
                <a:cubicBezTo>
                  <a:pt x="407" y="659"/>
                  <a:pt x="404" y="688"/>
                  <a:pt x="406" y="696"/>
                </a:cubicBezTo>
                <a:cubicBezTo>
                  <a:pt x="408" y="704"/>
                  <a:pt x="408" y="709"/>
                  <a:pt x="402" y="713"/>
                </a:cubicBezTo>
                <a:close/>
                <a:moveTo>
                  <a:pt x="434" y="719"/>
                </a:moveTo>
                <a:cubicBezTo>
                  <a:pt x="428" y="725"/>
                  <a:pt x="419" y="725"/>
                  <a:pt x="413" y="719"/>
                </a:cubicBezTo>
                <a:cubicBezTo>
                  <a:pt x="407" y="713"/>
                  <a:pt x="408" y="706"/>
                  <a:pt x="413" y="698"/>
                </a:cubicBezTo>
                <a:cubicBezTo>
                  <a:pt x="418" y="690"/>
                  <a:pt x="422" y="675"/>
                  <a:pt x="425" y="674"/>
                </a:cubicBezTo>
                <a:cubicBezTo>
                  <a:pt x="429" y="674"/>
                  <a:pt x="429" y="689"/>
                  <a:pt x="434" y="698"/>
                </a:cubicBezTo>
                <a:cubicBezTo>
                  <a:pt x="439" y="707"/>
                  <a:pt x="440" y="713"/>
                  <a:pt x="434" y="719"/>
                </a:cubicBezTo>
                <a:close/>
                <a:moveTo>
                  <a:pt x="472" y="718"/>
                </a:moveTo>
                <a:cubicBezTo>
                  <a:pt x="466" y="724"/>
                  <a:pt x="457" y="725"/>
                  <a:pt x="450" y="720"/>
                </a:cubicBezTo>
                <a:cubicBezTo>
                  <a:pt x="443" y="715"/>
                  <a:pt x="444" y="707"/>
                  <a:pt x="448" y="698"/>
                </a:cubicBezTo>
                <a:cubicBezTo>
                  <a:pt x="452" y="690"/>
                  <a:pt x="452" y="680"/>
                  <a:pt x="456" y="679"/>
                </a:cubicBezTo>
                <a:cubicBezTo>
                  <a:pt x="460" y="679"/>
                  <a:pt x="463" y="687"/>
                  <a:pt x="469" y="696"/>
                </a:cubicBezTo>
                <a:cubicBezTo>
                  <a:pt x="476" y="705"/>
                  <a:pt x="477" y="711"/>
                  <a:pt x="472" y="718"/>
                </a:cubicBezTo>
                <a:close/>
                <a:moveTo>
                  <a:pt x="507" y="697"/>
                </a:moveTo>
                <a:cubicBezTo>
                  <a:pt x="505" y="706"/>
                  <a:pt x="497" y="711"/>
                  <a:pt x="489" y="710"/>
                </a:cubicBezTo>
                <a:cubicBezTo>
                  <a:pt x="481" y="709"/>
                  <a:pt x="477" y="702"/>
                  <a:pt x="476" y="693"/>
                </a:cubicBezTo>
                <a:cubicBezTo>
                  <a:pt x="475" y="684"/>
                  <a:pt x="472" y="679"/>
                  <a:pt x="475" y="676"/>
                </a:cubicBezTo>
                <a:cubicBezTo>
                  <a:pt x="478" y="674"/>
                  <a:pt x="484" y="675"/>
                  <a:pt x="494" y="680"/>
                </a:cubicBezTo>
                <a:cubicBezTo>
                  <a:pt x="504" y="685"/>
                  <a:pt x="508" y="689"/>
                  <a:pt x="507" y="697"/>
                </a:cubicBezTo>
                <a:close/>
                <a:moveTo>
                  <a:pt x="513" y="626"/>
                </a:moveTo>
                <a:cubicBezTo>
                  <a:pt x="513" y="626"/>
                  <a:pt x="492" y="620"/>
                  <a:pt x="472" y="641"/>
                </a:cubicBezTo>
                <a:cubicBezTo>
                  <a:pt x="474" y="614"/>
                  <a:pt x="470" y="588"/>
                  <a:pt x="470" y="588"/>
                </a:cubicBezTo>
                <a:cubicBezTo>
                  <a:pt x="470" y="588"/>
                  <a:pt x="466" y="613"/>
                  <a:pt x="464" y="642"/>
                </a:cubicBezTo>
                <a:cubicBezTo>
                  <a:pt x="456" y="636"/>
                  <a:pt x="436" y="626"/>
                  <a:pt x="412" y="653"/>
                </a:cubicBezTo>
                <a:cubicBezTo>
                  <a:pt x="413" y="645"/>
                  <a:pt x="414" y="632"/>
                  <a:pt x="418" y="616"/>
                </a:cubicBezTo>
                <a:cubicBezTo>
                  <a:pt x="425" y="586"/>
                  <a:pt x="430" y="571"/>
                  <a:pt x="430" y="571"/>
                </a:cubicBezTo>
                <a:cubicBezTo>
                  <a:pt x="430" y="571"/>
                  <a:pt x="426" y="582"/>
                  <a:pt x="414" y="612"/>
                </a:cubicBezTo>
                <a:cubicBezTo>
                  <a:pt x="408" y="628"/>
                  <a:pt x="403" y="644"/>
                  <a:pt x="401" y="653"/>
                </a:cubicBezTo>
                <a:cubicBezTo>
                  <a:pt x="394" y="645"/>
                  <a:pt x="374" y="627"/>
                  <a:pt x="356" y="649"/>
                </a:cubicBezTo>
                <a:cubicBezTo>
                  <a:pt x="356" y="649"/>
                  <a:pt x="356" y="638"/>
                  <a:pt x="359" y="620"/>
                </a:cubicBezTo>
                <a:cubicBezTo>
                  <a:pt x="368" y="617"/>
                  <a:pt x="377" y="613"/>
                  <a:pt x="385" y="608"/>
                </a:cubicBezTo>
                <a:cubicBezTo>
                  <a:pt x="385" y="608"/>
                  <a:pt x="385" y="608"/>
                  <a:pt x="385" y="608"/>
                </a:cubicBezTo>
                <a:cubicBezTo>
                  <a:pt x="386" y="608"/>
                  <a:pt x="386" y="608"/>
                  <a:pt x="386" y="608"/>
                </a:cubicBezTo>
                <a:cubicBezTo>
                  <a:pt x="386" y="608"/>
                  <a:pt x="386" y="607"/>
                  <a:pt x="387" y="607"/>
                </a:cubicBezTo>
                <a:cubicBezTo>
                  <a:pt x="387" y="607"/>
                  <a:pt x="388" y="607"/>
                  <a:pt x="388" y="606"/>
                </a:cubicBezTo>
                <a:cubicBezTo>
                  <a:pt x="388" y="606"/>
                  <a:pt x="388" y="606"/>
                  <a:pt x="389" y="606"/>
                </a:cubicBezTo>
                <a:cubicBezTo>
                  <a:pt x="389" y="606"/>
                  <a:pt x="390" y="605"/>
                  <a:pt x="390" y="605"/>
                </a:cubicBezTo>
                <a:cubicBezTo>
                  <a:pt x="390" y="605"/>
                  <a:pt x="390" y="605"/>
                  <a:pt x="391" y="604"/>
                </a:cubicBezTo>
                <a:cubicBezTo>
                  <a:pt x="391" y="604"/>
                  <a:pt x="392" y="604"/>
                  <a:pt x="392" y="603"/>
                </a:cubicBezTo>
                <a:cubicBezTo>
                  <a:pt x="392" y="603"/>
                  <a:pt x="392" y="603"/>
                  <a:pt x="392" y="603"/>
                </a:cubicBezTo>
                <a:cubicBezTo>
                  <a:pt x="398" y="599"/>
                  <a:pt x="403" y="594"/>
                  <a:pt x="407" y="587"/>
                </a:cubicBezTo>
                <a:cubicBezTo>
                  <a:pt x="425" y="563"/>
                  <a:pt x="445" y="531"/>
                  <a:pt x="466" y="498"/>
                </a:cubicBezTo>
                <a:cubicBezTo>
                  <a:pt x="473" y="519"/>
                  <a:pt x="485" y="540"/>
                  <a:pt x="496" y="553"/>
                </a:cubicBezTo>
                <a:cubicBezTo>
                  <a:pt x="515" y="574"/>
                  <a:pt x="513" y="626"/>
                  <a:pt x="513" y="626"/>
                </a:cubicBezTo>
                <a:close/>
                <a:moveTo>
                  <a:pt x="758" y="322"/>
                </a:moveTo>
                <a:cubicBezTo>
                  <a:pt x="759" y="320"/>
                  <a:pt x="802" y="327"/>
                  <a:pt x="809" y="325"/>
                </a:cubicBezTo>
                <a:cubicBezTo>
                  <a:pt x="817" y="322"/>
                  <a:pt x="823" y="323"/>
                  <a:pt x="827" y="328"/>
                </a:cubicBezTo>
                <a:cubicBezTo>
                  <a:pt x="831" y="334"/>
                  <a:pt x="829" y="341"/>
                  <a:pt x="823" y="345"/>
                </a:cubicBezTo>
                <a:cubicBezTo>
                  <a:pt x="817" y="349"/>
                  <a:pt x="813" y="347"/>
                  <a:pt x="806" y="342"/>
                </a:cubicBezTo>
                <a:cubicBezTo>
                  <a:pt x="799" y="336"/>
                  <a:pt x="757" y="326"/>
                  <a:pt x="758" y="322"/>
                </a:cubicBezTo>
                <a:close/>
                <a:moveTo>
                  <a:pt x="820" y="379"/>
                </a:moveTo>
                <a:cubicBezTo>
                  <a:pt x="813" y="383"/>
                  <a:pt x="808" y="380"/>
                  <a:pt x="800" y="373"/>
                </a:cubicBezTo>
                <a:cubicBezTo>
                  <a:pt x="793" y="365"/>
                  <a:pt x="760" y="351"/>
                  <a:pt x="762" y="348"/>
                </a:cubicBezTo>
                <a:cubicBezTo>
                  <a:pt x="763" y="344"/>
                  <a:pt x="798" y="355"/>
                  <a:pt x="807" y="353"/>
                </a:cubicBezTo>
                <a:cubicBezTo>
                  <a:pt x="816" y="351"/>
                  <a:pt x="823" y="352"/>
                  <a:pt x="827" y="360"/>
                </a:cubicBezTo>
                <a:cubicBezTo>
                  <a:pt x="831" y="367"/>
                  <a:pt x="828" y="376"/>
                  <a:pt x="820" y="379"/>
                </a:cubicBezTo>
                <a:close/>
                <a:moveTo>
                  <a:pt x="808" y="416"/>
                </a:moveTo>
                <a:cubicBezTo>
                  <a:pt x="798" y="418"/>
                  <a:pt x="792" y="414"/>
                  <a:pt x="785" y="403"/>
                </a:cubicBezTo>
                <a:cubicBezTo>
                  <a:pt x="778" y="393"/>
                  <a:pt x="762" y="384"/>
                  <a:pt x="765" y="380"/>
                </a:cubicBezTo>
                <a:cubicBezTo>
                  <a:pt x="767" y="376"/>
                  <a:pt x="787" y="382"/>
                  <a:pt x="798" y="381"/>
                </a:cubicBezTo>
                <a:cubicBezTo>
                  <a:pt x="809" y="381"/>
                  <a:pt x="817" y="384"/>
                  <a:pt x="820" y="393"/>
                </a:cubicBezTo>
                <a:cubicBezTo>
                  <a:pt x="823" y="403"/>
                  <a:pt x="817" y="413"/>
                  <a:pt x="808" y="416"/>
                </a:cubicBezTo>
                <a:close/>
                <a:moveTo>
                  <a:pt x="752" y="414"/>
                </a:moveTo>
                <a:cubicBezTo>
                  <a:pt x="755" y="411"/>
                  <a:pt x="766" y="416"/>
                  <a:pt x="777" y="417"/>
                </a:cubicBezTo>
                <a:cubicBezTo>
                  <a:pt x="789" y="418"/>
                  <a:pt x="797" y="422"/>
                  <a:pt x="799" y="432"/>
                </a:cubicBezTo>
                <a:cubicBezTo>
                  <a:pt x="801" y="442"/>
                  <a:pt x="794" y="452"/>
                  <a:pt x="784" y="454"/>
                </a:cubicBezTo>
                <a:cubicBezTo>
                  <a:pt x="773" y="455"/>
                  <a:pt x="768" y="450"/>
                  <a:pt x="762" y="438"/>
                </a:cubicBezTo>
                <a:cubicBezTo>
                  <a:pt x="756" y="427"/>
                  <a:pt x="749" y="418"/>
                  <a:pt x="752" y="414"/>
                </a:cubicBezTo>
                <a:close/>
                <a:moveTo>
                  <a:pt x="730" y="454"/>
                </a:moveTo>
                <a:cubicBezTo>
                  <a:pt x="731" y="441"/>
                  <a:pt x="733" y="434"/>
                  <a:pt x="737" y="432"/>
                </a:cubicBezTo>
                <a:cubicBezTo>
                  <a:pt x="742" y="430"/>
                  <a:pt x="745" y="436"/>
                  <a:pt x="754" y="443"/>
                </a:cubicBezTo>
                <a:cubicBezTo>
                  <a:pt x="764" y="450"/>
                  <a:pt x="769" y="457"/>
                  <a:pt x="765" y="467"/>
                </a:cubicBezTo>
                <a:cubicBezTo>
                  <a:pt x="762" y="477"/>
                  <a:pt x="751" y="481"/>
                  <a:pt x="741" y="478"/>
                </a:cubicBezTo>
                <a:cubicBezTo>
                  <a:pt x="731" y="474"/>
                  <a:pt x="729" y="467"/>
                  <a:pt x="730" y="454"/>
                </a:cubicBezTo>
                <a:close/>
                <a:moveTo>
                  <a:pt x="657" y="710"/>
                </a:moveTo>
                <a:cubicBezTo>
                  <a:pt x="648" y="711"/>
                  <a:pt x="640" y="706"/>
                  <a:pt x="639" y="697"/>
                </a:cubicBezTo>
                <a:cubicBezTo>
                  <a:pt x="638" y="689"/>
                  <a:pt x="642" y="685"/>
                  <a:pt x="652" y="680"/>
                </a:cubicBezTo>
                <a:cubicBezTo>
                  <a:pt x="662" y="675"/>
                  <a:pt x="668" y="674"/>
                  <a:pt x="671" y="676"/>
                </a:cubicBezTo>
                <a:cubicBezTo>
                  <a:pt x="674" y="679"/>
                  <a:pt x="671" y="683"/>
                  <a:pt x="670" y="693"/>
                </a:cubicBezTo>
                <a:cubicBezTo>
                  <a:pt x="669" y="702"/>
                  <a:pt x="665" y="709"/>
                  <a:pt x="657" y="710"/>
                </a:cubicBezTo>
                <a:close/>
                <a:moveTo>
                  <a:pt x="696" y="720"/>
                </a:moveTo>
                <a:cubicBezTo>
                  <a:pt x="689" y="725"/>
                  <a:pt x="679" y="724"/>
                  <a:pt x="674" y="718"/>
                </a:cubicBezTo>
                <a:cubicBezTo>
                  <a:pt x="669" y="711"/>
                  <a:pt x="670" y="705"/>
                  <a:pt x="676" y="696"/>
                </a:cubicBezTo>
                <a:cubicBezTo>
                  <a:pt x="682" y="687"/>
                  <a:pt x="686" y="679"/>
                  <a:pt x="690" y="679"/>
                </a:cubicBezTo>
                <a:cubicBezTo>
                  <a:pt x="694" y="680"/>
                  <a:pt x="694" y="690"/>
                  <a:pt x="698" y="698"/>
                </a:cubicBezTo>
                <a:cubicBezTo>
                  <a:pt x="702" y="707"/>
                  <a:pt x="703" y="714"/>
                  <a:pt x="696" y="720"/>
                </a:cubicBezTo>
                <a:close/>
                <a:moveTo>
                  <a:pt x="733" y="719"/>
                </a:moveTo>
                <a:cubicBezTo>
                  <a:pt x="727" y="724"/>
                  <a:pt x="718" y="725"/>
                  <a:pt x="712" y="719"/>
                </a:cubicBezTo>
                <a:cubicBezTo>
                  <a:pt x="706" y="713"/>
                  <a:pt x="707" y="707"/>
                  <a:pt x="711" y="698"/>
                </a:cubicBezTo>
                <a:cubicBezTo>
                  <a:pt x="716" y="689"/>
                  <a:pt x="716" y="674"/>
                  <a:pt x="720" y="674"/>
                </a:cubicBezTo>
                <a:cubicBezTo>
                  <a:pt x="724" y="674"/>
                  <a:pt x="728" y="690"/>
                  <a:pt x="733" y="698"/>
                </a:cubicBezTo>
                <a:cubicBezTo>
                  <a:pt x="737" y="706"/>
                  <a:pt x="739" y="713"/>
                  <a:pt x="733" y="719"/>
                </a:cubicBezTo>
                <a:close/>
                <a:moveTo>
                  <a:pt x="760" y="709"/>
                </a:moveTo>
                <a:cubicBezTo>
                  <a:pt x="757" y="715"/>
                  <a:pt x="749" y="717"/>
                  <a:pt x="743" y="713"/>
                </a:cubicBezTo>
                <a:cubicBezTo>
                  <a:pt x="738" y="709"/>
                  <a:pt x="737" y="704"/>
                  <a:pt x="740" y="696"/>
                </a:cubicBezTo>
                <a:cubicBezTo>
                  <a:pt x="742" y="688"/>
                  <a:pt x="739" y="659"/>
                  <a:pt x="742" y="659"/>
                </a:cubicBezTo>
                <a:cubicBezTo>
                  <a:pt x="745" y="658"/>
                  <a:pt x="752" y="687"/>
                  <a:pt x="757" y="693"/>
                </a:cubicBezTo>
                <a:cubicBezTo>
                  <a:pt x="762" y="698"/>
                  <a:pt x="764" y="704"/>
                  <a:pt x="760" y="709"/>
                </a:cubicBezTo>
                <a:close/>
                <a:moveTo>
                  <a:pt x="783" y="696"/>
                </a:moveTo>
                <a:cubicBezTo>
                  <a:pt x="781" y="701"/>
                  <a:pt x="775" y="703"/>
                  <a:pt x="769" y="701"/>
                </a:cubicBezTo>
                <a:cubicBezTo>
                  <a:pt x="764" y="698"/>
                  <a:pt x="764" y="694"/>
                  <a:pt x="765" y="687"/>
                </a:cubicBezTo>
                <a:cubicBezTo>
                  <a:pt x="766" y="680"/>
                  <a:pt x="757" y="647"/>
                  <a:pt x="759" y="646"/>
                </a:cubicBezTo>
                <a:cubicBezTo>
                  <a:pt x="762" y="645"/>
                  <a:pt x="774" y="679"/>
                  <a:pt x="779" y="683"/>
                </a:cubicBezTo>
                <a:cubicBezTo>
                  <a:pt x="783" y="687"/>
                  <a:pt x="786" y="691"/>
                  <a:pt x="783" y="696"/>
                </a:cubicBezTo>
                <a:close/>
                <a:moveTo>
                  <a:pt x="744" y="653"/>
                </a:moveTo>
                <a:cubicBezTo>
                  <a:pt x="743" y="644"/>
                  <a:pt x="738" y="628"/>
                  <a:pt x="731" y="612"/>
                </a:cubicBezTo>
                <a:cubicBezTo>
                  <a:pt x="720" y="582"/>
                  <a:pt x="716" y="571"/>
                  <a:pt x="716" y="571"/>
                </a:cubicBezTo>
                <a:cubicBezTo>
                  <a:pt x="716" y="571"/>
                  <a:pt x="720" y="586"/>
                  <a:pt x="728" y="616"/>
                </a:cubicBezTo>
                <a:cubicBezTo>
                  <a:pt x="731" y="632"/>
                  <a:pt x="733" y="645"/>
                  <a:pt x="734" y="653"/>
                </a:cubicBezTo>
                <a:cubicBezTo>
                  <a:pt x="710" y="626"/>
                  <a:pt x="690" y="636"/>
                  <a:pt x="681" y="642"/>
                </a:cubicBezTo>
                <a:cubicBezTo>
                  <a:pt x="680" y="613"/>
                  <a:pt x="675" y="588"/>
                  <a:pt x="675" y="588"/>
                </a:cubicBezTo>
                <a:cubicBezTo>
                  <a:pt x="675" y="588"/>
                  <a:pt x="672" y="614"/>
                  <a:pt x="674" y="641"/>
                </a:cubicBezTo>
                <a:cubicBezTo>
                  <a:pt x="654" y="620"/>
                  <a:pt x="633" y="626"/>
                  <a:pt x="633" y="626"/>
                </a:cubicBezTo>
                <a:cubicBezTo>
                  <a:pt x="633" y="626"/>
                  <a:pt x="630" y="574"/>
                  <a:pt x="650" y="552"/>
                </a:cubicBezTo>
                <a:cubicBezTo>
                  <a:pt x="661" y="540"/>
                  <a:pt x="673" y="519"/>
                  <a:pt x="680" y="498"/>
                </a:cubicBezTo>
                <a:cubicBezTo>
                  <a:pt x="700" y="531"/>
                  <a:pt x="720" y="563"/>
                  <a:pt x="738" y="587"/>
                </a:cubicBezTo>
                <a:cubicBezTo>
                  <a:pt x="743" y="593"/>
                  <a:pt x="748" y="599"/>
                  <a:pt x="753" y="603"/>
                </a:cubicBezTo>
                <a:cubicBezTo>
                  <a:pt x="753" y="603"/>
                  <a:pt x="754" y="603"/>
                  <a:pt x="754" y="603"/>
                </a:cubicBezTo>
                <a:cubicBezTo>
                  <a:pt x="754" y="604"/>
                  <a:pt x="755" y="604"/>
                  <a:pt x="755" y="604"/>
                </a:cubicBezTo>
                <a:cubicBezTo>
                  <a:pt x="755" y="604"/>
                  <a:pt x="755" y="605"/>
                  <a:pt x="756" y="605"/>
                </a:cubicBezTo>
                <a:cubicBezTo>
                  <a:pt x="756" y="605"/>
                  <a:pt x="757" y="605"/>
                  <a:pt x="757" y="606"/>
                </a:cubicBezTo>
                <a:cubicBezTo>
                  <a:pt x="757" y="606"/>
                  <a:pt x="758" y="606"/>
                  <a:pt x="758" y="606"/>
                </a:cubicBezTo>
                <a:cubicBezTo>
                  <a:pt x="758" y="607"/>
                  <a:pt x="759" y="607"/>
                  <a:pt x="759" y="607"/>
                </a:cubicBezTo>
                <a:cubicBezTo>
                  <a:pt x="759" y="607"/>
                  <a:pt x="760" y="608"/>
                  <a:pt x="760" y="608"/>
                </a:cubicBezTo>
                <a:cubicBezTo>
                  <a:pt x="760" y="608"/>
                  <a:pt x="760" y="608"/>
                  <a:pt x="760" y="608"/>
                </a:cubicBezTo>
                <a:cubicBezTo>
                  <a:pt x="760" y="608"/>
                  <a:pt x="760" y="608"/>
                  <a:pt x="760" y="608"/>
                </a:cubicBezTo>
                <a:cubicBezTo>
                  <a:pt x="769" y="613"/>
                  <a:pt x="777" y="617"/>
                  <a:pt x="787" y="620"/>
                </a:cubicBezTo>
                <a:cubicBezTo>
                  <a:pt x="790" y="638"/>
                  <a:pt x="790" y="649"/>
                  <a:pt x="790" y="649"/>
                </a:cubicBezTo>
                <a:cubicBezTo>
                  <a:pt x="771" y="627"/>
                  <a:pt x="751" y="644"/>
                  <a:pt x="744" y="653"/>
                </a:cubicBezTo>
                <a:close/>
                <a:moveTo>
                  <a:pt x="790" y="620"/>
                </a:moveTo>
                <a:cubicBezTo>
                  <a:pt x="792" y="619"/>
                  <a:pt x="795" y="618"/>
                  <a:pt x="797" y="618"/>
                </a:cubicBezTo>
                <a:cubicBezTo>
                  <a:pt x="802" y="618"/>
                  <a:pt x="805" y="620"/>
                  <a:pt x="807" y="623"/>
                </a:cubicBezTo>
                <a:cubicBezTo>
                  <a:pt x="801" y="623"/>
                  <a:pt x="796" y="622"/>
                  <a:pt x="790" y="620"/>
                </a:cubicBezTo>
                <a:close/>
                <a:moveTo>
                  <a:pt x="930" y="436"/>
                </a:moveTo>
                <a:cubicBezTo>
                  <a:pt x="926" y="440"/>
                  <a:pt x="917" y="447"/>
                  <a:pt x="914" y="454"/>
                </a:cubicBezTo>
                <a:cubicBezTo>
                  <a:pt x="912" y="463"/>
                  <a:pt x="916" y="472"/>
                  <a:pt x="910" y="477"/>
                </a:cubicBezTo>
                <a:cubicBezTo>
                  <a:pt x="899" y="487"/>
                  <a:pt x="888" y="486"/>
                  <a:pt x="886" y="498"/>
                </a:cubicBezTo>
                <a:cubicBezTo>
                  <a:pt x="885" y="509"/>
                  <a:pt x="890" y="522"/>
                  <a:pt x="881" y="523"/>
                </a:cubicBezTo>
                <a:cubicBezTo>
                  <a:pt x="871" y="524"/>
                  <a:pt x="852" y="518"/>
                  <a:pt x="842" y="527"/>
                </a:cubicBezTo>
                <a:cubicBezTo>
                  <a:pt x="831" y="535"/>
                  <a:pt x="833" y="554"/>
                  <a:pt x="823" y="560"/>
                </a:cubicBezTo>
                <a:cubicBezTo>
                  <a:pt x="804" y="570"/>
                  <a:pt x="786" y="539"/>
                  <a:pt x="791" y="516"/>
                </a:cubicBezTo>
                <a:cubicBezTo>
                  <a:pt x="797" y="492"/>
                  <a:pt x="799" y="457"/>
                  <a:pt x="819" y="452"/>
                </a:cubicBezTo>
                <a:cubicBezTo>
                  <a:pt x="840" y="446"/>
                  <a:pt x="854" y="440"/>
                  <a:pt x="860" y="425"/>
                </a:cubicBezTo>
                <a:cubicBezTo>
                  <a:pt x="863" y="417"/>
                  <a:pt x="871" y="397"/>
                  <a:pt x="874" y="375"/>
                </a:cubicBezTo>
                <a:cubicBezTo>
                  <a:pt x="876" y="358"/>
                  <a:pt x="876" y="343"/>
                  <a:pt x="886" y="342"/>
                </a:cubicBezTo>
                <a:cubicBezTo>
                  <a:pt x="898" y="340"/>
                  <a:pt x="912" y="343"/>
                  <a:pt x="922" y="358"/>
                </a:cubicBezTo>
                <a:cubicBezTo>
                  <a:pt x="930" y="370"/>
                  <a:pt x="940" y="389"/>
                  <a:pt x="932" y="399"/>
                </a:cubicBezTo>
                <a:cubicBezTo>
                  <a:pt x="925" y="410"/>
                  <a:pt x="937" y="426"/>
                  <a:pt x="930" y="436"/>
                </a:cubicBezTo>
                <a:close/>
                <a:moveTo>
                  <a:pt x="938" y="334"/>
                </a:moveTo>
                <a:cubicBezTo>
                  <a:pt x="938" y="334"/>
                  <a:pt x="934" y="333"/>
                  <a:pt x="934" y="329"/>
                </a:cubicBezTo>
                <a:cubicBezTo>
                  <a:pt x="935" y="325"/>
                  <a:pt x="940" y="327"/>
                  <a:pt x="940" y="327"/>
                </a:cubicBezTo>
                <a:cubicBezTo>
                  <a:pt x="974" y="335"/>
                  <a:pt x="1019" y="365"/>
                  <a:pt x="1019" y="365"/>
                </a:cubicBezTo>
                <a:cubicBezTo>
                  <a:pt x="1019" y="365"/>
                  <a:pt x="963" y="338"/>
                  <a:pt x="938" y="334"/>
                </a:cubicBezTo>
                <a:close/>
                <a:moveTo>
                  <a:pt x="955" y="354"/>
                </a:moveTo>
                <a:cubicBezTo>
                  <a:pt x="955" y="354"/>
                  <a:pt x="999" y="362"/>
                  <a:pt x="1003" y="371"/>
                </a:cubicBezTo>
                <a:cubicBezTo>
                  <a:pt x="1005" y="375"/>
                  <a:pt x="1003" y="377"/>
                  <a:pt x="1001" y="381"/>
                </a:cubicBezTo>
                <a:cubicBezTo>
                  <a:pt x="999" y="384"/>
                  <a:pt x="1004" y="386"/>
                  <a:pt x="1004" y="392"/>
                </a:cubicBezTo>
                <a:cubicBezTo>
                  <a:pt x="1003" y="397"/>
                  <a:pt x="996" y="396"/>
                  <a:pt x="989" y="391"/>
                </a:cubicBezTo>
                <a:cubicBezTo>
                  <a:pt x="982" y="385"/>
                  <a:pt x="964" y="379"/>
                  <a:pt x="964" y="379"/>
                </a:cubicBezTo>
                <a:cubicBezTo>
                  <a:pt x="967" y="371"/>
                  <a:pt x="955" y="354"/>
                  <a:pt x="955" y="354"/>
                </a:cubicBezTo>
                <a:close/>
                <a:moveTo>
                  <a:pt x="1017" y="431"/>
                </a:moveTo>
                <a:cubicBezTo>
                  <a:pt x="1009" y="449"/>
                  <a:pt x="971" y="396"/>
                  <a:pt x="974" y="392"/>
                </a:cubicBezTo>
                <a:cubicBezTo>
                  <a:pt x="978" y="389"/>
                  <a:pt x="1023" y="415"/>
                  <a:pt x="1017" y="431"/>
                </a:cubicBezTo>
                <a:close/>
                <a:moveTo>
                  <a:pt x="990" y="526"/>
                </a:moveTo>
                <a:cubicBezTo>
                  <a:pt x="990" y="526"/>
                  <a:pt x="994" y="559"/>
                  <a:pt x="977" y="556"/>
                </a:cubicBezTo>
                <a:cubicBezTo>
                  <a:pt x="959" y="552"/>
                  <a:pt x="964" y="529"/>
                  <a:pt x="968" y="517"/>
                </a:cubicBezTo>
                <a:cubicBezTo>
                  <a:pt x="973" y="506"/>
                  <a:pt x="978" y="479"/>
                  <a:pt x="968" y="464"/>
                </a:cubicBezTo>
                <a:cubicBezTo>
                  <a:pt x="968" y="464"/>
                  <a:pt x="1002" y="489"/>
                  <a:pt x="1020" y="542"/>
                </a:cubicBezTo>
                <a:cubicBezTo>
                  <a:pt x="1020" y="542"/>
                  <a:pt x="998" y="529"/>
                  <a:pt x="990" y="526"/>
                </a:cubicBezTo>
                <a:close/>
                <a:moveTo>
                  <a:pt x="1008" y="490"/>
                </a:moveTo>
                <a:cubicBezTo>
                  <a:pt x="989" y="477"/>
                  <a:pt x="960" y="434"/>
                  <a:pt x="971" y="416"/>
                </a:cubicBezTo>
                <a:cubicBezTo>
                  <a:pt x="981" y="399"/>
                  <a:pt x="1021" y="461"/>
                  <a:pt x="1021" y="461"/>
                </a:cubicBezTo>
                <a:cubicBezTo>
                  <a:pt x="1007" y="456"/>
                  <a:pt x="1008" y="490"/>
                  <a:pt x="1008" y="490"/>
                </a:cubicBezTo>
                <a:close/>
                <a:moveTo>
                  <a:pt x="950" y="349"/>
                </a:moveTo>
                <a:cubicBezTo>
                  <a:pt x="950" y="349"/>
                  <a:pt x="947" y="347"/>
                  <a:pt x="948" y="345"/>
                </a:cubicBezTo>
                <a:cubicBezTo>
                  <a:pt x="948" y="342"/>
                  <a:pt x="952" y="342"/>
                  <a:pt x="952" y="342"/>
                </a:cubicBezTo>
                <a:cubicBezTo>
                  <a:pt x="985" y="350"/>
                  <a:pt x="1032" y="379"/>
                  <a:pt x="1032" y="379"/>
                </a:cubicBezTo>
                <a:cubicBezTo>
                  <a:pt x="1032" y="379"/>
                  <a:pt x="976" y="352"/>
                  <a:pt x="950" y="34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4" name="Freeform 540"/>
          <p:cNvSpPr>
            <a:spLocks/>
          </p:cNvSpPr>
          <p:nvPr/>
        </p:nvSpPr>
        <p:spPr bwMode="auto">
          <a:xfrm>
            <a:off x="3248026" y="497205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5" name="Freeform 541"/>
          <p:cNvSpPr>
            <a:spLocks/>
          </p:cNvSpPr>
          <p:nvPr/>
        </p:nvSpPr>
        <p:spPr bwMode="auto">
          <a:xfrm>
            <a:off x="3246438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6" name="Freeform 542"/>
          <p:cNvSpPr>
            <a:spLocks/>
          </p:cNvSpPr>
          <p:nvPr/>
        </p:nvSpPr>
        <p:spPr bwMode="auto">
          <a:xfrm>
            <a:off x="3241676" y="49736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7" name="Freeform 543"/>
          <p:cNvSpPr>
            <a:spLocks/>
          </p:cNvSpPr>
          <p:nvPr/>
        </p:nvSpPr>
        <p:spPr bwMode="auto">
          <a:xfrm>
            <a:off x="3243263" y="49736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8" name="Freeform 544"/>
          <p:cNvSpPr>
            <a:spLocks/>
          </p:cNvSpPr>
          <p:nvPr/>
        </p:nvSpPr>
        <p:spPr bwMode="auto">
          <a:xfrm>
            <a:off x="3244851" y="49736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89" name="Freeform 545"/>
          <p:cNvSpPr>
            <a:spLocks/>
          </p:cNvSpPr>
          <p:nvPr/>
        </p:nvSpPr>
        <p:spPr bwMode="auto">
          <a:xfrm>
            <a:off x="3241676" y="49736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0" name="Freeform 546"/>
          <p:cNvSpPr>
            <a:spLocks/>
          </p:cNvSpPr>
          <p:nvPr/>
        </p:nvSpPr>
        <p:spPr bwMode="auto">
          <a:xfrm>
            <a:off x="3370263" y="4856163"/>
            <a:ext cx="26988" cy="26988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0" y="16"/>
              </a:cxn>
              <a:cxn ang="0">
                <a:pos x="2" y="24"/>
              </a:cxn>
              <a:cxn ang="0">
                <a:pos x="2" y="24"/>
              </a:cxn>
              <a:cxn ang="0">
                <a:pos x="2" y="24"/>
              </a:cxn>
              <a:cxn ang="0">
                <a:pos x="2" y="23"/>
              </a:cxn>
              <a:cxn ang="0">
                <a:pos x="2" y="22"/>
              </a:cxn>
              <a:cxn ang="0">
                <a:pos x="2" y="22"/>
              </a:cxn>
              <a:cxn ang="0">
                <a:pos x="2" y="21"/>
              </a:cxn>
              <a:cxn ang="0">
                <a:pos x="3" y="19"/>
              </a:cxn>
              <a:cxn ang="0">
                <a:pos x="3" y="19"/>
              </a:cxn>
              <a:cxn ang="0">
                <a:pos x="4" y="18"/>
              </a:cxn>
              <a:cxn ang="0">
                <a:pos x="4" y="18"/>
              </a:cxn>
              <a:cxn ang="0">
                <a:pos x="4" y="17"/>
              </a:cxn>
              <a:cxn ang="0">
                <a:pos x="4" y="17"/>
              </a:cxn>
              <a:cxn ang="0">
                <a:pos x="5" y="16"/>
              </a:cxn>
              <a:cxn ang="0">
                <a:pos x="5" y="16"/>
              </a:cxn>
              <a:cxn ang="0">
                <a:pos x="5" y="15"/>
              </a:cxn>
              <a:cxn ang="0">
                <a:pos x="6" y="15"/>
              </a:cxn>
              <a:cxn ang="0">
                <a:pos x="6" y="14"/>
              </a:cxn>
              <a:cxn ang="0">
                <a:pos x="6" y="14"/>
              </a:cxn>
              <a:cxn ang="0">
                <a:pos x="7" y="13"/>
              </a:cxn>
              <a:cxn ang="0">
                <a:pos x="7" y="13"/>
              </a:cxn>
              <a:cxn ang="0">
                <a:pos x="8" y="12"/>
              </a:cxn>
              <a:cxn ang="0">
                <a:pos x="8" y="12"/>
              </a:cxn>
              <a:cxn ang="0">
                <a:pos x="8" y="11"/>
              </a:cxn>
              <a:cxn ang="0">
                <a:pos x="9" y="11"/>
              </a:cxn>
              <a:cxn ang="0">
                <a:pos x="9" y="11"/>
              </a:cxn>
              <a:cxn ang="0">
                <a:pos x="10" y="10"/>
              </a:cxn>
              <a:cxn ang="0">
                <a:pos x="10" y="9"/>
              </a:cxn>
              <a:cxn ang="0">
                <a:pos x="11" y="9"/>
              </a:cxn>
              <a:cxn ang="0">
                <a:pos x="11" y="9"/>
              </a:cxn>
              <a:cxn ang="0">
                <a:pos x="14" y="6"/>
              </a:cxn>
              <a:cxn ang="0">
                <a:pos x="14" y="6"/>
              </a:cxn>
              <a:cxn ang="0">
                <a:pos x="18" y="4"/>
              </a:cxn>
              <a:cxn ang="0">
                <a:pos x="19" y="4"/>
              </a:cxn>
              <a:cxn ang="0">
                <a:pos x="20" y="3"/>
              </a:cxn>
              <a:cxn ang="0">
                <a:pos x="20" y="3"/>
              </a:cxn>
              <a:cxn ang="0">
                <a:pos x="23" y="2"/>
              </a:cxn>
              <a:cxn ang="0">
                <a:pos x="23" y="2"/>
              </a:cxn>
              <a:cxn ang="0">
                <a:pos x="24" y="2"/>
              </a:cxn>
              <a:cxn ang="0">
                <a:pos x="24" y="2"/>
              </a:cxn>
              <a:cxn ang="0">
                <a:pos x="17" y="0"/>
              </a:cxn>
            </a:cxnLst>
            <a:rect l="0" t="0" r="r" b="b"/>
            <a:pathLst>
              <a:path w="24" h="24">
                <a:moveTo>
                  <a:pt x="17" y="0"/>
                </a:moveTo>
                <a:cubicBezTo>
                  <a:pt x="7" y="0"/>
                  <a:pt x="0" y="7"/>
                  <a:pt x="0" y="16"/>
                </a:cubicBezTo>
                <a:cubicBezTo>
                  <a:pt x="0" y="19"/>
                  <a:pt x="0" y="22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2" y="23"/>
                  <a:pt x="2" y="22"/>
                  <a:pt x="2" y="22"/>
                </a:cubicBezTo>
                <a:cubicBezTo>
                  <a:pt x="2" y="22"/>
                  <a:pt x="2" y="22"/>
                  <a:pt x="2" y="22"/>
                </a:cubicBezTo>
                <a:cubicBezTo>
                  <a:pt x="2" y="22"/>
                  <a:pt x="2" y="21"/>
                  <a:pt x="2" y="21"/>
                </a:cubicBezTo>
                <a:cubicBezTo>
                  <a:pt x="3" y="21"/>
                  <a:pt x="3" y="20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5"/>
                </a:cubicBezTo>
                <a:cubicBezTo>
                  <a:pt x="5" y="15"/>
                  <a:pt x="5" y="15"/>
                  <a:pt x="6" y="15"/>
                </a:cubicBezTo>
                <a:cubicBezTo>
                  <a:pt x="6" y="15"/>
                  <a:pt x="6" y="15"/>
                  <a:pt x="6" y="14"/>
                </a:cubicBezTo>
                <a:cubicBezTo>
                  <a:pt x="6" y="14"/>
                  <a:pt x="6" y="14"/>
                  <a:pt x="6" y="14"/>
                </a:cubicBezTo>
                <a:cubicBezTo>
                  <a:pt x="6" y="14"/>
                  <a:pt x="7" y="13"/>
                  <a:pt x="7" y="13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7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2"/>
                  <a:pt x="8" y="12"/>
                  <a:pt x="8" y="11"/>
                </a:cubicBezTo>
                <a:cubicBezTo>
                  <a:pt x="8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0"/>
                  <a:pt x="10" y="10"/>
                  <a:pt x="10" y="10"/>
                </a:cubicBezTo>
                <a:cubicBezTo>
                  <a:pt x="10" y="10"/>
                  <a:pt x="10" y="9"/>
                  <a:pt x="10" y="9"/>
                </a:cubicBezTo>
                <a:cubicBezTo>
                  <a:pt x="10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3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6" y="5"/>
                  <a:pt x="17" y="5"/>
                  <a:pt x="18" y="4"/>
                </a:cubicBezTo>
                <a:cubicBezTo>
                  <a:pt x="18" y="4"/>
                  <a:pt x="18" y="4"/>
                  <a:pt x="19" y="4"/>
                </a:cubicBezTo>
                <a:cubicBezTo>
                  <a:pt x="19" y="4"/>
                  <a:pt x="19" y="4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1" y="3"/>
                  <a:pt x="22" y="3"/>
                  <a:pt x="23" y="2"/>
                </a:cubicBezTo>
                <a:cubicBezTo>
                  <a:pt x="23" y="2"/>
                  <a:pt x="23" y="2"/>
                  <a:pt x="23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2" y="0"/>
                  <a:pt x="19" y="0"/>
                  <a:pt x="1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1" name="Freeform 547"/>
          <p:cNvSpPr>
            <a:spLocks/>
          </p:cNvSpPr>
          <p:nvPr/>
        </p:nvSpPr>
        <p:spPr bwMode="auto">
          <a:xfrm>
            <a:off x="3238501" y="4962526"/>
            <a:ext cx="34925" cy="14288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10"/>
              </a:cxn>
              <a:cxn ang="0">
                <a:pos x="0" y="10"/>
              </a:cxn>
              <a:cxn ang="0">
                <a:pos x="3" y="10"/>
              </a:cxn>
              <a:cxn ang="0">
                <a:pos x="3" y="10"/>
              </a:cxn>
              <a:cxn ang="0">
                <a:pos x="4" y="10"/>
              </a:cxn>
              <a:cxn ang="0">
                <a:pos x="4" y="10"/>
              </a:cxn>
              <a:cxn ang="0">
                <a:pos x="5" y="10"/>
              </a:cxn>
              <a:cxn ang="0">
                <a:pos x="5" y="10"/>
              </a:cxn>
              <a:cxn ang="0">
                <a:pos x="6" y="10"/>
              </a:cxn>
              <a:cxn ang="0">
                <a:pos x="6" y="10"/>
              </a:cxn>
              <a:cxn ang="0">
                <a:pos x="7" y="9"/>
              </a:cxn>
              <a:cxn ang="0">
                <a:pos x="7" y="9"/>
              </a:cxn>
              <a:cxn ang="0">
                <a:pos x="8" y="9"/>
              </a:cxn>
              <a:cxn ang="0">
                <a:pos x="9" y="9"/>
              </a:cxn>
              <a:cxn ang="0">
                <a:pos x="10" y="9"/>
              </a:cxn>
              <a:cxn ang="0">
                <a:pos x="11" y="9"/>
              </a:cxn>
              <a:cxn ang="0">
                <a:pos x="11" y="9"/>
              </a:cxn>
              <a:cxn ang="0">
                <a:pos x="12" y="9"/>
              </a:cxn>
              <a:cxn ang="0">
                <a:pos x="12" y="9"/>
              </a:cxn>
              <a:cxn ang="0">
                <a:pos x="13" y="9"/>
              </a:cxn>
              <a:cxn ang="0">
                <a:pos x="14" y="9"/>
              </a:cxn>
              <a:cxn ang="0">
                <a:pos x="16" y="9"/>
              </a:cxn>
              <a:cxn ang="0">
                <a:pos x="16" y="9"/>
              </a:cxn>
              <a:cxn ang="0">
                <a:pos x="32" y="14"/>
              </a:cxn>
              <a:cxn ang="0">
                <a:pos x="32" y="14"/>
              </a:cxn>
              <a:cxn ang="0">
                <a:pos x="16" y="0"/>
              </a:cxn>
            </a:cxnLst>
            <a:rect l="0" t="0" r="r" b="b"/>
            <a:pathLst>
              <a:path w="32" h="14">
                <a:moveTo>
                  <a:pt x="16" y="0"/>
                </a:moveTo>
                <a:cubicBezTo>
                  <a:pt x="9" y="0"/>
                  <a:pt x="3" y="4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0"/>
                  <a:pt x="2" y="10"/>
                  <a:pt x="3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3" y="10"/>
                  <a:pt x="3" y="10"/>
                  <a:pt x="4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4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7" y="10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9"/>
                  <a:pt x="8" y="9"/>
                  <a:pt x="8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9"/>
                  <a:pt x="9" y="9"/>
                  <a:pt x="10" y="9"/>
                </a:cubicBezTo>
                <a:cubicBezTo>
                  <a:pt x="10" y="9"/>
                  <a:pt x="10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2" y="9"/>
                  <a:pt x="12" y="9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3" y="9"/>
                  <a:pt x="13" y="9"/>
                </a:cubicBezTo>
                <a:cubicBezTo>
                  <a:pt x="13" y="9"/>
                  <a:pt x="13" y="9"/>
                  <a:pt x="14" y="9"/>
                </a:cubicBezTo>
                <a:cubicBezTo>
                  <a:pt x="14" y="9"/>
                  <a:pt x="15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21" y="10"/>
                  <a:pt x="27" y="12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6"/>
                  <a:pt x="24" y="0"/>
                  <a:pt x="1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2" name="Freeform 548"/>
          <p:cNvSpPr>
            <a:spLocks/>
          </p:cNvSpPr>
          <p:nvPr/>
        </p:nvSpPr>
        <p:spPr bwMode="auto">
          <a:xfrm>
            <a:off x="3181351" y="4957763"/>
            <a:ext cx="22225" cy="7938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2" y="4"/>
              </a:cxn>
              <a:cxn ang="0">
                <a:pos x="3" y="4"/>
              </a:cxn>
              <a:cxn ang="0">
                <a:pos x="4" y="4"/>
              </a:cxn>
              <a:cxn ang="0">
                <a:pos x="6" y="5"/>
              </a:cxn>
              <a:cxn ang="0">
                <a:pos x="7" y="5"/>
              </a:cxn>
              <a:cxn ang="0">
                <a:pos x="20" y="8"/>
              </a:cxn>
              <a:cxn ang="0">
                <a:pos x="20" y="8"/>
              </a:cxn>
              <a:cxn ang="0">
                <a:pos x="8" y="0"/>
              </a:cxn>
            </a:cxnLst>
            <a:rect l="0" t="0" r="r" b="b"/>
            <a:pathLst>
              <a:path w="20" h="8">
                <a:moveTo>
                  <a:pt x="8" y="0"/>
                </a:moveTo>
                <a:cubicBezTo>
                  <a:pt x="5" y="0"/>
                  <a:pt x="2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4"/>
                  <a:pt x="2" y="4"/>
                </a:cubicBezTo>
                <a:cubicBezTo>
                  <a:pt x="2" y="4"/>
                  <a:pt x="3" y="4"/>
                  <a:pt x="3" y="4"/>
                </a:cubicBezTo>
                <a:cubicBezTo>
                  <a:pt x="3" y="4"/>
                  <a:pt x="4" y="4"/>
                  <a:pt x="4" y="4"/>
                </a:cubicBezTo>
                <a:cubicBezTo>
                  <a:pt x="5" y="4"/>
                  <a:pt x="6" y="5"/>
                  <a:pt x="6" y="5"/>
                </a:cubicBezTo>
                <a:cubicBezTo>
                  <a:pt x="7" y="5"/>
                  <a:pt x="7" y="5"/>
                  <a:pt x="7" y="5"/>
                </a:cubicBezTo>
                <a:cubicBezTo>
                  <a:pt x="12" y="6"/>
                  <a:pt x="16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3"/>
                  <a:pt x="14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3" name="Freeform 549"/>
          <p:cNvSpPr>
            <a:spLocks/>
          </p:cNvSpPr>
          <p:nvPr/>
        </p:nvSpPr>
        <p:spPr bwMode="auto">
          <a:xfrm>
            <a:off x="3316288" y="4921251"/>
            <a:ext cx="23813" cy="25400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1" y="23"/>
              </a:cxn>
              <a:cxn ang="0">
                <a:pos x="1" y="23"/>
              </a:cxn>
              <a:cxn ang="0">
                <a:pos x="2" y="21"/>
              </a:cxn>
              <a:cxn ang="0">
                <a:pos x="2" y="21"/>
              </a:cxn>
              <a:cxn ang="0">
                <a:pos x="3" y="19"/>
              </a:cxn>
              <a:cxn ang="0">
                <a:pos x="4" y="19"/>
              </a:cxn>
              <a:cxn ang="0">
                <a:pos x="4" y="17"/>
              </a:cxn>
              <a:cxn ang="0">
                <a:pos x="5" y="17"/>
              </a:cxn>
              <a:cxn ang="0">
                <a:pos x="6" y="16"/>
              </a:cxn>
              <a:cxn ang="0">
                <a:pos x="6" y="15"/>
              </a:cxn>
              <a:cxn ang="0">
                <a:pos x="8" y="12"/>
              </a:cxn>
              <a:cxn ang="0">
                <a:pos x="8" y="12"/>
              </a:cxn>
              <a:cxn ang="0">
                <a:pos x="9" y="11"/>
              </a:cxn>
              <a:cxn ang="0">
                <a:pos x="9" y="11"/>
              </a:cxn>
              <a:cxn ang="0">
                <a:pos x="13" y="7"/>
              </a:cxn>
              <a:cxn ang="0">
                <a:pos x="13" y="7"/>
              </a:cxn>
              <a:cxn ang="0">
                <a:pos x="15" y="5"/>
              </a:cxn>
              <a:cxn ang="0">
                <a:pos x="15" y="5"/>
              </a:cxn>
              <a:cxn ang="0">
                <a:pos x="19" y="2"/>
              </a:cxn>
              <a:cxn ang="0">
                <a:pos x="19" y="2"/>
              </a:cxn>
              <a:cxn ang="0">
                <a:pos x="20" y="2"/>
              </a:cxn>
              <a:cxn ang="0">
                <a:pos x="21" y="2"/>
              </a:cxn>
              <a:cxn ang="0">
                <a:pos x="22" y="1"/>
              </a:cxn>
              <a:cxn ang="0">
                <a:pos x="22" y="1"/>
              </a:cxn>
              <a:cxn ang="0">
                <a:pos x="17" y="0"/>
              </a:cxn>
              <a:cxn ang="0">
                <a:pos x="0" y="17"/>
              </a:cxn>
            </a:cxnLst>
            <a:rect l="0" t="0" r="r" b="b"/>
            <a:pathLst>
              <a:path w="22" h="23">
                <a:moveTo>
                  <a:pt x="0" y="17"/>
                </a:moveTo>
                <a:cubicBezTo>
                  <a:pt x="0" y="19"/>
                  <a:pt x="1" y="21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2" y="22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3" y="20"/>
                  <a:pt x="3" y="20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6"/>
                  <a:pt x="6" y="16"/>
                </a:cubicBezTo>
                <a:cubicBezTo>
                  <a:pt x="6" y="16"/>
                  <a:pt x="6" y="16"/>
                  <a:pt x="6" y="15"/>
                </a:cubicBezTo>
                <a:cubicBezTo>
                  <a:pt x="6" y="14"/>
                  <a:pt x="7" y="13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9" y="12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11" y="9"/>
                  <a:pt x="12" y="8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4" y="6"/>
                  <a:pt x="14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4"/>
                  <a:pt x="18" y="3"/>
                  <a:pt x="19" y="2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2"/>
                  <a:pt x="20" y="2"/>
                  <a:pt x="20" y="2"/>
                </a:cubicBezTo>
                <a:cubicBezTo>
                  <a:pt x="20" y="2"/>
                  <a:pt x="20" y="2"/>
                  <a:pt x="21" y="2"/>
                </a:cubicBezTo>
                <a:cubicBezTo>
                  <a:pt x="21" y="1"/>
                  <a:pt x="21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0" y="0"/>
                  <a:pt x="19" y="0"/>
                  <a:pt x="17" y="0"/>
                </a:cubicBezTo>
                <a:cubicBezTo>
                  <a:pt x="8" y="0"/>
                  <a:pt x="0" y="8"/>
                  <a:pt x="0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4" name="Freeform 550"/>
          <p:cNvSpPr>
            <a:spLocks/>
          </p:cNvSpPr>
          <p:nvPr/>
        </p:nvSpPr>
        <p:spPr bwMode="auto">
          <a:xfrm>
            <a:off x="3151188" y="4660901"/>
            <a:ext cx="176213" cy="171450"/>
          </a:xfrm>
          <a:custGeom>
            <a:avLst/>
            <a:gdLst/>
            <a:ahLst/>
            <a:cxnLst>
              <a:cxn ang="0">
                <a:pos x="130" y="110"/>
              </a:cxn>
              <a:cxn ang="0">
                <a:pos x="130" y="110"/>
              </a:cxn>
              <a:cxn ang="0">
                <a:pos x="130" y="110"/>
              </a:cxn>
              <a:cxn ang="0">
                <a:pos x="129" y="109"/>
              </a:cxn>
              <a:cxn ang="0">
                <a:pos x="128" y="108"/>
              </a:cxn>
              <a:cxn ang="0">
                <a:pos x="127" y="108"/>
              </a:cxn>
              <a:cxn ang="0">
                <a:pos x="126" y="107"/>
              </a:cxn>
              <a:cxn ang="0">
                <a:pos x="125" y="106"/>
              </a:cxn>
              <a:cxn ang="0">
                <a:pos x="124" y="105"/>
              </a:cxn>
              <a:cxn ang="0">
                <a:pos x="123" y="105"/>
              </a:cxn>
              <a:cxn ang="0">
                <a:pos x="108" y="89"/>
              </a:cxn>
              <a:cxn ang="0">
                <a:pos x="50" y="0"/>
              </a:cxn>
              <a:cxn ang="0">
                <a:pos x="20" y="54"/>
              </a:cxn>
              <a:cxn ang="0">
                <a:pos x="3" y="128"/>
              </a:cxn>
              <a:cxn ang="0">
                <a:pos x="44" y="143"/>
              </a:cxn>
              <a:cxn ang="0">
                <a:pos x="45" y="90"/>
              </a:cxn>
              <a:cxn ang="0">
                <a:pos x="51" y="144"/>
              </a:cxn>
              <a:cxn ang="0">
                <a:pos x="104" y="155"/>
              </a:cxn>
              <a:cxn ang="0">
                <a:pos x="98" y="118"/>
              </a:cxn>
              <a:cxn ang="0">
                <a:pos x="86" y="73"/>
              </a:cxn>
              <a:cxn ang="0">
                <a:pos x="101" y="114"/>
              </a:cxn>
              <a:cxn ang="0">
                <a:pos x="114" y="155"/>
              </a:cxn>
              <a:cxn ang="0">
                <a:pos x="160" y="151"/>
              </a:cxn>
              <a:cxn ang="0">
                <a:pos x="157" y="122"/>
              </a:cxn>
              <a:cxn ang="0">
                <a:pos x="130" y="110"/>
              </a:cxn>
            </a:cxnLst>
            <a:rect l="0" t="0" r="r" b="b"/>
            <a:pathLst>
              <a:path w="160" h="155">
                <a:moveTo>
                  <a:pt x="130" y="110"/>
                </a:move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30" y="110"/>
                  <a:pt x="130" y="110"/>
                </a:cubicBezTo>
                <a:cubicBezTo>
                  <a:pt x="130" y="110"/>
                  <a:pt x="129" y="109"/>
                  <a:pt x="129" y="109"/>
                </a:cubicBezTo>
                <a:cubicBezTo>
                  <a:pt x="129" y="109"/>
                  <a:pt x="128" y="109"/>
                  <a:pt x="128" y="108"/>
                </a:cubicBezTo>
                <a:cubicBezTo>
                  <a:pt x="128" y="108"/>
                  <a:pt x="127" y="108"/>
                  <a:pt x="127" y="108"/>
                </a:cubicBezTo>
                <a:cubicBezTo>
                  <a:pt x="127" y="107"/>
                  <a:pt x="126" y="107"/>
                  <a:pt x="126" y="107"/>
                </a:cubicBezTo>
                <a:cubicBezTo>
                  <a:pt x="125" y="107"/>
                  <a:pt x="125" y="106"/>
                  <a:pt x="125" y="106"/>
                </a:cubicBezTo>
                <a:cubicBezTo>
                  <a:pt x="125" y="106"/>
                  <a:pt x="124" y="106"/>
                  <a:pt x="124" y="105"/>
                </a:cubicBezTo>
                <a:cubicBezTo>
                  <a:pt x="124" y="105"/>
                  <a:pt x="123" y="105"/>
                  <a:pt x="123" y="105"/>
                </a:cubicBezTo>
                <a:cubicBezTo>
                  <a:pt x="118" y="101"/>
                  <a:pt x="113" y="95"/>
                  <a:pt x="108" y="89"/>
                </a:cubicBezTo>
                <a:cubicBezTo>
                  <a:pt x="90" y="65"/>
                  <a:pt x="70" y="33"/>
                  <a:pt x="50" y="0"/>
                </a:cubicBezTo>
                <a:cubicBezTo>
                  <a:pt x="43" y="21"/>
                  <a:pt x="31" y="42"/>
                  <a:pt x="20" y="54"/>
                </a:cubicBezTo>
                <a:cubicBezTo>
                  <a:pt x="0" y="76"/>
                  <a:pt x="3" y="128"/>
                  <a:pt x="3" y="128"/>
                </a:cubicBezTo>
                <a:cubicBezTo>
                  <a:pt x="3" y="128"/>
                  <a:pt x="24" y="122"/>
                  <a:pt x="44" y="143"/>
                </a:cubicBezTo>
                <a:cubicBezTo>
                  <a:pt x="42" y="116"/>
                  <a:pt x="45" y="90"/>
                  <a:pt x="45" y="90"/>
                </a:cubicBezTo>
                <a:cubicBezTo>
                  <a:pt x="45" y="90"/>
                  <a:pt x="50" y="115"/>
                  <a:pt x="51" y="144"/>
                </a:cubicBezTo>
                <a:cubicBezTo>
                  <a:pt x="60" y="138"/>
                  <a:pt x="80" y="128"/>
                  <a:pt x="104" y="155"/>
                </a:cubicBezTo>
                <a:cubicBezTo>
                  <a:pt x="103" y="147"/>
                  <a:pt x="101" y="134"/>
                  <a:pt x="98" y="118"/>
                </a:cubicBezTo>
                <a:cubicBezTo>
                  <a:pt x="90" y="88"/>
                  <a:pt x="86" y="73"/>
                  <a:pt x="86" y="73"/>
                </a:cubicBezTo>
                <a:cubicBezTo>
                  <a:pt x="86" y="73"/>
                  <a:pt x="90" y="84"/>
                  <a:pt x="101" y="114"/>
                </a:cubicBezTo>
                <a:cubicBezTo>
                  <a:pt x="108" y="130"/>
                  <a:pt x="113" y="146"/>
                  <a:pt x="114" y="155"/>
                </a:cubicBezTo>
                <a:cubicBezTo>
                  <a:pt x="121" y="146"/>
                  <a:pt x="141" y="129"/>
                  <a:pt x="160" y="151"/>
                </a:cubicBezTo>
                <a:cubicBezTo>
                  <a:pt x="160" y="151"/>
                  <a:pt x="160" y="140"/>
                  <a:pt x="157" y="122"/>
                </a:cubicBezTo>
                <a:cubicBezTo>
                  <a:pt x="147" y="119"/>
                  <a:pt x="139" y="115"/>
                  <a:pt x="130" y="1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5" name="Freeform 551"/>
          <p:cNvSpPr>
            <a:spLocks/>
          </p:cNvSpPr>
          <p:nvPr/>
        </p:nvSpPr>
        <p:spPr bwMode="auto">
          <a:xfrm>
            <a:off x="3514726" y="4622801"/>
            <a:ext cx="68263" cy="104775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9" y="53"/>
              </a:cxn>
              <a:cxn ang="0">
                <a:pos x="18" y="92"/>
              </a:cxn>
              <a:cxn ang="0">
                <a:pos x="31" y="62"/>
              </a:cxn>
              <a:cxn ang="0">
                <a:pos x="61" y="78"/>
              </a:cxn>
              <a:cxn ang="0">
                <a:pos x="9" y="0"/>
              </a:cxn>
            </a:cxnLst>
            <a:rect l="0" t="0" r="r" b="b"/>
            <a:pathLst>
              <a:path w="61" h="95">
                <a:moveTo>
                  <a:pt x="9" y="0"/>
                </a:moveTo>
                <a:cubicBezTo>
                  <a:pt x="19" y="15"/>
                  <a:pt x="14" y="42"/>
                  <a:pt x="9" y="53"/>
                </a:cubicBezTo>
                <a:cubicBezTo>
                  <a:pt x="5" y="65"/>
                  <a:pt x="0" y="88"/>
                  <a:pt x="18" y="92"/>
                </a:cubicBezTo>
                <a:cubicBezTo>
                  <a:pt x="35" y="95"/>
                  <a:pt x="31" y="62"/>
                  <a:pt x="31" y="62"/>
                </a:cubicBezTo>
                <a:cubicBezTo>
                  <a:pt x="39" y="65"/>
                  <a:pt x="61" y="78"/>
                  <a:pt x="61" y="78"/>
                </a:cubicBezTo>
                <a:cubicBezTo>
                  <a:pt x="43" y="25"/>
                  <a:pt x="9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6" name="Freeform 552"/>
          <p:cNvSpPr>
            <a:spLocks/>
          </p:cNvSpPr>
          <p:nvPr/>
        </p:nvSpPr>
        <p:spPr bwMode="auto">
          <a:xfrm>
            <a:off x="3516313" y="4551363"/>
            <a:ext cx="66675" cy="100013"/>
          </a:xfrm>
          <a:custGeom>
            <a:avLst/>
            <a:gdLst/>
            <a:ahLst/>
            <a:cxnLst>
              <a:cxn ang="0">
                <a:pos x="11" y="17"/>
              </a:cxn>
              <a:cxn ang="0">
                <a:pos x="48" y="91"/>
              </a:cxn>
              <a:cxn ang="0">
                <a:pos x="61" y="62"/>
              </a:cxn>
              <a:cxn ang="0">
                <a:pos x="11" y="17"/>
              </a:cxn>
            </a:cxnLst>
            <a:rect l="0" t="0" r="r" b="b"/>
            <a:pathLst>
              <a:path w="61" h="91">
                <a:moveTo>
                  <a:pt x="11" y="17"/>
                </a:moveTo>
                <a:cubicBezTo>
                  <a:pt x="0" y="35"/>
                  <a:pt x="29" y="78"/>
                  <a:pt x="48" y="91"/>
                </a:cubicBezTo>
                <a:cubicBezTo>
                  <a:pt x="48" y="91"/>
                  <a:pt x="47" y="57"/>
                  <a:pt x="61" y="62"/>
                </a:cubicBezTo>
                <a:cubicBezTo>
                  <a:pt x="61" y="62"/>
                  <a:pt x="21" y="0"/>
                  <a:pt x="11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7" name="Freeform 553"/>
          <p:cNvSpPr>
            <a:spLocks/>
          </p:cNvSpPr>
          <p:nvPr/>
        </p:nvSpPr>
        <p:spPr bwMode="auto">
          <a:xfrm>
            <a:off x="3527426" y="4540251"/>
            <a:ext cx="58738" cy="66675"/>
          </a:xfrm>
          <a:custGeom>
            <a:avLst/>
            <a:gdLst/>
            <a:ahLst/>
            <a:cxnLst>
              <a:cxn ang="0">
                <a:pos x="3" y="3"/>
              </a:cxn>
              <a:cxn ang="0">
                <a:pos x="46" y="42"/>
              </a:cxn>
              <a:cxn ang="0">
                <a:pos x="3" y="3"/>
              </a:cxn>
            </a:cxnLst>
            <a:rect l="0" t="0" r="r" b="b"/>
            <a:pathLst>
              <a:path w="52" h="60">
                <a:moveTo>
                  <a:pt x="3" y="3"/>
                </a:moveTo>
                <a:cubicBezTo>
                  <a:pt x="0" y="7"/>
                  <a:pt x="38" y="60"/>
                  <a:pt x="46" y="42"/>
                </a:cubicBezTo>
                <a:cubicBezTo>
                  <a:pt x="52" y="26"/>
                  <a:pt x="7" y="0"/>
                  <a:pt x="3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8" name="Freeform 554"/>
          <p:cNvSpPr>
            <a:spLocks/>
          </p:cNvSpPr>
          <p:nvPr/>
        </p:nvSpPr>
        <p:spPr bwMode="auto">
          <a:xfrm>
            <a:off x="3509963" y="4500563"/>
            <a:ext cx="55563" cy="47625"/>
          </a:xfrm>
          <a:custGeom>
            <a:avLst/>
            <a:gdLst/>
            <a:ahLst/>
            <a:cxnLst>
              <a:cxn ang="0">
                <a:pos x="34" y="37"/>
              </a:cxn>
              <a:cxn ang="0">
                <a:pos x="49" y="38"/>
              </a:cxn>
              <a:cxn ang="0">
                <a:pos x="46" y="27"/>
              </a:cxn>
              <a:cxn ang="0">
                <a:pos x="48" y="17"/>
              </a:cxn>
              <a:cxn ang="0">
                <a:pos x="0" y="0"/>
              </a:cxn>
              <a:cxn ang="0">
                <a:pos x="9" y="25"/>
              </a:cxn>
              <a:cxn ang="0">
                <a:pos x="34" y="37"/>
              </a:cxn>
            </a:cxnLst>
            <a:rect l="0" t="0" r="r" b="b"/>
            <a:pathLst>
              <a:path w="50" h="43">
                <a:moveTo>
                  <a:pt x="34" y="37"/>
                </a:moveTo>
                <a:cubicBezTo>
                  <a:pt x="41" y="42"/>
                  <a:pt x="48" y="43"/>
                  <a:pt x="49" y="38"/>
                </a:cubicBezTo>
                <a:cubicBezTo>
                  <a:pt x="49" y="32"/>
                  <a:pt x="44" y="30"/>
                  <a:pt x="46" y="27"/>
                </a:cubicBezTo>
                <a:cubicBezTo>
                  <a:pt x="48" y="23"/>
                  <a:pt x="50" y="21"/>
                  <a:pt x="48" y="17"/>
                </a:cubicBezTo>
                <a:cubicBezTo>
                  <a:pt x="44" y="8"/>
                  <a:pt x="0" y="0"/>
                  <a:pt x="0" y="0"/>
                </a:cubicBezTo>
                <a:cubicBezTo>
                  <a:pt x="0" y="0"/>
                  <a:pt x="12" y="17"/>
                  <a:pt x="9" y="25"/>
                </a:cubicBezTo>
                <a:cubicBezTo>
                  <a:pt x="9" y="25"/>
                  <a:pt x="27" y="31"/>
                  <a:pt x="34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99" name="Freeform 555"/>
          <p:cNvSpPr>
            <a:spLocks/>
          </p:cNvSpPr>
          <p:nvPr/>
        </p:nvSpPr>
        <p:spPr bwMode="auto">
          <a:xfrm>
            <a:off x="3502026" y="4487863"/>
            <a:ext cx="93663" cy="41275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3" y="7"/>
              </a:cxn>
              <a:cxn ang="0">
                <a:pos x="85" y="37"/>
              </a:cxn>
              <a:cxn ang="0">
                <a:pos x="5" y="0"/>
              </a:cxn>
              <a:cxn ang="0">
                <a:pos x="1" y="3"/>
              </a:cxn>
            </a:cxnLst>
            <a:rect l="0" t="0" r="r" b="b"/>
            <a:pathLst>
              <a:path w="85" h="37">
                <a:moveTo>
                  <a:pt x="1" y="3"/>
                </a:moveTo>
                <a:cubicBezTo>
                  <a:pt x="0" y="5"/>
                  <a:pt x="3" y="7"/>
                  <a:pt x="3" y="7"/>
                </a:cubicBezTo>
                <a:cubicBezTo>
                  <a:pt x="29" y="10"/>
                  <a:pt x="85" y="37"/>
                  <a:pt x="85" y="37"/>
                </a:cubicBezTo>
                <a:cubicBezTo>
                  <a:pt x="85" y="37"/>
                  <a:pt x="38" y="8"/>
                  <a:pt x="5" y="0"/>
                </a:cubicBezTo>
                <a:cubicBezTo>
                  <a:pt x="5" y="0"/>
                  <a:pt x="1" y="0"/>
                  <a:pt x="1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0" name="Freeform 556"/>
          <p:cNvSpPr>
            <a:spLocks/>
          </p:cNvSpPr>
          <p:nvPr/>
        </p:nvSpPr>
        <p:spPr bwMode="auto">
          <a:xfrm>
            <a:off x="3487738" y="4468813"/>
            <a:ext cx="93663" cy="44450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0" y="4"/>
              </a:cxn>
              <a:cxn ang="0">
                <a:pos x="4" y="9"/>
              </a:cxn>
              <a:cxn ang="0">
                <a:pos x="85" y="40"/>
              </a:cxn>
              <a:cxn ang="0">
                <a:pos x="6" y="2"/>
              </a:cxn>
            </a:cxnLst>
            <a:rect l="0" t="0" r="r" b="b"/>
            <a:pathLst>
              <a:path w="85" h="40">
                <a:moveTo>
                  <a:pt x="6" y="2"/>
                </a:moveTo>
                <a:cubicBezTo>
                  <a:pt x="6" y="2"/>
                  <a:pt x="1" y="0"/>
                  <a:pt x="0" y="4"/>
                </a:cubicBezTo>
                <a:cubicBezTo>
                  <a:pt x="0" y="8"/>
                  <a:pt x="4" y="9"/>
                  <a:pt x="4" y="9"/>
                </a:cubicBezTo>
                <a:cubicBezTo>
                  <a:pt x="29" y="13"/>
                  <a:pt x="85" y="40"/>
                  <a:pt x="85" y="40"/>
                </a:cubicBezTo>
                <a:cubicBezTo>
                  <a:pt x="85" y="40"/>
                  <a:pt x="40" y="10"/>
                  <a:pt x="6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1" name="Freeform 557"/>
          <p:cNvSpPr>
            <a:spLocks/>
          </p:cNvSpPr>
          <p:nvPr/>
        </p:nvSpPr>
        <p:spPr bwMode="auto">
          <a:xfrm>
            <a:off x="3695701" y="4687888"/>
            <a:ext cx="17463" cy="14288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11"/>
              </a:cxn>
              <a:cxn ang="0">
                <a:pos x="1" y="14"/>
              </a:cxn>
              <a:cxn ang="0">
                <a:pos x="1" y="14"/>
              </a:cxn>
              <a:cxn ang="0">
                <a:pos x="2" y="13"/>
              </a:cxn>
              <a:cxn ang="0">
                <a:pos x="3" y="13"/>
              </a:cxn>
              <a:cxn ang="0">
                <a:pos x="4" y="12"/>
              </a:cxn>
              <a:cxn ang="0">
                <a:pos x="5" y="11"/>
              </a:cxn>
              <a:cxn ang="0">
                <a:pos x="6" y="11"/>
              </a:cxn>
              <a:cxn ang="0">
                <a:pos x="7" y="10"/>
              </a:cxn>
              <a:cxn ang="0">
                <a:pos x="7" y="9"/>
              </a:cxn>
              <a:cxn ang="0">
                <a:pos x="9" y="8"/>
              </a:cxn>
              <a:cxn ang="0">
                <a:pos x="9" y="8"/>
              </a:cxn>
              <a:cxn ang="0">
                <a:pos x="11" y="6"/>
              </a:cxn>
              <a:cxn ang="0">
                <a:pos x="11" y="6"/>
              </a:cxn>
              <a:cxn ang="0">
                <a:pos x="13" y="4"/>
              </a:cxn>
              <a:cxn ang="0">
                <a:pos x="13" y="4"/>
              </a:cxn>
              <a:cxn ang="0">
                <a:pos x="16" y="1"/>
              </a:cxn>
              <a:cxn ang="0">
                <a:pos x="11" y="0"/>
              </a:cxn>
            </a:cxnLst>
            <a:rect l="0" t="0" r="r" b="b"/>
            <a:pathLst>
              <a:path w="16" h="14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2"/>
                  <a:pt x="1" y="13"/>
                  <a:pt x="1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4"/>
                  <a:pt x="2" y="14"/>
                  <a:pt x="2" y="13"/>
                </a:cubicBezTo>
                <a:cubicBezTo>
                  <a:pt x="2" y="13"/>
                  <a:pt x="2" y="13"/>
                  <a:pt x="3" y="13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2"/>
                  <a:pt x="4" y="12"/>
                  <a:pt x="5" y="11"/>
                </a:cubicBezTo>
                <a:cubicBezTo>
                  <a:pt x="5" y="11"/>
                  <a:pt x="5" y="11"/>
                  <a:pt x="6" y="11"/>
                </a:cubicBezTo>
                <a:cubicBezTo>
                  <a:pt x="6" y="10"/>
                  <a:pt x="6" y="10"/>
                  <a:pt x="7" y="10"/>
                </a:cubicBezTo>
                <a:cubicBezTo>
                  <a:pt x="7" y="10"/>
                  <a:pt x="7" y="9"/>
                  <a:pt x="7" y="9"/>
                </a:cubicBezTo>
                <a:cubicBezTo>
                  <a:pt x="8" y="9"/>
                  <a:pt x="8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7"/>
                  <a:pt x="10" y="7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2" y="5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4" y="3"/>
                  <a:pt x="15" y="2"/>
                  <a:pt x="16" y="1"/>
                </a:cubicBezTo>
                <a:cubicBezTo>
                  <a:pt x="14" y="0"/>
                  <a:pt x="13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2" name="Freeform 558"/>
          <p:cNvSpPr>
            <a:spLocks/>
          </p:cNvSpPr>
          <p:nvPr/>
        </p:nvSpPr>
        <p:spPr bwMode="auto">
          <a:xfrm>
            <a:off x="3379788" y="4794251"/>
            <a:ext cx="20638" cy="4763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10" y="4"/>
              </a:cxn>
              <a:cxn ang="0">
                <a:pos x="15" y="4"/>
              </a:cxn>
              <a:cxn ang="0">
                <a:pos x="16" y="3"/>
              </a:cxn>
              <a:cxn ang="0">
                <a:pos x="18" y="3"/>
              </a:cxn>
              <a:cxn ang="0">
                <a:pos x="18" y="3"/>
              </a:cxn>
              <a:cxn ang="0">
                <a:pos x="10" y="0"/>
              </a:cxn>
              <a:cxn ang="0">
                <a:pos x="0" y="5"/>
              </a:cxn>
            </a:cxnLst>
            <a:rect l="0" t="0" r="r" b="b"/>
            <a:pathLst>
              <a:path w="18" h="5">
                <a:moveTo>
                  <a:pt x="0" y="5"/>
                </a:moveTo>
                <a:cubicBezTo>
                  <a:pt x="3" y="5"/>
                  <a:pt x="7" y="5"/>
                  <a:pt x="10" y="4"/>
                </a:cubicBezTo>
                <a:cubicBezTo>
                  <a:pt x="12" y="4"/>
                  <a:pt x="13" y="4"/>
                  <a:pt x="15" y="4"/>
                </a:cubicBezTo>
                <a:cubicBezTo>
                  <a:pt x="15" y="4"/>
                  <a:pt x="16" y="4"/>
                  <a:pt x="16" y="3"/>
                </a:cubicBezTo>
                <a:cubicBezTo>
                  <a:pt x="17" y="3"/>
                  <a:pt x="17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6" y="1"/>
                  <a:pt x="13" y="0"/>
                  <a:pt x="10" y="0"/>
                </a:cubicBezTo>
                <a:cubicBezTo>
                  <a:pt x="5" y="0"/>
                  <a:pt x="2" y="2"/>
                  <a:pt x="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3" name="Freeform 559"/>
          <p:cNvSpPr>
            <a:spLocks/>
          </p:cNvSpPr>
          <p:nvPr/>
        </p:nvSpPr>
        <p:spPr bwMode="auto">
          <a:xfrm>
            <a:off x="3435351" y="4775201"/>
            <a:ext cx="22225" cy="14288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11"/>
              </a:cxn>
              <a:cxn ang="0">
                <a:pos x="0" y="12"/>
              </a:cxn>
              <a:cxn ang="0">
                <a:pos x="0" y="12"/>
              </a:cxn>
              <a:cxn ang="0">
                <a:pos x="20" y="5"/>
              </a:cxn>
              <a:cxn ang="0">
                <a:pos x="20" y="5"/>
              </a:cxn>
              <a:cxn ang="0">
                <a:pos x="11" y="0"/>
              </a:cxn>
            </a:cxnLst>
            <a:rect l="0" t="0" r="r" b="b"/>
            <a:pathLst>
              <a:path w="20" h="1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8" y="10"/>
                  <a:pt x="15" y="7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18" y="2"/>
                  <a:pt x="15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4" name="Freeform 560"/>
          <p:cNvSpPr>
            <a:spLocks/>
          </p:cNvSpPr>
          <p:nvPr/>
        </p:nvSpPr>
        <p:spPr bwMode="auto">
          <a:xfrm>
            <a:off x="3327401" y="4794251"/>
            <a:ext cx="19050" cy="4763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2"/>
              </a:cxn>
              <a:cxn ang="0">
                <a:pos x="17" y="5"/>
              </a:cxn>
              <a:cxn ang="0">
                <a:pos x="7" y="0"/>
              </a:cxn>
            </a:cxnLst>
            <a:rect l="0" t="0" r="r" b="b"/>
            <a:pathLst>
              <a:path w="17" h="5">
                <a:moveTo>
                  <a:pt x="7" y="0"/>
                </a:moveTo>
                <a:cubicBezTo>
                  <a:pt x="5" y="0"/>
                  <a:pt x="2" y="1"/>
                  <a:pt x="0" y="2"/>
                </a:cubicBezTo>
                <a:cubicBezTo>
                  <a:pt x="6" y="4"/>
                  <a:pt x="11" y="5"/>
                  <a:pt x="17" y="5"/>
                </a:cubicBezTo>
                <a:cubicBezTo>
                  <a:pt x="15" y="2"/>
                  <a:pt x="12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5" name="Freeform 561"/>
          <p:cNvSpPr>
            <a:spLocks/>
          </p:cNvSpPr>
          <p:nvPr/>
        </p:nvSpPr>
        <p:spPr bwMode="auto">
          <a:xfrm>
            <a:off x="3495676" y="4752976"/>
            <a:ext cx="23813" cy="14288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11"/>
              </a:cxn>
              <a:cxn ang="0">
                <a:pos x="0" y="13"/>
              </a:cxn>
              <a:cxn ang="0">
                <a:pos x="0" y="13"/>
              </a:cxn>
              <a:cxn ang="0">
                <a:pos x="16" y="8"/>
              </a:cxn>
              <a:cxn ang="0">
                <a:pos x="21" y="6"/>
              </a:cxn>
              <a:cxn ang="0">
                <a:pos x="11" y="0"/>
              </a:cxn>
            </a:cxnLst>
            <a:rect l="0" t="0" r="r" b="b"/>
            <a:pathLst>
              <a:path w="21" h="13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2"/>
                  <a:pt x="0" y="12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11"/>
                  <a:pt x="10" y="10"/>
                  <a:pt x="16" y="8"/>
                </a:cubicBezTo>
                <a:cubicBezTo>
                  <a:pt x="17" y="7"/>
                  <a:pt x="19" y="7"/>
                  <a:pt x="21" y="6"/>
                </a:cubicBezTo>
                <a:cubicBezTo>
                  <a:pt x="19" y="3"/>
                  <a:pt x="15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6" name="Freeform 562"/>
          <p:cNvSpPr>
            <a:spLocks/>
          </p:cNvSpPr>
          <p:nvPr/>
        </p:nvSpPr>
        <p:spPr bwMode="auto">
          <a:xfrm>
            <a:off x="3556001" y="4737101"/>
            <a:ext cx="23813" cy="1270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11"/>
              </a:cxn>
              <a:cxn ang="0">
                <a:pos x="0" y="11"/>
              </a:cxn>
              <a:cxn ang="0">
                <a:pos x="21" y="6"/>
              </a:cxn>
              <a:cxn ang="0">
                <a:pos x="21" y="6"/>
              </a:cxn>
              <a:cxn ang="0">
                <a:pos x="11" y="0"/>
              </a:cxn>
            </a:cxnLst>
            <a:rect l="0" t="0" r="r" b="b"/>
            <a:pathLst>
              <a:path w="21" h="1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9"/>
                  <a:pt x="14" y="8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19" y="3"/>
                  <a:pt x="15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7" name="Freeform 563"/>
          <p:cNvSpPr>
            <a:spLocks/>
          </p:cNvSpPr>
          <p:nvPr/>
        </p:nvSpPr>
        <p:spPr bwMode="auto">
          <a:xfrm>
            <a:off x="3613151" y="4724401"/>
            <a:ext cx="23813" cy="12700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11"/>
              </a:cxn>
              <a:cxn ang="0">
                <a:pos x="12" y="8"/>
              </a:cxn>
              <a:cxn ang="0">
                <a:pos x="13" y="8"/>
              </a:cxn>
              <a:cxn ang="0">
                <a:pos x="15" y="7"/>
              </a:cxn>
              <a:cxn ang="0">
                <a:pos x="16" y="7"/>
              </a:cxn>
              <a:cxn ang="0">
                <a:pos x="18" y="6"/>
              </a:cxn>
              <a:cxn ang="0">
                <a:pos x="19" y="6"/>
              </a:cxn>
              <a:cxn ang="0">
                <a:pos x="20" y="6"/>
              </a:cxn>
              <a:cxn ang="0">
                <a:pos x="21" y="5"/>
              </a:cxn>
              <a:cxn ang="0">
                <a:pos x="21" y="5"/>
              </a:cxn>
              <a:cxn ang="0">
                <a:pos x="11" y="0"/>
              </a:cxn>
            </a:cxnLst>
            <a:rect l="0" t="0" r="r" b="b"/>
            <a:pathLst>
              <a:path w="21" h="11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4" y="10"/>
                  <a:pt x="8" y="9"/>
                  <a:pt x="12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4" y="8"/>
                  <a:pt x="14" y="7"/>
                  <a:pt x="15" y="7"/>
                </a:cubicBezTo>
                <a:cubicBezTo>
                  <a:pt x="15" y="7"/>
                  <a:pt x="15" y="7"/>
                  <a:pt x="16" y="7"/>
                </a:cubicBezTo>
                <a:cubicBezTo>
                  <a:pt x="16" y="7"/>
                  <a:pt x="17" y="7"/>
                  <a:pt x="18" y="6"/>
                </a:cubicBezTo>
                <a:cubicBezTo>
                  <a:pt x="18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5"/>
                  <a:pt x="21" y="5"/>
                </a:cubicBezTo>
                <a:cubicBezTo>
                  <a:pt x="21" y="5"/>
                  <a:pt x="21" y="5"/>
                  <a:pt x="21" y="5"/>
                </a:cubicBezTo>
                <a:cubicBezTo>
                  <a:pt x="19" y="2"/>
                  <a:pt x="15" y="0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8" name="Freeform 564"/>
          <p:cNvSpPr>
            <a:spLocks/>
          </p:cNvSpPr>
          <p:nvPr/>
        </p:nvSpPr>
        <p:spPr bwMode="auto">
          <a:xfrm>
            <a:off x="3662363" y="4710113"/>
            <a:ext cx="19050" cy="11113"/>
          </a:xfrm>
          <a:custGeom>
            <a:avLst/>
            <a:gdLst/>
            <a:ahLst/>
            <a:cxnLst>
              <a:cxn ang="0">
                <a:pos x="0" y="11"/>
              </a:cxn>
              <a:cxn ang="0">
                <a:pos x="0" y="11"/>
              </a:cxn>
              <a:cxn ang="0">
                <a:pos x="0" y="11"/>
              </a:cxn>
              <a:cxn ang="0">
                <a:pos x="2" y="10"/>
              </a:cxn>
              <a:cxn ang="0">
                <a:pos x="3" y="9"/>
              </a:cxn>
              <a:cxn ang="0">
                <a:pos x="4" y="9"/>
              </a:cxn>
              <a:cxn ang="0">
                <a:pos x="5" y="8"/>
              </a:cxn>
              <a:cxn ang="0">
                <a:pos x="7" y="8"/>
              </a:cxn>
              <a:cxn ang="0">
                <a:pos x="7" y="7"/>
              </a:cxn>
              <a:cxn ang="0">
                <a:pos x="9" y="7"/>
              </a:cxn>
              <a:cxn ang="0">
                <a:pos x="10" y="6"/>
              </a:cxn>
              <a:cxn ang="0">
                <a:pos x="11" y="6"/>
              </a:cxn>
              <a:cxn ang="0">
                <a:pos x="12" y="5"/>
              </a:cxn>
              <a:cxn ang="0">
                <a:pos x="13" y="5"/>
              </a:cxn>
              <a:cxn ang="0">
                <a:pos x="14" y="4"/>
              </a:cxn>
              <a:cxn ang="0">
                <a:pos x="15" y="4"/>
              </a:cxn>
              <a:cxn ang="0">
                <a:pos x="16" y="3"/>
              </a:cxn>
              <a:cxn ang="0">
                <a:pos x="17" y="3"/>
              </a:cxn>
              <a:cxn ang="0">
                <a:pos x="18" y="2"/>
              </a:cxn>
              <a:cxn ang="0">
                <a:pos x="18" y="2"/>
              </a:cxn>
              <a:cxn ang="0">
                <a:pos x="11" y="0"/>
              </a:cxn>
              <a:cxn ang="0">
                <a:pos x="0" y="11"/>
              </a:cxn>
            </a:cxnLst>
            <a:rect l="0" t="0" r="r" b="b"/>
            <a:pathLst>
              <a:path w="18" h="11">
                <a:moveTo>
                  <a:pt x="0" y="11"/>
                </a:moveTo>
                <a:cubicBezTo>
                  <a:pt x="0" y="11"/>
                  <a:pt x="0" y="11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1" y="10"/>
                  <a:pt x="2" y="10"/>
                  <a:pt x="2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4" y="9"/>
                  <a:pt x="4" y="9"/>
                </a:cubicBezTo>
                <a:cubicBezTo>
                  <a:pt x="5" y="9"/>
                  <a:pt x="5" y="9"/>
                  <a:pt x="5" y="8"/>
                </a:cubicBezTo>
                <a:cubicBezTo>
                  <a:pt x="6" y="8"/>
                  <a:pt x="6" y="8"/>
                  <a:pt x="7" y="8"/>
                </a:cubicBezTo>
                <a:cubicBezTo>
                  <a:pt x="7" y="8"/>
                  <a:pt x="7" y="8"/>
                  <a:pt x="7" y="7"/>
                </a:cubicBezTo>
                <a:cubicBezTo>
                  <a:pt x="8" y="7"/>
                  <a:pt x="8" y="7"/>
                  <a:pt x="9" y="7"/>
                </a:cubicBezTo>
                <a:cubicBezTo>
                  <a:pt x="9" y="7"/>
                  <a:pt x="9" y="7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1" y="6"/>
                  <a:pt x="12" y="5"/>
                  <a:pt x="12" y="5"/>
                </a:cubicBezTo>
                <a:cubicBezTo>
                  <a:pt x="12" y="5"/>
                  <a:pt x="13" y="5"/>
                  <a:pt x="13" y="5"/>
                </a:cubicBezTo>
                <a:cubicBezTo>
                  <a:pt x="13" y="5"/>
                  <a:pt x="14" y="4"/>
                  <a:pt x="14" y="4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6" y="3"/>
                  <a:pt x="16" y="3"/>
                </a:cubicBezTo>
                <a:cubicBezTo>
                  <a:pt x="16" y="3"/>
                  <a:pt x="16" y="3"/>
                  <a:pt x="17" y="3"/>
                </a:cubicBezTo>
                <a:cubicBezTo>
                  <a:pt x="17" y="3"/>
                  <a:pt x="18" y="2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16" y="1"/>
                  <a:pt x="14" y="0"/>
                  <a:pt x="11" y="0"/>
                </a:cubicBezTo>
                <a:cubicBezTo>
                  <a:pt x="5" y="0"/>
                  <a:pt x="0" y="5"/>
                  <a:pt x="0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09" name="Freeform 565"/>
          <p:cNvSpPr>
            <a:spLocks/>
          </p:cNvSpPr>
          <p:nvPr/>
        </p:nvSpPr>
        <p:spPr bwMode="auto">
          <a:xfrm>
            <a:off x="3322638" y="4486276"/>
            <a:ext cx="171450" cy="254000"/>
          </a:xfrm>
          <a:custGeom>
            <a:avLst/>
            <a:gdLst/>
            <a:ahLst/>
            <a:cxnLst>
              <a:cxn ang="0">
                <a:pos x="136" y="18"/>
              </a:cxn>
              <a:cxn ang="0">
                <a:pos x="100" y="2"/>
              </a:cxn>
              <a:cxn ang="0">
                <a:pos x="88" y="35"/>
              </a:cxn>
              <a:cxn ang="0">
                <a:pos x="74" y="85"/>
              </a:cxn>
              <a:cxn ang="0">
                <a:pos x="33" y="112"/>
              </a:cxn>
              <a:cxn ang="0">
                <a:pos x="5" y="176"/>
              </a:cxn>
              <a:cxn ang="0">
                <a:pos x="37" y="220"/>
              </a:cxn>
              <a:cxn ang="0">
                <a:pos x="56" y="187"/>
              </a:cxn>
              <a:cxn ang="0">
                <a:pos x="95" y="183"/>
              </a:cxn>
              <a:cxn ang="0">
                <a:pos x="100" y="158"/>
              </a:cxn>
              <a:cxn ang="0">
                <a:pos x="124" y="137"/>
              </a:cxn>
              <a:cxn ang="0">
                <a:pos x="128" y="114"/>
              </a:cxn>
              <a:cxn ang="0">
                <a:pos x="144" y="96"/>
              </a:cxn>
              <a:cxn ang="0">
                <a:pos x="146" y="59"/>
              </a:cxn>
              <a:cxn ang="0">
                <a:pos x="136" y="18"/>
              </a:cxn>
            </a:cxnLst>
            <a:rect l="0" t="0" r="r" b="b"/>
            <a:pathLst>
              <a:path w="154" h="230">
                <a:moveTo>
                  <a:pt x="136" y="18"/>
                </a:moveTo>
                <a:cubicBezTo>
                  <a:pt x="126" y="3"/>
                  <a:pt x="112" y="0"/>
                  <a:pt x="100" y="2"/>
                </a:cubicBezTo>
                <a:cubicBezTo>
                  <a:pt x="90" y="3"/>
                  <a:pt x="90" y="18"/>
                  <a:pt x="88" y="35"/>
                </a:cubicBezTo>
                <a:cubicBezTo>
                  <a:pt x="85" y="57"/>
                  <a:pt x="77" y="77"/>
                  <a:pt x="74" y="85"/>
                </a:cubicBezTo>
                <a:cubicBezTo>
                  <a:pt x="68" y="100"/>
                  <a:pt x="54" y="106"/>
                  <a:pt x="33" y="112"/>
                </a:cubicBezTo>
                <a:cubicBezTo>
                  <a:pt x="13" y="117"/>
                  <a:pt x="11" y="152"/>
                  <a:pt x="5" y="176"/>
                </a:cubicBezTo>
                <a:cubicBezTo>
                  <a:pt x="0" y="199"/>
                  <a:pt x="18" y="230"/>
                  <a:pt x="37" y="220"/>
                </a:cubicBezTo>
                <a:cubicBezTo>
                  <a:pt x="47" y="214"/>
                  <a:pt x="45" y="195"/>
                  <a:pt x="56" y="187"/>
                </a:cubicBezTo>
                <a:cubicBezTo>
                  <a:pt x="66" y="178"/>
                  <a:pt x="85" y="184"/>
                  <a:pt x="95" y="183"/>
                </a:cubicBezTo>
                <a:cubicBezTo>
                  <a:pt x="104" y="182"/>
                  <a:pt x="99" y="169"/>
                  <a:pt x="100" y="158"/>
                </a:cubicBezTo>
                <a:cubicBezTo>
                  <a:pt x="102" y="146"/>
                  <a:pt x="113" y="147"/>
                  <a:pt x="124" y="137"/>
                </a:cubicBezTo>
                <a:cubicBezTo>
                  <a:pt x="130" y="132"/>
                  <a:pt x="126" y="123"/>
                  <a:pt x="128" y="114"/>
                </a:cubicBezTo>
                <a:cubicBezTo>
                  <a:pt x="131" y="107"/>
                  <a:pt x="140" y="100"/>
                  <a:pt x="144" y="96"/>
                </a:cubicBezTo>
                <a:cubicBezTo>
                  <a:pt x="151" y="86"/>
                  <a:pt x="139" y="70"/>
                  <a:pt x="146" y="59"/>
                </a:cubicBezTo>
                <a:cubicBezTo>
                  <a:pt x="154" y="49"/>
                  <a:pt x="144" y="30"/>
                  <a:pt x="136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0" name="Freeform 566"/>
          <p:cNvSpPr>
            <a:spLocks/>
          </p:cNvSpPr>
          <p:nvPr/>
        </p:nvSpPr>
        <p:spPr bwMode="auto">
          <a:xfrm>
            <a:off x="3297238" y="4525963"/>
            <a:ext cx="66675" cy="46038"/>
          </a:xfrm>
          <a:custGeom>
            <a:avLst/>
            <a:gdLst/>
            <a:ahLst/>
            <a:cxnLst>
              <a:cxn ang="0">
                <a:pos x="36" y="5"/>
              </a:cxn>
              <a:cxn ang="0">
                <a:pos x="3" y="4"/>
              </a:cxn>
              <a:cxn ang="0">
                <a:pos x="23" y="27"/>
              </a:cxn>
              <a:cxn ang="0">
                <a:pos x="46" y="40"/>
              </a:cxn>
              <a:cxn ang="0">
                <a:pos x="58" y="17"/>
              </a:cxn>
              <a:cxn ang="0">
                <a:pos x="36" y="5"/>
              </a:cxn>
            </a:cxnLst>
            <a:rect l="0" t="0" r="r" b="b"/>
            <a:pathLst>
              <a:path w="61" h="42">
                <a:moveTo>
                  <a:pt x="36" y="5"/>
                </a:moveTo>
                <a:cubicBezTo>
                  <a:pt x="25" y="6"/>
                  <a:pt x="5" y="0"/>
                  <a:pt x="3" y="4"/>
                </a:cubicBezTo>
                <a:cubicBezTo>
                  <a:pt x="0" y="8"/>
                  <a:pt x="16" y="17"/>
                  <a:pt x="23" y="27"/>
                </a:cubicBezTo>
                <a:cubicBezTo>
                  <a:pt x="30" y="38"/>
                  <a:pt x="36" y="42"/>
                  <a:pt x="46" y="40"/>
                </a:cubicBezTo>
                <a:cubicBezTo>
                  <a:pt x="55" y="37"/>
                  <a:pt x="61" y="27"/>
                  <a:pt x="58" y="17"/>
                </a:cubicBezTo>
                <a:cubicBezTo>
                  <a:pt x="55" y="8"/>
                  <a:pt x="47" y="5"/>
                  <a:pt x="36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1" name="Freeform 567"/>
          <p:cNvSpPr>
            <a:spLocks/>
          </p:cNvSpPr>
          <p:nvPr/>
        </p:nvSpPr>
        <p:spPr bwMode="auto">
          <a:xfrm>
            <a:off x="3282951" y="4564063"/>
            <a:ext cx="57150" cy="49213"/>
          </a:xfrm>
          <a:custGeom>
            <a:avLst/>
            <a:gdLst/>
            <a:ahLst/>
            <a:cxnLst>
              <a:cxn ang="0">
                <a:pos x="35" y="43"/>
              </a:cxn>
              <a:cxn ang="0">
                <a:pos x="50" y="21"/>
              </a:cxn>
              <a:cxn ang="0">
                <a:pos x="28" y="6"/>
              </a:cxn>
              <a:cxn ang="0">
                <a:pos x="3" y="3"/>
              </a:cxn>
              <a:cxn ang="0">
                <a:pos x="13" y="27"/>
              </a:cxn>
              <a:cxn ang="0">
                <a:pos x="35" y="43"/>
              </a:cxn>
            </a:cxnLst>
            <a:rect l="0" t="0" r="r" b="b"/>
            <a:pathLst>
              <a:path w="52" h="44">
                <a:moveTo>
                  <a:pt x="35" y="43"/>
                </a:moveTo>
                <a:cubicBezTo>
                  <a:pt x="45" y="41"/>
                  <a:pt x="52" y="31"/>
                  <a:pt x="50" y="21"/>
                </a:cubicBezTo>
                <a:cubicBezTo>
                  <a:pt x="48" y="11"/>
                  <a:pt x="40" y="7"/>
                  <a:pt x="28" y="6"/>
                </a:cubicBezTo>
                <a:cubicBezTo>
                  <a:pt x="17" y="5"/>
                  <a:pt x="6" y="0"/>
                  <a:pt x="3" y="3"/>
                </a:cubicBezTo>
                <a:cubicBezTo>
                  <a:pt x="0" y="7"/>
                  <a:pt x="7" y="16"/>
                  <a:pt x="13" y="27"/>
                </a:cubicBezTo>
                <a:cubicBezTo>
                  <a:pt x="19" y="39"/>
                  <a:pt x="24" y="44"/>
                  <a:pt x="35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2" name="Freeform 568"/>
          <p:cNvSpPr>
            <a:spLocks/>
          </p:cNvSpPr>
          <p:nvPr/>
        </p:nvSpPr>
        <p:spPr bwMode="auto">
          <a:xfrm>
            <a:off x="3260726" y="4584701"/>
            <a:ext cx="44450" cy="57150"/>
          </a:xfrm>
          <a:custGeom>
            <a:avLst/>
            <a:gdLst/>
            <a:ahLst/>
            <a:cxnLst>
              <a:cxn ang="0">
                <a:pos x="12" y="48"/>
              </a:cxn>
              <a:cxn ang="0">
                <a:pos x="36" y="37"/>
              </a:cxn>
              <a:cxn ang="0">
                <a:pos x="25" y="13"/>
              </a:cxn>
              <a:cxn ang="0">
                <a:pos x="8" y="2"/>
              </a:cxn>
              <a:cxn ang="0">
                <a:pos x="1" y="24"/>
              </a:cxn>
              <a:cxn ang="0">
                <a:pos x="12" y="48"/>
              </a:cxn>
            </a:cxnLst>
            <a:rect l="0" t="0" r="r" b="b"/>
            <a:pathLst>
              <a:path w="40" h="51">
                <a:moveTo>
                  <a:pt x="12" y="48"/>
                </a:moveTo>
                <a:cubicBezTo>
                  <a:pt x="22" y="51"/>
                  <a:pt x="33" y="47"/>
                  <a:pt x="36" y="37"/>
                </a:cubicBezTo>
                <a:cubicBezTo>
                  <a:pt x="40" y="27"/>
                  <a:pt x="35" y="20"/>
                  <a:pt x="25" y="13"/>
                </a:cubicBezTo>
                <a:cubicBezTo>
                  <a:pt x="16" y="6"/>
                  <a:pt x="13" y="0"/>
                  <a:pt x="8" y="2"/>
                </a:cubicBezTo>
                <a:cubicBezTo>
                  <a:pt x="4" y="4"/>
                  <a:pt x="2" y="11"/>
                  <a:pt x="1" y="24"/>
                </a:cubicBezTo>
                <a:cubicBezTo>
                  <a:pt x="0" y="37"/>
                  <a:pt x="2" y="44"/>
                  <a:pt x="12" y="4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3" name="Freeform 569"/>
          <p:cNvSpPr>
            <a:spLocks/>
          </p:cNvSpPr>
          <p:nvPr/>
        </p:nvSpPr>
        <p:spPr bwMode="auto">
          <a:xfrm>
            <a:off x="3294063" y="4489451"/>
            <a:ext cx="79375" cy="44450"/>
          </a:xfrm>
          <a:custGeom>
            <a:avLst/>
            <a:gdLst/>
            <a:ahLst/>
            <a:cxnLst>
              <a:cxn ang="0">
                <a:pos x="67" y="16"/>
              </a:cxn>
              <a:cxn ang="0">
                <a:pos x="47" y="9"/>
              </a:cxn>
              <a:cxn ang="0">
                <a:pos x="2" y="4"/>
              </a:cxn>
              <a:cxn ang="0">
                <a:pos x="40" y="29"/>
              </a:cxn>
              <a:cxn ang="0">
                <a:pos x="60" y="35"/>
              </a:cxn>
              <a:cxn ang="0">
                <a:pos x="67" y="16"/>
              </a:cxn>
            </a:cxnLst>
            <a:rect l="0" t="0" r="r" b="b"/>
            <a:pathLst>
              <a:path w="71" h="39">
                <a:moveTo>
                  <a:pt x="67" y="16"/>
                </a:moveTo>
                <a:cubicBezTo>
                  <a:pt x="63" y="8"/>
                  <a:pt x="56" y="7"/>
                  <a:pt x="47" y="9"/>
                </a:cubicBezTo>
                <a:cubicBezTo>
                  <a:pt x="38" y="11"/>
                  <a:pt x="3" y="0"/>
                  <a:pt x="2" y="4"/>
                </a:cubicBezTo>
                <a:cubicBezTo>
                  <a:pt x="0" y="7"/>
                  <a:pt x="33" y="21"/>
                  <a:pt x="40" y="29"/>
                </a:cubicBezTo>
                <a:cubicBezTo>
                  <a:pt x="48" y="36"/>
                  <a:pt x="53" y="39"/>
                  <a:pt x="60" y="35"/>
                </a:cubicBezTo>
                <a:cubicBezTo>
                  <a:pt x="68" y="32"/>
                  <a:pt x="71" y="23"/>
                  <a:pt x="67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4" name="Freeform 570"/>
          <p:cNvSpPr>
            <a:spLocks/>
          </p:cNvSpPr>
          <p:nvPr/>
        </p:nvSpPr>
        <p:spPr bwMode="auto">
          <a:xfrm>
            <a:off x="3290888" y="4464051"/>
            <a:ext cx="82550" cy="31750"/>
          </a:xfrm>
          <a:custGeom>
            <a:avLst/>
            <a:gdLst/>
            <a:ahLst/>
            <a:cxnLst>
              <a:cxn ang="0">
                <a:pos x="49" y="22"/>
              </a:cxn>
              <a:cxn ang="0">
                <a:pos x="66" y="25"/>
              </a:cxn>
              <a:cxn ang="0">
                <a:pos x="70" y="8"/>
              </a:cxn>
              <a:cxn ang="0">
                <a:pos x="52" y="5"/>
              </a:cxn>
              <a:cxn ang="0">
                <a:pos x="1" y="2"/>
              </a:cxn>
              <a:cxn ang="0">
                <a:pos x="49" y="22"/>
              </a:cxn>
            </a:cxnLst>
            <a:rect l="0" t="0" r="r" b="b"/>
            <a:pathLst>
              <a:path w="74" h="29">
                <a:moveTo>
                  <a:pt x="49" y="22"/>
                </a:moveTo>
                <a:cubicBezTo>
                  <a:pt x="56" y="27"/>
                  <a:pt x="60" y="29"/>
                  <a:pt x="66" y="25"/>
                </a:cubicBezTo>
                <a:cubicBezTo>
                  <a:pt x="72" y="21"/>
                  <a:pt x="74" y="14"/>
                  <a:pt x="70" y="8"/>
                </a:cubicBezTo>
                <a:cubicBezTo>
                  <a:pt x="66" y="3"/>
                  <a:pt x="60" y="2"/>
                  <a:pt x="52" y="5"/>
                </a:cubicBezTo>
                <a:cubicBezTo>
                  <a:pt x="45" y="7"/>
                  <a:pt x="2" y="0"/>
                  <a:pt x="1" y="2"/>
                </a:cubicBezTo>
                <a:cubicBezTo>
                  <a:pt x="0" y="6"/>
                  <a:pt x="42" y="16"/>
                  <a:pt x="49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5" name="Freeform 571"/>
          <p:cNvSpPr>
            <a:spLocks/>
          </p:cNvSpPr>
          <p:nvPr/>
        </p:nvSpPr>
        <p:spPr bwMode="auto">
          <a:xfrm>
            <a:off x="3235326" y="4856163"/>
            <a:ext cx="36513" cy="55563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5" y="24"/>
              </a:cxn>
              <a:cxn ang="0">
                <a:pos x="6" y="45"/>
              </a:cxn>
              <a:cxn ang="0">
                <a:pos x="27" y="45"/>
              </a:cxn>
              <a:cxn ang="0">
                <a:pos x="27" y="24"/>
              </a:cxn>
              <a:cxn ang="0">
                <a:pos x="14" y="0"/>
              </a:cxn>
            </a:cxnLst>
            <a:rect l="0" t="0" r="r" b="b"/>
            <a:pathLst>
              <a:path w="33" h="51">
                <a:moveTo>
                  <a:pt x="14" y="0"/>
                </a:moveTo>
                <a:cubicBezTo>
                  <a:pt x="10" y="0"/>
                  <a:pt x="10" y="15"/>
                  <a:pt x="5" y="24"/>
                </a:cubicBezTo>
                <a:cubicBezTo>
                  <a:pt x="1" y="33"/>
                  <a:pt x="0" y="39"/>
                  <a:pt x="6" y="45"/>
                </a:cubicBezTo>
                <a:cubicBezTo>
                  <a:pt x="12" y="51"/>
                  <a:pt x="21" y="50"/>
                  <a:pt x="27" y="45"/>
                </a:cubicBezTo>
                <a:cubicBezTo>
                  <a:pt x="33" y="39"/>
                  <a:pt x="31" y="32"/>
                  <a:pt x="27" y="24"/>
                </a:cubicBezTo>
                <a:cubicBezTo>
                  <a:pt x="22" y="16"/>
                  <a:pt x="18" y="0"/>
                  <a:pt x="1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6" name="Freeform 572"/>
          <p:cNvSpPr>
            <a:spLocks/>
          </p:cNvSpPr>
          <p:nvPr/>
        </p:nvSpPr>
        <p:spPr bwMode="auto">
          <a:xfrm>
            <a:off x="3194051" y="4860926"/>
            <a:ext cx="36513" cy="50800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7" y="17"/>
              </a:cxn>
              <a:cxn ang="0">
                <a:pos x="5" y="39"/>
              </a:cxn>
              <a:cxn ang="0">
                <a:pos x="27" y="41"/>
              </a:cxn>
              <a:cxn ang="0">
                <a:pos x="29" y="19"/>
              </a:cxn>
              <a:cxn ang="0">
                <a:pos x="21" y="0"/>
              </a:cxn>
            </a:cxnLst>
            <a:rect l="0" t="0" r="r" b="b"/>
            <a:pathLst>
              <a:path w="34" h="46">
                <a:moveTo>
                  <a:pt x="21" y="0"/>
                </a:moveTo>
                <a:cubicBezTo>
                  <a:pt x="17" y="0"/>
                  <a:pt x="13" y="8"/>
                  <a:pt x="7" y="17"/>
                </a:cubicBezTo>
                <a:cubicBezTo>
                  <a:pt x="1" y="26"/>
                  <a:pt x="0" y="32"/>
                  <a:pt x="5" y="39"/>
                </a:cubicBezTo>
                <a:cubicBezTo>
                  <a:pt x="10" y="45"/>
                  <a:pt x="20" y="46"/>
                  <a:pt x="27" y="41"/>
                </a:cubicBezTo>
                <a:cubicBezTo>
                  <a:pt x="34" y="35"/>
                  <a:pt x="33" y="28"/>
                  <a:pt x="29" y="19"/>
                </a:cubicBezTo>
                <a:cubicBezTo>
                  <a:pt x="25" y="11"/>
                  <a:pt x="25" y="1"/>
                  <a:pt x="2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7" name="Freeform 573"/>
          <p:cNvSpPr>
            <a:spLocks/>
          </p:cNvSpPr>
          <p:nvPr/>
        </p:nvSpPr>
        <p:spPr bwMode="auto">
          <a:xfrm>
            <a:off x="3159126" y="4856163"/>
            <a:ext cx="39688" cy="39688"/>
          </a:xfrm>
          <a:custGeom>
            <a:avLst/>
            <a:gdLst/>
            <a:ahLst/>
            <a:cxnLst>
              <a:cxn ang="0">
                <a:pos x="33" y="2"/>
              </a:cxn>
              <a:cxn ang="0">
                <a:pos x="14" y="6"/>
              </a:cxn>
              <a:cxn ang="0">
                <a:pos x="1" y="23"/>
              </a:cxn>
              <a:cxn ang="0">
                <a:pos x="19" y="36"/>
              </a:cxn>
              <a:cxn ang="0">
                <a:pos x="32" y="19"/>
              </a:cxn>
              <a:cxn ang="0">
                <a:pos x="33" y="2"/>
              </a:cxn>
            </a:cxnLst>
            <a:rect l="0" t="0" r="r" b="b"/>
            <a:pathLst>
              <a:path w="36" h="37">
                <a:moveTo>
                  <a:pt x="33" y="2"/>
                </a:moveTo>
                <a:cubicBezTo>
                  <a:pt x="30" y="0"/>
                  <a:pt x="24" y="1"/>
                  <a:pt x="14" y="6"/>
                </a:cubicBezTo>
                <a:cubicBezTo>
                  <a:pt x="4" y="11"/>
                  <a:pt x="0" y="15"/>
                  <a:pt x="1" y="23"/>
                </a:cubicBezTo>
                <a:cubicBezTo>
                  <a:pt x="2" y="32"/>
                  <a:pt x="10" y="37"/>
                  <a:pt x="19" y="36"/>
                </a:cubicBezTo>
                <a:cubicBezTo>
                  <a:pt x="27" y="35"/>
                  <a:pt x="31" y="28"/>
                  <a:pt x="32" y="19"/>
                </a:cubicBezTo>
                <a:cubicBezTo>
                  <a:pt x="33" y="9"/>
                  <a:pt x="36" y="5"/>
                  <a:pt x="33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8" name="Freeform 574"/>
          <p:cNvSpPr>
            <a:spLocks/>
          </p:cNvSpPr>
          <p:nvPr/>
        </p:nvSpPr>
        <p:spPr bwMode="auto">
          <a:xfrm>
            <a:off x="3268663" y="4837113"/>
            <a:ext cx="30163" cy="66675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3" y="38"/>
              </a:cxn>
              <a:cxn ang="0">
                <a:pos x="6" y="55"/>
              </a:cxn>
              <a:cxn ang="0">
                <a:pos x="23" y="51"/>
              </a:cxn>
              <a:cxn ang="0">
                <a:pos x="20" y="35"/>
              </a:cxn>
              <a:cxn ang="0">
                <a:pos x="5" y="1"/>
              </a:cxn>
            </a:cxnLst>
            <a:rect l="0" t="0" r="r" b="b"/>
            <a:pathLst>
              <a:path w="27" h="59">
                <a:moveTo>
                  <a:pt x="5" y="1"/>
                </a:moveTo>
                <a:cubicBezTo>
                  <a:pt x="2" y="1"/>
                  <a:pt x="5" y="30"/>
                  <a:pt x="3" y="38"/>
                </a:cubicBezTo>
                <a:cubicBezTo>
                  <a:pt x="0" y="46"/>
                  <a:pt x="1" y="51"/>
                  <a:pt x="6" y="55"/>
                </a:cubicBezTo>
                <a:cubicBezTo>
                  <a:pt x="12" y="59"/>
                  <a:pt x="20" y="57"/>
                  <a:pt x="23" y="51"/>
                </a:cubicBezTo>
                <a:cubicBezTo>
                  <a:pt x="27" y="46"/>
                  <a:pt x="25" y="40"/>
                  <a:pt x="20" y="35"/>
                </a:cubicBezTo>
                <a:cubicBezTo>
                  <a:pt x="15" y="29"/>
                  <a:pt x="8" y="0"/>
                  <a:pt x="5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19" name="Freeform 575"/>
          <p:cNvSpPr>
            <a:spLocks/>
          </p:cNvSpPr>
          <p:nvPr/>
        </p:nvSpPr>
        <p:spPr bwMode="auto">
          <a:xfrm>
            <a:off x="3290888" y="4822826"/>
            <a:ext cx="31750" cy="65088"/>
          </a:xfrm>
          <a:custGeom>
            <a:avLst/>
            <a:gdLst/>
            <a:ahLst/>
            <a:cxnLst>
              <a:cxn ang="0">
                <a:pos x="22" y="38"/>
              </a:cxn>
              <a:cxn ang="0">
                <a:pos x="2" y="1"/>
              </a:cxn>
              <a:cxn ang="0">
                <a:pos x="8" y="42"/>
              </a:cxn>
              <a:cxn ang="0">
                <a:pos x="12" y="56"/>
              </a:cxn>
              <a:cxn ang="0">
                <a:pos x="26" y="51"/>
              </a:cxn>
              <a:cxn ang="0">
                <a:pos x="22" y="38"/>
              </a:cxn>
            </a:cxnLst>
            <a:rect l="0" t="0" r="r" b="b"/>
            <a:pathLst>
              <a:path w="29" h="58">
                <a:moveTo>
                  <a:pt x="22" y="38"/>
                </a:moveTo>
                <a:cubicBezTo>
                  <a:pt x="17" y="34"/>
                  <a:pt x="5" y="0"/>
                  <a:pt x="2" y="1"/>
                </a:cubicBezTo>
                <a:cubicBezTo>
                  <a:pt x="0" y="2"/>
                  <a:pt x="9" y="35"/>
                  <a:pt x="8" y="42"/>
                </a:cubicBezTo>
                <a:cubicBezTo>
                  <a:pt x="7" y="49"/>
                  <a:pt x="7" y="53"/>
                  <a:pt x="12" y="56"/>
                </a:cubicBezTo>
                <a:cubicBezTo>
                  <a:pt x="18" y="58"/>
                  <a:pt x="24" y="56"/>
                  <a:pt x="26" y="51"/>
                </a:cubicBezTo>
                <a:cubicBezTo>
                  <a:pt x="29" y="46"/>
                  <a:pt x="26" y="42"/>
                  <a:pt x="22" y="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0" name="Freeform 576"/>
          <p:cNvSpPr>
            <a:spLocks/>
          </p:cNvSpPr>
          <p:nvPr/>
        </p:nvSpPr>
        <p:spPr bwMode="auto">
          <a:xfrm>
            <a:off x="2838451" y="49228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1" name="Freeform 577"/>
          <p:cNvSpPr>
            <a:spLocks/>
          </p:cNvSpPr>
          <p:nvPr/>
        </p:nvSpPr>
        <p:spPr bwMode="auto">
          <a:xfrm>
            <a:off x="2835276" y="49228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2" name="Freeform 578"/>
          <p:cNvSpPr>
            <a:spLocks/>
          </p:cNvSpPr>
          <p:nvPr/>
        </p:nvSpPr>
        <p:spPr bwMode="auto">
          <a:xfrm>
            <a:off x="2798763" y="4875213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3" name="Freeform 579"/>
          <p:cNvSpPr>
            <a:spLocks/>
          </p:cNvSpPr>
          <p:nvPr/>
        </p:nvSpPr>
        <p:spPr bwMode="auto">
          <a:xfrm>
            <a:off x="2798763" y="4875213"/>
            <a:ext cx="1588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4" name="Freeform 580"/>
          <p:cNvSpPr>
            <a:spLocks/>
          </p:cNvSpPr>
          <p:nvPr/>
        </p:nvSpPr>
        <p:spPr bwMode="auto">
          <a:xfrm>
            <a:off x="2801938" y="4881563"/>
            <a:ext cx="1588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5" name="Freeform 581"/>
          <p:cNvSpPr>
            <a:spLocks/>
          </p:cNvSpPr>
          <p:nvPr/>
        </p:nvSpPr>
        <p:spPr bwMode="auto">
          <a:xfrm>
            <a:off x="2843213" y="4926013"/>
            <a:ext cx="1588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6" name="Freeform 582"/>
          <p:cNvSpPr>
            <a:spLocks/>
          </p:cNvSpPr>
          <p:nvPr/>
        </p:nvSpPr>
        <p:spPr bwMode="auto">
          <a:xfrm>
            <a:off x="2798763" y="4876801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7" name="Freeform 583"/>
          <p:cNvSpPr>
            <a:spLocks/>
          </p:cNvSpPr>
          <p:nvPr/>
        </p:nvSpPr>
        <p:spPr bwMode="auto">
          <a:xfrm>
            <a:off x="2800351" y="48815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8" name="Freeform 584"/>
          <p:cNvSpPr>
            <a:spLocks/>
          </p:cNvSpPr>
          <p:nvPr/>
        </p:nvSpPr>
        <p:spPr bwMode="auto">
          <a:xfrm>
            <a:off x="2800351" y="4878388"/>
            <a:ext cx="1588" cy="158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0" y="0"/>
              </a:cxn>
              <a:cxn ang="0">
                <a:pos x="0" y="2"/>
              </a:cxn>
            </a:cxnLst>
            <a:rect l="0" t="0" r="r" b="b"/>
            <a:pathLst>
              <a:path h="2">
                <a:moveTo>
                  <a:pt x="0" y="2"/>
                </a:moveTo>
                <a:cubicBezTo>
                  <a:pt x="0" y="2"/>
                  <a:pt x="0" y="1"/>
                  <a:pt x="0" y="0"/>
                </a:cubicBezTo>
                <a:cubicBezTo>
                  <a:pt x="0" y="1"/>
                  <a:pt x="0" y="2"/>
                  <a:pt x="0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29" name="Freeform 585"/>
          <p:cNvSpPr>
            <a:spLocks/>
          </p:cNvSpPr>
          <p:nvPr/>
        </p:nvSpPr>
        <p:spPr bwMode="auto">
          <a:xfrm>
            <a:off x="2855913" y="494347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0" name="Freeform 586"/>
          <p:cNvSpPr>
            <a:spLocks/>
          </p:cNvSpPr>
          <p:nvPr/>
        </p:nvSpPr>
        <p:spPr bwMode="auto">
          <a:xfrm>
            <a:off x="2925763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1" name="Freeform 587"/>
          <p:cNvSpPr>
            <a:spLocks/>
          </p:cNvSpPr>
          <p:nvPr/>
        </p:nvSpPr>
        <p:spPr bwMode="auto">
          <a:xfrm>
            <a:off x="2924176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2" name="Freeform 588"/>
          <p:cNvSpPr>
            <a:spLocks/>
          </p:cNvSpPr>
          <p:nvPr/>
        </p:nvSpPr>
        <p:spPr bwMode="auto">
          <a:xfrm>
            <a:off x="2921001" y="49720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3" name="Freeform 589"/>
          <p:cNvSpPr>
            <a:spLocks/>
          </p:cNvSpPr>
          <p:nvPr/>
        </p:nvSpPr>
        <p:spPr bwMode="auto">
          <a:xfrm>
            <a:off x="2917826" y="4972051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4" name="Freeform 590"/>
          <p:cNvSpPr>
            <a:spLocks/>
          </p:cNvSpPr>
          <p:nvPr/>
        </p:nvSpPr>
        <p:spPr bwMode="auto">
          <a:xfrm>
            <a:off x="2930526" y="497363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5" name="Freeform 591"/>
          <p:cNvSpPr>
            <a:spLocks/>
          </p:cNvSpPr>
          <p:nvPr/>
        </p:nvSpPr>
        <p:spPr bwMode="auto">
          <a:xfrm>
            <a:off x="2928938" y="4973638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6" name="Freeform 592"/>
          <p:cNvSpPr>
            <a:spLocks/>
          </p:cNvSpPr>
          <p:nvPr/>
        </p:nvSpPr>
        <p:spPr bwMode="auto">
          <a:xfrm>
            <a:off x="2927351" y="4972051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1" y="0"/>
                  <a:pt x="1" y="1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7" name="Freeform 593"/>
          <p:cNvSpPr>
            <a:spLocks/>
          </p:cNvSpPr>
          <p:nvPr/>
        </p:nvSpPr>
        <p:spPr bwMode="auto">
          <a:xfrm>
            <a:off x="2854326" y="494188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8" name="Freeform 594"/>
          <p:cNvSpPr>
            <a:spLocks/>
          </p:cNvSpPr>
          <p:nvPr/>
        </p:nvSpPr>
        <p:spPr bwMode="auto">
          <a:xfrm>
            <a:off x="2849563" y="4933951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39" name="Freeform 595"/>
          <p:cNvSpPr>
            <a:spLocks/>
          </p:cNvSpPr>
          <p:nvPr/>
        </p:nvSpPr>
        <p:spPr bwMode="auto">
          <a:xfrm>
            <a:off x="2852738" y="493871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0" name="Freeform 596"/>
          <p:cNvSpPr>
            <a:spLocks/>
          </p:cNvSpPr>
          <p:nvPr/>
        </p:nvSpPr>
        <p:spPr bwMode="auto">
          <a:xfrm>
            <a:off x="2847976" y="4932363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1" name="Freeform 597"/>
          <p:cNvSpPr>
            <a:spLocks/>
          </p:cNvSpPr>
          <p:nvPr/>
        </p:nvSpPr>
        <p:spPr bwMode="auto">
          <a:xfrm>
            <a:off x="2843213" y="492918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2" name="Freeform 598"/>
          <p:cNvSpPr>
            <a:spLocks/>
          </p:cNvSpPr>
          <p:nvPr/>
        </p:nvSpPr>
        <p:spPr bwMode="auto">
          <a:xfrm>
            <a:off x="2797176" y="4873626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1"/>
                  <a:pt x="0" y="0"/>
                </a:cubicBezTo>
                <a:cubicBezTo>
                  <a:pt x="1" y="1"/>
                  <a:pt x="1" y="1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3" name="Freeform 599"/>
          <p:cNvSpPr>
            <a:spLocks/>
          </p:cNvSpPr>
          <p:nvPr/>
        </p:nvSpPr>
        <p:spPr bwMode="auto">
          <a:xfrm>
            <a:off x="2854326" y="4940301"/>
            <a:ext cx="1588" cy="1588"/>
          </a:xfrm>
          <a:custGeom>
            <a:avLst/>
            <a:gdLst/>
            <a:ahLst/>
            <a:cxnLst>
              <a:cxn ang="0">
                <a:pos x="0" y="1"/>
              </a:cxn>
              <a:cxn ang="0">
                <a:pos x="0" y="0"/>
              </a:cxn>
              <a:cxn ang="0">
                <a:pos x="0" y="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4" name="Freeform 600"/>
          <p:cNvSpPr>
            <a:spLocks/>
          </p:cNvSpPr>
          <p:nvPr/>
        </p:nvSpPr>
        <p:spPr bwMode="auto">
          <a:xfrm>
            <a:off x="2782888" y="4860926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5" name="Freeform 601"/>
          <p:cNvSpPr>
            <a:spLocks/>
          </p:cNvSpPr>
          <p:nvPr/>
        </p:nvSpPr>
        <p:spPr bwMode="auto">
          <a:xfrm>
            <a:off x="2498726" y="4714876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6" name="Freeform 602"/>
          <p:cNvSpPr>
            <a:spLocks/>
          </p:cNvSpPr>
          <p:nvPr/>
        </p:nvSpPr>
        <p:spPr bwMode="auto">
          <a:xfrm>
            <a:off x="2795588" y="4870451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7" name="Freeform 603"/>
          <p:cNvSpPr>
            <a:spLocks/>
          </p:cNvSpPr>
          <p:nvPr/>
        </p:nvSpPr>
        <p:spPr bwMode="auto">
          <a:xfrm>
            <a:off x="2476501" y="4702176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8" name="Freeform 604"/>
          <p:cNvSpPr>
            <a:spLocks/>
          </p:cNvSpPr>
          <p:nvPr/>
        </p:nvSpPr>
        <p:spPr bwMode="auto">
          <a:xfrm>
            <a:off x="2493963" y="471328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49" name="Freeform 605"/>
          <p:cNvSpPr>
            <a:spLocks/>
          </p:cNvSpPr>
          <p:nvPr/>
        </p:nvSpPr>
        <p:spPr bwMode="auto">
          <a:xfrm>
            <a:off x="2505076" y="4718051"/>
            <a:ext cx="1588" cy="15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2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0" name="Freeform 606"/>
          <p:cNvSpPr>
            <a:spLocks/>
          </p:cNvSpPr>
          <p:nvPr/>
        </p:nvSpPr>
        <p:spPr bwMode="auto">
          <a:xfrm>
            <a:off x="2506663" y="4719638"/>
            <a:ext cx="3175" cy="15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2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51" name="Freeform 607"/>
          <p:cNvSpPr>
            <a:spLocks/>
          </p:cNvSpPr>
          <p:nvPr/>
        </p:nvSpPr>
        <p:spPr bwMode="auto">
          <a:xfrm>
            <a:off x="2500313" y="47164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53" name="Group 809"/>
          <p:cNvGrpSpPr>
            <a:grpSpLocks/>
          </p:cNvGrpSpPr>
          <p:nvPr/>
        </p:nvGrpSpPr>
        <p:grpSpPr bwMode="auto">
          <a:xfrm>
            <a:off x="2462213" y="1708150"/>
            <a:ext cx="5160963" cy="3268663"/>
            <a:chOff x="1551" y="1076"/>
            <a:chExt cx="3251" cy="2059"/>
          </a:xfrm>
        </p:grpSpPr>
        <p:sp>
          <p:nvSpPr>
            <p:cNvPr id="6753" name="Freeform 609"/>
            <p:cNvSpPr>
              <a:spLocks/>
            </p:cNvSpPr>
            <p:nvPr/>
          </p:nvSpPr>
          <p:spPr bwMode="auto">
            <a:xfrm>
              <a:off x="1576" y="297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4" name="Freeform 610"/>
            <p:cNvSpPr>
              <a:spLocks/>
            </p:cNvSpPr>
            <p:nvPr/>
          </p:nvSpPr>
          <p:spPr bwMode="auto">
            <a:xfrm>
              <a:off x="1558" y="2960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5" name="Freeform 611"/>
            <p:cNvSpPr>
              <a:spLocks/>
            </p:cNvSpPr>
            <p:nvPr/>
          </p:nvSpPr>
          <p:spPr bwMode="auto">
            <a:xfrm>
              <a:off x="1842" y="313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6" name="Freeform 612"/>
            <p:cNvSpPr>
              <a:spLocks/>
            </p:cNvSpPr>
            <p:nvPr/>
          </p:nvSpPr>
          <p:spPr bwMode="auto">
            <a:xfrm>
              <a:off x="1554" y="2957"/>
              <a:ext cx="2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7" name="Freeform 613"/>
            <p:cNvSpPr>
              <a:spLocks/>
            </p:cNvSpPr>
            <p:nvPr/>
          </p:nvSpPr>
          <p:spPr bwMode="auto">
            <a:xfrm>
              <a:off x="1553" y="2956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8" name="Freeform 614"/>
            <p:cNvSpPr>
              <a:spLocks/>
            </p:cNvSpPr>
            <p:nvPr/>
          </p:nvSpPr>
          <p:spPr bwMode="auto">
            <a:xfrm>
              <a:off x="1557" y="2960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9" name="Freeform 615"/>
            <p:cNvSpPr>
              <a:spLocks/>
            </p:cNvSpPr>
            <p:nvPr/>
          </p:nvSpPr>
          <p:spPr bwMode="auto">
            <a:xfrm>
              <a:off x="1556" y="295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0" name="Freeform 616"/>
            <p:cNvSpPr>
              <a:spLocks/>
            </p:cNvSpPr>
            <p:nvPr/>
          </p:nvSpPr>
          <p:spPr bwMode="auto">
            <a:xfrm>
              <a:off x="1572" y="296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1" name="Freeform 617"/>
            <p:cNvSpPr>
              <a:spLocks/>
            </p:cNvSpPr>
            <p:nvPr/>
          </p:nvSpPr>
          <p:spPr bwMode="auto">
            <a:xfrm>
              <a:off x="1581" y="2974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2" y="0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2" name="Freeform 618"/>
            <p:cNvSpPr>
              <a:spLocks/>
            </p:cNvSpPr>
            <p:nvPr/>
          </p:nvSpPr>
          <p:spPr bwMode="auto">
            <a:xfrm>
              <a:off x="1759" y="3066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3" name="Freeform 619"/>
            <p:cNvSpPr>
              <a:spLocks/>
            </p:cNvSpPr>
            <p:nvPr/>
          </p:nvSpPr>
          <p:spPr bwMode="auto">
            <a:xfrm>
              <a:off x="1756" y="306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4" name="Freeform 620"/>
            <p:cNvSpPr>
              <a:spLocks/>
            </p:cNvSpPr>
            <p:nvPr/>
          </p:nvSpPr>
          <p:spPr bwMode="auto">
            <a:xfrm>
              <a:off x="1760" y="306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5" name="Freeform 621"/>
            <p:cNvSpPr>
              <a:spLocks/>
            </p:cNvSpPr>
            <p:nvPr/>
          </p:nvSpPr>
          <p:spPr bwMode="auto">
            <a:xfrm>
              <a:off x="1761" y="306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6" name="Freeform 622"/>
            <p:cNvSpPr>
              <a:spLocks/>
            </p:cNvSpPr>
            <p:nvPr/>
          </p:nvSpPr>
          <p:spPr bwMode="auto">
            <a:xfrm>
              <a:off x="1847" y="313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7" name="Freeform 623"/>
            <p:cNvSpPr>
              <a:spLocks/>
            </p:cNvSpPr>
            <p:nvPr/>
          </p:nvSpPr>
          <p:spPr bwMode="auto">
            <a:xfrm>
              <a:off x="1760" y="306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8" name="Freeform 624"/>
            <p:cNvSpPr>
              <a:spLocks/>
            </p:cNvSpPr>
            <p:nvPr/>
          </p:nvSpPr>
          <p:spPr bwMode="auto">
            <a:xfrm>
              <a:off x="1759" y="3066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9" name="Freeform 625"/>
            <p:cNvSpPr>
              <a:spLocks/>
            </p:cNvSpPr>
            <p:nvPr/>
          </p:nvSpPr>
          <p:spPr bwMode="auto">
            <a:xfrm>
              <a:off x="1602" y="298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0" name="Freeform 626"/>
            <p:cNvSpPr>
              <a:spLocks/>
            </p:cNvSpPr>
            <p:nvPr/>
          </p:nvSpPr>
          <p:spPr bwMode="auto">
            <a:xfrm>
              <a:off x="1603" y="2981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1" name="Freeform 627"/>
            <p:cNvSpPr>
              <a:spLocks/>
            </p:cNvSpPr>
            <p:nvPr/>
          </p:nvSpPr>
          <p:spPr bwMode="auto">
            <a:xfrm>
              <a:off x="1599" y="298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2" name="Freeform 628"/>
            <p:cNvSpPr>
              <a:spLocks/>
            </p:cNvSpPr>
            <p:nvPr/>
          </p:nvSpPr>
          <p:spPr bwMode="auto">
            <a:xfrm>
              <a:off x="1752" y="306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3" name="Freeform 629"/>
            <p:cNvSpPr>
              <a:spLocks/>
            </p:cNvSpPr>
            <p:nvPr/>
          </p:nvSpPr>
          <p:spPr bwMode="auto">
            <a:xfrm>
              <a:off x="1749" y="3022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4" name="Freeform 630"/>
            <p:cNvSpPr>
              <a:spLocks/>
            </p:cNvSpPr>
            <p:nvPr/>
          </p:nvSpPr>
          <p:spPr bwMode="auto">
            <a:xfrm>
              <a:off x="1750" y="306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5" name="Freeform 631"/>
            <p:cNvSpPr>
              <a:spLocks/>
            </p:cNvSpPr>
            <p:nvPr/>
          </p:nvSpPr>
          <p:spPr bwMode="auto">
            <a:xfrm>
              <a:off x="1762" y="3069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6" name="Freeform 632"/>
            <p:cNvSpPr>
              <a:spLocks/>
            </p:cNvSpPr>
            <p:nvPr/>
          </p:nvSpPr>
          <p:spPr bwMode="auto">
            <a:xfrm>
              <a:off x="1884" y="3125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7" name="Freeform 633"/>
            <p:cNvSpPr>
              <a:spLocks/>
            </p:cNvSpPr>
            <p:nvPr/>
          </p:nvSpPr>
          <p:spPr bwMode="auto">
            <a:xfrm>
              <a:off x="1882" y="3126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8" name="Freeform 634"/>
            <p:cNvSpPr>
              <a:spLocks/>
            </p:cNvSpPr>
            <p:nvPr/>
          </p:nvSpPr>
          <p:spPr bwMode="auto">
            <a:xfrm>
              <a:off x="1848" y="313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9" name="Freeform 635"/>
            <p:cNvSpPr>
              <a:spLocks/>
            </p:cNvSpPr>
            <p:nvPr/>
          </p:nvSpPr>
          <p:spPr bwMode="auto">
            <a:xfrm>
              <a:off x="1881" y="3126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0" name="Freeform 636"/>
            <p:cNvSpPr>
              <a:spLocks/>
            </p:cNvSpPr>
            <p:nvPr/>
          </p:nvSpPr>
          <p:spPr bwMode="auto">
            <a:xfrm>
              <a:off x="1749" y="3059"/>
              <a:ext cx="17" cy="1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6" y="11"/>
                </a:cxn>
                <a:cxn ang="0">
                  <a:pos x="16" y="11"/>
                </a:cxn>
                <a:cxn ang="0">
                  <a:pos x="16" y="12"/>
                </a:cxn>
                <a:cxn ang="0">
                  <a:pos x="17" y="12"/>
                </a:cxn>
                <a:cxn ang="0">
                  <a:pos x="17" y="12"/>
                </a:cxn>
                <a:cxn ang="0">
                  <a:pos x="18" y="13"/>
                </a:cxn>
                <a:cxn ang="0">
                  <a:pos x="18" y="13"/>
                </a:cxn>
                <a:cxn ang="0">
                  <a:pos x="19" y="14"/>
                </a:cxn>
                <a:cxn ang="0">
                  <a:pos x="19" y="14"/>
                </a:cxn>
                <a:cxn ang="0">
                  <a:pos x="19" y="15"/>
                </a:cxn>
                <a:cxn ang="0">
                  <a:pos x="19" y="15"/>
                </a:cxn>
                <a:cxn ang="0">
                  <a:pos x="20" y="16"/>
                </a:cxn>
                <a:cxn ang="0">
                  <a:pos x="20" y="16"/>
                </a:cxn>
                <a:cxn ang="0">
                  <a:pos x="21" y="17"/>
                </a:cxn>
                <a:cxn ang="0">
                  <a:pos x="21" y="17"/>
                </a:cxn>
                <a:cxn ang="0">
                  <a:pos x="21" y="18"/>
                </a:cxn>
                <a:cxn ang="0">
                  <a:pos x="21" y="18"/>
                </a:cxn>
                <a:cxn ang="0">
                  <a:pos x="22" y="19"/>
                </a:cxn>
                <a:cxn ang="0">
                  <a:pos x="22" y="19"/>
                </a:cxn>
                <a:cxn ang="0">
                  <a:pos x="22" y="21"/>
                </a:cxn>
                <a:cxn ang="0">
                  <a:pos x="22" y="22"/>
                </a:cxn>
                <a:cxn ang="0">
                  <a:pos x="23" y="22"/>
                </a:cxn>
                <a:cxn ang="0">
                  <a:pos x="23" y="23"/>
                </a:cxn>
                <a:cxn ang="0">
                  <a:pos x="23" y="24"/>
                </a:cxn>
                <a:cxn ang="0">
                  <a:pos x="23" y="24"/>
                </a:cxn>
                <a:cxn ang="0">
                  <a:pos x="23" y="24"/>
                </a:cxn>
                <a:cxn ang="0">
                  <a:pos x="25" y="16"/>
                </a:cxn>
                <a:cxn ang="0">
                  <a:pos x="8" y="0"/>
                </a:cxn>
              </a:cxnLst>
              <a:rect l="0" t="0" r="r" b="b"/>
              <a:pathLst>
                <a:path w="25" h="24">
                  <a:moveTo>
                    <a:pt x="8" y="0"/>
                  </a:moveTo>
                  <a:cubicBezTo>
                    <a:pt x="5" y="0"/>
                    <a:pt x="3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5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7"/>
                    <a:pt x="13" y="8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9"/>
                    <a:pt x="14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20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4" y="22"/>
                    <a:pt x="25" y="19"/>
                    <a:pt x="25" y="16"/>
                  </a:cubicBezTo>
                  <a:cubicBezTo>
                    <a:pt x="25" y="7"/>
                    <a:pt x="17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1" name="Freeform 637"/>
            <p:cNvSpPr>
              <a:spLocks/>
            </p:cNvSpPr>
            <p:nvPr/>
          </p:nvSpPr>
          <p:spPr bwMode="auto">
            <a:xfrm>
              <a:off x="1827" y="3126"/>
              <a:ext cx="23" cy="9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6" y="9"/>
                </a:cxn>
                <a:cxn ang="0">
                  <a:pos x="17" y="9"/>
                </a:cxn>
                <a:cxn ang="0">
                  <a:pos x="19" y="9"/>
                </a:cxn>
                <a:cxn ang="0">
                  <a:pos x="19" y="9"/>
                </a:cxn>
                <a:cxn ang="0">
                  <a:pos x="21" y="9"/>
                </a:cxn>
                <a:cxn ang="0">
                  <a:pos x="21" y="9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3" y="9"/>
                </a:cxn>
                <a:cxn ang="0">
                  <a:pos x="23" y="9"/>
                </a:cxn>
                <a:cxn ang="0">
                  <a:pos x="24" y="9"/>
                </a:cxn>
                <a:cxn ang="0">
                  <a:pos x="25" y="9"/>
                </a:cxn>
                <a:cxn ang="0">
                  <a:pos x="26" y="10"/>
                </a:cxn>
                <a:cxn ang="0">
                  <a:pos x="26" y="10"/>
                </a:cxn>
                <a:cxn ang="0">
                  <a:pos x="27" y="10"/>
                </a:cxn>
                <a:cxn ang="0">
                  <a:pos x="27" y="10"/>
                </a:cxn>
                <a:cxn ang="0">
                  <a:pos x="28" y="10"/>
                </a:cxn>
                <a:cxn ang="0">
                  <a:pos x="29" y="10"/>
                </a:cxn>
                <a:cxn ang="0">
                  <a:pos x="29" y="10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33" y="10"/>
                </a:cxn>
                <a:cxn ang="0">
                  <a:pos x="33" y="10"/>
                </a:cxn>
                <a:cxn ang="0">
                  <a:pos x="17" y="0"/>
                </a:cxn>
              </a:cxnLst>
              <a:rect l="0" t="0" r="r" b="b"/>
              <a:pathLst>
                <a:path w="33" h="14">
                  <a:moveTo>
                    <a:pt x="17" y="0"/>
                  </a:moveTo>
                  <a:cubicBezTo>
                    <a:pt x="9" y="0"/>
                    <a:pt x="2" y="6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6" y="12"/>
                    <a:pt x="11" y="10"/>
                    <a:pt x="16" y="9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7" y="9"/>
                    <a:pt x="18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6" y="9"/>
                    <a:pt x="26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0"/>
                    <a:pt x="28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1" y="10"/>
                    <a:pt x="32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0" y="4"/>
                    <a:pt x="24" y="0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2" name="Freeform 638"/>
            <p:cNvSpPr>
              <a:spLocks/>
            </p:cNvSpPr>
            <p:nvPr/>
          </p:nvSpPr>
          <p:spPr bwMode="auto">
            <a:xfrm>
              <a:off x="1872" y="3123"/>
              <a:ext cx="13" cy="5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5" y="4"/>
                </a:cxn>
                <a:cxn ang="0">
                  <a:pos x="17" y="4"/>
                </a:cxn>
                <a:cxn ang="0">
                  <a:pos x="18" y="4"/>
                </a:cxn>
                <a:cxn ang="0">
                  <a:pos x="20" y="3"/>
                </a:cxn>
                <a:cxn ang="0">
                  <a:pos x="20" y="3"/>
                </a:cxn>
                <a:cxn ang="0">
                  <a:pos x="20" y="3"/>
                </a:cxn>
                <a:cxn ang="0">
                  <a:pos x="12" y="0"/>
                </a:cxn>
                <a:cxn ang="0">
                  <a:pos x="0" y="8"/>
                </a:cxn>
              </a:cxnLst>
              <a:rect l="0" t="0" r="r" b="b"/>
              <a:pathLst>
                <a:path w="20" h="8">
                  <a:moveTo>
                    <a:pt x="0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3" y="7"/>
                    <a:pt x="8" y="6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5" y="5"/>
                    <a:pt x="15" y="4"/>
                  </a:cubicBezTo>
                  <a:cubicBezTo>
                    <a:pt x="16" y="4"/>
                    <a:pt x="16" y="4"/>
                    <a:pt x="17" y="4"/>
                  </a:cubicBezTo>
                  <a:cubicBezTo>
                    <a:pt x="17" y="4"/>
                    <a:pt x="17" y="4"/>
                    <a:pt x="18" y="4"/>
                  </a:cubicBezTo>
                  <a:cubicBezTo>
                    <a:pt x="18" y="4"/>
                    <a:pt x="19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  <a:cubicBezTo>
                    <a:pt x="6" y="0"/>
                    <a:pt x="1" y="3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3" name="Freeform 639"/>
            <p:cNvSpPr>
              <a:spLocks/>
            </p:cNvSpPr>
            <p:nvPr/>
          </p:nvSpPr>
          <p:spPr bwMode="auto">
            <a:xfrm>
              <a:off x="1786" y="3100"/>
              <a:ext cx="15" cy="16"/>
            </a:xfrm>
            <a:custGeom>
              <a:avLst/>
              <a:gdLst/>
              <a:ahLst/>
              <a:cxnLst>
                <a:cxn ang="0">
                  <a:pos x="22" y="17"/>
                </a:cxn>
                <a:cxn ang="0">
                  <a:pos x="5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7" y="5"/>
                </a:cxn>
                <a:cxn ang="0">
                  <a:pos x="7" y="6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12" y="11"/>
                </a:cxn>
                <a:cxn ang="0">
                  <a:pos x="12" y="11"/>
                </a:cxn>
                <a:cxn ang="0">
                  <a:pos x="14" y="12"/>
                </a:cxn>
                <a:cxn ang="0">
                  <a:pos x="14" y="12"/>
                </a:cxn>
                <a:cxn ang="0">
                  <a:pos x="16" y="16"/>
                </a:cxn>
                <a:cxn ang="0">
                  <a:pos x="16" y="16"/>
                </a:cxn>
                <a:cxn ang="0">
                  <a:pos x="17" y="17"/>
                </a:cxn>
                <a:cxn ang="0">
                  <a:pos x="17" y="18"/>
                </a:cxn>
                <a:cxn ang="0">
                  <a:pos x="18" y="19"/>
                </a:cxn>
                <a:cxn ang="0">
                  <a:pos x="18" y="19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20" y="23"/>
                </a:cxn>
                <a:cxn ang="0">
                  <a:pos x="20" y="23"/>
                </a:cxn>
                <a:cxn ang="0">
                  <a:pos x="22" y="17"/>
                </a:cxn>
              </a:cxnLst>
              <a:rect l="0" t="0" r="r" b="b"/>
              <a:pathLst>
                <a:path w="22" h="23">
                  <a:moveTo>
                    <a:pt x="22" y="17"/>
                  </a:moveTo>
                  <a:cubicBezTo>
                    <a:pt x="22" y="8"/>
                    <a:pt x="14" y="0"/>
                    <a:pt x="5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6" y="4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0" y="8"/>
                    <a:pt x="11" y="9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7"/>
                    <a:pt x="17" y="17"/>
                  </a:cubicBezTo>
                  <a:cubicBezTo>
                    <a:pt x="17" y="17"/>
                    <a:pt x="17" y="17"/>
                    <a:pt x="17" y="18"/>
                  </a:cubicBezTo>
                  <a:cubicBezTo>
                    <a:pt x="18" y="18"/>
                    <a:pt x="18" y="18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20"/>
                    <a:pt x="19" y="20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0" y="22"/>
                    <a:pt x="20" y="22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1"/>
                    <a:pt x="22" y="19"/>
                    <a:pt x="22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4" name="Freeform 640"/>
            <p:cNvSpPr>
              <a:spLocks/>
            </p:cNvSpPr>
            <p:nvPr/>
          </p:nvSpPr>
          <p:spPr bwMode="auto">
            <a:xfrm>
              <a:off x="1793" y="2936"/>
              <a:ext cx="111" cy="108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51" y="89"/>
                </a:cxn>
                <a:cxn ang="0">
                  <a:pos x="36" y="105"/>
                </a:cxn>
                <a:cxn ang="0">
                  <a:pos x="36" y="105"/>
                </a:cxn>
                <a:cxn ang="0">
                  <a:pos x="35" y="106"/>
                </a:cxn>
                <a:cxn ang="0">
                  <a:pos x="34" y="107"/>
                </a:cxn>
                <a:cxn ang="0">
                  <a:pos x="33" y="108"/>
                </a:cxn>
                <a:cxn ang="0">
                  <a:pos x="32" y="108"/>
                </a:cxn>
                <a:cxn ang="0">
                  <a:pos x="31" y="109"/>
                </a:cxn>
                <a:cxn ang="0">
                  <a:pos x="30" y="110"/>
                </a:cxn>
                <a:cxn ang="0">
                  <a:pos x="29" y="110"/>
                </a:cxn>
                <a:cxn ang="0">
                  <a:pos x="29" y="110"/>
                </a:cxn>
                <a:cxn ang="0">
                  <a:pos x="3" y="122"/>
                </a:cxn>
                <a:cxn ang="0">
                  <a:pos x="0" y="151"/>
                </a:cxn>
                <a:cxn ang="0">
                  <a:pos x="45" y="155"/>
                </a:cxn>
                <a:cxn ang="0">
                  <a:pos x="58" y="114"/>
                </a:cxn>
                <a:cxn ang="0">
                  <a:pos x="74" y="73"/>
                </a:cxn>
                <a:cxn ang="0">
                  <a:pos x="62" y="118"/>
                </a:cxn>
                <a:cxn ang="0">
                  <a:pos x="56" y="155"/>
                </a:cxn>
                <a:cxn ang="0">
                  <a:pos x="108" y="144"/>
                </a:cxn>
                <a:cxn ang="0">
                  <a:pos x="114" y="90"/>
                </a:cxn>
                <a:cxn ang="0">
                  <a:pos x="116" y="143"/>
                </a:cxn>
                <a:cxn ang="0">
                  <a:pos x="157" y="128"/>
                </a:cxn>
                <a:cxn ang="0">
                  <a:pos x="140" y="55"/>
                </a:cxn>
                <a:cxn ang="0">
                  <a:pos x="110" y="0"/>
                </a:cxn>
              </a:cxnLst>
              <a:rect l="0" t="0" r="r" b="b"/>
              <a:pathLst>
                <a:path w="159" h="155">
                  <a:moveTo>
                    <a:pt x="110" y="0"/>
                  </a:moveTo>
                  <a:cubicBezTo>
                    <a:pt x="89" y="33"/>
                    <a:pt x="69" y="65"/>
                    <a:pt x="51" y="89"/>
                  </a:cubicBezTo>
                  <a:cubicBezTo>
                    <a:pt x="47" y="96"/>
                    <a:pt x="42" y="101"/>
                    <a:pt x="36" y="10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36" y="106"/>
                    <a:pt x="35" y="106"/>
                    <a:pt x="35" y="106"/>
                  </a:cubicBezTo>
                  <a:cubicBezTo>
                    <a:pt x="34" y="107"/>
                    <a:pt x="34" y="107"/>
                    <a:pt x="34" y="107"/>
                  </a:cubicBezTo>
                  <a:cubicBezTo>
                    <a:pt x="34" y="107"/>
                    <a:pt x="33" y="108"/>
                    <a:pt x="33" y="108"/>
                  </a:cubicBezTo>
                  <a:cubicBezTo>
                    <a:pt x="32" y="108"/>
                    <a:pt x="32" y="108"/>
                    <a:pt x="32" y="108"/>
                  </a:cubicBezTo>
                  <a:cubicBezTo>
                    <a:pt x="32" y="109"/>
                    <a:pt x="31" y="109"/>
                    <a:pt x="31" y="109"/>
                  </a:cubicBezTo>
                  <a:cubicBezTo>
                    <a:pt x="30" y="109"/>
                    <a:pt x="30" y="110"/>
                    <a:pt x="30" y="110"/>
                  </a:cubicBezTo>
                  <a:cubicBezTo>
                    <a:pt x="30" y="110"/>
                    <a:pt x="30" y="110"/>
                    <a:pt x="29" y="110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21" y="115"/>
                    <a:pt x="12" y="119"/>
                    <a:pt x="3" y="122"/>
                  </a:cubicBezTo>
                  <a:cubicBezTo>
                    <a:pt x="0" y="140"/>
                    <a:pt x="0" y="151"/>
                    <a:pt x="0" y="151"/>
                  </a:cubicBezTo>
                  <a:cubicBezTo>
                    <a:pt x="18" y="129"/>
                    <a:pt x="38" y="147"/>
                    <a:pt x="45" y="155"/>
                  </a:cubicBezTo>
                  <a:cubicBezTo>
                    <a:pt x="47" y="146"/>
                    <a:pt x="52" y="130"/>
                    <a:pt x="58" y="114"/>
                  </a:cubicBezTo>
                  <a:cubicBezTo>
                    <a:pt x="70" y="84"/>
                    <a:pt x="74" y="73"/>
                    <a:pt x="74" y="73"/>
                  </a:cubicBezTo>
                  <a:cubicBezTo>
                    <a:pt x="74" y="73"/>
                    <a:pt x="69" y="88"/>
                    <a:pt x="62" y="118"/>
                  </a:cubicBezTo>
                  <a:cubicBezTo>
                    <a:pt x="58" y="134"/>
                    <a:pt x="57" y="147"/>
                    <a:pt x="56" y="155"/>
                  </a:cubicBezTo>
                  <a:cubicBezTo>
                    <a:pt x="80" y="128"/>
                    <a:pt x="100" y="138"/>
                    <a:pt x="108" y="144"/>
                  </a:cubicBezTo>
                  <a:cubicBezTo>
                    <a:pt x="110" y="115"/>
                    <a:pt x="114" y="90"/>
                    <a:pt x="114" y="90"/>
                  </a:cubicBezTo>
                  <a:cubicBezTo>
                    <a:pt x="114" y="90"/>
                    <a:pt x="118" y="116"/>
                    <a:pt x="116" y="143"/>
                  </a:cubicBezTo>
                  <a:cubicBezTo>
                    <a:pt x="136" y="122"/>
                    <a:pt x="157" y="128"/>
                    <a:pt x="157" y="128"/>
                  </a:cubicBezTo>
                  <a:cubicBezTo>
                    <a:pt x="157" y="128"/>
                    <a:pt x="159" y="76"/>
                    <a:pt x="140" y="55"/>
                  </a:cubicBezTo>
                  <a:cubicBezTo>
                    <a:pt x="129" y="42"/>
                    <a:pt x="117" y="21"/>
                    <a:pt x="11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5" name="Freeform 641"/>
            <p:cNvSpPr>
              <a:spLocks/>
            </p:cNvSpPr>
            <p:nvPr/>
          </p:nvSpPr>
          <p:spPr bwMode="auto">
            <a:xfrm>
              <a:off x="1633" y="2912"/>
              <a:ext cx="42" cy="66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0" y="78"/>
                </a:cxn>
                <a:cxn ang="0">
                  <a:pos x="29" y="62"/>
                </a:cxn>
                <a:cxn ang="0">
                  <a:pos x="43" y="92"/>
                </a:cxn>
                <a:cxn ang="0">
                  <a:pos x="51" y="54"/>
                </a:cxn>
                <a:cxn ang="0">
                  <a:pos x="52" y="0"/>
                </a:cxn>
              </a:cxnLst>
              <a:rect l="0" t="0" r="r" b="b"/>
              <a:pathLst>
                <a:path w="61" h="95">
                  <a:moveTo>
                    <a:pt x="52" y="0"/>
                  </a:moveTo>
                  <a:cubicBezTo>
                    <a:pt x="52" y="0"/>
                    <a:pt x="18" y="26"/>
                    <a:pt x="0" y="78"/>
                  </a:cubicBezTo>
                  <a:cubicBezTo>
                    <a:pt x="0" y="78"/>
                    <a:pt x="22" y="65"/>
                    <a:pt x="29" y="62"/>
                  </a:cubicBezTo>
                  <a:cubicBezTo>
                    <a:pt x="29" y="62"/>
                    <a:pt x="25" y="95"/>
                    <a:pt x="43" y="92"/>
                  </a:cubicBezTo>
                  <a:cubicBezTo>
                    <a:pt x="61" y="88"/>
                    <a:pt x="56" y="65"/>
                    <a:pt x="51" y="54"/>
                  </a:cubicBezTo>
                  <a:cubicBezTo>
                    <a:pt x="47" y="42"/>
                    <a:pt x="42" y="15"/>
                    <a:pt x="5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6" name="Freeform 642"/>
            <p:cNvSpPr>
              <a:spLocks/>
            </p:cNvSpPr>
            <p:nvPr/>
          </p:nvSpPr>
          <p:spPr bwMode="auto">
            <a:xfrm>
              <a:off x="1632" y="2867"/>
              <a:ext cx="42" cy="63"/>
            </a:xfrm>
            <a:custGeom>
              <a:avLst/>
              <a:gdLst/>
              <a:ahLst/>
              <a:cxnLst>
                <a:cxn ang="0">
                  <a:pos x="12" y="91"/>
                </a:cxn>
                <a:cxn ang="0">
                  <a:pos x="50" y="17"/>
                </a:cxn>
                <a:cxn ang="0">
                  <a:pos x="0" y="62"/>
                </a:cxn>
                <a:cxn ang="0">
                  <a:pos x="12" y="91"/>
                </a:cxn>
              </a:cxnLst>
              <a:rect l="0" t="0" r="r" b="b"/>
              <a:pathLst>
                <a:path w="60" h="91">
                  <a:moveTo>
                    <a:pt x="12" y="91"/>
                  </a:moveTo>
                  <a:cubicBezTo>
                    <a:pt x="31" y="78"/>
                    <a:pt x="60" y="35"/>
                    <a:pt x="50" y="17"/>
                  </a:cubicBezTo>
                  <a:cubicBezTo>
                    <a:pt x="40" y="0"/>
                    <a:pt x="0" y="62"/>
                    <a:pt x="0" y="62"/>
                  </a:cubicBezTo>
                  <a:cubicBezTo>
                    <a:pt x="14" y="57"/>
                    <a:pt x="12" y="91"/>
                    <a:pt x="12" y="9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7" name="Freeform 643"/>
            <p:cNvSpPr>
              <a:spLocks/>
            </p:cNvSpPr>
            <p:nvPr/>
          </p:nvSpPr>
          <p:spPr bwMode="auto">
            <a:xfrm>
              <a:off x="1630" y="2860"/>
              <a:ext cx="37" cy="42"/>
            </a:xfrm>
            <a:custGeom>
              <a:avLst/>
              <a:gdLst/>
              <a:ahLst/>
              <a:cxnLst>
                <a:cxn ang="0">
                  <a:pos x="50" y="3"/>
                </a:cxn>
                <a:cxn ang="0">
                  <a:pos x="7" y="42"/>
                </a:cxn>
                <a:cxn ang="0">
                  <a:pos x="50" y="3"/>
                </a:cxn>
              </a:cxnLst>
              <a:rect l="0" t="0" r="r" b="b"/>
              <a:pathLst>
                <a:path w="53" h="60">
                  <a:moveTo>
                    <a:pt x="50" y="3"/>
                  </a:moveTo>
                  <a:cubicBezTo>
                    <a:pt x="46" y="0"/>
                    <a:pt x="0" y="26"/>
                    <a:pt x="7" y="42"/>
                  </a:cubicBezTo>
                  <a:cubicBezTo>
                    <a:pt x="15" y="60"/>
                    <a:pt x="53" y="7"/>
                    <a:pt x="5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8" name="Freeform 644"/>
            <p:cNvSpPr>
              <a:spLocks/>
            </p:cNvSpPr>
            <p:nvPr/>
          </p:nvSpPr>
          <p:spPr bwMode="auto">
            <a:xfrm>
              <a:off x="1643" y="2835"/>
              <a:ext cx="35" cy="30"/>
            </a:xfrm>
            <a:custGeom>
              <a:avLst/>
              <a:gdLst/>
              <a:ahLst/>
              <a:cxnLst>
                <a:cxn ang="0">
                  <a:pos x="2" y="17"/>
                </a:cxn>
                <a:cxn ang="0">
                  <a:pos x="4" y="27"/>
                </a:cxn>
                <a:cxn ang="0">
                  <a:pos x="1" y="38"/>
                </a:cxn>
                <a:cxn ang="0">
                  <a:pos x="16" y="37"/>
                </a:cxn>
                <a:cxn ang="0">
                  <a:pos x="41" y="25"/>
                </a:cxn>
                <a:cxn ang="0">
                  <a:pos x="50" y="0"/>
                </a:cxn>
                <a:cxn ang="0">
                  <a:pos x="2" y="17"/>
                </a:cxn>
              </a:cxnLst>
              <a:rect l="0" t="0" r="r" b="b"/>
              <a:pathLst>
                <a:path w="50" h="43">
                  <a:moveTo>
                    <a:pt x="2" y="17"/>
                  </a:moveTo>
                  <a:cubicBezTo>
                    <a:pt x="0" y="21"/>
                    <a:pt x="2" y="24"/>
                    <a:pt x="4" y="27"/>
                  </a:cubicBezTo>
                  <a:cubicBezTo>
                    <a:pt x="6" y="31"/>
                    <a:pt x="0" y="32"/>
                    <a:pt x="1" y="38"/>
                  </a:cubicBezTo>
                  <a:cubicBezTo>
                    <a:pt x="2" y="43"/>
                    <a:pt x="9" y="42"/>
                    <a:pt x="16" y="37"/>
                  </a:cubicBezTo>
                  <a:cubicBezTo>
                    <a:pt x="22" y="31"/>
                    <a:pt x="41" y="25"/>
                    <a:pt x="41" y="25"/>
                  </a:cubicBezTo>
                  <a:cubicBezTo>
                    <a:pt x="37" y="17"/>
                    <a:pt x="50" y="0"/>
                    <a:pt x="50" y="0"/>
                  </a:cubicBezTo>
                  <a:cubicBezTo>
                    <a:pt x="50" y="0"/>
                    <a:pt x="6" y="9"/>
                    <a:pt x="2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89" name="Freeform 645"/>
            <p:cNvSpPr>
              <a:spLocks/>
            </p:cNvSpPr>
            <p:nvPr/>
          </p:nvSpPr>
          <p:spPr bwMode="auto">
            <a:xfrm>
              <a:off x="1624" y="2827"/>
              <a:ext cx="60" cy="26"/>
            </a:xfrm>
            <a:custGeom>
              <a:avLst/>
              <a:gdLst/>
              <a:ahLst/>
              <a:cxnLst>
                <a:cxn ang="0">
                  <a:pos x="81" y="0"/>
                </a:cxn>
                <a:cxn ang="0">
                  <a:pos x="0" y="37"/>
                </a:cxn>
                <a:cxn ang="0">
                  <a:pos x="82" y="7"/>
                </a:cxn>
                <a:cxn ang="0">
                  <a:pos x="85" y="3"/>
                </a:cxn>
                <a:cxn ang="0">
                  <a:pos x="81" y="0"/>
                </a:cxn>
              </a:cxnLst>
              <a:rect l="0" t="0" r="r" b="b"/>
              <a:pathLst>
                <a:path w="86" h="37">
                  <a:moveTo>
                    <a:pt x="81" y="0"/>
                  </a:moveTo>
                  <a:cubicBezTo>
                    <a:pt x="48" y="8"/>
                    <a:pt x="0" y="37"/>
                    <a:pt x="0" y="37"/>
                  </a:cubicBezTo>
                  <a:cubicBezTo>
                    <a:pt x="0" y="37"/>
                    <a:pt x="57" y="10"/>
                    <a:pt x="82" y="7"/>
                  </a:cubicBezTo>
                  <a:cubicBezTo>
                    <a:pt x="82" y="7"/>
                    <a:pt x="86" y="6"/>
                    <a:pt x="85" y="3"/>
                  </a:cubicBezTo>
                  <a:cubicBezTo>
                    <a:pt x="85" y="0"/>
                    <a:pt x="81" y="0"/>
                    <a:pt x="8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0" name="Freeform 646"/>
            <p:cNvSpPr>
              <a:spLocks/>
            </p:cNvSpPr>
            <p:nvPr/>
          </p:nvSpPr>
          <p:spPr bwMode="auto">
            <a:xfrm>
              <a:off x="1634" y="2815"/>
              <a:ext cx="59" cy="28"/>
            </a:xfrm>
            <a:custGeom>
              <a:avLst/>
              <a:gdLst/>
              <a:ahLst/>
              <a:cxnLst>
                <a:cxn ang="0">
                  <a:pos x="85" y="4"/>
                </a:cxn>
                <a:cxn ang="0">
                  <a:pos x="79" y="2"/>
                </a:cxn>
                <a:cxn ang="0">
                  <a:pos x="0" y="40"/>
                </a:cxn>
                <a:cxn ang="0">
                  <a:pos x="81" y="9"/>
                </a:cxn>
                <a:cxn ang="0">
                  <a:pos x="85" y="4"/>
                </a:cxn>
              </a:cxnLst>
              <a:rect l="0" t="0" r="r" b="b"/>
              <a:pathLst>
                <a:path w="85" h="40">
                  <a:moveTo>
                    <a:pt x="85" y="4"/>
                  </a:moveTo>
                  <a:cubicBezTo>
                    <a:pt x="84" y="0"/>
                    <a:pt x="79" y="2"/>
                    <a:pt x="79" y="2"/>
                  </a:cubicBezTo>
                  <a:cubicBezTo>
                    <a:pt x="45" y="10"/>
                    <a:pt x="0" y="40"/>
                    <a:pt x="0" y="40"/>
                  </a:cubicBezTo>
                  <a:cubicBezTo>
                    <a:pt x="0" y="40"/>
                    <a:pt x="56" y="13"/>
                    <a:pt x="81" y="9"/>
                  </a:cubicBezTo>
                  <a:cubicBezTo>
                    <a:pt x="81" y="9"/>
                    <a:pt x="85" y="9"/>
                    <a:pt x="85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1" name="Freeform 647"/>
            <p:cNvSpPr>
              <a:spLocks/>
            </p:cNvSpPr>
            <p:nvPr/>
          </p:nvSpPr>
          <p:spPr bwMode="auto">
            <a:xfrm>
              <a:off x="1551" y="2953"/>
              <a:ext cx="10" cy="9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1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9"/>
                </a:cxn>
                <a:cxn ang="0">
                  <a:pos x="9" y="10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2" y="12"/>
                </a:cxn>
                <a:cxn ang="0">
                  <a:pos x="13" y="13"/>
                </a:cxn>
                <a:cxn ang="0">
                  <a:pos x="14" y="14"/>
                </a:cxn>
                <a:cxn ang="0">
                  <a:pos x="15" y="14"/>
                </a:cxn>
                <a:cxn ang="0">
                  <a:pos x="15" y="14"/>
                </a:cxn>
                <a:cxn ang="0">
                  <a:pos x="15" y="11"/>
                </a:cxn>
                <a:cxn ang="0">
                  <a:pos x="4" y="0"/>
                </a:cxn>
              </a:cxnLst>
              <a:rect l="0" t="0" r="r" b="b"/>
              <a:pathLst>
                <a:path w="15" h="1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1" y="2"/>
                    <a:pt x="2" y="3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9" y="9"/>
                    <a:pt x="9" y="10"/>
                    <a:pt x="9" y="10"/>
                  </a:cubicBezTo>
                  <a:cubicBezTo>
                    <a:pt x="9" y="10"/>
                    <a:pt x="10" y="10"/>
                    <a:pt x="10" y="11"/>
                  </a:cubicBezTo>
                  <a:cubicBezTo>
                    <a:pt x="10" y="11"/>
                    <a:pt x="11" y="11"/>
                    <a:pt x="11" y="11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2" y="12"/>
                    <a:pt x="13" y="13"/>
                    <a:pt x="13" y="13"/>
                  </a:cubicBezTo>
                  <a:cubicBezTo>
                    <a:pt x="13" y="13"/>
                    <a:pt x="14" y="13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2"/>
                    <a:pt x="15" y="11"/>
                  </a:cubicBezTo>
                  <a:cubicBezTo>
                    <a:pt x="15" y="5"/>
                    <a:pt x="10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2" name="Freeform 648"/>
            <p:cNvSpPr>
              <a:spLocks/>
            </p:cNvSpPr>
            <p:nvPr/>
          </p:nvSpPr>
          <p:spPr bwMode="auto">
            <a:xfrm>
              <a:off x="1748" y="3020"/>
              <a:ext cx="13" cy="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3" y="4"/>
                </a:cxn>
                <a:cxn ang="0">
                  <a:pos x="8" y="4"/>
                </a:cxn>
                <a:cxn ang="0">
                  <a:pos x="18" y="5"/>
                </a:cxn>
                <a:cxn ang="0">
                  <a:pos x="8" y="0"/>
                </a:cxn>
              </a:cxnLst>
              <a:rect l="0" t="0" r="r" b="b"/>
              <a:pathLst>
                <a:path w="18" h="5">
                  <a:moveTo>
                    <a:pt x="8" y="0"/>
                  </a:moveTo>
                  <a:cubicBezTo>
                    <a:pt x="5" y="0"/>
                    <a:pt x="2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6" y="4"/>
                    <a:pt x="8" y="4"/>
                  </a:cubicBezTo>
                  <a:cubicBezTo>
                    <a:pt x="11" y="5"/>
                    <a:pt x="14" y="5"/>
                    <a:pt x="18" y="5"/>
                  </a:cubicBezTo>
                  <a:cubicBezTo>
                    <a:pt x="16" y="2"/>
                    <a:pt x="12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3" name="Freeform 649"/>
            <p:cNvSpPr>
              <a:spLocks/>
            </p:cNvSpPr>
            <p:nvPr/>
          </p:nvSpPr>
          <p:spPr bwMode="auto">
            <a:xfrm>
              <a:off x="1712" y="3009"/>
              <a:ext cx="14" cy="8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0" y="11"/>
                </a:cxn>
                <a:cxn ang="0">
                  <a:pos x="20" y="11"/>
                </a:cxn>
                <a:cxn ang="0">
                  <a:pos x="20" y="10"/>
                </a:cxn>
                <a:cxn ang="0">
                  <a:pos x="9" y="0"/>
                </a:cxn>
              </a:cxnLst>
              <a:rect l="0" t="0" r="r" b="b"/>
              <a:pathLst>
                <a:path w="20" h="11">
                  <a:moveTo>
                    <a:pt x="9" y="0"/>
                  </a:moveTo>
                  <a:cubicBezTo>
                    <a:pt x="5" y="0"/>
                    <a:pt x="2" y="1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5" y="6"/>
                    <a:pt x="12" y="9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0" y="4"/>
                    <a:pt x="15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4" name="Freeform 650"/>
            <p:cNvSpPr>
              <a:spLocks/>
            </p:cNvSpPr>
            <p:nvPr/>
          </p:nvSpPr>
          <p:spPr bwMode="auto">
            <a:xfrm>
              <a:off x="1782" y="3020"/>
              <a:ext cx="11" cy="3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5"/>
                </a:cxn>
                <a:cxn ang="0">
                  <a:pos x="17" y="2"/>
                </a:cxn>
                <a:cxn ang="0">
                  <a:pos x="9" y="0"/>
                </a:cxn>
              </a:cxnLst>
              <a:rect l="0" t="0" r="r" b="b"/>
              <a:pathLst>
                <a:path w="17" h="5">
                  <a:moveTo>
                    <a:pt x="9" y="0"/>
                  </a:moveTo>
                  <a:cubicBezTo>
                    <a:pt x="5" y="0"/>
                    <a:pt x="2" y="2"/>
                    <a:pt x="0" y="5"/>
                  </a:cubicBezTo>
                  <a:cubicBezTo>
                    <a:pt x="5" y="5"/>
                    <a:pt x="11" y="4"/>
                    <a:pt x="17" y="2"/>
                  </a:cubicBezTo>
                  <a:cubicBezTo>
                    <a:pt x="15" y="1"/>
                    <a:pt x="12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5" name="Freeform 651"/>
            <p:cNvSpPr>
              <a:spLocks/>
            </p:cNvSpPr>
            <p:nvPr/>
          </p:nvSpPr>
          <p:spPr bwMode="auto">
            <a:xfrm>
              <a:off x="1673" y="2994"/>
              <a:ext cx="14" cy="9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6"/>
                </a:cxn>
                <a:cxn ang="0">
                  <a:pos x="5" y="8"/>
                </a:cxn>
                <a:cxn ang="0">
                  <a:pos x="21" y="13"/>
                </a:cxn>
                <a:cxn ang="0">
                  <a:pos x="21" y="13"/>
                </a:cxn>
                <a:cxn ang="0">
                  <a:pos x="21" y="11"/>
                </a:cxn>
                <a:cxn ang="0">
                  <a:pos x="10" y="0"/>
                </a:cxn>
              </a:cxnLst>
              <a:rect l="0" t="0" r="r" b="b"/>
              <a:pathLst>
                <a:path w="21" h="13">
                  <a:moveTo>
                    <a:pt x="10" y="0"/>
                  </a:moveTo>
                  <a:cubicBezTo>
                    <a:pt x="6" y="0"/>
                    <a:pt x="2" y="3"/>
                    <a:pt x="0" y="6"/>
                  </a:cubicBezTo>
                  <a:cubicBezTo>
                    <a:pt x="2" y="7"/>
                    <a:pt x="4" y="8"/>
                    <a:pt x="5" y="8"/>
                  </a:cubicBezTo>
                  <a:cubicBezTo>
                    <a:pt x="11" y="10"/>
                    <a:pt x="16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6" name="Freeform 652"/>
            <p:cNvSpPr>
              <a:spLocks/>
            </p:cNvSpPr>
            <p:nvPr/>
          </p:nvSpPr>
          <p:spPr bwMode="auto">
            <a:xfrm>
              <a:off x="1635" y="2984"/>
              <a:ext cx="15" cy="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1" y="11"/>
                </a:cxn>
                <a:cxn ang="0">
                  <a:pos x="21" y="11"/>
                </a:cxn>
                <a:cxn ang="0">
                  <a:pos x="10" y="0"/>
                </a:cxn>
              </a:cxnLst>
              <a:rect l="0" t="0" r="r" b="b"/>
              <a:pathLst>
                <a:path w="21" h="11">
                  <a:moveTo>
                    <a:pt x="10" y="0"/>
                  </a:moveTo>
                  <a:cubicBezTo>
                    <a:pt x="6" y="0"/>
                    <a:pt x="2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" y="8"/>
                    <a:pt x="13" y="9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7" name="Freeform 653"/>
            <p:cNvSpPr>
              <a:spLocks/>
            </p:cNvSpPr>
            <p:nvPr/>
          </p:nvSpPr>
          <p:spPr bwMode="auto">
            <a:xfrm>
              <a:off x="1599" y="2977"/>
              <a:ext cx="14" cy="7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20" y="10"/>
                </a:cxn>
                <a:cxn ang="0">
                  <a:pos x="9" y="0"/>
                </a:cxn>
              </a:cxnLst>
              <a:rect l="0" t="0" r="r" b="b"/>
              <a:pathLst>
                <a:path w="20" h="10">
                  <a:moveTo>
                    <a:pt x="9" y="0"/>
                  </a:moveTo>
                  <a:cubicBezTo>
                    <a:pt x="6" y="0"/>
                    <a:pt x="2" y="1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3" y="5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3" y="8"/>
                    <a:pt x="17" y="9"/>
                    <a:pt x="20" y="10"/>
                  </a:cubicBezTo>
                  <a:cubicBezTo>
                    <a:pt x="20" y="4"/>
                    <a:pt x="15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8" name="Freeform 654"/>
            <p:cNvSpPr>
              <a:spLocks/>
            </p:cNvSpPr>
            <p:nvPr/>
          </p:nvSpPr>
          <p:spPr bwMode="auto">
            <a:xfrm>
              <a:off x="1570" y="2967"/>
              <a:ext cx="12" cy="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5"/>
                </a:cxn>
                <a:cxn ang="0">
                  <a:pos x="6" y="5"/>
                </a:cxn>
                <a:cxn ang="0">
                  <a:pos x="7" y="6"/>
                </a:cxn>
                <a:cxn ang="0">
                  <a:pos x="8" y="6"/>
                </a:cxn>
                <a:cxn ang="0">
                  <a:pos x="9" y="7"/>
                </a:cxn>
                <a:cxn ang="0">
                  <a:pos x="10" y="7"/>
                </a:cxn>
                <a:cxn ang="0">
                  <a:pos x="11" y="8"/>
                </a:cxn>
                <a:cxn ang="0">
                  <a:pos x="13" y="9"/>
                </a:cxn>
                <a:cxn ang="0">
                  <a:pos x="13" y="9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17" y="11"/>
                </a:cxn>
                <a:cxn ang="0">
                  <a:pos x="6" y="0"/>
                </a:cxn>
              </a:cxnLst>
              <a:rect l="0" t="0" r="r" b="b"/>
              <a:pathLst>
                <a:path w="17" h="11">
                  <a:moveTo>
                    <a:pt x="6" y="0"/>
                  </a:moveTo>
                  <a:cubicBezTo>
                    <a:pt x="4" y="0"/>
                    <a:pt x="2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8" y="6"/>
                    <a:pt x="8" y="6"/>
                  </a:cubicBezTo>
                  <a:cubicBezTo>
                    <a:pt x="8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3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9"/>
                    <a:pt x="14" y="9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5"/>
                    <a:pt x="12" y="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99" name="Freeform 655"/>
            <p:cNvSpPr>
              <a:spLocks/>
            </p:cNvSpPr>
            <p:nvPr/>
          </p:nvSpPr>
          <p:spPr bwMode="auto">
            <a:xfrm>
              <a:off x="1689" y="2826"/>
              <a:ext cx="107" cy="160"/>
            </a:xfrm>
            <a:custGeom>
              <a:avLst/>
              <a:gdLst/>
              <a:ahLst/>
              <a:cxnLst>
                <a:cxn ang="0">
                  <a:pos x="149" y="176"/>
                </a:cxn>
                <a:cxn ang="0">
                  <a:pos x="120" y="112"/>
                </a:cxn>
                <a:cxn ang="0">
                  <a:pos x="80" y="86"/>
                </a:cxn>
                <a:cxn ang="0">
                  <a:pos x="66" y="35"/>
                </a:cxn>
                <a:cxn ang="0">
                  <a:pos x="54" y="2"/>
                </a:cxn>
                <a:cxn ang="0">
                  <a:pos x="18" y="18"/>
                </a:cxn>
                <a:cxn ang="0">
                  <a:pos x="8" y="59"/>
                </a:cxn>
                <a:cxn ang="0">
                  <a:pos x="10" y="96"/>
                </a:cxn>
                <a:cxn ang="0">
                  <a:pos x="25" y="115"/>
                </a:cxn>
                <a:cxn ang="0">
                  <a:pos x="29" y="137"/>
                </a:cxn>
                <a:cxn ang="0">
                  <a:pos x="53" y="158"/>
                </a:cxn>
                <a:cxn ang="0">
                  <a:pos x="59" y="183"/>
                </a:cxn>
                <a:cxn ang="0">
                  <a:pos x="98" y="187"/>
                </a:cxn>
                <a:cxn ang="0">
                  <a:pos x="117" y="220"/>
                </a:cxn>
                <a:cxn ang="0">
                  <a:pos x="149" y="176"/>
                </a:cxn>
              </a:cxnLst>
              <a:rect l="0" t="0" r="r" b="b"/>
              <a:pathLst>
                <a:path w="154" h="230">
                  <a:moveTo>
                    <a:pt x="149" y="176"/>
                  </a:moveTo>
                  <a:cubicBezTo>
                    <a:pt x="143" y="152"/>
                    <a:pt x="141" y="117"/>
                    <a:pt x="120" y="112"/>
                  </a:cubicBezTo>
                  <a:cubicBezTo>
                    <a:pt x="100" y="106"/>
                    <a:pt x="85" y="100"/>
                    <a:pt x="80" y="86"/>
                  </a:cubicBezTo>
                  <a:cubicBezTo>
                    <a:pt x="76" y="77"/>
                    <a:pt x="69" y="57"/>
                    <a:pt x="66" y="35"/>
                  </a:cubicBezTo>
                  <a:cubicBezTo>
                    <a:pt x="64" y="18"/>
                    <a:pt x="63" y="3"/>
                    <a:pt x="54" y="2"/>
                  </a:cubicBezTo>
                  <a:cubicBezTo>
                    <a:pt x="42" y="0"/>
                    <a:pt x="28" y="3"/>
                    <a:pt x="18" y="18"/>
                  </a:cubicBezTo>
                  <a:cubicBezTo>
                    <a:pt x="9" y="30"/>
                    <a:pt x="0" y="49"/>
                    <a:pt x="8" y="59"/>
                  </a:cubicBezTo>
                  <a:cubicBezTo>
                    <a:pt x="15" y="70"/>
                    <a:pt x="2" y="86"/>
                    <a:pt x="10" y="96"/>
                  </a:cubicBezTo>
                  <a:cubicBezTo>
                    <a:pt x="14" y="100"/>
                    <a:pt x="23" y="107"/>
                    <a:pt x="25" y="115"/>
                  </a:cubicBezTo>
                  <a:cubicBezTo>
                    <a:pt x="28" y="123"/>
                    <a:pt x="24" y="132"/>
                    <a:pt x="29" y="137"/>
                  </a:cubicBezTo>
                  <a:cubicBezTo>
                    <a:pt x="41" y="147"/>
                    <a:pt x="52" y="146"/>
                    <a:pt x="53" y="158"/>
                  </a:cubicBezTo>
                  <a:cubicBezTo>
                    <a:pt x="55" y="169"/>
                    <a:pt x="49" y="182"/>
                    <a:pt x="59" y="183"/>
                  </a:cubicBezTo>
                  <a:cubicBezTo>
                    <a:pt x="68" y="184"/>
                    <a:pt x="87" y="178"/>
                    <a:pt x="98" y="187"/>
                  </a:cubicBezTo>
                  <a:cubicBezTo>
                    <a:pt x="109" y="195"/>
                    <a:pt x="106" y="214"/>
                    <a:pt x="117" y="220"/>
                  </a:cubicBezTo>
                  <a:cubicBezTo>
                    <a:pt x="136" y="230"/>
                    <a:pt x="154" y="200"/>
                    <a:pt x="149" y="1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0" name="Freeform 656"/>
            <p:cNvSpPr>
              <a:spLocks/>
            </p:cNvSpPr>
            <p:nvPr/>
          </p:nvSpPr>
          <p:spPr bwMode="auto">
            <a:xfrm>
              <a:off x="1770" y="2851"/>
              <a:ext cx="42" cy="29"/>
            </a:xfrm>
            <a:custGeom>
              <a:avLst/>
              <a:gdLst/>
              <a:ahLst/>
              <a:cxnLst>
                <a:cxn ang="0">
                  <a:pos x="15" y="40"/>
                </a:cxn>
                <a:cxn ang="0">
                  <a:pos x="37" y="27"/>
                </a:cxn>
                <a:cxn ang="0">
                  <a:pos x="58" y="4"/>
                </a:cxn>
                <a:cxn ang="0">
                  <a:pos x="25" y="5"/>
                </a:cxn>
                <a:cxn ang="0">
                  <a:pos x="3" y="18"/>
                </a:cxn>
                <a:cxn ang="0">
                  <a:pos x="15" y="40"/>
                </a:cxn>
              </a:cxnLst>
              <a:rect l="0" t="0" r="r" b="b"/>
              <a:pathLst>
                <a:path w="60" h="42">
                  <a:moveTo>
                    <a:pt x="15" y="40"/>
                  </a:moveTo>
                  <a:cubicBezTo>
                    <a:pt x="25" y="42"/>
                    <a:pt x="30" y="38"/>
                    <a:pt x="37" y="27"/>
                  </a:cubicBezTo>
                  <a:cubicBezTo>
                    <a:pt x="45" y="17"/>
                    <a:pt x="60" y="8"/>
                    <a:pt x="58" y="4"/>
                  </a:cubicBezTo>
                  <a:cubicBezTo>
                    <a:pt x="55" y="0"/>
                    <a:pt x="36" y="6"/>
                    <a:pt x="25" y="5"/>
                  </a:cubicBezTo>
                  <a:cubicBezTo>
                    <a:pt x="14" y="5"/>
                    <a:pt x="5" y="8"/>
                    <a:pt x="3" y="18"/>
                  </a:cubicBezTo>
                  <a:cubicBezTo>
                    <a:pt x="0" y="27"/>
                    <a:pt x="5" y="37"/>
                    <a:pt x="15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1" name="Freeform 657"/>
            <p:cNvSpPr>
              <a:spLocks/>
            </p:cNvSpPr>
            <p:nvPr/>
          </p:nvSpPr>
          <p:spPr bwMode="auto">
            <a:xfrm>
              <a:off x="1786" y="2875"/>
              <a:ext cx="36" cy="31"/>
            </a:xfrm>
            <a:custGeom>
              <a:avLst/>
              <a:gdLst/>
              <a:ahLst/>
              <a:cxnLst>
                <a:cxn ang="0">
                  <a:pos x="2" y="21"/>
                </a:cxn>
                <a:cxn ang="0">
                  <a:pos x="17" y="43"/>
                </a:cxn>
                <a:cxn ang="0">
                  <a:pos x="39" y="28"/>
                </a:cxn>
                <a:cxn ang="0">
                  <a:pos x="49" y="3"/>
                </a:cxn>
                <a:cxn ang="0">
                  <a:pos x="23" y="6"/>
                </a:cxn>
                <a:cxn ang="0">
                  <a:pos x="2" y="21"/>
                </a:cxn>
              </a:cxnLst>
              <a:rect l="0" t="0" r="r" b="b"/>
              <a:pathLst>
                <a:path w="52" h="44">
                  <a:moveTo>
                    <a:pt x="2" y="21"/>
                  </a:moveTo>
                  <a:cubicBezTo>
                    <a:pt x="0" y="32"/>
                    <a:pt x="7" y="41"/>
                    <a:pt x="17" y="43"/>
                  </a:cubicBezTo>
                  <a:cubicBezTo>
                    <a:pt x="27" y="44"/>
                    <a:pt x="33" y="39"/>
                    <a:pt x="39" y="28"/>
                  </a:cubicBezTo>
                  <a:cubicBezTo>
                    <a:pt x="45" y="16"/>
                    <a:pt x="52" y="7"/>
                    <a:pt x="49" y="3"/>
                  </a:cubicBezTo>
                  <a:cubicBezTo>
                    <a:pt x="46" y="0"/>
                    <a:pt x="35" y="5"/>
                    <a:pt x="23" y="6"/>
                  </a:cubicBezTo>
                  <a:cubicBezTo>
                    <a:pt x="12" y="7"/>
                    <a:pt x="3" y="11"/>
                    <a:pt x="2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2" name="Freeform 658"/>
            <p:cNvSpPr>
              <a:spLocks/>
            </p:cNvSpPr>
            <p:nvPr/>
          </p:nvSpPr>
          <p:spPr bwMode="auto">
            <a:xfrm>
              <a:off x="1808" y="2889"/>
              <a:ext cx="28" cy="35"/>
            </a:xfrm>
            <a:custGeom>
              <a:avLst/>
              <a:gdLst/>
              <a:ahLst/>
              <a:cxnLst>
                <a:cxn ang="0">
                  <a:pos x="3" y="36"/>
                </a:cxn>
                <a:cxn ang="0">
                  <a:pos x="28" y="47"/>
                </a:cxn>
                <a:cxn ang="0">
                  <a:pos x="39" y="23"/>
                </a:cxn>
                <a:cxn ang="0">
                  <a:pos x="31" y="1"/>
                </a:cxn>
                <a:cxn ang="0">
                  <a:pos x="14" y="12"/>
                </a:cxn>
                <a:cxn ang="0">
                  <a:pos x="3" y="36"/>
                </a:cxn>
              </a:cxnLst>
              <a:rect l="0" t="0" r="r" b="b"/>
              <a:pathLst>
                <a:path w="40" h="50">
                  <a:moveTo>
                    <a:pt x="3" y="36"/>
                  </a:moveTo>
                  <a:cubicBezTo>
                    <a:pt x="7" y="46"/>
                    <a:pt x="18" y="50"/>
                    <a:pt x="28" y="47"/>
                  </a:cubicBezTo>
                  <a:cubicBezTo>
                    <a:pt x="38" y="43"/>
                    <a:pt x="40" y="36"/>
                    <a:pt x="39" y="23"/>
                  </a:cubicBezTo>
                  <a:cubicBezTo>
                    <a:pt x="38" y="10"/>
                    <a:pt x="36" y="3"/>
                    <a:pt x="31" y="1"/>
                  </a:cubicBezTo>
                  <a:cubicBezTo>
                    <a:pt x="27" y="0"/>
                    <a:pt x="24" y="6"/>
                    <a:pt x="14" y="12"/>
                  </a:cubicBezTo>
                  <a:cubicBezTo>
                    <a:pt x="5" y="19"/>
                    <a:pt x="0" y="27"/>
                    <a:pt x="3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3" name="Freeform 659"/>
            <p:cNvSpPr>
              <a:spLocks/>
            </p:cNvSpPr>
            <p:nvPr/>
          </p:nvSpPr>
          <p:spPr bwMode="auto">
            <a:xfrm>
              <a:off x="1765" y="2829"/>
              <a:ext cx="49" cy="27"/>
            </a:xfrm>
            <a:custGeom>
              <a:avLst/>
              <a:gdLst/>
              <a:ahLst/>
              <a:cxnLst>
                <a:cxn ang="0">
                  <a:pos x="31" y="28"/>
                </a:cxn>
                <a:cxn ang="0">
                  <a:pos x="69" y="3"/>
                </a:cxn>
                <a:cxn ang="0">
                  <a:pos x="24" y="8"/>
                </a:cxn>
                <a:cxn ang="0">
                  <a:pos x="4" y="15"/>
                </a:cxn>
                <a:cxn ang="0">
                  <a:pos x="10" y="34"/>
                </a:cxn>
                <a:cxn ang="0">
                  <a:pos x="31" y="28"/>
                </a:cxn>
              </a:cxnLst>
              <a:rect l="0" t="0" r="r" b="b"/>
              <a:pathLst>
                <a:path w="71" h="38">
                  <a:moveTo>
                    <a:pt x="31" y="28"/>
                  </a:moveTo>
                  <a:cubicBezTo>
                    <a:pt x="38" y="21"/>
                    <a:pt x="71" y="7"/>
                    <a:pt x="69" y="3"/>
                  </a:cubicBezTo>
                  <a:cubicBezTo>
                    <a:pt x="68" y="0"/>
                    <a:pt x="33" y="10"/>
                    <a:pt x="24" y="8"/>
                  </a:cubicBezTo>
                  <a:cubicBezTo>
                    <a:pt x="15" y="6"/>
                    <a:pt x="8" y="7"/>
                    <a:pt x="4" y="15"/>
                  </a:cubicBezTo>
                  <a:cubicBezTo>
                    <a:pt x="0" y="22"/>
                    <a:pt x="3" y="31"/>
                    <a:pt x="10" y="34"/>
                  </a:cubicBezTo>
                  <a:cubicBezTo>
                    <a:pt x="18" y="38"/>
                    <a:pt x="23" y="35"/>
                    <a:pt x="31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4" name="Freeform 660"/>
            <p:cNvSpPr>
              <a:spLocks/>
            </p:cNvSpPr>
            <p:nvPr/>
          </p:nvSpPr>
          <p:spPr bwMode="auto">
            <a:xfrm>
              <a:off x="1765" y="2812"/>
              <a:ext cx="51" cy="20"/>
            </a:xfrm>
            <a:custGeom>
              <a:avLst/>
              <a:gdLst/>
              <a:ahLst/>
              <a:cxnLst>
                <a:cxn ang="0">
                  <a:pos x="8" y="25"/>
                </a:cxn>
                <a:cxn ang="0">
                  <a:pos x="25" y="22"/>
                </a:cxn>
                <a:cxn ang="0">
                  <a:pos x="73" y="3"/>
                </a:cxn>
                <a:cxn ang="0">
                  <a:pos x="22" y="5"/>
                </a:cxn>
                <a:cxn ang="0">
                  <a:pos x="4" y="8"/>
                </a:cxn>
                <a:cxn ang="0">
                  <a:pos x="8" y="25"/>
                </a:cxn>
              </a:cxnLst>
              <a:rect l="0" t="0" r="r" b="b"/>
              <a:pathLst>
                <a:path w="74" h="29">
                  <a:moveTo>
                    <a:pt x="8" y="25"/>
                  </a:moveTo>
                  <a:cubicBezTo>
                    <a:pt x="13" y="29"/>
                    <a:pt x="18" y="27"/>
                    <a:pt x="25" y="22"/>
                  </a:cubicBezTo>
                  <a:cubicBezTo>
                    <a:pt x="32" y="16"/>
                    <a:pt x="74" y="6"/>
                    <a:pt x="73" y="3"/>
                  </a:cubicBezTo>
                  <a:cubicBezTo>
                    <a:pt x="72" y="0"/>
                    <a:pt x="29" y="7"/>
                    <a:pt x="22" y="5"/>
                  </a:cubicBezTo>
                  <a:cubicBezTo>
                    <a:pt x="14" y="2"/>
                    <a:pt x="8" y="3"/>
                    <a:pt x="4" y="8"/>
                  </a:cubicBezTo>
                  <a:cubicBezTo>
                    <a:pt x="0" y="14"/>
                    <a:pt x="2" y="22"/>
                    <a:pt x="8" y="2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5" name="Freeform 661"/>
            <p:cNvSpPr>
              <a:spLocks/>
            </p:cNvSpPr>
            <p:nvPr/>
          </p:nvSpPr>
          <p:spPr bwMode="auto">
            <a:xfrm>
              <a:off x="1829" y="3059"/>
              <a:ext cx="23" cy="3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6" y="24"/>
                </a:cxn>
                <a:cxn ang="0">
                  <a:pos x="6" y="45"/>
                </a:cxn>
                <a:cxn ang="0">
                  <a:pos x="27" y="45"/>
                </a:cxn>
                <a:cxn ang="0">
                  <a:pos x="27" y="24"/>
                </a:cxn>
                <a:cxn ang="0">
                  <a:pos x="18" y="0"/>
                </a:cxn>
              </a:cxnLst>
              <a:rect l="0" t="0" r="r" b="b"/>
              <a:pathLst>
                <a:path w="33" h="51">
                  <a:moveTo>
                    <a:pt x="18" y="0"/>
                  </a:moveTo>
                  <a:cubicBezTo>
                    <a:pt x="15" y="1"/>
                    <a:pt x="11" y="16"/>
                    <a:pt x="6" y="24"/>
                  </a:cubicBezTo>
                  <a:cubicBezTo>
                    <a:pt x="1" y="32"/>
                    <a:pt x="0" y="39"/>
                    <a:pt x="6" y="45"/>
                  </a:cubicBezTo>
                  <a:cubicBezTo>
                    <a:pt x="12" y="51"/>
                    <a:pt x="21" y="51"/>
                    <a:pt x="27" y="45"/>
                  </a:cubicBezTo>
                  <a:cubicBezTo>
                    <a:pt x="33" y="39"/>
                    <a:pt x="32" y="33"/>
                    <a:pt x="27" y="24"/>
                  </a:cubicBezTo>
                  <a:cubicBezTo>
                    <a:pt x="22" y="15"/>
                    <a:pt x="22" y="0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6" name="Freeform 662"/>
            <p:cNvSpPr>
              <a:spLocks/>
            </p:cNvSpPr>
            <p:nvPr/>
          </p:nvSpPr>
          <p:spPr bwMode="auto">
            <a:xfrm>
              <a:off x="1854" y="3062"/>
              <a:ext cx="24" cy="32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5" y="19"/>
                </a:cxn>
                <a:cxn ang="0">
                  <a:pos x="7" y="41"/>
                </a:cxn>
                <a:cxn ang="0">
                  <a:pos x="29" y="39"/>
                </a:cxn>
                <a:cxn ang="0">
                  <a:pos x="26" y="17"/>
                </a:cxn>
                <a:cxn ang="0">
                  <a:pos x="13" y="0"/>
                </a:cxn>
              </a:cxnLst>
              <a:rect l="0" t="0" r="r" b="b"/>
              <a:pathLst>
                <a:path w="34" h="46">
                  <a:moveTo>
                    <a:pt x="13" y="0"/>
                  </a:moveTo>
                  <a:cubicBezTo>
                    <a:pt x="9" y="1"/>
                    <a:pt x="9" y="11"/>
                    <a:pt x="5" y="19"/>
                  </a:cubicBezTo>
                  <a:cubicBezTo>
                    <a:pt x="1" y="28"/>
                    <a:pt x="0" y="36"/>
                    <a:pt x="7" y="41"/>
                  </a:cubicBezTo>
                  <a:cubicBezTo>
                    <a:pt x="14" y="46"/>
                    <a:pt x="23" y="45"/>
                    <a:pt x="29" y="39"/>
                  </a:cubicBezTo>
                  <a:cubicBezTo>
                    <a:pt x="34" y="32"/>
                    <a:pt x="33" y="26"/>
                    <a:pt x="26" y="17"/>
                  </a:cubicBezTo>
                  <a:cubicBezTo>
                    <a:pt x="20" y="8"/>
                    <a:pt x="17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7" name="Freeform 663"/>
            <p:cNvSpPr>
              <a:spLocks/>
            </p:cNvSpPr>
            <p:nvPr/>
          </p:nvSpPr>
          <p:spPr bwMode="auto">
            <a:xfrm>
              <a:off x="1874" y="3059"/>
              <a:ext cx="25" cy="25"/>
            </a:xfrm>
            <a:custGeom>
              <a:avLst/>
              <a:gdLst/>
              <a:ahLst/>
              <a:cxnLst>
                <a:cxn ang="0">
                  <a:pos x="22" y="6"/>
                </a:cxn>
                <a:cxn ang="0">
                  <a:pos x="3" y="2"/>
                </a:cxn>
                <a:cxn ang="0">
                  <a:pos x="4" y="19"/>
                </a:cxn>
                <a:cxn ang="0">
                  <a:pos x="17" y="36"/>
                </a:cxn>
                <a:cxn ang="0">
                  <a:pos x="35" y="23"/>
                </a:cxn>
                <a:cxn ang="0">
                  <a:pos x="22" y="6"/>
                </a:cxn>
              </a:cxnLst>
              <a:rect l="0" t="0" r="r" b="b"/>
              <a:pathLst>
                <a:path w="36" h="37">
                  <a:moveTo>
                    <a:pt x="22" y="6"/>
                  </a:moveTo>
                  <a:cubicBezTo>
                    <a:pt x="12" y="1"/>
                    <a:pt x="6" y="0"/>
                    <a:pt x="3" y="2"/>
                  </a:cubicBezTo>
                  <a:cubicBezTo>
                    <a:pt x="0" y="5"/>
                    <a:pt x="3" y="10"/>
                    <a:pt x="4" y="19"/>
                  </a:cubicBezTo>
                  <a:cubicBezTo>
                    <a:pt x="5" y="28"/>
                    <a:pt x="9" y="35"/>
                    <a:pt x="17" y="36"/>
                  </a:cubicBezTo>
                  <a:cubicBezTo>
                    <a:pt x="25" y="37"/>
                    <a:pt x="33" y="32"/>
                    <a:pt x="35" y="23"/>
                  </a:cubicBezTo>
                  <a:cubicBezTo>
                    <a:pt x="36" y="15"/>
                    <a:pt x="32" y="11"/>
                    <a:pt x="22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8" name="Freeform 664"/>
            <p:cNvSpPr>
              <a:spLocks/>
            </p:cNvSpPr>
            <p:nvPr/>
          </p:nvSpPr>
          <p:spPr bwMode="auto">
            <a:xfrm>
              <a:off x="1812" y="3047"/>
              <a:ext cx="18" cy="42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7" y="35"/>
                </a:cxn>
                <a:cxn ang="0">
                  <a:pos x="3" y="52"/>
                </a:cxn>
                <a:cxn ang="0">
                  <a:pos x="20" y="55"/>
                </a:cxn>
                <a:cxn ang="0">
                  <a:pos x="24" y="38"/>
                </a:cxn>
                <a:cxn ang="0">
                  <a:pos x="21" y="1"/>
                </a:cxn>
              </a:cxnLst>
              <a:rect l="0" t="0" r="r" b="b"/>
              <a:pathLst>
                <a:path w="26" h="59">
                  <a:moveTo>
                    <a:pt x="21" y="1"/>
                  </a:moveTo>
                  <a:cubicBezTo>
                    <a:pt x="18" y="0"/>
                    <a:pt x="12" y="29"/>
                    <a:pt x="7" y="35"/>
                  </a:cubicBezTo>
                  <a:cubicBezTo>
                    <a:pt x="2" y="40"/>
                    <a:pt x="0" y="46"/>
                    <a:pt x="3" y="52"/>
                  </a:cubicBezTo>
                  <a:cubicBezTo>
                    <a:pt x="7" y="57"/>
                    <a:pt x="15" y="59"/>
                    <a:pt x="20" y="55"/>
                  </a:cubicBezTo>
                  <a:cubicBezTo>
                    <a:pt x="26" y="51"/>
                    <a:pt x="26" y="46"/>
                    <a:pt x="24" y="38"/>
                  </a:cubicBezTo>
                  <a:cubicBezTo>
                    <a:pt x="22" y="30"/>
                    <a:pt x="25" y="1"/>
                    <a:pt x="2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9" name="Freeform 665"/>
            <p:cNvSpPr>
              <a:spLocks/>
            </p:cNvSpPr>
            <p:nvPr/>
          </p:nvSpPr>
          <p:spPr bwMode="auto">
            <a:xfrm>
              <a:off x="1796" y="3038"/>
              <a:ext cx="20" cy="42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7" y="38"/>
                </a:cxn>
                <a:cxn ang="0">
                  <a:pos x="2" y="52"/>
                </a:cxn>
                <a:cxn ang="0">
                  <a:pos x="16" y="56"/>
                </a:cxn>
                <a:cxn ang="0">
                  <a:pos x="21" y="42"/>
                </a:cxn>
                <a:cxn ang="0">
                  <a:pos x="26" y="1"/>
                </a:cxn>
              </a:cxnLst>
              <a:rect l="0" t="0" r="r" b="b"/>
              <a:pathLst>
                <a:path w="29" h="59">
                  <a:moveTo>
                    <a:pt x="26" y="1"/>
                  </a:moveTo>
                  <a:cubicBezTo>
                    <a:pt x="24" y="0"/>
                    <a:pt x="12" y="34"/>
                    <a:pt x="7" y="38"/>
                  </a:cubicBezTo>
                  <a:cubicBezTo>
                    <a:pt x="2" y="42"/>
                    <a:pt x="0" y="46"/>
                    <a:pt x="2" y="52"/>
                  </a:cubicBezTo>
                  <a:cubicBezTo>
                    <a:pt x="5" y="57"/>
                    <a:pt x="11" y="59"/>
                    <a:pt x="16" y="56"/>
                  </a:cubicBezTo>
                  <a:cubicBezTo>
                    <a:pt x="21" y="54"/>
                    <a:pt x="22" y="50"/>
                    <a:pt x="21" y="42"/>
                  </a:cubicBezTo>
                  <a:cubicBezTo>
                    <a:pt x="20" y="35"/>
                    <a:pt x="29" y="2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0" name="Freeform 666"/>
            <p:cNvSpPr>
              <a:spLocks noEditPoints="1"/>
            </p:cNvSpPr>
            <p:nvPr/>
          </p:nvSpPr>
          <p:spPr bwMode="auto">
            <a:xfrm>
              <a:off x="3101" y="1496"/>
              <a:ext cx="811" cy="356"/>
            </a:xfrm>
            <a:custGeom>
              <a:avLst/>
              <a:gdLst/>
              <a:ahLst/>
              <a:cxnLst>
                <a:cxn ang="0">
                  <a:pos x="556" y="50"/>
                </a:cxn>
                <a:cxn ang="0">
                  <a:pos x="357" y="255"/>
                </a:cxn>
                <a:cxn ang="0">
                  <a:pos x="375" y="334"/>
                </a:cxn>
                <a:cxn ang="0">
                  <a:pos x="439" y="371"/>
                </a:cxn>
                <a:cxn ang="0">
                  <a:pos x="502" y="395"/>
                </a:cxn>
                <a:cxn ang="0">
                  <a:pos x="561" y="236"/>
                </a:cxn>
                <a:cxn ang="0">
                  <a:pos x="646" y="388"/>
                </a:cxn>
                <a:cxn ang="0">
                  <a:pos x="717" y="408"/>
                </a:cxn>
                <a:cxn ang="0">
                  <a:pos x="774" y="343"/>
                </a:cxn>
                <a:cxn ang="0">
                  <a:pos x="807" y="284"/>
                </a:cxn>
                <a:cxn ang="0">
                  <a:pos x="988" y="20"/>
                </a:cxn>
                <a:cxn ang="0">
                  <a:pos x="132" y="79"/>
                </a:cxn>
                <a:cxn ang="0">
                  <a:pos x="538" y="49"/>
                </a:cxn>
                <a:cxn ang="0">
                  <a:pos x="480" y="242"/>
                </a:cxn>
                <a:cxn ang="0">
                  <a:pos x="444" y="156"/>
                </a:cxn>
                <a:cxn ang="0">
                  <a:pos x="436" y="233"/>
                </a:cxn>
                <a:cxn ang="0">
                  <a:pos x="526" y="243"/>
                </a:cxn>
                <a:cxn ang="0">
                  <a:pos x="228" y="32"/>
                </a:cxn>
                <a:cxn ang="0">
                  <a:pos x="182" y="89"/>
                </a:cxn>
                <a:cxn ang="0">
                  <a:pos x="223" y="66"/>
                </a:cxn>
                <a:cxn ang="0">
                  <a:pos x="206" y="135"/>
                </a:cxn>
                <a:cxn ang="0">
                  <a:pos x="294" y="206"/>
                </a:cxn>
                <a:cxn ang="0">
                  <a:pos x="399" y="116"/>
                </a:cxn>
                <a:cxn ang="0">
                  <a:pos x="270" y="147"/>
                </a:cxn>
                <a:cxn ang="0">
                  <a:pos x="205" y="110"/>
                </a:cxn>
                <a:cxn ang="0">
                  <a:pos x="522" y="65"/>
                </a:cxn>
                <a:cxn ang="0">
                  <a:pos x="376" y="140"/>
                </a:cxn>
                <a:cxn ang="0">
                  <a:pos x="316" y="134"/>
                </a:cxn>
                <a:cxn ang="0">
                  <a:pos x="273" y="79"/>
                </a:cxn>
                <a:cxn ang="0">
                  <a:pos x="390" y="143"/>
                </a:cxn>
                <a:cxn ang="0">
                  <a:pos x="382" y="265"/>
                </a:cxn>
                <a:cxn ang="0">
                  <a:pos x="446" y="327"/>
                </a:cxn>
                <a:cxn ang="0">
                  <a:pos x="511" y="361"/>
                </a:cxn>
                <a:cxn ang="0">
                  <a:pos x="536" y="308"/>
                </a:cxn>
                <a:cxn ang="0">
                  <a:pos x="936" y="32"/>
                </a:cxn>
                <a:cxn ang="0">
                  <a:pos x="1009" y="66"/>
                </a:cxn>
                <a:cxn ang="0">
                  <a:pos x="900" y="38"/>
                </a:cxn>
                <a:cxn ang="0">
                  <a:pos x="631" y="59"/>
                </a:cxn>
                <a:cxn ang="0">
                  <a:pos x="720" y="156"/>
                </a:cxn>
                <a:cxn ang="0">
                  <a:pos x="702" y="259"/>
                </a:cxn>
                <a:cxn ang="0">
                  <a:pos x="666" y="221"/>
                </a:cxn>
                <a:cxn ang="0">
                  <a:pos x="667" y="244"/>
                </a:cxn>
                <a:cxn ang="0">
                  <a:pos x="632" y="258"/>
                </a:cxn>
                <a:cxn ang="0">
                  <a:pos x="629" y="371"/>
                </a:cxn>
                <a:cxn ang="0">
                  <a:pos x="738" y="352"/>
                </a:cxn>
                <a:cxn ang="0">
                  <a:pos x="776" y="328"/>
                </a:cxn>
                <a:cxn ang="0">
                  <a:pos x="806" y="210"/>
                </a:cxn>
                <a:cxn ang="0">
                  <a:pos x="805" y="169"/>
                </a:cxn>
                <a:cxn ang="0">
                  <a:pos x="853" y="73"/>
                </a:cxn>
                <a:cxn ang="0">
                  <a:pos x="864" y="76"/>
                </a:cxn>
                <a:cxn ang="0">
                  <a:pos x="859" y="171"/>
                </a:cxn>
                <a:cxn ang="0">
                  <a:pos x="805" y="169"/>
                </a:cxn>
                <a:cxn ang="0">
                  <a:pos x="854" y="84"/>
                </a:cxn>
                <a:cxn ang="0">
                  <a:pos x="848" y="134"/>
                </a:cxn>
                <a:cxn ang="0">
                  <a:pos x="824" y="211"/>
                </a:cxn>
                <a:cxn ang="0">
                  <a:pos x="918" y="144"/>
                </a:cxn>
                <a:cxn ang="0">
                  <a:pos x="1003" y="85"/>
                </a:cxn>
              </a:cxnLst>
              <a:rect l="0" t="0" r="r" b="b"/>
              <a:pathLst>
                <a:path w="1163" h="511">
                  <a:moveTo>
                    <a:pt x="593" y="8"/>
                  </a:moveTo>
                  <a:cubicBezTo>
                    <a:pt x="589" y="7"/>
                    <a:pt x="585" y="7"/>
                    <a:pt x="581" y="7"/>
                  </a:cubicBezTo>
                  <a:cubicBezTo>
                    <a:pt x="576" y="7"/>
                    <a:pt x="572" y="8"/>
                    <a:pt x="569" y="9"/>
                  </a:cubicBezTo>
                  <a:cubicBezTo>
                    <a:pt x="562" y="11"/>
                    <a:pt x="560" y="15"/>
                    <a:pt x="560" y="15"/>
                  </a:cubicBezTo>
                  <a:cubicBezTo>
                    <a:pt x="560" y="15"/>
                    <a:pt x="560" y="16"/>
                    <a:pt x="560" y="16"/>
                  </a:cubicBezTo>
                  <a:cubicBezTo>
                    <a:pt x="560" y="20"/>
                    <a:pt x="566" y="23"/>
                    <a:pt x="567" y="28"/>
                  </a:cubicBezTo>
                  <a:cubicBezTo>
                    <a:pt x="568" y="33"/>
                    <a:pt x="564" y="38"/>
                    <a:pt x="562" y="41"/>
                  </a:cubicBezTo>
                  <a:cubicBezTo>
                    <a:pt x="561" y="45"/>
                    <a:pt x="560" y="49"/>
                    <a:pt x="560" y="53"/>
                  </a:cubicBezTo>
                  <a:cubicBezTo>
                    <a:pt x="557" y="51"/>
                    <a:pt x="556" y="50"/>
                    <a:pt x="556" y="50"/>
                  </a:cubicBezTo>
                  <a:cubicBezTo>
                    <a:pt x="556" y="50"/>
                    <a:pt x="511" y="16"/>
                    <a:pt x="417" y="8"/>
                  </a:cubicBezTo>
                  <a:cubicBezTo>
                    <a:pt x="323" y="0"/>
                    <a:pt x="222" y="7"/>
                    <a:pt x="176" y="20"/>
                  </a:cubicBezTo>
                  <a:cubicBezTo>
                    <a:pt x="130" y="32"/>
                    <a:pt x="0" y="80"/>
                    <a:pt x="93" y="90"/>
                  </a:cubicBezTo>
                  <a:cubicBezTo>
                    <a:pt x="110" y="92"/>
                    <a:pt x="116" y="117"/>
                    <a:pt x="141" y="130"/>
                  </a:cubicBezTo>
                  <a:cubicBezTo>
                    <a:pt x="167" y="142"/>
                    <a:pt x="193" y="159"/>
                    <a:pt x="219" y="183"/>
                  </a:cubicBezTo>
                  <a:cubicBezTo>
                    <a:pt x="265" y="226"/>
                    <a:pt x="313" y="239"/>
                    <a:pt x="352" y="234"/>
                  </a:cubicBezTo>
                  <a:cubicBezTo>
                    <a:pt x="355" y="234"/>
                    <a:pt x="358" y="233"/>
                    <a:pt x="361" y="232"/>
                  </a:cubicBezTo>
                  <a:cubicBezTo>
                    <a:pt x="357" y="241"/>
                    <a:pt x="355" y="249"/>
                    <a:pt x="356" y="253"/>
                  </a:cubicBezTo>
                  <a:cubicBezTo>
                    <a:pt x="356" y="254"/>
                    <a:pt x="357" y="255"/>
                    <a:pt x="357" y="255"/>
                  </a:cubicBezTo>
                  <a:cubicBezTo>
                    <a:pt x="358" y="258"/>
                    <a:pt x="359" y="259"/>
                    <a:pt x="359" y="266"/>
                  </a:cubicBezTo>
                  <a:cubicBezTo>
                    <a:pt x="358" y="272"/>
                    <a:pt x="357" y="278"/>
                    <a:pt x="357" y="284"/>
                  </a:cubicBezTo>
                  <a:cubicBezTo>
                    <a:pt x="356" y="287"/>
                    <a:pt x="356" y="290"/>
                    <a:pt x="356" y="292"/>
                  </a:cubicBezTo>
                  <a:cubicBezTo>
                    <a:pt x="355" y="298"/>
                    <a:pt x="356" y="303"/>
                    <a:pt x="358" y="306"/>
                  </a:cubicBezTo>
                  <a:cubicBezTo>
                    <a:pt x="359" y="307"/>
                    <a:pt x="360" y="308"/>
                    <a:pt x="361" y="308"/>
                  </a:cubicBezTo>
                  <a:cubicBezTo>
                    <a:pt x="362" y="309"/>
                    <a:pt x="364" y="309"/>
                    <a:pt x="366" y="309"/>
                  </a:cubicBezTo>
                  <a:cubicBezTo>
                    <a:pt x="368" y="309"/>
                    <a:pt x="370" y="310"/>
                    <a:pt x="372" y="313"/>
                  </a:cubicBezTo>
                  <a:cubicBezTo>
                    <a:pt x="374" y="317"/>
                    <a:pt x="374" y="322"/>
                    <a:pt x="374" y="327"/>
                  </a:cubicBezTo>
                  <a:cubicBezTo>
                    <a:pt x="374" y="330"/>
                    <a:pt x="374" y="332"/>
                    <a:pt x="375" y="334"/>
                  </a:cubicBezTo>
                  <a:cubicBezTo>
                    <a:pt x="375" y="336"/>
                    <a:pt x="376" y="338"/>
                    <a:pt x="378" y="340"/>
                  </a:cubicBezTo>
                  <a:cubicBezTo>
                    <a:pt x="382" y="343"/>
                    <a:pt x="386" y="344"/>
                    <a:pt x="389" y="343"/>
                  </a:cubicBezTo>
                  <a:cubicBezTo>
                    <a:pt x="393" y="343"/>
                    <a:pt x="402" y="341"/>
                    <a:pt x="405" y="343"/>
                  </a:cubicBezTo>
                  <a:cubicBezTo>
                    <a:pt x="409" y="346"/>
                    <a:pt x="410" y="350"/>
                    <a:pt x="411" y="353"/>
                  </a:cubicBezTo>
                  <a:cubicBezTo>
                    <a:pt x="412" y="356"/>
                    <a:pt x="413" y="358"/>
                    <a:pt x="414" y="360"/>
                  </a:cubicBezTo>
                  <a:cubicBezTo>
                    <a:pt x="415" y="363"/>
                    <a:pt x="417" y="366"/>
                    <a:pt x="420" y="368"/>
                  </a:cubicBezTo>
                  <a:cubicBezTo>
                    <a:pt x="422" y="369"/>
                    <a:pt x="424" y="370"/>
                    <a:pt x="425" y="370"/>
                  </a:cubicBezTo>
                  <a:cubicBezTo>
                    <a:pt x="427" y="371"/>
                    <a:pt x="429" y="371"/>
                    <a:pt x="431" y="370"/>
                  </a:cubicBezTo>
                  <a:cubicBezTo>
                    <a:pt x="434" y="370"/>
                    <a:pt x="437" y="369"/>
                    <a:pt x="439" y="371"/>
                  </a:cubicBezTo>
                  <a:cubicBezTo>
                    <a:pt x="443" y="373"/>
                    <a:pt x="447" y="379"/>
                    <a:pt x="447" y="392"/>
                  </a:cubicBezTo>
                  <a:cubicBezTo>
                    <a:pt x="448" y="396"/>
                    <a:pt x="447" y="402"/>
                    <a:pt x="446" y="408"/>
                  </a:cubicBezTo>
                  <a:cubicBezTo>
                    <a:pt x="446" y="414"/>
                    <a:pt x="449" y="423"/>
                    <a:pt x="444" y="429"/>
                  </a:cubicBezTo>
                  <a:cubicBezTo>
                    <a:pt x="382" y="511"/>
                    <a:pt x="444" y="473"/>
                    <a:pt x="456" y="473"/>
                  </a:cubicBezTo>
                  <a:cubicBezTo>
                    <a:pt x="466" y="473"/>
                    <a:pt x="468" y="464"/>
                    <a:pt x="467" y="456"/>
                  </a:cubicBezTo>
                  <a:cubicBezTo>
                    <a:pt x="467" y="452"/>
                    <a:pt x="466" y="448"/>
                    <a:pt x="465" y="445"/>
                  </a:cubicBezTo>
                  <a:cubicBezTo>
                    <a:pt x="464" y="436"/>
                    <a:pt x="471" y="405"/>
                    <a:pt x="480" y="400"/>
                  </a:cubicBezTo>
                  <a:cubicBezTo>
                    <a:pt x="489" y="394"/>
                    <a:pt x="494" y="397"/>
                    <a:pt x="500" y="395"/>
                  </a:cubicBezTo>
                  <a:cubicBezTo>
                    <a:pt x="501" y="395"/>
                    <a:pt x="501" y="395"/>
                    <a:pt x="502" y="395"/>
                  </a:cubicBezTo>
                  <a:cubicBezTo>
                    <a:pt x="503" y="394"/>
                    <a:pt x="504" y="394"/>
                    <a:pt x="505" y="393"/>
                  </a:cubicBezTo>
                  <a:cubicBezTo>
                    <a:pt x="509" y="391"/>
                    <a:pt x="511" y="388"/>
                    <a:pt x="518" y="388"/>
                  </a:cubicBezTo>
                  <a:cubicBezTo>
                    <a:pt x="525" y="389"/>
                    <a:pt x="530" y="393"/>
                    <a:pt x="538" y="390"/>
                  </a:cubicBezTo>
                  <a:cubicBezTo>
                    <a:pt x="539" y="389"/>
                    <a:pt x="540" y="389"/>
                    <a:pt x="540" y="389"/>
                  </a:cubicBezTo>
                  <a:cubicBezTo>
                    <a:pt x="550" y="383"/>
                    <a:pt x="557" y="372"/>
                    <a:pt x="556" y="348"/>
                  </a:cubicBezTo>
                  <a:cubicBezTo>
                    <a:pt x="556" y="348"/>
                    <a:pt x="560" y="347"/>
                    <a:pt x="565" y="341"/>
                  </a:cubicBezTo>
                  <a:cubicBezTo>
                    <a:pt x="572" y="329"/>
                    <a:pt x="572" y="329"/>
                    <a:pt x="572" y="329"/>
                  </a:cubicBezTo>
                  <a:cubicBezTo>
                    <a:pt x="574" y="323"/>
                    <a:pt x="576" y="314"/>
                    <a:pt x="576" y="303"/>
                  </a:cubicBezTo>
                  <a:cubicBezTo>
                    <a:pt x="561" y="236"/>
                    <a:pt x="561" y="236"/>
                    <a:pt x="561" y="236"/>
                  </a:cubicBezTo>
                  <a:cubicBezTo>
                    <a:pt x="567" y="245"/>
                    <a:pt x="574" y="250"/>
                    <a:pt x="582" y="250"/>
                  </a:cubicBezTo>
                  <a:cubicBezTo>
                    <a:pt x="590" y="250"/>
                    <a:pt x="597" y="245"/>
                    <a:pt x="602" y="237"/>
                  </a:cubicBezTo>
                  <a:cubicBezTo>
                    <a:pt x="588" y="303"/>
                    <a:pt x="588" y="303"/>
                    <a:pt x="588" y="303"/>
                  </a:cubicBezTo>
                  <a:cubicBezTo>
                    <a:pt x="588" y="314"/>
                    <a:pt x="589" y="323"/>
                    <a:pt x="592" y="329"/>
                  </a:cubicBezTo>
                  <a:cubicBezTo>
                    <a:pt x="599" y="341"/>
                    <a:pt x="599" y="341"/>
                    <a:pt x="599" y="341"/>
                  </a:cubicBezTo>
                  <a:cubicBezTo>
                    <a:pt x="603" y="347"/>
                    <a:pt x="607" y="348"/>
                    <a:pt x="607" y="348"/>
                  </a:cubicBezTo>
                  <a:cubicBezTo>
                    <a:pt x="606" y="372"/>
                    <a:pt x="614" y="383"/>
                    <a:pt x="623" y="389"/>
                  </a:cubicBezTo>
                  <a:cubicBezTo>
                    <a:pt x="624" y="389"/>
                    <a:pt x="625" y="389"/>
                    <a:pt x="625" y="390"/>
                  </a:cubicBezTo>
                  <a:cubicBezTo>
                    <a:pt x="633" y="393"/>
                    <a:pt x="638" y="389"/>
                    <a:pt x="646" y="388"/>
                  </a:cubicBezTo>
                  <a:cubicBezTo>
                    <a:pt x="652" y="388"/>
                    <a:pt x="654" y="391"/>
                    <a:pt x="659" y="393"/>
                  </a:cubicBezTo>
                  <a:cubicBezTo>
                    <a:pt x="660" y="394"/>
                    <a:pt x="661" y="394"/>
                    <a:pt x="662" y="395"/>
                  </a:cubicBezTo>
                  <a:cubicBezTo>
                    <a:pt x="662" y="395"/>
                    <a:pt x="663" y="395"/>
                    <a:pt x="664" y="395"/>
                  </a:cubicBezTo>
                  <a:cubicBezTo>
                    <a:pt x="670" y="397"/>
                    <a:pt x="675" y="394"/>
                    <a:pt x="683" y="400"/>
                  </a:cubicBezTo>
                  <a:cubicBezTo>
                    <a:pt x="693" y="405"/>
                    <a:pt x="700" y="436"/>
                    <a:pt x="699" y="445"/>
                  </a:cubicBezTo>
                  <a:cubicBezTo>
                    <a:pt x="698" y="448"/>
                    <a:pt x="697" y="452"/>
                    <a:pt x="697" y="456"/>
                  </a:cubicBezTo>
                  <a:cubicBezTo>
                    <a:pt x="696" y="464"/>
                    <a:pt x="697" y="473"/>
                    <a:pt x="708" y="473"/>
                  </a:cubicBezTo>
                  <a:cubicBezTo>
                    <a:pt x="719" y="473"/>
                    <a:pt x="782" y="511"/>
                    <a:pt x="719" y="429"/>
                  </a:cubicBezTo>
                  <a:cubicBezTo>
                    <a:pt x="715" y="423"/>
                    <a:pt x="718" y="414"/>
                    <a:pt x="717" y="408"/>
                  </a:cubicBezTo>
                  <a:cubicBezTo>
                    <a:pt x="716" y="402"/>
                    <a:pt x="716" y="396"/>
                    <a:pt x="716" y="392"/>
                  </a:cubicBezTo>
                  <a:cubicBezTo>
                    <a:pt x="717" y="379"/>
                    <a:pt x="721" y="373"/>
                    <a:pt x="724" y="371"/>
                  </a:cubicBezTo>
                  <a:cubicBezTo>
                    <a:pt x="727" y="369"/>
                    <a:pt x="730" y="370"/>
                    <a:pt x="733" y="370"/>
                  </a:cubicBezTo>
                  <a:cubicBezTo>
                    <a:pt x="735" y="371"/>
                    <a:pt x="736" y="371"/>
                    <a:pt x="738" y="370"/>
                  </a:cubicBezTo>
                  <a:cubicBezTo>
                    <a:pt x="740" y="370"/>
                    <a:pt x="742" y="369"/>
                    <a:pt x="744" y="368"/>
                  </a:cubicBezTo>
                  <a:cubicBezTo>
                    <a:pt x="747" y="366"/>
                    <a:pt x="749" y="363"/>
                    <a:pt x="750" y="360"/>
                  </a:cubicBezTo>
                  <a:cubicBezTo>
                    <a:pt x="751" y="358"/>
                    <a:pt x="752" y="356"/>
                    <a:pt x="752" y="353"/>
                  </a:cubicBezTo>
                  <a:cubicBezTo>
                    <a:pt x="754" y="350"/>
                    <a:pt x="755" y="346"/>
                    <a:pt x="758" y="343"/>
                  </a:cubicBezTo>
                  <a:cubicBezTo>
                    <a:pt x="762" y="341"/>
                    <a:pt x="771" y="343"/>
                    <a:pt x="774" y="343"/>
                  </a:cubicBezTo>
                  <a:cubicBezTo>
                    <a:pt x="778" y="344"/>
                    <a:pt x="781" y="343"/>
                    <a:pt x="785" y="340"/>
                  </a:cubicBezTo>
                  <a:cubicBezTo>
                    <a:pt x="787" y="338"/>
                    <a:pt x="789" y="336"/>
                    <a:pt x="789" y="334"/>
                  </a:cubicBezTo>
                  <a:cubicBezTo>
                    <a:pt x="790" y="332"/>
                    <a:pt x="790" y="330"/>
                    <a:pt x="790" y="327"/>
                  </a:cubicBezTo>
                  <a:cubicBezTo>
                    <a:pt x="790" y="322"/>
                    <a:pt x="790" y="317"/>
                    <a:pt x="792" y="313"/>
                  </a:cubicBezTo>
                  <a:cubicBezTo>
                    <a:pt x="793" y="310"/>
                    <a:pt x="796" y="309"/>
                    <a:pt x="798" y="309"/>
                  </a:cubicBezTo>
                  <a:cubicBezTo>
                    <a:pt x="800" y="309"/>
                    <a:pt x="802" y="309"/>
                    <a:pt x="803" y="308"/>
                  </a:cubicBezTo>
                  <a:cubicBezTo>
                    <a:pt x="804" y="308"/>
                    <a:pt x="805" y="307"/>
                    <a:pt x="806" y="306"/>
                  </a:cubicBezTo>
                  <a:cubicBezTo>
                    <a:pt x="808" y="303"/>
                    <a:pt x="808" y="298"/>
                    <a:pt x="808" y="292"/>
                  </a:cubicBezTo>
                  <a:cubicBezTo>
                    <a:pt x="808" y="290"/>
                    <a:pt x="807" y="287"/>
                    <a:pt x="807" y="284"/>
                  </a:cubicBezTo>
                  <a:cubicBezTo>
                    <a:pt x="806" y="278"/>
                    <a:pt x="805" y="272"/>
                    <a:pt x="805" y="266"/>
                  </a:cubicBezTo>
                  <a:cubicBezTo>
                    <a:pt x="805" y="259"/>
                    <a:pt x="806" y="258"/>
                    <a:pt x="807" y="255"/>
                  </a:cubicBezTo>
                  <a:cubicBezTo>
                    <a:pt x="807" y="255"/>
                    <a:pt x="807" y="254"/>
                    <a:pt x="808" y="253"/>
                  </a:cubicBezTo>
                  <a:cubicBezTo>
                    <a:pt x="809" y="249"/>
                    <a:pt x="806" y="241"/>
                    <a:pt x="803" y="232"/>
                  </a:cubicBezTo>
                  <a:cubicBezTo>
                    <a:pt x="806" y="233"/>
                    <a:pt x="809" y="234"/>
                    <a:pt x="812" y="234"/>
                  </a:cubicBezTo>
                  <a:cubicBezTo>
                    <a:pt x="850" y="239"/>
                    <a:pt x="899" y="226"/>
                    <a:pt x="945" y="183"/>
                  </a:cubicBezTo>
                  <a:cubicBezTo>
                    <a:pt x="971" y="159"/>
                    <a:pt x="997" y="142"/>
                    <a:pt x="1022" y="130"/>
                  </a:cubicBezTo>
                  <a:cubicBezTo>
                    <a:pt x="1048" y="117"/>
                    <a:pt x="1054" y="92"/>
                    <a:pt x="1071" y="90"/>
                  </a:cubicBezTo>
                  <a:cubicBezTo>
                    <a:pt x="1163" y="80"/>
                    <a:pt x="1034" y="32"/>
                    <a:pt x="988" y="20"/>
                  </a:cubicBezTo>
                  <a:cubicBezTo>
                    <a:pt x="942" y="7"/>
                    <a:pt x="841" y="0"/>
                    <a:pt x="747" y="8"/>
                  </a:cubicBezTo>
                  <a:cubicBezTo>
                    <a:pt x="653" y="16"/>
                    <a:pt x="608" y="50"/>
                    <a:pt x="608" y="50"/>
                  </a:cubicBezTo>
                  <a:cubicBezTo>
                    <a:pt x="608" y="50"/>
                    <a:pt x="606" y="52"/>
                    <a:pt x="603" y="54"/>
                  </a:cubicBezTo>
                  <a:cubicBezTo>
                    <a:pt x="602" y="49"/>
                    <a:pt x="601" y="45"/>
                    <a:pt x="600" y="41"/>
                  </a:cubicBezTo>
                  <a:cubicBezTo>
                    <a:pt x="598" y="37"/>
                    <a:pt x="594" y="32"/>
                    <a:pt x="595" y="28"/>
                  </a:cubicBezTo>
                  <a:cubicBezTo>
                    <a:pt x="596" y="23"/>
                    <a:pt x="602" y="20"/>
                    <a:pt x="602" y="16"/>
                  </a:cubicBezTo>
                  <a:cubicBezTo>
                    <a:pt x="602" y="15"/>
                    <a:pt x="602" y="15"/>
                    <a:pt x="601" y="14"/>
                  </a:cubicBezTo>
                  <a:cubicBezTo>
                    <a:pt x="599" y="10"/>
                    <a:pt x="593" y="8"/>
                    <a:pt x="593" y="8"/>
                  </a:cubicBezTo>
                  <a:close/>
                  <a:moveTo>
                    <a:pt x="132" y="79"/>
                  </a:moveTo>
                  <a:cubicBezTo>
                    <a:pt x="130" y="84"/>
                    <a:pt x="115" y="84"/>
                    <a:pt x="118" y="75"/>
                  </a:cubicBezTo>
                  <a:cubicBezTo>
                    <a:pt x="120" y="65"/>
                    <a:pt x="129" y="62"/>
                    <a:pt x="132" y="63"/>
                  </a:cubicBezTo>
                  <a:cubicBezTo>
                    <a:pt x="136" y="64"/>
                    <a:pt x="133" y="70"/>
                    <a:pt x="132" y="72"/>
                  </a:cubicBezTo>
                  <a:cubicBezTo>
                    <a:pt x="130" y="74"/>
                    <a:pt x="134" y="76"/>
                    <a:pt x="132" y="79"/>
                  </a:cubicBezTo>
                  <a:close/>
                  <a:moveTo>
                    <a:pt x="538" y="49"/>
                  </a:moveTo>
                  <a:cubicBezTo>
                    <a:pt x="542" y="52"/>
                    <a:pt x="545" y="54"/>
                    <a:pt x="544" y="59"/>
                  </a:cubicBezTo>
                  <a:cubicBezTo>
                    <a:pt x="543" y="63"/>
                    <a:pt x="537" y="62"/>
                    <a:pt x="533" y="59"/>
                  </a:cubicBezTo>
                  <a:cubicBezTo>
                    <a:pt x="531" y="58"/>
                    <a:pt x="463" y="16"/>
                    <a:pt x="371" y="11"/>
                  </a:cubicBezTo>
                  <a:cubicBezTo>
                    <a:pt x="463" y="10"/>
                    <a:pt x="533" y="46"/>
                    <a:pt x="538" y="49"/>
                  </a:cubicBezTo>
                  <a:close/>
                  <a:moveTo>
                    <a:pt x="474" y="233"/>
                  </a:moveTo>
                  <a:cubicBezTo>
                    <a:pt x="468" y="231"/>
                    <a:pt x="462" y="203"/>
                    <a:pt x="468" y="195"/>
                  </a:cubicBezTo>
                  <a:cubicBezTo>
                    <a:pt x="474" y="188"/>
                    <a:pt x="479" y="181"/>
                    <a:pt x="477" y="169"/>
                  </a:cubicBezTo>
                  <a:cubicBezTo>
                    <a:pt x="475" y="157"/>
                    <a:pt x="493" y="148"/>
                    <a:pt x="493" y="148"/>
                  </a:cubicBezTo>
                  <a:cubicBezTo>
                    <a:pt x="493" y="148"/>
                    <a:pt x="511" y="167"/>
                    <a:pt x="512" y="192"/>
                  </a:cubicBezTo>
                  <a:cubicBezTo>
                    <a:pt x="512" y="192"/>
                    <a:pt x="503" y="213"/>
                    <a:pt x="498" y="221"/>
                  </a:cubicBezTo>
                  <a:cubicBezTo>
                    <a:pt x="493" y="229"/>
                    <a:pt x="480" y="236"/>
                    <a:pt x="474" y="233"/>
                  </a:cubicBezTo>
                  <a:close/>
                  <a:moveTo>
                    <a:pt x="485" y="279"/>
                  </a:moveTo>
                  <a:cubicBezTo>
                    <a:pt x="475" y="280"/>
                    <a:pt x="480" y="242"/>
                    <a:pt x="480" y="242"/>
                  </a:cubicBezTo>
                  <a:cubicBezTo>
                    <a:pt x="480" y="242"/>
                    <a:pt x="482" y="245"/>
                    <a:pt x="487" y="242"/>
                  </a:cubicBezTo>
                  <a:cubicBezTo>
                    <a:pt x="492" y="240"/>
                    <a:pt x="494" y="232"/>
                    <a:pt x="494" y="232"/>
                  </a:cubicBezTo>
                  <a:cubicBezTo>
                    <a:pt x="494" y="232"/>
                    <a:pt x="495" y="278"/>
                    <a:pt x="485" y="279"/>
                  </a:cubicBezTo>
                  <a:close/>
                  <a:moveTo>
                    <a:pt x="481" y="137"/>
                  </a:moveTo>
                  <a:cubicBezTo>
                    <a:pt x="481" y="137"/>
                    <a:pt x="478" y="152"/>
                    <a:pt x="469" y="159"/>
                  </a:cubicBezTo>
                  <a:cubicBezTo>
                    <a:pt x="461" y="165"/>
                    <a:pt x="437" y="179"/>
                    <a:pt x="414" y="201"/>
                  </a:cubicBezTo>
                  <a:cubicBezTo>
                    <a:pt x="414" y="201"/>
                    <a:pt x="447" y="154"/>
                    <a:pt x="481" y="137"/>
                  </a:cubicBezTo>
                  <a:close/>
                  <a:moveTo>
                    <a:pt x="399" y="194"/>
                  </a:moveTo>
                  <a:cubicBezTo>
                    <a:pt x="390" y="187"/>
                    <a:pt x="437" y="153"/>
                    <a:pt x="444" y="156"/>
                  </a:cubicBezTo>
                  <a:cubicBezTo>
                    <a:pt x="451" y="158"/>
                    <a:pt x="410" y="203"/>
                    <a:pt x="399" y="194"/>
                  </a:cubicBezTo>
                  <a:close/>
                  <a:moveTo>
                    <a:pt x="471" y="165"/>
                  </a:moveTo>
                  <a:cubicBezTo>
                    <a:pt x="478" y="172"/>
                    <a:pt x="441" y="226"/>
                    <a:pt x="439" y="225"/>
                  </a:cubicBezTo>
                  <a:cubicBezTo>
                    <a:pt x="436" y="224"/>
                    <a:pt x="437" y="213"/>
                    <a:pt x="434" y="210"/>
                  </a:cubicBezTo>
                  <a:cubicBezTo>
                    <a:pt x="430" y="208"/>
                    <a:pt x="419" y="210"/>
                    <a:pt x="418" y="206"/>
                  </a:cubicBezTo>
                  <a:cubicBezTo>
                    <a:pt x="415" y="199"/>
                    <a:pt x="468" y="162"/>
                    <a:pt x="471" y="165"/>
                  </a:cubicBezTo>
                  <a:close/>
                  <a:moveTo>
                    <a:pt x="454" y="215"/>
                  </a:moveTo>
                  <a:cubicBezTo>
                    <a:pt x="462" y="240"/>
                    <a:pt x="454" y="246"/>
                    <a:pt x="454" y="246"/>
                  </a:cubicBezTo>
                  <a:cubicBezTo>
                    <a:pt x="454" y="232"/>
                    <a:pt x="436" y="233"/>
                    <a:pt x="436" y="233"/>
                  </a:cubicBezTo>
                  <a:cubicBezTo>
                    <a:pt x="454" y="215"/>
                    <a:pt x="454" y="215"/>
                    <a:pt x="454" y="215"/>
                  </a:cubicBezTo>
                  <a:close/>
                  <a:moveTo>
                    <a:pt x="463" y="240"/>
                  </a:moveTo>
                  <a:cubicBezTo>
                    <a:pt x="463" y="240"/>
                    <a:pt x="465" y="242"/>
                    <a:pt x="469" y="243"/>
                  </a:cubicBezTo>
                  <a:cubicBezTo>
                    <a:pt x="473" y="244"/>
                    <a:pt x="477" y="243"/>
                    <a:pt x="477" y="243"/>
                  </a:cubicBezTo>
                  <a:cubicBezTo>
                    <a:pt x="477" y="243"/>
                    <a:pt x="473" y="264"/>
                    <a:pt x="461" y="259"/>
                  </a:cubicBezTo>
                  <a:cubicBezTo>
                    <a:pt x="450" y="255"/>
                    <a:pt x="463" y="240"/>
                    <a:pt x="463" y="240"/>
                  </a:cubicBezTo>
                  <a:close/>
                  <a:moveTo>
                    <a:pt x="497" y="244"/>
                  </a:moveTo>
                  <a:cubicBezTo>
                    <a:pt x="498" y="233"/>
                    <a:pt x="502" y="217"/>
                    <a:pt x="513" y="216"/>
                  </a:cubicBezTo>
                  <a:cubicBezTo>
                    <a:pt x="520" y="215"/>
                    <a:pt x="523" y="225"/>
                    <a:pt x="526" y="243"/>
                  </a:cubicBezTo>
                  <a:cubicBezTo>
                    <a:pt x="528" y="261"/>
                    <a:pt x="523" y="282"/>
                    <a:pt x="523" y="282"/>
                  </a:cubicBezTo>
                  <a:cubicBezTo>
                    <a:pt x="516" y="272"/>
                    <a:pt x="500" y="280"/>
                    <a:pt x="497" y="279"/>
                  </a:cubicBezTo>
                  <a:cubicBezTo>
                    <a:pt x="494" y="277"/>
                    <a:pt x="496" y="255"/>
                    <a:pt x="497" y="244"/>
                  </a:cubicBezTo>
                  <a:close/>
                  <a:moveTo>
                    <a:pt x="229" y="18"/>
                  </a:moveTo>
                  <a:cubicBezTo>
                    <a:pt x="233" y="17"/>
                    <a:pt x="255" y="12"/>
                    <a:pt x="274" y="16"/>
                  </a:cubicBezTo>
                  <a:cubicBezTo>
                    <a:pt x="274" y="16"/>
                    <a:pt x="248" y="19"/>
                    <a:pt x="265" y="27"/>
                  </a:cubicBezTo>
                  <a:cubicBezTo>
                    <a:pt x="265" y="27"/>
                    <a:pt x="255" y="28"/>
                    <a:pt x="256" y="31"/>
                  </a:cubicBezTo>
                  <a:cubicBezTo>
                    <a:pt x="256" y="34"/>
                    <a:pt x="254" y="38"/>
                    <a:pt x="247" y="38"/>
                  </a:cubicBezTo>
                  <a:cubicBezTo>
                    <a:pt x="247" y="38"/>
                    <a:pt x="232" y="40"/>
                    <a:pt x="228" y="32"/>
                  </a:cubicBezTo>
                  <a:cubicBezTo>
                    <a:pt x="223" y="25"/>
                    <a:pt x="226" y="19"/>
                    <a:pt x="229" y="18"/>
                  </a:cubicBezTo>
                  <a:close/>
                  <a:moveTo>
                    <a:pt x="215" y="41"/>
                  </a:moveTo>
                  <a:cubicBezTo>
                    <a:pt x="223" y="41"/>
                    <a:pt x="230" y="41"/>
                    <a:pt x="236" y="41"/>
                  </a:cubicBezTo>
                  <a:cubicBezTo>
                    <a:pt x="247" y="42"/>
                    <a:pt x="256" y="42"/>
                    <a:pt x="263" y="38"/>
                  </a:cubicBezTo>
                  <a:cubicBezTo>
                    <a:pt x="280" y="30"/>
                    <a:pt x="341" y="6"/>
                    <a:pt x="407" y="18"/>
                  </a:cubicBezTo>
                  <a:cubicBezTo>
                    <a:pt x="342" y="6"/>
                    <a:pt x="282" y="34"/>
                    <a:pt x="265" y="42"/>
                  </a:cubicBezTo>
                  <a:cubicBezTo>
                    <a:pt x="262" y="43"/>
                    <a:pt x="260" y="44"/>
                    <a:pt x="257" y="45"/>
                  </a:cubicBezTo>
                  <a:cubicBezTo>
                    <a:pt x="257" y="45"/>
                    <a:pt x="257" y="45"/>
                    <a:pt x="257" y="45"/>
                  </a:cubicBezTo>
                  <a:cubicBezTo>
                    <a:pt x="227" y="63"/>
                    <a:pt x="182" y="89"/>
                    <a:pt x="182" y="89"/>
                  </a:cubicBezTo>
                  <a:cubicBezTo>
                    <a:pt x="182" y="89"/>
                    <a:pt x="218" y="63"/>
                    <a:pt x="248" y="46"/>
                  </a:cubicBezTo>
                  <a:cubicBezTo>
                    <a:pt x="244" y="46"/>
                    <a:pt x="240" y="46"/>
                    <a:pt x="236" y="45"/>
                  </a:cubicBezTo>
                  <a:cubicBezTo>
                    <a:pt x="230" y="45"/>
                    <a:pt x="223" y="45"/>
                    <a:pt x="215" y="45"/>
                  </a:cubicBezTo>
                  <a:cubicBezTo>
                    <a:pt x="195" y="46"/>
                    <a:pt x="155" y="66"/>
                    <a:pt x="154" y="66"/>
                  </a:cubicBezTo>
                  <a:cubicBezTo>
                    <a:pt x="156" y="66"/>
                    <a:pt x="194" y="43"/>
                    <a:pt x="215" y="41"/>
                  </a:cubicBezTo>
                  <a:close/>
                  <a:moveTo>
                    <a:pt x="244" y="77"/>
                  </a:moveTo>
                  <a:cubicBezTo>
                    <a:pt x="239" y="80"/>
                    <a:pt x="234" y="84"/>
                    <a:pt x="229" y="84"/>
                  </a:cubicBezTo>
                  <a:cubicBezTo>
                    <a:pt x="224" y="84"/>
                    <a:pt x="226" y="79"/>
                    <a:pt x="224" y="78"/>
                  </a:cubicBezTo>
                  <a:cubicBezTo>
                    <a:pt x="219" y="74"/>
                    <a:pt x="213" y="70"/>
                    <a:pt x="223" y="66"/>
                  </a:cubicBezTo>
                  <a:cubicBezTo>
                    <a:pt x="228" y="65"/>
                    <a:pt x="257" y="49"/>
                    <a:pt x="262" y="54"/>
                  </a:cubicBezTo>
                  <a:cubicBezTo>
                    <a:pt x="265" y="58"/>
                    <a:pt x="247" y="75"/>
                    <a:pt x="244" y="77"/>
                  </a:cubicBezTo>
                  <a:close/>
                  <a:moveTo>
                    <a:pt x="151" y="95"/>
                  </a:moveTo>
                  <a:cubicBezTo>
                    <a:pt x="138" y="87"/>
                    <a:pt x="150" y="80"/>
                    <a:pt x="161" y="85"/>
                  </a:cubicBezTo>
                  <a:cubicBezTo>
                    <a:pt x="172" y="90"/>
                    <a:pt x="164" y="103"/>
                    <a:pt x="151" y="95"/>
                  </a:cubicBezTo>
                  <a:close/>
                  <a:moveTo>
                    <a:pt x="176" y="113"/>
                  </a:moveTo>
                  <a:cubicBezTo>
                    <a:pt x="165" y="103"/>
                    <a:pt x="176" y="94"/>
                    <a:pt x="187" y="101"/>
                  </a:cubicBezTo>
                  <a:cubicBezTo>
                    <a:pt x="198" y="108"/>
                    <a:pt x="192" y="127"/>
                    <a:pt x="176" y="113"/>
                  </a:cubicBezTo>
                  <a:close/>
                  <a:moveTo>
                    <a:pt x="206" y="135"/>
                  </a:moveTo>
                  <a:cubicBezTo>
                    <a:pt x="187" y="121"/>
                    <a:pt x="205" y="118"/>
                    <a:pt x="216" y="123"/>
                  </a:cubicBezTo>
                  <a:cubicBezTo>
                    <a:pt x="227" y="128"/>
                    <a:pt x="222" y="147"/>
                    <a:pt x="206" y="135"/>
                  </a:cubicBezTo>
                  <a:close/>
                  <a:moveTo>
                    <a:pt x="235" y="156"/>
                  </a:moveTo>
                  <a:cubicBezTo>
                    <a:pt x="217" y="142"/>
                    <a:pt x="235" y="139"/>
                    <a:pt x="246" y="144"/>
                  </a:cubicBezTo>
                  <a:cubicBezTo>
                    <a:pt x="257" y="149"/>
                    <a:pt x="252" y="168"/>
                    <a:pt x="235" y="156"/>
                  </a:cubicBezTo>
                  <a:close/>
                  <a:moveTo>
                    <a:pt x="263" y="181"/>
                  </a:moveTo>
                  <a:cubicBezTo>
                    <a:pt x="244" y="167"/>
                    <a:pt x="263" y="164"/>
                    <a:pt x="273" y="169"/>
                  </a:cubicBezTo>
                  <a:cubicBezTo>
                    <a:pt x="284" y="174"/>
                    <a:pt x="279" y="193"/>
                    <a:pt x="263" y="181"/>
                  </a:cubicBezTo>
                  <a:close/>
                  <a:moveTo>
                    <a:pt x="294" y="206"/>
                  </a:moveTo>
                  <a:cubicBezTo>
                    <a:pt x="275" y="192"/>
                    <a:pt x="293" y="188"/>
                    <a:pt x="304" y="193"/>
                  </a:cubicBezTo>
                  <a:cubicBezTo>
                    <a:pt x="315" y="198"/>
                    <a:pt x="310" y="218"/>
                    <a:pt x="294" y="206"/>
                  </a:cubicBezTo>
                  <a:close/>
                  <a:moveTo>
                    <a:pt x="329" y="225"/>
                  </a:moveTo>
                  <a:cubicBezTo>
                    <a:pt x="305" y="209"/>
                    <a:pt x="329" y="206"/>
                    <a:pt x="339" y="211"/>
                  </a:cubicBezTo>
                  <a:cubicBezTo>
                    <a:pt x="350" y="216"/>
                    <a:pt x="352" y="240"/>
                    <a:pt x="329" y="225"/>
                  </a:cubicBezTo>
                  <a:close/>
                  <a:moveTo>
                    <a:pt x="332" y="193"/>
                  </a:moveTo>
                  <a:cubicBezTo>
                    <a:pt x="335" y="189"/>
                    <a:pt x="343" y="178"/>
                    <a:pt x="356" y="166"/>
                  </a:cubicBezTo>
                  <a:cubicBezTo>
                    <a:pt x="364" y="159"/>
                    <a:pt x="373" y="150"/>
                    <a:pt x="380" y="143"/>
                  </a:cubicBezTo>
                  <a:cubicBezTo>
                    <a:pt x="387" y="135"/>
                    <a:pt x="393" y="125"/>
                    <a:pt x="399" y="116"/>
                  </a:cubicBezTo>
                  <a:cubicBezTo>
                    <a:pt x="406" y="104"/>
                    <a:pt x="413" y="92"/>
                    <a:pt x="423" y="84"/>
                  </a:cubicBezTo>
                  <a:cubicBezTo>
                    <a:pt x="411" y="85"/>
                    <a:pt x="399" y="86"/>
                    <a:pt x="389" y="86"/>
                  </a:cubicBezTo>
                  <a:cubicBezTo>
                    <a:pt x="387" y="86"/>
                    <a:pt x="386" y="86"/>
                    <a:pt x="384" y="86"/>
                  </a:cubicBezTo>
                  <a:cubicBezTo>
                    <a:pt x="384" y="86"/>
                    <a:pt x="384" y="86"/>
                    <a:pt x="384" y="86"/>
                  </a:cubicBezTo>
                  <a:cubicBezTo>
                    <a:pt x="384" y="87"/>
                    <a:pt x="329" y="140"/>
                    <a:pt x="305" y="171"/>
                  </a:cubicBezTo>
                  <a:cubicBezTo>
                    <a:pt x="326" y="144"/>
                    <a:pt x="369" y="97"/>
                    <a:pt x="379" y="86"/>
                  </a:cubicBezTo>
                  <a:cubicBezTo>
                    <a:pt x="378" y="86"/>
                    <a:pt x="377" y="86"/>
                    <a:pt x="376" y="86"/>
                  </a:cubicBezTo>
                  <a:cubicBezTo>
                    <a:pt x="361" y="84"/>
                    <a:pt x="352" y="83"/>
                    <a:pt x="344" y="82"/>
                  </a:cubicBezTo>
                  <a:cubicBezTo>
                    <a:pt x="342" y="84"/>
                    <a:pt x="300" y="116"/>
                    <a:pt x="270" y="147"/>
                  </a:cubicBezTo>
                  <a:cubicBezTo>
                    <a:pt x="296" y="120"/>
                    <a:pt x="329" y="89"/>
                    <a:pt x="339" y="81"/>
                  </a:cubicBezTo>
                  <a:cubicBezTo>
                    <a:pt x="338" y="81"/>
                    <a:pt x="337" y="81"/>
                    <a:pt x="336" y="81"/>
                  </a:cubicBezTo>
                  <a:cubicBezTo>
                    <a:pt x="329" y="79"/>
                    <a:pt x="322" y="78"/>
                    <a:pt x="311" y="77"/>
                  </a:cubicBezTo>
                  <a:cubicBezTo>
                    <a:pt x="307" y="77"/>
                    <a:pt x="303" y="77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264" y="96"/>
                    <a:pt x="236" y="129"/>
                  </a:cubicBezTo>
                  <a:cubicBezTo>
                    <a:pt x="260" y="101"/>
                    <a:pt x="286" y="80"/>
                    <a:pt x="295" y="74"/>
                  </a:cubicBezTo>
                  <a:cubicBezTo>
                    <a:pt x="285" y="70"/>
                    <a:pt x="281" y="64"/>
                    <a:pt x="279" y="61"/>
                  </a:cubicBezTo>
                  <a:cubicBezTo>
                    <a:pt x="250" y="77"/>
                    <a:pt x="205" y="109"/>
                    <a:pt x="205" y="110"/>
                  </a:cubicBezTo>
                  <a:cubicBezTo>
                    <a:pt x="205" y="109"/>
                    <a:pt x="249" y="73"/>
                    <a:pt x="279" y="57"/>
                  </a:cubicBezTo>
                  <a:cubicBezTo>
                    <a:pt x="279" y="57"/>
                    <a:pt x="297" y="48"/>
                    <a:pt x="324" y="41"/>
                  </a:cubicBezTo>
                  <a:cubicBezTo>
                    <a:pt x="350" y="35"/>
                    <a:pt x="388" y="31"/>
                    <a:pt x="429" y="38"/>
                  </a:cubicBezTo>
                  <a:cubicBezTo>
                    <a:pt x="359" y="26"/>
                    <a:pt x="294" y="54"/>
                    <a:pt x="282" y="60"/>
                  </a:cubicBezTo>
                  <a:cubicBezTo>
                    <a:pt x="285" y="63"/>
                    <a:pt x="292" y="72"/>
                    <a:pt x="311" y="73"/>
                  </a:cubicBezTo>
                  <a:cubicBezTo>
                    <a:pt x="323" y="74"/>
                    <a:pt x="329" y="75"/>
                    <a:pt x="337" y="77"/>
                  </a:cubicBezTo>
                  <a:cubicBezTo>
                    <a:pt x="346" y="78"/>
                    <a:pt x="356" y="80"/>
                    <a:pt x="376" y="82"/>
                  </a:cubicBezTo>
                  <a:cubicBezTo>
                    <a:pt x="407" y="84"/>
                    <a:pt x="449" y="76"/>
                    <a:pt x="493" y="68"/>
                  </a:cubicBezTo>
                  <a:cubicBezTo>
                    <a:pt x="502" y="67"/>
                    <a:pt x="512" y="67"/>
                    <a:pt x="522" y="65"/>
                  </a:cubicBezTo>
                  <a:cubicBezTo>
                    <a:pt x="512" y="67"/>
                    <a:pt x="503" y="71"/>
                    <a:pt x="493" y="72"/>
                  </a:cubicBezTo>
                  <a:cubicBezTo>
                    <a:pt x="472" y="76"/>
                    <a:pt x="451" y="80"/>
                    <a:pt x="432" y="83"/>
                  </a:cubicBezTo>
                  <a:cubicBezTo>
                    <a:pt x="419" y="89"/>
                    <a:pt x="411" y="103"/>
                    <a:pt x="402" y="118"/>
                  </a:cubicBezTo>
                  <a:cubicBezTo>
                    <a:pt x="397" y="127"/>
                    <a:pt x="391" y="138"/>
                    <a:pt x="383" y="146"/>
                  </a:cubicBezTo>
                  <a:cubicBezTo>
                    <a:pt x="376" y="153"/>
                    <a:pt x="367" y="162"/>
                    <a:pt x="359" y="169"/>
                  </a:cubicBezTo>
                  <a:cubicBezTo>
                    <a:pt x="347" y="180"/>
                    <a:pt x="334" y="190"/>
                    <a:pt x="332" y="193"/>
                  </a:cubicBezTo>
                  <a:close/>
                  <a:moveTo>
                    <a:pt x="349" y="131"/>
                  </a:moveTo>
                  <a:cubicBezTo>
                    <a:pt x="354" y="127"/>
                    <a:pt x="382" y="95"/>
                    <a:pt x="388" y="98"/>
                  </a:cubicBezTo>
                  <a:cubicBezTo>
                    <a:pt x="399" y="106"/>
                    <a:pt x="382" y="134"/>
                    <a:pt x="376" y="140"/>
                  </a:cubicBezTo>
                  <a:cubicBezTo>
                    <a:pt x="371" y="147"/>
                    <a:pt x="365" y="154"/>
                    <a:pt x="358" y="160"/>
                  </a:cubicBezTo>
                  <a:cubicBezTo>
                    <a:pt x="351" y="165"/>
                    <a:pt x="352" y="157"/>
                    <a:pt x="350" y="152"/>
                  </a:cubicBezTo>
                  <a:cubicBezTo>
                    <a:pt x="348" y="147"/>
                    <a:pt x="341" y="149"/>
                    <a:pt x="337" y="147"/>
                  </a:cubicBezTo>
                  <a:cubicBezTo>
                    <a:pt x="331" y="144"/>
                    <a:pt x="347" y="132"/>
                    <a:pt x="349" y="131"/>
                  </a:cubicBezTo>
                  <a:close/>
                  <a:moveTo>
                    <a:pt x="317" y="114"/>
                  </a:moveTo>
                  <a:cubicBezTo>
                    <a:pt x="322" y="110"/>
                    <a:pt x="343" y="87"/>
                    <a:pt x="349" y="90"/>
                  </a:cubicBezTo>
                  <a:cubicBezTo>
                    <a:pt x="360" y="97"/>
                    <a:pt x="341" y="124"/>
                    <a:pt x="337" y="129"/>
                  </a:cubicBezTo>
                  <a:cubicBezTo>
                    <a:pt x="333" y="134"/>
                    <a:pt x="328" y="140"/>
                    <a:pt x="322" y="143"/>
                  </a:cubicBezTo>
                  <a:cubicBezTo>
                    <a:pt x="317" y="145"/>
                    <a:pt x="318" y="136"/>
                    <a:pt x="316" y="134"/>
                  </a:cubicBezTo>
                  <a:cubicBezTo>
                    <a:pt x="314" y="133"/>
                    <a:pt x="306" y="133"/>
                    <a:pt x="306" y="130"/>
                  </a:cubicBezTo>
                  <a:cubicBezTo>
                    <a:pt x="304" y="124"/>
                    <a:pt x="314" y="117"/>
                    <a:pt x="317" y="114"/>
                  </a:cubicBezTo>
                  <a:close/>
                  <a:moveTo>
                    <a:pt x="280" y="102"/>
                  </a:moveTo>
                  <a:cubicBezTo>
                    <a:pt x="284" y="99"/>
                    <a:pt x="304" y="81"/>
                    <a:pt x="310" y="84"/>
                  </a:cubicBezTo>
                  <a:cubicBezTo>
                    <a:pt x="317" y="88"/>
                    <a:pt x="304" y="107"/>
                    <a:pt x="301" y="111"/>
                  </a:cubicBezTo>
                  <a:cubicBezTo>
                    <a:pt x="298" y="114"/>
                    <a:pt x="294" y="119"/>
                    <a:pt x="289" y="121"/>
                  </a:cubicBezTo>
                  <a:cubicBezTo>
                    <a:pt x="285" y="122"/>
                    <a:pt x="286" y="117"/>
                    <a:pt x="284" y="115"/>
                  </a:cubicBezTo>
                  <a:cubicBezTo>
                    <a:pt x="279" y="111"/>
                    <a:pt x="271" y="109"/>
                    <a:pt x="280" y="102"/>
                  </a:cubicBezTo>
                  <a:close/>
                  <a:moveTo>
                    <a:pt x="273" y="79"/>
                  </a:moveTo>
                  <a:cubicBezTo>
                    <a:pt x="273" y="84"/>
                    <a:pt x="267" y="91"/>
                    <a:pt x="264" y="95"/>
                  </a:cubicBezTo>
                  <a:cubicBezTo>
                    <a:pt x="257" y="103"/>
                    <a:pt x="258" y="97"/>
                    <a:pt x="251" y="93"/>
                  </a:cubicBezTo>
                  <a:cubicBezTo>
                    <a:pt x="249" y="93"/>
                    <a:pt x="246" y="92"/>
                    <a:pt x="244" y="90"/>
                  </a:cubicBezTo>
                  <a:cubicBezTo>
                    <a:pt x="242" y="84"/>
                    <a:pt x="273" y="74"/>
                    <a:pt x="273" y="79"/>
                  </a:cubicBezTo>
                  <a:close/>
                  <a:moveTo>
                    <a:pt x="429" y="120"/>
                  </a:moveTo>
                  <a:cubicBezTo>
                    <a:pt x="427" y="145"/>
                    <a:pt x="411" y="167"/>
                    <a:pt x="394" y="183"/>
                  </a:cubicBezTo>
                  <a:cubicBezTo>
                    <a:pt x="384" y="193"/>
                    <a:pt x="389" y="174"/>
                    <a:pt x="384" y="171"/>
                  </a:cubicBezTo>
                  <a:cubicBezTo>
                    <a:pt x="382" y="169"/>
                    <a:pt x="368" y="169"/>
                    <a:pt x="369" y="165"/>
                  </a:cubicBezTo>
                  <a:cubicBezTo>
                    <a:pt x="371" y="157"/>
                    <a:pt x="384" y="149"/>
                    <a:pt x="390" y="143"/>
                  </a:cubicBezTo>
                  <a:cubicBezTo>
                    <a:pt x="397" y="137"/>
                    <a:pt x="403" y="129"/>
                    <a:pt x="408" y="122"/>
                  </a:cubicBezTo>
                  <a:cubicBezTo>
                    <a:pt x="417" y="110"/>
                    <a:pt x="431" y="93"/>
                    <a:pt x="429" y="120"/>
                  </a:cubicBezTo>
                  <a:close/>
                  <a:moveTo>
                    <a:pt x="358" y="210"/>
                  </a:moveTo>
                  <a:cubicBezTo>
                    <a:pt x="372" y="206"/>
                    <a:pt x="412" y="171"/>
                    <a:pt x="431" y="147"/>
                  </a:cubicBezTo>
                  <a:cubicBezTo>
                    <a:pt x="450" y="123"/>
                    <a:pt x="483" y="108"/>
                    <a:pt x="484" y="107"/>
                  </a:cubicBezTo>
                  <a:cubicBezTo>
                    <a:pt x="484" y="107"/>
                    <a:pt x="453" y="126"/>
                    <a:pt x="434" y="150"/>
                  </a:cubicBezTo>
                  <a:cubicBezTo>
                    <a:pt x="416" y="173"/>
                    <a:pt x="375" y="205"/>
                    <a:pt x="358" y="210"/>
                  </a:cubicBezTo>
                  <a:close/>
                  <a:moveTo>
                    <a:pt x="368" y="286"/>
                  </a:moveTo>
                  <a:cubicBezTo>
                    <a:pt x="368" y="286"/>
                    <a:pt x="369" y="265"/>
                    <a:pt x="382" y="265"/>
                  </a:cubicBezTo>
                  <a:cubicBezTo>
                    <a:pt x="394" y="266"/>
                    <a:pt x="393" y="286"/>
                    <a:pt x="393" y="286"/>
                  </a:cubicBezTo>
                  <a:cubicBezTo>
                    <a:pt x="381" y="280"/>
                    <a:pt x="368" y="286"/>
                    <a:pt x="368" y="286"/>
                  </a:cubicBezTo>
                  <a:close/>
                  <a:moveTo>
                    <a:pt x="418" y="327"/>
                  </a:moveTo>
                  <a:cubicBezTo>
                    <a:pt x="407" y="316"/>
                    <a:pt x="388" y="328"/>
                    <a:pt x="388" y="328"/>
                  </a:cubicBezTo>
                  <a:cubicBezTo>
                    <a:pt x="388" y="328"/>
                    <a:pt x="391" y="306"/>
                    <a:pt x="406" y="306"/>
                  </a:cubicBezTo>
                  <a:cubicBezTo>
                    <a:pt x="421" y="305"/>
                    <a:pt x="418" y="327"/>
                    <a:pt x="418" y="327"/>
                  </a:cubicBezTo>
                  <a:close/>
                  <a:moveTo>
                    <a:pt x="456" y="357"/>
                  </a:moveTo>
                  <a:cubicBezTo>
                    <a:pt x="450" y="339"/>
                    <a:pt x="425" y="352"/>
                    <a:pt x="425" y="352"/>
                  </a:cubicBezTo>
                  <a:cubicBezTo>
                    <a:pt x="423" y="337"/>
                    <a:pt x="433" y="324"/>
                    <a:pt x="446" y="327"/>
                  </a:cubicBezTo>
                  <a:cubicBezTo>
                    <a:pt x="459" y="331"/>
                    <a:pt x="456" y="357"/>
                    <a:pt x="456" y="357"/>
                  </a:cubicBezTo>
                  <a:close/>
                  <a:moveTo>
                    <a:pt x="465" y="396"/>
                  </a:moveTo>
                  <a:cubicBezTo>
                    <a:pt x="465" y="396"/>
                    <a:pt x="461" y="376"/>
                    <a:pt x="472" y="367"/>
                  </a:cubicBezTo>
                  <a:cubicBezTo>
                    <a:pt x="483" y="357"/>
                    <a:pt x="495" y="368"/>
                    <a:pt x="495" y="377"/>
                  </a:cubicBezTo>
                  <a:cubicBezTo>
                    <a:pt x="495" y="377"/>
                    <a:pt x="477" y="377"/>
                    <a:pt x="465" y="396"/>
                  </a:cubicBezTo>
                  <a:close/>
                  <a:moveTo>
                    <a:pt x="535" y="371"/>
                  </a:moveTo>
                  <a:cubicBezTo>
                    <a:pt x="533" y="367"/>
                    <a:pt x="521" y="372"/>
                    <a:pt x="515" y="370"/>
                  </a:cubicBezTo>
                  <a:cubicBezTo>
                    <a:pt x="510" y="369"/>
                    <a:pt x="503" y="373"/>
                    <a:pt x="503" y="373"/>
                  </a:cubicBezTo>
                  <a:cubicBezTo>
                    <a:pt x="503" y="367"/>
                    <a:pt x="506" y="362"/>
                    <a:pt x="511" y="361"/>
                  </a:cubicBezTo>
                  <a:cubicBezTo>
                    <a:pt x="516" y="360"/>
                    <a:pt x="515" y="366"/>
                    <a:pt x="525" y="364"/>
                  </a:cubicBezTo>
                  <a:cubicBezTo>
                    <a:pt x="535" y="362"/>
                    <a:pt x="535" y="371"/>
                    <a:pt x="535" y="371"/>
                  </a:cubicBezTo>
                  <a:close/>
                  <a:moveTo>
                    <a:pt x="394" y="213"/>
                  </a:moveTo>
                  <a:cubicBezTo>
                    <a:pt x="425" y="323"/>
                    <a:pt x="531" y="324"/>
                    <a:pt x="550" y="332"/>
                  </a:cubicBezTo>
                  <a:cubicBezTo>
                    <a:pt x="399" y="333"/>
                    <a:pt x="394" y="213"/>
                    <a:pt x="394" y="213"/>
                  </a:cubicBezTo>
                  <a:close/>
                  <a:moveTo>
                    <a:pt x="536" y="308"/>
                  </a:moveTo>
                  <a:cubicBezTo>
                    <a:pt x="536" y="308"/>
                    <a:pt x="539" y="294"/>
                    <a:pt x="550" y="291"/>
                  </a:cubicBezTo>
                  <a:cubicBezTo>
                    <a:pt x="564" y="288"/>
                    <a:pt x="567" y="303"/>
                    <a:pt x="567" y="303"/>
                  </a:cubicBezTo>
                  <a:cubicBezTo>
                    <a:pt x="550" y="291"/>
                    <a:pt x="536" y="308"/>
                    <a:pt x="536" y="308"/>
                  </a:cubicBezTo>
                  <a:close/>
                  <a:moveTo>
                    <a:pt x="561" y="284"/>
                  </a:moveTo>
                  <a:cubicBezTo>
                    <a:pt x="556" y="278"/>
                    <a:pt x="541" y="276"/>
                    <a:pt x="531" y="291"/>
                  </a:cubicBezTo>
                  <a:cubicBezTo>
                    <a:pt x="531" y="291"/>
                    <a:pt x="526" y="266"/>
                    <a:pt x="532" y="258"/>
                  </a:cubicBezTo>
                  <a:cubicBezTo>
                    <a:pt x="535" y="254"/>
                    <a:pt x="537" y="251"/>
                    <a:pt x="535" y="243"/>
                  </a:cubicBezTo>
                  <a:cubicBezTo>
                    <a:pt x="535" y="243"/>
                    <a:pt x="538" y="253"/>
                    <a:pt x="544" y="253"/>
                  </a:cubicBezTo>
                  <a:cubicBezTo>
                    <a:pt x="549" y="253"/>
                    <a:pt x="564" y="253"/>
                    <a:pt x="572" y="289"/>
                  </a:cubicBezTo>
                  <a:cubicBezTo>
                    <a:pt x="572" y="289"/>
                    <a:pt x="567" y="290"/>
                    <a:pt x="561" y="284"/>
                  </a:cubicBezTo>
                  <a:close/>
                  <a:moveTo>
                    <a:pt x="934" y="18"/>
                  </a:moveTo>
                  <a:cubicBezTo>
                    <a:pt x="938" y="19"/>
                    <a:pt x="941" y="25"/>
                    <a:pt x="936" y="32"/>
                  </a:cubicBezTo>
                  <a:cubicBezTo>
                    <a:pt x="932" y="40"/>
                    <a:pt x="916" y="38"/>
                    <a:pt x="916" y="38"/>
                  </a:cubicBezTo>
                  <a:cubicBezTo>
                    <a:pt x="909" y="38"/>
                    <a:pt x="908" y="34"/>
                    <a:pt x="908" y="31"/>
                  </a:cubicBezTo>
                  <a:cubicBezTo>
                    <a:pt x="908" y="28"/>
                    <a:pt x="899" y="27"/>
                    <a:pt x="899" y="27"/>
                  </a:cubicBezTo>
                  <a:cubicBezTo>
                    <a:pt x="916" y="19"/>
                    <a:pt x="890" y="16"/>
                    <a:pt x="890" y="16"/>
                  </a:cubicBezTo>
                  <a:cubicBezTo>
                    <a:pt x="908" y="12"/>
                    <a:pt x="931" y="17"/>
                    <a:pt x="934" y="18"/>
                  </a:cubicBezTo>
                  <a:close/>
                  <a:moveTo>
                    <a:pt x="900" y="38"/>
                  </a:moveTo>
                  <a:cubicBezTo>
                    <a:pt x="908" y="42"/>
                    <a:pt x="917" y="42"/>
                    <a:pt x="928" y="41"/>
                  </a:cubicBezTo>
                  <a:cubicBezTo>
                    <a:pt x="934" y="41"/>
                    <a:pt x="941" y="41"/>
                    <a:pt x="949" y="41"/>
                  </a:cubicBezTo>
                  <a:cubicBezTo>
                    <a:pt x="970" y="43"/>
                    <a:pt x="1008" y="66"/>
                    <a:pt x="1009" y="66"/>
                  </a:cubicBezTo>
                  <a:cubicBezTo>
                    <a:pt x="1009" y="66"/>
                    <a:pt x="969" y="46"/>
                    <a:pt x="948" y="45"/>
                  </a:cubicBezTo>
                  <a:cubicBezTo>
                    <a:pt x="941" y="45"/>
                    <a:pt x="934" y="45"/>
                    <a:pt x="928" y="45"/>
                  </a:cubicBezTo>
                  <a:cubicBezTo>
                    <a:pt x="924" y="46"/>
                    <a:pt x="920" y="46"/>
                    <a:pt x="916" y="46"/>
                  </a:cubicBezTo>
                  <a:cubicBezTo>
                    <a:pt x="945" y="63"/>
                    <a:pt x="982" y="89"/>
                    <a:pt x="982" y="89"/>
                  </a:cubicBezTo>
                  <a:cubicBezTo>
                    <a:pt x="982" y="89"/>
                    <a:pt x="937" y="63"/>
                    <a:pt x="907" y="45"/>
                  </a:cubicBezTo>
                  <a:cubicBezTo>
                    <a:pt x="907" y="45"/>
                    <a:pt x="907" y="45"/>
                    <a:pt x="907" y="45"/>
                  </a:cubicBezTo>
                  <a:cubicBezTo>
                    <a:pt x="904" y="44"/>
                    <a:pt x="901" y="43"/>
                    <a:pt x="899" y="42"/>
                  </a:cubicBezTo>
                  <a:cubicBezTo>
                    <a:pt x="882" y="34"/>
                    <a:pt x="822" y="6"/>
                    <a:pt x="757" y="18"/>
                  </a:cubicBezTo>
                  <a:cubicBezTo>
                    <a:pt x="823" y="6"/>
                    <a:pt x="883" y="30"/>
                    <a:pt x="900" y="38"/>
                  </a:cubicBezTo>
                  <a:close/>
                  <a:moveTo>
                    <a:pt x="939" y="78"/>
                  </a:moveTo>
                  <a:cubicBezTo>
                    <a:pt x="937" y="79"/>
                    <a:pt x="940" y="84"/>
                    <a:pt x="935" y="84"/>
                  </a:cubicBezTo>
                  <a:cubicBezTo>
                    <a:pt x="930" y="84"/>
                    <a:pt x="924" y="80"/>
                    <a:pt x="920" y="77"/>
                  </a:cubicBezTo>
                  <a:cubicBezTo>
                    <a:pt x="917" y="75"/>
                    <a:pt x="899" y="58"/>
                    <a:pt x="902" y="54"/>
                  </a:cubicBezTo>
                  <a:cubicBezTo>
                    <a:pt x="907" y="49"/>
                    <a:pt x="935" y="65"/>
                    <a:pt x="940" y="66"/>
                  </a:cubicBezTo>
                  <a:cubicBezTo>
                    <a:pt x="951" y="70"/>
                    <a:pt x="945" y="74"/>
                    <a:pt x="939" y="78"/>
                  </a:cubicBezTo>
                  <a:close/>
                  <a:moveTo>
                    <a:pt x="626" y="49"/>
                  </a:moveTo>
                  <a:cubicBezTo>
                    <a:pt x="630" y="46"/>
                    <a:pt x="700" y="10"/>
                    <a:pt x="793" y="11"/>
                  </a:cubicBezTo>
                  <a:cubicBezTo>
                    <a:pt x="701" y="16"/>
                    <a:pt x="632" y="58"/>
                    <a:pt x="631" y="59"/>
                  </a:cubicBezTo>
                  <a:cubicBezTo>
                    <a:pt x="626" y="62"/>
                    <a:pt x="621" y="63"/>
                    <a:pt x="620" y="59"/>
                  </a:cubicBezTo>
                  <a:cubicBezTo>
                    <a:pt x="618" y="54"/>
                    <a:pt x="621" y="52"/>
                    <a:pt x="626" y="49"/>
                  </a:cubicBezTo>
                  <a:close/>
                  <a:moveTo>
                    <a:pt x="750" y="201"/>
                  </a:moveTo>
                  <a:cubicBezTo>
                    <a:pt x="726" y="179"/>
                    <a:pt x="703" y="165"/>
                    <a:pt x="694" y="159"/>
                  </a:cubicBezTo>
                  <a:cubicBezTo>
                    <a:pt x="685" y="152"/>
                    <a:pt x="683" y="137"/>
                    <a:pt x="683" y="137"/>
                  </a:cubicBezTo>
                  <a:cubicBezTo>
                    <a:pt x="717" y="154"/>
                    <a:pt x="750" y="201"/>
                    <a:pt x="750" y="201"/>
                  </a:cubicBezTo>
                  <a:close/>
                  <a:moveTo>
                    <a:pt x="720" y="156"/>
                  </a:moveTo>
                  <a:cubicBezTo>
                    <a:pt x="727" y="153"/>
                    <a:pt x="774" y="187"/>
                    <a:pt x="765" y="194"/>
                  </a:cubicBezTo>
                  <a:cubicBezTo>
                    <a:pt x="754" y="203"/>
                    <a:pt x="713" y="158"/>
                    <a:pt x="720" y="156"/>
                  </a:cubicBezTo>
                  <a:close/>
                  <a:moveTo>
                    <a:pt x="709" y="215"/>
                  </a:moveTo>
                  <a:cubicBezTo>
                    <a:pt x="727" y="233"/>
                    <a:pt x="727" y="233"/>
                    <a:pt x="727" y="233"/>
                  </a:cubicBezTo>
                  <a:cubicBezTo>
                    <a:pt x="727" y="233"/>
                    <a:pt x="710" y="232"/>
                    <a:pt x="709" y="246"/>
                  </a:cubicBezTo>
                  <a:cubicBezTo>
                    <a:pt x="709" y="246"/>
                    <a:pt x="701" y="240"/>
                    <a:pt x="709" y="215"/>
                  </a:cubicBezTo>
                  <a:close/>
                  <a:moveTo>
                    <a:pt x="702" y="259"/>
                  </a:moveTo>
                  <a:cubicBezTo>
                    <a:pt x="691" y="264"/>
                    <a:pt x="687" y="243"/>
                    <a:pt x="687" y="243"/>
                  </a:cubicBezTo>
                  <a:cubicBezTo>
                    <a:pt x="687" y="243"/>
                    <a:pt x="690" y="244"/>
                    <a:pt x="695" y="243"/>
                  </a:cubicBezTo>
                  <a:cubicBezTo>
                    <a:pt x="699" y="242"/>
                    <a:pt x="700" y="240"/>
                    <a:pt x="700" y="240"/>
                  </a:cubicBezTo>
                  <a:cubicBezTo>
                    <a:pt x="700" y="240"/>
                    <a:pt x="714" y="255"/>
                    <a:pt x="702" y="259"/>
                  </a:cubicBezTo>
                  <a:close/>
                  <a:moveTo>
                    <a:pt x="725" y="225"/>
                  </a:moveTo>
                  <a:cubicBezTo>
                    <a:pt x="723" y="226"/>
                    <a:pt x="686" y="172"/>
                    <a:pt x="693" y="165"/>
                  </a:cubicBezTo>
                  <a:cubicBezTo>
                    <a:pt x="696" y="162"/>
                    <a:pt x="749" y="199"/>
                    <a:pt x="746" y="206"/>
                  </a:cubicBezTo>
                  <a:cubicBezTo>
                    <a:pt x="745" y="210"/>
                    <a:pt x="734" y="208"/>
                    <a:pt x="730" y="210"/>
                  </a:cubicBezTo>
                  <a:cubicBezTo>
                    <a:pt x="727" y="213"/>
                    <a:pt x="728" y="224"/>
                    <a:pt x="725" y="225"/>
                  </a:cubicBezTo>
                  <a:close/>
                  <a:moveTo>
                    <a:pt x="687" y="169"/>
                  </a:moveTo>
                  <a:cubicBezTo>
                    <a:pt x="685" y="181"/>
                    <a:pt x="690" y="188"/>
                    <a:pt x="696" y="195"/>
                  </a:cubicBezTo>
                  <a:cubicBezTo>
                    <a:pt x="702" y="203"/>
                    <a:pt x="696" y="231"/>
                    <a:pt x="689" y="233"/>
                  </a:cubicBezTo>
                  <a:cubicBezTo>
                    <a:pt x="683" y="236"/>
                    <a:pt x="671" y="229"/>
                    <a:pt x="666" y="221"/>
                  </a:cubicBezTo>
                  <a:cubicBezTo>
                    <a:pt x="660" y="213"/>
                    <a:pt x="651" y="192"/>
                    <a:pt x="651" y="192"/>
                  </a:cubicBezTo>
                  <a:cubicBezTo>
                    <a:pt x="652" y="167"/>
                    <a:pt x="671" y="148"/>
                    <a:pt x="671" y="148"/>
                  </a:cubicBezTo>
                  <a:cubicBezTo>
                    <a:pt x="671" y="148"/>
                    <a:pt x="689" y="157"/>
                    <a:pt x="687" y="169"/>
                  </a:cubicBezTo>
                  <a:close/>
                  <a:moveTo>
                    <a:pt x="679" y="279"/>
                  </a:moveTo>
                  <a:cubicBezTo>
                    <a:pt x="669" y="278"/>
                    <a:pt x="669" y="232"/>
                    <a:pt x="669" y="232"/>
                  </a:cubicBezTo>
                  <a:cubicBezTo>
                    <a:pt x="669" y="232"/>
                    <a:pt x="671" y="240"/>
                    <a:pt x="677" y="242"/>
                  </a:cubicBezTo>
                  <a:cubicBezTo>
                    <a:pt x="681" y="245"/>
                    <a:pt x="684" y="242"/>
                    <a:pt x="684" y="242"/>
                  </a:cubicBezTo>
                  <a:cubicBezTo>
                    <a:pt x="684" y="242"/>
                    <a:pt x="689" y="280"/>
                    <a:pt x="679" y="279"/>
                  </a:cubicBezTo>
                  <a:close/>
                  <a:moveTo>
                    <a:pt x="667" y="244"/>
                  </a:moveTo>
                  <a:cubicBezTo>
                    <a:pt x="667" y="255"/>
                    <a:pt x="670" y="277"/>
                    <a:pt x="667" y="279"/>
                  </a:cubicBezTo>
                  <a:cubicBezTo>
                    <a:pt x="663" y="280"/>
                    <a:pt x="648" y="272"/>
                    <a:pt x="640" y="282"/>
                  </a:cubicBezTo>
                  <a:cubicBezTo>
                    <a:pt x="640" y="282"/>
                    <a:pt x="636" y="261"/>
                    <a:pt x="638" y="243"/>
                  </a:cubicBezTo>
                  <a:cubicBezTo>
                    <a:pt x="641" y="225"/>
                    <a:pt x="644" y="215"/>
                    <a:pt x="650" y="216"/>
                  </a:cubicBezTo>
                  <a:cubicBezTo>
                    <a:pt x="661" y="217"/>
                    <a:pt x="666" y="233"/>
                    <a:pt x="667" y="244"/>
                  </a:cubicBezTo>
                  <a:close/>
                  <a:moveTo>
                    <a:pt x="592" y="289"/>
                  </a:moveTo>
                  <a:cubicBezTo>
                    <a:pt x="600" y="253"/>
                    <a:pt x="615" y="253"/>
                    <a:pt x="620" y="253"/>
                  </a:cubicBezTo>
                  <a:cubicBezTo>
                    <a:pt x="626" y="253"/>
                    <a:pt x="628" y="243"/>
                    <a:pt x="628" y="243"/>
                  </a:cubicBezTo>
                  <a:cubicBezTo>
                    <a:pt x="627" y="251"/>
                    <a:pt x="629" y="254"/>
                    <a:pt x="632" y="258"/>
                  </a:cubicBezTo>
                  <a:cubicBezTo>
                    <a:pt x="638" y="266"/>
                    <a:pt x="633" y="291"/>
                    <a:pt x="633" y="291"/>
                  </a:cubicBezTo>
                  <a:cubicBezTo>
                    <a:pt x="623" y="276"/>
                    <a:pt x="607" y="278"/>
                    <a:pt x="602" y="284"/>
                  </a:cubicBezTo>
                  <a:cubicBezTo>
                    <a:pt x="597" y="290"/>
                    <a:pt x="592" y="289"/>
                    <a:pt x="592" y="289"/>
                  </a:cubicBezTo>
                  <a:close/>
                  <a:moveTo>
                    <a:pt x="596" y="303"/>
                  </a:moveTo>
                  <a:cubicBezTo>
                    <a:pt x="596" y="303"/>
                    <a:pt x="600" y="288"/>
                    <a:pt x="614" y="291"/>
                  </a:cubicBezTo>
                  <a:cubicBezTo>
                    <a:pt x="625" y="294"/>
                    <a:pt x="627" y="308"/>
                    <a:pt x="627" y="308"/>
                  </a:cubicBezTo>
                  <a:cubicBezTo>
                    <a:pt x="627" y="308"/>
                    <a:pt x="614" y="291"/>
                    <a:pt x="596" y="303"/>
                  </a:cubicBezTo>
                  <a:close/>
                  <a:moveTo>
                    <a:pt x="648" y="370"/>
                  </a:moveTo>
                  <a:cubicBezTo>
                    <a:pt x="643" y="372"/>
                    <a:pt x="631" y="367"/>
                    <a:pt x="629" y="371"/>
                  </a:cubicBezTo>
                  <a:cubicBezTo>
                    <a:pt x="629" y="371"/>
                    <a:pt x="629" y="362"/>
                    <a:pt x="639" y="364"/>
                  </a:cubicBezTo>
                  <a:cubicBezTo>
                    <a:pt x="649" y="366"/>
                    <a:pt x="648" y="360"/>
                    <a:pt x="653" y="361"/>
                  </a:cubicBezTo>
                  <a:cubicBezTo>
                    <a:pt x="658" y="362"/>
                    <a:pt x="660" y="367"/>
                    <a:pt x="661" y="373"/>
                  </a:cubicBezTo>
                  <a:cubicBezTo>
                    <a:pt x="661" y="373"/>
                    <a:pt x="654" y="369"/>
                    <a:pt x="648" y="370"/>
                  </a:cubicBezTo>
                  <a:close/>
                  <a:moveTo>
                    <a:pt x="699" y="396"/>
                  </a:moveTo>
                  <a:cubicBezTo>
                    <a:pt x="686" y="377"/>
                    <a:pt x="669" y="377"/>
                    <a:pt x="669" y="377"/>
                  </a:cubicBezTo>
                  <a:cubicBezTo>
                    <a:pt x="669" y="368"/>
                    <a:pt x="681" y="357"/>
                    <a:pt x="692" y="367"/>
                  </a:cubicBezTo>
                  <a:cubicBezTo>
                    <a:pt x="703" y="376"/>
                    <a:pt x="699" y="396"/>
                    <a:pt x="699" y="396"/>
                  </a:cubicBezTo>
                  <a:close/>
                  <a:moveTo>
                    <a:pt x="738" y="352"/>
                  </a:moveTo>
                  <a:cubicBezTo>
                    <a:pt x="738" y="352"/>
                    <a:pt x="714" y="339"/>
                    <a:pt x="708" y="357"/>
                  </a:cubicBezTo>
                  <a:cubicBezTo>
                    <a:pt x="708" y="357"/>
                    <a:pt x="705" y="331"/>
                    <a:pt x="718" y="327"/>
                  </a:cubicBezTo>
                  <a:cubicBezTo>
                    <a:pt x="731" y="324"/>
                    <a:pt x="740" y="337"/>
                    <a:pt x="738" y="352"/>
                  </a:cubicBezTo>
                  <a:close/>
                  <a:moveTo>
                    <a:pt x="614" y="332"/>
                  </a:moveTo>
                  <a:cubicBezTo>
                    <a:pt x="633" y="324"/>
                    <a:pt x="739" y="323"/>
                    <a:pt x="770" y="213"/>
                  </a:cubicBezTo>
                  <a:cubicBezTo>
                    <a:pt x="770" y="213"/>
                    <a:pt x="765" y="333"/>
                    <a:pt x="614" y="332"/>
                  </a:cubicBezTo>
                  <a:close/>
                  <a:moveTo>
                    <a:pt x="746" y="327"/>
                  </a:moveTo>
                  <a:cubicBezTo>
                    <a:pt x="746" y="327"/>
                    <a:pt x="743" y="305"/>
                    <a:pt x="758" y="306"/>
                  </a:cubicBezTo>
                  <a:cubicBezTo>
                    <a:pt x="773" y="306"/>
                    <a:pt x="776" y="328"/>
                    <a:pt x="776" y="328"/>
                  </a:cubicBezTo>
                  <a:cubicBezTo>
                    <a:pt x="776" y="328"/>
                    <a:pt x="756" y="316"/>
                    <a:pt x="746" y="327"/>
                  </a:cubicBezTo>
                  <a:close/>
                  <a:moveTo>
                    <a:pt x="771" y="286"/>
                  </a:moveTo>
                  <a:cubicBezTo>
                    <a:pt x="771" y="286"/>
                    <a:pt x="770" y="266"/>
                    <a:pt x="782" y="265"/>
                  </a:cubicBezTo>
                  <a:cubicBezTo>
                    <a:pt x="794" y="265"/>
                    <a:pt x="796" y="286"/>
                    <a:pt x="796" y="286"/>
                  </a:cubicBezTo>
                  <a:cubicBezTo>
                    <a:pt x="796" y="286"/>
                    <a:pt x="783" y="280"/>
                    <a:pt x="771" y="286"/>
                  </a:cubicBezTo>
                  <a:close/>
                  <a:moveTo>
                    <a:pt x="729" y="150"/>
                  </a:moveTo>
                  <a:cubicBezTo>
                    <a:pt x="711" y="126"/>
                    <a:pt x="680" y="107"/>
                    <a:pt x="679" y="107"/>
                  </a:cubicBezTo>
                  <a:cubicBezTo>
                    <a:pt x="681" y="108"/>
                    <a:pt x="714" y="123"/>
                    <a:pt x="733" y="147"/>
                  </a:cubicBezTo>
                  <a:cubicBezTo>
                    <a:pt x="751" y="171"/>
                    <a:pt x="791" y="206"/>
                    <a:pt x="806" y="210"/>
                  </a:cubicBezTo>
                  <a:cubicBezTo>
                    <a:pt x="789" y="205"/>
                    <a:pt x="748" y="173"/>
                    <a:pt x="729" y="150"/>
                  </a:cubicBezTo>
                  <a:close/>
                  <a:moveTo>
                    <a:pt x="755" y="122"/>
                  </a:moveTo>
                  <a:cubicBezTo>
                    <a:pt x="761" y="129"/>
                    <a:pt x="767" y="137"/>
                    <a:pt x="774" y="143"/>
                  </a:cubicBezTo>
                  <a:cubicBezTo>
                    <a:pt x="780" y="149"/>
                    <a:pt x="792" y="157"/>
                    <a:pt x="795" y="165"/>
                  </a:cubicBezTo>
                  <a:cubicBezTo>
                    <a:pt x="796" y="169"/>
                    <a:pt x="782" y="169"/>
                    <a:pt x="780" y="171"/>
                  </a:cubicBezTo>
                  <a:cubicBezTo>
                    <a:pt x="774" y="174"/>
                    <a:pt x="780" y="193"/>
                    <a:pt x="769" y="183"/>
                  </a:cubicBezTo>
                  <a:cubicBezTo>
                    <a:pt x="752" y="167"/>
                    <a:pt x="737" y="145"/>
                    <a:pt x="735" y="120"/>
                  </a:cubicBezTo>
                  <a:cubicBezTo>
                    <a:pt x="732" y="93"/>
                    <a:pt x="747" y="110"/>
                    <a:pt x="755" y="122"/>
                  </a:cubicBezTo>
                  <a:close/>
                  <a:moveTo>
                    <a:pt x="805" y="169"/>
                  </a:moveTo>
                  <a:cubicBezTo>
                    <a:pt x="797" y="162"/>
                    <a:pt x="788" y="153"/>
                    <a:pt x="781" y="146"/>
                  </a:cubicBezTo>
                  <a:cubicBezTo>
                    <a:pt x="773" y="138"/>
                    <a:pt x="767" y="127"/>
                    <a:pt x="761" y="118"/>
                  </a:cubicBezTo>
                  <a:cubicBezTo>
                    <a:pt x="753" y="103"/>
                    <a:pt x="745" y="89"/>
                    <a:pt x="732" y="83"/>
                  </a:cubicBezTo>
                  <a:cubicBezTo>
                    <a:pt x="712" y="80"/>
                    <a:pt x="692" y="76"/>
                    <a:pt x="670" y="72"/>
                  </a:cubicBezTo>
                  <a:cubicBezTo>
                    <a:pt x="661" y="71"/>
                    <a:pt x="651" y="67"/>
                    <a:pt x="641" y="65"/>
                  </a:cubicBezTo>
                  <a:cubicBezTo>
                    <a:pt x="651" y="67"/>
                    <a:pt x="662" y="67"/>
                    <a:pt x="671" y="68"/>
                  </a:cubicBezTo>
                  <a:cubicBezTo>
                    <a:pt x="715" y="76"/>
                    <a:pt x="756" y="84"/>
                    <a:pt x="788" y="82"/>
                  </a:cubicBezTo>
                  <a:cubicBezTo>
                    <a:pt x="808" y="80"/>
                    <a:pt x="818" y="78"/>
                    <a:pt x="827" y="77"/>
                  </a:cubicBezTo>
                  <a:cubicBezTo>
                    <a:pt x="834" y="75"/>
                    <a:pt x="841" y="74"/>
                    <a:pt x="853" y="73"/>
                  </a:cubicBezTo>
                  <a:cubicBezTo>
                    <a:pt x="871" y="72"/>
                    <a:pt x="879" y="63"/>
                    <a:pt x="881" y="60"/>
                  </a:cubicBezTo>
                  <a:cubicBezTo>
                    <a:pt x="870" y="54"/>
                    <a:pt x="805" y="26"/>
                    <a:pt x="735" y="38"/>
                  </a:cubicBezTo>
                  <a:cubicBezTo>
                    <a:pt x="776" y="31"/>
                    <a:pt x="814" y="35"/>
                    <a:pt x="839" y="41"/>
                  </a:cubicBezTo>
                  <a:cubicBezTo>
                    <a:pt x="867" y="48"/>
                    <a:pt x="885" y="57"/>
                    <a:pt x="885" y="57"/>
                  </a:cubicBezTo>
                  <a:cubicBezTo>
                    <a:pt x="915" y="73"/>
                    <a:pt x="958" y="109"/>
                    <a:pt x="959" y="110"/>
                  </a:cubicBezTo>
                  <a:cubicBezTo>
                    <a:pt x="958" y="109"/>
                    <a:pt x="914" y="77"/>
                    <a:pt x="885" y="61"/>
                  </a:cubicBezTo>
                  <a:cubicBezTo>
                    <a:pt x="883" y="64"/>
                    <a:pt x="878" y="70"/>
                    <a:pt x="869" y="74"/>
                  </a:cubicBezTo>
                  <a:cubicBezTo>
                    <a:pt x="878" y="80"/>
                    <a:pt x="904" y="101"/>
                    <a:pt x="928" y="129"/>
                  </a:cubicBezTo>
                  <a:cubicBezTo>
                    <a:pt x="900" y="96"/>
                    <a:pt x="864" y="76"/>
                    <a:pt x="864" y="76"/>
                  </a:cubicBezTo>
                  <a:cubicBezTo>
                    <a:pt x="864" y="76"/>
                    <a:pt x="864" y="76"/>
                    <a:pt x="864" y="76"/>
                  </a:cubicBezTo>
                  <a:cubicBezTo>
                    <a:pt x="861" y="77"/>
                    <a:pt x="857" y="77"/>
                    <a:pt x="853" y="77"/>
                  </a:cubicBezTo>
                  <a:cubicBezTo>
                    <a:pt x="842" y="78"/>
                    <a:pt x="835" y="79"/>
                    <a:pt x="827" y="81"/>
                  </a:cubicBezTo>
                  <a:cubicBezTo>
                    <a:pt x="826" y="81"/>
                    <a:pt x="826" y="81"/>
                    <a:pt x="825" y="81"/>
                  </a:cubicBezTo>
                  <a:cubicBezTo>
                    <a:pt x="835" y="89"/>
                    <a:pt x="868" y="120"/>
                    <a:pt x="894" y="147"/>
                  </a:cubicBezTo>
                  <a:cubicBezTo>
                    <a:pt x="864" y="116"/>
                    <a:pt x="822" y="84"/>
                    <a:pt x="819" y="82"/>
                  </a:cubicBezTo>
                  <a:cubicBezTo>
                    <a:pt x="812" y="83"/>
                    <a:pt x="803" y="84"/>
                    <a:pt x="788" y="86"/>
                  </a:cubicBezTo>
                  <a:cubicBezTo>
                    <a:pt x="787" y="86"/>
                    <a:pt x="786" y="86"/>
                    <a:pt x="785" y="86"/>
                  </a:cubicBezTo>
                  <a:cubicBezTo>
                    <a:pt x="795" y="97"/>
                    <a:pt x="838" y="144"/>
                    <a:pt x="859" y="171"/>
                  </a:cubicBezTo>
                  <a:cubicBezTo>
                    <a:pt x="835" y="140"/>
                    <a:pt x="780" y="87"/>
                    <a:pt x="779" y="86"/>
                  </a:cubicBezTo>
                  <a:cubicBezTo>
                    <a:pt x="780" y="86"/>
                    <a:pt x="780" y="86"/>
                    <a:pt x="780" y="86"/>
                  </a:cubicBezTo>
                  <a:cubicBezTo>
                    <a:pt x="778" y="86"/>
                    <a:pt x="777" y="86"/>
                    <a:pt x="775" y="86"/>
                  </a:cubicBezTo>
                  <a:cubicBezTo>
                    <a:pt x="765" y="86"/>
                    <a:pt x="753" y="85"/>
                    <a:pt x="741" y="84"/>
                  </a:cubicBezTo>
                  <a:cubicBezTo>
                    <a:pt x="751" y="92"/>
                    <a:pt x="758" y="104"/>
                    <a:pt x="765" y="116"/>
                  </a:cubicBezTo>
                  <a:cubicBezTo>
                    <a:pt x="771" y="125"/>
                    <a:pt x="776" y="135"/>
                    <a:pt x="784" y="143"/>
                  </a:cubicBezTo>
                  <a:cubicBezTo>
                    <a:pt x="791" y="150"/>
                    <a:pt x="800" y="159"/>
                    <a:pt x="808" y="166"/>
                  </a:cubicBezTo>
                  <a:cubicBezTo>
                    <a:pt x="821" y="178"/>
                    <a:pt x="829" y="189"/>
                    <a:pt x="832" y="193"/>
                  </a:cubicBezTo>
                  <a:cubicBezTo>
                    <a:pt x="829" y="190"/>
                    <a:pt x="817" y="180"/>
                    <a:pt x="805" y="169"/>
                  </a:cubicBezTo>
                  <a:close/>
                  <a:moveTo>
                    <a:pt x="920" y="90"/>
                  </a:moveTo>
                  <a:cubicBezTo>
                    <a:pt x="918" y="92"/>
                    <a:pt x="915" y="93"/>
                    <a:pt x="912" y="93"/>
                  </a:cubicBezTo>
                  <a:cubicBezTo>
                    <a:pt x="906" y="97"/>
                    <a:pt x="907" y="103"/>
                    <a:pt x="900" y="95"/>
                  </a:cubicBezTo>
                  <a:cubicBezTo>
                    <a:pt x="897" y="91"/>
                    <a:pt x="891" y="84"/>
                    <a:pt x="891" y="79"/>
                  </a:cubicBezTo>
                  <a:cubicBezTo>
                    <a:pt x="891" y="74"/>
                    <a:pt x="922" y="84"/>
                    <a:pt x="920" y="90"/>
                  </a:cubicBezTo>
                  <a:close/>
                  <a:moveTo>
                    <a:pt x="880" y="115"/>
                  </a:moveTo>
                  <a:cubicBezTo>
                    <a:pt x="878" y="117"/>
                    <a:pt x="879" y="122"/>
                    <a:pt x="874" y="121"/>
                  </a:cubicBezTo>
                  <a:cubicBezTo>
                    <a:pt x="870" y="119"/>
                    <a:pt x="866" y="114"/>
                    <a:pt x="863" y="111"/>
                  </a:cubicBezTo>
                  <a:cubicBezTo>
                    <a:pt x="860" y="107"/>
                    <a:pt x="847" y="88"/>
                    <a:pt x="854" y="84"/>
                  </a:cubicBezTo>
                  <a:cubicBezTo>
                    <a:pt x="860" y="81"/>
                    <a:pt x="880" y="99"/>
                    <a:pt x="884" y="102"/>
                  </a:cubicBezTo>
                  <a:cubicBezTo>
                    <a:pt x="893" y="109"/>
                    <a:pt x="885" y="111"/>
                    <a:pt x="880" y="115"/>
                  </a:cubicBezTo>
                  <a:close/>
                  <a:moveTo>
                    <a:pt x="848" y="134"/>
                  </a:moveTo>
                  <a:cubicBezTo>
                    <a:pt x="845" y="136"/>
                    <a:pt x="847" y="145"/>
                    <a:pt x="842" y="143"/>
                  </a:cubicBezTo>
                  <a:cubicBezTo>
                    <a:pt x="836" y="140"/>
                    <a:pt x="831" y="134"/>
                    <a:pt x="827" y="129"/>
                  </a:cubicBezTo>
                  <a:cubicBezTo>
                    <a:pt x="822" y="124"/>
                    <a:pt x="804" y="97"/>
                    <a:pt x="814" y="90"/>
                  </a:cubicBezTo>
                  <a:cubicBezTo>
                    <a:pt x="820" y="87"/>
                    <a:pt x="841" y="110"/>
                    <a:pt x="847" y="114"/>
                  </a:cubicBezTo>
                  <a:cubicBezTo>
                    <a:pt x="850" y="117"/>
                    <a:pt x="860" y="124"/>
                    <a:pt x="857" y="130"/>
                  </a:cubicBezTo>
                  <a:cubicBezTo>
                    <a:pt x="858" y="133"/>
                    <a:pt x="849" y="133"/>
                    <a:pt x="848" y="134"/>
                  </a:cubicBezTo>
                  <a:close/>
                  <a:moveTo>
                    <a:pt x="827" y="147"/>
                  </a:moveTo>
                  <a:cubicBezTo>
                    <a:pt x="823" y="149"/>
                    <a:pt x="815" y="147"/>
                    <a:pt x="814" y="152"/>
                  </a:cubicBezTo>
                  <a:cubicBezTo>
                    <a:pt x="812" y="157"/>
                    <a:pt x="813" y="165"/>
                    <a:pt x="806" y="160"/>
                  </a:cubicBezTo>
                  <a:cubicBezTo>
                    <a:pt x="799" y="154"/>
                    <a:pt x="793" y="147"/>
                    <a:pt x="787" y="140"/>
                  </a:cubicBezTo>
                  <a:cubicBezTo>
                    <a:pt x="782" y="134"/>
                    <a:pt x="765" y="106"/>
                    <a:pt x="776" y="98"/>
                  </a:cubicBezTo>
                  <a:cubicBezTo>
                    <a:pt x="782" y="95"/>
                    <a:pt x="810" y="127"/>
                    <a:pt x="815" y="131"/>
                  </a:cubicBezTo>
                  <a:cubicBezTo>
                    <a:pt x="817" y="132"/>
                    <a:pt x="832" y="144"/>
                    <a:pt x="827" y="147"/>
                  </a:cubicBezTo>
                  <a:close/>
                  <a:moveTo>
                    <a:pt x="835" y="225"/>
                  </a:moveTo>
                  <a:cubicBezTo>
                    <a:pt x="812" y="240"/>
                    <a:pt x="814" y="216"/>
                    <a:pt x="824" y="211"/>
                  </a:cubicBezTo>
                  <a:cubicBezTo>
                    <a:pt x="835" y="206"/>
                    <a:pt x="859" y="209"/>
                    <a:pt x="835" y="225"/>
                  </a:cubicBezTo>
                  <a:close/>
                  <a:moveTo>
                    <a:pt x="870" y="206"/>
                  </a:moveTo>
                  <a:cubicBezTo>
                    <a:pt x="854" y="218"/>
                    <a:pt x="849" y="198"/>
                    <a:pt x="860" y="193"/>
                  </a:cubicBezTo>
                  <a:cubicBezTo>
                    <a:pt x="870" y="188"/>
                    <a:pt x="888" y="192"/>
                    <a:pt x="870" y="206"/>
                  </a:cubicBezTo>
                  <a:close/>
                  <a:moveTo>
                    <a:pt x="901" y="181"/>
                  </a:moveTo>
                  <a:cubicBezTo>
                    <a:pt x="885" y="193"/>
                    <a:pt x="880" y="174"/>
                    <a:pt x="890" y="169"/>
                  </a:cubicBezTo>
                  <a:cubicBezTo>
                    <a:pt x="901" y="164"/>
                    <a:pt x="919" y="167"/>
                    <a:pt x="901" y="181"/>
                  </a:cubicBezTo>
                  <a:close/>
                  <a:moveTo>
                    <a:pt x="928" y="156"/>
                  </a:moveTo>
                  <a:cubicBezTo>
                    <a:pt x="912" y="168"/>
                    <a:pt x="907" y="149"/>
                    <a:pt x="918" y="144"/>
                  </a:cubicBezTo>
                  <a:cubicBezTo>
                    <a:pt x="929" y="139"/>
                    <a:pt x="947" y="142"/>
                    <a:pt x="928" y="156"/>
                  </a:cubicBezTo>
                  <a:close/>
                  <a:moveTo>
                    <a:pt x="958" y="135"/>
                  </a:moveTo>
                  <a:cubicBezTo>
                    <a:pt x="942" y="147"/>
                    <a:pt x="937" y="128"/>
                    <a:pt x="948" y="123"/>
                  </a:cubicBezTo>
                  <a:cubicBezTo>
                    <a:pt x="959" y="118"/>
                    <a:pt x="977" y="121"/>
                    <a:pt x="958" y="135"/>
                  </a:cubicBezTo>
                  <a:close/>
                  <a:moveTo>
                    <a:pt x="987" y="113"/>
                  </a:moveTo>
                  <a:cubicBezTo>
                    <a:pt x="972" y="127"/>
                    <a:pt x="966" y="108"/>
                    <a:pt x="977" y="101"/>
                  </a:cubicBezTo>
                  <a:cubicBezTo>
                    <a:pt x="987" y="94"/>
                    <a:pt x="999" y="103"/>
                    <a:pt x="987" y="113"/>
                  </a:cubicBezTo>
                  <a:close/>
                  <a:moveTo>
                    <a:pt x="1013" y="95"/>
                  </a:moveTo>
                  <a:cubicBezTo>
                    <a:pt x="1000" y="103"/>
                    <a:pt x="992" y="90"/>
                    <a:pt x="1003" y="85"/>
                  </a:cubicBezTo>
                  <a:cubicBezTo>
                    <a:pt x="1013" y="80"/>
                    <a:pt x="1025" y="87"/>
                    <a:pt x="1013" y="95"/>
                  </a:cubicBezTo>
                  <a:close/>
                  <a:moveTo>
                    <a:pt x="1031" y="79"/>
                  </a:moveTo>
                  <a:cubicBezTo>
                    <a:pt x="1030" y="76"/>
                    <a:pt x="1034" y="74"/>
                    <a:pt x="1032" y="72"/>
                  </a:cubicBezTo>
                  <a:cubicBezTo>
                    <a:pt x="1030" y="70"/>
                    <a:pt x="1028" y="64"/>
                    <a:pt x="1031" y="63"/>
                  </a:cubicBezTo>
                  <a:cubicBezTo>
                    <a:pt x="1035" y="62"/>
                    <a:pt x="1044" y="65"/>
                    <a:pt x="1046" y="75"/>
                  </a:cubicBezTo>
                  <a:cubicBezTo>
                    <a:pt x="1049" y="84"/>
                    <a:pt x="1033" y="84"/>
                    <a:pt x="1031" y="7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1" name="Freeform 667"/>
            <p:cNvSpPr>
              <a:spLocks/>
            </p:cNvSpPr>
            <p:nvPr/>
          </p:nvSpPr>
          <p:spPr bwMode="auto">
            <a:xfrm>
              <a:off x="3555" y="1599"/>
              <a:ext cx="36" cy="62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44"/>
                </a:cxn>
                <a:cxn ang="0">
                  <a:pos x="15" y="73"/>
                </a:cxn>
                <a:cxn ang="0">
                  <a:pos x="38" y="85"/>
                </a:cxn>
                <a:cxn ang="0">
                  <a:pos x="45" y="47"/>
                </a:cxn>
                <a:cxn ang="0">
                  <a:pos x="36" y="21"/>
                </a:cxn>
                <a:cxn ang="0">
                  <a:pos x="20" y="0"/>
                </a:cxn>
              </a:cxnLst>
              <a:rect l="0" t="0" r="r" b="b"/>
              <a:pathLst>
                <a:path w="51" h="88">
                  <a:moveTo>
                    <a:pt x="20" y="0"/>
                  </a:moveTo>
                  <a:cubicBezTo>
                    <a:pt x="20" y="0"/>
                    <a:pt x="1" y="19"/>
                    <a:pt x="0" y="44"/>
                  </a:cubicBezTo>
                  <a:cubicBezTo>
                    <a:pt x="0" y="44"/>
                    <a:pt x="9" y="65"/>
                    <a:pt x="15" y="73"/>
                  </a:cubicBezTo>
                  <a:cubicBezTo>
                    <a:pt x="20" y="81"/>
                    <a:pt x="32" y="88"/>
                    <a:pt x="38" y="85"/>
                  </a:cubicBezTo>
                  <a:cubicBezTo>
                    <a:pt x="45" y="83"/>
                    <a:pt x="51" y="55"/>
                    <a:pt x="45" y="47"/>
                  </a:cubicBezTo>
                  <a:cubicBezTo>
                    <a:pt x="39" y="40"/>
                    <a:pt x="34" y="33"/>
                    <a:pt x="36" y="21"/>
                  </a:cubicBezTo>
                  <a:cubicBezTo>
                    <a:pt x="38" y="9"/>
                    <a:pt x="20" y="0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2" name="Freeform 668"/>
            <p:cNvSpPr>
              <a:spLocks/>
            </p:cNvSpPr>
            <p:nvPr/>
          </p:nvSpPr>
          <p:spPr bwMode="auto">
            <a:xfrm>
              <a:off x="3568" y="1745"/>
              <a:ext cx="23" cy="27"/>
            </a:xfrm>
            <a:custGeom>
              <a:avLst/>
              <a:gdLst/>
              <a:ahLst/>
              <a:cxnLst>
                <a:cxn ang="0">
                  <a:pos x="23" y="10"/>
                </a:cxn>
                <a:cxn ang="0">
                  <a:pos x="0" y="20"/>
                </a:cxn>
                <a:cxn ang="0">
                  <a:pos x="30" y="39"/>
                </a:cxn>
                <a:cxn ang="0">
                  <a:pos x="23" y="10"/>
                </a:cxn>
              </a:cxnLst>
              <a:rect l="0" t="0" r="r" b="b"/>
              <a:pathLst>
                <a:path w="34" h="39">
                  <a:moveTo>
                    <a:pt x="23" y="10"/>
                  </a:moveTo>
                  <a:cubicBezTo>
                    <a:pt x="12" y="0"/>
                    <a:pt x="0" y="11"/>
                    <a:pt x="0" y="20"/>
                  </a:cubicBezTo>
                  <a:cubicBezTo>
                    <a:pt x="0" y="20"/>
                    <a:pt x="17" y="20"/>
                    <a:pt x="30" y="39"/>
                  </a:cubicBezTo>
                  <a:cubicBezTo>
                    <a:pt x="30" y="39"/>
                    <a:pt x="34" y="19"/>
                    <a:pt x="2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3" name="Freeform 669"/>
            <p:cNvSpPr>
              <a:spLocks/>
            </p:cNvSpPr>
            <p:nvPr/>
          </p:nvSpPr>
          <p:spPr bwMode="auto">
            <a:xfrm>
              <a:off x="3593" y="1722"/>
              <a:ext cx="24" cy="23"/>
            </a:xfrm>
            <a:custGeom>
              <a:avLst/>
              <a:gdLst/>
              <a:ahLst/>
              <a:cxnLst>
                <a:cxn ang="0">
                  <a:pos x="13" y="3"/>
                </a:cxn>
                <a:cxn ang="0">
                  <a:pos x="3" y="33"/>
                </a:cxn>
                <a:cxn ang="0">
                  <a:pos x="33" y="28"/>
                </a:cxn>
                <a:cxn ang="0">
                  <a:pos x="13" y="3"/>
                </a:cxn>
              </a:cxnLst>
              <a:rect l="0" t="0" r="r" b="b"/>
              <a:pathLst>
                <a:path w="35" h="33">
                  <a:moveTo>
                    <a:pt x="13" y="3"/>
                  </a:moveTo>
                  <a:cubicBezTo>
                    <a:pt x="0" y="7"/>
                    <a:pt x="3" y="33"/>
                    <a:pt x="3" y="33"/>
                  </a:cubicBezTo>
                  <a:cubicBezTo>
                    <a:pt x="9" y="15"/>
                    <a:pt x="33" y="28"/>
                    <a:pt x="33" y="28"/>
                  </a:cubicBezTo>
                  <a:cubicBezTo>
                    <a:pt x="35" y="13"/>
                    <a:pt x="26" y="0"/>
                    <a:pt x="1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4" name="Freeform 670"/>
            <p:cNvSpPr>
              <a:spLocks/>
            </p:cNvSpPr>
            <p:nvPr/>
          </p:nvSpPr>
          <p:spPr bwMode="auto">
            <a:xfrm>
              <a:off x="3619" y="1709"/>
              <a:ext cx="23" cy="16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3" y="22"/>
                </a:cxn>
                <a:cxn ang="0">
                  <a:pos x="33" y="23"/>
                </a:cxn>
                <a:cxn ang="0">
                  <a:pos x="15" y="1"/>
                </a:cxn>
              </a:cxnLst>
              <a:rect l="0" t="0" r="r" b="b"/>
              <a:pathLst>
                <a:path w="33" h="23">
                  <a:moveTo>
                    <a:pt x="15" y="1"/>
                  </a:moveTo>
                  <a:cubicBezTo>
                    <a:pt x="0" y="0"/>
                    <a:pt x="3" y="22"/>
                    <a:pt x="3" y="22"/>
                  </a:cubicBezTo>
                  <a:cubicBezTo>
                    <a:pt x="13" y="11"/>
                    <a:pt x="33" y="23"/>
                    <a:pt x="33" y="23"/>
                  </a:cubicBezTo>
                  <a:cubicBezTo>
                    <a:pt x="33" y="23"/>
                    <a:pt x="30" y="1"/>
                    <a:pt x="1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5" name="Freeform 671"/>
            <p:cNvSpPr>
              <a:spLocks/>
            </p:cNvSpPr>
            <p:nvPr/>
          </p:nvSpPr>
          <p:spPr bwMode="auto">
            <a:xfrm>
              <a:off x="3638" y="1681"/>
              <a:ext cx="18" cy="1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" y="21"/>
                </a:cxn>
                <a:cxn ang="0">
                  <a:pos x="26" y="21"/>
                </a:cxn>
                <a:cxn ang="0">
                  <a:pos x="12" y="0"/>
                </a:cxn>
              </a:cxnLst>
              <a:rect l="0" t="0" r="r" b="b"/>
              <a:pathLst>
                <a:path w="26" h="21">
                  <a:moveTo>
                    <a:pt x="12" y="0"/>
                  </a:moveTo>
                  <a:cubicBezTo>
                    <a:pt x="0" y="1"/>
                    <a:pt x="1" y="21"/>
                    <a:pt x="1" y="21"/>
                  </a:cubicBezTo>
                  <a:cubicBezTo>
                    <a:pt x="13" y="15"/>
                    <a:pt x="26" y="21"/>
                    <a:pt x="26" y="21"/>
                  </a:cubicBezTo>
                  <a:cubicBezTo>
                    <a:pt x="26" y="21"/>
                    <a:pt x="24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6" name="Freeform 672"/>
            <p:cNvSpPr>
              <a:spLocks/>
            </p:cNvSpPr>
            <p:nvPr/>
          </p:nvSpPr>
          <p:spPr bwMode="auto">
            <a:xfrm>
              <a:off x="3517" y="1697"/>
              <a:ext cx="21" cy="14"/>
            </a:xfrm>
            <a:custGeom>
              <a:avLst/>
              <a:gdLst/>
              <a:ahLst/>
              <a:cxnLst>
                <a:cxn ang="0">
                  <a:pos x="31" y="20"/>
                </a:cxn>
                <a:cxn ang="0">
                  <a:pos x="18" y="3"/>
                </a:cxn>
                <a:cxn ang="0">
                  <a:pos x="0" y="15"/>
                </a:cxn>
                <a:cxn ang="0">
                  <a:pos x="31" y="20"/>
                </a:cxn>
              </a:cxnLst>
              <a:rect l="0" t="0" r="r" b="b"/>
              <a:pathLst>
                <a:path w="31" h="20">
                  <a:moveTo>
                    <a:pt x="31" y="20"/>
                  </a:moveTo>
                  <a:cubicBezTo>
                    <a:pt x="31" y="20"/>
                    <a:pt x="29" y="6"/>
                    <a:pt x="18" y="3"/>
                  </a:cubicBezTo>
                  <a:cubicBezTo>
                    <a:pt x="4" y="0"/>
                    <a:pt x="0" y="15"/>
                    <a:pt x="0" y="15"/>
                  </a:cubicBezTo>
                  <a:cubicBezTo>
                    <a:pt x="18" y="3"/>
                    <a:pt x="31" y="20"/>
                    <a:pt x="31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7" name="Freeform 673"/>
            <p:cNvSpPr>
              <a:spLocks/>
            </p:cNvSpPr>
            <p:nvPr/>
          </p:nvSpPr>
          <p:spPr bwMode="auto">
            <a:xfrm>
              <a:off x="3545" y="1646"/>
              <a:ext cx="23" cy="47"/>
            </a:xfrm>
            <a:custGeom>
              <a:avLst/>
              <a:gdLst/>
              <a:ahLst/>
              <a:cxnLst>
                <a:cxn ang="0">
                  <a:pos x="2" y="28"/>
                </a:cxn>
                <a:cxn ang="0">
                  <a:pos x="4" y="67"/>
                </a:cxn>
                <a:cxn ang="0">
                  <a:pos x="31" y="64"/>
                </a:cxn>
                <a:cxn ang="0">
                  <a:pos x="31" y="29"/>
                </a:cxn>
                <a:cxn ang="0">
                  <a:pos x="14" y="1"/>
                </a:cxn>
                <a:cxn ang="0">
                  <a:pos x="2" y="28"/>
                </a:cxn>
              </a:cxnLst>
              <a:rect l="0" t="0" r="r" b="b"/>
              <a:pathLst>
                <a:path w="34" h="67">
                  <a:moveTo>
                    <a:pt x="2" y="28"/>
                  </a:moveTo>
                  <a:cubicBezTo>
                    <a:pt x="0" y="46"/>
                    <a:pt x="4" y="67"/>
                    <a:pt x="4" y="67"/>
                  </a:cubicBezTo>
                  <a:cubicBezTo>
                    <a:pt x="12" y="57"/>
                    <a:pt x="27" y="65"/>
                    <a:pt x="31" y="64"/>
                  </a:cubicBezTo>
                  <a:cubicBezTo>
                    <a:pt x="34" y="62"/>
                    <a:pt x="31" y="40"/>
                    <a:pt x="31" y="29"/>
                  </a:cubicBezTo>
                  <a:cubicBezTo>
                    <a:pt x="30" y="18"/>
                    <a:pt x="25" y="2"/>
                    <a:pt x="14" y="1"/>
                  </a:cubicBezTo>
                  <a:cubicBezTo>
                    <a:pt x="8" y="0"/>
                    <a:pt x="5" y="10"/>
                    <a:pt x="2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8" name="Freeform 674"/>
            <p:cNvSpPr>
              <a:spLocks/>
            </p:cNvSpPr>
            <p:nvPr/>
          </p:nvSpPr>
          <p:spPr bwMode="auto">
            <a:xfrm>
              <a:off x="3514" y="1665"/>
              <a:ext cx="32" cy="34"/>
            </a:xfrm>
            <a:custGeom>
              <a:avLst/>
              <a:gdLst/>
              <a:ahLst/>
              <a:cxnLst>
                <a:cxn ang="0">
                  <a:pos x="10" y="41"/>
                </a:cxn>
                <a:cxn ang="0">
                  <a:pos x="41" y="48"/>
                </a:cxn>
                <a:cxn ang="0">
                  <a:pos x="40" y="15"/>
                </a:cxn>
                <a:cxn ang="0">
                  <a:pos x="36" y="0"/>
                </a:cxn>
                <a:cxn ang="0">
                  <a:pos x="28" y="10"/>
                </a:cxn>
                <a:cxn ang="0">
                  <a:pos x="0" y="46"/>
                </a:cxn>
                <a:cxn ang="0">
                  <a:pos x="10" y="41"/>
                </a:cxn>
              </a:cxnLst>
              <a:rect l="0" t="0" r="r" b="b"/>
              <a:pathLst>
                <a:path w="46" h="48">
                  <a:moveTo>
                    <a:pt x="10" y="41"/>
                  </a:moveTo>
                  <a:cubicBezTo>
                    <a:pt x="15" y="35"/>
                    <a:pt x="31" y="33"/>
                    <a:pt x="41" y="48"/>
                  </a:cubicBezTo>
                  <a:cubicBezTo>
                    <a:pt x="41" y="48"/>
                    <a:pt x="46" y="23"/>
                    <a:pt x="40" y="15"/>
                  </a:cubicBezTo>
                  <a:cubicBezTo>
                    <a:pt x="37" y="11"/>
                    <a:pt x="35" y="8"/>
                    <a:pt x="36" y="0"/>
                  </a:cubicBezTo>
                  <a:cubicBezTo>
                    <a:pt x="36" y="0"/>
                    <a:pt x="34" y="10"/>
                    <a:pt x="28" y="10"/>
                  </a:cubicBezTo>
                  <a:cubicBezTo>
                    <a:pt x="23" y="10"/>
                    <a:pt x="8" y="10"/>
                    <a:pt x="0" y="46"/>
                  </a:cubicBezTo>
                  <a:cubicBezTo>
                    <a:pt x="0" y="46"/>
                    <a:pt x="5" y="47"/>
                    <a:pt x="10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9" name="Freeform 675"/>
            <p:cNvSpPr>
              <a:spLocks/>
            </p:cNvSpPr>
            <p:nvPr/>
          </p:nvSpPr>
          <p:spPr bwMode="auto">
            <a:xfrm>
              <a:off x="3568" y="1658"/>
              <a:ext cx="14" cy="33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0" y="0"/>
                </a:cxn>
                <a:cxn ang="0">
                  <a:pos x="10" y="47"/>
                </a:cxn>
                <a:cxn ang="0">
                  <a:pos x="15" y="10"/>
                </a:cxn>
                <a:cxn ang="0">
                  <a:pos x="8" y="10"/>
                </a:cxn>
              </a:cxnLst>
              <a:rect l="0" t="0" r="r" b="b"/>
              <a:pathLst>
                <a:path w="20" h="48">
                  <a:moveTo>
                    <a:pt x="8" y="10"/>
                  </a:moveTo>
                  <a:cubicBezTo>
                    <a:pt x="2" y="8"/>
                    <a:pt x="0" y="0"/>
                    <a:pt x="0" y="0"/>
                  </a:cubicBezTo>
                  <a:cubicBezTo>
                    <a:pt x="0" y="0"/>
                    <a:pt x="0" y="46"/>
                    <a:pt x="10" y="47"/>
                  </a:cubicBezTo>
                  <a:cubicBezTo>
                    <a:pt x="20" y="48"/>
                    <a:pt x="15" y="10"/>
                    <a:pt x="15" y="10"/>
                  </a:cubicBezTo>
                  <a:cubicBezTo>
                    <a:pt x="15" y="10"/>
                    <a:pt x="12" y="13"/>
                    <a:pt x="8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0" name="Freeform 676"/>
            <p:cNvSpPr>
              <a:spLocks/>
            </p:cNvSpPr>
            <p:nvPr/>
          </p:nvSpPr>
          <p:spPr bwMode="auto">
            <a:xfrm>
              <a:off x="3580" y="1663"/>
              <a:ext cx="19" cy="17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0" y="3"/>
                </a:cxn>
                <a:cxn ang="0">
                  <a:pos x="15" y="19"/>
                </a:cxn>
                <a:cxn ang="0">
                  <a:pos x="13" y="0"/>
                </a:cxn>
                <a:cxn ang="0">
                  <a:pos x="8" y="3"/>
                </a:cxn>
              </a:cxnLst>
              <a:rect l="0" t="0" r="r" b="b"/>
              <a:pathLst>
                <a:path w="27" h="24">
                  <a:moveTo>
                    <a:pt x="8" y="3"/>
                  </a:moveTo>
                  <a:cubicBezTo>
                    <a:pt x="3" y="4"/>
                    <a:pt x="0" y="3"/>
                    <a:pt x="0" y="3"/>
                  </a:cubicBezTo>
                  <a:cubicBezTo>
                    <a:pt x="0" y="3"/>
                    <a:pt x="4" y="24"/>
                    <a:pt x="15" y="19"/>
                  </a:cubicBezTo>
                  <a:cubicBezTo>
                    <a:pt x="27" y="15"/>
                    <a:pt x="13" y="0"/>
                    <a:pt x="13" y="0"/>
                  </a:cubicBezTo>
                  <a:cubicBezTo>
                    <a:pt x="13" y="0"/>
                    <a:pt x="12" y="2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1" name="Freeform 677"/>
            <p:cNvSpPr>
              <a:spLocks/>
            </p:cNvSpPr>
            <p:nvPr/>
          </p:nvSpPr>
          <p:spPr bwMode="auto">
            <a:xfrm>
              <a:off x="3590" y="1646"/>
              <a:ext cx="18" cy="22"/>
            </a:xfrm>
            <a:custGeom>
              <a:avLst/>
              <a:gdLst/>
              <a:ahLst/>
              <a:cxnLst>
                <a:cxn ang="0">
                  <a:pos x="8" y="31"/>
                </a:cxn>
                <a:cxn ang="0">
                  <a:pos x="26" y="18"/>
                </a:cxn>
                <a:cxn ang="0">
                  <a:pos x="8" y="0"/>
                </a:cxn>
                <a:cxn ang="0">
                  <a:pos x="8" y="31"/>
                </a:cxn>
              </a:cxnLst>
              <a:rect l="0" t="0" r="r" b="b"/>
              <a:pathLst>
                <a:path w="26" h="31">
                  <a:moveTo>
                    <a:pt x="8" y="31"/>
                  </a:moveTo>
                  <a:cubicBezTo>
                    <a:pt x="9" y="17"/>
                    <a:pt x="26" y="18"/>
                    <a:pt x="26" y="1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25"/>
                    <a:pt x="8" y="31"/>
                    <a:pt x="8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2" name="Freeform 678"/>
            <p:cNvSpPr>
              <a:spLocks/>
            </p:cNvSpPr>
            <p:nvPr/>
          </p:nvSpPr>
          <p:spPr bwMode="auto">
            <a:xfrm>
              <a:off x="3579" y="1609"/>
              <a:ext cx="44" cy="45"/>
            </a:xfrm>
            <a:custGeom>
              <a:avLst/>
              <a:gdLst/>
              <a:ahLst/>
              <a:cxnLst>
                <a:cxn ang="0">
                  <a:pos x="44" y="48"/>
                </a:cxn>
                <a:cxn ang="0">
                  <a:pos x="60" y="44"/>
                </a:cxn>
                <a:cxn ang="0">
                  <a:pos x="7" y="3"/>
                </a:cxn>
                <a:cxn ang="0">
                  <a:pos x="39" y="63"/>
                </a:cxn>
                <a:cxn ang="0">
                  <a:pos x="44" y="48"/>
                </a:cxn>
              </a:cxnLst>
              <a:rect l="0" t="0" r="r" b="b"/>
              <a:pathLst>
                <a:path w="63" h="64">
                  <a:moveTo>
                    <a:pt x="44" y="48"/>
                  </a:moveTo>
                  <a:cubicBezTo>
                    <a:pt x="48" y="46"/>
                    <a:pt x="59" y="48"/>
                    <a:pt x="60" y="44"/>
                  </a:cubicBezTo>
                  <a:cubicBezTo>
                    <a:pt x="63" y="37"/>
                    <a:pt x="10" y="0"/>
                    <a:pt x="7" y="3"/>
                  </a:cubicBezTo>
                  <a:cubicBezTo>
                    <a:pt x="0" y="10"/>
                    <a:pt x="37" y="64"/>
                    <a:pt x="39" y="63"/>
                  </a:cubicBezTo>
                  <a:cubicBezTo>
                    <a:pt x="42" y="62"/>
                    <a:pt x="41" y="51"/>
                    <a:pt x="44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3" name="Freeform 679"/>
            <p:cNvSpPr>
              <a:spLocks/>
            </p:cNvSpPr>
            <p:nvPr/>
          </p:nvSpPr>
          <p:spPr bwMode="auto">
            <a:xfrm>
              <a:off x="3540" y="1747"/>
              <a:ext cx="22" cy="9"/>
            </a:xfrm>
            <a:custGeom>
              <a:avLst/>
              <a:gdLst/>
              <a:ahLst/>
              <a:cxnLst>
                <a:cxn ang="0">
                  <a:pos x="24" y="1"/>
                </a:cxn>
                <a:cxn ang="0">
                  <a:pos x="10" y="4"/>
                </a:cxn>
                <a:cxn ang="0">
                  <a:pos x="0" y="11"/>
                </a:cxn>
                <a:cxn ang="0">
                  <a:pos x="19" y="10"/>
                </a:cxn>
                <a:cxn ang="0">
                  <a:pos x="32" y="13"/>
                </a:cxn>
                <a:cxn ang="0">
                  <a:pos x="24" y="1"/>
                </a:cxn>
              </a:cxnLst>
              <a:rect l="0" t="0" r="r" b="b"/>
              <a:pathLst>
                <a:path w="32" h="13">
                  <a:moveTo>
                    <a:pt x="24" y="1"/>
                  </a:moveTo>
                  <a:cubicBezTo>
                    <a:pt x="19" y="0"/>
                    <a:pt x="20" y="6"/>
                    <a:pt x="10" y="4"/>
                  </a:cubicBezTo>
                  <a:cubicBezTo>
                    <a:pt x="0" y="2"/>
                    <a:pt x="0" y="11"/>
                    <a:pt x="0" y="11"/>
                  </a:cubicBezTo>
                  <a:cubicBezTo>
                    <a:pt x="2" y="7"/>
                    <a:pt x="14" y="12"/>
                    <a:pt x="19" y="10"/>
                  </a:cubicBezTo>
                  <a:cubicBezTo>
                    <a:pt x="25" y="9"/>
                    <a:pt x="32" y="13"/>
                    <a:pt x="32" y="13"/>
                  </a:cubicBezTo>
                  <a:cubicBezTo>
                    <a:pt x="31" y="7"/>
                    <a:pt x="29" y="2"/>
                    <a:pt x="2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4" name="Freeform 680"/>
            <p:cNvSpPr>
              <a:spLocks/>
            </p:cNvSpPr>
            <p:nvPr/>
          </p:nvSpPr>
          <p:spPr bwMode="auto">
            <a:xfrm>
              <a:off x="3818" y="1539"/>
              <a:ext cx="15" cy="16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4" y="10"/>
                </a:cxn>
                <a:cxn ang="0">
                  <a:pos x="3" y="17"/>
                </a:cxn>
                <a:cxn ang="0">
                  <a:pos x="18" y="13"/>
                </a:cxn>
                <a:cxn ang="0">
                  <a:pos x="3" y="1"/>
                </a:cxn>
              </a:cxnLst>
              <a:rect l="0" t="0" r="r" b="b"/>
              <a:pathLst>
                <a:path w="21" h="22">
                  <a:moveTo>
                    <a:pt x="3" y="1"/>
                  </a:moveTo>
                  <a:cubicBezTo>
                    <a:pt x="0" y="2"/>
                    <a:pt x="2" y="8"/>
                    <a:pt x="4" y="10"/>
                  </a:cubicBezTo>
                  <a:cubicBezTo>
                    <a:pt x="6" y="12"/>
                    <a:pt x="2" y="14"/>
                    <a:pt x="3" y="17"/>
                  </a:cubicBezTo>
                  <a:cubicBezTo>
                    <a:pt x="5" y="22"/>
                    <a:pt x="21" y="22"/>
                    <a:pt x="18" y="13"/>
                  </a:cubicBezTo>
                  <a:cubicBezTo>
                    <a:pt x="16" y="3"/>
                    <a:pt x="7" y="0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5" name="Freeform 681"/>
            <p:cNvSpPr>
              <a:spLocks/>
            </p:cNvSpPr>
            <p:nvPr/>
          </p:nvSpPr>
          <p:spPr bwMode="auto">
            <a:xfrm>
              <a:off x="3793" y="1552"/>
              <a:ext cx="23" cy="16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21" y="15"/>
                </a:cxn>
                <a:cxn ang="0">
                  <a:pos x="11" y="5"/>
                </a:cxn>
              </a:cxnLst>
              <a:rect l="0" t="0" r="r" b="b"/>
              <a:pathLst>
                <a:path w="33" h="23">
                  <a:moveTo>
                    <a:pt x="11" y="5"/>
                  </a:moveTo>
                  <a:cubicBezTo>
                    <a:pt x="0" y="10"/>
                    <a:pt x="8" y="23"/>
                    <a:pt x="21" y="15"/>
                  </a:cubicBezTo>
                  <a:cubicBezTo>
                    <a:pt x="33" y="7"/>
                    <a:pt x="21" y="0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6" name="Freeform 682"/>
            <p:cNvSpPr>
              <a:spLocks/>
            </p:cNvSpPr>
            <p:nvPr/>
          </p:nvSpPr>
          <p:spPr bwMode="auto">
            <a:xfrm>
              <a:off x="3775" y="1562"/>
              <a:ext cx="23" cy="23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21" y="19"/>
                </a:cxn>
                <a:cxn ang="0">
                  <a:pos x="11" y="7"/>
                </a:cxn>
              </a:cxnLst>
              <a:rect l="0" t="0" r="r" b="b"/>
              <a:pathLst>
                <a:path w="33" h="33">
                  <a:moveTo>
                    <a:pt x="11" y="7"/>
                  </a:moveTo>
                  <a:cubicBezTo>
                    <a:pt x="0" y="14"/>
                    <a:pt x="6" y="33"/>
                    <a:pt x="21" y="19"/>
                  </a:cubicBezTo>
                  <a:cubicBezTo>
                    <a:pt x="33" y="9"/>
                    <a:pt x="21" y="0"/>
                    <a:pt x="1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7" name="Freeform 683"/>
            <p:cNvSpPr>
              <a:spLocks/>
            </p:cNvSpPr>
            <p:nvPr/>
          </p:nvSpPr>
          <p:spPr bwMode="auto">
            <a:xfrm>
              <a:off x="3755" y="1578"/>
              <a:ext cx="27" cy="2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21" y="17"/>
                </a:cxn>
                <a:cxn ang="0">
                  <a:pos x="11" y="5"/>
                </a:cxn>
              </a:cxnLst>
              <a:rect l="0" t="0" r="r" b="b"/>
              <a:pathLst>
                <a:path w="40" h="29">
                  <a:moveTo>
                    <a:pt x="11" y="5"/>
                  </a:moveTo>
                  <a:cubicBezTo>
                    <a:pt x="0" y="10"/>
                    <a:pt x="5" y="29"/>
                    <a:pt x="21" y="17"/>
                  </a:cubicBezTo>
                  <a:cubicBezTo>
                    <a:pt x="40" y="3"/>
                    <a:pt x="22" y="0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8" name="Freeform 684"/>
            <p:cNvSpPr>
              <a:spLocks/>
            </p:cNvSpPr>
            <p:nvPr/>
          </p:nvSpPr>
          <p:spPr bwMode="auto">
            <a:xfrm>
              <a:off x="3734" y="1593"/>
              <a:ext cx="28" cy="20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21" y="17"/>
                </a:cxn>
                <a:cxn ang="0">
                  <a:pos x="11" y="5"/>
                </a:cxn>
              </a:cxnLst>
              <a:rect l="0" t="0" r="r" b="b"/>
              <a:pathLst>
                <a:path w="40" h="29">
                  <a:moveTo>
                    <a:pt x="11" y="5"/>
                  </a:moveTo>
                  <a:cubicBezTo>
                    <a:pt x="0" y="10"/>
                    <a:pt x="5" y="29"/>
                    <a:pt x="21" y="17"/>
                  </a:cubicBezTo>
                  <a:cubicBezTo>
                    <a:pt x="40" y="3"/>
                    <a:pt x="22" y="0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9" name="Freeform 685"/>
            <p:cNvSpPr>
              <a:spLocks/>
            </p:cNvSpPr>
            <p:nvPr/>
          </p:nvSpPr>
          <p:spPr bwMode="auto">
            <a:xfrm>
              <a:off x="3715" y="1610"/>
              <a:ext cx="27" cy="21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21" y="17"/>
                </a:cxn>
                <a:cxn ang="0">
                  <a:pos x="10" y="5"/>
                </a:cxn>
              </a:cxnLst>
              <a:rect l="0" t="0" r="r" b="b"/>
              <a:pathLst>
                <a:path w="39" h="29">
                  <a:moveTo>
                    <a:pt x="10" y="5"/>
                  </a:moveTo>
                  <a:cubicBezTo>
                    <a:pt x="0" y="10"/>
                    <a:pt x="5" y="29"/>
                    <a:pt x="21" y="17"/>
                  </a:cubicBezTo>
                  <a:cubicBezTo>
                    <a:pt x="39" y="3"/>
                    <a:pt x="21" y="0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0" name="Freeform 686"/>
            <p:cNvSpPr>
              <a:spLocks/>
            </p:cNvSpPr>
            <p:nvPr/>
          </p:nvSpPr>
          <p:spPr bwMode="auto">
            <a:xfrm>
              <a:off x="3693" y="1627"/>
              <a:ext cx="27" cy="21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21" y="18"/>
                </a:cxn>
                <a:cxn ang="0">
                  <a:pos x="11" y="5"/>
                </a:cxn>
              </a:cxnLst>
              <a:rect l="0" t="0" r="r" b="b"/>
              <a:pathLst>
                <a:path w="39" h="30">
                  <a:moveTo>
                    <a:pt x="11" y="5"/>
                  </a:moveTo>
                  <a:cubicBezTo>
                    <a:pt x="0" y="10"/>
                    <a:pt x="5" y="30"/>
                    <a:pt x="21" y="18"/>
                  </a:cubicBezTo>
                  <a:cubicBezTo>
                    <a:pt x="39" y="4"/>
                    <a:pt x="21" y="0"/>
                    <a:pt x="1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1" name="Freeform 687"/>
            <p:cNvSpPr>
              <a:spLocks/>
            </p:cNvSpPr>
            <p:nvPr/>
          </p:nvSpPr>
          <p:spPr bwMode="auto">
            <a:xfrm>
              <a:off x="3667" y="1640"/>
              <a:ext cx="33" cy="2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23" y="19"/>
                </a:cxn>
                <a:cxn ang="0">
                  <a:pos x="12" y="5"/>
                </a:cxn>
              </a:cxnLst>
              <a:rect l="0" t="0" r="r" b="b"/>
              <a:pathLst>
                <a:path w="47" h="34">
                  <a:moveTo>
                    <a:pt x="12" y="5"/>
                  </a:moveTo>
                  <a:cubicBezTo>
                    <a:pt x="2" y="10"/>
                    <a:pt x="0" y="34"/>
                    <a:pt x="23" y="19"/>
                  </a:cubicBezTo>
                  <a:cubicBezTo>
                    <a:pt x="47" y="3"/>
                    <a:pt x="23" y="0"/>
                    <a:pt x="12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2" name="Freeform 688"/>
            <p:cNvSpPr>
              <a:spLocks/>
            </p:cNvSpPr>
            <p:nvPr/>
          </p:nvSpPr>
          <p:spPr bwMode="auto">
            <a:xfrm>
              <a:off x="3629" y="1500"/>
              <a:ext cx="176" cy="58"/>
            </a:xfrm>
            <a:custGeom>
              <a:avLst/>
              <a:gdLst/>
              <a:ahLst/>
              <a:cxnLst>
                <a:cxn ang="0">
                  <a:pos x="142" y="36"/>
                </a:cxn>
                <a:cxn ang="0">
                  <a:pos x="150" y="39"/>
                </a:cxn>
                <a:cxn ang="0">
                  <a:pos x="150" y="39"/>
                </a:cxn>
                <a:cxn ang="0">
                  <a:pos x="225" y="83"/>
                </a:cxn>
                <a:cxn ang="0">
                  <a:pos x="159" y="40"/>
                </a:cxn>
                <a:cxn ang="0">
                  <a:pos x="171" y="39"/>
                </a:cxn>
                <a:cxn ang="0">
                  <a:pos x="191" y="39"/>
                </a:cxn>
                <a:cxn ang="0">
                  <a:pos x="252" y="60"/>
                </a:cxn>
                <a:cxn ang="0">
                  <a:pos x="192" y="35"/>
                </a:cxn>
                <a:cxn ang="0">
                  <a:pos x="171" y="35"/>
                </a:cxn>
                <a:cxn ang="0">
                  <a:pos x="143" y="32"/>
                </a:cxn>
                <a:cxn ang="0">
                  <a:pos x="0" y="12"/>
                </a:cxn>
                <a:cxn ang="0">
                  <a:pos x="142" y="36"/>
                </a:cxn>
              </a:cxnLst>
              <a:rect l="0" t="0" r="r" b="b"/>
              <a:pathLst>
                <a:path w="252" h="83">
                  <a:moveTo>
                    <a:pt x="142" y="36"/>
                  </a:moveTo>
                  <a:cubicBezTo>
                    <a:pt x="144" y="37"/>
                    <a:pt x="147" y="38"/>
                    <a:pt x="150" y="39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80" y="57"/>
                    <a:pt x="225" y="83"/>
                    <a:pt x="225" y="83"/>
                  </a:cubicBezTo>
                  <a:cubicBezTo>
                    <a:pt x="225" y="83"/>
                    <a:pt x="188" y="57"/>
                    <a:pt x="159" y="40"/>
                  </a:cubicBezTo>
                  <a:cubicBezTo>
                    <a:pt x="163" y="40"/>
                    <a:pt x="167" y="40"/>
                    <a:pt x="171" y="39"/>
                  </a:cubicBezTo>
                  <a:cubicBezTo>
                    <a:pt x="177" y="39"/>
                    <a:pt x="184" y="39"/>
                    <a:pt x="191" y="39"/>
                  </a:cubicBezTo>
                  <a:cubicBezTo>
                    <a:pt x="212" y="40"/>
                    <a:pt x="252" y="60"/>
                    <a:pt x="252" y="60"/>
                  </a:cubicBezTo>
                  <a:cubicBezTo>
                    <a:pt x="251" y="60"/>
                    <a:pt x="213" y="37"/>
                    <a:pt x="192" y="35"/>
                  </a:cubicBezTo>
                  <a:cubicBezTo>
                    <a:pt x="184" y="35"/>
                    <a:pt x="177" y="35"/>
                    <a:pt x="171" y="35"/>
                  </a:cubicBezTo>
                  <a:cubicBezTo>
                    <a:pt x="160" y="36"/>
                    <a:pt x="151" y="36"/>
                    <a:pt x="143" y="32"/>
                  </a:cubicBezTo>
                  <a:cubicBezTo>
                    <a:pt x="126" y="24"/>
                    <a:pt x="66" y="0"/>
                    <a:pt x="0" y="12"/>
                  </a:cubicBezTo>
                  <a:cubicBezTo>
                    <a:pt x="65" y="0"/>
                    <a:pt x="125" y="28"/>
                    <a:pt x="142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3" name="Freeform 689"/>
            <p:cNvSpPr>
              <a:spLocks/>
            </p:cNvSpPr>
            <p:nvPr/>
          </p:nvSpPr>
          <p:spPr bwMode="auto">
            <a:xfrm>
              <a:off x="3548" y="1514"/>
              <a:ext cx="222" cy="117"/>
            </a:xfrm>
            <a:custGeom>
              <a:avLst/>
              <a:gdLst/>
              <a:ahLst/>
              <a:cxnLst>
                <a:cxn ang="0">
                  <a:pos x="191" y="167"/>
                </a:cxn>
                <a:cxn ang="0">
                  <a:pos x="167" y="140"/>
                </a:cxn>
                <a:cxn ang="0">
                  <a:pos x="143" y="117"/>
                </a:cxn>
                <a:cxn ang="0">
                  <a:pos x="124" y="90"/>
                </a:cxn>
                <a:cxn ang="0">
                  <a:pos x="100" y="58"/>
                </a:cxn>
                <a:cxn ang="0">
                  <a:pos x="134" y="60"/>
                </a:cxn>
                <a:cxn ang="0">
                  <a:pos x="139" y="60"/>
                </a:cxn>
                <a:cxn ang="0">
                  <a:pos x="138" y="60"/>
                </a:cxn>
                <a:cxn ang="0">
                  <a:pos x="218" y="145"/>
                </a:cxn>
                <a:cxn ang="0">
                  <a:pos x="144" y="60"/>
                </a:cxn>
                <a:cxn ang="0">
                  <a:pos x="147" y="60"/>
                </a:cxn>
                <a:cxn ang="0">
                  <a:pos x="178" y="56"/>
                </a:cxn>
                <a:cxn ang="0">
                  <a:pos x="253" y="121"/>
                </a:cxn>
                <a:cxn ang="0">
                  <a:pos x="184" y="55"/>
                </a:cxn>
                <a:cxn ang="0">
                  <a:pos x="186" y="55"/>
                </a:cxn>
                <a:cxn ang="0">
                  <a:pos x="212" y="51"/>
                </a:cxn>
                <a:cxn ang="0">
                  <a:pos x="223" y="50"/>
                </a:cxn>
                <a:cxn ang="0">
                  <a:pos x="223" y="50"/>
                </a:cxn>
                <a:cxn ang="0">
                  <a:pos x="287" y="103"/>
                </a:cxn>
                <a:cxn ang="0">
                  <a:pos x="228" y="48"/>
                </a:cxn>
                <a:cxn ang="0">
                  <a:pos x="244" y="35"/>
                </a:cxn>
                <a:cxn ang="0">
                  <a:pos x="318" y="84"/>
                </a:cxn>
                <a:cxn ang="0">
                  <a:pos x="244" y="31"/>
                </a:cxn>
                <a:cxn ang="0">
                  <a:pos x="198" y="15"/>
                </a:cxn>
                <a:cxn ang="0">
                  <a:pos x="94" y="12"/>
                </a:cxn>
                <a:cxn ang="0">
                  <a:pos x="240" y="34"/>
                </a:cxn>
                <a:cxn ang="0">
                  <a:pos x="212" y="47"/>
                </a:cxn>
                <a:cxn ang="0">
                  <a:pos x="186" y="51"/>
                </a:cxn>
                <a:cxn ang="0">
                  <a:pos x="147" y="56"/>
                </a:cxn>
                <a:cxn ang="0">
                  <a:pos x="30" y="42"/>
                </a:cxn>
                <a:cxn ang="0">
                  <a:pos x="0" y="39"/>
                </a:cxn>
                <a:cxn ang="0">
                  <a:pos x="29" y="46"/>
                </a:cxn>
                <a:cxn ang="0">
                  <a:pos x="91" y="57"/>
                </a:cxn>
                <a:cxn ang="0">
                  <a:pos x="120" y="92"/>
                </a:cxn>
                <a:cxn ang="0">
                  <a:pos x="140" y="120"/>
                </a:cxn>
                <a:cxn ang="0">
                  <a:pos x="164" y="143"/>
                </a:cxn>
                <a:cxn ang="0">
                  <a:pos x="191" y="167"/>
                </a:cxn>
              </a:cxnLst>
              <a:rect l="0" t="0" r="r" b="b"/>
              <a:pathLst>
                <a:path w="318" h="167">
                  <a:moveTo>
                    <a:pt x="191" y="167"/>
                  </a:moveTo>
                  <a:cubicBezTo>
                    <a:pt x="188" y="163"/>
                    <a:pt x="180" y="152"/>
                    <a:pt x="167" y="140"/>
                  </a:cubicBezTo>
                  <a:cubicBezTo>
                    <a:pt x="159" y="133"/>
                    <a:pt x="150" y="124"/>
                    <a:pt x="143" y="117"/>
                  </a:cubicBezTo>
                  <a:cubicBezTo>
                    <a:pt x="135" y="109"/>
                    <a:pt x="130" y="99"/>
                    <a:pt x="124" y="90"/>
                  </a:cubicBezTo>
                  <a:cubicBezTo>
                    <a:pt x="117" y="78"/>
                    <a:pt x="110" y="66"/>
                    <a:pt x="100" y="58"/>
                  </a:cubicBezTo>
                  <a:cubicBezTo>
                    <a:pt x="112" y="59"/>
                    <a:pt x="124" y="60"/>
                    <a:pt x="134" y="60"/>
                  </a:cubicBezTo>
                  <a:cubicBezTo>
                    <a:pt x="136" y="60"/>
                    <a:pt x="137" y="60"/>
                    <a:pt x="139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1"/>
                    <a:pt x="194" y="114"/>
                    <a:pt x="218" y="145"/>
                  </a:cubicBezTo>
                  <a:cubicBezTo>
                    <a:pt x="197" y="118"/>
                    <a:pt x="154" y="71"/>
                    <a:pt x="144" y="60"/>
                  </a:cubicBezTo>
                  <a:cubicBezTo>
                    <a:pt x="145" y="60"/>
                    <a:pt x="146" y="60"/>
                    <a:pt x="147" y="60"/>
                  </a:cubicBezTo>
                  <a:cubicBezTo>
                    <a:pt x="162" y="58"/>
                    <a:pt x="171" y="57"/>
                    <a:pt x="178" y="56"/>
                  </a:cubicBezTo>
                  <a:cubicBezTo>
                    <a:pt x="181" y="58"/>
                    <a:pt x="223" y="90"/>
                    <a:pt x="253" y="121"/>
                  </a:cubicBezTo>
                  <a:cubicBezTo>
                    <a:pt x="227" y="94"/>
                    <a:pt x="194" y="63"/>
                    <a:pt x="184" y="55"/>
                  </a:cubicBezTo>
                  <a:cubicBezTo>
                    <a:pt x="185" y="55"/>
                    <a:pt x="185" y="55"/>
                    <a:pt x="186" y="55"/>
                  </a:cubicBezTo>
                  <a:cubicBezTo>
                    <a:pt x="194" y="53"/>
                    <a:pt x="201" y="52"/>
                    <a:pt x="212" y="51"/>
                  </a:cubicBezTo>
                  <a:cubicBezTo>
                    <a:pt x="216" y="51"/>
                    <a:pt x="220" y="51"/>
                    <a:pt x="223" y="50"/>
                  </a:cubicBezTo>
                  <a:cubicBezTo>
                    <a:pt x="223" y="50"/>
                    <a:pt x="223" y="50"/>
                    <a:pt x="223" y="50"/>
                  </a:cubicBezTo>
                  <a:cubicBezTo>
                    <a:pt x="223" y="50"/>
                    <a:pt x="259" y="70"/>
                    <a:pt x="287" y="103"/>
                  </a:cubicBezTo>
                  <a:cubicBezTo>
                    <a:pt x="263" y="75"/>
                    <a:pt x="237" y="54"/>
                    <a:pt x="228" y="48"/>
                  </a:cubicBezTo>
                  <a:cubicBezTo>
                    <a:pt x="237" y="44"/>
                    <a:pt x="242" y="38"/>
                    <a:pt x="244" y="35"/>
                  </a:cubicBezTo>
                  <a:cubicBezTo>
                    <a:pt x="273" y="51"/>
                    <a:pt x="317" y="83"/>
                    <a:pt x="318" y="84"/>
                  </a:cubicBezTo>
                  <a:cubicBezTo>
                    <a:pt x="317" y="83"/>
                    <a:pt x="274" y="47"/>
                    <a:pt x="244" y="31"/>
                  </a:cubicBezTo>
                  <a:cubicBezTo>
                    <a:pt x="244" y="31"/>
                    <a:pt x="226" y="22"/>
                    <a:pt x="198" y="15"/>
                  </a:cubicBezTo>
                  <a:cubicBezTo>
                    <a:pt x="173" y="9"/>
                    <a:pt x="135" y="5"/>
                    <a:pt x="94" y="12"/>
                  </a:cubicBezTo>
                  <a:cubicBezTo>
                    <a:pt x="164" y="0"/>
                    <a:pt x="229" y="28"/>
                    <a:pt x="240" y="34"/>
                  </a:cubicBezTo>
                  <a:cubicBezTo>
                    <a:pt x="238" y="37"/>
                    <a:pt x="230" y="46"/>
                    <a:pt x="212" y="47"/>
                  </a:cubicBezTo>
                  <a:cubicBezTo>
                    <a:pt x="200" y="48"/>
                    <a:pt x="193" y="49"/>
                    <a:pt x="186" y="51"/>
                  </a:cubicBezTo>
                  <a:cubicBezTo>
                    <a:pt x="177" y="52"/>
                    <a:pt x="167" y="54"/>
                    <a:pt x="147" y="56"/>
                  </a:cubicBezTo>
                  <a:cubicBezTo>
                    <a:pt x="115" y="58"/>
                    <a:pt x="74" y="50"/>
                    <a:pt x="30" y="42"/>
                  </a:cubicBezTo>
                  <a:cubicBezTo>
                    <a:pt x="21" y="41"/>
                    <a:pt x="10" y="41"/>
                    <a:pt x="0" y="39"/>
                  </a:cubicBezTo>
                  <a:cubicBezTo>
                    <a:pt x="10" y="41"/>
                    <a:pt x="20" y="45"/>
                    <a:pt x="29" y="46"/>
                  </a:cubicBezTo>
                  <a:cubicBezTo>
                    <a:pt x="51" y="50"/>
                    <a:pt x="71" y="54"/>
                    <a:pt x="91" y="57"/>
                  </a:cubicBezTo>
                  <a:cubicBezTo>
                    <a:pt x="104" y="63"/>
                    <a:pt x="112" y="77"/>
                    <a:pt x="120" y="92"/>
                  </a:cubicBezTo>
                  <a:cubicBezTo>
                    <a:pt x="126" y="101"/>
                    <a:pt x="132" y="112"/>
                    <a:pt x="140" y="120"/>
                  </a:cubicBezTo>
                  <a:cubicBezTo>
                    <a:pt x="147" y="127"/>
                    <a:pt x="156" y="136"/>
                    <a:pt x="164" y="143"/>
                  </a:cubicBezTo>
                  <a:cubicBezTo>
                    <a:pt x="176" y="154"/>
                    <a:pt x="188" y="164"/>
                    <a:pt x="191" y="16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4" name="Freeform 690"/>
            <p:cNvSpPr>
              <a:spLocks/>
            </p:cNvSpPr>
            <p:nvPr/>
          </p:nvSpPr>
          <p:spPr bwMode="auto">
            <a:xfrm>
              <a:off x="3575" y="1571"/>
              <a:ext cx="88" cy="71"/>
            </a:xfrm>
            <a:custGeom>
              <a:avLst/>
              <a:gdLst/>
              <a:ahLst/>
              <a:cxnLst>
                <a:cxn ang="0">
                  <a:pos x="54" y="40"/>
                </a:cxn>
                <a:cxn ang="0">
                  <a:pos x="0" y="0"/>
                </a:cxn>
                <a:cxn ang="0">
                  <a:pos x="50" y="43"/>
                </a:cxn>
                <a:cxn ang="0">
                  <a:pos x="127" y="103"/>
                </a:cxn>
                <a:cxn ang="0">
                  <a:pos x="54" y="40"/>
                </a:cxn>
              </a:cxnLst>
              <a:rect l="0" t="0" r="r" b="b"/>
              <a:pathLst>
                <a:path w="127" h="103">
                  <a:moveTo>
                    <a:pt x="54" y="40"/>
                  </a:moveTo>
                  <a:cubicBezTo>
                    <a:pt x="35" y="16"/>
                    <a:pt x="2" y="1"/>
                    <a:pt x="0" y="0"/>
                  </a:cubicBezTo>
                  <a:cubicBezTo>
                    <a:pt x="1" y="0"/>
                    <a:pt x="32" y="19"/>
                    <a:pt x="50" y="43"/>
                  </a:cubicBezTo>
                  <a:cubicBezTo>
                    <a:pt x="69" y="66"/>
                    <a:pt x="110" y="98"/>
                    <a:pt x="127" y="103"/>
                  </a:cubicBezTo>
                  <a:cubicBezTo>
                    <a:pt x="112" y="99"/>
                    <a:pt x="72" y="64"/>
                    <a:pt x="54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5" name="Freeform 691"/>
            <p:cNvSpPr>
              <a:spLocks/>
            </p:cNvSpPr>
            <p:nvPr/>
          </p:nvSpPr>
          <p:spPr bwMode="auto">
            <a:xfrm>
              <a:off x="3612" y="1561"/>
              <a:ext cx="44" cy="70"/>
            </a:xfrm>
            <a:custGeom>
              <a:avLst/>
              <a:gdLst/>
              <a:ahLst/>
              <a:cxnLst>
                <a:cxn ang="0">
                  <a:pos x="37" y="90"/>
                </a:cxn>
                <a:cxn ang="0">
                  <a:pos x="48" y="78"/>
                </a:cxn>
                <a:cxn ang="0">
                  <a:pos x="63" y="72"/>
                </a:cxn>
                <a:cxn ang="0">
                  <a:pos x="42" y="50"/>
                </a:cxn>
                <a:cxn ang="0">
                  <a:pos x="23" y="29"/>
                </a:cxn>
                <a:cxn ang="0">
                  <a:pos x="3" y="27"/>
                </a:cxn>
                <a:cxn ang="0">
                  <a:pos x="37" y="90"/>
                </a:cxn>
              </a:cxnLst>
              <a:rect l="0" t="0" r="r" b="b"/>
              <a:pathLst>
                <a:path w="64" h="100">
                  <a:moveTo>
                    <a:pt x="37" y="90"/>
                  </a:moveTo>
                  <a:cubicBezTo>
                    <a:pt x="48" y="100"/>
                    <a:pt x="42" y="81"/>
                    <a:pt x="48" y="78"/>
                  </a:cubicBezTo>
                  <a:cubicBezTo>
                    <a:pt x="50" y="76"/>
                    <a:pt x="64" y="76"/>
                    <a:pt x="63" y="72"/>
                  </a:cubicBezTo>
                  <a:cubicBezTo>
                    <a:pt x="60" y="64"/>
                    <a:pt x="48" y="56"/>
                    <a:pt x="42" y="50"/>
                  </a:cubicBezTo>
                  <a:cubicBezTo>
                    <a:pt x="35" y="44"/>
                    <a:pt x="29" y="36"/>
                    <a:pt x="23" y="29"/>
                  </a:cubicBezTo>
                  <a:cubicBezTo>
                    <a:pt x="15" y="17"/>
                    <a:pt x="0" y="0"/>
                    <a:pt x="3" y="27"/>
                  </a:cubicBezTo>
                  <a:cubicBezTo>
                    <a:pt x="5" y="52"/>
                    <a:pt x="20" y="74"/>
                    <a:pt x="37" y="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6" name="Freeform 692"/>
            <p:cNvSpPr>
              <a:spLocks/>
            </p:cNvSpPr>
            <p:nvPr/>
          </p:nvSpPr>
          <p:spPr bwMode="auto">
            <a:xfrm>
              <a:off x="3635" y="1562"/>
              <a:ext cx="46" cy="49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22" y="45"/>
                </a:cxn>
                <a:cxn ang="0">
                  <a:pos x="41" y="65"/>
                </a:cxn>
                <a:cxn ang="0">
                  <a:pos x="49" y="57"/>
                </a:cxn>
                <a:cxn ang="0">
                  <a:pos x="62" y="52"/>
                </a:cxn>
                <a:cxn ang="0">
                  <a:pos x="50" y="36"/>
                </a:cxn>
                <a:cxn ang="0">
                  <a:pos x="11" y="3"/>
                </a:cxn>
              </a:cxnLst>
              <a:rect l="0" t="0" r="r" b="b"/>
              <a:pathLst>
                <a:path w="67" h="70">
                  <a:moveTo>
                    <a:pt x="11" y="3"/>
                  </a:moveTo>
                  <a:cubicBezTo>
                    <a:pt x="0" y="11"/>
                    <a:pt x="17" y="39"/>
                    <a:pt x="22" y="45"/>
                  </a:cubicBezTo>
                  <a:cubicBezTo>
                    <a:pt x="28" y="52"/>
                    <a:pt x="34" y="59"/>
                    <a:pt x="41" y="65"/>
                  </a:cubicBezTo>
                  <a:cubicBezTo>
                    <a:pt x="48" y="70"/>
                    <a:pt x="47" y="62"/>
                    <a:pt x="49" y="57"/>
                  </a:cubicBezTo>
                  <a:cubicBezTo>
                    <a:pt x="50" y="52"/>
                    <a:pt x="58" y="54"/>
                    <a:pt x="62" y="52"/>
                  </a:cubicBezTo>
                  <a:cubicBezTo>
                    <a:pt x="67" y="49"/>
                    <a:pt x="52" y="37"/>
                    <a:pt x="50" y="36"/>
                  </a:cubicBezTo>
                  <a:cubicBezTo>
                    <a:pt x="45" y="32"/>
                    <a:pt x="17" y="0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7" name="Freeform 693"/>
            <p:cNvSpPr>
              <a:spLocks/>
            </p:cNvSpPr>
            <p:nvPr/>
          </p:nvSpPr>
          <p:spPr bwMode="auto">
            <a:xfrm>
              <a:off x="3662" y="1557"/>
              <a:ext cx="39" cy="40"/>
            </a:xfrm>
            <a:custGeom>
              <a:avLst/>
              <a:gdLst/>
              <a:ahLst/>
              <a:cxnLst>
                <a:cxn ang="0">
                  <a:pos x="43" y="27"/>
                </a:cxn>
                <a:cxn ang="0">
                  <a:pos x="10" y="3"/>
                </a:cxn>
                <a:cxn ang="0">
                  <a:pos x="23" y="42"/>
                </a:cxn>
                <a:cxn ang="0">
                  <a:pos x="38" y="56"/>
                </a:cxn>
                <a:cxn ang="0">
                  <a:pos x="44" y="47"/>
                </a:cxn>
                <a:cxn ang="0">
                  <a:pos x="53" y="43"/>
                </a:cxn>
                <a:cxn ang="0">
                  <a:pos x="43" y="27"/>
                </a:cxn>
              </a:cxnLst>
              <a:rect l="0" t="0" r="r" b="b"/>
              <a:pathLst>
                <a:path w="56" h="58">
                  <a:moveTo>
                    <a:pt x="43" y="27"/>
                  </a:moveTo>
                  <a:cubicBezTo>
                    <a:pt x="37" y="23"/>
                    <a:pt x="16" y="0"/>
                    <a:pt x="10" y="3"/>
                  </a:cubicBezTo>
                  <a:cubicBezTo>
                    <a:pt x="0" y="10"/>
                    <a:pt x="18" y="37"/>
                    <a:pt x="23" y="42"/>
                  </a:cubicBezTo>
                  <a:cubicBezTo>
                    <a:pt x="27" y="47"/>
                    <a:pt x="32" y="53"/>
                    <a:pt x="38" y="56"/>
                  </a:cubicBezTo>
                  <a:cubicBezTo>
                    <a:pt x="43" y="58"/>
                    <a:pt x="41" y="49"/>
                    <a:pt x="44" y="47"/>
                  </a:cubicBezTo>
                  <a:cubicBezTo>
                    <a:pt x="45" y="46"/>
                    <a:pt x="54" y="46"/>
                    <a:pt x="53" y="43"/>
                  </a:cubicBezTo>
                  <a:cubicBezTo>
                    <a:pt x="56" y="37"/>
                    <a:pt x="46" y="30"/>
                    <a:pt x="43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8" name="Freeform 694"/>
            <p:cNvSpPr>
              <a:spLocks/>
            </p:cNvSpPr>
            <p:nvPr/>
          </p:nvSpPr>
          <p:spPr bwMode="auto">
            <a:xfrm>
              <a:off x="3692" y="1552"/>
              <a:ext cx="32" cy="29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6" y="30"/>
                </a:cxn>
                <a:cxn ang="0">
                  <a:pos x="27" y="40"/>
                </a:cxn>
                <a:cxn ang="0">
                  <a:pos x="33" y="34"/>
                </a:cxn>
                <a:cxn ang="0">
                  <a:pos x="37" y="21"/>
                </a:cxn>
                <a:cxn ang="0">
                  <a:pos x="7" y="3"/>
                </a:cxn>
              </a:cxnLst>
              <a:rect l="0" t="0" r="r" b="b"/>
              <a:pathLst>
                <a:path w="46" h="41">
                  <a:moveTo>
                    <a:pt x="7" y="3"/>
                  </a:moveTo>
                  <a:cubicBezTo>
                    <a:pt x="0" y="7"/>
                    <a:pt x="13" y="26"/>
                    <a:pt x="16" y="30"/>
                  </a:cubicBezTo>
                  <a:cubicBezTo>
                    <a:pt x="19" y="33"/>
                    <a:pt x="23" y="38"/>
                    <a:pt x="27" y="40"/>
                  </a:cubicBezTo>
                  <a:cubicBezTo>
                    <a:pt x="32" y="41"/>
                    <a:pt x="31" y="36"/>
                    <a:pt x="33" y="34"/>
                  </a:cubicBezTo>
                  <a:cubicBezTo>
                    <a:pt x="38" y="30"/>
                    <a:pt x="46" y="28"/>
                    <a:pt x="37" y="21"/>
                  </a:cubicBezTo>
                  <a:cubicBezTo>
                    <a:pt x="33" y="18"/>
                    <a:pt x="13" y="0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9" name="Freeform 695"/>
            <p:cNvSpPr>
              <a:spLocks/>
            </p:cNvSpPr>
            <p:nvPr/>
          </p:nvSpPr>
          <p:spPr bwMode="auto">
            <a:xfrm>
              <a:off x="3728" y="1530"/>
              <a:ext cx="36" cy="25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1" y="28"/>
                </a:cxn>
                <a:cxn ang="0">
                  <a:pos x="36" y="35"/>
                </a:cxn>
                <a:cxn ang="0">
                  <a:pos x="40" y="29"/>
                </a:cxn>
                <a:cxn ang="0">
                  <a:pos x="41" y="17"/>
                </a:cxn>
                <a:cxn ang="0">
                  <a:pos x="3" y="5"/>
                </a:cxn>
              </a:cxnLst>
              <a:rect l="0" t="0" r="r" b="b"/>
              <a:pathLst>
                <a:path w="52" h="35">
                  <a:moveTo>
                    <a:pt x="3" y="5"/>
                  </a:moveTo>
                  <a:cubicBezTo>
                    <a:pt x="0" y="9"/>
                    <a:pt x="18" y="26"/>
                    <a:pt x="21" y="28"/>
                  </a:cubicBezTo>
                  <a:cubicBezTo>
                    <a:pt x="25" y="31"/>
                    <a:pt x="31" y="35"/>
                    <a:pt x="36" y="35"/>
                  </a:cubicBezTo>
                  <a:cubicBezTo>
                    <a:pt x="41" y="35"/>
                    <a:pt x="38" y="30"/>
                    <a:pt x="40" y="29"/>
                  </a:cubicBezTo>
                  <a:cubicBezTo>
                    <a:pt x="46" y="25"/>
                    <a:pt x="52" y="21"/>
                    <a:pt x="41" y="17"/>
                  </a:cubicBezTo>
                  <a:cubicBezTo>
                    <a:pt x="36" y="16"/>
                    <a:pt x="8" y="0"/>
                    <a:pt x="3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0" name="Freeform 696"/>
            <p:cNvSpPr>
              <a:spLocks/>
            </p:cNvSpPr>
            <p:nvPr/>
          </p:nvSpPr>
          <p:spPr bwMode="auto">
            <a:xfrm>
              <a:off x="3722" y="1548"/>
              <a:ext cx="22" cy="2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9" y="21"/>
                </a:cxn>
                <a:cxn ang="0">
                  <a:pos x="21" y="19"/>
                </a:cxn>
                <a:cxn ang="0">
                  <a:pos x="29" y="16"/>
                </a:cxn>
                <a:cxn ang="0">
                  <a:pos x="0" y="5"/>
                </a:cxn>
              </a:cxnLst>
              <a:rect l="0" t="0" r="r" b="b"/>
              <a:pathLst>
                <a:path w="31" h="29">
                  <a:moveTo>
                    <a:pt x="0" y="5"/>
                  </a:moveTo>
                  <a:cubicBezTo>
                    <a:pt x="0" y="10"/>
                    <a:pt x="6" y="17"/>
                    <a:pt x="9" y="21"/>
                  </a:cubicBezTo>
                  <a:cubicBezTo>
                    <a:pt x="16" y="29"/>
                    <a:pt x="15" y="23"/>
                    <a:pt x="21" y="19"/>
                  </a:cubicBezTo>
                  <a:cubicBezTo>
                    <a:pt x="24" y="19"/>
                    <a:pt x="27" y="18"/>
                    <a:pt x="29" y="16"/>
                  </a:cubicBezTo>
                  <a:cubicBezTo>
                    <a:pt x="31" y="10"/>
                    <a:pt x="0" y="0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1" name="Freeform 697"/>
            <p:cNvSpPr>
              <a:spLocks/>
            </p:cNvSpPr>
            <p:nvPr/>
          </p:nvSpPr>
          <p:spPr bwMode="auto">
            <a:xfrm>
              <a:off x="3598" y="1603"/>
              <a:ext cx="43" cy="35"/>
            </a:xfrm>
            <a:custGeom>
              <a:avLst/>
              <a:gdLst/>
              <a:ahLst/>
              <a:cxnLst>
                <a:cxn ang="0">
                  <a:pos x="52" y="41"/>
                </a:cxn>
                <a:cxn ang="0">
                  <a:pos x="7" y="3"/>
                </a:cxn>
                <a:cxn ang="0">
                  <a:pos x="52" y="41"/>
                </a:cxn>
              </a:cxnLst>
              <a:rect l="0" t="0" r="r" b="b"/>
              <a:pathLst>
                <a:path w="61" h="50">
                  <a:moveTo>
                    <a:pt x="52" y="41"/>
                  </a:moveTo>
                  <a:cubicBezTo>
                    <a:pt x="61" y="34"/>
                    <a:pt x="14" y="0"/>
                    <a:pt x="7" y="3"/>
                  </a:cubicBezTo>
                  <a:cubicBezTo>
                    <a:pt x="0" y="5"/>
                    <a:pt x="41" y="50"/>
                    <a:pt x="52" y="4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2" name="Freeform 698"/>
            <p:cNvSpPr>
              <a:spLocks/>
            </p:cNvSpPr>
            <p:nvPr/>
          </p:nvSpPr>
          <p:spPr bwMode="auto">
            <a:xfrm>
              <a:off x="3577" y="1592"/>
              <a:ext cx="47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" y="22"/>
                </a:cxn>
                <a:cxn ang="0">
                  <a:pos x="67" y="64"/>
                </a:cxn>
                <a:cxn ang="0">
                  <a:pos x="0" y="0"/>
                </a:cxn>
              </a:cxnLst>
              <a:rect l="0" t="0" r="r" b="b"/>
              <a:pathLst>
                <a:path w="67" h="64">
                  <a:moveTo>
                    <a:pt x="0" y="0"/>
                  </a:moveTo>
                  <a:cubicBezTo>
                    <a:pt x="0" y="0"/>
                    <a:pt x="2" y="15"/>
                    <a:pt x="11" y="22"/>
                  </a:cubicBezTo>
                  <a:cubicBezTo>
                    <a:pt x="20" y="28"/>
                    <a:pt x="43" y="42"/>
                    <a:pt x="67" y="64"/>
                  </a:cubicBezTo>
                  <a:cubicBezTo>
                    <a:pt x="67" y="64"/>
                    <a:pt x="34" y="17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3" name="Freeform 699"/>
            <p:cNvSpPr>
              <a:spLocks/>
            </p:cNvSpPr>
            <p:nvPr/>
          </p:nvSpPr>
          <p:spPr bwMode="auto">
            <a:xfrm>
              <a:off x="3722" y="1504"/>
              <a:ext cx="35" cy="20"/>
            </a:xfrm>
            <a:custGeom>
              <a:avLst/>
              <a:gdLst/>
              <a:ahLst/>
              <a:cxnLst>
                <a:cxn ang="0">
                  <a:pos x="9" y="15"/>
                </a:cxn>
                <a:cxn ang="0">
                  <a:pos x="18" y="19"/>
                </a:cxn>
                <a:cxn ang="0">
                  <a:pos x="26" y="26"/>
                </a:cxn>
                <a:cxn ang="0">
                  <a:pos x="46" y="20"/>
                </a:cxn>
                <a:cxn ang="0">
                  <a:pos x="44" y="6"/>
                </a:cxn>
                <a:cxn ang="0">
                  <a:pos x="0" y="4"/>
                </a:cxn>
                <a:cxn ang="0">
                  <a:pos x="9" y="15"/>
                </a:cxn>
              </a:cxnLst>
              <a:rect l="0" t="0" r="r" b="b"/>
              <a:pathLst>
                <a:path w="51" h="28">
                  <a:moveTo>
                    <a:pt x="9" y="15"/>
                  </a:moveTo>
                  <a:cubicBezTo>
                    <a:pt x="9" y="15"/>
                    <a:pt x="18" y="16"/>
                    <a:pt x="18" y="19"/>
                  </a:cubicBezTo>
                  <a:cubicBezTo>
                    <a:pt x="18" y="22"/>
                    <a:pt x="19" y="26"/>
                    <a:pt x="26" y="26"/>
                  </a:cubicBezTo>
                  <a:cubicBezTo>
                    <a:pt x="26" y="26"/>
                    <a:pt x="42" y="28"/>
                    <a:pt x="46" y="20"/>
                  </a:cubicBezTo>
                  <a:cubicBezTo>
                    <a:pt x="51" y="13"/>
                    <a:pt x="48" y="7"/>
                    <a:pt x="44" y="6"/>
                  </a:cubicBezTo>
                  <a:cubicBezTo>
                    <a:pt x="41" y="5"/>
                    <a:pt x="18" y="0"/>
                    <a:pt x="0" y="4"/>
                  </a:cubicBezTo>
                  <a:cubicBezTo>
                    <a:pt x="0" y="4"/>
                    <a:pt x="26" y="7"/>
                    <a:pt x="9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4" name="Freeform 700"/>
            <p:cNvSpPr>
              <a:spLocks/>
            </p:cNvSpPr>
            <p:nvPr/>
          </p:nvSpPr>
          <p:spPr bwMode="auto">
            <a:xfrm>
              <a:off x="3532" y="1503"/>
              <a:ext cx="122" cy="37"/>
            </a:xfrm>
            <a:custGeom>
              <a:avLst/>
              <a:gdLst/>
              <a:ahLst/>
              <a:cxnLst>
                <a:cxn ang="0">
                  <a:pos x="13" y="49"/>
                </a:cxn>
                <a:cxn ang="0">
                  <a:pos x="175" y="1"/>
                </a:cxn>
                <a:cxn ang="0">
                  <a:pos x="8" y="39"/>
                </a:cxn>
                <a:cxn ang="0">
                  <a:pos x="2" y="49"/>
                </a:cxn>
                <a:cxn ang="0">
                  <a:pos x="13" y="49"/>
                </a:cxn>
              </a:cxnLst>
              <a:rect l="0" t="0" r="r" b="b"/>
              <a:pathLst>
                <a:path w="175" h="53">
                  <a:moveTo>
                    <a:pt x="13" y="49"/>
                  </a:moveTo>
                  <a:cubicBezTo>
                    <a:pt x="14" y="48"/>
                    <a:pt x="83" y="6"/>
                    <a:pt x="175" y="1"/>
                  </a:cubicBezTo>
                  <a:cubicBezTo>
                    <a:pt x="82" y="0"/>
                    <a:pt x="12" y="36"/>
                    <a:pt x="8" y="39"/>
                  </a:cubicBezTo>
                  <a:cubicBezTo>
                    <a:pt x="3" y="42"/>
                    <a:pt x="0" y="44"/>
                    <a:pt x="2" y="49"/>
                  </a:cubicBezTo>
                  <a:cubicBezTo>
                    <a:pt x="3" y="53"/>
                    <a:pt x="8" y="52"/>
                    <a:pt x="13" y="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5" name="Freeform 701"/>
            <p:cNvSpPr>
              <a:spLocks/>
            </p:cNvSpPr>
            <p:nvPr/>
          </p:nvSpPr>
          <p:spPr bwMode="auto">
            <a:xfrm>
              <a:off x="3529" y="1645"/>
              <a:ext cx="109" cy="83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156" y="0"/>
                </a:cxn>
                <a:cxn ang="0">
                  <a:pos x="0" y="119"/>
                </a:cxn>
              </a:cxnLst>
              <a:rect l="0" t="0" r="r" b="b"/>
              <a:pathLst>
                <a:path w="156" h="120">
                  <a:moveTo>
                    <a:pt x="0" y="119"/>
                  </a:moveTo>
                  <a:cubicBezTo>
                    <a:pt x="151" y="120"/>
                    <a:pt x="156" y="0"/>
                    <a:pt x="156" y="0"/>
                  </a:cubicBezTo>
                  <a:cubicBezTo>
                    <a:pt x="125" y="110"/>
                    <a:pt x="19" y="111"/>
                    <a:pt x="0" y="1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6" name="Freeform 702"/>
            <p:cNvSpPr>
              <a:spLocks/>
            </p:cNvSpPr>
            <p:nvPr/>
          </p:nvSpPr>
          <p:spPr bwMode="auto">
            <a:xfrm>
              <a:off x="3423" y="1599"/>
              <a:ext cx="35" cy="62"/>
            </a:xfrm>
            <a:custGeom>
              <a:avLst/>
              <a:gdLst/>
              <a:ahLst/>
              <a:cxnLst>
                <a:cxn ang="0">
                  <a:pos x="36" y="73"/>
                </a:cxn>
                <a:cxn ang="0">
                  <a:pos x="50" y="44"/>
                </a:cxn>
                <a:cxn ang="0">
                  <a:pos x="31" y="0"/>
                </a:cxn>
                <a:cxn ang="0">
                  <a:pos x="15" y="21"/>
                </a:cxn>
                <a:cxn ang="0">
                  <a:pos x="6" y="47"/>
                </a:cxn>
                <a:cxn ang="0">
                  <a:pos x="12" y="85"/>
                </a:cxn>
                <a:cxn ang="0">
                  <a:pos x="36" y="73"/>
                </a:cxn>
              </a:cxnLst>
              <a:rect l="0" t="0" r="r" b="b"/>
              <a:pathLst>
                <a:path w="50" h="88">
                  <a:moveTo>
                    <a:pt x="36" y="73"/>
                  </a:moveTo>
                  <a:cubicBezTo>
                    <a:pt x="41" y="65"/>
                    <a:pt x="50" y="44"/>
                    <a:pt x="50" y="44"/>
                  </a:cubicBezTo>
                  <a:cubicBezTo>
                    <a:pt x="49" y="19"/>
                    <a:pt x="31" y="0"/>
                    <a:pt x="31" y="0"/>
                  </a:cubicBezTo>
                  <a:cubicBezTo>
                    <a:pt x="31" y="0"/>
                    <a:pt x="13" y="9"/>
                    <a:pt x="15" y="21"/>
                  </a:cubicBezTo>
                  <a:cubicBezTo>
                    <a:pt x="17" y="33"/>
                    <a:pt x="12" y="40"/>
                    <a:pt x="6" y="47"/>
                  </a:cubicBezTo>
                  <a:cubicBezTo>
                    <a:pt x="0" y="55"/>
                    <a:pt x="6" y="83"/>
                    <a:pt x="12" y="85"/>
                  </a:cubicBezTo>
                  <a:cubicBezTo>
                    <a:pt x="18" y="88"/>
                    <a:pt x="31" y="81"/>
                    <a:pt x="36" y="7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7" name="Freeform 703"/>
            <p:cNvSpPr>
              <a:spLocks/>
            </p:cNvSpPr>
            <p:nvPr/>
          </p:nvSpPr>
          <p:spPr bwMode="auto">
            <a:xfrm>
              <a:off x="3422" y="1745"/>
              <a:ext cx="24" cy="27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4" y="39"/>
                </a:cxn>
                <a:cxn ang="0">
                  <a:pos x="34" y="20"/>
                </a:cxn>
                <a:cxn ang="0">
                  <a:pos x="11" y="10"/>
                </a:cxn>
              </a:cxnLst>
              <a:rect l="0" t="0" r="r" b="b"/>
              <a:pathLst>
                <a:path w="34" h="39">
                  <a:moveTo>
                    <a:pt x="11" y="10"/>
                  </a:moveTo>
                  <a:cubicBezTo>
                    <a:pt x="0" y="19"/>
                    <a:pt x="4" y="39"/>
                    <a:pt x="4" y="39"/>
                  </a:cubicBezTo>
                  <a:cubicBezTo>
                    <a:pt x="16" y="20"/>
                    <a:pt x="34" y="20"/>
                    <a:pt x="34" y="20"/>
                  </a:cubicBezTo>
                  <a:cubicBezTo>
                    <a:pt x="34" y="11"/>
                    <a:pt x="22" y="0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8" name="Freeform 704"/>
            <p:cNvSpPr>
              <a:spLocks/>
            </p:cNvSpPr>
            <p:nvPr/>
          </p:nvSpPr>
          <p:spPr bwMode="auto">
            <a:xfrm>
              <a:off x="3396" y="1722"/>
              <a:ext cx="25" cy="23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2" y="28"/>
                </a:cxn>
                <a:cxn ang="0">
                  <a:pos x="33" y="33"/>
                </a:cxn>
                <a:cxn ang="0">
                  <a:pos x="23" y="3"/>
                </a:cxn>
              </a:cxnLst>
              <a:rect l="0" t="0" r="r" b="b"/>
              <a:pathLst>
                <a:path w="36" h="33">
                  <a:moveTo>
                    <a:pt x="23" y="3"/>
                  </a:moveTo>
                  <a:cubicBezTo>
                    <a:pt x="10" y="0"/>
                    <a:pt x="0" y="13"/>
                    <a:pt x="2" y="28"/>
                  </a:cubicBezTo>
                  <a:cubicBezTo>
                    <a:pt x="2" y="28"/>
                    <a:pt x="27" y="15"/>
                    <a:pt x="33" y="33"/>
                  </a:cubicBezTo>
                  <a:cubicBezTo>
                    <a:pt x="33" y="33"/>
                    <a:pt x="36" y="7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9" name="Freeform 705"/>
            <p:cNvSpPr>
              <a:spLocks/>
            </p:cNvSpPr>
            <p:nvPr/>
          </p:nvSpPr>
          <p:spPr bwMode="auto">
            <a:xfrm>
              <a:off x="3372" y="1709"/>
              <a:ext cx="23" cy="16"/>
            </a:xfrm>
            <a:custGeom>
              <a:avLst/>
              <a:gdLst/>
              <a:ahLst/>
              <a:cxnLst>
                <a:cxn ang="0">
                  <a:pos x="18" y="1"/>
                </a:cxn>
                <a:cxn ang="0">
                  <a:pos x="0" y="23"/>
                </a:cxn>
                <a:cxn ang="0">
                  <a:pos x="30" y="22"/>
                </a:cxn>
                <a:cxn ang="0">
                  <a:pos x="18" y="1"/>
                </a:cxn>
              </a:cxnLst>
              <a:rect l="0" t="0" r="r" b="b"/>
              <a:pathLst>
                <a:path w="33" h="23">
                  <a:moveTo>
                    <a:pt x="18" y="1"/>
                  </a:moveTo>
                  <a:cubicBezTo>
                    <a:pt x="3" y="1"/>
                    <a:pt x="0" y="23"/>
                    <a:pt x="0" y="23"/>
                  </a:cubicBezTo>
                  <a:cubicBezTo>
                    <a:pt x="0" y="23"/>
                    <a:pt x="19" y="11"/>
                    <a:pt x="30" y="22"/>
                  </a:cubicBezTo>
                  <a:cubicBezTo>
                    <a:pt x="30" y="22"/>
                    <a:pt x="33" y="0"/>
                    <a:pt x="18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0" name="Freeform 706"/>
            <p:cNvSpPr>
              <a:spLocks/>
            </p:cNvSpPr>
            <p:nvPr/>
          </p:nvSpPr>
          <p:spPr bwMode="auto">
            <a:xfrm>
              <a:off x="3358" y="1681"/>
              <a:ext cx="18" cy="14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0" y="21"/>
                </a:cxn>
                <a:cxn ang="0">
                  <a:pos x="25" y="21"/>
                </a:cxn>
                <a:cxn ang="0">
                  <a:pos x="14" y="0"/>
                </a:cxn>
              </a:cxnLst>
              <a:rect l="0" t="0" r="r" b="b"/>
              <a:pathLst>
                <a:path w="26" h="21">
                  <a:moveTo>
                    <a:pt x="14" y="0"/>
                  </a:moveTo>
                  <a:cubicBezTo>
                    <a:pt x="1" y="0"/>
                    <a:pt x="0" y="21"/>
                    <a:pt x="0" y="21"/>
                  </a:cubicBezTo>
                  <a:cubicBezTo>
                    <a:pt x="0" y="21"/>
                    <a:pt x="13" y="15"/>
                    <a:pt x="25" y="21"/>
                  </a:cubicBezTo>
                  <a:cubicBezTo>
                    <a:pt x="25" y="21"/>
                    <a:pt x="26" y="1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1" name="Freeform 707"/>
            <p:cNvSpPr>
              <a:spLocks/>
            </p:cNvSpPr>
            <p:nvPr/>
          </p:nvSpPr>
          <p:spPr bwMode="auto">
            <a:xfrm>
              <a:off x="3475" y="1697"/>
              <a:ext cx="21" cy="14"/>
            </a:xfrm>
            <a:custGeom>
              <a:avLst/>
              <a:gdLst/>
              <a:ahLst/>
              <a:cxnLst>
                <a:cxn ang="0">
                  <a:pos x="14" y="3"/>
                </a:cxn>
                <a:cxn ang="0">
                  <a:pos x="0" y="20"/>
                </a:cxn>
                <a:cxn ang="0">
                  <a:pos x="31" y="15"/>
                </a:cxn>
                <a:cxn ang="0">
                  <a:pos x="14" y="3"/>
                </a:cxn>
              </a:cxnLst>
              <a:rect l="0" t="0" r="r" b="b"/>
              <a:pathLst>
                <a:path w="31" h="20">
                  <a:moveTo>
                    <a:pt x="14" y="3"/>
                  </a:moveTo>
                  <a:cubicBezTo>
                    <a:pt x="3" y="6"/>
                    <a:pt x="0" y="20"/>
                    <a:pt x="0" y="20"/>
                  </a:cubicBezTo>
                  <a:cubicBezTo>
                    <a:pt x="0" y="20"/>
                    <a:pt x="14" y="3"/>
                    <a:pt x="31" y="15"/>
                  </a:cubicBezTo>
                  <a:cubicBezTo>
                    <a:pt x="31" y="15"/>
                    <a:pt x="28" y="0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2" name="Freeform 708"/>
            <p:cNvSpPr>
              <a:spLocks/>
            </p:cNvSpPr>
            <p:nvPr/>
          </p:nvSpPr>
          <p:spPr bwMode="auto">
            <a:xfrm>
              <a:off x="3445" y="1646"/>
              <a:ext cx="24" cy="47"/>
            </a:xfrm>
            <a:custGeom>
              <a:avLst/>
              <a:gdLst/>
              <a:ahLst/>
              <a:cxnLst>
                <a:cxn ang="0">
                  <a:pos x="3" y="64"/>
                </a:cxn>
                <a:cxn ang="0">
                  <a:pos x="29" y="67"/>
                </a:cxn>
                <a:cxn ang="0">
                  <a:pos x="32" y="28"/>
                </a:cxn>
                <a:cxn ang="0">
                  <a:pos x="19" y="1"/>
                </a:cxn>
                <a:cxn ang="0">
                  <a:pos x="3" y="29"/>
                </a:cxn>
                <a:cxn ang="0">
                  <a:pos x="3" y="64"/>
                </a:cxn>
              </a:cxnLst>
              <a:rect l="0" t="0" r="r" b="b"/>
              <a:pathLst>
                <a:path w="34" h="67">
                  <a:moveTo>
                    <a:pt x="3" y="64"/>
                  </a:moveTo>
                  <a:cubicBezTo>
                    <a:pt x="6" y="65"/>
                    <a:pt x="22" y="57"/>
                    <a:pt x="29" y="67"/>
                  </a:cubicBezTo>
                  <a:cubicBezTo>
                    <a:pt x="29" y="67"/>
                    <a:pt x="34" y="46"/>
                    <a:pt x="32" y="28"/>
                  </a:cubicBezTo>
                  <a:cubicBezTo>
                    <a:pt x="29" y="10"/>
                    <a:pt x="26" y="0"/>
                    <a:pt x="19" y="1"/>
                  </a:cubicBezTo>
                  <a:cubicBezTo>
                    <a:pt x="8" y="2"/>
                    <a:pt x="4" y="18"/>
                    <a:pt x="3" y="29"/>
                  </a:cubicBezTo>
                  <a:cubicBezTo>
                    <a:pt x="2" y="40"/>
                    <a:pt x="0" y="62"/>
                    <a:pt x="3" y="6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3" name="Freeform 709"/>
            <p:cNvSpPr>
              <a:spLocks/>
            </p:cNvSpPr>
            <p:nvPr/>
          </p:nvSpPr>
          <p:spPr bwMode="auto">
            <a:xfrm>
              <a:off x="3468" y="1665"/>
              <a:ext cx="32" cy="34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9" y="0"/>
                </a:cxn>
                <a:cxn ang="0">
                  <a:pos x="6" y="15"/>
                </a:cxn>
                <a:cxn ang="0">
                  <a:pos x="5" y="48"/>
                </a:cxn>
                <a:cxn ang="0">
                  <a:pos x="35" y="41"/>
                </a:cxn>
                <a:cxn ang="0">
                  <a:pos x="46" y="46"/>
                </a:cxn>
                <a:cxn ang="0">
                  <a:pos x="18" y="10"/>
                </a:cxn>
              </a:cxnLst>
              <a:rect l="0" t="0" r="r" b="b"/>
              <a:pathLst>
                <a:path w="46" h="48">
                  <a:moveTo>
                    <a:pt x="18" y="10"/>
                  </a:moveTo>
                  <a:cubicBezTo>
                    <a:pt x="12" y="10"/>
                    <a:pt x="9" y="0"/>
                    <a:pt x="9" y="0"/>
                  </a:cubicBezTo>
                  <a:cubicBezTo>
                    <a:pt x="11" y="8"/>
                    <a:pt x="9" y="11"/>
                    <a:pt x="6" y="15"/>
                  </a:cubicBezTo>
                  <a:cubicBezTo>
                    <a:pt x="0" y="23"/>
                    <a:pt x="5" y="48"/>
                    <a:pt x="5" y="48"/>
                  </a:cubicBezTo>
                  <a:cubicBezTo>
                    <a:pt x="15" y="33"/>
                    <a:pt x="30" y="35"/>
                    <a:pt x="35" y="41"/>
                  </a:cubicBezTo>
                  <a:cubicBezTo>
                    <a:pt x="41" y="47"/>
                    <a:pt x="46" y="46"/>
                    <a:pt x="46" y="46"/>
                  </a:cubicBezTo>
                  <a:cubicBezTo>
                    <a:pt x="38" y="10"/>
                    <a:pt x="23" y="10"/>
                    <a:pt x="18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4" name="Freeform 710"/>
            <p:cNvSpPr>
              <a:spLocks/>
            </p:cNvSpPr>
            <p:nvPr/>
          </p:nvSpPr>
          <p:spPr bwMode="auto">
            <a:xfrm>
              <a:off x="3432" y="1658"/>
              <a:ext cx="14" cy="33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5" y="10"/>
                </a:cxn>
                <a:cxn ang="0">
                  <a:pos x="10" y="47"/>
                </a:cxn>
                <a:cxn ang="0">
                  <a:pos x="19" y="0"/>
                </a:cxn>
                <a:cxn ang="0">
                  <a:pos x="12" y="10"/>
                </a:cxn>
              </a:cxnLst>
              <a:rect l="0" t="0" r="r" b="b"/>
              <a:pathLst>
                <a:path w="20" h="48">
                  <a:moveTo>
                    <a:pt x="12" y="10"/>
                  </a:moveTo>
                  <a:cubicBezTo>
                    <a:pt x="7" y="13"/>
                    <a:pt x="5" y="10"/>
                    <a:pt x="5" y="10"/>
                  </a:cubicBezTo>
                  <a:cubicBezTo>
                    <a:pt x="5" y="10"/>
                    <a:pt x="0" y="48"/>
                    <a:pt x="10" y="47"/>
                  </a:cubicBezTo>
                  <a:cubicBezTo>
                    <a:pt x="20" y="46"/>
                    <a:pt x="19" y="0"/>
                    <a:pt x="19" y="0"/>
                  </a:cubicBezTo>
                  <a:cubicBezTo>
                    <a:pt x="19" y="0"/>
                    <a:pt x="17" y="8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5" name="Freeform 711"/>
            <p:cNvSpPr>
              <a:spLocks/>
            </p:cNvSpPr>
            <p:nvPr/>
          </p:nvSpPr>
          <p:spPr bwMode="auto">
            <a:xfrm>
              <a:off x="3415" y="1663"/>
              <a:ext cx="19" cy="17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27" y="3"/>
                </a:cxn>
                <a:cxn ang="0">
                  <a:pos x="19" y="3"/>
                </a:cxn>
                <a:cxn ang="0">
                  <a:pos x="13" y="0"/>
                </a:cxn>
                <a:cxn ang="0">
                  <a:pos x="11" y="19"/>
                </a:cxn>
              </a:cxnLst>
              <a:rect l="0" t="0" r="r" b="b"/>
              <a:pathLst>
                <a:path w="27" h="24">
                  <a:moveTo>
                    <a:pt x="11" y="19"/>
                  </a:moveTo>
                  <a:cubicBezTo>
                    <a:pt x="23" y="24"/>
                    <a:pt x="27" y="3"/>
                    <a:pt x="27" y="3"/>
                  </a:cubicBezTo>
                  <a:cubicBezTo>
                    <a:pt x="27" y="3"/>
                    <a:pt x="23" y="4"/>
                    <a:pt x="19" y="3"/>
                  </a:cubicBezTo>
                  <a:cubicBezTo>
                    <a:pt x="15" y="2"/>
                    <a:pt x="13" y="0"/>
                    <a:pt x="13" y="0"/>
                  </a:cubicBezTo>
                  <a:cubicBezTo>
                    <a:pt x="13" y="0"/>
                    <a:pt x="0" y="15"/>
                    <a:pt x="11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6" name="Freeform 712"/>
            <p:cNvSpPr>
              <a:spLocks/>
            </p:cNvSpPr>
            <p:nvPr/>
          </p:nvSpPr>
          <p:spPr bwMode="auto">
            <a:xfrm>
              <a:off x="3405" y="1646"/>
              <a:ext cx="18" cy="22"/>
            </a:xfrm>
            <a:custGeom>
              <a:avLst/>
              <a:gdLst/>
              <a:ahLst/>
              <a:cxnLst>
                <a:cxn ang="0">
                  <a:pos x="18" y="31"/>
                </a:cxn>
                <a:cxn ang="0">
                  <a:pos x="18" y="0"/>
                </a:cxn>
                <a:cxn ang="0">
                  <a:pos x="0" y="18"/>
                </a:cxn>
                <a:cxn ang="0">
                  <a:pos x="18" y="31"/>
                </a:cxn>
              </a:cxnLst>
              <a:rect l="0" t="0" r="r" b="b"/>
              <a:pathLst>
                <a:path w="26" h="31">
                  <a:moveTo>
                    <a:pt x="18" y="31"/>
                  </a:moveTo>
                  <a:cubicBezTo>
                    <a:pt x="18" y="31"/>
                    <a:pt x="26" y="25"/>
                    <a:pt x="18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8" y="17"/>
                    <a:pt x="18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7" name="Freeform 713"/>
            <p:cNvSpPr>
              <a:spLocks/>
            </p:cNvSpPr>
            <p:nvPr/>
          </p:nvSpPr>
          <p:spPr bwMode="auto">
            <a:xfrm>
              <a:off x="3390" y="1609"/>
              <a:ext cx="44" cy="45"/>
            </a:xfrm>
            <a:custGeom>
              <a:avLst/>
              <a:gdLst/>
              <a:ahLst/>
              <a:cxnLst>
                <a:cxn ang="0">
                  <a:pos x="19" y="48"/>
                </a:cxn>
                <a:cxn ang="0">
                  <a:pos x="24" y="63"/>
                </a:cxn>
                <a:cxn ang="0">
                  <a:pos x="56" y="3"/>
                </a:cxn>
                <a:cxn ang="0">
                  <a:pos x="3" y="44"/>
                </a:cxn>
                <a:cxn ang="0">
                  <a:pos x="19" y="48"/>
                </a:cxn>
              </a:cxnLst>
              <a:rect l="0" t="0" r="r" b="b"/>
              <a:pathLst>
                <a:path w="63" h="64">
                  <a:moveTo>
                    <a:pt x="19" y="48"/>
                  </a:moveTo>
                  <a:cubicBezTo>
                    <a:pt x="22" y="51"/>
                    <a:pt x="21" y="62"/>
                    <a:pt x="24" y="63"/>
                  </a:cubicBezTo>
                  <a:cubicBezTo>
                    <a:pt x="26" y="64"/>
                    <a:pt x="63" y="10"/>
                    <a:pt x="56" y="3"/>
                  </a:cubicBezTo>
                  <a:cubicBezTo>
                    <a:pt x="53" y="0"/>
                    <a:pt x="0" y="37"/>
                    <a:pt x="3" y="44"/>
                  </a:cubicBezTo>
                  <a:cubicBezTo>
                    <a:pt x="4" y="48"/>
                    <a:pt x="15" y="46"/>
                    <a:pt x="19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8" name="Freeform 714"/>
            <p:cNvSpPr>
              <a:spLocks/>
            </p:cNvSpPr>
            <p:nvPr/>
          </p:nvSpPr>
          <p:spPr bwMode="auto">
            <a:xfrm>
              <a:off x="3452" y="1747"/>
              <a:ext cx="22" cy="9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8" y="1"/>
                </a:cxn>
                <a:cxn ang="0">
                  <a:pos x="0" y="13"/>
                </a:cxn>
                <a:cxn ang="0">
                  <a:pos x="12" y="10"/>
                </a:cxn>
                <a:cxn ang="0">
                  <a:pos x="32" y="11"/>
                </a:cxn>
                <a:cxn ang="0">
                  <a:pos x="22" y="4"/>
                </a:cxn>
              </a:cxnLst>
              <a:rect l="0" t="0" r="r" b="b"/>
              <a:pathLst>
                <a:path w="32" h="13">
                  <a:moveTo>
                    <a:pt x="22" y="4"/>
                  </a:moveTo>
                  <a:cubicBezTo>
                    <a:pt x="12" y="6"/>
                    <a:pt x="13" y="0"/>
                    <a:pt x="8" y="1"/>
                  </a:cubicBezTo>
                  <a:cubicBezTo>
                    <a:pt x="3" y="2"/>
                    <a:pt x="0" y="7"/>
                    <a:pt x="0" y="13"/>
                  </a:cubicBezTo>
                  <a:cubicBezTo>
                    <a:pt x="0" y="13"/>
                    <a:pt x="7" y="9"/>
                    <a:pt x="12" y="10"/>
                  </a:cubicBezTo>
                  <a:cubicBezTo>
                    <a:pt x="18" y="12"/>
                    <a:pt x="30" y="7"/>
                    <a:pt x="32" y="11"/>
                  </a:cubicBezTo>
                  <a:cubicBezTo>
                    <a:pt x="32" y="11"/>
                    <a:pt x="32" y="2"/>
                    <a:pt x="22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9" name="Freeform 715"/>
            <p:cNvSpPr>
              <a:spLocks/>
            </p:cNvSpPr>
            <p:nvPr/>
          </p:nvSpPr>
          <p:spPr bwMode="auto">
            <a:xfrm>
              <a:off x="3181" y="1539"/>
              <a:ext cx="15" cy="16"/>
            </a:xfrm>
            <a:custGeom>
              <a:avLst/>
              <a:gdLst/>
              <a:ahLst/>
              <a:cxnLst>
                <a:cxn ang="0">
                  <a:pos x="17" y="1"/>
                </a:cxn>
                <a:cxn ang="0">
                  <a:pos x="3" y="13"/>
                </a:cxn>
                <a:cxn ang="0">
                  <a:pos x="17" y="17"/>
                </a:cxn>
                <a:cxn ang="0">
                  <a:pos x="17" y="10"/>
                </a:cxn>
                <a:cxn ang="0">
                  <a:pos x="17" y="1"/>
                </a:cxn>
              </a:cxnLst>
              <a:rect l="0" t="0" r="r" b="b"/>
              <a:pathLst>
                <a:path w="21" h="22">
                  <a:moveTo>
                    <a:pt x="17" y="1"/>
                  </a:moveTo>
                  <a:cubicBezTo>
                    <a:pt x="14" y="0"/>
                    <a:pt x="5" y="3"/>
                    <a:pt x="3" y="13"/>
                  </a:cubicBezTo>
                  <a:cubicBezTo>
                    <a:pt x="0" y="22"/>
                    <a:pt x="15" y="22"/>
                    <a:pt x="17" y="17"/>
                  </a:cubicBezTo>
                  <a:cubicBezTo>
                    <a:pt x="19" y="14"/>
                    <a:pt x="15" y="12"/>
                    <a:pt x="17" y="10"/>
                  </a:cubicBezTo>
                  <a:cubicBezTo>
                    <a:pt x="18" y="8"/>
                    <a:pt x="21" y="2"/>
                    <a:pt x="17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0" name="Freeform 716"/>
            <p:cNvSpPr>
              <a:spLocks/>
            </p:cNvSpPr>
            <p:nvPr/>
          </p:nvSpPr>
          <p:spPr bwMode="auto">
            <a:xfrm>
              <a:off x="3197" y="1552"/>
              <a:ext cx="24" cy="16"/>
            </a:xfrm>
            <a:custGeom>
              <a:avLst/>
              <a:gdLst/>
              <a:ahLst/>
              <a:cxnLst>
                <a:cxn ang="0">
                  <a:pos x="23" y="5"/>
                </a:cxn>
                <a:cxn ang="0">
                  <a:pos x="13" y="15"/>
                </a:cxn>
                <a:cxn ang="0">
                  <a:pos x="23" y="5"/>
                </a:cxn>
              </a:cxnLst>
              <a:rect l="0" t="0" r="r" b="b"/>
              <a:pathLst>
                <a:path w="34" h="23">
                  <a:moveTo>
                    <a:pt x="23" y="5"/>
                  </a:moveTo>
                  <a:cubicBezTo>
                    <a:pt x="12" y="0"/>
                    <a:pt x="0" y="7"/>
                    <a:pt x="13" y="15"/>
                  </a:cubicBezTo>
                  <a:cubicBezTo>
                    <a:pt x="26" y="23"/>
                    <a:pt x="34" y="10"/>
                    <a:pt x="23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1" name="Freeform 717"/>
            <p:cNvSpPr>
              <a:spLocks/>
            </p:cNvSpPr>
            <p:nvPr/>
          </p:nvSpPr>
          <p:spPr bwMode="auto">
            <a:xfrm>
              <a:off x="3216" y="1562"/>
              <a:ext cx="23" cy="23"/>
            </a:xfrm>
            <a:custGeom>
              <a:avLst/>
              <a:gdLst/>
              <a:ahLst/>
              <a:cxnLst>
                <a:cxn ang="0">
                  <a:pos x="22" y="7"/>
                </a:cxn>
                <a:cxn ang="0">
                  <a:pos x="11" y="19"/>
                </a:cxn>
                <a:cxn ang="0">
                  <a:pos x="22" y="7"/>
                </a:cxn>
              </a:cxnLst>
              <a:rect l="0" t="0" r="r" b="b"/>
              <a:pathLst>
                <a:path w="33" h="33">
                  <a:moveTo>
                    <a:pt x="22" y="7"/>
                  </a:moveTo>
                  <a:cubicBezTo>
                    <a:pt x="11" y="0"/>
                    <a:pt x="0" y="9"/>
                    <a:pt x="11" y="19"/>
                  </a:cubicBezTo>
                  <a:cubicBezTo>
                    <a:pt x="27" y="33"/>
                    <a:pt x="33" y="14"/>
                    <a:pt x="22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2" name="Freeform 718"/>
            <p:cNvSpPr>
              <a:spLocks/>
            </p:cNvSpPr>
            <p:nvPr/>
          </p:nvSpPr>
          <p:spPr bwMode="auto">
            <a:xfrm>
              <a:off x="3231" y="1578"/>
              <a:ext cx="28" cy="20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19" y="17"/>
                </a:cxn>
                <a:cxn ang="0">
                  <a:pos x="29" y="5"/>
                </a:cxn>
              </a:cxnLst>
              <a:rect l="0" t="0" r="r" b="b"/>
              <a:pathLst>
                <a:path w="40" h="29">
                  <a:moveTo>
                    <a:pt x="29" y="5"/>
                  </a:moveTo>
                  <a:cubicBezTo>
                    <a:pt x="18" y="0"/>
                    <a:pt x="0" y="3"/>
                    <a:pt x="19" y="17"/>
                  </a:cubicBezTo>
                  <a:cubicBezTo>
                    <a:pt x="35" y="29"/>
                    <a:pt x="40" y="10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3" name="Freeform 719"/>
            <p:cNvSpPr>
              <a:spLocks/>
            </p:cNvSpPr>
            <p:nvPr/>
          </p:nvSpPr>
          <p:spPr bwMode="auto">
            <a:xfrm>
              <a:off x="3252" y="1593"/>
              <a:ext cx="28" cy="20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18" y="17"/>
                </a:cxn>
                <a:cxn ang="0">
                  <a:pos x="29" y="5"/>
                </a:cxn>
              </a:cxnLst>
              <a:rect l="0" t="0" r="r" b="b"/>
              <a:pathLst>
                <a:path w="40" h="29">
                  <a:moveTo>
                    <a:pt x="29" y="5"/>
                  </a:moveTo>
                  <a:cubicBezTo>
                    <a:pt x="18" y="0"/>
                    <a:pt x="0" y="3"/>
                    <a:pt x="18" y="17"/>
                  </a:cubicBezTo>
                  <a:cubicBezTo>
                    <a:pt x="35" y="29"/>
                    <a:pt x="40" y="10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4" name="Freeform 720"/>
            <p:cNvSpPr>
              <a:spLocks/>
            </p:cNvSpPr>
            <p:nvPr/>
          </p:nvSpPr>
          <p:spPr bwMode="auto">
            <a:xfrm>
              <a:off x="3271" y="1610"/>
              <a:ext cx="28" cy="21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19" y="17"/>
                </a:cxn>
                <a:cxn ang="0">
                  <a:pos x="29" y="5"/>
                </a:cxn>
              </a:cxnLst>
              <a:rect l="0" t="0" r="r" b="b"/>
              <a:pathLst>
                <a:path w="40" h="29">
                  <a:moveTo>
                    <a:pt x="29" y="5"/>
                  </a:moveTo>
                  <a:cubicBezTo>
                    <a:pt x="19" y="0"/>
                    <a:pt x="0" y="3"/>
                    <a:pt x="19" y="17"/>
                  </a:cubicBezTo>
                  <a:cubicBezTo>
                    <a:pt x="35" y="29"/>
                    <a:pt x="40" y="10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5" name="Freeform 721"/>
            <p:cNvSpPr>
              <a:spLocks/>
            </p:cNvSpPr>
            <p:nvPr/>
          </p:nvSpPr>
          <p:spPr bwMode="auto">
            <a:xfrm>
              <a:off x="3293" y="1627"/>
              <a:ext cx="28" cy="21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19" y="18"/>
                </a:cxn>
                <a:cxn ang="0">
                  <a:pos x="29" y="5"/>
                </a:cxn>
              </a:cxnLst>
              <a:rect l="0" t="0" r="r" b="b"/>
              <a:pathLst>
                <a:path w="40" h="30">
                  <a:moveTo>
                    <a:pt x="29" y="5"/>
                  </a:moveTo>
                  <a:cubicBezTo>
                    <a:pt x="18" y="0"/>
                    <a:pt x="0" y="4"/>
                    <a:pt x="19" y="18"/>
                  </a:cubicBezTo>
                  <a:cubicBezTo>
                    <a:pt x="35" y="30"/>
                    <a:pt x="40" y="10"/>
                    <a:pt x="29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6" name="Freeform 722"/>
            <p:cNvSpPr>
              <a:spLocks/>
            </p:cNvSpPr>
            <p:nvPr/>
          </p:nvSpPr>
          <p:spPr bwMode="auto">
            <a:xfrm>
              <a:off x="3314" y="1640"/>
              <a:ext cx="32" cy="23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24" y="19"/>
                </a:cxn>
                <a:cxn ang="0">
                  <a:pos x="34" y="5"/>
                </a:cxn>
              </a:cxnLst>
              <a:rect l="0" t="0" r="r" b="b"/>
              <a:pathLst>
                <a:path w="47" h="34">
                  <a:moveTo>
                    <a:pt x="34" y="5"/>
                  </a:moveTo>
                  <a:cubicBezTo>
                    <a:pt x="24" y="0"/>
                    <a:pt x="0" y="3"/>
                    <a:pt x="24" y="19"/>
                  </a:cubicBezTo>
                  <a:cubicBezTo>
                    <a:pt x="47" y="34"/>
                    <a:pt x="45" y="10"/>
                    <a:pt x="34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7" name="Freeform 723"/>
            <p:cNvSpPr>
              <a:spLocks/>
            </p:cNvSpPr>
            <p:nvPr/>
          </p:nvSpPr>
          <p:spPr bwMode="auto">
            <a:xfrm>
              <a:off x="3208" y="1500"/>
              <a:ext cx="177" cy="58"/>
            </a:xfrm>
            <a:custGeom>
              <a:avLst/>
              <a:gdLst/>
              <a:ahLst/>
              <a:cxnLst>
                <a:cxn ang="0">
                  <a:pos x="82" y="39"/>
                </a:cxn>
                <a:cxn ang="0">
                  <a:pos x="94" y="40"/>
                </a:cxn>
                <a:cxn ang="0">
                  <a:pos x="28" y="83"/>
                </a:cxn>
                <a:cxn ang="0">
                  <a:pos x="103" y="39"/>
                </a:cxn>
                <a:cxn ang="0">
                  <a:pos x="103" y="39"/>
                </a:cxn>
                <a:cxn ang="0">
                  <a:pos x="111" y="36"/>
                </a:cxn>
                <a:cxn ang="0">
                  <a:pos x="253" y="12"/>
                </a:cxn>
                <a:cxn ang="0">
                  <a:pos x="109" y="32"/>
                </a:cxn>
                <a:cxn ang="0">
                  <a:pos x="82" y="35"/>
                </a:cxn>
                <a:cxn ang="0">
                  <a:pos x="61" y="35"/>
                </a:cxn>
                <a:cxn ang="0">
                  <a:pos x="0" y="60"/>
                </a:cxn>
                <a:cxn ang="0">
                  <a:pos x="61" y="39"/>
                </a:cxn>
                <a:cxn ang="0">
                  <a:pos x="82" y="39"/>
                </a:cxn>
              </a:cxnLst>
              <a:rect l="0" t="0" r="r" b="b"/>
              <a:pathLst>
                <a:path w="253" h="83">
                  <a:moveTo>
                    <a:pt x="82" y="39"/>
                  </a:moveTo>
                  <a:cubicBezTo>
                    <a:pt x="86" y="40"/>
                    <a:pt x="90" y="40"/>
                    <a:pt x="94" y="40"/>
                  </a:cubicBezTo>
                  <a:cubicBezTo>
                    <a:pt x="64" y="57"/>
                    <a:pt x="28" y="83"/>
                    <a:pt x="28" y="83"/>
                  </a:cubicBezTo>
                  <a:cubicBezTo>
                    <a:pt x="28" y="83"/>
                    <a:pt x="73" y="57"/>
                    <a:pt x="103" y="39"/>
                  </a:cubicBezTo>
                  <a:cubicBezTo>
                    <a:pt x="103" y="39"/>
                    <a:pt x="103" y="39"/>
                    <a:pt x="103" y="39"/>
                  </a:cubicBezTo>
                  <a:cubicBezTo>
                    <a:pt x="106" y="38"/>
                    <a:pt x="108" y="37"/>
                    <a:pt x="111" y="36"/>
                  </a:cubicBezTo>
                  <a:cubicBezTo>
                    <a:pt x="128" y="28"/>
                    <a:pt x="188" y="0"/>
                    <a:pt x="253" y="12"/>
                  </a:cubicBezTo>
                  <a:cubicBezTo>
                    <a:pt x="187" y="0"/>
                    <a:pt x="126" y="24"/>
                    <a:pt x="109" y="32"/>
                  </a:cubicBezTo>
                  <a:cubicBezTo>
                    <a:pt x="102" y="36"/>
                    <a:pt x="93" y="36"/>
                    <a:pt x="82" y="35"/>
                  </a:cubicBezTo>
                  <a:cubicBezTo>
                    <a:pt x="76" y="35"/>
                    <a:pt x="69" y="35"/>
                    <a:pt x="61" y="35"/>
                  </a:cubicBezTo>
                  <a:cubicBezTo>
                    <a:pt x="40" y="37"/>
                    <a:pt x="2" y="60"/>
                    <a:pt x="0" y="60"/>
                  </a:cubicBezTo>
                  <a:cubicBezTo>
                    <a:pt x="1" y="60"/>
                    <a:pt x="41" y="40"/>
                    <a:pt x="61" y="39"/>
                  </a:cubicBezTo>
                  <a:cubicBezTo>
                    <a:pt x="69" y="39"/>
                    <a:pt x="76" y="39"/>
                    <a:pt x="82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8" name="Freeform 724"/>
            <p:cNvSpPr>
              <a:spLocks/>
            </p:cNvSpPr>
            <p:nvPr/>
          </p:nvSpPr>
          <p:spPr bwMode="auto">
            <a:xfrm>
              <a:off x="3244" y="1514"/>
              <a:ext cx="221" cy="117"/>
            </a:xfrm>
            <a:custGeom>
              <a:avLst/>
              <a:gdLst/>
              <a:ahLst/>
              <a:cxnLst>
                <a:cxn ang="0">
                  <a:pos x="178" y="120"/>
                </a:cxn>
                <a:cxn ang="0">
                  <a:pos x="197" y="92"/>
                </a:cxn>
                <a:cxn ang="0">
                  <a:pos x="227" y="57"/>
                </a:cxn>
                <a:cxn ang="0">
                  <a:pos x="288" y="46"/>
                </a:cxn>
                <a:cxn ang="0">
                  <a:pos x="317" y="39"/>
                </a:cxn>
                <a:cxn ang="0">
                  <a:pos x="288" y="42"/>
                </a:cxn>
                <a:cxn ang="0">
                  <a:pos x="171" y="56"/>
                </a:cxn>
                <a:cxn ang="0">
                  <a:pos x="132" y="51"/>
                </a:cxn>
                <a:cxn ang="0">
                  <a:pos x="106" y="47"/>
                </a:cxn>
                <a:cxn ang="0">
                  <a:pos x="77" y="34"/>
                </a:cxn>
                <a:cxn ang="0">
                  <a:pos x="224" y="12"/>
                </a:cxn>
                <a:cxn ang="0">
                  <a:pos x="119" y="15"/>
                </a:cxn>
                <a:cxn ang="0">
                  <a:pos x="74" y="31"/>
                </a:cxn>
                <a:cxn ang="0">
                  <a:pos x="0" y="84"/>
                </a:cxn>
                <a:cxn ang="0">
                  <a:pos x="74" y="35"/>
                </a:cxn>
                <a:cxn ang="0">
                  <a:pos x="90" y="48"/>
                </a:cxn>
                <a:cxn ang="0">
                  <a:pos x="31" y="103"/>
                </a:cxn>
                <a:cxn ang="0">
                  <a:pos x="95" y="50"/>
                </a:cxn>
                <a:cxn ang="0">
                  <a:pos x="95" y="50"/>
                </a:cxn>
                <a:cxn ang="0">
                  <a:pos x="106" y="51"/>
                </a:cxn>
                <a:cxn ang="0">
                  <a:pos x="131" y="55"/>
                </a:cxn>
                <a:cxn ang="0">
                  <a:pos x="134" y="55"/>
                </a:cxn>
                <a:cxn ang="0">
                  <a:pos x="65" y="121"/>
                </a:cxn>
                <a:cxn ang="0">
                  <a:pos x="139" y="56"/>
                </a:cxn>
                <a:cxn ang="0">
                  <a:pos x="171" y="60"/>
                </a:cxn>
                <a:cxn ang="0">
                  <a:pos x="174" y="60"/>
                </a:cxn>
                <a:cxn ang="0">
                  <a:pos x="100" y="145"/>
                </a:cxn>
                <a:cxn ang="0">
                  <a:pos x="179" y="60"/>
                </a:cxn>
                <a:cxn ang="0">
                  <a:pos x="179" y="60"/>
                </a:cxn>
                <a:cxn ang="0">
                  <a:pos x="184" y="60"/>
                </a:cxn>
                <a:cxn ang="0">
                  <a:pos x="218" y="58"/>
                </a:cxn>
                <a:cxn ang="0">
                  <a:pos x="194" y="90"/>
                </a:cxn>
                <a:cxn ang="0">
                  <a:pos x="175" y="117"/>
                </a:cxn>
                <a:cxn ang="0">
                  <a:pos x="151" y="140"/>
                </a:cxn>
                <a:cxn ang="0">
                  <a:pos x="127" y="167"/>
                </a:cxn>
                <a:cxn ang="0">
                  <a:pos x="154" y="143"/>
                </a:cxn>
                <a:cxn ang="0">
                  <a:pos x="178" y="120"/>
                </a:cxn>
              </a:cxnLst>
              <a:rect l="0" t="0" r="r" b="b"/>
              <a:pathLst>
                <a:path w="317" h="167">
                  <a:moveTo>
                    <a:pt x="178" y="120"/>
                  </a:moveTo>
                  <a:cubicBezTo>
                    <a:pt x="186" y="112"/>
                    <a:pt x="192" y="101"/>
                    <a:pt x="197" y="92"/>
                  </a:cubicBezTo>
                  <a:cubicBezTo>
                    <a:pt x="206" y="77"/>
                    <a:pt x="214" y="63"/>
                    <a:pt x="227" y="57"/>
                  </a:cubicBezTo>
                  <a:cubicBezTo>
                    <a:pt x="246" y="54"/>
                    <a:pt x="267" y="50"/>
                    <a:pt x="288" y="46"/>
                  </a:cubicBezTo>
                  <a:cubicBezTo>
                    <a:pt x="298" y="45"/>
                    <a:pt x="307" y="41"/>
                    <a:pt x="317" y="39"/>
                  </a:cubicBezTo>
                  <a:cubicBezTo>
                    <a:pt x="307" y="41"/>
                    <a:pt x="297" y="41"/>
                    <a:pt x="288" y="42"/>
                  </a:cubicBezTo>
                  <a:cubicBezTo>
                    <a:pt x="244" y="50"/>
                    <a:pt x="202" y="58"/>
                    <a:pt x="171" y="56"/>
                  </a:cubicBezTo>
                  <a:cubicBezTo>
                    <a:pt x="151" y="54"/>
                    <a:pt x="141" y="52"/>
                    <a:pt x="132" y="51"/>
                  </a:cubicBezTo>
                  <a:cubicBezTo>
                    <a:pt x="124" y="49"/>
                    <a:pt x="118" y="48"/>
                    <a:pt x="106" y="47"/>
                  </a:cubicBezTo>
                  <a:cubicBezTo>
                    <a:pt x="87" y="46"/>
                    <a:pt x="80" y="37"/>
                    <a:pt x="77" y="34"/>
                  </a:cubicBezTo>
                  <a:cubicBezTo>
                    <a:pt x="89" y="28"/>
                    <a:pt x="154" y="0"/>
                    <a:pt x="224" y="12"/>
                  </a:cubicBezTo>
                  <a:cubicBezTo>
                    <a:pt x="183" y="5"/>
                    <a:pt x="145" y="9"/>
                    <a:pt x="119" y="15"/>
                  </a:cubicBezTo>
                  <a:cubicBezTo>
                    <a:pt x="92" y="22"/>
                    <a:pt x="74" y="31"/>
                    <a:pt x="74" y="31"/>
                  </a:cubicBezTo>
                  <a:cubicBezTo>
                    <a:pt x="44" y="47"/>
                    <a:pt x="0" y="83"/>
                    <a:pt x="0" y="84"/>
                  </a:cubicBezTo>
                  <a:cubicBezTo>
                    <a:pt x="0" y="83"/>
                    <a:pt x="45" y="51"/>
                    <a:pt x="74" y="35"/>
                  </a:cubicBezTo>
                  <a:cubicBezTo>
                    <a:pt x="76" y="38"/>
                    <a:pt x="80" y="44"/>
                    <a:pt x="90" y="48"/>
                  </a:cubicBezTo>
                  <a:cubicBezTo>
                    <a:pt x="81" y="54"/>
                    <a:pt x="55" y="75"/>
                    <a:pt x="31" y="103"/>
                  </a:cubicBezTo>
                  <a:cubicBezTo>
                    <a:pt x="59" y="70"/>
                    <a:pt x="95" y="50"/>
                    <a:pt x="95" y="50"/>
                  </a:cubicBezTo>
                  <a:cubicBezTo>
                    <a:pt x="95" y="50"/>
                    <a:pt x="95" y="50"/>
                    <a:pt x="95" y="50"/>
                  </a:cubicBezTo>
                  <a:cubicBezTo>
                    <a:pt x="98" y="51"/>
                    <a:pt x="102" y="51"/>
                    <a:pt x="106" y="51"/>
                  </a:cubicBezTo>
                  <a:cubicBezTo>
                    <a:pt x="117" y="52"/>
                    <a:pt x="124" y="53"/>
                    <a:pt x="131" y="55"/>
                  </a:cubicBezTo>
                  <a:cubicBezTo>
                    <a:pt x="132" y="55"/>
                    <a:pt x="133" y="55"/>
                    <a:pt x="134" y="55"/>
                  </a:cubicBezTo>
                  <a:cubicBezTo>
                    <a:pt x="124" y="63"/>
                    <a:pt x="91" y="94"/>
                    <a:pt x="65" y="121"/>
                  </a:cubicBezTo>
                  <a:cubicBezTo>
                    <a:pt x="95" y="90"/>
                    <a:pt x="137" y="58"/>
                    <a:pt x="139" y="56"/>
                  </a:cubicBezTo>
                  <a:cubicBezTo>
                    <a:pt x="147" y="57"/>
                    <a:pt x="156" y="58"/>
                    <a:pt x="171" y="60"/>
                  </a:cubicBezTo>
                  <a:cubicBezTo>
                    <a:pt x="172" y="60"/>
                    <a:pt x="173" y="60"/>
                    <a:pt x="174" y="60"/>
                  </a:cubicBezTo>
                  <a:cubicBezTo>
                    <a:pt x="164" y="71"/>
                    <a:pt x="121" y="118"/>
                    <a:pt x="100" y="145"/>
                  </a:cubicBezTo>
                  <a:cubicBezTo>
                    <a:pt x="124" y="114"/>
                    <a:pt x="179" y="61"/>
                    <a:pt x="179" y="60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81" y="60"/>
                    <a:pt x="182" y="60"/>
                    <a:pt x="184" y="60"/>
                  </a:cubicBezTo>
                  <a:cubicBezTo>
                    <a:pt x="194" y="60"/>
                    <a:pt x="206" y="59"/>
                    <a:pt x="218" y="58"/>
                  </a:cubicBezTo>
                  <a:cubicBezTo>
                    <a:pt x="208" y="66"/>
                    <a:pt x="201" y="78"/>
                    <a:pt x="194" y="90"/>
                  </a:cubicBezTo>
                  <a:cubicBezTo>
                    <a:pt x="188" y="99"/>
                    <a:pt x="182" y="109"/>
                    <a:pt x="175" y="117"/>
                  </a:cubicBezTo>
                  <a:cubicBezTo>
                    <a:pt x="168" y="124"/>
                    <a:pt x="159" y="133"/>
                    <a:pt x="151" y="140"/>
                  </a:cubicBezTo>
                  <a:cubicBezTo>
                    <a:pt x="138" y="152"/>
                    <a:pt x="130" y="163"/>
                    <a:pt x="127" y="167"/>
                  </a:cubicBezTo>
                  <a:cubicBezTo>
                    <a:pt x="129" y="164"/>
                    <a:pt x="142" y="154"/>
                    <a:pt x="154" y="143"/>
                  </a:cubicBezTo>
                  <a:cubicBezTo>
                    <a:pt x="162" y="136"/>
                    <a:pt x="171" y="127"/>
                    <a:pt x="178" y="1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69" name="Freeform 725"/>
            <p:cNvSpPr>
              <a:spLocks/>
            </p:cNvSpPr>
            <p:nvPr/>
          </p:nvSpPr>
          <p:spPr bwMode="auto">
            <a:xfrm>
              <a:off x="3351" y="1571"/>
              <a:ext cx="88" cy="71"/>
            </a:xfrm>
            <a:custGeom>
              <a:avLst/>
              <a:gdLst/>
              <a:ahLst/>
              <a:cxnLst>
                <a:cxn ang="0">
                  <a:pos x="76" y="43"/>
                </a:cxn>
                <a:cxn ang="0">
                  <a:pos x="126" y="0"/>
                </a:cxn>
                <a:cxn ang="0">
                  <a:pos x="73" y="40"/>
                </a:cxn>
                <a:cxn ang="0">
                  <a:pos x="0" y="103"/>
                </a:cxn>
                <a:cxn ang="0">
                  <a:pos x="76" y="43"/>
                </a:cxn>
              </a:cxnLst>
              <a:rect l="0" t="0" r="r" b="b"/>
              <a:pathLst>
                <a:path w="126" h="103">
                  <a:moveTo>
                    <a:pt x="76" y="43"/>
                  </a:moveTo>
                  <a:cubicBezTo>
                    <a:pt x="95" y="19"/>
                    <a:pt x="126" y="0"/>
                    <a:pt x="126" y="0"/>
                  </a:cubicBezTo>
                  <a:cubicBezTo>
                    <a:pt x="125" y="1"/>
                    <a:pt x="92" y="16"/>
                    <a:pt x="73" y="40"/>
                  </a:cubicBezTo>
                  <a:cubicBezTo>
                    <a:pt x="54" y="64"/>
                    <a:pt x="14" y="99"/>
                    <a:pt x="0" y="103"/>
                  </a:cubicBezTo>
                  <a:cubicBezTo>
                    <a:pt x="17" y="98"/>
                    <a:pt x="58" y="66"/>
                    <a:pt x="76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0" name="Freeform 726"/>
            <p:cNvSpPr>
              <a:spLocks/>
            </p:cNvSpPr>
            <p:nvPr/>
          </p:nvSpPr>
          <p:spPr bwMode="auto">
            <a:xfrm>
              <a:off x="3358" y="1561"/>
              <a:ext cx="44" cy="70"/>
            </a:xfrm>
            <a:custGeom>
              <a:avLst/>
              <a:gdLst/>
              <a:ahLst/>
              <a:cxnLst>
                <a:cxn ang="0">
                  <a:pos x="40" y="29"/>
                </a:cxn>
                <a:cxn ang="0">
                  <a:pos x="22" y="50"/>
                </a:cxn>
                <a:cxn ang="0">
                  <a:pos x="1" y="72"/>
                </a:cxn>
                <a:cxn ang="0">
                  <a:pos x="16" y="78"/>
                </a:cxn>
                <a:cxn ang="0">
                  <a:pos x="26" y="90"/>
                </a:cxn>
                <a:cxn ang="0">
                  <a:pos x="61" y="27"/>
                </a:cxn>
                <a:cxn ang="0">
                  <a:pos x="40" y="29"/>
                </a:cxn>
              </a:cxnLst>
              <a:rect l="0" t="0" r="r" b="b"/>
              <a:pathLst>
                <a:path w="63" h="100">
                  <a:moveTo>
                    <a:pt x="40" y="29"/>
                  </a:moveTo>
                  <a:cubicBezTo>
                    <a:pt x="35" y="36"/>
                    <a:pt x="29" y="44"/>
                    <a:pt x="22" y="50"/>
                  </a:cubicBezTo>
                  <a:cubicBezTo>
                    <a:pt x="16" y="56"/>
                    <a:pt x="3" y="64"/>
                    <a:pt x="1" y="72"/>
                  </a:cubicBezTo>
                  <a:cubicBezTo>
                    <a:pt x="0" y="76"/>
                    <a:pt x="14" y="76"/>
                    <a:pt x="16" y="78"/>
                  </a:cubicBezTo>
                  <a:cubicBezTo>
                    <a:pt x="21" y="81"/>
                    <a:pt x="16" y="100"/>
                    <a:pt x="26" y="90"/>
                  </a:cubicBezTo>
                  <a:cubicBezTo>
                    <a:pt x="43" y="74"/>
                    <a:pt x="59" y="52"/>
                    <a:pt x="61" y="27"/>
                  </a:cubicBezTo>
                  <a:cubicBezTo>
                    <a:pt x="63" y="0"/>
                    <a:pt x="49" y="17"/>
                    <a:pt x="40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1" name="Freeform 727"/>
            <p:cNvSpPr>
              <a:spLocks/>
            </p:cNvSpPr>
            <p:nvPr/>
          </p:nvSpPr>
          <p:spPr bwMode="auto">
            <a:xfrm>
              <a:off x="3332" y="1562"/>
              <a:ext cx="47" cy="49"/>
            </a:xfrm>
            <a:custGeom>
              <a:avLst/>
              <a:gdLst/>
              <a:ahLst/>
              <a:cxnLst>
                <a:cxn ang="0">
                  <a:pos x="19" y="57"/>
                </a:cxn>
                <a:cxn ang="0">
                  <a:pos x="27" y="65"/>
                </a:cxn>
                <a:cxn ang="0">
                  <a:pos x="45" y="45"/>
                </a:cxn>
                <a:cxn ang="0">
                  <a:pos x="57" y="3"/>
                </a:cxn>
                <a:cxn ang="0">
                  <a:pos x="18" y="36"/>
                </a:cxn>
                <a:cxn ang="0">
                  <a:pos x="6" y="52"/>
                </a:cxn>
                <a:cxn ang="0">
                  <a:pos x="19" y="57"/>
                </a:cxn>
              </a:cxnLst>
              <a:rect l="0" t="0" r="r" b="b"/>
              <a:pathLst>
                <a:path w="68" h="70">
                  <a:moveTo>
                    <a:pt x="19" y="57"/>
                  </a:moveTo>
                  <a:cubicBezTo>
                    <a:pt x="21" y="62"/>
                    <a:pt x="20" y="70"/>
                    <a:pt x="27" y="65"/>
                  </a:cubicBezTo>
                  <a:cubicBezTo>
                    <a:pt x="34" y="59"/>
                    <a:pt x="40" y="52"/>
                    <a:pt x="45" y="45"/>
                  </a:cubicBezTo>
                  <a:cubicBezTo>
                    <a:pt x="51" y="39"/>
                    <a:pt x="68" y="11"/>
                    <a:pt x="57" y="3"/>
                  </a:cubicBezTo>
                  <a:cubicBezTo>
                    <a:pt x="51" y="0"/>
                    <a:pt x="23" y="32"/>
                    <a:pt x="18" y="36"/>
                  </a:cubicBezTo>
                  <a:cubicBezTo>
                    <a:pt x="16" y="37"/>
                    <a:pt x="0" y="49"/>
                    <a:pt x="6" y="52"/>
                  </a:cubicBezTo>
                  <a:cubicBezTo>
                    <a:pt x="10" y="54"/>
                    <a:pt x="17" y="52"/>
                    <a:pt x="1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2" name="Freeform 728"/>
            <p:cNvSpPr>
              <a:spLocks/>
            </p:cNvSpPr>
            <p:nvPr/>
          </p:nvSpPr>
          <p:spPr bwMode="auto">
            <a:xfrm>
              <a:off x="3313" y="1557"/>
              <a:ext cx="39" cy="40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18" y="56"/>
                </a:cxn>
                <a:cxn ang="0">
                  <a:pos x="33" y="42"/>
                </a:cxn>
                <a:cxn ang="0">
                  <a:pos x="45" y="3"/>
                </a:cxn>
                <a:cxn ang="0">
                  <a:pos x="13" y="27"/>
                </a:cxn>
                <a:cxn ang="0">
                  <a:pos x="2" y="43"/>
                </a:cxn>
                <a:cxn ang="0">
                  <a:pos x="12" y="47"/>
                </a:cxn>
              </a:cxnLst>
              <a:rect l="0" t="0" r="r" b="b"/>
              <a:pathLst>
                <a:path w="56" h="58">
                  <a:moveTo>
                    <a:pt x="12" y="47"/>
                  </a:moveTo>
                  <a:cubicBezTo>
                    <a:pt x="14" y="49"/>
                    <a:pt x="13" y="58"/>
                    <a:pt x="18" y="56"/>
                  </a:cubicBezTo>
                  <a:cubicBezTo>
                    <a:pt x="24" y="53"/>
                    <a:pt x="29" y="47"/>
                    <a:pt x="33" y="42"/>
                  </a:cubicBezTo>
                  <a:cubicBezTo>
                    <a:pt x="37" y="37"/>
                    <a:pt x="56" y="10"/>
                    <a:pt x="45" y="3"/>
                  </a:cubicBezTo>
                  <a:cubicBezTo>
                    <a:pt x="39" y="0"/>
                    <a:pt x="18" y="23"/>
                    <a:pt x="13" y="27"/>
                  </a:cubicBezTo>
                  <a:cubicBezTo>
                    <a:pt x="10" y="30"/>
                    <a:pt x="0" y="37"/>
                    <a:pt x="2" y="43"/>
                  </a:cubicBezTo>
                  <a:cubicBezTo>
                    <a:pt x="2" y="46"/>
                    <a:pt x="10" y="46"/>
                    <a:pt x="12" y="4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3" name="Freeform 729"/>
            <p:cNvSpPr>
              <a:spLocks/>
            </p:cNvSpPr>
            <p:nvPr/>
          </p:nvSpPr>
          <p:spPr bwMode="auto">
            <a:xfrm>
              <a:off x="3290" y="1552"/>
              <a:ext cx="32" cy="29"/>
            </a:xfrm>
            <a:custGeom>
              <a:avLst/>
              <a:gdLst/>
              <a:ahLst/>
              <a:cxnLst>
                <a:cxn ang="0">
                  <a:pos x="18" y="40"/>
                </a:cxn>
                <a:cxn ang="0">
                  <a:pos x="30" y="30"/>
                </a:cxn>
                <a:cxn ang="0">
                  <a:pos x="39" y="3"/>
                </a:cxn>
                <a:cxn ang="0">
                  <a:pos x="9" y="21"/>
                </a:cxn>
                <a:cxn ang="0">
                  <a:pos x="13" y="34"/>
                </a:cxn>
                <a:cxn ang="0">
                  <a:pos x="18" y="40"/>
                </a:cxn>
              </a:cxnLst>
              <a:rect l="0" t="0" r="r" b="b"/>
              <a:pathLst>
                <a:path w="46" h="41">
                  <a:moveTo>
                    <a:pt x="18" y="40"/>
                  </a:moveTo>
                  <a:cubicBezTo>
                    <a:pt x="23" y="38"/>
                    <a:pt x="27" y="33"/>
                    <a:pt x="30" y="30"/>
                  </a:cubicBezTo>
                  <a:cubicBezTo>
                    <a:pt x="33" y="26"/>
                    <a:pt x="46" y="7"/>
                    <a:pt x="39" y="3"/>
                  </a:cubicBezTo>
                  <a:cubicBezTo>
                    <a:pt x="33" y="0"/>
                    <a:pt x="13" y="18"/>
                    <a:pt x="9" y="21"/>
                  </a:cubicBezTo>
                  <a:cubicBezTo>
                    <a:pt x="0" y="28"/>
                    <a:pt x="8" y="30"/>
                    <a:pt x="13" y="34"/>
                  </a:cubicBezTo>
                  <a:cubicBezTo>
                    <a:pt x="15" y="36"/>
                    <a:pt x="14" y="41"/>
                    <a:pt x="18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4" name="Freeform 730"/>
            <p:cNvSpPr>
              <a:spLocks/>
            </p:cNvSpPr>
            <p:nvPr/>
          </p:nvSpPr>
          <p:spPr bwMode="auto">
            <a:xfrm>
              <a:off x="3249" y="1530"/>
              <a:ext cx="37" cy="25"/>
            </a:xfrm>
            <a:custGeom>
              <a:avLst/>
              <a:gdLst/>
              <a:ahLst/>
              <a:cxnLst>
                <a:cxn ang="0">
                  <a:pos x="10" y="17"/>
                </a:cxn>
                <a:cxn ang="0">
                  <a:pos x="11" y="29"/>
                </a:cxn>
                <a:cxn ang="0">
                  <a:pos x="16" y="35"/>
                </a:cxn>
                <a:cxn ang="0">
                  <a:pos x="31" y="28"/>
                </a:cxn>
                <a:cxn ang="0">
                  <a:pos x="49" y="5"/>
                </a:cxn>
                <a:cxn ang="0">
                  <a:pos x="10" y="17"/>
                </a:cxn>
              </a:cxnLst>
              <a:rect l="0" t="0" r="r" b="b"/>
              <a:pathLst>
                <a:path w="52" h="35">
                  <a:moveTo>
                    <a:pt x="10" y="17"/>
                  </a:moveTo>
                  <a:cubicBezTo>
                    <a:pt x="0" y="21"/>
                    <a:pt x="6" y="25"/>
                    <a:pt x="11" y="29"/>
                  </a:cubicBezTo>
                  <a:cubicBezTo>
                    <a:pt x="13" y="30"/>
                    <a:pt x="11" y="35"/>
                    <a:pt x="16" y="35"/>
                  </a:cubicBezTo>
                  <a:cubicBezTo>
                    <a:pt x="21" y="35"/>
                    <a:pt x="26" y="31"/>
                    <a:pt x="31" y="28"/>
                  </a:cubicBezTo>
                  <a:cubicBezTo>
                    <a:pt x="34" y="26"/>
                    <a:pt x="52" y="9"/>
                    <a:pt x="49" y="5"/>
                  </a:cubicBezTo>
                  <a:cubicBezTo>
                    <a:pt x="44" y="0"/>
                    <a:pt x="15" y="16"/>
                    <a:pt x="10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5" name="Freeform 731"/>
            <p:cNvSpPr>
              <a:spLocks/>
            </p:cNvSpPr>
            <p:nvPr/>
          </p:nvSpPr>
          <p:spPr bwMode="auto">
            <a:xfrm>
              <a:off x="3270" y="1548"/>
              <a:ext cx="21" cy="20"/>
            </a:xfrm>
            <a:custGeom>
              <a:avLst/>
              <a:gdLst/>
              <a:ahLst/>
              <a:cxnLst>
                <a:cxn ang="0">
                  <a:pos x="22" y="21"/>
                </a:cxn>
                <a:cxn ang="0">
                  <a:pos x="31" y="5"/>
                </a:cxn>
                <a:cxn ang="0">
                  <a:pos x="2" y="16"/>
                </a:cxn>
                <a:cxn ang="0">
                  <a:pos x="9" y="19"/>
                </a:cxn>
                <a:cxn ang="0">
                  <a:pos x="22" y="21"/>
                </a:cxn>
              </a:cxnLst>
              <a:rect l="0" t="0" r="r" b="b"/>
              <a:pathLst>
                <a:path w="31" h="29">
                  <a:moveTo>
                    <a:pt x="22" y="21"/>
                  </a:moveTo>
                  <a:cubicBezTo>
                    <a:pt x="25" y="17"/>
                    <a:pt x="31" y="10"/>
                    <a:pt x="31" y="5"/>
                  </a:cubicBezTo>
                  <a:cubicBezTo>
                    <a:pt x="31" y="0"/>
                    <a:pt x="0" y="10"/>
                    <a:pt x="2" y="16"/>
                  </a:cubicBezTo>
                  <a:cubicBezTo>
                    <a:pt x="4" y="18"/>
                    <a:pt x="7" y="19"/>
                    <a:pt x="9" y="19"/>
                  </a:cubicBezTo>
                  <a:cubicBezTo>
                    <a:pt x="16" y="23"/>
                    <a:pt x="15" y="29"/>
                    <a:pt x="22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6" name="Freeform 732"/>
            <p:cNvSpPr>
              <a:spLocks/>
            </p:cNvSpPr>
            <p:nvPr/>
          </p:nvSpPr>
          <p:spPr bwMode="auto">
            <a:xfrm>
              <a:off x="3373" y="1603"/>
              <a:ext cx="42" cy="35"/>
            </a:xfrm>
            <a:custGeom>
              <a:avLst/>
              <a:gdLst/>
              <a:ahLst/>
              <a:cxnLst>
                <a:cxn ang="0">
                  <a:pos x="54" y="3"/>
                </a:cxn>
                <a:cxn ang="0">
                  <a:pos x="9" y="41"/>
                </a:cxn>
                <a:cxn ang="0">
                  <a:pos x="54" y="3"/>
                </a:cxn>
              </a:cxnLst>
              <a:rect l="0" t="0" r="r" b="b"/>
              <a:pathLst>
                <a:path w="61" h="50">
                  <a:moveTo>
                    <a:pt x="54" y="3"/>
                  </a:moveTo>
                  <a:cubicBezTo>
                    <a:pt x="47" y="0"/>
                    <a:pt x="0" y="34"/>
                    <a:pt x="9" y="41"/>
                  </a:cubicBezTo>
                  <a:cubicBezTo>
                    <a:pt x="20" y="50"/>
                    <a:pt x="61" y="5"/>
                    <a:pt x="54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7" name="Freeform 733"/>
            <p:cNvSpPr>
              <a:spLocks/>
            </p:cNvSpPr>
            <p:nvPr/>
          </p:nvSpPr>
          <p:spPr bwMode="auto">
            <a:xfrm>
              <a:off x="3390" y="1592"/>
              <a:ext cx="46" cy="44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0" y="64"/>
                </a:cxn>
                <a:cxn ang="0">
                  <a:pos x="55" y="22"/>
                </a:cxn>
                <a:cxn ang="0">
                  <a:pos x="67" y="0"/>
                </a:cxn>
              </a:cxnLst>
              <a:rect l="0" t="0" r="r" b="b"/>
              <a:pathLst>
                <a:path w="67" h="64">
                  <a:moveTo>
                    <a:pt x="67" y="0"/>
                  </a:moveTo>
                  <a:cubicBezTo>
                    <a:pt x="33" y="17"/>
                    <a:pt x="0" y="64"/>
                    <a:pt x="0" y="64"/>
                  </a:cubicBezTo>
                  <a:cubicBezTo>
                    <a:pt x="23" y="42"/>
                    <a:pt x="47" y="28"/>
                    <a:pt x="55" y="22"/>
                  </a:cubicBezTo>
                  <a:cubicBezTo>
                    <a:pt x="64" y="15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8" name="Freeform 734"/>
            <p:cNvSpPr>
              <a:spLocks/>
            </p:cNvSpPr>
            <p:nvPr/>
          </p:nvSpPr>
          <p:spPr bwMode="auto">
            <a:xfrm>
              <a:off x="3256" y="1504"/>
              <a:ext cx="36" cy="20"/>
            </a:xfrm>
            <a:custGeom>
              <a:avLst/>
              <a:gdLst/>
              <a:ahLst/>
              <a:cxnLst>
                <a:cxn ang="0">
                  <a:pos x="24" y="26"/>
                </a:cxn>
                <a:cxn ang="0">
                  <a:pos x="33" y="19"/>
                </a:cxn>
                <a:cxn ang="0">
                  <a:pos x="42" y="15"/>
                </a:cxn>
                <a:cxn ang="0">
                  <a:pos x="51" y="4"/>
                </a:cxn>
                <a:cxn ang="0">
                  <a:pos x="6" y="6"/>
                </a:cxn>
                <a:cxn ang="0">
                  <a:pos x="5" y="20"/>
                </a:cxn>
                <a:cxn ang="0">
                  <a:pos x="24" y="26"/>
                </a:cxn>
              </a:cxnLst>
              <a:rect l="0" t="0" r="r" b="b"/>
              <a:pathLst>
                <a:path w="51" h="28">
                  <a:moveTo>
                    <a:pt x="24" y="26"/>
                  </a:moveTo>
                  <a:cubicBezTo>
                    <a:pt x="31" y="26"/>
                    <a:pt x="33" y="22"/>
                    <a:pt x="33" y="19"/>
                  </a:cubicBezTo>
                  <a:cubicBezTo>
                    <a:pt x="32" y="16"/>
                    <a:pt x="42" y="15"/>
                    <a:pt x="42" y="15"/>
                  </a:cubicBezTo>
                  <a:cubicBezTo>
                    <a:pt x="25" y="7"/>
                    <a:pt x="51" y="4"/>
                    <a:pt x="51" y="4"/>
                  </a:cubicBezTo>
                  <a:cubicBezTo>
                    <a:pt x="32" y="0"/>
                    <a:pt x="10" y="5"/>
                    <a:pt x="6" y="6"/>
                  </a:cubicBezTo>
                  <a:cubicBezTo>
                    <a:pt x="3" y="7"/>
                    <a:pt x="0" y="13"/>
                    <a:pt x="5" y="20"/>
                  </a:cubicBezTo>
                  <a:cubicBezTo>
                    <a:pt x="9" y="28"/>
                    <a:pt x="24" y="26"/>
                    <a:pt x="24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79" name="Freeform 735"/>
            <p:cNvSpPr>
              <a:spLocks/>
            </p:cNvSpPr>
            <p:nvPr/>
          </p:nvSpPr>
          <p:spPr bwMode="auto">
            <a:xfrm>
              <a:off x="3360" y="1503"/>
              <a:ext cx="121" cy="37"/>
            </a:xfrm>
            <a:custGeom>
              <a:avLst/>
              <a:gdLst/>
              <a:ahLst/>
              <a:cxnLst>
                <a:cxn ang="0">
                  <a:pos x="173" y="49"/>
                </a:cxn>
                <a:cxn ang="0">
                  <a:pos x="167" y="39"/>
                </a:cxn>
                <a:cxn ang="0">
                  <a:pos x="0" y="1"/>
                </a:cxn>
                <a:cxn ang="0">
                  <a:pos x="162" y="49"/>
                </a:cxn>
                <a:cxn ang="0">
                  <a:pos x="173" y="49"/>
                </a:cxn>
              </a:cxnLst>
              <a:rect l="0" t="0" r="r" b="b"/>
              <a:pathLst>
                <a:path w="174" h="53">
                  <a:moveTo>
                    <a:pt x="173" y="49"/>
                  </a:moveTo>
                  <a:cubicBezTo>
                    <a:pt x="174" y="44"/>
                    <a:pt x="171" y="42"/>
                    <a:pt x="167" y="39"/>
                  </a:cubicBezTo>
                  <a:cubicBezTo>
                    <a:pt x="162" y="36"/>
                    <a:pt x="92" y="0"/>
                    <a:pt x="0" y="1"/>
                  </a:cubicBezTo>
                  <a:cubicBezTo>
                    <a:pt x="92" y="6"/>
                    <a:pt x="160" y="48"/>
                    <a:pt x="162" y="49"/>
                  </a:cubicBezTo>
                  <a:cubicBezTo>
                    <a:pt x="166" y="52"/>
                    <a:pt x="172" y="53"/>
                    <a:pt x="173" y="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0" name="Freeform 736"/>
            <p:cNvSpPr>
              <a:spLocks/>
            </p:cNvSpPr>
            <p:nvPr/>
          </p:nvSpPr>
          <p:spPr bwMode="auto">
            <a:xfrm>
              <a:off x="3376" y="1645"/>
              <a:ext cx="109" cy="8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" y="119"/>
                </a:cxn>
                <a:cxn ang="0">
                  <a:pos x="0" y="0"/>
                </a:cxn>
              </a:cxnLst>
              <a:rect l="0" t="0" r="r" b="b"/>
              <a:pathLst>
                <a:path w="156" h="120">
                  <a:moveTo>
                    <a:pt x="0" y="0"/>
                  </a:moveTo>
                  <a:cubicBezTo>
                    <a:pt x="0" y="0"/>
                    <a:pt x="5" y="120"/>
                    <a:pt x="156" y="119"/>
                  </a:cubicBezTo>
                  <a:cubicBezTo>
                    <a:pt x="137" y="111"/>
                    <a:pt x="31" y="1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1" name="Freeform 737"/>
            <p:cNvSpPr>
              <a:spLocks/>
            </p:cNvSpPr>
            <p:nvPr/>
          </p:nvSpPr>
          <p:spPr bwMode="auto">
            <a:xfrm>
              <a:off x="3354" y="1350"/>
              <a:ext cx="150" cy="154"/>
            </a:xfrm>
            <a:custGeom>
              <a:avLst/>
              <a:gdLst/>
              <a:ahLst/>
              <a:cxnLst>
                <a:cxn ang="0">
                  <a:pos x="200" y="193"/>
                </a:cxn>
                <a:cxn ang="0">
                  <a:pos x="158" y="136"/>
                </a:cxn>
                <a:cxn ang="0">
                  <a:pos x="130" y="69"/>
                </a:cxn>
                <a:cxn ang="0">
                  <a:pos x="43" y="0"/>
                </a:cxn>
                <a:cxn ang="0">
                  <a:pos x="15" y="24"/>
                </a:cxn>
                <a:cxn ang="0">
                  <a:pos x="40" y="7"/>
                </a:cxn>
                <a:cxn ang="0">
                  <a:pos x="107" y="29"/>
                </a:cxn>
                <a:cxn ang="0">
                  <a:pos x="128" y="82"/>
                </a:cxn>
                <a:cxn ang="0">
                  <a:pos x="174" y="162"/>
                </a:cxn>
                <a:cxn ang="0">
                  <a:pos x="209" y="220"/>
                </a:cxn>
                <a:cxn ang="0">
                  <a:pos x="215" y="218"/>
                </a:cxn>
                <a:cxn ang="0">
                  <a:pos x="200" y="193"/>
                </a:cxn>
              </a:cxnLst>
              <a:rect l="0" t="0" r="r" b="b"/>
              <a:pathLst>
                <a:path w="215" h="220">
                  <a:moveTo>
                    <a:pt x="200" y="193"/>
                  </a:moveTo>
                  <a:cubicBezTo>
                    <a:pt x="187" y="167"/>
                    <a:pt x="167" y="149"/>
                    <a:pt x="158" y="136"/>
                  </a:cubicBezTo>
                  <a:cubicBezTo>
                    <a:pt x="150" y="124"/>
                    <a:pt x="133" y="105"/>
                    <a:pt x="130" y="69"/>
                  </a:cubicBezTo>
                  <a:cubicBezTo>
                    <a:pt x="126" y="33"/>
                    <a:pt x="89" y="1"/>
                    <a:pt x="43" y="0"/>
                  </a:cubicBezTo>
                  <a:cubicBezTo>
                    <a:pt x="17" y="0"/>
                    <a:pt x="0" y="19"/>
                    <a:pt x="15" y="24"/>
                  </a:cubicBezTo>
                  <a:cubicBezTo>
                    <a:pt x="25" y="28"/>
                    <a:pt x="29" y="11"/>
                    <a:pt x="40" y="7"/>
                  </a:cubicBezTo>
                  <a:cubicBezTo>
                    <a:pt x="51" y="3"/>
                    <a:pt x="83" y="3"/>
                    <a:pt x="107" y="29"/>
                  </a:cubicBezTo>
                  <a:cubicBezTo>
                    <a:pt x="119" y="44"/>
                    <a:pt x="124" y="53"/>
                    <a:pt x="128" y="82"/>
                  </a:cubicBezTo>
                  <a:cubicBezTo>
                    <a:pt x="132" y="110"/>
                    <a:pt x="142" y="124"/>
                    <a:pt x="174" y="162"/>
                  </a:cubicBezTo>
                  <a:cubicBezTo>
                    <a:pt x="192" y="184"/>
                    <a:pt x="205" y="206"/>
                    <a:pt x="209" y="220"/>
                  </a:cubicBezTo>
                  <a:cubicBezTo>
                    <a:pt x="211" y="219"/>
                    <a:pt x="213" y="218"/>
                    <a:pt x="215" y="218"/>
                  </a:cubicBezTo>
                  <a:cubicBezTo>
                    <a:pt x="213" y="215"/>
                    <a:pt x="208" y="209"/>
                    <a:pt x="200" y="19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2" name="Freeform 738"/>
            <p:cNvSpPr>
              <a:spLocks/>
            </p:cNvSpPr>
            <p:nvPr/>
          </p:nvSpPr>
          <p:spPr bwMode="auto">
            <a:xfrm>
              <a:off x="3508" y="1350"/>
              <a:ext cx="150" cy="153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85" y="69"/>
                </a:cxn>
                <a:cxn ang="0">
                  <a:pos x="56" y="136"/>
                </a:cxn>
                <a:cxn ang="0">
                  <a:pos x="14" y="193"/>
                </a:cxn>
                <a:cxn ang="0">
                  <a:pos x="0" y="218"/>
                </a:cxn>
                <a:cxn ang="0">
                  <a:pos x="6" y="219"/>
                </a:cxn>
                <a:cxn ang="0">
                  <a:pos x="41" y="162"/>
                </a:cxn>
                <a:cxn ang="0">
                  <a:pos x="87" y="82"/>
                </a:cxn>
                <a:cxn ang="0">
                  <a:pos x="108" y="29"/>
                </a:cxn>
                <a:cxn ang="0">
                  <a:pos x="174" y="7"/>
                </a:cxn>
                <a:cxn ang="0">
                  <a:pos x="200" y="24"/>
                </a:cxn>
                <a:cxn ang="0">
                  <a:pos x="172" y="0"/>
                </a:cxn>
              </a:cxnLst>
              <a:rect l="0" t="0" r="r" b="b"/>
              <a:pathLst>
                <a:path w="215" h="219">
                  <a:moveTo>
                    <a:pt x="172" y="0"/>
                  </a:moveTo>
                  <a:cubicBezTo>
                    <a:pt x="126" y="1"/>
                    <a:pt x="88" y="33"/>
                    <a:pt x="85" y="69"/>
                  </a:cubicBezTo>
                  <a:cubicBezTo>
                    <a:pt x="82" y="105"/>
                    <a:pt x="65" y="124"/>
                    <a:pt x="56" y="136"/>
                  </a:cubicBezTo>
                  <a:cubicBezTo>
                    <a:pt x="48" y="149"/>
                    <a:pt x="28" y="167"/>
                    <a:pt x="14" y="193"/>
                  </a:cubicBezTo>
                  <a:cubicBezTo>
                    <a:pt x="7" y="209"/>
                    <a:pt x="2" y="215"/>
                    <a:pt x="0" y="218"/>
                  </a:cubicBezTo>
                  <a:cubicBezTo>
                    <a:pt x="2" y="218"/>
                    <a:pt x="4" y="219"/>
                    <a:pt x="6" y="219"/>
                  </a:cubicBezTo>
                  <a:cubicBezTo>
                    <a:pt x="10" y="206"/>
                    <a:pt x="23" y="184"/>
                    <a:pt x="41" y="162"/>
                  </a:cubicBezTo>
                  <a:cubicBezTo>
                    <a:pt x="73" y="124"/>
                    <a:pt x="82" y="110"/>
                    <a:pt x="87" y="82"/>
                  </a:cubicBezTo>
                  <a:cubicBezTo>
                    <a:pt x="91" y="53"/>
                    <a:pt x="96" y="44"/>
                    <a:pt x="108" y="29"/>
                  </a:cubicBezTo>
                  <a:cubicBezTo>
                    <a:pt x="132" y="3"/>
                    <a:pt x="164" y="3"/>
                    <a:pt x="174" y="7"/>
                  </a:cubicBezTo>
                  <a:cubicBezTo>
                    <a:pt x="185" y="11"/>
                    <a:pt x="190" y="28"/>
                    <a:pt x="200" y="24"/>
                  </a:cubicBezTo>
                  <a:cubicBezTo>
                    <a:pt x="215" y="19"/>
                    <a:pt x="198" y="0"/>
                    <a:pt x="17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3" name="Freeform 739"/>
            <p:cNvSpPr>
              <a:spLocks/>
            </p:cNvSpPr>
            <p:nvPr/>
          </p:nvSpPr>
          <p:spPr bwMode="auto">
            <a:xfrm>
              <a:off x="4668" y="1465"/>
              <a:ext cx="3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4" name="Freeform 740"/>
            <p:cNvSpPr>
              <a:spLocks/>
            </p:cNvSpPr>
            <p:nvPr/>
          </p:nvSpPr>
          <p:spPr bwMode="auto">
            <a:xfrm>
              <a:off x="4703" y="142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5" name="Freeform 741"/>
            <p:cNvSpPr>
              <a:spLocks/>
            </p:cNvSpPr>
            <p:nvPr/>
          </p:nvSpPr>
          <p:spPr bwMode="auto">
            <a:xfrm>
              <a:off x="4716" y="1419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6" name="Freeform 742"/>
            <p:cNvSpPr>
              <a:spLocks/>
            </p:cNvSpPr>
            <p:nvPr/>
          </p:nvSpPr>
          <p:spPr bwMode="auto">
            <a:xfrm>
              <a:off x="4666" y="1467"/>
              <a:ext cx="2" cy="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3" y="0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1"/>
                    <a:pt x="1" y="2"/>
                    <a:pt x="0" y="3"/>
                  </a:cubicBezTo>
                  <a:cubicBezTo>
                    <a:pt x="1" y="2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7" name="Freeform 743"/>
            <p:cNvSpPr>
              <a:spLocks/>
            </p:cNvSpPr>
            <p:nvPr/>
          </p:nvSpPr>
          <p:spPr bwMode="auto">
            <a:xfrm>
              <a:off x="4704" y="142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8" name="Freeform 744"/>
            <p:cNvSpPr>
              <a:spLocks/>
            </p:cNvSpPr>
            <p:nvPr/>
          </p:nvSpPr>
          <p:spPr bwMode="auto">
            <a:xfrm>
              <a:off x="4715" y="142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9" name="Freeform 745"/>
            <p:cNvSpPr>
              <a:spLocks/>
            </p:cNvSpPr>
            <p:nvPr/>
          </p:nvSpPr>
          <p:spPr bwMode="auto">
            <a:xfrm>
              <a:off x="4713" y="14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0" name="Freeform 746"/>
            <p:cNvSpPr>
              <a:spLocks/>
            </p:cNvSpPr>
            <p:nvPr/>
          </p:nvSpPr>
          <p:spPr bwMode="auto">
            <a:xfrm>
              <a:off x="4798" y="134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1" name="Freeform 747"/>
            <p:cNvSpPr>
              <a:spLocks/>
            </p:cNvSpPr>
            <p:nvPr/>
          </p:nvSpPr>
          <p:spPr bwMode="auto">
            <a:xfrm>
              <a:off x="4795" y="1347"/>
              <a:ext cx="1" cy="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4"/>
                </a:cxn>
                <a:cxn ang="0">
                  <a:pos x="2" y="0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2" y="2"/>
                    <a:pt x="1" y="3"/>
                    <a:pt x="0" y="4"/>
                  </a:cubicBezTo>
                  <a:cubicBezTo>
                    <a:pt x="1" y="3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2" name="Freeform 748"/>
            <p:cNvSpPr>
              <a:spLocks/>
            </p:cNvSpPr>
            <p:nvPr/>
          </p:nvSpPr>
          <p:spPr bwMode="auto">
            <a:xfrm>
              <a:off x="4558" y="1342"/>
              <a:ext cx="56" cy="42"/>
            </a:xfrm>
            <a:custGeom>
              <a:avLst/>
              <a:gdLst/>
              <a:ahLst/>
              <a:cxnLst>
                <a:cxn ang="0">
                  <a:pos x="81" y="10"/>
                </a:cxn>
                <a:cxn ang="0">
                  <a:pos x="0" y="20"/>
                </a:cxn>
                <a:cxn ang="0">
                  <a:pos x="75" y="60"/>
                </a:cxn>
                <a:cxn ang="0">
                  <a:pos x="56" y="24"/>
                </a:cxn>
                <a:cxn ang="0">
                  <a:pos x="81" y="10"/>
                </a:cxn>
              </a:cxnLst>
              <a:rect l="0" t="0" r="r" b="b"/>
              <a:pathLst>
                <a:path w="81" h="60">
                  <a:moveTo>
                    <a:pt x="81" y="10"/>
                  </a:moveTo>
                  <a:cubicBezTo>
                    <a:pt x="42" y="0"/>
                    <a:pt x="8" y="16"/>
                    <a:pt x="0" y="20"/>
                  </a:cubicBezTo>
                  <a:cubicBezTo>
                    <a:pt x="29" y="30"/>
                    <a:pt x="54" y="44"/>
                    <a:pt x="75" y="60"/>
                  </a:cubicBezTo>
                  <a:cubicBezTo>
                    <a:pt x="65" y="49"/>
                    <a:pt x="55" y="34"/>
                    <a:pt x="56" y="24"/>
                  </a:cubicBezTo>
                  <a:cubicBezTo>
                    <a:pt x="58" y="14"/>
                    <a:pt x="69" y="9"/>
                    <a:pt x="81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3" name="Freeform 749"/>
            <p:cNvSpPr>
              <a:spLocks/>
            </p:cNvSpPr>
            <p:nvPr/>
          </p:nvSpPr>
          <p:spPr bwMode="auto">
            <a:xfrm>
              <a:off x="4429" y="1303"/>
              <a:ext cx="186" cy="59"/>
            </a:xfrm>
            <a:custGeom>
              <a:avLst/>
              <a:gdLst/>
              <a:ahLst/>
              <a:cxnLst>
                <a:cxn ang="0">
                  <a:pos x="165" y="7"/>
                </a:cxn>
                <a:cxn ang="0">
                  <a:pos x="258" y="43"/>
                </a:cxn>
                <a:cxn ang="0">
                  <a:pos x="151" y="10"/>
                </a:cxn>
                <a:cxn ang="0">
                  <a:pos x="0" y="68"/>
                </a:cxn>
                <a:cxn ang="0">
                  <a:pos x="97" y="82"/>
                </a:cxn>
                <a:cxn ang="0">
                  <a:pos x="180" y="72"/>
                </a:cxn>
                <a:cxn ang="0">
                  <a:pos x="267" y="63"/>
                </a:cxn>
                <a:cxn ang="0">
                  <a:pos x="248" y="49"/>
                </a:cxn>
                <a:cxn ang="0">
                  <a:pos x="267" y="46"/>
                </a:cxn>
                <a:cxn ang="0">
                  <a:pos x="247" y="28"/>
                </a:cxn>
                <a:cxn ang="0">
                  <a:pos x="262" y="23"/>
                </a:cxn>
                <a:cxn ang="0">
                  <a:pos x="260" y="10"/>
                </a:cxn>
                <a:cxn ang="0">
                  <a:pos x="203" y="0"/>
                </a:cxn>
                <a:cxn ang="0">
                  <a:pos x="165" y="7"/>
                </a:cxn>
              </a:cxnLst>
              <a:rect l="0" t="0" r="r" b="b"/>
              <a:pathLst>
                <a:path w="267" h="84">
                  <a:moveTo>
                    <a:pt x="165" y="7"/>
                  </a:moveTo>
                  <a:cubicBezTo>
                    <a:pt x="217" y="16"/>
                    <a:pt x="258" y="43"/>
                    <a:pt x="258" y="43"/>
                  </a:cubicBezTo>
                  <a:cubicBezTo>
                    <a:pt x="258" y="43"/>
                    <a:pt x="209" y="15"/>
                    <a:pt x="151" y="10"/>
                  </a:cubicBezTo>
                  <a:cubicBezTo>
                    <a:pt x="71" y="30"/>
                    <a:pt x="14" y="60"/>
                    <a:pt x="0" y="68"/>
                  </a:cubicBezTo>
                  <a:cubicBezTo>
                    <a:pt x="27" y="74"/>
                    <a:pt x="75" y="84"/>
                    <a:pt x="97" y="82"/>
                  </a:cubicBezTo>
                  <a:cubicBezTo>
                    <a:pt x="138" y="79"/>
                    <a:pt x="180" y="72"/>
                    <a:pt x="180" y="72"/>
                  </a:cubicBezTo>
                  <a:cubicBezTo>
                    <a:pt x="180" y="72"/>
                    <a:pt x="220" y="49"/>
                    <a:pt x="267" y="63"/>
                  </a:cubicBezTo>
                  <a:cubicBezTo>
                    <a:pt x="258" y="60"/>
                    <a:pt x="247" y="53"/>
                    <a:pt x="248" y="49"/>
                  </a:cubicBezTo>
                  <a:cubicBezTo>
                    <a:pt x="249" y="42"/>
                    <a:pt x="259" y="42"/>
                    <a:pt x="267" y="46"/>
                  </a:cubicBezTo>
                  <a:cubicBezTo>
                    <a:pt x="267" y="46"/>
                    <a:pt x="247" y="34"/>
                    <a:pt x="247" y="28"/>
                  </a:cubicBezTo>
                  <a:cubicBezTo>
                    <a:pt x="247" y="22"/>
                    <a:pt x="260" y="28"/>
                    <a:pt x="262" y="23"/>
                  </a:cubicBezTo>
                  <a:cubicBezTo>
                    <a:pt x="263" y="20"/>
                    <a:pt x="260" y="14"/>
                    <a:pt x="260" y="10"/>
                  </a:cubicBezTo>
                  <a:cubicBezTo>
                    <a:pt x="243" y="5"/>
                    <a:pt x="224" y="1"/>
                    <a:pt x="203" y="0"/>
                  </a:cubicBezTo>
                  <a:cubicBezTo>
                    <a:pt x="190" y="2"/>
                    <a:pt x="177" y="4"/>
                    <a:pt x="165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4" name="Freeform 750"/>
            <p:cNvSpPr>
              <a:spLocks/>
            </p:cNvSpPr>
            <p:nvPr/>
          </p:nvSpPr>
          <p:spPr bwMode="auto">
            <a:xfrm>
              <a:off x="4800" y="133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5" name="Freeform 751"/>
            <p:cNvSpPr>
              <a:spLocks/>
            </p:cNvSpPr>
            <p:nvPr/>
          </p:nvSpPr>
          <p:spPr bwMode="auto">
            <a:xfrm>
              <a:off x="4797" y="134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6" name="Freeform 752"/>
            <p:cNvSpPr>
              <a:spLocks noEditPoints="1"/>
            </p:cNvSpPr>
            <p:nvPr/>
          </p:nvSpPr>
          <p:spPr bwMode="auto">
            <a:xfrm>
              <a:off x="3991" y="1076"/>
              <a:ext cx="811" cy="543"/>
            </a:xfrm>
            <a:custGeom>
              <a:avLst/>
              <a:gdLst/>
              <a:ahLst/>
              <a:cxnLst>
                <a:cxn ang="0">
                  <a:pos x="617" y="372"/>
                </a:cxn>
                <a:cxn ang="0">
                  <a:pos x="662" y="183"/>
                </a:cxn>
                <a:cxn ang="0">
                  <a:pos x="430" y="39"/>
                </a:cxn>
                <a:cxn ang="0">
                  <a:pos x="54" y="325"/>
                </a:cxn>
                <a:cxn ang="0">
                  <a:pos x="129" y="495"/>
                </a:cxn>
                <a:cxn ang="0">
                  <a:pos x="278" y="673"/>
                </a:cxn>
                <a:cxn ang="0">
                  <a:pos x="385" y="758"/>
                </a:cxn>
                <a:cxn ang="0">
                  <a:pos x="513" y="765"/>
                </a:cxn>
                <a:cxn ang="0">
                  <a:pos x="602" y="545"/>
                </a:cxn>
                <a:cxn ang="0">
                  <a:pos x="747" y="757"/>
                </a:cxn>
                <a:cxn ang="0">
                  <a:pos x="846" y="723"/>
                </a:cxn>
                <a:cxn ang="0">
                  <a:pos x="955" y="576"/>
                </a:cxn>
                <a:cxn ang="0">
                  <a:pos x="1150" y="396"/>
                </a:cxn>
                <a:cxn ang="0">
                  <a:pos x="46" y="367"/>
                </a:cxn>
                <a:cxn ang="0">
                  <a:pos x="432" y="413"/>
                </a:cxn>
                <a:cxn ang="0">
                  <a:pos x="197" y="358"/>
                </a:cxn>
                <a:cxn ang="0">
                  <a:pos x="255" y="518"/>
                </a:cxn>
                <a:cxn ang="0">
                  <a:pos x="251" y="565"/>
                </a:cxn>
                <a:cxn ang="0">
                  <a:pos x="72" y="381"/>
                </a:cxn>
                <a:cxn ang="0">
                  <a:pos x="45" y="396"/>
                </a:cxn>
                <a:cxn ang="0">
                  <a:pos x="63" y="450"/>
                </a:cxn>
                <a:cxn ang="0">
                  <a:pos x="114" y="413"/>
                </a:cxn>
                <a:cxn ang="0">
                  <a:pos x="150" y="500"/>
                </a:cxn>
                <a:cxn ang="0">
                  <a:pos x="213" y="515"/>
                </a:cxn>
                <a:cxn ang="0">
                  <a:pos x="223" y="590"/>
                </a:cxn>
                <a:cxn ang="0">
                  <a:pos x="321" y="619"/>
                </a:cxn>
                <a:cxn ang="0">
                  <a:pos x="303" y="684"/>
                </a:cxn>
                <a:cxn ang="0">
                  <a:pos x="320" y="694"/>
                </a:cxn>
                <a:cxn ang="0">
                  <a:pos x="346" y="633"/>
                </a:cxn>
                <a:cxn ang="0">
                  <a:pos x="349" y="725"/>
                </a:cxn>
                <a:cxn ang="0">
                  <a:pos x="386" y="658"/>
                </a:cxn>
                <a:cxn ang="0">
                  <a:pos x="411" y="705"/>
                </a:cxn>
                <a:cxn ang="0">
                  <a:pos x="453" y="689"/>
                </a:cxn>
                <a:cxn ang="0">
                  <a:pos x="487" y="752"/>
                </a:cxn>
                <a:cxn ang="0">
                  <a:pos x="516" y="757"/>
                </a:cxn>
                <a:cxn ang="0">
                  <a:pos x="478" y="668"/>
                </a:cxn>
                <a:cxn ang="0">
                  <a:pos x="311" y="581"/>
                </a:cxn>
                <a:cxn ang="0">
                  <a:pos x="535" y="641"/>
                </a:cxn>
                <a:cxn ang="0">
                  <a:pos x="1062" y="338"/>
                </a:cxn>
                <a:cxn ang="0">
                  <a:pos x="702" y="504"/>
                </a:cxn>
                <a:cxn ang="0">
                  <a:pos x="691" y="612"/>
                </a:cxn>
                <a:cxn ang="0">
                  <a:pos x="628" y="476"/>
                </a:cxn>
                <a:cxn ang="0">
                  <a:pos x="807" y="674"/>
                </a:cxn>
                <a:cxn ang="0">
                  <a:pos x="717" y="696"/>
                </a:cxn>
                <a:cxn ang="0">
                  <a:pos x="658" y="747"/>
                </a:cxn>
                <a:cxn ang="0">
                  <a:pos x="690" y="755"/>
                </a:cxn>
                <a:cxn ang="0">
                  <a:pos x="722" y="754"/>
                </a:cxn>
                <a:cxn ang="0">
                  <a:pos x="768" y="718"/>
                </a:cxn>
                <a:cxn ang="0">
                  <a:pos x="814" y="725"/>
                </a:cxn>
                <a:cxn ang="0">
                  <a:pos x="832" y="707"/>
                </a:cxn>
                <a:cxn ang="0">
                  <a:pos x="874" y="678"/>
                </a:cxn>
                <a:cxn ang="0">
                  <a:pos x="857" y="601"/>
                </a:cxn>
                <a:cxn ang="0">
                  <a:pos x="912" y="566"/>
                </a:cxn>
                <a:cxn ang="0">
                  <a:pos x="858" y="547"/>
                </a:cxn>
                <a:cxn ang="0">
                  <a:pos x="940" y="590"/>
                </a:cxn>
                <a:cxn ang="0">
                  <a:pos x="975" y="538"/>
                </a:cxn>
                <a:cxn ang="0">
                  <a:pos x="1022" y="495"/>
                </a:cxn>
                <a:cxn ang="0">
                  <a:pos x="1046" y="466"/>
                </a:cxn>
                <a:cxn ang="0">
                  <a:pos x="1097" y="366"/>
                </a:cxn>
                <a:cxn ang="0">
                  <a:pos x="1108" y="428"/>
                </a:cxn>
                <a:cxn ang="0">
                  <a:pos x="1110" y="368"/>
                </a:cxn>
                <a:cxn ang="0">
                  <a:pos x="946" y="496"/>
                </a:cxn>
                <a:cxn ang="0">
                  <a:pos x="737" y="483"/>
                </a:cxn>
              </a:cxnLst>
              <a:rect l="0" t="0" r="r" b="b"/>
              <a:pathLst>
                <a:path w="1163" h="779">
                  <a:moveTo>
                    <a:pt x="1150" y="396"/>
                  </a:moveTo>
                  <a:cubicBezTo>
                    <a:pt x="1150" y="395"/>
                    <a:pt x="1150" y="394"/>
                    <a:pt x="1150" y="393"/>
                  </a:cubicBezTo>
                  <a:cubicBezTo>
                    <a:pt x="1150" y="384"/>
                    <a:pt x="1154" y="375"/>
                    <a:pt x="1160" y="370"/>
                  </a:cubicBezTo>
                  <a:cubicBezTo>
                    <a:pt x="1160" y="372"/>
                    <a:pt x="1160" y="373"/>
                    <a:pt x="1160" y="375"/>
                  </a:cubicBezTo>
                  <a:cubicBezTo>
                    <a:pt x="1163" y="358"/>
                    <a:pt x="1146" y="340"/>
                    <a:pt x="1109" y="325"/>
                  </a:cubicBezTo>
                  <a:cubicBezTo>
                    <a:pt x="1109" y="325"/>
                    <a:pt x="1109" y="325"/>
                    <a:pt x="1109" y="325"/>
                  </a:cubicBezTo>
                  <a:cubicBezTo>
                    <a:pt x="1109" y="325"/>
                    <a:pt x="1087" y="315"/>
                    <a:pt x="1053" y="308"/>
                  </a:cubicBezTo>
                  <a:cubicBezTo>
                    <a:pt x="1046" y="307"/>
                    <a:pt x="1038" y="305"/>
                    <a:pt x="1031" y="304"/>
                  </a:cubicBezTo>
                  <a:cubicBezTo>
                    <a:pt x="996" y="298"/>
                    <a:pt x="955" y="294"/>
                    <a:pt x="907" y="293"/>
                  </a:cubicBezTo>
                  <a:cubicBezTo>
                    <a:pt x="907" y="293"/>
                    <a:pt x="840" y="289"/>
                    <a:pt x="763" y="310"/>
                  </a:cubicBezTo>
                  <a:cubicBezTo>
                    <a:pt x="696" y="328"/>
                    <a:pt x="644" y="356"/>
                    <a:pt x="617" y="372"/>
                  </a:cubicBezTo>
                  <a:cubicBezTo>
                    <a:pt x="613" y="358"/>
                    <a:pt x="608" y="348"/>
                    <a:pt x="606" y="343"/>
                  </a:cubicBezTo>
                  <a:cubicBezTo>
                    <a:pt x="606" y="343"/>
                    <a:pt x="601" y="331"/>
                    <a:pt x="604" y="320"/>
                  </a:cubicBezTo>
                  <a:cubicBezTo>
                    <a:pt x="607" y="313"/>
                    <a:pt x="605" y="300"/>
                    <a:pt x="593" y="295"/>
                  </a:cubicBezTo>
                  <a:cubicBezTo>
                    <a:pt x="599" y="278"/>
                    <a:pt x="616" y="248"/>
                    <a:pt x="641" y="218"/>
                  </a:cubicBezTo>
                  <a:cubicBezTo>
                    <a:pt x="685" y="167"/>
                    <a:pt x="698" y="148"/>
                    <a:pt x="704" y="110"/>
                  </a:cubicBezTo>
                  <a:cubicBezTo>
                    <a:pt x="710" y="72"/>
                    <a:pt x="717" y="59"/>
                    <a:pt x="733" y="39"/>
                  </a:cubicBezTo>
                  <a:cubicBezTo>
                    <a:pt x="765" y="5"/>
                    <a:pt x="809" y="3"/>
                    <a:pt x="824" y="9"/>
                  </a:cubicBezTo>
                  <a:cubicBezTo>
                    <a:pt x="839" y="14"/>
                    <a:pt x="846" y="37"/>
                    <a:pt x="859" y="32"/>
                  </a:cubicBezTo>
                  <a:cubicBezTo>
                    <a:pt x="879" y="26"/>
                    <a:pt x="856" y="0"/>
                    <a:pt x="820" y="0"/>
                  </a:cubicBezTo>
                  <a:cubicBezTo>
                    <a:pt x="757" y="1"/>
                    <a:pt x="706" y="45"/>
                    <a:pt x="701" y="93"/>
                  </a:cubicBezTo>
                  <a:cubicBezTo>
                    <a:pt x="697" y="141"/>
                    <a:pt x="673" y="167"/>
                    <a:pt x="662" y="183"/>
                  </a:cubicBezTo>
                  <a:cubicBezTo>
                    <a:pt x="651" y="200"/>
                    <a:pt x="623" y="224"/>
                    <a:pt x="605" y="260"/>
                  </a:cubicBezTo>
                  <a:cubicBezTo>
                    <a:pt x="594" y="281"/>
                    <a:pt x="588" y="290"/>
                    <a:pt x="585" y="293"/>
                  </a:cubicBezTo>
                  <a:cubicBezTo>
                    <a:pt x="584" y="293"/>
                    <a:pt x="583" y="293"/>
                    <a:pt x="581" y="293"/>
                  </a:cubicBezTo>
                  <a:cubicBezTo>
                    <a:pt x="580" y="293"/>
                    <a:pt x="579" y="293"/>
                    <a:pt x="578" y="294"/>
                  </a:cubicBezTo>
                  <a:cubicBezTo>
                    <a:pt x="575" y="290"/>
                    <a:pt x="569" y="282"/>
                    <a:pt x="558" y="260"/>
                  </a:cubicBezTo>
                  <a:cubicBezTo>
                    <a:pt x="540" y="224"/>
                    <a:pt x="512" y="200"/>
                    <a:pt x="500" y="183"/>
                  </a:cubicBezTo>
                  <a:cubicBezTo>
                    <a:pt x="489" y="167"/>
                    <a:pt x="466" y="141"/>
                    <a:pt x="461" y="93"/>
                  </a:cubicBezTo>
                  <a:cubicBezTo>
                    <a:pt x="457" y="45"/>
                    <a:pt x="405" y="1"/>
                    <a:pt x="342" y="0"/>
                  </a:cubicBezTo>
                  <a:cubicBezTo>
                    <a:pt x="306" y="0"/>
                    <a:pt x="283" y="26"/>
                    <a:pt x="304" y="32"/>
                  </a:cubicBezTo>
                  <a:cubicBezTo>
                    <a:pt x="317" y="37"/>
                    <a:pt x="324" y="14"/>
                    <a:pt x="339" y="9"/>
                  </a:cubicBezTo>
                  <a:cubicBezTo>
                    <a:pt x="354" y="3"/>
                    <a:pt x="397" y="5"/>
                    <a:pt x="430" y="39"/>
                  </a:cubicBezTo>
                  <a:cubicBezTo>
                    <a:pt x="446" y="59"/>
                    <a:pt x="453" y="72"/>
                    <a:pt x="459" y="110"/>
                  </a:cubicBezTo>
                  <a:cubicBezTo>
                    <a:pt x="465" y="148"/>
                    <a:pt x="477" y="167"/>
                    <a:pt x="521" y="218"/>
                  </a:cubicBezTo>
                  <a:cubicBezTo>
                    <a:pt x="547" y="248"/>
                    <a:pt x="564" y="278"/>
                    <a:pt x="570" y="296"/>
                  </a:cubicBezTo>
                  <a:cubicBezTo>
                    <a:pt x="557" y="301"/>
                    <a:pt x="556" y="313"/>
                    <a:pt x="559" y="320"/>
                  </a:cubicBezTo>
                  <a:cubicBezTo>
                    <a:pt x="562" y="331"/>
                    <a:pt x="557" y="343"/>
                    <a:pt x="557" y="343"/>
                  </a:cubicBezTo>
                  <a:cubicBezTo>
                    <a:pt x="555" y="348"/>
                    <a:pt x="550" y="358"/>
                    <a:pt x="546" y="372"/>
                  </a:cubicBezTo>
                  <a:cubicBezTo>
                    <a:pt x="519" y="356"/>
                    <a:pt x="467" y="328"/>
                    <a:pt x="400" y="310"/>
                  </a:cubicBezTo>
                  <a:cubicBezTo>
                    <a:pt x="323" y="289"/>
                    <a:pt x="256" y="293"/>
                    <a:pt x="256" y="293"/>
                  </a:cubicBezTo>
                  <a:cubicBezTo>
                    <a:pt x="208" y="294"/>
                    <a:pt x="167" y="298"/>
                    <a:pt x="132" y="304"/>
                  </a:cubicBezTo>
                  <a:cubicBezTo>
                    <a:pt x="125" y="305"/>
                    <a:pt x="117" y="307"/>
                    <a:pt x="110" y="308"/>
                  </a:cubicBezTo>
                  <a:cubicBezTo>
                    <a:pt x="76" y="315"/>
                    <a:pt x="54" y="325"/>
                    <a:pt x="54" y="325"/>
                  </a:cubicBezTo>
                  <a:cubicBezTo>
                    <a:pt x="54" y="325"/>
                    <a:pt x="54" y="325"/>
                    <a:pt x="54" y="325"/>
                  </a:cubicBezTo>
                  <a:cubicBezTo>
                    <a:pt x="16" y="340"/>
                    <a:pt x="0" y="358"/>
                    <a:pt x="3" y="375"/>
                  </a:cubicBezTo>
                  <a:cubicBezTo>
                    <a:pt x="3" y="373"/>
                    <a:pt x="3" y="372"/>
                    <a:pt x="3" y="370"/>
                  </a:cubicBezTo>
                  <a:cubicBezTo>
                    <a:pt x="9" y="375"/>
                    <a:pt x="13" y="384"/>
                    <a:pt x="13" y="393"/>
                  </a:cubicBezTo>
                  <a:cubicBezTo>
                    <a:pt x="13" y="394"/>
                    <a:pt x="13" y="395"/>
                    <a:pt x="13" y="396"/>
                  </a:cubicBezTo>
                  <a:cubicBezTo>
                    <a:pt x="22" y="400"/>
                    <a:pt x="29" y="409"/>
                    <a:pt x="30" y="419"/>
                  </a:cubicBezTo>
                  <a:cubicBezTo>
                    <a:pt x="22" y="410"/>
                    <a:pt x="15" y="401"/>
                    <a:pt x="11" y="393"/>
                  </a:cubicBezTo>
                  <a:cubicBezTo>
                    <a:pt x="31" y="428"/>
                    <a:pt x="86" y="472"/>
                    <a:pt x="122" y="491"/>
                  </a:cubicBezTo>
                  <a:cubicBezTo>
                    <a:pt x="114" y="487"/>
                    <a:pt x="106" y="482"/>
                    <a:pt x="98" y="477"/>
                  </a:cubicBezTo>
                  <a:cubicBezTo>
                    <a:pt x="99" y="477"/>
                    <a:pt x="100" y="477"/>
                    <a:pt x="101" y="477"/>
                  </a:cubicBezTo>
                  <a:cubicBezTo>
                    <a:pt x="114" y="477"/>
                    <a:pt x="124" y="484"/>
                    <a:pt x="129" y="495"/>
                  </a:cubicBezTo>
                  <a:cubicBezTo>
                    <a:pt x="132" y="497"/>
                    <a:pt x="136" y="499"/>
                    <a:pt x="139" y="501"/>
                  </a:cubicBezTo>
                  <a:cubicBezTo>
                    <a:pt x="154" y="503"/>
                    <a:pt x="166" y="515"/>
                    <a:pt x="167" y="530"/>
                  </a:cubicBezTo>
                  <a:cubicBezTo>
                    <a:pt x="171" y="535"/>
                    <a:pt x="174" y="539"/>
                    <a:pt x="178" y="543"/>
                  </a:cubicBezTo>
                  <a:cubicBezTo>
                    <a:pt x="195" y="544"/>
                    <a:pt x="208" y="558"/>
                    <a:pt x="208" y="574"/>
                  </a:cubicBezTo>
                  <a:cubicBezTo>
                    <a:pt x="208" y="575"/>
                    <a:pt x="208" y="576"/>
                    <a:pt x="208" y="576"/>
                  </a:cubicBezTo>
                  <a:cubicBezTo>
                    <a:pt x="204" y="573"/>
                    <a:pt x="200" y="569"/>
                    <a:pt x="196" y="565"/>
                  </a:cubicBezTo>
                  <a:cubicBezTo>
                    <a:pt x="204" y="573"/>
                    <a:pt x="211" y="581"/>
                    <a:pt x="219" y="587"/>
                  </a:cubicBezTo>
                  <a:cubicBezTo>
                    <a:pt x="221" y="603"/>
                    <a:pt x="231" y="617"/>
                    <a:pt x="238" y="626"/>
                  </a:cubicBezTo>
                  <a:cubicBezTo>
                    <a:pt x="240" y="629"/>
                    <a:pt x="242" y="632"/>
                    <a:pt x="245" y="635"/>
                  </a:cubicBezTo>
                  <a:cubicBezTo>
                    <a:pt x="245" y="635"/>
                    <a:pt x="244" y="634"/>
                    <a:pt x="244" y="634"/>
                  </a:cubicBezTo>
                  <a:cubicBezTo>
                    <a:pt x="263" y="638"/>
                    <a:pt x="277" y="654"/>
                    <a:pt x="278" y="673"/>
                  </a:cubicBezTo>
                  <a:cubicBezTo>
                    <a:pt x="276" y="670"/>
                    <a:pt x="274" y="668"/>
                    <a:pt x="271" y="665"/>
                  </a:cubicBezTo>
                  <a:cubicBezTo>
                    <a:pt x="276" y="670"/>
                    <a:pt x="280" y="674"/>
                    <a:pt x="282" y="676"/>
                  </a:cubicBezTo>
                  <a:cubicBezTo>
                    <a:pt x="284" y="677"/>
                    <a:pt x="285" y="680"/>
                    <a:pt x="288" y="684"/>
                  </a:cubicBezTo>
                  <a:cubicBezTo>
                    <a:pt x="288" y="684"/>
                    <a:pt x="288" y="684"/>
                    <a:pt x="287" y="684"/>
                  </a:cubicBezTo>
                  <a:cubicBezTo>
                    <a:pt x="304" y="690"/>
                    <a:pt x="316" y="705"/>
                    <a:pt x="317" y="723"/>
                  </a:cubicBezTo>
                  <a:cubicBezTo>
                    <a:pt x="314" y="720"/>
                    <a:pt x="310" y="716"/>
                    <a:pt x="306" y="712"/>
                  </a:cubicBezTo>
                  <a:cubicBezTo>
                    <a:pt x="314" y="721"/>
                    <a:pt x="323" y="727"/>
                    <a:pt x="327" y="730"/>
                  </a:cubicBezTo>
                  <a:cubicBezTo>
                    <a:pt x="331" y="732"/>
                    <a:pt x="341" y="735"/>
                    <a:pt x="351" y="739"/>
                  </a:cubicBezTo>
                  <a:cubicBezTo>
                    <a:pt x="345" y="737"/>
                    <a:pt x="338" y="735"/>
                    <a:pt x="334" y="733"/>
                  </a:cubicBezTo>
                  <a:cubicBezTo>
                    <a:pt x="337" y="732"/>
                    <a:pt x="340" y="732"/>
                    <a:pt x="344" y="732"/>
                  </a:cubicBezTo>
                  <a:cubicBezTo>
                    <a:pt x="362" y="732"/>
                    <a:pt x="377" y="743"/>
                    <a:pt x="385" y="758"/>
                  </a:cubicBezTo>
                  <a:cubicBezTo>
                    <a:pt x="379" y="755"/>
                    <a:pt x="373" y="750"/>
                    <a:pt x="366" y="746"/>
                  </a:cubicBezTo>
                  <a:cubicBezTo>
                    <a:pt x="375" y="751"/>
                    <a:pt x="382" y="758"/>
                    <a:pt x="389" y="760"/>
                  </a:cubicBezTo>
                  <a:cubicBezTo>
                    <a:pt x="394" y="761"/>
                    <a:pt x="399" y="761"/>
                    <a:pt x="404" y="762"/>
                  </a:cubicBezTo>
                  <a:cubicBezTo>
                    <a:pt x="402" y="762"/>
                    <a:pt x="399" y="762"/>
                    <a:pt x="397" y="761"/>
                  </a:cubicBezTo>
                  <a:cubicBezTo>
                    <a:pt x="403" y="759"/>
                    <a:pt x="409" y="757"/>
                    <a:pt x="416" y="757"/>
                  </a:cubicBezTo>
                  <a:cubicBezTo>
                    <a:pt x="428" y="757"/>
                    <a:pt x="439" y="762"/>
                    <a:pt x="447" y="770"/>
                  </a:cubicBezTo>
                  <a:cubicBezTo>
                    <a:pt x="452" y="771"/>
                    <a:pt x="456" y="772"/>
                    <a:pt x="460" y="774"/>
                  </a:cubicBezTo>
                  <a:cubicBezTo>
                    <a:pt x="475" y="778"/>
                    <a:pt x="486" y="779"/>
                    <a:pt x="499" y="774"/>
                  </a:cubicBezTo>
                  <a:cubicBezTo>
                    <a:pt x="489" y="778"/>
                    <a:pt x="480" y="778"/>
                    <a:pt x="470" y="776"/>
                  </a:cubicBezTo>
                  <a:cubicBezTo>
                    <a:pt x="478" y="768"/>
                    <a:pt x="489" y="764"/>
                    <a:pt x="501" y="764"/>
                  </a:cubicBezTo>
                  <a:cubicBezTo>
                    <a:pt x="506" y="764"/>
                    <a:pt x="510" y="764"/>
                    <a:pt x="513" y="765"/>
                  </a:cubicBezTo>
                  <a:cubicBezTo>
                    <a:pt x="513" y="765"/>
                    <a:pt x="513" y="766"/>
                    <a:pt x="513" y="766"/>
                  </a:cubicBezTo>
                  <a:cubicBezTo>
                    <a:pt x="533" y="751"/>
                    <a:pt x="522" y="719"/>
                    <a:pt x="537" y="703"/>
                  </a:cubicBezTo>
                  <a:cubicBezTo>
                    <a:pt x="548" y="523"/>
                    <a:pt x="548" y="523"/>
                    <a:pt x="548" y="523"/>
                  </a:cubicBezTo>
                  <a:cubicBezTo>
                    <a:pt x="551" y="512"/>
                    <a:pt x="551" y="512"/>
                    <a:pt x="551" y="512"/>
                  </a:cubicBezTo>
                  <a:cubicBezTo>
                    <a:pt x="553" y="523"/>
                    <a:pt x="557" y="533"/>
                    <a:pt x="561" y="545"/>
                  </a:cubicBezTo>
                  <a:cubicBezTo>
                    <a:pt x="565" y="557"/>
                    <a:pt x="558" y="574"/>
                    <a:pt x="556" y="590"/>
                  </a:cubicBezTo>
                  <a:cubicBezTo>
                    <a:pt x="555" y="601"/>
                    <a:pt x="556" y="684"/>
                    <a:pt x="574" y="702"/>
                  </a:cubicBezTo>
                  <a:cubicBezTo>
                    <a:pt x="577" y="704"/>
                    <a:pt x="579" y="705"/>
                    <a:pt x="581" y="705"/>
                  </a:cubicBezTo>
                  <a:cubicBezTo>
                    <a:pt x="584" y="705"/>
                    <a:pt x="586" y="704"/>
                    <a:pt x="589" y="702"/>
                  </a:cubicBezTo>
                  <a:cubicBezTo>
                    <a:pt x="607" y="684"/>
                    <a:pt x="608" y="601"/>
                    <a:pt x="607" y="590"/>
                  </a:cubicBezTo>
                  <a:cubicBezTo>
                    <a:pt x="605" y="574"/>
                    <a:pt x="598" y="557"/>
                    <a:pt x="602" y="545"/>
                  </a:cubicBezTo>
                  <a:cubicBezTo>
                    <a:pt x="606" y="533"/>
                    <a:pt x="610" y="523"/>
                    <a:pt x="612" y="512"/>
                  </a:cubicBezTo>
                  <a:cubicBezTo>
                    <a:pt x="615" y="523"/>
                    <a:pt x="615" y="523"/>
                    <a:pt x="615" y="523"/>
                  </a:cubicBezTo>
                  <a:cubicBezTo>
                    <a:pt x="626" y="703"/>
                    <a:pt x="626" y="703"/>
                    <a:pt x="626" y="703"/>
                  </a:cubicBezTo>
                  <a:cubicBezTo>
                    <a:pt x="641" y="719"/>
                    <a:pt x="630" y="751"/>
                    <a:pt x="650" y="766"/>
                  </a:cubicBezTo>
                  <a:cubicBezTo>
                    <a:pt x="650" y="766"/>
                    <a:pt x="650" y="765"/>
                    <a:pt x="650" y="765"/>
                  </a:cubicBezTo>
                  <a:cubicBezTo>
                    <a:pt x="653" y="764"/>
                    <a:pt x="657" y="764"/>
                    <a:pt x="662" y="764"/>
                  </a:cubicBezTo>
                  <a:cubicBezTo>
                    <a:pt x="674" y="764"/>
                    <a:pt x="685" y="768"/>
                    <a:pt x="693" y="776"/>
                  </a:cubicBezTo>
                  <a:cubicBezTo>
                    <a:pt x="683" y="778"/>
                    <a:pt x="674" y="778"/>
                    <a:pt x="664" y="774"/>
                  </a:cubicBezTo>
                  <a:cubicBezTo>
                    <a:pt x="677" y="779"/>
                    <a:pt x="688" y="778"/>
                    <a:pt x="703" y="774"/>
                  </a:cubicBezTo>
                  <a:cubicBezTo>
                    <a:pt x="707" y="772"/>
                    <a:pt x="711" y="771"/>
                    <a:pt x="716" y="770"/>
                  </a:cubicBezTo>
                  <a:cubicBezTo>
                    <a:pt x="724" y="762"/>
                    <a:pt x="735" y="757"/>
                    <a:pt x="747" y="757"/>
                  </a:cubicBezTo>
                  <a:cubicBezTo>
                    <a:pt x="754" y="757"/>
                    <a:pt x="760" y="759"/>
                    <a:pt x="766" y="761"/>
                  </a:cubicBezTo>
                  <a:cubicBezTo>
                    <a:pt x="764" y="762"/>
                    <a:pt x="761" y="762"/>
                    <a:pt x="759" y="762"/>
                  </a:cubicBezTo>
                  <a:cubicBezTo>
                    <a:pt x="764" y="761"/>
                    <a:pt x="769" y="761"/>
                    <a:pt x="774" y="760"/>
                  </a:cubicBezTo>
                  <a:cubicBezTo>
                    <a:pt x="781" y="758"/>
                    <a:pt x="788" y="751"/>
                    <a:pt x="797" y="746"/>
                  </a:cubicBezTo>
                  <a:cubicBezTo>
                    <a:pt x="790" y="750"/>
                    <a:pt x="784" y="755"/>
                    <a:pt x="778" y="758"/>
                  </a:cubicBezTo>
                  <a:cubicBezTo>
                    <a:pt x="786" y="743"/>
                    <a:pt x="801" y="732"/>
                    <a:pt x="819" y="732"/>
                  </a:cubicBezTo>
                  <a:cubicBezTo>
                    <a:pt x="823" y="732"/>
                    <a:pt x="826" y="732"/>
                    <a:pt x="829" y="733"/>
                  </a:cubicBezTo>
                  <a:cubicBezTo>
                    <a:pt x="825" y="735"/>
                    <a:pt x="818" y="737"/>
                    <a:pt x="812" y="739"/>
                  </a:cubicBezTo>
                  <a:cubicBezTo>
                    <a:pt x="822" y="735"/>
                    <a:pt x="832" y="732"/>
                    <a:pt x="836" y="730"/>
                  </a:cubicBezTo>
                  <a:cubicBezTo>
                    <a:pt x="840" y="727"/>
                    <a:pt x="849" y="721"/>
                    <a:pt x="857" y="712"/>
                  </a:cubicBezTo>
                  <a:cubicBezTo>
                    <a:pt x="853" y="717"/>
                    <a:pt x="849" y="720"/>
                    <a:pt x="846" y="723"/>
                  </a:cubicBezTo>
                  <a:cubicBezTo>
                    <a:pt x="847" y="705"/>
                    <a:pt x="859" y="690"/>
                    <a:pt x="875" y="684"/>
                  </a:cubicBezTo>
                  <a:cubicBezTo>
                    <a:pt x="875" y="684"/>
                    <a:pt x="875" y="684"/>
                    <a:pt x="875" y="684"/>
                  </a:cubicBezTo>
                  <a:cubicBezTo>
                    <a:pt x="878" y="680"/>
                    <a:pt x="879" y="677"/>
                    <a:pt x="881" y="676"/>
                  </a:cubicBezTo>
                  <a:cubicBezTo>
                    <a:pt x="883" y="674"/>
                    <a:pt x="887" y="670"/>
                    <a:pt x="892" y="665"/>
                  </a:cubicBezTo>
                  <a:cubicBezTo>
                    <a:pt x="889" y="668"/>
                    <a:pt x="887" y="670"/>
                    <a:pt x="885" y="673"/>
                  </a:cubicBezTo>
                  <a:cubicBezTo>
                    <a:pt x="886" y="654"/>
                    <a:pt x="900" y="638"/>
                    <a:pt x="919" y="634"/>
                  </a:cubicBezTo>
                  <a:cubicBezTo>
                    <a:pt x="918" y="634"/>
                    <a:pt x="918" y="635"/>
                    <a:pt x="918" y="635"/>
                  </a:cubicBezTo>
                  <a:cubicBezTo>
                    <a:pt x="921" y="632"/>
                    <a:pt x="923" y="629"/>
                    <a:pt x="925" y="626"/>
                  </a:cubicBezTo>
                  <a:cubicBezTo>
                    <a:pt x="932" y="617"/>
                    <a:pt x="942" y="603"/>
                    <a:pt x="944" y="587"/>
                  </a:cubicBezTo>
                  <a:cubicBezTo>
                    <a:pt x="952" y="581"/>
                    <a:pt x="959" y="573"/>
                    <a:pt x="967" y="565"/>
                  </a:cubicBezTo>
                  <a:cubicBezTo>
                    <a:pt x="963" y="569"/>
                    <a:pt x="959" y="573"/>
                    <a:pt x="955" y="576"/>
                  </a:cubicBezTo>
                  <a:cubicBezTo>
                    <a:pt x="955" y="576"/>
                    <a:pt x="955" y="575"/>
                    <a:pt x="955" y="574"/>
                  </a:cubicBezTo>
                  <a:cubicBezTo>
                    <a:pt x="955" y="558"/>
                    <a:pt x="968" y="544"/>
                    <a:pt x="985" y="543"/>
                  </a:cubicBezTo>
                  <a:cubicBezTo>
                    <a:pt x="989" y="539"/>
                    <a:pt x="992" y="535"/>
                    <a:pt x="996" y="530"/>
                  </a:cubicBezTo>
                  <a:cubicBezTo>
                    <a:pt x="997" y="515"/>
                    <a:pt x="1009" y="503"/>
                    <a:pt x="1024" y="502"/>
                  </a:cubicBezTo>
                  <a:cubicBezTo>
                    <a:pt x="1027" y="499"/>
                    <a:pt x="1031" y="497"/>
                    <a:pt x="1034" y="495"/>
                  </a:cubicBezTo>
                  <a:cubicBezTo>
                    <a:pt x="1038" y="484"/>
                    <a:pt x="1049" y="477"/>
                    <a:pt x="1062" y="477"/>
                  </a:cubicBezTo>
                  <a:cubicBezTo>
                    <a:pt x="1063" y="477"/>
                    <a:pt x="1064" y="477"/>
                    <a:pt x="1065" y="477"/>
                  </a:cubicBezTo>
                  <a:cubicBezTo>
                    <a:pt x="1057" y="482"/>
                    <a:pt x="1049" y="487"/>
                    <a:pt x="1041" y="491"/>
                  </a:cubicBezTo>
                  <a:cubicBezTo>
                    <a:pt x="1077" y="472"/>
                    <a:pt x="1132" y="428"/>
                    <a:pt x="1152" y="393"/>
                  </a:cubicBezTo>
                  <a:cubicBezTo>
                    <a:pt x="1147" y="401"/>
                    <a:pt x="1141" y="410"/>
                    <a:pt x="1133" y="419"/>
                  </a:cubicBezTo>
                  <a:cubicBezTo>
                    <a:pt x="1134" y="409"/>
                    <a:pt x="1141" y="400"/>
                    <a:pt x="1150" y="396"/>
                  </a:cubicBezTo>
                  <a:close/>
                  <a:moveTo>
                    <a:pt x="72" y="344"/>
                  </a:moveTo>
                  <a:cubicBezTo>
                    <a:pt x="74" y="333"/>
                    <a:pt x="95" y="333"/>
                    <a:pt x="101" y="338"/>
                  </a:cubicBezTo>
                  <a:cubicBezTo>
                    <a:pt x="101" y="338"/>
                    <a:pt x="69" y="355"/>
                    <a:pt x="72" y="344"/>
                  </a:cubicBezTo>
                  <a:close/>
                  <a:moveTo>
                    <a:pt x="19" y="368"/>
                  </a:moveTo>
                  <a:cubicBezTo>
                    <a:pt x="16" y="365"/>
                    <a:pt x="13" y="356"/>
                    <a:pt x="25" y="352"/>
                  </a:cubicBezTo>
                  <a:cubicBezTo>
                    <a:pt x="32" y="350"/>
                    <a:pt x="46" y="353"/>
                    <a:pt x="48" y="357"/>
                  </a:cubicBezTo>
                  <a:cubicBezTo>
                    <a:pt x="50" y="361"/>
                    <a:pt x="39" y="363"/>
                    <a:pt x="33" y="366"/>
                  </a:cubicBezTo>
                  <a:cubicBezTo>
                    <a:pt x="27" y="369"/>
                    <a:pt x="22" y="371"/>
                    <a:pt x="19" y="368"/>
                  </a:cubicBezTo>
                  <a:close/>
                  <a:moveTo>
                    <a:pt x="23" y="378"/>
                  </a:moveTo>
                  <a:cubicBezTo>
                    <a:pt x="24" y="375"/>
                    <a:pt x="28" y="373"/>
                    <a:pt x="34" y="370"/>
                  </a:cubicBezTo>
                  <a:cubicBezTo>
                    <a:pt x="38" y="369"/>
                    <a:pt x="42" y="368"/>
                    <a:pt x="46" y="367"/>
                  </a:cubicBezTo>
                  <a:cubicBezTo>
                    <a:pt x="249" y="257"/>
                    <a:pt x="469" y="351"/>
                    <a:pt x="533" y="384"/>
                  </a:cubicBezTo>
                  <a:cubicBezTo>
                    <a:pt x="536" y="385"/>
                    <a:pt x="539" y="387"/>
                    <a:pt x="542" y="388"/>
                  </a:cubicBezTo>
                  <a:cubicBezTo>
                    <a:pt x="541" y="394"/>
                    <a:pt x="540" y="400"/>
                    <a:pt x="540" y="406"/>
                  </a:cubicBezTo>
                  <a:cubicBezTo>
                    <a:pt x="537" y="408"/>
                    <a:pt x="535" y="410"/>
                    <a:pt x="532" y="414"/>
                  </a:cubicBezTo>
                  <a:cubicBezTo>
                    <a:pt x="518" y="431"/>
                    <a:pt x="486" y="462"/>
                    <a:pt x="426" y="483"/>
                  </a:cubicBezTo>
                  <a:cubicBezTo>
                    <a:pt x="494" y="454"/>
                    <a:pt x="521" y="420"/>
                    <a:pt x="530" y="405"/>
                  </a:cubicBezTo>
                  <a:cubicBezTo>
                    <a:pt x="502" y="410"/>
                    <a:pt x="461" y="415"/>
                    <a:pt x="441" y="414"/>
                  </a:cubicBezTo>
                  <a:cubicBezTo>
                    <a:pt x="418" y="431"/>
                    <a:pt x="351" y="465"/>
                    <a:pt x="322" y="485"/>
                  </a:cubicBezTo>
                  <a:cubicBezTo>
                    <a:pt x="292" y="506"/>
                    <a:pt x="261" y="544"/>
                    <a:pt x="261" y="544"/>
                  </a:cubicBezTo>
                  <a:cubicBezTo>
                    <a:pt x="261" y="544"/>
                    <a:pt x="290" y="505"/>
                    <a:pt x="320" y="483"/>
                  </a:cubicBezTo>
                  <a:cubicBezTo>
                    <a:pt x="349" y="463"/>
                    <a:pt x="411" y="430"/>
                    <a:pt x="432" y="413"/>
                  </a:cubicBezTo>
                  <a:cubicBezTo>
                    <a:pt x="399" y="409"/>
                    <a:pt x="367" y="404"/>
                    <a:pt x="358" y="402"/>
                  </a:cubicBezTo>
                  <a:cubicBezTo>
                    <a:pt x="324" y="412"/>
                    <a:pt x="294" y="430"/>
                    <a:pt x="270" y="448"/>
                  </a:cubicBezTo>
                  <a:cubicBezTo>
                    <a:pt x="275" y="451"/>
                    <a:pt x="300" y="466"/>
                    <a:pt x="266" y="488"/>
                  </a:cubicBezTo>
                  <a:cubicBezTo>
                    <a:pt x="256" y="495"/>
                    <a:pt x="239" y="492"/>
                    <a:pt x="217" y="496"/>
                  </a:cubicBezTo>
                  <a:cubicBezTo>
                    <a:pt x="217" y="496"/>
                    <a:pt x="217" y="496"/>
                    <a:pt x="217" y="496"/>
                  </a:cubicBezTo>
                  <a:cubicBezTo>
                    <a:pt x="210" y="503"/>
                    <a:pt x="206" y="508"/>
                    <a:pt x="206" y="508"/>
                  </a:cubicBezTo>
                  <a:cubicBezTo>
                    <a:pt x="206" y="508"/>
                    <a:pt x="209" y="503"/>
                    <a:pt x="216" y="496"/>
                  </a:cubicBezTo>
                  <a:cubicBezTo>
                    <a:pt x="166" y="503"/>
                    <a:pt x="164" y="465"/>
                    <a:pt x="164" y="465"/>
                  </a:cubicBezTo>
                  <a:cubicBezTo>
                    <a:pt x="139" y="462"/>
                    <a:pt x="140" y="426"/>
                    <a:pt x="154" y="404"/>
                  </a:cubicBezTo>
                  <a:cubicBezTo>
                    <a:pt x="169" y="381"/>
                    <a:pt x="209" y="363"/>
                    <a:pt x="209" y="359"/>
                  </a:cubicBezTo>
                  <a:cubicBezTo>
                    <a:pt x="209" y="355"/>
                    <a:pt x="197" y="358"/>
                    <a:pt x="197" y="358"/>
                  </a:cubicBezTo>
                  <a:cubicBezTo>
                    <a:pt x="197" y="358"/>
                    <a:pt x="227" y="331"/>
                    <a:pt x="257" y="327"/>
                  </a:cubicBezTo>
                  <a:cubicBezTo>
                    <a:pt x="271" y="326"/>
                    <a:pt x="275" y="329"/>
                    <a:pt x="276" y="333"/>
                  </a:cubicBezTo>
                  <a:cubicBezTo>
                    <a:pt x="288" y="329"/>
                    <a:pt x="301" y="326"/>
                    <a:pt x="316" y="324"/>
                  </a:cubicBezTo>
                  <a:cubicBezTo>
                    <a:pt x="235" y="314"/>
                    <a:pt x="140" y="320"/>
                    <a:pt x="46" y="367"/>
                  </a:cubicBezTo>
                  <a:cubicBezTo>
                    <a:pt x="49" y="366"/>
                    <a:pt x="52" y="366"/>
                    <a:pt x="53" y="368"/>
                  </a:cubicBezTo>
                  <a:cubicBezTo>
                    <a:pt x="54" y="372"/>
                    <a:pt x="46" y="383"/>
                    <a:pt x="40" y="386"/>
                  </a:cubicBezTo>
                  <a:cubicBezTo>
                    <a:pt x="28" y="392"/>
                    <a:pt x="23" y="383"/>
                    <a:pt x="23" y="378"/>
                  </a:cubicBezTo>
                  <a:close/>
                  <a:moveTo>
                    <a:pt x="244" y="507"/>
                  </a:moveTo>
                  <a:cubicBezTo>
                    <a:pt x="244" y="501"/>
                    <a:pt x="249" y="497"/>
                    <a:pt x="255" y="497"/>
                  </a:cubicBezTo>
                  <a:cubicBezTo>
                    <a:pt x="261" y="497"/>
                    <a:pt x="265" y="501"/>
                    <a:pt x="265" y="507"/>
                  </a:cubicBezTo>
                  <a:cubicBezTo>
                    <a:pt x="265" y="513"/>
                    <a:pt x="261" y="518"/>
                    <a:pt x="255" y="518"/>
                  </a:cubicBezTo>
                  <a:cubicBezTo>
                    <a:pt x="249" y="518"/>
                    <a:pt x="244" y="513"/>
                    <a:pt x="244" y="507"/>
                  </a:cubicBezTo>
                  <a:close/>
                  <a:moveTo>
                    <a:pt x="247" y="565"/>
                  </a:moveTo>
                  <a:cubicBezTo>
                    <a:pt x="242" y="577"/>
                    <a:pt x="232" y="574"/>
                    <a:pt x="229" y="570"/>
                  </a:cubicBezTo>
                  <a:cubicBezTo>
                    <a:pt x="227" y="567"/>
                    <a:pt x="229" y="562"/>
                    <a:pt x="232" y="557"/>
                  </a:cubicBezTo>
                  <a:cubicBezTo>
                    <a:pt x="236" y="551"/>
                    <a:pt x="239" y="543"/>
                    <a:pt x="243" y="546"/>
                  </a:cubicBezTo>
                  <a:cubicBezTo>
                    <a:pt x="247" y="548"/>
                    <a:pt x="249" y="559"/>
                    <a:pt x="247" y="565"/>
                  </a:cubicBezTo>
                  <a:close/>
                  <a:moveTo>
                    <a:pt x="251" y="565"/>
                  </a:moveTo>
                  <a:cubicBezTo>
                    <a:pt x="255" y="558"/>
                    <a:pt x="268" y="553"/>
                    <a:pt x="273" y="555"/>
                  </a:cubicBezTo>
                  <a:cubicBezTo>
                    <a:pt x="279" y="556"/>
                    <a:pt x="273" y="565"/>
                    <a:pt x="270" y="573"/>
                  </a:cubicBezTo>
                  <a:cubicBezTo>
                    <a:pt x="267" y="581"/>
                    <a:pt x="264" y="586"/>
                    <a:pt x="260" y="586"/>
                  </a:cubicBezTo>
                  <a:cubicBezTo>
                    <a:pt x="253" y="586"/>
                    <a:pt x="243" y="579"/>
                    <a:pt x="251" y="565"/>
                  </a:cubicBezTo>
                  <a:close/>
                  <a:moveTo>
                    <a:pt x="275" y="575"/>
                  </a:moveTo>
                  <a:cubicBezTo>
                    <a:pt x="279" y="568"/>
                    <a:pt x="282" y="558"/>
                    <a:pt x="287" y="561"/>
                  </a:cubicBezTo>
                  <a:cubicBezTo>
                    <a:pt x="292" y="564"/>
                    <a:pt x="296" y="577"/>
                    <a:pt x="293" y="585"/>
                  </a:cubicBezTo>
                  <a:cubicBezTo>
                    <a:pt x="288" y="600"/>
                    <a:pt x="276" y="596"/>
                    <a:pt x="272" y="591"/>
                  </a:cubicBezTo>
                  <a:cubicBezTo>
                    <a:pt x="269" y="588"/>
                    <a:pt x="271" y="582"/>
                    <a:pt x="275" y="575"/>
                  </a:cubicBezTo>
                  <a:close/>
                  <a:moveTo>
                    <a:pt x="291" y="560"/>
                  </a:moveTo>
                  <a:cubicBezTo>
                    <a:pt x="283" y="560"/>
                    <a:pt x="277" y="554"/>
                    <a:pt x="277" y="547"/>
                  </a:cubicBezTo>
                  <a:cubicBezTo>
                    <a:pt x="277" y="539"/>
                    <a:pt x="283" y="533"/>
                    <a:pt x="291" y="533"/>
                  </a:cubicBezTo>
                  <a:cubicBezTo>
                    <a:pt x="299" y="533"/>
                    <a:pt x="305" y="539"/>
                    <a:pt x="305" y="547"/>
                  </a:cubicBezTo>
                  <a:cubicBezTo>
                    <a:pt x="305" y="554"/>
                    <a:pt x="299" y="560"/>
                    <a:pt x="291" y="560"/>
                  </a:cubicBezTo>
                  <a:close/>
                  <a:moveTo>
                    <a:pt x="72" y="381"/>
                  </a:moveTo>
                  <a:cubicBezTo>
                    <a:pt x="65" y="379"/>
                    <a:pt x="75" y="369"/>
                    <a:pt x="75" y="369"/>
                  </a:cubicBezTo>
                  <a:cubicBezTo>
                    <a:pt x="75" y="369"/>
                    <a:pt x="65" y="371"/>
                    <a:pt x="66" y="366"/>
                  </a:cubicBezTo>
                  <a:cubicBezTo>
                    <a:pt x="68" y="358"/>
                    <a:pt x="102" y="345"/>
                    <a:pt x="106" y="349"/>
                  </a:cubicBezTo>
                  <a:cubicBezTo>
                    <a:pt x="109" y="354"/>
                    <a:pt x="83" y="385"/>
                    <a:pt x="72" y="381"/>
                  </a:cubicBezTo>
                  <a:close/>
                  <a:moveTo>
                    <a:pt x="98" y="392"/>
                  </a:moveTo>
                  <a:cubicBezTo>
                    <a:pt x="98" y="397"/>
                    <a:pt x="94" y="400"/>
                    <a:pt x="90" y="400"/>
                  </a:cubicBezTo>
                  <a:cubicBezTo>
                    <a:pt x="85" y="400"/>
                    <a:pt x="81" y="397"/>
                    <a:pt x="81" y="392"/>
                  </a:cubicBezTo>
                  <a:cubicBezTo>
                    <a:pt x="81" y="387"/>
                    <a:pt x="85" y="384"/>
                    <a:pt x="90" y="384"/>
                  </a:cubicBezTo>
                  <a:cubicBezTo>
                    <a:pt x="94" y="384"/>
                    <a:pt x="98" y="388"/>
                    <a:pt x="98" y="392"/>
                  </a:cubicBezTo>
                  <a:close/>
                  <a:moveTo>
                    <a:pt x="46" y="418"/>
                  </a:moveTo>
                  <a:cubicBezTo>
                    <a:pt x="40" y="416"/>
                    <a:pt x="33" y="406"/>
                    <a:pt x="45" y="396"/>
                  </a:cubicBezTo>
                  <a:cubicBezTo>
                    <a:pt x="52" y="391"/>
                    <a:pt x="66" y="390"/>
                    <a:pt x="70" y="394"/>
                  </a:cubicBezTo>
                  <a:cubicBezTo>
                    <a:pt x="75" y="398"/>
                    <a:pt x="67" y="404"/>
                    <a:pt x="61" y="410"/>
                  </a:cubicBezTo>
                  <a:cubicBezTo>
                    <a:pt x="55" y="416"/>
                    <a:pt x="50" y="420"/>
                    <a:pt x="46" y="418"/>
                  </a:cubicBezTo>
                  <a:close/>
                  <a:moveTo>
                    <a:pt x="55" y="428"/>
                  </a:moveTo>
                  <a:cubicBezTo>
                    <a:pt x="54" y="424"/>
                    <a:pt x="58" y="419"/>
                    <a:pt x="64" y="414"/>
                  </a:cubicBezTo>
                  <a:cubicBezTo>
                    <a:pt x="71" y="409"/>
                    <a:pt x="77" y="401"/>
                    <a:pt x="81" y="405"/>
                  </a:cubicBezTo>
                  <a:cubicBezTo>
                    <a:pt x="85" y="409"/>
                    <a:pt x="83" y="423"/>
                    <a:pt x="78" y="430"/>
                  </a:cubicBezTo>
                  <a:cubicBezTo>
                    <a:pt x="68" y="442"/>
                    <a:pt x="57" y="434"/>
                    <a:pt x="55" y="428"/>
                  </a:cubicBezTo>
                  <a:close/>
                  <a:moveTo>
                    <a:pt x="63" y="450"/>
                  </a:moveTo>
                  <a:cubicBezTo>
                    <a:pt x="75" y="452"/>
                    <a:pt x="85" y="460"/>
                    <a:pt x="89" y="470"/>
                  </a:cubicBezTo>
                  <a:cubicBezTo>
                    <a:pt x="80" y="464"/>
                    <a:pt x="71" y="458"/>
                    <a:pt x="63" y="450"/>
                  </a:cubicBezTo>
                  <a:close/>
                  <a:moveTo>
                    <a:pt x="90" y="461"/>
                  </a:moveTo>
                  <a:cubicBezTo>
                    <a:pt x="85" y="460"/>
                    <a:pt x="78" y="452"/>
                    <a:pt x="87" y="443"/>
                  </a:cubicBezTo>
                  <a:cubicBezTo>
                    <a:pt x="92" y="438"/>
                    <a:pt x="103" y="436"/>
                    <a:pt x="107" y="438"/>
                  </a:cubicBezTo>
                  <a:cubicBezTo>
                    <a:pt x="111" y="441"/>
                    <a:pt x="105" y="447"/>
                    <a:pt x="101" y="452"/>
                  </a:cubicBezTo>
                  <a:cubicBezTo>
                    <a:pt x="97" y="458"/>
                    <a:pt x="93" y="461"/>
                    <a:pt x="90" y="461"/>
                  </a:cubicBezTo>
                  <a:close/>
                  <a:moveTo>
                    <a:pt x="117" y="466"/>
                  </a:moveTo>
                  <a:cubicBezTo>
                    <a:pt x="110" y="477"/>
                    <a:pt x="101" y="472"/>
                    <a:pt x="98" y="467"/>
                  </a:cubicBezTo>
                  <a:cubicBezTo>
                    <a:pt x="97" y="464"/>
                    <a:pt x="100" y="460"/>
                    <a:pt x="104" y="455"/>
                  </a:cubicBezTo>
                  <a:cubicBezTo>
                    <a:pt x="109" y="450"/>
                    <a:pt x="113" y="443"/>
                    <a:pt x="117" y="446"/>
                  </a:cubicBezTo>
                  <a:cubicBezTo>
                    <a:pt x="120" y="449"/>
                    <a:pt x="121" y="461"/>
                    <a:pt x="117" y="466"/>
                  </a:cubicBezTo>
                  <a:close/>
                  <a:moveTo>
                    <a:pt x="114" y="413"/>
                  </a:moveTo>
                  <a:cubicBezTo>
                    <a:pt x="114" y="407"/>
                    <a:pt x="120" y="401"/>
                    <a:pt x="127" y="401"/>
                  </a:cubicBezTo>
                  <a:cubicBezTo>
                    <a:pt x="134" y="401"/>
                    <a:pt x="140" y="407"/>
                    <a:pt x="140" y="414"/>
                  </a:cubicBezTo>
                  <a:cubicBezTo>
                    <a:pt x="139" y="420"/>
                    <a:pt x="134" y="426"/>
                    <a:pt x="127" y="426"/>
                  </a:cubicBezTo>
                  <a:cubicBezTo>
                    <a:pt x="120" y="426"/>
                    <a:pt x="114" y="420"/>
                    <a:pt x="114" y="413"/>
                  </a:cubicBezTo>
                  <a:close/>
                  <a:moveTo>
                    <a:pt x="140" y="495"/>
                  </a:moveTo>
                  <a:cubicBezTo>
                    <a:pt x="136" y="495"/>
                    <a:pt x="127" y="489"/>
                    <a:pt x="134" y="479"/>
                  </a:cubicBezTo>
                  <a:cubicBezTo>
                    <a:pt x="138" y="473"/>
                    <a:pt x="148" y="469"/>
                    <a:pt x="152" y="471"/>
                  </a:cubicBezTo>
                  <a:cubicBezTo>
                    <a:pt x="157" y="472"/>
                    <a:pt x="152" y="479"/>
                    <a:pt x="149" y="485"/>
                  </a:cubicBezTo>
                  <a:cubicBezTo>
                    <a:pt x="147" y="491"/>
                    <a:pt x="144" y="495"/>
                    <a:pt x="140" y="495"/>
                  </a:cubicBezTo>
                  <a:close/>
                  <a:moveTo>
                    <a:pt x="168" y="496"/>
                  </a:moveTo>
                  <a:cubicBezTo>
                    <a:pt x="163" y="507"/>
                    <a:pt x="153" y="504"/>
                    <a:pt x="150" y="500"/>
                  </a:cubicBezTo>
                  <a:cubicBezTo>
                    <a:pt x="148" y="498"/>
                    <a:pt x="150" y="493"/>
                    <a:pt x="153" y="487"/>
                  </a:cubicBezTo>
                  <a:cubicBezTo>
                    <a:pt x="157" y="482"/>
                    <a:pt x="159" y="474"/>
                    <a:pt x="163" y="476"/>
                  </a:cubicBezTo>
                  <a:cubicBezTo>
                    <a:pt x="167" y="479"/>
                    <a:pt x="170" y="489"/>
                    <a:pt x="168" y="496"/>
                  </a:cubicBezTo>
                  <a:close/>
                  <a:moveTo>
                    <a:pt x="178" y="528"/>
                  </a:moveTo>
                  <a:cubicBezTo>
                    <a:pt x="172" y="526"/>
                    <a:pt x="165" y="516"/>
                    <a:pt x="177" y="506"/>
                  </a:cubicBezTo>
                  <a:cubicBezTo>
                    <a:pt x="184" y="501"/>
                    <a:pt x="198" y="500"/>
                    <a:pt x="203" y="504"/>
                  </a:cubicBezTo>
                  <a:cubicBezTo>
                    <a:pt x="207" y="508"/>
                    <a:pt x="199" y="513"/>
                    <a:pt x="193" y="520"/>
                  </a:cubicBezTo>
                  <a:cubicBezTo>
                    <a:pt x="187" y="526"/>
                    <a:pt x="182" y="529"/>
                    <a:pt x="178" y="528"/>
                  </a:cubicBezTo>
                  <a:close/>
                  <a:moveTo>
                    <a:pt x="188" y="538"/>
                  </a:moveTo>
                  <a:cubicBezTo>
                    <a:pt x="186" y="534"/>
                    <a:pt x="190" y="529"/>
                    <a:pt x="197" y="524"/>
                  </a:cubicBezTo>
                  <a:cubicBezTo>
                    <a:pt x="203" y="518"/>
                    <a:pt x="209" y="510"/>
                    <a:pt x="213" y="515"/>
                  </a:cubicBezTo>
                  <a:cubicBezTo>
                    <a:pt x="217" y="519"/>
                    <a:pt x="215" y="533"/>
                    <a:pt x="210" y="539"/>
                  </a:cubicBezTo>
                  <a:cubicBezTo>
                    <a:pt x="200" y="551"/>
                    <a:pt x="189" y="544"/>
                    <a:pt x="188" y="538"/>
                  </a:cubicBezTo>
                  <a:close/>
                  <a:moveTo>
                    <a:pt x="213" y="548"/>
                  </a:moveTo>
                  <a:cubicBezTo>
                    <a:pt x="217" y="543"/>
                    <a:pt x="227" y="538"/>
                    <a:pt x="232" y="540"/>
                  </a:cubicBezTo>
                  <a:cubicBezTo>
                    <a:pt x="236" y="542"/>
                    <a:pt x="231" y="548"/>
                    <a:pt x="229" y="555"/>
                  </a:cubicBezTo>
                  <a:cubicBezTo>
                    <a:pt x="226" y="561"/>
                    <a:pt x="223" y="565"/>
                    <a:pt x="220" y="565"/>
                  </a:cubicBezTo>
                  <a:cubicBezTo>
                    <a:pt x="215" y="565"/>
                    <a:pt x="206" y="559"/>
                    <a:pt x="213" y="548"/>
                  </a:cubicBezTo>
                  <a:close/>
                  <a:moveTo>
                    <a:pt x="223" y="590"/>
                  </a:moveTo>
                  <a:cubicBezTo>
                    <a:pt x="224" y="590"/>
                    <a:pt x="224" y="590"/>
                    <a:pt x="225" y="590"/>
                  </a:cubicBezTo>
                  <a:cubicBezTo>
                    <a:pt x="237" y="590"/>
                    <a:pt x="247" y="597"/>
                    <a:pt x="252" y="606"/>
                  </a:cubicBezTo>
                  <a:cubicBezTo>
                    <a:pt x="242" y="603"/>
                    <a:pt x="232" y="597"/>
                    <a:pt x="223" y="590"/>
                  </a:cubicBezTo>
                  <a:close/>
                  <a:moveTo>
                    <a:pt x="276" y="639"/>
                  </a:moveTo>
                  <a:cubicBezTo>
                    <a:pt x="276" y="641"/>
                    <a:pt x="271" y="636"/>
                    <a:pt x="263" y="633"/>
                  </a:cubicBezTo>
                  <a:cubicBezTo>
                    <a:pt x="256" y="630"/>
                    <a:pt x="248" y="630"/>
                    <a:pt x="249" y="627"/>
                  </a:cubicBezTo>
                  <a:cubicBezTo>
                    <a:pt x="250" y="625"/>
                    <a:pt x="259" y="622"/>
                    <a:pt x="266" y="625"/>
                  </a:cubicBezTo>
                  <a:cubicBezTo>
                    <a:pt x="274" y="629"/>
                    <a:pt x="277" y="637"/>
                    <a:pt x="276" y="639"/>
                  </a:cubicBezTo>
                  <a:close/>
                  <a:moveTo>
                    <a:pt x="278" y="609"/>
                  </a:moveTo>
                  <a:cubicBezTo>
                    <a:pt x="276" y="609"/>
                    <a:pt x="274" y="610"/>
                    <a:pt x="271" y="610"/>
                  </a:cubicBezTo>
                  <a:cubicBezTo>
                    <a:pt x="277" y="603"/>
                    <a:pt x="285" y="599"/>
                    <a:pt x="295" y="599"/>
                  </a:cubicBezTo>
                  <a:cubicBezTo>
                    <a:pt x="299" y="599"/>
                    <a:pt x="302" y="600"/>
                    <a:pt x="306" y="601"/>
                  </a:cubicBezTo>
                  <a:cubicBezTo>
                    <a:pt x="297" y="605"/>
                    <a:pt x="288" y="608"/>
                    <a:pt x="278" y="609"/>
                  </a:cubicBezTo>
                  <a:close/>
                  <a:moveTo>
                    <a:pt x="321" y="619"/>
                  </a:moveTo>
                  <a:cubicBezTo>
                    <a:pt x="325" y="622"/>
                    <a:pt x="314" y="628"/>
                    <a:pt x="308" y="633"/>
                  </a:cubicBezTo>
                  <a:cubicBezTo>
                    <a:pt x="303" y="638"/>
                    <a:pt x="298" y="641"/>
                    <a:pt x="295" y="639"/>
                  </a:cubicBezTo>
                  <a:cubicBezTo>
                    <a:pt x="290" y="637"/>
                    <a:pt x="284" y="627"/>
                    <a:pt x="296" y="620"/>
                  </a:cubicBezTo>
                  <a:cubicBezTo>
                    <a:pt x="302" y="616"/>
                    <a:pt x="318" y="615"/>
                    <a:pt x="321" y="619"/>
                  </a:cubicBezTo>
                  <a:close/>
                  <a:moveTo>
                    <a:pt x="285" y="672"/>
                  </a:moveTo>
                  <a:cubicBezTo>
                    <a:pt x="283" y="672"/>
                    <a:pt x="284" y="666"/>
                    <a:pt x="283" y="658"/>
                  </a:cubicBezTo>
                  <a:cubicBezTo>
                    <a:pt x="281" y="650"/>
                    <a:pt x="277" y="644"/>
                    <a:pt x="280" y="643"/>
                  </a:cubicBezTo>
                  <a:cubicBezTo>
                    <a:pt x="282" y="643"/>
                    <a:pt x="290" y="648"/>
                    <a:pt x="291" y="656"/>
                  </a:cubicBezTo>
                  <a:cubicBezTo>
                    <a:pt x="292" y="664"/>
                    <a:pt x="287" y="672"/>
                    <a:pt x="285" y="672"/>
                  </a:cubicBezTo>
                  <a:close/>
                  <a:moveTo>
                    <a:pt x="316" y="690"/>
                  </a:moveTo>
                  <a:cubicBezTo>
                    <a:pt x="315" y="692"/>
                    <a:pt x="310" y="687"/>
                    <a:pt x="303" y="684"/>
                  </a:cubicBezTo>
                  <a:cubicBezTo>
                    <a:pt x="295" y="680"/>
                    <a:pt x="288" y="680"/>
                    <a:pt x="289" y="678"/>
                  </a:cubicBezTo>
                  <a:cubicBezTo>
                    <a:pt x="290" y="676"/>
                    <a:pt x="299" y="673"/>
                    <a:pt x="306" y="676"/>
                  </a:cubicBezTo>
                  <a:cubicBezTo>
                    <a:pt x="314" y="679"/>
                    <a:pt x="317" y="688"/>
                    <a:pt x="316" y="690"/>
                  </a:cubicBezTo>
                  <a:close/>
                  <a:moveTo>
                    <a:pt x="302" y="648"/>
                  </a:moveTo>
                  <a:cubicBezTo>
                    <a:pt x="301" y="645"/>
                    <a:pt x="305" y="641"/>
                    <a:pt x="311" y="637"/>
                  </a:cubicBezTo>
                  <a:cubicBezTo>
                    <a:pt x="317" y="633"/>
                    <a:pt x="327" y="625"/>
                    <a:pt x="330" y="629"/>
                  </a:cubicBezTo>
                  <a:cubicBezTo>
                    <a:pt x="332" y="633"/>
                    <a:pt x="326" y="646"/>
                    <a:pt x="321" y="651"/>
                  </a:cubicBezTo>
                  <a:cubicBezTo>
                    <a:pt x="311" y="661"/>
                    <a:pt x="303" y="653"/>
                    <a:pt x="302" y="648"/>
                  </a:cubicBezTo>
                  <a:close/>
                  <a:moveTo>
                    <a:pt x="325" y="723"/>
                  </a:moveTo>
                  <a:cubicBezTo>
                    <a:pt x="322" y="723"/>
                    <a:pt x="324" y="716"/>
                    <a:pt x="322" y="708"/>
                  </a:cubicBezTo>
                  <a:cubicBezTo>
                    <a:pt x="321" y="700"/>
                    <a:pt x="317" y="694"/>
                    <a:pt x="320" y="694"/>
                  </a:cubicBezTo>
                  <a:cubicBezTo>
                    <a:pt x="322" y="694"/>
                    <a:pt x="329" y="699"/>
                    <a:pt x="331" y="707"/>
                  </a:cubicBezTo>
                  <a:cubicBezTo>
                    <a:pt x="332" y="715"/>
                    <a:pt x="327" y="722"/>
                    <a:pt x="325" y="723"/>
                  </a:cubicBezTo>
                  <a:close/>
                  <a:moveTo>
                    <a:pt x="330" y="661"/>
                  </a:moveTo>
                  <a:cubicBezTo>
                    <a:pt x="336" y="654"/>
                    <a:pt x="351" y="649"/>
                    <a:pt x="356" y="651"/>
                  </a:cubicBezTo>
                  <a:cubicBezTo>
                    <a:pt x="362" y="654"/>
                    <a:pt x="355" y="663"/>
                    <a:pt x="351" y="671"/>
                  </a:cubicBezTo>
                  <a:cubicBezTo>
                    <a:pt x="347" y="679"/>
                    <a:pt x="343" y="684"/>
                    <a:pt x="338" y="684"/>
                  </a:cubicBezTo>
                  <a:cubicBezTo>
                    <a:pt x="331" y="684"/>
                    <a:pt x="320" y="675"/>
                    <a:pt x="330" y="661"/>
                  </a:cubicBezTo>
                  <a:close/>
                  <a:moveTo>
                    <a:pt x="339" y="626"/>
                  </a:moveTo>
                  <a:cubicBezTo>
                    <a:pt x="339" y="622"/>
                    <a:pt x="342" y="619"/>
                    <a:pt x="346" y="619"/>
                  </a:cubicBezTo>
                  <a:cubicBezTo>
                    <a:pt x="350" y="619"/>
                    <a:pt x="353" y="622"/>
                    <a:pt x="353" y="626"/>
                  </a:cubicBezTo>
                  <a:cubicBezTo>
                    <a:pt x="353" y="630"/>
                    <a:pt x="350" y="633"/>
                    <a:pt x="346" y="633"/>
                  </a:cubicBezTo>
                  <a:cubicBezTo>
                    <a:pt x="342" y="633"/>
                    <a:pt x="339" y="630"/>
                    <a:pt x="339" y="626"/>
                  </a:cubicBezTo>
                  <a:close/>
                  <a:moveTo>
                    <a:pt x="371" y="660"/>
                  </a:moveTo>
                  <a:cubicBezTo>
                    <a:pt x="376" y="663"/>
                    <a:pt x="379" y="678"/>
                    <a:pt x="375" y="686"/>
                  </a:cubicBezTo>
                  <a:cubicBezTo>
                    <a:pt x="368" y="702"/>
                    <a:pt x="354" y="697"/>
                    <a:pt x="351" y="691"/>
                  </a:cubicBezTo>
                  <a:cubicBezTo>
                    <a:pt x="348" y="688"/>
                    <a:pt x="351" y="682"/>
                    <a:pt x="356" y="674"/>
                  </a:cubicBezTo>
                  <a:cubicBezTo>
                    <a:pt x="361" y="666"/>
                    <a:pt x="365" y="656"/>
                    <a:pt x="371" y="660"/>
                  </a:cubicBezTo>
                  <a:close/>
                  <a:moveTo>
                    <a:pt x="349" y="725"/>
                  </a:moveTo>
                  <a:cubicBezTo>
                    <a:pt x="341" y="726"/>
                    <a:pt x="334" y="729"/>
                    <a:pt x="334" y="727"/>
                  </a:cubicBezTo>
                  <a:cubicBezTo>
                    <a:pt x="334" y="725"/>
                    <a:pt x="340" y="718"/>
                    <a:pt x="348" y="717"/>
                  </a:cubicBezTo>
                  <a:cubicBezTo>
                    <a:pt x="356" y="715"/>
                    <a:pt x="363" y="721"/>
                    <a:pt x="364" y="723"/>
                  </a:cubicBezTo>
                  <a:cubicBezTo>
                    <a:pt x="364" y="725"/>
                    <a:pt x="357" y="724"/>
                    <a:pt x="349" y="725"/>
                  </a:cubicBezTo>
                  <a:close/>
                  <a:moveTo>
                    <a:pt x="388" y="747"/>
                  </a:moveTo>
                  <a:cubicBezTo>
                    <a:pt x="386" y="748"/>
                    <a:pt x="384" y="742"/>
                    <a:pt x="379" y="736"/>
                  </a:cubicBezTo>
                  <a:cubicBezTo>
                    <a:pt x="373" y="730"/>
                    <a:pt x="367" y="727"/>
                    <a:pt x="369" y="725"/>
                  </a:cubicBezTo>
                  <a:cubicBezTo>
                    <a:pt x="370" y="724"/>
                    <a:pt x="380" y="724"/>
                    <a:pt x="385" y="730"/>
                  </a:cubicBezTo>
                  <a:cubicBezTo>
                    <a:pt x="390" y="736"/>
                    <a:pt x="390" y="745"/>
                    <a:pt x="388" y="747"/>
                  </a:cubicBezTo>
                  <a:close/>
                  <a:moveTo>
                    <a:pt x="384" y="696"/>
                  </a:moveTo>
                  <a:cubicBezTo>
                    <a:pt x="389" y="688"/>
                    <a:pt x="402" y="681"/>
                    <a:pt x="408" y="683"/>
                  </a:cubicBezTo>
                  <a:cubicBezTo>
                    <a:pt x="414" y="685"/>
                    <a:pt x="409" y="694"/>
                    <a:pt x="406" y="703"/>
                  </a:cubicBezTo>
                  <a:cubicBezTo>
                    <a:pt x="403" y="712"/>
                    <a:pt x="399" y="717"/>
                    <a:pt x="395" y="718"/>
                  </a:cubicBezTo>
                  <a:cubicBezTo>
                    <a:pt x="388" y="718"/>
                    <a:pt x="376" y="711"/>
                    <a:pt x="384" y="696"/>
                  </a:cubicBezTo>
                  <a:close/>
                  <a:moveTo>
                    <a:pt x="386" y="658"/>
                  </a:moveTo>
                  <a:cubicBezTo>
                    <a:pt x="386" y="655"/>
                    <a:pt x="389" y="652"/>
                    <a:pt x="393" y="652"/>
                  </a:cubicBezTo>
                  <a:cubicBezTo>
                    <a:pt x="397" y="652"/>
                    <a:pt x="400" y="655"/>
                    <a:pt x="400" y="659"/>
                  </a:cubicBezTo>
                  <a:cubicBezTo>
                    <a:pt x="400" y="662"/>
                    <a:pt x="396" y="665"/>
                    <a:pt x="393" y="665"/>
                  </a:cubicBezTo>
                  <a:cubicBezTo>
                    <a:pt x="389" y="665"/>
                    <a:pt x="386" y="662"/>
                    <a:pt x="386" y="658"/>
                  </a:cubicBezTo>
                  <a:close/>
                  <a:moveTo>
                    <a:pt x="410" y="749"/>
                  </a:moveTo>
                  <a:cubicBezTo>
                    <a:pt x="402" y="752"/>
                    <a:pt x="396" y="756"/>
                    <a:pt x="396" y="754"/>
                  </a:cubicBezTo>
                  <a:cubicBezTo>
                    <a:pt x="395" y="752"/>
                    <a:pt x="399" y="744"/>
                    <a:pt x="407" y="741"/>
                  </a:cubicBezTo>
                  <a:cubicBezTo>
                    <a:pt x="414" y="739"/>
                    <a:pt x="423" y="742"/>
                    <a:pt x="424" y="745"/>
                  </a:cubicBezTo>
                  <a:cubicBezTo>
                    <a:pt x="424" y="747"/>
                    <a:pt x="417" y="746"/>
                    <a:pt x="410" y="749"/>
                  </a:cubicBezTo>
                  <a:close/>
                  <a:moveTo>
                    <a:pt x="408" y="723"/>
                  </a:moveTo>
                  <a:cubicBezTo>
                    <a:pt x="405" y="720"/>
                    <a:pt x="407" y="714"/>
                    <a:pt x="411" y="705"/>
                  </a:cubicBezTo>
                  <a:cubicBezTo>
                    <a:pt x="415" y="697"/>
                    <a:pt x="418" y="687"/>
                    <a:pt x="424" y="689"/>
                  </a:cubicBezTo>
                  <a:cubicBezTo>
                    <a:pt x="429" y="692"/>
                    <a:pt x="434" y="707"/>
                    <a:pt x="431" y="715"/>
                  </a:cubicBezTo>
                  <a:cubicBezTo>
                    <a:pt x="426" y="732"/>
                    <a:pt x="413" y="728"/>
                    <a:pt x="408" y="723"/>
                  </a:cubicBezTo>
                  <a:close/>
                  <a:moveTo>
                    <a:pt x="453" y="763"/>
                  </a:moveTo>
                  <a:cubicBezTo>
                    <a:pt x="451" y="765"/>
                    <a:pt x="448" y="759"/>
                    <a:pt x="441" y="754"/>
                  </a:cubicBezTo>
                  <a:cubicBezTo>
                    <a:pt x="435" y="749"/>
                    <a:pt x="428" y="747"/>
                    <a:pt x="429" y="746"/>
                  </a:cubicBezTo>
                  <a:cubicBezTo>
                    <a:pt x="430" y="744"/>
                    <a:pt x="440" y="743"/>
                    <a:pt x="446" y="748"/>
                  </a:cubicBezTo>
                  <a:cubicBezTo>
                    <a:pt x="453" y="752"/>
                    <a:pt x="454" y="761"/>
                    <a:pt x="453" y="763"/>
                  </a:cubicBezTo>
                  <a:close/>
                  <a:moveTo>
                    <a:pt x="440" y="689"/>
                  </a:moveTo>
                  <a:cubicBezTo>
                    <a:pt x="440" y="685"/>
                    <a:pt x="443" y="682"/>
                    <a:pt x="447" y="682"/>
                  </a:cubicBezTo>
                  <a:cubicBezTo>
                    <a:pt x="450" y="682"/>
                    <a:pt x="453" y="685"/>
                    <a:pt x="453" y="689"/>
                  </a:cubicBezTo>
                  <a:cubicBezTo>
                    <a:pt x="453" y="693"/>
                    <a:pt x="450" y="696"/>
                    <a:pt x="446" y="696"/>
                  </a:cubicBezTo>
                  <a:cubicBezTo>
                    <a:pt x="443" y="696"/>
                    <a:pt x="440" y="693"/>
                    <a:pt x="440" y="689"/>
                  </a:cubicBezTo>
                  <a:close/>
                  <a:moveTo>
                    <a:pt x="459" y="740"/>
                  </a:moveTo>
                  <a:cubicBezTo>
                    <a:pt x="452" y="742"/>
                    <a:pt x="439" y="737"/>
                    <a:pt x="444" y="721"/>
                  </a:cubicBezTo>
                  <a:cubicBezTo>
                    <a:pt x="447" y="712"/>
                    <a:pt x="459" y="703"/>
                    <a:pt x="465" y="704"/>
                  </a:cubicBezTo>
                  <a:cubicBezTo>
                    <a:pt x="471" y="704"/>
                    <a:pt x="468" y="715"/>
                    <a:pt x="467" y="724"/>
                  </a:cubicBezTo>
                  <a:cubicBezTo>
                    <a:pt x="465" y="733"/>
                    <a:pt x="463" y="739"/>
                    <a:pt x="459" y="740"/>
                  </a:cubicBezTo>
                  <a:close/>
                  <a:moveTo>
                    <a:pt x="477" y="760"/>
                  </a:moveTo>
                  <a:cubicBezTo>
                    <a:pt x="472" y="765"/>
                    <a:pt x="470" y="770"/>
                    <a:pt x="468" y="769"/>
                  </a:cubicBezTo>
                  <a:cubicBezTo>
                    <a:pt x="467" y="768"/>
                    <a:pt x="468" y="760"/>
                    <a:pt x="473" y="755"/>
                  </a:cubicBezTo>
                  <a:cubicBezTo>
                    <a:pt x="478" y="751"/>
                    <a:pt x="485" y="751"/>
                    <a:pt x="487" y="752"/>
                  </a:cubicBezTo>
                  <a:cubicBezTo>
                    <a:pt x="488" y="754"/>
                    <a:pt x="482" y="756"/>
                    <a:pt x="477" y="760"/>
                  </a:cubicBezTo>
                  <a:close/>
                  <a:moveTo>
                    <a:pt x="473" y="743"/>
                  </a:moveTo>
                  <a:cubicBezTo>
                    <a:pt x="469" y="740"/>
                    <a:pt x="470" y="734"/>
                    <a:pt x="472" y="725"/>
                  </a:cubicBezTo>
                  <a:cubicBezTo>
                    <a:pt x="475" y="716"/>
                    <a:pt x="476" y="705"/>
                    <a:pt x="482" y="707"/>
                  </a:cubicBezTo>
                  <a:cubicBezTo>
                    <a:pt x="488" y="709"/>
                    <a:pt x="495" y="722"/>
                    <a:pt x="494" y="731"/>
                  </a:cubicBezTo>
                  <a:cubicBezTo>
                    <a:pt x="493" y="748"/>
                    <a:pt x="479" y="747"/>
                    <a:pt x="473" y="743"/>
                  </a:cubicBezTo>
                  <a:close/>
                  <a:moveTo>
                    <a:pt x="516" y="757"/>
                  </a:moveTo>
                  <a:cubicBezTo>
                    <a:pt x="515" y="759"/>
                    <a:pt x="510" y="755"/>
                    <a:pt x="504" y="754"/>
                  </a:cubicBezTo>
                  <a:cubicBezTo>
                    <a:pt x="497" y="752"/>
                    <a:pt x="491" y="753"/>
                    <a:pt x="491" y="751"/>
                  </a:cubicBezTo>
                  <a:cubicBezTo>
                    <a:pt x="492" y="749"/>
                    <a:pt x="498" y="746"/>
                    <a:pt x="505" y="747"/>
                  </a:cubicBezTo>
                  <a:cubicBezTo>
                    <a:pt x="512" y="749"/>
                    <a:pt x="516" y="755"/>
                    <a:pt x="516" y="757"/>
                  </a:cubicBezTo>
                  <a:close/>
                  <a:moveTo>
                    <a:pt x="516" y="714"/>
                  </a:moveTo>
                  <a:cubicBezTo>
                    <a:pt x="513" y="714"/>
                    <a:pt x="510" y="711"/>
                    <a:pt x="510" y="708"/>
                  </a:cubicBezTo>
                  <a:cubicBezTo>
                    <a:pt x="510" y="704"/>
                    <a:pt x="513" y="701"/>
                    <a:pt x="517" y="701"/>
                  </a:cubicBezTo>
                  <a:cubicBezTo>
                    <a:pt x="520" y="701"/>
                    <a:pt x="523" y="704"/>
                    <a:pt x="523" y="708"/>
                  </a:cubicBezTo>
                  <a:cubicBezTo>
                    <a:pt x="523" y="711"/>
                    <a:pt x="520" y="714"/>
                    <a:pt x="516" y="714"/>
                  </a:cubicBezTo>
                  <a:close/>
                  <a:moveTo>
                    <a:pt x="522" y="622"/>
                  </a:moveTo>
                  <a:cubicBezTo>
                    <a:pt x="519" y="643"/>
                    <a:pt x="519" y="652"/>
                    <a:pt x="507" y="666"/>
                  </a:cubicBezTo>
                  <a:cubicBezTo>
                    <a:pt x="505" y="668"/>
                    <a:pt x="504" y="670"/>
                    <a:pt x="503" y="673"/>
                  </a:cubicBezTo>
                  <a:cubicBezTo>
                    <a:pt x="504" y="664"/>
                    <a:pt x="504" y="653"/>
                    <a:pt x="503" y="646"/>
                  </a:cubicBezTo>
                  <a:cubicBezTo>
                    <a:pt x="501" y="638"/>
                    <a:pt x="498" y="632"/>
                    <a:pt x="494" y="627"/>
                  </a:cubicBezTo>
                  <a:cubicBezTo>
                    <a:pt x="492" y="644"/>
                    <a:pt x="487" y="663"/>
                    <a:pt x="478" y="668"/>
                  </a:cubicBezTo>
                  <a:cubicBezTo>
                    <a:pt x="489" y="660"/>
                    <a:pt x="492" y="612"/>
                    <a:pt x="490" y="603"/>
                  </a:cubicBezTo>
                  <a:cubicBezTo>
                    <a:pt x="489" y="594"/>
                    <a:pt x="486" y="583"/>
                    <a:pt x="485" y="568"/>
                  </a:cubicBezTo>
                  <a:cubicBezTo>
                    <a:pt x="484" y="572"/>
                    <a:pt x="484" y="576"/>
                    <a:pt x="483" y="580"/>
                  </a:cubicBezTo>
                  <a:cubicBezTo>
                    <a:pt x="484" y="590"/>
                    <a:pt x="479" y="602"/>
                    <a:pt x="472" y="612"/>
                  </a:cubicBezTo>
                  <a:cubicBezTo>
                    <a:pt x="464" y="636"/>
                    <a:pt x="455" y="672"/>
                    <a:pt x="455" y="672"/>
                  </a:cubicBezTo>
                  <a:cubicBezTo>
                    <a:pt x="455" y="672"/>
                    <a:pt x="461" y="643"/>
                    <a:pt x="467" y="620"/>
                  </a:cubicBezTo>
                  <a:cubicBezTo>
                    <a:pt x="459" y="628"/>
                    <a:pt x="451" y="635"/>
                    <a:pt x="444" y="638"/>
                  </a:cubicBezTo>
                  <a:cubicBezTo>
                    <a:pt x="428" y="643"/>
                    <a:pt x="421" y="656"/>
                    <a:pt x="421" y="656"/>
                  </a:cubicBezTo>
                  <a:cubicBezTo>
                    <a:pt x="409" y="614"/>
                    <a:pt x="364" y="650"/>
                    <a:pt x="364" y="650"/>
                  </a:cubicBezTo>
                  <a:cubicBezTo>
                    <a:pt x="373" y="581"/>
                    <a:pt x="328" y="615"/>
                    <a:pt x="328" y="615"/>
                  </a:cubicBezTo>
                  <a:cubicBezTo>
                    <a:pt x="340" y="586"/>
                    <a:pt x="311" y="581"/>
                    <a:pt x="311" y="581"/>
                  </a:cubicBezTo>
                  <a:cubicBezTo>
                    <a:pt x="373" y="520"/>
                    <a:pt x="373" y="520"/>
                    <a:pt x="373" y="520"/>
                  </a:cubicBezTo>
                  <a:cubicBezTo>
                    <a:pt x="453" y="483"/>
                    <a:pt x="453" y="483"/>
                    <a:pt x="453" y="483"/>
                  </a:cubicBezTo>
                  <a:cubicBezTo>
                    <a:pt x="446" y="491"/>
                    <a:pt x="444" y="500"/>
                    <a:pt x="446" y="509"/>
                  </a:cubicBezTo>
                  <a:cubicBezTo>
                    <a:pt x="452" y="507"/>
                    <a:pt x="457" y="505"/>
                    <a:pt x="461" y="504"/>
                  </a:cubicBezTo>
                  <a:cubicBezTo>
                    <a:pt x="473" y="501"/>
                    <a:pt x="493" y="490"/>
                    <a:pt x="500" y="478"/>
                  </a:cubicBezTo>
                  <a:cubicBezTo>
                    <a:pt x="507" y="463"/>
                    <a:pt x="516" y="452"/>
                    <a:pt x="523" y="447"/>
                  </a:cubicBezTo>
                  <a:cubicBezTo>
                    <a:pt x="535" y="453"/>
                    <a:pt x="539" y="463"/>
                    <a:pt x="535" y="476"/>
                  </a:cubicBezTo>
                  <a:cubicBezTo>
                    <a:pt x="527" y="502"/>
                    <a:pt x="520" y="520"/>
                    <a:pt x="526" y="549"/>
                  </a:cubicBezTo>
                  <a:cubicBezTo>
                    <a:pt x="533" y="578"/>
                    <a:pt x="526" y="601"/>
                    <a:pt x="522" y="622"/>
                  </a:cubicBezTo>
                  <a:close/>
                  <a:moveTo>
                    <a:pt x="540" y="552"/>
                  </a:moveTo>
                  <a:cubicBezTo>
                    <a:pt x="535" y="587"/>
                    <a:pt x="535" y="641"/>
                    <a:pt x="535" y="641"/>
                  </a:cubicBezTo>
                  <a:cubicBezTo>
                    <a:pt x="535" y="641"/>
                    <a:pt x="524" y="596"/>
                    <a:pt x="532" y="533"/>
                  </a:cubicBezTo>
                  <a:cubicBezTo>
                    <a:pt x="536" y="509"/>
                    <a:pt x="540" y="492"/>
                    <a:pt x="543" y="482"/>
                  </a:cubicBezTo>
                  <a:cubicBezTo>
                    <a:pt x="545" y="491"/>
                    <a:pt x="547" y="501"/>
                    <a:pt x="550" y="511"/>
                  </a:cubicBezTo>
                  <a:cubicBezTo>
                    <a:pt x="547" y="523"/>
                    <a:pt x="543" y="537"/>
                    <a:pt x="540" y="552"/>
                  </a:cubicBezTo>
                  <a:close/>
                  <a:moveTo>
                    <a:pt x="1115" y="357"/>
                  </a:moveTo>
                  <a:cubicBezTo>
                    <a:pt x="1117" y="353"/>
                    <a:pt x="1131" y="350"/>
                    <a:pt x="1138" y="352"/>
                  </a:cubicBezTo>
                  <a:cubicBezTo>
                    <a:pt x="1150" y="356"/>
                    <a:pt x="1147" y="365"/>
                    <a:pt x="1144" y="368"/>
                  </a:cubicBezTo>
                  <a:cubicBezTo>
                    <a:pt x="1141" y="371"/>
                    <a:pt x="1136" y="369"/>
                    <a:pt x="1130" y="366"/>
                  </a:cubicBezTo>
                  <a:cubicBezTo>
                    <a:pt x="1124" y="363"/>
                    <a:pt x="1113" y="361"/>
                    <a:pt x="1115" y="357"/>
                  </a:cubicBezTo>
                  <a:close/>
                  <a:moveTo>
                    <a:pt x="1091" y="344"/>
                  </a:moveTo>
                  <a:cubicBezTo>
                    <a:pt x="1094" y="355"/>
                    <a:pt x="1062" y="338"/>
                    <a:pt x="1062" y="338"/>
                  </a:cubicBezTo>
                  <a:cubicBezTo>
                    <a:pt x="1068" y="333"/>
                    <a:pt x="1089" y="333"/>
                    <a:pt x="1091" y="344"/>
                  </a:cubicBezTo>
                  <a:close/>
                  <a:moveTo>
                    <a:pt x="628" y="641"/>
                  </a:moveTo>
                  <a:cubicBezTo>
                    <a:pt x="628" y="641"/>
                    <a:pt x="628" y="587"/>
                    <a:pt x="623" y="553"/>
                  </a:cubicBezTo>
                  <a:cubicBezTo>
                    <a:pt x="620" y="537"/>
                    <a:pt x="616" y="523"/>
                    <a:pt x="613" y="511"/>
                  </a:cubicBezTo>
                  <a:cubicBezTo>
                    <a:pt x="615" y="501"/>
                    <a:pt x="618" y="491"/>
                    <a:pt x="619" y="482"/>
                  </a:cubicBezTo>
                  <a:cubicBezTo>
                    <a:pt x="623" y="492"/>
                    <a:pt x="627" y="509"/>
                    <a:pt x="631" y="533"/>
                  </a:cubicBezTo>
                  <a:cubicBezTo>
                    <a:pt x="639" y="596"/>
                    <a:pt x="628" y="641"/>
                    <a:pt x="628" y="641"/>
                  </a:cubicBezTo>
                  <a:close/>
                  <a:moveTo>
                    <a:pt x="628" y="476"/>
                  </a:moveTo>
                  <a:cubicBezTo>
                    <a:pt x="624" y="463"/>
                    <a:pt x="628" y="453"/>
                    <a:pt x="640" y="447"/>
                  </a:cubicBezTo>
                  <a:cubicBezTo>
                    <a:pt x="647" y="452"/>
                    <a:pt x="656" y="463"/>
                    <a:pt x="663" y="478"/>
                  </a:cubicBezTo>
                  <a:cubicBezTo>
                    <a:pt x="670" y="490"/>
                    <a:pt x="690" y="501"/>
                    <a:pt x="702" y="504"/>
                  </a:cubicBezTo>
                  <a:cubicBezTo>
                    <a:pt x="706" y="505"/>
                    <a:pt x="711" y="507"/>
                    <a:pt x="717" y="509"/>
                  </a:cubicBezTo>
                  <a:cubicBezTo>
                    <a:pt x="719" y="500"/>
                    <a:pt x="717" y="491"/>
                    <a:pt x="710" y="483"/>
                  </a:cubicBezTo>
                  <a:cubicBezTo>
                    <a:pt x="790" y="520"/>
                    <a:pt x="790" y="520"/>
                    <a:pt x="790" y="520"/>
                  </a:cubicBezTo>
                  <a:cubicBezTo>
                    <a:pt x="852" y="581"/>
                    <a:pt x="852" y="581"/>
                    <a:pt x="852" y="581"/>
                  </a:cubicBezTo>
                  <a:cubicBezTo>
                    <a:pt x="852" y="581"/>
                    <a:pt x="823" y="586"/>
                    <a:pt x="835" y="615"/>
                  </a:cubicBezTo>
                  <a:cubicBezTo>
                    <a:pt x="835" y="615"/>
                    <a:pt x="790" y="581"/>
                    <a:pt x="799" y="650"/>
                  </a:cubicBezTo>
                  <a:cubicBezTo>
                    <a:pt x="799" y="650"/>
                    <a:pt x="754" y="614"/>
                    <a:pt x="742" y="656"/>
                  </a:cubicBezTo>
                  <a:cubicBezTo>
                    <a:pt x="742" y="656"/>
                    <a:pt x="735" y="643"/>
                    <a:pt x="719" y="638"/>
                  </a:cubicBezTo>
                  <a:cubicBezTo>
                    <a:pt x="712" y="635"/>
                    <a:pt x="704" y="628"/>
                    <a:pt x="696" y="620"/>
                  </a:cubicBezTo>
                  <a:cubicBezTo>
                    <a:pt x="702" y="643"/>
                    <a:pt x="708" y="672"/>
                    <a:pt x="708" y="672"/>
                  </a:cubicBezTo>
                  <a:cubicBezTo>
                    <a:pt x="708" y="672"/>
                    <a:pt x="699" y="636"/>
                    <a:pt x="691" y="612"/>
                  </a:cubicBezTo>
                  <a:cubicBezTo>
                    <a:pt x="684" y="602"/>
                    <a:pt x="679" y="590"/>
                    <a:pt x="680" y="580"/>
                  </a:cubicBezTo>
                  <a:cubicBezTo>
                    <a:pt x="679" y="576"/>
                    <a:pt x="679" y="572"/>
                    <a:pt x="678" y="568"/>
                  </a:cubicBezTo>
                  <a:cubicBezTo>
                    <a:pt x="677" y="583"/>
                    <a:pt x="674" y="594"/>
                    <a:pt x="673" y="603"/>
                  </a:cubicBezTo>
                  <a:cubicBezTo>
                    <a:pt x="671" y="612"/>
                    <a:pt x="674" y="660"/>
                    <a:pt x="685" y="668"/>
                  </a:cubicBezTo>
                  <a:cubicBezTo>
                    <a:pt x="676" y="663"/>
                    <a:pt x="671" y="644"/>
                    <a:pt x="669" y="627"/>
                  </a:cubicBezTo>
                  <a:cubicBezTo>
                    <a:pt x="665" y="633"/>
                    <a:pt x="662" y="638"/>
                    <a:pt x="660" y="646"/>
                  </a:cubicBezTo>
                  <a:cubicBezTo>
                    <a:pt x="659" y="653"/>
                    <a:pt x="659" y="664"/>
                    <a:pt x="660" y="673"/>
                  </a:cubicBezTo>
                  <a:cubicBezTo>
                    <a:pt x="659" y="670"/>
                    <a:pt x="658" y="668"/>
                    <a:pt x="656" y="666"/>
                  </a:cubicBezTo>
                  <a:cubicBezTo>
                    <a:pt x="644" y="652"/>
                    <a:pt x="644" y="643"/>
                    <a:pt x="641" y="622"/>
                  </a:cubicBezTo>
                  <a:cubicBezTo>
                    <a:pt x="637" y="601"/>
                    <a:pt x="630" y="578"/>
                    <a:pt x="637" y="549"/>
                  </a:cubicBezTo>
                  <a:cubicBezTo>
                    <a:pt x="643" y="520"/>
                    <a:pt x="636" y="502"/>
                    <a:pt x="628" y="476"/>
                  </a:cubicBezTo>
                  <a:close/>
                  <a:moveTo>
                    <a:pt x="867" y="620"/>
                  </a:moveTo>
                  <a:cubicBezTo>
                    <a:pt x="879" y="627"/>
                    <a:pt x="873" y="637"/>
                    <a:pt x="868" y="639"/>
                  </a:cubicBezTo>
                  <a:cubicBezTo>
                    <a:pt x="865" y="641"/>
                    <a:pt x="860" y="638"/>
                    <a:pt x="855" y="633"/>
                  </a:cubicBezTo>
                  <a:cubicBezTo>
                    <a:pt x="849" y="628"/>
                    <a:pt x="838" y="622"/>
                    <a:pt x="842" y="619"/>
                  </a:cubicBezTo>
                  <a:cubicBezTo>
                    <a:pt x="845" y="615"/>
                    <a:pt x="861" y="616"/>
                    <a:pt x="867" y="620"/>
                  </a:cubicBezTo>
                  <a:close/>
                  <a:moveTo>
                    <a:pt x="824" y="626"/>
                  </a:moveTo>
                  <a:cubicBezTo>
                    <a:pt x="824" y="630"/>
                    <a:pt x="821" y="633"/>
                    <a:pt x="817" y="633"/>
                  </a:cubicBezTo>
                  <a:cubicBezTo>
                    <a:pt x="813" y="633"/>
                    <a:pt x="810" y="630"/>
                    <a:pt x="810" y="626"/>
                  </a:cubicBezTo>
                  <a:cubicBezTo>
                    <a:pt x="810" y="622"/>
                    <a:pt x="813" y="619"/>
                    <a:pt x="817" y="619"/>
                  </a:cubicBezTo>
                  <a:cubicBezTo>
                    <a:pt x="821" y="619"/>
                    <a:pt x="824" y="622"/>
                    <a:pt x="824" y="626"/>
                  </a:cubicBezTo>
                  <a:close/>
                  <a:moveTo>
                    <a:pt x="807" y="674"/>
                  </a:moveTo>
                  <a:cubicBezTo>
                    <a:pt x="812" y="682"/>
                    <a:pt x="815" y="688"/>
                    <a:pt x="812" y="691"/>
                  </a:cubicBezTo>
                  <a:cubicBezTo>
                    <a:pt x="809" y="697"/>
                    <a:pt x="795" y="702"/>
                    <a:pt x="788" y="686"/>
                  </a:cubicBezTo>
                  <a:cubicBezTo>
                    <a:pt x="784" y="678"/>
                    <a:pt x="787" y="663"/>
                    <a:pt x="792" y="660"/>
                  </a:cubicBezTo>
                  <a:cubicBezTo>
                    <a:pt x="798" y="656"/>
                    <a:pt x="802" y="666"/>
                    <a:pt x="807" y="674"/>
                  </a:cubicBezTo>
                  <a:close/>
                  <a:moveTo>
                    <a:pt x="777" y="658"/>
                  </a:moveTo>
                  <a:cubicBezTo>
                    <a:pt x="777" y="662"/>
                    <a:pt x="774" y="665"/>
                    <a:pt x="770" y="665"/>
                  </a:cubicBezTo>
                  <a:cubicBezTo>
                    <a:pt x="767" y="665"/>
                    <a:pt x="763" y="662"/>
                    <a:pt x="763" y="659"/>
                  </a:cubicBezTo>
                  <a:cubicBezTo>
                    <a:pt x="763" y="655"/>
                    <a:pt x="766" y="652"/>
                    <a:pt x="770" y="652"/>
                  </a:cubicBezTo>
                  <a:cubicBezTo>
                    <a:pt x="774" y="652"/>
                    <a:pt x="777" y="655"/>
                    <a:pt x="777" y="658"/>
                  </a:cubicBezTo>
                  <a:close/>
                  <a:moveTo>
                    <a:pt x="723" y="689"/>
                  </a:moveTo>
                  <a:cubicBezTo>
                    <a:pt x="723" y="693"/>
                    <a:pt x="720" y="696"/>
                    <a:pt x="717" y="696"/>
                  </a:cubicBezTo>
                  <a:cubicBezTo>
                    <a:pt x="713" y="696"/>
                    <a:pt x="710" y="693"/>
                    <a:pt x="710" y="689"/>
                  </a:cubicBezTo>
                  <a:cubicBezTo>
                    <a:pt x="710" y="685"/>
                    <a:pt x="713" y="682"/>
                    <a:pt x="716" y="682"/>
                  </a:cubicBezTo>
                  <a:cubicBezTo>
                    <a:pt x="720" y="682"/>
                    <a:pt x="723" y="685"/>
                    <a:pt x="723" y="689"/>
                  </a:cubicBezTo>
                  <a:close/>
                  <a:moveTo>
                    <a:pt x="640" y="708"/>
                  </a:moveTo>
                  <a:cubicBezTo>
                    <a:pt x="640" y="704"/>
                    <a:pt x="643" y="701"/>
                    <a:pt x="646" y="701"/>
                  </a:cubicBezTo>
                  <a:cubicBezTo>
                    <a:pt x="650" y="701"/>
                    <a:pt x="653" y="704"/>
                    <a:pt x="653" y="708"/>
                  </a:cubicBezTo>
                  <a:cubicBezTo>
                    <a:pt x="653" y="711"/>
                    <a:pt x="650" y="714"/>
                    <a:pt x="646" y="714"/>
                  </a:cubicBezTo>
                  <a:cubicBezTo>
                    <a:pt x="643" y="714"/>
                    <a:pt x="640" y="711"/>
                    <a:pt x="640" y="708"/>
                  </a:cubicBezTo>
                  <a:close/>
                  <a:moveTo>
                    <a:pt x="659" y="754"/>
                  </a:moveTo>
                  <a:cubicBezTo>
                    <a:pt x="653" y="755"/>
                    <a:pt x="648" y="759"/>
                    <a:pt x="647" y="757"/>
                  </a:cubicBezTo>
                  <a:cubicBezTo>
                    <a:pt x="647" y="755"/>
                    <a:pt x="651" y="749"/>
                    <a:pt x="658" y="747"/>
                  </a:cubicBezTo>
                  <a:cubicBezTo>
                    <a:pt x="665" y="746"/>
                    <a:pt x="671" y="749"/>
                    <a:pt x="672" y="751"/>
                  </a:cubicBezTo>
                  <a:cubicBezTo>
                    <a:pt x="672" y="753"/>
                    <a:pt x="666" y="752"/>
                    <a:pt x="659" y="754"/>
                  </a:cubicBezTo>
                  <a:close/>
                  <a:moveTo>
                    <a:pt x="669" y="731"/>
                  </a:moveTo>
                  <a:cubicBezTo>
                    <a:pt x="668" y="722"/>
                    <a:pt x="675" y="709"/>
                    <a:pt x="681" y="707"/>
                  </a:cubicBezTo>
                  <a:cubicBezTo>
                    <a:pt x="687" y="705"/>
                    <a:pt x="688" y="716"/>
                    <a:pt x="691" y="725"/>
                  </a:cubicBezTo>
                  <a:cubicBezTo>
                    <a:pt x="693" y="734"/>
                    <a:pt x="693" y="740"/>
                    <a:pt x="690" y="743"/>
                  </a:cubicBezTo>
                  <a:cubicBezTo>
                    <a:pt x="684" y="747"/>
                    <a:pt x="670" y="748"/>
                    <a:pt x="669" y="731"/>
                  </a:cubicBezTo>
                  <a:close/>
                  <a:moveTo>
                    <a:pt x="695" y="769"/>
                  </a:moveTo>
                  <a:cubicBezTo>
                    <a:pt x="693" y="770"/>
                    <a:pt x="691" y="765"/>
                    <a:pt x="686" y="760"/>
                  </a:cubicBezTo>
                  <a:cubicBezTo>
                    <a:pt x="681" y="756"/>
                    <a:pt x="675" y="754"/>
                    <a:pt x="676" y="752"/>
                  </a:cubicBezTo>
                  <a:cubicBezTo>
                    <a:pt x="678" y="751"/>
                    <a:pt x="685" y="751"/>
                    <a:pt x="690" y="755"/>
                  </a:cubicBezTo>
                  <a:cubicBezTo>
                    <a:pt x="695" y="760"/>
                    <a:pt x="696" y="768"/>
                    <a:pt x="695" y="769"/>
                  </a:cubicBezTo>
                  <a:close/>
                  <a:moveTo>
                    <a:pt x="704" y="740"/>
                  </a:moveTo>
                  <a:cubicBezTo>
                    <a:pt x="700" y="739"/>
                    <a:pt x="698" y="733"/>
                    <a:pt x="696" y="724"/>
                  </a:cubicBezTo>
                  <a:cubicBezTo>
                    <a:pt x="695" y="715"/>
                    <a:pt x="692" y="704"/>
                    <a:pt x="698" y="704"/>
                  </a:cubicBezTo>
                  <a:cubicBezTo>
                    <a:pt x="704" y="703"/>
                    <a:pt x="716" y="712"/>
                    <a:pt x="719" y="721"/>
                  </a:cubicBezTo>
                  <a:cubicBezTo>
                    <a:pt x="724" y="737"/>
                    <a:pt x="711" y="742"/>
                    <a:pt x="704" y="740"/>
                  </a:cubicBezTo>
                  <a:close/>
                  <a:moveTo>
                    <a:pt x="722" y="754"/>
                  </a:moveTo>
                  <a:cubicBezTo>
                    <a:pt x="715" y="759"/>
                    <a:pt x="712" y="765"/>
                    <a:pt x="710" y="763"/>
                  </a:cubicBezTo>
                  <a:cubicBezTo>
                    <a:pt x="709" y="761"/>
                    <a:pt x="710" y="752"/>
                    <a:pt x="717" y="748"/>
                  </a:cubicBezTo>
                  <a:cubicBezTo>
                    <a:pt x="723" y="743"/>
                    <a:pt x="733" y="744"/>
                    <a:pt x="734" y="746"/>
                  </a:cubicBezTo>
                  <a:cubicBezTo>
                    <a:pt x="735" y="747"/>
                    <a:pt x="728" y="749"/>
                    <a:pt x="722" y="754"/>
                  </a:cubicBezTo>
                  <a:close/>
                  <a:moveTo>
                    <a:pt x="732" y="715"/>
                  </a:moveTo>
                  <a:cubicBezTo>
                    <a:pt x="729" y="707"/>
                    <a:pt x="734" y="692"/>
                    <a:pt x="739" y="690"/>
                  </a:cubicBezTo>
                  <a:cubicBezTo>
                    <a:pt x="745" y="687"/>
                    <a:pt x="748" y="697"/>
                    <a:pt x="752" y="705"/>
                  </a:cubicBezTo>
                  <a:cubicBezTo>
                    <a:pt x="756" y="714"/>
                    <a:pt x="758" y="720"/>
                    <a:pt x="755" y="723"/>
                  </a:cubicBezTo>
                  <a:cubicBezTo>
                    <a:pt x="750" y="728"/>
                    <a:pt x="737" y="732"/>
                    <a:pt x="732" y="715"/>
                  </a:cubicBezTo>
                  <a:close/>
                  <a:moveTo>
                    <a:pt x="767" y="754"/>
                  </a:moveTo>
                  <a:cubicBezTo>
                    <a:pt x="767" y="756"/>
                    <a:pt x="761" y="752"/>
                    <a:pt x="753" y="749"/>
                  </a:cubicBezTo>
                  <a:cubicBezTo>
                    <a:pt x="746" y="746"/>
                    <a:pt x="739" y="747"/>
                    <a:pt x="739" y="745"/>
                  </a:cubicBezTo>
                  <a:cubicBezTo>
                    <a:pt x="740" y="742"/>
                    <a:pt x="749" y="739"/>
                    <a:pt x="756" y="741"/>
                  </a:cubicBezTo>
                  <a:cubicBezTo>
                    <a:pt x="764" y="744"/>
                    <a:pt x="768" y="752"/>
                    <a:pt x="767" y="754"/>
                  </a:cubicBezTo>
                  <a:close/>
                  <a:moveTo>
                    <a:pt x="768" y="718"/>
                  </a:moveTo>
                  <a:cubicBezTo>
                    <a:pt x="764" y="717"/>
                    <a:pt x="760" y="712"/>
                    <a:pt x="757" y="703"/>
                  </a:cubicBezTo>
                  <a:cubicBezTo>
                    <a:pt x="754" y="694"/>
                    <a:pt x="749" y="685"/>
                    <a:pt x="755" y="683"/>
                  </a:cubicBezTo>
                  <a:cubicBezTo>
                    <a:pt x="761" y="681"/>
                    <a:pt x="774" y="688"/>
                    <a:pt x="779" y="696"/>
                  </a:cubicBezTo>
                  <a:cubicBezTo>
                    <a:pt x="787" y="711"/>
                    <a:pt x="775" y="718"/>
                    <a:pt x="768" y="718"/>
                  </a:cubicBezTo>
                  <a:close/>
                  <a:moveTo>
                    <a:pt x="784" y="736"/>
                  </a:moveTo>
                  <a:cubicBezTo>
                    <a:pt x="779" y="742"/>
                    <a:pt x="777" y="748"/>
                    <a:pt x="775" y="747"/>
                  </a:cubicBezTo>
                  <a:cubicBezTo>
                    <a:pt x="773" y="745"/>
                    <a:pt x="773" y="736"/>
                    <a:pt x="778" y="730"/>
                  </a:cubicBezTo>
                  <a:cubicBezTo>
                    <a:pt x="783" y="724"/>
                    <a:pt x="793" y="724"/>
                    <a:pt x="794" y="725"/>
                  </a:cubicBezTo>
                  <a:cubicBezTo>
                    <a:pt x="796" y="727"/>
                    <a:pt x="790" y="730"/>
                    <a:pt x="784" y="736"/>
                  </a:cubicBezTo>
                  <a:close/>
                  <a:moveTo>
                    <a:pt x="829" y="727"/>
                  </a:moveTo>
                  <a:cubicBezTo>
                    <a:pt x="829" y="729"/>
                    <a:pt x="822" y="726"/>
                    <a:pt x="814" y="725"/>
                  </a:cubicBezTo>
                  <a:cubicBezTo>
                    <a:pt x="806" y="724"/>
                    <a:pt x="799" y="725"/>
                    <a:pt x="799" y="723"/>
                  </a:cubicBezTo>
                  <a:cubicBezTo>
                    <a:pt x="800" y="721"/>
                    <a:pt x="807" y="715"/>
                    <a:pt x="815" y="717"/>
                  </a:cubicBezTo>
                  <a:cubicBezTo>
                    <a:pt x="823" y="718"/>
                    <a:pt x="829" y="725"/>
                    <a:pt x="829" y="727"/>
                  </a:cubicBezTo>
                  <a:close/>
                  <a:moveTo>
                    <a:pt x="825" y="684"/>
                  </a:moveTo>
                  <a:cubicBezTo>
                    <a:pt x="820" y="684"/>
                    <a:pt x="816" y="679"/>
                    <a:pt x="812" y="671"/>
                  </a:cubicBezTo>
                  <a:cubicBezTo>
                    <a:pt x="808" y="663"/>
                    <a:pt x="801" y="654"/>
                    <a:pt x="807" y="651"/>
                  </a:cubicBezTo>
                  <a:cubicBezTo>
                    <a:pt x="812" y="649"/>
                    <a:pt x="827" y="654"/>
                    <a:pt x="833" y="661"/>
                  </a:cubicBezTo>
                  <a:cubicBezTo>
                    <a:pt x="843" y="675"/>
                    <a:pt x="832" y="684"/>
                    <a:pt x="825" y="684"/>
                  </a:cubicBezTo>
                  <a:close/>
                  <a:moveTo>
                    <a:pt x="841" y="708"/>
                  </a:moveTo>
                  <a:cubicBezTo>
                    <a:pt x="839" y="716"/>
                    <a:pt x="841" y="723"/>
                    <a:pt x="838" y="723"/>
                  </a:cubicBezTo>
                  <a:cubicBezTo>
                    <a:pt x="836" y="722"/>
                    <a:pt x="831" y="715"/>
                    <a:pt x="832" y="707"/>
                  </a:cubicBezTo>
                  <a:cubicBezTo>
                    <a:pt x="834" y="699"/>
                    <a:pt x="841" y="694"/>
                    <a:pt x="843" y="694"/>
                  </a:cubicBezTo>
                  <a:cubicBezTo>
                    <a:pt x="846" y="694"/>
                    <a:pt x="842" y="700"/>
                    <a:pt x="841" y="708"/>
                  </a:cubicBezTo>
                  <a:close/>
                  <a:moveTo>
                    <a:pt x="842" y="651"/>
                  </a:moveTo>
                  <a:cubicBezTo>
                    <a:pt x="837" y="646"/>
                    <a:pt x="831" y="633"/>
                    <a:pt x="833" y="629"/>
                  </a:cubicBezTo>
                  <a:cubicBezTo>
                    <a:pt x="836" y="625"/>
                    <a:pt x="846" y="633"/>
                    <a:pt x="852" y="637"/>
                  </a:cubicBezTo>
                  <a:cubicBezTo>
                    <a:pt x="858" y="641"/>
                    <a:pt x="862" y="645"/>
                    <a:pt x="861" y="648"/>
                  </a:cubicBezTo>
                  <a:cubicBezTo>
                    <a:pt x="860" y="653"/>
                    <a:pt x="852" y="661"/>
                    <a:pt x="842" y="651"/>
                  </a:cubicBezTo>
                  <a:close/>
                  <a:moveTo>
                    <a:pt x="860" y="684"/>
                  </a:moveTo>
                  <a:cubicBezTo>
                    <a:pt x="853" y="687"/>
                    <a:pt x="848" y="692"/>
                    <a:pt x="847" y="690"/>
                  </a:cubicBezTo>
                  <a:cubicBezTo>
                    <a:pt x="846" y="688"/>
                    <a:pt x="849" y="679"/>
                    <a:pt x="857" y="676"/>
                  </a:cubicBezTo>
                  <a:cubicBezTo>
                    <a:pt x="864" y="673"/>
                    <a:pt x="873" y="676"/>
                    <a:pt x="874" y="678"/>
                  </a:cubicBezTo>
                  <a:cubicBezTo>
                    <a:pt x="875" y="680"/>
                    <a:pt x="868" y="680"/>
                    <a:pt x="860" y="684"/>
                  </a:cubicBezTo>
                  <a:close/>
                  <a:moveTo>
                    <a:pt x="880" y="658"/>
                  </a:moveTo>
                  <a:cubicBezTo>
                    <a:pt x="879" y="666"/>
                    <a:pt x="880" y="672"/>
                    <a:pt x="878" y="672"/>
                  </a:cubicBezTo>
                  <a:cubicBezTo>
                    <a:pt x="876" y="672"/>
                    <a:pt x="871" y="664"/>
                    <a:pt x="872" y="656"/>
                  </a:cubicBezTo>
                  <a:cubicBezTo>
                    <a:pt x="873" y="648"/>
                    <a:pt x="881" y="643"/>
                    <a:pt x="883" y="643"/>
                  </a:cubicBezTo>
                  <a:cubicBezTo>
                    <a:pt x="886" y="644"/>
                    <a:pt x="882" y="650"/>
                    <a:pt x="880" y="658"/>
                  </a:cubicBezTo>
                  <a:close/>
                  <a:moveTo>
                    <a:pt x="857" y="601"/>
                  </a:moveTo>
                  <a:cubicBezTo>
                    <a:pt x="861" y="600"/>
                    <a:pt x="864" y="599"/>
                    <a:pt x="868" y="599"/>
                  </a:cubicBezTo>
                  <a:cubicBezTo>
                    <a:pt x="878" y="599"/>
                    <a:pt x="886" y="603"/>
                    <a:pt x="892" y="610"/>
                  </a:cubicBezTo>
                  <a:cubicBezTo>
                    <a:pt x="889" y="610"/>
                    <a:pt x="887" y="609"/>
                    <a:pt x="885" y="609"/>
                  </a:cubicBezTo>
                  <a:cubicBezTo>
                    <a:pt x="875" y="608"/>
                    <a:pt x="866" y="605"/>
                    <a:pt x="857" y="601"/>
                  </a:cubicBezTo>
                  <a:close/>
                  <a:moveTo>
                    <a:pt x="908" y="518"/>
                  </a:moveTo>
                  <a:cubicBezTo>
                    <a:pt x="902" y="518"/>
                    <a:pt x="898" y="513"/>
                    <a:pt x="898" y="507"/>
                  </a:cubicBezTo>
                  <a:cubicBezTo>
                    <a:pt x="898" y="501"/>
                    <a:pt x="902" y="497"/>
                    <a:pt x="908" y="497"/>
                  </a:cubicBezTo>
                  <a:cubicBezTo>
                    <a:pt x="914" y="497"/>
                    <a:pt x="919" y="501"/>
                    <a:pt x="919" y="507"/>
                  </a:cubicBezTo>
                  <a:cubicBezTo>
                    <a:pt x="919" y="513"/>
                    <a:pt x="914" y="518"/>
                    <a:pt x="908" y="518"/>
                  </a:cubicBezTo>
                  <a:close/>
                  <a:moveTo>
                    <a:pt x="920" y="546"/>
                  </a:moveTo>
                  <a:cubicBezTo>
                    <a:pt x="924" y="543"/>
                    <a:pt x="927" y="551"/>
                    <a:pt x="931" y="557"/>
                  </a:cubicBezTo>
                  <a:cubicBezTo>
                    <a:pt x="934" y="562"/>
                    <a:pt x="936" y="567"/>
                    <a:pt x="934" y="570"/>
                  </a:cubicBezTo>
                  <a:cubicBezTo>
                    <a:pt x="931" y="574"/>
                    <a:pt x="921" y="577"/>
                    <a:pt x="916" y="565"/>
                  </a:cubicBezTo>
                  <a:cubicBezTo>
                    <a:pt x="914" y="559"/>
                    <a:pt x="916" y="548"/>
                    <a:pt x="920" y="546"/>
                  </a:cubicBezTo>
                  <a:close/>
                  <a:moveTo>
                    <a:pt x="912" y="566"/>
                  </a:moveTo>
                  <a:cubicBezTo>
                    <a:pt x="920" y="579"/>
                    <a:pt x="910" y="586"/>
                    <a:pt x="903" y="586"/>
                  </a:cubicBezTo>
                  <a:cubicBezTo>
                    <a:pt x="899" y="586"/>
                    <a:pt x="896" y="581"/>
                    <a:pt x="893" y="573"/>
                  </a:cubicBezTo>
                  <a:cubicBezTo>
                    <a:pt x="890" y="565"/>
                    <a:pt x="884" y="557"/>
                    <a:pt x="890" y="555"/>
                  </a:cubicBezTo>
                  <a:cubicBezTo>
                    <a:pt x="895" y="553"/>
                    <a:pt x="908" y="558"/>
                    <a:pt x="912" y="566"/>
                  </a:cubicBezTo>
                  <a:close/>
                  <a:moveTo>
                    <a:pt x="888" y="575"/>
                  </a:moveTo>
                  <a:cubicBezTo>
                    <a:pt x="892" y="582"/>
                    <a:pt x="894" y="588"/>
                    <a:pt x="891" y="591"/>
                  </a:cubicBezTo>
                  <a:cubicBezTo>
                    <a:pt x="887" y="596"/>
                    <a:pt x="875" y="600"/>
                    <a:pt x="870" y="585"/>
                  </a:cubicBezTo>
                  <a:cubicBezTo>
                    <a:pt x="867" y="577"/>
                    <a:pt x="871" y="564"/>
                    <a:pt x="876" y="561"/>
                  </a:cubicBezTo>
                  <a:cubicBezTo>
                    <a:pt x="881" y="558"/>
                    <a:pt x="884" y="568"/>
                    <a:pt x="888" y="575"/>
                  </a:cubicBezTo>
                  <a:close/>
                  <a:moveTo>
                    <a:pt x="872" y="560"/>
                  </a:moveTo>
                  <a:cubicBezTo>
                    <a:pt x="864" y="560"/>
                    <a:pt x="858" y="554"/>
                    <a:pt x="858" y="547"/>
                  </a:cubicBezTo>
                  <a:cubicBezTo>
                    <a:pt x="858" y="539"/>
                    <a:pt x="864" y="533"/>
                    <a:pt x="872" y="533"/>
                  </a:cubicBezTo>
                  <a:cubicBezTo>
                    <a:pt x="880" y="533"/>
                    <a:pt x="886" y="539"/>
                    <a:pt x="886" y="547"/>
                  </a:cubicBezTo>
                  <a:cubicBezTo>
                    <a:pt x="886" y="554"/>
                    <a:pt x="880" y="560"/>
                    <a:pt x="872" y="560"/>
                  </a:cubicBezTo>
                  <a:close/>
                  <a:moveTo>
                    <a:pt x="900" y="633"/>
                  </a:moveTo>
                  <a:cubicBezTo>
                    <a:pt x="892" y="636"/>
                    <a:pt x="887" y="641"/>
                    <a:pt x="886" y="639"/>
                  </a:cubicBezTo>
                  <a:cubicBezTo>
                    <a:pt x="886" y="637"/>
                    <a:pt x="889" y="629"/>
                    <a:pt x="897" y="625"/>
                  </a:cubicBezTo>
                  <a:cubicBezTo>
                    <a:pt x="904" y="622"/>
                    <a:pt x="913" y="625"/>
                    <a:pt x="914" y="627"/>
                  </a:cubicBezTo>
                  <a:cubicBezTo>
                    <a:pt x="915" y="630"/>
                    <a:pt x="907" y="630"/>
                    <a:pt x="900" y="633"/>
                  </a:cubicBezTo>
                  <a:close/>
                  <a:moveTo>
                    <a:pt x="911" y="606"/>
                  </a:moveTo>
                  <a:cubicBezTo>
                    <a:pt x="916" y="597"/>
                    <a:pt x="926" y="590"/>
                    <a:pt x="938" y="590"/>
                  </a:cubicBezTo>
                  <a:cubicBezTo>
                    <a:pt x="939" y="590"/>
                    <a:pt x="939" y="590"/>
                    <a:pt x="940" y="590"/>
                  </a:cubicBezTo>
                  <a:cubicBezTo>
                    <a:pt x="931" y="597"/>
                    <a:pt x="921" y="603"/>
                    <a:pt x="911" y="606"/>
                  </a:cubicBezTo>
                  <a:close/>
                  <a:moveTo>
                    <a:pt x="943" y="565"/>
                  </a:moveTo>
                  <a:cubicBezTo>
                    <a:pt x="940" y="565"/>
                    <a:pt x="937" y="561"/>
                    <a:pt x="934" y="555"/>
                  </a:cubicBezTo>
                  <a:cubicBezTo>
                    <a:pt x="932" y="548"/>
                    <a:pt x="927" y="542"/>
                    <a:pt x="931" y="540"/>
                  </a:cubicBezTo>
                  <a:cubicBezTo>
                    <a:pt x="936" y="538"/>
                    <a:pt x="946" y="543"/>
                    <a:pt x="950" y="548"/>
                  </a:cubicBezTo>
                  <a:cubicBezTo>
                    <a:pt x="957" y="559"/>
                    <a:pt x="948" y="565"/>
                    <a:pt x="943" y="565"/>
                  </a:cubicBezTo>
                  <a:close/>
                  <a:moveTo>
                    <a:pt x="975" y="538"/>
                  </a:moveTo>
                  <a:cubicBezTo>
                    <a:pt x="974" y="544"/>
                    <a:pt x="963" y="551"/>
                    <a:pt x="953" y="539"/>
                  </a:cubicBezTo>
                  <a:cubicBezTo>
                    <a:pt x="948" y="533"/>
                    <a:pt x="946" y="519"/>
                    <a:pt x="950" y="515"/>
                  </a:cubicBezTo>
                  <a:cubicBezTo>
                    <a:pt x="954" y="510"/>
                    <a:pt x="960" y="518"/>
                    <a:pt x="966" y="524"/>
                  </a:cubicBezTo>
                  <a:cubicBezTo>
                    <a:pt x="973" y="529"/>
                    <a:pt x="977" y="534"/>
                    <a:pt x="975" y="538"/>
                  </a:cubicBezTo>
                  <a:close/>
                  <a:moveTo>
                    <a:pt x="985" y="528"/>
                  </a:moveTo>
                  <a:cubicBezTo>
                    <a:pt x="981" y="529"/>
                    <a:pt x="976" y="526"/>
                    <a:pt x="970" y="520"/>
                  </a:cubicBezTo>
                  <a:cubicBezTo>
                    <a:pt x="964" y="513"/>
                    <a:pt x="956" y="508"/>
                    <a:pt x="960" y="504"/>
                  </a:cubicBezTo>
                  <a:cubicBezTo>
                    <a:pt x="965" y="500"/>
                    <a:pt x="979" y="501"/>
                    <a:pt x="986" y="506"/>
                  </a:cubicBezTo>
                  <a:cubicBezTo>
                    <a:pt x="998" y="516"/>
                    <a:pt x="991" y="526"/>
                    <a:pt x="985" y="528"/>
                  </a:cubicBezTo>
                  <a:close/>
                  <a:moveTo>
                    <a:pt x="1013" y="500"/>
                  </a:moveTo>
                  <a:cubicBezTo>
                    <a:pt x="1010" y="504"/>
                    <a:pt x="1000" y="507"/>
                    <a:pt x="995" y="496"/>
                  </a:cubicBezTo>
                  <a:cubicBezTo>
                    <a:pt x="993" y="489"/>
                    <a:pt x="996" y="479"/>
                    <a:pt x="1000" y="476"/>
                  </a:cubicBezTo>
                  <a:cubicBezTo>
                    <a:pt x="1004" y="474"/>
                    <a:pt x="1006" y="482"/>
                    <a:pt x="1010" y="487"/>
                  </a:cubicBezTo>
                  <a:cubicBezTo>
                    <a:pt x="1013" y="493"/>
                    <a:pt x="1015" y="498"/>
                    <a:pt x="1013" y="500"/>
                  </a:cubicBezTo>
                  <a:close/>
                  <a:moveTo>
                    <a:pt x="1022" y="495"/>
                  </a:moveTo>
                  <a:cubicBezTo>
                    <a:pt x="1019" y="495"/>
                    <a:pt x="1016" y="491"/>
                    <a:pt x="1014" y="485"/>
                  </a:cubicBezTo>
                  <a:cubicBezTo>
                    <a:pt x="1011" y="479"/>
                    <a:pt x="1006" y="472"/>
                    <a:pt x="1011" y="471"/>
                  </a:cubicBezTo>
                  <a:cubicBezTo>
                    <a:pt x="1015" y="469"/>
                    <a:pt x="1025" y="473"/>
                    <a:pt x="1029" y="479"/>
                  </a:cubicBezTo>
                  <a:cubicBezTo>
                    <a:pt x="1036" y="489"/>
                    <a:pt x="1027" y="495"/>
                    <a:pt x="1022" y="495"/>
                  </a:cubicBezTo>
                  <a:close/>
                  <a:moveTo>
                    <a:pt x="1036" y="426"/>
                  </a:moveTo>
                  <a:cubicBezTo>
                    <a:pt x="1029" y="426"/>
                    <a:pt x="1024" y="420"/>
                    <a:pt x="1023" y="414"/>
                  </a:cubicBezTo>
                  <a:cubicBezTo>
                    <a:pt x="1023" y="407"/>
                    <a:pt x="1029" y="401"/>
                    <a:pt x="1036" y="401"/>
                  </a:cubicBezTo>
                  <a:cubicBezTo>
                    <a:pt x="1043" y="401"/>
                    <a:pt x="1048" y="407"/>
                    <a:pt x="1049" y="413"/>
                  </a:cubicBezTo>
                  <a:cubicBezTo>
                    <a:pt x="1049" y="420"/>
                    <a:pt x="1043" y="426"/>
                    <a:pt x="1036" y="426"/>
                  </a:cubicBezTo>
                  <a:close/>
                  <a:moveTo>
                    <a:pt x="1065" y="467"/>
                  </a:moveTo>
                  <a:cubicBezTo>
                    <a:pt x="1062" y="472"/>
                    <a:pt x="1053" y="477"/>
                    <a:pt x="1046" y="466"/>
                  </a:cubicBezTo>
                  <a:cubicBezTo>
                    <a:pt x="1042" y="461"/>
                    <a:pt x="1043" y="449"/>
                    <a:pt x="1046" y="446"/>
                  </a:cubicBezTo>
                  <a:cubicBezTo>
                    <a:pt x="1050" y="443"/>
                    <a:pt x="1054" y="450"/>
                    <a:pt x="1059" y="455"/>
                  </a:cubicBezTo>
                  <a:cubicBezTo>
                    <a:pt x="1063" y="460"/>
                    <a:pt x="1066" y="464"/>
                    <a:pt x="1065" y="467"/>
                  </a:cubicBezTo>
                  <a:close/>
                  <a:moveTo>
                    <a:pt x="1062" y="452"/>
                  </a:moveTo>
                  <a:cubicBezTo>
                    <a:pt x="1058" y="447"/>
                    <a:pt x="1052" y="441"/>
                    <a:pt x="1056" y="438"/>
                  </a:cubicBezTo>
                  <a:cubicBezTo>
                    <a:pt x="1060" y="436"/>
                    <a:pt x="1071" y="438"/>
                    <a:pt x="1076" y="443"/>
                  </a:cubicBezTo>
                  <a:cubicBezTo>
                    <a:pt x="1085" y="452"/>
                    <a:pt x="1078" y="460"/>
                    <a:pt x="1073" y="461"/>
                  </a:cubicBezTo>
                  <a:cubicBezTo>
                    <a:pt x="1070" y="461"/>
                    <a:pt x="1066" y="458"/>
                    <a:pt x="1062" y="452"/>
                  </a:cubicBezTo>
                  <a:close/>
                  <a:moveTo>
                    <a:pt x="1091" y="381"/>
                  </a:moveTo>
                  <a:cubicBezTo>
                    <a:pt x="1080" y="385"/>
                    <a:pt x="1054" y="354"/>
                    <a:pt x="1057" y="349"/>
                  </a:cubicBezTo>
                  <a:cubicBezTo>
                    <a:pt x="1061" y="345"/>
                    <a:pt x="1095" y="358"/>
                    <a:pt x="1097" y="366"/>
                  </a:cubicBezTo>
                  <a:cubicBezTo>
                    <a:pt x="1098" y="371"/>
                    <a:pt x="1088" y="369"/>
                    <a:pt x="1088" y="369"/>
                  </a:cubicBezTo>
                  <a:cubicBezTo>
                    <a:pt x="1088" y="369"/>
                    <a:pt x="1098" y="379"/>
                    <a:pt x="1091" y="381"/>
                  </a:cubicBezTo>
                  <a:close/>
                  <a:moveTo>
                    <a:pt x="1082" y="392"/>
                  </a:moveTo>
                  <a:cubicBezTo>
                    <a:pt x="1082" y="397"/>
                    <a:pt x="1078" y="400"/>
                    <a:pt x="1073" y="400"/>
                  </a:cubicBezTo>
                  <a:cubicBezTo>
                    <a:pt x="1069" y="400"/>
                    <a:pt x="1065" y="397"/>
                    <a:pt x="1065" y="392"/>
                  </a:cubicBezTo>
                  <a:cubicBezTo>
                    <a:pt x="1065" y="388"/>
                    <a:pt x="1069" y="384"/>
                    <a:pt x="1073" y="384"/>
                  </a:cubicBezTo>
                  <a:cubicBezTo>
                    <a:pt x="1078" y="384"/>
                    <a:pt x="1082" y="387"/>
                    <a:pt x="1082" y="392"/>
                  </a:cubicBezTo>
                  <a:close/>
                  <a:moveTo>
                    <a:pt x="1074" y="470"/>
                  </a:moveTo>
                  <a:cubicBezTo>
                    <a:pt x="1078" y="460"/>
                    <a:pt x="1088" y="452"/>
                    <a:pt x="1100" y="450"/>
                  </a:cubicBezTo>
                  <a:cubicBezTo>
                    <a:pt x="1091" y="458"/>
                    <a:pt x="1083" y="464"/>
                    <a:pt x="1074" y="470"/>
                  </a:cubicBezTo>
                  <a:close/>
                  <a:moveTo>
                    <a:pt x="1108" y="428"/>
                  </a:moveTo>
                  <a:cubicBezTo>
                    <a:pt x="1106" y="434"/>
                    <a:pt x="1095" y="442"/>
                    <a:pt x="1085" y="430"/>
                  </a:cubicBezTo>
                  <a:cubicBezTo>
                    <a:pt x="1080" y="423"/>
                    <a:pt x="1078" y="409"/>
                    <a:pt x="1082" y="405"/>
                  </a:cubicBezTo>
                  <a:cubicBezTo>
                    <a:pt x="1086" y="401"/>
                    <a:pt x="1092" y="409"/>
                    <a:pt x="1099" y="414"/>
                  </a:cubicBezTo>
                  <a:cubicBezTo>
                    <a:pt x="1105" y="419"/>
                    <a:pt x="1109" y="424"/>
                    <a:pt x="1108" y="428"/>
                  </a:cubicBezTo>
                  <a:close/>
                  <a:moveTo>
                    <a:pt x="1117" y="418"/>
                  </a:moveTo>
                  <a:cubicBezTo>
                    <a:pt x="1113" y="420"/>
                    <a:pt x="1108" y="416"/>
                    <a:pt x="1102" y="410"/>
                  </a:cubicBezTo>
                  <a:cubicBezTo>
                    <a:pt x="1096" y="404"/>
                    <a:pt x="1088" y="398"/>
                    <a:pt x="1093" y="394"/>
                  </a:cubicBezTo>
                  <a:cubicBezTo>
                    <a:pt x="1097" y="390"/>
                    <a:pt x="1111" y="391"/>
                    <a:pt x="1118" y="396"/>
                  </a:cubicBezTo>
                  <a:cubicBezTo>
                    <a:pt x="1130" y="406"/>
                    <a:pt x="1123" y="416"/>
                    <a:pt x="1117" y="418"/>
                  </a:cubicBezTo>
                  <a:close/>
                  <a:moveTo>
                    <a:pt x="1123" y="386"/>
                  </a:moveTo>
                  <a:cubicBezTo>
                    <a:pt x="1117" y="383"/>
                    <a:pt x="1109" y="372"/>
                    <a:pt x="1110" y="368"/>
                  </a:cubicBezTo>
                  <a:cubicBezTo>
                    <a:pt x="1111" y="366"/>
                    <a:pt x="1114" y="366"/>
                    <a:pt x="1117" y="367"/>
                  </a:cubicBezTo>
                  <a:cubicBezTo>
                    <a:pt x="1023" y="320"/>
                    <a:pt x="928" y="314"/>
                    <a:pt x="847" y="324"/>
                  </a:cubicBezTo>
                  <a:cubicBezTo>
                    <a:pt x="862" y="326"/>
                    <a:pt x="875" y="329"/>
                    <a:pt x="887" y="333"/>
                  </a:cubicBezTo>
                  <a:cubicBezTo>
                    <a:pt x="888" y="329"/>
                    <a:pt x="892" y="326"/>
                    <a:pt x="906" y="327"/>
                  </a:cubicBezTo>
                  <a:cubicBezTo>
                    <a:pt x="936" y="331"/>
                    <a:pt x="966" y="358"/>
                    <a:pt x="966" y="358"/>
                  </a:cubicBezTo>
                  <a:cubicBezTo>
                    <a:pt x="966" y="358"/>
                    <a:pt x="954" y="355"/>
                    <a:pt x="954" y="359"/>
                  </a:cubicBezTo>
                  <a:cubicBezTo>
                    <a:pt x="954" y="363"/>
                    <a:pt x="994" y="381"/>
                    <a:pt x="1009" y="404"/>
                  </a:cubicBezTo>
                  <a:cubicBezTo>
                    <a:pt x="1023" y="426"/>
                    <a:pt x="1024" y="462"/>
                    <a:pt x="998" y="465"/>
                  </a:cubicBezTo>
                  <a:cubicBezTo>
                    <a:pt x="998" y="465"/>
                    <a:pt x="997" y="503"/>
                    <a:pt x="947" y="496"/>
                  </a:cubicBezTo>
                  <a:cubicBezTo>
                    <a:pt x="954" y="503"/>
                    <a:pt x="957" y="508"/>
                    <a:pt x="957" y="508"/>
                  </a:cubicBezTo>
                  <a:cubicBezTo>
                    <a:pt x="957" y="508"/>
                    <a:pt x="953" y="503"/>
                    <a:pt x="946" y="496"/>
                  </a:cubicBezTo>
                  <a:cubicBezTo>
                    <a:pt x="946" y="496"/>
                    <a:pt x="946" y="496"/>
                    <a:pt x="946" y="496"/>
                  </a:cubicBezTo>
                  <a:cubicBezTo>
                    <a:pt x="924" y="493"/>
                    <a:pt x="907" y="495"/>
                    <a:pt x="897" y="488"/>
                  </a:cubicBezTo>
                  <a:cubicBezTo>
                    <a:pt x="863" y="466"/>
                    <a:pt x="888" y="451"/>
                    <a:pt x="893" y="448"/>
                  </a:cubicBezTo>
                  <a:cubicBezTo>
                    <a:pt x="869" y="430"/>
                    <a:pt x="839" y="412"/>
                    <a:pt x="805" y="402"/>
                  </a:cubicBezTo>
                  <a:cubicBezTo>
                    <a:pt x="796" y="404"/>
                    <a:pt x="764" y="409"/>
                    <a:pt x="731" y="413"/>
                  </a:cubicBezTo>
                  <a:cubicBezTo>
                    <a:pt x="752" y="430"/>
                    <a:pt x="814" y="463"/>
                    <a:pt x="843" y="483"/>
                  </a:cubicBezTo>
                  <a:cubicBezTo>
                    <a:pt x="873" y="505"/>
                    <a:pt x="902" y="544"/>
                    <a:pt x="902" y="544"/>
                  </a:cubicBezTo>
                  <a:cubicBezTo>
                    <a:pt x="902" y="544"/>
                    <a:pt x="871" y="506"/>
                    <a:pt x="841" y="485"/>
                  </a:cubicBezTo>
                  <a:cubicBezTo>
                    <a:pt x="812" y="465"/>
                    <a:pt x="745" y="431"/>
                    <a:pt x="722" y="414"/>
                  </a:cubicBezTo>
                  <a:cubicBezTo>
                    <a:pt x="702" y="416"/>
                    <a:pt x="661" y="410"/>
                    <a:pt x="633" y="405"/>
                  </a:cubicBezTo>
                  <a:cubicBezTo>
                    <a:pt x="642" y="420"/>
                    <a:pt x="669" y="454"/>
                    <a:pt x="737" y="483"/>
                  </a:cubicBezTo>
                  <a:cubicBezTo>
                    <a:pt x="677" y="462"/>
                    <a:pt x="645" y="431"/>
                    <a:pt x="631" y="414"/>
                  </a:cubicBezTo>
                  <a:cubicBezTo>
                    <a:pt x="628" y="410"/>
                    <a:pt x="626" y="408"/>
                    <a:pt x="623" y="406"/>
                  </a:cubicBezTo>
                  <a:cubicBezTo>
                    <a:pt x="623" y="400"/>
                    <a:pt x="622" y="394"/>
                    <a:pt x="621" y="388"/>
                  </a:cubicBezTo>
                  <a:cubicBezTo>
                    <a:pt x="624" y="387"/>
                    <a:pt x="627" y="385"/>
                    <a:pt x="630" y="384"/>
                  </a:cubicBezTo>
                  <a:cubicBezTo>
                    <a:pt x="694" y="351"/>
                    <a:pt x="914" y="257"/>
                    <a:pt x="1117" y="367"/>
                  </a:cubicBezTo>
                  <a:cubicBezTo>
                    <a:pt x="1121" y="368"/>
                    <a:pt x="1125" y="369"/>
                    <a:pt x="1129" y="370"/>
                  </a:cubicBezTo>
                  <a:cubicBezTo>
                    <a:pt x="1135" y="373"/>
                    <a:pt x="1139" y="375"/>
                    <a:pt x="1140" y="378"/>
                  </a:cubicBezTo>
                  <a:cubicBezTo>
                    <a:pt x="1140" y="383"/>
                    <a:pt x="1134" y="392"/>
                    <a:pt x="1123" y="38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7" name="Freeform 753"/>
            <p:cNvSpPr>
              <a:spLocks/>
            </p:cNvSpPr>
            <p:nvPr/>
          </p:nvSpPr>
          <p:spPr bwMode="auto">
            <a:xfrm>
              <a:off x="4797" y="1345"/>
              <a:ext cx="1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1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8" name="Freeform 754"/>
            <p:cNvSpPr>
              <a:spLocks/>
            </p:cNvSpPr>
            <p:nvPr/>
          </p:nvSpPr>
          <p:spPr bwMode="auto">
            <a:xfrm>
              <a:off x="4800" y="134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99" name="Freeform 755"/>
            <p:cNvSpPr>
              <a:spLocks/>
            </p:cNvSpPr>
            <p:nvPr/>
          </p:nvSpPr>
          <p:spPr bwMode="auto">
            <a:xfrm>
              <a:off x="4799" y="134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0" name="Freeform 756"/>
            <p:cNvSpPr>
              <a:spLocks/>
            </p:cNvSpPr>
            <p:nvPr/>
          </p:nvSpPr>
          <p:spPr bwMode="auto">
            <a:xfrm>
              <a:off x="4798" y="134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1" name="Freeform 757"/>
            <p:cNvSpPr>
              <a:spLocks/>
            </p:cNvSpPr>
            <p:nvPr/>
          </p:nvSpPr>
          <p:spPr bwMode="auto">
            <a:xfrm>
              <a:off x="4551" y="159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2" name="Freeform 758"/>
            <p:cNvSpPr>
              <a:spLocks/>
            </p:cNvSpPr>
            <p:nvPr/>
          </p:nvSpPr>
          <p:spPr bwMode="auto">
            <a:xfrm>
              <a:off x="4453" y="161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3" name="Freeform 759"/>
            <p:cNvSpPr>
              <a:spLocks/>
            </p:cNvSpPr>
            <p:nvPr/>
          </p:nvSpPr>
          <p:spPr bwMode="auto">
            <a:xfrm>
              <a:off x="4547" y="159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4" name="Freeform 760"/>
            <p:cNvSpPr>
              <a:spLocks/>
            </p:cNvSpPr>
            <p:nvPr/>
          </p:nvSpPr>
          <p:spPr bwMode="auto">
            <a:xfrm>
              <a:off x="4454" y="161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5" name="Freeform 761"/>
            <p:cNvSpPr>
              <a:spLocks/>
            </p:cNvSpPr>
            <p:nvPr/>
          </p:nvSpPr>
          <p:spPr bwMode="auto">
            <a:xfrm>
              <a:off x="4452" y="161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6" name="Freeform 762"/>
            <p:cNvSpPr>
              <a:spLocks/>
            </p:cNvSpPr>
            <p:nvPr/>
          </p:nvSpPr>
          <p:spPr bwMode="auto">
            <a:xfrm>
              <a:off x="4461" y="1433"/>
              <a:ext cx="23" cy="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" y="57"/>
                </a:cxn>
                <a:cxn ang="0">
                  <a:pos x="32" y="22"/>
                </a:cxn>
                <a:cxn ang="0">
                  <a:pos x="0" y="0"/>
                </a:cxn>
              </a:cxnLst>
              <a:rect l="0" t="0" r="r" b="b"/>
              <a:pathLst>
                <a:path w="32" h="57">
                  <a:moveTo>
                    <a:pt x="0" y="0"/>
                  </a:moveTo>
                  <a:cubicBezTo>
                    <a:pt x="1" y="6"/>
                    <a:pt x="5" y="32"/>
                    <a:pt x="10" y="57"/>
                  </a:cubicBezTo>
                  <a:cubicBezTo>
                    <a:pt x="15" y="46"/>
                    <a:pt x="25" y="34"/>
                    <a:pt x="32" y="22"/>
                  </a:cubicBezTo>
                  <a:cubicBezTo>
                    <a:pt x="20" y="15"/>
                    <a:pt x="9" y="8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7" name="Freeform 763"/>
            <p:cNvSpPr>
              <a:spLocks/>
            </p:cNvSpPr>
            <p:nvPr/>
          </p:nvSpPr>
          <p:spPr bwMode="auto">
            <a:xfrm>
              <a:off x="4449" y="1613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8" name="Freeform 764"/>
            <p:cNvSpPr>
              <a:spLocks/>
            </p:cNvSpPr>
            <p:nvPr/>
          </p:nvSpPr>
          <p:spPr bwMode="auto">
            <a:xfrm>
              <a:off x="4590" y="157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09" name="Freeform 765"/>
            <p:cNvSpPr>
              <a:spLocks/>
            </p:cNvSpPr>
            <p:nvPr/>
          </p:nvSpPr>
          <p:spPr bwMode="auto">
            <a:xfrm>
              <a:off x="4450" y="1614"/>
              <a:ext cx="2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0" name="Freeform 766"/>
            <p:cNvSpPr>
              <a:spLocks/>
            </p:cNvSpPr>
            <p:nvPr/>
          </p:nvSpPr>
          <p:spPr bwMode="auto">
            <a:xfrm>
              <a:off x="4553" y="1593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1" name="Freeform 767"/>
            <p:cNvSpPr>
              <a:spLocks/>
            </p:cNvSpPr>
            <p:nvPr/>
          </p:nvSpPr>
          <p:spPr bwMode="auto">
            <a:xfrm>
              <a:off x="4555" y="1592"/>
              <a:ext cx="2" cy="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2"/>
                </a:cxn>
                <a:cxn ang="0">
                  <a:pos x="3" y="0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1"/>
                    <a:pt x="2" y="1"/>
                    <a:pt x="3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2" name="Freeform 768"/>
            <p:cNvSpPr>
              <a:spLocks/>
            </p:cNvSpPr>
            <p:nvPr/>
          </p:nvSpPr>
          <p:spPr bwMode="auto">
            <a:xfrm>
              <a:off x="4591" y="157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3" name="Freeform 769"/>
            <p:cNvSpPr>
              <a:spLocks/>
            </p:cNvSpPr>
            <p:nvPr/>
          </p:nvSpPr>
          <p:spPr bwMode="auto">
            <a:xfrm>
              <a:off x="4589" y="157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4" name="Freeform 770"/>
            <p:cNvSpPr>
              <a:spLocks/>
            </p:cNvSpPr>
            <p:nvPr/>
          </p:nvSpPr>
          <p:spPr bwMode="auto">
            <a:xfrm>
              <a:off x="4457" y="1419"/>
              <a:ext cx="34" cy="26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8" y="20"/>
                </a:cxn>
                <a:cxn ang="0">
                  <a:pos x="32" y="16"/>
                </a:cxn>
                <a:cxn ang="0">
                  <a:pos x="0" y="0"/>
                </a:cxn>
                <a:cxn ang="0">
                  <a:pos x="41" y="37"/>
                </a:cxn>
              </a:cxnLst>
              <a:rect l="0" t="0" r="r" b="b"/>
              <a:pathLst>
                <a:path w="48" h="37">
                  <a:moveTo>
                    <a:pt x="41" y="37"/>
                  </a:moveTo>
                  <a:cubicBezTo>
                    <a:pt x="44" y="31"/>
                    <a:pt x="47" y="26"/>
                    <a:pt x="48" y="20"/>
                  </a:cubicBezTo>
                  <a:cubicBezTo>
                    <a:pt x="42" y="18"/>
                    <a:pt x="36" y="16"/>
                    <a:pt x="32" y="16"/>
                  </a:cubicBezTo>
                  <a:cubicBezTo>
                    <a:pt x="23" y="14"/>
                    <a:pt x="10" y="8"/>
                    <a:pt x="0" y="0"/>
                  </a:cubicBezTo>
                  <a:cubicBezTo>
                    <a:pt x="1" y="1"/>
                    <a:pt x="8" y="17"/>
                    <a:pt x="41" y="3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5" name="Freeform 771"/>
            <p:cNvSpPr>
              <a:spLocks/>
            </p:cNvSpPr>
            <p:nvPr/>
          </p:nvSpPr>
          <p:spPr bwMode="auto">
            <a:xfrm>
              <a:off x="4552" y="159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6" name="Freeform 772"/>
            <p:cNvSpPr>
              <a:spLocks/>
            </p:cNvSpPr>
            <p:nvPr/>
          </p:nvSpPr>
          <p:spPr bwMode="auto">
            <a:xfrm>
              <a:off x="4548" y="159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7" name="Freeform 773"/>
            <p:cNvSpPr>
              <a:spLocks/>
            </p:cNvSpPr>
            <p:nvPr/>
          </p:nvSpPr>
          <p:spPr bwMode="auto">
            <a:xfrm>
              <a:off x="4590" y="157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8" name="Freeform 774"/>
            <p:cNvSpPr>
              <a:spLocks/>
            </p:cNvSpPr>
            <p:nvPr/>
          </p:nvSpPr>
          <p:spPr bwMode="auto">
            <a:xfrm>
              <a:off x="4628" y="152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19" name="Freeform 775"/>
            <p:cNvSpPr>
              <a:spLocks/>
            </p:cNvSpPr>
            <p:nvPr/>
          </p:nvSpPr>
          <p:spPr bwMode="auto">
            <a:xfrm>
              <a:off x="4613" y="153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0" name="Freeform 776"/>
            <p:cNvSpPr>
              <a:spLocks/>
            </p:cNvSpPr>
            <p:nvPr/>
          </p:nvSpPr>
          <p:spPr bwMode="auto">
            <a:xfrm>
              <a:off x="4595" y="156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1" name="Freeform 777"/>
            <p:cNvSpPr>
              <a:spLocks/>
            </p:cNvSpPr>
            <p:nvPr/>
          </p:nvSpPr>
          <p:spPr bwMode="auto">
            <a:xfrm>
              <a:off x="4614" y="153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2" name="Freeform 778"/>
            <p:cNvSpPr>
              <a:spLocks/>
            </p:cNvSpPr>
            <p:nvPr/>
          </p:nvSpPr>
          <p:spPr bwMode="auto">
            <a:xfrm>
              <a:off x="4594" y="156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3" name="Freeform 779"/>
            <p:cNvSpPr>
              <a:spLocks/>
            </p:cNvSpPr>
            <p:nvPr/>
          </p:nvSpPr>
          <p:spPr bwMode="auto">
            <a:xfrm>
              <a:off x="4595" y="1565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4" name="Freeform 780"/>
            <p:cNvSpPr>
              <a:spLocks/>
            </p:cNvSpPr>
            <p:nvPr/>
          </p:nvSpPr>
          <p:spPr bwMode="auto">
            <a:xfrm>
              <a:off x="4629" y="152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5" name="Freeform 781"/>
            <p:cNvSpPr>
              <a:spLocks/>
            </p:cNvSpPr>
            <p:nvPr/>
          </p:nvSpPr>
          <p:spPr bwMode="auto">
            <a:xfrm>
              <a:off x="4615" y="153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6" name="Freeform 782"/>
            <p:cNvSpPr>
              <a:spLocks/>
            </p:cNvSpPr>
            <p:nvPr/>
          </p:nvSpPr>
          <p:spPr bwMode="auto">
            <a:xfrm>
              <a:off x="4630" y="1519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0" y="2"/>
                  </a:cubicBezTo>
                  <a:cubicBezTo>
                    <a:pt x="1" y="1"/>
                    <a:pt x="1" y="1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7" name="Freeform 783"/>
            <p:cNvSpPr>
              <a:spLocks/>
            </p:cNvSpPr>
            <p:nvPr/>
          </p:nvSpPr>
          <p:spPr bwMode="auto">
            <a:xfrm>
              <a:off x="4592" y="1568"/>
              <a:ext cx="1" cy="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8" name="Freeform 784"/>
            <p:cNvSpPr>
              <a:spLocks/>
            </p:cNvSpPr>
            <p:nvPr/>
          </p:nvSpPr>
          <p:spPr bwMode="auto">
            <a:xfrm>
              <a:off x="4592" y="156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9" name="Freeform 785"/>
            <p:cNvSpPr>
              <a:spLocks/>
            </p:cNvSpPr>
            <p:nvPr/>
          </p:nvSpPr>
          <p:spPr bwMode="auto">
            <a:xfrm>
              <a:off x="4446" y="161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0" name="Freeform 786"/>
            <p:cNvSpPr>
              <a:spLocks/>
            </p:cNvSpPr>
            <p:nvPr/>
          </p:nvSpPr>
          <p:spPr bwMode="auto">
            <a:xfrm>
              <a:off x="4447" y="161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1" name="Freeform 787"/>
            <p:cNvSpPr>
              <a:spLocks/>
            </p:cNvSpPr>
            <p:nvPr/>
          </p:nvSpPr>
          <p:spPr bwMode="auto">
            <a:xfrm>
              <a:off x="4629" y="15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2" name="Freeform 788"/>
            <p:cNvSpPr>
              <a:spLocks/>
            </p:cNvSpPr>
            <p:nvPr/>
          </p:nvSpPr>
          <p:spPr bwMode="auto">
            <a:xfrm>
              <a:off x="4593" y="1567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3" name="Freeform 789"/>
            <p:cNvSpPr>
              <a:spLocks/>
            </p:cNvSpPr>
            <p:nvPr/>
          </p:nvSpPr>
          <p:spPr bwMode="auto">
            <a:xfrm>
              <a:off x="4448" y="161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4" name="Freeform 790"/>
            <p:cNvSpPr>
              <a:spLocks/>
            </p:cNvSpPr>
            <p:nvPr/>
          </p:nvSpPr>
          <p:spPr bwMode="auto">
            <a:xfrm>
              <a:off x="4419" y="1412"/>
              <a:ext cx="18" cy="111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9"/>
                </a:cxn>
                <a:cxn ang="0">
                  <a:pos x="10" y="71"/>
                </a:cxn>
                <a:cxn ang="0">
                  <a:pos x="15" y="159"/>
                </a:cxn>
                <a:cxn ang="0">
                  <a:pos x="18" y="51"/>
                </a:cxn>
                <a:cxn ang="0">
                  <a:pos x="6" y="0"/>
                </a:cxn>
              </a:cxnLst>
              <a:rect l="0" t="0" r="r" b="b"/>
              <a:pathLst>
                <a:path w="26" h="159">
                  <a:moveTo>
                    <a:pt x="6" y="0"/>
                  </a:moveTo>
                  <a:cubicBezTo>
                    <a:pt x="5" y="9"/>
                    <a:pt x="2" y="19"/>
                    <a:pt x="0" y="29"/>
                  </a:cubicBezTo>
                  <a:cubicBezTo>
                    <a:pt x="3" y="41"/>
                    <a:pt x="7" y="55"/>
                    <a:pt x="10" y="71"/>
                  </a:cubicBezTo>
                  <a:cubicBezTo>
                    <a:pt x="15" y="105"/>
                    <a:pt x="15" y="159"/>
                    <a:pt x="15" y="159"/>
                  </a:cubicBezTo>
                  <a:cubicBezTo>
                    <a:pt x="15" y="159"/>
                    <a:pt x="26" y="114"/>
                    <a:pt x="18" y="51"/>
                  </a:cubicBezTo>
                  <a:cubicBezTo>
                    <a:pt x="14" y="27"/>
                    <a:pt x="10" y="1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5" name="Freeform 791"/>
            <p:cNvSpPr>
              <a:spLocks/>
            </p:cNvSpPr>
            <p:nvPr/>
          </p:nvSpPr>
          <p:spPr bwMode="auto">
            <a:xfrm>
              <a:off x="4550" y="1529"/>
              <a:ext cx="29" cy="24"/>
            </a:xfrm>
            <a:custGeom>
              <a:avLst/>
              <a:gdLst/>
              <a:ahLst/>
              <a:cxnLst>
                <a:cxn ang="0">
                  <a:pos x="32" y="12"/>
                </a:cxn>
                <a:cxn ang="0">
                  <a:pos x="6" y="2"/>
                </a:cxn>
                <a:cxn ang="0">
                  <a:pos x="11" y="22"/>
                </a:cxn>
                <a:cxn ang="0">
                  <a:pos x="24" y="35"/>
                </a:cxn>
                <a:cxn ang="0">
                  <a:pos x="32" y="12"/>
                </a:cxn>
              </a:cxnLst>
              <a:rect l="0" t="0" r="r" b="b"/>
              <a:pathLst>
                <a:path w="42" h="35">
                  <a:moveTo>
                    <a:pt x="32" y="12"/>
                  </a:moveTo>
                  <a:cubicBezTo>
                    <a:pt x="26" y="5"/>
                    <a:pt x="11" y="0"/>
                    <a:pt x="6" y="2"/>
                  </a:cubicBezTo>
                  <a:cubicBezTo>
                    <a:pt x="0" y="5"/>
                    <a:pt x="7" y="14"/>
                    <a:pt x="11" y="22"/>
                  </a:cubicBezTo>
                  <a:cubicBezTo>
                    <a:pt x="15" y="30"/>
                    <a:pt x="19" y="35"/>
                    <a:pt x="24" y="35"/>
                  </a:cubicBezTo>
                  <a:cubicBezTo>
                    <a:pt x="31" y="35"/>
                    <a:pt x="42" y="26"/>
                    <a:pt x="32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6" name="Freeform 792"/>
            <p:cNvSpPr>
              <a:spLocks/>
            </p:cNvSpPr>
            <p:nvPr/>
          </p:nvSpPr>
          <p:spPr bwMode="auto">
            <a:xfrm>
              <a:off x="4538" y="1534"/>
              <a:ext cx="22" cy="32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4" y="30"/>
                </a:cxn>
                <a:cxn ang="0">
                  <a:pos x="28" y="35"/>
                </a:cxn>
                <a:cxn ang="0">
                  <a:pos x="23" y="18"/>
                </a:cxn>
                <a:cxn ang="0">
                  <a:pos x="8" y="4"/>
                </a:cxn>
              </a:cxnLst>
              <a:rect l="0" t="0" r="r" b="b"/>
              <a:pathLst>
                <a:path w="31" h="46">
                  <a:moveTo>
                    <a:pt x="8" y="4"/>
                  </a:moveTo>
                  <a:cubicBezTo>
                    <a:pt x="3" y="7"/>
                    <a:pt x="0" y="22"/>
                    <a:pt x="4" y="30"/>
                  </a:cubicBezTo>
                  <a:cubicBezTo>
                    <a:pt x="11" y="46"/>
                    <a:pt x="25" y="41"/>
                    <a:pt x="28" y="35"/>
                  </a:cubicBezTo>
                  <a:cubicBezTo>
                    <a:pt x="31" y="32"/>
                    <a:pt x="28" y="26"/>
                    <a:pt x="23" y="18"/>
                  </a:cubicBezTo>
                  <a:cubicBezTo>
                    <a:pt x="18" y="10"/>
                    <a:pt x="14" y="0"/>
                    <a:pt x="8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7" name="Freeform 793"/>
            <p:cNvSpPr>
              <a:spLocks/>
            </p:cNvSpPr>
            <p:nvPr/>
          </p:nvSpPr>
          <p:spPr bwMode="auto">
            <a:xfrm>
              <a:off x="4474" y="1566"/>
              <a:ext cx="22" cy="28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6" y="1"/>
                </a:cxn>
                <a:cxn ang="0">
                  <a:pos x="4" y="21"/>
                </a:cxn>
                <a:cxn ang="0">
                  <a:pos x="12" y="37"/>
                </a:cxn>
                <a:cxn ang="0">
                  <a:pos x="27" y="18"/>
                </a:cxn>
              </a:cxnLst>
              <a:rect l="0" t="0" r="r" b="b"/>
              <a:pathLst>
                <a:path w="32" h="39">
                  <a:moveTo>
                    <a:pt x="27" y="18"/>
                  </a:moveTo>
                  <a:cubicBezTo>
                    <a:pt x="24" y="9"/>
                    <a:pt x="12" y="0"/>
                    <a:pt x="6" y="1"/>
                  </a:cubicBezTo>
                  <a:cubicBezTo>
                    <a:pt x="0" y="1"/>
                    <a:pt x="3" y="12"/>
                    <a:pt x="4" y="21"/>
                  </a:cubicBezTo>
                  <a:cubicBezTo>
                    <a:pt x="6" y="30"/>
                    <a:pt x="8" y="36"/>
                    <a:pt x="12" y="37"/>
                  </a:cubicBezTo>
                  <a:cubicBezTo>
                    <a:pt x="19" y="39"/>
                    <a:pt x="32" y="34"/>
                    <a:pt x="27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8" name="Freeform 794"/>
            <p:cNvSpPr>
              <a:spLocks/>
            </p:cNvSpPr>
            <p:nvPr/>
          </p:nvSpPr>
          <p:spPr bwMode="auto">
            <a:xfrm>
              <a:off x="4457" y="1568"/>
              <a:ext cx="18" cy="30"/>
            </a:xfrm>
            <a:custGeom>
              <a:avLst/>
              <a:gdLst/>
              <a:ahLst/>
              <a:cxnLst>
                <a:cxn ang="0">
                  <a:pos x="22" y="38"/>
                </a:cxn>
                <a:cxn ang="0">
                  <a:pos x="23" y="20"/>
                </a:cxn>
                <a:cxn ang="0">
                  <a:pos x="13" y="2"/>
                </a:cxn>
                <a:cxn ang="0">
                  <a:pos x="1" y="26"/>
                </a:cxn>
                <a:cxn ang="0">
                  <a:pos x="22" y="38"/>
                </a:cxn>
              </a:cxnLst>
              <a:rect l="0" t="0" r="r" b="b"/>
              <a:pathLst>
                <a:path w="25" h="43">
                  <a:moveTo>
                    <a:pt x="22" y="38"/>
                  </a:moveTo>
                  <a:cubicBezTo>
                    <a:pt x="25" y="35"/>
                    <a:pt x="25" y="29"/>
                    <a:pt x="23" y="20"/>
                  </a:cubicBezTo>
                  <a:cubicBezTo>
                    <a:pt x="20" y="11"/>
                    <a:pt x="19" y="0"/>
                    <a:pt x="13" y="2"/>
                  </a:cubicBezTo>
                  <a:cubicBezTo>
                    <a:pt x="7" y="4"/>
                    <a:pt x="0" y="17"/>
                    <a:pt x="1" y="26"/>
                  </a:cubicBezTo>
                  <a:cubicBezTo>
                    <a:pt x="2" y="43"/>
                    <a:pt x="16" y="42"/>
                    <a:pt x="22" y="3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39" name="Freeform 795"/>
            <p:cNvSpPr>
              <a:spLocks/>
            </p:cNvSpPr>
            <p:nvPr/>
          </p:nvSpPr>
          <p:spPr bwMode="auto">
            <a:xfrm>
              <a:off x="4514" y="1551"/>
              <a:ext cx="26" cy="26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6" y="2"/>
                </a:cxn>
                <a:cxn ang="0">
                  <a:pos x="8" y="22"/>
                </a:cxn>
                <a:cxn ang="0">
                  <a:pos x="19" y="37"/>
                </a:cxn>
                <a:cxn ang="0">
                  <a:pos x="30" y="15"/>
                </a:cxn>
              </a:cxnLst>
              <a:rect l="0" t="0" r="r" b="b"/>
              <a:pathLst>
                <a:path w="38" h="37">
                  <a:moveTo>
                    <a:pt x="30" y="15"/>
                  </a:moveTo>
                  <a:cubicBezTo>
                    <a:pt x="25" y="7"/>
                    <a:pt x="12" y="0"/>
                    <a:pt x="6" y="2"/>
                  </a:cubicBezTo>
                  <a:cubicBezTo>
                    <a:pt x="0" y="4"/>
                    <a:pt x="5" y="13"/>
                    <a:pt x="8" y="22"/>
                  </a:cubicBezTo>
                  <a:cubicBezTo>
                    <a:pt x="11" y="31"/>
                    <a:pt x="15" y="36"/>
                    <a:pt x="19" y="37"/>
                  </a:cubicBezTo>
                  <a:cubicBezTo>
                    <a:pt x="26" y="37"/>
                    <a:pt x="38" y="30"/>
                    <a:pt x="30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0" name="Freeform 796"/>
            <p:cNvSpPr>
              <a:spLocks/>
            </p:cNvSpPr>
            <p:nvPr/>
          </p:nvSpPr>
          <p:spPr bwMode="auto">
            <a:xfrm>
              <a:off x="4500" y="1555"/>
              <a:ext cx="20" cy="32"/>
            </a:xfrm>
            <a:custGeom>
              <a:avLst/>
              <a:gdLst/>
              <a:ahLst/>
              <a:cxnLst>
                <a:cxn ang="0">
                  <a:pos x="26" y="36"/>
                </a:cxn>
                <a:cxn ang="0">
                  <a:pos x="23" y="18"/>
                </a:cxn>
                <a:cxn ang="0">
                  <a:pos x="10" y="3"/>
                </a:cxn>
                <a:cxn ang="0">
                  <a:pos x="3" y="28"/>
                </a:cxn>
                <a:cxn ang="0">
                  <a:pos x="26" y="36"/>
                </a:cxn>
              </a:cxnLst>
              <a:rect l="0" t="0" r="r" b="b"/>
              <a:pathLst>
                <a:path w="29" h="45">
                  <a:moveTo>
                    <a:pt x="26" y="36"/>
                  </a:moveTo>
                  <a:cubicBezTo>
                    <a:pt x="29" y="33"/>
                    <a:pt x="27" y="27"/>
                    <a:pt x="23" y="18"/>
                  </a:cubicBezTo>
                  <a:cubicBezTo>
                    <a:pt x="19" y="10"/>
                    <a:pt x="16" y="0"/>
                    <a:pt x="10" y="3"/>
                  </a:cubicBezTo>
                  <a:cubicBezTo>
                    <a:pt x="5" y="5"/>
                    <a:pt x="0" y="20"/>
                    <a:pt x="3" y="28"/>
                  </a:cubicBezTo>
                  <a:cubicBezTo>
                    <a:pt x="8" y="45"/>
                    <a:pt x="21" y="41"/>
                    <a:pt x="26" y="3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1" name="Freeform 797"/>
            <p:cNvSpPr>
              <a:spLocks/>
            </p:cNvSpPr>
            <p:nvPr/>
          </p:nvSpPr>
          <p:spPr bwMode="auto">
            <a:xfrm>
              <a:off x="4576" y="1505"/>
              <a:ext cx="28" cy="18"/>
            </a:xfrm>
            <a:custGeom>
              <a:avLst/>
              <a:gdLst/>
              <a:ahLst/>
              <a:cxnLst>
                <a:cxn ang="0">
                  <a:pos x="17" y="18"/>
                </a:cxn>
                <a:cxn ang="0">
                  <a:pos x="30" y="24"/>
                </a:cxn>
                <a:cxn ang="0">
                  <a:pos x="29" y="5"/>
                </a:cxn>
                <a:cxn ang="0">
                  <a:pos x="4" y="4"/>
                </a:cxn>
                <a:cxn ang="0">
                  <a:pos x="17" y="18"/>
                </a:cxn>
              </a:cxnLst>
              <a:rect l="0" t="0" r="r" b="b"/>
              <a:pathLst>
                <a:path w="41" h="26">
                  <a:moveTo>
                    <a:pt x="17" y="18"/>
                  </a:moveTo>
                  <a:cubicBezTo>
                    <a:pt x="22" y="23"/>
                    <a:pt x="27" y="26"/>
                    <a:pt x="30" y="24"/>
                  </a:cubicBezTo>
                  <a:cubicBezTo>
                    <a:pt x="35" y="22"/>
                    <a:pt x="41" y="12"/>
                    <a:pt x="29" y="5"/>
                  </a:cubicBezTo>
                  <a:cubicBezTo>
                    <a:pt x="23" y="1"/>
                    <a:pt x="7" y="0"/>
                    <a:pt x="4" y="4"/>
                  </a:cubicBezTo>
                  <a:cubicBezTo>
                    <a:pt x="0" y="7"/>
                    <a:pt x="11" y="13"/>
                    <a:pt x="17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2" name="Freeform 798"/>
            <p:cNvSpPr>
              <a:spLocks/>
            </p:cNvSpPr>
            <p:nvPr/>
          </p:nvSpPr>
          <p:spPr bwMode="auto">
            <a:xfrm>
              <a:off x="4571" y="1512"/>
              <a:ext cx="21" cy="25"/>
            </a:xfrm>
            <a:custGeom>
              <a:avLst/>
              <a:gdLst/>
              <a:ahLst/>
              <a:cxnLst>
                <a:cxn ang="0">
                  <a:pos x="30" y="23"/>
                </a:cxn>
                <a:cxn ang="0">
                  <a:pos x="21" y="12"/>
                </a:cxn>
                <a:cxn ang="0">
                  <a:pos x="2" y="4"/>
                </a:cxn>
                <a:cxn ang="0">
                  <a:pos x="11" y="26"/>
                </a:cxn>
                <a:cxn ang="0">
                  <a:pos x="30" y="23"/>
                </a:cxn>
              </a:cxnLst>
              <a:rect l="0" t="0" r="r" b="b"/>
              <a:pathLst>
                <a:path w="31" h="36">
                  <a:moveTo>
                    <a:pt x="30" y="23"/>
                  </a:moveTo>
                  <a:cubicBezTo>
                    <a:pt x="31" y="20"/>
                    <a:pt x="27" y="16"/>
                    <a:pt x="21" y="12"/>
                  </a:cubicBezTo>
                  <a:cubicBezTo>
                    <a:pt x="15" y="8"/>
                    <a:pt x="5" y="0"/>
                    <a:pt x="2" y="4"/>
                  </a:cubicBezTo>
                  <a:cubicBezTo>
                    <a:pt x="0" y="8"/>
                    <a:pt x="6" y="21"/>
                    <a:pt x="11" y="26"/>
                  </a:cubicBezTo>
                  <a:cubicBezTo>
                    <a:pt x="21" y="36"/>
                    <a:pt x="29" y="28"/>
                    <a:pt x="30" y="2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3" name="Freeform 799"/>
            <p:cNvSpPr>
              <a:spLocks/>
            </p:cNvSpPr>
            <p:nvPr/>
          </p:nvSpPr>
          <p:spPr bwMode="auto">
            <a:xfrm>
              <a:off x="4750" y="1348"/>
              <a:ext cx="29" cy="21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5" y="4"/>
                </a:cxn>
                <a:cxn ang="0">
                  <a:pos x="14" y="20"/>
                </a:cxn>
                <a:cxn ang="0">
                  <a:pos x="29" y="28"/>
                </a:cxn>
                <a:cxn ang="0">
                  <a:pos x="30" y="6"/>
                </a:cxn>
              </a:cxnLst>
              <a:rect l="0" t="0" r="r" b="b"/>
              <a:pathLst>
                <a:path w="42" h="30">
                  <a:moveTo>
                    <a:pt x="30" y="6"/>
                  </a:moveTo>
                  <a:cubicBezTo>
                    <a:pt x="23" y="1"/>
                    <a:pt x="9" y="0"/>
                    <a:pt x="5" y="4"/>
                  </a:cubicBezTo>
                  <a:cubicBezTo>
                    <a:pt x="0" y="8"/>
                    <a:pt x="8" y="14"/>
                    <a:pt x="14" y="20"/>
                  </a:cubicBezTo>
                  <a:cubicBezTo>
                    <a:pt x="20" y="26"/>
                    <a:pt x="25" y="30"/>
                    <a:pt x="29" y="28"/>
                  </a:cubicBezTo>
                  <a:cubicBezTo>
                    <a:pt x="35" y="26"/>
                    <a:pt x="42" y="16"/>
                    <a:pt x="3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4" name="Freeform 800"/>
            <p:cNvSpPr>
              <a:spLocks/>
            </p:cNvSpPr>
            <p:nvPr/>
          </p:nvSpPr>
          <p:spPr bwMode="auto">
            <a:xfrm>
              <a:off x="4743" y="1356"/>
              <a:ext cx="22" cy="28"/>
            </a:xfrm>
            <a:custGeom>
              <a:avLst/>
              <a:gdLst/>
              <a:ahLst/>
              <a:cxnLst>
                <a:cxn ang="0">
                  <a:pos x="21" y="13"/>
                </a:cxn>
                <a:cxn ang="0">
                  <a:pos x="4" y="4"/>
                </a:cxn>
                <a:cxn ang="0">
                  <a:pos x="7" y="29"/>
                </a:cxn>
                <a:cxn ang="0">
                  <a:pos x="30" y="27"/>
                </a:cxn>
                <a:cxn ang="0">
                  <a:pos x="21" y="13"/>
                </a:cxn>
              </a:cxnLst>
              <a:rect l="0" t="0" r="r" b="b"/>
              <a:pathLst>
                <a:path w="31" h="41">
                  <a:moveTo>
                    <a:pt x="21" y="13"/>
                  </a:moveTo>
                  <a:cubicBezTo>
                    <a:pt x="14" y="8"/>
                    <a:pt x="8" y="0"/>
                    <a:pt x="4" y="4"/>
                  </a:cubicBezTo>
                  <a:cubicBezTo>
                    <a:pt x="0" y="8"/>
                    <a:pt x="2" y="22"/>
                    <a:pt x="7" y="29"/>
                  </a:cubicBezTo>
                  <a:cubicBezTo>
                    <a:pt x="17" y="41"/>
                    <a:pt x="28" y="33"/>
                    <a:pt x="30" y="27"/>
                  </a:cubicBezTo>
                  <a:cubicBezTo>
                    <a:pt x="31" y="23"/>
                    <a:pt x="27" y="18"/>
                    <a:pt x="21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5" name="Freeform 801"/>
            <p:cNvSpPr>
              <a:spLocks/>
            </p:cNvSpPr>
            <p:nvPr/>
          </p:nvSpPr>
          <p:spPr bwMode="auto">
            <a:xfrm>
              <a:off x="4658" y="1425"/>
              <a:ext cx="29" cy="20"/>
            </a:xfrm>
            <a:custGeom>
              <a:avLst/>
              <a:gdLst/>
              <a:ahLst/>
              <a:cxnLst>
                <a:cxn ang="0">
                  <a:pos x="30" y="6"/>
                </a:cxn>
                <a:cxn ang="0">
                  <a:pos x="4" y="4"/>
                </a:cxn>
                <a:cxn ang="0">
                  <a:pos x="14" y="20"/>
                </a:cxn>
                <a:cxn ang="0">
                  <a:pos x="29" y="28"/>
                </a:cxn>
                <a:cxn ang="0">
                  <a:pos x="30" y="6"/>
                </a:cxn>
              </a:cxnLst>
              <a:rect l="0" t="0" r="r" b="b"/>
              <a:pathLst>
                <a:path w="42" h="29">
                  <a:moveTo>
                    <a:pt x="30" y="6"/>
                  </a:moveTo>
                  <a:cubicBezTo>
                    <a:pt x="23" y="1"/>
                    <a:pt x="9" y="0"/>
                    <a:pt x="4" y="4"/>
                  </a:cubicBezTo>
                  <a:cubicBezTo>
                    <a:pt x="0" y="8"/>
                    <a:pt x="8" y="13"/>
                    <a:pt x="14" y="20"/>
                  </a:cubicBezTo>
                  <a:cubicBezTo>
                    <a:pt x="20" y="26"/>
                    <a:pt x="25" y="29"/>
                    <a:pt x="29" y="28"/>
                  </a:cubicBezTo>
                  <a:cubicBezTo>
                    <a:pt x="35" y="26"/>
                    <a:pt x="42" y="16"/>
                    <a:pt x="3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6" name="Freeform 802"/>
            <p:cNvSpPr>
              <a:spLocks/>
            </p:cNvSpPr>
            <p:nvPr/>
          </p:nvSpPr>
          <p:spPr bwMode="auto">
            <a:xfrm>
              <a:off x="4651" y="1432"/>
              <a:ext cx="22" cy="28"/>
            </a:xfrm>
            <a:custGeom>
              <a:avLst/>
              <a:gdLst/>
              <a:ahLst/>
              <a:cxnLst>
                <a:cxn ang="0">
                  <a:pos x="20" y="14"/>
                </a:cxn>
                <a:cxn ang="0">
                  <a:pos x="4" y="5"/>
                </a:cxn>
                <a:cxn ang="0">
                  <a:pos x="7" y="29"/>
                </a:cxn>
                <a:cxn ang="0">
                  <a:pos x="29" y="28"/>
                </a:cxn>
                <a:cxn ang="0">
                  <a:pos x="20" y="14"/>
                </a:cxn>
              </a:cxnLst>
              <a:rect l="0" t="0" r="r" b="b"/>
              <a:pathLst>
                <a:path w="31" h="41">
                  <a:moveTo>
                    <a:pt x="20" y="14"/>
                  </a:moveTo>
                  <a:cubicBezTo>
                    <a:pt x="14" y="8"/>
                    <a:pt x="8" y="0"/>
                    <a:pt x="4" y="5"/>
                  </a:cubicBezTo>
                  <a:cubicBezTo>
                    <a:pt x="0" y="9"/>
                    <a:pt x="2" y="23"/>
                    <a:pt x="7" y="29"/>
                  </a:cubicBezTo>
                  <a:cubicBezTo>
                    <a:pt x="17" y="41"/>
                    <a:pt x="28" y="34"/>
                    <a:pt x="29" y="28"/>
                  </a:cubicBezTo>
                  <a:cubicBezTo>
                    <a:pt x="31" y="24"/>
                    <a:pt x="27" y="19"/>
                    <a:pt x="20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7" name="Freeform 803"/>
            <p:cNvSpPr>
              <a:spLocks/>
            </p:cNvSpPr>
            <p:nvPr/>
          </p:nvSpPr>
          <p:spPr bwMode="auto">
            <a:xfrm>
              <a:off x="4608" y="1462"/>
              <a:ext cx="25" cy="23"/>
            </a:xfrm>
            <a:custGeom>
              <a:avLst/>
              <a:gdLst/>
              <a:ahLst/>
              <a:cxnLst>
                <a:cxn ang="0">
                  <a:pos x="6" y="2"/>
                </a:cxn>
                <a:cxn ang="0">
                  <a:pos x="9" y="20"/>
                </a:cxn>
                <a:cxn ang="0">
                  <a:pos x="19" y="33"/>
                </a:cxn>
                <a:cxn ang="0">
                  <a:pos x="28" y="13"/>
                </a:cxn>
                <a:cxn ang="0">
                  <a:pos x="6" y="2"/>
                </a:cxn>
              </a:cxnLst>
              <a:rect l="0" t="0" r="r" b="b"/>
              <a:pathLst>
                <a:path w="36" h="33">
                  <a:moveTo>
                    <a:pt x="6" y="2"/>
                  </a:moveTo>
                  <a:cubicBezTo>
                    <a:pt x="0" y="4"/>
                    <a:pt x="6" y="12"/>
                    <a:pt x="9" y="20"/>
                  </a:cubicBezTo>
                  <a:cubicBezTo>
                    <a:pt x="12" y="28"/>
                    <a:pt x="15" y="33"/>
                    <a:pt x="19" y="33"/>
                  </a:cubicBezTo>
                  <a:cubicBezTo>
                    <a:pt x="26" y="33"/>
                    <a:pt x="36" y="26"/>
                    <a:pt x="28" y="13"/>
                  </a:cubicBezTo>
                  <a:cubicBezTo>
                    <a:pt x="24" y="5"/>
                    <a:pt x="11" y="0"/>
                    <a:pt x="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8" name="Freeform 804"/>
            <p:cNvSpPr>
              <a:spLocks/>
            </p:cNvSpPr>
            <p:nvPr/>
          </p:nvSpPr>
          <p:spPr bwMode="auto">
            <a:xfrm>
              <a:off x="4596" y="1465"/>
              <a:ext cx="19" cy="30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3" y="27"/>
                </a:cxn>
                <a:cxn ang="0">
                  <a:pos x="24" y="33"/>
                </a:cxn>
                <a:cxn ang="0">
                  <a:pos x="21" y="17"/>
                </a:cxn>
                <a:cxn ang="0">
                  <a:pos x="9" y="3"/>
                </a:cxn>
              </a:cxnLst>
              <a:rect l="0" t="0" r="r" b="b"/>
              <a:pathLst>
                <a:path w="27" h="42">
                  <a:moveTo>
                    <a:pt x="9" y="3"/>
                  </a:moveTo>
                  <a:cubicBezTo>
                    <a:pt x="4" y="6"/>
                    <a:pt x="0" y="19"/>
                    <a:pt x="3" y="27"/>
                  </a:cubicBezTo>
                  <a:cubicBezTo>
                    <a:pt x="8" y="42"/>
                    <a:pt x="20" y="38"/>
                    <a:pt x="24" y="33"/>
                  </a:cubicBezTo>
                  <a:cubicBezTo>
                    <a:pt x="27" y="30"/>
                    <a:pt x="25" y="24"/>
                    <a:pt x="21" y="17"/>
                  </a:cubicBezTo>
                  <a:cubicBezTo>
                    <a:pt x="17" y="10"/>
                    <a:pt x="14" y="0"/>
                    <a:pt x="9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49" name="Freeform 805"/>
            <p:cNvSpPr>
              <a:spLocks/>
            </p:cNvSpPr>
            <p:nvPr/>
          </p:nvSpPr>
          <p:spPr bwMode="auto">
            <a:xfrm>
              <a:off x="4693" y="1403"/>
              <a:ext cx="21" cy="18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8" y="16"/>
                </a:cxn>
                <a:cxn ang="0">
                  <a:pos x="16" y="26"/>
                </a:cxn>
                <a:cxn ang="0">
                  <a:pos x="23" y="10"/>
                </a:cxn>
                <a:cxn ang="0">
                  <a:pos x="5" y="2"/>
                </a:cxn>
              </a:cxnLst>
              <a:rect l="0" t="0" r="r" b="b"/>
              <a:pathLst>
                <a:path w="30" h="26">
                  <a:moveTo>
                    <a:pt x="5" y="2"/>
                  </a:moveTo>
                  <a:cubicBezTo>
                    <a:pt x="0" y="3"/>
                    <a:pt x="5" y="10"/>
                    <a:pt x="8" y="16"/>
                  </a:cubicBezTo>
                  <a:cubicBezTo>
                    <a:pt x="10" y="22"/>
                    <a:pt x="13" y="26"/>
                    <a:pt x="16" y="26"/>
                  </a:cubicBezTo>
                  <a:cubicBezTo>
                    <a:pt x="21" y="26"/>
                    <a:pt x="30" y="20"/>
                    <a:pt x="23" y="10"/>
                  </a:cubicBezTo>
                  <a:cubicBezTo>
                    <a:pt x="19" y="4"/>
                    <a:pt x="9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0" name="Freeform 806"/>
            <p:cNvSpPr>
              <a:spLocks/>
            </p:cNvSpPr>
            <p:nvPr/>
          </p:nvSpPr>
          <p:spPr bwMode="auto">
            <a:xfrm>
              <a:off x="4684" y="1407"/>
              <a:ext cx="15" cy="23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2" y="22"/>
                </a:cxn>
                <a:cxn ang="0">
                  <a:pos x="20" y="26"/>
                </a:cxn>
                <a:cxn ang="0">
                  <a:pos x="17" y="13"/>
                </a:cxn>
                <a:cxn ang="0">
                  <a:pos x="7" y="2"/>
                </a:cxn>
              </a:cxnLst>
              <a:rect l="0" t="0" r="r" b="b"/>
              <a:pathLst>
                <a:path w="22" h="33">
                  <a:moveTo>
                    <a:pt x="7" y="2"/>
                  </a:moveTo>
                  <a:cubicBezTo>
                    <a:pt x="3" y="5"/>
                    <a:pt x="0" y="15"/>
                    <a:pt x="2" y="22"/>
                  </a:cubicBezTo>
                  <a:cubicBezTo>
                    <a:pt x="7" y="33"/>
                    <a:pt x="17" y="30"/>
                    <a:pt x="20" y="26"/>
                  </a:cubicBezTo>
                  <a:cubicBezTo>
                    <a:pt x="22" y="24"/>
                    <a:pt x="20" y="19"/>
                    <a:pt x="17" y="13"/>
                  </a:cubicBezTo>
                  <a:cubicBezTo>
                    <a:pt x="13" y="8"/>
                    <a:pt x="11" y="0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1" name="Freeform 807"/>
            <p:cNvSpPr>
              <a:spLocks/>
            </p:cNvSpPr>
            <p:nvPr/>
          </p:nvSpPr>
          <p:spPr bwMode="auto">
            <a:xfrm>
              <a:off x="4638" y="1451"/>
              <a:ext cx="21" cy="19"/>
            </a:xfrm>
            <a:custGeom>
              <a:avLst/>
              <a:gdLst/>
              <a:ahLst/>
              <a:cxnLst>
                <a:cxn ang="0">
                  <a:pos x="4" y="2"/>
                </a:cxn>
                <a:cxn ang="0">
                  <a:pos x="7" y="17"/>
                </a:cxn>
                <a:cxn ang="0">
                  <a:pos x="16" y="27"/>
                </a:cxn>
                <a:cxn ang="0">
                  <a:pos x="23" y="10"/>
                </a:cxn>
                <a:cxn ang="0">
                  <a:pos x="4" y="2"/>
                </a:cxn>
              </a:cxnLst>
              <a:rect l="0" t="0" r="r" b="b"/>
              <a:pathLst>
                <a:path w="30" h="27">
                  <a:moveTo>
                    <a:pt x="4" y="2"/>
                  </a:moveTo>
                  <a:cubicBezTo>
                    <a:pt x="0" y="4"/>
                    <a:pt x="5" y="10"/>
                    <a:pt x="7" y="17"/>
                  </a:cubicBezTo>
                  <a:cubicBezTo>
                    <a:pt x="10" y="23"/>
                    <a:pt x="13" y="27"/>
                    <a:pt x="16" y="27"/>
                  </a:cubicBezTo>
                  <a:cubicBezTo>
                    <a:pt x="21" y="27"/>
                    <a:pt x="30" y="21"/>
                    <a:pt x="23" y="10"/>
                  </a:cubicBezTo>
                  <a:cubicBezTo>
                    <a:pt x="19" y="5"/>
                    <a:pt x="9" y="0"/>
                    <a:pt x="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2" name="Freeform 808"/>
            <p:cNvSpPr>
              <a:spLocks/>
            </p:cNvSpPr>
            <p:nvPr/>
          </p:nvSpPr>
          <p:spPr bwMode="auto">
            <a:xfrm>
              <a:off x="4629" y="1455"/>
              <a:ext cx="15" cy="23"/>
            </a:xfrm>
            <a:custGeom>
              <a:avLst/>
              <a:gdLst/>
              <a:ahLst/>
              <a:cxnLst>
                <a:cxn ang="0">
                  <a:pos x="2" y="22"/>
                </a:cxn>
                <a:cxn ang="0">
                  <a:pos x="20" y="27"/>
                </a:cxn>
                <a:cxn ang="0">
                  <a:pos x="17" y="14"/>
                </a:cxn>
                <a:cxn ang="0">
                  <a:pos x="6" y="3"/>
                </a:cxn>
                <a:cxn ang="0">
                  <a:pos x="2" y="22"/>
                </a:cxn>
              </a:cxnLst>
              <a:rect l="0" t="0" r="r" b="b"/>
              <a:pathLst>
                <a:path w="22" h="34">
                  <a:moveTo>
                    <a:pt x="2" y="22"/>
                  </a:moveTo>
                  <a:cubicBezTo>
                    <a:pt x="7" y="34"/>
                    <a:pt x="17" y="31"/>
                    <a:pt x="20" y="27"/>
                  </a:cubicBezTo>
                  <a:cubicBezTo>
                    <a:pt x="22" y="24"/>
                    <a:pt x="20" y="19"/>
                    <a:pt x="17" y="14"/>
                  </a:cubicBezTo>
                  <a:cubicBezTo>
                    <a:pt x="13" y="8"/>
                    <a:pt x="10" y="0"/>
                    <a:pt x="6" y="3"/>
                  </a:cubicBezTo>
                  <a:cubicBezTo>
                    <a:pt x="2" y="5"/>
                    <a:pt x="0" y="16"/>
                    <a:pt x="2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154" name="Group 1010"/>
          <p:cNvGrpSpPr>
            <a:grpSpLocks/>
          </p:cNvGrpSpPr>
          <p:nvPr/>
        </p:nvGrpSpPr>
        <p:grpSpPr bwMode="auto">
          <a:xfrm>
            <a:off x="6338888" y="1992313"/>
            <a:ext cx="1449388" cy="3109913"/>
            <a:chOff x="3993" y="1255"/>
            <a:chExt cx="913" cy="1959"/>
          </a:xfrm>
        </p:grpSpPr>
        <p:sp>
          <p:nvSpPr>
            <p:cNvPr id="6954" name="Freeform 810"/>
            <p:cNvSpPr>
              <a:spLocks/>
            </p:cNvSpPr>
            <p:nvPr/>
          </p:nvSpPr>
          <p:spPr bwMode="auto">
            <a:xfrm>
              <a:off x="4725" y="1380"/>
              <a:ext cx="23" cy="18"/>
            </a:xfrm>
            <a:custGeom>
              <a:avLst/>
              <a:gdLst/>
              <a:ahLst/>
              <a:cxnLst>
                <a:cxn ang="0">
                  <a:pos x="24" y="7"/>
                </a:cxn>
                <a:cxn ang="0">
                  <a:pos x="4" y="2"/>
                </a:cxn>
                <a:cxn ang="0">
                  <a:pos x="10" y="16"/>
                </a:cxn>
                <a:cxn ang="0">
                  <a:pos x="21" y="25"/>
                </a:cxn>
                <a:cxn ang="0">
                  <a:pos x="24" y="7"/>
                </a:cxn>
              </a:cxnLst>
              <a:rect l="0" t="0" r="r" b="b"/>
              <a:pathLst>
                <a:path w="33" h="25">
                  <a:moveTo>
                    <a:pt x="24" y="7"/>
                  </a:moveTo>
                  <a:cubicBezTo>
                    <a:pt x="19" y="2"/>
                    <a:pt x="8" y="0"/>
                    <a:pt x="4" y="2"/>
                  </a:cubicBezTo>
                  <a:cubicBezTo>
                    <a:pt x="0" y="5"/>
                    <a:pt x="6" y="11"/>
                    <a:pt x="10" y="16"/>
                  </a:cubicBezTo>
                  <a:cubicBezTo>
                    <a:pt x="14" y="22"/>
                    <a:pt x="18" y="25"/>
                    <a:pt x="21" y="25"/>
                  </a:cubicBezTo>
                  <a:cubicBezTo>
                    <a:pt x="26" y="24"/>
                    <a:pt x="33" y="16"/>
                    <a:pt x="24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5" name="Freeform 811"/>
            <p:cNvSpPr>
              <a:spLocks/>
            </p:cNvSpPr>
            <p:nvPr/>
          </p:nvSpPr>
          <p:spPr bwMode="auto">
            <a:xfrm>
              <a:off x="4718" y="1385"/>
              <a:ext cx="17" cy="24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23"/>
                </a:cxn>
                <a:cxn ang="0">
                  <a:pos x="23" y="24"/>
                </a:cxn>
                <a:cxn ang="0">
                  <a:pos x="17" y="12"/>
                </a:cxn>
                <a:cxn ang="0">
                  <a:pos x="4" y="3"/>
                </a:cxn>
              </a:cxnLst>
              <a:rect l="0" t="0" r="r" b="b"/>
              <a:pathLst>
                <a:path w="24" h="34">
                  <a:moveTo>
                    <a:pt x="4" y="3"/>
                  </a:moveTo>
                  <a:cubicBezTo>
                    <a:pt x="1" y="6"/>
                    <a:pt x="0" y="18"/>
                    <a:pt x="4" y="23"/>
                  </a:cubicBezTo>
                  <a:cubicBezTo>
                    <a:pt x="11" y="34"/>
                    <a:pt x="20" y="29"/>
                    <a:pt x="23" y="24"/>
                  </a:cubicBezTo>
                  <a:cubicBezTo>
                    <a:pt x="24" y="21"/>
                    <a:pt x="21" y="17"/>
                    <a:pt x="17" y="12"/>
                  </a:cubicBezTo>
                  <a:cubicBezTo>
                    <a:pt x="12" y="7"/>
                    <a:pt x="8" y="0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6" name="Freeform 812"/>
            <p:cNvSpPr>
              <a:spLocks/>
            </p:cNvSpPr>
            <p:nvPr/>
          </p:nvSpPr>
          <p:spPr bwMode="auto">
            <a:xfrm>
              <a:off x="4768" y="1320"/>
              <a:ext cx="25" cy="15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31" y="18"/>
                </a:cxn>
                <a:cxn ang="0">
                  <a:pos x="25" y="2"/>
                </a:cxn>
                <a:cxn ang="0">
                  <a:pos x="2" y="7"/>
                </a:cxn>
                <a:cxn ang="0">
                  <a:pos x="17" y="16"/>
                </a:cxn>
              </a:cxnLst>
              <a:rect l="0" t="0" r="r" b="b"/>
              <a:pathLst>
                <a:path w="37" h="21">
                  <a:moveTo>
                    <a:pt x="17" y="16"/>
                  </a:moveTo>
                  <a:cubicBezTo>
                    <a:pt x="23" y="19"/>
                    <a:pt x="28" y="21"/>
                    <a:pt x="31" y="18"/>
                  </a:cubicBezTo>
                  <a:cubicBezTo>
                    <a:pt x="34" y="15"/>
                    <a:pt x="37" y="6"/>
                    <a:pt x="25" y="2"/>
                  </a:cubicBezTo>
                  <a:cubicBezTo>
                    <a:pt x="18" y="0"/>
                    <a:pt x="4" y="3"/>
                    <a:pt x="2" y="7"/>
                  </a:cubicBezTo>
                  <a:cubicBezTo>
                    <a:pt x="0" y="11"/>
                    <a:pt x="11" y="13"/>
                    <a:pt x="17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7" name="Freeform 813"/>
            <p:cNvSpPr>
              <a:spLocks noEditPoints="1"/>
            </p:cNvSpPr>
            <p:nvPr/>
          </p:nvSpPr>
          <p:spPr bwMode="auto">
            <a:xfrm>
              <a:off x="4424" y="1255"/>
              <a:ext cx="362" cy="200"/>
            </a:xfrm>
            <a:custGeom>
              <a:avLst/>
              <a:gdLst/>
              <a:ahLst/>
              <a:cxnLst>
                <a:cxn ang="0">
                  <a:pos x="508" y="113"/>
                </a:cxn>
                <a:cxn ang="0">
                  <a:pos x="9" y="127"/>
                </a:cxn>
                <a:cxn ang="0">
                  <a:pos x="2" y="149"/>
                </a:cxn>
                <a:cxn ang="0">
                  <a:pos x="116" y="226"/>
                </a:cxn>
                <a:cxn ang="0">
                  <a:pos x="101" y="157"/>
                </a:cxn>
                <a:cxn ang="0">
                  <a:pos x="281" y="287"/>
                </a:cxn>
                <a:cxn ang="0">
                  <a:pos x="110" y="156"/>
                </a:cxn>
                <a:cxn ang="0">
                  <a:pos x="272" y="191"/>
                </a:cxn>
                <a:cxn ang="0">
                  <a:pos x="325" y="239"/>
                </a:cxn>
                <a:cxn ang="0">
                  <a:pos x="336" y="251"/>
                </a:cxn>
                <a:cxn ang="0">
                  <a:pos x="377" y="208"/>
                </a:cxn>
                <a:cxn ang="0">
                  <a:pos x="333" y="102"/>
                </a:cxn>
                <a:cxn ang="0">
                  <a:pos x="285" y="70"/>
                </a:cxn>
                <a:cxn ang="0">
                  <a:pos x="226" y="67"/>
                </a:cxn>
                <a:cxn ang="0">
                  <a:pos x="489" y="111"/>
                </a:cxn>
                <a:cxn ang="0">
                  <a:pos x="519" y="121"/>
                </a:cxn>
                <a:cxn ang="0">
                  <a:pos x="191" y="144"/>
                </a:cxn>
                <a:cxn ang="0">
                  <a:pos x="247" y="148"/>
                </a:cxn>
                <a:cxn ang="0">
                  <a:pos x="318" y="89"/>
                </a:cxn>
                <a:cxn ang="0">
                  <a:pos x="355" y="133"/>
                </a:cxn>
                <a:cxn ang="0">
                  <a:pos x="344" y="153"/>
                </a:cxn>
                <a:cxn ang="0">
                  <a:pos x="321" y="217"/>
                </a:cxn>
                <a:cxn ang="0">
                  <a:pos x="310" y="152"/>
                </a:cxn>
                <a:cxn ang="0">
                  <a:pos x="291" y="119"/>
                </a:cxn>
                <a:cxn ang="0">
                  <a:pos x="278" y="82"/>
                </a:cxn>
                <a:cxn ang="0">
                  <a:pos x="277" y="79"/>
                </a:cxn>
                <a:cxn ang="0">
                  <a:pos x="266" y="79"/>
                </a:cxn>
                <a:cxn ang="0">
                  <a:pos x="253" y="97"/>
                </a:cxn>
                <a:cxn ang="0">
                  <a:pos x="254" y="118"/>
                </a:cxn>
                <a:cxn ang="0">
                  <a:pos x="186" y="141"/>
                </a:cxn>
                <a:cxn ang="0">
                  <a:pos x="6" y="137"/>
                </a:cxn>
                <a:cxn ang="0">
                  <a:pos x="264" y="112"/>
                </a:cxn>
                <a:cxn ang="0">
                  <a:pos x="209" y="69"/>
                </a:cxn>
              </a:cxnLst>
              <a:rect l="0" t="0" r="r" b="b"/>
              <a:pathLst>
                <a:path w="519" h="287">
                  <a:moveTo>
                    <a:pt x="519" y="121"/>
                  </a:moveTo>
                  <a:cubicBezTo>
                    <a:pt x="518" y="118"/>
                    <a:pt x="514" y="116"/>
                    <a:pt x="508" y="113"/>
                  </a:cubicBezTo>
                  <a:cubicBezTo>
                    <a:pt x="504" y="112"/>
                    <a:pt x="500" y="111"/>
                    <a:pt x="496" y="110"/>
                  </a:cubicBezTo>
                  <a:cubicBezTo>
                    <a:pt x="293" y="0"/>
                    <a:pt x="73" y="94"/>
                    <a:pt x="9" y="127"/>
                  </a:cubicBezTo>
                  <a:cubicBezTo>
                    <a:pt x="6" y="128"/>
                    <a:pt x="3" y="130"/>
                    <a:pt x="0" y="131"/>
                  </a:cubicBezTo>
                  <a:cubicBezTo>
                    <a:pt x="1" y="137"/>
                    <a:pt x="2" y="143"/>
                    <a:pt x="2" y="149"/>
                  </a:cubicBezTo>
                  <a:cubicBezTo>
                    <a:pt x="5" y="151"/>
                    <a:pt x="7" y="153"/>
                    <a:pt x="10" y="157"/>
                  </a:cubicBezTo>
                  <a:cubicBezTo>
                    <a:pt x="24" y="174"/>
                    <a:pt x="56" y="205"/>
                    <a:pt x="116" y="226"/>
                  </a:cubicBezTo>
                  <a:cubicBezTo>
                    <a:pt x="48" y="197"/>
                    <a:pt x="21" y="163"/>
                    <a:pt x="12" y="148"/>
                  </a:cubicBezTo>
                  <a:cubicBezTo>
                    <a:pt x="40" y="153"/>
                    <a:pt x="81" y="159"/>
                    <a:pt x="101" y="157"/>
                  </a:cubicBezTo>
                  <a:cubicBezTo>
                    <a:pt x="124" y="174"/>
                    <a:pt x="191" y="208"/>
                    <a:pt x="220" y="228"/>
                  </a:cubicBezTo>
                  <a:cubicBezTo>
                    <a:pt x="250" y="249"/>
                    <a:pt x="281" y="287"/>
                    <a:pt x="281" y="287"/>
                  </a:cubicBezTo>
                  <a:cubicBezTo>
                    <a:pt x="281" y="287"/>
                    <a:pt x="252" y="248"/>
                    <a:pt x="222" y="226"/>
                  </a:cubicBezTo>
                  <a:cubicBezTo>
                    <a:pt x="193" y="206"/>
                    <a:pt x="131" y="173"/>
                    <a:pt x="110" y="156"/>
                  </a:cubicBezTo>
                  <a:cubicBezTo>
                    <a:pt x="143" y="152"/>
                    <a:pt x="175" y="147"/>
                    <a:pt x="184" y="145"/>
                  </a:cubicBezTo>
                  <a:cubicBezTo>
                    <a:pt x="218" y="155"/>
                    <a:pt x="248" y="173"/>
                    <a:pt x="272" y="191"/>
                  </a:cubicBezTo>
                  <a:cubicBezTo>
                    <a:pt x="267" y="194"/>
                    <a:pt x="242" y="209"/>
                    <a:pt x="276" y="231"/>
                  </a:cubicBezTo>
                  <a:cubicBezTo>
                    <a:pt x="286" y="238"/>
                    <a:pt x="303" y="236"/>
                    <a:pt x="325" y="239"/>
                  </a:cubicBezTo>
                  <a:cubicBezTo>
                    <a:pt x="325" y="239"/>
                    <a:pt x="325" y="239"/>
                    <a:pt x="325" y="239"/>
                  </a:cubicBezTo>
                  <a:cubicBezTo>
                    <a:pt x="332" y="246"/>
                    <a:pt x="336" y="251"/>
                    <a:pt x="336" y="251"/>
                  </a:cubicBezTo>
                  <a:cubicBezTo>
                    <a:pt x="336" y="251"/>
                    <a:pt x="333" y="246"/>
                    <a:pt x="326" y="239"/>
                  </a:cubicBezTo>
                  <a:cubicBezTo>
                    <a:pt x="376" y="246"/>
                    <a:pt x="377" y="208"/>
                    <a:pt x="377" y="208"/>
                  </a:cubicBezTo>
                  <a:cubicBezTo>
                    <a:pt x="403" y="205"/>
                    <a:pt x="402" y="169"/>
                    <a:pt x="388" y="147"/>
                  </a:cubicBezTo>
                  <a:cubicBezTo>
                    <a:pt x="373" y="124"/>
                    <a:pt x="333" y="106"/>
                    <a:pt x="333" y="102"/>
                  </a:cubicBezTo>
                  <a:cubicBezTo>
                    <a:pt x="333" y="98"/>
                    <a:pt x="345" y="101"/>
                    <a:pt x="345" y="101"/>
                  </a:cubicBezTo>
                  <a:cubicBezTo>
                    <a:pt x="345" y="101"/>
                    <a:pt x="315" y="74"/>
                    <a:pt x="285" y="70"/>
                  </a:cubicBezTo>
                  <a:cubicBezTo>
                    <a:pt x="271" y="69"/>
                    <a:pt x="267" y="72"/>
                    <a:pt x="266" y="76"/>
                  </a:cubicBezTo>
                  <a:cubicBezTo>
                    <a:pt x="254" y="72"/>
                    <a:pt x="241" y="69"/>
                    <a:pt x="226" y="67"/>
                  </a:cubicBezTo>
                  <a:cubicBezTo>
                    <a:pt x="307" y="57"/>
                    <a:pt x="402" y="63"/>
                    <a:pt x="496" y="110"/>
                  </a:cubicBezTo>
                  <a:cubicBezTo>
                    <a:pt x="493" y="109"/>
                    <a:pt x="490" y="109"/>
                    <a:pt x="489" y="111"/>
                  </a:cubicBezTo>
                  <a:cubicBezTo>
                    <a:pt x="488" y="115"/>
                    <a:pt x="496" y="126"/>
                    <a:pt x="502" y="129"/>
                  </a:cubicBezTo>
                  <a:cubicBezTo>
                    <a:pt x="513" y="135"/>
                    <a:pt x="519" y="126"/>
                    <a:pt x="519" y="121"/>
                  </a:cubicBezTo>
                  <a:close/>
                  <a:moveTo>
                    <a:pt x="266" y="184"/>
                  </a:moveTo>
                  <a:cubicBezTo>
                    <a:pt x="245" y="168"/>
                    <a:pt x="220" y="154"/>
                    <a:pt x="191" y="144"/>
                  </a:cubicBezTo>
                  <a:cubicBezTo>
                    <a:pt x="199" y="140"/>
                    <a:pt x="233" y="124"/>
                    <a:pt x="272" y="134"/>
                  </a:cubicBezTo>
                  <a:cubicBezTo>
                    <a:pt x="260" y="133"/>
                    <a:pt x="249" y="138"/>
                    <a:pt x="247" y="148"/>
                  </a:cubicBezTo>
                  <a:cubicBezTo>
                    <a:pt x="246" y="158"/>
                    <a:pt x="256" y="173"/>
                    <a:pt x="266" y="184"/>
                  </a:cubicBezTo>
                  <a:close/>
                  <a:moveTo>
                    <a:pt x="318" y="89"/>
                  </a:moveTo>
                  <a:cubicBezTo>
                    <a:pt x="318" y="89"/>
                    <a:pt x="303" y="97"/>
                    <a:pt x="320" y="105"/>
                  </a:cubicBezTo>
                  <a:cubicBezTo>
                    <a:pt x="336" y="114"/>
                    <a:pt x="355" y="133"/>
                    <a:pt x="355" y="133"/>
                  </a:cubicBezTo>
                  <a:cubicBezTo>
                    <a:pt x="355" y="133"/>
                    <a:pt x="340" y="133"/>
                    <a:pt x="359" y="150"/>
                  </a:cubicBezTo>
                  <a:cubicBezTo>
                    <a:pt x="359" y="150"/>
                    <a:pt x="344" y="146"/>
                    <a:pt x="344" y="153"/>
                  </a:cubicBezTo>
                  <a:cubicBezTo>
                    <a:pt x="343" y="160"/>
                    <a:pt x="363" y="179"/>
                    <a:pt x="354" y="191"/>
                  </a:cubicBezTo>
                  <a:cubicBezTo>
                    <a:pt x="345" y="202"/>
                    <a:pt x="312" y="192"/>
                    <a:pt x="321" y="217"/>
                  </a:cubicBezTo>
                  <a:cubicBezTo>
                    <a:pt x="321" y="217"/>
                    <a:pt x="294" y="204"/>
                    <a:pt x="283" y="175"/>
                  </a:cubicBezTo>
                  <a:cubicBezTo>
                    <a:pt x="275" y="157"/>
                    <a:pt x="288" y="143"/>
                    <a:pt x="310" y="152"/>
                  </a:cubicBezTo>
                  <a:cubicBezTo>
                    <a:pt x="310" y="152"/>
                    <a:pt x="293" y="136"/>
                    <a:pt x="283" y="131"/>
                  </a:cubicBezTo>
                  <a:cubicBezTo>
                    <a:pt x="274" y="126"/>
                    <a:pt x="275" y="117"/>
                    <a:pt x="291" y="119"/>
                  </a:cubicBezTo>
                  <a:cubicBezTo>
                    <a:pt x="291" y="119"/>
                    <a:pt x="267" y="105"/>
                    <a:pt x="267" y="99"/>
                  </a:cubicBezTo>
                  <a:cubicBezTo>
                    <a:pt x="266" y="93"/>
                    <a:pt x="282" y="91"/>
                    <a:pt x="278" y="82"/>
                  </a:cubicBezTo>
                  <a:cubicBezTo>
                    <a:pt x="295" y="87"/>
                    <a:pt x="307" y="92"/>
                    <a:pt x="307" y="92"/>
                  </a:cubicBezTo>
                  <a:cubicBezTo>
                    <a:pt x="307" y="92"/>
                    <a:pt x="295" y="86"/>
                    <a:pt x="277" y="79"/>
                  </a:cubicBezTo>
                  <a:cubicBezTo>
                    <a:pt x="277" y="73"/>
                    <a:pt x="300" y="74"/>
                    <a:pt x="318" y="89"/>
                  </a:cubicBezTo>
                  <a:close/>
                  <a:moveTo>
                    <a:pt x="266" y="79"/>
                  </a:moveTo>
                  <a:cubicBezTo>
                    <a:pt x="266" y="83"/>
                    <a:pt x="269" y="89"/>
                    <a:pt x="268" y="92"/>
                  </a:cubicBezTo>
                  <a:cubicBezTo>
                    <a:pt x="266" y="97"/>
                    <a:pt x="253" y="91"/>
                    <a:pt x="253" y="97"/>
                  </a:cubicBezTo>
                  <a:cubicBezTo>
                    <a:pt x="253" y="103"/>
                    <a:pt x="273" y="115"/>
                    <a:pt x="273" y="115"/>
                  </a:cubicBezTo>
                  <a:cubicBezTo>
                    <a:pt x="265" y="111"/>
                    <a:pt x="255" y="111"/>
                    <a:pt x="254" y="118"/>
                  </a:cubicBezTo>
                  <a:cubicBezTo>
                    <a:pt x="253" y="122"/>
                    <a:pt x="264" y="129"/>
                    <a:pt x="273" y="132"/>
                  </a:cubicBezTo>
                  <a:cubicBezTo>
                    <a:pt x="226" y="118"/>
                    <a:pt x="186" y="141"/>
                    <a:pt x="186" y="141"/>
                  </a:cubicBezTo>
                  <a:cubicBezTo>
                    <a:pt x="186" y="141"/>
                    <a:pt x="144" y="148"/>
                    <a:pt x="103" y="151"/>
                  </a:cubicBezTo>
                  <a:cubicBezTo>
                    <a:pt x="81" y="153"/>
                    <a:pt x="33" y="143"/>
                    <a:pt x="6" y="137"/>
                  </a:cubicBezTo>
                  <a:cubicBezTo>
                    <a:pt x="20" y="129"/>
                    <a:pt x="77" y="99"/>
                    <a:pt x="157" y="79"/>
                  </a:cubicBezTo>
                  <a:cubicBezTo>
                    <a:pt x="215" y="84"/>
                    <a:pt x="264" y="112"/>
                    <a:pt x="264" y="112"/>
                  </a:cubicBezTo>
                  <a:cubicBezTo>
                    <a:pt x="264" y="112"/>
                    <a:pt x="223" y="85"/>
                    <a:pt x="171" y="76"/>
                  </a:cubicBezTo>
                  <a:cubicBezTo>
                    <a:pt x="183" y="73"/>
                    <a:pt x="196" y="71"/>
                    <a:pt x="209" y="69"/>
                  </a:cubicBezTo>
                  <a:cubicBezTo>
                    <a:pt x="230" y="70"/>
                    <a:pt x="249" y="74"/>
                    <a:pt x="266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8" name="Freeform 814"/>
            <p:cNvSpPr>
              <a:spLocks/>
            </p:cNvSpPr>
            <p:nvPr/>
          </p:nvSpPr>
          <p:spPr bwMode="auto">
            <a:xfrm>
              <a:off x="4486" y="1460"/>
              <a:ext cx="47" cy="38"/>
            </a:xfrm>
            <a:custGeom>
              <a:avLst/>
              <a:gdLst/>
              <a:ahLst/>
              <a:cxnLst>
                <a:cxn ang="0">
                  <a:pos x="35" y="6"/>
                </a:cxn>
                <a:cxn ang="0">
                  <a:pos x="1" y="29"/>
                </a:cxn>
                <a:cxn ang="0">
                  <a:pos x="29" y="49"/>
                </a:cxn>
                <a:cxn ang="0">
                  <a:pos x="58" y="51"/>
                </a:cxn>
                <a:cxn ang="0">
                  <a:pos x="67" y="38"/>
                </a:cxn>
                <a:cxn ang="0">
                  <a:pos x="35" y="6"/>
                </a:cxn>
              </a:cxnLst>
              <a:rect l="0" t="0" r="r" b="b"/>
              <a:pathLst>
                <a:path w="67" h="55">
                  <a:moveTo>
                    <a:pt x="35" y="6"/>
                  </a:moveTo>
                  <a:cubicBezTo>
                    <a:pt x="8" y="0"/>
                    <a:pt x="2" y="20"/>
                    <a:pt x="1" y="29"/>
                  </a:cubicBezTo>
                  <a:cubicBezTo>
                    <a:pt x="0" y="39"/>
                    <a:pt x="17" y="55"/>
                    <a:pt x="29" y="49"/>
                  </a:cubicBezTo>
                  <a:cubicBezTo>
                    <a:pt x="42" y="42"/>
                    <a:pt x="58" y="51"/>
                    <a:pt x="58" y="51"/>
                  </a:cubicBezTo>
                  <a:cubicBezTo>
                    <a:pt x="60" y="45"/>
                    <a:pt x="63" y="41"/>
                    <a:pt x="67" y="38"/>
                  </a:cubicBezTo>
                  <a:cubicBezTo>
                    <a:pt x="57" y="26"/>
                    <a:pt x="47" y="15"/>
                    <a:pt x="35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59" name="Freeform 815"/>
            <p:cNvSpPr>
              <a:spLocks/>
            </p:cNvSpPr>
            <p:nvPr/>
          </p:nvSpPr>
          <p:spPr bwMode="auto">
            <a:xfrm>
              <a:off x="4505" y="1446"/>
              <a:ext cx="57" cy="46"/>
            </a:xfrm>
            <a:custGeom>
              <a:avLst/>
              <a:gdLst/>
              <a:ahLst/>
              <a:cxnLst>
                <a:cxn ang="0">
                  <a:pos x="27" y="33"/>
                </a:cxn>
                <a:cxn ang="0">
                  <a:pos x="14" y="28"/>
                </a:cxn>
                <a:cxn ang="0">
                  <a:pos x="41" y="58"/>
                </a:cxn>
                <a:cxn ang="0">
                  <a:pos x="80" y="66"/>
                </a:cxn>
                <a:cxn ang="0">
                  <a:pos x="81" y="28"/>
                </a:cxn>
                <a:cxn ang="0">
                  <a:pos x="50" y="3"/>
                </a:cxn>
                <a:cxn ang="0">
                  <a:pos x="27" y="33"/>
                </a:cxn>
              </a:cxnLst>
              <a:rect l="0" t="0" r="r" b="b"/>
              <a:pathLst>
                <a:path w="81" h="66">
                  <a:moveTo>
                    <a:pt x="27" y="33"/>
                  </a:moveTo>
                  <a:cubicBezTo>
                    <a:pt x="22" y="31"/>
                    <a:pt x="18" y="29"/>
                    <a:pt x="14" y="28"/>
                  </a:cubicBezTo>
                  <a:cubicBezTo>
                    <a:pt x="23" y="36"/>
                    <a:pt x="33" y="46"/>
                    <a:pt x="41" y="58"/>
                  </a:cubicBezTo>
                  <a:cubicBezTo>
                    <a:pt x="56" y="48"/>
                    <a:pt x="80" y="66"/>
                    <a:pt x="80" y="66"/>
                  </a:cubicBezTo>
                  <a:cubicBezTo>
                    <a:pt x="63" y="39"/>
                    <a:pt x="81" y="28"/>
                    <a:pt x="81" y="28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0" y="0"/>
                    <a:pt x="27" y="33"/>
                    <a:pt x="27" y="3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0" name="Freeform 816"/>
            <p:cNvSpPr>
              <a:spLocks noEditPoints="1"/>
            </p:cNvSpPr>
            <p:nvPr/>
          </p:nvSpPr>
          <p:spPr bwMode="auto">
            <a:xfrm>
              <a:off x="4426" y="1388"/>
              <a:ext cx="159" cy="157"/>
            </a:xfrm>
            <a:custGeom>
              <a:avLst/>
              <a:gdLst/>
              <a:ahLst/>
              <a:cxnLst>
                <a:cxn ang="0">
                  <a:pos x="17" y="175"/>
                </a:cxn>
                <a:cxn ang="0">
                  <a:pos x="32" y="219"/>
                </a:cxn>
                <a:cxn ang="0">
                  <a:pos x="36" y="226"/>
                </a:cxn>
                <a:cxn ang="0">
                  <a:pos x="36" y="199"/>
                </a:cxn>
                <a:cxn ang="0">
                  <a:pos x="45" y="180"/>
                </a:cxn>
                <a:cxn ang="0">
                  <a:pos x="61" y="221"/>
                </a:cxn>
                <a:cxn ang="0">
                  <a:pos x="49" y="156"/>
                </a:cxn>
                <a:cxn ang="0">
                  <a:pos x="54" y="121"/>
                </a:cxn>
                <a:cxn ang="0">
                  <a:pos x="56" y="133"/>
                </a:cxn>
                <a:cxn ang="0">
                  <a:pos x="67" y="165"/>
                </a:cxn>
                <a:cxn ang="0">
                  <a:pos x="84" y="225"/>
                </a:cxn>
                <a:cxn ang="0">
                  <a:pos x="72" y="173"/>
                </a:cxn>
                <a:cxn ang="0">
                  <a:pos x="95" y="191"/>
                </a:cxn>
                <a:cxn ang="0">
                  <a:pos x="118" y="209"/>
                </a:cxn>
                <a:cxn ang="0">
                  <a:pos x="175" y="203"/>
                </a:cxn>
                <a:cxn ang="0">
                  <a:pos x="211" y="168"/>
                </a:cxn>
                <a:cxn ang="0">
                  <a:pos x="228" y="134"/>
                </a:cxn>
                <a:cxn ang="0">
                  <a:pos x="166" y="73"/>
                </a:cxn>
                <a:cxn ang="0">
                  <a:pos x="86" y="36"/>
                </a:cxn>
                <a:cxn ang="0">
                  <a:pos x="93" y="62"/>
                </a:cxn>
                <a:cxn ang="0">
                  <a:pos x="78" y="57"/>
                </a:cxn>
                <a:cxn ang="0">
                  <a:pos x="39" y="31"/>
                </a:cxn>
                <a:cxn ang="0">
                  <a:pos x="16" y="0"/>
                </a:cxn>
                <a:cxn ang="0">
                  <a:pos x="4" y="29"/>
                </a:cxn>
                <a:cxn ang="0">
                  <a:pos x="13" y="102"/>
                </a:cxn>
                <a:cxn ang="0">
                  <a:pos x="17" y="175"/>
                </a:cxn>
                <a:cxn ang="0">
                  <a:pos x="60" y="122"/>
                </a:cxn>
                <a:cxn ang="0">
                  <a:pos x="50" y="65"/>
                </a:cxn>
                <a:cxn ang="0">
                  <a:pos x="82" y="87"/>
                </a:cxn>
                <a:cxn ang="0">
                  <a:pos x="60" y="122"/>
                </a:cxn>
                <a:cxn ang="0">
                  <a:pos x="144" y="154"/>
                </a:cxn>
                <a:cxn ang="0">
                  <a:pos x="115" y="152"/>
                </a:cxn>
                <a:cxn ang="0">
                  <a:pos x="87" y="132"/>
                </a:cxn>
                <a:cxn ang="0">
                  <a:pos x="121" y="109"/>
                </a:cxn>
                <a:cxn ang="0">
                  <a:pos x="153" y="141"/>
                </a:cxn>
                <a:cxn ang="0">
                  <a:pos x="144" y="154"/>
                </a:cxn>
                <a:cxn ang="0">
                  <a:pos x="163" y="86"/>
                </a:cxn>
                <a:cxn ang="0">
                  <a:pos x="194" y="111"/>
                </a:cxn>
                <a:cxn ang="0">
                  <a:pos x="193" y="149"/>
                </a:cxn>
                <a:cxn ang="0">
                  <a:pos x="154" y="141"/>
                </a:cxn>
                <a:cxn ang="0">
                  <a:pos x="127" y="111"/>
                </a:cxn>
                <a:cxn ang="0">
                  <a:pos x="140" y="116"/>
                </a:cxn>
                <a:cxn ang="0">
                  <a:pos x="163" y="86"/>
                </a:cxn>
                <a:cxn ang="0">
                  <a:pos x="76" y="61"/>
                </a:cxn>
                <a:cxn ang="0">
                  <a:pos x="92" y="65"/>
                </a:cxn>
                <a:cxn ang="0">
                  <a:pos x="85" y="82"/>
                </a:cxn>
                <a:cxn ang="0">
                  <a:pos x="44" y="45"/>
                </a:cxn>
                <a:cxn ang="0">
                  <a:pos x="76" y="61"/>
                </a:cxn>
              </a:cxnLst>
              <a:rect l="0" t="0" r="r" b="b"/>
              <a:pathLst>
                <a:path w="228" h="226">
                  <a:moveTo>
                    <a:pt x="17" y="175"/>
                  </a:moveTo>
                  <a:cubicBezTo>
                    <a:pt x="20" y="196"/>
                    <a:pt x="20" y="205"/>
                    <a:pt x="32" y="219"/>
                  </a:cubicBezTo>
                  <a:cubicBezTo>
                    <a:pt x="34" y="221"/>
                    <a:pt x="35" y="223"/>
                    <a:pt x="36" y="226"/>
                  </a:cubicBezTo>
                  <a:cubicBezTo>
                    <a:pt x="35" y="217"/>
                    <a:pt x="35" y="206"/>
                    <a:pt x="36" y="199"/>
                  </a:cubicBezTo>
                  <a:cubicBezTo>
                    <a:pt x="38" y="191"/>
                    <a:pt x="41" y="186"/>
                    <a:pt x="45" y="180"/>
                  </a:cubicBezTo>
                  <a:cubicBezTo>
                    <a:pt x="47" y="197"/>
                    <a:pt x="52" y="216"/>
                    <a:pt x="61" y="221"/>
                  </a:cubicBezTo>
                  <a:cubicBezTo>
                    <a:pt x="50" y="213"/>
                    <a:pt x="47" y="165"/>
                    <a:pt x="49" y="156"/>
                  </a:cubicBezTo>
                  <a:cubicBezTo>
                    <a:pt x="50" y="147"/>
                    <a:pt x="53" y="136"/>
                    <a:pt x="54" y="121"/>
                  </a:cubicBezTo>
                  <a:cubicBezTo>
                    <a:pt x="55" y="125"/>
                    <a:pt x="55" y="129"/>
                    <a:pt x="56" y="133"/>
                  </a:cubicBezTo>
                  <a:cubicBezTo>
                    <a:pt x="55" y="143"/>
                    <a:pt x="60" y="155"/>
                    <a:pt x="67" y="165"/>
                  </a:cubicBezTo>
                  <a:cubicBezTo>
                    <a:pt x="75" y="189"/>
                    <a:pt x="84" y="225"/>
                    <a:pt x="84" y="225"/>
                  </a:cubicBezTo>
                  <a:cubicBezTo>
                    <a:pt x="84" y="225"/>
                    <a:pt x="78" y="196"/>
                    <a:pt x="72" y="173"/>
                  </a:cubicBezTo>
                  <a:cubicBezTo>
                    <a:pt x="80" y="181"/>
                    <a:pt x="88" y="188"/>
                    <a:pt x="95" y="191"/>
                  </a:cubicBezTo>
                  <a:cubicBezTo>
                    <a:pt x="111" y="196"/>
                    <a:pt x="118" y="209"/>
                    <a:pt x="118" y="209"/>
                  </a:cubicBezTo>
                  <a:cubicBezTo>
                    <a:pt x="130" y="167"/>
                    <a:pt x="175" y="203"/>
                    <a:pt x="175" y="203"/>
                  </a:cubicBezTo>
                  <a:cubicBezTo>
                    <a:pt x="166" y="134"/>
                    <a:pt x="211" y="168"/>
                    <a:pt x="211" y="168"/>
                  </a:cubicBezTo>
                  <a:cubicBezTo>
                    <a:pt x="199" y="139"/>
                    <a:pt x="228" y="134"/>
                    <a:pt x="228" y="134"/>
                  </a:cubicBezTo>
                  <a:cubicBezTo>
                    <a:pt x="166" y="73"/>
                    <a:pt x="166" y="73"/>
                    <a:pt x="166" y="73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93" y="44"/>
                    <a:pt x="95" y="53"/>
                    <a:pt x="93" y="62"/>
                  </a:cubicBezTo>
                  <a:cubicBezTo>
                    <a:pt x="87" y="60"/>
                    <a:pt x="82" y="58"/>
                    <a:pt x="78" y="57"/>
                  </a:cubicBezTo>
                  <a:cubicBezTo>
                    <a:pt x="66" y="54"/>
                    <a:pt x="46" y="43"/>
                    <a:pt x="39" y="31"/>
                  </a:cubicBezTo>
                  <a:cubicBezTo>
                    <a:pt x="32" y="16"/>
                    <a:pt x="23" y="5"/>
                    <a:pt x="16" y="0"/>
                  </a:cubicBezTo>
                  <a:cubicBezTo>
                    <a:pt x="4" y="6"/>
                    <a:pt x="0" y="16"/>
                    <a:pt x="4" y="29"/>
                  </a:cubicBezTo>
                  <a:cubicBezTo>
                    <a:pt x="12" y="55"/>
                    <a:pt x="19" y="73"/>
                    <a:pt x="13" y="102"/>
                  </a:cubicBezTo>
                  <a:cubicBezTo>
                    <a:pt x="6" y="131"/>
                    <a:pt x="13" y="154"/>
                    <a:pt x="17" y="175"/>
                  </a:cubicBezTo>
                  <a:close/>
                  <a:moveTo>
                    <a:pt x="60" y="122"/>
                  </a:moveTo>
                  <a:cubicBezTo>
                    <a:pt x="55" y="97"/>
                    <a:pt x="51" y="71"/>
                    <a:pt x="50" y="65"/>
                  </a:cubicBezTo>
                  <a:cubicBezTo>
                    <a:pt x="59" y="73"/>
                    <a:pt x="70" y="80"/>
                    <a:pt x="82" y="87"/>
                  </a:cubicBezTo>
                  <a:cubicBezTo>
                    <a:pt x="75" y="99"/>
                    <a:pt x="65" y="111"/>
                    <a:pt x="60" y="122"/>
                  </a:cubicBezTo>
                  <a:close/>
                  <a:moveTo>
                    <a:pt x="144" y="154"/>
                  </a:moveTo>
                  <a:cubicBezTo>
                    <a:pt x="144" y="154"/>
                    <a:pt x="128" y="145"/>
                    <a:pt x="115" y="152"/>
                  </a:cubicBezTo>
                  <a:cubicBezTo>
                    <a:pt x="103" y="158"/>
                    <a:pt x="86" y="142"/>
                    <a:pt x="87" y="132"/>
                  </a:cubicBezTo>
                  <a:cubicBezTo>
                    <a:pt x="88" y="123"/>
                    <a:pt x="94" y="103"/>
                    <a:pt x="121" y="109"/>
                  </a:cubicBezTo>
                  <a:cubicBezTo>
                    <a:pt x="133" y="118"/>
                    <a:pt x="143" y="129"/>
                    <a:pt x="153" y="141"/>
                  </a:cubicBezTo>
                  <a:cubicBezTo>
                    <a:pt x="149" y="144"/>
                    <a:pt x="146" y="148"/>
                    <a:pt x="144" y="154"/>
                  </a:cubicBezTo>
                  <a:close/>
                  <a:moveTo>
                    <a:pt x="163" y="86"/>
                  </a:moveTo>
                  <a:cubicBezTo>
                    <a:pt x="194" y="111"/>
                    <a:pt x="194" y="111"/>
                    <a:pt x="194" y="111"/>
                  </a:cubicBezTo>
                  <a:cubicBezTo>
                    <a:pt x="194" y="111"/>
                    <a:pt x="176" y="122"/>
                    <a:pt x="193" y="149"/>
                  </a:cubicBezTo>
                  <a:cubicBezTo>
                    <a:pt x="193" y="149"/>
                    <a:pt x="169" y="131"/>
                    <a:pt x="154" y="141"/>
                  </a:cubicBezTo>
                  <a:cubicBezTo>
                    <a:pt x="146" y="129"/>
                    <a:pt x="136" y="119"/>
                    <a:pt x="127" y="111"/>
                  </a:cubicBezTo>
                  <a:cubicBezTo>
                    <a:pt x="131" y="112"/>
                    <a:pt x="135" y="114"/>
                    <a:pt x="140" y="116"/>
                  </a:cubicBezTo>
                  <a:cubicBezTo>
                    <a:pt x="140" y="116"/>
                    <a:pt x="113" y="83"/>
                    <a:pt x="163" y="86"/>
                  </a:cubicBezTo>
                  <a:close/>
                  <a:moveTo>
                    <a:pt x="76" y="61"/>
                  </a:moveTo>
                  <a:cubicBezTo>
                    <a:pt x="80" y="61"/>
                    <a:pt x="86" y="63"/>
                    <a:pt x="92" y="65"/>
                  </a:cubicBezTo>
                  <a:cubicBezTo>
                    <a:pt x="91" y="71"/>
                    <a:pt x="88" y="76"/>
                    <a:pt x="85" y="82"/>
                  </a:cubicBezTo>
                  <a:cubicBezTo>
                    <a:pt x="52" y="62"/>
                    <a:pt x="45" y="46"/>
                    <a:pt x="44" y="45"/>
                  </a:cubicBezTo>
                  <a:cubicBezTo>
                    <a:pt x="54" y="53"/>
                    <a:pt x="67" y="59"/>
                    <a:pt x="76" y="6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1" name="Freeform 817"/>
            <p:cNvSpPr>
              <a:spLocks/>
            </p:cNvSpPr>
            <p:nvPr/>
          </p:nvSpPr>
          <p:spPr bwMode="auto">
            <a:xfrm>
              <a:off x="4608" y="1518"/>
              <a:ext cx="24" cy="27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7" y="31"/>
                </a:cxn>
                <a:cxn ang="0">
                  <a:pos x="7" y="31"/>
                </a:cxn>
                <a:cxn ang="0">
                  <a:pos x="8" y="30"/>
                </a:cxn>
                <a:cxn ang="0">
                  <a:pos x="8" y="29"/>
                </a:cxn>
                <a:cxn ang="0">
                  <a:pos x="9" y="29"/>
                </a:cxn>
                <a:cxn ang="0">
                  <a:pos x="9" y="28"/>
                </a:cxn>
                <a:cxn ang="0">
                  <a:pos x="10" y="28"/>
                </a:cxn>
                <a:cxn ang="0">
                  <a:pos x="28" y="7"/>
                </a:cxn>
                <a:cxn ang="0">
                  <a:pos x="28" y="6"/>
                </a:cxn>
                <a:cxn ang="0">
                  <a:pos x="29" y="6"/>
                </a:cxn>
                <a:cxn ang="0">
                  <a:pos x="30" y="5"/>
                </a:cxn>
                <a:cxn ang="0">
                  <a:pos x="30" y="4"/>
                </a:cxn>
                <a:cxn ang="0">
                  <a:pos x="31" y="4"/>
                </a:cxn>
                <a:cxn ang="0">
                  <a:pos x="31" y="3"/>
                </a:cxn>
                <a:cxn ang="0">
                  <a:pos x="33" y="1"/>
                </a:cxn>
                <a:cxn ang="0">
                  <a:pos x="33" y="1"/>
                </a:cxn>
                <a:cxn ang="0">
                  <a:pos x="34" y="0"/>
                </a:cxn>
                <a:cxn ang="0">
                  <a:pos x="0" y="39"/>
                </a:cxn>
              </a:cxnLst>
              <a:rect l="0" t="0" r="r" b="b"/>
              <a:pathLst>
                <a:path w="34" h="39">
                  <a:moveTo>
                    <a:pt x="0" y="39"/>
                  </a:moveTo>
                  <a:cubicBezTo>
                    <a:pt x="2" y="36"/>
                    <a:pt x="4" y="34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8" y="30"/>
                    <a:pt x="8" y="30"/>
                  </a:cubicBezTo>
                  <a:cubicBezTo>
                    <a:pt x="8" y="30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1"/>
                    <a:pt x="22" y="14"/>
                    <a:pt x="28" y="7"/>
                  </a:cubicBezTo>
                  <a:cubicBezTo>
                    <a:pt x="28" y="7"/>
                    <a:pt x="28" y="6"/>
                    <a:pt x="28" y="6"/>
                  </a:cubicBezTo>
                  <a:cubicBezTo>
                    <a:pt x="28" y="6"/>
                    <a:pt x="29" y="6"/>
                    <a:pt x="29" y="6"/>
                  </a:cubicBezTo>
                  <a:cubicBezTo>
                    <a:pt x="29" y="5"/>
                    <a:pt x="29" y="5"/>
                    <a:pt x="30" y="5"/>
                  </a:cubicBezTo>
                  <a:cubicBezTo>
                    <a:pt x="30" y="5"/>
                    <a:pt x="30" y="5"/>
                    <a:pt x="30" y="4"/>
                  </a:cubicBezTo>
                  <a:cubicBezTo>
                    <a:pt x="30" y="4"/>
                    <a:pt x="30" y="4"/>
                    <a:pt x="31" y="4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2"/>
                    <a:pt x="32" y="2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3" y="0"/>
                    <a:pt x="34" y="0"/>
                  </a:cubicBezTo>
                  <a:cubicBezTo>
                    <a:pt x="15" y="4"/>
                    <a:pt x="1" y="20"/>
                    <a:pt x="0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2" name="Freeform 818"/>
            <p:cNvSpPr>
              <a:spLocks/>
            </p:cNvSpPr>
            <p:nvPr/>
          </p:nvSpPr>
          <p:spPr bwMode="auto">
            <a:xfrm>
              <a:off x="4581" y="1553"/>
              <a:ext cx="21" cy="27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11" y="28"/>
                </a:cxn>
                <a:cxn ang="0">
                  <a:pos x="11" y="28"/>
                </a:cxn>
                <a:cxn ang="0">
                  <a:pos x="12" y="27"/>
                </a:cxn>
                <a:cxn ang="0">
                  <a:pos x="12" y="27"/>
                </a:cxn>
                <a:cxn ang="0">
                  <a:pos x="13" y="26"/>
                </a:cxn>
                <a:cxn ang="0">
                  <a:pos x="13" y="26"/>
                </a:cxn>
                <a:cxn ang="0">
                  <a:pos x="14" y="25"/>
                </a:cxn>
                <a:cxn ang="0">
                  <a:pos x="14" y="25"/>
                </a:cxn>
                <a:cxn ang="0">
                  <a:pos x="15" y="24"/>
                </a:cxn>
                <a:cxn ang="0">
                  <a:pos x="16" y="22"/>
                </a:cxn>
                <a:cxn ang="0">
                  <a:pos x="16" y="22"/>
                </a:cxn>
                <a:cxn ang="0">
                  <a:pos x="17" y="21"/>
                </a:cxn>
                <a:cxn ang="0">
                  <a:pos x="17" y="21"/>
                </a:cxn>
                <a:cxn ang="0">
                  <a:pos x="18" y="20"/>
                </a:cxn>
                <a:cxn ang="0">
                  <a:pos x="18" y="19"/>
                </a:cxn>
                <a:cxn ang="0">
                  <a:pos x="19" y="18"/>
                </a:cxn>
                <a:cxn ang="0">
                  <a:pos x="20" y="17"/>
                </a:cxn>
                <a:cxn ang="0">
                  <a:pos x="20" y="17"/>
                </a:cxn>
                <a:cxn ang="0">
                  <a:pos x="20" y="16"/>
                </a:cxn>
                <a:cxn ang="0">
                  <a:pos x="21" y="15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0" y="39"/>
                </a:cxn>
              </a:cxnLst>
              <a:rect l="0" t="0" r="r" b="b"/>
              <a:pathLst>
                <a:path w="29" h="39">
                  <a:moveTo>
                    <a:pt x="0" y="39"/>
                  </a:moveTo>
                  <a:cubicBezTo>
                    <a:pt x="3" y="36"/>
                    <a:pt x="7" y="33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2" y="28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3" y="27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5" y="24"/>
                    <a:pt x="15" y="24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8" y="20"/>
                    <a:pt x="18" y="19"/>
                    <a:pt x="18" y="19"/>
                  </a:cubicBezTo>
                  <a:cubicBezTo>
                    <a:pt x="18" y="19"/>
                    <a:pt x="19" y="18"/>
                    <a:pt x="19" y="18"/>
                  </a:cubicBezTo>
                  <a:cubicBezTo>
                    <a:pt x="19" y="18"/>
                    <a:pt x="19" y="17"/>
                    <a:pt x="20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1" y="16"/>
                    <a:pt x="21" y="15"/>
                    <a:pt x="21" y="15"/>
                  </a:cubicBezTo>
                  <a:cubicBezTo>
                    <a:pt x="24" y="10"/>
                    <a:pt x="27" y="4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6"/>
                    <a:pt x="1" y="21"/>
                    <a:pt x="0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3" name="Freeform 819"/>
            <p:cNvSpPr>
              <a:spLocks/>
            </p:cNvSpPr>
            <p:nvPr/>
          </p:nvSpPr>
          <p:spPr bwMode="auto">
            <a:xfrm>
              <a:off x="4445" y="1609"/>
              <a:ext cx="30" cy="10"/>
            </a:xfrm>
            <a:custGeom>
              <a:avLst/>
              <a:gdLst/>
              <a:ahLst/>
              <a:cxnLst>
                <a:cxn ang="0">
                  <a:pos x="43" y="12"/>
                </a:cxn>
                <a:cxn ang="0">
                  <a:pos x="12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4" y="5"/>
                </a:cxn>
                <a:cxn ang="0">
                  <a:pos x="5" y="5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7" y="7"/>
                </a:cxn>
                <a:cxn ang="0">
                  <a:pos x="8" y="7"/>
                </a:cxn>
                <a:cxn ang="0">
                  <a:pos x="10" y="8"/>
                </a:cxn>
                <a:cxn ang="0">
                  <a:pos x="10" y="8"/>
                </a:cxn>
                <a:cxn ang="0">
                  <a:pos x="11" y="9"/>
                </a:cxn>
                <a:cxn ang="0">
                  <a:pos x="12" y="9"/>
                </a:cxn>
                <a:cxn ang="0">
                  <a:pos x="13" y="9"/>
                </a:cxn>
                <a:cxn ang="0">
                  <a:pos x="13" y="10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43" y="12"/>
                </a:cxn>
              </a:cxnLst>
              <a:rect l="0" t="0" r="r" b="b"/>
              <a:pathLst>
                <a:path w="43" h="14">
                  <a:moveTo>
                    <a:pt x="43" y="12"/>
                  </a:moveTo>
                  <a:cubicBezTo>
                    <a:pt x="35" y="4"/>
                    <a:pt x="24" y="0"/>
                    <a:pt x="12" y="0"/>
                  </a:cubicBezTo>
                  <a:cubicBezTo>
                    <a:pt x="7" y="0"/>
                    <a:pt x="3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5" y="5"/>
                    <a:pt x="5" y="5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9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24" y="14"/>
                    <a:pt x="33" y="14"/>
                    <a:pt x="43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4" name="Freeform 820"/>
            <p:cNvSpPr>
              <a:spLocks/>
            </p:cNvSpPr>
            <p:nvPr/>
          </p:nvSpPr>
          <p:spPr bwMode="auto">
            <a:xfrm>
              <a:off x="4534" y="1587"/>
              <a:ext cx="35" cy="1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0" y="26"/>
                </a:cxn>
                <a:cxn ang="0">
                  <a:pos x="19" y="14"/>
                </a:cxn>
                <a:cxn ang="0">
                  <a:pos x="19" y="14"/>
                </a:cxn>
                <a:cxn ang="0">
                  <a:pos x="20" y="13"/>
                </a:cxn>
                <a:cxn ang="0">
                  <a:pos x="21" y="13"/>
                </a:cxn>
                <a:cxn ang="0">
                  <a:pos x="22" y="12"/>
                </a:cxn>
                <a:cxn ang="0">
                  <a:pos x="23" y="12"/>
                </a:cxn>
                <a:cxn ang="0">
                  <a:pos x="25" y="11"/>
                </a:cxn>
                <a:cxn ang="0">
                  <a:pos x="25" y="11"/>
                </a:cxn>
                <a:cxn ang="0">
                  <a:pos x="26" y="10"/>
                </a:cxn>
                <a:cxn ang="0">
                  <a:pos x="27" y="10"/>
                </a:cxn>
                <a:cxn ang="0">
                  <a:pos x="28" y="9"/>
                </a:cxn>
                <a:cxn ang="0">
                  <a:pos x="29" y="9"/>
                </a:cxn>
                <a:cxn ang="0">
                  <a:pos x="30" y="9"/>
                </a:cxn>
                <a:cxn ang="0">
                  <a:pos x="33" y="7"/>
                </a:cxn>
                <a:cxn ang="0">
                  <a:pos x="34" y="7"/>
                </a:cxn>
                <a:cxn ang="0">
                  <a:pos x="51" y="1"/>
                </a:cxn>
                <a:cxn ang="0">
                  <a:pos x="41" y="0"/>
                </a:cxn>
              </a:cxnLst>
              <a:rect l="0" t="0" r="r" b="b"/>
              <a:pathLst>
                <a:path w="51" h="26">
                  <a:moveTo>
                    <a:pt x="41" y="0"/>
                  </a:moveTo>
                  <a:cubicBezTo>
                    <a:pt x="23" y="0"/>
                    <a:pt x="8" y="11"/>
                    <a:pt x="0" y="26"/>
                  </a:cubicBezTo>
                  <a:cubicBezTo>
                    <a:pt x="6" y="23"/>
                    <a:pt x="12" y="18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1" y="13"/>
                    <a:pt x="21" y="13"/>
                  </a:cubicBezTo>
                  <a:cubicBezTo>
                    <a:pt x="21" y="12"/>
                    <a:pt x="21" y="12"/>
                    <a:pt x="22" y="12"/>
                  </a:cubicBezTo>
                  <a:cubicBezTo>
                    <a:pt x="22" y="12"/>
                    <a:pt x="23" y="12"/>
                    <a:pt x="23" y="12"/>
                  </a:cubicBezTo>
                  <a:cubicBezTo>
                    <a:pt x="24" y="11"/>
                    <a:pt x="24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8" y="9"/>
                    <a:pt x="28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31" y="8"/>
                    <a:pt x="32" y="8"/>
                    <a:pt x="33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40" y="5"/>
                    <a:pt x="47" y="3"/>
                    <a:pt x="51" y="1"/>
                  </a:cubicBezTo>
                  <a:cubicBezTo>
                    <a:pt x="48" y="0"/>
                    <a:pt x="45" y="0"/>
                    <a:pt x="4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5" name="Freeform 821"/>
            <p:cNvSpPr>
              <a:spLocks/>
            </p:cNvSpPr>
            <p:nvPr/>
          </p:nvSpPr>
          <p:spPr bwMode="auto">
            <a:xfrm>
              <a:off x="4491" y="1604"/>
              <a:ext cx="34" cy="9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43" y="5"/>
                </a:cxn>
                <a:cxn ang="0">
                  <a:pos x="50" y="4"/>
                </a:cxn>
                <a:cxn ang="0">
                  <a:pos x="31" y="0"/>
                </a:cxn>
              </a:cxnLst>
              <a:rect l="0" t="0" r="r" b="b"/>
              <a:pathLst>
                <a:path w="50" h="13">
                  <a:moveTo>
                    <a:pt x="31" y="0"/>
                  </a:moveTo>
                  <a:cubicBezTo>
                    <a:pt x="19" y="0"/>
                    <a:pt x="8" y="5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10"/>
                    <a:pt x="30" y="8"/>
                    <a:pt x="43" y="5"/>
                  </a:cubicBezTo>
                  <a:cubicBezTo>
                    <a:pt x="45" y="5"/>
                    <a:pt x="48" y="5"/>
                    <a:pt x="50" y="4"/>
                  </a:cubicBezTo>
                  <a:cubicBezTo>
                    <a:pt x="44" y="2"/>
                    <a:pt x="38" y="0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6" name="Freeform 822"/>
            <p:cNvSpPr>
              <a:spLocks/>
            </p:cNvSpPr>
            <p:nvPr/>
          </p:nvSpPr>
          <p:spPr bwMode="auto">
            <a:xfrm>
              <a:off x="4548" y="1575"/>
              <a:ext cx="21" cy="10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0" y="8"/>
                </a:cxn>
                <a:cxn ang="0">
                  <a:pos x="15" y="10"/>
                </a:cxn>
                <a:cxn ang="0">
                  <a:pos x="30" y="12"/>
                </a:cxn>
                <a:cxn ang="0">
                  <a:pos x="16" y="2"/>
                </a:cxn>
              </a:cxnLst>
              <a:rect l="0" t="0" r="r" b="b"/>
              <a:pathLst>
                <a:path w="30" h="14">
                  <a:moveTo>
                    <a:pt x="16" y="2"/>
                  </a:moveTo>
                  <a:cubicBezTo>
                    <a:pt x="8" y="0"/>
                    <a:pt x="1" y="6"/>
                    <a:pt x="0" y="8"/>
                  </a:cubicBezTo>
                  <a:cubicBezTo>
                    <a:pt x="0" y="10"/>
                    <a:pt x="7" y="9"/>
                    <a:pt x="15" y="10"/>
                  </a:cubicBezTo>
                  <a:cubicBezTo>
                    <a:pt x="23" y="11"/>
                    <a:pt x="30" y="14"/>
                    <a:pt x="30" y="12"/>
                  </a:cubicBezTo>
                  <a:cubicBezTo>
                    <a:pt x="30" y="10"/>
                    <a:pt x="24" y="3"/>
                    <a:pt x="16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7" name="Freeform 823"/>
            <p:cNvSpPr>
              <a:spLocks/>
            </p:cNvSpPr>
            <p:nvPr/>
          </p:nvSpPr>
          <p:spPr bwMode="auto">
            <a:xfrm>
              <a:off x="4530" y="1581"/>
              <a:ext cx="16" cy="17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2" y="23"/>
                </a:cxn>
                <a:cxn ang="0">
                  <a:pos x="11" y="12"/>
                </a:cxn>
                <a:cxn ang="0">
                  <a:pos x="21" y="1"/>
                </a:cxn>
                <a:cxn ang="0">
                  <a:pos x="5" y="6"/>
                </a:cxn>
              </a:cxnLst>
              <a:rect l="0" t="0" r="r" b="b"/>
              <a:pathLst>
                <a:path w="23" h="24">
                  <a:moveTo>
                    <a:pt x="5" y="6"/>
                  </a:moveTo>
                  <a:cubicBezTo>
                    <a:pt x="0" y="12"/>
                    <a:pt x="0" y="21"/>
                    <a:pt x="2" y="23"/>
                  </a:cubicBezTo>
                  <a:cubicBezTo>
                    <a:pt x="4" y="24"/>
                    <a:pt x="6" y="18"/>
                    <a:pt x="11" y="12"/>
                  </a:cubicBezTo>
                  <a:cubicBezTo>
                    <a:pt x="17" y="6"/>
                    <a:pt x="23" y="3"/>
                    <a:pt x="21" y="1"/>
                  </a:cubicBezTo>
                  <a:cubicBezTo>
                    <a:pt x="20" y="0"/>
                    <a:pt x="10" y="0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8" name="Freeform 824"/>
            <p:cNvSpPr>
              <a:spLocks/>
            </p:cNvSpPr>
            <p:nvPr/>
          </p:nvSpPr>
          <p:spPr bwMode="auto">
            <a:xfrm>
              <a:off x="4581" y="1545"/>
              <a:ext cx="21" cy="14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1" y="17"/>
                </a:cxn>
                <a:cxn ang="0">
                  <a:pos x="14" y="11"/>
                </a:cxn>
                <a:cxn ang="0">
                  <a:pos x="28" y="5"/>
                </a:cxn>
                <a:cxn ang="0">
                  <a:pos x="11" y="3"/>
                </a:cxn>
              </a:cxnLst>
              <a:rect l="0" t="0" r="r" b="b"/>
              <a:pathLst>
                <a:path w="29" h="19">
                  <a:moveTo>
                    <a:pt x="11" y="3"/>
                  </a:moveTo>
                  <a:cubicBezTo>
                    <a:pt x="3" y="6"/>
                    <a:pt x="0" y="15"/>
                    <a:pt x="1" y="17"/>
                  </a:cubicBezTo>
                  <a:cubicBezTo>
                    <a:pt x="2" y="19"/>
                    <a:pt x="7" y="14"/>
                    <a:pt x="14" y="11"/>
                  </a:cubicBezTo>
                  <a:cubicBezTo>
                    <a:pt x="22" y="7"/>
                    <a:pt x="29" y="7"/>
                    <a:pt x="28" y="5"/>
                  </a:cubicBezTo>
                  <a:cubicBezTo>
                    <a:pt x="27" y="3"/>
                    <a:pt x="18" y="0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9" name="Freeform 825"/>
            <p:cNvSpPr>
              <a:spLocks/>
            </p:cNvSpPr>
            <p:nvPr/>
          </p:nvSpPr>
          <p:spPr bwMode="auto">
            <a:xfrm>
              <a:off x="4571" y="1560"/>
              <a:ext cx="10" cy="2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" y="13"/>
                </a:cxn>
                <a:cxn ang="0">
                  <a:pos x="7" y="29"/>
                </a:cxn>
                <a:cxn ang="0">
                  <a:pos x="10" y="14"/>
                </a:cxn>
                <a:cxn ang="0">
                  <a:pos x="12" y="0"/>
                </a:cxn>
              </a:cxnLst>
              <a:rect l="0" t="0" r="r" b="b"/>
              <a:pathLst>
                <a:path w="15" h="29">
                  <a:moveTo>
                    <a:pt x="12" y="0"/>
                  </a:moveTo>
                  <a:cubicBezTo>
                    <a:pt x="10" y="0"/>
                    <a:pt x="3" y="5"/>
                    <a:pt x="1" y="13"/>
                  </a:cubicBezTo>
                  <a:cubicBezTo>
                    <a:pt x="0" y="21"/>
                    <a:pt x="5" y="28"/>
                    <a:pt x="7" y="29"/>
                  </a:cubicBezTo>
                  <a:cubicBezTo>
                    <a:pt x="10" y="29"/>
                    <a:pt x="8" y="22"/>
                    <a:pt x="10" y="14"/>
                  </a:cubicBezTo>
                  <a:cubicBezTo>
                    <a:pt x="11" y="6"/>
                    <a:pt x="15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0" name="Freeform 826"/>
            <p:cNvSpPr>
              <a:spLocks/>
            </p:cNvSpPr>
            <p:nvPr/>
          </p:nvSpPr>
          <p:spPr bwMode="auto">
            <a:xfrm>
              <a:off x="4609" y="1510"/>
              <a:ext cx="20" cy="13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0" y="17"/>
                </a:cxn>
                <a:cxn ang="0">
                  <a:pos x="14" y="11"/>
                </a:cxn>
                <a:cxn ang="0">
                  <a:pos x="28" y="5"/>
                </a:cxn>
                <a:cxn ang="0">
                  <a:pos x="11" y="3"/>
                </a:cxn>
              </a:cxnLst>
              <a:rect l="0" t="0" r="r" b="b"/>
              <a:pathLst>
                <a:path w="29" h="19">
                  <a:moveTo>
                    <a:pt x="11" y="3"/>
                  </a:moveTo>
                  <a:cubicBezTo>
                    <a:pt x="3" y="7"/>
                    <a:pt x="0" y="15"/>
                    <a:pt x="0" y="17"/>
                  </a:cubicBezTo>
                  <a:cubicBezTo>
                    <a:pt x="1" y="19"/>
                    <a:pt x="6" y="14"/>
                    <a:pt x="14" y="11"/>
                  </a:cubicBezTo>
                  <a:cubicBezTo>
                    <a:pt x="21" y="8"/>
                    <a:pt x="29" y="8"/>
                    <a:pt x="28" y="5"/>
                  </a:cubicBezTo>
                  <a:cubicBezTo>
                    <a:pt x="27" y="3"/>
                    <a:pt x="18" y="0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1" name="Freeform 827"/>
            <p:cNvSpPr>
              <a:spLocks/>
            </p:cNvSpPr>
            <p:nvPr/>
          </p:nvSpPr>
          <p:spPr bwMode="auto">
            <a:xfrm>
              <a:off x="4599" y="1525"/>
              <a:ext cx="10" cy="2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" y="13"/>
                </a:cxn>
                <a:cxn ang="0">
                  <a:pos x="7" y="29"/>
                </a:cxn>
                <a:cxn ang="0">
                  <a:pos x="9" y="15"/>
                </a:cxn>
                <a:cxn ang="0">
                  <a:pos x="12" y="0"/>
                </a:cxn>
              </a:cxnLst>
              <a:rect l="0" t="0" r="r" b="b"/>
              <a:pathLst>
                <a:path w="15" h="29">
                  <a:moveTo>
                    <a:pt x="12" y="0"/>
                  </a:moveTo>
                  <a:cubicBezTo>
                    <a:pt x="10" y="0"/>
                    <a:pt x="2" y="5"/>
                    <a:pt x="1" y="13"/>
                  </a:cubicBezTo>
                  <a:cubicBezTo>
                    <a:pt x="0" y="21"/>
                    <a:pt x="5" y="29"/>
                    <a:pt x="7" y="29"/>
                  </a:cubicBezTo>
                  <a:cubicBezTo>
                    <a:pt x="9" y="29"/>
                    <a:pt x="8" y="23"/>
                    <a:pt x="9" y="15"/>
                  </a:cubicBezTo>
                  <a:cubicBezTo>
                    <a:pt x="11" y="7"/>
                    <a:pt x="15" y="1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2" name="Freeform 828"/>
            <p:cNvSpPr>
              <a:spLocks/>
            </p:cNvSpPr>
            <p:nvPr/>
          </p:nvSpPr>
          <p:spPr bwMode="auto">
            <a:xfrm>
              <a:off x="4507" y="1592"/>
              <a:ext cx="20" cy="1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0" y="6"/>
                </a:cxn>
                <a:cxn ang="0">
                  <a:pos x="14" y="10"/>
                </a:cxn>
                <a:cxn ang="0">
                  <a:pos x="28" y="15"/>
                </a:cxn>
                <a:cxn ang="0">
                  <a:pos x="17" y="2"/>
                </a:cxn>
              </a:cxnLst>
              <a:rect l="0" t="0" r="r" b="b"/>
              <a:pathLst>
                <a:path w="29" h="17">
                  <a:moveTo>
                    <a:pt x="17" y="2"/>
                  </a:moveTo>
                  <a:cubicBezTo>
                    <a:pt x="10" y="0"/>
                    <a:pt x="1" y="3"/>
                    <a:pt x="0" y="6"/>
                  </a:cubicBezTo>
                  <a:cubicBezTo>
                    <a:pt x="0" y="8"/>
                    <a:pt x="7" y="7"/>
                    <a:pt x="14" y="10"/>
                  </a:cubicBezTo>
                  <a:cubicBezTo>
                    <a:pt x="22" y="13"/>
                    <a:pt x="28" y="17"/>
                    <a:pt x="28" y="15"/>
                  </a:cubicBezTo>
                  <a:cubicBezTo>
                    <a:pt x="29" y="13"/>
                    <a:pt x="25" y="5"/>
                    <a:pt x="1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3" name="Freeform 829"/>
            <p:cNvSpPr>
              <a:spLocks/>
            </p:cNvSpPr>
            <p:nvPr/>
          </p:nvSpPr>
          <p:spPr bwMode="auto">
            <a:xfrm>
              <a:off x="4486" y="1594"/>
              <a:ext cx="18" cy="16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1" y="20"/>
                </a:cxn>
                <a:cxn ang="0">
                  <a:pos x="13" y="11"/>
                </a:cxn>
                <a:cxn ang="0">
                  <a:pos x="25" y="3"/>
                </a:cxn>
                <a:cxn ang="0">
                  <a:pos x="8" y="5"/>
                </a:cxn>
              </a:cxnLst>
              <a:rect l="0" t="0" r="r" b="b"/>
              <a:pathLst>
                <a:path w="26" h="22">
                  <a:moveTo>
                    <a:pt x="8" y="5"/>
                  </a:moveTo>
                  <a:cubicBezTo>
                    <a:pt x="1" y="9"/>
                    <a:pt x="0" y="18"/>
                    <a:pt x="1" y="20"/>
                  </a:cubicBezTo>
                  <a:cubicBezTo>
                    <a:pt x="3" y="22"/>
                    <a:pt x="6" y="16"/>
                    <a:pt x="13" y="11"/>
                  </a:cubicBezTo>
                  <a:cubicBezTo>
                    <a:pt x="19" y="6"/>
                    <a:pt x="26" y="4"/>
                    <a:pt x="25" y="3"/>
                  </a:cubicBezTo>
                  <a:cubicBezTo>
                    <a:pt x="24" y="1"/>
                    <a:pt x="14" y="0"/>
                    <a:pt x="8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4" name="Freeform 830"/>
            <p:cNvSpPr>
              <a:spLocks/>
            </p:cNvSpPr>
            <p:nvPr/>
          </p:nvSpPr>
          <p:spPr bwMode="auto">
            <a:xfrm>
              <a:off x="4462" y="1600"/>
              <a:ext cx="15" cy="13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1" y="1"/>
                </a:cxn>
                <a:cxn ang="0">
                  <a:pos x="11" y="9"/>
                </a:cxn>
                <a:cxn ang="0">
                  <a:pos x="20" y="18"/>
                </a:cxn>
                <a:cxn ang="0">
                  <a:pos x="15" y="4"/>
                </a:cxn>
              </a:cxnLst>
              <a:rect l="0" t="0" r="r" b="b"/>
              <a:pathLst>
                <a:path w="21" h="19">
                  <a:moveTo>
                    <a:pt x="15" y="4"/>
                  </a:moveTo>
                  <a:cubicBezTo>
                    <a:pt x="10" y="0"/>
                    <a:pt x="3" y="0"/>
                    <a:pt x="1" y="1"/>
                  </a:cubicBezTo>
                  <a:cubicBezTo>
                    <a:pt x="0" y="3"/>
                    <a:pt x="6" y="5"/>
                    <a:pt x="11" y="9"/>
                  </a:cubicBezTo>
                  <a:cubicBezTo>
                    <a:pt x="16" y="14"/>
                    <a:pt x="18" y="19"/>
                    <a:pt x="20" y="18"/>
                  </a:cubicBezTo>
                  <a:cubicBezTo>
                    <a:pt x="21" y="17"/>
                    <a:pt x="20" y="9"/>
                    <a:pt x="15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5" name="Freeform 831"/>
            <p:cNvSpPr>
              <a:spLocks/>
            </p:cNvSpPr>
            <p:nvPr/>
          </p:nvSpPr>
          <p:spPr bwMode="auto">
            <a:xfrm>
              <a:off x="4442" y="1596"/>
              <a:ext cx="18" cy="9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0" y="11"/>
                </a:cxn>
                <a:cxn ang="0">
                  <a:pos x="12" y="8"/>
                </a:cxn>
                <a:cxn ang="0">
                  <a:pos x="25" y="5"/>
                </a:cxn>
                <a:cxn ang="0">
                  <a:pos x="11" y="1"/>
                </a:cxn>
              </a:cxnLst>
              <a:rect l="0" t="0" r="r" b="b"/>
              <a:pathLst>
                <a:path w="25" h="13">
                  <a:moveTo>
                    <a:pt x="11" y="1"/>
                  </a:moveTo>
                  <a:cubicBezTo>
                    <a:pt x="4" y="3"/>
                    <a:pt x="0" y="9"/>
                    <a:pt x="0" y="11"/>
                  </a:cubicBezTo>
                  <a:cubicBezTo>
                    <a:pt x="1" y="13"/>
                    <a:pt x="6" y="9"/>
                    <a:pt x="12" y="8"/>
                  </a:cubicBezTo>
                  <a:cubicBezTo>
                    <a:pt x="19" y="6"/>
                    <a:pt x="25" y="7"/>
                    <a:pt x="25" y="5"/>
                  </a:cubicBezTo>
                  <a:cubicBezTo>
                    <a:pt x="24" y="3"/>
                    <a:pt x="18" y="0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6" name="Oval 832"/>
            <p:cNvSpPr>
              <a:spLocks noChangeArrowheads="1"/>
            </p:cNvSpPr>
            <p:nvPr/>
          </p:nvSpPr>
          <p:spPr bwMode="auto">
            <a:xfrm>
              <a:off x="4556" y="1508"/>
              <a:ext cx="10" cy="1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7" name="Freeform 833"/>
            <p:cNvSpPr>
              <a:spLocks/>
            </p:cNvSpPr>
            <p:nvPr/>
          </p:nvSpPr>
          <p:spPr bwMode="auto">
            <a:xfrm>
              <a:off x="4523" y="1531"/>
              <a:ext cx="10" cy="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7" y="13"/>
                </a:cxn>
                <a:cxn ang="0">
                  <a:pos x="14" y="6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14" h="13">
                  <a:moveTo>
                    <a:pt x="0" y="7"/>
                  </a:moveTo>
                  <a:cubicBezTo>
                    <a:pt x="0" y="10"/>
                    <a:pt x="4" y="13"/>
                    <a:pt x="7" y="13"/>
                  </a:cubicBezTo>
                  <a:cubicBezTo>
                    <a:pt x="11" y="13"/>
                    <a:pt x="14" y="10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8" name="Freeform 834"/>
            <p:cNvSpPr>
              <a:spLocks/>
            </p:cNvSpPr>
            <p:nvPr/>
          </p:nvSpPr>
          <p:spPr bwMode="auto">
            <a:xfrm>
              <a:off x="4486" y="1552"/>
              <a:ext cx="9" cy="1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7" y="14"/>
                </a:cxn>
                <a:cxn ang="0">
                  <a:pos x="13" y="7"/>
                </a:cxn>
                <a:cxn ang="0">
                  <a:pos x="6" y="0"/>
                </a:cxn>
                <a:cxn ang="0">
                  <a:pos x="0" y="7"/>
                </a:cxn>
              </a:cxnLst>
              <a:rect l="0" t="0" r="r" b="b"/>
              <a:pathLst>
                <a:path w="13" h="14">
                  <a:moveTo>
                    <a:pt x="0" y="7"/>
                  </a:moveTo>
                  <a:cubicBezTo>
                    <a:pt x="0" y="11"/>
                    <a:pt x="3" y="14"/>
                    <a:pt x="7" y="14"/>
                  </a:cubicBezTo>
                  <a:cubicBezTo>
                    <a:pt x="10" y="14"/>
                    <a:pt x="13" y="11"/>
                    <a:pt x="13" y="7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79" name="Oval 835"/>
            <p:cNvSpPr>
              <a:spLocks noChangeArrowheads="1"/>
            </p:cNvSpPr>
            <p:nvPr/>
          </p:nvSpPr>
          <p:spPr bwMode="auto">
            <a:xfrm>
              <a:off x="4438" y="1565"/>
              <a:ext cx="9" cy="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0" name="Freeform 836"/>
            <p:cNvSpPr>
              <a:spLocks/>
            </p:cNvSpPr>
            <p:nvPr/>
          </p:nvSpPr>
          <p:spPr bwMode="auto">
            <a:xfrm>
              <a:off x="4726" y="1317"/>
              <a:ext cx="31" cy="28"/>
            </a:xfrm>
            <a:custGeom>
              <a:avLst/>
              <a:gdLst/>
              <a:ahLst/>
              <a:cxnLst>
                <a:cxn ang="0">
                  <a:pos x="43" y="21"/>
                </a:cxn>
                <a:cxn ang="0">
                  <a:pos x="3" y="4"/>
                </a:cxn>
                <a:cxn ang="0">
                  <a:pos x="37" y="36"/>
                </a:cxn>
                <a:cxn ang="0">
                  <a:pos x="34" y="24"/>
                </a:cxn>
                <a:cxn ang="0">
                  <a:pos x="43" y="21"/>
                </a:cxn>
              </a:cxnLst>
              <a:rect l="0" t="0" r="r" b="b"/>
              <a:pathLst>
                <a:path w="44" h="40">
                  <a:moveTo>
                    <a:pt x="43" y="21"/>
                  </a:moveTo>
                  <a:cubicBezTo>
                    <a:pt x="41" y="13"/>
                    <a:pt x="7" y="0"/>
                    <a:pt x="3" y="4"/>
                  </a:cubicBezTo>
                  <a:cubicBezTo>
                    <a:pt x="0" y="9"/>
                    <a:pt x="26" y="40"/>
                    <a:pt x="37" y="36"/>
                  </a:cubicBezTo>
                  <a:cubicBezTo>
                    <a:pt x="44" y="34"/>
                    <a:pt x="34" y="24"/>
                    <a:pt x="34" y="24"/>
                  </a:cubicBezTo>
                  <a:cubicBezTo>
                    <a:pt x="34" y="24"/>
                    <a:pt x="44" y="26"/>
                    <a:pt x="43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1" name="Freeform 837"/>
            <p:cNvSpPr>
              <a:spLocks/>
            </p:cNvSpPr>
            <p:nvPr/>
          </p:nvSpPr>
          <p:spPr bwMode="auto">
            <a:xfrm>
              <a:off x="4732" y="1308"/>
              <a:ext cx="22" cy="16"/>
            </a:xfrm>
            <a:custGeom>
              <a:avLst/>
              <a:gdLst/>
              <a:ahLst/>
              <a:cxnLst>
                <a:cxn ang="0">
                  <a:pos x="29" y="11"/>
                </a:cxn>
                <a:cxn ang="0">
                  <a:pos x="0" y="5"/>
                </a:cxn>
                <a:cxn ang="0">
                  <a:pos x="29" y="11"/>
                </a:cxn>
              </a:cxnLst>
              <a:rect l="0" t="0" r="r" b="b"/>
              <a:pathLst>
                <a:path w="32" h="22">
                  <a:moveTo>
                    <a:pt x="29" y="11"/>
                  </a:moveTo>
                  <a:cubicBezTo>
                    <a:pt x="27" y="0"/>
                    <a:pt x="6" y="0"/>
                    <a:pt x="0" y="5"/>
                  </a:cubicBezTo>
                  <a:cubicBezTo>
                    <a:pt x="0" y="5"/>
                    <a:pt x="32" y="22"/>
                    <a:pt x="29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2" name="Freeform 838"/>
            <p:cNvSpPr>
              <a:spLocks/>
            </p:cNvSpPr>
            <p:nvPr/>
          </p:nvSpPr>
          <p:spPr bwMode="auto">
            <a:xfrm>
              <a:off x="4610" y="1306"/>
              <a:ext cx="68" cy="101"/>
            </a:xfrm>
            <a:custGeom>
              <a:avLst/>
              <a:gdLst/>
              <a:ahLst/>
              <a:cxnLst>
                <a:cxn ang="0">
                  <a:pos x="12" y="9"/>
                </a:cxn>
                <a:cxn ang="0">
                  <a:pos x="1" y="26"/>
                </a:cxn>
                <a:cxn ang="0">
                  <a:pos x="25" y="46"/>
                </a:cxn>
                <a:cxn ang="0">
                  <a:pos x="17" y="58"/>
                </a:cxn>
                <a:cxn ang="0">
                  <a:pos x="44" y="79"/>
                </a:cxn>
                <a:cxn ang="0">
                  <a:pos x="17" y="102"/>
                </a:cxn>
                <a:cxn ang="0">
                  <a:pos x="55" y="144"/>
                </a:cxn>
                <a:cxn ang="0">
                  <a:pos x="88" y="118"/>
                </a:cxn>
                <a:cxn ang="0">
                  <a:pos x="78" y="80"/>
                </a:cxn>
                <a:cxn ang="0">
                  <a:pos x="93" y="77"/>
                </a:cxn>
                <a:cxn ang="0">
                  <a:pos x="89" y="60"/>
                </a:cxn>
                <a:cxn ang="0">
                  <a:pos x="54" y="32"/>
                </a:cxn>
                <a:cxn ang="0">
                  <a:pos x="52" y="16"/>
                </a:cxn>
                <a:cxn ang="0">
                  <a:pos x="11" y="6"/>
                </a:cxn>
                <a:cxn ang="0">
                  <a:pos x="41" y="19"/>
                </a:cxn>
                <a:cxn ang="0">
                  <a:pos x="12" y="9"/>
                </a:cxn>
              </a:cxnLst>
              <a:rect l="0" t="0" r="r" b="b"/>
              <a:pathLst>
                <a:path w="97" h="144">
                  <a:moveTo>
                    <a:pt x="12" y="9"/>
                  </a:moveTo>
                  <a:cubicBezTo>
                    <a:pt x="16" y="18"/>
                    <a:pt x="0" y="20"/>
                    <a:pt x="1" y="26"/>
                  </a:cubicBezTo>
                  <a:cubicBezTo>
                    <a:pt x="1" y="32"/>
                    <a:pt x="25" y="46"/>
                    <a:pt x="25" y="46"/>
                  </a:cubicBezTo>
                  <a:cubicBezTo>
                    <a:pt x="9" y="44"/>
                    <a:pt x="8" y="53"/>
                    <a:pt x="17" y="58"/>
                  </a:cubicBezTo>
                  <a:cubicBezTo>
                    <a:pt x="27" y="63"/>
                    <a:pt x="44" y="79"/>
                    <a:pt x="44" y="79"/>
                  </a:cubicBezTo>
                  <a:cubicBezTo>
                    <a:pt x="22" y="70"/>
                    <a:pt x="9" y="84"/>
                    <a:pt x="17" y="102"/>
                  </a:cubicBezTo>
                  <a:cubicBezTo>
                    <a:pt x="28" y="131"/>
                    <a:pt x="55" y="144"/>
                    <a:pt x="55" y="144"/>
                  </a:cubicBezTo>
                  <a:cubicBezTo>
                    <a:pt x="46" y="119"/>
                    <a:pt x="79" y="129"/>
                    <a:pt x="88" y="118"/>
                  </a:cubicBezTo>
                  <a:cubicBezTo>
                    <a:pt x="97" y="106"/>
                    <a:pt x="77" y="87"/>
                    <a:pt x="78" y="80"/>
                  </a:cubicBezTo>
                  <a:cubicBezTo>
                    <a:pt x="78" y="73"/>
                    <a:pt x="93" y="77"/>
                    <a:pt x="93" y="77"/>
                  </a:cubicBezTo>
                  <a:cubicBezTo>
                    <a:pt x="74" y="60"/>
                    <a:pt x="89" y="60"/>
                    <a:pt x="89" y="60"/>
                  </a:cubicBezTo>
                  <a:cubicBezTo>
                    <a:pt x="89" y="60"/>
                    <a:pt x="70" y="41"/>
                    <a:pt x="54" y="32"/>
                  </a:cubicBezTo>
                  <a:cubicBezTo>
                    <a:pt x="37" y="24"/>
                    <a:pt x="52" y="16"/>
                    <a:pt x="52" y="16"/>
                  </a:cubicBezTo>
                  <a:cubicBezTo>
                    <a:pt x="34" y="1"/>
                    <a:pt x="11" y="0"/>
                    <a:pt x="11" y="6"/>
                  </a:cubicBezTo>
                  <a:cubicBezTo>
                    <a:pt x="29" y="13"/>
                    <a:pt x="41" y="19"/>
                    <a:pt x="41" y="19"/>
                  </a:cubicBezTo>
                  <a:cubicBezTo>
                    <a:pt x="41" y="19"/>
                    <a:pt x="29" y="14"/>
                    <a:pt x="12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3" name="Freeform 839"/>
            <p:cNvSpPr>
              <a:spLocks/>
            </p:cNvSpPr>
            <p:nvPr/>
          </p:nvSpPr>
          <p:spPr bwMode="auto">
            <a:xfrm>
              <a:off x="4734" y="1344"/>
              <a:ext cx="12" cy="1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" y="16"/>
                </a:cxn>
                <a:cxn ang="0">
                  <a:pos x="17" y="8"/>
                </a:cxn>
                <a:cxn ang="0">
                  <a:pos x="8" y="0"/>
                </a:cxn>
                <a:cxn ang="0">
                  <a:pos x="0" y="8"/>
                </a:cxn>
              </a:cxnLst>
              <a:rect l="0" t="0" r="r" b="b"/>
              <a:pathLst>
                <a:path w="17" h="16">
                  <a:moveTo>
                    <a:pt x="0" y="8"/>
                  </a:moveTo>
                  <a:cubicBezTo>
                    <a:pt x="0" y="13"/>
                    <a:pt x="4" y="16"/>
                    <a:pt x="8" y="16"/>
                  </a:cubicBezTo>
                  <a:cubicBezTo>
                    <a:pt x="13" y="16"/>
                    <a:pt x="17" y="13"/>
                    <a:pt x="17" y="8"/>
                  </a:cubicBezTo>
                  <a:cubicBezTo>
                    <a:pt x="17" y="3"/>
                    <a:pt x="13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4" name="Freeform 840"/>
            <p:cNvSpPr>
              <a:spLocks/>
            </p:cNvSpPr>
            <p:nvPr/>
          </p:nvSpPr>
          <p:spPr bwMode="auto">
            <a:xfrm>
              <a:off x="4705" y="1356"/>
              <a:ext cx="18" cy="17"/>
            </a:xfrm>
            <a:custGeom>
              <a:avLst/>
              <a:gdLst/>
              <a:ahLst/>
              <a:cxnLst>
                <a:cxn ang="0">
                  <a:pos x="26" y="12"/>
                </a:cxn>
                <a:cxn ang="0">
                  <a:pos x="13" y="0"/>
                </a:cxn>
                <a:cxn ang="0">
                  <a:pos x="0" y="13"/>
                </a:cxn>
                <a:cxn ang="0">
                  <a:pos x="13" y="25"/>
                </a:cxn>
                <a:cxn ang="0">
                  <a:pos x="26" y="12"/>
                </a:cxn>
              </a:cxnLst>
              <a:rect l="0" t="0" r="r" b="b"/>
              <a:pathLst>
                <a:path w="26" h="25">
                  <a:moveTo>
                    <a:pt x="26" y="12"/>
                  </a:moveTo>
                  <a:cubicBezTo>
                    <a:pt x="25" y="6"/>
                    <a:pt x="20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1" y="19"/>
                    <a:pt x="6" y="25"/>
                    <a:pt x="13" y="25"/>
                  </a:cubicBezTo>
                  <a:cubicBezTo>
                    <a:pt x="20" y="25"/>
                    <a:pt x="26" y="19"/>
                    <a:pt x="26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5" name="Oval 841"/>
            <p:cNvSpPr>
              <a:spLocks noChangeArrowheads="1"/>
            </p:cNvSpPr>
            <p:nvPr/>
          </p:nvSpPr>
          <p:spPr bwMode="auto">
            <a:xfrm>
              <a:off x="4618" y="1423"/>
              <a:ext cx="14" cy="1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6" name="Oval 842"/>
            <p:cNvSpPr>
              <a:spLocks noChangeArrowheads="1"/>
            </p:cNvSpPr>
            <p:nvPr/>
          </p:nvSpPr>
          <p:spPr bwMode="auto">
            <a:xfrm>
              <a:off x="4590" y="1448"/>
              <a:ext cx="19" cy="1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7" name="Freeform 843"/>
            <p:cNvSpPr>
              <a:spLocks/>
            </p:cNvSpPr>
            <p:nvPr/>
          </p:nvSpPr>
          <p:spPr bwMode="auto">
            <a:xfrm>
              <a:off x="4712" y="1409"/>
              <a:ext cx="22" cy="12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17"/>
                </a:cxn>
                <a:cxn ang="0">
                  <a:pos x="2" y="17"/>
                </a:cxn>
                <a:cxn ang="0">
                  <a:pos x="4" y="16"/>
                </a:cxn>
                <a:cxn ang="0">
                  <a:pos x="5" y="16"/>
                </a:cxn>
                <a:cxn ang="0">
                  <a:pos x="5" y="15"/>
                </a:cxn>
                <a:cxn ang="0">
                  <a:pos x="7" y="15"/>
                </a:cxn>
                <a:cxn ang="0">
                  <a:pos x="7" y="14"/>
                </a:cxn>
                <a:cxn ang="0">
                  <a:pos x="31" y="0"/>
                </a:cxn>
                <a:cxn ang="0">
                  <a:pos x="28" y="0"/>
                </a:cxn>
              </a:cxnLst>
              <a:rect l="0" t="0" r="r" b="b"/>
              <a:pathLst>
                <a:path w="31" h="18">
                  <a:moveTo>
                    <a:pt x="28" y="0"/>
                  </a:moveTo>
                  <a:cubicBezTo>
                    <a:pt x="15" y="0"/>
                    <a:pt x="4" y="7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1" y="17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4" y="16"/>
                    <a:pt x="4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5" y="10"/>
                    <a:pt x="23" y="5"/>
                    <a:pt x="31" y="0"/>
                  </a:cubicBezTo>
                  <a:cubicBezTo>
                    <a:pt x="30" y="0"/>
                    <a:pt x="29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8" name="Freeform 844"/>
            <p:cNvSpPr>
              <a:spLocks/>
            </p:cNvSpPr>
            <p:nvPr/>
          </p:nvSpPr>
          <p:spPr bwMode="auto">
            <a:xfrm>
              <a:off x="4686" y="1426"/>
              <a:ext cx="19" cy="20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0" y="28"/>
                </a:cxn>
                <a:cxn ang="0">
                  <a:pos x="25" y="2"/>
                </a:cxn>
                <a:cxn ang="0">
                  <a:pos x="25" y="2"/>
                </a:cxn>
                <a:cxn ang="0">
                  <a:pos x="26" y="1"/>
                </a:cxn>
                <a:cxn ang="0">
                  <a:pos x="26" y="1"/>
                </a:cxn>
                <a:cxn ang="0">
                  <a:pos x="28" y="0"/>
                </a:cxn>
                <a:cxn ang="0">
                  <a:pos x="28" y="0"/>
                </a:cxn>
                <a:cxn ang="0">
                  <a:pos x="0" y="28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8" y="18"/>
                    <a:pt x="17" y="9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13" y="1"/>
                    <a:pt x="1" y="13"/>
                    <a:pt x="0" y="2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89" name="Freeform 845"/>
            <p:cNvSpPr>
              <a:spLocks/>
            </p:cNvSpPr>
            <p:nvPr/>
          </p:nvSpPr>
          <p:spPr bwMode="auto">
            <a:xfrm>
              <a:off x="4589" y="1494"/>
              <a:ext cx="24" cy="8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2"/>
                </a:cxn>
                <a:cxn ang="0">
                  <a:pos x="28" y="10"/>
                </a:cxn>
                <a:cxn ang="0">
                  <a:pos x="35" y="11"/>
                </a:cxn>
                <a:cxn ang="0">
                  <a:pos x="11" y="0"/>
                </a:cxn>
              </a:cxnLst>
              <a:rect l="0" t="0" r="r" b="b"/>
              <a:pathLst>
                <a:path w="35" h="1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9" y="6"/>
                    <a:pt x="18" y="9"/>
                    <a:pt x="28" y="10"/>
                  </a:cubicBezTo>
                  <a:cubicBezTo>
                    <a:pt x="30" y="10"/>
                    <a:pt x="32" y="11"/>
                    <a:pt x="35" y="11"/>
                  </a:cubicBezTo>
                  <a:cubicBezTo>
                    <a:pt x="29" y="4"/>
                    <a:pt x="21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0" name="Freeform 846"/>
            <p:cNvSpPr>
              <a:spLocks/>
            </p:cNvSpPr>
            <p:nvPr/>
          </p:nvSpPr>
          <p:spPr bwMode="auto">
            <a:xfrm>
              <a:off x="4782" y="1334"/>
              <a:ext cx="18" cy="34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22" y="19"/>
                </a:cxn>
                <a:cxn ang="0">
                  <a:pos x="22" y="18"/>
                </a:cxn>
                <a:cxn ang="0">
                  <a:pos x="22" y="18"/>
                </a:cxn>
                <a:cxn ang="0">
                  <a:pos x="23" y="16"/>
                </a:cxn>
                <a:cxn ang="0">
                  <a:pos x="24" y="15"/>
                </a:cxn>
                <a:cxn ang="0">
                  <a:pos x="24" y="14"/>
                </a:cxn>
                <a:cxn ang="0">
                  <a:pos x="24" y="13"/>
                </a:cxn>
                <a:cxn ang="0">
                  <a:pos x="25" y="12"/>
                </a:cxn>
                <a:cxn ang="0">
                  <a:pos x="25" y="11"/>
                </a:cxn>
                <a:cxn ang="0">
                  <a:pos x="25" y="10"/>
                </a:cxn>
                <a:cxn ang="0">
                  <a:pos x="26" y="9"/>
                </a:cxn>
                <a:cxn ang="0">
                  <a:pos x="26" y="9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7" y="5"/>
                </a:cxn>
                <a:cxn ang="0">
                  <a:pos x="27" y="0"/>
                </a:cxn>
                <a:cxn ang="0">
                  <a:pos x="17" y="23"/>
                </a:cxn>
                <a:cxn ang="0">
                  <a:pos x="17" y="26"/>
                </a:cxn>
                <a:cxn ang="0">
                  <a:pos x="0" y="49"/>
                </a:cxn>
                <a:cxn ang="0">
                  <a:pos x="19" y="23"/>
                </a:cxn>
                <a:cxn ang="0">
                  <a:pos x="19" y="23"/>
                </a:cxn>
                <a:cxn ang="0">
                  <a:pos x="21" y="19"/>
                </a:cxn>
              </a:cxnLst>
              <a:rect l="0" t="0" r="r" b="b"/>
              <a:pathLst>
                <a:path w="27" h="49">
                  <a:moveTo>
                    <a:pt x="21" y="19"/>
                  </a:move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4" y="15"/>
                    <a:pt x="24" y="15"/>
                  </a:cubicBezTo>
                  <a:cubicBezTo>
                    <a:pt x="24" y="15"/>
                    <a:pt x="24" y="14"/>
                    <a:pt x="24" y="14"/>
                  </a:cubicBezTo>
                  <a:cubicBezTo>
                    <a:pt x="24" y="14"/>
                    <a:pt x="24" y="13"/>
                    <a:pt x="24" y="13"/>
                  </a:cubicBezTo>
                  <a:cubicBezTo>
                    <a:pt x="25" y="13"/>
                    <a:pt x="25" y="12"/>
                    <a:pt x="25" y="12"/>
                  </a:cubicBezTo>
                  <a:cubicBezTo>
                    <a:pt x="25" y="12"/>
                    <a:pt x="25" y="11"/>
                    <a:pt x="25" y="11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6" y="10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6"/>
                    <a:pt x="27" y="6"/>
                    <a:pt x="27" y="5"/>
                  </a:cubicBezTo>
                  <a:cubicBezTo>
                    <a:pt x="27" y="3"/>
                    <a:pt x="27" y="2"/>
                    <a:pt x="27" y="0"/>
                  </a:cubicBezTo>
                  <a:cubicBezTo>
                    <a:pt x="21" y="5"/>
                    <a:pt x="17" y="14"/>
                    <a:pt x="17" y="23"/>
                  </a:cubicBezTo>
                  <a:cubicBezTo>
                    <a:pt x="17" y="24"/>
                    <a:pt x="17" y="25"/>
                    <a:pt x="17" y="26"/>
                  </a:cubicBezTo>
                  <a:cubicBezTo>
                    <a:pt x="8" y="30"/>
                    <a:pt x="1" y="39"/>
                    <a:pt x="0" y="49"/>
                  </a:cubicBezTo>
                  <a:cubicBezTo>
                    <a:pt x="8" y="40"/>
                    <a:pt x="14" y="31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2"/>
                    <a:pt x="21" y="21"/>
                    <a:pt x="21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1" name="Freeform 847"/>
            <p:cNvSpPr>
              <a:spLocks/>
            </p:cNvSpPr>
            <p:nvPr/>
          </p:nvSpPr>
          <p:spPr bwMode="auto">
            <a:xfrm>
              <a:off x="4657" y="1455"/>
              <a:ext cx="21" cy="23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0" y="33"/>
                </a:cxn>
                <a:cxn ang="0">
                  <a:pos x="12" y="22"/>
                </a:cxn>
                <a:cxn ang="0">
                  <a:pos x="12" y="21"/>
                </a:cxn>
                <a:cxn ang="0">
                  <a:pos x="15" y="18"/>
                </a:cxn>
                <a:cxn ang="0">
                  <a:pos x="16" y="17"/>
                </a:cxn>
                <a:cxn ang="0">
                  <a:pos x="19" y="14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31"/>
                </a:cxn>
              </a:cxnLst>
              <a:rect l="0" t="0" r="r" b="b"/>
              <a:pathLst>
                <a:path w="30" h="33">
                  <a:moveTo>
                    <a:pt x="0" y="31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4" y="30"/>
                    <a:pt x="8" y="26"/>
                    <a:pt x="12" y="22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0"/>
                    <a:pt x="14" y="19"/>
                    <a:pt x="15" y="18"/>
                  </a:cubicBezTo>
                  <a:cubicBezTo>
                    <a:pt x="15" y="17"/>
                    <a:pt x="16" y="17"/>
                    <a:pt x="16" y="17"/>
                  </a:cubicBezTo>
                  <a:cubicBezTo>
                    <a:pt x="17" y="16"/>
                    <a:pt x="18" y="15"/>
                    <a:pt x="19" y="14"/>
                  </a:cubicBezTo>
                  <a:cubicBezTo>
                    <a:pt x="22" y="9"/>
                    <a:pt x="26" y="5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3" y="1"/>
                    <a:pt x="0" y="15"/>
                    <a:pt x="0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2" name="Freeform 848"/>
            <p:cNvSpPr>
              <a:spLocks/>
            </p:cNvSpPr>
            <p:nvPr/>
          </p:nvSpPr>
          <p:spPr bwMode="auto">
            <a:xfrm>
              <a:off x="4740" y="1390"/>
              <a:ext cx="18" cy="14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26" y="0"/>
                </a:cxn>
                <a:cxn ang="0">
                  <a:pos x="0" y="20"/>
                </a:cxn>
              </a:cxnLst>
              <a:rect l="0" t="0" r="r" b="b"/>
              <a:pathLst>
                <a:path w="26" h="20">
                  <a:moveTo>
                    <a:pt x="0" y="20"/>
                  </a:moveTo>
                  <a:cubicBezTo>
                    <a:pt x="9" y="14"/>
                    <a:pt x="17" y="8"/>
                    <a:pt x="26" y="0"/>
                  </a:cubicBezTo>
                  <a:cubicBezTo>
                    <a:pt x="14" y="2"/>
                    <a:pt x="4" y="10"/>
                    <a:pt x="0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3" name="Freeform 849"/>
            <p:cNvSpPr>
              <a:spLocks/>
            </p:cNvSpPr>
            <p:nvPr/>
          </p:nvSpPr>
          <p:spPr bwMode="auto">
            <a:xfrm>
              <a:off x="4627" y="1488"/>
              <a:ext cx="20" cy="11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0" y="16"/>
                </a:cxn>
              </a:cxnLst>
              <a:rect l="0" t="0" r="r" b="b"/>
              <a:pathLst>
                <a:path w="29" h="16">
                  <a:moveTo>
                    <a:pt x="0" y="16"/>
                  </a:moveTo>
                  <a:cubicBezTo>
                    <a:pt x="10" y="13"/>
                    <a:pt x="20" y="7"/>
                    <a:pt x="29" y="0"/>
                  </a:cubicBezTo>
                  <a:cubicBezTo>
                    <a:pt x="28" y="0"/>
                    <a:pt x="28" y="0"/>
                    <a:pt x="27" y="0"/>
                  </a:cubicBezTo>
                  <a:cubicBezTo>
                    <a:pt x="15" y="0"/>
                    <a:pt x="5" y="7"/>
                    <a:pt x="0" y="1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4" name="Freeform 850"/>
            <p:cNvSpPr>
              <a:spLocks/>
            </p:cNvSpPr>
            <p:nvPr/>
          </p:nvSpPr>
          <p:spPr bwMode="auto">
            <a:xfrm>
              <a:off x="4346" y="161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5" name="Freeform 851"/>
            <p:cNvSpPr>
              <a:spLocks/>
            </p:cNvSpPr>
            <p:nvPr/>
          </p:nvSpPr>
          <p:spPr bwMode="auto">
            <a:xfrm>
              <a:off x="4178" y="153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6" name="Freeform 852"/>
            <p:cNvSpPr>
              <a:spLocks/>
            </p:cNvSpPr>
            <p:nvPr/>
          </p:nvSpPr>
          <p:spPr bwMode="auto">
            <a:xfrm>
              <a:off x="4345" y="161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7" name="Freeform 853"/>
            <p:cNvSpPr>
              <a:spLocks/>
            </p:cNvSpPr>
            <p:nvPr/>
          </p:nvSpPr>
          <p:spPr bwMode="auto">
            <a:xfrm>
              <a:off x="4348" y="161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8" name="Freeform 854"/>
            <p:cNvSpPr>
              <a:spLocks/>
            </p:cNvSpPr>
            <p:nvPr/>
          </p:nvSpPr>
          <p:spPr bwMode="auto">
            <a:xfrm>
              <a:off x="4340" y="161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99" name="Freeform 855"/>
            <p:cNvSpPr>
              <a:spLocks/>
            </p:cNvSpPr>
            <p:nvPr/>
          </p:nvSpPr>
          <p:spPr bwMode="auto">
            <a:xfrm>
              <a:off x="4344" y="1613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0" name="Freeform 856"/>
            <p:cNvSpPr>
              <a:spLocks/>
            </p:cNvSpPr>
            <p:nvPr/>
          </p:nvSpPr>
          <p:spPr bwMode="auto">
            <a:xfrm>
              <a:off x="4341" y="161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1" name="Freeform 857"/>
            <p:cNvSpPr>
              <a:spLocks/>
            </p:cNvSpPr>
            <p:nvPr/>
          </p:nvSpPr>
          <p:spPr bwMode="auto">
            <a:xfrm>
              <a:off x="4342" y="1614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2" name="Freeform 858"/>
            <p:cNvSpPr>
              <a:spLocks/>
            </p:cNvSpPr>
            <p:nvPr/>
          </p:nvSpPr>
          <p:spPr bwMode="auto">
            <a:xfrm>
              <a:off x="4162" y="1519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3" name="Freeform 859"/>
            <p:cNvSpPr>
              <a:spLocks/>
            </p:cNvSpPr>
            <p:nvPr/>
          </p:nvSpPr>
          <p:spPr bwMode="auto">
            <a:xfrm>
              <a:off x="3994" y="134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4" name="Freeform 860"/>
            <p:cNvSpPr>
              <a:spLocks/>
            </p:cNvSpPr>
            <p:nvPr/>
          </p:nvSpPr>
          <p:spPr bwMode="auto">
            <a:xfrm>
              <a:off x="4126" y="1467"/>
              <a:ext cx="2" cy="2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5" name="Rectangle 861"/>
            <p:cNvSpPr>
              <a:spLocks noChangeArrowheads="1"/>
            </p:cNvSpPr>
            <p:nvPr/>
          </p:nvSpPr>
          <p:spPr bwMode="auto">
            <a:xfrm>
              <a:off x="4167" y="1525"/>
              <a:ext cx="1" cy="1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6" name="Freeform 862"/>
            <p:cNvSpPr>
              <a:spLocks/>
            </p:cNvSpPr>
            <p:nvPr/>
          </p:nvSpPr>
          <p:spPr bwMode="auto">
            <a:xfrm>
              <a:off x="4165" y="1522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7" name="Freeform 863"/>
            <p:cNvSpPr>
              <a:spLocks/>
            </p:cNvSpPr>
            <p:nvPr/>
          </p:nvSpPr>
          <p:spPr bwMode="auto">
            <a:xfrm>
              <a:off x="4163" y="15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8" name="Freeform 864"/>
            <p:cNvSpPr>
              <a:spLocks/>
            </p:cNvSpPr>
            <p:nvPr/>
          </p:nvSpPr>
          <p:spPr bwMode="auto">
            <a:xfrm>
              <a:off x="4179" y="1303"/>
              <a:ext cx="186" cy="59"/>
            </a:xfrm>
            <a:custGeom>
              <a:avLst/>
              <a:gdLst/>
              <a:ahLst/>
              <a:cxnLst>
                <a:cxn ang="0">
                  <a:pos x="5" y="23"/>
                </a:cxn>
                <a:cxn ang="0">
                  <a:pos x="20" y="28"/>
                </a:cxn>
                <a:cxn ang="0">
                  <a:pos x="0" y="46"/>
                </a:cxn>
                <a:cxn ang="0">
                  <a:pos x="19" y="49"/>
                </a:cxn>
                <a:cxn ang="0">
                  <a:pos x="0" y="63"/>
                </a:cxn>
                <a:cxn ang="0">
                  <a:pos x="87" y="72"/>
                </a:cxn>
                <a:cxn ang="0">
                  <a:pos x="170" y="82"/>
                </a:cxn>
                <a:cxn ang="0">
                  <a:pos x="267" y="68"/>
                </a:cxn>
                <a:cxn ang="0">
                  <a:pos x="116" y="10"/>
                </a:cxn>
                <a:cxn ang="0">
                  <a:pos x="9" y="43"/>
                </a:cxn>
                <a:cxn ang="0">
                  <a:pos x="102" y="7"/>
                </a:cxn>
                <a:cxn ang="0">
                  <a:pos x="64" y="0"/>
                </a:cxn>
                <a:cxn ang="0">
                  <a:pos x="7" y="10"/>
                </a:cxn>
                <a:cxn ang="0">
                  <a:pos x="5" y="23"/>
                </a:cxn>
              </a:cxnLst>
              <a:rect l="0" t="0" r="r" b="b"/>
              <a:pathLst>
                <a:path w="267" h="84">
                  <a:moveTo>
                    <a:pt x="5" y="23"/>
                  </a:moveTo>
                  <a:cubicBezTo>
                    <a:pt x="7" y="28"/>
                    <a:pt x="20" y="22"/>
                    <a:pt x="20" y="28"/>
                  </a:cubicBezTo>
                  <a:cubicBezTo>
                    <a:pt x="20" y="34"/>
                    <a:pt x="0" y="46"/>
                    <a:pt x="0" y="46"/>
                  </a:cubicBezTo>
                  <a:cubicBezTo>
                    <a:pt x="8" y="42"/>
                    <a:pt x="18" y="42"/>
                    <a:pt x="19" y="49"/>
                  </a:cubicBezTo>
                  <a:cubicBezTo>
                    <a:pt x="20" y="53"/>
                    <a:pt x="9" y="59"/>
                    <a:pt x="0" y="63"/>
                  </a:cubicBezTo>
                  <a:cubicBezTo>
                    <a:pt x="47" y="49"/>
                    <a:pt x="87" y="72"/>
                    <a:pt x="87" y="72"/>
                  </a:cubicBezTo>
                  <a:cubicBezTo>
                    <a:pt x="87" y="72"/>
                    <a:pt x="129" y="79"/>
                    <a:pt x="170" y="82"/>
                  </a:cubicBezTo>
                  <a:cubicBezTo>
                    <a:pt x="192" y="84"/>
                    <a:pt x="240" y="74"/>
                    <a:pt x="267" y="68"/>
                  </a:cubicBezTo>
                  <a:cubicBezTo>
                    <a:pt x="253" y="60"/>
                    <a:pt x="196" y="30"/>
                    <a:pt x="116" y="10"/>
                  </a:cubicBezTo>
                  <a:cubicBezTo>
                    <a:pt x="58" y="15"/>
                    <a:pt x="9" y="43"/>
                    <a:pt x="9" y="43"/>
                  </a:cubicBezTo>
                  <a:cubicBezTo>
                    <a:pt x="9" y="43"/>
                    <a:pt x="50" y="16"/>
                    <a:pt x="102" y="7"/>
                  </a:cubicBezTo>
                  <a:cubicBezTo>
                    <a:pt x="90" y="4"/>
                    <a:pt x="77" y="2"/>
                    <a:pt x="64" y="0"/>
                  </a:cubicBezTo>
                  <a:cubicBezTo>
                    <a:pt x="43" y="1"/>
                    <a:pt x="24" y="5"/>
                    <a:pt x="7" y="10"/>
                  </a:cubicBezTo>
                  <a:cubicBezTo>
                    <a:pt x="7" y="14"/>
                    <a:pt x="4" y="20"/>
                    <a:pt x="5" y="2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9" name="Freeform 865"/>
            <p:cNvSpPr>
              <a:spLocks/>
            </p:cNvSpPr>
            <p:nvPr/>
          </p:nvSpPr>
          <p:spPr bwMode="auto">
            <a:xfrm>
              <a:off x="4164" y="152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0" name="Freeform 866"/>
            <p:cNvSpPr>
              <a:spLocks/>
            </p:cNvSpPr>
            <p:nvPr/>
          </p:nvSpPr>
          <p:spPr bwMode="auto">
            <a:xfrm>
              <a:off x="4179" y="1342"/>
              <a:ext cx="57" cy="4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25" y="24"/>
                </a:cxn>
                <a:cxn ang="0">
                  <a:pos x="6" y="60"/>
                </a:cxn>
                <a:cxn ang="0">
                  <a:pos x="81" y="20"/>
                </a:cxn>
                <a:cxn ang="0">
                  <a:pos x="0" y="10"/>
                </a:cxn>
              </a:cxnLst>
              <a:rect l="0" t="0" r="r" b="b"/>
              <a:pathLst>
                <a:path w="81" h="60">
                  <a:moveTo>
                    <a:pt x="0" y="10"/>
                  </a:moveTo>
                  <a:cubicBezTo>
                    <a:pt x="12" y="9"/>
                    <a:pt x="23" y="14"/>
                    <a:pt x="25" y="24"/>
                  </a:cubicBezTo>
                  <a:cubicBezTo>
                    <a:pt x="26" y="34"/>
                    <a:pt x="16" y="49"/>
                    <a:pt x="6" y="60"/>
                  </a:cubicBezTo>
                  <a:cubicBezTo>
                    <a:pt x="27" y="44"/>
                    <a:pt x="52" y="30"/>
                    <a:pt x="81" y="20"/>
                  </a:cubicBezTo>
                  <a:cubicBezTo>
                    <a:pt x="73" y="16"/>
                    <a:pt x="39" y="0"/>
                    <a:pt x="0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1" name="Freeform 867"/>
            <p:cNvSpPr>
              <a:spLocks/>
            </p:cNvSpPr>
            <p:nvPr/>
          </p:nvSpPr>
          <p:spPr bwMode="auto">
            <a:xfrm>
              <a:off x="4200" y="1567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2" name="Freeform 868"/>
            <p:cNvSpPr>
              <a:spLocks/>
            </p:cNvSpPr>
            <p:nvPr/>
          </p:nvSpPr>
          <p:spPr bwMode="auto">
            <a:xfrm>
              <a:off x="4202" y="1570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3" name="Freeform 869"/>
            <p:cNvSpPr>
              <a:spLocks/>
            </p:cNvSpPr>
            <p:nvPr/>
          </p:nvSpPr>
          <p:spPr bwMode="auto">
            <a:xfrm>
              <a:off x="4198" y="1564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4" name="Freeform 870"/>
            <p:cNvSpPr>
              <a:spLocks/>
            </p:cNvSpPr>
            <p:nvPr/>
          </p:nvSpPr>
          <p:spPr bwMode="auto">
            <a:xfrm>
              <a:off x="4201" y="1568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5" name="Freeform 871"/>
            <p:cNvSpPr>
              <a:spLocks/>
            </p:cNvSpPr>
            <p:nvPr/>
          </p:nvSpPr>
          <p:spPr bwMode="auto">
            <a:xfrm>
              <a:off x="4203" y="157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6" name="Freeform 872"/>
            <p:cNvSpPr>
              <a:spLocks/>
            </p:cNvSpPr>
            <p:nvPr/>
          </p:nvSpPr>
          <p:spPr bwMode="auto">
            <a:xfrm>
              <a:off x="4202" y="157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7" name="Freeform 873"/>
            <p:cNvSpPr>
              <a:spLocks/>
            </p:cNvSpPr>
            <p:nvPr/>
          </p:nvSpPr>
          <p:spPr bwMode="auto">
            <a:xfrm>
              <a:off x="4199" y="1566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8" name="Freeform 874"/>
            <p:cNvSpPr>
              <a:spLocks/>
            </p:cNvSpPr>
            <p:nvPr/>
          </p:nvSpPr>
          <p:spPr bwMode="auto">
            <a:xfrm>
              <a:off x="4200" y="1568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19" name="Freeform 875"/>
            <p:cNvSpPr>
              <a:spLocks/>
            </p:cNvSpPr>
            <p:nvPr/>
          </p:nvSpPr>
          <p:spPr bwMode="auto">
            <a:xfrm>
              <a:off x="4246" y="1596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0" name="Freeform 876"/>
            <p:cNvSpPr>
              <a:spLocks/>
            </p:cNvSpPr>
            <p:nvPr/>
          </p:nvSpPr>
          <p:spPr bwMode="auto">
            <a:xfrm>
              <a:off x="4198" y="1565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1" name="Freeform 877"/>
            <p:cNvSpPr>
              <a:spLocks/>
            </p:cNvSpPr>
            <p:nvPr/>
          </p:nvSpPr>
          <p:spPr bwMode="auto">
            <a:xfrm>
              <a:off x="4242" y="159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2" name="Freeform 878"/>
            <p:cNvSpPr>
              <a:spLocks/>
            </p:cNvSpPr>
            <p:nvPr/>
          </p:nvSpPr>
          <p:spPr bwMode="auto">
            <a:xfrm>
              <a:off x="4241" y="159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3" name="Freeform 879"/>
            <p:cNvSpPr>
              <a:spLocks/>
            </p:cNvSpPr>
            <p:nvPr/>
          </p:nvSpPr>
          <p:spPr bwMode="auto">
            <a:xfrm>
              <a:off x="4179" y="153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4" name="Freeform 880"/>
            <p:cNvSpPr>
              <a:spLocks/>
            </p:cNvSpPr>
            <p:nvPr/>
          </p:nvSpPr>
          <p:spPr bwMode="auto">
            <a:xfrm>
              <a:off x="4244" y="1595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5" name="Freeform 881"/>
            <p:cNvSpPr>
              <a:spLocks/>
            </p:cNvSpPr>
            <p:nvPr/>
          </p:nvSpPr>
          <p:spPr bwMode="auto">
            <a:xfrm>
              <a:off x="4204" y="157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6" name="Freeform 882"/>
            <p:cNvSpPr>
              <a:spLocks/>
            </p:cNvSpPr>
            <p:nvPr/>
          </p:nvSpPr>
          <p:spPr bwMode="auto">
            <a:xfrm>
              <a:off x="4179" y="1539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7" name="Freeform 883"/>
            <p:cNvSpPr>
              <a:spLocks/>
            </p:cNvSpPr>
            <p:nvPr/>
          </p:nvSpPr>
          <p:spPr bwMode="auto">
            <a:xfrm>
              <a:off x="4239" y="1593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8" name="Freeform 884"/>
            <p:cNvSpPr>
              <a:spLocks/>
            </p:cNvSpPr>
            <p:nvPr/>
          </p:nvSpPr>
          <p:spPr bwMode="auto">
            <a:xfrm>
              <a:off x="4237" y="1592"/>
              <a:ext cx="2" cy="1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0" y="0"/>
                </a:cxn>
                <a:cxn ang="0">
                  <a:pos x="3" y="2"/>
                </a:cxn>
              </a:cxnLst>
              <a:rect l="0" t="0" r="r" b="b"/>
              <a:pathLst>
                <a:path w="3" h="2">
                  <a:moveTo>
                    <a:pt x="3" y="2"/>
                  </a:moveTo>
                  <a:cubicBezTo>
                    <a:pt x="2" y="1"/>
                    <a:pt x="1" y="1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29" name="Freeform 885"/>
            <p:cNvSpPr>
              <a:spLocks/>
            </p:cNvSpPr>
            <p:nvPr/>
          </p:nvSpPr>
          <p:spPr bwMode="auto">
            <a:xfrm>
              <a:off x="4339" y="161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0" name="Freeform 886"/>
            <p:cNvSpPr>
              <a:spLocks/>
            </p:cNvSpPr>
            <p:nvPr/>
          </p:nvSpPr>
          <p:spPr bwMode="auto">
            <a:xfrm>
              <a:off x="4080" y="142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1" name="Freeform 887"/>
            <p:cNvSpPr>
              <a:spLocks/>
            </p:cNvSpPr>
            <p:nvPr/>
          </p:nvSpPr>
          <p:spPr bwMode="auto">
            <a:xfrm>
              <a:off x="4078" y="142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2" name="Freeform 888"/>
            <p:cNvSpPr>
              <a:spLocks/>
            </p:cNvSpPr>
            <p:nvPr/>
          </p:nvSpPr>
          <p:spPr bwMode="auto">
            <a:xfrm>
              <a:off x="4123" y="1465"/>
              <a:ext cx="2" cy="2"/>
            </a:xfrm>
            <a:custGeom>
              <a:avLst/>
              <a:gdLst/>
              <a:ahLst/>
              <a:cxnLst>
                <a:cxn ang="0">
                  <a:pos x="3" y="3"/>
                </a:cxn>
                <a:cxn ang="0">
                  <a:pos x="0" y="0"/>
                </a:cxn>
                <a:cxn ang="0">
                  <a:pos x="3" y="3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2" y="2"/>
                    <a:pt x="1" y="1"/>
                    <a:pt x="0" y="0"/>
                  </a:cubicBezTo>
                  <a:cubicBezTo>
                    <a:pt x="1" y="1"/>
                    <a:pt x="2" y="2"/>
                    <a:pt x="3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3" name="Freeform 889"/>
            <p:cNvSpPr>
              <a:spLocks/>
            </p:cNvSpPr>
            <p:nvPr/>
          </p:nvSpPr>
          <p:spPr bwMode="auto">
            <a:xfrm>
              <a:off x="3997" y="1347"/>
              <a:ext cx="2" cy="3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0" y="0"/>
                </a:cxn>
                <a:cxn ang="0">
                  <a:pos x="2" y="4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3"/>
                    <a:pt x="0" y="2"/>
                    <a:pt x="0" y="0"/>
                  </a:cubicBezTo>
                  <a:cubicBezTo>
                    <a:pt x="0" y="2"/>
                    <a:pt x="1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4" name="Freeform 890"/>
            <p:cNvSpPr>
              <a:spLocks/>
            </p:cNvSpPr>
            <p:nvPr/>
          </p:nvSpPr>
          <p:spPr bwMode="auto">
            <a:xfrm>
              <a:off x="4076" y="1418"/>
              <a:ext cx="2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5" name="Freeform 891"/>
            <p:cNvSpPr>
              <a:spLocks/>
            </p:cNvSpPr>
            <p:nvPr/>
          </p:nvSpPr>
          <p:spPr bwMode="auto">
            <a:xfrm>
              <a:off x="3994" y="133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6" name="Freeform 892"/>
            <p:cNvSpPr>
              <a:spLocks/>
            </p:cNvSpPr>
            <p:nvPr/>
          </p:nvSpPr>
          <p:spPr bwMode="auto">
            <a:xfrm>
              <a:off x="4090" y="142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7" name="Freeform 893"/>
            <p:cNvSpPr>
              <a:spLocks/>
            </p:cNvSpPr>
            <p:nvPr/>
          </p:nvSpPr>
          <p:spPr bwMode="auto">
            <a:xfrm>
              <a:off x="4089" y="142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8" name="Freeform 894"/>
            <p:cNvSpPr>
              <a:spLocks/>
            </p:cNvSpPr>
            <p:nvPr/>
          </p:nvSpPr>
          <p:spPr bwMode="auto">
            <a:xfrm>
              <a:off x="4310" y="1433"/>
              <a:ext cx="22" cy="40"/>
            </a:xfrm>
            <a:custGeom>
              <a:avLst/>
              <a:gdLst/>
              <a:ahLst/>
              <a:cxnLst>
                <a:cxn ang="0">
                  <a:pos x="22" y="57"/>
                </a:cxn>
                <a:cxn ang="0">
                  <a:pos x="32" y="0"/>
                </a:cxn>
                <a:cxn ang="0">
                  <a:pos x="0" y="22"/>
                </a:cxn>
                <a:cxn ang="0">
                  <a:pos x="22" y="57"/>
                </a:cxn>
              </a:cxnLst>
              <a:rect l="0" t="0" r="r" b="b"/>
              <a:pathLst>
                <a:path w="32" h="57">
                  <a:moveTo>
                    <a:pt x="22" y="57"/>
                  </a:moveTo>
                  <a:cubicBezTo>
                    <a:pt x="27" y="32"/>
                    <a:pt x="31" y="5"/>
                    <a:pt x="32" y="0"/>
                  </a:cubicBezTo>
                  <a:cubicBezTo>
                    <a:pt x="23" y="8"/>
                    <a:pt x="12" y="15"/>
                    <a:pt x="0" y="22"/>
                  </a:cubicBezTo>
                  <a:cubicBezTo>
                    <a:pt x="7" y="34"/>
                    <a:pt x="17" y="46"/>
                    <a:pt x="22" y="5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39" name="Freeform 895"/>
            <p:cNvSpPr>
              <a:spLocks/>
            </p:cNvSpPr>
            <p:nvPr/>
          </p:nvSpPr>
          <p:spPr bwMode="auto">
            <a:xfrm>
              <a:off x="3995" y="1341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0" name="Freeform 896"/>
            <p:cNvSpPr>
              <a:spLocks/>
            </p:cNvSpPr>
            <p:nvPr/>
          </p:nvSpPr>
          <p:spPr bwMode="auto">
            <a:xfrm>
              <a:off x="4303" y="1419"/>
              <a:ext cx="33" cy="26"/>
            </a:xfrm>
            <a:custGeom>
              <a:avLst/>
              <a:gdLst/>
              <a:ahLst/>
              <a:cxnLst>
                <a:cxn ang="0">
                  <a:pos x="0" y="20"/>
                </a:cxn>
                <a:cxn ang="0">
                  <a:pos x="7" y="37"/>
                </a:cxn>
                <a:cxn ang="0">
                  <a:pos x="48" y="0"/>
                </a:cxn>
                <a:cxn ang="0">
                  <a:pos x="16" y="16"/>
                </a:cxn>
                <a:cxn ang="0">
                  <a:pos x="0" y="20"/>
                </a:cxn>
              </a:cxnLst>
              <a:rect l="0" t="0" r="r" b="b"/>
              <a:pathLst>
                <a:path w="48" h="37">
                  <a:moveTo>
                    <a:pt x="0" y="20"/>
                  </a:moveTo>
                  <a:cubicBezTo>
                    <a:pt x="1" y="26"/>
                    <a:pt x="4" y="31"/>
                    <a:pt x="7" y="37"/>
                  </a:cubicBezTo>
                  <a:cubicBezTo>
                    <a:pt x="40" y="17"/>
                    <a:pt x="47" y="1"/>
                    <a:pt x="48" y="0"/>
                  </a:cubicBezTo>
                  <a:cubicBezTo>
                    <a:pt x="38" y="8"/>
                    <a:pt x="25" y="14"/>
                    <a:pt x="16" y="16"/>
                  </a:cubicBezTo>
                  <a:cubicBezTo>
                    <a:pt x="12" y="16"/>
                    <a:pt x="6" y="18"/>
                    <a:pt x="0" y="2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1" name="Freeform 897"/>
            <p:cNvSpPr>
              <a:spLocks/>
            </p:cNvSpPr>
            <p:nvPr/>
          </p:nvSpPr>
          <p:spPr bwMode="auto">
            <a:xfrm>
              <a:off x="3995" y="1344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2" name="Freeform 898"/>
            <p:cNvSpPr>
              <a:spLocks/>
            </p:cNvSpPr>
            <p:nvPr/>
          </p:nvSpPr>
          <p:spPr bwMode="auto">
            <a:xfrm>
              <a:off x="3995" y="134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3" name="Freeform 899"/>
            <p:cNvSpPr>
              <a:spLocks/>
            </p:cNvSpPr>
            <p:nvPr/>
          </p:nvSpPr>
          <p:spPr bwMode="auto">
            <a:xfrm>
              <a:off x="3996" y="1345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4" name="Freeform 900"/>
            <p:cNvSpPr>
              <a:spLocks/>
            </p:cNvSpPr>
            <p:nvPr/>
          </p:nvSpPr>
          <p:spPr bwMode="auto">
            <a:xfrm>
              <a:off x="3997" y="1347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5" name="Freeform 901"/>
            <p:cNvSpPr>
              <a:spLocks/>
            </p:cNvSpPr>
            <p:nvPr/>
          </p:nvSpPr>
          <p:spPr bwMode="auto">
            <a:xfrm>
              <a:off x="4357" y="1412"/>
              <a:ext cx="18" cy="111"/>
            </a:xfrm>
            <a:custGeom>
              <a:avLst/>
              <a:gdLst/>
              <a:ahLst/>
              <a:cxnLst>
                <a:cxn ang="0">
                  <a:pos x="8" y="51"/>
                </a:cxn>
                <a:cxn ang="0">
                  <a:pos x="11" y="159"/>
                </a:cxn>
                <a:cxn ang="0">
                  <a:pos x="16" y="70"/>
                </a:cxn>
                <a:cxn ang="0">
                  <a:pos x="26" y="29"/>
                </a:cxn>
                <a:cxn ang="0">
                  <a:pos x="19" y="0"/>
                </a:cxn>
                <a:cxn ang="0">
                  <a:pos x="8" y="51"/>
                </a:cxn>
              </a:cxnLst>
              <a:rect l="0" t="0" r="r" b="b"/>
              <a:pathLst>
                <a:path w="26" h="159">
                  <a:moveTo>
                    <a:pt x="8" y="51"/>
                  </a:moveTo>
                  <a:cubicBezTo>
                    <a:pt x="0" y="114"/>
                    <a:pt x="11" y="159"/>
                    <a:pt x="11" y="159"/>
                  </a:cubicBezTo>
                  <a:cubicBezTo>
                    <a:pt x="11" y="159"/>
                    <a:pt x="11" y="105"/>
                    <a:pt x="16" y="70"/>
                  </a:cubicBezTo>
                  <a:cubicBezTo>
                    <a:pt x="19" y="55"/>
                    <a:pt x="23" y="41"/>
                    <a:pt x="26" y="29"/>
                  </a:cubicBezTo>
                  <a:cubicBezTo>
                    <a:pt x="23" y="19"/>
                    <a:pt x="21" y="9"/>
                    <a:pt x="19" y="0"/>
                  </a:cubicBezTo>
                  <a:cubicBezTo>
                    <a:pt x="16" y="10"/>
                    <a:pt x="12" y="27"/>
                    <a:pt x="8" y="5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6" name="Freeform 902"/>
            <p:cNvSpPr>
              <a:spLocks/>
            </p:cNvSpPr>
            <p:nvPr/>
          </p:nvSpPr>
          <p:spPr bwMode="auto">
            <a:xfrm>
              <a:off x="4214" y="1529"/>
              <a:ext cx="30" cy="24"/>
            </a:xfrm>
            <a:custGeom>
              <a:avLst/>
              <a:gdLst/>
              <a:ahLst/>
              <a:cxnLst>
                <a:cxn ang="0">
                  <a:pos x="31" y="22"/>
                </a:cxn>
                <a:cxn ang="0">
                  <a:pos x="36" y="2"/>
                </a:cxn>
                <a:cxn ang="0">
                  <a:pos x="10" y="12"/>
                </a:cxn>
                <a:cxn ang="0">
                  <a:pos x="18" y="35"/>
                </a:cxn>
                <a:cxn ang="0">
                  <a:pos x="31" y="22"/>
                </a:cxn>
              </a:cxnLst>
              <a:rect l="0" t="0" r="r" b="b"/>
              <a:pathLst>
                <a:path w="42" h="35">
                  <a:moveTo>
                    <a:pt x="31" y="22"/>
                  </a:moveTo>
                  <a:cubicBezTo>
                    <a:pt x="35" y="14"/>
                    <a:pt x="42" y="5"/>
                    <a:pt x="36" y="2"/>
                  </a:cubicBezTo>
                  <a:cubicBezTo>
                    <a:pt x="31" y="0"/>
                    <a:pt x="16" y="5"/>
                    <a:pt x="10" y="12"/>
                  </a:cubicBezTo>
                  <a:cubicBezTo>
                    <a:pt x="0" y="26"/>
                    <a:pt x="11" y="35"/>
                    <a:pt x="18" y="35"/>
                  </a:cubicBezTo>
                  <a:cubicBezTo>
                    <a:pt x="23" y="35"/>
                    <a:pt x="27" y="30"/>
                    <a:pt x="31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7" name="Freeform 903"/>
            <p:cNvSpPr>
              <a:spLocks/>
            </p:cNvSpPr>
            <p:nvPr/>
          </p:nvSpPr>
          <p:spPr bwMode="auto">
            <a:xfrm>
              <a:off x="4234" y="1534"/>
              <a:ext cx="21" cy="32"/>
            </a:xfrm>
            <a:custGeom>
              <a:avLst/>
              <a:gdLst/>
              <a:ahLst/>
              <a:cxnLst>
                <a:cxn ang="0">
                  <a:pos x="3" y="35"/>
                </a:cxn>
                <a:cxn ang="0">
                  <a:pos x="27" y="30"/>
                </a:cxn>
                <a:cxn ang="0">
                  <a:pos x="23" y="4"/>
                </a:cxn>
                <a:cxn ang="0">
                  <a:pos x="8" y="18"/>
                </a:cxn>
                <a:cxn ang="0">
                  <a:pos x="3" y="35"/>
                </a:cxn>
              </a:cxnLst>
              <a:rect l="0" t="0" r="r" b="b"/>
              <a:pathLst>
                <a:path w="31" h="46">
                  <a:moveTo>
                    <a:pt x="3" y="35"/>
                  </a:moveTo>
                  <a:cubicBezTo>
                    <a:pt x="6" y="41"/>
                    <a:pt x="20" y="46"/>
                    <a:pt x="27" y="30"/>
                  </a:cubicBezTo>
                  <a:cubicBezTo>
                    <a:pt x="31" y="22"/>
                    <a:pt x="28" y="7"/>
                    <a:pt x="23" y="4"/>
                  </a:cubicBezTo>
                  <a:cubicBezTo>
                    <a:pt x="17" y="0"/>
                    <a:pt x="13" y="10"/>
                    <a:pt x="8" y="18"/>
                  </a:cubicBezTo>
                  <a:cubicBezTo>
                    <a:pt x="3" y="26"/>
                    <a:pt x="0" y="32"/>
                    <a:pt x="3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8" name="Freeform 904"/>
            <p:cNvSpPr>
              <a:spLocks/>
            </p:cNvSpPr>
            <p:nvPr/>
          </p:nvSpPr>
          <p:spPr bwMode="auto">
            <a:xfrm>
              <a:off x="4297" y="1566"/>
              <a:ext cx="23" cy="28"/>
            </a:xfrm>
            <a:custGeom>
              <a:avLst/>
              <a:gdLst/>
              <a:ahLst/>
              <a:cxnLst>
                <a:cxn ang="0">
                  <a:pos x="26" y="1"/>
                </a:cxn>
                <a:cxn ang="0">
                  <a:pos x="5" y="18"/>
                </a:cxn>
                <a:cxn ang="0">
                  <a:pos x="20" y="37"/>
                </a:cxn>
                <a:cxn ang="0">
                  <a:pos x="28" y="21"/>
                </a:cxn>
                <a:cxn ang="0">
                  <a:pos x="26" y="1"/>
                </a:cxn>
              </a:cxnLst>
              <a:rect l="0" t="0" r="r" b="b"/>
              <a:pathLst>
                <a:path w="32" h="39">
                  <a:moveTo>
                    <a:pt x="26" y="1"/>
                  </a:moveTo>
                  <a:cubicBezTo>
                    <a:pt x="20" y="0"/>
                    <a:pt x="8" y="9"/>
                    <a:pt x="5" y="18"/>
                  </a:cubicBezTo>
                  <a:cubicBezTo>
                    <a:pt x="0" y="34"/>
                    <a:pt x="13" y="39"/>
                    <a:pt x="20" y="37"/>
                  </a:cubicBezTo>
                  <a:cubicBezTo>
                    <a:pt x="24" y="36"/>
                    <a:pt x="26" y="30"/>
                    <a:pt x="28" y="21"/>
                  </a:cubicBezTo>
                  <a:cubicBezTo>
                    <a:pt x="29" y="12"/>
                    <a:pt x="32" y="1"/>
                    <a:pt x="26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49" name="Freeform 905"/>
            <p:cNvSpPr>
              <a:spLocks/>
            </p:cNvSpPr>
            <p:nvPr/>
          </p:nvSpPr>
          <p:spPr bwMode="auto">
            <a:xfrm>
              <a:off x="4318" y="1568"/>
              <a:ext cx="18" cy="30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3" y="20"/>
                </a:cxn>
                <a:cxn ang="0">
                  <a:pos x="4" y="38"/>
                </a:cxn>
                <a:cxn ang="0">
                  <a:pos x="25" y="26"/>
                </a:cxn>
                <a:cxn ang="0">
                  <a:pos x="13" y="2"/>
                </a:cxn>
              </a:cxnLst>
              <a:rect l="0" t="0" r="r" b="b"/>
              <a:pathLst>
                <a:path w="26" h="43">
                  <a:moveTo>
                    <a:pt x="13" y="2"/>
                  </a:moveTo>
                  <a:cubicBezTo>
                    <a:pt x="7" y="0"/>
                    <a:pt x="6" y="11"/>
                    <a:pt x="3" y="20"/>
                  </a:cubicBezTo>
                  <a:cubicBezTo>
                    <a:pt x="1" y="29"/>
                    <a:pt x="0" y="35"/>
                    <a:pt x="4" y="38"/>
                  </a:cubicBezTo>
                  <a:cubicBezTo>
                    <a:pt x="10" y="42"/>
                    <a:pt x="24" y="43"/>
                    <a:pt x="25" y="26"/>
                  </a:cubicBezTo>
                  <a:cubicBezTo>
                    <a:pt x="26" y="17"/>
                    <a:pt x="19" y="4"/>
                    <a:pt x="13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0" name="Freeform 906"/>
            <p:cNvSpPr>
              <a:spLocks/>
            </p:cNvSpPr>
            <p:nvPr/>
          </p:nvSpPr>
          <p:spPr bwMode="auto">
            <a:xfrm>
              <a:off x="4253" y="1551"/>
              <a:ext cx="27" cy="26"/>
            </a:xfrm>
            <a:custGeom>
              <a:avLst/>
              <a:gdLst/>
              <a:ahLst/>
              <a:cxnLst>
                <a:cxn ang="0">
                  <a:pos x="30" y="22"/>
                </a:cxn>
                <a:cxn ang="0">
                  <a:pos x="32" y="2"/>
                </a:cxn>
                <a:cxn ang="0">
                  <a:pos x="8" y="15"/>
                </a:cxn>
                <a:cxn ang="0">
                  <a:pos x="19" y="37"/>
                </a:cxn>
                <a:cxn ang="0">
                  <a:pos x="30" y="22"/>
                </a:cxn>
              </a:cxnLst>
              <a:rect l="0" t="0" r="r" b="b"/>
              <a:pathLst>
                <a:path w="38" h="37">
                  <a:moveTo>
                    <a:pt x="30" y="22"/>
                  </a:moveTo>
                  <a:cubicBezTo>
                    <a:pt x="33" y="13"/>
                    <a:pt x="38" y="4"/>
                    <a:pt x="32" y="2"/>
                  </a:cubicBezTo>
                  <a:cubicBezTo>
                    <a:pt x="26" y="0"/>
                    <a:pt x="13" y="7"/>
                    <a:pt x="8" y="15"/>
                  </a:cubicBezTo>
                  <a:cubicBezTo>
                    <a:pt x="0" y="30"/>
                    <a:pt x="12" y="37"/>
                    <a:pt x="19" y="37"/>
                  </a:cubicBezTo>
                  <a:cubicBezTo>
                    <a:pt x="23" y="36"/>
                    <a:pt x="27" y="31"/>
                    <a:pt x="30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1" name="Freeform 907"/>
            <p:cNvSpPr>
              <a:spLocks/>
            </p:cNvSpPr>
            <p:nvPr/>
          </p:nvSpPr>
          <p:spPr bwMode="auto">
            <a:xfrm>
              <a:off x="4274" y="1555"/>
              <a:ext cx="20" cy="32"/>
            </a:xfrm>
            <a:custGeom>
              <a:avLst/>
              <a:gdLst/>
              <a:ahLst/>
              <a:cxnLst>
                <a:cxn ang="0">
                  <a:pos x="19" y="2"/>
                </a:cxn>
                <a:cxn ang="0">
                  <a:pos x="6" y="18"/>
                </a:cxn>
                <a:cxn ang="0">
                  <a:pos x="3" y="36"/>
                </a:cxn>
                <a:cxn ang="0">
                  <a:pos x="26" y="28"/>
                </a:cxn>
                <a:cxn ang="0">
                  <a:pos x="19" y="2"/>
                </a:cxn>
              </a:cxnLst>
              <a:rect l="0" t="0" r="r" b="b"/>
              <a:pathLst>
                <a:path w="29" h="45">
                  <a:moveTo>
                    <a:pt x="19" y="2"/>
                  </a:moveTo>
                  <a:cubicBezTo>
                    <a:pt x="13" y="0"/>
                    <a:pt x="10" y="10"/>
                    <a:pt x="6" y="18"/>
                  </a:cubicBezTo>
                  <a:cubicBezTo>
                    <a:pt x="2" y="27"/>
                    <a:pt x="0" y="33"/>
                    <a:pt x="3" y="36"/>
                  </a:cubicBezTo>
                  <a:cubicBezTo>
                    <a:pt x="8" y="41"/>
                    <a:pt x="21" y="45"/>
                    <a:pt x="26" y="28"/>
                  </a:cubicBezTo>
                  <a:cubicBezTo>
                    <a:pt x="29" y="20"/>
                    <a:pt x="24" y="5"/>
                    <a:pt x="19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2" name="Freeform 908"/>
            <p:cNvSpPr>
              <a:spLocks/>
            </p:cNvSpPr>
            <p:nvPr/>
          </p:nvSpPr>
          <p:spPr bwMode="auto">
            <a:xfrm>
              <a:off x="4189" y="1505"/>
              <a:ext cx="29" cy="18"/>
            </a:xfrm>
            <a:custGeom>
              <a:avLst/>
              <a:gdLst/>
              <a:ahLst/>
              <a:cxnLst>
                <a:cxn ang="0">
                  <a:pos x="11" y="24"/>
                </a:cxn>
                <a:cxn ang="0">
                  <a:pos x="24" y="18"/>
                </a:cxn>
                <a:cxn ang="0">
                  <a:pos x="37" y="4"/>
                </a:cxn>
                <a:cxn ang="0">
                  <a:pos x="12" y="5"/>
                </a:cxn>
                <a:cxn ang="0">
                  <a:pos x="11" y="24"/>
                </a:cxn>
              </a:cxnLst>
              <a:rect l="0" t="0" r="r" b="b"/>
              <a:pathLst>
                <a:path w="41" h="26">
                  <a:moveTo>
                    <a:pt x="11" y="24"/>
                  </a:moveTo>
                  <a:cubicBezTo>
                    <a:pt x="14" y="26"/>
                    <a:pt x="19" y="23"/>
                    <a:pt x="24" y="18"/>
                  </a:cubicBezTo>
                  <a:cubicBezTo>
                    <a:pt x="30" y="13"/>
                    <a:pt x="41" y="7"/>
                    <a:pt x="37" y="4"/>
                  </a:cubicBezTo>
                  <a:cubicBezTo>
                    <a:pt x="34" y="0"/>
                    <a:pt x="18" y="1"/>
                    <a:pt x="12" y="5"/>
                  </a:cubicBezTo>
                  <a:cubicBezTo>
                    <a:pt x="0" y="12"/>
                    <a:pt x="6" y="22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3" name="Freeform 909"/>
            <p:cNvSpPr>
              <a:spLocks/>
            </p:cNvSpPr>
            <p:nvPr/>
          </p:nvSpPr>
          <p:spPr bwMode="auto">
            <a:xfrm>
              <a:off x="4201" y="1512"/>
              <a:ext cx="22" cy="2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10" y="12"/>
                </a:cxn>
                <a:cxn ang="0">
                  <a:pos x="1" y="23"/>
                </a:cxn>
                <a:cxn ang="0">
                  <a:pos x="20" y="26"/>
                </a:cxn>
                <a:cxn ang="0">
                  <a:pos x="29" y="4"/>
                </a:cxn>
              </a:cxnLst>
              <a:rect l="0" t="0" r="r" b="b"/>
              <a:pathLst>
                <a:path w="31" h="36">
                  <a:moveTo>
                    <a:pt x="29" y="4"/>
                  </a:moveTo>
                  <a:cubicBezTo>
                    <a:pt x="26" y="0"/>
                    <a:pt x="16" y="8"/>
                    <a:pt x="10" y="12"/>
                  </a:cubicBezTo>
                  <a:cubicBezTo>
                    <a:pt x="4" y="16"/>
                    <a:pt x="0" y="20"/>
                    <a:pt x="1" y="23"/>
                  </a:cubicBezTo>
                  <a:cubicBezTo>
                    <a:pt x="2" y="28"/>
                    <a:pt x="10" y="36"/>
                    <a:pt x="20" y="26"/>
                  </a:cubicBezTo>
                  <a:cubicBezTo>
                    <a:pt x="25" y="21"/>
                    <a:pt x="31" y="8"/>
                    <a:pt x="2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4" name="Freeform 910"/>
            <p:cNvSpPr>
              <a:spLocks/>
            </p:cNvSpPr>
            <p:nvPr/>
          </p:nvSpPr>
          <p:spPr bwMode="auto">
            <a:xfrm>
              <a:off x="4014" y="1348"/>
              <a:ext cx="29" cy="21"/>
            </a:xfrm>
            <a:custGeom>
              <a:avLst/>
              <a:gdLst/>
              <a:ahLst/>
              <a:cxnLst>
                <a:cxn ang="0">
                  <a:pos x="28" y="20"/>
                </a:cxn>
                <a:cxn ang="0">
                  <a:pos x="37" y="4"/>
                </a:cxn>
                <a:cxn ang="0">
                  <a:pos x="12" y="6"/>
                </a:cxn>
                <a:cxn ang="0">
                  <a:pos x="13" y="28"/>
                </a:cxn>
                <a:cxn ang="0">
                  <a:pos x="28" y="20"/>
                </a:cxn>
              </a:cxnLst>
              <a:rect l="0" t="0" r="r" b="b"/>
              <a:pathLst>
                <a:path w="42" h="30">
                  <a:moveTo>
                    <a:pt x="28" y="20"/>
                  </a:moveTo>
                  <a:cubicBezTo>
                    <a:pt x="34" y="14"/>
                    <a:pt x="42" y="8"/>
                    <a:pt x="37" y="4"/>
                  </a:cubicBezTo>
                  <a:cubicBezTo>
                    <a:pt x="33" y="0"/>
                    <a:pt x="19" y="1"/>
                    <a:pt x="12" y="6"/>
                  </a:cubicBezTo>
                  <a:cubicBezTo>
                    <a:pt x="0" y="16"/>
                    <a:pt x="7" y="26"/>
                    <a:pt x="13" y="28"/>
                  </a:cubicBezTo>
                  <a:cubicBezTo>
                    <a:pt x="17" y="30"/>
                    <a:pt x="22" y="26"/>
                    <a:pt x="2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5" name="Freeform 911"/>
            <p:cNvSpPr>
              <a:spLocks/>
            </p:cNvSpPr>
            <p:nvPr/>
          </p:nvSpPr>
          <p:spPr bwMode="auto">
            <a:xfrm>
              <a:off x="4029" y="1356"/>
              <a:ext cx="21" cy="28"/>
            </a:xfrm>
            <a:custGeom>
              <a:avLst/>
              <a:gdLst/>
              <a:ahLst/>
              <a:cxnLst>
                <a:cxn ang="0">
                  <a:pos x="24" y="29"/>
                </a:cxn>
                <a:cxn ang="0">
                  <a:pos x="27" y="4"/>
                </a:cxn>
                <a:cxn ang="0">
                  <a:pos x="10" y="13"/>
                </a:cxn>
                <a:cxn ang="0">
                  <a:pos x="1" y="27"/>
                </a:cxn>
                <a:cxn ang="0">
                  <a:pos x="24" y="29"/>
                </a:cxn>
              </a:cxnLst>
              <a:rect l="0" t="0" r="r" b="b"/>
              <a:pathLst>
                <a:path w="31" h="41">
                  <a:moveTo>
                    <a:pt x="24" y="29"/>
                  </a:moveTo>
                  <a:cubicBezTo>
                    <a:pt x="29" y="22"/>
                    <a:pt x="31" y="8"/>
                    <a:pt x="27" y="4"/>
                  </a:cubicBezTo>
                  <a:cubicBezTo>
                    <a:pt x="23" y="0"/>
                    <a:pt x="17" y="8"/>
                    <a:pt x="10" y="13"/>
                  </a:cubicBezTo>
                  <a:cubicBezTo>
                    <a:pt x="4" y="18"/>
                    <a:pt x="0" y="23"/>
                    <a:pt x="1" y="27"/>
                  </a:cubicBezTo>
                  <a:cubicBezTo>
                    <a:pt x="3" y="33"/>
                    <a:pt x="14" y="41"/>
                    <a:pt x="24" y="2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6" name="Freeform 912"/>
            <p:cNvSpPr>
              <a:spLocks/>
            </p:cNvSpPr>
            <p:nvPr/>
          </p:nvSpPr>
          <p:spPr bwMode="auto">
            <a:xfrm>
              <a:off x="4106" y="1425"/>
              <a:ext cx="29" cy="20"/>
            </a:xfrm>
            <a:custGeom>
              <a:avLst/>
              <a:gdLst/>
              <a:ahLst/>
              <a:cxnLst>
                <a:cxn ang="0">
                  <a:pos x="28" y="20"/>
                </a:cxn>
                <a:cxn ang="0">
                  <a:pos x="38" y="4"/>
                </a:cxn>
                <a:cxn ang="0">
                  <a:pos x="12" y="6"/>
                </a:cxn>
                <a:cxn ang="0">
                  <a:pos x="13" y="28"/>
                </a:cxn>
                <a:cxn ang="0">
                  <a:pos x="28" y="20"/>
                </a:cxn>
              </a:cxnLst>
              <a:rect l="0" t="0" r="r" b="b"/>
              <a:pathLst>
                <a:path w="42" h="29">
                  <a:moveTo>
                    <a:pt x="28" y="20"/>
                  </a:moveTo>
                  <a:cubicBezTo>
                    <a:pt x="34" y="13"/>
                    <a:pt x="42" y="8"/>
                    <a:pt x="38" y="4"/>
                  </a:cubicBezTo>
                  <a:cubicBezTo>
                    <a:pt x="33" y="0"/>
                    <a:pt x="19" y="1"/>
                    <a:pt x="12" y="6"/>
                  </a:cubicBezTo>
                  <a:cubicBezTo>
                    <a:pt x="0" y="16"/>
                    <a:pt x="7" y="26"/>
                    <a:pt x="13" y="28"/>
                  </a:cubicBezTo>
                  <a:cubicBezTo>
                    <a:pt x="17" y="29"/>
                    <a:pt x="22" y="26"/>
                    <a:pt x="28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7" name="Freeform 913"/>
            <p:cNvSpPr>
              <a:spLocks/>
            </p:cNvSpPr>
            <p:nvPr/>
          </p:nvSpPr>
          <p:spPr bwMode="auto">
            <a:xfrm>
              <a:off x="4121" y="1432"/>
              <a:ext cx="21" cy="28"/>
            </a:xfrm>
            <a:custGeom>
              <a:avLst/>
              <a:gdLst/>
              <a:ahLst/>
              <a:cxnLst>
                <a:cxn ang="0">
                  <a:pos x="27" y="5"/>
                </a:cxn>
                <a:cxn ang="0">
                  <a:pos x="11" y="14"/>
                </a:cxn>
                <a:cxn ang="0">
                  <a:pos x="2" y="28"/>
                </a:cxn>
                <a:cxn ang="0">
                  <a:pos x="24" y="29"/>
                </a:cxn>
                <a:cxn ang="0">
                  <a:pos x="27" y="5"/>
                </a:cxn>
              </a:cxnLst>
              <a:rect l="0" t="0" r="r" b="b"/>
              <a:pathLst>
                <a:path w="31" h="41">
                  <a:moveTo>
                    <a:pt x="27" y="5"/>
                  </a:moveTo>
                  <a:cubicBezTo>
                    <a:pt x="23" y="0"/>
                    <a:pt x="17" y="8"/>
                    <a:pt x="11" y="14"/>
                  </a:cubicBezTo>
                  <a:cubicBezTo>
                    <a:pt x="4" y="19"/>
                    <a:pt x="0" y="24"/>
                    <a:pt x="2" y="28"/>
                  </a:cubicBezTo>
                  <a:cubicBezTo>
                    <a:pt x="3" y="34"/>
                    <a:pt x="14" y="41"/>
                    <a:pt x="24" y="29"/>
                  </a:cubicBezTo>
                  <a:cubicBezTo>
                    <a:pt x="29" y="23"/>
                    <a:pt x="31" y="9"/>
                    <a:pt x="2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8" name="Freeform 914"/>
            <p:cNvSpPr>
              <a:spLocks/>
            </p:cNvSpPr>
            <p:nvPr/>
          </p:nvSpPr>
          <p:spPr bwMode="auto">
            <a:xfrm>
              <a:off x="4161" y="1462"/>
              <a:ext cx="25" cy="23"/>
            </a:xfrm>
            <a:custGeom>
              <a:avLst/>
              <a:gdLst/>
              <a:ahLst/>
              <a:cxnLst>
                <a:cxn ang="0">
                  <a:pos x="17" y="33"/>
                </a:cxn>
                <a:cxn ang="0">
                  <a:pos x="27" y="20"/>
                </a:cxn>
                <a:cxn ang="0">
                  <a:pos x="30" y="2"/>
                </a:cxn>
                <a:cxn ang="0">
                  <a:pos x="8" y="12"/>
                </a:cxn>
                <a:cxn ang="0">
                  <a:pos x="17" y="33"/>
                </a:cxn>
              </a:cxnLst>
              <a:rect l="0" t="0" r="r" b="b"/>
              <a:pathLst>
                <a:path w="36" h="33">
                  <a:moveTo>
                    <a:pt x="17" y="33"/>
                  </a:moveTo>
                  <a:cubicBezTo>
                    <a:pt x="21" y="33"/>
                    <a:pt x="24" y="28"/>
                    <a:pt x="27" y="20"/>
                  </a:cubicBezTo>
                  <a:cubicBezTo>
                    <a:pt x="30" y="12"/>
                    <a:pt x="36" y="3"/>
                    <a:pt x="30" y="2"/>
                  </a:cubicBezTo>
                  <a:cubicBezTo>
                    <a:pt x="25" y="0"/>
                    <a:pt x="12" y="5"/>
                    <a:pt x="8" y="12"/>
                  </a:cubicBezTo>
                  <a:cubicBezTo>
                    <a:pt x="0" y="26"/>
                    <a:pt x="10" y="33"/>
                    <a:pt x="17" y="3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59" name="Freeform 915"/>
            <p:cNvSpPr>
              <a:spLocks/>
            </p:cNvSpPr>
            <p:nvPr/>
          </p:nvSpPr>
          <p:spPr bwMode="auto">
            <a:xfrm>
              <a:off x="4179" y="1465"/>
              <a:ext cx="19" cy="30"/>
            </a:xfrm>
            <a:custGeom>
              <a:avLst/>
              <a:gdLst/>
              <a:ahLst/>
              <a:cxnLst>
                <a:cxn ang="0">
                  <a:pos x="24" y="27"/>
                </a:cxn>
                <a:cxn ang="0">
                  <a:pos x="18" y="3"/>
                </a:cxn>
                <a:cxn ang="0">
                  <a:pos x="6" y="17"/>
                </a:cxn>
                <a:cxn ang="0">
                  <a:pos x="3" y="33"/>
                </a:cxn>
                <a:cxn ang="0">
                  <a:pos x="24" y="27"/>
                </a:cxn>
              </a:cxnLst>
              <a:rect l="0" t="0" r="r" b="b"/>
              <a:pathLst>
                <a:path w="27" h="42">
                  <a:moveTo>
                    <a:pt x="24" y="27"/>
                  </a:moveTo>
                  <a:cubicBezTo>
                    <a:pt x="27" y="19"/>
                    <a:pt x="23" y="6"/>
                    <a:pt x="18" y="3"/>
                  </a:cubicBezTo>
                  <a:cubicBezTo>
                    <a:pt x="13" y="0"/>
                    <a:pt x="10" y="10"/>
                    <a:pt x="6" y="17"/>
                  </a:cubicBezTo>
                  <a:cubicBezTo>
                    <a:pt x="2" y="24"/>
                    <a:pt x="0" y="30"/>
                    <a:pt x="3" y="33"/>
                  </a:cubicBezTo>
                  <a:cubicBezTo>
                    <a:pt x="7" y="38"/>
                    <a:pt x="19" y="42"/>
                    <a:pt x="24" y="2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0" name="Freeform 916"/>
            <p:cNvSpPr>
              <a:spLocks/>
            </p:cNvSpPr>
            <p:nvPr/>
          </p:nvSpPr>
          <p:spPr bwMode="auto">
            <a:xfrm>
              <a:off x="4080" y="1403"/>
              <a:ext cx="21" cy="18"/>
            </a:xfrm>
            <a:custGeom>
              <a:avLst/>
              <a:gdLst/>
              <a:ahLst/>
              <a:cxnLst>
                <a:cxn ang="0">
                  <a:pos x="25" y="2"/>
                </a:cxn>
                <a:cxn ang="0">
                  <a:pos x="7" y="10"/>
                </a:cxn>
                <a:cxn ang="0">
                  <a:pos x="13" y="26"/>
                </a:cxn>
                <a:cxn ang="0">
                  <a:pos x="22" y="16"/>
                </a:cxn>
                <a:cxn ang="0">
                  <a:pos x="25" y="2"/>
                </a:cxn>
              </a:cxnLst>
              <a:rect l="0" t="0" r="r" b="b"/>
              <a:pathLst>
                <a:path w="30" h="26">
                  <a:moveTo>
                    <a:pt x="25" y="2"/>
                  </a:moveTo>
                  <a:cubicBezTo>
                    <a:pt x="21" y="0"/>
                    <a:pt x="11" y="4"/>
                    <a:pt x="7" y="10"/>
                  </a:cubicBezTo>
                  <a:cubicBezTo>
                    <a:pt x="0" y="20"/>
                    <a:pt x="9" y="26"/>
                    <a:pt x="13" y="26"/>
                  </a:cubicBezTo>
                  <a:cubicBezTo>
                    <a:pt x="17" y="26"/>
                    <a:pt x="20" y="22"/>
                    <a:pt x="22" y="16"/>
                  </a:cubicBezTo>
                  <a:cubicBezTo>
                    <a:pt x="25" y="10"/>
                    <a:pt x="30" y="3"/>
                    <a:pt x="2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1" name="Freeform 917"/>
            <p:cNvSpPr>
              <a:spLocks/>
            </p:cNvSpPr>
            <p:nvPr/>
          </p:nvSpPr>
          <p:spPr bwMode="auto">
            <a:xfrm>
              <a:off x="4094" y="1407"/>
              <a:ext cx="16" cy="2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5" y="13"/>
                </a:cxn>
                <a:cxn ang="0">
                  <a:pos x="2" y="26"/>
                </a:cxn>
                <a:cxn ang="0">
                  <a:pos x="20" y="22"/>
                </a:cxn>
                <a:cxn ang="0">
                  <a:pos x="15" y="2"/>
                </a:cxn>
              </a:cxnLst>
              <a:rect l="0" t="0" r="r" b="b"/>
              <a:pathLst>
                <a:path w="22" h="33">
                  <a:moveTo>
                    <a:pt x="15" y="2"/>
                  </a:moveTo>
                  <a:cubicBezTo>
                    <a:pt x="11" y="0"/>
                    <a:pt x="9" y="8"/>
                    <a:pt x="5" y="13"/>
                  </a:cubicBezTo>
                  <a:cubicBezTo>
                    <a:pt x="2" y="19"/>
                    <a:pt x="0" y="24"/>
                    <a:pt x="2" y="26"/>
                  </a:cubicBezTo>
                  <a:cubicBezTo>
                    <a:pt x="5" y="30"/>
                    <a:pt x="15" y="33"/>
                    <a:pt x="20" y="22"/>
                  </a:cubicBezTo>
                  <a:cubicBezTo>
                    <a:pt x="22" y="15"/>
                    <a:pt x="19" y="5"/>
                    <a:pt x="1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2" name="Freeform 918"/>
            <p:cNvSpPr>
              <a:spLocks/>
            </p:cNvSpPr>
            <p:nvPr/>
          </p:nvSpPr>
          <p:spPr bwMode="auto">
            <a:xfrm>
              <a:off x="4135" y="1451"/>
              <a:ext cx="21" cy="19"/>
            </a:xfrm>
            <a:custGeom>
              <a:avLst/>
              <a:gdLst/>
              <a:ahLst/>
              <a:cxnLst>
                <a:cxn ang="0">
                  <a:pos x="23" y="17"/>
                </a:cxn>
                <a:cxn ang="0">
                  <a:pos x="26" y="2"/>
                </a:cxn>
                <a:cxn ang="0">
                  <a:pos x="7" y="10"/>
                </a:cxn>
                <a:cxn ang="0">
                  <a:pos x="14" y="27"/>
                </a:cxn>
                <a:cxn ang="0">
                  <a:pos x="23" y="17"/>
                </a:cxn>
              </a:cxnLst>
              <a:rect l="0" t="0" r="r" b="b"/>
              <a:pathLst>
                <a:path w="30" h="27">
                  <a:moveTo>
                    <a:pt x="23" y="17"/>
                  </a:moveTo>
                  <a:cubicBezTo>
                    <a:pt x="25" y="10"/>
                    <a:pt x="30" y="4"/>
                    <a:pt x="26" y="2"/>
                  </a:cubicBezTo>
                  <a:cubicBezTo>
                    <a:pt x="21" y="0"/>
                    <a:pt x="11" y="5"/>
                    <a:pt x="7" y="10"/>
                  </a:cubicBezTo>
                  <a:cubicBezTo>
                    <a:pt x="0" y="21"/>
                    <a:pt x="9" y="27"/>
                    <a:pt x="14" y="27"/>
                  </a:cubicBezTo>
                  <a:cubicBezTo>
                    <a:pt x="17" y="27"/>
                    <a:pt x="20" y="23"/>
                    <a:pt x="23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3" name="Freeform 919"/>
            <p:cNvSpPr>
              <a:spLocks/>
            </p:cNvSpPr>
            <p:nvPr/>
          </p:nvSpPr>
          <p:spPr bwMode="auto">
            <a:xfrm>
              <a:off x="4149" y="1455"/>
              <a:ext cx="16" cy="2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5" y="14"/>
                </a:cxn>
                <a:cxn ang="0">
                  <a:pos x="2" y="27"/>
                </a:cxn>
                <a:cxn ang="0">
                  <a:pos x="20" y="22"/>
                </a:cxn>
                <a:cxn ang="0">
                  <a:pos x="16" y="3"/>
                </a:cxn>
              </a:cxnLst>
              <a:rect l="0" t="0" r="r" b="b"/>
              <a:pathLst>
                <a:path w="22" h="34">
                  <a:moveTo>
                    <a:pt x="16" y="3"/>
                  </a:moveTo>
                  <a:cubicBezTo>
                    <a:pt x="12" y="0"/>
                    <a:pt x="9" y="8"/>
                    <a:pt x="5" y="14"/>
                  </a:cubicBezTo>
                  <a:cubicBezTo>
                    <a:pt x="2" y="19"/>
                    <a:pt x="0" y="24"/>
                    <a:pt x="2" y="27"/>
                  </a:cubicBezTo>
                  <a:cubicBezTo>
                    <a:pt x="5" y="31"/>
                    <a:pt x="15" y="34"/>
                    <a:pt x="20" y="22"/>
                  </a:cubicBezTo>
                  <a:cubicBezTo>
                    <a:pt x="22" y="16"/>
                    <a:pt x="20" y="5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4" name="Freeform 920"/>
            <p:cNvSpPr>
              <a:spLocks/>
            </p:cNvSpPr>
            <p:nvPr/>
          </p:nvSpPr>
          <p:spPr bwMode="auto">
            <a:xfrm>
              <a:off x="4045" y="1380"/>
              <a:ext cx="24" cy="18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9" y="7"/>
                </a:cxn>
                <a:cxn ang="0">
                  <a:pos x="12" y="25"/>
                </a:cxn>
                <a:cxn ang="0">
                  <a:pos x="23" y="16"/>
                </a:cxn>
                <a:cxn ang="0">
                  <a:pos x="29" y="2"/>
                </a:cxn>
              </a:cxnLst>
              <a:rect l="0" t="0" r="r" b="b"/>
              <a:pathLst>
                <a:path w="33" h="25">
                  <a:moveTo>
                    <a:pt x="29" y="2"/>
                  </a:moveTo>
                  <a:cubicBezTo>
                    <a:pt x="25" y="0"/>
                    <a:pt x="14" y="2"/>
                    <a:pt x="9" y="7"/>
                  </a:cubicBezTo>
                  <a:cubicBezTo>
                    <a:pt x="0" y="16"/>
                    <a:pt x="7" y="24"/>
                    <a:pt x="12" y="25"/>
                  </a:cubicBezTo>
                  <a:cubicBezTo>
                    <a:pt x="15" y="25"/>
                    <a:pt x="19" y="22"/>
                    <a:pt x="23" y="16"/>
                  </a:cubicBezTo>
                  <a:cubicBezTo>
                    <a:pt x="27" y="11"/>
                    <a:pt x="33" y="5"/>
                    <a:pt x="29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5" name="Freeform 921"/>
            <p:cNvSpPr>
              <a:spLocks/>
            </p:cNvSpPr>
            <p:nvPr/>
          </p:nvSpPr>
          <p:spPr bwMode="auto">
            <a:xfrm>
              <a:off x="4059" y="1385"/>
              <a:ext cx="16" cy="24"/>
            </a:xfrm>
            <a:custGeom>
              <a:avLst/>
              <a:gdLst/>
              <a:ahLst/>
              <a:cxnLst>
                <a:cxn ang="0">
                  <a:pos x="7" y="12"/>
                </a:cxn>
                <a:cxn ang="0">
                  <a:pos x="1" y="24"/>
                </a:cxn>
                <a:cxn ang="0">
                  <a:pos x="20" y="23"/>
                </a:cxn>
                <a:cxn ang="0">
                  <a:pos x="20" y="3"/>
                </a:cxn>
                <a:cxn ang="0">
                  <a:pos x="7" y="12"/>
                </a:cxn>
              </a:cxnLst>
              <a:rect l="0" t="0" r="r" b="b"/>
              <a:pathLst>
                <a:path w="24" h="34">
                  <a:moveTo>
                    <a:pt x="7" y="12"/>
                  </a:moveTo>
                  <a:cubicBezTo>
                    <a:pt x="3" y="17"/>
                    <a:pt x="0" y="21"/>
                    <a:pt x="1" y="24"/>
                  </a:cubicBezTo>
                  <a:cubicBezTo>
                    <a:pt x="4" y="29"/>
                    <a:pt x="13" y="34"/>
                    <a:pt x="20" y="23"/>
                  </a:cubicBezTo>
                  <a:cubicBezTo>
                    <a:pt x="24" y="18"/>
                    <a:pt x="23" y="6"/>
                    <a:pt x="20" y="3"/>
                  </a:cubicBezTo>
                  <a:cubicBezTo>
                    <a:pt x="16" y="0"/>
                    <a:pt x="12" y="7"/>
                    <a:pt x="7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6" name="Freeform 922"/>
            <p:cNvSpPr>
              <a:spLocks/>
            </p:cNvSpPr>
            <p:nvPr/>
          </p:nvSpPr>
          <p:spPr bwMode="auto">
            <a:xfrm>
              <a:off x="4000" y="1320"/>
              <a:ext cx="26" cy="15"/>
            </a:xfrm>
            <a:custGeom>
              <a:avLst/>
              <a:gdLst/>
              <a:ahLst/>
              <a:cxnLst>
                <a:cxn ang="0">
                  <a:pos x="35" y="7"/>
                </a:cxn>
                <a:cxn ang="0">
                  <a:pos x="12" y="2"/>
                </a:cxn>
                <a:cxn ang="0">
                  <a:pos x="6" y="18"/>
                </a:cxn>
                <a:cxn ang="0">
                  <a:pos x="20" y="16"/>
                </a:cxn>
                <a:cxn ang="0">
                  <a:pos x="35" y="7"/>
                </a:cxn>
              </a:cxnLst>
              <a:rect l="0" t="0" r="r" b="b"/>
              <a:pathLst>
                <a:path w="37" h="21">
                  <a:moveTo>
                    <a:pt x="35" y="7"/>
                  </a:moveTo>
                  <a:cubicBezTo>
                    <a:pt x="33" y="3"/>
                    <a:pt x="19" y="0"/>
                    <a:pt x="12" y="2"/>
                  </a:cubicBezTo>
                  <a:cubicBezTo>
                    <a:pt x="0" y="6"/>
                    <a:pt x="3" y="15"/>
                    <a:pt x="6" y="18"/>
                  </a:cubicBezTo>
                  <a:cubicBezTo>
                    <a:pt x="9" y="21"/>
                    <a:pt x="14" y="19"/>
                    <a:pt x="20" y="16"/>
                  </a:cubicBezTo>
                  <a:cubicBezTo>
                    <a:pt x="26" y="13"/>
                    <a:pt x="37" y="11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7" name="Freeform 923"/>
            <p:cNvSpPr>
              <a:spLocks noEditPoints="1"/>
            </p:cNvSpPr>
            <p:nvPr/>
          </p:nvSpPr>
          <p:spPr bwMode="auto">
            <a:xfrm>
              <a:off x="4007" y="1255"/>
              <a:ext cx="362" cy="200"/>
            </a:xfrm>
            <a:custGeom>
              <a:avLst/>
              <a:gdLst/>
              <a:ahLst/>
              <a:cxnLst>
                <a:cxn ang="0">
                  <a:pos x="23" y="110"/>
                </a:cxn>
                <a:cxn ang="0">
                  <a:pos x="253" y="76"/>
                </a:cxn>
                <a:cxn ang="0">
                  <a:pos x="174" y="101"/>
                </a:cxn>
                <a:cxn ang="0">
                  <a:pos x="131" y="147"/>
                </a:cxn>
                <a:cxn ang="0">
                  <a:pos x="193" y="239"/>
                </a:cxn>
                <a:cxn ang="0">
                  <a:pos x="194" y="239"/>
                </a:cxn>
                <a:cxn ang="0">
                  <a:pos x="243" y="231"/>
                </a:cxn>
                <a:cxn ang="0">
                  <a:pos x="335" y="145"/>
                </a:cxn>
                <a:cxn ang="0">
                  <a:pos x="297" y="226"/>
                </a:cxn>
                <a:cxn ang="0">
                  <a:pos x="299" y="228"/>
                </a:cxn>
                <a:cxn ang="0">
                  <a:pos x="507" y="148"/>
                </a:cxn>
                <a:cxn ang="0">
                  <a:pos x="509" y="157"/>
                </a:cxn>
                <a:cxn ang="0">
                  <a:pos x="519" y="131"/>
                </a:cxn>
                <a:cxn ang="0">
                  <a:pos x="23" y="110"/>
                </a:cxn>
                <a:cxn ang="0">
                  <a:pos x="0" y="121"/>
                </a:cxn>
                <a:cxn ang="0">
                  <a:pos x="30" y="111"/>
                </a:cxn>
                <a:cxn ang="0">
                  <a:pos x="175" y="153"/>
                </a:cxn>
                <a:cxn ang="0">
                  <a:pos x="164" y="133"/>
                </a:cxn>
                <a:cxn ang="0">
                  <a:pos x="201" y="89"/>
                </a:cxn>
                <a:cxn ang="0">
                  <a:pos x="212" y="92"/>
                </a:cxn>
                <a:cxn ang="0">
                  <a:pos x="252" y="99"/>
                </a:cxn>
                <a:cxn ang="0">
                  <a:pos x="236" y="131"/>
                </a:cxn>
                <a:cxn ang="0">
                  <a:pos x="236" y="175"/>
                </a:cxn>
                <a:cxn ang="0">
                  <a:pos x="165" y="191"/>
                </a:cxn>
                <a:cxn ang="0">
                  <a:pos x="272" y="148"/>
                </a:cxn>
                <a:cxn ang="0">
                  <a:pos x="328" y="144"/>
                </a:cxn>
                <a:cxn ang="0">
                  <a:pos x="348" y="76"/>
                </a:cxn>
                <a:cxn ang="0">
                  <a:pos x="362" y="79"/>
                </a:cxn>
                <a:cxn ang="0">
                  <a:pos x="416" y="151"/>
                </a:cxn>
                <a:cxn ang="0">
                  <a:pos x="246" y="132"/>
                </a:cxn>
                <a:cxn ang="0">
                  <a:pos x="246" y="115"/>
                </a:cxn>
                <a:cxn ang="0">
                  <a:pos x="251" y="92"/>
                </a:cxn>
                <a:cxn ang="0">
                  <a:pos x="310" y="69"/>
                </a:cxn>
              </a:cxnLst>
              <a:rect l="0" t="0" r="r" b="b"/>
              <a:pathLst>
                <a:path w="519" h="287">
                  <a:moveTo>
                    <a:pt x="30" y="111"/>
                  </a:moveTo>
                  <a:cubicBezTo>
                    <a:pt x="29" y="109"/>
                    <a:pt x="26" y="109"/>
                    <a:pt x="23" y="110"/>
                  </a:cubicBezTo>
                  <a:cubicBezTo>
                    <a:pt x="117" y="63"/>
                    <a:pt x="212" y="57"/>
                    <a:pt x="293" y="67"/>
                  </a:cubicBezTo>
                  <a:cubicBezTo>
                    <a:pt x="278" y="69"/>
                    <a:pt x="265" y="72"/>
                    <a:pt x="253" y="76"/>
                  </a:cubicBezTo>
                  <a:cubicBezTo>
                    <a:pt x="252" y="72"/>
                    <a:pt x="248" y="69"/>
                    <a:pt x="234" y="70"/>
                  </a:cubicBezTo>
                  <a:cubicBezTo>
                    <a:pt x="204" y="74"/>
                    <a:pt x="174" y="101"/>
                    <a:pt x="174" y="101"/>
                  </a:cubicBezTo>
                  <a:cubicBezTo>
                    <a:pt x="174" y="101"/>
                    <a:pt x="186" y="98"/>
                    <a:pt x="186" y="102"/>
                  </a:cubicBezTo>
                  <a:cubicBezTo>
                    <a:pt x="186" y="106"/>
                    <a:pt x="146" y="124"/>
                    <a:pt x="131" y="147"/>
                  </a:cubicBezTo>
                  <a:cubicBezTo>
                    <a:pt x="117" y="169"/>
                    <a:pt x="116" y="205"/>
                    <a:pt x="141" y="208"/>
                  </a:cubicBezTo>
                  <a:cubicBezTo>
                    <a:pt x="141" y="208"/>
                    <a:pt x="143" y="246"/>
                    <a:pt x="193" y="239"/>
                  </a:cubicBezTo>
                  <a:cubicBezTo>
                    <a:pt x="186" y="246"/>
                    <a:pt x="183" y="251"/>
                    <a:pt x="183" y="251"/>
                  </a:cubicBezTo>
                  <a:cubicBezTo>
                    <a:pt x="183" y="251"/>
                    <a:pt x="187" y="246"/>
                    <a:pt x="194" y="239"/>
                  </a:cubicBezTo>
                  <a:cubicBezTo>
                    <a:pt x="194" y="239"/>
                    <a:pt x="194" y="239"/>
                    <a:pt x="194" y="239"/>
                  </a:cubicBezTo>
                  <a:cubicBezTo>
                    <a:pt x="216" y="235"/>
                    <a:pt x="233" y="238"/>
                    <a:pt x="243" y="231"/>
                  </a:cubicBezTo>
                  <a:cubicBezTo>
                    <a:pt x="277" y="209"/>
                    <a:pt x="252" y="194"/>
                    <a:pt x="247" y="191"/>
                  </a:cubicBezTo>
                  <a:cubicBezTo>
                    <a:pt x="271" y="173"/>
                    <a:pt x="301" y="155"/>
                    <a:pt x="335" y="145"/>
                  </a:cubicBezTo>
                  <a:cubicBezTo>
                    <a:pt x="344" y="147"/>
                    <a:pt x="376" y="152"/>
                    <a:pt x="409" y="156"/>
                  </a:cubicBezTo>
                  <a:cubicBezTo>
                    <a:pt x="388" y="173"/>
                    <a:pt x="326" y="206"/>
                    <a:pt x="297" y="226"/>
                  </a:cubicBezTo>
                  <a:cubicBezTo>
                    <a:pt x="267" y="248"/>
                    <a:pt x="238" y="287"/>
                    <a:pt x="238" y="287"/>
                  </a:cubicBezTo>
                  <a:cubicBezTo>
                    <a:pt x="238" y="287"/>
                    <a:pt x="269" y="249"/>
                    <a:pt x="299" y="228"/>
                  </a:cubicBezTo>
                  <a:cubicBezTo>
                    <a:pt x="328" y="208"/>
                    <a:pt x="395" y="174"/>
                    <a:pt x="418" y="157"/>
                  </a:cubicBezTo>
                  <a:cubicBezTo>
                    <a:pt x="438" y="158"/>
                    <a:pt x="479" y="153"/>
                    <a:pt x="507" y="148"/>
                  </a:cubicBezTo>
                  <a:cubicBezTo>
                    <a:pt x="498" y="163"/>
                    <a:pt x="471" y="197"/>
                    <a:pt x="403" y="226"/>
                  </a:cubicBezTo>
                  <a:cubicBezTo>
                    <a:pt x="463" y="205"/>
                    <a:pt x="495" y="174"/>
                    <a:pt x="509" y="157"/>
                  </a:cubicBezTo>
                  <a:cubicBezTo>
                    <a:pt x="512" y="153"/>
                    <a:pt x="514" y="151"/>
                    <a:pt x="517" y="149"/>
                  </a:cubicBezTo>
                  <a:cubicBezTo>
                    <a:pt x="517" y="143"/>
                    <a:pt x="518" y="137"/>
                    <a:pt x="519" y="131"/>
                  </a:cubicBezTo>
                  <a:cubicBezTo>
                    <a:pt x="516" y="130"/>
                    <a:pt x="513" y="128"/>
                    <a:pt x="510" y="127"/>
                  </a:cubicBezTo>
                  <a:cubicBezTo>
                    <a:pt x="446" y="94"/>
                    <a:pt x="226" y="0"/>
                    <a:pt x="23" y="110"/>
                  </a:cubicBezTo>
                  <a:cubicBezTo>
                    <a:pt x="19" y="111"/>
                    <a:pt x="15" y="112"/>
                    <a:pt x="11" y="113"/>
                  </a:cubicBezTo>
                  <a:cubicBezTo>
                    <a:pt x="5" y="116"/>
                    <a:pt x="1" y="118"/>
                    <a:pt x="0" y="121"/>
                  </a:cubicBezTo>
                  <a:cubicBezTo>
                    <a:pt x="0" y="126"/>
                    <a:pt x="5" y="135"/>
                    <a:pt x="17" y="129"/>
                  </a:cubicBezTo>
                  <a:cubicBezTo>
                    <a:pt x="23" y="126"/>
                    <a:pt x="31" y="115"/>
                    <a:pt x="30" y="111"/>
                  </a:cubicBezTo>
                  <a:close/>
                  <a:moveTo>
                    <a:pt x="165" y="191"/>
                  </a:moveTo>
                  <a:cubicBezTo>
                    <a:pt x="156" y="179"/>
                    <a:pt x="176" y="160"/>
                    <a:pt x="175" y="153"/>
                  </a:cubicBezTo>
                  <a:cubicBezTo>
                    <a:pt x="175" y="146"/>
                    <a:pt x="160" y="150"/>
                    <a:pt x="160" y="150"/>
                  </a:cubicBezTo>
                  <a:cubicBezTo>
                    <a:pt x="179" y="133"/>
                    <a:pt x="164" y="133"/>
                    <a:pt x="164" y="133"/>
                  </a:cubicBezTo>
                  <a:cubicBezTo>
                    <a:pt x="164" y="133"/>
                    <a:pt x="183" y="114"/>
                    <a:pt x="199" y="105"/>
                  </a:cubicBezTo>
                  <a:cubicBezTo>
                    <a:pt x="216" y="97"/>
                    <a:pt x="201" y="89"/>
                    <a:pt x="201" y="89"/>
                  </a:cubicBezTo>
                  <a:cubicBezTo>
                    <a:pt x="219" y="74"/>
                    <a:pt x="242" y="73"/>
                    <a:pt x="242" y="79"/>
                  </a:cubicBezTo>
                  <a:cubicBezTo>
                    <a:pt x="224" y="86"/>
                    <a:pt x="212" y="92"/>
                    <a:pt x="212" y="92"/>
                  </a:cubicBezTo>
                  <a:cubicBezTo>
                    <a:pt x="212" y="92"/>
                    <a:pt x="224" y="87"/>
                    <a:pt x="241" y="82"/>
                  </a:cubicBezTo>
                  <a:cubicBezTo>
                    <a:pt x="237" y="91"/>
                    <a:pt x="253" y="93"/>
                    <a:pt x="252" y="99"/>
                  </a:cubicBezTo>
                  <a:cubicBezTo>
                    <a:pt x="252" y="105"/>
                    <a:pt x="228" y="119"/>
                    <a:pt x="228" y="119"/>
                  </a:cubicBezTo>
                  <a:cubicBezTo>
                    <a:pt x="244" y="117"/>
                    <a:pt x="245" y="126"/>
                    <a:pt x="236" y="131"/>
                  </a:cubicBezTo>
                  <a:cubicBezTo>
                    <a:pt x="226" y="136"/>
                    <a:pt x="209" y="152"/>
                    <a:pt x="209" y="152"/>
                  </a:cubicBezTo>
                  <a:cubicBezTo>
                    <a:pt x="231" y="143"/>
                    <a:pt x="244" y="157"/>
                    <a:pt x="236" y="175"/>
                  </a:cubicBezTo>
                  <a:cubicBezTo>
                    <a:pt x="225" y="204"/>
                    <a:pt x="198" y="217"/>
                    <a:pt x="198" y="217"/>
                  </a:cubicBezTo>
                  <a:cubicBezTo>
                    <a:pt x="207" y="192"/>
                    <a:pt x="174" y="202"/>
                    <a:pt x="165" y="191"/>
                  </a:cubicBezTo>
                  <a:close/>
                  <a:moveTo>
                    <a:pt x="253" y="184"/>
                  </a:moveTo>
                  <a:cubicBezTo>
                    <a:pt x="263" y="173"/>
                    <a:pt x="273" y="158"/>
                    <a:pt x="272" y="148"/>
                  </a:cubicBezTo>
                  <a:cubicBezTo>
                    <a:pt x="270" y="138"/>
                    <a:pt x="259" y="133"/>
                    <a:pt x="247" y="134"/>
                  </a:cubicBezTo>
                  <a:cubicBezTo>
                    <a:pt x="286" y="124"/>
                    <a:pt x="320" y="140"/>
                    <a:pt x="328" y="144"/>
                  </a:cubicBezTo>
                  <a:cubicBezTo>
                    <a:pt x="299" y="154"/>
                    <a:pt x="274" y="168"/>
                    <a:pt x="253" y="184"/>
                  </a:cubicBezTo>
                  <a:close/>
                  <a:moveTo>
                    <a:pt x="348" y="76"/>
                  </a:moveTo>
                  <a:cubicBezTo>
                    <a:pt x="296" y="85"/>
                    <a:pt x="255" y="112"/>
                    <a:pt x="255" y="112"/>
                  </a:cubicBezTo>
                  <a:cubicBezTo>
                    <a:pt x="255" y="112"/>
                    <a:pt x="304" y="84"/>
                    <a:pt x="362" y="79"/>
                  </a:cubicBezTo>
                  <a:cubicBezTo>
                    <a:pt x="442" y="99"/>
                    <a:pt x="499" y="129"/>
                    <a:pt x="513" y="137"/>
                  </a:cubicBezTo>
                  <a:cubicBezTo>
                    <a:pt x="486" y="143"/>
                    <a:pt x="438" y="153"/>
                    <a:pt x="416" y="151"/>
                  </a:cubicBezTo>
                  <a:cubicBezTo>
                    <a:pt x="375" y="148"/>
                    <a:pt x="333" y="141"/>
                    <a:pt x="333" y="141"/>
                  </a:cubicBezTo>
                  <a:cubicBezTo>
                    <a:pt x="333" y="141"/>
                    <a:pt x="293" y="118"/>
                    <a:pt x="246" y="132"/>
                  </a:cubicBezTo>
                  <a:cubicBezTo>
                    <a:pt x="255" y="128"/>
                    <a:pt x="266" y="122"/>
                    <a:pt x="265" y="118"/>
                  </a:cubicBezTo>
                  <a:cubicBezTo>
                    <a:pt x="264" y="111"/>
                    <a:pt x="254" y="111"/>
                    <a:pt x="246" y="115"/>
                  </a:cubicBezTo>
                  <a:cubicBezTo>
                    <a:pt x="246" y="115"/>
                    <a:pt x="266" y="103"/>
                    <a:pt x="266" y="97"/>
                  </a:cubicBezTo>
                  <a:cubicBezTo>
                    <a:pt x="266" y="91"/>
                    <a:pt x="253" y="97"/>
                    <a:pt x="251" y="92"/>
                  </a:cubicBezTo>
                  <a:cubicBezTo>
                    <a:pt x="250" y="89"/>
                    <a:pt x="253" y="83"/>
                    <a:pt x="253" y="79"/>
                  </a:cubicBezTo>
                  <a:cubicBezTo>
                    <a:pt x="270" y="74"/>
                    <a:pt x="289" y="70"/>
                    <a:pt x="310" y="69"/>
                  </a:cubicBezTo>
                  <a:cubicBezTo>
                    <a:pt x="323" y="71"/>
                    <a:pt x="336" y="73"/>
                    <a:pt x="348" y="7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8" name="Freeform 924"/>
            <p:cNvSpPr>
              <a:spLocks/>
            </p:cNvSpPr>
            <p:nvPr/>
          </p:nvSpPr>
          <p:spPr bwMode="auto">
            <a:xfrm>
              <a:off x="4260" y="1460"/>
              <a:ext cx="47" cy="38"/>
            </a:xfrm>
            <a:custGeom>
              <a:avLst/>
              <a:gdLst/>
              <a:ahLst/>
              <a:cxnLst>
                <a:cxn ang="0">
                  <a:pos x="32" y="6"/>
                </a:cxn>
                <a:cxn ang="0">
                  <a:pos x="0" y="38"/>
                </a:cxn>
                <a:cxn ang="0">
                  <a:pos x="9" y="51"/>
                </a:cxn>
                <a:cxn ang="0">
                  <a:pos x="37" y="49"/>
                </a:cxn>
                <a:cxn ang="0">
                  <a:pos x="66" y="29"/>
                </a:cxn>
                <a:cxn ang="0">
                  <a:pos x="32" y="6"/>
                </a:cxn>
              </a:cxnLst>
              <a:rect l="0" t="0" r="r" b="b"/>
              <a:pathLst>
                <a:path w="67" h="55">
                  <a:moveTo>
                    <a:pt x="32" y="6"/>
                  </a:moveTo>
                  <a:cubicBezTo>
                    <a:pt x="20" y="15"/>
                    <a:pt x="10" y="26"/>
                    <a:pt x="0" y="38"/>
                  </a:cubicBezTo>
                  <a:cubicBezTo>
                    <a:pt x="4" y="41"/>
                    <a:pt x="7" y="45"/>
                    <a:pt x="9" y="51"/>
                  </a:cubicBezTo>
                  <a:cubicBezTo>
                    <a:pt x="9" y="51"/>
                    <a:pt x="25" y="42"/>
                    <a:pt x="37" y="49"/>
                  </a:cubicBezTo>
                  <a:cubicBezTo>
                    <a:pt x="50" y="55"/>
                    <a:pt x="67" y="39"/>
                    <a:pt x="66" y="29"/>
                  </a:cubicBezTo>
                  <a:cubicBezTo>
                    <a:pt x="65" y="20"/>
                    <a:pt x="59" y="0"/>
                    <a:pt x="32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69" name="Freeform 925"/>
            <p:cNvSpPr>
              <a:spLocks/>
            </p:cNvSpPr>
            <p:nvPr/>
          </p:nvSpPr>
          <p:spPr bwMode="auto">
            <a:xfrm>
              <a:off x="4232" y="1446"/>
              <a:ext cx="56" cy="46"/>
            </a:xfrm>
            <a:custGeom>
              <a:avLst/>
              <a:gdLst/>
              <a:ahLst/>
              <a:cxnLst>
                <a:cxn ang="0">
                  <a:pos x="40" y="58"/>
                </a:cxn>
                <a:cxn ang="0">
                  <a:pos x="67" y="28"/>
                </a:cxn>
                <a:cxn ang="0">
                  <a:pos x="54" y="33"/>
                </a:cxn>
                <a:cxn ang="0">
                  <a:pos x="31" y="3"/>
                </a:cxn>
                <a:cxn ang="0">
                  <a:pos x="0" y="28"/>
                </a:cxn>
                <a:cxn ang="0">
                  <a:pos x="1" y="66"/>
                </a:cxn>
                <a:cxn ang="0">
                  <a:pos x="40" y="58"/>
                </a:cxn>
              </a:cxnLst>
              <a:rect l="0" t="0" r="r" b="b"/>
              <a:pathLst>
                <a:path w="81" h="66">
                  <a:moveTo>
                    <a:pt x="40" y="58"/>
                  </a:moveTo>
                  <a:cubicBezTo>
                    <a:pt x="48" y="46"/>
                    <a:pt x="58" y="36"/>
                    <a:pt x="67" y="28"/>
                  </a:cubicBezTo>
                  <a:cubicBezTo>
                    <a:pt x="63" y="29"/>
                    <a:pt x="59" y="31"/>
                    <a:pt x="54" y="33"/>
                  </a:cubicBezTo>
                  <a:cubicBezTo>
                    <a:pt x="54" y="33"/>
                    <a:pt x="81" y="0"/>
                    <a:pt x="31" y="3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8" y="39"/>
                    <a:pt x="1" y="66"/>
                  </a:cubicBezTo>
                  <a:cubicBezTo>
                    <a:pt x="1" y="66"/>
                    <a:pt x="25" y="47"/>
                    <a:pt x="40" y="5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0" name="Freeform 926"/>
            <p:cNvSpPr>
              <a:spLocks noEditPoints="1"/>
            </p:cNvSpPr>
            <p:nvPr/>
          </p:nvSpPr>
          <p:spPr bwMode="auto">
            <a:xfrm>
              <a:off x="4208" y="1388"/>
              <a:ext cx="159" cy="157"/>
            </a:xfrm>
            <a:custGeom>
              <a:avLst/>
              <a:gdLst/>
              <a:ahLst/>
              <a:cxnLst>
                <a:cxn ang="0">
                  <a:pos x="224" y="29"/>
                </a:cxn>
                <a:cxn ang="0">
                  <a:pos x="212" y="0"/>
                </a:cxn>
                <a:cxn ang="0">
                  <a:pos x="189" y="31"/>
                </a:cxn>
                <a:cxn ang="0">
                  <a:pos x="150" y="57"/>
                </a:cxn>
                <a:cxn ang="0">
                  <a:pos x="135" y="62"/>
                </a:cxn>
                <a:cxn ang="0">
                  <a:pos x="142" y="36"/>
                </a:cxn>
                <a:cxn ang="0">
                  <a:pos x="62" y="73"/>
                </a:cxn>
                <a:cxn ang="0">
                  <a:pos x="0" y="134"/>
                </a:cxn>
                <a:cxn ang="0">
                  <a:pos x="17" y="168"/>
                </a:cxn>
                <a:cxn ang="0">
                  <a:pos x="53" y="203"/>
                </a:cxn>
                <a:cxn ang="0">
                  <a:pos x="110" y="209"/>
                </a:cxn>
                <a:cxn ang="0">
                  <a:pos x="133" y="191"/>
                </a:cxn>
                <a:cxn ang="0">
                  <a:pos x="156" y="173"/>
                </a:cxn>
                <a:cxn ang="0">
                  <a:pos x="144" y="225"/>
                </a:cxn>
                <a:cxn ang="0">
                  <a:pos x="161" y="165"/>
                </a:cxn>
                <a:cxn ang="0">
                  <a:pos x="172" y="133"/>
                </a:cxn>
                <a:cxn ang="0">
                  <a:pos x="174" y="121"/>
                </a:cxn>
                <a:cxn ang="0">
                  <a:pos x="179" y="156"/>
                </a:cxn>
                <a:cxn ang="0">
                  <a:pos x="167" y="221"/>
                </a:cxn>
                <a:cxn ang="0">
                  <a:pos x="183" y="180"/>
                </a:cxn>
                <a:cxn ang="0">
                  <a:pos x="192" y="199"/>
                </a:cxn>
                <a:cxn ang="0">
                  <a:pos x="192" y="226"/>
                </a:cxn>
                <a:cxn ang="0">
                  <a:pos x="196" y="219"/>
                </a:cxn>
                <a:cxn ang="0">
                  <a:pos x="211" y="175"/>
                </a:cxn>
                <a:cxn ang="0">
                  <a:pos x="215" y="102"/>
                </a:cxn>
                <a:cxn ang="0">
                  <a:pos x="224" y="29"/>
                </a:cxn>
                <a:cxn ang="0">
                  <a:pos x="35" y="149"/>
                </a:cxn>
                <a:cxn ang="0">
                  <a:pos x="34" y="111"/>
                </a:cxn>
                <a:cxn ang="0">
                  <a:pos x="65" y="86"/>
                </a:cxn>
                <a:cxn ang="0">
                  <a:pos x="88" y="116"/>
                </a:cxn>
                <a:cxn ang="0">
                  <a:pos x="101" y="111"/>
                </a:cxn>
                <a:cxn ang="0">
                  <a:pos x="74" y="141"/>
                </a:cxn>
                <a:cxn ang="0">
                  <a:pos x="35" y="149"/>
                </a:cxn>
                <a:cxn ang="0">
                  <a:pos x="112" y="152"/>
                </a:cxn>
                <a:cxn ang="0">
                  <a:pos x="84" y="154"/>
                </a:cxn>
                <a:cxn ang="0">
                  <a:pos x="75" y="141"/>
                </a:cxn>
                <a:cxn ang="0">
                  <a:pos x="107" y="109"/>
                </a:cxn>
                <a:cxn ang="0">
                  <a:pos x="141" y="132"/>
                </a:cxn>
                <a:cxn ang="0">
                  <a:pos x="112" y="152"/>
                </a:cxn>
                <a:cxn ang="0">
                  <a:pos x="168" y="122"/>
                </a:cxn>
                <a:cxn ang="0">
                  <a:pos x="146" y="87"/>
                </a:cxn>
                <a:cxn ang="0">
                  <a:pos x="178" y="65"/>
                </a:cxn>
                <a:cxn ang="0">
                  <a:pos x="168" y="122"/>
                </a:cxn>
                <a:cxn ang="0">
                  <a:pos x="143" y="82"/>
                </a:cxn>
                <a:cxn ang="0">
                  <a:pos x="136" y="65"/>
                </a:cxn>
                <a:cxn ang="0">
                  <a:pos x="152" y="61"/>
                </a:cxn>
                <a:cxn ang="0">
                  <a:pos x="184" y="45"/>
                </a:cxn>
                <a:cxn ang="0">
                  <a:pos x="143" y="82"/>
                </a:cxn>
              </a:cxnLst>
              <a:rect l="0" t="0" r="r" b="b"/>
              <a:pathLst>
                <a:path w="228" h="226">
                  <a:moveTo>
                    <a:pt x="224" y="29"/>
                  </a:moveTo>
                  <a:cubicBezTo>
                    <a:pt x="228" y="16"/>
                    <a:pt x="224" y="6"/>
                    <a:pt x="212" y="0"/>
                  </a:cubicBezTo>
                  <a:cubicBezTo>
                    <a:pt x="205" y="5"/>
                    <a:pt x="196" y="16"/>
                    <a:pt x="189" y="31"/>
                  </a:cubicBezTo>
                  <a:cubicBezTo>
                    <a:pt x="182" y="43"/>
                    <a:pt x="162" y="54"/>
                    <a:pt x="150" y="57"/>
                  </a:cubicBezTo>
                  <a:cubicBezTo>
                    <a:pt x="146" y="58"/>
                    <a:pt x="141" y="60"/>
                    <a:pt x="135" y="62"/>
                  </a:cubicBezTo>
                  <a:cubicBezTo>
                    <a:pt x="133" y="53"/>
                    <a:pt x="135" y="44"/>
                    <a:pt x="142" y="36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34"/>
                    <a:pt x="29" y="139"/>
                    <a:pt x="17" y="168"/>
                  </a:cubicBezTo>
                  <a:cubicBezTo>
                    <a:pt x="17" y="168"/>
                    <a:pt x="62" y="134"/>
                    <a:pt x="53" y="203"/>
                  </a:cubicBezTo>
                  <a:cubicBezTo>
                    <a:pt x="53" y="203"/>
                    <a:pt x="98" y="167"/>
                    <a:pt x="110" y="209"/>
                  </a:cubicBezTo>
                  <a:cubicBezTo>
                    <a:pt x="110" y="209"/>
                    <a:pt x="117" y="196"/>
                    <a:pt x="133" y="191"/>
                  </a:cubicBezTo>
                  <a:cubicBezTo>
                    <a:pt x="140" y="188"/>
                    <a:pt x="148" y="181"/>
                    <a:pt x="156" y="173"/>
                  </a:cubicBezTo>
                  <a:cubicBezTo>
                    <a:pt x="150" y="196"/>
                    <a:pt x="144" y="225"/>
                    <a:pt x="144" y="225"/>
                  </a:cubicBezTo>
                  <a:cubicBezTo>
                    <a:pt x="144" y="225"/>
                    <a:pt x="153" y="189"/>
                    <a:pt x="161" y="165"/>
                  </a:cubicBezTo>
                  <a:cubicBezTo>
                    <a:pt x="168" y="155"/>
                    <a:pt x="173" y="143"/>
                    <a:pt x="172" y="133"/>
                  </a:cubicBezTo>
                  <a:cubicBezTo>
                    <a:pt x="173" y="129"/>
                    <a:pt x="173" y="125"/>
                    <a:pt x="174" y="121"/>
                  </a:cubicBezTo>
                  <a:cubicBezTo>
                    <a:pt x="175" y="136"/>
                    <a:pt x="178" y="147"/>
                    <a:pt x="179" y="156"/>
                  </a:cubicBezTo>
                  <a:cubicBezTo>
                    <a:pt x="181" y="165"/>
                    <a:pt x="178" y="213"/>
                    <a:pt x="167" y="221"/>
                  </a:cubicBezTo>
                  <a:cubicBezTo>
                    <a:pt x="176" y="216"/>
                    <a:pt x="181" y="197"/>
                    <a:pt x="183" y="180"/>
                  </a:cubicBezTo>
                  <a:cubicBezTo>
                    <a:pt x="187" y="185"/>
                    <a:pt x="190" y="191"/>
                    <a:pt x="192" y="199"/>
                  </a:cubicBezTo>
                  <a:cubicBezTo>
                    <a:pt x="193" y="206"/>
                    <a:pt x="193" y="217"/>
                    <a:pt x="192" y="226"/>
                  </a:cubicBezTo>
                  <a:cubicBezTo>
                    <a:pt x="193" y="223"/>
                    <a:pt x="194" y="221"/>
                    <a:pt x="196" y="219"/>
                  </a:cubicBezTo>
                  <a:cubicBezTo>
                    <a:pt x="208" y="205"/>
                    <a:pt x="208" y="196"/>
                    <a:pt x="211" y="175"/>
                  </a:cubicBezTo>
                  <a:cubicBezTo>
                    <a:pt x="215" y="154"/>
                    <a:pt x="222" y="131"/>
                    <a:pt x="215" y="102"/>
                  </a:cubicBezTo>
                  <a:cubicBezTo>
                    <a:pt x="209" y="73"/>
                    <a:pt x="216" y="55"/>
                    <a:pt x="224" y="29"/>
                  </a:cubicBezTo>
                  <a:close/>
                  <a:moveTo>
                    <a:pt x="35" y="149"/>
                  </a:moveTo>
                  <a:cubicBezTo>
                    <a:pt x="52" y="122"/>
                    <a:pt x="34" y="111"/>
                    <a:pt x="34" y="111"/>
                  </a:cubicBezTo>
                  <a:cubicBezTo>
                    <a:pt x="65" y="86"/>
                    <a:pt x="65" y="86"/>
                    <a:pt x="65" y="86"/>
                  </a:cubicBezTo>
                  <a:cubicBezTo>
                    <a:pt x="115" y="83"/>
                    <a:pt x="88" y="116"/>
                    <a:pt x="88" y="116"/>
                  </a:cubicBezTo>
                  <a:cubicBezTo>
                    <a:pt x="93" y="114"/>
                    <a:pt x="97" y="112"/>
                    <a:pt x="101" y="111"/>
                  </a:cubicBezTo>
                  <a:cubicBezTo>
                    <a:pt x="92" y="119"/>
                    <a:pt x="82" y="129"/>
                    <a:pt x="74" y="141"/>
                  </a:cubicBezTo>
                  <a:cubicBezTo>
                    <a:pt x="59" y="130"/>
                    <a:pt x="35" y="149"/>
                    <a:pt x="35" y="149"/>
                  </a:cubicBezTo>
                  <a:close/>
                  <a:moveTo>
                    <a:pt x="112" y="152"/>
                  </a:moveTo>
                  <a:cubicBezTo>
                    <a:pt x="100" y="145"/>
                    <a:pt x="84" y="154"/>
                    <a:pt x="84" y="154"/>
                  </a:cubicBezTo>
                  <a:cubicBezTo>
                    <a:pt x="82" y="148"/>
                    <a:pt x="79" y="144"/>
                    <a:pt x="75" y="141"/>
                  </a:cubicBezTo>
                  <a:cubicBezTo>
                    <a:pt x="85" y="129"/>
                    <a:pt x="95" y="118"/>
                    <a:pt x="107" y="109"/>
                  </a:cubicBezTo>
                  <a:cubicBezTo>
                    <a:pt x="134" y="103"/>
                    <a:pt x="140" y="123"/>
                    <a:pt x="141" y="132"/>
                  </a:cubicBezTo>
                  <a:cubicBezTo>
                    <a:pt x="142" y="142"/>
                    <a:pt x="125" y="158"/>
                    <a:pt x="112" y="152"/>
                  </a:cubicBezTo>
                  <a:close/>
                  <a:moveTo>
                    <a:pt x="168" y="122"/>
                  </a:moveTo>
                  <a:cubicBezTo>
                    <a:pt x="163" y="111"/>
                    <a:pt x="153" y="99"/>
                    <a:pt x="146" y="87"/>
                  </a:cubicBezTo>
                  <a:cubicBezTo>
                    <a:pt x="158" y="80"/>
                    <a:pt x="169" y="73"/>
                    <a:pt x="178" y="65"/>
                  </a:cubicBezTo>
                  <a:cubicBezTo>
                    <a:pt x="177" y="70"/>
                    <a:pt x="173" y="97"/>
                    <a:pt x="168" y="122"/>
                  </a:cubicBezTo>
                  <a:close/>
                  <a:moveTo>
                    <a:pt x="143" y="82"/>
                  </a:moveTo>
                  <a:cubicBezTo>
                    <a:pt x="140" y="76"/>
                    <a:pt x="137" y="71"/>
                    <a:pt x="136" y="65"/>
                  </a:cubicBezTo>
                  <a:cubicBezTo>
                    <a:pt x="142" y="63"/>
                    <a:pt x="148" y="61"/>
                    <a:pt x="152" y="61"/>
                  </a:cubicBezTo>
                  <a:cubicBezTo>
                    <a:pt x="161" y="59"/>
                    <a:pt x="174" y="53"/>
                    <a:pt x="184" y="45"/>
                  </a:cubicBezTo>
                  <a:cubicBezTo>
                    <a:pt x="183" y="46"/>
                    <a:pt x="176" y="62"/>
                    <a:pt x="143" y="8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1" name="Freeform 927"/>
            <p:cNvSpPr>
              <a:spLocks/>
            </p:cNvSpPr>
            <p:nvPr/>
          </p:nvSpPr>
          <p:spPr bwMode="auto">
            <a:xfrm>
              <a:off x="4161" y="1518"/>
              <a:ext cx="24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4" y="5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6" y="7"/>
                </a:cxn>
                <a:cxn ang="0">
                  <a:pos x="8" y="9"/>
                </a:cxn>
                <a:cxn ang="0">
                  <a:pos x="8" y="9"/>
                </a:cxn>
                <a:cxn ang="0">
                  <a:pos x="24" y="28"/>
                </a:cxn>
                <a:cxn ang="0">
                  <a:pos x="25" y="28"/>
                </a:cxn>
                <a:cxn ang="0">
                  <a:pos x="25" y="29"/>
                </a:cxn>
                <a:cxn ang="0">
                  <a:pos x="26" y="29"/>
                </a:cxn>
                <a:cxn ang="0">
                  <a:pos x="26" y="30"/>
                </a:cxn>
                <a:cxn ang="0">
                  <a:pos x="27" y="31"/>
                </a:cxn>
                <a:cxn ang="0">
                  <a:pos x="27" y="31"/>
                </a:cxn>
                <a:cxn ang="0">
                  <a:pos x="34" y="39"/>
                </a:cxn>
                <a:cxn ang="0">
                  <a:pos x="0" y="0"/>
                </a:cxn>
              </a:cxnLst>
              <a:rect l="0" t="0" r="r" b="b"/>
              <a:pathLst>
                <a:path w="34" h="39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3" y="3"/>
                    <a:pt x="3" y="3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7"/>
                    <a:pt x="6" y="7"/>
                  </a:cubicBezTo>
                  <a:cubicBezTo>
                    <a:pt x="7" y="8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3" y="16"/>
                    <a:pt x="19" y="22"/>
                    <a:pt x="24" y="28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5" y="28"/>
                    <a:pt x="25" y="29"/>
                  </a:cubicBezTo>
                  <a:cubicBezTo>
                    <a:pt x="25" y="29"/>
                    <a:pt x="25" y="29"/>
                    <a:pt x="26" y="29"/>
                  </a:cubicBezTo>
                  <a:cubicBezTo>
                    <a:pt x="26" y="29"/>
                    <a:pt x="26" y="30"/>
                    <a:pt x="26" y="30"/>
                  </a:cubicBezTo>
                  <a:cubicBezTo>
                    <a:pt x="26" y="30"/>
                    <a:pt x="27" y="30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30" y="34"/>
                    <a:pt x="32" y="36"/>
                    <a:pt x="34" y="39"/>
                  </a:cubicBezTo>
                  <a:cubicBezTo>
                    <a:pt x="33" y="20"/>
                    <a:pt x="19" y="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2" name="Freeform 928"/>
            <p:cNvSpPr>
              <a:spLocks/>
            </p:cNvSpPr>
            <p:nvPr/>
          </p:nvSpPr>
          <p:spPr bwMode="auto">
            <a:xfrm>
              <a:off x="4191" y="1553"/>
              <a:ext cx="21" cy="27"/>
            </a:xfrm>
            <a:custGeom>
              <a:avLst/>
              <a:gdLst/>
              <a:ahLst/>
              <a:cxnLst>
                <a:cxn ang="0">
                  <a:pos x="30" y="39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9" y="15"/>
                </a:cxn>
                <a:cxn ang="0">
                  <a:pos x="9" y="16"/>
                </a:cxn>
                <a:cxn ang="0">
                  <a:pos x="10" y="17"/>
                </a:cxn>
                <a:cxn ang="0">
                  <a:pos x="10" y="17"/>
                </a:cxn>
                <a:cxn ang="0">
                  <a:pos x="11" y="18"/>
                </a:cxn>
                <a:cxn ang="0">
                  <a:pos x="12" y="19"/>
                </a:cxn>
                <a:cxn ang="0">
                  <a:pos x="12" y="20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4" y="22"/>
                </a:cxn>
                <a:cxn ang="0">
                  <a:pos x="14" y="22"/>
                </a:cxn>
                <a:cxn ang="0">
                  <a:pos x="15" y="24"/>
                </a:cxn>
                <a:cxn ang="0">
                  <a:pos x="16" y="25"/>
                </a:cxn>
                <a:cxn ang="0">
                  <a:pos x="16" y="25"/>
                </a:cxn>
                <a:cxn ang="0">
                  <a:pos x="17" y="26"/>
                </a:cxn>
                <a:cxn ang="0">
                  <a:pos x="17" y="26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9" y="28"/>
                </a:cxn>
                <a:cxn ang="0">
                  <a:pos x="19" y="28"/>
                </a:cxn>
                <a:cxn ang="0">
                  <a:pos x="30" y="39"/>
                </a:cxn>
              </a:cxnLst>
              <a:rect l="0" t="0" r="r" b="b"/>
              <a:pathLst>
                <a:path w="30" h="39">
                  <a:moveTo>
                    <a:pt x="30" y="39"/>
                  </a:moveTo>
                  <a:cubicBezTo>
                    <a:pt x="29" y="21"/>
                    <a:pt x="17" y="6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4"/>
                    <a:pt x="6" y="10"/>
                    <a:pt x="9" y="15"/>
                  </a:cubicBezTo>
                  <a:cubicBezTo>
                    <a:pt x="9" y="15"/>
                    <a:pt x="9" y="16"/>
                    <a:pt x="9" y="16"/>
                  </a:cubicBezTo>
                  <a:cubicBezTo>
                    <a:pt x="10" y="16"/>
                    <a:pt x="10" y="16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2" y="19"/>
                    <a:pt x="12" y="19"/>
                  </a:cubicBezTo>
                  <a:cubicBezTo>
                    <a:pt x="12" y="19"/>
                    <a:pt x="12" y="20"/>
                    <a:pt x="12" y="20"/>
                  </a:cubicBezTo>
                  <a:cubicBezTo>
                    <a:pt x="12" y="20"/>
                    <a:pt x="13" y="20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3"/>
                    <a:pt x="15" y="23"/>
                    <a:pt x="15" y="24"/>
                  </a:cubicBezTo>
                  <a:cubicBezTo>
                    <a:pt x="15" y="24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3" y="32"/>
                    <a:pt x="27" y="36"/>
                    <a:pt x="30" y="3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3" name="Freeform 929"/>
            <p:cNvSpPr>
              <a:spLocks/>
            </p:cNvSpPr>
            <p:nvPr/>
          </p:nvSpPr>
          <p:spPr bwMode="auto">
            <a:xfrm>
              <a:off x="4319" y="1609"/>
              <a:ext cx="30" cy="10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12"/>
                </a:cxn>
                <a:cxn ang="0">
                  <a:pos x="29" y="10"/>
                </a:cxn>
                <a:cxn ang="0">
                  <a:pos x="29" y="10"/>
                </a:cxn>
                <a:cxn ang="0">
                  <a:pos x="30" y="10"/>
                </a:cxn>
                <a:cxn ang="0">
                  <a:pos x="30" y="9"/>
                </a:cxn>
                <a:cxn ang="0">
                  <a:pos x="31" y="9"/>
                </a:cxn>
                <a:cxn ang="0">
                  <a:pos x="32" y="9"/>
                </a:cxn>
                <a:cxn ang="0">
                  <a:pos x="33" y="8"/>
                </a:cxn>
                <a:cxn ang="0">
                  <a:pos x="33" y="8"/>
                </a:cxn>
                <a:cxn ang="0">
                  <a:pos x="35" y="7"/>
                </a:cxn>
                <a:cxn ang="0">
                  <a:pos x="36" y="7"/>
                </a:cxn>
                <a:cxn ang="0">
                  <a:pos x="37" y="6"/>
                </a:cxn>
                <a:cxn ang="0">
                  <a:pos x="37" y="6"/>
                </a:cxn>
                <a:cxn ang="0">
                  <a:pos x="38" y="5"/>
                </a:cxn>
                <a:cxn ang="0">
                  <a:pos x="39" y="5"/>
                </a:cxn>
                <a:cxn ang="0">
                  <a:pos x="40" y="4"/>
                </a:cxn>
                <a:cxn ang="0">
                  <a:pos x="41" y="3"/>
                </a:cxn>
                <a:cxn ang="0">
                  <a:pos x="41" y="3"/>
                </a:cxn>
                <a:cxn ang="0">
                  <a:pos x="43" y="2"/>
                </a:cxn>
                <a:cxn ang="0">
                  <a:pos x="43" y="1"/>
                </a:cxn>
                <a:cxn ang="0">
                  <a:pos x="31" y="0"/>
                </a:cxn>
              </a:cxnLst>
              <a:rect l="0" t="0" r="r" b="b"/>
              <a:pathLst>
                <a:path w="43" h="14">
                  <a:moveTo>
                    <a:pt x="31" y="0"/>
                  </a:moveTo>
                  <a:cubicBezTo>
                    <a:pt x="19" y="0"/>
                    <a:pt x="8" y="4"/>
                    <a:pt x="0" y="12"/>
                  </a:cubicBezTo>
                  <a:cubicBezTo>
                    <a:pt x="10" y="14"/>
                    <a:pt x="19" y="14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30" y="10"/>
                    <a:pt x="30" y="10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9"/>
                    <a:pt x="33" y="8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4" y="8"/>
                    <a:pt x="35" y="7"/>
                    <a:pt x="35" y="7"/>
                  </a:cubicBezTo>
                  <a:cubicBezTo>
                    <a:pt x="35" y="7"/>
                    <a:pt x="36" y="7"/>
                    <a:pt x="36" y="7"/>
                  </a:cubicBezTo>
                  <a:cubicBezTo>
                    <a:pt x="36" y="6"/>
                    <a:pt x="36" y="6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9" y="5"/>
                    <a:pt x="39" y="5"/>
                  </a:cubicBezTo>
                  <a:cubicBezTo>
                    <a:pt x="39" y="4"/>
                    <a:pt x="40" y="4"/>
                    <a:pt x="40" y="4"/>
                  </a:cubicBezTo>
                  <a:cubicBezTo>
                    <a:pt x="40" y="4"/>
                    <a:pt x="40" y="4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2" y="3"/>
                    <a:pt x="42" y="2"/>
                    <a:pt x="43" y="2"/>
                  </a:cubicBezTo>
                  <a:cubicBezTo>
                    <a:pt x="43" y="2"/>
                    <a:pt x="43" y="1"/>
                    <a:pt x="43" y="1"/>
                  </a:cubicBezTo>
                  <a:cubicBezTo>
                    <a:pt x="40" y="0"/>
                    <a:pt x="36" y="0"/>
                    <a:pt x="31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4" name="Freeform 930"/>
            <p:cNvSpPr>
              <a:spLocks/>
            </p:cNvSpPr>
            <p:nvPr/>
          </p:nvSpPr>
          <p:spPr bwMode="auto">
            <a:xfrm>
              <a:off x="4224" y="1587"/>
              <a:ext cx="36" cy="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1"/>
                </a:cxn>
                <a:cxn ang="0">
                  <a:pos x="17" y="7"/>
                </a:cxn>
                <a:cxn ang="0">
                  <a:pos x="18" y="7"/>
                </a:cxn>
                <a:cxn ang="0">
                  <a:pos x="21" y="9"/>
                </a:cxn>
                <a:cxn ang="0">
                  <a:pos x="22" y="9"/>
                </a:cxn>
                <a:cxn ang="0">
                  <a:pos x="23" y="9"/>
                </a:cxn>
                <a:cxn ang="0">
                  <a:pos x="24" y="10"/>
                </a:cxn>
                <a:cxn ang="0">
                  <a:pos x="25" y="10"/>
                </a:cxn>
                <a:cxn ang="0">
                  <a:pos x="26" y="11"/>
                </a:cxn>
                <a:cxn ang="0">
                  <a:pos x="26" y="11"/>
                </a:cxn>
                <a:cxn ang="0">
                  <a:pos x="28" y="12"/>
                </a:cxn>
                <a:cxn ang="0">
                  <a:pos x="29" y="12"/>
                </a:cxn>
                <a:cxn ang="0">
                  <a:pos x="30" y="12"/>
                </a:cxn>
                <a:cxn ang="0">
                  <a:pos x="31" y="13"/>
                </a:cxn>
                <a:cxn ang="0">
                  <a:pos x="32" y="14"/>
                </a:cxn>
                <a:cxn ang="0">
                  <a:pos x="32" y="14"/>
                </a:cxn>
                <a:cxn ang="0">
                  <a:pos x="51" y="26"/>
                </a:cxn>
                <a:cxn ang="0">
                  <a:pos x="10" y="0"/>
                </a:cxn>
              </a:cxnLst>
              <a:rect l="0" t="0" r="r" b="b"/>
              <a:pathLst>
                <a:path w="51" h="26">
                  <a:moveTo>
                    <a:pt x="10" y="0"/>
                  </a:moveTo>
                  <a:cubicBezTo>
                    <a:pt x="6" y="0"/>
                    <a:pt x="3" y="0"/>
                    <a:pt x="0" y="1"/>
                  </a:cubicBezTo>
                  <a:cubicBezTo>
                    <a:pt x="4" y="3"/>
                    <a:pt x="11" y="5"/>
                    <a:pt x="17" y="7"/>
                  </a:cubicBezTo>
                  <a:cubicBezTo>
                    <a:pt x="17" y="7"/>
                    <a:pt x="17" y="7"/>
                    <a:pt x="18" y="7"/>
                  </a:cubicBezTo>
                  <a:cubicBezTo>
                    <a:pt x="19" y="8"/>
                    <a:pt x="20" y="8"/>
                    <a:pt x="21" y="9"/>
                  </a:cubicBezTo>
                  <a:cubicBezTo>
                    <a:pt x="21" y="9"/>
                    <a:pt x="22" y="9"/>
                    <a:pt x="22" y="9"/>
                  </a:cubicBezTo>
                  <a:cubicBezTo>
                    <a:pt x="22" y="9"/>
                    <a:pt x="22" y="9"/>
                    <a:pt x="23" y="9"/>
                  </a:cubicBezTo>
                  <a:cubicBezTo>
                    <a:pt x="23" y="9"/>
                    <a:pt x="24" y="10"/>
                    <a:pt x="24" y="10"/>
                  </a:cubicBezTo>
                  <a:cubicBezTo>
                    <a:pt x="24" y="10"/>
                    <a:pt x="24" y="10"/>
                    <a:pt x="25" y="10"/>
                  </a:cubicBezTo>
                  <a:cubicBezTo>
                    <a:pt x="25" y="10"/>
                    <a:pt x="25" y="10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1"/>
                    <a:pt x="27" y="11"/>
                    <a:pt x="28" y="12"/>
                  </a:cubicBezTo>
                  <a:cubicBezTo>
                    <a:pt x="28" y="12"/>
                    <a:pt x="29" y="12"/>
                    <a:pt x="29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3"/>
                    <a:pt x="31" y="13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9" y="18"/>
                    <a:pt x="45" y="23"/>
                    <a:pt x="51" y="26"/>
                  </a:cubicBezTo>
                  <a:cubicBezTo>
                    <a:pt x="43" y="11"/>
                    <a:pt x="28" y="0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5" name="Freeform 931"/>
            <p:cNvSpPr>
              <a:spLocks/>
            </p:cNvSpPr>
            <p:nvPr/>
          </p:nvSpPr>
          <p:spPr bwMode="auto">
            <a:xfrm>
              <a:off x="4268" y="1604"/>
              <a:ext cx="35" cy="9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7" y="5"/>
                </a:cxn>
                <a:cxn ang="0">
                  <a:pos x="50" y="13"/>
                </a:cxn>
                <a:cxn ang="0">
                  <a:pos x="50" y="13"/>
                </a:cxn>
                <a:cxn ang="0">
                  <a:pos x="19" y="0"/>
                </a:cxn>
                <a:cxn ang="0">
                  <a:pos x="0" y="4"/>
                </a:cxn>
              </a:cxnLst>
              <a:rect l="0" t="0" r="r" b="b"/>
              <a:pathLst>
                <a:path w="50" h="13">
                  <a:moveTo>
                    <a:pt x="0" y="4"/>
                  </a:moveTo>
                  <a:cubicBezTo>
                    <a:pt x="2" y="5"/>
                    <a:pt x="5" y="5"/>
                    <a:pt x="7" y="5"/>
                  </a:cubicBezTo>
                  <a:cubicBezTo>
                    <a:pt x="20" y="7"/>
                    <a:pt x="34" y="10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2" y="5"/>
                    <a:pt x="31" y="0"/>
                    <a:pt x="19" y="0"/>
                  </a:cubicBezTo>
                  <a:cubicBezTo>
                    <a:pt x="12" y="0"/>
                    <a:pt x="6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6" name="Freeform 932"/>
            <p:cNvSpPr>
              <a:spLocks/>
            </p:cNvSpPr>
            <p:nvPr/>
          </p:nvSpPr>
          <p:spPr bwMode="auto">
            <a:xfrm>
              <a:off x="4224" y="1575"/>
              <a:ext cx="21" cy="10"/>
            </a:xfrm>
            <a:custGeom>
              <a:avLst/>
              <a:gdLst/>
              <a:ahLst/>
              <a:cxnLst>
                <a:cxn ang="0">
                  <a:pos x="14" y="2"/>
                </a:cxn>
                <a:cxn ang="0">
                  <a:pos x="0" y="12"/>
                </a:cxn>
                <a:cxn ang="0">
                  <a:pos x="15" y="10"/>
                </a:cxn>
                <a:cxn ang="0">
                  <a:pos x="30" y="8"/>
                </a:cxn>
                <a:cxn ang="0">
                  <a:pos x="14" y="2"/>
                </a:cxn>
              </a:cxnLst>
              <a:rect l="0" t="0" r="r" b="b"/>
              <a:pathLst>
                <a:path w="30" h="14">
                  <a:moveTo>
                    <a:pt x="14" y="2"/>
                  </a:moveTo>
                  <a:cubicBezTo>
                    <a:pt x="6" y="3"/>
                    <a:pt x="0" y="10"/>
                    <a:pt x="0" y="12"/>
                  </a:cubicBezTo>
                  <a:cubicBezTo>
                    <a:pt x="0" y="14"/>
                    <a:pt x="7" y="11"/>
                    <a:pt x="15" y="10"/>
                  </a:cubicBezTo>
                  <a:cubicBezTo>
                    <a:pt x="23" y="9"/>
                    <a:pt x="30" y="10"/>
                    <a:pt x="30" y="8"/>
                  </a:cubicBezTo>
                  <a:cubicBezTo>
                    <a:pt x="29" y="6"/>
                    <a:pt x="22" y="0"/>
                    <a:pt x="14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7" name="Freeform 933"/>
            <p:cNvSpPr>
              <a:spLocks/>
            </p:cNvSpPr>
            <p:nvPr/>
          </p:nvSpPr>
          <p:spPr bwMode="auto">
            <a:xfrm>
              <a:off x="4247" y="1581"/>
              <a:ext cx="16" cy="17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12" y="12"/>
                </a:cxn>
                <a:cxn ang="0">
                  <a:pos x="21" y="23"/>
                </a:cxn>
                <a:cxn ang="0">
                  <a:pos x="18" y="6"/>
                </a:cxn>
                <a:cxn ang="0">
                  <a:pos x="2" y="1"/>
                </a:cxn>
              </a:cxnLst>
              <a:rect l="0" t="0" r="r" b="b"/>
              <a:pathLst>
                <a:path w="23" h="24">
                  <a:moveTo>
                    <a:pt x="2" y="1"/>
                  </a:moveTo>
                  <a:cubicBezTo>
                    <a:pt x="0" y="3"/>
                    <a:pt x="6" y="6"/>
                    <a:pt x="12" y="12"/>
                  </a:cubicBezTo>
                  <a:cubicBezTo>
                    <a:pt x="17" y="18"/>
                    <a:pt x="19" y="24"/>
                    <a:pt x="21" y="23"/>
                  </a:cubicBezTo>
                  <a:cubicBezTo>
                    <a:pt x="23" y="21"/>
                    <a:pt x="23" y="12"/>
                    <a:pt x="18" y="6"/>
                  </a:cubicBezTo>
                  <a:cubicBezTo>
                    <a:pt x="13" y="0"/>
                    <a:pt x="3" y="0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8" name="Freeform 934"/>
            <p:cNvSpPr>
              <a:spLocks/>
            </p:cNvSpPr>
            <p:nvPr/>
          </p:nvSpPr>
          <p:spPr bwMode="auto">
            <a:xfrm>
              <a:off x="4192" y="1545"/>
              <a:ext cx="20" cy="14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1" y="5"/>
                </a:cxn>
                <a:cxn ang="0">
                  <a:pos x="15" y="11"/>
                </a:cxn>
                <a:cxn ang="0">
                  <a:pos x="28" y="17"/>
                </a:cxn>
                <a:cxn ang="0">
                  <a:pos x="18" y="3"/>
                </a:cxn>
              </a:cxnLst>
              <a:rect l="0" t="0" r="r" b="b"/>
              <a:pathLst>
                <a:path w="29" h="19">
                  <a:moveTo>
                    <a:pt x="18" y="3"/>
                  </a:moveTo>
                  <a:cubicBezTo>
                    <a:pt x="11" y="0"/>
                    <a:pt x="2" y="3"/>
                    <a:pt x="1" y="5"/>
                  </a:cubicBezTo>
                  <a:cubicBezTo>
                    <a:pt x="0" y="7"/>
                    <a:pt x="7" y="7"/>
                    <a:pt x="15" y="11"/>
                  </a:cubicBezTo>
                  <a:cubicBezTo>
                    <a:pt x="22" y="14"/>
                    <a:pt x="27" y="19"/>
                    <a:pt x="28" y="17"/>
                  </a:cubicBezTo>
                  <a:cubicBezTo>
                    <a:pt x="29" y="15"/>
                    <a:pt x="26" y="6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79" name="Freeform 935"/>
            <p:cNvSpPr>
              <a:spLocks/>
            </p:cNvSpPr>
            <p:nvPr/>
          </p:nvSpPr>
          <p:spPr bwMode="auto">
            <a:xfrm>
              <a:off x="4212" y="1560"/>
              <a:ext cx="11" cy="2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5" y="14"/>
                </a:cxn>
                <a:cxn ang="0">
                  <a:pos x="8" y="29"/>
                </a:cxn>
                <a:cxn ang="0">
                  <a:pos x="14" y="13"/>
                </a:cxn>
                <a:cxn ang="0">
                  <a:pos x="3" y="0"/>
                </a:cxn>
              </a:cxnLst>
              <a:rect l="0" t="0" r="r" b="b"/>
              <a:pathLst>
                <a:path w="15" h="29">
                  <a:moveTo>
                    <a:pt x="3" y="0"/>
                  </a:moveTo>
                  <a:cubicBezTo>
                    <a:pt x="0" y="0"/>
                    <a:pt x="4" y="6"/>
                    <a:pt x="5" y="14"/>
                  </a:cubicBezTo>
                  <a:cubicBezTo>
                    <a:pt x="7" y="22"/>
                    <a:pt x="5" y="29"/>
                    <a:pt x="8" y="29"/>
                  </a:cubicBezTo>
                  <a:cubicBezTo>
                    <a:pt x="10" y="28"/>
                    <a:pt x="15" y="21"/>
                    <a:pt x="14" y="13"/>
                  </a:cubicBezTo>
                  <a:cubicBezTo>
                    <a:pt x="12" y="5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0" name="Freeform 936"/>
            <p:cNvSpPr>
              <a:spLocks/>
            </p:cNvSpPr>
            <p:nvPr/>
          </p:nvSpPr>
          <p:spPr bwMode="auto">
            <a:xfrm>
              <a:off x="4164" y="1510"/>
              <a:ext cx="20" cy="13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1" y="5"/>
                </a:cxn>
                <a:cxn ang="0">
                  <a:pos x="15" y="11"/>
                </a:cxn>
                <a:cxn ang="0">
                  <a:pos x="28" y="17"/>
                </a:cxn>
                <a:cxn ang="0">
                  <a:pos x="18" y="3"/>
                </a:cxn>
              </a:cxnLst>
              <a:rect l="0" t="0" r="r" b="b"/>
              <a:pathLst>
                <a:path w="29" h="19">
                  <a:moveTo>
                    <a:pt x="18" y="3"/>
                  </a:moveTo>
                  <a:cubicBezTo>
                    <a:pt x="11" y="0"/>
                    <a:pt x="2" y="3"/>
                    <a:pt x="1" y="5"/>
                  </a:cubicBezTo>
                  <a:cubicBezTo>
                    <a:pt x="0" y="8"/>
                    <a:pt x="8" y="8"/>
                    <a:pt x="15" y="11"/>
                  </a:cubicBezTo>
                  <a:cubicBezTo>
                    <a:pt x="23" y="14"/>
                    <a:pt x="28" y="19"/>
                    <a:pt x="28" y="17"/>
                  </a:cubicBezTo>
                  <a:cubicBezTo>
                    <a:pt x="29" y="15"/>
                    <a:pt x="26" y="7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1" name="Freeform 937"/>
            <p:cNvSpPr>
              <a:spLocks/>
            </p:cNvSpPr>
            <p:nvPr/>
          </p:nvSpPr>
          <p:spPr bwMode="auto">
            <a:xfrm>
              <a:off x="4184" y="1525"/>
              <a:ext cx="11" cy="20"/>
            </a:xfrm>
            <a:custGeom>
              <a:avLst/>
              <a:gdLst/>
              <a:ahLst/>
              <a:cxnLst>
                <a:cxn ang="0">
                  <a:pos x="14" y="13"/>
                </a:cxn>
                <a:cxn ang="0">
                  <a:pos x="3" y="0"/>
                </a:cxn>
                <a:cxn ang="0">
                  <a:pos x="6" y="15"/>
                </a:cxn>
                <a:cxn ang="0">
                  <a:pos x="8" y="29"/>
                </a:cxn>
                <a:cxn ang="0">
                  <a:pos x="14" y="13"/>
                </a:cxn>
              </a:cxnLst>
              <a:rect l="0" t="0" r="r" b="b"/>
              <a:pathLst>
                <a:path w="15" h="29">
                  <a:moveTo>
                    <a:pt x="14" y="13"/>
                  </a:moveTo>
                  <a:cubicBezTo>
                    <a:pt x="13" y="5"/>
                    <a:pt x="5" y="0"/>
                    <a:pt x="3" y="0"/>
                  </a:cubicBezTo>
                  <a:cubicBezTo>
                    <a:pt x="0" y="1"/>
                    <a:pt x="4" y="7"/>
                    <a:pt x="6" y="15"/>
                  </a:cubicBezTo>
                  <a:cubicBezTo>
                    <a:pt x="7" y="23"/>
                    <a:pt x="6" y="29"/>
                    <a:pt x="8" y="29"/>
                  </a:cubicBezTo>
                  <a:cubicBezTo>
                    <a:pt x="10" y="29"/>
                    <a:pt x="15" y="21"/>
                    <a:pt x="14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2" name="Freeform 938"/>
            <p:cNvSpPr>
              <a:spLocks/>
            </p:cNvSpPr>
            <p:nvPr/>
          </p:nvSpPr>
          <p:spPr bwMode="auto">
            <a:xfrm>
              <a:off x="4267" y="1592"/>
              <a:ext cx="20" cy="11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" y="15"/>
                </a:cxn>
                <a:cxn ang="0">
                  <a:pos x="15" y="10"/>
                </a:cxn>
                <a:cxn ang="0">
                  <a:pos x="29" y="6"/>
                </a:cxn>
                <a:cxn ang="0">
                  <a:pos x="12" y="2"/>
                </a:cxn>
              </a:cxnLst>
              <a:rect l="0" t="0" r="r" b="b"/>
              <a:pathLst>
                <a:path w="29" h="17">
                  <a:moveTo>
                    <a:pt x="12" y="2"/>
                  </a:moveTo>
                  <a:cubicBezTo>
                    <a:pt x="4" y="5"/>
                    <a:pt x="0" y="13"/>
                    <a:pt x="1" y="15"/>
                  </a:cubicBezTo>
                  <a:cubicBezTo>
                    <a:pt x="1" y="17"/>
                    <a:pt x="7" y="13"/>
                    <a:pt x="15" y="10"/>
                  </a:cubicBezTo>
                  <a:cubicBezTo>
                    <a:pt x="22" y="7"/>
                    <a:pt x="29" y="8"/>
                    <a:pt x="29" y="6"/>
                  </a:cubicBezTo>
                  <a:cubicBezTo>
                    <a:pt x="28" y="3"/>
                    <a:pt x="19" y="0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3" name="Freeform 939"/>
            <p:cNvSpPr>
              <a:spLocks/>
            </p:cNvSpPr>
            <p:nvPr/>
          </p:nvSpPr>
          <p:spPr bwMode="auto">
            <a:xfrm>
              <a:off x="4290" y="1594"/>
              <a:ext cx="18" cy="16"/>
            </a:xfrm>
            <a:custGeom>
              <a:avLst/>
              <a:gdLst/>
              <a:ahLst/>
              <a:cxnLst>
                <a:cxn ang="0">
                  <a:pos x="18" y="5"/>
                </a:cxn>
                <a:cxn ang="0">
                  <a:pos x="1" y="3"/>
                </a:cxn>
                <a:cxn ang="0">
                  <a:pos x="13" y="11"/>
                </a:cxn>
                <a:cxn ang="0">
                  <a:pos x="25" y="20"/>
                </a:cxn>
                <a:cxn ang="0">
                  <a:pos x="18" y="5"/>
                </a:cxn>
              </a:cxnLst>
              <a:rect l="0" t="0" r="r" b="b"/>
              <a:pathLst>
                <a:path w="26" h="22">
                  <a:moveTo>
                    <a:pt x="18" y="5"/>
                  </a:moveTo>
                  <a:cubicBezTo>
                    <a:pt x="12" y="0"/>
                    <a:pt x="2" y="1"/>
                    <a:pt x="1" y="3"/>
                  </a:cubicBezTo>
                  <a:cubicBezTo>
                    <a:pt x="0" y="4"/>
                    <a:pt x="7" y="6"/>
                    <a:pt x="13" y="11"/>
                  </a:cubicBezTo>
                  <a:cubicBezTo>
                    <a:pt x="20" y="16"/>
                    <a:pt x="23" y="22"/>
                    <a:pt x="25" y="20"/>
                  </a:cubicBezTo>
                  <a:cubicBezTo>
                    <a:pt x="26" y="18"/>
                    <a:pt x="25" y="9"/>
                    <a:pt x="18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4" name="Freeform 940"/>
            <p:cNvSpPr>
              <a:spLocks/>
            </p:cNvSpPr>
            <p:nvPr/>
          </p:nvSpPr>
          <p:spPr bwMode="auto">
            <a:xfrm>
              <a:off x="4317" y="1600"/>
              <a:ext cx="15" cy="13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" y="18"/>
                </a:cxn>
                <a:cxn ang="0">
                  <a:pos x="10" y="9"/>
                </a:cxn>
                <a:cxn ang="0">
                  <a:pos x="20" y="1"/>
                </a:cxn>
                <a:cxn ang="0">
                  <a:pos x="6" y="4"/>
                </a:cxn>
              </a:cxnLst>
              <a:rect l="0" t="0" r="r" b="b"/>
              <a:pathLst>
                <a:path w="21" h="19">
                  <a:moveTo>
                    <a:pt x="6" y="4"/>
                  </a:moveTo>
                  <a:cubicBezTo>
                    <a:pt x="1" y="9"/>
                    <a:pt x="0" y="17"/>
                    <a:pt x="1" y="18"/>
                  </a:cubicBezTo>
                  <a:cubicBezTo>
                    <a:pt x="3" y="19"/>
                    <a:pt x="5" y="14"/>
                    <a:pt x="10" y="9"/>
                  </a:cubicBezTo>
                  <a:cubicBezTo>
                    <a:pt x="15" y="5"/>
                    <a:pt x="21" y="3"/>
                    <a:pt x="20" y="1"/>
                  </a:cubicBezTo>
                  <a:cubicBezTo>
                    <a:pt x="18" y="0"/>
                    <a:pt x="11" y="0"/>
                    <a:pt x="6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5" name="Freeform 941"/>
            <p:cNvSpPr>
              <a:spLocks/>
            </p:cNvSpPr>
            <p:nvPr/>
          </p:nvSpPr>
          <p:spPr bwMode="auto">
            <a:xfrm>
              <a:off x="4334" y="1596"/>
              <a:ext cx="17" cy="9"/>
            </a:xfrm>
            <a:custGeom>
              <a:avLst/>
              <a:gdLst/>
              <a:ahLst/>
              <a:cxnLst>
                <a:cxn ang="0">
                  <a:pos x="14" y="1"/>
                </a:cxn>
                <a:cxn ang="0">
                  <a:pos x="0" y="5"/>
                </a:cxn>
                <a:cxn ang="0">
                  <a:pos x="13" y="8"/>
                </a:cxn>
                <a:cxn ang="0">
                  <a:pos x="25" y="11"/>
                </a:cxn>
                <a:cxn ang="0">
                  <a:pos x="14" y="1"/>
                </a:cxn>
              </a:cxnLst>
              <a:rect l="0" t="0" r="r" b="b"/>
              <a:pathLst>
                <a:path w="25" h="13">
                  <a:moveTo>
                    <a:pt x="14" y="1"/>
                  </a:moveTo>
                  <a:cubicBezTo>
                    <a:pt x="7" y="0"/>
                    <a:pt x="1" y="3"/>
                    <a:pt x="0" y="5"/>
                  </a:cubicBezTo>
                  <a:cubicBezTo>
                    <a:pt x="0" y="7"/>
                    <a:pt x="6" y="6"/>
                    <a:pt x="13" y="8"/>
                  </a:cubicBezTo>
                  <a:cubicBezTo>
                    <a:pt x="19" y="9"/>
                    <a:pt x="24" y="13"/>
                    <a:pt x="25" y="11"/>
                  </a:cubicBezTo>
                  <a:cubicBezTo>
                    <a:pt x="25" y="9"/>
                    <a:pt x="21" y="3"/>
                    <a:pt x="1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6" name="Oval 942"/>
            <p:cNvSpPr>
              <a:spLocks noChangeArrowheads="1"/>
            </p:cNvSpPr>
            <p:nvPr/>
          </p:nvSpPr>
          <p:spPr bwMode="auto">
            <a:xfrm>
              <a:off x="4228" y="1508"/>
              <a:ext cx="9" cy="10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7" name="Freeform 943"/>
            <p:cNvSpPr>
              <a:spLocks/>
            </p:cNvSpPr>
            <p:nvPr/>
          </p:nvSpPr>
          <p:spPr bwMode="auto">
            <a:xfrm>
              <a:off x="4260" y="1531"/>
              <a:ext cx="10" cy="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14" y="7"/>
                </a:cxn>
                <a:cxn ang="0">
                  <a:pos x="7" y="0"/>
                </a:cxn>
                <a:cxn ang="0">
                  <a:pos x="0" y="6"/>
                </a:cxn>
                <a:cxn ang="0">
                  <a:pos x="7" y="13"/>
                </a:cxn>
              </a:cxnLst>
              <a:rect l="0" t="0" r="r" b="b"/>
              <a:pathLst>
                <a:path w="14" h="13">
                  <a:moveTo>
                    <a:pt x="7" y="13"/>
                  </a:moveTo>
                  <a:cubicBezTo>
                    <a:pt x="10" y="13"/>
                    <a:pt x="14" y="10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8" name="Freeform 944"/>
            <p:cNvSpPr>
              <a:spLocks/>
            </p:cNvSpPr>
            <p:nvPr/>
          </p:nvSpPr>
          <p:spPr bwMode="auto">
            <a:xfrm>
              <a:off x="4298" y="1552"/>
              <a:ext cx="9" cy="10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7" y="0"/>
                </a:cxn>
                <a:cxn ang="0">
                  <a:pos x="0" y="7"/>
                </a:cxn>
                <a:cxn ang="0">
                  <a:pos x="6" y="14"/>
                </a:cxn>
                <a:cxn ang="0">
                  <a:pos x="13" y="7"/>
                </a:cxn>
              </a:cxnLst>
              <a:rect l="0" t="0" r="r" b="b"/>
              <a:pathLst>
                <a:path w="13" h="14">
                  <a:moveTo>
                    <a:pt x="13" y="7"/>
                  </a:moveTo>
                  <a:cubicBezTo>
                    <a:pt x="13" y="3"/>
                    <a:pt x="10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cubicBezTo>
                    <a:pt x="10" y="14"/>
                    <a:pt x="13" y="11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89" name="Freeform 945"/>
            <p:cNvSpPr>
              <a:spLocks/>
            </p:cNvSpPr>
            <p:nvPr/>
          </p:nvSpPr>
          <p:spPr bwMode="auto">
            <a:xfrm>
              <a:off x="4347" y="1565"/>
              <a:ext cx="9" cy="9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7"/>
                </a:cxn>
                <a:cxn ang="0">
                  <a:pos x="6" y="13"/>
                </a:cxn>
                <a:cxn ang="0">
                  <a:pos x="13" y="7"/>
                </a:cxn>
                <a:cxn ang="0">
                  <a:pos x="7" y="0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10" y="13"/>
                    <a:pt x="13" y="10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0" name="Freeform 946"/>
            <p:cNvSpPr>
              <a:spLocks/>
            </p:cNvSpPr>
            <p:nvPr/>
          </p:nvSpPr>
          <p:spPr bwMode="auto">
            <a:xfrm>
              <a:off x="4036" y="1317"/>
              <a:ext cx="31" cy="28"/>
            </a:xfrm>
            <a:custGeom>
              <a:avLst/>
              <a:gdLst/>
              <a:ahLst/>
              <a:cxnLst>
                <a:cxn ang="0">
                  <a:pos x="41" y="4"/>
                </a:cxn>
                <a:cxn ang="0">
                  <a:pos x="1" y="21"/>
                </a:cxn>
                <a:cxn ang="0">
                  <a:pos x="10" y="24"/>
                </a:cxn>
                <a:cxn ang="0">
                  <a:pos x="7" y="36"/>
                </a:cxn>
                <a:cxn ang="0">
                  <a:pos x="41" y="4"/>
                </a:cxn>
              </a:cxnLst>
              <a:rect l="0" t="0" r="r" b="b"/>
              <a:pathLst>
                <a:path w="44" h="40">
                  <a:moveTo>
                    <a:pt x="41" y="4"/>
                  </a:moveTo>
                  <a:cubicBezTo>
                    <a:pt x="37" y="0"/>
                    <a:pt x="3" y="13"/>
                    <a:pt x="1" y="21"/>
                  </a:cubicBezTo>
                  <a:cubicBezTo>
                    <a:pt x="0" y="26"/>
                    <a:pt x="10" y="24"/>
                    <a:pt x="10" y="24"/>
                  </a:cubicBezTo>
                  <a:cubicBezTo>
                    <a:pt x="10" y="24"/>
                    <a:pt x="0" y="34"/>
                    <a:pt x="7" y="36"/>
                  </a:cubicBezTo>
                  <a:cubicBezTo>
                    <a:pt x="18" y="40"/>
                    <a:pt x="44" y="9"/>
                    <a:pt x="4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1" name="Freeform 947"/>
            <p:cNvSpPr>
              <a:spLocks/>
            </p:cNvSpPr>
            <p:nvPr/>
          </p:nvSpPr>
          <p:spPr bwMode="auto">
            <a:xfrm>
              <a:off x="4039" y="1308"/>
              <a:ext cx="23" cy="16"/>
            </a:xfrm>
            <a:custGeom>
              <a:avLst/>
              <a:gdLst/>
              <a:ahLst/>
              <a:cxnLst>
                <a:cxn ang="0">
                  <a:pos x="32" y="5"/>
                </a:cxn>
                <a:cxn ang="0">
                  <a:pos x="3" y="11"/>
                </a:cxn>
                <a:cxn ang="0">
                  <a:pos x="32" y="5"/>
                </a:cxn>
              </a:cxnLst>
              <a:rect l="0" t="0" r="r" b="b"/>
              <a:pathLst>
                <a:path w="32" h="22">
                  <a:moveTo>
                    <a:pt x="32" y="5"/>
                  </a:moveTo>
                  <a:cubicBezTo>
                    <a:pt x="26" y="0"/>
                    <a:pt x="5" y="0"/>
                    <a:pt x="3" y="11"/>
                  </a:cubicBezTo>
                  <a:cubicBezTo>
                    <a:pt x="0" y="22"/>
                    <a:pt x="32" y="5"/>
                    <a:pt x="32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2" name="Freeform 948"/>
            <p:cNvSpPr>
              <a:spLocks/>
            </p:cNvSpPr>
            <p:nvPr/>
          </p:nvSpPr>
          <p:spPr bwMode="auto">
            <a:xfrm>
              <a:off x="4116" y="1306"/>
              <a:ext cx="68" cy="101"/>
            </a:xfrm>
            <a:custGeom>
              <a:avLst/>
              <a:gdLst/>
              <a:ahLst/>
              <a:cxnLst>
                <a:cxn ang="0">
                  <a:pos x="42" y="144"/>
                </a:cxn>
                <a:cxn ang="0">
                  <a:pos x="80" y="102"/>
                </a:cxn>
                <a:cxn ang="0">
                  <a:pos x="53" y="79"/>
                </a:cxn>
                <a:cxn ang="0">
                  <a:pos x="80" y="58"/>
                </a:cxn>
                <a:cxn ang="0">
                  <a:pos x="72" y="46"/>
                </a:cxn>
                <a:cxn ang="0">
                  <a:pos x="96" y="26"/>
                </a:cxn>
                <a:cxn ang="0">
                  <a:pos x="85" y="9"/>
                </a:cxn>
                <a:cxn ang="0">
                  <a:pos x="56" y="19"/>
                </a:cxn>
                <a:cxn ang="0">
                  <a:pos x="86" y="6"/>
                </a:cxn>
                <a:cxn ang="0">
                  <a:pos x="45" y="16"/>
                </a:cxn>
                <a:cxn ang="0">
                  <a:pos x="43" y="32"/>
                </a:cxn>
                <a:cxn ang="0">
                  <a:pos x="8" y="60"/>
                </a:cxn>
                <a:cxn ang="0">
                  <a:pos x="4" y="77"/>
                </a:cxn>
                <a:cxn ang="0">
                  <a:pos x="19" y="80"/>
                </a:cxn>
                <a:cxn ang="0">
                  <a:pos x="9" y="118"/>
                </a:cxn>
                <a:cxn ang="0">
                  <a:pos x="42" y="144"/>
                </a:cxn>
              </a:cxnLst>
              <a:rect l="0" t="0" r="r" b="b"/>
              <a:pathLst>
                <a:path w="97" h="144">
                  <a:moveTo>
                    <a:pt x="42" y="144"/>
                  </a:moveTo>
                  <a:cubicBezTo>
                    <a:pt x="42" y="144"/>
                    <a:pt x="69" y="131"/>
                    <a:pt x="80" y="102"/>
                  </a:cubicBezTo>
                  <a:cubicBezTo>
                    <a:pt x="88" y="84"/>
                    <a:pt x="75" y="70"/>
                    <a:pt x="53" y="79"/>
                  </a:cubicBezTo>
                  <a:cubicBezTo>
                    <a:pt x="53" y="79"/>
                    <a:pt x="70" y="63"/>
                    <a:pt x="80" y="58"/>
                  </a:cubicBezTo>
                  <a:cubicBezTo>
                    <a:pt x="89" y="53"/>
                    <a:pt x="88" y="44"/>
                    <a:pt x="72" y="46"/>
                  </a:cubicBezTo>
                  <a:cubicBezTo>
                    <a:pt x="72" y="46"/>
                    <a:pt x="96" y="32"/>
                    <a:pt x="96" y="26"/>
                  </a:cubicBezTo>
                  <a:cubicBezTo>
                    <a:pt x="97" y="20"/>
                    <a:pt x="81" y="18"/>
                    <a:pt x="85" y="9"/>
                  </a:cubicBezTo>
                  <a:cubicBezTo>
                    <a:pt x="68" y="14"/>
                    <a:pt x="56" y="19"/>
                    <a:pt x="56" y="19"/>
                  </a:cubicBezTo>
                  <a:cubicBezTo>
                    <a:pt x="56" y="19"/>
                    <a:pt x="68" y="13"/>
                    <a:pt x="86" y="6"/>
                  </a:cubicBezTo>
                  <a:cubicBezTo>
                    <a:pt x="86" y="0"/>
                    <a:pt x="63" y="1"/>
                    <a:pt x="45" y="16"/>
                  </a:cubicBezTo>
                  <a:cubicBezTo>
                    <a:pt x="45" y="16"/>
                    <a:pt x="60" y="24"/>
                    <a:pt x="43" y="32"/>
                  </a:cubicBezTo>
                  <a:cubicBezTo>
                    <a:pt x="27" y="41"/>
                    <a:pt x="8" y="60"/>
                    <a:pt x="8" y="60"/>
                  </a:cubicBezTo>
                  <a:cubicBezTo>
                    <a:pt x="8" y="60"/>
                    <a:pt x="23" y="60"/>
                    <a:pt x="4" y="77"/>
                  </a:cubicBezTo>
                  <a:cubicBezTo>
                    <a:pt x="4" y="77"/>
                    <a:pt x="19" y="73"/>
                    <a:pt x="19" y="80"/>
                  </a:cubicBezTo>
                  <a:cubicBezTo>
                    <a:pt x="20" y="87"/>
                    <a:pt x="0" y="106"/>
                    <a:pt x="9" y="118"/>
                  </a:cubicBezTo>
                  <a:cubicBezTo>
                    <a:pt x="18" y="129"/>
                    <a:pt x="51" y="119"/>
                    <a:pt x="42" y="14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3" name="Freeform 949"/>
            <p:cNvSpPr>
              <a:spLocks/>
            </p:cNvSpPr>
            <p:nvPr/>
          </p:nvSpPr>
          <p:spPr bwMode="auto">
            <a:xfrm>
              <a:off x="4048" y="1344"/>
              <a:ext cx="11" cy="11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9" y="16"/>
                </a:cxn>
                <a:cxn ang="0">
                  <a:pos x="17" y="8"/>
                </a:cxn>
                <a:cxn ang="0">
                  <a:pos x="9" y="0"/>
                </a:cxn>
                <a:cxn ang="0">
                  <a:pos x="0" y="8"/>
                </a:cxn>
              </a:cxnLst>
              <a:rect l="0" t="0" r="r" b="b"/>
              <a:pathLst>
                <a:path w="17" h="16">
                  <a:moveTo>
                    <a:pt x="0" y="8"/>
                  </a:moveTo>
                  <a:cubicBezTo>
                    <a:pt x="0" y="13"/>
                    <a:pt x="4" y="16"/>
                    <a:pt x="9" y="16"/>
                  </a:cubicBezTo>
                  <a:cubicBezTo>
                    <a:pt x="13" y="16"/>
                    <a:pt x="17" y="13"/>
                    <a:pt x="17" y="8"/>
                  </a:cubicBezTo>
                  <a:cubicBezTo>
                    <a:pt x="17" y="4"/>
                    <a:pt x="13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4" name="Freeform 950"/>
            <p:cNvSpPr>
              <a:spLocks/>
            </p:cNvSpPr>
            <p:nvPr/>
          </p:nvSpPr>
          <p:spPr bwMode="auto">
            <a:xfrm>
              <a:off x="4071" y="1356"/>
              <a:ext cx="18" cy="17"/>
            </a:xfrm>
            <a:custGeom>
              <a:avLst/>
              <a:gdLst/>
              <a:ahLst/>
              <a:cxnLst>
                <a:cxn ang="0">
                  <a:pos x="26" y="13"/>
                </a:cxn>
                <a:cxn ang="0">
                  <a:pos x="13" y="0"/>
                </a:cxn>
                <a:cxn ang="0">
                  <a:pos x="0" y="12"/>
                </a:cxn>
                <a:cxn ang="0">
                  <a:pos x="13" y="25"/>
                </a:cxn>
                <a:cxn ang="0">
                  <a:pos x="26" y="13"/>
                </a:cxn>
              </a:cxnLst>
              <a:rect l="0" t="0" r="r" b="b"/>
              <a:pathLst>
                <a:path w="26" h="25">
                  <a:moveTo>
                    <a:pt x="26" y="13"/>
                  </a:moveTo>
                  <a:cubicBezTo>
                    <a:pt x="26" y="6"/>
                    <a:pt x="20" y="0"/>
                    <a:pt x="13" y="0"/>
                  </a:cubicBezTo>
                  <a:cubicBezTo>
                    <a:pt x="6" y="0"/>
                    <a:pt x="0" y="6"/>
                    <a:pt x="0" y="12"/>
                  </a:cubicBezTo>
                  <a:cubicBezTo>
                    <a:pt x="0" y="19"/>
                    <a:pt x="6" y="25"/>
                    <a:pt x="13" y="25"/>
                  </a:cubicBezTo>
                  <a:cubicBezTo>
                    <a:pt x="20" y="25"/>
                    <a:pt x="25" y="19"/>
                    <a:pt x="26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5" name="Oval 951"/>
            <p:cNvSpPr>
              <a:spLocks noChangeArrowheads="1"/>
            </p:cNvSpPr>
            <p:nvPr/>
          </p:nvSpPr>
          <p:spPr bwMode="auto">
            <a:xfrm>
              <a:off x="4161" y="1423"/>
              <a:ext cx="15" cy="14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6" name="Oval 952"/>
            <p:cNvSpPr>
              <a:spLocks noChangeArrowheads="1"/>
            </p:cNvSpPr>
            <p:nvPr/>
          </p:nvSpPr>
          <p:spPr bwMode="auto">
            <a:xfrm>
              <a:off x="4184" y="1448"/>
              <a:ext cx="20" cy="19"/>
            </a:xfrm>
            <a:prstGeom prst="ellipse">
              <a:avLst/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7" name="Freeform 953"/>
            <p:cNvSpPr>
              <a:spLocks/>
            </p:cNvSpPr>
            <p:nvPr/>
          </p:nvSpPr>
          <p:spPr bwMode="auto">
            <a:xfrm>
              <a:off x="4059" y="1409"/>
              <a:ext cx="22" cy="1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0"/>
                </a:cxn>
                <a:cxn ang="0">
                  <a:pos x="24" y="14"/>
                </a:cxn>
                <a:cxn ang="0">
                  <a:pos x="24" y="14"/>
                </a:cxn>
                <a:cxn ang="0">
                  <a:pos x="26" y="15"/>
                </a:cxn>
                <a:cxn ang="0">
                  <a:pos x="26" y="16"/>
                </a:cxn>
                <a:cxn ang="0">
                  <a:pos x="27" y="16"/>
                </a:cxn>
                <a:cxn ang="0">
                  <a:pos x="29" y="17"/>
                </a:cxn>
                <a:cxn ang="0">
                  <a:pos x="30" y="17"/>
                </a:cxn>
                <a:cxn ang="0">
                  <a:pos x="31" y="18"/>
                </a:cxn>
                <a:cxn ang="0">
                  <a:pos x="31" y="18"/>
                </a:cxn>
                <a:cxn ang="0">
                  <a:pos x="3" y="0"/>
                </a:cxn>
              </a:cxnLst>
              <a:rect l="0" t="0" r="r" b="b"/>
              <a:pathLst>
                <a:path w="31" h="18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8" y="5"/>
                    <a:pt x="16" y="10"/>
                    <a:pt x="24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5" y="15"/>
                    <a:pt x="25" y="15"/>
                    <a:pt x="26" y="15"/>
                  </a:cubicBezTo>
                  <a:cubicBezTo>
                    <a:pt x="26" y="15"/>
                    <a:pt x="26" y="15"/>
                    <a:pt x="26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6"/>
                    <a:pt x="29" y="17"/>
                    <a:pt x="29" y="17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0" y="17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6" y="7"/>
                    <a:pt x="16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8" name="Freeform 954"/>
            <p:cNvSpPr>
              <a:spLocks/>
            </p:cNvSpPr>
            <p:nvPr/>
          </p:nvSpPr>
          <p:spPr bwMode="auto">
            <a:xfrm>
              <a:off x="4088" y="1425"/>
              <a:ext cx="20" cy="2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0" y="0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10"/>
                    <a:pt x="20" y="1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7" y="14"/>
                    <a:pt x="15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99" name="Freeform 955"/>
            <p:cNvSpPr>
              <a:spLocks/>
            </p:cNvSpPr>
            <p:nvPr/>
          </p:nvSpPr>
          <p:spPr bwMode="auto">
            <a:xfrm>
              <a:off x="4180" y="1494"/>
              <a:ext cx="25" cy="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11"/>
                </a:cxn>
                <a:cxn ang="0">
                  <a:pos x="7" y="10"/>
                </a:cxn>
                <a:cxn ang="0">
                  <a:pos x="35" y="2"/>
                </a:cxn>
                <a:cxn ang="0">
                  <a:pos x="24" y="0"/>
                </a:cxn>
              </a:cxnLst>
              <a:rect l="0" t="0" r="r" b="b"/>
              <a:pathLst>
                <a:path w="35" h="11">
                  <a:moveTo>
                    <a:pt x="24" y="0"/>
                  </a:moveTo>
                  <a:cubicBezTo>
                    <a:pt x="14" y="0"/>
                    <a:pt x="6" y="4"/>
                    <a:pt x="0" y="11"/>
                  </a:cubicBezTo>
                  <a:cubicBezTo>
                    <a:pt x="3" y="11"/>
                    <a:pt x="5" y="10"/>
                    <a:pt x="7" y="10"/>
                  </a:cubicBezTo>
                  <a:cubicBezTo>
                    <a:pt x="17" y="9"/>
                    <a:pt x="26" y="6"/>
                    <a:pt x="35" y="2"/>
                  </a:cubicBezTo>
                  <a:cubicBezTo>
                    <a:pt x="31" y="1"/>
                    <a:pt x="28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0" name="Freeform 956"/>
            <p:cNvSpPr>
              <a:spLocks/>
            </p:cNvSpPr>
            <p:nvPr/>
          </p:nvSpPr>
          <p:spPr bwMode="auto">
            <a:xfrm>
              <a:off x="3993" y="1334"/>
              <a:ext cx="19" cy="34"/>
            </a:xfrm>
            <a:custGeom>
              <a:avLst/>
              <a:gdLst/>
              <a:ahLst/>
              <a:cxnLst>
                <a:cxn ang="0">
                  <a:pos x="10" y="26"/>
                </a:cxn>
                <a:cxn ang="0">
                  <a:pos x="10" y="23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9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2" y="11"/>
                </a:cxn>
                <a:cxn ang="0">
                  <a:pos x="2" y="12"/>
                </a:cxn>
                <a:cxn ang="0">
                  <a:pos x="3" y="13"/>
                </a:cxn>
                <a:cxn ang="0">
                  <a:pos x="3" y="14"/>
                </a:cxn>
                <a:cxn ang="0">
                  <a:pos x="3" y="15"/>
                </a:cxn>
                <a:cxn ang="0">
                  <a:pos x="4" y="16"/>
                </a:cxn>
                <a:cxn ang="0">
                  <a:pos x="5" y="18"/>
                </a:cxn>
                <a:cxn ang="0">
                  <a:pos x="5" y="18"/>
                </a:cxn>
                <a:cxn ang="0">
                  <a:pos x="5" y="19"/>
                </a:cxn>
                <a:cxn ang="0">
                  <a:pos x="6" y="19"/>
                </a:cxn>
                <a:cxn ang="0">
                  <a:pos x="8" y="23"/>
                </a:cxn>
                <a:cxn ang="0">
                  <a:pos x="8" y="23"/>
                </a:cxn>
                <a:cxn ang="0">
                  <a:pos x="27" y="49"/>
                </a:cxn>
                <a:cxn ang="0">
                  <a:pos x="10" y="26"/>
                </a:cxn>
              </a:cxnLst>
              <a:rect l="0" t="0" r="r" b="b"/>
              <a:pathLst>
                <a:path w="27" h="49">
                  <a:moveTo>
                    <a:pt x="10" y="26"/>
                  </a:moveTo>
                  <a:cubicBezTo>
                    <a:pt x="10" y="25"/>
                    <a:pt x="10" y="24"/>
                    <a:pt x="10" y="23"/>
                  </a:cubicBezTo>
                  <a:cubicBezTo>
                    <a:pt x="10" y="14"/>
                    <a:pt x="6" y="5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2"/>
                    <a:pt x="2" y="12"/>
                  </a:cubicBezTo>
                  <a:cubicBezTo>
                    <a:pt x="2" y="12"/>
                    <a:pt x="2" y="13"/>
                    <a:pt x="3" y="13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3" y="14"/>
                    <a:pt x="3" y="15"/>
                    <a:pt x="3" y="15"/>
                  </a:cubicBezTo>
                  <a:cubicBezTo>
                    <a:pt x="3" y="15"/>
                    <a:pt x="4" y="15"/>
                    <a:pt x="4" y="16"/>
                  </a:cubicBezTo>
                  <a:cubicBezTo>
                    <a:pt x="4" y="16"/>
                    <a:pt x="4" y="17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9"/>
                    <a:pt x="5" y="19"/>
                  </a:cubicBezTo>
                  <a:cubicBezTo>
                    <a:pt x="5" y="19"/>
                    <a:pt x="5" y="19"/>
                    <a:pt x="6" y="19"/>
                  </a:cubicBezTo>
                  <a:cubicBezTo>
                    <a:pt x="6" y="21"/>
                    <a:pt x="7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12" y="31"/>
                    <a:pt x="19" y="40"/>
                    <a:pt x="27" y="49"/>
                  </a:cubicBezTo>
                  <a:cubicBezTo>
                    <a:pt x="26" y="39"/>
                    <a:pt x="19" y="30"/>
                    <a:pt x="10" y="2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1" name="Freeform 957"/>
            <p:cNvSpPr>
              <a:spLocks/>
            </p:cNvSpPr>
            <p:nvPr/>
          </p:nvSpPr>
          <p:spPr bwMode="auto">
            <a:xfrm>
              <a:off x="4115" y="1455"/>
              <a:ext cx="21" cy="23"/>
            </a:xfrm>
            <a:custGeom>
              <a:avLst/>
              <a:gdLst/>
              <a:ahLst/>
              <a:cxnLst>
                <a:cxn ang="0">
                  <a:pos x="30" y="3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1" y="14"/>
                </a:cxn>
                <a:cxn ang="0">
                  <a:pos x="14" y="17"/>
                </a:cxn>
                <a:cxn ang="0">
                  <a:pos x="15" y="18"/>
                </a:cxn>
                <a:cxn ang="0">
                  <a:pos x="18" y="21"/>
                </a:cxn>
                <a:cxn ang="0">
                  <a:pos x="18" y="22"/>
                </a:cxn>
                <a:cxn ang="0">
                  <a:pos x="30" y="33"/>
                </a:cxn>
                <a:cxn ang="0">
                  <a:pos x="30" y="31"/>
                </a:cxn>
              </a:cxnLst>
              <a:rect l="0" t="0" r="r" b="b"/>
              <a:pathLst>
                <a:path w="30" h="33">
                  <a:moveTo>
                    <a:pt x="30" y="31"/>
                  </a:moveTo>
                  <a:cubicBezTo>
                    <a:pt x="30" y="15"/>
                    <a:pt x="17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5"/>
                    <a:pt x="8" y="9"/>
                    <a:pt x="11" y="14"/>
                  </a:cubicBezTo>
                  <a:cubicBezTo>
                    <a:pt x="12" y="15"/>
                    <a:pt x="13" y="16"/>
                    <a:pt x="14" y="17"/>
                  </a:cubicBezTo>
                  <a:cubicBezTo>
                    <a:pt x="14" y="17"/>
                    <a:pt x="15" y="17"/>
                    <a:pt x="15" y="18"/>
                  </a:cubicBezTo>
                  <a:cubicBezTo>
                    <a:pt x="16" y="19"/>
                    <a:pt x="17" y="20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22" y="26"/>
                    <a:pt x="26" y="30"/>
                    <a:pt x="30" y="33"/>
                  </a:cubicBezTo>
                  <a:cubicBezTo>
                    <a:pt x="30" y="33"/>
                    <a:pt x="30" y="32"/>
                    <a:pt x="30" y="3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2" name="Freeform 958"/>
            <p:cNvSpPr>
              <a:spLocks/>
            </p:cNvSpPr>
            <p:nvPr/>
          </p:nvSpPr>
          <p:spPr bwMode="auto">
            <a:xfrm>
              <a:off x="4035" y="1390"/>
              <a:ext cx="18" cy="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20"/>
                </a:cxn>
                <a:cxn ang="0">
                  <a:pos x="0" y="0"/>
                </a:cxn>
              </a:cxnLst>
              <a:rect l="0" t="0" r="r" b="b"/>
              <a:pathLst>
                <a:path w="26" h="20">
                  <a:moveTo>
                    <a:pt x="0" y="0"/>
                  </a:moveTo>
                  <a:cubicBezTo>
                    <a:pt x="8" y="8"/>
                    <a:pt x="17" y="14"/>
                    <a:pt x="26" y="20"/>
                  </a:cubicBezTo>
                  <a:cubicBezTo>
                    <a:pt x="22" y="10"/>
                    <a:pt x="12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3" name="Freeform 959"/>
            <p:cNvSpPr>
              <a:spLocks/>
            </p:cNvSpPr>
            <p:nvPr/>
          </p:nvSpPr>
          <p:spPr bwMode="auto">
            <a:xfrm>
              <a:off x="4147" y="1488"/>
              <a:ext cx="20" cy="1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9" y="16"/>
                </a:cxn>
                <a:cxn ang="0">
                  <a:pos x="2" y="0"/>
                </a:cxn>
              </a:cxnLst>
              <a:rect l="0" t="0" r="r" b="b"/>
              <a:pathLst>
                <a:path w="29" h="16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9" y="7"/>
                    <a:pt x="19" y="13"/>
                    <a:pt x="29" y="16"/>
                  </a:cubicBezTo>
                  <a:cubicBezTo>
                    <a:pt x="24" y="7"/>
                    <a:pt x="14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4" name="Freeform 960"/>
            <p:cNvSpPr>
              <a:spLocks/>
            </p:cNvSpPr>
            <p:nvPr/>
          </p:nvSpPr>
          <p:spPr bwMode="auto">
            <a:xfrm>
              <a:off x="4056" y="2666"/>
              <a:ext cx="850" cy="548"/>
            </a:xfrm>
            <a:custGeom>
              <a:avLst/>
              <a:gdLst/>
              <a:ahLst/>
              <a:cxnLst>
                <a:cxn ang="0">
                  <a:pos x="653" y="326"/>
                </a:cxn>
                <a:cxn ang="0">
                  <a:pos x="631" y="303"/>
                </a:cxn>
                <a:cxn ang="0">
                  <a:pos x="725" y="104"/>
                </a:cxn>
                <a:cxn ang="0">
                  <a:pos x="872" y="31"/>
                </a:cxn>
                <a:cxn ang="0">
                  <a:pos x="686" y="174"/>
                </a:cxn>
                <a:cxn ang="0">
                  <a:pos x="609" y="278"/>
                </a:cxn>
                <a:cxn ang="0">
                  <a:pos x="532" y="174"/>
                </a:cxn>
                <a:cxn ang="0">
                  <a:pos x="346" y="31"/>
                </a:cxn>
                <a:cxn ang="0">
                  <a:pos x="493" y="104"/>
                </a:cxn>
                <a:cxn ang="0">
                  <a:pos x="587" y="303"/>
                </a:cxn>
                <a:cxn ang="0">
                  <a:pos x="565" y="326"/>
                </a:cxn>
                <a:cxn ang="0">
                  <a:pos x="0" y="481"/>
                </a:cxn>
                <a:cxn ang="0">
                  <a:pos x="1" y="493"/>
                </a:cxn>
                <a:cxn ang="0">
                  <a:pos x="14" y="514"/>
                </a:cxn>
                <a:cxn ang="0">
                  <a:pos x="27" y="529"/>
                </a:cxn>
                <a:cxn ang="0">
                  <a:pos x="39" y="535"/>
                </a:cxn>
                <a:cxn ang="0">
                  <a:pos x="45" y="537"/>
                </a:cxn>
                <a:cxn ang="0">
                  <a:pos x="56" y="542"/>
                </a:cxn>
                <a:cxn ang="0">
                  <a:pos x="91" y="558"/>
                </a:cxn>
                <a:cxn ang="0">
                  <a:pos x="103" y="561"/>
                </a:cxn>
                <a:cxn ang="0">
                  <a:pos x="125" y="565"/>
                </a:cxn>
                <a:cxn ang="0">
                  <a:pos x="138" y="565"/>
                </a:cxn>
                <a:cxn ang="0">
                  <a:pos x="182" y="573"/>
                </a:cxn>
                <a:cxn ang="0">
                  <a:pos x="206" y="577"/>
                </a:cxn>
                <a:cxn ang="0">
                  <a:pos x="216" y="580"/>
                </a:cxn>
                <a:cxn ang="0">
                  <a:pos x="220" y="583"/>
                </a:cxn>
                <a:cxn ang="0">
                  <a:pos x="263" y="600"/>
                </a:cxn>
                <a:cxn ang="0">
                  <a:pos x="280" y="613"/>
                </a:cxn>
                <a:cxn ang="0">
                  <a:pos x="304" y="630"/>
                </a:cxn>
                <a:cxn ang="0">
                  <a:pos x="283" y="619"/>
                </a:cxn>
                <a:cxn ang="0">
                  <a:pos x="283" y="639"/>
                </a:cxn>
                <a:cxn ang="0">
                  <a:pos x="317" y="678"/>
                </a:cxn>
                <a:cxn ang="0">
                  <a:pos x="323" y="686"/>
                </a:cxn>
                <a:cxn ang="0">
                  <a:pos x="329" y="694"/>
                </a:cxn>
                <a:cxn ang="0">
                  <a:pos x="386" y="728"/>
                </a:cxn>
                <a:cxn ang="0">
                  <a:pos x="394" y="731"/>
                </a:cxn>
                <a:cxn ang="0">
                  <a:pos x="428" y="755"/>
                </a:cxn>
                <a:cxn ang="0">
                  <a:pos x="461" y="762"/>
                </a:cxn>
                <a:cxn ang="0">
                  <a:pos x="478" y="766"/>
                </a:cxn>
                <a:cxn ang="0">
                  <a:pos x="481" y="767"/>
                </a:cxn>
                <a:cxn ang="0">
                  <a:pos x="498" y="770"/>
                </a:cxn>
                <a:cxn ang="0">
                  <a:pos x="506" y="776"/>
                </a:cxn>
                <a:cxn ang="0">
                  <a:pos x="518" y="782"/>
                </a:cxn>
                <a:cxn ang="0">
                  <a:pos x="545" y="778"/>
                </a:cxn>
                <a:cxn ang="0">
                  <a:pos x="558" y="767"/>
                </a:cxn>
                <a:cxn ang="0">
                  <a:pos x="587" y="616"/>
                </a:cxn>
                <a:cxn ang="0">
                  <a:pos x="616" y="665"/>
                </a:cxn>
                <a:cxn ang="0">
                  <a:pos x="655" y="751"/>
                </a:cxn>
                <a:cxn ang="0">
                  <a:pos x="734" y="767"/>
                </a:cxn>
                <a:cxn ang="0">
                  <a:pos x="821" y="733"/>
                </a:cxn>
                <a:cxn ang="0">
                  <a:pos x="920" y="663"/>
                </a:cxn>
                <a:cxn ang="0">
                  <a:pos x="938" y="613"/>
                </a:cxn>
                <a:cxn ang="0">
                  <a:pos x="1036" y="573"/>
                </a:cxn>
                <a:cxn ang="0">
                  <a:pos x="1195" y="526"/>
                </a:cxn>
              </a:cxnLst>
              <a:rect l="0" t="0" r="r" b="b"/>
              <a:pathLst>
                <a:path w="1219" h="786">
                  <a:moveTo>
                    <a:pt x="1217" y="481"/>
                  </a:moveTo>
                  <a:cubicBezTo>
                    <a:pt x="1215" y="461"/>
                    <a:pt x="1204" y="447"/>
                    <a:pt x="1189" y="435"/>
                  </a:cubicBezTo>
                  <a:cubicBezTo>
                    <a:pt x="1189" y="435"/>
                    <a:pt x="977" y="242"/>
                    <a:pt x="653" y="326"/>
                  </a:cubicBezTo>
                  <a:cubicBezTo>
                    <a:pt x="653" y="326"/>
                    <a:pt x="645" y="328"/>
                    <a:pt x="637" y="335"/>
                  </a:cubicBezTo>
                  <a:cubicBezTo>
                    <a:pt x="635" y="331"/>
                    <a:pt x="633" y="327"/>
                    <a:pt x="632" y="325"/>
                  </a:cubicBezTo>
                  <a:cubicBezTo>
                    <a:pt x="632" y="325"/>
                    <a:pt x="627" y="314"/>
                    <a:pt x="631" y="303"/>
                  </a:cubicBezTo>
                  <a:cubicBezTo>
                    <a:pt x="633" y="296"/>
                    <a:pt x="631" y="285"/>
                    <a:pt x="620" y="280"/>
                  </a:cubicBezTo>
                  <a:cubicBezTo>
                    <a:pt x="626" y="263"/>
                    <a:pt x="642" y="235"/>
                    <a:pt x="666" y="207"/>
                  </a:cubicBezTo>
                  <a:cubicBezTo>
                    <a:pt x="707" y="159"/>
                    <a:pt x="719" y="140"/>
                    <a:pt x="725" y="104"/>
                  </a:cubicBezTo>
                  <a:cubicBezTo>
                    <a:pt x="730" y="68"/>
                    <a:pt x="737" y="56"/>
                    <a:pt x="752" y="37"/>
                  </a:cubicBezTo>
                  <a:cubicBezTo>
                    <a:pt x="783" y="4"/>
                    <a:pt x="825" y="3"/>
                    <a:pt x="839" y="8"/>
                  </a:cubicBezTo>
                  <a:cubicBezTo>
                    <a:pt x="853" y="14"/>
                    <a:pt x="859" y="35"/>
                    <a:pt x="872" y="31"/>
                  </a:cubicBezTo>
                  <a:cubicBezTo>
                    <a:pt x="891" y="25"/>
                    <a:pt x="869" y="1"/>
                    <a:pt x="835" y="0"/>
                  </a:cubicBezTo>
                  <a:cubicBezTo>
                    <a:pt x="776" y="1"/>
                    <a:pt x="727" y="43"/>
                    <a:pt x="723" y="88"/>
                  </a:cubicBezTo>
                  <a:cubicBezTo>
                    <a:pt x="718" y="134"/>
                    <a:pt x="696" y="158"/>
                    <a:pt x="686" y="174"/>
                  </a:cubicBezTo>
                  <a:cubicBezTo>
                    <a:pt x="675" y="190"/>
                    <a:pt x="648" y="213"/>
                    <a:pt x="631" y="247"/>
                  </a:cubicBezTo>
                  <a:cubicBezTo>
                    <a:pt x="621" y="267"/>
                    <a:pt x="615" y="275"/>
                    <a:pt x="612" y="278"/>
                  </a:cubicBezTo>
                  <a:cubicBezTo>
                    <a:pt x="611" y="278"/>
                    <a:pt x="610" y="278"/>
                    <a:pt x="609" y="278"/>
                  </a:cubicBezTo>
                  <a:cubicBezTo>
                    <a:pt x="608" y="278"/>
                    <a:pt x="607" y="278"/>
                    <a:pt x="606" y="278"/>
                  </a:cubicBezTo>
                  <a:cubicBezTo>
                    <a:pt x="603" y="275"/>
                    <a:pt x="597" y="267"/>
                    <a:pt x="587" y="247"/>
                  </a:cubicBezTo>
                  <a:cubicBezTo>
                    <a:pt x="569" y="213"/>
                    <a:pt x="543" y="190"/>
                    <a:pt x="532" y="174"/>
                  </a:cubicBezTo>
                  <a:cubicBezTo>
                    <a:pt x="522" y="158"/>
                    <a:pt x="499" y="134"/>
                    <a:pt x="495" y="88"/>
                  </a:cubicBezTo>
                  <a:cubicBezTo>
                    <a:pt x="491" y="43"/>
                    <a:pt x="442" y="1"/>
                    <a:pt x="383" y="0"/>
                  </a:cubicBezTo>
                  <a:cubicBezTo>
                    <a:pt x="348" y="1"/>
                    <a:pt x="327" y="25"/>
                    <a:pt x="346" y="31"/>
                  </a:cubicBezTo>
                  <a:cubicBezTo>
                    <a:pt x="359" y="35"/>
                    <a:pt x="365" y="14"/>
                    <a:pt x="379" y="8"/>
                  </a:cubicBezTo>
                  <a:cubicBezTo>
                    <a:pt x="393" y="3"/>
                    <a:pt x="435" y="4"/>
                    <a:pt x="465" y="37"/>
                  </a:cubicBezTo>
                  <a:cubicBezTo>
                    <a:pt x="481" y="56"/>
                    <a:pt x="487" y="68"/>
                    <a:pt x="493" y="104"/>
                  </a:cubicBezTo>
                  <a:cubicBezTo>
                    <a:pt x="499" y="140"/>
                    <a:pt x="511" y="159"/>
                    <a:pt x="552" y="207"/>
                  </a:cubicBezTo>
                  <a:cubicBezTo>
                    <a:pt x="576" y="235"/>
                    <a:pt x="592" y="263"/>
                    <a:pt x="598" y="280"/>
                  </a:cubicBezTo>
                  <a:cubicBezTo>
                    <a:pt x="586" y="285"/>
                    <a:pt x="585" y="296"/>
                    <a:pt x="587" y="303"/>
                  </a:cubicBezTo>
                  <a:cubicBezTo>
                    <a:pt x="591" y="314"/>
                    <a:pt x="586" y="325"/>
                    <a:pt x="586" y="325"/>
                  </a:cubicBezTo>
                  <a:cubicBezTo>
                    <a:pt x="585" y="327"/>
                    <a:pt x="583" y="331"/>
                    <a:pt x="581" y="336"/>
                  </a:cubicBezTo>
                  <a:cubicBezTo>
                    <a:pt x="573" y="328"/>
                    <a:pt x="565" y="326"/>
                    <a:pt x="565" y="326"/>
                  </a:cubicBezTo>
                  <a:cubicBezTo>
                    <a:pt x="241" y="242"/>
                    <a:pt x="29" y="435"/>
                    <a:pt x="29" y="435"/>
                  </a:cubicBezTo>
                  <a:cubicBezTo>
                    <a:pt x="14" y="447"/>
                    <a:pt x="2" y="461"/>
                    <a:pt x="0" y="481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5" y="483"/>
                    <a:pt x="8" y="487"/>
                    <a:pt x="7" y="492"/>
                  </a:cubicBezTo>
                  <a:cubicBezTo>
                    <a:pt x="7" y="496"/>
                    <a:pt x="5" y="498"/>
                    <a:pt x="2" y="500"/>
                  </a:cubicBezTo>
                  <a:cubicBezTo>
                    <a:pt x="2" y="498"/>
                    <a:pt x="1" y="496"/>
                    <a:pt x="1" y="493"/>
                  </a:cubicBezTo>
                  <a:cubicBezTo>
                    <a:pt x="1" y="497"/>
                    <a:pt x="2" y="500"/>
                    <a:pt x="3" y="503"/>
                  </a:cubicBezTo>
                  <a:cubicBezTo>
                    <a:pt x="4" y="502"/>
                    <a:pt x="5" y="502"/>
                    <a:pt x="5" y="503"/>
                  </a:cubicBezTo>
                  <a:cubicBezTo>
                    <a:pt x="11" y="503"/>
                    <a:pt x="15" y="508"/>
                    <a:pt x="14" y="514"/>
                  </a:cubicBezTo>
                  <a:cubicBezTo>
                    <a:pt x="14" y="515"/>
                    <a:pt x="14" y="517"/>
                    <a:pt x="13" y="518"/>
                  </a:cubicBezTo>
                  <a:cubicBezTo>
                    <a:pt x="16" y="521"/>
                    <a:pt x="19" y="524"/>
                    <a:pt x="23" y="526"/>
                  </a:cubicBezTo>
                  <a:cubicBezTo>
                    <a:pt x="25" y="527"/>
                    <a:pt x="26" y="528"/>
                    <a:pt x="27" y="529"/>
                  </a:cubicBezTo>
                  <a:cubicBezTo>
                    <a:pt x="29" y="527"/>
                    <a:pt x="31" y="526"/>
                    <a:pt x="34" y="526"/>
                  </a:cubicBezTo>
                  <a:cubicBezTo>
                    <a:pt x="38" y="526"/>
                    <a:pt x="40" y="529"/>
                    <a:pt x="40" y="533"/>
                  </a:cubicBezTo>
                  <a:cubicBezTo>
                    <a:pt x="40" y="533"/>
                    <a:pt x="40" y="534"/>
                    <a:pt x="39" y="535"/>
                  </a:cubicBezTo>
                  <a:cubicBezTo>
                    <a:pt x="38" y="534"/>
                    <a:pt x="37" y="534"/>
                    <a:pt x="37" y="533"/>
                  </a:cubicBezTo>
                  <a:cubicBezTo>
                    <a:pt x="40" y="535"/>
                    <a:pt x="44" y="537"/>
                    <a:pt x="48" y="538"/>
                  </a:cubicBezTo>
                  <a:cubicBezTo>
                    <a:pt x="47" y="538"/>
                    <a:pt x="46" y="537"/>
                    <a:pt x="45" y="537"/>
                  </a:cubicBezTo>
                  <a:cubicBezTo>
                    <a:pt x="46" y="535"/>
                    <a:pt x="48" y="534"/>
                    <a:pt x="51" y="534"/>
                  </a:cubicBezTo>
                  <a:cubicBezTo>
                    <a:pt x="54" y="535"/>
                    <a:pt x="57" y="538"/>
                    <a:pt x="57" y="541"/>
                  </a:cubicBezTo>
                  <a:cubicBezTo>
                    <a:pt x="56" y="541"/>
                    <a:pt x="56" y="542"/>
                    <a:pt x="56" y="542"/>
                  </a:cubicBezTo>
                  <a:cubicBezTo>
                    <a:pt x="56" y="542"/>
                    <a:pt x="56" y="542"/>
                    <a:pt x="56" y="542"/>
                  </a:cubicBezTo>
                  <a:cubicBezTo>
                    <a:pt x="59" y="544"/>
                    <a:pt x="63" y="545"/>
                    <a:pt x="65" y="547"/>
                  </a:cubicBezTo>
                  <a:cubicBezTo>
                    <a:pt x="71" y="551"/>
                    <a:pt x="80" y="555"/>
                    <a:pt x="91" y="558"/>
                  </a:cubicBezTo>
                  <a:cubicBezTo>
                    <a:pt x="91" y="556"/>
                    <a:pt x="94" y="554"/>
                    <a:pt x="98" y="554"/>
                  </a:cubicBezTo>
                  <a:cubicBezTo>
                    <a:pt x="101" y="554"/>
                    <a:pt x="104" y="557"/>
                    <a:pt x="103" y="560"/>
                  </a:cubicBezTo>
                  <a:cubicBezTo>
                    <a:pt x="103" y="561"/>
                    <a:pt x="103" y="561"/>
                    <a:pt x="103" y="561"/>
                  </a:cubicBezTo>
                  <a:cubicBezTo>
                    <a:pt x="102" y="561"/>
                    <a:pt x="102" y="561"/>
                    <a:pt x="101" y="561"/>
                  </a:cubicBezTo>
                  <a:cubicBezTo>
                    <a:pt x="108" y="563"/>
                    <a:pt x="116" y="564"/>
                    <a:pt x="125" y="565"/>
                  </a:cubicBezTo>
                  <a:cubicBezTo>
                    <a:pt x="125" y="565"/>
                    <a:pt x="125" y="565"/>
                    <a:pt x="125" y="565"/>
                  </a:cubicBezTo>
                  <a:cubicBezTo>
                    <a:pt x="125" y="564"/>
                    <a:pt x="125" y="564"/>
                    <a:pt x="125" y="564"/>
                  </a:cubicBezTo>
                  <a:cubicBezTo>
                    <a:pt x="126" y="561"/>
                    <a:pt x="129" y="559"/>
                    <a:pt x="132" y="559"/>
                  </a:cubicBezTo>
                  <a:cubicBezTo>
                    <a:pt x="136" y="559"/>
                    <a:pt x="138" y="562"/>
                    <a:pt x="138" y="565"/>
                  </a:cubicBezTo>
                  <a:cubicBezTo>
                    <a:pt x="138" y="565"/>
                    <a:pt x="138" y="566"/>
                    <a:pt x="138" y="566"/>
                  </a:cubicBezTo>
                  <a:cubicBezTo>
                    <a:pt x="135" y="566"/>
                    <a:pt x="132" y="565"/>
                    <a:pt x="129" y="565"/>
                  </a:cubicBezTo>
                  <a:cubicBezTo>
                    <a:pt x="157" y="568"/>
                    <a:pt x="163" y="565"/>
                    <a:pt x="182" y="573"/>
                  </a:cubicBezTo>
                  <a:cubicBezTo>
                    <a:pt x="181" y="573"/>
                    <a:pt x="181" y="573"/>
                    <a:pt x="181" y="573"/>
                  </a:cubicBezTo>
                  <a:cubicBezTo>
                    <a:pt x="184" y="570"/>
                    <a:pt x="188" y="569"/>
                    <a:pt x="193" y="569"/>
                  </a:cubicBezTo>
                  <a:cubicBezTo>
                    <a:pt x="199" y="570"/>
                    <a:pt x="204" y="573"/>
                    <a:pt x="206" y="577"/>
                  </a:cubicBezTo>
                  <a:cubicBezTo>
                    <a:pt x="202" y="577"/>
                    <a:pt x="199" y="577"/>
                    <a:pt x="194" y="576"/>
                  </a:cubicBezTo>
                  <a:cubicBezTo>
                    <a:pt x="202" y="578"/>
                    <a:pt x="206" y="576"/>
                    <a:pt x="217" y="581"/>
                  </a:cubicBezTo>
                  <a:cubicBezTo>
                    <a:pt x="216" y="581"/>
                    <a:pt x="216" y="581"/>
                    <a:pt x="216" y="580"/>
                  </a:cubicBezTo>
                  <a:cubicBezTo>
                    <a:pt x="218" y="580"/>
                    <a:pt x="220" y="580"/>
                    <a:pt x="222" y="580"/>
                  </a:cubicBezTo>
                  <a:cubicBezTo>
                    <a:pt x="230" y="581"/>
                    <a:pt x="236" y="586"/>
                    <a:pt x="236" y="592"/>
                  </a:cubicBezTo>
                  <a:cubicBezTo>
                    <a:pt x="231" y="589"/>
                    <a:pt x="226" y="587"/>
                    <a:pt x="220" y="583"/>
                  </a:cubicBezTo>
                  <a:cubicBezTo>
                    <a:pt x="235" y="592"/>
                    <a:pt x="242" y="595"/>
                    <a:pt x="253" y="602"/>
                  </a:cubicBezTo>
                  <a:cubicBezTo>
                    <a:pt x="253" y="602"/>
                    <a:pt x="252" y="602"/>
                    <a:pt x="252" y="602"/>
                  </a:cubicBezTo>
                  <a:cubicBezTo>
                    <a:pt x="255" y="601"/>
                    <a:pt x="259" y="600"/>
                    <a:pt x="263" y="600"/>
                  </a:cubicBezTo>
                  <a:cubicBezTo>
                    <a:pt x="271" y="601"/>
                    <a:pt x="277" y="606"/>
                    <a:pt x="276" y="612"/>
                  </a:cubicBezTo>
                  <a:cubicBezTo>
                    <a:pt x="276" y="612"/>
                    <a:pt x="276" y="611"/>
                    <a:pt x="276" y="611"/>
                  </a:cubicBezTo>
                  <a:cubicBezTo>
                    <a:pt x="277" y="612"/>
                    <a:pt x="279" y="613"/>
                    <a:pt x="280" y="613"/>
                  </a:cubicBezTo>
                  <a:cubicBezTo>
                    <a:pt x="280" y="614"/>
                    <a:pt x="281" y="614"/>
                    <a:pt x="281" y="614"/>
                  </a:cubicBezTo>
                  <a:cubicBezTo>
                    <a:pt x="285" y="611"/>
                    <a:pt x="291" y="612"/>
                    <a:pt x="297" y="615"/>
                  </a:cubicBezTo>
                  <a:cubicBezTo>
                    <a:pt x="303" y="619"/>
                    <a:pt x="306" y="625"/>
                    <a:pt x="304" y="630"/>
                  </a:cubicBezTo>
                  <a:cubicBezTo>
                    <a:pt x="303" y="629"/>
                    <a:pt x="303" y="629"/>
                    <a:pt x="303" y="629"/>
                  </a:cubicBezTo>
                  <a:cubicBezTo>
                    <a:pt x="296" y="625"/>
                    <a:pt x="290" y="620"/>
                    <a:pt x="284" y="616"/>
                  </a:cubicBezTo>
                  <a:cubicBezTo>
                    <a:pt x="284" y="617"/>
                    <a:pt x="284" y="618"/>
                    <a:pt x="283" y="619"/>
                  </a:cubicBezTo>
                  <a:cubicBezTo>
                    <a:pt x="286" y="620"/>
                    <a:pt x="289" y="623"/>
                    <a:pt x="290" y="627"/>
                  </a:cubicBezTo>
                  <a:cubicBezTo>
                    <a:pt x="291" y="633"/>
                    <a:pt x="289" y="638"/>
                    <a:pt x="285" y="639"/>
                  </a:cubicBezTo>
                  <a:cubicBezTo>
                    <a:pt x="284" y="639"/>
                    <a:pt x="284" y="639"/>
                    <a:pt x="283" y="639"/>
                  </a:cubicBezTo>
                  <a:cubicBezTo>
                    <a:pt x="285" y="646"/>
                    <a:pt x="288" y="652"/>
                    <a:pt x="293" y="658"/>
                  </a:cubicBezTo>
                  <a:cubicBezTo>
                    <a:pt x="296" y="655"/>
                    <a:pt x="304" y="656"/>
                    <a:pt x="310" y="661"/>
                  </a:cubicBezTo>
                  <a:cubicBezTo>
                    <a:pt x="317" y="667"/>
                    <a:pt x="320" y="674"/>
                    <a:pt x="317" y="678"/>
                  </a:cubicBezTo>
                  <a:cubicBezTo>
                    <a:pt x="317" y="678"/>
                    <a:pt x="317" y="678"/>
                    <a:pt x="317" y="678"/>
                  </a:cubicBezTo>
                  <a:cubicBezTo>
                    <a:pt x="316" y="678"/>
                    <a:pt x="316" y="677"/>
                    <a:pt x="315" y="677"/>
                  </a:cubicBezTo>
                  <a:cubicBezTo>
                    <a:pt x="318" y="679"/>
                    <a:pt x="321" y="682"/>
                    <a:pt x="323" y="686"/>
                  </a:cubicBezTo>
                  <a:cubicBezTo>
                    <a:pt x="328" y="685"/>
                    <a:pt x="334" y="687"/>
                    <a:pt x="339" y="693"/>
                  </a:cubicBezTo>
                  <a:cubicBezTo>
                    <a:pt x="345" y="699"/>
                    <a:pt x="347" y="707"/>
                    <a:pt x="343" y="710"/>
                  </a:cubicBezTo>
                  <a:cubicBezTo>
                    <a:pt x="338" y="706"/>
                    <a:pt x="333" y="700"/>
                    <a:pt x="329" y="694"/>
                  </a:cubicBezTo>
                  <a:cubicBezTo>
                    <a:pt x="337" y="705"/>
                    <a:pt x="345" y="715"/>
                    <a:pt x="356" y="721"/>
                  </a:cubicBezTo>
                  <a:cubicBezTo>
                    <a:pt x="358" y="717"/>
                    <a:pt x="365" y="715"/>
                    <a:pt x="373" y="717"/>
                  </a:cubicBezTo>
                  <a:cubicBezTo>
                    <a:pt x="380" y="719"/>
                    <a:pt x="385" y="723"/>
                    <a:pt x="386" y="728"/>
                  </a:cubicBezTo>
                  <a:cubicBezTo>
                    <a:pt x="386" y="727"/>
                    <a:pt x="386" y="727"/>
                    <a:pt x="386" y="727"/>
                  </a:cubicBezTo>
                  <a:cubicBezTo>
                    <a:pt x="389" y="728"/>
                    <a:pt x="391" y="729"/>
                    <a:pt x="394" y="731"/>
                  </a:cubicBezTo>
                  <a:cubicBezTo>
                    <a:pt x="394" y="731"/>
                    <a:pt x="394" y="731"/>
                    <a:pt x="394" y="731"/>
                  </a:cubicBezTo>
                  <a:cubicBezTo>
                    <a:pt x="397" y="730"/>
                    <a:pt x="402" y="731"/>
                    <a:pt x="406" y="733"/>
                  </a:cubicBezTo>
                  <a:cubicBezTo>
                    <a:pt x="412" y="737"/>
                    <a:pt x="415" y="743"/>
                    <a:pt x="413" y="747"/>
                  </a:cubicBezTo>
                  <a:cubicBezTo>
                    <a:pt x="418" y="750"/>
                    <a:pt x="423" y="753"/>
                    <a:pt x="428" y="755"/>
                  </a:cubicBezTo>
                  <a:cubicBezTo>
                    <a:pt x="429" y="751"/>
                    <a:pt x="435" y="749"/>
                    <a:pt x="442" y="750"/>
                  </a:cubicBezTo>
                  <a:cubicBezTo>
                    <a:pt x="449" y="751"/>
                    <a:pt x="454" y="756"/>
                    <a:pt x="454" y="760"/>
                  </a:cubicBezTo>
                  <a:cubicBezTo>
                    <a:pt x="456" y="760"/>
                    <a:pt x="458" y="761"/>
                    <a:pt x="461" y="762"/>
                  </a:cubicBezTo>
                  <a:cubicBezTo>
                    <a:pt x="461" y="762"/>
                    <a:pt x="461" y="762"/>
                    <a:pt x="461" y="762"/>
                  </a:cubicBezTo>
                  <a:cubicBezTo>
                    <a:pt x="462" y="758"/>
                    <a:pt x="466" y="756"/>
                    <a:pt x="471" y="758"/>
                  </a:cubicBezTo>
                  <a:cubicBezTo>
                    <a:pt x="476" y="759"/>
                    <a:pt x="479" y="762"/>
                    <a:pt x="478" y="766"/>
                  </a:cubicBezTo>
                  <a:cubicBezTo>
                    <a:pt x="478" y="766"/>
                    <a:pt x="478" y="767"/>
                    <a:pt x="477" y="767"/>
                  </a:cubicBezTo>
                  <a:cubicBezTo>
                    <a:pt x="479" y="768"/>
                    <a:pt x="480" y="767"/>
                    <a:pt x="482" y="767"/>
                  </a:cubicBezTo>
                  <a:cubicBezTo>
                    <a:pt x="481" y="767"/>
                    <a:pt x="481" y="767"/>
                    <a:pt x="481" y="767"/>
                  </a:cubicBezTo>
                  <a:cubicBezTo>
                    <a:pt x="481" y="767"/>
                    <a:pt x="481" y="766"/>
                    <a:pt x="481" y="766"/>
                  </a:cubicBezTo>
                  <a:cubicBezTo>
                    <a:pt x="482" y="763"/>
                    <a:pt x="487" y="761"/>
                    <a:pt x="491" y="762"/>
                  </a:cubicBezTo>
                  <a:cubicBezTo>
                    <a:pt x="496" y="763"/>
                    <a:pt x="499" y="767"/>
                    <a:pt x="498" y="770"/>
                  </a:cubicBezTo>
                  <a:cubicBezTo>
                    <a:pt x="498" y="771"/>
                    <a:pt x="498" y="771"/>
                    <a:pt x="498" y="771"/>
                  </a:cubicBezTo>
                  <a:cubicBezTo>
                    <a:pt x="498" y="771"/>
                    <a:pt x="498" y="771"/>
                    <a:pt x="498" y="771"/>
                  </a:cubicBezTo>
                  <a:cubicBezTo>
                    <a:pt x="502" y="771"/>
                    <a:pt x="503" y="773"/>
                    <a:pt x="506" y="776"/>
                  </a:cubicBezTo>
                  <a:cubicBezTo>
                    <a:pt x="507" y="773"/>
                    <a:pt x="510" y="772"/>
                    <a:pt x="514" y="772"/>
                  </a:cubicBezTo>
                  <a:cubicBezTo>
                    <a:pt x="517" y="773"/>
                    <a:pt x="519" y="777"/>
                    <a:pt x="519" y="780"/>
                  </a:cubicBezTo>
                  <a:cubicBezTo>
                    <a:pt x="518" y="781"/>
                    <a:pt x="518" y="782"/>
                    <a:pt x="518" y="782"/>
                  </a:cubicBezTo>
                  <a:cubicBezTo>
                    <a:pt x="518" y="782"/>
                    <a:pt x="519" y="783"/>
                    <a:pt x="520" y="783"/>
                  </a:cubicBezTo>
                  <a:cubicBezTo>
                    <a:pt x="521" y="779"/>
                    <a:pt x="526" y="775"/>
                    <a:pt x="532" y="774"/>
                  </a:cubicBezTo>
                  <a:cubicBezTo>
                    <a:pt x="538" y="774"/>
                    <a:pt x="543" y="775"/>
                    <a:pt x="545" y="778"/>
                  </a:cubicBezTo>
                  <a:cubicBezTo>
                    <a:pt x="547" y="777"/>
                    <a:pt x="548" y="777"/>
                    <a:pt x="549" y="776"/>
                  </a:cubicBezTo>
                  <a:cubicBezTo>
                    <a:pt x="548" y="775"/>
                    <a:pt x="548" y="773"/>
                    <a:pt x="548" y="772"/>
                  </a:cubicBezTo>
                  <a:cubicBezTo>
                    <a:pt x="549" y="768"/>
                    <a:pt x="553" y="767"/>
                    <a:pt x="558" y="767"/>
                  </a:cubicBezTo>
                  <a:cubicBezTo>
                    <a:pt x="560" y="762"/>
                    <a:pt x="561" y="756"/>
                    <a:pt x="563" y="751"/>
                  </a:cubicBezTo>
                  <a:cubicBezTo>
                    <a:pt x="566" y="738"/>
                    <a:pt x="570" y="721"/>
                    <a:pt x="570" y="707"/>
                  </a:cubicBezTo>
                  <a:cubicBezTo>
                    <a:pt x="570" y="695"/>
                    <a:pt x="581" y="650"/>
                    <a:pt x="587" y="616"/>
                  </a:cubicBezTo>
                  <a:cubicBezTo>
                    <a:pt x="590" y="637"/>
                    <a:pt x="594" y="657"/>
                    <a:pt x="602" y="665"/>
                  </a:cubicBezTo>
                  <a:cubicBezTo>
                    <a:pt x="604" y="667"/>
                    <a:pt x="607" y="668"/>
                    <a:pt x="609" y="668"/>
                  </a:cubicBezTo>
                  <a:cubicBezTo>
                    <a:pt x="612" y="668"/>
                    <a:pt x="614" y="667"/>
                    <a:pt x="616" y="665"/>
                  </a:cubicBezTo>
                  <a:cubicBezTo>
                    <a:pt x="624" y="657"/>
                    <a:pt x="628" y="637"/>
                    <a:pt x="631" y="617"/>
                  </a:cubicBezTo>
                  <a:cubicBezTo>
                    <a:pt x="637" y="651"/>
                    <a:pt x="648" y="695"/>
                    <a:pt x="648" y="707"/>
                  </a:cubicBezTo>
                  <a:cubicBezTo>
                    <a:pt x="648" y="721"/>
                    <a:pt x="652" y="738"/>
                    <a:pt x="655" y="751"/>
                  </a:cubicBezTo>
                  <a:cubicBezTo>
                    <a:pt x="659" y="764"/>
                    <a:pt x="658" y="777"/>
                    <a:pt x="687" y="782"/>
                  </a:cubicBezTo>
                  <a:cubicBezTo>
                    <a:pt x="716" y="786"/>
                    <a:pt x="711" y="769"/>
                    <a:pt x="721" y="771"/>
                  </a:cubicBezTo>
                  <a:cubicBezTo>
                    <a:pt x="730" y="773"/>
                    <a:pt x="728" y="765"/>
                    <a:pt x="734" y="767"/>
                  </a:cubicBezTo>
                  <a:cubicBezTo>
                    <a:pt x="741" y="768"/>
                    <a:pt x="742" y="768"/>
                    <a:pt x="755" y="763"/>
                  </a:cubicBezTo>
                  <a:cubicBezTo>
                    <a:pt x="769" y="758"/>
                    <a:pt x="767" y="760"/>
                    <a:pt x="782" y="757"/>
                  </a:cubicBezTo>
                  <a:cubicBezTo>
                    <a:pt x="798" y="755"/>
                    <a:pt x="811" y="742"/>
                    <a:pt x="821" y="733"/>
                  </a:cubicBezTo>
                  <a:cubicBezTo>
                    <a:pt x="831" y="725"/>
                    <a:pt x="837" y="728"/>
                    <a:pt x="853" y="725"/>
                  </a:cubicBezTo>
                  <a:cubicBezTo>
                    <a:pt x="869" y="721"/>
                    <a:pt x="881" y="706"/>
                    <a:pt x="890" y="692"/>
                  </a:cubicBezTo>
                  <a:cubicBezTo>
                    <a:pt x="900" y="678"/>
                    <a:pt x="906" y="673"/>
                    <a:pt x="920" y="663"/>
                  </a:cubicBezTo>
                  <a:cubicBezTo>
                    <a:pt x="933" y="652"/>
                    <a:pt x="938" y="637"/>
                    <a:pt x="935" y="619"/>
                  </a:cubicBezTo>
                  <a:cubicBezTo>
                    <a:pt x="934" y="618"/>
                    <a:pt x="934" y="617"/>
                    <a:pt x="934" y="616"/>
                  </a:cubicBezTo>
                  <a:cubicBezTo>
                    <a:pt x="935" y="615"/>
                    <a:pt x="937" y="614"/>
                    <a:pt x="938" y="613"/>
                  </a:cubicBezTo>
                  <a:cubicBezTo>
                    <a:pt x="947" y="608"/>
                    <a:pt x="958" y="608"/>
                    <a:pt x="962" y="605"/>
                  </a:cubicBezTo>
                  <a:cubicBezTo>
                    <a:pt x="975" y="595"/>
                    <a:pt x="981" y="593"/>
                    <a:pt x="998" y="583"/>
                  </a:cubicBezTo>
                  <a:cubicBezTo>
                    <a:pt x="1016" y="572"/>
                    <a:pt x="1017" y="581"/>
                    <a:pt x="1036" y="573"/>
                  </a:cubicBezTo>
                  <a:cubicBezTo>
                    <a:pt x="1056" y="565"/>
                    <a:pt x="1062" y="568"/>
                    <a:pt x="1093" y="565"/>
                  </a:cubicBezTo>
                  <a:cubicBezTo>
                    <a:pt x="1124" y="562"/>
                    <a:pt x="1141" y="554"/>
                    <a:pt x="1152" y="547"/>
                  </a:cubicBezTo>
                  <a:cubicBezTo>
                    <a:pt x="1163" y="540"/>
                    <a:pt x="1180" y="535"/>
                    <a:pt x="1195" y="526"/>
                  </a:cubicBezTo>
                  <a:cubicBezTo>
                    <a:pt x="1209" y="518"/>
                    <a:pt x="1219" y="502"/>
                    <a:pt x="1217" y="48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5" name="Freeform 961"/>
            <p:cNvSpPr>
              <a:spLocks noEditPoints="1"/>
            </p:cNvSpPr>
            <p:nvPr/>
          </p:nvSpPr>
          <p:spPr bwMode="auto">
            <a:xfrm>
              <a:off x="4516" y="3098"/>
              <a:ext cx="193" cy="114"/>
            </a:xfrm>
            <a:custGeom>
              <a:avLst/>
              <a:gdLst/>
              <a:ahLst/>
              <a:cxnLst>
                <a:cxn ang="0">
                  <a:pos x="0" y="148"/>
                </a:cxn>
                <a:cxn ang="0">
                  <a:pos x="10" y="153"/>
                </a:cxn>
                <a:cxn ang="0">
                  <a:pos x="9" y="157"/>
                </a:cxn>
                <a:cxn ang="0">
                  <a:pos x="0" y="148"/>
                </a:cxn>
                <a:cxn ang="0">
                  <a:pos x="275" y="0"/>
                </a:cxn>
                <a:cxn ang="0">
                  <a:pos x="275" y="20"/>
                </a:cxn>
                <a:cxn ang="0">
                  <a:pos x="273" y="20"/>
                </a:cxn>
                <a:cxn ang="0">
                  <a:pos x="268" y="8"/>
                </a:cxn>
                <a:cxn ang="0">
                  <a:pos x="275" y="0"/>
                </a:cxn>
                <a:cxn ang="0">
                  <a:pos x="260" y="44"/>
                </a:cxn>
                <a:cxn ang="0">
                  <a:pos x="241" y="59"/>
                </a:cxn>
                <a:cxn ang="0">
                  <a:pos x="241" y="59"/>
                </a:cxn>
                <a:cxn ang="0">
                  <a:pos x="248" y="42"/>
                </a:cxn>
                <a:cxn ang="0">
                  <a:pos x="265" y="39"/>
                </a:cxn>
                <a:cxn ang="0">
                  <a:pos x="260" y="44"/>
                </a:cxn>
                <a:cxn ang="0">
                  <a:pos x="230" y="73"/>
                </a:cxn>
                <a:cxn ang="0">
                  <a:pos x="215" y="92"/>
                </a:cxn>
                <a:cxn ang="0">
                  <a:pos x="219" y="74"/>
                </a:cxn>
                <a:cxn ang="0">
                  <a:pos x="234" y="67"/>
                </a:cxn>
                <a:cxn ang="0">
                  <a:pos x="230" y="73"/>
                </a:cxn>
                <a:cxn ang="0">
                  <a:pos x="193" y="106"/>
                </a:cxn>
                <a:cxn ang="0">
                  <a:pos x="172" y="109"/>
                </a:cxn>
                <a:cxn ang="0">
                  <a:pos x="185" y="98"/>
                </a:cxn>
                <a:cxn ang="0">
                  <a:pos x="202" y="102"/>
                </a:cxn>
                <a:cxn ang="0">
                  <a:pos x="193" y="106"/>
                </a:cxn>
                <a:cxn ang="0">
                  <a:pos x="161" y="114"/>
                </a:cxn>
                <a:cxn ang="0">
                  <a:pos x="145" y="128"/>
                </a:cxn>
                <a:cxn ang="0">
                  <a:pos x="152" y="114"/>
                </a:cxn>
                <a:cxn ang="0">
                  <a:pos x="164" y="112"/>
                </a:cxn>
                <a:cxn ang="0">
                  <a:pos x="161" y="114"/>
                </a:cxn>
                <a:cxn ang="0">
                  <a:pos x="122" y="138"/>
                </a:cxn>
                <a:cxn ang="0">
                  <a:pos x="104" y="141"/>
                </a:cxn>
                <a:cxn ang="0">
                  <a:pos x="116" y="131"/>
                </a:cxn>
                <a:cxn ang="0">
                  <a:pos x="130" y="136"/>
                </a:cxn>
                <a:cxn ang="0">
                  <a:pos x="122" y="138"/>
                </a:cxn>
                <a:cxn ang="0">
                  <a:pos x="95" y="144"/>
                </a:cxn>
                <a:cxn ang="0">
                  <a:pos x="81" y="148"/>
                </a:cxn>
                <a:cxn ang="0">
                  <a:pos x="80" y="147"/>
                </a:cxn>
                <a:cxn ang="0">
                  <a:pos x="87" y="139"/>
                </a:cxn>
                <a:cxn ang="0">
                  <a:pos x="97" y="143"/>
                </a:cxn>
                <a:cxn ang="0">
                  <a:pos x="97" y="143"/>
                </a:cxn>
                <a:cxn ang="0">
                  <a:pos x="95" y="144"/>
                </a:cxn>
                <a:cxn ang="0">
                  <a:pos x="74" y="148"/>
                </a:cxn>
                <a:cxn ang="0">
                  <a:pos x="61" y="152"/>
                </a:cxn>
                <a:cxn ang="0">
                  <a:pos x="60" y="152"/>
                </a:cxn>
                <a:cxn ang="0">
                  <a:pos x="60" y="151"/>
                </a:cxn>
                <a:cxn ang="0">
                  <a:pos x="67" y="143"/>
                </a:cxn>
                <a:cxn ang="0">
                  <a:pos x="77" y="147"/>
                </a:cxn>
                <a:cxn ang="0">
                  <a:pos x="77" y="148"/>
                </a:cxn>
                <a:cxn ang="0">
                  <a:pos x="74" y="148"/>
                </a:cxn>
                <a:cxn ang="0">
                  <a:pos x="40" y="163"/>
                </a:cxn>
                <a:cxn ang="0">
                  <a:pos x="39" y="161"/>
                </a:cxn>
                <a:cxn ang="0">
                  <a:pos x="44" y="153"/>
                </a:cxn>
                <a:cxn ang="0">
                  <a:pos x="52" y="157"/>
                </a:cxn>
                <a:cxn ang="0">
                  <a:pos x="40" y="163"/>
                </a:cxn>
                <a:cxn ang="0">
                  <a:pos x="27" y="163"/>
                </a:cxn>
                <a:cxn ang="0">
                  <a:pos x="12" y="159"/>
                </a:cxn>
                <a:cxn ang="0">
                  <a:pos x="26" y="155"/>
                </a:cxn>
                <a:cxn ang="0">
                  <a:pos x="38" y="164"/>
                </a:cxn>
                <a:cxn ang="0">
                  <a:pos x="27" y="163"/>
                </a:cxn>
              </a:cxnLst>
              <a:rect l="0" t="0" r="r" b="b"/>
              <a:pathLst>
                <a:path w="276" h="164">
                  <a:moveTo>
                    <a:pt x="0" y="148"/>
                  </a:moveTo>
                  <a:cubicBezTo>
                    <a:pt x="5" y="148"/>
                    <a:pt x="9" y="149"/>
                    <a:pt x="10" y="153"/>
                  </a:cubicBezTo>
                  <a:cubicBezTo>
                    <a:pt x="10" y="154"/>
                    <a:pt x="10" y="156"/>
                    <a:pt x="9" y="157"/>
                  </a:cubicBezTo>
                  <a:cubicBezTo>
                    <a:pt x="5" y="155"/>
                    <a:pt x="2" y="152"/>
                    <a:pt x="0" y="148"/>
                  </a:cubicBezTo>
                  <a:close/>
                  <a:moveTo>
                    <a:pt x="275" y="0"/>
                  </a:moveTo>
                  <a:cubicBezTo>
                    <a:pt x="276" y="7"/>
                    <a:pt x="276" y="14"/>
                    <a:pt x="275" y="20"/>
                  </a:cubicBezTo>
                  <a:cubicBezTo>
                    <a:pt x="274" y="20"/>
                    <a:pt x="274" y="20"/>
                    <a:pt x="273" y="20"/>
                  </a:cubicBezTo>
                  <a:cubicBezTo>
                    <a:pt x="269" y="19"/>
                    <a:pt x="267" y="14"/>
                    <a:pt x="268" y="8"/>
                  </a:cubicBezTo>
                  <a:cubicBezTo>
                    <a:pt x="269" y="4"/>
                    <a:pt x="272" y="1"/>
                    <a:pt x="275" y="0"/>
                  </a:cubicBezTo>
                  <a:close/>
                  <a:moveTo>
                    <a:pt x="260" y="44"/>
                  </a:moveTo>
                  <a:cubicBezTo>
                    <a:pt x="252" y="50"/>
                    <a:pt x="246" y="54"/>
                    <a:pt x="241" y="59"/>
                  </a:cubicBezTo>
                  <a:cubicBezTo>
                    <a:pt x="241" y="59"/>
                    <a:pt x="241" y="59"/>
                    <a:pt x="241" y="59"/>
                  </a:cubicBezTo>
                  <a:cubicBezTo>
                    <a:pt x="238" y="55"/>
                    <a:pt x="241" y="48"/>
                    <a:pt x="248" y="42"/>
                  </a:cubicBezTo>
                  <a:cubicBezTo>
                    <a:pt x="254" y="37"/>
                    <a:pt x="262" y="36"/>
                    <a:pt x="265" y="39"/>
                  </a:cubicBezTo>
                  <a:cubicBezTo>
                    <a:pt x="264" y="40"/>
                    <a:pt x="262" y="42"/>
                    <a:pt x="260" y="44"/>
                  </a:cubicBezTo>
                  <a:close/>
                  <a:moveTo>
                    <a:pt x="230" y="73"/>
                  </a:moveTo>
                  <a:cubicBezTo>
                    <a:pt x="226" y="79"/>
                    <a:pt x="221" y="86"/>
                    <a:pt x="215" y="92"/>
                  </a:cubicBezTo>
                  <a:cubicBezTo>
                    <a:pt x="211" y="88"/>
                    <a:pt x="213" y="80"/>
                    <a:pt x="219" y="74"/>
                  </a:cubicBezTo>
                  <a:cubicBezTo>
                    <a:pt x="224" y="68"/>
                    <a:pt x="230" y="66"/>
                    <a:pt x="234" y="67"/>
                  </a:cubicBezTo>
                  <a:cubicBezTo>
                    <a:pt x="233" y="69"/>
                    <a:pt x="232" y="71"/>
                    <a:pt x="230" y="73"/>
                  </a:cubicBezTo>
                  <a:close/>
                  <a:moveTo>
                    <a:pt x="193" y="106"/>
                  </a:moveTo>
                  <a:cubicBezTo>
                    <a:pt x="183" y="108"/>
                    <a:pt x="177" y="107"/>
                    <a:pt x="172" y="109"/>
                  </a:cubicBezTo>
                  <a:cubicBezTo>
                    <a:pt x="173" y="104"/>
                    <a:pt x="178" y="100"/>
                    <a:pt x="185" y="98"/>
                  </a:cubicBezTo>
                  <a:cubicBezTo>
                    <a:pt x="193" y="96"/>
                    <a:pt x="200" y="98"/>
                    <a:pt x="202" y="102"/>
                  </a:cubicBezTo>
                  <a:cubicBezTo>
                    <a:pt x="199" y="104"/>
                    <a:pt x="196" y="105"/>
                    <a:pt x="193" y="106"/>
                  </a:cubicBezTo>
                  <a:close/>
                  <a:moveTo>
                    <a:pt x="161" y="114"/>
                  </a:moveTo>
                  <a:cubicBezTo>
                    <a:pt x="156" y="119"/>
                    <a:pt x="151" y="124"/>
                    <a:pt x="145" y="128"/>
                  </a:cubicBezTo>
                  <a:cubicBezTo>
                    <a:pt x="143" y="124"/>
                    <a:pt x="146" y="118"/>
                    <a:pt x="152" y="114"/>
                  </a:cubicBezTo>
                  <a:cubicBezTo>
                    <a:pt x="156" y="112"/>
                    <a:pt x="161" y="111"/>
                    <a:pt x="164" y="112"/>
                  </a:cubicBezTo>
                  <a:cubicBezTo>
                    <a:pt x="163" y="113"/>
                    <a:pt x="162" y="113"/>
                    <a:pt x="161" y="114"/>
                  </a:cubicBezTo>
                  <a:close/>
                  <a:moveTo>
                    <a:pt x="122" y="138"/>
                  </a:moveTo>
                  <a:cubicBezTo>
                    <a:pt x="111" y="140"/>
                    <a:pt x="109" y="140"/>
                    <a:pt x="104" y="141"/>
                  </a:cubicBezTo>
                  <a:cubicBezTo>
                    <a:pt x="104" y="137"/>
                    <a:pt x="109" y="132"/>
                    <a:pt x="116" y="131"/>
                  </a:cubicBezTo>
                  <a:cubicBezTo>
                    <a:pt x="122" y="130"/>
                    <a:pt x="129" y="132"/>
                    <a:pt x="130" y="136"/>
                  </a:cubicBezTo>
                  <a:cubicBezTo>
                    <a:pt x="128" y="137"/>
                    <a:pt x="125" y="138"/>
                    <a:pt x="122" y="138"/>
                  </a:cubicBezTo>
                  <a:close/>
                  <a:moveTo>
                    <a:pt x="95" y="144"/>
                  </a:moveTo>
                  <a:cubicBezTo>
                    <a:pt x="87" y="147"/>
                    <a:pt x="84" y="148"/>
                    <a:pt x="81" y="148"/>
                  </a:cubicBezTo>
                  <a:cubicBezTo>
                    <a:pt x="80" y="148"/>
                    <a:pt x="80" y="147"/>
                    <a:pt x="80" y="147"/>
                  </a:cubicBezTo>
                  <a:cubicBezTo>
                    <a:pt x="79" y="143"/>
                    <a:pt x="82" y="140"/>
                    <a:pt x="87" y="139"/>
                  </a:cubicBezTo>
                  <a:cubicBezTo>
                    <a:pt x="92" y="137"/>
                    <a:pt x="96" y="139"/>
                    <a:pt x="97" y="143"/>
                  </a:cubicBezTo>
                  <a:cubicBezTo>
                    <a:pt x="97" y="143"/>
                    <a:pt x="97" y="143"/>
                    <a:pt x="97" y="143"/>
                  </a:cubicBezTo>
                  <a:cubicBezTo>
                    <a:pt x="95" y="144"/>
                    <a:pt x="95" y="144"/>
                    <a:pt x="95" y="144"/>
                  </a:cubicBezTo>
                  <a:close/>
                  <a:moveTo>
                    <a:pt x="74" y="148"/>
                  </a:moveTo>
                  <a:cubicBezTo>
                    <a:pt x="68" y="146"/>
                    <a:pt x="70" y="154"/>
                    <a:pt x="61" y="152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0" y="152"/>
                    <a:pt x="60" y="152"/>
                    <a:pt x="60" y="151"/>
                  </a:cubicBezTo>
                  <a:cubicBezTo>
                    <a:pt x="59" y="148"/>
                    <a:pt x="62" y="144"/>
                    <a:pt x="67" y="143"/>
                  </a:cubicBezTo>
                  <a:cubicBezTo>
                    <a:pt x="71" y="142"/>
                    <a:pt x="76" y="144"/>
                    <a:pt x="77" y="147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8"/>
                    <a:pt x="75" y="148"/>
                    <a:pt x="74" y="148"/>
                  </a:cubicBezTo>
                  <a:close/>
                  <a:moveTo>
                    <a:pt x="40" y="163"/>
                  </a:moveTo>
                  <a:cubicBezTo>
                    <a:pt x="40" y="163"/>
                    <a:pt x="40" y="162"/>
                    <a:pt x="39" y="161"/>
                  </a:cubicBezTo>
                  <a:cubicBezTo>
                    <a:pt x="39" y="158"/>
                    <a:pt x="41" y="154"/>
                    <a:pt x="44" y="153"/>
                  </a:cubicBezTo>
                  <a:cubicBezTo>
                    <a:pt x="48" y="153"/>
                    <a:pt x="51" y="154"/>
                    <a:pt x="52" y="157"/>
                  </a:cubicBezTo>
                  <a:cubicBezTo>
                    <a:pt x="50" y="160"/>
                    <a:pt x="47" y="163"/>
                    <a:pt x="40" y="163"/>
                  </a:cubicBezTo>
                  <a:close/>
                  <a:moveTo>
                    <a:pt x="27" y="163"/>
                  </a:moveTo>
                  <a:cubicBezTo>
                    <a:pt x="21" y="162"/>
                    <a:pt x="16" y="161"/>
                    <a:pt x="12" y="159"/>
                  </a:cubicBezTo>
                  <a:cubicBezTo>
                    <a:pt x="15" y="156"/>
                    <a:pt x="20" y="155"/>
                    <a:pt x="26" y="155"/>
                  </a:cubicBezTo>
                  <a:cubicBezTo>
                    <a:pt x="32" y="156"/>
                    <a:pt x="37" y="160"/>
                    <a:pt x="38" y="164"/>
                  </a:cubicBezTo>
                  <a:cubicBezTo>
                    <a:pt x="35" y="164"/>
                    <a:pt x="31" y="164"/>
                    <a:pt x="27" y="1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6" name="Freeform 962"/>
            <p:cNvSpPr>
              <a:spLocks/>
            </p:cNvSpPr>
            <p:nvPr/>
          </p:nvSpPr>
          <p:spPr bwMode="auto">
            <a:xfrm>
              <a:off x="4502" y="2955"/>
              <a:ext cx="27" cy="213"/>
            </a:xfrm>
            <a:custGeom>
              <a:avLst/>
              <a:gdLst/>
              <a:ahLst/>
              <a:cxnLst>
                <a:cxn ang="0">
                  <a:pos x="18" y="188"/>
                </a:cxn>
                <a:cxn ang="0">
                  <a:pos x="21" y="302"/>
                </a:cxn>
                <a:cxn ang="0">
                  <a:pos x="38" y="286"/>
                </a:cxn>
                <a:cxn ang="0">
                  <a:pos x="20" y="108"/>
                </a:cxn>
                <a:cxn ang="0">
                  <a:pos x="11" y="31"/>
                </a:cxn>
                <a:cxn ang="0">
                  <a:pos x="10" y="11"/>
                </a:cxn>
                <a:cxn ang="0">
                  <a:pos x="6" y="0"/>
                </a:cxn>
                <a:cxn ang="0">
                  <a:pos x="18" y="188"/>
                </a:cxn>
              </a:cxnLst>
              <a:rect l="0" t="0" r="r" b="b"/>
              <a:pathLst>
                <a:path w="38" h="306">
                  <a:moveTo>
                    <a:pt x="18" y="188"/>
                  </a:moveTo>
                  <a:cubicBezTo>
                    <a:pt x="30" y="233"/>
                    <a:pt x="10" y="297"/>
                    <a:pt x="21" y="302"/>
                  </a:cubicBezTo>
                  <a:cubicBezTo>
                    <a:pt x="32" y="306"/>
                    <a:pt x="38" y="292"/>
                    <a:pt x="38" y="286"/>
                  </a:cubicBezTo>
                  <a:cubicBezTo>
                    <a:pt x="38" y="242"/>
                    <a:pt x="30" y="147"/>
                    <a:pt x="20" y="108"/>
                  </a:cubicBezTo>
                  <a:cubicBezTo>
                    <a:pt x="14" y="85"/>
                    <a:pt x="11" y="55"/>
                    <a:pt x="11" y="31"/>
                  </a:cubicBezTo>
                  <a:cubicBezTo>
                    <a:pt x="10" y="24"/>
                    <a:pt x="10" y="17"/>
                    <a:pt x="10" y="11"/>
                  </a:cubicBezTo>
                  <a:cubicBezTo>
                    <a:pt x="9" y="7"/>
                    <a:pt x="7" y="4"/>
                    <a:pt x="6" y="0"/>
                  </a:cubicBezTo>
                  <a:cubicBezTo>
                    <a:pt x="0" y="50"/>
                    <a:pt x="7" y="146"/>
                    <a:pt x="18" y="1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7" name="Freeform 963"/>
            <p:cNvSpPr>
              <a:spLocks/>
            </p:cNvSpPr>
            <p:nvPr/>
          </p:nvSpPr>
          <p:spPr bwMode="auto">
            <a:xfrm>
              <a:off x="4516" y="2981"/>
              <a:ext cx="48" cy="1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" y="69"/>
                </a:cxn>
                <a:cxn ang="0">
                  <a:pos x="27" y="241"/>
                </a:cxn>
                <a:cxn ang="0">
                  <a:pos x="35" y="254"/>
                </a:cxn>
                <a:cxn ang="0">
                  <a:pos x="43" y="256"/>
                </a:cxn>
                <a:cxn ang="0">
                  <a:pos x="43" y="267"/>
                </a:cxn>
                <a:cxn ang="0">
                  <a:pos x="48" y="251"/>
                </a:cxn>
                <a:cxn ang="0">
                  <a:pos x="60" y="236"/>
                </a:cxn>
                <a:cxn ang="0">
                  <a:pos x="67" y="218"/>
                </a:cxn>
                <a:cxn ang="0">
                  <a:pos x="67" y="191"/>
                </a:cxn>
                <a:cxn ang="0">
                  <a:pos x="54" y="169"/>
                </a:cxn>
                <a:cxn ang="0">
                  <a:pos x="49" y="141"/>
                </a:cxn>
                <a:cxn ang="0">
                  <a:pos x="57" y="119"/>
                </a:cxn>
                <a:cxn ang="0">
                  <a:pos x="55" y="8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8" h="267">
                  <a:moveTo>
                    <a:pt x="0" y="0"/>
                  </a:moveTo>
                  <a:cubicBezTo>
                    <a:pt x="1" y="24"/>
                    <a:pt x="3" y="48"/>
                    <a:pt x="9" y="69"/>
                  </a:cubicBezTo>
                  <a:cubicBezTo>
                    <a:pt x="18" y="106"/>
                    <a:pt x="26" y="193"/>
                    <a:pt x="27" y="241"/>
                  </a:cubicBezTo>
                  <a:cubicBezTo>
                    <a:pt x="28" y="251"/>
                    <a:pt x="30" y="256"/>
                    <a:pt x="35" y="254"/>
                  </a:cubicBezTo>
                  <a:cubicBezTo>
                    <a:pt x="39" y="251"/>
                    <a:pt x="42" y="252"/>
                    <a:pt x="43" y="256"/>
                  </a:cubicBezTo>
                  <a:cubicBezTo>
                    <a:pt x="43" y="261"/>
                    <a:pt x="43" y="267"/>
                    <a:pt x="43" y="267"/>
                  </a:cubicBezTo>
                  <a:cubicBezTo>
                    <a:pt x="43" y="267"/>
                    <a:pt x="46" y="257"/>
                    <a:pt x="48" y="251"/>
                  </a:cubicBezTo>
                  <a:cubicBezTo>
                    <a:pt x="52" y="242"/>
                    <a:pt x="54" y="239"/>
                    <a:pt x="60" y="236"/>
                  </a:cubicBezTo>
                  <a:cubicBezTo>
                    <a:pt x="63" y="233"/>
                    <a:pt x="66" y="227"/>
                    <a:pt x="67" y="218"/>
                  </a:cubicBezTo>
                  <a:cubicBezTo>
                    <a:pt x="68" y="211"/>
                    <a:pt x="68" y="199"/>
                    <a:pt x="67" y="191"/>
                  </a:cubicBezTo>
                  <a:cubicBezTo>
                    <a:pt x="67" y="176"/>
                    <a:pt x="61" y="176"/>
                    <a:pt x="54" y="169"/>
                  </a:cubicBezTo>
                  <a:cubicBezTo>
                    <a:pt x="48" y="163"/>
                    <a:pt x="46" y="147"/>
                    <a:pt x="49" y="141"/>
                  </a:cubicBezTo>
                  <a:cubicBezTo>
                    <a:pt x="52" y="133"/>
                    <a:pt x="58" y="130"/>
                    <a:pt x="57" y="119"/>
                  </a:cubicBezTo>
                  <a:cubicBezTo>
                    <a:pt x="57" y="109"/>
                    <a:pt x="55" y="96"/>
                    <a:pt x="55" y="85"/>
                  </a:cubicBezTo>
                  <a:cubicBezTo>
                    <a:pt x="32" y="57"/>
                    <a:pt x="5" y="18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8" name="Freeform 964"/>
            <p:cNvSpPr>
              <a:spLocks/>
            </p:cNvSpPr>
            <p:nvPr/>
          </p:nvSpPr>
          <p:spPr bwMode="auto">
            <a:xfrm>
              <a:off x="4561" y="3047"/>
              <a:ext cx="46" cy="1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7"/>
                </a:cxn>
                <a:cxn ang="0">
                  <a:pos x="12" y="41"/>
                </a:cxn>
                <a:cxn ang="0">
                  <a:pos x="18" y="55"/>
                </a:cxn>
                <a:cxn ang="0">
                  <a:pos x="17" y="68"/>
                </a:cxn>
                <a:cxn ang="0">
                  <a:pos x="11" y="95"/>
                </a:cxn>
                <a:cxn ang="0">
                  <a:pos x="11" y="107"/>
                </a:cxn>
                <a:cxn ang="0">
                  <a:pos x="10" y="120"/>
                </a:cxn>
                <a:cxn ang="0">
                  <a:pos x="21" y="139"/>
                </a:cxn>
                <a:cxn ang="0">
                  <a:pos x="31" y="147"/>
                </a:cxn>
                <a:cxn ang="0">
                  <a:pos x="34" y="159"/>
                </a:cxn>
                <a:cxn ang="0">
                  <a:pos x="37" y="148"/>
                </a:cxn>
                <a:cxn ang="0">
                  <a:pos x="54" y="139"/>
                </a:cxn>
                <a:cxn ang="0">
                  <a:pos x="65" y="119"/>
                </a:cxn>
                <a:cxn ang="0">
                  <a:pos x="60" y="87"/>
                </a:cxn>
                <a:cxn ang="0">
                  <a:pos x="4" y="4"/>
                </a:cxn>
                <a:cxn ang="0">
                  <a:pos x="0" y="0"/>
                </a:cxn>
              </a:cxnLst>
              <a:rect l="0" t="0" r="r" b="b"/>
              <a:pathLst>
                <a:path w="66" h="159">
                  <a:moveTo>
                    <a:pt x="0" y="0"/>
                  </a:moveTo>
                  <a:cubicBezTo>
                    <a:pt x="0" y="6"/>
                    <a:pt x="0" y="12"/>
                    <a:pt x="0" y="17"/>
                  </a:cubicBezTo>
                  <a:cubicBezTo>
                    <a:pt x="0" y="25"/>
                    <a:pt x="10" y="37"/>
                    <a:pt x="12" y="41"/>
                  </a:cubicBezTo>
                  <a:cubicBezTo>
                    <a:pt x="15" y="45"/>
                    <a:pt x="17" y="50"/>
                    <a:pt x="18" y="55"/>
                  </a:cubicBezTo>
                  <a:cubicBezTo>
                    <a:pt x="18" y="60"/>
                    <a:pt x="18" y="64"/>
                    <a:pt x="17" y="68"/>
                  </a:cubicBezTo>
                  <a:cubicBezTo>
                    <a:pt x="16" y="71"/>
                    <a:pt x="11" y="87"/>
                    <a:pt x="11" y="95"/>
                  </a:cubicBezTo>
                  <a:cubicBezTo>
                    <a:pt x="11" y="99"/>
                    <a:pt x="11" y="103"/>
                    <a:pt x="11" y="107"/>
                  </a:cubicBezTo>
                  <a:cubicBezTo>
                    <a:pt x="11" y="112"/>
                    <a:pt x="11" y="116"/>
                    <a:pt x="10" y="120"/>
                  </a:cubicBezTo>
                  <a:cubicBezTo>
                    <a:pt x="10" y="131"/>
                    <a:pt x="14" y="137"/>
                    <a:pt x="21" y="139"/>
                  </a:cubicBezTo>
                  <a:cubicBezTo>
                    <a:pt x="24" y="139"/>
                    <a:pt x="30" y="141"/>
                    <a:pt x="31" y="147"/>
                  </a:cubicBezTo>
                  <a:cubicBezTo>
                    <a:pt x="32" y="152"/>
                    <a:pt x="34" y="159"/>
                    <a:pt x="34" y="159"/>
                  </a:cubicBezTo>
                  <a:cubicBezTo>
                    <a:pt x="34" y="159"/>
                    <a:pt x="36" y="152"/>
                    <a:pt x="37" y="148"/>
                  </a:cubicBezTo>
                  <a:cubicBezTo>
                    <a:pt x="38" y="142"/>
                    <a:pt x="46" y="140"/>
                    <a:pt x="54" y="139"/>
                  </a:cubicBezTo>
                  <a:cubicBezTo>
                    <a:pt x="62" y="137"/>
                    <a:pt x="66" y="131"/>
                    <a:pt x="65" y="119"/>
                  </a:cubicBezTo>
                  <a:cubicBezTo>
                    <a:pt x="64" y="109"/>
                    <a:pt x="62" y="98"/>
                    <a:pt x="60" y="87"/>
                  </a:cubicBezTo>
                  <a:cubicBezTo>
                    <a:pt x="38" y="63"/>
                    <a:pt x="22" y="25"/>
                    <a:pt x="4" y="4"/>
                  </a:cubicBezTo>
                  <a:cubicBezTo>
                    <a:pt x="2" y="3"/>
                    <a:pt x="1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09" name="Freeform 965"/>
            <p:cNvSpPr>
              <a:spLocks/>
            </p:cNvSpPr>
            <p:nvPr/>
          </p:nvSpPr>
          <p:spPr bwMode="auto">
            <a:xfrm>
              <a:off x="4611" y="3115"/>
              <a:ext cx="28" cy="2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" y="18"/>
                </a:cxn>
                <a:cxn ang="0">
                  <a:pos x="18" y="28"/>
                </a:cxn>
                <a:cxn ang="0">
                  <a:pos x="26" y="30"/>
                </a:cxn>
                <a:cxn ang="0">
                  <a:pos x="30" y="40"/>
                </a:cxn>
                <a:cxn ang="0">
                  <a:pos x="31" y="28"/>
                </a:cxn>
                <a:cxn ang="0">
                  <a:pos x="40" y="14"/>
                </a:cxn>
                <a:cxn ang="0">
                  <a:pos x="41" y="14"/>
                </a:cxn>
                <a:cxn ang="0">
                  <a:pos x="18" y="9"/>
                </a:cxn>
                <a:cxn ang="0">
                  <a:pos x="0" y="0"/>
                </a:cxn>
              </a:cxnLst>
              <a:rect l="0" t="0" r="r" b="b"/>
              <a:pathLst>
                <a:path w="41" h="40">
                  <a:moveTo>
                    <a:pt x="0" y="0"/>
                  </a:moveTo>
                  <a:cubicBezTo>
                    <a:pt x="1" y="6"/>
                    <a:pt x="2" y="12"/>
                    <a:pt x="3" y="18"/>
                  </a:cubicBezTo>
                  <a:cubicBezTo>
                    <a:pt x="4" y="27"/>
                    <a:pt x="10" y="32"/>
                    <a:pt x="18" y="28"/>
                  </a:cubicBezTo>
                  <a:cubicBezTo>
                    <a:pt x="21" y="26"/>
                    <a:pt x="24" y="27"/>
                    <a:pt x="26" y="30"/>
                  </a:cubicBezTo>
                  <a:cubicBezTo>
                    <a:pt x="27" y="34"/>
                    <a:pt x="30" y="40"/>
                    <a:pt x="30" y="40"/>
                  </a:cubicBezTo>
                  <a:cubicBezTo>
                    <a:pt x="30" y="40"/>
                    <a:pt x="30" y="33"/>
                    <a:pt x="31" y="28"/>
                  </a:cubicBezTo>
                  <a:cubicBezTo>
                    <a:pt x="31" y="22"/>
                    <a:pt x="35" y="17"/>
                    <a:pt x="40" y="14"/>
                  </a:cubicBezTo>
                  <a:cubicBezTo>
                    <a:pt x="40" y="14"/>
                    <a:pt x="41" y="14"/>
                    <a:pt x="41" y="14"/>
                  </a:cubicBezTo>
                  <a:cubicBezTo>
                    <a:pt x="34" y="13"/>
                    <a:pt x="27" y="12"/>
                    <a:pt x="18" y="9"/>
                  </a:cubicBezTo>
                  <a:cubicBezTo>
                    <a:pt x="11" y="7"/>
                    <a:pt x="6" y="4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0" name="Freeform 966"/>
            <p:cNvSpPr>
              <a:spLocks/>
            </p:cNvSpPr>
            <p:nvPr/>
          </p:nvSpPr>
          <p:spPr bwMode="auto">
            <a:xfrm>
              <a:off x="4507" y="2895"/>
              <a:ext cx="191" cy="62"/>
            </a:xfrm>
            <a:custGeom>
              <a:avLst/>
              <a:gdLst/>
              <a:ahLst/>
              <a:cxnLst>
                <a:cxn ang="0">
                  <a:pos x="274" y="78"/>
                </a:cxn>
                <a:cxn ang="0">
                  <a:pos x="242" y="25"/>
                </a:cxn>
                <a:cxn ang="0">
                  <a:pos x="123" y="8"/>
                </a:cxn>
                <a:cxn ang="0">
                  <a:pos x="16" y="11"/>
                </a:cxn>
                <a:cxn ang="0">
                  <a:pos x="21" y="23"/>
                </a:cxn>
                <a:cxn ang="0">
                  <a:pos x="217" y="83"/>
                </a:cxn>
                <a:cxn ang="0">
                  <a:pos x="274" y="78"/>
                </a:cxn>
              </a:cxnLst>
              <a:rect l="0" t="0" r="r" b="b"/>
              <a:pathLst>
                <a:path w="274" h="88">
                  <a:moveTo>
                    <a:pt x="274" y="78"/>
                  </a:moveTo>
                  <a:cubicBezTo>
                    <a:pt x="270" y="58"/>
                    <a:pt x="259" y="38"/>
                    <a:pt x="242" y="25"/>
                  </a:cubicBezTo>
                  <a:cubicBezTo>
                    <a:pt x="214" y="4"/>
                    <a:pt x="157" y="14"/>
                    <a:pt x="123" y="8"/>
                  </a:cubicBezTo>
                  <a:cubicBezTo>
                    <a:pt x="86" y="2"/>
                    <a:pt x="53" y="0"/>
                    <a:pt x="16" y="11"/>
                  </a:cubicBezTo>
                  <a:cubicBezTo>
                    <a:pt x="0" y="16"/>
                    <a:pt x="14" y="21"/>
                    <a:pt x="21" y="23"/>
                  </a:cubicBezTo>
                  <a:cubicBezTo>
                    <a:pt x="86" y="43"/>
                    <a:pt x="146" y="88"/>
                    <a:pt x="217" y="83"/>
                  </a:cubicBezTo>
                  <a:cubicBezTo>
                    <a:pt x="236" y="81"/>
                    <a:pt x="255" y="79"/>
                    <a:pt x="274" y="7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1" name="Freeform 967"/>
            <p:cNvSpPr>
              <a:spLocks/>
            </p:cNvSpPr>
            <p:nvPr/>
          </p:nvSpPr>
          <p:spPr bwMode="auto">
            <a:xfrm>
              <a:off x="4507" y="2918"/>
              <a:ext cx="35" cy="5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3" y="42"/>
                </a:cxn>
                <a:cxn ang="0">
                  <a:pos x="50" y="78"/>
                </a:cxn>
                <a:cxn ang="0">
                  <a:pos x="41" y="47"/>
                </a:cxn>
                <a:cxn ang="0">
                  <a:pos x="19" y="12"/>
                </a:cxn>
                <a:cxn ang="0">
                  <a:pos x="6" y="2"/>
                </a:cxn>
                <a:cxn ang="0">
                  <a:pos x="0" y="4"/>
                </a:cxn>
              </a:cxnLst>
              <a:rect l="0" t="0" r="r" b="b"/>
              <a:pathLst>
                <a:path w="50" h="78">
                  <a:moveTo>
                    <a:pt x="0" y="4"/>
                  </a:moveTo>
                  <a:cubicBezTo>
                    <a:pt x="2" y="14"/>
                    <a:pt x="7" y="27"/>
                    <a:pt x="23" y="42"/>
                  </a:cubicBezTo>
                  <a:cubicBezTo>
                    <a:pt x="33" y="51"/>
                    <a:pt x="41" y="64"/>
                    <a:pt x="50" y="78"/>
                  </a:cubicBezTo>
                  <a:cubicBezTo>
                    <a:pt x="47" y="68"/>
                    <a:pt x="44" y="58"/>
                    <a:pt x="41" y="47"/>
                  </a:cubicBezTo>
                  <a:cubicBezTo>
                    <a:pt x="36" y="34"/>
                    <a:pt x="29" y="22"/>
                    <a:pt x="19" y="12"/>
                  </a:cubicBezTo>
                  <a:cubicBezTo>
                    <a:pt x="17" y="9"/>
                    <a:pt x="10" y="3"/>
                    <a:pt x="6" y="2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2" name="Freeform 968"/>
            <p:cNvSpPr>
              <a:spLocks/>
            </p:cNvSpPr>
            <p:nvPr/>
          </p:nvSpPr>
          <p:spPr bwMode="auto">
            <a:xfrm>
              <a:off x="4527" y="2919"/>
              <a:ext cx="138" cy="179"/>
            </a:xfrm>
            <a:custGeom>
              <a:avLst/>
              <a:gdLst/>
              <a:ahLst/>
              <a:cxnLst>
                <a:cxn ang="0">
                  <a:pos x="187" y="257"/>
                </a:cxn>
                <a:cxn ang="0">
                  <a:pos x="196" y="206"/>
                </a:cxn>
                <a:cxn ang="0">
                  <a:pos x="166" y="151"/>
                </a:cxn>
                <a:cxn ang="0">
                  <a:pos x="105" y="47"/>
                </a:cxn>
                <a:cxn ang="0">
                  <a:pos x="11" y="5"/>
                </a:cxn>
                <a:cxn ang="0">
                  <a:pos x="0" y="3"/>
                </a:cxn>
                <a:cxn ang="0">
                  <a:pos x="11" y="22"/>
                </a:cxn>
                <a:cxn ang="0">
                  <a:pos x="21" y="43"/>
                </a:cxn>
                <a:cxn ang="0">
                  <a:pos x="33" y="82"/>
                </a:cxn>
                <a:cxn ang="0">
                  <a:pos x="36" y="100"/>
                </a:cxn>
                <a:cxn ang="0">
                  <a:pos x="67" y="133"/>
                </a:cxn>
                <a:cxn ang="0">
                  <a:pos x="151" y="242"/>
                </a:cxn>
                <a:cxn ang="0">
                  <a:pos x="187" y="257"/>
                </a:cxn>
              </a:cxnLst>
              <a:rect l="0" t="0" r="r" b="b"/>
              <a:pathLst>
                <a:path w="198" h="257">
                  <a:moveTo>
                    <a:pt x="187" y="257"/>
                  </a:moveTo>
                  <a:cubicBezTo>
                    <a:pt x="179" y="211"/>
                    <a:pt x="194" y="227"/>
                    <a:pt x="196" y="206"/>
                  </a:cubicBezTo>
                  <a:cubicBezTo>
                    <a:pt x="198" y="192"/>
                    <a:pt x="175" y="161"/>
                    <a:pt x="166" y="151"/>
                  </a:cubicBezTo>
                  <a:cubicBezTo>
                    <a:pt x="139" y="123"/>
                    <a:pt x="134" y="70"/>
                    <a:pt x="105" y="47"/>
                  </a:cubicBezTo>
                  <a:cubicBezTo>
                    <a:pt x="94" y="38"/>
                    <a:pt x="28" y="11"/>
                    <a:pt x="11" y="5"/>
                  </a:cubicBezTo>
                  <a:cubicBezTo>
                    <a:pt x="9" y="4"/>
                    <a:pt x="1" y="0"/>
                    <a:pt x="0" y="3"/>
                  </a:cubicBezTo>
                  <a:cubicBezTo>
                    <a:pt x="0" y="6"/>
                    <a:pt x="9" y="19"/>
                    <a:pt x="11" y="22"/>
                  </a:cubicBezTo>
                  <a:cubicBezTo>
                    <a:pt x="15" y="29"/>
                    <a:pt x="19" y="36"/>
                    <a:pt x="21" y="43"/>
                  </a:cubicBezTo>
                  <a:cubicBezTo>
                    <a:pt x="26" y="56"/>
                    <a:pt x="29" y="69"/>
                    <a:pt x="33" y="82"/>
                  </a:cubicBezTo>
                  <a:cubicBezTo>
                    <a:pt x="34" y="87"/>
                    <a:pt x="34" y="95"/>
                    <a:pt x="36" y="100"/>
                  </a:cubicBezTo>
                  <a:cubicBezTo>
                    <a:pt x="41" y="110"/>
                    <a:pt x="58" y="127"/>
                    <a:pt x="67" y="133"/>
                  </a:cubicBezTo>
                  <a:cubicBezTo>
                    <a:pt x="95" y="154"/>
                    <a:pt x="130" y="237"/>
                    <a:pt x="151" y="242"/>
                  </a:cubicBezTo>
                  <a:cubicBezTo>
                    <a:pt x="175" y="248"/>
                    <a:pt x="172" y="226"/>
                    <a:pt x="187" y="2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3" name="Freeform 969"/>
            <p:cNvSpPr>
              <a:spLocks/>
            </p:cNvSpPr>
            <p:nvPr/>
          </p:nvSpPr>
          <p:spPr bwMode="auto">
            <a:xfrm>
              <a:off x="4616" y="2955"/>
              <a:ext cx="88" cy="109"/>
            </a:xfrm>
            <a:custGeom>
              <a:avLst/>
              <a:gdLst/>
              <a:ahLst/>
              <a:cxnLst>
                <a:cxn ang="0">
                  <a:pos x="118" y="156"/>
                </a:cxn>
                <a:cxn ang="0">
                  <a:pos x="112" y="138"/>
                </a:cxn>
                <a:cxn ang="0">
                  <a:pos x="125" y="106"/>
                </a:cxn>
                <a:cxn ang="0">
                  <a:pos x="119" y="88"/>
                </a:cxn>
                <a:cxn ang="0">
                  <a:pos x="71" y="22"/>
                </a:cxn>
                <a:cxn ang="0">
                  <a:pos x="39" y="6"/>
                </a:cxn>
                <a:cxn ang="0">
                  <a:pos x="7" y="1"/>
                </a:cxn>
                <a:cxn ang="0">
                  <a:pos x="1" y="4"/>
                </a:cxn>
                <a:cxn ang="0">
                  <a:pos x="18" y="44"/>
                </a:cxn>
                <a:cxn ang="0">
                  <a:pos x="44" y="92"/>
                </a:cxn>
                <a:cxn ang="0">
                  <a:pos x="70" y="130"/>
                </a:cxn>
                <a:cxn ang="0">
                  <a:pos x="78" y="142"/>
                </a:cxn>
                <a:cxn ang="0">
                  <a:pos x="93" y="137"/>
                </a:cxn>
                <a:cxn ang="0">
                  <a:pos x="118" y="156"/>
                </a:cxn>
              </a:cxnLst>
              <a:rect l="0" t="0" r="r" b="b"/>
              <a:pathLst>
                <a:path w="126" h="156">
                  <a:moveTo>
                    <a:pt x="118" y="156"/>
                  </a:moveTo>
                  <a:cubicBezTo>
                    <a:pt x="112" y="138"/>
                    <a:pt x="112" y="138"/>
                    <a:pt x="112" y="138"/>
                  </a:cubicBezTo>
                  <a:cubicBezTo>
                    <a:pt x="106" y="121"/>
                    <a:pt x="124" y="117"/>
                    <a:pt x="125" y="106"/>
                  </a:cubicBezTo>
                  <a:cubicBezTo>
                    <a:pt x="126" y="100"/>
                    <a:pt x="123" y="93"/>
                    <a:pt x="119" y="88"/>
                  </a:cubicBezTo>
                  <a:cubicBezTo>
                    <a:pt x="103" y="67"/>
                    <a:pt x="89" y="43"/>
                    <a:pt x="71" y="22"/>
                  </a:cubicBezTo>
                  <a:cubicBezTo>
                    <a:pt x="62" y="12"/>
                    <a:pt x="53" y="7"/>
                    <a:pt x="39" y="6"/>
                  </a:cubicBezTo>
                  <a:cubicBezTo>
                    <a:pt x="28" y="5"/>
                    <a:pt x="17" y="3"/>
                    <a:pt x="7" y="1"/>
                  </a:cubicBezTo>
                  <a:cubicBezTo>
                    <a:pt x="4" y="0"/>
                    <a:pt x="1" y="0"/>
                    <a:pt x="1" y="4"/>
                  </a:cubicBezTo>
                  <a:cubicBezTo>
                    <a:pt x="0" y="8"/>
                    <a:pt x="15" y="38"/>
                    <a:pt x="18" y="44"/>
                  </a:cubicBezTo>
                  <a:cubicBezTo>
                    <a:pt x="25" y="60"/>
                    <a:pt x="32" y="80"/>
                    <a:pt x="44" y="92"/>
                  </a:cubicBezTo>
                  <a:cubicBezTo>
                    <a:pt x="55" y="103"/>
                    <a:pt x="63" y="116"/>
                    <a:pt x="70" y="130"/>
                  </a:cubicBezTo>
                  <a:cubicBezTo>
                    <a:pt x="72" y="134"/>
                    <a:pt x="75" y="140"/>
                    <a:pt x="78" y="142"/>
                  </a:cubicBezTo>
                  <a:cubicBezTo>
                    <a:pt x="84" y="147"/>
                    <a:pt x="88" y="141"/>
                    <a:pt x="93" y="137"/>
                  </a:cubicBezTo>
                  <a:cubicBezTo>
                    <a:pt x="103" y="130"/>
                    <a:pt x="113" y="150"/>
                    <a:pt x="118" y="15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4" name="Freeform 970"/>
            <p:cNvSpPr>
              <a:spLocks/>
            </p:cNvSpPr>
            <p:nvPr/>
          </p:nvSpPr>
          <p:spPr bwMode="auto">
            <a:xfrm>
              <a:off x="4666" y="2956"/>
              <a:ext cx="76" cy="73"/>
            </a:xfrm>
            <a:custGeom>
              <a:avLst/>
              <a:gdLst/>
              <a:ahLst/>
              <a:cxnLst>
                <a:cxn ang="0">
                  <a:pos x="109" y="104"/>
                </a:cxn>
                <a:cxn ang="0">
                  <a:pos x="103" y="52"/>
                </a:cxn>
                <a:cxn ang="0">
                  <a:pos x="72" y="9"/>
                </a:cxn>
                <a:cxn ang="0">
                  <a:pos x="57" y="2"/>
                </a:cxn>
                <a:cxn ang="0">
                  <a:pos x="1" y="7"/>
                </a:cxn>
                <a:cxn ang="0">
                  <a:pos x="8" y="18"/>
                </a:cxn>
                <a:cxn ang="0">
                  <a:pos x="60" y="88"/>
                </a:cxn>
                <a:cxn ang="0">
                  <a:pos x="89" y="87"/>
                </a:cxn>
                <a:cxn ang="0">
                  <a:pos x="109" y="104"/>
                </a:cxn>
              </a:cxnLst>
              <a:rect l="0" t="0" r="r" b="b"/>
              <a:pathLst>
                <a:path w="109" h="104">
                  <a:moveTo>
                    <a:pt x="109" y="104"/>
                  </a:moveTo>
                  <a:cubicBezTo>
                    <a:pt x="90" y="75"/>
                    <a:pt x="109" y="72"/>
                    <a:pt x="103" y="52"/>
                  </a:cubicBezTo>
                  <a:cubicBezTo>
                    <a:pt x="99" y="34"/>
                    <a:pt x="87" y="19"/>
                    <a:pt x="72" y="9"/>
                  </a:cubicBezTo>
                  <a:cubicBezTo>
                    <a:pt x="68" y="6"/>
                    <a:pt x="63" y="4"/>
                    <a:pt x="57" y="2"/>
                  </a:cubicBezTo>
                  <a:cubicBezTo>
                    <a:pt x="49" y="0"/>
                    <a:pt x="1" y="0"/>
                    <a:pt x="1" y="7"/>
                  </a:cubicBezTo>
                  <a:cubicBezTo>
                    <a:pt x="0" y="9"/>
                    <a:pt x="6" y="16"/>
                    <a:pt x="8" y="18"/>
                  </a:cubicBezTo>
                  <a:cubicBezTo>
                    <a:pt x="27" y="40"/>
                    <a:pt x="41" y="66"/>
                    <a:pt x="60" y="88"/>
                  </a:cubicBezTo>
                  <a:cubicBezTo>
                    <a:pt x="68" y="96"/>
                    <a:pt x="79" y="84"/>
                    <a:pt x="89" y="87"/>
                  </a:cubicBezTo>
                  <a:cubicBezTo>
                    <a:pt x="95" y="88"/>
                    <a:pt x="105" y="98"/>
                    <a:pt x="109" y="10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5" name="Freeform 971"/>
            <p:cNvSpPr>
              <a:spLocks/>
            </p:cNvSpPr>
            <p:nvPr/>
          </p:nvSpPr>
          <p:spPr bwMode="auto">
            <a:xfrm>
              <a:off x="4804" y="2951"/>
              <a:ext cx="51" cy="48"/>
            </a:xfrm>
            <a:custGeom>
              <a:avLst/>
              <a:gdLst/>
              <a:ahLst/>
              <a:cxnLst>
                <a:cxn ang="0">
                  <a:pos x="52" y="19"/>
                </a:cxn>
                <a:cxn ang="0">
                  <a:pos x="6" y="6"/>
                </a:cxn>
                <a:cxn ang="0">
                  <a:pos x="32" y="41"/>
                </a:cxn>
                <a:cxn ang="0">
                  <a:pos x="67" y="63"/>
                </a:cxn>
                <a:cxn ang="0">
                  <a:pos x="52" y="19"/>
                </a:cxn>
              </a:cxnLst>
              <a:rect l="0" t="0" r="r" b="b"/>
              <a:pathLst>
                <a:path w="74" h="70">
                  <a:moveTo>
                    <a:pt x="52" y="19"/>
                  </a:moveTo>
                  <a:cubicBezTo>
                    <a:pt x="36" y="4"/>
                    <a:pt x="13" y="0"/>
                    <a:pt x="6" y="6"/>
                  </a:cubicBezTo>
                  <a:cubicBezTo>
                    <a:pt x="0" y="13"/>
                    <a:pt x="16" y="25"/>
                    <a:pt x="32" y="41"/>
                  </a:cubicBezTo>
                  <a:cubicBezTo>
                    <a:pt x="48" y="56"/>
                    <a:pt x="61" y="70"/>
                    <a:pt x="67" y="63"/>
                  </a:cubicBezTo>
                  <a:cubicBezTo>
                    <a:pt x="74" y="57"/>
                    <a:pt x="68" y="35"/>
                    <a:pt x="52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6" name="Freeform 972"/>
            <p:cNvSpPr>
              <a:spLocks/>
            </p:cNvSpPr>
            <p:nvPr/>
          </p:nvSpPr>
          <p:spPr bwMode="auto">
            <a:xfrm>
              <a:off x="4791" y="2973"/>
              <a:ext cx="37" cy="44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6" y="5"/>
                </a:cxn>
                <a:cxn ang="0">
                  <a:pos x="22" y="36"/>
                </a:cxn>
                <a:cxn ang="0">
                  <a:pos x="47" y="59"/>
                </a:cxn>
                <a:cxn ang="0">
                  <a:pos x="41" y="21"/>
                </a:cxn>
              </a:cxnLst>
              <a:rect l="0" t="0" r="r" b="b"/>
              <a:pathLst>
                <a:path w="53" h="64">
                  <a:moveTo>
                    <a:pt x="41" y="21"/>
                  </a:moveTo>
                  <a:cubicBezTo>
                    <a:pt x="30" y="7"/>
                    <a:pt x="12" y="0"/>
                    <a:pt x="6" y="5"/>
                  </a:cubicBezTo>
                  <a:cubicBezTo>
                    <a:pt x="0" y="9"/>
                    <a:pt x="11" y="21"/>
                    <a:pt x="22" y="36"/>
                  </a:cubicBezTo>
                  <a:cubicBezTo>
                    <a:pt x="33" y="51"/>
                    <a:pt x="41" y="64"/>
                    <a:pt x="47" y="59"/>
                  </a:cubicBezTo>
                  <a:cubicBezTo>
                    <a:pt x="53" y="55"/>
                    <a:pt x="52" y="36"/>
                    <a:pt x="41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7" name="Freeform 973"/>
            <p:cNvSpPr>
              <a:spLocks/>
            </p:cNvSpPr>
            <p:nvPr/>
          </p:nvSpPr>
          <p:spPr bwMode="auto">
            <a:xfrm>
              <a:off x="4781" y="3006"/>
              <a:ext cx="19" cy="27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4" y="2"/>
                </a:cxn>
                <a:cxn ang="0">
                  <a:pos x="10" y="21"/>
                </a:cxn>
                <a:cxn ang="0">
                  <a:pos x="22" y="37"/>
                </a:cxn>
                <a:cxn ang="0">
                  <a:pos x="23" y="15"/>
                </a:cxn>
              </a:cxnLst>
              <a:rect l="0" t="0" r="r" b="b"/>
              <a:pathLst>
                <a:path w="28" h="39">
                  <a:moveTo>
                    <a:pt x="23" y="15"/>
                  </a:moveTo>
                  <a:cubicBezTo>
                    <a:pt x="18" y="5"/>
                    <a:pt x="8" y="0"/>
                    <a:pt x="4" y="2"/>
                  </a:cubicBezTo>
                  <a:cubicBezTo>
                    <a:pt x="0" y="4"/>
                    <a:pt x="5" y="12"/>
                    <a:pt x="10" y="21"/>
                  </a:cubicBezTo>
                  <a:cubicBezTo>
                    <a:pt x="15" y="31"/>
                    <a:pt x="18" y="39"/>
                    <a:pt x="22" y="37"/>
                  </a:cubicBezTo>
                  <a:cubicBezTo>
                    <a:pt x="26" y="35"/>
                    <a:pt x="28" y="24"/>
                    <a:pt x="2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8" name="Freeform 974"/>
            <p:cNvSpPr>
              <a:spLocks/>
            </p:cNvSpPr>
            <p:nvPr/>
          </p:nvSpPr>
          <p:spPr bwMode="auto">
            <a:xfrm>
              <a:off x="4524" y="3191"/>
              <a:ext cx="13" cy="8"/>
            </a:xfrm>
            <a:custGeom>
              <a:avLst/>
              <a:gdLst/>
              <a:ahLst/>
              <a:cxnLst>
                <a:cxn ang="0">
                  <a:pos x="8" y="11"/>
                </a:cxn>
                <a:cxn ang="0">
                  <a:pos x="17" y="8"/>
                </a:cxn>
                <a:cxn ang="0">
                  <a:pos x="10" y="1"/>
                </a:cxn>
                <a:cxn ang="0">
                  <a:pos x="1" y="4"/>
                </a:cxn>
                <a:cxn ang="0">
                  <a:pos x="8" y="11"/>
                </a:cxn>
              </a:cxnLst>
              <a:rect l="0" t="0" r="r" b="b"/>
              <a:pathLst>
                <a:path w="18" h="12">
                  <a:moveTo>
                    <a:pt x="8" y="11"/>
                  </a:moveTo>
                  <a:cubicBezTo>
                    <a:pt x="12" y="12"/>
                    <a:pt x="17" y="11"/>
                    <a:pt x="17" y="8"/>
                  </a:cubicBezTo>
                  <a:cubicBezTo>
                    <a:pt x="18" y="5"/>
                    <a:pt x="15" y="2"/>
                    <a:pt x="10" y="1"/>
                  </a:cubicBezTo>
                  <a:cubicBezTo>
                    <a:pt x="6" y="0"/>
                    <a:pt x="1" y="1"/>
                    <a:pt x="1" y="4"/>
                  </a:cubicBezTo>
                  <a:cubicBezTo>
                    <a:pt x="0" y="7"/>
                    <a:pt x="3" y="10"/>
                    <a:pt x="8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19" name="Freeform 975"/>
            <p:cNvSpPr>
              <a:spLocks/>
            </p:cNvSpPr>
            <p:nvPr/>
          </p:nvSpPr>
          <p:spPr bwMode="auto">
            <a:xfrm>
              <a:off x="4542" y="3188"/>
              <a:ext cx="6" cy="10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7" y="0"/>
                </a:cxn>
                <a:cxn ang="0">
                  <a:pos x="1" y="6"/>
                </a:cxn>
                <a:cxn ang="0">
                  <a:pos x="2" y="14"/>
                </a:cxn>
                <a:cxn ang="0">
                  <a:pos x="8" y="9"/>
                </a:cxn>
              </a:cxnLst>
              <a:rect l="0" t="0" r="r" b="b"/>
              <a:pathLst>
                <a:path w="9" h="15">
                  <a:moveTo>
                    <a:pt x="8" y="9"/>
                  </a:moveTo>
                  <a:cubicBezTo>
                    <a:pt x="9" y="5"/>
                    <a:pt x="9" y="1"/>
                    <a:pt x="7" y="0"/>
                  </a:cubicBezTo>
                  <a:cubicBezTo>
                    <a:pt x="5" y="0"/>
                    <a:pt x="3" y="2"/>
                    <a:pt x="1" y="6"/>
                  </a:cubicBezTo>
                  <a:cubicBezTo>
                    <a:pt x="0" y="10"/>
                    <a:pt x="0" y="13"/>
                    <a:pt x="2" y="14"/>
                  </a:cubicBezTo>
                  <a:cubicBezTo>
                    <a:pt x="4" y="15"/>
                    <a:pt x="6" y="12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0" name="Freeform 976"/>
            <p:cNvSpPr>
              <a:spLocks/>
            </p:cNvSpPr>
            <p:nvPr/>
          </p:nvSpPr>
          <p:spPr bwMode="auto">
            <a:xfrm>
              <a:off x="4538" y="3170"/>
              <a:ext cx="6" cy="11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6" y="1"/>
                </a:cxn>
                <a:cxn ang="0">
                  <a:pos x="1" y="7"/>
                </a:cxn>
                <a:cxn ang="0">
                  <a:pos x="3" y="15"/>
                </a:cxn>
                <a:cxn ang="0">
                  <a:pos x="8" y="9"/>
                </a:cxn>
              </a:cxnLst>
              <a:rect l="0" t="0" r="r" b="b"/>
              <a:pathLst>
                <a:path w="9" h="16">
                  <a:moveTo>
                    <a:pt x="8" y="9"/>
                  </a:moveTo>
                  <a:cubicBezTo>
                    <a:pt x="9" y="5"/>
                    <a:pt x="8" y="1"/>
                    <a:pt x="6" y="1"/>
                  </a:cubicBezTo>
                  <a:cubicBezTo>
                    <a:pt x="4" y="0"/>
                    <a:pt x="2" y="3"/>
                    <a:pt x="1" y="7"/>
                  </a:cubicBezTo>
                  <a:cubicBezTo>
                    <a:pt x="0" y="11"/>
                    <a:pt x="1" y="15"/>
                    <a:pt x="3" y="15"/>
                  </a:cubicBezTo>
                  <a:cubicBezTo>
                    <a:pt x="5" y="16"/>
                    <a:pt x="7" y="13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1" name="Freeform 977"/>
            <p:cNvSpPr>
              <a:spLocks/>
            </p:cNvSpPr>
            <p:nvPr/>
          </p:nvSpPr>
          <p:spPr bwMode="auto">
            <a:xfrm>
              <a:off x="4513" y="3171"/>
              <a:ext cx="6" cy="10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2" y="0"/>
                </a:cxn>
                <a:cxn ang="0">
                  <a:pos x="1" y="8"/>
                </a:cxn>
                <a:cxn ang="0">
                  <a:pos x="7" y="15"/>
                </a:cxn>
                <a:cxn ang="0">
                  <a:pos x="8" y="6"/>
                </a:cxn>
              </a:cxnLst>
              <a:rect l="0" t="0" r="r" b="b"/>
              <a:pathLst>
                <a:path w="9" h="15">
                  <a:moveTo>
                    <a:pt x="8" y="6"/>
                  </a:moveTo>
                  <a:cubicBezTo>
                    <a:pt x="7" y="2"/>
                    <a:pt x="4" y="0"/>
                    <a:pt x="2" y="0"/>
                  </a:cubicBezTo>
                  <a:cubicBezTo>
                    <a:pt x="0" y="1"/>
                    <a:pt x="0" y="4"/>
                    <a:pt x="1" y="8"/>
                  </a:cubicBezTo>
                  <a:cubicBezTo>
                    <a:pt x="2" y="12"/>
                    <a:pt x="5" y="15"/>
                    <a:pt x="7" y="15"/>
                  </a:cubicBezTo>
                  <a:cubicBezTo>
                    <a:pt x="8" y="14"/>
                    <a:pt x="9" y="10"/>
                    <a:pt x="8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2" name="Freeform 978"/>
            <p:cNvSpPr>
              <a:spLocks/>
            </p:cNvSpPr>
            <p:nvPr/>
          </p:nvSpPr>
          <p:spPr bwMode="auto">
            <a:xfrm>
              <a:off x="4552" y="3179"/>
              <a:ext cx="10" cy="11"/>
            </a:xfrm>
            <a:custGeom>
              <a:avLst/>
              <a:gdLst/>
              <a:ahLst/>
              <a:cxnLst>
                <a:cxn ang="0">
                  <a:pos x="9" y="14"/>
                </a:cxn>
                <a:cxn ang="0">
                  <a:pos x="14" y="6"/>
                </a:cxn>
                <a:cxn ang="0">
                  <a:pos x="6" y="1"/>
                </a:cxn>
                <a:cxn ang="0">
                  <a:pos x="1" y="9"/>
                </a:cxn>
                <a:cxn ang="0">
                  <a:pos x="9" y="14"/>
                </a:cxn>
              </a:cxnLst>
              <a:rect l="0" t="0" r="r" b="b"/>
              <a:pathLst>
                <a:path w="15" h="15">
                  <a:moveTo>
                    <a:pt x="9" y="14"/>
                  </a:moveTo>
                  <a:cubicBezTo>
                    <a:pt x="13" y="13"/>
                    <a:pt x="15" y="9"/>
                    <a:pt x="14" y="6"/>
                  </a:cubicBezTo>
                  <a:cubicBezTo>
                    <a:pt x="13" y="2"/>
                    <a:pt x="10" y="0"/>
                    <a:pt x="6" y="1"/>
                  </a:cubicBezTo>
                  <a:cubicBezTo>
                    <a:pt x="2" y="2"/>
                    <a:pt x="0" y="6"/>
                    <a:pt x="1" y="9"/>
                  </a:cubicBezTo>
                  <a:cubicBezTo>
                    <a:pt x="2" y="13"/>
                    <a:pt x="6" y="15"/>
                    <a:pt x="9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3" name="Freeform 979"/>
            <p:cNvSpPr>
              <a:spLocks/>
            </p:cNvSpPr>
            <p:nvPr/>
          </p:nvSpPr>
          <p:spPr bwMode="auto">
            <a:xfrm>
              <a:off x="4684" y="3117"/>
              <a:ext cx="8" cy="7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1" y="4"/>
                </a:cxn>
                <a:cxn ang="0">
                  <a:pos x="4" y="1"/>
                </a:cxn>
                <a:cxn ang="0">
                  <a:pos x="0" y="6"/>
                </a:cxn>
                <a:cxn ang="0">
                  <a:pos x="6" y="9"/>
                </a:cxn>
              </a:cxnLst>
              <a:rect l="0" t="0" r="r" b="b"/>
              <a:pathLst>
                <a:path w="11" h="10">
                  <a:moveTo>
                    <a:pt x="6" y="9"/>
                  </a:moveTo>
                  <a:cubicBezTo>
                    <a:pt x="9" y="8"/>
                    <a:pt x="11" y="6"/>
                    <a:pt x="11" y="4"/>
                  </a:cubicBezTo>
                  <a:cubicBezTo>
                    <a:pt x="10" y="1"/>
                    <a:pt x="7" y="0"/>
                    <a:pt x="4" y="1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1" y="8"/>
                    <a:pt x="3" y="10"/>
                    <a:pt x="6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4" name="Freeform 980"/>
            <p:cNvSpPr>
              <a:spLocks/>
            </p:cNvSpPr>
            <p:nvPr/>
          </p:nvSpPr>
          <p:spPr bwMode="auto">
            <a:xfrm>
              <a:off x="4666" y="3135"/>
              <a:ext cx="7" cy="7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1"/>
                </a:cxn>
                <a:cxn ang="0">
                  <a:pos x="1" y="3"/>
                </a:cxn>
                <a:cxn ang="0">
                  <a:pos x="2" y="10"/>
                </a:cxn>
                <a:cxn ang="0">
                  <a:pos x="8" y="8"/>
                </a:cxn>
              </a:cxnLst>
              <a:rect l="0" t="0" r="r" b="b"/>
              <a:pathLst>
                <a:path w="10" h="11">
                  <a:moveTo>
                    <a:pt x="8" y="8"/>
                  </a:moveTo>
                  <a:cubicBezTo>
                    <a:pt x="10" y="5"/>
                    <a:pt x="10" y="2"/>
                    <a:pt x="8" y="1"/>
                  </a:cubicBezTo>
                  <a:cubicBezTo>
                    <a:pt x="6" y="0"/>
                    <a:pt x="3" y="1"/>
                    <a:pt x="1" y="3"/>
                  </a:cubicBezTo>
                  <a:cubicBezTo>
                    <a:pt x="0" y="6"/>
                    <a:pt x="0" y="9"/>
                    <a:pt x="2" y="10"/>
                  </a:cubicBezTo>
                  <a:cubicBezTo>
                    <a:pt x="4" y="11"/>
                    <a:pt x="7" y="10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5" name="Freeform 981"/>
            <p:cNvSpPr>
              <a:spLocks/>
            </p:cNvSpPr>
            <p:nvPr/>
          </p:nvSpPr>
          <p:spPr bwMode="auto">
            <a:xfrm>
              <a:off x="4641" y="3154"/>
              <a:ext cx="7" cy="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4" y="0"/>
                </a:cxn>
                <a:cxn ang="0">
                  <a:pos x="1" y="6"/>
                </a:cxn>
                <a:cxn ang="0">
                  <a:pos x="6" y="10"/>
                </a:cxn>
                <a:cxn ang="0">
                  <a:pos x="9" y="4"/>
                </a:cxn>
              </a:cxnLst>
              <a:rect l="0" t="0" r="r" b="b"/>
              <a:pathLst>
                <a:path w="10" h="11">
                  <a:moveTo>
                    <a:pt x="9" y="4"/>
                  </a:moveTo>
                  <a:cubicBezTo>
                    <a:pt x="8" y="1"/>
                    <a:pt x="6" y="0"/>
                    <a:pt x="4" y="0"/>
                  </a:cubicBezTo>
                  <a:cubicBezTo>
                    <a:pt x="2" y="1"/>
                    <a:pt x="0" y="3"/>
                    <a:pt x="1" y="6"/>
                  </a:cubicBezTo>
                  <a:cubicBezTo>
                    <a:pt x="2" y="9"/>
                    <a:pt x="4" y="11"/>
                    <a:pt x="6" y="10"/>
                  </a:cubicBezTo>
                  <a:cubicBezTo>
                    <a:pt x="9" y="10"/>
                    <a:pt x="10" y="7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6" name="Freeform 982"/>
            <p:cNvSpPr>
              <a:spLocks/>
            </p:cNvSpPr>
            <p:nvPr/>
          </p:nvSpPr>
          <p:spPr bwMode="auto">
            <a:xfrm>
              <a:off x="4616" y="3164"/>
              <a:ext cx="10" cy="8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1" y="9"/>
                </a:cxn>
                <a:cxn ang="0">
                  <a:pos x="9" y="8"/>
                </a:cxn>
                <a:cxn ang="0">
                  <a:pos x="13" y="1"/>
                </a:cxn>
                <a:cxn ang="0">
                  <a:pos x="5" y="2"/>
                </a:cxn>
              </a:cxnLst>
              <a:rect l="0" t="0" r="r" b="b"/>
              <a:pathLst>
                <a:path w="14" h="11">
                  <a:moveTo>
                    <a:pt x="5" y="2"/>
                  </a:moveTo>
                  <a:cubicBezTo>
                    <a:pt x="2" y="4"/>
                    <a:pt x="0" y="7"/>
                    <a:pt x="1" y="9"/>
                  </a:cubicBezTo>
                  <a:cubicBezTo>
                    <a:pt x="2" y="11"/>
                    <a:pt x="6" y="11"/>
                    <a:pt x="9" y="8"/>
                  </a:cubicBezTo>
                  <a:cubicBezTo>
                    <a:pt x="12" y="6"/>
                    <a:pt x="14" y="3"/>
                    <a:pt x="13" y="1"/>
                  </a:cubicBezTo>
                  <a:cubicBezTo>
                    <a:pt x="11" y="0"/>
                    <a:pt x="8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7" name="Freeform 983"/>
            <p:cNvSpPr>
              <a:spLocks/>
            </p:cNvSpPr>
            <p:nvPr/>
          </p:nvSpPr>
          <p:spPr bwMode="auto">
            <a:xfrm>
              <a:off x="4592" y="3177"/>
              <a:ext cx="10" cy="6"/>
            </a:xfrm>
            <a:custGeom>
              <a:avLst/>
              <a:gdLst/>
              <a:ahLst/>
              <a:cxnLst>
                <a:cxn ang="0">
                  <a:pos x="8" y="1"/>
                </a:cxn>
                <a:cxn ang="0">
                  <a:pos x="1" y="2"/>
                </a:cxn>
                <a:cxn ang="0">
                  <a:pos x="6" y="8"/>
                </a:cxn>
                <a:cxn ang="0">
                  <a:pos x="14" y="6"/>
                </a:cxn>
                <a:cxn ang="0">
                  <a:pos x="8" y="1"/>
                </a:cxn>
              </a:cxnLst>
              <a:rect l="0" t="0" r="r" b="b"/>
              <a:pathLst>
                <a:path w="14" h="9">
                  <a:moveTo>
                    <a:pt x="8" y="1"/>
                  </a:moveTo>
                  <a:cubicBezTo>
                    <a:pt x="5" y="0"/>
                    <a:pt x="1" y="0"/>
                    <a:pt x="1" y="2"/>
                  </a:cubicBezTo>
                  <a:cubicBezTo>
                    <a:pt x="0" y="5"/>
                    <a:pt x="2" y="7"/>
                    <a:pt x="6" y="8"/>
                  </a:cubicBezTo>
                  <a:cubicBezTo>
                    <a:pt x="10" y="9"/>
                    <a:pt x="13" y="8"/>
                    <a:pt x="14" y="6"/>
                  </a:cubicBezTo>
                  <a:cubicBezTo>
                    <a:pt x="14" y="4"/>
                    <a:pt x="12" y="2"/>
                    <a:pt x="8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8" name="Freeform 984"/>
            <p:cNvSpPr>
              <a:spLocks/>
            </p:cNvSpPr>
            <p:nvPr/>
          </p:nvSpPr>
          <p:spPr bwMode="auto">
            <a:xfrm>
              <a:off x="4572" y="3179"/>
              <a:ext cx="9" cy="8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1" y="10"/>
                </a:cxn>
                <a:cxn ang="0">
                  <a:pos x="9" y="9"/>
                </a:cxn>
                <a:cxn ang="0">
                  <a:pos x="12" y="2"/>
                </a:cxn>
                <a:cxn ang="0">
                  <a:pos x="4" y="3"/>
                </a:cxn>
              </a:cxnLst>
              <a:rect l="0" t="0" r="r" b="b"/>
              <a:pathLst>
                <a:path w="14" h="12">
                  <a:moveTo>
                    <a:pt x="4" y="3"/>
                  </a:moveTo>
                  <a:cubicBezTo>
                    <a:pt x="1" y="5"/>
                    <a:pt x="0" y="8"/>
                    <a:pt x="1" y="10"/>
                  </a:cubicBezTo>
                  <a:cubicBezTo>
                    <a:pt x="3" y="12"/>
                    <a:pt x="6" y="11"/>
                    <a:pt x="9" y="9"/>
                  </a:cubicBezTo>
                  <a:cubicBezTo>
                    <a:pt x="12" y="7"/>
                    <a:pt x="14" y="3"/>
                    <a:pt x="12" y="2"/>
                  </a:cubicBezTo>
                  <a:cubicBezTo>
                    <a:pt x="11" y="0"/>
                    <a:pt x="7" y="0"/>
                    <a:pt x="4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29" name="Freeform 985"/>
            <p:cNvSpPr>
              <a:spLocks/>
            </p:cNvSpPr>
            <p:nvPr/>
          </p:nvSpPr>
          <p:spPr bwMode="auto">
            <a:xfrm>
              <a:off x="4521" y="3170"/>
              <a:ext cx="14" cy="11"/>
            </a:xfrm>
            <a:custGeom>
              <a:avLst/>
              <a:gdLst/>
              <a:ahLst/>
              <a:cxnLst>
                <a:cxn ang="0">
                  <a:pos x="11" y="14"/>
                </a:cxn>
                <a:cxn ang="0">
                  <a:pos x="18" y="6"/>
                </a:cxn>
                <a:cxn ang="0">
                  <a:pos x="8" y="2"/>
                </a:cxn>
                <a:cxn ang="0">
                  <a:pos x="1" y="10"/>
                </a:cxn>
                <a:cxn ang="0">
                  <a:pos x="11" y="14"/>
                </a:cxn>
              </a:cxnLst>
              <a:rect l="0" t="0" r="r" b="b"/>
              <a:pathLst>
                <a:path w="19" h="15">
                  <a:moveTo>
                    <a:pt x="11" y="14"/>
                  </a:moveTo>
                  <a:cubicBezTo>
                    <a:pt x="16" y="13"/>
                    <a:pt x="19" y="9"/>
                    <a:pt x="18" y="6"/>
                  </a:cubicBezTo>
                  <a:cubicBezTo>
                    <a:pt x="17" y="2"/>
                    <a:pt x="12" y="0"/>
                    <a:pt x="8" y="2"/>
                  </a:cubicBezTo>
                  <a:cubicBezTo>
                    <a:pt x="3" y="3"/>
                    <a:pt x="0" y="7"/>
                    <a:pt x="1" y="10"/>
                  </a:cubicBezTo>
                  <a:cubicBezTo>
                    <a:pt x="2" y="13"/>
                    <a:pt x="6" y="15"/>
                    <a:pt x="11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0" name="Freeform 986"/>
            <p:cNvSpPr>
              <a:spLocks/>
            </p:cNvSpPr>
            <p:nvPr/>
          </p:nvSpPr>
          <p:spPr bwMode="auto">
            <a:xfrm>
              <a:off x="4560" y="3170"/>
              <a:ext cx="13" cy="9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18" y="8"/>
                </a:cxn>
                <a:cxn ang="0">
                  <a:pos x="11" y="1"/>
                </a:cxn>
                <a:cxn ang="0">
                  <a:pos x="1" y="5"/>
                </a:cxn>
                <a:cxn ang="0">
                  <a:pos x="8" y="12"/>
                </a:cxn>
              </a:cxnLst>
              <a:rect l="0" t="0" r="r" b="b"/>
              <a:pathLst>
                <a:path w="18" h="13">
                  <a:moveTo>
                    <a:pt x="8" y="12"/>
                  </a:moveTo>
                  <a:cubicBezTo>
                    <a:pt x="13" y="13"/>
                    <a:pt x="17" y="11"/>
                    <a:pt x="18" y="8"/>
                  </a:cubicBezTo>
                  <a:cubicBezTo>
                    <a:pt x="18" y="5"/>
                    <a:pt x="15" y="2"/>
                    <a:pt x="11" y="1"/>
                  </a:cubicBezTo>
                  <a:cubicBezTo>
                    <a:pt x="6" y="0"/>
                    <a:pt x="2" y="2"/>
                    <a:pt x="1" y="5"/>
                  </a:cubicBezTo>
                  <a:cubicBezTo>
                    <a:pt x="0" y="8"/>
                    <a:pt x="3" y="11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1" name="Freeform 987"/>
            <p:cNvSpPr>
              <a:spLocks/>
            </p:cNvSpPr>
            <p:nvPr/>
          </p:nvSpPr>
          <p:spPr bwMode="auto">
            <a:xfrm>
              <a:off x="4578" y="3167"/>
              <a:ext cx="7" cy="10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8" y="1"/>
                </a:cxn>
                <a:cxn ang="0">
                  <a:pos x="2" y="7"/>
                </a:cxn>
                <a:cxn ang="0">
                  <a:pos x="2" y="15"/>
                </a:cxn>
                <a:cxn ang="0">
                  <a:pos x="8" y="9"/>
                </a:cxn>
              </a:cxnLst>
              <a:rect l="0" t="0" r="r" b="b"/>
              <a:pathLst>
                <a:path w="10" h="15">
                  <a:moveTo>
                    <a:pt x="8" y="9"/>
                  </a:moveTo>
                  <a:cubicBezTo>
                    <a:pt x="10" y="5"/>
                    <a:pt x="9" y="2"/>
                    <a:pt x="8" y="1"/>
                  </a:cubicBezTo>
                  <a:cubicBezTo>
                    <a:pt x="6" y="0"/>
                    <a:pt x="3" y="3"/>
                    <a:pt x="2" y="7"/>
                  </a:cubicBezTo>
                  <a:cubicBezTo>
                    <a:pt x="0" y="10"/>
                    <a:pt x="0" y="14"/>
                    <a:pt x="2" y="15"/>
                  </a:cubicBezTo>
                  <a:cubicBezTo>
                    <a:pt x="4" y="15"/>
                    <a:pt x="7" y="13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2" name="Freeform 988"/>
            <p:cNvSpPr>
              <a:spLocks/>
            </p:cNvSpPr>
            <p:nvPr/>
          </p:nvSpPr>
          <p:spPr bwMode="auto">
            <a:xfrm>
              <a:off x="4574" y="3150"/>
              <a:ext cx="7" cy="11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6" y="0"/>
                </a:cxn>
                <a:cxn ang="0">
                  <a:pos x="1" y="7"/>
                </a:cxn>
                <a:cxn ang="0">
                  <a:pos x="3" y="15"/>
                </a:cxn>
                <a:cxn ang="0">
                  <a:pos x="8" y="8"/>
                </a:cxn>
              </a:cxnLst>
              <a:rect l="0" t="0" r="r" b="b"/>
              <a:pathLst>
                <a:path w="9" h="15">
                  <a:moveTo>
                    <a:pt x="8" y="8"/>
                  </a:moveTo>
                  <a:cubicBezTo>
                    <a:pt x="9" y="4"/>
                    <a:pt x="8" y="1"/>
                    <a:pt x="6" y="0"/>
                  </a:cubicBezTo>
                  <a:cubicBezTo>
                    <a:pt x="4" y="0"/>
                    <a:pt x="2" y="3"/>
                    <a:pt x="1" y="7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5" y="15"/>
                    <a:pt x="7" y="12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3" name="Freeform 989"/>
            <p:cNvSpPr>
              <a:spLocks/>
            </p:cNvSpPr>
            <p:nvPr/>
          </p:nvSpPr>
          <p:spPr bwMode="auto">
            <a:xfrm>
              <a:off x="4588" y="3159"/>
              <a:ext cx="11" cy="10"/>
            </a:xfrm>
            <a:custGeom>
              <a:avLst/>
              <a:gdLst/>
              <a:ahLst/>
              <a:cxnLst>
                <a:cxn ang="0">
                  <a:pos x="10" y="13"/>
                </a:cxn>
                <a:cxn ang="0">
                  <a:pos x="14" y="5"/>
                </a:cxn>
                <a:cxn ang="0">
                  <a:pos x="6" y="1"/>
                </a:cxn>
                <a:cxn ang="0">
                  <a:pos x="1" y="9"/>
                </a:cxn>
                <a:cxn ang="0">
                  <a:pos x="10" y="13"/>
                </a:cxn>
              </a:cxnLst>
              <a:rect l="0" t="0" r="r" b="b"/>
              <a:pathLst>
                <a:path w="15" h="14">
                  <a:moveTo>
                    <a:pt x="10" y="13"/>
                  </a:moveTo>
                  <a:cubicBezTo>
                    <a:pt x="13" y="12"/>
                    <a:pt x="15" y="9"/>
                    <a:pt x="14" y="5"/>
                  </a:cubicBezTo>
                  <a:cubicBezTo>
                    <a:pt x="14" y="2"/>
                    <a:pt x="10" y="0"/>
                    <a:pt x="6" y="1"/>
                  </a:cubicBezTo>
                  <a:cubicBezTo>
                    <a:pt x="3" y="2"/>
                    <a:pt x="0" y="5"/>
                    <a:pt x="1" y="9"/>
                  </a:cubicBezTo>
                  <a:cubicBezTo>
                    <a:pt x="2" y="12"/>
                    <a:pt x="6" y="14"/>
                    <a:pt x="1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4" name="Freeform 990"/>
            <p:cNvSpPr>
              <a:spLocks/>
            </p:cNvSpPr>
            <p:nvPr/>
          </p:nvSpPr>
          <p:spPr bwMode="auto">
            <a:xfrm>
              <a:off x="4558" y="3150"/>
              <a:ext cx="13" cy="11"/>
            </a:xfrm>
            <a:custGeom>
              <a:avLst/>
              <a:gdLst/>
              <a:ahLst/>
              <a:cxnLst>
                <a:cxn ang="0">
                  <a:pos x="11" y="14"/>
                </a:cxn>
                <a:cxn ang="0">
                  <a:pos x="18" y="5"/>
                </a:cxn>
                <a:cxn ang="0">
                  <a:pos x="8" y="1"/>
                </a:cxn>
                <a:cxn ang="0">
                  <a:pos x="1" y="10"/>
                </a:cxn>
                <a:cxn ang="0">
                  <a:pos x="11" y="14"/>
                </a:cxn>
              </a:cxnLst>
              <a:rect l="0" t="0" r="r" b="b"/>
              <a:pathLst>
                <a:path w="19" h="15">
                  <a:moveTo>
                    <a:pt x="11" y="14"/>
                  </a:moveTo>
                  <a:cubicBezTo>
                    <a:pt x="16" y="13"/>
                    <a:pt x="19" y="9"/>
                    <a:pt x="18" y="5"/>
                  </a:cubicBezTo>
                  <a:cubicBezTo>
                    <a:pt x="17" y="2"/>
                    <a:pt x="13" y="0"/>
                    <a:pt x="8" y="1"/>
                  </a:cubicBezTo>
                  <a:cubicBezTo>
                    <a:pt x="3" y="2"/>
                    <a:pt x="0" y="6"/>
                    <a:pt x="1" y="10"/>
                  </a:cubicBezTo>
                  <a:cubicBezTo>
                    <a:pt x="2" y="13"/>
                    <a:pt x="7" y="15"/>
                    <a:pt x="11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5" name="Freeform 991"/>
            <p:cNvSpPr>
              <a:spLocks/>
            </p:cNvSpPr>
            <p:nvPr/>
          </p:nvSpPr>
          <p:spPr bwMode="auto">
            <a:xfrm>
              <a:off x="4608" y="3156"/>
              <a:ext cx="13" cy="9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18" y="8"/>
                </a:cxn>
                <a:cxn ang="0">
                  <a:pos x="11" y="1"/>
                </a:cxn>
                <a:cxn ang="0">
                  <a:pos x="1" y="5"/>
                </a:cxn>
                <a:cxn ang="0">
                  <a:pos x="8" y="12"/>
                </a:cxn>
              </a:cxnLst>
              <a:rect l="0" t="0" r="r" b="b"/>
              <a:pathLst>
                <a:path w="18" h="13">
                  <a:moveTo>
                    <a:pt x="8" y="12"/>
                  </a:moveTo>
                  <a:cubicBezTo>
                    <a:pt x="13" y="13"/>
                    <a:pt x="17" y="11"/>
                    <a:pt x="18" y="8"/>
                  </a:cubicBezTo>
                  <a:cubicBezTo>
                    <a:pt x="18" y="6"/>
                    <a:pt x="15" y="2"/>
                    <a:pt x="11" y="1"/>
                  </a:cubicBezTo>
                  <a:cubicBezTo>
                    <a:pt x="6" y="0"/>
                    <a:pt x="2" y="2"/>
                    <a:pt x="1" y="5"/>
                  </a:cubicBezTo>
                  <a:cubicBezTo>
                    <a:pt x="0" y="8"/>
                    <a:pt x="4" y="11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6" name="Freeform 992"/>
            <p:cNvSpPr>
              <a:spLocks/>
            </p:cNvSpPr>
            <p:nvPr/>
          </p:nvSpPr>
          <p:spPr bwMode="auto">
            <a:xfrm>
              <a:off x="4648" y="3131"/>
              <a:ext cx="13" cy="9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17" y="8"/>
                </a:cxn>
                <a:cxn ang="0">
                  <a:pos x="10" y="1"/>
                </a:cxn>
                <a:cxn ang="0">
                  <a:pos x="1" y="5"/>
                </a:cxn>
                <a:cxn ang="0">
                  <a:pos x="8" y="12"/>
                </a:cxn>
              </a:cxnLst>
              <a:rect l="0" t="0" r="r" b="b"/>
              <a:pathLst>
                <a:path w="18" h="13">
                  <a:moveTo>
                    <a:pt x="8" y="12"/>
                  </a:moveTo>
                  <a:cubicBezTo>
                    <a:pt x="12" y="13"/>
                    <a:pt x="17" y="11"/>
                    <a:pt x="17" y="8"/>
                  </a:cubicBezTo>
                  <a:cubicBezTo>
                    <a:pt x="18" y="6"/>
                    <a:pt x="15" y="2"/>
                    <a:pt x="10" y="1"/>
                  </a:cubicBezTo>
                  <a:cubicBezTo>
                    <a:pt x="6" y="0"/>
                    <a:pt x="1" y="2"/>
                    <a:pt x="1" y="5"/>
                  </a:cubicBezTo>
                  <a:cubicBezTo>
                    <a:pt x="0" y="8"/>
                    <a:pt x="3" y="11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7" name="Freeform 993"/>
            <p:cNvSpPr>
              <a:spLocks/>
            </p:cNvSpPr>
            <p:nvPr/>
          </p:nvSpPr>
          <p:spPr bwMode="auto">
            <a:xfrm>
              <a:off x="4626" y="3153"/>
              <a:ext cx="7" cy="10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8" y="1"/>
                </a:cxn>
                <a:cxn ang="0">
                  <a:pos x="2" y="7"/>
                </a:cxn>
                <a:cxn ang="0">
                  <a:pos x="2" y="15"/>
                </a:cxn>
                <a:cxn ang="0">
                  <a:pos x="8" y="9"/>
                </a:cxn>
              </a:cxnLst>
              <a:rect l="0" t="0" r="r" b="b"/>
              <a:pathLst>
                <a:path w="10" h="15">
                  <a:moveTo>
                    <a:pt x="8" y="9"/>
                  </a:moveTo>
                  <a:cubicBezTo>
                    <a:pt x="10" y="5"/>
                    <a:pt x="10" y="2"/>
                    <a:pt x="8" y="1"/>
                  </a:cubicBezTo>
                  <a:cubicBezTo>
                    <a:pt x="6" y="0"/>
                    <a:pt x="3" y="3"/>
                    <a:pt x="2" y="7"/>
                  </a:cubicBezTo>
                  <a:cubicBezTo>
                    <a:pt x="0" y="10"/>
                    <a:pt x="0" y="14"/>
                    <a:pt x="2" y="15"/>
                  </a:cubicBezTo>
                  <a:cubicBezTo>
                    <a:pt x="4" y="15"/>
                    <a:pt x="7" y="13"/>
                    <a:pt x="8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8" name="Freeform 994"/>
            <p:cNvSpPr>
              <a:spLocks/>
            </p:cNvSpPr>
            <p:nvPr/>
          </p:nvSpPr>
          <p:spPr bwMode="auto">
            <a:xfrm>
              <a:off x="4622" y="3136"/>
              <a:ext cx="7" cy="11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6" y="0"/>
                </a:cxn>
                <a:cxn ang="0">
                  <a:pos x="1" y="7"/>
                </a:cxn>
                <a:cxn ang="0">
                  <a:pos x="3" y="15"/>
                </a:cxn>
                <a:cxn ang="0">
                  <a:pos x="8" y="8"/>
                </a:cxn>
              </a:cxnLst>
              <a:rect l="0" t="0" r="r" b="b"/>
              <a:pathLst>
                <a:path w="9" h="15">
                  <a:moveTo>
                    <a:pt x="8" y="8"/>
                  </a:moveTo>
                  <a:cubicBezTo>
                    <a:pt x="9" y="4"/>
                    <a:pt x="8" y="1"/>
                    <a:pt x="6" y="0"/>
                  </a:cubicBezTo>
                  <a:cubicBezTo>
                    <a:pt x="4" y="0"/>
                    <a:pt x="2" y="3"/>
                    <a:pt x="1" y="7"/>
                  </a:cubicBezTo>
                  <a:cubicBezTo>
                    <a:pt x="0" y="11"/>
                    <a:pt x="1" y="14"/>
                    <a:pt x="3" y="15"/>
                  </a:cubicBezTo>
                  <a:cubicBezTo>
                    <a:pt x="5" y="15"/>
                    <a:pt x="7" y="12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39" name="Freeform 995"/>
            <p:cNvSpPr>
              <a:spLocks/>
            </p:cNvSpPr>
            <p:nvPr/>
          </p:nvSpPr>
          <p:spPr bwMode="auto">
            <a:xfrm>
              <a:off x="4636" y="3129"/>
              <a:ext cx="6" cy="11"/>
            </a:xfrm>
            <a:custGeom>
              <a:avLst/>
              <a:gdLst/>
              <a:ahLst/>
              <a:cxnLst>
                <a:cxn ang="0">
                  <a:pos x="7" y="8"/>
                </a:cxn>
                <a:cxn ang="0">
                  <a:pos x="5" y="0"/>
                </a:cxn>
                <a:cxn ang="0">
                  <a:pos x="0" y="7"/>
                </a:cxn>
                <a:cxn ang="0">
                  <a:pos x="3" y="15"/>
                </a:cxn>
                <a:cxn ang="0">
                  <a:pos x="7" y="8"/>
                </a:cxn>
              </a:cxnLst>
              <a:rect l="0" t="0" r="r" b="b"/>
              <a:pathLst>
                <a:path w="8" h="15">
                  <a:moveTo>
                    <a:pt x="7" y="8"/>
                  </a:moveTo>
                  <a:cubicBezTo>
                    <a:pt x="8" y="4"/>
                    <a:pt x="7" y="1"/>
                    <a:pt x="5" y="0"/>
                  </a:cubicBezTo>
                  <a:cubicBezTo>
                    <a:pt x="3" y="0"/>
                    <a:pt x="1" y="3"/>
                    <a:pt x="0" y="7"/>
                  </a:cubicBezTo>
                  <a:cubicBezTo>
                    <a:pt x="0" y="11"/>
                    <a:pt x="1" y="15"/>
                    <a:pt x="3" y="15"/>
                  </a:cubicBezTo>
                  <a:cubicBezTo>
                    <a:pt x="5" y="15"/>
                    <a:pt x="7" y="12"/>
                    <a:pt x="7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0" name="Freeform 996"/>
            <p:cNvSpPr>
              <a:spLocks/>
            </p:cNvSpPr>
            <p:nvPr/>
          </p:nvSpPr>
          <p:spPr bwMode="auto">
            <a:xfrm>
              <a:off x="4636" y="3143"/>
              <a:ext cx="10" cy="10"/>
            </a:xfrm>
            <a:custGeom>
              <a:avLst/>
              <a:gdLst/>
              <a:ahLst/>
              <a:cxnLst>
                <a:cxn ang="0">
                  <a:pos x="9" y="13"/>
                </a:cxn>
                <a:cxn ang="0">
                  <a:pos x="14" y="5"/>
                </a:cxn>
                <a:cxn ang="0">
                  <a:pos x="6" y="1"/>
                </a:cxn>
                <a:cxn ang="0">
                  <a:pos x="1" y="9"/>
                </a:cxn>
                <a:cxn ang="0">
                  <a:pos x="9" y="13"/>
                </a:cxn>
              </a:cxnLst>
              <a:rect l="0" t="0" r="r" b="b"/>
              <a:pathLst>
                <a:path w="15" h="14">
                  <a:moveTo>
                    <a:pt x="9" y="13"/>
                  </a:moveTo>
                  <a:cubicBezTo>
                    <a:pt x="13" y="12"/>
                    <a:pt x="15" y="9"/>
                    <a:pt x="14" y="5"/>
                  </a:cubicBezTo>
                  <a:cubicBezTo>
                    <a:pt x="14" y="2"/>
                    <a:pt x="10" y="0"/>
                    <a:pt x="6" y="1"/>
                  </a:cubicBezTo>
                  <a:cubicBezTo>
                    <a:pt x="3" y="2"/>
                    <a:pt x="0" y="5"/>
                    <a:pt x="1" y="9"/>
                  </a:cubicBezTo>
                  <a:cubicBezTo>
                    <a:pt x="2" y="12"/>
                    <a:pt x="6" y="14"/>
                    <a:pt x="9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1" name="Freeform 997"/>
            <p:cNvSpPr>
              <a:spLocks/>
            </p:cNvSpPr>
            <p:nvPr/>
          </p:nvSpPr>
          <p:spPr bwMode="auto">
            <a:xfrm>
              <a:off x="4606" y="3136"/>
              <a:ext cx="13" cy="11"/>
            </a:xfrm>
            <a:custGeom>
              <a:avLst/>
              <a:gdLst/>
              <a:ahLst/>
              <a:cxnLst>
                <a:cxn ang="0">
                  <a:pos x="11" y="14"/>
                </a:cxn>
                <a:cxn ang="0">
                  <a:pos x="18" y="5"/>
                </a:cxn>
                <a:cxn ang="0">
                  <a:pos x="8" y="1"/>
                </a:cxn>
                <a:cxn ang="0">
                  <a:pos x="1" y="10"/>
                </a:cxn>
                <a:cxn ang="0">
                  <a:pos x="11" y="14"/>
                </a:cxn>
              </a:cxnLst>
              <a:rect l="0" t="0" r="r" b="b"/>
              <a:pathLst>
                <a:path w="19" h="15">
                  <a:moveTo>
                    <a:pt x="11" y="14"/>
                  </a:moveTo>
                  <a:cubicBezTo>
                    <a:pt x="16" y="13"/>
                    <a:pt x="19" y="9"/>
                    <a:pt x="18" y="5"/>
                  </a:cubicBezTo>
                  <a:cubicBezTo>
                    <a:pt x="17" y="2"/>
                    <a:pt x="13" y="0"/>
                    <a:pt x="8" y="1"/>
                  </a:cubicBezTo>
                  <a:cubicBezTo>
                    <a:pt x="3" y="2"/>
                    <a:pt x="0" y="6"/>
                    <a:pt x="1" y="10"/>
                  </a:cubicBezTo>
                  <a:cubicBezTo>
                    <a:pt x="2" y="13"/>
                    <a:pt x="7" y="15"/>
                    <a:pt x="11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2" name="Freeform 998"/>
            <p:cNvSpPr>
              <a:spLocks/>
            </p:cNvSpPr>
            <p:nvPr/>
          </p:nvSpPr>
          <p:spPr bwMode="auto">
            <a:xfrm>
              <a:off x="4887" y="2988"/>
              <a:ext cx="10" cy="1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0" y="2"/>
                </a:cxn>
                <a:cxn ang="0">
                  <a:pos x="2" y="4"/>
                </a:cxn>
                <a:cxn ang="0">
                  <a:pos x="5" y="12"/>
                </a:cxn>
                <a:cxn ang="0">
                  <a:pos x="14" y="10"/>
                </a:cxn>
              </a:cxnLst>
              <a:rect l="0" t="0" r="r" b="b"/>
              <a:pathLst>
                <a:path w="15" h="14">
                  <a:moveTo>
                    <a:pt x="14" y="10"/>
                  </a:moveTo>
                  <a:cubicBezTo>
                    <a:pt x="15" y="7"/>
                    <a:pt x="13" y="3"/>
                    <a:pt x="10" y="2"/>
                  </a:cubicBezTo>
                  <a:cubicBezTo>
                    <a:pt x="7" y="0"/>
                    <a:pt x="3" y="1"/>
                    <a:pt x="2" y="4"/>
                  </a:cubicBezTo>
                  <a:cubicBezTo>
                    <a:pt x="0" y="7"/>
                    <a:pt x="2" y="10"/>
                    <a:pt x="5" y="12"/>
                  </a:cubicBezTo>
                  <a:cubicBezTo>
                    <a:pt x="8" y="14"/>
                    <a:pt x="12" y="13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3" name="Freeform 999"/>
            <p:cNvSpPr>
              <a:spLocks/>
            </p:cNvSpPr>
            <p:nvPr/>
          </p:nvSpPr>
          <p:spPr bwMode="auto">
            <a:xfrm>
              <a:off x="4882" y="3001"/>
              <a:ext cx="10" cy="10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0" y="2"/>
                </a:cxn>
                <a:cxn ang="0">
                  <a:pos x="1" y="4"/>
                </a:cxn>
                <a:cxn ang="0">
                  <a:pos x="5" y="12"/>
                </a:cxn>
                <a:cxn ang="0">
                  <a:pos x="13" y="10"/>
                </a:cxn>
              </a:cxnLst>
              <a:rect l="0" t="0" r="r" b="b"/>
              <a:pathLst>
                <a:path w="15" h="14">
                  <a:moveTo>
                    <a:pt x="13" y="10"/>
                  </a:moveTo>
                  <a:cubicBezTo>
                    <a:pt x="15" y="7"/>
                    <a:pt x="13" y="4"/>
                    <a:pt x="10" y="2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8" y="14"/>
                    <a:pt x="12" y="13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4" name="Freeform 1000"/>
            <p:cNvSpPr>
              <a:spLocks/>
            </p:cNvSpPr>
            <p:nvPr/>
          </p:nvSpPr>
          <p:spPr bwMode="auto">
            <a:xfrm>
              <a:off x="4870" y="3018"/>
              <a:ext cx="11" cy="9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0" y="1"/>
                </a:cxn>
                <a:cxn ang="0">
                  <a:pos x="1" y="4"/>
                </a:cxn>
                <a:cxn ang="0">
                  <a:pos x="5" y="12"/>
                </a:cxn>
                <a:cxn ang="0">
                  <a:pos x="13" y="10"/>
                </a:cxn>
              </a:cxnLst>
              <a:rect l="0" t="0" r="r" b="b"/>
              <a:pathLst>
                <a:path w="15" h="13">
                  <a:moveTo>
                    <a:pt x="13" y="10"/>
                  </a:moveTo>
                  <a:cubicBezTo>
                    <a:pt x="15" y="7"/>
                    <a:pt x="13" y="3"/>
                    <a:pt x="10" y="1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0" y="7"/>
                    <a:pt x="2" y="10"/>
                    <a:pt x="5" y="12"/>
                  </a:cubicBezTo>
                  <a:cubicBezTo>
                    <a:pt x="8" y="13"/>
                    <a:pt x="12" y="12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5" name="Freeform 1001"/>
            <p:cNvSpPr>
              <a:spLocks/>
            </p:cNvSpPr>
            <p:nvPr/>
          </p:nvSpPr>
          <p:spPr bwMode="auto">
            <a:xfrm>
              <a:off x="4860" y="3027"/>
              <a:ext cx="6" cy="5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1"/>
                </a:cxn>
                <a:cxn ang="0">
                  <a:pos x="1" y="2"/>
                </a:cxn>
                <a:cxn ang="0">
                  <a:pos x="3" y="6"/>
                </a:cxn>
                <a:cxn ang="0">
                  <a:pos x="7" y="5"/>
                </a:cxn>
              </a:cxnLst>
              <a:rect l="0" t="0" r="r" b="b"/>
              <a:pathLst>
                <a:path w="8" h="7">
                  <a:moveTo>
                    <a:pt x="7" y="5"/>
                  </a:moveTo>
                  <a:cubicBezTo>
                    <a:pt x="8" y="3"/>
                    <a:pt x="7" y="1"/>
                    <a:pt x="5" y="1"/>
                  </a:cubicBezTo>
                  <a:cubicBezTo>
                    <a:pt x="4" y="0"/>
                    <a:pt x="1" y="0"/>
                    <a:pt x="1" y="2"/>
                  </a:cubicBezTo>
                  <a:cubicBezTo>
                    <a:pt x="0" y="3"/>
                    <a:pt x="1" y="5"/>
                    <a:pt x="3" y="6"/>
                  </a:cubicBezTo>
                  <a:cubicBezTo>
                    <a:pt x="4" y="7"/>
                    <a:pt x="7" y="6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6" name="Freeform 1002"/>
            <p:cNvSpPr>
              <a:spLocks/>
            </p:cNvSpPr>
            <p:nvPr/>
          </p:nvSpPr>
          <p:spPr bwMode="auto">
            <a:xfrm>
              <a:off x="4842" y="3035"/>
              <a:ext cx="9" cy="10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0" y="2"/>
                </a:cxn>
                <a:cxn ang="0">
                  <a:pos x="1" y="4"/>
                </a:cxn>
                <a:cxn ang="0">
                  <a:pos x="4" y="12"/>
                </a:cxn>
                <a:cxn ang="0">
                  <a:pos x="13" y="10"/>
                </a:cxn>
              </a:cxnLst>
              <a:rect l="0" t="0" r="r" b="b"/>
              <a:pathLst>
                <a:path w="14" h="14">
                  <a:moveTo>
                    <a:pt x="13" y="10"/>
                  </a:moveTo>
                  <a:cubicBezTo>
                    <a:pt x="14" y="7"/>
                    <a:pt x="13" y="3"/>
                    <a:pt x="10" y="2"/>
                  </a:cubicBezTo>
                  <a:cubicBezTo>
                    <a:pt x="6" y="0"/>
                    <a:pt x="2" y="1"/>
                    <a:pt x="1" y="4"/>
                  </a:cubicBezTo>
                  <a:cubicBezTo>
                    <a:pt x="0" y="7"/>
                    <a:pt x="1" y="10"/>
                    <a:pt x="4" y="12"/>
                  </a:cubicBezTo>
                  <a:cubicBezTo>
                    <a:pt x="8" y="14"/>
                    <a:pt x="12" y="13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7" name="Freeform 1003"/>
            <p:cNvSpPr>
              <a:spLocks/>
            </p:cNvSpPr>
            <p:nvPr/>
          </p:nvSpPr>
          <p:spPr bwMode="auto">
            <a:xfrm>
              <a:off x="4830" y="3041"/>
              <a:ext cx="6" cy="4"/>
            </a:xfrm>
            <a:custGeom>
              <a:avLst/>
              <a:gdLst/>
              <a:ahLst/>
              <a:cxnLst>
                <a:cxn ang="0">
                  <a:pos x="7" y="5"/>
                </a:cxn>
                <a:cxn ang="0">
                  <a:pos x="5" y="1"/>
                </a:cxn>
                <a:cxn ang="0">
                  <a:pos x="1" y="2"/>
                </a:cxn>
                <a:cxn ang="0">
                  <a:pos x="2" y="6"/>
                </a:cxn>
                <a:cxn ang="0">
                  <a:pos x="7" y="5"/>
                </a:cxn>
              </a:cxnLst>
              <a:rect l="0" t="0" r="r" b="b"/>
              <a:pathLst>
                <a:path w="8" h="7">
                  <a:moveTo>
                    <a:pt x="7" y="5"/>
                  </a:moveTo>
                  <a:cubicBezTo>
                    <a:pt x="8" y="3"/>
                    <a:pt x="7" y="2"/>
                    <a:pt x="5" y="1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3"/>
                    <a:pt x="1" y="5"/>
                    <a:pt x="2" y="6"/>
                  </a:cubicBezTo>
                  <a:cubicBezTo>
                    <a:pt x="4" y="7"/>
                    <a:pt x="6" y="7"/>
                    <a:pt x="7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8" name="Freeform 1004"/>
            <p:cNvSpPr>
              <a:spLocks/>
            </p:cNvSpPr>
            <p:nvPr/>
          </p:nvSpPr>
          <p:spPr bwMode="auto">
            <a:xfrm>
              <a:off x="4807" y="3043"/>
              <a:ext cx="11" cy="9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0" y="2"/>
                </a:cxn>
                <a:cxn ang="0">
                  <a:pos x="1" y="4"/>
                </a:cxn>
                <a:cxn ang="0">
                  <a:pos x="4" y="12"/>
                </a:cxn>
                <a:cxn ang="0">
                  <a:pos x="13" y="10"/>
                </a:cxn>
              </a:cxnLst>
              <a:rect l="0" t="0" r="r" b="b"/>
              <a:pathLst>
                <a:path w="15" h="14">
                  <a:moveTo>
                    <a:pt x="13" y="10"/>
                  </a:moveTo>
                  <a:cubicBezTo>
                    <a:pt x="15" y="7"/>
                    <a:pt x="13" y="4"/>
                    <a:pt x="10" y="2"/>
                  </a:cubicBezTo>
                  <a:cubicBezTo>
                    <a:pt x="6" y="0"/>
                    <a:pt x="3" y="1"/>
                    <a:pt x="1" y="4"/>
                  </a:cubicBezTo>
                  <a:cubicBezTo>
                    <a:pt x="0" y="7"/>
                    <a:pt x="1" y="11"/>
                    <a:pt x="4" y="12"/>
                  </a:cubicBezTo>
                  <a:cubicBezTo>
                    <a:pt x="8" y="14"/>
                    <a:pt x="12" y="13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49" name="Freeform 1005"/>
            <p:cNvSpPr>
              <a:spLocks/>
            </p:cNvSpPr>
            <p:nvPr/>
          </p:nvSpPr>
          <p:spPr bwMode="auto">
            <a:xfrm>
              <a:off x="4789" y="3043"/>
              <a:ext cx="11" cy="9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0" y="2"/>
                </a:cxn>
                <a:cxn ang="0">
                  <a:pos x="1" y="4"/>
                </a:cxn>
                <a:cxn ang="0">
                  <a:pos x="5" y="12"/>
                </a:cxn>
                <a:cxn ang="0">
                  <a:pos x="13" y="10"/>
                </a:cxn>
              </a:cxnLst>
              <a:rect l="0" t="0" r="r" b="b"/>
              <a:pathLst>
                <a:path w="15" h="14">
                  <a:moveTo>
                    <a:pt x="13" y="10"/>
                  </a:moveTo>
                  <a:cubicBezTo>
                    <a:pt x="15" y="7"/>
                    <a:pt x="13" y="3"/>
                    <a:pt x="10" y="2"/>
                  </a:cubicBezTo>
                  <a:cubicBezTo>
                    <a:pt x="7" y="0"/>
                    <a:pt x="3" y="1"/>
                    <a:pt x="1" y="4"/>
                  </a:cubicBezTo>
                  <a:cubicBezTo>
                    <a:pt x="0" y="7"/>
                    <a:pt x="1" y="11"/>
                    <a:pt x="5" y="12"/>
                  </a:cubicBezTo>
                  <a:cubicBezTo>
                    <a:pt x="8" y="14"/>
                    <a:pt x="12" y="13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0" name="Freeform 1006"/>
            <p:cNvSpPr>
              <a:spLocks/>
            </p:cNvSpPr>
            <p:nvPr/>
          </p:nvSpPr>
          <p:spPr bwMode="auto">
            <a:xfrm>
              <a:off x="4805" y="3029"/>
              <a:ext cx="12" cy="10"/>
            </a:xfrm>
            <a:custGeom>
              <a:avLst/>
              <a:gdLst/>
              <a:ahLst/>
              <a:cxnLst>
                <a:cxn ang="0">
                  <a:pos x="18" y="8"/>
                </a:cxn>
                <a:cxn ang="0">
                  <a:pos x="9" y="1"/>
                </a:cxn>
                <a:cxn ang="0">
                  <a:pos x="0" y="7"/>
                </a:cxn>
                <a:cxn ang="0">
                  <a:pos x="8" y="14"/>
                </a:cxn>
                <a:cxn ang="0">
                  <a:pos x="18" y="8"/>
                </a:cxn>
              </a:cxnLst>
              <a:rect l="0" t="0" r="r" b="b"/>
              <a:pathLst>
                <a:path w="18" h="15">
                  <a:moveTo>
                    <a:pt x="18" y="8"/>
                  </a:moveTo>
                  <a:cubicBezTo>
                    <a:pt x="18" y="4"/>
                    <a:pt x="14" y="1"/>
                    <a:pt x="9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3" y="15"/>
                    <a:pt x="18" y="12"/>
                    <a:pt x="18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1" name="Freeform 1007"/>
            <p:cNvSpPr>
              <a:spLocks/>
            </p:cNvSpPr>
            <p:nvPr/>
          </p:nvSpPr>
          <p:spPr bwMode="auto">
            <a:xfrm>
              <a:off x="4752" y="3027"/>
              <a:ext cx="20" cy="16"/>
            </a:xfrm>
            <a:custGeom>
              <a:avLst/>
              <a:gdLst/>
              <a:ahLst/>
              <a:cxnLst>
                <a:cxn ang="0">
                  <a:pos x="29" y="10"/>
                </a:cxn>
                <a:cxn ang="0">
                  <a:pos x="14" y="1"/>
                </a:cxn>
                <a:cxn ang="0">
                  <a:pos x="0" y="13"/>
                </a:cxn>
                <a:cxn ang="0">
                  <a:pos x="16" y="21"/>
                </a:cxn>
                <a:cxn ang="0">
                  <a:pos x="29" y="10"/>
                </a:cxn>
              </a:cxnLst>
              <a:rect l="0" t="0" r="r" b="b"/>
              <a:pathLst>
                <a:path w="30" h="22">
                  <a:moveTo>
                    <a:pt x="29" y="10"/>
                  </a:moveTo>
                  <a:cubicBezTo>
                    <a:pt x="29" y="4"/>
                    <a:pt x="22" y="0"/>
                    <a:pt x="14" y="1"/>
                  </a:cubicBezTo>
                  <a:cubicBezTo>
                    <a:pt x="6" y="2"/>
                    <a:pt x="0" y="7"/>
                    <a:pt x="0" y="13"/>
                  </a:cubicBezTo>
                  <a:cubicBezTo>
                    <a:pt x="1" y="18"/>
                    <a:pt x="8" y="22"/>
                    <a:pt x="16" y="21"/>
                  </a:cubicBezTo>
                  <a:cubicBezTo>
                    <a:pt x="24" y="21"/>
                    <a:pt x="30" y="15"/>
                    <a:pt x="29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2" name="Freeform 1008"/>
            <p:cNvSpPr>
              <a:spLocks/>
            </p:cNvSpPr>
            <p:nvPr/>
          </p:nvSpPr>
          <p:spPr bwMode="auto">
            <a:xfrm>
              <a:off x="4737" y="3057"/>
              <a:ext cx="9" cy="7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7" y="11"/>
                </a:cxn>
                <a:cxn ang="0">
                  <a:pos x="13" y="5"/>
                </a:cxn>
              </a:cxnLst>
              <a:rect l="0" t="0" r="r" b="b"/>
              <a:pathLst>
                <a:path w="13" h="11">
                  <a:moveTo>
                    <a:pt x="13" y="5"/>
                  </a:moveTo>
                  <a:cubicBezTo>
                    <a:pt x="13" y="2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1" y="9"/>
                    <a:pt x="4" y="11"/>
                    <a:pt x="7" y="11"/>
                  </a:cubicBezTo>
                  <a:cubicBezTo>
                    <a:pt x="11" y="10"/>
                    <a:pt x="13" y="8"/>
                    <a:pt x="13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3" name="Freeform 1009"/>
            <p:cNvSpPr>
              <a:spLocks/>
            </p:cNvSpPr>
            <p:nvPr/>
          </p:nvSpPr>
          <p:spPr bwMode="auto">
            <a:xfrm>
              <a:off x="4760" y="3051"/>
              <a:ext cx="12" cy="8"/>
            </a:xfrm>
            <a:custGeom>
              <a:avLst/>
              <a:gdLst/>
              <a:ahLst/>
              <a:cxnLst>
                <a:cxn ang="0">
                  <a:pos x="17" y="7"/>
                </a:cxn>
                <a:cxn ang="0">
                  <a:pos x="9" y="0"/>
                </a:cxn>
                <a:cxn ang="0">
                  <a:pos x="0" y="5"/>
                </a:cxn>
                <a:cxn ang="0">
                  <a:pos x="8" y="12"/>
                </a:cxn>
                <a:cxn ang="0">
                  <a:pos x="17" y="7"/>
                </a:cxn>
              </a:cxnLst>
              <a:rect l="0" t="0" r="r" b="b"/>
              <a:pathLst>
                <a:path w="17" h="12">
                  <a:moveTo>
                    <a:pt x="17" y="7"/>
                  </a:moveTo>
                  <a:cubicBezTo>
                    <a:pt x="17" y="4"/>
                    <a:pt x="14" y="1"/>
                    <a:pt x="9" y="0"/>
                  </a:cubicBezTo>
                  <a:cubicBezTo>
                    <a:pt x="5" y="0"/>
                    <a:pt x="1" y="2"/>
                    <a:pt x="0" y="5"/>
                  </a:cubicBezTo>
                  <a:cubicBezTo>
                    <a:pt x="0" y="9"/>
                    <a:pt x="3" y="12"/>
                    <a:pt x="8" y="12"/>
                  </a:cubicBezTo>
                  <a:cubicBezTo>
                    <a:pt x="13" y="12"/>
                    <a:pt x="17" y="10"/>
                    <a:pt x="17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55" name="Group 1211"/>
          <p:cNvGrpSpPr>
            <a:grpSpLocks/>
          </p:cNvGrpSpPr>
          <p:nvPr/>
        </p:nvGrpSpPr>
        <p:grpSpPr bwMode="auto">
          <a:xfrm>
            <a:off x="6438901" y="4586288"/>
            <a:ext cx="1349375" cy="514350"/>
            <a:chOff x="4056" y="2889"/>
            <a:chExt cx="850" cy="324"/>
          </a:xfrm>
        </p:grpSpPr>
        <p:sp>
          <p:nvSpPr>
            <p:cNvPr id="7155" name="Freeform 1011"/>
            <p:cNvSpPr>
              <a:spLocks/>
            </p:cNvSpPr>
            <p:nvPr/>
          </p:nvSpPr>
          <p:spPr bwMode="auto">
            <a:xfrm>
              <a:off x="4712" y="3073"/>
              <a:ext cx="10" cy="8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6" y="1"/>
                </a:cxn>
                <a:cxn ang="0">
                  <a:pos x="1" y="7"/>
                </a:cxn>
                <a:cxn ang="0">
                  <a:pos x="8" y="11"/>
                </a:cxn>
                <a:cxn ang="0">
                  <a:pos x="13" y="5"/>
                </a:cxn>
              </a:cxnLst>
              <a:rect l="0" t="0" r="r" b="b"/>
              <a:pathLst>
                <a:path w="14" h="12">
                  <a:moveTo>
                    <a:pt x="13" y="5"/>
                  </a:moveTo>
                  <a:cubicBezTo>
                    <a:pt x="13" y="2"/>
                    <a:pt x="10" y="0"/>
                    <a:pt x="6" y="1"/>
                  </a:cubicBezTo>
                  <a:cubicBezTo>
                    <a:pt x="3" y="1"/>
                    <a:pt x="0" y="4"/>
                    <a:pt x="1" y="7"/>
                  </a:cubicBezTo>
                  <a:cubicBezTo>
                    <a:pt x="1" y="10"/>
                    <a:pt x="4" y="12"/>
                    <a:pt x="8" y="11"/>
                  </a:cubicBezTo>
                  <a:cubicBezTo>
                    <a:pt x="11" y="11"/>
                    <a:pt x="14" y="8"/>
                    <a:pt x="13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6" name="Freeform 1012"/>
            <p:cNvSpPr>
              <a:spLocks/>
            </p:cNvSpPr>
            <p:nvPr/>
          </p:nvSpPr>
          <p:spPr bwMode="auto">
            <a:xfrm>
              <a:off x="4690" y="3085"/>
              <a:ext cx="6" cy="6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4" y="1"/>
                </a:cxn>
                <a:cxn ang="0">
                  <a:pos x="0" y="5"/>
                </a:cxn>
                <a:cxn ang="0">
                  <a:pos x="5" y="8"/>
                </a:cxn>
                <a:cxn ang="0">
                  <a:pos x="9" y="4"/>
                </a:cxn>
              </a:cxnLst>
              <a:rect l="0" t="0" r="r" b="b"/>
              <a:pathLst>
                <a:path w="9" h="8">
                  <a:moveTo>
                    <a:pt x="9" y="4"/>
                  </a:moveTo>
                  <a:cubicBezTo>
                    <a:pt x="9" y="2"/>
                    <a:pt x="7" y="0"/>
                    <a:pt x="4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1" y="7"/>
                    <a:pt x="3" y="8"/>
                    <a:pt x="5" y="8"/>
                  </a:cubicBezTo>
                  <a:cubicBezTo>
                    <a:pt x="8" y="8"/>
                    <a:pt x="9" y="6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7" name="Freeform 1013"/>
            <p:cNvSpPr>
              <a:spLocks/>
            </p:cNvSpPr>
            <p:nvPr/>
          </p:nvSpPr>
          <p:spPr bwMode="auto">
            <a:xfrm>
              <a:off x="4683" y="3073"/>
              <a:ext cx="9" cy="7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6" y="0"/>
                </a:cxn>
                <a:cxn ang="0">
                  <a:pos x="0" y="6"/>
                </a:cxn>
                <a:cxn ang="0">
                  <a:pos x="7" y="10"/>
                </a:cxn>
                <a:cxn ang="0">
                  <a:pos x="12" y="5"/>
                </a:cxn>
              </a:cxnLst>
              <a:rect l="0" t="0" r="r" b="b"/>
              <a:pathLst>
                <a:path w="13" h="10">
                  <a:moveTo>
                    <a:pt x="12" y="5"/>
                  </a:moveTo>
                  <a:cubicBezTo>
                    <a:pt x="12" y="2"/>
                    <a:pt x="9" y="0"/>
                    <a:pt x="6" y="0"/>
                  </a:cubicBezTo>
                  <a:cubicBezTo>
                    <a:pt x="2" y="1"/>
                    <a:pt x="0" y="3"/>
                    <a:pt x="0" y="6"/>
                  </a:cubicBezTo>
                  <a:cubicBezTo>
                    <a:pt x="1" y="9"/>
                    <a:pt x="3" y="10"/>
                    <a:pt x="7" y="10"/>
                  </a:cubicBezTo>
                  <a:cubicBezTo>
                    <a:pt x="10" y="10"/>
                    <a:pt x="13" y="7"/>
                    <a:pt x="12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8" name="Freeform 1014"/>
            <p:cNvSpPr>
              <a:spLocks/>
            </p:cNvSpPr>
            <p:nvPr/>
          </p:nvSpPr>
          <p:spPr bwMode="auto">
            <a:xfrm>
              <a:off x="4725" y="3033"/>
              <a:ext cx="12" cy="14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8" y="21"/>
                </a:cxn>
                <a:cxn ang="0">
                  <a:pos x="17" y="11"/>
                </a:cxn>
              </a:cxnLst>
              <a:rect l="0" t="0" r="r" b="b"/>
              <a:pathLst>
                <a:path w="17" h="21">
                  <a:moveTo>
                    <a:pt x="17" y="11"/>
                  </a:moveTo>
                  <a:cubicBezTo>
                    <a:pt x="17" y="5"/>
                    <a:pt x="14" y="0"/>
                    <a:pt x="9" y="0"/>
                  </a:cubicBezTo>
                  <a:cubicBezTo>
                    <a:pt x="5" y="0"/>
                    <a:pt x="1" y="4"/>
                    <a:pt x="0" y="10"/>
                  </a:cubicBezTo>
                  <a:cubicBezTo>
                    <a:pt x="0" y="16"/>
                    <a:pt x="4" y="21"/>
                    <a:pt x="8" y="21"/>
                  </a:cubicBezTo>
                  <a:cubicBezTo>
                    <a:pt x="13" y="21"/>
                    <a:pt x="16" y="17"/>
                    <a:pt x="17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59" name="Freeform 1015"/>
            <p:cNvSpPr>
              <a:spLocks/>
            </p:cNvSpPr>
            <p:nvPr/>
          </p:nvSpPr>
          <p:spPr bwMode="auto">
            <a:xfrm>
              <a:off x="4705" y="3052"/>
              <a:ext cx="17" cy="14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2" y="5"/>
                </a:cxn>
                <a:cxn ang="0">
                  <a:pos x="8" y="17"/>
                </a:cxn>
                <a:cxn ang="0">
                  <a:pos x="21" y="14"/>
                </a:cxn>
                <a:cxn ang="0">
                  <a:pos x="15" y="2"/>
                </a:cxn>
              </a:cxnLst>
              <a:rect l="0" t="0" r="r" b="b"/>
              <a:pathLst>
                <a:path w="23" h="19">
                  <a:moveTo>
                    <a:pt x="15" y="2"/>
                  </a:moveTo>
                  <a:cubicBezTo>
                    <a:pt x="10" y="0"/>
                    <a:pt x="4" y="1"/>
                    <a:pt x="2" y="5"/>
                  </a:cubicBezTo>
                  <a:cubicBezTo>
                    <a:pt x="0" y="9"/>
                    <a:pt x="3" y="15"/>
                    <a:pt x="8" y="17"/>
                  </a:cubicBezTo>
                  <a:cubicBezTo>
                    <a:pt x="14" y="19"/>
                    <a:pt x="19" y="18"/>
                    <a:pt x="21" y="14"/>
                  </a:cubicBezTo>
                  <a:cubicBezTo>
                    <a:pt x="23" y="10"/>
                    <a:pt x="20" y="4"/>
                    <a:pt x="1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0" name="Freeform 1016"/>
            <p:cNvSpPr>
              <a:spLocks/>
            </p:cNvSpPr>
            <p:nvPr/>
          </p:nvSpPr>
          <p:spPr bwMode="auto">
            <a:xfrm>
              <a:off x="4860" y="2965"/>
              <a:ext cx="18" cy="22"/>
            </a:xfrm>
            <a:custGeom>
              <a:avLst/>
              <a:gdLst/>
              <a:ahLst/>
              <a:cxnLst>
                <a:cxn ang="0">
                  <a:pos x="7" y="2"/>
                </a:cxn>
                <a:cxn ang="0">
                  <a:pos x="3" y="19"/>
                </a:cxn>
                <a:cxn ang="0">
                  <a:pos x="18" y="29"/>
                </a:cxn>
                <a:cxn ang="0">
                  <a:pos x="22" y="12"/>
                </a:cxn>
                <a:cxn ang="0">
                  <a:pos x="7" y="2"/>
                </a:cxn>
              </a:cxnLst>
              <a:rect l="0" t="0" r="r" b="b"/>
              <a:pathLst>
                <a:path w="25" h="31">
                  <a:moveTo>
                    <a:pt x="7" y="2"/>
                  </a:moveTo>
                  <a:cubicBezTo>
                    <a:pt x="2" y="4"/>
                    <a:pt x="0" y="12"/>
                    <a:pt x="3" y="19"/>
                  </a:cubicBezTo>
                  <a:cubicBezTo>
                    <a:pt x="5" y="26"/>
                    <a:pt x="12" y="31"/>
                    <a:pt x="18" y="29"/>
                  </a:cubicBezTo>
                  <a:cubicBezTo>
                    <a:pt x="23" y="27"/>
                    <a:pt x="25" y="19"/>
                    <a:pt x="22" y="12"/>
                  </a:cubicBezTo>
                  <a:cubicBezTo>
                    <a:pt x="19" y="4"/>
                    <a:pt x="12" y="0"/>
                    <a:pt x="7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1" name="Freeform 1017"/>
            <p:cNvSpPr>
              <a:spLocks/>
            </p:cNvSpPr>
            <p:nvPr/>
          </p:nvSpPr>
          <p:spPr bwMode="auto">
            <a:xfrm>
              <a:off x="4857" y="2990"/>
              <a:ext cx="14" cy="18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3" y="16"/>
                </a:cxn>
                <a:cxn ang="0">
                  <a:pos x="14" y="25"/>
                </a:cxn>
                <a:cxn ang="0">
                  <a:pos x="17" y="10"/>
                </a:cxn>
                <a:cxn ang="0">
                  <a:pos x="5" y="2"/>
                </a:cxn>
              </a:cxnLst>
              <a:rect l="0" t="0" r="r" b="b"/>
              <a:pathLst>
                <a:path w="20" h="26">
                  <a:moveTo>
                    <a:pt x="5" y="2"/>
                  </a:moveTo>
                  <a:cubicBezTo>
                    <a:pt x="1" y="3"/>
                    <a:pt x="0" y="10"/>
                    <a:pt x="3" y="16"/>
                  </a:cubicBezTo>
                  <a:cubicBezTo>
                    <a:pt x="5" y="22"/>
                    <a:pt x="10" y="26"/>
                    <a:pt x="14" y="25"/>
                  </a:cubicBezTo>
                  <a:cubicBezTo>
                    <a:pt x="18" y="23"/>
                    <a:pt x="20" y="17"/>
                    <a:pt x="17" y="10"/>
                  </a:cubicBezTo>
                  <a:cubicBezTo>
                    <a:pt x="15" y="4"/>
                    <a:pt x="9" y="0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2" name="Freeform 1018"/>
            <p:cNvSpPr>
              <a:spLocks/>
            </p:cNvSpPr>
            <p:nvPr/>
          </p:nvSpPr>
          <p:spPr bwMode="auto">
            <a:xfrm>
              <a:off x="4832" y="3017"/>
              <a:ext cx="17" cy="15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8" y="5"/>
                </a:cxn>
                <a:cxn ang="0">
                  <a:pos x="3" y="18"/>
                </a:cxn>
                <a:cxn ang="0">
                  <a:pos x="18" y="17"/>
                </a:cxn>
                <a:cxn ang="0">
                  <a:pos x="23" y="3"/>
                </a:cxn>
              </a:cxnLst>
              <a:rect l="0" t="0" r="r" b="b"/>
              <a:pathLst>
                <a:path w="25" h="22">
                  <a:moveTo>
                    <a:pt x="23" y="3"/>
                  </a:moveTo>
                  <a:cubicBezTo>
                    <a:pt x="20" y="0"/>
                    <a:pt x="13" y="1"/>
                    <a:pt x="8" y="5"/>
                  </a:cubicBezTo>
                  <a:cubicBezTo>
                    <a:pt x="3" y="9"/>
                    <a:pt x="0" y="15"/>
                    <a:pt x="3" y="18"/>
                  </a:cubicBezTo>
                  <a:cubicBezTo>
                    <a:pt x="6" y="22"/>
                    <a:pt x="12" y="21"/>
                    <a:pt x="18" y="17"/>
                  </a:cubicBezTo>
                  <a:cubicBezTo>
                    <a:pt x="23" y="13"/>
                    <a:pt x="25" y="6"/>
                    <a:pt x="23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3" name="Freeform 1019"/>
            <p:cNvSpPr>
              <a:spLocks/>
            </p:cNvSpPr>
            <p:nvPr/>
          </p:nvSpPr>
          <p:spPr bwMode="auto">
            <a:xfrm>
              <a:off x="4849" y="2950"/>
              <a:ext cx="18" cy="14"/>
            </a:xfrm>
            <a:custGeom>
              <a:avLst/>
              <a:gdLst/>
              <a:ahLst/>
              <a:cxnLst>
                <a:cxn ang="0">
                  <a:pos x="23" y="18"/>
                </a:cxn>
                <a:cxn ang="0">
                  <a:pos x="18" y="5"/>
                </a:cxn>
                <a:cxn ang="0">
                  <a:pos x="3" y="4"/>
                </a:cxn>
                <a:cxn ang="0">
                  <a:pos x="9" y="17"/>
                </a:cxn>
                <a:cxn ang="0">
                  <a:pos x="23" y="18"/>
                </a:cxn>
              </a:cxnLst>
              <a:rect l="0" t="0" r="r" b="b"/>
              <a:pathLst>
                <a:path w="26" h="21">
                  <a:moveTo>
                    <a:pt x="23" y="18"/>
                  </a:moveTo>
                  <a:cubicBezTo>
                    <a:pt x="26" y="14"/>
                    <a:pt x="23" y="9"/>
                    <a:pt x="18" y="5"/>
                  </a:cubicBezTo>
                  <a:cubicBezTo>
                    <a:pt x="12" y="1"/>
                    <a:pt x="5" y="0"/>
                    <a:pt x="3" y="4"/>
                  </a:cubicBezTo>
                  <a:cubicBezTo>
                    <a:pt x="0" y="7"/>
                    <a:pt x="3" y="13"/>
                    <a:pt x="9" y="17"/>
                  </a:cubicBezTo>
                  <a:cubicBezTo>
                    <a:pt x="14" y="21"/>
                    <a:pt x="21" y="21"/>
                    <a:pt x="23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4" name="Freeform 1020"/>
            <p:cNvSpPr>
              <a:spLocks/>
            </p:cNvSpPr>
            <p:nvPr/>
          </p:nvSpPr>
          <p:spPr bwMode="auto">
            <a:xfrm>
              <a:off x="4775" y="2927"/>
              <a:ext cx="21" cy="17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12" y="22"/>
                </a:cxn>
                <a:cxn ang="0">
                  <a:pos x="29" y="18"/>
                </a:cxn>
                <a:cxn ang="0">
                  <a:pos x="20" y="3"/>
                </a:cxn>
                <a:cxn ang="0">
                  <a:pos x="2" y="7"/>
                </a:cxn>
              </a:cxnLst>
              <a:rect l="0" t="0" r="r" b="b"/>
              <a:pathLst>
                <a:path w="31" h="25">
                  <a:moveTo>
                    <a:pt x="2" y="7"/>
                  </a:moveTo>
                  <a:cubicBezTo>
                    <a:pt x="0" y="12"/>
                    <a:pt x="4" y="19"/>
                    <a:pt x="12" y="22"/>
                  </a:cubicBezTo>
                  <a:cubicBezTo>
                    <a:pt x="19" y="25"/>
                    <a:pt x="27" y="23"/>
                    <a:pt x="29" y="18"/>
                  </a:cubicBezTo>
                  <a:cubicBezTo>
                    <a:pt x="31" y="13"/>
                    <a:pt x="27" y="6"/>
                    <a:pt x="20" y="3"/>
                  </a:cubicBezTo>
                  <a:cubicBezTo>
                    <a:pt x="12" y="0"/>
                    <a:pt x="5" y="2"/>
                    <a:pt x="2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5" name="Freeform 1021"/>
            <p:cNvSpPr>
              <a:spLocks/>
            </p:cNvSpPr>
            <p:nvPr/>
          </p:nvSpPr>
          <p:spPr bwMode="auto">
            <a:xfrm>
              <a:off x="4752" y="2909"/>
              <a:ext cx="22" cy="16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12" y="21"/>
                </a:cxn>
                <a:cxn ang="0">
                  <a:pos x="30" y="17"/>
                </a:cxn>
                <a:cxn ang="0">
                  <a:pos x="15" y="1"/>
                </a:cxn>
                <a:cxn ang="0">
                  <a:pos x="7" y="9"/>
                </a:cxn>
              </a:cxnLst>
              <a:rect l="0" t="0" r="r" b="b"/>
              <a:pathLst>
                <a:path w="32" h="23">
                  <a:moveTo>
                    <a:pt x="7" y="9"/>
                  </a:moveTo>
                  <a:cubicBezTo>
                    <a:pt x="0" y="12"/>
                    <a:pt x="4" y="19"/>
                    <a:pt x="12" y="21"/>
                  </a:cubicBezTo>
                  <a:cubicBezTo>
                    <a:pt x="19" y="23"/>
                    <a:pt x="28" y="22"/>
                    <a:pt x="30" y="17"/>
                  </a:cubicBezTo>
                  <a:cubicBezTo>
                    <a:pt x="32" y="11"/>
                    <a:pt x="23" y="1"/>
                    <a:pt x="15" y="1"/>
                  </a:cubicBezTo>
                  <a:cubicBezTo>
                    <a:pt x="4" y="0"/>
                    <a:pt x="12" y="7"/>
                    <a:pt x="7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6" name="Freeform 1022"/>
            <p:cNvSpPr>
              <a:spLocks/>
            </p:cNvSpPr>
            <p:nvPr/>
          </p:nvSpPr>
          <p:spPr bwMode="auto">
            <a:xfrm>
              <a:off x="4762" y="2935"/>
              <a:ext cx="27" cy="30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8" y="38"/>
                </a:cxn>
                <a:cxn ang="0">
                  <a:pos x="36" y="31"/>
                </a:cxn>
                <a:cxn ang="0">
                  <a:pos x="12" y="3"/>
                </a:cxn>
                <a:cxn ang="0">
                  <a:pos x="7" y="22"/>
                </a:cxn>
              </a:cxnLst>
              <a:rect l="0" t="0" r="r" b="b"/>
              <a:pathLst>
                <a:path w="39" h="43">
                  <a:moveTo>
                    <a:pt x="7" y="22"/>
                  </a:moveTo>
                  <a:cubicBezTo>
                    <a:pt x="5" y="27"/>
                    <a:pt x="0" y="35"/>
                    <a:pt x="8" y="38"/>
                  </a:cubicBezTo>
                  <a:cubicBezTo>
                    <a:pt x="20" y="43"/>
                    <a:pt x="33" y="38"/>
                    <a:pt x="36" y="31"/>
                  </a:cubicBezTo>
                  <a:cubicBezTo>
                    <a:pt x="39" y="26"/>
                    <a:pt x="19" y="6"/>
                    <a:pt x="12" y="3"/>
                  </a:cubicBezTo>
                  <a:cubicBezTo>
                    <a:pt x="4" y="0"/>
                    <a:pt x="9" y="17"/>
                    <a:pt x="7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7" name="Freeform 1023"/>
            <p:cNvSpPr>
              <a:spLocks/>
            </p:cNvSpPr>
            <p:nvPr/>
          </p:nvSpPr>
          <p:spPr bwMode="auto">
            <a:xfrm>
              <a:off x="4707" y="2916"/>
              <a:ext cx="29" cy="21"/>
            </a:xfrm>
            <a:custGeom>
              <a:avLst/>
              <a:gdLst/>
              <a:ahLst/>
              <a:cxnLst>
                <a:cxn ang="0">
                  <a:pos x="15" y="17"/>
                </a:cxn>
                <a:cxn ang="0">
                  <a:pos x="28" y="27"/>
                </a:cxn>
                <a:cxn ang="0">
                  <a:pos x="38" y="5"/>
                </a:cxn>
                <a:cxn ang="0">
                  <a:pos x="7" y="4"/>
                </a:cxn>
                <a:cxn ang="0">
                  <a:pos x="15" y="17"/>
                </a:cxn>
              </a:cxnLst>
              <a:rect l="0" t="0" r="r" b="b"/>
              <a:pathLst>
                <a:path w="42" h="31">
                  <a:moveTo>
                    <a:pt x="15" y="17"/>
                  </a:moveTo>
                  <a:cubicBezTo>
                    <a:pt x="18" y="22"/>
                    <a:pt x="21" y="31"/>
                    <a:pt x="28" y="27"/>
                  </a:cubicBezTo>
                  <a:cubicBezTo>
                    <a:pt x="39" y="21"/>
                    <a:pt x="42" y="11"/>
                    <a:pt x="38" y="5"/>
                  </a:cubicBezTo>
                  <a:cubicBezTo>
                    <a:pt x="35" y="0"/>
                    <a:pt x="14" y="0"/>
                    <a:pt x="7" y="4"/>
                  </a:cubicBezTo>
                  <a:cubicBezTo>
                    <a:pt x="0" y="8"/>
                    <a:pt x="12" y="12"/>
                    <a:pt x="15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8" name="Freeform 1024"/>
            <p:cNvSpPr>
              <a:spLocks/>
            </p:cNvSpPr>
            <p:nvPr/>
          </p:nvSpPr>
          <p:spPr bwMode="auto">
            <a:xfrm>
              <a:off x="4714" y="2939"/>
              <a:ext cx="21" cy="21"/>
            </a:xfrm>
            <a:custGeom>
              <a:avLst/>
              <a:gdLst/>
              <a:ahLst/>
              <a:cxnLst>
                <a:cxn ang="0">
                  <a:pos x="7" y="17"/>
                </a:cxn>
                <a:cxn ang="0">
                  <a:pos x="20" y="27"/>
                </a:cxn>
                <a:cxn ang="0">
                  <a:pos x="29" y="12"/>
                </a:cxn>
                <a:cxn ang="0">
                  <a:pos x="8" y="2"/>
                </a:cxn>
                <a:cxn ang="0">
                  <a:pos x="7" y="17"/>
                </a:cxn>
              </a:cxnLst>
              <a:rect l="0" t="0" r="r" b="b"/>
              <a:pathLst>
                <a:path w="31" h="30">
                  <a:moveTo>
                    <a:pt x="7" y="17"/>
                  </a:moveTo>
                  <a:cubicBezTo>
                    <a:pt x="9" y="22"/>
                    <a:pt x="12" y="30"/>
                    <a:pt x="20" y="27"/>
                  </a:cubicBezTo>
                  <a:cubicBezTo>
                    <a:pt x="28" y="25"/>
                    <a:pt x="31" y="19"/>
                    <a:pt x="29" y="12"/>
                  </a:cubicBezTo>
                  <a:cubicBezTo>
                    <a:pt x="28" y="6"/>
                    <a:pt x="16" y="0"/>
                    <a:pt x="8" y="2"/>
                  </a:cubicBezTo>
                  <a:cubicBezTo>
                    <a:pt x="0" y="5"/>
                    <a:pt x="6" y="11"/>
                    <a:pt x="7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69" name="Freeform 1025"/>
            <p:cNvSpPr>
              <a:spLocks/>
            </p:cNvSpPr>
            <p:nvPr/>
          </p:nvSpPr>
          <p:spPr bwMode="auto">
            <a:xfrm>
              <a:off x="4759" y="2976"/>
              <a:ext cx="25" cy="33"/>
            </a:xfrm>
            <a:custGeom>
              <a:avLst/>
              <a:gdLst/>
              <a:ahLst/>
              <a:cxnLst>
                <a:cxn ang="0">
                  <a:pos x="13" y="19"/>
                </a:cxn>
                <a:cxn ang="0">
                  <a:pos x="4" y="32"/>
                </a:cxn>
                <a:cxn ang="0">
                  <a:pos x="31" y="44"/>
                </a:cxn>
                <a:cxn ang="0">
                  <a:pos x="29" y="7"/>
                </a:cxn>
                <a:cxn ang="0">
                  <a:pos x="13" y="19"/>
                </a:cxn>
              </a:cxnLst>
              <a:rect l="0" t="0" r="r" b="b"/>
              <a:pathLst>
                <a:path w="36" h="47">
                  <a:moveTo>
                    <a:pt x="13" y="19"/>
                  </a:moveTo>
                  <a:cubicBezTo>
                    <a:pt x="8" y="22"/>
                    <a:pt x="0" y="25"/>
                    <a:pt x="4" y="32"/>
                  </a:cubicBezTo>
                  <a:cubicBezTo>
                    <a:pt x="11" y="43"/>
                    <a:pt x="25" y="47"/>
                    <a:pt x="31" y="44"/>
                  </a:cubicBezTo>
                  <a:cubicBezTo>
                    <a:pt x="36" y="41"/>
                    <a:pt x="33" y="13"/>
                    <a:pt x="29" y="7"/>
                  </a:cubicBezTo>
                  <a:cubicBezTo>
                    <a:pt x="25" y="0"/>
                    <a:pt x="18" y="16"/>
                    <a:pt x="13" y="1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0" name="Freeform 1026"/>
            <p:cNvSpPr>
              <a:spLocks/>
            </p:cNvSpPr>
            <p:nvPr/>
          </p:nvSpPr>
          <p:spPr bwMode="auto">
            <a:xfrm>
              <a:off x="4702" y="2897"/>
              <a:ext cx="22" cy="10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30" y="8"/>
                </a:cxn>
                <a:cxn ang="0">
                  <a:pos x="7" y="3"/>
                </a:cxn>
              </a:cxnLst>
              <a:rect l="0" t="0" r="r" b="b"/>
              <a:pathLst>
                <a:path w="31" h="13">
                  <a:moveTo>
                    <a:pt x="7" y="3"/>
                  </a:moveTo>
                  <a:cubicBezTo>
                    <a:pt x="0" y="8"/>
                    <a:pt x="30" y="13"/>
                    <a:pt x="30" y="8"/>
                  </a:cubicBezTo>
                  <a:cubicBezTo>
                    <a:pt x="31" y="2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4706" y="2904"/>
              <a:ext cx="26" cy="11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36" y="9"/>
                </a:cxn>
                <a:cxn ang="0">
                  <a:pos x="7" y="3"/>
                </a:cxn>
              </a:cxnLst>
              <a:rect l="0" t="0" r="r" b="b"/>
              <a:pathLst>
                <a:path w="37" h="15">
                  <a:moveTo>
                    <a:pt x="7" y="3"/>
                  </a:moveTo>
                  <a:cubicBezTo>
                    <a:pt x="0" y="7"/>
                    <a:pt x="34" y="15"/>
                    <a:pt x="36" y="9"/>
                  </a:cubicBezTo>
                  <a:cubicBezTo>
                    <a:pt x="37" y="3"/>
                    <a:pt x="12" y="0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2" name="Freeform 1028"/>
            <p:cNvSpPr>
              <a:spLocks noEditPoints="1"/>
            </p:cNvSpPr>
            <p:nvPr/>
          </p:nvSpPr>
          <p:spPr bwMode="auto">
            <a:xfrm>
              <a:off x="4645" y="3002"/>
              <a:ext cx="261" cy="123"/>
            </a:xfrm>
            <a:custGeom>
              <a:avLst/>
              <a:gdLst/>
              <a:ahLst/>
              <a:cxnLst>
                <a:cxn ang="0">
                  <a:pos x="373" y="0"/>
                </a:cxn>
                <a:cxn ang="0">
                  <a:pos x="366" y="10"/>
                </a:cxn>
                <a:cxn ang="0">
                  <a:pos x="241" y="77"/>
                </a:cxn>
                <a:cxn ang="0">
                  <a:pos x="247" y="83"/>
                </a:cxn>
                <a:cxn ang="0">
                  <a:pos x="235" y="83"/>
                </a:cxn>
                <a:cxn ang="0">
                  <a:pos x="10" y="167"/>
                </a:cxn>
                <a:cxn ang="0">
                  <a:pos x="0" y="176"/>
                </a:cxn>
                <a:cxn ang="0">
                  <a:pos x="333" y="51"/>
                </a:cxn>
                <a:cxn ang="0">
                  <a:pos x="346" y="47"/>
                </a:cxn>
                <a:cxn ang="0">
                  <a:pos x="317" y="60"/>
                </a:cxn>
                <a:cxn ang="0">
                  <a:pos x="322" y="53"/>
                </a:cxn>
                <a:cxn ang="0">
                  <a:pos x="317" y="60"/>
                </a:cxn>
                <a:cxn ang="0">
                  <a:pos x="358" y="32"/>
                </a:cxn>
                <a:cxn ang="0">
                  <a:pos x="370" y="21"/>
                </a:cxn>
                <a:cxn ang="0">
                  <a:pos x="289" y="74"/>
                </a:cxn>
                <a:cxn ang="0">
                  <a:pos x="295" y="67"/>
                </a:cxn>
                <a:cxn ang="0">
                  <a:pos x="289" y="74"/>
                </a:cxn>
                <a:cxn ang="0">
                  <a:pos x="282" y="76"/>
                </a:cxn>
                <a:cxn ang="0">
                  <a:pos x="270" y="78"/>
                </a:cxn>
                <a:cxn ang="0">
                  <a:pos x="226" y="84"/>
                </a:cxn>
                <a:cxn ang="0">
                  <a:pos x="219" y="79"/>
                </a:cxn>
                <a:cxn ang="0">
                  <a:pos x="226" y="84"/>
                </a:cxn>
                <a:cxn ang="0">
                  <a:pos x="167" y="95"/>
                </a:cxn>
                <a:cxn ang="0">
                  <a:pos x="192" y="91"/>
                </a:cxn>
                <a:cxn ang="0">
                  <a:pos x="153" y="101"/>
                </a:cxn>
                <a:cxn ang="0">
                  <a:pos x="151" y="98"/>
                </a:cxn>
                <a:cxn ang="0">
                  <a:pos x="153" y="101"/>
                </a:cxn>
                <a:cxn ang="0">
                  <a:pos x="97" y="130"/>
                </a:cxn>
                <a:cxn ang="0">
                  <a:pos x="120" y="120"/>
                </a:cxn>
                <a:cxn ang="0">
                  <a:pos x="70" y="147"/>
                </a:cxn>
                <a:cxn ang="0">
                  <a:pos x="76" y="133"/>
                </a:cxn>
                <a:cxn ang="0">
                  <a:pos x="70" y="147"/>
                </a:cxn>
                <a:cxn ang="0">
                  <a:pos x="37" y="163"/>
                </a:cxn>
                <a:cxn ang="0">
                  <a:pos x="57" y="153"/>
                </a:cxn>
              </a:cxnLst>
              <a:rect l="0" t="0" r="r" b="b"/>
              <a:pathLst>
                <a:path w="373" h="176">
                  <a:moveTo>
                    <a:pt x="366" y="10"/>
                  </a:moveTo>
                  <a:cubicBezTo>
                    <a:pt x="365" y="5"/>
                    <a:pt x="368" y="1"/>
                    <a:pt x="373" y="0"/>
                  </a:cubicBezTo>
                  <a:cubicBezTo>
                    <a:pt x="373" y="6"/>
                    <a:pt x="372" y="12"/>
                    <a:pt x="371" y="18"/>
                  </a:cubicBezTo>
                  <a:cubicBezTo>
                    <a:pt x="368" y="16"/>
                    <a:pt x="366" y="14"/>
                    <a:pt x="366" y="10"/>
                  </a:cubicBezTo>
                  <a:close/>
                  <a:moveTo>
                    <a:pt x="235" y="83"/>
                  </a:moveTo>
                  <a:cubicBezTo>
                    <a:pt x="235" y="80"/>
                    <a:pt x="237" y="77"/>
                    <a:pt x="241" y="77"/>
                  </a:cubicBezTo>
                  <a:cubicBezTo>
                    <a:pt x="244" y="77"/>
                    <a:pt x="247" y="79"/>
                    <a:pt x="247" y="82"/>
                  </a:cubicBezTo>
                  <a:cubicBezTo>
                    <a:pt x="248" y="82"/>
                    <a:pt x="248" y="83"/>
                    <a:pt x="247" y="83"/>
                  </a:cubicBezTo>
                  <a:cubicBezTo>
                    <a:pt x="243" y="83"/>
                    <a:pt x="239" y="84"/>
                    <a:pt x="235" y="84"/>
                  </a:cubicBezTo>
                  <a:cubicBezTo>
                    <a:pt x="235" y="84"/>
                    <a:pt x="235" y="83"/>
                    <a:pt x="235" y="83"/>
                  </a:cubicBezTo>
                  <a:close/>
                  <a:moveTo>
                    <a:pt x="0" y="176"/>
                  </a:moveTo>
                  <a:cubicBezTo>
                    <a:pt x="0" y="172"/>
                    <a:pt x="4" y="168"/>
                    <a:pt x="10" y="167"/>
                  </a:cubicBezTo>
                  <a:cubicBezTo>
                    <a:pt x="14" y="167"/>
                    <a:pt x="18" y="168"/>
                    <a:pt x="20" y="171"/>
                  </a:cubicBezTo>
                  <a:cubicBezTo>
                    <a:pt x="13" y="173"/>
                    <a:pt x="7" y="175"/>
                    <a:pt x="0" y="176"/>
                  </a:cubicBezTo>
                  <a:close/>
                  <a:moveTo>
                    <a:pt x="334" y="53"/>
                  </a:moveTo>
                  <a:cubicBezTo>
                    <a:pt x="333" y="52"/>
                    <a:pt x="333" y="51"/>
                    <a:pt x="333" y="51"/>
                  </a:cubicBezTo>
                  <a:cubicBezTo>
                    <a:pt x="333" y="47"/>
                    <a:pt x="335" y="45"/>
                    <a:pt x="339" y="44"/>
                  </a:cubicBezTo>
                  <a:cubicBezTo>
                    <a:pt x="342" y="44"/>
                    <a:pt x="344" y="45"/>
                    <a:pt x="346" y="47"/>
                  </a:cubicBezTo>
                  <a:cubicBezTo>
                    <a:pt x="342" y="49"/>
                    <a:pt x="338" y="51"/>
                    <a:pt x="334" y="53"/>
                  </a:cubicBezTo>
                  <a:close/>
                  <a:moveTo>
                    <a:pt x="317" y="60"/>
                  </a:moveTo>
                  <a:cubicBezTo>
                    <a:pt x="317" y="60"/>
                    <a:pt x="317" y="59"/>
                    <a:pt x="316" y="59"/>
                  </a:cubicBezTo>
                  <a:cubicBezTo>
                    <a:pt x="316" y="56"/>
                    <a:pt x="319" y="53"/>
                    <a:pt x="322" y="53"/>
                  </a:cubicBezTo>
                  <a:cubicBezTo>
                    <a:pt x="325" y="52"/>
                    <a:pt x="327" y="53"/>
                    <a:pt x="328" y="55"/>
                  </a:cubicBezTo>
                  <a:cubicBezTo>
                    <a:pt x="324" y="57"/>
                    <a:pt x="320" y="58"/>
                    <a:pt x="317" y="60"/>
                  </a:cubicBezTo>
                  <a:close/>
                  <a:moveTo>
                    <a:pt x="360" y="36"/>
                  </a:moveTo>
                  <a:cubicBezTo>
                    <a:pt x="359" y="35"/>
                    <a:pt x="359" y="33"/>
                    <a:pt x="358" y="32"/>
                  </a:cubicBezTo>
                  <a:cubicBezTo>
                    <a:pt x="358" y="26"/>
                    <a:pt x="362" y="21"/>
                    <a:pt x="367" y="21"/>
                  </a:cubicBezTo>
                  <a:cubicBezTo>
                    <a:pt x="368" y="20"/>
                    <a:pt x="369" y="21"/>
                    <a:pt x="370" y="21"/>
                  </a:cubicBezTo>
                  <a:cubicBezTo>
                    <a:pt x="368" y="27"/>
                    <a:pt x="364" y="32"/>
                    <a:pt x="360" y="36"/>
                  </a:cubicBezTo>
                  <a:close/>
                  <a:moveTo>
                    <a:pt x="289" y="74"/>
                  </a:moveTo>
                  <a:cubicBezTo>
                    <a:pt x="289" y="74"/>
                    <a:pt x="289" y="74"/>
                    <a:pt x="288" y="74"/>
                  </a:cubicBezTo>
                  <a:cubicBezTo>
                    <a:pt x="288" y="70"/>
                    <a:pt x="291" y="68"/>
                    <a:pt x="295" y="67"/>
                  </a:cubicBezTo>
                  <a:cubicBezTo>
                    <a:pt x="297" y="67"/>
                    <a:pt x="299" y="68"/>
                    <a:pt x="301" y="69"/>
                  </a:cubicBezTo>
                  <a:cubicBezTo>
                    <a:pt x="297" y="71"/>
                    <a:pt x="293" y="73"/>
                    <a:pt x="289" y="74"/>
                  </a:cubicBezTo>
                  <a:close/>
                  <a:moveTo>
                    <a:pt x="275" y="72"/>
                  </a:moveTo>
                  <a:cubicBezTo>
                    <a:pt x="279" y="72"/>
                    <a:pt x="282" y="74"/>
                    <a:pt x="282" y="76"/>
                  </a:cubicBezTo>
                  <a:cubicBezTo>
                    <a:pt x="278" y="78"/>
                    <a:pt x="274" y="79"/>
                    <a:pt x="270" y="79"/>
                  </a:cubicBezTo>
                  <a:cubicBezTo>
                    <a:pt x="270" y="79"/>
                    <a:pt x="270" y="79"/>
                    <a:pt x="270" y="78"/>
                  </a:cubicBezTo>
                  <a:cubicBezTo>
                    <a:pt x="269" y="75"/>
                    <a:pt x="272" y="72"/>
                    <a:pt x="275" y="72"/>
                  </a:cubicBezTo>
                  <a:close/>
                  <a:moveTo>
                    <a:pt x="226" y="84"/>
                  </a:moveTo>
                  <a:cubicBezTo>
                    <a:pt x="221" y="85"/>
                    <a:pt x="217" y="85"/>
                    <a:pt x="214" y="85"/>
                  </a:cubicBezTo>
                  <a:cubicBezTo>
                    <a:pt x="213" y="82"/>
                    <a:pt x="216" y="79"/>
                    <a:pt x="219" y="79"/>
                  </a:cubicBezTo>
                  <a:cubicBezTo>
                    <a:pt x="223" y="79"/>
                    <a:pt x="226" y="81"/>
                    <a:pt x="226" y="84"/>
                  </a:cubicBezTo>
                  <a:cubicBezTo>
                    <a:pt x="226" y="84"/>
                    <a:pt x="226" y="84"/>
                    <a:pt x="226" y="84"/>
                  </a:cubicBezTo>
                  <a:close/>
                  <a:moveTo>
                    <a:pt x="191" y="91"/>
                  </a:moveTo>
                  <a:cubicBezTo>
                    <a:pt x="178" y="96"/>
                    <a:pt x="174" y="94"/>
                    <a:pt x="167" y="95"/>
                  </a:cubicBezTo>
                  <a:cubicBezTo>
                    <a:pt x="169" y="91"/>
                    <a:pt x="174" y="88"/>
                    <a:pt x="180" y="87"/>
                  </a:cubicBezTo>
                  <a:cubicBezTo>
                    <a:pt x="185" y="87"/>
                    <a:pt x="189" y="88"/>
                    <a:pt x="192" y="91"/>
                  </a:cubicBezTo>
                  <a:cubicBezTo>
                    <a:pt x="191" y="91"/>
                    <a:pt x="191" y="91"/>
                    <a:pt x="191" y="91"/>
                  </a:cubicBezTo>
                  <a:close/>
                  <a:moveTo>
                    <a:pt x="153" y="101"/>
                  </a:moveTo>
                  <a:cubicBezTo>
                    <a:pt x="147" y="105"/>
                    <a:pt x="142" y="108"/>
                    <a:pt x="137" y="110"/>
                  </a:cubicBezTo>
                  <a:cubicBezTo>
                    <a:pt x="137" y="104"/>
                    <a:pt x="143" y="99"/>
                    <a:pt x="151" y="98"/>
                  </a:cubicBezTo>
                  <a:cubicBezTo>
                    <a:pt x="153" y="98"/>
                    <a:pt x="155" y="98"/>
                    <a:pt x="157" y="99"/>
                  </a:cubicBezTo>
                  <a:cubicBezTo>
                    <a:pt x="156" y="99"/>
                    <a:pt x="155" y="100"/>
                    <a:pt x="153" y="101"/>
                  </a:cubicBezTo>
                  <a:close/>
                  <a:moveTo>
                    <a:pt x="117" y="123"/>
                  </a:moveTo>
                  <a:cubicBezTo>
                    <a:pt x="113" y="126"/>
                    <a:pt x="105" y="126"/>
                    <a:pt x="97" y="130"/>
                  </a:cubicBezTo>
                  <a:cubicBezTo>
                    <a:pt x="96" y="124"/>
                    <a:pt x="102" y="119"/>
                    <a:pt x="110" y="118"/>
                  </a:cubicBezTo>
                  <a:cubicBezTo>
                    <a:pt x="114" y="118"/>
                    <a:pt x="118" y="119"/>
                    <a:pt x="120" y="120"/>
                  </a:cubicBezTo>
                  <a:cubicBezTo>
                    <a:pt x="119" y="121"/>
                    <a:pt x="118" y="122"/>
                    <a:pt x="117" y="123"/>
                  </a:cubicBezTo>
                  <a:close/>
                  <a:moveTo>
                    <a:pt x="70" y="147"/>
                  </a:moveTo>
                  <a:cubicBezTo>
                    <a:pt x="69" y="148"/>
                    <a:pt x="69" y="148"/>
                    <a:pt x="69" y="148"/>
                  </a:cubicBezTo>
                  <a:cubicBezTo>
                    <a:pt x="67" y="143"/>
                    <a:pt x="70" y="137"/>
                    <a:pt x="76" y="133"/>
                  </a:cubicBezTo>
                  <a:cubicBezTo>
                    <a:pt x="82" y="130"/>
                    <a:pt x="88" y="129"/>
                    <a:pt x="92" y="132"/>
                  </a:cubicBezTo>
                  <a:cubicBezTo>
                    <a:pt x="85" y="136"/>
                    <a:pt x="79" y="143"/>
                    <a:pt x="70" y="147"/>
                  </a:cubicBezTo>
                  <a:close/>
                  <a:moveTo>
                    <a:pt x="37" y="163"/>
                  </a:moveTo>
                  <a:cubicBezTo>
                    <a:pt x="37" y="163"/>
                    <a:pt x="37" y="163"/>
                    <a:pt x="37" y="163"/>
                  </a:cubicBezTo>
                  <a:cubicBezTo>
                    <a:pt x="36" y="158"/>
                    <a:pt x="41" y="153"/>
                    <a:pt x="48" y="152"/>
                  </a:cubicBezTo>
                  <a:cubicBezTo>
                    <a:pt x="51" y="151"/>
                    <a:pt x="55" y="152"/>
                    <a:pt x="57" y="153"/>
                  </a:cubicBezTo>
                  <a:cubicBezTo>
                    <a:pt x="49" y="157"/>
                    <a:pt x="43" y="160"/>
                    <a:pt x="37" y="1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3" name="Freeform 1029"/>
            <p:cNvSpPr>
              <a:spLocks/>
            </p:cNvSpPr>
            <p:nvPr/>
          </p:nvSpPr>
          <p:spPr bwMode="auto">
            <a:xfrm>
              <a:off x="4648" y="2889"/>
              <a:ext cx="25" cy="1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36" y="8"/>
                </a:cxn>
                <a:cxn ang="0">
                  <a:pos x="8" y="2"/>
                </a:cxn>
              </a:cxnLst>
              <a:rect l="0" t="0" r="r" b="b"/>
              <a:pathLst>
                <a:path w="37" h="14">
                  <a:moveTo>
                    <a:pt x="8" y="2"/>
                  </a:moveTo>
                  <a:cubicBezTo>
                    <a:pt x="0" y="6"/>
                    <a:pt x="34" y="14"/>
                    <a:pt x="36" y="8"/>
                  </a:cubicBezTo>
                  <a:cubicBezTo>
                    <a:pt x="37" y="3"/>
                    <a:pt x="13" y="0"/>
                    <a:pt x="8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4" name="Freeform 1030"/>
            <p:cNvSpPr>
              <a:spLocks/>
            </p:cNvSpPr>
            <p:nvPr/>
          </p:nvSpPr>
          <p:spPr bwMode="auto">
            <a:xfrm>
              <a:off x="4064" y="2988"/>
              <a:ext cx="11" cy="10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5" y="2"/>
                </a:cxn>
                <a:cxn ang="0">
                  <a:pos x="13" y="4"/>
                </a:cxn>
                <a:cxn ang="0">
                  <a:pos x="10" y="12"/>
                </a:cxn>
                <a:cxn ang="0">
                  <a:pos x="1" y="10"/>
                </a:cxn>
              </a:cxnLst>
              <a:rect l="0" t="0" r="r" b="b"/>
              <a:pathLst>
                <a:path w="15" h="14">
                  <a:moveTo>
                    <a:pt x="1" y="10"/>
                  </a:moveTo>
                  <a:cubicBezTo>
                    <a:pt x="0" y="7"/>
                    <a:pt x="1" y="3"/>
                    <a:pt x="5" y="2"/>
                  </a:cubicBezTo>
                  <a:cubicBezTo>
                    <a:pt x="8" y="0"/>
                    <a:pt x="12" y="1"/>
                    <a:pt x="13" y="4"/>
                  </a:cubicBezTo>
                  <a:cubicBezTo>
                    <a:pt x="15" y="7"/>
                    <a:pt x="13" y="10"/>
                    <a:pt x="10" y="12"/>
                  </a:cubicBezTo>
                  <a:cubicBezTo>
                    <a:pt x="7" y="14"/>
                    <a:pt x="3" y="13"/>
                    <a:pt x="1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5" name="Freeform 1031"/>
            <p:cNvSpPr>
              <a:spLocks/>
            </p:cNvSpPr>
            <p:nvPr/>
          </p:nvSpPr>
          <p:spPr bwMode="auto">
            <a:xfrm>
              <a:off x="4069" y="3001"/>
              <a:ext cx="11" cy="10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2" y="10"/>
                </a:cxn>
                <a:cxn ang="0">
                  <a:pos x="5" y="2"/>
                </a:cxn>
                <a:cxn ang="0">
                  <a:pos x="14" y="4"/>
                </a:cxn>
                <a:cxn ang="0">
                  <a:pos x="10" y="12"/>
                </a:cxn>
              </a:cxnLst>
              <a:rect l="0" t="0" r="r" b="b"/>
              <a:pathLst>
                <a:path w="15" h="14">
                  <a:moveTo>
                    <a:pt x="10" y="12"/>
                  </a:moveTo>
                  <a:cubicBezTo>
                    <a:pt x="7" y="14"/>
                    <a:pt x="3" y="13"/>
                    <a:pt x="2" y="10"/>
                  </a:cubicBezTo>
                  <a:cubicBezTo>
                    <a:pt x="0" y="7"/>
                    <a:pt x="2" y="4"/>
                    <a:pt x="5" y="2"/>
                  </a:cubicBezTo>
                  <a:cubicBezTo>
                    <a:pt x="8" y="0"/>
                    <a:pt x="12" y="1"/>
                    <a:pt x="14" y="4"/>
                  </a:cubicBezTo>
                  <a:cubicBezTo>
                    <a:pt x="15" y="7"/>
                    <a:pt x="14" y="11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6" name="Freeform 1032"/>
            <p:cNvSpPr>
              <a:spLocks/>
            </p:cNvSpPr>
            <p:nvPr/>
          </p:nvSpPr>
          <p:spPr bwMode="auto">
            <a:xfrm>
              <a:off x="4188" y="2909"/>
              <a:ext cx="22" cy="16"/>
            </a:xfrm>
            <a:custGeom>
              <a:avLst/>
              <a:gdLst/>
              <a:ahLst/>
              <a:cxnLst>
                <a:cxn ang="0">
                  <a:pos x="17" y="1"/>
                </a:cxn>
                <a:cxn ang="0">
                  <a:pos x="25" y="9"/>
                </a:cxn>
                <a:cxn ang="0">
                  <a:pos x="20" y="21"/>
                </a:cxn>
                <a:cxn ang="0">
                  <a:pos x="2" y="16"/>
                </a:cxn>
                <a:cxn ang="0">
                  <a:pos x="17" y="1"/>
                </a:cxn>
              </a:cxnLst>
              <a:rect l="0" t="0" r="r" b="b"/>
              <a:pathLst>
                <a:path w="32" h="23">
                  <a:moveTo>
                    <a:pt x="17" y="1"/>
                  </a:moveTo>
                  <a:cubicBezTo>
                    <a:pt x="28" y="0"/>
                    <a:pt x="19" y="7"/>
                    <a:pt x="25" y="9"/>
                  </a:cubicBezTo>
                  <a:cubicBezTo>
                    <a:pt x="32" y="12"/>
                    <a:pt x="28" y="19"/>
                    <a:pt x="20" y="21"/>
                  </a:cubicBezTo>
                  <a:cubicBezTo>
                    <a:pt x="12" y="23"/>
                    <a:pt x="4" y="22"/>
                    <a:pt x="2" y="16"/>
                  </a:cubicBezTo>
                  <a:cubicBezTo>
                    <a:pt x="0" y="11"/>
                    <a:pt x="9" y="1"/>
                    <a:pt x="17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7" name="Freeform 1033"/>
            <p:cNvSpPr>
              <a:spLocks/>
            </p:cNvSpPr>
            <p:nvPr/>
          </p:nvSpPr>
          <p:spPr bwMode="auto">
            <a:xfrm>
              <a:off x="4172" y="2935"/>
              <a:ext cx="28" cy="30"/>
            </a:xfrm>
            <a:custGeom>
              <a:avLst/>
              <a:gdLst/>
              <a:ahLst/>
              <a:cxnLst>
                <a:cxn ang="0">
                  <a:pos x="32" y="22"/>
                </a:cxn>
                <a:cxn ang="0">
                  <a:pos x="31" y="38"/>
                </a:cxn>
                <a:cxn ang="0">
                  <a:pos x="3" y="31"/>
                </a:cxn>
                <a:cxn ang="0">
                  <a:pos x="27" y="3"/>
                </a:cxn>
                <a:cxn ang="0">
                  <a:pos x="32" y="22"/>
                </a:cxn>
              </a:cxnLst>
              <a:rect l="0" t="0" r="r" b="b"/>
              <a:pathLst>
                <a:path w="39" h="43">
                  <a:moveTo>
                    <a:pt x="32" y="22"/>
                  </a:moveTo>
                  <a:cubicBezTo>
                    <a:pt x="34" y="27"/>
                    <a:pt x="39" y="34"/>
                    <a:pt x="31" y="38"/>
                  </a:cubicBezTo>
                  <a:cubicBezTo>
                    <a:pt x="19" y="43"/>
                    <a:pt x="5" y="38"/>
                    <a:pt x="3" y="31"/>
                  </a:cubicBezTo>
                  <a:cubicBezTo>
                    <a:pt x="0" y="26"/>
                    <a:pt x="20" y="6"/>
                    <a:pt x="27" y="3"/>
                  </a:cubicBezTo>
                  <a:cubicBezTo>
                    <a:pt x="34" y="0"/>
                    <a:pt x="30" y="17"/>
                    <a:pt x="32" y="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8" name="Freeform 1034"/>
            <p:cNvSpPr>
              <a:spLocks/>
            </p:cNvSpPr>
            <p:nvPr/>
          </p:nvSpPr>
          <p:spPr bwMode="auto">
            <a:xfrm>
              <a:off x="4165" y="2927"/>
              <a:ext cx="22" cy="17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28" y="7"/>
                </a:cxn>
                <a:cxn ang="0">
                  <a:pos x="19" y="22"/>
                </a:cxn>
                <a:cxn ang="0">
                  <a:pos x="2" y="18"/>
                </a:cxn>
                <a:cxn ang="0">
                  <a:pos x="11" y="3"/>
                </a:cxn>
              </a:cxnLst>
              <a:rect l="0" t="0" r="r" b="b"/>
              <a:pathLst>
                <a:path w="31" h="25">
                  <a:moveTo>
                    <a:pt x="11" y="3"/>
                  </a:moveTo>
                  <a:cubicBezTo>
                    <a:pt x="18" y="0"/>
                    <a:pt x="26" y="2"/>
                    <a:pt x="28" y="7"/>
                  </a:cubicBezTo>
                  <a:cubicBezTo>
                    <a:pt x="31" y="12"/>
                    <a:pt x="27" y="19"/>
                    <a:pt x="19" y="22"/>
                  </a:cubicBezTo>
                  <a:cubicBezTo>
                    <a:pt x="12" y="25"/>
                    <a:pt x="4" y="23"/>
                    <a:pt x="2" y="18"/>
                  </a:cubicBezTo>
                  <a:cubicBezTo>
                    <a:pt x="0" y="13"/>
                    <a:pt x="4" y="6"/>
                    <a:pt x="11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79" name="Freeform 1035"/>
            <p:cNvSpPr>
              <a:spLocks/>
            </p:cNvSpPr>
            <p:nvPr/>
          </p:nvSpPr>
          <p:spPr bwMode="auto">
            <a:xfrm>
              <a:off x="4106" y="2951"/>
              <a:ext cx="52" cy="48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42" y="40"/>
                </a:cxn>
                <a:cxn ang="0">
                  <a:pos x="7" y="63"/>
                </a:cxn>
                <a:cxn ang="0">
                  <a:pos x="22" y="19"/>
                </a:cxn>
                <a:cxn ang="0">
                  <a:pos x="68" y="6"/>
                </a:cxn>
              </a:cxnLst>
              <a:rect l="0" t="0" r="r" b="b"/>
              <a:pathLst>
                <a:path w="74" h="70">
                  <a:moveTo>
                    <a:pt x="68" y="6"/>
                  </a:moveTo>
                  <a:cubicBezTo>
                    <a:pt x="74" y="13"/>
                    <a:pt x="58" y="25"/>
                    <a:pt x="42" y="40"/>
                  </a:cubicBezTo>
                  <a:cubicBezTo>
                    <a:pt x="26" y="56"/>
                    <a:pt x="13" y="70"/>
                    <a:pt x="7" y="63"/>
                  </a:cubicBezTo>
                  <a:cubicBezTo>
                    <a:pt x="0" y="56"/>
                    <a:pt x="6" y="34"/>
                    <a:pt x="22" y="19"/>
                  </a:cubicBezTo>
                  <a:cubicBezTo>
                    <a:pt x="38" y="4"/>
                    <a:pt x="61" y="0"/>
                    <a:pt x="68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0" name="Freeform 1036"/>
            <p:cNvSpPr>
              <a:spLocks/>
            </p:cNvSpPr>
            <p:nvPr/>
          </p:nvSpPr>
          <p:spPr bwMode="auto">
            <a:xfrm>
              <a:off x="4081" y="3018"/>
              <a:ext cx="11" cy="9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" y="10"/>
                </a:cxn>
                <a:cxn ang="0">
                  <a:pos x="5" y="1"/>
                </a:cxn>
                <a:cxn ang="0">
                  <a:pos x="13" y="4"/>
                </a:cxn>
                <a:cxn ang="0">
                  <a:pos x="10" y="12"/>
                </a:cxn>
              </a:cxnLst>
              <a:rect l="0" t="0" r="r" b="b"/>
              <a:pathLst>
                <a:path w="15" h="13">
                  <a:moveTo>
                    <a:pt x="10" y="12"/>
                  </a:moveTo>
                  <a:cubicBezTo>
                    <a:pt x="7" y="13"/>
                    <a:pt x="3" y="12"/>
                    <a:pt x="1" y="10"/>
                  </a:cubicBezTo>
                  <a:cubicBezTo>
                    <a:pt x="0" y="7"/>
                    <a:pt x="2" y="3"/>
                    <a:pt x="5" y="1"/>
                  </a:cubicBezTo>
                  <a:cubicBezTo>
                    <a:pt x="8" y="0"/>
                    <a:pt x="12" y="1"/>
                    <a:pt x="13" y="4"/>
                  </a:cubicBezTo>
                  <a:cubicBezTo>
                    <a:pt x="15" y="6"/>
                    <a:pt x="13" y="10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1" name="Freeform 1037"/>
            <p:cNvSpPr>
              <a:spLocks/>
            </p:cNvSpPr>
            <p:nvPr/>
          </p:nvSpPr>
          <p:spPr bwMode="auto">
            <a:xfrm>
              <a:off x="4084" y="2965"/>
              <a:ext cx="17" cy="22"/>
            </a:xfrm>
            <a:custGeom>
              <a:avLst/>
              <a:gdLst/>
              <a:ahLst/>
              <a:cxnLst>
                <a:cxn ang="0">
                  <a:pos x="7" y="29"/>
                </a:cxn>
                <a:cxn ang="0">
                  <a:pos x="3" y="12"/>
                </a:cxn>
                <a:cxn ang="0">
                  <a:pos x="18" y="2"/>
                </a:cxn>
                <a:cxn ang="0">
                  <a:pos x="22" y="19"/>
                </a:cxn>
                <a:cxn ang="0">
                  <a:pos x="7" y="29"/>
                </a:cxn>
              </a:cxnLst>
              <a:rect l="0" t="0" r="r" b="b"/>
              <a:pathLst>
                <a:path w="25" h="31">
                  <a:moveTo>
                    <a:pt x="7" y="29"/>
                  </a:moveTo>
                  <a:cubicBezTo>
                    <a:pt x="2" y="27"/>
                    <a:pt x="0" y="19"/>
                    <a:pt x="3" y="12"/>
                  </a:cubicBezTo>
                  <a:cubicBezTo>
                    <a:pt x="6" y="4"/>
                    <a:pt x="13" y="0"/>
                    <a:pt x="18" y="2"/>
                  </a:cubicBezTo>
                  <a:cubicBezTo>
                    <a:pt x="23" y="4"/>
                    <a:pt x="25" y="12"/>
                    <a:pt x="22" y="19"/>
                  </a:cubicBezTo>
                  <a:cubicBezTo>
                    <a:pt x="19" y="26"/>
                    <a:pt x="13" y="31"/>
                    <a:pt x="7" y="2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2" name="Freeform 1038"/>
            <p:cNvSpPr>
              <a:spLocks/>
            </p:cNvSpPr>
            <p:nvPr/>
          </p:nvSpPr>
          <p:spPr bwMode="auto">
            <a:xfrm>
              <a:off x="4096" y="3027"/>
              <a:ext cx="5" cy="5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1" y="5"/>
                </a:cxn>
                <a:cxn ang="0">
                  <a:pos x="3" y="0"/>
                </a:cxn>
                <a:cxn ang="0">
                  <a:pos x="7" y="2"/>
                </a:cxn>
                <a:cxn ang="0">
                  <a:pos x="5" y="6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3" y="7"/>
                    <a:pt x="1" y="6"/>
                    <a:pt x="1" y="5"/>
                  </a:cubicBezTo>
                  <a:cubicBezTo>
                    <a:pt x="0" y="3"/>
                    <a:pt x="1" y="1"/>
                    <a:pt x="3" y="0"/>
                  </a:cubicBezTo>
                  <a:cubicBezTo>
                    <a:pt x="4" y="0"/>
                    <a:pt x="6" y="0"/>
                    <a:pt x="7" y="2"/>
                  </a:cubicBezTo>
                  <a:cubicBezTo>
                    <a:pt x="8" y="3"/>
                    <a:pt x="7" y="5"/>
                    <a:pt x="5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3" name="Freeform 1039"/>
            <p:cNvSpPr>
              <a:spLocks/>
            </p:cNvSpPr>
            <p:nvPr/>
          </p:nvSpPr>
          <p:spPr bwMode="auto">
            <a:xfrm>
              <a:off x="4091" y="2990"/>
              <a:ext cx="14" cy="18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6" y="25"/>
                </a:cxn>
                <a:cxn ang="0">
                  <a:pos x="3" y="10"/>
                </a:cxn>
                <a:cxn ang="0">
                  <a:pos x="15" y="2"/>
                </a:cxn>
                <a:cxn ang="0">
                  <a:pos x="17" y="16"/>
                </a:cxn>
              </a:cxnLst>
              <a:rect l="0" t="0" r="r" b="b"/>
              <a:pathLst>
                <a:path w="20" h="26">
                  <a:moveTo>
                    <a:pt x="17" y="16"/>
                  </a:moveTo>
                  <a:cubicBezTo>
                    <a:pt x="15" y="22"/>
                    <a:pt x="10" y="26"/>
                    <a:pt x="6" y="25"/>
                  </a:cubicBezTo>
                  <a:cubicBezTo>
                    <a:pt x="2" y="23"/>
                    <a:pt x="0" y="17"/>
                    <a:pt x="3" y="10"/>
                  </a:cubicBezTo>
                  <a:cubicBezTo>
                    <a:pt x="5" y="4"/>
                    <a:pt x="11" y="0"/>
                    <a:pt x="15" y="2"/>
                  </a:cubicBezTo>
                  <a:cubicBezTo>
                    <a:pt x="19" y="3"/>
                    <a:pt x="20" y="9"/>
                    <a:pt x="17" y="1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4" name="Freeform 1040"/>
            <p:cNvSpPr>
              <a:spLocks/>
            </p:cNvSpPr>
            <p:nvPr/>
          </p:nvSpPr>
          <p:spPr bwMode="auto">
            <a:xfrm>
              <a:off x="4094" y="2950"/>
              <a:ext cx="18" cy="14"/>
            </a:xfrm>
            <a:custGeom>
              <a:avLst/>
              <a:gdLst/>
              <a:ahLst/>
              <a:cxnLst>
                <a:cxn ang="0">
                  <a:pos x="3" y="18"/>
                </a:cxn>
                <a:cxn ang="0">
                  <a:pos x="8" y="5"/>
                </a:cxn>
                <a:cxn ang="0">
                  <a:pos x="23" y="4"/>
                </a:cxn>
                <a:cxn ang="0">
                  <a:pos x="17" y="17"/>
                </a:cxn>
                <a:cxn ang="0">
                  <a:pos x="3" y="18"/>
                </a:cxn>
              </a:cxnLst>
              <a:rect l="0" t="0" r="r" b="b"/>
              <a:pathLst>
                <a:path w="25" h="21">
                  <a:moveTo>
                    <a:pt x="3" y="18"/>
                  </a:moveTo>
                  <a:cubicBezTo>
                    <a:pt x="0" y="14"/>
                    <a:pt x="3" y="8"/>
                    <a:pt x="8" y="5"/>
                  </a:cubicBezTo>
                  <a:cubicBezTo>
                    <a:pt x="14" y="1"/>
                    <a:pt x="21" y="0"/>
                    <a:pt x="23" y="4"/>
                  </a:cubicBezTo>
                  <a:cubicBezTo>
                    <a:pt x="25" y="7"/>
                    <a:pt x="23" y="13"/>
                    <a:pt x="17" y="17"/>
                  </a:cubicBezTo>
                  <a:cubicBezTo>
                    <a:pt x="12" y="21"/>
                    <a:pt x="5" y="21"/>
                    <a:pt x="3" y="1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5" name="Freeform 1041"/>
            <p:cNvSpPr>
              <a:spLocks/>
            </p:cNvSpPr>
            <p:nvPr/>
          </p:nvSpPr>
          <p:spPr bwMode="auto">
            <a:xfrm>
              <a:off x="4106" y="3049"/>
              <a:ext cx="9" cy="5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12" y="7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2" y="7"/>
                </a:cxn>
              </a:cxnLst>
              <a:rect l="0" t="0" r="r" b="b"/>
              <a:pathLst>
                <a:path w="13" h="7"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8" y="6"/>
                    <a:pt x="4" y="4"/>
                    <a:pt x="0" y="2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10" y="0"/>
                    <a:pt x="13" y="3"/>
                    <a:pt x="12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6" name="Freeform 1042"/>
            <p:cNvSpPr>
              <a:spLocks/>
            </p:cNvSpPr>
            <p:nvPr/>
          </p:nvSpPr>
          <p:spPr bwMode="auto">
            <a:xfrm>
              <a:off x="4110" y="3035"/>
              <a:ext cx="10" cy="10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2" y="10"/>
                </a:cxn>
                <a:cxn ang="0">
                  <a:pos x="5" y="2"/>
                </a:cxn>
                <a:cxn ang="0">
                  <a:pos x="14" y="4"/>
                </a:cxn>
                <a:cxn ang="0">
                  <a:pos x="11" y="12"/>
                </a:cxn>
              </a:cxnLst>
              <a:rect l="0" t="0" r="r" b="b"/>
              <a:pathLst>
                <a:path w="15" h="14">
                  <a:moveTo>
                    <a:pt x="11" y="12"/>
                  </a:moveTo>
                  <a:cubicBezTo>
                    <a:pt x="7" y="14"/>
                    <a:pt x="3" y="13"/>
                    <a:pt x="2" y="10"/>
                  </a:cubicBezTo>
                  <a:cubicBezTo>
                    <a:pt x="0" y="7"/>
                    <a:pt x="2" y="3"/>
                    <a:pt x="5" y="2"/>
                  </a:cubicBezTo>
                  <a:cubicBezTo>
                    <a:pt x="9" y="0"/>
                    <a:pt x="12" y="1"/>
                    <a:pt x="14" y="4"/>
                  </a:cubicBezTo>
                  <a:cubicBezTo>
                    <a:pt x="15" y="7"/>
                    <a:pt x="14" y="10"/>
                    <a:pt x="11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7" name="Freeform 1043"/>
            <p:cNvSpPr>
              <a:spLocks/>
            </p:cNvSpPr>
            <p:nvPr/>
          </p:nvSpPr>
          <p:spPr bwMode="auto">
            <a:xfrm>
              <a:off x="4112" y="3017"/>
              <a:ext cx="18" cy="15"/>
            </a:xfrm>
            <a:custGeom>
              <a:avLst/>
              <a:gdLst/>
              <a:ahLst/>
              <a:cxnLst>
                <a:cxn ang="0">
                  <a:pos x="7" y="17"/>
                </a:cxn>
                <a:cxn ang="0">
                  <a:pos x="2" y="3"/>
                </a:cxn>
                <a:cxn ang="0">
                  <a:pos x="17" y="5"/>
                </a:cxn>
                <a:cxn ang="0">
                  <a:pos x="22" y="18"/>
                </a:cxn>
                <a:cxn ang="0">
                  <a:pos x="7" y="17"/>
                </a:cxn>
              </a:cxnLst>
              <a:rect l="0" t="0" r="r" b="b"/>
              <a:pathLst>
                <a:path w="25" h="22">
                  <a:moveTo>
                    <a:pt x="7" y="17"/>
                  </a:moveTo>
                  <a:cubicBezTo>
                    <a:pt x="2" y="12"/>
                    <a:pt x="0" y="6"/>
                    <a:pt x="2" y="3"/>
                  </a:cubicBezTo>
                  <a:cubicBezTo>
                    <a:pt x="5" y="0"/>
                    <a:pt x="12" y="0"/>
                    <a:pt x="17" y="5"/>
                  </a:cubicBezTo>
                  <a:cubicBezTo>
                    <a:pt x="22" y="9"/>
                    <a:pt x="25" y="15"/>
                    <a:pt x="22" y="18"/>
                  </a:cubicBezTo>
                  <a:cubicBezTo>
                    <a:pt x="19" y="22"/>
                    <a:pt x="13" y="21"/>
                    <a:pt x="7" y="1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8" name="Freeform 1044"/>
            <p:cNvSpPr>
              <a:spLocks/>
            </p:cNvSpPr>
            <p:nvPr/>
          </p:nvSpPr>
          <p:spPr bwMode="auto">
            <a:xfrm>
              <a:off x="4126" y="3041"/>
              <a:ext cx="5" cy="4"/>
            </a:xfrm>
            <a:custGeom>
              <a:avLst/>
              <a:gdLst/>
              <a:ahLst/>
              <a:cxnLst>
                <a:cxn ang="0">
                  <a:pos x="5" y="6"/>
                </a:cxn>
                <a:cxn ang="0">
                  <a:pos x="1" y="5"/>
                </a:cxn>
                <a:cxn ang="0">
                  <a:pos x="3" y="1"/>
                </a:cxn>
                <a:cxn ang="0">
                  <a:pos x="7" y="2"/>
                </a:cxn>
                <a:cxn ang="0">
                  <a:pos x="5" y="6"/>
                </a:cxn>
              </a:cxnLst>
              <a:rect l="0" t="0" r="r" b="b"/>
              <a:pathLst>
                <a:path w="8" h="7">
                  <a:moveTo>
                    <a:pt x="5" y="6"/>
                  </a:moveTo>
                  <a:cubicBezTo>
                    <a:pt x="4" y="7"/>
                    <a:pt x="1" y="6"/>
                    <a:pt x="1" y="5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4" y="0"/>
                    <a:pt x="7" y="0"/>
                    <a:pt x="7" y="2"/>
                  </a:cubicBezTo>
                  <a:cubicBezTo>
                    <a:pt x="8" y="3"/>
                    <a:pt x="7" y="5"/>
                    <a:pt x="5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89" name="Freeform 1045"/>
            <p:cNvSpPr>
              <a:spLocks/>
            </p:cNvSpPr>
            <p:nvPr/>
          </p:nvSpPr>
          <p:spPr bwMode="auto">
            <a:xfrm>
              <a:off x="4133" y="2973"/>
              <a:ext cx="37" cy="44"/>
            </a:xfrm>
            <a:custGeom>
              <a:avLst/>
              <a:gdLst/>
              <a:ahLst/>
              <a:cxnLst>
                <a:cxn ang="0">
                  <a:pos x="6" y="59"/>
                </a:cxn>
                <a:cxn ang="0">
                  <a:pos x="12" y="21"/>
                </a:cxn>
                <a:cxn ang="0">
                  <a:pos x="47" y="4"/>
                </a:cxn>
                <a:cxn ang="0">
                  <a:pos x="31" y="36"/>
                </a:cxn>
                <a:cxn ang="0">
                  <a:pos x="6" y="59"/>
                </a:cxn>
              </a:cxnLst>
              <a:rect l="0" t="0" r="r" b="b"/>
              <a:pathLst>
                <a:path w="53" h="64">
                  <a:moveTo>
                    <a:pt x="6" y="59"/>
                  </a:moveTo>
                  <a:cubicBezTo>
                    <a:pt x="0" y="55"/>
                    <a:pt x="1" y="36"/>
                    <a:pt x="12" y="21"/>
                  </a:cubicBezTo>
                  <a:cubicBezTo>
                    <a:pt x="23" y="7"/>
                    <a:pt x="41" y="0"/>
                    <a:pt x="47" y="4"/>
                  </a:cubicBezTo>
                  <a:cubicBezTo>
                    <a:pt x="53" y="9"/>
                    <a:pt x="42" y="21"/>
                    <a:pt x="31" y="36"/>
                  </a:cubicBezTo>
                  <a:cubicBezTo>
                    <a:pt x="20" y="50"/>
                    <a:pt x="12" y="64"/>
                    <a:pt x="6" y="5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0" name="Freeform 1046"/>
            <p:cNvSpPr>
              <a:spLocks/>
            </p:cNvSpPr>
            <p:nvPr/>
          </p:nvSpPr>
          <p:spPr bwMode="auto">
            <a:xfrm>
              <a:off x="4144" y="3043"/>
              <a:ext cx="10" cy="9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2" y="10"/>
                </a:cxn>
                <a:cxn ang="0">
                  <a:pos x="5" y="2"/>
                </a:cxn>
                <a:cxn ang="0">
                  <a:pos x="14" y="4"/>
                </a:cxn>
                <a:cxn ang="0">
                  <a:pos x="11" y="12"/>
                </a:cxn>
              </a:cxnLst>
              <a:rect l="0" t="0" r="r" b="b"/>
              <a:pathLst>
                <a:path w="15" h="14">
                  <a:moveTo>
                    <a:pt x="11" y="12"/>
                  </a:moveTo>
                  <a:cubicBezTo>
                    <a:pt x="7" y="14"/>
                    <a:pt x="3" y="13"/>
                    <a:pt x="2" y="10"/>
                  </a:cubicBezTo>
                  <a:cubicBezTo>
                    <a:pt x="0" y="7"/>
                    <a:pt x="2" y="4"/>
                    <a:pt x="5" y="2"/>
                  </a:cubicBezTo>
                  <a:cubicBezTo>
                    <a:pt x="9" y="0"/>
                    <a:pt x="12" y="1"/>
                    <a:pt x="14" y="4"/>
                  </a:cubicBezTo>
                  <a:cubicBezTo>
                    <a:pt x="15" y="7"/>
                    <a:pt x="14" y="11"/>
                    <a:pt x="11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1" name="Freeform 1047"/>
            <p:cNvSpPr>
              <a:spLocks/>
            </p:cNvSpPr>
            <p:nvPr/>
          </p:nvSpPr>
          <p:spPr bwMode="auto">
            <a:xfrm>
              <a:off x="4145" y="3029"/>
              <a:ext cx="12" cy="9"/>
            </a:xfrm>
            <a:custGeom>
              <a:avLst/>
              <a:gdLst/>
              <a:ahLst/>
              <a:cxnLst>
                <a:cxn ang="0">
                  <a:pos x="9" y="14"/>
                </a:cxn>
                <a:cxn ang="0">
                  <a:pos x="0" y="8"/>
                </a:cxn>
                <a:cxn ang="0">
                  <a:pos x="9" y="1"/>
                </a:cxn>
                <a:cxn ang="0">
                  <a:pos x="18" y="7"/>
                </a:cxn>
                <a:cxn ang="0">
                  <a:pos x="9" y="14"/>
                </a:cxn>
              </a:cxnLst>
              <a:rect l="0" t="0" r="r" b="b"/>
              <a:pathLst>
                <a:path w="18" h="14">
                  <a:moveTo>
                    <a:pt x="9" y="14"/>
                  </a:moveTo>
                  <a:cubicBezTo>
                    <a:pt x="4" y="14"/>
                    <a:pt x="0" y="12"/>
                    <a:pt x="0" y="8"/>
                  </a:cubicBezTo>
                  <a:cubicBezTo>
                    <a:pt x="0" y="4"/>
                    <a:pt x="4" y="1"/>
                    <a:pt x="9" y="1"/>
                  </a:cubicBezTo>
                  <a:cubicBezTo>
                    <a:pt x="14" y="0"/>
                    <a:pt x="18" y="3"/>
                    <a:pt x="18" y="7"/>
                  </a:cubicBezTo>
                  <a:cubicBezTo>
                    <a:pt x="18" y="11"/>
                    <a:pt x="14" y="14"/>
                    <a:pt x="9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2" name="Freeform 1048"/>
            <p:cNvSpPr>
              <a:spLocks/>
            </p:cNvSpPr>
            <p:nvPr/>
          </p:nvSpPr>
          <p:spPr bwMode="auto">
            <a:xfrm>
              <a:off x="4159" y="3057"/>
              <a:ext cx="9" cy="4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7" y="0"/>
                </a:cxn>
                <a:cxn ang="0">
                  <a:pos x="12" y="6"/>
                </a:cxn>
              </a:cxnLst>
              <a:rect l="0" t="0" r="r" b="b"/>
              <a:pathLst>
                <a:path w="13" h="6">
                  <a:moveTo>
                    <a:pt x="12" y="6"/>
                  </a:moveTo>
                  <a:cubicBezTo>
                    <a:pt x="9" y="6"/>
                    <a:pt x="5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3"/>
                    <a:pt x="12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3" name="Freeform 1049"/>
            <p:cNvSpPr>
              <a:spLocks/>
            </p:cNvSpPr>
            <p:nvPr/>
          </p:nvSpPr>
          <p:spPr bwMode="auto">
            <a:xfrm>
              <a:off x="4162" y="3043"/>
              <a:ext cx="10" cy="9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2" y="10"/>
                </a:cxn>
                <a:cxn ang="0">
                  <a:pos x="5" y="2"/>
                </a:cxn>
                <a:cxn ang="0">
                  <a:pos x="14" y="4"/>
                </a:cxn>
                <a:cxn ang="0">
                  <a:pos x="10" y="12"/>
                </a:cxn>
              </a:cxnLst>
              <a:rect l="0" t="0" r="r" b="b"/>
              <a:pathLst>
                <a:path w="15" h="14">
                  <a:moveTo>
                    <a:pt x="10" y="12"/>
                  </a:moveTo>
                  <a:cubicBezTo>
                    <a:pt x="7" y="14"/>
                    <a:pt x="3" y="13"/>
                    <a:pt x="2" y="10"/>
                  </a:cubicBezTo>
                  <a:cubicBezTo>
                    <a:pt x="0" y="7"/>
                    <a:pt x="2" y="3"/>
                    <a:pt x="5" y="2"/>
                  </a:cubicBezTo>
                  <a:cubicBezTo>
                    <a:pt x="8" y="0"/>
                    <a:pt x="12" y="1"/>
                    <a:pt x="14" y="4"/>
                  </a:cubicBezTo>
                  <a:cubicBezTo>
                    <a:pt x="15" y="7"/>
                    <a:pt x="14" y="10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4" name="Freeform 1050"/>
            <p:cNvSpPr>
              <a:spLocks/>
            </p:cNvSpPr>
            <p:nvPr/>
          </p:nvSpPr>
          <p:spPr bwMode="auto">
            <a:xfrm>
              <a:off x="4161" y="3006"/>
              <a:ext cx="20" cy="27"/>
            </a:xfrm>
            <a:custGeom>
              <a:avLst/>
              <a:gdLst/>
              <a:ahLst/>
              <a:cxnLst>
                <a:cxn ang="0">
                  <a:pos x="18" y="21"/>
                </a:cxn>
                <a:cxn ang="0">
                  <a:pos x="5" y="37"/>
                </a:cxn>
                <a:cxn ang="0">
                  <a:pos x="5" y="15"/>
                </a:cxn>
                <a:cxn ang="0">
                  <a:pos x="24" y="2"/>
                </a:cxn>
                <a:cxn ang="0">
                  <a:pos x="18" y="21"/>
                </a:cxn>
              </a:cxnLst>
              <a:rect l="0" t="0" r="r" b="b"/>
              <a:pathLst>
                <a:path w="28" h="39">
                  <a:moveTo>
                    <a:pt x="18" y="21"/>
                  </a:moveTo>
                  <a:cubicBezTo>
                    <a:pt x="13" y="31"/>
                    <a:pt x="10" y="39"/>
                    <a:pt x="5" y="37"/>
                  </a:cubicBezTo>
                  <a:cubicBezTo>
                    <a:pt x="1" y="35"/>
                    <a:pt x="0" y="24"/>
                    <a:pt x="5" y="15"/>
                  </a:cubicBezTo>
                  <a:cubicBezTo>
                    <a:pt x="10" y="5"/>
                    <a:pt x="20" y="0"/>
                    <a:pt x="24" y="2"/>
                  </a:cubicBezTo>
                  <a:cubicBezTo>
                    <a:pt x="28" y="3"/>
                    <a:pt x="23" y="12"/>
                    <a:pt x="18" y="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5" name="Freeform 1051"/>
            <p:cNvSpPr>
              <a:spLocks/>
            </p:cNvSpPr>
            <p:nvPr/>
          </p:nvSpPr>
          <p:spPr bwMode="auto">
            <a:xfrm>
              <a:off x="4177" y="2976"/>
              <a:ext cx="25" cy="33"/>
            </a:xfrm>
            <a:custGeom>
              <a:avLst/>
              <a:gdLst/>
              <a:ahLst/>
              <a:cxnLst>
                <a:cxn ang="0">
                  <a:pos x="5" y="44"/>
                </a:cxn>
                <a:cxn ang="0">
                  <a:pos x="7" y="7"/>
                </a:cxn>
                <a:cxn ang="0">
                  <a:pos x="23" y="19"/>
                </a:cxn>
                <a:cxn ang="0">
                  <a:pos x="32" y="32"/>
                </a:cxn>
                <a:cxn ang="0">
                  <a:pos x="5" y="44"/>
                </a:cxn>
              </a:cxnLst>
              <a:rect l="0" t="0" r="r" b="b"/>
              <a:pathLst>
                <a:path w="36" h="47">
                  <a:moveTo>
                    <a:pt x="5" y="44"/>
                  </a:moveTo>
                  <a:cubicBezTo>
                    <a:pt x="0" y="41"/>
                    <a:pt x="3" y="13"/>
                    <a:pt x="7" y="7"/>
                  </a:cubicBezTo>
                  <a:cubicBezTo>
                    <a:pt x="11" y="0"/>
                    <a:pt x="18" y="16"/>
                    <a:pt x="23" y="19"/>
                  </a:cubicBezTo>
                  <a:cubicBezTo>
                    <a:pt x="28" y="22"/>
                    <a:pt x="36" y="25"/>
                    <a:pt x="32" y="32"/>
                  </a:cubicBezTo>
                  <a:cubicBezTo>
                    <a:pt x="25" y="43"/>
                    <a:pt x="11" y="47"/>
                    <a:pt x="5" y="4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6" name="Freeform 1052"/>
            <p:cNvSpPr>
              <a:spLocks/>
            </p:cNvSpPr>
            <p:nvPr/>
          </p:nvSpPr>
          <p:spPr bwMode="auto">
            <a:xfrm>
              <a:off x="4189" y="3051"/>
              <a:ext cx="13" cy="8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" y="7"/>
                </a:cxn>
                <a:cxn ang="0">
                  <a:pos x="9" y="0"/>
                </a:cxn>
                <a:cxn ang="0">
                  <a:pos x="18" y="5"/>
                </a:cxn>
                <a:cxn ang="0">
                  <a:pos x="10" y="12"/>
                </a:cxn>
              </a:cxnLst>
              <a:rect l="0" t="0" r="r" b="b"/>
              <a:pathLst>
                <a:path w="18" h="12">
                  <a:moveTo>
                    <a:pt x="10" y="12"/>
                  </a:moveTo>
                  <a:cubicBezTo>
                    <a:pt x="5" y="12"/>
                    <a:pt x="1" y="10"/>
                    <a:pt x="1" y="7"/>
                  </a:cubicBezTo>
                  <a:cubicBezTo>
                    <a:pt x="0" y="4"/>
                    <a:pt x="4" y="1"/>
                    <a:pt x="9" y="0"/>
                  </a:cubicBezTo>
                  <a:cubicBezTo>
                    <a:pt x="13" y="0"/>
                    <a:pt x="17" y="2"/>
                    <a:pt x="18" y="5"/>
                  </a:cubicBezTo>
                  <a:cubicBezTo>
                    <a:pt x="18" y="8"/>
                    <a:pt x="15" y="11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7" name="Freeform 1053"/>
            <p:cNvSpPr>
              <a:spLocks/>
            </p:cNvSpPr>
            <p:nvPr/>
          </p:nvSpPr>
          <p:spPr bwMode="auto">
            <a:xfrm>
              <a:off x="4189" y="3027"/>
              <a:ext cx="21" cy="16"/>
            </a:xfrm>
            <a:custGeom>
              <a:avLst/>
              <a:gdLst/>
              <a:ahLst/>
              <a:cxnLst>
                <a:cxn ang="0">
                  <a:pos x="30" y="13"/>
                </a:cxn>
                <a:cxn ang="0">
                  <a:pos x="14" y="21"/>
                </a:cxn>
                <a:cxn ang="0">
                  <a:pos x="1" y="10"/>
                </a:cxn>
                <a:cxn ang="0">
                  <a:pos x="16" y="1"/>
                </a:cxn>
                <a:cxn ang="0">
                  <a:pos x="30" y="13"/>
                </a:cxn>
              </a:cxnLst>
              <a:rect l="0" t="0" r="r" b="b"/>
              <a:pathLst>
                <a:path w="30" h="22">
                  <a:moveTo>
                    <a:pt x="30" y="13"/>
                  </a:moveTo>
                  <a:cubicBezTo>
                    <a:pt x="29" y="18"/>
                    <a:pt x="22" y="22"/>
                    <a:pt x="14" y="21"/>
                  </a:cubicBezTo>
                  <a:cubicBezTo>
                    <a:pt x="6" y="21"/>
                    <a:pt x="0" y="15"/>
                    <a:pt x="1" y="10"/>
                  </a:cubicBezTo>
                  <a:cubicBezTo>
                    <a:pt x="1" y="4"/>
                    <a:pt x="8" y="0"/>
                    <a:pt x="16" y="1"/>
                  </a:cubicBezTo>
                  <a:cubicBezTo>
                    <a:pt x="24" y="2"/>
                    <a:pt x="30" y="7"/>
                    <a:pt x="30" y="1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8" name="Freeform 1054"/>
            <p:cNvSpPr>
              <a:spLocks/>
            </p:cNvSpPr>
            <p:nvPr/>
          </p:nvSpPr>
          <p:spPr bwMode="auto">
            <a:xfrm>
              <a:off x="4419" y="2918"/>
              <a:ext cx="35" cy="55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50" y="5"/>
                </a:cxn>
                <a:cxn ang="0">
                  <a:pos x="27" y="43"/>
                </a:cxn>
                <a:cxn ang="0">
                  <a:pos x="0" y="79"/>
                </a:cxn>
                <a:cxn ang="0">
                  <a:pos x="9" y="48"/>
                </a:cxn>
                <a:cxn ang="0">
                  <a:pos x="31" y="13"/>
                </a:cxn>
                <a:cxn ang="0">
                  <a:pos x="44" y="2"/>
                </a:cxn>
              </a:cxnLst>
              <a:rect l="0" t="0" r="r" b="b"/>
              <a:pathLst>
                <a:path w="50" h="79">
                  <a:moveTo>
                    <a:pt x="44" y="2"/>
                  </a:moveTo>
                  <a:cubicBezTo>
                    <a:pt x="48" y="0"/>
                    <a:pt x="50" y="3"/>
                    <a:pt x="50" y="5"/>
                  </a:cubicBezTo>
                  <a:cubicBezTo>
                    <a:pt x="48" y="15"/>
                    <a:pt x="43" y="28"/>
                    <a:pt x="27" y="43"/>
                  </a:cubicBezTo>
                  <a:cubicBezTo>
                    <a:pt x="17" y="52"/>
                    <a:pt x="9" y="65"/>
                    <a:pt x="0" y="79"/>
                  </a:cubicBezTo>
                  <a:cubicBezTo>
                    <a:pt x="3" y="69"/>
                    <a:pt x="6" y="59"/>
                    <a:pt x="9" y="48"/>
                  </a:cubicBezTo>
                  <a:cubicBezTo>
                    <a:pt x="14" y="35"/>
                    <a:pt x="21" y="23"/>
                    <a:pt x="31" y="13"/>
                  </a:cubicBezTo>
                  <a:cubicBezTo>
                    <a:pt x="33" y="10"/>
                    <a:pt x="40" y="4"/>
                    <a:pt x="44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99" name="Freeform 1055"/>
            <p:cNvSpPr>
              <a:spLocks/>
            </p:cNvSpPr>
            <p:nvPr/>
          </p:nvSpPr>
          <p:spPr bwMode="auto">
            <a:xfrm>
              <a:off x="4288" y="2889"/>
              <a:ext cx="26" cy="10"/>
            </a:xfrm>
            <a:custGeom>
              <a:avLst/>
              <a:gdLst/>
              <a:ahLst/>
              <a:cxnLst>
                <a:cxn ang="0">
                  <a:pos x="29" y="2"/>
                </a:cxn>
                <a:cxn ang="0">
                  <a:pos x="1" y="8"/>
                </a:cxn>
                <a:cxn ang="0">
                  <a:pos x="29" y="2"/>
                </a:cxn>
              </a:cxnLst>
              <a:rect l="0" t="0" r="r" b="b"/>
              <a:pathLst>
                <a:path w="37" h="14">
                  <a:moveTo>
                    <a:pt x="29" y="2"/>
                  </a:moveTo>
                  <a:cubicBezTo>
                    <a:pt x="37" y="6"/>
                    <a:pt x="2" y="14"/>
                    <a:pt x="1" y="8"/>
                  </a:cubicBezTo>
                  <a:cubicBezTo>
                    <a:pt x="0" y="3"/>
                    <a:pt x="24" y="0"/>
                    <a:pt x="29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0" name="Freeform 1056"/>
            <p:cNvSpPr>
              <a:spLocks/>
            </p:cNvSpPr>
            <p:nvPr/>
          </p:nvSpPr>
          <p:spPr bwMode="auto">
            <a:xfrm>
              <a:off x="4263" y="2895"/>
              <a:ext cx="191" cy="62"/>
            </a:xfrm>
            <a:custGeom>
              <a:avLst/>
              <a:gdLst/>
              <a:ahLst/>
              <a:cxnLst>
                <a:cxn ang="0">
                  <a:pos x="32" y="25"/>
                </a:cxn>
                <a:cxn ang="0">
                  <a:pos x="151" y="8"/>
                </a:cxn>
                <a:cxn ang="0">
                  <a:pos x="258" y="11"/>
                </a:cxn>
                <a:cxn ang="0">
                  <a:pos x="253" y="23"/>
                </a:cxn>
                <a:cxn ang="0">
                  <a:pos x="57" y="83"/>
                </a:cxn>
                <a:cxn ang="0">
                  <a:pos x="0" y="78"/>
                </a:cxn>
                <a:cxn ang="0">
                  <a:pos x="32" y="25"/>
                </a:cxn>
              </a:cxnLst>
              <a:rect l="0" t="0" r="r" b="b"/>
              <a:pathLst>
                <a:path w="274" h="88">
                  <a:moveTo>
                    <a:pt x="32" y="25"/>
                  </a:moveTo>
                  <a:cubicBezTo>
                    <a:pt x="60" y="4"/>
                    <a:pt x="117" y="14"/>
                    <a:pt x="151" y="8"/>
                  </a:cubicBezTo>
                  <a:cubicBezTo>
                    <a:pt x="188" y="2"/>
                    <a:pt x="221" y="0"/>
                    <a:pt x="258" y="11"/>
                  </a:cubicBezTo>
                  <a:cubicBezTo>
                    <a:pt x="274" y="16"/>
                    <a:pt x="260" y="21"/>
                    <a:pt x="253" y="23"/>
                  </a:cubicBezTo>
                  <a:cubicBezTo>
                    <a:pt x="188" y="43"/>
                    <a:pt x="128" y="88"/>
                    <a:pt x="57" y="83"/>
                  </a:cubicBezTo>
                  <a:cubicBezTo>
                    <a:pt x="38" y="81"/>
                    <a:pt x="19" y="78"/>
                    <a:pt x="0" y="78"/>
                  </a:cubicBezTo>
                  <a:cubicBezTo>
                    <a:pt x="4" y="58"/>
                    <a:pt x="15" y="38"/>
                    <a:pt x="32" y="2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1" name="Freeform 1057"/>
            <p:cNvSpPr>
              <a:spLocks/>
            </p:cNvSpPr>
            <p:nvPr/>
          </p:nvSpPr>
          <p:spPr bwMode="auto">
            <a:xfrm>
              <a:off x="4237" y="2897"/>
              <a:ext cx="23" cy="10"/>
            </a:xfrm>
            <a:custGeom>
              <a:avLst/>
              <a:gdLst/>
              <a:ahLst/>
              <a:cxnLst>
                <a:cxn ang="0">
                  <a:pos x="25" y="3"/>
                </a:cxn>
                <a:cxn ang="0">
                  <a:pos x="1" y="8"/>
                </a:cxn>
                <a:cxn ang="0">
                  <a:pos x="25" y="3"/>
                </a:cxn>
              </a:cxnLst>
              <a:rect l="0" t="0" r="r" b="b"/>
              <a:pathLst>
                <a:path w="32" h="13">
                  <a:moveTo>
                    <a:pt x="25" y="3"/>
                  </a:moveTo>
                  <a:cubicBezTo>
                    <a:pt x="32" y="8"/>
                    <a:pt x="2" y="13"/>
                    <a:pt x="1" y="8"/>
                  </a:cubicBezTo>
                  <a:cubicBezTo>
                    <a:pt x="0" y="2"/>
                    <a:pt x="20" y="0"/>
                    <a:pt x="25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2" name="Freeform 1058"/>
            <p:cNvSpPr>
              <a:spLocks/>
            </p:cNvSpPr>
            <p:nvPr/>
          </p:nvSpPr>
          <p:spPr bwMode="auto">
            <a:xfrm>
              <a:off x="4230" y="2904"/>
              <a:ext cx="25" cy="10"/>
            </a:xfrm>
            <a:custGeom>
              <a:avLst/>
              <a:gdLst/>
              <a:ahLst/>
              <a:cxnLst>
                <a:cxn ang="0">
                  <a:pos x="30" y="3"/>
                </a:cxn>
                <a:cxn ang="0">
                  <a:pos x="1" y="9"/>
                </a:cxn>
                <a:cxn ang="0">
                  <a:pos x="30" y="3"/>
                </a:cxn>
              </a:cxnLst>
              <a:rect l="0" t="0" r="r" b="b"/>
              <a:pathLst>
                <a:path w="37" h="14">
                  <a:moveTo>
                    <a:pt x="30" y="3"/>
                  </a:moveTo>
                  <a:cubicBezTo>
                    <a:pt x="37" y="7"/>
                    <a:pt x="3" y="14"/>
                    <a:pt x="1" y="9"/>
                  </a:cubicBezTo>
                  <a:cubicBezTo>
                    <a:pt x="0" y="3"/>
                    <a:pt x="24" y="0"/>
                    <a:pt x="30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3" name="Freeform 1059"/>
            <p:cNvSpPr>
              <a:spLocks/>
            </p:cNvSpPr>
            <p:nvPr/>
          </p:nvSpPr>
          <p:spPr bwMode="auto">
            <a:xfrm>
              <a:off x="4225" y="2916"/>
              <a:ext cx="30" cy="21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35" y="4"/>
                </a:cxn>
                <a:cxn ang="0">
                  <a:pos x="27" y="17"/>
                </a:cxn>
                <a:cxn ang="0">
                  <a:pos x="14" y="27"/>
                </a:cxn>
                <a:cxn ang="0">
                  <a:pos x="4" y="4"/>
                </a:cxn>
              </a:cxnLst>
              <a:rect l="0" t="0" r="r" b="b"/>
              <a:pathLst>
                <a:path w="42" h="31">
                  <a:moveTo>
                    <a:pt x="4" y="4"/>
                  </a:moveTo>
                  <a:cubicBezTo>
                    <a:pt x="7" y="0"/>
                    <a:pt x="28" y="0"/>
                    <a:pt x="35" y="4"/>
                  </a:cubicBezTo>
                  <a:cubicBezTo>
                    <a:pt x="42" y="8"/>
                    <a:pt x="30" y="12"/>
                    <a:pt x="27" y="17"/>
                  </a:cubicBezTo>
                  <a:cubicBezTo>
                    <a:pt x="24" y="22"/>
                    <a:pt x="21" y="31"/>
                    <a:pt x="14" y="27"/>
                  </a:cubicBezTo>
                  <a:cubicBezTo>
                    <a:pt x="3" y="21"/>
                    <a:pt x="0" y="11"/>
                    <a:pt x="4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4" name="Freeform 1060"/>
            <p:cNvSpPr>
              <a:spLocks/>
            </p:cNvSpPr>
            <p:nvPr/>
          </p:nvSpPr>
          <p:spPr bwMode="auto">
            <a:xfrm>
              <a:off x="4225" y="2939"/>
              <a:ext cx="23" cy="21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4" y="2"/>
                </a:cxn>
                <a:cxn ang="0">
                  <a:pos x="25" y="17"/>
                </a:cxn>
                <a:cxn ang="0">
                  <a:pos x="12" y="27"/>
                </a:cxn>
                <a:cxn ang="0">
                  <a:pos x="2" y="12"/>
                </a:cxn>
              </a:cxnLst>
              <a:rect l="0" t="0" r="r" b="b"/>
              <a:pathLst>
                <a:path w="32" h="30">
                  <a:moveTo>
                    <a:pt x="2" y="12"/>
                  </a:moveTo>
                  <a:cubicBezTo>
                    <a:pt x="4" y="6"/>
                    <a:pt x="16" y="0"/>
                    <a:pt x="24" y="2"/>
                  </a:cubicBezTo>
                  <a:cubicBezTo>
                    <a:pt x="32" y="4"/>
                    <a:pt x="26" y="11"/>
                    <a:pt x="25" y="17"/>
                  </a:cubicBezTo>
                  <a:cubicBezTo>
                    <a:pt x="23" y="22"/>
                    <a:pt x="20" y="30"/>
                    <a:pt x="12" y="27"/>
                  </a:cubicBezTo>
                  <a:cubicBezTo>
                    <a:pt x="4" y="24"/>
                    <a:pt x="0" y="19"/>
                    <a:pt x="2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5" name="Freeform 1061"/>
            <p:cNvSpPr>
              <a:spLocks/>
            </p:cNvSpPr>
            <p:nvPr/>
          </p:nvSpPr>
          <p:spPr bwMode="auto">
            <a:xfrm>
              <a:off x="4216" y="3057"/>
              <a:ext cx="9" cy="7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6" y="11"/>
                </a:cxn>
                <a:cxn ang="0">
                  <a:pos x="0" y="5"/>
                </a:cxn>
                <a:cxn ang="0">
                  <a:pos x="7" y="0"/>
                </a:cxn>
                <a:cxn ang="0">
                  <a:pos x="12" y="6"/>
                </a:cxn>
              </a:cxnLst>
              <a:rect l="0" t="0" r="r" b="b"/>
              <a:pathLst>
                <a:path w="13" h="11">
                  <a:moveTo>
                    <a:pt x="12" y="6"/>
                  </a:moveTo>
                  <a:cubicBezTo>
                    <a:pt x="12" y="9"/>
                    <a:pt x="9" y="11"/>
                    <a:pt x="6" y="11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10" y="0"/>
                    <a:pt x="13" y="3"/>
                    <a:pt x="12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6" name="Freeform 1062"/>
            <p:cNvSpPr>
              <a:spLocks/>
            </p:cNvSpPr>
            <p:nvPr/>
          </p:nvSpPr>
          <p:spPr bwMode="auto">
            <a:xfrm>
              <a:off x="4225" y="3033"/>
              <a:ext cx="12" cy="14"/>
            </a:xfrm>
            <a:custGeom>
              <a:avLst/>
              <a:gdLst/>
              <a:ahLst/>
              <a:cxnLst>
                <a:cxn ang="0">
                  <a:pos x="9" y="21"/>
                </a:cxn>
                <a:cxn ang="0">
                  <a:pos x="0" y="11"/>
                </a:cxn>
                <a:cxn ang="0">
                  <a:pos x="8" y="0"/>
                </a:cxn>
                <a:cxn ang="0">
                  <a:pos x="17" y="10"/>
                </a:cxn>
                <a:cxn ang="0">
                  <a:pos x="9" y="21"/>
                </a:cxn>
              </a:cxnLst>
              <a:rect l="0" t="0" r="r" b="b"/>
              <a:pathLst>
                <a:path w="17" h="21">
                  <a:moveTo>
                    <a:pt x="9" y="21"/>
                  </a:moveTo>
                  <a:cubicBezTo>
                    <a:pt x="4" y="21"/>
                    <a:pt x="1" y="17"/>
                    <a:pt x="0" y="11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12" y="0"/>
                    <a:pt x="16" y="4"/>
                    <a:pt x="17" y="10"/>
                  </a:cubicBezTo>
                  <a:cubicBezTo>
                    <a:pt x="17" y="16"/>
                    <a:pt x="13" y="21"/>
                    <a:pt x="9" y="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7" name="Freeform 1063"/>
            <p:cNvSpPr>
              <a:spLocks/>
            </p:cNvSpPr>
            <p:nvPr/>
          </p:nvSpPr>
          <p:spPr bwMode="auto">
            <a:xfrm>
              <a:off x="4240" y="3073"/>
              <a:ext cx="10" cy="8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6" y="11"/>
                </a:cxn>
                <a:cxn ang="0">
                  <a:pos x="1" y="5"/>
                </a:cxn>
                <a:cxn ang="0">
                  <a:pos x="7" y="1"/>
                </a:cxn>
                <a:cxn ang="0">
                  <a:pos x="13" y="7"/>
                </a:cxn>
              </a:cxnLst>
              <a:rect l="0" t="0" r="r" b="b"/>
              <a:pathLst>
                <a:path w="14" h="12">
                  <a:moveTo>
                    <a:pt x="13" y="7"/>
                  </a:moveTo>
                  <a:cubicBezTo>
                    <a:pt x="13" y="10"/>
                    <a:pt x="10" y="12"/>
                    <a:pt x="6" y="11"/>
                  </a:cubicBezTo>
                  <a:cubicBezTo>
                    <a:pt x="3" y="11"/>
                    <a:pt x="0" y="8"/>
                    <a:pt x="1" y="5"/>
                  </a:cubicBezTo>
                  <a:cubicBezTo>
                    <a:pt x="1" y="2"/>
                    <a:pt x="4" y="0"/>
                    <a:pt x="7" y="1"/>
                  </a:cubicBezTo>
                  <a:cubicBezTo>
                    <a:pt x="11" y="1"/>
                    <a:pt x="14" y="4"/>
                    <a:pt x="13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8" name="Freeform 1064"/>
            <p:cNvSpPr>
              <a:spLocks/>
            </p:cNvSpPr>
            <p:nvPr/>
          </p:nvSpPr>
          <p:spPr bwMode="auto">
            <a:xfrm>
              <a:off x="4240" y="3052"/>
              <a:ext cx="16" cy="14"/>
            </a:xfrm>
            <a:custGeom>
              <a:avLst/>
              <a:gdLst/>
              <a:ahLst/>
              <a:cxnLst>
                <a:cxn ang="0">
                  <a:pos x="15" y="17"/>
                </a:cxn>
                <a:cxn ang="0">
                  <a:pos x="2" y="14"/>
                </a:cxn>
                <a:cxn ang="0">
                  <a:pos x="8" y="2"/>
                </a:cxn>
                <a:cxn ang="0">
                  <a:pos x="21" y="5"/>
                </a:cxn>
                <a:cxn ang="0">
                  <a:pos x="15" y="17"/>
                </a:cxn>
              </a:cxnLst>
              <a:rect l="0" t="0" r="r" b="b"/>
              <a:pathLst>
                <a:path w="23" h="19">
                  <a:moveTo>
                    <a:pt x="15" y="17"/>
                  </a:moveTo>
                  <a:cubicBezTo>
                    <a:pt x="9" y="19"/>
                    <a:pt x="4" y="18"/>
                    <a:pt x="2" y="14"/>
                  </a:cubicBezTo>
                  <a:cubicBezTo>
                    <a:pt x="0" y="10"/>
                    <a:pt x="3" y="4"/>
                    <a:pt x="8" y="2"/>
                  </a:cubicBezTo>
                  <a:cubicBezTo>
                    <a:pt x="13" y="0"/>
                    <a:pt x="19" y="1"/>
                    <a:pt x="21" y="5"/>
                  </a:cubicBezTo>
                  <a:cubicBezTo>
                    <a:pt x="23" y="9"/>
                    <a:pt x="20" y="14"/>
                    <a:pt x="15" y="1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09" name="Freeform 1065"/>
            <p:cNvSpPr>
              <a:spLocks/>
            </p:cNvSpPr>
            <p:nvPr/>
          </p:nvSpPr>
          <p:spPr bwMode="auto">
            <a:xfrm>
              <a:off x="4219" y="2956"/>
              <a:ext cx="76" cy="73"/>
            </a:xfrm>
            <a:custGeom>
              <a:avLst/>
              <a:gdLst/>
              <a:ahLst/>
              <a:cxnLst>
                <a:cxn ang="0">
                  <a:pos x="49" y="88"/>
                </a:cxn>
                <a:cxn ang="0">
                  <a:pos x="20" y="87"/>
                </a:cxn>
                <a:cxn ang="0">
                  <a:pos x="0" y="104"/>
                </a:cxn>
                <a:cxn ang="0">
                  <a:pos x="5" y="52"/>
                </a:cxn>
                <a:cxn ang="0">
                  <a:pos x="37" y="9"/>
                </a:cxn>
                <a:cxn ang="0">
                  <a:pos x="51" y="2"/>
                </a:cxn>
                <a:cxn ang="0">
                  <a:pos x="108" y="7"/>
                </a:cxn>
                <a:cxn ang="0">
                  <a:pos x="101" y="18"/>
                </a:cxn>
                <a:cxn ang="0">
                  <a:pos x="49" y="88"/>
                </a:cxn>
              </a:cxnLst>
              <a:rect l="0" t="0" r="r" b="b"/>
              <a:pathLst>
                <a:path w="109" h="104">
                  <a:moveTo>
                    <a:pt x="49" y="88"/>
                  </a:moveTo>
                  <a:cubicBezTo>
                    <a:pt x="41" y="96"/>
                    <a:pt x="30" y="84"/>
                    <a:pt x="20" y="87"/>
                  </a:cubicBezTo>
                  <a:cubicBezTo>
                    <a:pt x="14" y="88"/>
                    <a:pt x="4" y="98"/>
                    <a:pt x="0" y="104"/>
                  </a:cubicBezTo>
                  <a:cubicBezTo>
                    <a:pt x="19" y="75"/>
                    <a:pt x="0" y="72"/>
                    <a:pt x="5" y="52"/>
                  </a:cubicBezTo>
                  <a:cubicBezTo>
                    <a:pt x="10" y="34"/>
                    <a:pt x="22" y="19"/>
                    <a:pt x="37" y="9"/>
                  </a:cubicBezTo>
                  <a:cubicBezTo>
                    <a:pt x="41" y="6"/>
                    <a:pt x="46" y="4"/>
                    <a:pt x="51" y="2"/>
                  </a:cubicBezTo>
                  <a:cubicBezTo>
                    <a:pt x="60" y="0"/>
                    <a:pt x="107" y="0"/>
                    <a:pt x="108" y="7"/>
                  </a:cubicBezTo>
                  <a:cubicBezTo>
                    <a:pt x="109" y="9"/>
                    <a:pt x="103" y="16"/>
                    <a:pt x="101" y="18"/>
                  </a:cubicBezTo>
                  <a:cubicBezTo>
                    <a:pt x="82" y="40"/>
                    <a:pt x="68" y="66"/>
                    <a:pt x="49" y="8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0" name="Freeform 1066"/>
            <p:cNvSpPr>
              <a:spLocks/>
            </p:cNvSpPr>
            <p:nvPr/>
          </p:nvSpPr>
          <p:spPr bwMode="auto">
            <a:xfrm>
              <a:off x="4265" y="3085"/>
              <a:ext cx="7" cy="6"/>
            </a:xfrm>
            <a:custGeom>
              <a:avLst/>
              <a:gdLst/>
              <a:ahLst/>
              <a:cxnLst>
                <a:cxn ang="0">
                  <a:pos x="4" y="8"/>
                </a:cxn>
                <a:cxn ang="0">
                  <a:pos x="0" y="4"/>
                </a:cxn>
                <a:cxn ang="0">
                  <a:pos x="5" y="1"/>
                </a:cxn>
                <a:cxn ang="0">
                  <a:pos x="9" y="5"/>
                </a:cxn>
                <a:cxn ang="0">
                  <a:pos x="4" y="8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1" y="7"/>
                    <a:pt x="0" y="6"/>
                    <a:pt x="0" y="4"/>
                  </a:cubicBezTo>
                  <a:cubicBezTo>
                    <a:pt x="0" y="2"/>
                    <a:pt x="2" y="0"/>
                    <a:pt x="5" y="1"/>
                  </a:cubicBezTo>
                  <a:cubicBezTo>
                    <a:pt x="7" y="1"/>
                    <a:pt x="9" y="3"/>
                    <a:pt x="9" y="5"/>
                  </a:cubicBezTo>
                  <a:cubicBezTo>
                    <a:pt x="8" y="7"/>
                    <a:pt x="6" y="8"/>
                    <a:pt x="4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1" name="Freeform 1067"/>
            <p:cNvSpPr>
              <a:spLocks/>
            </p:cNvSpPr>
            <p:nvPr/>
          </p:nvSpPr>
          <p:spPr bwMode="auto">
            <a:xfrm>
              <a:off x="4269" y="3073"/>
              <a:ext cx="10" cy="7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7" y="0"/>
                </a:cxn>
                <a:cxn ang="0">
                  <a:pos x="13" y="6"/>
                </a:cxn>
                <a:cxn ang="0">
                  <a:pos x="6" y="10"/>
                </a:cxn>
                <a:cxn ang="0">
                  <a:pos x="1" y="5"/>
                </a:cxn>
              </a:cxnLst>
              <a:rect l="0" t="0" r="r" b="b"/>
              <a:pathLst>
                <a:path w="13" h="10">
                  <a:moveTo>
                    <a:pt x="1" y="5"/>
                  </a:moveTo>
                  <a:cubicBezTo>
                    <a:pt x="1" y="2"/>
                    <a:pt x="4" y="0"/>
                    <a:pt x="7" y="0"/>
                  </a:cubicBezTo>
                  <a:cubicBezTo>
                    <a:pt x="11" y="1"/>
                    <a:pt x="13" y="3"/>
                    <a:pt x="13" y="6"/>
                  </a:cubicBezTo>
                  <a:cubicBezTo>
                    <a:pt x="12" y="8"/>
                    <a:pt x="9" y="10"/>
                    <a:pt x="6" y="10"/>
                  </a:cubicBezTo>
                  <a:cubicBezTo>
                    <a:pt x="3" y="10"/>
                    <a:pt x="0" y="7"/>
                    <a:pt x="1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2" name="Freeform 1068"/>
            <p:cNvSpPr>
              <a:spLocks/>
            </p:cNvSpPr>
            <p:nvPr/>
          </p:nvSpPr>
          <p:spPr bwMode="auto">
            <a:xfrm>
              <a:off x="4270" y="3117"/>
              <a:ext cx="8" cy="7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7" y="1"/>
                </a:cxn>
                <a:cxn ang="0">
                  <a:pos x="11" y="6"/>
                </a:cxn>
              </a:cxnLst>
              <a:rect l="0" t="0" r="r" b="b"/>
              <a:pathLst>
                <a:path w="11" h="10">
                  <a:moveTo>
                    <a:pt x="11" y="6"/>
                  </a:moveTo>
                  <a:cubicBezTo>
                    <a:pt x="10" y="8"/>
                    <a:pt x="7" y="10"/>
                    <a:pt x="5" y="9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1" y="1"/>
                    <a:pt x="4" y="0"/>
                    <a:pt x="7" y="1"/>
                  </a:cubicBezTo>
                  <a:cubicBezTo>
                    <a:pt x="9" y="2"/>
                    <a:pt x="11" y="4"/>
                    <a:pt x="11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3" name="Freeform 1069"/>
            <p:cNvSpPr>
              <a:spLocks/>
            </p:cNvSpPr>
            <p:nvPr/>
          </p:nvSpPr>
          <p:spPr bwMode="auto">
            <a:xfrm>
              <a:off x="4276" y="3107"/>
              <a:ext cx="15" cy="9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9" y="1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0" y="2"/>
                </a:cxn>
              </a:cxnLst>
              <a:rect l="0" t="0" r="r" b="b"/>
              <a:pathLst>
                <a:path w="21" h="12">
                  <a:moveTo>
                    <a:pt x="0" y="2"/>
                  </a:moveTo>
                  <a:cubicBezTo>
                    <a:pt x="2" y="1"/>
                    <a:pt x="6" y="0"/>
                    <a:pt x="9" y="1"/>
                  </a:cubicBezTo>
                  <a:cubicBezTo>
                    <a:pt x="16" y="2"/>
                    <a:pt x="21" y="7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9"/>
                    <a:pt x="7" y="6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4" name="Freeform 1070"/>
            <p:cNvSpPr>
              <a:spLocks/>
            </p:cNvSpPr>
            <p:nvPr/>
          </p:nvSpPr>
          <p:spPr bwMode="auto">
            <a:xfrm>
              <a:off x="4289" y="3135"/>
              <a:ext cx="7" cy="7"/>
            </a:xfrm>
            <a:custGeom>
              <a:avLst/>
              <a:gdLst/>
              <a:ahLst/>
              <a:cxnLst>
                <a:cxn ang="0">
                  <a:pos x="8" y="10"/>
                </a:cxn>
                <a:cxn ang="0">
                  <a:pos x="1" y="8"/>
                </a:cxn>
                <a:cxn ang="0">
                  <a:pos x="2" y="1"/>
                </a:cxn>
                <a:cxn ang="0">
                  <a:pos x="9" y="3"/>
                </a:cxn>
                <a:cxn ang="0">
                  <a:pos x="8" y="10"/>
                </a:cxn>
              </a:cxnLst>
              <a:rect l="0" t="0" r="r" b="b"/>
              <a:pathLst>
                <a:path w="10" h="11">
                  <a:moveTo>
                    <a:pt x="8" y="10"/>
                  </a:moveTo>
                  <a:cubicBezTo>
                    <a:pt x="6" y="11"/>
                    <a:pt x="3" y="10"/>
                    <a:pt x="1" y="8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1"/>
                    <a:pt x="9" y="3"/>
                  </a:cubicBezTo>
                  <a:cubicBezTo>
                    <a:pt x="10" y="6"/>
                    <a:pt x="10" y="9"/>
                    <a:pt x="8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5" name="Freeform 1071"/>
            <p:cNvSpPr>
              <a:spLocks/>
            </p:cNvSpPr>
            <p:nvPr/>
          </p:nvSpPr>
          <p:spPr bwMode="auto">
            <a:xfrm>
              <a:off x="4258" y="2955"/>
              <a:ext cx="87" cy="109"/>
            </a:xfrm>
            <a:custGeom>
              <a:avLst/>
              <a:gdLst/>
              <a:ahLst/>
              <a:cxnLst>
                <a:cxn ang="0">
                  <a:pos x="56" y="130"/>
                </a:cxn>
                <a:cxn ang="0">
                  <a:pos x="48" y="142"/>
                </a:cxn>
                <a:cxn ang="0">
                  <a:pos x="33" y="137"/>
                </a:cxn>
                <a:cxn ang="0">
                  <a:pos x="8" y="156"/>
                </a:cxn>
                <a:cxn ang="0">
                  <a:pos x="14" y="138"/>
                </a:cxn>
                <a:cxn ang="0">
                  <a:pos x="1" y="106"/>
                </a:cxn>
                <a:cxn ang="0">
                  <a:pos x="6" y="88"/>
                </a:cxn>
                <a:cxn ang="0">
                  <a:pos x="55" y="22"/>
                </a:cxn>
                <a:cxn ang="0">
                  <a:pos x="87" y="6"/>
                </a:cxn>
                <a:cxn ang="0">
                  <a:pos x="119" y="1"/>
                </a:cxn>
                <a:cxn ang="0">
                  <a:pos x="125" y="4"/>
                </a:cxn>
                <a:cxn ang="0">
                  <a:pos x="108" y="44"/>
                </a:cxn>
                <a:cxn ang="0">
                  <a:pos x="82" y="92"/>
                </a:cxn>
                <a:cxn ang="0">
                  <a:pos x="56" y="130"/>
                </a:cxn>
              </a:cxnLst>
              <a:rect l="0" t="0" r="r" b="b"/>
              <a:pathLst>
                <a:path w="126" h="156">
                  <a:moveTo>
                    <a:pt x="56" y="130"/>
                  </a:moveTo>
                  <a:cubicBezTo>
                    <a:pt x="54" y="134"/>
                    <a:pt x="51" y="140"/>
                    <a:pt x="48" y="142"/>
                  </a:cubicBezTo>
                  <a:cubicBezTo>
                    <a:pt x="42" y="147"/>
                    <a:pt x="38" y="141"/>
                    <a:pt x="33" y="137"/>
                  </a:cubicBezTo>
                  <a:cubicBezTo>
                    <a:pt x="23" y="130"/>
                    <a:pt x="13" y="150"/>
                    <a:pt x="8" y="156"/>
                  </a:cubicBezTo>
                  <a:cubicBezTo>
                    <a:pt x="14" y="138"/>
                    <a:pt x="14" y="138"/>
                    <a:pt x="14" y="138"/>
                  </a:cubicBezTo>
                  <a:cubicBezTo>
                    <a:pt x="20" y="121"/>
                    <a:pt x="2" y="117"/>
                    <a:pt x="1" y="106"/>
                  </a:cubicBezTo>
                  <a:cubicBezTo>
                    <a:pt x="0" y="100"/>
                    <a:pt x="3" y="93"/>
                    <a:pt x="6" y="88"/>
                  </a:cubicBezTo>
                  <a:cubicBezTo>
                    <a:pt x="23" y="67"/>
                    <a:pt x="37" y="43"/>
                    <a:pt x="55" y="22"/>
                  </a:cubicBezTo>
                  <a:cubicBezTo>
                    <a:pt x="64" y="12"/>
                    <a:pt x="73" y="7"/>
                    <a:pt x="87" y="6"/>
                  </a:cubicBezTo>
                  <a:cubicBezTo>
                    <a:pt x="98" y="5"/>
                    <a:pt x="109" y="3"/>
                    <a:pt x="119" y="1"/>
                  </a:cubicBezTo>
                  <a:cubicBezTo>
                    <a:pt x="122" y="0"/>
                    <a:pt x="125" y="0"/>
                    <a:pt x="125" y="4"/>
                  </a:cubicBezTo>
                  <a:cubicBezTo>
                    <a:pt x="126" y="8"/>
                    <a:pt x="110" y="38"/>
                    <a:pt x="108" y="44"/>
                  </a:cubicBezTo>
                  <a:cubicBezTo>
                    <a:pt x="101" y="60"/>
                    <a:pt x="94" y="80"/>
                    <a:pt x="82" y="92"/>
                  </a:cubicBezTo>
                  <a:cubicBezTo>
                    <a:pt x="71" y="103"/>
                    <a:pt x="63" y="116"/>
                    <a:pt x="56" y="13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6" name="Freeform 1072"/>
            <p:cNvSpPr>
              <a:spLocks/>
            </p:cNvSpPr>
            <p:nvPr/>
          </p:nvSpPr>
          <p:spPr bwMode="auto">
            <a:xfrm>
              <a:off x="4297" y="2919"/>
              <a:ext cx="138" cy="179"/>
            </a:xfrm>
            <a:custGeom>
              <a:avLst/>
              <a:gdLst/>
              <a:ahLst/>
              <a:cxnLst>
                <a:cxn ang="0">
                  <a:pos x="32" y="151"/>
                </a:cxn>
                <a:cxn ang="0">
                  <a:pos x="93" y="47"/>
                </a:cxn>
                <a:cxn ang="0">
                  <a:pos x="187" y="4"/>
                </a:cxn>
                <a:cxn ang="0">
                  <a:pos x="198" y="3"/>
                </a:cxn>
                <a:cxn ang="0">
                  <a:pos x="187" y="22"/>
                </a:cxn>
                <a:cxn ang="0">
                  <a:pos x="177" y="43"/>
                </a:cxn>
                <a:cxn ang="0">
                  <a:pos x="165" y="82"/>
                </a:cxn>
                <a:cxn ang="0">
                  <a:pos x="162" y="100"/>
                </a:cxn>
                <a:cxn ang="0">
                  <a:pos x="131" y="133"/>
                </a:cxn>
                <a:cxn ang="0">
                  <a:pos x="47" y="242"/>
                </a:cxn>
                <a:cxn ang="0">
                  <a:pos x="11" y="257"/>
                </a:cxn>
                <a:cxn ang="0">
                  <a:pos x="2" y="206"/>
                </a:cxn>
                <a:cxn ang="0">
                  <a:pos x="32" y="151"/>
                </a:cxn>
              </a:cxnLst>
              <a:rect l="0" t="0" r="r" b="b"/>
              <a:pathLst>
                <a:path w="198" h="257">
                  <a:moveTo>
                    <a:pt x="32" y="151"/>
                  </a:moveTo>
                  <a:cubicBezTo>
                    <a:pt x="59" y="123"/>
                    <a:pt x="64" y="70"/>
                    <a:pt x="93" y="47"/>
                  </a:cubicBezTo>
                  <a:cubicBezTo>
                    <a:pt x="104" y="38"/>
                    <a:pt x="170" y="11"/>
                    <a:pt x="187" y="4"/>
                  </a:cubicBezTo>
                  <a:cubicBezTo>
                    <a:pt x="189" y="4"/>
                    <a:pt x="197" y="0"/>
                    <a:pt x="198" y="3"/>
                  </a:cubicBezTo>
                  <a:cubicBezTo>
                    <a:pt x="198" y="6"/>
                    <a:pt x="189" y="19"/>
                    <a:pt x="187" y="22"/>
                  </a:cubicBezTo>
                  <a:cubicBezTo>
                    <a:pt x="183" y="29"/>
                    <a:pt x="179" y="36"/>
                    <a:pt x="177" y="43"/>
                  </a:cubicBezTo>
                  <a:cubicBezTo>
                    <a:pt x="172" y="56"/>
                    <a:pt x="168" y="69"/>
                    <a:pt x="165" y="82"/>
                  </a:cubicBezTo>
                  <a:cubicBezTo>
                    <a:pt x="164" y="87"/>
                    <a:pt x="164" y="95"/>
                    <a:pt x="162" y="100"/>
                  </a:cubicBezTo>
                  <a:cubicBezTo>
                    <a:pt x="157" y="110"/>
                    <a:pt x="140" y="127"/>
                    <a:pt x="131" y="133"/>
                  </a:cubicBezTo>
                  <a:cubicBezTo>
                    <a:pt x="103" y="154"/>
                    <a:pt x="68" y="237"/>
                    <a:pt x="47" y="242"/>
                  </a:cubicBezTo>
                  <a:cubicBezTo>
                    <a:pt x="23" y="248"/>
                    <a:pt x="26" y="226"/>
                    <a:pt x="11" y="257"/>
                  </a:cubicBezTo>
                  <a:cubicBezTo>
                    <a:pt x="19" y="211"/>
                    <a:pt x="4" y="227"/>
                    <a:pt x="2" y="206"/>
                  </a:cubicBezTo>
                  <a:cubicBezTo>
                    <a:pt x="0" y="192"/>
                    <a:pt x="23" y="161"/>
                    <a:pt x="32" y="15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7" name="Freeform 1073"/>
            <p:cNvSpPr>
              <a:spLocks/>
            </p:cNvSpPr>
            <p:nvPr/>
          </p:nvSpPr>
          <p:spPr bwMode="auto">
            <a:xfrm>
              <a:off x="4320" y="3129"/>
              <a:ext cx="5" cy="11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5" y="15"/>
                </a:cxn>
                <a:cxn ang="0">
                  <a:pos x="0" y="8"/>
                </a:cxn>
                <a:cxn ang="0">
                  <a:pos x="3" y="0"/>
                </a:cxn>
                <a:cxn ang="0">
                  <a:pos x="8" y="7"/>
                </a:cxn>
              </a:cxnLst>
              <a:rect l="0" t="0" r="r" b="b"/>
              <a:pathLst>
                <a:path w="8" h="15">
                  <a:moveTo>
                    <a:pt x="8" y="7"/>
                  </a:moveTo>
                  <a:cubicBezTo>
                    <a:pt x="8" y="11"/>
                    <a:pt x="7" y="14"/>
                    <a:pt x="5" y="15"/>
                  </a:cubicBezTo>
                  <a:cubicBezTo>
                    <a:pt x="3" y="15"/>
                    <a:pt x="1" y="12"/>
                    <a:pt x="0" y="8"/>
                  </a:cubicBezTo>
                  <a:cubicBezTo>
                    <a:pt x="0" y="4"/>
                    <a:pt x="1" y="1"/>
                    <a:pt x="3" y="0"/>
                  </a:cubicBezTo>
                  <a:cubicBezTo>
                    <a:pt x="5" y="0"/>
                    <a:pt x="7" y="3"/>
                    <a:pt x="8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8" name="Freeform 1074"/>
            <p:cNvSpPr>
              <a:spLocks/>
            </p:cNvSpPr>
            <p:nvPr/>
          </p:nvSpPr>
          <p:spPr bwMode="auto">
            <a:xfrm>
              <a:off x="4302" y="3119"/>
              <a:ext cx="14" cy="5"/>
            </a:xfrm>
            <a:custGeom>
              <a:avLst/>
              <a:gdLst/>
              <a:ahLst/>
              <a:cxnLst>
                <a:cxn ang="0">
                  <a:pos x="20" y="8"/>
                </a:cxn>
                <a:cxn ang="0">
                  <a:pos x="0" y="4"/>
                </a:cxn>
                <a:cxn ang="0">
                  <a:pos x="10" y="0"/>
                </a:cxn>
                <a:cxn ang="0">
                  <a:pos x="20" y="8"/>
                </a:cxn>
              </a:cxnLst>
              <a:rect l="0" t="0" r="r" b="b"/>
              <a:pathLst>
                <a:path w="20" h="8">
                  <a:moveTo>
                    <a:pt x="20" y="8"/>
                  </a:moveTo>
                  <a:cubicBezTo>
                    <a:pt x="13" y="8"/>
                    <a:pt x="7" y="6"/>
                    <a:pt x="0" y="4"/>
                  </a:cubicBezTo>
                  <a:cubicBezTo>
                    <a:pt x="2" y="1"/>
                    <a:pt x="6" y="0"/>
                    <a:pt x="10" y="0"/>
                  </a:cubicBezTo>
                  <a:cubicBezTo>
                    <a:pt x="16" y="1"/>
                    <a:pt x="20" y="4"/>
                    <a:pt x="20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9" name="Freeform 1075"/>
            <p:cNvSpPr>
              <a:spLocks/>
            </p:cNvSpPr>
            <p:nvPr/>
          </p:nvSpPr>
          <p:spPr bwMode="auto">
            <a:xfrm>
              <a:off x="4301" y="3131"/>
              <a:ext cx="12" cy="9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17" y="5"/>
                </a:cxn>
                <a:cxn ang="0">
                  <a:pos x="10" y="12"/>
                </a:cxn>
              </a:cxnLst>
              <a:rect l="0" t="0" r="r" b="b"/>
              <a:pathLst>
                <a:path w="18" h="13">
                  <a:moveTo>
                    <a:pt x="10" y="12"/>
                  </a:moveTo>
                  <a:cubicBezTo>
                    <a:pt x="5" y="13"/>
                    <a:pt x="1" y="11"/>
                    <a:pt x="1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2" y="0"/>
                    <a:pt x="17" y="2"/>
                    <a:pt x="17" y="5"/>
                  </a:cubicBezTo>
                  <a:cubicBezTo>
                    <a:pt x="18" y="8"/>
                    <a:pt x="15" y="11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0" name="Freeform 1076"/>
            <p:cNvSpPr>
              <a:spLocks/>
            </p:cNvSpPr>
            <p:nvPr/>
          </p:nvSpPr>
          <p:spPr bwMode="auto">
            <a:xfrm>
              <a:off x="4314" y="3154"/>
              <a:ext cx="7" cy="8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4" y="10"/>
                </a:cxn>
                <a:cxn ang="0">
                  <a:pos x="1" y="4"/>
                </a:cxn>
                <a:cxn ang="0">
                  <a:pos x="6" y="0"/>
                </a:cxn>
                <a:cxn ang="0">
                  <a:pos x="9" y="6"/>
                </a:cxn>
              </a:cxnLst>
              <a:rect l="0" t="0" r="r" b="b"/>
              <a:pathLst>
                <a:path w="10" h="11">
                  <a:moveTo>
                    <a:pt x="9" y="6"/>
                  </a:moveTo>
                  <a:cubicBezTo>
                    <a:pt x="8" y="9"/>
                    <a:pt x="6" y="11"/>
                    <a:pt x="4" y="10"/>
                  </a:cubicBezTo>
                  <a:cubicBezTo>
                    <a:pt x="1" y="10"/>
                    <a:pt x="0" y="7"/>
                    <a:pt x="1" y="4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8" y="1"/>
                    <a:pt x="10" y="3"/>
                    <a:pt x="9" y="6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1" name="Freeform 1077"/>
            <p:cNvSpPr>
              <a:spLocks/>
            </p:cNvSpPr>
            <p:nvPr/>
          </p:nvSpPr>
          <p:spPr bwMode="auto">
            <a:xfrm>
              <a:off x="4315" y="3143"/>
              <a:ext cx="11" cy="10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5" y="13"/>
                </a:cxn>
                <a:cxn ang="0">
                  <a:pos x="1" y="5"/>
                </a:cxn>
                <a:cxn ang="0">
                  <a:pos x="9" y="1"/>
                </a:cxn>
                <a:cxn ang="0">
                  <a:pos x="14" y="9"/>
                </a:cxn>
              </a:cxnLst>
              <a:rect l="0" t="0" r="r" b="b"/>
              <a:pathLst>
                <a:path w="15" h="14">
                  <a:moveTo>
                    <a:pt x="14" y="9"/>
                  </a:moveTo>
                  <a:cubicBezTo>
                    <a:pt x="13" y="12"/>
                    <a:pt x="9" y="14"/>
                    <a:pt x="5" y="13"/>
                  </a:cubicBezTo>
                  <a:cubicBezTo>
                    <a:pt x="2" y="12"/>
                    <a:pt x="0" y="9"/>
                    <a:pt x="1" y="5"/>
                  </a:cubicBezTo>
                  <a:cubicBezTo>
                    <a:pt x="1" y="2"/>
                    <a:pt x="5" y="0"/>
                    <a:pt x="9" y="1"/>
                  </a:cubicBezTo>
                  <a:cubicBezTo>
                    <a:pt x="12" y="2"/>
                    <a:pt x="15" y="5"/>
                    <a:pt x="14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2" name="Freeform 1078"/>
            <p:cNvSpPr>
              <a:spLocks/>
            </p:cNvSpPr>
            <p:nvPr/>
          </p:nvSpPr>
          <p:spPr bwMode="auto">
            <a:xfrm>
              <a:off x="4322" y="3115"/>
              <a:ext cx="29" cy="28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0" y="14"/>
                </a:cxn>
                <a:cxn ang="0">
                  <a:pos x="23" y="9"/>
                </a:cxn>
                <a:cxn ang="0">
                  <a:pos x="41" y="0"/>
                </a:cxn>
                <a:cxn ang="0">
                  <a:pos x="38" y="18"/>
                </a:cxn>
                <a:cxn ang="0">
                  <a:pos x="23" y="28"/>
                </a:cxn>
                <a:cxn ang="0">
                  <a:pos x="15" y="30"/>
                </a:cxn>
                <a:cxn ang="0">
                  <a:pos x="11" y="40"/>
                </a:cxn>
                <a:cxn ang="0">
                  <a:pos x="10" y="28"/>
                </a:cxn>
                <a:cxn ang="0">
                  <a:pos x="1" y="14"/>
                </a:cxn>
              </a:cxnLst>
              <a:rect l="0" t="0" r="r" b="b"/>
              <a:pathLst>
                <a:path w="41" h="40">
                  <a:moveTo>
                    <a:pt x="1" y="14"/>
                  </a:moveTo>
                  <a:cubicBezTo>
                    <a:pt x="1" y="14"/>
                    <a:pt x="0" y="14"/>
                    <a:pt x="0" y="14"/>
                  </a:cubicBezTo>
                  <a:cubicBezTo>
                    <a:pt x="7" y="13"/>
                    <a:pt x="14" y="12"/>
                    <a:pt x="23" y="9"/>
                  </a:cubicBezTo>
                  <a:cubicBezTo>
                    <a:pt x="30" y="7"/>
                    <a:pt x="35" y="4"/>
                    <a:pt x="41" y="0"/>
                  </a:cubicBezTo>
                  <a:cubicBezTo>
                    <a:pt x="40" y="6"/>
                    <a:pt x="39" y="12"/>
                    <a:pt x="38" y="18"/>
                  </a:cubicBezTo>
                  <a:cubicBezTo>
                    <a:pt x="37" y="27"/>
                    <a:pt x="31" y="32"/>
                    <a:pt x="23" y="28"/>
                  </a:cubicBezTo>
                  <a:cubicBezTo>
                    <a:pt x="20" y="26"/>
                    <a:pt x="16" y="27"/>
                    <a:pt x="15" y="30"/>
                  </a:cubicBezTo>
                  <a:cubicBezTo>
                    <a:pt x="13" y="34"/>
                    <a:pt x="11" y="40"/>
                    <a:pt x="11" y="40"/>
                  </a:cubicBezTo>
                  <a:cubicBezTo>
                    <a:pt x="11" y="40"/>
                    <a:pt x="11" y="33"/>
                    <a:pt x="10" y="28"/>
                  </a:cubicBezTo>
                  <a:cubicBezTo>
                    <a:pt x="10" y="22"/>
                    <a:pt x="5" y="17"/>
                    <a:pt x="1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3" name="Freeform 1079"/>
            <p:cNvSpPr>
              <a:spLocks/>
            </p:cNvSpPr>
            <p:nvPr/>
          </p:nvSpPr>
          <p:spPr bwMode="auto">
            <a:xfrm>
              <a:off x="4329" y="3153"/>
              <a:ext cx="7" cy="10"/>
            </a:xfrm>
            <a:custGeom>
              <a:avLst/>
              <a:gdLst/>
              <a:ahLst/>
              <a:cxnLst>
                <a:cxn ang="0">
                  <a:pos x="8" y="15"/>
                </a:cxn>
                <a:cxn ang="0">
                  <a:pos x="2" y="9"/>
                </a:cxn>
                <a:cxn ang="0">
                  <a:pos x="2" y="1"/>
                </a:cxn>
                <a:cxn ang="0">
                  <a:pos x="8" y="6"/>
                </a:cxn>
                <a:cxn ang="0">
                  <a:pos x="8" y="15"/>
                </a:cxn>
              </a:cxnLst>
              <a:rect l="0" t="0" r="r" b="b"/>
              <a:pathLst>
                <a:path w="10" h="15">
                  <a:moveTo>
                    <a:pt x="8" y="15"/>
                  </a:moveTo>
                  <a:cubicBezTo>
                    <a:pt x="6" y="15"/>
                    <a:pt x="3" y="13"/>
                    <a:pt x="2" y="9"/>
                  </a:cubicBez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3"/>
                    <a:pt x="8" y="6"/>
                  </a:cubicBezTo>
                  <a:cubicBezTo>
                    <a:pt x="10" y="10"/>
                    <a:pt x="10" y="14"/>
                    <a:pt x="8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4" name="Freeform 1080"/>
            <p:cNvSpPr>
              <a:spLocks/>
            </p:cNvSpPr>
            <p:nvPr/>
          </p:nvSpPr>
          <p:spPr bwMode="auto">
            <a:xfrm>
              <a:off x="4333" y="3136"/>
              <a:ext cx="6" cy="11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3" y="0"/>
                </a:cxn>
                <a:cxn ang="0">
                  <a:pos x="8" y="7"/>
                </a:cxn>
                <a:cxn ang="0">
                  <a:pos x="6" y="15"/>
                </a:cxn>
                <a:cxn ang="0">
                  <a:pos x="1" y="8"/>
                </a:cxn>
              </a:cxnLst>
              <a:rect l="0" t="0" r="r" b="b"/>
              <a:pathLst>
                <a:path w="9" h="15">
                  <a:moveTo>
                    <a:pt x="1" y="8"/>
                  </a:moveTo>
                  <a:cubicBezTo>
                    <a:pt x="0" y="4"/>
                    <a:pt x="1" y="1"/>
                    <a:pt x="3" y="0"/>
                  </a:cubicBezTo>
                  <a:cubicBezTo>
                    <a:pt x="5" y="0"/>
                    <a:pt x="7" y="3"/>
                    <a:pt x="8" y="7"/>
                  </a:cubicBezTo>
                  <a:cubicBezTo>
                    <a:pt x="9" y="11"/>
                    <a:pt x="8" y="14"/>
                    <a:pt x="6" y="15"/>
                  </a:cubicBezTo>
                  <a:cubicBezTo>
                    <a:pt x="4" y="15"/>
                    <a:pt x="2" y="12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5" name="Freeform 1081"/>
            <p:cNvSpPr>
              <a:spLocks/>
            </p:cNvSpPr>
            <p:nvPr/>
          </p:nvSpPr>
          <p:spPr bwMode="auto">
            <a:xfrm>
              <a:off x="4336" y="3163"/>
              <a:ext cx="9" cy="9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5" y="9"/>
                </a:cxn>
                <a:cxn ang="0">
                  <a:pos x="1" y="2"/>
                </a:cxn>
                <a:cxn ang="0">
                  <a:pos x="9" y="3"/>
                </a:cxn>
                <a:cxn ang="0">
                  <a:pos x="13" y="10"/>
                </a:cxn>
              </a:cxnLst>
              <a:rect l="0" t="0" r="r" b="b"/>
              <a:pathLst>
                <a:path w="14" h="12">
                  <a:moveTo>
                    <a:pt x="13" y="10"/>
                  </a:moveTo>
                  <a:cubicBezTo>
                    <a:pt x="11" y="12"/>
                    <a:pt x="8" y="11"/>
                    <a:pt x="5" y="9"/>
                  </a:cubicBezTo>
                  <a:cubicBezTo>
                    <a:pt x="2" y="7"/>
                    <a:pt x="0" y="4"/>
                    <a:pt x="1" y="2"/>
                  </a:cubicBezTo>
                  <a:cubicBezTo>
                    <a:pt x="3" y="0"/>
                    <a:pt x="6" y="1"/>
                    <a:pt x="9" y="3"/>
                  </a:cubicBezTo>
                  <a:cubicBezTo>
                    <a:pt x="12" y="5"/>
                    <a:pt x="14" y="8"/>
                    <a:pt x="13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6" name="Freeform 1082"/>
            <p:cNvSpPr>
              <a:spLocks/>
            </p:cNvSpPr>
            <p:nvPr/>
          </p:nvSpPr>
          <p:spPr bwMode="auto">
            <a:xfrm>
              <a:off x="4340" y="3156"/>
              <a:ext cx="13" cy="9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18" y="5"/>
                </a:cxn>
                <a:cxn ang="0">
                  <a:pos x="11" y="12"/>
                </a:cxn>
              </a:cxnLst>
              <a:rect l="0" t="0" r="r" b="b"/>
              <a:pathLst>
                <a:path w="19" h="13">
                  <a:moveTo>
                    <a:pt x="11" y="12"/>
                  </a:moveTo>
                  <a:cubicBezTo>
                    <a:pt x="6" y="13"/>
                    <a:pt x="2" y="11"/>
                    <a:pt x="1" y="8"/>
                  </a:cubicBezTo>
                  <a:cubicBezTo>
                    <a:pt x="0" y="5"/>
                    <a:pt x="4" y="2"/>
                    <a:pt x="8" y="1"/>
                  </a:cubicBezTo>
                  <a:cubicBezTo>
                    <a:pt x="13" y="0"/>
                    <a:pt x="17" y="2"/>
                    <a:pt x="18" y="5"/>
                  </a:cubicBezTo>
                  <a:cubicBezTo>
                    <a:pt x="19" y="7"/>
                    <a:pt x="15" y="11"/>
                    <a:pt x="11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7" name="Freeform 1083"/>
            <p:cNvSpPr>
              <a:spLocks/>
            </p:cNvSpPr>
            <p:nvPr/>
          </p:nvSpPr>
          <p:spPr bwMode="auto">
            <a:xfrm>
              <a:off x="4343" y="3136"/>
              <a:ext cx="13" cy="11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8" y="14"/>
                </a:cxn>
                <a:cxn ang="0">
                  <a:pos x="1" y="5"/>
                </a:cxn>
                <a:cxn ang="0">
                  <a:pos x="11" y="1"/>
                </a:cxn>
                <a:cxn ang="0">
                  <a:pos x="18" y="10"/>
                </a:cxn>
              </a:cxnLst>
              <a:rect l="0" t="0" r="r" b="b"/>
              <a:pathLst>
                <a:path w="19" h="15">
                  <a:moveTo>
                    <a:pt x="18" y="10"/>
                  </a:moveTo>
                  <a:cubicBezTo>
                    <a:pt x="17" y="13"/>
                    <a:pt x="12" y="15"/>
                    <a:pt x="8" y="14"/>
                  </a:cubicBezTo>
                  <a:cubicBezTo>
                    <a:pt x="3" y="12"/>
                    <a:pt x="0" y="9"/>
                    <a:pt x="1" y="5"/>
                  </a:cubicBezTo>
                  <a:cubicBezTo>
                    <a:pt x="2" y="2"/>
                    <a:pt x="6" y="0"/>
                    <a:pt x="11" y="1"/>
                  </a:cubicBezTo>
                  <a:cubicBezTo>
                    <a:pt x="16" y="2"/>
                    <a:pt x="19" y="6"/>
                    <a:pt x="18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8" name="Freeform 1084"/>
            <p:cNvSpPr>
              <a:spLocks/>
            </p:cNvSpPr>
            <p:nvPr/>
          </p:nvSpPr>
          <p:spPr bwMode="auto">
            <a:xfrm>
              <a:off x="4359" y="3176"/>
              <a:ext cx="10" cy="7"/>
            </a:xfrm>
            <a:custGeom>
              <a:avLst/>
              <a:gdLst/>
              <a:ahLst/>
              <a:cxnLst>
                <a:cxn ang="0">
                  <a:pos x="8" y="9"/>
                </a:cxn>
                <a:cxn ang="0">
                  <a:pos x="0" y="7"/>
                </a:cxn>
                <a:cxn ang="0">
                  <a:pos x="6" y="2"/>
                </a:cxn>
                <a:cxn ang="0">
                  <a:pos x="13" y="3"/>
                </a:cxn>
                <a:cxn ang="0">
                  <a:pos x="8" y="9"/>
                </a:cxn>
              </a:cxnLst>
              <a:rect l="0" t="0" r="r" b="b"/>
              <a:pathLst>
                <a:path w="14" h="10">
                  <a:moveTo>
                    <a:pt x="8" y="9"/>
                  </a:moveTo>
                  <a:cubicBezTo>
                    <a:pt x="4" y="10"/>
                    <a:pt x="1" y="9"/>
                    <a:pt x="0" y="7"/>
                  </a:cubicBezTo>
                  <a:cubicBezTo>
                    <a:pt x="0" y="5"/>
                    <a:pt x="2" y="3"/>
                    <a:pt x="6" y="2"/>
                  </a:cubicBezTo>
                  <a:cubicBezTo>
                    <a:pt x="9" y="0"/>
                    <a:pt x="13" y="1"/>
                    <a:pt x="13" y="3"/>
                  </a:cubicBezTo>
                  <a:cubicBezTo>
                    <a:pt x="14" y="5"/>
                    <a:pt x="12" y="8"/>
                    <a:pt x="8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9" name="Freeform 1085"/>
            <p:cNvSpPr>
              <a:spLocks/>
            </p:cNvSpPr>
            <p:nvPr/>
          </p:nvSpPr>
          <p:spPr bwMode="auto">
            <a:xfrm>
              <a:off x="4363" y="3159"/>
              <a:ext cx="10" cy="10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5" y="13"/>
                </a:cxn>
                <a:cxn ang="0">
                  <a:pos x="0" y="5"/>
                </a:cxn>
                <a:cxn ang="0">
                  <a:pos x="9" y="1"/>
                </a:cxn>
                <a:cxn ang="0">
                  <a:pos x="14" y="9"/>
                </a:cxn>
              </a:cxnLst>
              <a:rect l="0" t="0" r="r" b="b"/>
              <a:pathLst>
                <a:path w="15" h="14">
                  <a:moveTo>
                    <a:pt x="14" y="9"/>
                  </a:moveTo>
                  <a:cubicBezTo>
                    <a:pt x="13" y="12"/>
                    <a:pt x="9" y="14"/>
                    <a:pt x="5" y="13"/>
                  </a:cubicBezTo>
                  <a:cubicBezTo>
                    <a:pt x="2" y="12"/>
                    <a:pt x="0" y="9"/>
                    <a:pt x="0" y="5"/>
                  </a:cubicBezTo>
                  <a:cubicBezTo>
                    <a:pt x="1" y="2"/>
                    <a:pt x="5" y="0"/>
                    <a:pt x="9" y="1"/>
                  </a:cubicBezTo>
                  <a:cubicBezTo>
                    <a:pt x="12" y="1"/>
                    <a:pt x="15" y="5"/>
                    <a:pt x="14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0" name="Freeform 1086"/>
            <p:cNvSpPr>
              <a:spLocks/>
            </p:cNvSpPr>
            <p:nvPr/>
          </p:nvSpPr>
          <p:spPr bwMode="auto">
            <a:xfrm>
              <a:off x="4355" y="3047"/>
              <a:ext cx="46" cy="111"/>
            </a:xfrm>
            <a:custGeom>
              <a:avLst/>
              <a:gdLst/>
              <a:ahLst/>
              <a:cxnLst>
                <a:cxn ang="0">
                  <a:pos x="29" y="147"/>
                </a:cxn>
                <a:cxn ang="0">
                  <a:pos x="12" y="138"/>
                </a:cxn>
                <a:cxn ang="0">
                  <a:pos x="1" y="119"/>
                </a:cxn>
                <a:cxn ang="0">
                  <a:pos x="6" y="87"/>
                </a:cxn>
                <a:cxn ang="0">
                  <a:pos x="62" y="4"/>
                </a:cxn>
                <a:cxn ang="0">
                  <a:pos x="66" y="0"/>
                </a:cxn>
                <a:cxn ang="0">
                  <a:pos x="66" y="17"/>
                </a:cxn>
                <a:cxn ang="0">
                  <a:pos x="54" y="41"/>
                </a:cxn>
                <a:cxn ang="0">
                  <a:pos x="48" y="55"/>
                </a:cxn>
                <a:cxn ang="0">
                  <a:pos x="49" y="68"/>
                </a:cxn>
                <a:cxn ang="0">
                  <a:pos x="55" y="95"/>
                </a:cxn>
                <a:cxn ang="0">
                  <a:pos x="55" y="107"/>
                </a:cxn>
                <a:cxn ang="0">
                  <a:pos x="56" y="120"/>
                </a:cxn>
                <a:cxn ang="0">
                  <a:pos x="45" y="139"/>
                </a:cxn>
                <a:cxn ang="0">
                  <a:pos x="35" y="147"/>
                </a:cxn>
                <a:cxn ang="0">
                  <a:pos x="32" y="159"/>
                </a:cxn>
                <a:cxn ang="0">
                  <a:pos x="29" y="147"/>
                </a:cxn>
              </a:cxnLst>
              <a:rect l="0" t="0" r="r" b="b"/>
              <a:pathLst>
                <a:path w="66" h="159">
                  <a:moveTo>
                    <a:pt x="29" y="147"/>
                  </a:moveTo>
                  <a:cubicBezTo>
                    <a:pt x="28" y="142"/>
                    <a:pt x="20" y="140"/>
                    <a:pt x="12" y="138"/>
                  </a:cubicBezTo>
                  <a:cubicBezTo>
                    <a:pt x="4" y="137"/>
                    <a:pt x="0" y="131"/>
                    <a:pt x="1" y="119"/>
                  </a:cubicBezTo>
                  <a:cubicBezTo>
                    <a:pt x="2" y="109"/>
                    <a:pt x="4" y="98"/>
                    <a:pt x="6" y="87"/>
                  </a:cubicBezTo>
                  <a:cubicBezTo>
                    <a:pt x="28" y="63"/>
                    <a:pt x="44" y="25"/>
                    <a:pt x="62" y="4"/>
                  </a:cubicBezTo>
                  <a:cubicBezTo>
                    <a:pt x="64" y="3"/>
                    <a:pt x="65" y="2"/>
                    <a:pt x="66" y="0"/>
                  </a:cubicBezTo>
                  <a:cubicBezTo>
                    <a:pt x="66" y="6"/>
                    <a:pt x="66" y="12"/>
                    <a:pt x="66" y="17"/>
                  </a:cubicBezTo>
                  <a:cubicBezTo>
                    <a:pt x="65" y="25"/>
                    <a:pt x="56" y="37"/>
                    <a:pt x="54" y="41"/>
                  </a:cubicBezTo>
                  <a:cubicBezTo>
                    <a:pt x="51" y="45"/>
                    <a:pt x="49" y="50"/>
                    <a:pt x="48" y="55"/>
                  </a:cubicBezTo>
                  <a:cubicBezTo>
                    <a:pt x="48" y="60"/>
                    <a:pt x="48" y="64"/>
                    <a:pt x="49" y="68"/>
                  </a:cubicBezTo>
                  <a:cubicBezTo>
                    <a:pt x="50" y="71"/>
                    <a:pt x="55" y="87"/>
                    <a:pt x="55" y="95"/>
                  </a:cubicBezTo>
                  <a:cubicBezTo>
                    <a:pt x="55" y="99"/>
                    <a:pt x="55" y="103"/>
                    <a:pt x="55" y="107"/>
                  </a:cubicBezTo>
                  <a:cubicBezTo>
                    <a:pt x="55" y="112"/>
                    <a:pt x="55" y="116"/>
                    <a:pt x="56" y="120"/>
                  </a:cubicBezTo>
                  <a:cubicBezTo>
                    <a:pt x="56" y="131"/>
                    <a:pt x="52" y="137"/>
                    <a:pt x="45" y="139"/>
                  </a:cubicBezTo>
                  <a:cubicBezTo>
                    <a:pt x="42" y="139"/>
                    <a:pt x="36" y="141"/>
                    <a:pt x="35" y="147"/>
                  </a:cubicBezTo>
                  <a:cubicBezTo>
                    <a:pt x="34" y="151"/>
                    <a:pt x="32" y="159"/>
                    <a:pt x="32" y="159"/>
                  </a:cubicBezTo>
                  <a:cubicBezTo>
                    <a:pt x="32" y="159"/>
                    <a:pt x="30" y="152"/>
                    <a:pt x="29" y="14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1" name="Freeform 1087"/>
            <p:cNvSpPr>
              <a:spLocks/>
            </p:cNvSpPr>
            <p:nvPr/>
          </p:nvSpPr>
          <p:spPr bwMode="auto">
            <a:xfrm>
              <a:off x="4391" y="3150"/>
              <a:ext cx="13" cy="11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18" y="10"/>
                </a:cxn>
                <a:cxn ang="0">
                  <a:pos x="8" y="14"/>
                </a:cxn>
                <a:cxn ang="0">
                  <a:pos x="1" y="5"/>
                </a:cxn>
                <a:cxn ang="0">
                  <a:pos x="11" y="1"/>
                </a:cxn>
              </a:cxnLst>
              <a:rect l="0" t="0" r="r" b="b"/>
              <a:pathLst>
                <a:path w="19" h="15">
                  <a:moveTo>
                    <a:pt x="11" y="1"/>
                  </a:moveTo>
                  <a:cubicBezTo>
                    <a:pt x="16" y="2"/>
                    <a:pt x="19" y="6"/>
                    <a:pt x="18" y="10"/>
                  </a:cubicBezTo>
                  <a:cubicBezTo>
                    <a:pt x="17" y="13"/>
                    <a:pt x="12" y="15"/>
                    <a:pt x="8" y="14"/>
                  </a:cubicBezTo>
                  <a:cubicBezTo>
                    <a:pt x="3" y="12"/>
                    <a:pt x="0" y="9"/>
                    <a:pt x="1" y="5"/>
                  </a:cubicBezTo>
                  <a:cubicBezTo>
                    <a:pt x="2" y="2"/>
                    <a:pt x="6" y="0"/>
                    <a:pt x="1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2" name="Freeform 1088"/>
            <p:cNvSpPr>
              <a:spLocks/>
            </p:cNvSpPr>
            <p:nvPr/>
          </p:nvSpPr>
          <p:spPr bwMode="auto">
            <a:xfrm>
              <a:off x="4381" y="3150"/>
              <a:ext cx="6" cy="11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1" y="8"/>
                </a:cxn>
                <a:cxn ang="0">
                  <a:pos x="3" y="0"/>
                </a:cxn>
                <a:cxn ang="0">
                  <a:pos x="8" y="7"/>
                </a:cxn>
                <a:cxn ang="0">
                  <a:pos x="6" y="15"/>
                </a:cxn>
              </a:cxnLst>
              <a:rect l="0" t="0" r="r" b="b"/>
              <a:pathLst>
                <a:path w="9" h="15">
                  <a:moveTo>
                    <a:pt x="6" y="15"/>
                  </a:moveTo>
                  <a:cubicBezTo>
                    <a:pt x="4" y="15"/>
                    <a:pt x="2" y="12"/>
                    <a:pt x="1" y="8"/>
                  </a:cubicBezTo>
                  <a:cubicBezTo>
                    <a:pt x="0" y="4"/>
                    <a:pt x="1" y="0"/>
                    <a:pt x="3" y="0"/>
                  </a:cubicBezTo>
                  <a:cubicBezTo>
                    <a:pt x="5" y="0"/>
                    <a:pt x="7" y="3"/>
                    <a:pt x="8" y="7"/>
                  </a:cubicBezTo>
                  <a:cubicBezTo>
                    <a:pt x="9" y="11"/>
                    <a:pt x="8" y="14"/>
                    <a:pt x="6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3" name="Freeform 1089"/>
            <p:cNvSpPr>
              <a:spLocks/>
            </p:cNvSpPr>
            <p:nvPr/>
          </p:nvSpPr>
          <p:spPr bwMode="auto">
            <a:xfrm>
              <a:off x="4377" y="3167"/>
              <a:ext cx="7" cy="10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2" y="1"/>
                </a:cxn>
                <a:cxn ang="0">
                  <a:pos x="8" y="6"/>
                </a:cxn>
                <a:cxn ang="0">
                  <a:pos x="8" y="15"/>
                </a:cxn>
                <a:cxn ang="0">
                  <a:pos x="2" y="9"/>
                </a:cxn>
              </a:cxnLst>
              <a:rect l="0" t="0" r="r" b="b"/>
              <a:pathLst>
                <a:path w="10" h="15">
                  <a:moveTo>
                    <a:pt x="2" y="9"/>
                  </a:moveTo>
                  <a:cubicBezTo>
                    <a:pt x="0" y="5"/>
                    <a:pt x="0" y="2"/>
                    <a:pt x="2" y="1"/>
                  </a:cubicBezTo>
                  <a:cubicBezTo>
                    <a:pt x="4" y="0"/>
                    <a:pt x="7" y="3"/>
                    <a:pt x="8" y="6"/>
                  </a:cubicBezTo>
                  <a:cubicBezTo>
                    <a:pt x="10" y="10"/>
                    <a:pt x="10" y="14"/>
                    <a:pt x="8" y="15"/>
                  </a:cubicBezTo>
                  <a:cubicBezTo>
                    <a:pt x="6" y="15"/>
                    <a:pt x="3" y="13"/>
                    <a:pt x="2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4" name="Freeform 1090"/>
            <p:cNvSpPr>
              <a:spLocks/>
            </p:cNvSpPr>
            <p:nvPr/>
          </p:nvSpPr>
          <p:spPr bwMode="auto">
            <a:xfrm>
              <a:off x="4380" y="3179"/>
              <a:ext cx="10" cy="8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5" y="9"/>
                </a:cxn>
                <a:cxn ang="0">
                  <a:pos x="2" y="2"/>
                </a:cxn>
                <a:cxn ang="0">
                  <a:pos x="10" y="3"/>
                </a:cxn>
                <a:cxn ang="0">
                  <a:pos x="12" y="10"/>
                </a:cxn>
              </a:cxnLst>
              <a:rect l="0" t="0" r="r" b="b"/>
              <a:pathLst>
                <a:path w="14" h="12">
                  <a:moveTo>
                    <a:pt x="12" y="10"/>
                  </a:moveTo>
                  <a:cubicBezTo>
                    <a:pt x="11" y="12"/>
                    <a:pt x="8" y="11"/>
                    <a:pt x="5" y="9"/>
                  </a:cubicBezTo>
                  <a:cubicBezTo>
                    <a:pt x="2" y="7"/>
                    <a:pt x="0" y="3"/>
                    <a:pt x="2" y="2"/>
                  </a:cubicBezTo>
                  <a:cubicBezTo>
                    <a:pt x="3" y="0"/>
                    <a:pt x="7" y="0"/>
                    <a:pt x="10" y="3"/>
                  </a:cubicBezTo>
                  <a:cubicBezTo>
                    <a:pt x="13" y="5"/>
                    <a:pt x="14" y="8"/>
                    <a:pt x="12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5" name="Freeform 1091"/>
            <p:cNvSpPr>
              <a:spLocks/>
            </p:cNvSpPr>
            <p:nvPr/>
          </p:nvSpPr>
          <p:spPr bwMode="auto">
            <a:xfrm>
              <a:off x="4389" y="3170"/>
              <a:ext cx="12" cy="9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0" y="8"/>
                </a:cxn>
                <a:cxn ang="0">
                  <a:pos x="7" y="1"/>
                </a:cxn>
                <a:cxn ang="0">
                  <a:pos x="17" y="5"/>
                </a:cxn>
                <a:cxn ang="0">
                  <a:pos x="10" y="12"/>
                </a:cxn>
              </a:cxnLst>
              <a:rect l="0" t="0" r="r" b="b"/>
              <a:pathLst>
                <a:path w="18" h="13">
                  <a:moveTo>
                    <a:pt x="10" y="12"/>
                  </a:moveTo>
                  <a:cubicBezTo>
                    <a:pt x="5" y="13"/>
                    <a:pt x="1" y="11"/>
                    <a:pt x="0" y="8"/>
                  </a:cubicBezTo>
                  <a:cubicBezTo>
                    <a:pt x="0" y="5"/>
                    <a:pt x="3" y="2"/>
                    <a:pt x="7" y="1"/>
                  </a:cubicBezTo>
                  <a:cubicBezTo>
                    <a:pt x="12" y="0"/>
                    <a:pt x="16" y="2"/>
                    <a:pt x="17" y="5"/>
                  </a:cubicBezTo>
                  <a:cubicBezTo>
                    <a:pt x="18" y="7"/>
                    <a:pt x="14" y="11"/>
                    <a:pt x="1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6" name="Freeform 1092"/>
            <p:cNvSpPr>
              <a:spLocks/>
            </p:cNvSpPr>
            <p:nvPr/>
          </p:nvSpPr>
          <p:spPr bwMode="auto">
            <a:xfrm>
              <a:off x="4399" y="3179"/>
              <a:ext cx="11" cy="11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6" y="14"/>
                </a:cxn>
                <a:cxn ang="0">
                  <a:pos x="1" y="6"/>
                </a:cxn>
                <a:cxn ang="0">
                  <a:pos x="9" y="1"/>
                </a:cxn>
                <a:cxn ang="0">
                  <a:pos x="14" y="9"/>
                </a:cxn>
              </a:cxnLst>
              <a:rect l="0" t="0" r="r" b="b"/>
              <a:pathLst>
                <a:path w="15" h="15">
                  <a:moveTo>
                    <a:pt x="14" y="9"/>
                  </a:moveTo>
                  <a:cubicBezTo>
                    <a:pt x="13" y="12"/>
                    <a:pt x="9" y="15"/>
                    <a:pt x="6" y="14"/>
                  </a:cubicBezTo>
                  <a:cubicBezTo>
                    <a:pt x="2" y="13"/>
                    <a:pt x="0" y="9"/>
                    <a:pt x="1" y="6"/>
                  </a:cubicBezTo>
                  <a:cubicBezTo>
                    <a:pt x="2" y="2"/>
                    <a:pt x="5" y="0"/>
                    <a:pt x="9" y="1"/>
                  </a:cubicBezTo>
                  <a:cubicBezTo>
                    <a:pt x="13" y="2"/>
                    <a:pt x="15" y="5"/>
                    <a:pt x="14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7" name="Freeform 1093"/>
            <p:cNvSpPr>
              <a:spLocks/>
            </p:cNvSpPr>
            <p:nvPr/>
          </p:nvSpPr>
          <p:spPr bwMode="auto">
            <a:xfrm>
              <a:off x="4414" y="3188"/>
              <a:ext cx="6" cy="10"/>
            </a:xfrm>
            <a:custGeom>
              <a:avLst/>
              <a:gdLst/>
              <a:ahLst/>
              <a:cxnLst>
                <a:cxn ang="0">
                  <a:pos x="7" y="14"/>
                </a:cxn>
                <a:cxn ang="0">
                  <a:pos x="1" y="8"/>
                </a:cxn>
                <a:cxn ang="0">
                  <a:pos x="2" y="0"/>
                </a:cxn>
                <a:cxn ang="0">
                  <a:pos x="8" y="6"/>
                </a:cxn>
                <a:cxn ang="0">
                  <a:pos x="7" y="14"/>
                </a:cxn>
              </a:cxnLst>
              <a:rect l="0" t="0" r="r" b="b"/>
              <a:pathLst>
                <a:path w="9" h="15">
                  <a:moveTo>
                    <a:pt x="7" y="14"/>
                  </a:moveTo>
                  <a:cubicBezTo>
                    <a:pt x="5" y="15"/>
                    <a:pt x="3" y="12"/>
                    <a:pt x="1" y="8"/>
                  </a:cubicBezTo>
                  <a:cubicBezTo>
                    <a:pt x="0" y="5"/>
                    <a:pt x="0" y="1"/>
                    <a:pt x="2" y="0"/>
                  </a:cubicBezTo>
                  <a:cubicBezTo>
                    <a:pt x="3" y="0"/>
                    <a:pt x="6" y="2"/>
                    <a:pt x="8" y="6"/>
                  </a:cubicBezTo>
                  <a:cubicBezTo>
                    <a:pt x="9" y="10"/>
                    <a:pt x="9" y="13"/>
                    <a:pt x="7" y="1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8" name="Freeform 1094"/>
            <p:cNvSpPr>
              <a:spLocks/>
            </p:cNvSpPr>
            <p:nvPr/>
          </p:nvSpPr>
          <p:spPr bwMode="auto">
            <a:xfrm>
              <a:off x="4417" y="3170"/>
              <a:ext cx="7" cy="11"/>
            </a:xfrm>
            <a:custGeom>
              <a:avLst/>
              <a:gdLst/>
              <a:ahLst/>
              <a:cxnLst>
                <a:cxn ang="0">
                  <a:pos x="6" y="15"/>
                </a:cxn>
                <a:cxn ang="0">
                  <a:pos x="1" y="8"/>
                </a:cxn>
                <a:cxn ang="0">
                  <a:pos x="3" y="1"/>
                </a:cxn>
                <a:cxn ang="0">
                  <a:pos x="8" y="7"/>
                </a:cxn>
                <a:cxn ang="0">
                  <a:pos x="6" y="15"/>
                </a:cxn>
              </a:cxnLst>
              <a:rect l="0" t="0" r="r" b="b"/>
              <a:pathLst>
                <a:path w="9" h="16">
                  <a:moveTo>
                    <a:pt x="6" y="15"/>
                  </a:moveTo>
                  <a:cubicBezTo>
                    <a:pt x="4" y="16"/>
                    <a:pt x="2" y="13"/>
                    <a:pt x="1" y="8"/>
                  </a:cubicBezTo>
                  <a:cubicBezTo>
                    <a:pt x="0" y="4"/>
                    <a:pt x="1" y="1"/>
                    <a:pt x="3" y="1"/>
                  </a:cubicBezTo>
                  <a:cubicBezTo>
                    <a:pt x="5" y="0"/>
                    <a:pt x="7" y="3"/>
                    <a:pt x="8" y="7"/>
                  </a:cubicBezTo>
                  <a:cubicBezTo>
                    <a:pt x="9" y="11"/>
                    <a:pt x="8" y="15"/>
                    <a:pt x="6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9" name="Freeform 1095"/>
            <p:cNvSpPr>
              <a:spLocks/>
            </p:cNvSpPr>
            <p:nvPr/>
          </p:nvSpPr>
          <p:spPr bwMode="auto">
            <a:xfrm>
              <a:off x="4398" y="2981"/>
              <a:ext cx="47" cy="186"/>
            </a:xfrm>
            <a:custGeom>
              <a:avLst/>
              <a:gdLst/>
              <a:ahLst/>
              <a:cxnLst>
                <a:cxn ang="0">
                  <a:pos x="33" y="254"/>
                </a:cxn>
                <a:cxn ang="0">
                  <a:pos x="25" y="256"/>
                </a:cxn>
                <a:cxn ang="0">
                  <a:pos x="25" y="267"/>
                </a:cxn>
                <a:cxn ang="0">
                  <a:pos x="20" y="251"/>
                </a:cxn>
                <a:cxn ang="0">
                  <a:pos x="8" y="236"/>
                </a:cxn>
                <a:cxn ang="0">
                  <a:pos x="1" y="218"/>
                </a:cxn>
                <a:cxn ang="0">
                  <a:pos x="0" y="191"/>
                </a:cxn>
                <a:cxn ang="0">
                  <a:pos x="14" y="168"/>
                </a:cxn>
                <a:cxn ang="0">
                  <a:pos x="19" y="141"/>
                </a:cxn>
                <a:cxn ang="0">
                  <a:pos x="11" y="119"/>
                </a:cxn>
                <a:cxn ang="0">
                  <a:pos x="13" y="85"/>
                </a:cxn>
                <a:cxn ang="0">
                  <a:pos x="68" y="0"/>
                </a:cxn>
                <a:cxn ang="0">
                  <a:pos x="68" y="0"/>
                </a:cxn>
                <a:cxn ang="0">
                  <a:pos x="59" y="69"/>
                </a:cxn>
                <a:cxn ang="0">
                  <a:pos x="41" y="241"/>
                </a:cxn>
                <a:cxn ang="0">
                  <a:pos x="33" y="254"/>
                </a:cxn>
              </a:cxnLst>
              <a:rect l="0" t="0" r="r" b="b"/>
              <a:pathLst>
                <a:path w="68" h="267">
                  <a:moveTo>
                    <a:pt x="33" y="254"/>
                  </a:moveTo>
                  <a:cubicBezTo>
                    <a:pt x="28" y="251"/>
                    <a:pt x="25" y="252"/>
                    <a:pt x="25" y="256"/>
                  </a:cubicBezTo>
                  <a:cubicBezTo>
                    <a:pt x="25" y="260"/>
                    <a:pt x="25" y="267"/>
                    <a:pt x="25" y="267"/>
                  </a:cubicBezTo>
                  <a:cubicBezTo>
                    <a:pt x="25" y="267"/>
                    <a:pt x="22" y="257"/>
                    <a:pt x="20" y="251"/>
                  </a:cubicBezTo>
                  <a:cubicBezTo>
                    <a:pt x="16" y="242"/>
                    <a:pt x="14" y="239"/>
                    <a:pt x="8" y="236"/>
                  </a:cubicBezTo>
                  <a:cubicBezTo>
                    <a:pt x="4" y="233"/>
                    <a:pt x="2" y="227"/>
                    <a:pt x="1" y="218"/>
                  </a:cubicBezTo>
                  <a:cubicBezTo>
                    <a:pt x="0" y="211"/>
                    <a:pt x="0" y="199"/>
                    <a:pt x="0" y="191"/>
                  </a:cubicBezTo>
                  <a:cubicBezTo>
                    <a:pt x="1" y="176"/>
                    <a:pt x="7" y="176"/>
                    <a:pt x="14" y="168"/>
                  </a:cubicBezTo>
                  <a:cubicBezTo>
                    <a:pt x="20" y="162"/>
                    <a:pt x="22" y="147"/>
                    <a:pt x="19" y="141"/>
                  </a:cubicBezTo>
                  <a:cubicBezTo>
                    <a:pt x="16" y="133"/>
                    <a:pt x="10" y="130"/>
                    <a:pt x="11" y="119"/>
                  </a:cubicBezTo>
                  <a:cubicBezTo>
                    <a:pt x="11" y="109"/>
                    <a:pt x="13" y="96"/>
                    <a:pt x="13" y="85"/>
                  </a:cubicBezTo>
                  <a:cubicBezTo>
                    <a:pt x="36" y="57"/>
                    <a:pt x="63" y="18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7" y="24"/>
                    <a:pt x="65" y="48"/>
                    <a:pt x="59" y="69"/>
                  </a:cubicBezTo>
                  <a:cubicBezTo>
                    <a:pt x="50" y="106"/>
                    <a:pt x="42" y="193"/>
                    <a:pt x="41" y="241"/>
                  </a:cubicBezTo>
                  <a:cubicBezTo>
                    <a:pt x="40" y="251"/>
                    <a:pt x="37" y="256"/>
                    <a:pt x="33" y="25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0" name="Freeform 1096"/>
            <p:cNvSpPr>
              <a:spLocks/>
            </p:cNvSpPr>
            <p:nvPr/>
          </p:nvSpPr>
          <p:spPr bwMode="auto">
            <a:xfrm>
              <a:off x="4425" y="3191"/>
              <a:ext cx="13" cy="8"/>
            </a:xfrm>
            <a:custGeom>
              <a:avLst/>
              <a:gdLst/>
              <a:ahLst/>
              <a:cxnLst>
                <a:cxn ang="0">
                  <a:pos x="10" y="11"/>
                </a:cxn>
                <a:cxn ang="0">
                  <a:pos x="1" y="8"/>
                </a:cxn>
                <a:cxn ang="0">
                  <a:pos x="8" y="1"/>
                </a:cxn>
                <a:cxn ang="0">
                  <a:pos x="17" y="4"/>
                </a:cxn>
                <a:cxn ang="0">
                  <a:pos x="10" y="11"/>
                </a:cxn>
              </a:cxnLst>
              <a:rect l="0" t="0" r="r" b="b"/>
              <a:pathLst>
                <a:path w="18" h="12">
                  <a:moveTo>
                    <a:pt x="10" y="11"/>
                  </a:moveTo>
                  <a:cubicBezTo>
                    <a:pt x="5" y="12"/>
                    <a:pt x="1" y="11"/>
                    <a:pt x="1" y="8"/>
                  </a:cubicBezTo>
                  <a:cubicBezTo>
                    <a:pt x="0" y="5"/>
                    <a:pt x="3" y="2"/>
                    <a:pt x="8" y="1"/>
                  </a:cubicBezTo>
                  <a:cubicBezTo>
                    <a:pt x="12" y="0"/>
                    <a:pt x="17" y="1"/>
                    <a:pt x="17" y="4"/>
                  </a:cubicBezTo>
                  <a:cubicBezTo>
                    <a:pt x="18" y="7"/>
                    <a:pt x="15" y="10"/>
                    <a:pt x="10" y="1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1" name="Freeform 1097"/>
            <p:cNvSpPr>
              <a:spLocks/>
            </p:cNvSpPr>
            <p:nvPr/>
          </p:nvSpPr>
          <p:spPr bwMode="auto">
            <a:xfrm>
              <a:off x="4427" y="3170"/>
              <a:ext cx="13" cy="11"/>
            </a:xfrm>
            <a:custGeom>
              <a:avLst/>
              <a:gdLst/>
              <a:ahLst/>
              <a:cxnLst>
                <a:cxn ang="0">
                  <a:pos x="18" y="10"/>
                </a:cxn>
                <a:cxn ang="0">
                  <a:pos x="8" y="14"/>
                </a:cxn>
                <a:cxn ang="0">
                  <a:pos x="1" y="6"/>
                </a:cxn>
                <a:cxn ang="0">
                  <a:pos x="11" y="2"/>
                </a:cxn>
                <a:cxn ang="0">
                  <a:pos x="18" y="10"/>
                </a:cxn>
              </a:cxnLst>
              <a:rect l="0" t="0" r="r" b="b"/>
              <a:pathLst>
                <a:path w="19" h="15">
                  <a:moveTo>
                    <a:pt x="18" y="10"/>
                  </a:moveTo>
                  <a:cubicBezTo>
                    <a:pt x="17" y="13"/>
                    <a:pt x="13" y="15"/>
                    <a:pt x="8" y="14"/>
                  </a:cubicBezTo>
                  <a:cubicBezTo>
                    <a:pt x="3" y="13"/>
                    <a:pt x="0" y="9"/>
                    <a:pt x="1" y="6"/>
                  </a:cubicBezTo>
                  <a:cubicBezTo>
                    <a:pt x="2" y="2"/>
                    <a:pt x="7" y="0"/>
                    <a:pt x="11" y="2"/>
                  </a:cubicBezTo>
                  <a:cubicBezTo>
                    <a:pt x="16" y="3"/>
                    <a:pt x="19" y="7"/>
                    <a:pt x="18" y="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2" name="Freeform 1098"/>
            <p:cNvSpPr>
              <a:spLocks/>
            </p:cNvSpPr>
            <p:nvPr/>
          </p:nvSpPr>
          <p:spPr bwMode="auto">
            <a:xfrm>
              <a:off x="4442" y="3171"/>
              <a:ext cx="7" cy="10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2" y="14"/>
                </a:cxn>
                <a:cxn ang="0">
                  <a:pos x="1" y="6"/>
                </a:cxn>
                <a:cxn ang="0">
                  <a:pos x="7" y="0"/>
                </a:cxn>
                <a:cxn ang="0">
                  <a:pos x="8" y="8"/>
                </a:cxn>
              </a:cxnLst>
              <a:rect l="0" t="0" r="r" b="b"/>
              <a:pathLst>
                <a:path w="9" h="15">
                  <a:moveTo>
                    <a:pt x="8" y="8"/>
                  </a:moveTo>
                  <a:cubicBezTo>
                    <a:pt x="7" y="12"/>
                    <a:pt x="4" y="15"/>
                    <a:pt x="2" y="14"/>
                  </a:cubicBezTo>
                  <a:cubicBezTo>
                    <a:pt x="0" y="14"/>
                    <a:pt x="0" y="10"/>
                    <a:pt x="1" y="6"/>
                  </a:cubicBezTo>
                  <a:cubicBezTo>
                    <a:pt x="2" y="2"/>
                    <a:pt x="5" y="0"/>
                    <a:pt x="7" y="0"/>
                  </a:cubicBezTo>
                  <a:cubicBezTo>
                    <a:pt x="8" y="1"/>
                    <a:pt x="9" y="4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3" name="Freeform 1099"/>
            <p:cNvSpPr>
              <a:spLocks/>
            </p:cNvSpPr>
            <p:nvPr/>
          </p:nvSpPr>
          <p:spPr bwMode="auto">
            <a:xfrm>
              <a:off x="4433" y="2960"/>
              <a:ext cx="23" cy="208"/>
            </a:xfrm>
            <a:custGeom>
              <a:avLst/>
              <a:gdLst/>
              <a:ahLst/>
              <a:cxnLst>
                <a:cxn ang="0">
                  <a:pos x="20" y="180"/>
                </a:cxn>
                <a:cxn ang="0">
                  <a:pos x="17" y="294"/>
                </a:cxn>
                <a:cxn ang="0">
                  <a:pos x="0" y="278"/>
                </a:cxn>
                <a:cxn ang="0">
                  <a:pos x="18" y="100"/>
                </a:cxn>
                <a:cxn ang="0">
                  <a:pos x="27" y="23"/>
                </a:cxn>
                <a:cxn ang="0">
                  <a:pos x="28" y="3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34" y="40"/>
                </a:cxn>
                <a:cxn ang="0">
                  <a:pos x="20" y="180"/>
                </a:cxn>
              </a:cxnLst>
              <a:rect l="0" t="0" r="r" b="b"/>
              <a:pathLst>
                <a:path w="34" h="298">
                  <a:moveTo>
                    <a:pt x="20" y="180"/>
                  </a:moveTo>
                  <a:cubicBezTo>
                    <a:pt x="8" y="225"/>
                    <a:pt x="28" y="289"/>
                    <a:pt x="17" y="294"/>
                  </a:cubicBezTo>
                  <a:cubicBezTo>
                    <a:pt x="6" y="298"/>
                    <a:pt x="0" y="284"/>
                    <a:pt x="0" y="278"/>
                  </a:cubicBezTo>
                  <a:cubicBezTo>
                    <a:pt x="0" y="233"/>
                    <a:pt x="8" y="139"/>
                    <a:pt x="18" y="100"/>
                  </a:cubicBezTo>
                  <a:cubicBezTo>
                    <a:pt x="24" y="77"/>
                    <a:pt x="26" y="47"/>
                    <a:pt x="27" y="23"/>
                  </a:cubicBezTo>
                  <a:cubicBezTo>
                    <a:pt x="28" y="16"/>
                    <a:pt x="28" y="9"/>
                    <a:pt x="28" y="3"/>
                  </a:cubicBezTo>
                  <a:cubicBezTo>
                    <a:pt x="28" y="2"/>
                    <a:pt x="28" y="1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2"/>
                    <a:pt x="31" y="25"/>
                    <a:pt x="34" y="40"/>
                  </a:cubicBezTo>
                  <a:cubicBezTo>
                    <a:pt x="34" y="89"/>
                    <a:pt x="28" y="149"/>
                    <a:pt x="20" y="18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4" name="Freeform 1100"/>
            <p:cNvSpPr>
              <a:spLocks/>
            </p:cNvSpPr>
            <p:nvPr/>
          </p:nvSpPr>
          <p:spPr bwMode="auto">
            <a:xfrm>
              <a:off x="4246" y="309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5" name="Freeform 1101"/>
            <p:cNvSpPr>
              <a:spLocks/>
            </p:cNvSpPr>
            <p:nvPr/>
          </p:nvSpPr>
          <p:spPr bwMode="auto">
            <a:xfrm>
              <a:off x="4274" y="3135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6" name="Freeform 1102"/>
            <p:cNvSpPr>
              <a:spLocks/>
            </p:cNvSpPr>
            <p:nvPr/>
          </p:nvSpPr>
          <p:spPr bwMode="auto">
            <a:xfrm>
              <a:off x="4244" y="309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7" name="Freeform 1103"/>
            <p:cNvSpPr>
              <a:spLocks/>
            </p:cNvSpPr>
            <p:nvPr/>
          </p:nvSpPr>
          <p:spPr bwMode="auto">
            <a:xfrm>
              <a:off x="4246" y="309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8" name="Freeform 1104"/>
            <p:cNvSpPr>
              <a:spLocks/>
            </p:cNvSpPr>
            <p:nvPr/>
          </p:nvSpPr>
          <p:spPr bwMode="auto">
            <a:xfrm>
              <a:off x="4248" y="309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49" name="Freeform 1105"/>
            <p:cNvSpPr>
              <a:spLocks/>
            </p:cNvSpPr>
            <p:nvPr/>
          </p:nvSpPr>
          <p:spPr bwMode="auto">
            <a:xfrm>
              <a:off x="4253" y="309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0" name="Freeform 1106"/>
            <p:cNvSpPr>
              <a:spLocks/>
            </p:cNvSpPr>
            <p:nvPr/>
          </p:nvSpPr>
          <p:spPr bwMode="auto">
            <a:xfrm>
              <a:off x="4253" y="3095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1" name="Freeform 1107"/>
            <p:cNvSpPr>
              <a:spLocks/>
            </p:cNvSpPr>
            <p:nvPr/>
          </p:nvSpPr>
          <p:spPr bwMode="auto">
            <a:xfrm>
              <a:off x="4238" y="308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2" name="Freeform 1108"/>
            <p:cNvSpPr>
              <a:spLocks/>
            </p:cNvSpPr>
            <p:nvPr/>
          </p:nvSpPr>
          <p:spPr bwMode="auto">
            <a:xfrm>
              <a:off x="4237" y="308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3" name="Freeform 1109"/>
            <p:cNvSpPr>
              <a:spLocks/>
            </p:cNvSpPr>
            <p:nvPr/>
          </p:nvSpPr>
          <p:spPr bwMode="auto">
            <a:xfrm>
              <a:off x="4236" y="308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4" name="Freeform 1110"/>
            <p:cNvSpPr>
              <a:spLocks/>
            </p:cNvSpPr>
            <p:nvPr/>
          </p:nvSpPr>
          <p:spPr bwMode="auto">
            <a:xfrm>
              <a:off x="4235" y="3088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5" name="Freeform 1111"/>
            <p:cNvSpPr>
              <a:spLocks/>
            </p:cNvSpPr>
            <p:nvPr/>
          </p:nvSpPr>
          <p:spPr bwMode="auto">
            <a:xfrm>
              <a:off x="4253" y="309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6" name="Freeform 1112"/>
            <p:cNvSpPr>
              <a:spLocks/>
            </p:cNvSpPr>
            <p:nvPr/>
          </p:nvSpPr>
          <p:spPr bwMode="auto">
            <a:xfrm>
              <a:off x="4237" y="308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7" name="Freeform 1113"/>
            <p:cNvSpPr>
              <a:spLocks/>
            </p:cNvSpPr>
            <p:nvPr/>
          </p:nvSpPr>
          <p:spPr bwMode="auto">
            <a:xfrm>
              <a:off x="4239" y="308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8" name="Freeform 1114"/>
            <p:cNvSpPr>
              <a:spLocks/>
            </p:cNvSpPr>
            <p:nvPr/>
          </p:nvSpPr>
          <p:spPr bwMode="auto">
            <a:xfrm>
              <a:off x="4240" y="309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9" name="Freeform 1115"/>
            <p:cNvSpPr>
              <a:spLocks/>
            </p:cNvSpPr>
            <p:nvPr/>
          </p:nvSpPr>
          <p:spPr bwMode="auto">
            <a:xfrm>
              <a:off x="4272" y="3134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0" name="Freeform 1116"/>
            <p:cNvSpPr>
              <a:spLocks/>
            </p:cNvSpPr>
            <p:nvPr/>
          </p:nvSpPr>
          <p:spPr bwMode="auto">
            <a:xfrm>
              <a:off x="4235" y="3088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1" name="Freeform 1117"/>
            <p:cNvSpPr>
              <a:spLocks/>
            </p:cNvSpPr>
            <p:nvPr/>
          </p:nvSpPr>
          <p:spPr bwMode="auto">
            <a:xfrm>
              <a:off x="4271" y="313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2" name="Freeform 1118"/>
            <p:cNvSpPr>
              <a:spLocks/>
            </p:cNvSpPr>
            <p:nvPr/>
          </p:nvSpPr>
          <p:spPr bwMode="auto">
            <a:xfrm>
              <a:off x="4272" y="3134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3" name="Freeform 1119"/>
            <p:cNvSpPr>
              <a:spLocks/>
            </p:cNvSpPr>
            <p:nvPr/>
          </p:nvSpPr>
          <p:spPr bwMode="auto">
            <a:xfrm>
              <a:off x="4273" y="3135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4" name="Freeform 1120"/>
            <p:cNvSpPr>
              <a:spLocks/>
            </p:cNvSpPr>
            <p:nvPr/>
          </p:nvSpPr>
          <p:spPr bwMode="auto">
            <a:xfrm>
              <a:off x="4435" y="320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5" name="Freeform 1121"/>
            <p:cNvSpPr>
              <a:spLocks/>
            </p:cNvSpPr>
            <p:nvPr/>
          </p:nvSpPr>
          <p:spPr bwMode="auto">
            <a:xfrm>
              <a:off x="4445" y="320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6" name="Freeform 1122"/>
            <p:cNvSpPr>
              <a:spLocks/>
            </p:cNvSpPr>
            <p:nvPr/>
          </p:nvSpPr>
          <p:spPr bwMode="auto">
            <a:xfrm>
              <a:off x="4268" y="313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7" name="Freeform 1123"/>
            <p:cNvSpPr>
              <a:spLocks/>
            </p:cNvSpPr>
            <p:nvPr/>
          </p:nvSpPr>
          <p:spPr bwMode="auto">
            <a:xfrm>
              <a:off x="4267" y="313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8" name="Freeform 1124"/>
            <p:cNvSpPr>
              <a:spLocks/>
            </p:cNvSpPr>
            <p:nvPr/>
          </p:nvSpPr>
          <p:spPr bwMode="auto">
            <a:xfrm>
              <a:off x="4253" y="3110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9" name="Freeform 1125"/>
            <p:cNvSpPr>
              <a:spLocks/>
            </p:cNvSpPr>
            <p:nvPr/>
          </p:nvSpPr>
          <p:spPr bwMode="auto">
            <a:xfrm>
              <a:off x="4253" y="3109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0" name="Freeform 1126"/>
            <p:cNvSpPr>
              <a:spLocks/>
            </p:cNvSpPr>
            <p:nvPr/>
          </p:nvSpPr>
          <p:spPr bwMode="auto">
            <a:xfrm>
              <a:off x="4260" y="312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1" name="Freeform 1127"/>
            <p:cNvSpPr>
              <a:spLocks/>
            </p:cNvSpPr>
            <p:nvPr/>
          </p:nvSpPr>
          <p:spPr bwMode="auto">
            <a:xfrm>
              <a:off x="4263" y="3127"/>
              <a:ext cx="1" cy="1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2" name="Freeform 1128"/>
            <p:cNvSpPr>
              <a:spLocks/>
            </p:cNvSpPr>
            <p:nvPr/>
          </p:nvSpPr>
          <p:spPr bwMode="auto">
            <a:xfrm>
              <a:off x="4253" y="3100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3" name="Freeform 1129"/>
            <p:cNvSpPr>
              <a:spLocks/>
            </p:cNvSpPr>
            <p:nvPr/>
          </p:nvSpPr>
          <p:spPr bwMode="auto">
            <a:xfrm>
              <a:off x="4262" y="3126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4" name="Freeform 1130"/>
            <p:cNvSpPr>
              <a:spLocks/>
            </p:cNvSpPr>
            <p:nvPr/>
          </p:nvSpPr>
          <p:spPr bwMode="auto">
            <a:xfrm>
              <a:off x="4435" y="320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5" name="Freeform 1131"/>
            <p:cNvSpPr>
              <a:spLocks/>
            </p:cNvSpPr>
            <p:nvPr/>
          </p:nvSpPr>
          <p:spPr bwMode="auto">
            <a:xfrm>
              <a:off x="4261" y="3126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6" name="Freeform 1132"/>
            <p:cNvSpPr>
              <a:spLocks/>
            </p:cNvSpPr>
            <p:nvPr/>
          </p:nvSpPr>
          <p:spPr bwMode="auto">
            <a:xfrm>
              <a:off x="4063" y="302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7" name="Freeform 1133"/>
            <p:cNvSpPr>
              <a:spLocks/>
            </p:cNvSpPr>
            <p:nvPr/>
          </p:nvSpPr>
          <p:spPr bwMode="auto">
            <a:xfrm>
              <a:off x="4062" y="3024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8" name="Freeform 1134"/>
            <p:cNvSpPr>
              <a:spLocks/>
            </p:cNvSpPr>
            <p:nvPr/>
          </p:nvSpPr>
          <p:spPr bwMode="auto">
            <a:xfrm>
              <a:off x="4061" y="3022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9" name="Freeform 1135"/>
            <p:cNvSpPr>
              <a:spLocks/>
            </p:cNvSpPr>
            <p:nvPr/>
          </p:nvSpPr>
          <p:spPr bwMode="auto">
            <a:xfrm>
              <a:off x="4064" y="3027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0" name="Freeform 1136"/>
            <p:cNvSpPr>
              <a:spLocks/>
            </p:cNvSpPr>
            <p:nvPr/>
          </p:nvSpPr>
          <p:spPr bwMode="auto">
            <a:xfrm>
              <a:off x="4078" y="3036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1" name="Freeform 1137"/>
            <p:cNvSpPr>
              <a:spLocks/>
            </p:cNvSpPr>
            <p:nvPr/>
          </p:nvSpPr>
          <p:spPr bwMode="auto">
            <a:xfrm>
              <a:off x="4075" y="3035"/>
              <a:ext cx="2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2" name="Freeform 1138"/>
            <p:cNvSpPr>
              <a:spLocks/>
            </p:cNvSpPr>
            <p:nvPr/>
          </p:nvSpPr>
          <p:spPr bwMode="auto">
            <a:xfrm>
              <a:off x="4060" y="3021"/>
              <a:ext cx="1" cy="1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3" name="Freeform 1139"/>
            <p:cNvSpPr>
              <a:spLocks/>
            </p:cNvSpPr>
            <p:nvPr/>
          </p:nvSpPr>
          <p:spPr bwMode="auto">
            <a:xfrm>
              <a:off x="4080" y="3037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4" name="Freeform 1140"/>
            <p:cNvSpPr>
              <a:spLocks/>
            </p:cNvSpPr>
            <p:nvPr/>
          </p:nvSpPr>
          <p:spPr bwMode="auto">
            <a:xfrm>
              <a:off x="4056" y="3005"/>
              <a:ext cx="1" cy="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0"/>
                </a:cxn>
                <a:cxn ang="0">
                  <a:pos x="0" y="5"/>
                </a:cxn>
              </a:cxnLst>
              <a:rect l="0" t="0" r="r" b="b"/>
              <a:pathLst>
                <a:path h="5">
                  <a:moveTo>
                    <a:pt x="0" y="5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0" y="2"/>
                    <a:pt x="0" y="3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5" name="Freeform 1141"/>
            <p:cNvSpPr>
              <a:spLocks/>
            </p:cNvSpPr>
            <p:nvPr/>
          </p:nvSpPr>
          <p:spPr bwMode="auto">
            <a:xfrm>
              <a:off x="4059" y="3020"/>
              <a:ext cx="1" cy="1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6" name="Freeform 1142"/>
            <p:cNvSpPr>
              <a:spLocks/>
            </p:cNvSpPr>
            <p:nvPr/>
          </p:nvSpPr>
          <p:spPr bwMode="auto">
            <a:xfrm>
              <a:off x="4276" y="313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7" name="Freeform 1143"/>
            <p:cNvSpPr>
              <a:spLocks/>
            </p:cNvSpPr>
            <p:nvPr/>
          </p:nvSpPr>
          <p:spPr bwMode="auto">
            <a:xfrm>
              <a:off x="4056" y="3004"/>
              <a:ext cx="1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8" name="Freeform 1144"/>
            <p:cNvSpPr>
              <a:spLocks/>
            </p:cNvSpPr>
            <p:nvPr/>
          </p:nvSpPr>
          <p:spPr bwMode="auto">
            <a:xfrm>
              <a:off x="4059" y="3018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9" name="Freeform 1145"/>
            <p:cNvSpPr>
              <a:spLocks/>
            </p:cNvSpPr>
            <p:nvPr/>
          </p:nvSpPr>
          <p:spPr bwMode="auto">
            <a:xfrm>
              <a:off x="4056" y="3008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2"/>
                    <a:pt x="1" y="1"/>
                    <a:pt x="0" y="0"/>
                  </a:cubicBezTo>
                  <a:cubicBezTo>
                    <a:pt x="1" y="1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0" name="Freeform 1146"/>
            <p:cNvSpPr>
              <a:spLocks/>
            </p:cNvSpPr>
            <p:nvPr/>
          </p:nvSpPr>
          <p:spPr bwMode="auto">
            <a:xfrm>
              <a:off x="4058" y="3017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1" name="Freeform 1147"/>
            <p:cNvSpPr>
              <a:spLocks/>
            </p:cNvSpPr>
            <p:nvPr/>
          </p:nvSpPr>
          <p:spPr bwMode="auto">
            <a:xfrm>
              <a:off x="4145" y="3060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2" name="Freeform 1148"/>
            <p:cNvSpPr>
              <a:spLocks/>
            </p:cNvSpPr>
            <p:nvPr/>
          </p:nvSpPr>
          <p:spPr bwMode="auto">
            <a:xfrm>
              <a:off x="4187" y="3067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3" name="Freeform 1149"/>
            <p:cNvSpPr>
              <a:spLocks/>
            </p:cNvSpPr>
            <p:nvPr/>
          </p:nvSpPr>
          <p:spPr bwMode="auto">
            <a:xfrm>
              <a:off x="4186" y="3067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4" name="Freeform 1150"/>
            <p:cNvSpPr>
              <a:spLocks/>
            </p:cNvSpPr>
            <p:nvPr/>
          </p:nvSpPr>
          <p:spPr bwMode="auto">
            <a:xfrm>
              <a:off x="4185" y="3066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5" name="Freeform 1151"/>
            <p:cNvSpPr>
              <a:spLocks/>
            </p:cNvSpPr>
            <p:nvPr/>
          </p:nvSpPr>
          <p:spPr bwMode="auto">
            <a:xfrm>
              <a:off x="4188" y="3067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6" name="Freeform 1152"/>
            <p:cNvSpPr>
              <a:spLocks/>
            </p:cNvSpPr>
            <p:nvPr/>
          </p:nvSpPr>
          <p:spPr bwMode="auto">
            <a:xfrm>
              <a:off x="4207" y="307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7" name="Freeform 1153"/>
            <p:cNvSpPr>
              <a:spLocks/>
            </p:cNvSpPr>
            <p:nvPr/>
          </p:nvSpPr>
          <p:spPr bwMode="auto">
            <a:xfrm>
              <a:off x="4190" y="3068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8" name="Freeform 1154"/>
            <p:cNvSpPr>
              <a:spLocks/>
            </p:cNvSpPr>
            <p:nvPr/>
          </p:nvSpPr>
          <p:spPr bwMode="auto">
            <a:xfrm>
              <a:off x="4189" y="3068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9" name="Freeform 1155"/>
            <p:cNvSpPr>
              <a:spLocks/>
            </p:cNvSpPr>
            <p:nvPr/>
          </p:nvSpPr>
          <p:spPr bwMode="auto">
            <a:xfrm>
              <a:off x="4122" y="3057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0" name="Freeform 1156"/>
            <p:cNvSpPr>
              <a:spLocks/>
            </p:cNvSpPr>
            <p:nvPr/>
          </p:nvSpPr>
          <p:spPr bwMode="auto">
            <a:xfrm>
              <a:off x="4184" y="306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1" name="Freeform 1157"/>
            <p:cNvSpPr>
              <a:spLocks/>
            </p:cNvSpPr>
            <p:nvPr/>
          </p:nvSpPr>
          <p:spPr bwMode="auto">
            <a:xfrm>
              <a:off x="4119" y="3055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2" name="Freeform 1158"/>
            <p:cNvSpPr>
              <a:spLocks/>
            </p:cNvSpPr>
            <p:nvPr/>
          </p:nvSpPr>
          <p:spPr bwMode="auto">
            <a:xfrm>
              <a:off x="4093" y="3043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3" name="Freeform 1159"/>
            <p:cNvSpPr>
              <a:spLocks/>
            </p:cNvSpPr>
            <p:nvPr/>
          </p:nvSpPr>
          <p:spPr bwMode="auto">
            <a:xfrm>
              <a:off x="4121" y="305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4" name="Freeform 1160"/>
            <p:cNvSpPr>
              <a:spLocks/>
            </p:cNvSpPr>
            <p:nvPr/>
          </p:nvSpPr>
          <p:spPr bwMode="auto">
            <a:xfrm>
              <a:off x="4208" y="3072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5" name="Freeform 1161"/>
            <p:cNvSpPr>
              <a:spLocks/>
            </p:cNvSpPr>
            <p:nvPr/>
          </p:nvSpPr>
          <p:spPr bwMode="auto">
            <a:xfrm>
              <a:off x="4124" y="3057"/>
              <a:ext cx="2" cy="1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0" y="0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1" y="0"/>
                    <a:pt x="3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6" name="Freeform 1162"/>
            <p:cNvSpPr>
              <a:spLocks/>
            </p:cNvSpPr>
            <p:nvPr/>
          </p:nvSpPr>
          <p:spPr bwMode="auto">
            <a:xfrm>
              <a:off x="4091" y="3042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7" name="Freeform 1163"/>
            <p:cNvSpPr>
              <a:spLocks/>
            </p:cNvSpPr>
            <p:nvPr/>
          </p:nvSpPr>
          <p:spPr bwMode="auto">
            <a:xfrm>
              <a:off x="4056" y="3002"/>
              <a:ext cx="1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8" name="Freeform 1164"/>
            <p:cNvSpPr>
              <a:spLocks/>
            </p:cNvSpPr>
            <p:nvPr/>
          </p:nvSpPr>
          <p:spPr bwMode="auto">
            <a:xfrm>
              <a:off x="4411" y="3210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09" name="Freeform 1165"/>
            <p:cNvSpPr>
              <a:spLocks/>
            </p:cNvSpPr>
            <p:nvPr/>
          </p:nvSpPr>
          <p:spPr bwMode="auto">
            <a:xfrm>
              <a:off x="4410" y="3209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0" name="Freeform 1166"/>
            <p:cNvSpPr>
              <a:spLocks/>
            </p:cNvSpPr>
            <p:nvPr/>
          </p:nvSpPr>
          <p:spPr bwMode="auto">
            <a:xfrm>
              <a:off x="4323" y="31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1" name="Freeform 1167"/>
            <p:cNvSpPr>
              <a:spLocks/>
            </p:cNvSpPr>
            <p:nvPr/>
          </p:nvSpPr>
          <p:spPr bwMode="auto">
            <a:xfrm>
              <a:off x="4412" y="3210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2" name="Freeform 1168"/>
            <p:cNvSpPr>
              <a:spLocks/>
            </p:cNvSpPr>
            <p:nvPr/>
          </p:nvSpPr>
          <p:spPr bwMode="auto">
            <a:xfrm>
              <a:off x="4325" y="31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3" name="Freeform 1169"/>
            <p:cNvSpPr>
              <a:spLocks/>
            </p:cNvSpPr>
            <p:nvPr/>
          </p:nvSpPr>
          <p:spPr bwMode="auto">
            <a:xfrm>
              <a:off x="4433" y="320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4" name="Freeform 1170"/>
            <p:cNvSpPr>
              <a:spLocks/>
            </p:cNvSpPr>
            <p:nvPr/>
          </p:nvSpPr>
          <p:spPr bwMode="auto">
            <a:xfrm>
              <a:off x="4324" y="31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5" name="Freeform 1171"/>
            <p:cNvSpPr>
              <a:spLocks/>
            </p:cNvSpPr>
            <p:nvPr/>
          </p:nvSpPr>
          <p:spPr bwMode="auto">
            <a:xfrm>
              <a:off x="4331" y="3176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6" name="Freeform 1172"/>
            <p:cNvSpPr>
              <a:spLocks/>
            </p:cNvSpPr>
            <p:nvPr/>
          </p:nvSpPr>
          <p:spPr bwMode="auto">
            <a:xfrm>
              <a:off x="4275" y="3137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7" name="Freeform 1173"/>
            <p:cNvSpPr>
              <a:spLocks/>
            </p:cNvSpPr>
            <p:nvPr/>
          </p:nvSpPr>
          <p:spPr bwMode="auto">
            <a:xfrm>
              <a:off x="4318" y="317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8" name="Freeform 1174"/>
            <p:cNvSpPr>
              <a:spLocks/>
            </p:cNvSpPr>
            <p:nvPr/>
          </p:nvSpPr>
          <p:spPr bwMode="auto">
            <a:xfrm>
              <a:off x="4318" y="317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19" name="Freeform 1175"/>
            <p:cNvSpPr>
              <a:spLocks/>
            </p:cNvSpPr>
            <p:nvPr/>
          </p:nvSpPr>
          <p:spPr bwMode="auto">
            <a:xfrm>
              <a:off x="4410" y="3209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0" name="Freeform 1176"/>
            <p:cNvSpPr>
              <a:spLocks/>
            </p:cNvSpPr>
            <p:nvPr/>
          </p:nvSpPr>
          <p:spPr bwMode="auto">
            <a:xfrm>
              <a:off x="4414" y="3211"/>
              <a:ext cx="1" cy="1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0"/>
                </a:cxn>
                <a:cxn ang="0">
                  <a:pos x="1" y="1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1" name="Freeform 1177"/>
            <p:cNvSpPr>
              <a:spLocks/>
            </p:cNvSpPr>
            <p:nvPr/>
          </p:nvSpPr>
          <p:spPr bwMode="auto">
            <a:xfrm>
              <a:off x="4415" y="321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2" name="Freeform 1178"/>
            <p:cNvSpPr>
              <a:spLocks/>
            </p:cNvSpPr>
            <p:nvPr/>
          </p:nvSpPr>
          <p:spPr bwMode="auto">
            <a:xfrm>
              <a:off x="4322" y="31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3" name="Freeform 1179"/>
            <p:cNvSpPr>
              <a:spLocks/>
            </p:cNvSpPr>
            <p:nvPr/>
          </p:nvSpPr>
          <p:spPr bwMode="auto">
            <a:xfrm>
              <a:off x="4413" y="321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4" name="Freeform 1180"/>
            <p:cNvSpPr>
              <a:spLocks/>
            </p:cNvSpPr>
            <p:nvPr/>
          </p:nvSpPr>
          <p:spPr bwMode="auto">
            <a:xfrm>
              <a:off x="4322" y="3173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5" name="Freeform 1181"/>
            <p:cNvSpPr>
              <a:spLocks/>
            </p:cNvSpPr>
            <p:nvPr/>
          </p:nvSpPr>
          <p:spPr bwMode="auto">
            <a:xfrm>
              <a:off x="4284" y="3147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6" name="Freeform 1182"/>
            <p:cNvSpPr>
              <a:spLocks/>
            </p:cNvSpPr>
            <p:nvPr/>
          </p:nvSpPr>
          <p:spPr bwMode="auto">
            <a:xfrm>
              <a:off x="4388" y="320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7" name="Freeform 1183"/>
            <p:cNvSpPr>
              <a:spLocks/>
            </p:cNvSpPr>
            <p:nvPr/>
          </p:nvSpPr>
          <p:spPr bwMode="auto">
            <a:xfrm>
              <a:off x="4361" y="3195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8" name="Freeform 1184"/>
            <p:cNvSpPr>
              <a:spLocks/>
            </p:cNvSpPr>
            <p:nvPr/>
          </p:nvSpPr>
          <p:spPr bwMode="auto">
            <a:xfrm>
              <a:off x="4379" y="3198"/>
              <a:ext cx="8" cy="3"/>
            </a:xfrm>
            <a:custGeom>
              <a:avLst/>
              <a:gdLst/>
              <a:ahLst/>
              <a:cxnLst>
                <a:cxn ang="0">
                  <a:pos x="12" y="4"/>
                </a:cxn>
                <a:cxn ang="0">
                  <a:pos x="0" y="0"/>
                </a:cxn>
                <a:cxn ang="0">
                  <a:pos x="12" y="4"/>
                </a:cxn>
              </a:cxnLst>
              <a:rect l="0" t="0" r="r" b="b"/>
              <a:pathLst>
                <a:path w="12" h="4">
                  <a:moveTo>
                    <a:pt x="12" y="4"/>
                  </a:moveTo>
                  <a:cubicBezTo>
                    <a:pt x="9" y="3"/>
                    <a:pt x="6" y="2"/>
                    <a:pt x="0" y="0"/>
                  </a:cubicBezTo>
                  <a:cubicBezTo>
                    <a:pt x="6" y="2"/>
                    <a:pt x="9" y="3"/>
                    <a:pt x="12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29" name="Freeform 1185"/>
            <p:cNvSpPr>
              <a:spLocks/>
            </p:cNvSpPr>
            <p:nvPr/>
          </p:nvSpPr>
          <p:spPr bwMode="auto">
            <a:xfrm>
              <a:off x="4341" y="3185"/>
              <a:ext cx="2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0" name="Freeform 1186"/>
            <p:cNvSpPr>
              <a:spLocks/>
            </p:cNvSpPr>
            <p:nvPr/>
          </p:nvSpPr>
          <p:spPr bwMode="auto">
            <a:xfrm>
              <a:off x="4343" y="3186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1" name="Freeform 1187"/>
            <p:cNvSpPr>
              <a:spLocks/>
            </p:cNvSpPr>
            <p:nvPr/>
          </p:nvSpPr>
          <p:spPr bwMode="auto">
            <a:xfrm>
              <a:off x="4359" y="3194"/>
              <a:ext cx="1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2" name="Freeform 1188"/>
            <p:cNvSpPr>
              <a:spLocks/>
            </p:cNvSpPr>
            <p:nvPr/>
          </p:nvSpPr>
          <p:spPr bwMode="auto">
            <a:xfrm>
              <a:off x="4355" y="3193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1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3" name="Freeform 1189"/>
            <p:cNvSpPr>
              <a:spLocks/>
            </p:cNvSpPr>
            <p:nvPr/>
          </p:nvSpPr>
          <p:spPr bwMode="auto">
            <a:xfrm>
              <a:off x="4356" y="3193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4" name="Freeform 1190"/>
            <p:cNvSpPr>
              <a:spLocks/>
            </p:cNvSpPr>
            <p:nvPr/>
          </p:nvSpPr>
          <p:spPr bwMode="auto">
            <a:xfrm>
              <a:off x="4387" y="320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5" name="Freeform 1191"/>
            <p:cNvSpPr>
              <a:spLocks/>
            </p:cNvSpPr>
            <p:nvPr/>
          </p:nvSpPr>
          <p:spPr bwMode="auto">
            <a:xfrm>
              <a:off x="4357" y="3194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6" name="Freeform 1192"/>
            <p:cNvSpPr>
              <a:spLocks/>
            </p:cNvSpPr>
            <p:nvPr/>
          </p:nvSpPr>
          <p:spPr bwMode="auto">
            <a:xfrm>
              <a:off x="4388" y="320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7" name="Freeform 1193"/>
            <p:cNvSpPr>
              <a:spLocks/>
            </p:cNvSpPr>
            <p:nvPr/>
          </p:nvSpPr>
          <p:spPr bwMode="auto">
            <a:xfrm>
              <a:off x="4410" y="3209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8" name="Freeform 1194"/>
            <p:cNvSpPr>
              <a:spLocks/>
            </p:cNvSpPr>
            <p:nvPr/>
          </p:nvSpPr>
          <p:spPr bwMode="auto">
            <a:xfrm>
              <a:off x="4339" y="3182"/>
              <a:ext cx="1" cy="2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39" name="Freeform 1195"/>
            <p:cNvSpPr>
              <a:spLocks/>
            </p:cNvSpPr>
            <p:nvPr/>
          </p:nvSpPr>
          <p:spPr bwMode="auto">
            <a:xfrm>
              <a:off x="4338" y="3181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0" name="Freeform 1196"/>
            <p:cNvSpPr>
              <a:spLocks/>
            </p:cNvSpPr>
            <p:nvPr/>
          </p:nvSpPr>
          <p:spPr bwMode="auto">
            <a:xfrm>
              <a:off x="4410" y="3208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1" name="Freeform 1197"/>
            <p:cNvSpPr>
              <a:spLocks/>
            </p:cNvSpPr>
            <p:nvPr/>
          </p:nvSpPr>
          <p:spPr bwMode="auto">
            <a:xfrm>
              <a:off x="4274" y="3136"/>
              <a:ext cx="1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0"/>
                </a:cxn>
                <a:cxn ang="0">
                  <a:pos x="0" y="1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2" name="Freeform 1198"/>
            <p:cNvSpPr>
              <a:spLocks/>
            </p:cNvSpPr>
            <p:nvPr/>
          </p:nvSpPr>
          <p:spPr bwMode="auto">
            <a:xfrm>
              <a:off x="4285" y="3149"/>
              <a:ext cx="1" cy="1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0"/>
                </a:cxn>
                <a:cxn ang="0">
                  <a:pos x="1" y="2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3" name="Freeform 1199"/>
            <p:cNvSpPr>
              <a:spLocks/>
            </p:cNvSpPr>
            <p:nvPr/>
          </p:nvSpPr>
          <p:spPr bwMode="auto">
            <a:xfrm>
              <a:off x="4389" y="320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4" name="Freeform 1200"/>
            <p:cNvSpPr>
              <a:spLocks/>
            </p:cNvSpPr>
            <p:nvPr/>
          </p:nvSpPr>
          <p:spPr bwMode="auto">
            <a:xfrm>
              <a:off x="4392" y="3201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5" name="Freeform 1201"/>
            <p:cNvSpPr>
              <a:spLocks/>
            </p:cNvSpPr>
            <p:nvPr/>
          </p:nvSpPr>
          <p:spPr bwMode="auto">
            <a:xfrm>
              <a:off x="4340" y="3184"/>
              <a:ext cx="1" cy="1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0" y="0"/>
                </a:cxn>
                <a:cxn ang="0">
                  <a:pos x="2" y="1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1"/>
                    <a:pt x="0" y="1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6" name="Freeform 1202"/>
            <p:cNvSpPr>
              <a:spLocks/>
            </p:cNvSpPr>
            <p:nvPr/>
          </p:nvSpPr>
          <p:spPr bwMode="auto">
            <a:xfrm>
              <a:off x="4317" y="317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7" name="Freeform 1203"/>
            <p:cNvSpPr>
              <a:spLocks/>
            </p:cNvSpPr>
            <p:nvPr/>
          </p:nvSpPr>
          <p:spPr bwMode="auto">
            <a:xfrm>
              <a:off x="4424" y="3211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8" name="Freeform 1204"/>
            <p:cNvSpPr>
              <a:spLocks/>
            </p:cNvSpPr>
            <p:nvPr/>
          </p:nvSpPr>
          <p:spPr bwMode="auto">
            <a:xfrm>
              <a:off x="4315" y="3172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49" name="Freeform 1205"/>
            <p:cNvSpPr>
              <a:spLocks/>
            </p:cNvSpPr>
            <p:nvPr/>
          </p:nvSpPr>
          <p:spPr bwMode="auto">
            <a:xfrm>
              <a:off x="4424" y="321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0" name="Freeform 1206"/>
            <p:cNvSpPr>
              <a:spLocks/>
            </p:cNvSpPr>
            <p:nvPr/>
          </p:nvSpPr>
          <p:spPr bwMode="auto">
            <a:xfrm>
              <a:off x="4306" y="3170"/>
              <a:ext cx="1" cy="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1" name="Freeform 1207"/>
            <p:cNvSpPr>
              <a:spLocks/>
            </p:cNvSpPr>
            <p:nvPr/>
          </p:nvSpPr>
          <p:spPr bwMode="auto">
            <a:xfrm>
              <a:off x="4423" y="321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2" name="Freeform 1208"/>
            <p:cNvSpPr>
              <a:spLocks/>
            </p:cNvSpPr>
            <p:nvPr/>
          </p:nvSpPr>
          <p:spPr bwMode="auto">
            <a:xfrm>
              <a:off x="4420" y="3212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3" name="Freeform 1209"/>
            <p:cNvSpPr>
              <a:spLocks/>
            </p:cNvSpPr>
            <p:nvPr/>
          </p:nvSpPr>
          <p:spPr bwMode="auto">
            <a:xfrm>
              <a:off x="4426" y="3211"/>
              <a:ext cx="2" cy="1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54" name="Freeform 1210"/>
            <p:cNvSpPr>
              <a:spLocks/>
            </p:cNvSpPr>
            <p:nvPr/>
          </p:nvSpPr>
          <p:spPr bwMode="auto">
            <a:xfrm>
              <a:off x="4309" y="3171"/>
              <a:ext cx="1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356" name="Freeform 1212"/>
          <p:cNvSpPr>
            <a:spLocks/>
          </p:cNvSpPr>
          <p:nvPr/>
        </p:nvSpPr>
        <p:spPr bwMode="auto">
          <a:xfrm>
            <a:off x="6840538" y="50339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7" name="Freeform 1213"/>
          <p:cNvSpPr>
            <a:spLocks/>
          </p:cNvSpPr>
          <p:nvPr/>
        </p:nvSpPr>
        <p:spPr bwMode="auto">
          <a:xfrm>
            <a:off x="7026276" y="50974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8" name="Freeform 1214"/>
          <p:cNvSpPr>
            <a:spLocks/>
          </p:cNvSpPr>
          <p:nvPr/>
        </p:nvSpPr>
        <p:spPr bwMode="auto">
          <a:xfrm>
            <a:off x="6843713" y="5033963"/>
            <a:ext cx="1588" cy="15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0"/>
              </a:cxn>
              <a:cxn ang="0">
                <a:pos x="2" y="1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1"/>
                  <a:pt x="1" y="1"/>
                  <a:pt x="0" y="0"/>
                </a:cubicBezTo>
                <a:cubicBezTo>
                  <a:pt x="1" y="1"/>
                  <a:pt x="1" y="1"/>
                  <a:pt x="2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59" name="Freeform 1215"/>
          <p:cNvSpPr>
            <a:spLocks/>
          </p:cNvSpPr>
          <p:nvPr/>
        </p:nvSpPr>
        <p:spPr bwMode="auto">
          <a:xfrm>
            <a:off x="6837363" y="5032375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0" name="Freeform 1216"/>
          <p:cNvSpPr>
            <a:spLocks/>
          </p:cNvSpPr>
          <p:nvPr/>
        </p:nvSpPr>
        <p:spPr bwMode="auto">
          <a:xfrm>
            <a:off x="6846888" y="5035550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1" name="Freeform 1217"/>
          <p:cNvSpPr>
            <a:spLocks/>
          </p:cNvSpPr>
          <p:nvPr/>
        </p:nvSpPr>
        <p:spPr bwMode="auto">
          <a:xfrm>
            <a:off x="6848476" y="5035550"/>
            <a:ext cx="1588" cy="1588"/>
          </a:xfrm>
          <a:custGeom>
            <a:avLst/>
            <a:gdLst/>
            <a:ahLst/>
            <a:cxnLst>
              <a:cxn ang="0">
                <a:pos x="1" y="1"/>
              </a:cxn>
              <a:cxn ang="0">
                <a:pos x="0" y="0"/>
              </a:cxn>
              <a:cxn ang="0">
                <a:pos x="1" y="1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1" y="0"/>
                  <a:pt x="1" y="1"/>
                  <a:pt x="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2" name="Freeform 1218"/>
          <p:cNvSpPr>
            <a:spLocks/>
          </p:cNvSpPr>
          <p:nvPr/>
        </p:nvSpPr>
        <p:spPr bwMode="auto">
          <a:xfrm>
            <a:off x="7011988" y="50974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3" name="Freeform 1219"/>
          <p:cNvSpPr>
            <a:spLocks/>
          </p:cNvSpPr>
          <p:nvPr/>
        </p:nvSpPr>
        <p:spPr bwMode="auto">
          <a:xfrm>
            <a:off x="7029451" y="5097463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2" y="0"/>
                  <a:pt x="1" y="0"/>
                  <a:pt x="0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4" name="Freeform 1220"/>
          <p:cNvSpPr>
            <a:spLocks/>
          </p:cNvSpPr>
          <p:nvPr/>
        </p:nvSpPr>
        <p:spPr bwMode="auto">
          <a:xfrm>
            <a:off x="6845301" y="5035550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5" name="Freeform 1221"/>
          <p:cNvSpPr>
            <a:spLocks/>
          </p:cNvSpPr>
          <p:nvPr/>
        </p:nvSpPr>
        <p:spPr bwMode="auto">
          <a:xfrm>
            <a:off x="7008813" y="5097463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6" name="Freeform 1222"/>
          <p:cNvSpPr>
            <a:spLocks/>
          </p:cNvSpPr>
          <p:nvPr/>
        </p:nvSpPr>
        <p:spPr bwMode="auto">
          <a:xfrm>
            <a:off x="7015163" y="5099050"/>
            <a:ext cx="1588" cy="1588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7" name="Freeform 1223"/>
          <p:cNvSpPr>
            <a:spLocks/>
          </p:cNvSpPr>
          <p:nvPr/>
        </p:nvSpPr>
        <p:spPr bwMode="auto">
          <a:xfrm>
            <a:off x="6832601" y="5030788"/>
            <a:ext cx="3175" cy="1588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0" y="0"/>
              </a:cxn>
              <a:cxn ang="0">
                <a:pos x="3" y="1"/>
              </a:cxn>
            </a:cxnLst>
            <a:rect l="0" t="0" r="r" b="b"/>
            <a:pathLst>
              <a:path w="3" h="1">
                <a:moveTo>
                  <a:pt x="3" y="1"/>
                </a:moveTo>
                <a:cubicBezTo>
                  <a:pt x="2" y="1"/>
                  <a:pt x="1" y="1"/>
                  <a:pt x="0" y="0"/>
                </a:cubicBezTo>
                <a:cubicBezTo>
                  <a:pt x="1" y="1"/>
                  <a:pt x="2" y="1"/>
                  <a:pt x="3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8" name="Freeform 1224"/>
          <p:cNvSpPr>
            <a:spLocks/>
          </p:cNvSpPr>
          <p:nvPr/>
        </p:nvSpPr>
        <p:spPr bwMode="auto">
          <a:xfrm>
            <a:off x="7035801" y="5095875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1" y="0"/>
                  <a:pt x="1" y="0"/>
                  <a:pt x="0" y="0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69" name="Freeform 1225"/>
          <p:cNvSpPr>
            <a:spLocks/>
          </p:cNvSpPr>
          <p:nvPr/>
        </p:nvSpPr>
        <p:spPr bwMode="auto">
          <a:xfrm>
            <a:off x="7031038" y="5097463"/>
            <a:ext cx="3175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0"/>
              </a:cxn>
              <a:cxn ang="0">
                <a:pos x="2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2" y="0"/>
                  <a:pt x="1" y="0"/>
                  <a:pt x="0" y="0"/>
                </a:cubicBezTo>
                <a:cubicBezTo>
                  <a:pt x="1" y="0"/>
                  <a:pt x="2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0" name="Freeform 1226"/>
          <p:cNvSpPr>
            <a:spLocks/>
          </p:cNvSpPr>
          <p:nvPr/>
        </p:nvSpPr>
        <p:spPr bwMode="auto">
          <a:xfrm>
            <a:off x="7034213" y="5095875"/>
            <a:ext cx="1588" cy="1588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0" y="1"/>
              </a:cxn>
              <a:cxn ang="0">
                <a:pos x="2" y="0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1" y="0"/>
                  <a:pt x="1" y="0"/>
                  <a:pt x="0" y="1"/>
                </a:cubicBezTo>
                <a:cubicBezTo>
                  <a:pt x="1" y="0"/>
                  <a:pt x="1" y="0"/>
                  <a:pt x="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1" name="Freeform 1227"/>
          <p:cNvSpPr>
            <a:spLocks/>
          </p:cNvSpPr>
          <p:nvPr/>
        </p:nvSpPr>
        <p:spPr bwMode="auto">
          <a:xfrm>
            <a:off x="7015163" y="5089525"/>
            <a:ext cx="26988" cy="9525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9"/>
              </a:cxn>
              <a:cxn ang="0">
                <a:pos x="0" y="9"/>
              </a:cxn>
              <a:cxn ang="0">
                <a:pos x="0" y="9"/>
              </a:cxn>
              <a:cxn ang="0">
                <a:pos x="1" y="9"/>
              </a:cxn>
              <a:cxn ang="0">
                <a:pos x="2" y="9"/>
              </a:cxn>
              <a:cxn ang="0">
                <a:pos x="2" y="9"/>
              </a:cxn>
              <a:cxn ang="0">
                <a:pos x="6" y="8"/>
              </a:cxn>
              <a:cxn ang="0">
                <a:pos x="6" y="8"/>
              </a:cxn>
              <a:cxn ang="0">
                <a:pos x="7" y="8"/>
              </a:cxn>
              <a:cxn ang="0">
                <a:pos x="7" y="8"/>
              </a:cxn>
              <a:cxn ang="0">
                <a:pos x="8" y="8"/>
              </a:cxn>
              <a:cxn ang="0">
                <a:pos x="9" y="8"/>
              </a:cxn>
              <a:cxn ang="0">
                <a:pos x="10" y="8"/>
              </a:cxn>
              <a:cxn ang="0">
                <a:pos x="11" y="8"/>
              </a:cxn>
              <a:cxn ang="0">
                <a:pos x="13" y="8"/>
              </a:cxn>
              <a:cxn ang="0">
                <a:pos x="13" y="7"/>
              </a:cxn>
              <a:cxn ang="0">
                <a:pos x="15" y="7"/>
              </a:cxn>
              <a:cxn ang="0">
                <a:pos x="15" y="7"/>
              </a:cxn>
              <a:cxn ang="0">
                <a:pos x="17" y="7"/>
              </a:cxn>
              <a:cxn ang="0">
                <a:pos x="17" y="7"/>
              </a:cxn>
              <a:cxn ang="0">
                <a:pos x="19" y="6"/>
              </a:cxn>
              <a:cxn ang="0">
                <a:pos x="19" y="6"/>
              </a:cxn>
              <a:cxn ang="0">
                <a:pos x="21" y="6"/>
              </a:cxn>
              <a:cxn ang="0">
                <a:pos x="21" y="6"/>
              </a:cxn>
              <a:cxn ang="0">
                <a:pos x="22" y="5"/>
              </a:cxn>
              <a:cxn ang="0">
                <a:pos x="23" y="5"/>
              </a:cxn>
              <a:cxn ang="0">
                <a:pos x="24" y="5"/>
              </a:cxn>
              <a:cxn ang="0">
                <a:pos x="24" y="4"/>
              </a:cxn>
              <a:cxn ang="0">
                <a:pos x="25" y="4"/>
              </a:cxn>
              <a:cxn ang="0">
                <a:pos x="25" y="4"/>
              </a:cxn>
              <a:cxn ang="0">
                <a:pos x="25" y="4"/>
              </a:cxn>
              <a:cxn ang="0">
                <a:pos x="12" y="0"/>
              </a:cxn>
            </a:cxnLst>
            <a:rect l="0" t="0" r="r" b="b"/>
            <a:pathLst>
              <a:path w="25" h="9">
                <a:moveTo>
                  <a:pt x="12" y="0"/>
                </a:moveTo>
                <a:cubicBezTo>
                  <a:pt x="6" y="1"/>
                  <a:pt x="1" y="5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1" y="9"/>
                  <a:pt x="2" y="9"/>
                </a:cubicBezTo>
                <a:cubicBezTo>
                  <a:pt x="2" y="9"/>
                  <a:pt x="2" y="9"/>
                  <a:pt x="2" y="9"/>
                </a:cubicBezTo>
                <a:cubicBezTo>
                  <a:pt x="3" y="9"/>
                  <a:pt x="4" y="9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7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8" y="8"/>
                  <a:pt x="8" y="8"/>
                  <a:pt x="8" y="8"/>
                </a:cubicBezTo>
                <a:cubicBezTo>
                  <a:pt x="8" y="8"/>
                  <a:pt x="9" y="8"/>
                  <a:pt x="9" y="8"/>
                </a:cubicBezTo>
                <a:cubicBezTo>
                  <a:pt x="9" y="8"/>
                  <a:pt x="9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2" y="8"/>
                  <a:pt x="12" y="8"/>
                  <a:pt x="13" y="8"/>
                </a:cubicBezTo>
                <a:cubicBezTo>
                  <a:pt x="13" y="8"/>
                  <a:pt x="13" y="7"/>
                  <a:pt x="13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6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6"/>
                  <a:pt x="18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20" y="6"/>
                  <a:pt x="20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5"/>
                  <a:pt x="22" y="5"/>
                  <a:pt x="22" y="5"/>
                </a:cubicBezTo>
                <a:cubicBezTo>
                  <a:pt x="22" y="5"/>
                  <a:pt x="23" y="5"/>
                  <a:pt x="23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3" y="1"/>
                  <a:pt x="18" y="0"/>
                  <a:pt x="1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2" name="Freeform 1228"/>
          <p:cNvSpPr>
            <a:spLocks/>
          </p:cNvSpPr>
          <p:nvPr/>
        </p:nvSpPr>
        <p:spPr bwMode="auto">
          <a:xfrm>
            <a:off x="6875463" y="5040313"/>
            <a:ext cx="22225" cy="19050"/>
          </a:xfrm>
          <a:custGeom>
            <a:avLst/>
            <a:gdLst/>
            <a:ahLst/>
            <a:cxnLst>
              <a:cxn ang="0">
                <a:pos x="12" y="3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1" y="1"/>
              </a:cxn>
              <a:cxn ang="0">
                <a:pos x="3" y="3"/>
              </a:cxn>
              <a:cxn ang="0">
                <a:pos x="10" y="9"/>
              </a:cxn>
              <a:cxn ang="0">
                <a:pos x="10" y="10"/>
              </a:cxn>
              <a:cxn ang="0">
                <a:pos x="11" y="10"/>
              </a:cxn>
              <a:cxn ang="0">
                <a:pos x="12" y="12"/>
              </a:cxn>
              <a:cxn ang="0">
                <a:pos x="13" y="12"/>
              </a:cxn>
              <a:cxn ang="0">
                <a:pos x="15" y="13"/>
              </a:cxn>
              <a:cxn ang="0">
                <a:pos x="15" y="14"/>
              </a:cxn>
              <a:cxn ang="0">
                <a:pos x="17" y="15"/>
              </a:cxn>
              <a:cxn ang="0">
                <a:pos x="17" y="15"/>
              </a:cxn>
              <a:cxn ang="0">
                <a:pos x="19" y="17"/>
              </a:cxn>
              <a:cxn ang="0">
                <a:pos x="19" y="17"/>
              </a:cxn>
              <a:cxn ang="0">
                <a:pos x="19" y="17"/>
              </a:cxn>
              <a:cxn ang="0">
                <a:pos x="12" y="3"/>
              </a:cxn>
            </a:cxnLst>
            <a:rect l="0" t="0" r="r" b="b"/>
            <a:pathLst>
              <a:path w="21" h="17">
                <a:moveTo>
                  <a:pt x="12" y="3"/>
                </a:moveTo>
                <a:cubicBezTo>
                  <a:pt x="8" y="1"/>
                  <a:pt x="3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2"/>
                  <a:pt x="2" y="3"/>
                  <a:pt x="3" y="3"/>
                </a:cubicBezTo>
                <a:cubicBezTo>
                  <a:pt x="5" y="5"/>
                  <a:pt x="7" y="7"/>
                  <a:pt x="10" y="9"/>
                </a:cubicBezTo>
                <a:cubicBezTo>
                  <a:pt x="10" y="9"/>
                  <a:pt x="10" y="9"/>
                  <a:pt x="10" y="10"/>
                </a:cubicBezTo>
                <a:cubicBezTo>
                  <a:pt x="10" y="10"/>
                  <a:pt x="11" y="10"/>
                  <a:pt x="11" y="10"/>
                </a:cubicBezTo>
                <a:cubicBezTo>
                  <a:pt x="11" y="11"/>
                  <a:pt x="12" y="11"/>
                  <a:pt x="12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3"/>
                  <a:pt x="14" y="13"/>
                  <a:pt x="15" y="13"/>
                </a:cubicBezTo>
                <a:cubicBezTo>
                  <a:pt x="15" y="14"/>
                  <a:pt x="15" y="14"/>
                  <a:pt x="15" y="14"/>
                </a:cubicBezTo>
                <a:cubicBezTo>
                  <a:pt x="16" y="14"/>
                  <a:pt x="16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8" y="16"/>
                  <a:pt x="18" y="16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21" y="13"/>
                  <a:pt x="18" y="7"/>
                  <a:pt x="12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3" name="Freeform 1229"/>
          <p:cNvSpPr>
            <a:spLocks/>
          </p:cNvSpPr>
          <p:nvPr/>
        </p:nvSpPr>
        <p:spPr bwMode="auto">
          <a:xfrm>
            <a:off x="7045326" y="5081588"/>
            <a:ext cx="11113" cy="95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1" y="9"/>
              </a:cxn>
              <a:cxn ang="0">
                <a:pos x="1" y="9"/>
              </a:cxn>
              <a:cxn ang="0">
                <a:pos x="9" y="1"/>
              </a:cxn>
              <a:cxn ang="0">
                <a:pos x="9" y="1"/>
              </a:cxn>
              <a:cxn ang="0">
                <a:pos x="10" y="0"/>
              </a:cxn>
              <a:cxn ang="0">
                <a:pos x="10" y="0"/>
              </a:cxn>
              <a:cxn ang="0">
                <a:pos x="0" y="5"/>
              </a:cxn>
            </a:cxnLst>
            <a:rect l="0" t="0" r="r" b="b"/>
            <a:pathLst>
              <a:path w="10" h="9">
                <a:moveTo>
                  <a:pt x="0" y="5"/>
                </a:moveTo>
                <a:cubicBezTo>
                  <a:pt x="0" y="6"/>
                  <a:pt x="0" y="8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5" y="7"/>
                  <a:pt x="8" y="4"/>
                  <a:pt x="9" y="1"/>
                </a:cubicBezTo>
                <a:cubicBezTo>
                  <a:pt x="9" y="1"/>
                  <a:pt x="9" y="1"/>
                  <a:pt x="9" y="1"/>
                </a:cubicBezTo>
                <a:cubicBezTo>
                  <a:pt x="9" y="1"/>
                  <a:pt x="9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1" y="1"/>
                  <a:pt x="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4" name="Freeform 1230"/>
          <p:cNvSpPr>
            <a:spLocks/>
          </p:cNvSpPr>
          <p:nvPr/>
        </p:nvSpPr>
        <p:spPr bwMode="auto">
          <a:xfrm>
            <a:off x="6913563" y="5060950"/>
            <a:ext cx="28575" cy="12700"/>
          </a:xfrm>
          <a:custGeom>
            <a:avLst/>
            <a:gdLst/>
            <a:ahLst/>
            <a:cxnLst>
              <a:cxn ang="0">
                <a:pos x="14" y="1"/>
              </a:cxn>
              <a:cxn ang="0">
                <a:pos x="0" y="6"/>
              </a:cxn>
              <a:cxn ang="0">
                <a:pos x="0" y="6"/>
              </a:cxn>
              <a:cxn ang="0">
                <a:pos x="0" y="6"/>
              </a:cxn>
              <a:cxn ang="0">
                <a:pos x="2" y="7"/>
              </a:cxn>
              <a:cxn ang="0">
                <a:pos x="2" y="7"/>
              </a:cxn>
              <a:cxn ang="0">
                <a:pos x="3" y="7"/>
              </a:cxn>
              <a:cxn ang="0">
                <a:pos x="4" y="8"/>
              </a:cxn>
              <a:cxn ang="0">
                <a:pos x="5" y="8"/>
              </a:cxn>
              <a:cxn ang="0">
                <a:pos x="6" y="8"/>
              </a:cxn>
              <a:cxn ang="0">
                <a:pos x="8" y="8"/>
              </a:cxn>
              <a:cxn ang="0">
                <a:pos x="9" y="9"/>
              </a:cxn>
              <a:cxn ang="0">
                <a:pos x="9" y="9"/>
              </a:cxn>
              <a:cxn ang="0">
                <a:pos x="26" y="11"/>
              </a:cxn>
              <a:cxn ang="0">
                <a:pos x="26" y="11"/>
              </a:cxn>
              <a:cxn ang="0">
                <a:pos x="14" y="1"/>
              </a:cxn>
            </a:cxnLst>
            <a:rect l="0" t="0" r="r" b="b"/>
            <a:pathLst>
              <a:path w="26" h="11">
                <a:moveTo>
                  <a:pt x="14" y="1"/>
                </a:moveTo>
                <a:cubicBezTo>
                  <a:pt x="7" y="0"/>
                  <a:pt x="1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1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3" y="7"/>
                  <a:pt x="3" y="7"/>
                </a:cubicBezTo>
                <a:cubicBezTo>
                  <a:pt x="4" y="7"/>
                  <a:pt x="4" y="8"/>
                  <a:pt x="4" y="8"/>
                </a:cubicBezTo>
                <a:cubicBezTo>
                  <a:pt x="4" y="8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7" y="8"/>
                  <a:pt x="8" y="8"/>
                </a:cubicBezTo>
                <a:cubicBezTo>
                  <a:pt x="8" y="8"/>
                  <a:pt x="8" y="9"/>
                  <a:pt x="9" y="9"/>
                </a:cubicBezTo>
                <a:cubicBezTo>
                  <a:pt x="9" y="9"/>
                  <a:pt x="9" y="9"/>
                  <a:pt x="9" y="9"/>
                </a:cubicBezTo>
                <a:cubicBezTo>
                  <a:pt x="19" y="10"/>
                  <a:pt x="21" y="10"/>
                  <a:pt x="26" y="11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7"/>
                  <a:pt x="21" y="2"/>
                  <a:pt x="1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5" name="Freeform 1231"/>
          <p:cNvSpPr>
            <a:spLocks/>
          </p:cNvSpPr>
          <p:nvPr/>
        </p:nvSpPr>
        <p:spPr bwMode="auto">
          <a:xfrm>
            <a:off x="6999288" y="5086350"/>
            <a:ext cx="14288" cy="11113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4"/>
              </a:cxn>
              <a:cxn ang="0">
                <a:pos x="0" y="4"/>
              </a:cxn>
              <a:cxn ang="0">
                <a:pos x="1" y="5"/>
              </a:cxn>
              <a:cxn ang="0">
                <a:pos x="1" y="6"/>
              </a:cxn>
              <a:cxn ang="0">
                <a:pos x="1" y="6"/>
              </a:cxn>
              <a:cxn ang="0">
                <a:pos x="2" y="6"/>
              </a:cxn>
              <a:cxn ang="0">
                <a:pos x="2" y="6"/>
              </a:cxn>
              <a:cxn ang="0">
                <a:pos x="2" y="7"/>
              </a:cxn>
              <a:cxn ang="0">
                <a:pos x="2" y="7"/>
              </a:cxn>
              <a:cxn ang="0">
                <a:pos x="3" y="8"/>
              </a:cxn>
              <a:cxn ang="0">
                <a:pos x="3" y="8"/>
              </a:cxn>
              <a:cxn ang="0">
                <a:pos x="5" y="8"/>
              </a:cxn>
              <a:cxn ang="0">
                <a:pos x="5" y="8"/>
              </a:cxn>
              <a:cxn ang="0">
                <a:pos x="6" y="9"/>
              </a:cxn>
              <a:cxn ang="0">
                <a:pos x="6" y="9"/>
              </a:cxn>
              <a:cxn ang="0">
                <a:pos x="7" y="9"/>
              </a:cxn>
              <a:cxn ang="0">
                <a:pos x="7" y="9"/>
              </a:cxn>
              <a:cxn ang="0">
                <a:pos x="8" y="10"/>
              </a:cxn>
              <a:cxn ang="0">
                <a:pos x="8" y="10"/>
              </a:cxn>
              <a:cxn ang="0">
                <a:pos x="9" y="10"/>
              </a:cxn>
              <a:cxn ang="0">
                <a:pos x="9" y="10"/>
              </a:cxn>
              <a:cxn ang="0">
                <a:pos x="10" y="10"/>
              </a:cxn>
              <a:cxn ang="0">
                <a:pos x="11" y="10"/>
              </a:cxn>
              <a:cxn ang="0">
                <a:pos x="12" y="10"/>
              </a:cxn>
              <a:cxn ang="0">
                <a:pos x="12" y="10"/>
              </a:cxn>
              <a:cxn ang="0">
                <a:pos x="12" y="10"/>
              </a:cxn>
              <a:cxn ang="0">
                <a:pos x="13" y="8"/>
              </a:cxn>
              <a:cxn ang="0">
                <a:pos x="8" y="0"/>
              </a:cxn>
            </a:cxnLst>
            <a:rect l="0" t="0" r="r" b="b"/>
            <a:pathLst>
              <a:path w="13" h="10">
                <a:moveTo>
                  <a:pt x="8" y="0"/>
                </a:moveTo>
                <a:cubicBezTo>
                  <a:pt x="4" y="0"/>
                  <a:pt x="1" y="1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1" y="5"/>
                </a:cubicBezTo>
                <a:cubicBezTo>
                  <a:pt x="1" y="5"/>
                  <a:pt x="1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1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3" y="7"/>
                  <a:pt x="3" y="7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9"/>
                  <a:pt x="6" y="9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8" y="10"/>
                  <a:pt x="8" y="10"/>
                  <a:pt x="8" y="10"/>
                </a:cubicBezTo>
                <a:cubicBezTo>
                  <a:pt x="8" y="10"/>
                  <a:pt x="8" y="10"/>
                  <a:pt x="8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0"/>
                  <a:pt x="9" y="10"/>
                  <a:pt x="9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1" y="10"/>
                  <a:pt x="11" y="10"/>
                </a:cubicBezTo>
                <a:cubicBezTo>
                  <a:pt x="11" y="10"/>
                  <a:pt x="11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9"/>
                  <a:pt x="13" y="8"/>
                </a:cubicBezTo>
                <a:cubicBezTo>
                  <a:pt x="13" y="5"/>
                  <a:pt x="11" y="1"/>
                  <a:pt x="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6" name="Freeform 1232"/>
          <p:cNvSpPr>
            <a:spLocks/>
          </p:cNvSpPr>
          <p:nvPr/>
        </p:nvSpPr>
        <p:spPr bwMode="auto">
          <a:xfrm>
            <a:off x="6796088" y="4991100"/>
            <a:ext cx="26988" cy="26988"/>
          </a:xfrm>
          <a:custGeom>
            <a:avLst/>
            <a:gdLst/>
            <a:ahLst/>
            <a:cxnLst>
              <a:cxn ang="0">
                <a:pos x="16" y="8"/>
              </a:cxn>
              <a:cxn ang="0">
                <a:pos x="0" y="1"/>
              </a:cxn>
              <a:cxn ang="0">
                <a:pos x="0" y="1"/>
              </a:cxn>
              <a:cxn ang="0">
                <a:pos x="4" y="5"/>
              </a:cxn>
              <a:cxn ang="0">
                <a:pos x="4" y="5"/>
              </a:cxn>
              <a:cxn ang="0">
                <a:pos x="5" y="7"/>
              </a:cxn>
              <a:cxn ang="0">
                <a:pos x="6" y="9"/>
              </a:cxn>
              <a:cxn ang="0">
                <a:pos x="6" y="9"/>
              </a:cxn>
              <a:cxn ang="0">
                <a:pos x="20" y="25"/>
              </a:cxn>
              <a:cxn ang="0">
                <a:pos x="16" y="8"/>
              </a:cxn>
            </a:cxnLst>
            <a:rect l="0" t="0" r="r" b="b"/>
            <a:pathLst>
              <a:path w="24" h="25">
                <a:moveTo>
                  <a:pt x="16" y="8"/>
                </a:moveTo>
                <a:cubicBezTo>
                  <a:pt x="11" y="2"/>
                  <a:pt x="5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2" y="2"/>
                  <a:pt x="3" y="4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4" y="6"/>
                  <a:pt x="4" y="6"/>
                  <a:pt x="5" y="7"/>
                </a:cubicBezTo>
                <a:cubicBezTo>
                  <a:pt x="5" y="8"/>
                  <a:pt x="6" y="8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10" y="15"/>
                  <a:pt x="15" y="21"/>
                  <a:pt x="20" y="25"/>
                </a:cubicBezTo>
                <a:cubicBezTo>
                  <a:pt x="24" y="22"/>
                  <a:pt x="22" y="14"/>
                  <a:pt x="16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7" name="Freeform 1233"/>
          <p:cNvSpPr>
            <a:spLocks/>
          </p:cNvSpPr>
          <p:nvPr/>
        </p:nvSpPr>
        <p:spPr bwMode="auto">
          <a:xfrm>
            <a:off x="6972301" y="5075238"/>
            <a:ext cx="19050" cy="12700"/>
          </a:xfrm>
          <a:custGeom>
            <a:avLst/>
            <a:gdLst/>
            <a:ahLst/>
            <a:cxnLst>
              <a:cxn ang="0">
                <a:pos x="17" y="9"/>
              </a:cxn>
              <a:cxn ang="0">
                <a:pos x="10" y="1"/>
              </a:cxn>
              <a:cxn ang="0">
                <a:pos x="0" y="5"/>
              </a:cxn>
              <a:cxn ang="0">
                <a:pos x="0" y="6"/>
              </a:cxn>
              <a:cxn ang="0">
                <a:pos x="1" y="6"/>
              </a:cxn>
              <a:cxn ang="0">
                <a:pos x="1" y="6"/>
              </a:cxn>
              <a:cxn ang="0">
                <a:pos x="3" y="6"/>
              </a:cxn>
              <a:cxn ang="0">
                <a:pos x="16" y="10"/>
              </a:cxn>
              <a:cxn ang="0">
                <a:pos x="17" y="10"/>
              </a:cxn>
              <a:cxn ang="0">
                <a:pos x="17" y="10"/>
              </a:cxn>
              <a:cxn ang="0">
                <a:pos x="17" y="9"/>
              </a:cxn>
            </a:cxnLst>
            <a:rect l="0" t="0" r="r" b="b"/>
            <a:pathLst>
              <a:path w="18" h="12">
                <a:moveTo>
                  <a:pt x="17" y="9"/>
                </a:moveTo>
                <a:cubicBezTo>
                  <a:pt x="18" y="6"/>
                  <a:pt x="15" y="2"/>
                  <a:pt x="10" y="1"/>
                </a:cubicBezTo>
                <a:cubicBezTo>
                  <a:pt x="6" y="0"/>
                  <a:pt x="1" y="2"/>
                  <a:pt x="0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1" y="6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2" y="6"/>
                  <a:pt x="3" y="6"/>
                </a:cubicBezTo>
                <a:cubicBezTo>
                  <a:pt x="9" y="4"/>
                  <a:pt x="7" y="12"/>
                  <a:pt x="16" y="10"/>
                </a:cubicBezTo>
                <a:cubicBezTo>
                  <a:pt x="16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8" name="Freeform 1234"/>
          <p:cNvSpPr>
            <a:spLocks/>
          </p:cNvSpPr>
          <p:nvPr/>
        </p:nvSpPr>
        <p:spPr bwMode="auto">
          <a:xfrm>
            <a:off x="6751638" y="4918075"/>
            <a:ext cx="9525" cy="22225"/>
          </a:xfrm>
          <a:custGeom>
            <a:avLst/>
            <a:gdLst/>
            <a:ahLst/>
            <a:cxnLst>
              <a:cxn ang="0">
                <a:pos x="8" y="8"/>
              </a:cxn>
              <a:cxn ang="0">
                <a:pos x="1" y="0"/>
              </a:cxn>
              <a:cxn ang="0">
                <a:pos x="1" y="2"/>
              </a:cxn>
              <a:cxn ang="0">
                <a:pos x="1" y="2"/>
              </a:cxn>
              <a:cxn ang="0">
                <a:pos x="1" y="3"/>
              </a:cxn>
              <a:cxn ang="0">
                <a:pos x="1" y="4"/>
              </a:cxn>
              <a:cxn ang="0">
                <a:pos x="1" y="16"/>
              </a:cxn>
              <a:cxn ang="0">
                <a:pos x="1" y="16"/>
              </a:cxn>
              <a:cxn ang="0">
                <a:pos x="1" y="17"/>
              </a:cxn>
              <a:cxn ang="0">
                <a:pos x="1" y="18"/>
              </a:cxn>
              <a:cxn ang="0">
                <a:pos x="1" y="20"/>
              </a:cxn>
              <a:cxn ang="0">
                <a:pos x="1" y="20"/>
              </a:cxn>
              <a:cxn ang="0">
                <a:pos x="3" y="20"/>
              </a:cxn>
              <a:cxn ang="0">
                <a:pos x="8" y="8"/>
              </a:cxn>
            </a:cxnLst>
            <a:rect l="0" t="0" r="r" b="b"/>
            <a:pathLst>
              <a:path w="9" h="20">
                <a:moveTo>
                  <a:pt x="8" y="8"/>
                </a:moveTo>
                <a:cubicBezTo>
                  <a:pt x="7" y="4"/>
                  <a:pt x="4" y="1"/>
                  <a:pt x="1" y="0"/>
                </a:cubicBezTo>
                <a:cubicBezTo>
                  <a:pt x="1" y="1"/>
                  <a:pt x="1" y="1"/>
                  <a:pt x="1" y="2"/>
                </a:cubicBezTo>
                <a:cubicBezTo>
                  <a:pt x="1" y="2"/>
                  <a:pt x="1" y="2"/>
                  <a:pt x="1" y="2"/>
                </a:cubicBezTo>
                <a:cubicBezTo>
                  <a:pt x="1" y="2"/>
                  <a:pt x="1" y="3"/>
                  <a:pt x="1" y="3"/>
                </a:cubicBezTo>
                <a:cubicBezTo>
                  <a:pt x="1" y="3"/>
                  <a:pt x="1" y="3"/>
                  <a:pt x="1" y="4"/>
                </a:cubicBezTo>
                <a:cubicBezTo>
                  <a:pt x="0" y="8"/>
                  <a:pt x="0" y="12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1" y="17"/>
                  <a:pt x="1" y="17"/>
                </a:cubicBezTo>
                <a:cubicBezTo>
                  <a:pt x="1" y="17"/>
                  <a:pt x="1" y="18"/>
                  <a:pt x="1" y="18"/>
                </a:cubicBezTo>
                <a:cubicBezTo>
                  <a:pt x="1" y="19"/>
                  <a:pt x="1" y="19"/>
                  <a:pt x="1" y="20"/>
                </a:cubicBezTo>
                <a:cubicBezTo>
                  <a:pt x="1" y="20"/>
                  <a:pt x="1" y="20"/>
                  <a:pt x="1" y="20"/>
                </a:cubicBezTo>
                <a:cubicBezTo>
                  <a:pt x="2" y="20"/>
                  <a:pt x="2" y="20"/>
                  <a:pt x="3" y="20"/>
                </a:cubicBezTo>
                <a:cubicBezTo>
                  <a:pt x="7" y="19"/>
                  <a:pt x="9" y="14"/>
                  <a:pt x="8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79" name="Freeform 1235"/>
          <p:cNvSpPr>
            <a:spLocks/>
          </p:cNvSpPr>
          <p:nvPr/>
        </p:nvSpPr>
        <p:spPr bwMode="auto">
          <a:xfrm>
            <a:off x="6832601" y="5024438"/>
            <a:ext cx="33338" cy="14288"/>
          </a:xfrm>
          <a:custGeom>
            <a:avLst/>
            <a:gdLst/>
            <a:ahLst/>
            <a:cxnLst>
              <a:cxn ang="0">
                <a:pos x="17" y="2"/>
              </a:cxn>
              <a:cxn ang="0">
                <a:pos x="0" y="6"/>
              </a:cxn>
              <a:cxn ang="0">
                <a:pos x="0" y="6"/>
              </a:cxn>
              <a:cxn ang="0">
                <a:pos x="0" y="6"/>
              </a:cxn>
              <a:cxn ang="0">
                <a:pos x="3" y="7"/>
              </a:cxn>
              <a:cxn ang="0">
                <a:pos x="3" y="8"/>
              </a:cxn>
              <a:cxn ang="0">
                <a:pos x="4" y="8"/>
              </a:cxn>
              <a:cxn ang="0">
                <a:pos x="4" y="8"/>
              </a:cxn>
              <a:cxn ang="0">
                <a:pos x="5" y="8"/>
              </a:cxn>
              <a:cxn ang="0">
                <a:pos x="6" y="9"/>
              </a:cxn>
              <a:cxn ang="0">
                <a:pos x="6" y="9"/>
              </a:cxn>
              <a:cxn ang="0">
                <a:pos x="7" y="9"/>
              </a:cxn>
              <a:cxn ang="0">
                <a:pos x="8" y="9"/>
              </a:cxn>
              <a:cxn ang="0">
                <a:pos x="9" y="9"/>
              </a:cxn>
              <a:cxn ang="0">
                <a:pos x="11" y="10"/>
              </a:cxn>
              <a:cxn ang="0">
                <a:pos x="11" y="10"/>
              </a:cxn>
              <a:cxn ang="0">
                <a:pos x="12" y="10"/>
              </a:cxn>
              <a:cxn ang="0">
                <a:pos x="13" y="10"/>
              </a:cxn>
              <a:cxn ang="0">
                <a:pos x="14" y="10"/>
              </a:cxn>
              <a:cxn ang="0">
                <a:pos x="14" y="10"/>
              </a:cxn>
              <a:cxn ang="0">
                <a:pos x="15" y="11"/>
              </a:cxn>
              <a:cxn ang="0">
                <a:pos x="16" y="11"/>
              </a:cxn>
              <a:cxn ang="0">
                <a:pos x="17" y="11"/>
              </a:cxn>
              <a:cxn ang="0">
                <a:pos x="18" y="11"/>
              </a:cxn>
              <a:cxn ang="0">
                <a:pos x="18" y="11"/>
              </a:cxn>
              <a:cxn ang="0">
                <a:pos x="19" y="11"/>
              </a:cxn>
              <a:cxn ang="0">
                <a:pos x="19" y="11"/>
              </a:cxn>
              <a:cxn ang="0">
                <a:pos x="20" y="11"/>
              </a:cxn>
              <a:cxn ang="0">
                <a:pos x="20" y="11"/>
              </a:cxn>
              <a:cxn ang="0">
                <a:pos x="25" y="12"/>
              </a:cxn>
              <a:cxn ang="0">
                <a:pos x="25" y="12"/>
              </a:cxn>
              <a:cxn ang="0">
                <a:pos x="26" y="12"/>
              </a:cxn>
              <a:cxn ang="0">
                <a:pos x="26" y="12"/>
              </a:cxn>
              <a:cxn ang="0">
                <a:pos x="27" y="12"/>
              </a:cxn>
              <a:cxn ang="0">
                <a:pos x="27" y="12"/>
              </a:cxn>
              <a:cxn ang="0">
                <a:pos x="28" y="12"/>
              </a:cxn>
              <a:cxn ang="0">
                <a:pos x="28" y="12"/>
              </a:cxn>
              <a:cxn ang="0">
                <a:pos x="29" y="12"/>
              </a:cxn>
              <a:cxn ang="0">
                <a:pos x="29" y="12"/>
              </a:cxn>
              <a:cxn ang="0">
                <a:pos x="30" y="12"/>
              </a:cxn>
              <a:cxn ang="0">
                <a:pos x="30" y="13"/>
              </a:cxn>
              <a:cxn ang="0">
                <a:pos x="17" y="2"/>
              </a:cxn>
            </a:cxnLst>
            <a:rect l="0" t="0" r="r" b="b"/>
            <a:pathLst>
              <a:path w="30" h="13">
                <a:moveTo>
                  <a:pt x="17" y="2"/>
                </a:moveTo>
                <a:cubicBezTo>
                  <a:pt x="9" y="0"/>
                  <a:pt x="2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7"/>
                  <a:pt x="2" y="7"/>
                  <a:pt x="3" y="7"/>
                </a:cubicBezTo>
                <a:cubicBezTo>
                  <a:pt x="3" y="7"/>
                  <a:pt x="3" y="7"/>
                  <a:pt x="3" y="8"/>
                </a:cubicBezTo>
                <a:cubicBezTo>
                  <a:pt x="3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6" y="8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7" y="9"/>
                  <a:pt x="7" y="9"/>
                  <a:pt x="7" y="9"/>
                </a:cubicBezTo>
                <a:cubicBezTo>
                  <a:pt x="7" y="9"/>
                  <a:pt x="8" y="9"/>
                  <a:pt x="8" y="9"/>
                </a:cubicBezTo>
                <a:cubicBezTo>
                  <a:pt x="8" y="9"/>
                  <a:pt x="9" y="9"/>
                  <a:pt x="9" y="9"/>
                </a:cubicBezTo>
                <a:cubicBezTo>
                  <a:pt x="10" y="10"/>
                  <a:pt x="10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3" y="10"/>
                  <a:pt x="13" y="10"/>
                </a:cubicBezTo>
                <a:cubicBezTo>
                  <a:pt x="13" y="10"/>
                  <a:pt x="13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5" y="10"/>
                  <a:pt x="15" y="11"/>
                  <a:pt x="15" y="11"/>
                </a:cubicBezTo>
                <a:cubicBezTo>
                  <a:pt x="15" y="11"/>
                  <a:pt x="16" y="11"/>
                  <a:pt x="16" y="11"/>
                </a:cubicBezTo>
                <a:cubicBezTo>
                  <a:pt x="16" y="11"/>
                  <a:pt x="16" y="11"/>
                  <a:pt x="17" y="11"/>
                </a:cubicBezTo>
                <a:cubicBezTo>
                  <a:pt x="17" y="11"/>
                  <a:pt x="17" y="11"/>
                  <a:pt x="18" y="11"/>
                </a:cubicBezTo>
                <a:cubicBezTo>
                  <a:pt x="18" y="11"/>
                  <a:pt x="18" y="11"/>
                  <a:pt x="18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22" y="11"/>
                  <a:pt x="23" y="11"/>
                  <a:pt x="25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25" y="12"/>
                  <a:pt x="25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7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8" y="12"/>
                  <a:pt x="28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29" y="12"/>
                  <a:pt x="29" y="12"/>
                  <a:pt x="29" y="12"/>
                </a:cubicBezTo>
                <a:cubicBezTo>
                  <a:pt x="30" y="12"/>
                  <a:pt x="30" y="12"/>
                  <a:pt x="30" y="12"/>
                </a:cubicBezTo>
                <a:cubicBezTo>
                  <a:pt x="30" y="12"/>
                  <a:pt x="30" y="12"/>
                  <a:pt x="30" y="13"/>
                </a:cubicBezTo>
                <a:cubicBezTo>
                  <a:pt x="29" y="8"/>
                  <a:pt x="24" y="4"/>
                  <a:pt x="17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0" name="Freeform 1236"/>
          <p:cNvSpPr>
            <a:spLocks/>
          </p:cNvSpPr>
          <p:nvPr/>
        </p:nvSpPr>
        <p:spPr bwMode="auto">
          <a:xfrm>
            <a:off x="6762751" y="4957763"/>
            <a:ext cx="30163" cy="25400"/>
          </a:xfrm>
          <a:custGeom>
            <a:avLst/>
            <a:gdLst/>
            <a:ahLst/>
            <a:cxnLst>
              <a:cxn ang="0">
                <a:pos x="24" y="23"/>
              </a:cxn>
              <a:cxn ang="0">
                <a:pos x="17" y="6"/>
              </a:cxn>
              <a:cxn ang="0">
                <a:pos x="0" y="3"/>
              </a:cxn>
              <a:cxn ang="0">
                <a:pos x="0" y="3"/>
              </a:cxn>
              <a:cxn ang="0">
                <a:pos x="0" y="3"/>
              </a:cxn>
              <a:cxn ang="0">
                <a:pos x="1" y="4"/>
              </a:cxn>
              <a:cxn ang="0">
                <a:pos x="1" y="4"/>
              </a:cxn>
              <a:cxn ang="0">
                <a:pos x="2" y="5"/>
              </a:cxn>
              <a:cxn ang="0">
                <a:pos x="2" y="5"/>
              </a:cxn>
              <a:cxn ang="0">
                <a:pos x="4" y="6"/>
              </a:cxn>
              <a:cxn ang="0">
                <a:pos x="4" y="6"/>
              </a:cxn>
              <a:cxn ang="0">
                <a:pos x="5" y="8"/>
              </a:cxn>
              <a:cxn ang="0">
                <a:pos x="10" y="11"/>
              </a:cxn>
              <a:cxn ang="0">
                <a:pos x="10" y="11"/>
              </a:cxn>
              <a:cxn ang="0">
                <a:pos x="11" y="12"/>
              </a:cxn>
              <a:cxn ang="0">
                <a:pos x="11" y="12"/>
              </a:cxn>
              <a:cxn ang="0">
                <a:pos x="15" y="15"/>
              </a:cxn>
              <a:cxn ang="0">
                <a:pos x="15" y="15"/>
              </a:cxn>
              <a:cxn ang="0">
                <a:pos x="16" y="16"/>
              </a:cxn>
              <a:cxn ang="0">
                <a:pos x="16" y="16"/>
              </a:cxn>
              <a:cxn ang="0">
                <a:pos x="17" y="16"/>
              </a:cxn>
              <a:cxn ang="0">
                <a:pos x="17" y="17"/>
              </a:cxn>
              <a:cxn ang="0">
                <a:pos x="18" y="17"/>
              </a:cxn>
              <a:cxn ang="0">
                <a:pos x="18" y="18"/>
              </a:cxn>
              <a:cxn ang="0">
                <a:pos x="19" y="18"/>
              </a:cxn>
              <a:cxn ang="0">
                <a:pos x="19" y="19"/>
              </a:cxn>
              <a:cxn ang="0">
                <a:pos x="20" y="19"/>
              </a:cxn>
              <a:cxn ang="0">
                <a:pos x="20" y="20"/>
              </a:cxn>
              <a:cxn ang="0">
                <a:pos x="21" y="20"/>
              </a:cxn>
              <a:cxn ang="0">
                <a:pos x="21" y="21"/>
              </a:cxn>
              <a:cxn ang="0">
                <a:pos x="22" y="21"/>
              </a:cxn>
              <a:cxn ang="0">
                <a:pos x="22" y="21"/>
              </a:cxn>
              <a:cxn ang="0">
                <a:pos x="22" y="22"/>
              </a:cxn>
              <a:cxn ang="0">
                <a:pos x="24" y="23"/>
              </a:cxn>
              <a:cxn ang="0">
                <a:pos x="24" y="23"/>
              </a:cxn>
            </a:cxnLst>
            <a:rect l="0" t="0" r="r" b="b"/>
            <a:pathLst>
              <a:path w="27" h="23">
                <a:moveTo>
                  <a:pt x="24" y="23"/>
                </a:moveTo>
                <a:cubicBezTo>
                  <a:pt x="27" y="19"/>
                  <a:pt x="24" y="12"/>
                  <a:pt x="17" y="6"/>
                </a:cubicBezTo>
                <a:cubicBezTo>
                  <a:pt x="11" y="1"/>
                  <a:pt x="3" y="0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5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3" y="6"/>
                  <a:pt x="3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5" y="7"/>
                  <a:pt x="5" y="8"/>
                </a:cubicBezTo>
                <a:cubicBezTo>
                  <a:pt x="7" y="9"/>
                  <a:pt x="8" y="10"/>
                  <a:pt x="10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2"/>
                  <a:pt x="11" y="12"/>
                </a:cubicBez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3" y="14"/>
                  <a:pt x="15" y="15"/>
                </a:cubicBezTo>
                <a:cubicBezTo>
                  <a:pt x="15" y="15"/>
                  <a:pt x="15" y="15"/>
                  <a:pt x="15" y="15"/>
                </a:cubicBezTo>
                <a:cubicBezTo>
                  <a:pt x="15" y="15"/>
                  <a:pt x="15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7" y="16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8" y="17"/>
                </a:cubicBezTo>
                <a:cubicBezTo>
                  <a:pt x="18" y="17"/>
                  <a:pt x="18" y="17"/>
                  <a:pt x="18" y="18"/>
                </a:cubicBezTo>
                <a:cubicBezTo>
                  <a:pt x="18" y="18"/>
                  <a:pt x="18" y="18"/>
                  <a:pt x="19" y="18"/>
                </a:cubicBezTo>
                <a:cubicBezTo>
                  <a:pt x="19" y="18"/>
                  <a:pt x="19" y="19"/>
                  <a:pt x="19" y="19"/>
                </a:cubicBezTo>
                <a:cubicBezTo>
                  <a:pt x="19" y="19"/>
                  <a:pt x="20" y="19"/>
                  <a:pt x="20" y="19"/>
                </a:cubicBezTo>
                <a:cubicBezTo>
                  <a:pt x="20" y="19"/>
                  <a:pt x="20" y="20"/>
                  <a:pt x="2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2"/>
                  <a:pt x="22" y="22"/>
                  <a:pt x="22" y="22"/>
                </a:cubicBezTo>
                <a:cubicBezTo>
                  <a:pt x="23" y="22"/>
                  <a:pt x="23" y="23"/>
                  <a:pt x="24" y="23"/>
                </a:cubicBezTo>
                <a:cubicBezTo>
                  <a:pt x="24" y="23"/>
                  <a:pt x="24" y="23"/>
                  <a:pt x="24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1" name="Freeform 1237"/>
          <p:cNvSpPr>
            <a:spLocks/>
          </p:cNvSpPr>
          <p:nvPr/>
        </p:nvSpPr>
        <p:spPr bwMode="auto">
          <a:xfrm>
            <a:off x="6950076" y="5068888"/>
            <a:ext cx="19050" cy="12700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0" y="6"/>
              </a:cxn>
              <a:cxn ang="0">
                <a:pos x="0" y="6"/>
              </a:cxn>
              <a:cxn ang="0">
                <a:pos x="0" y="6"/>
              </a:cxn>
              <a:cxn ang="0">
                <a:pos x="2" y="7"/>
              </a:cxn>
              <a:cxn ang="0">
                <a:pos x="14" y="11"/>
              </a:cxn>
              <a:cxn ang="0">
                <a:pos x="14" y="11"/>
              </a:cxn>
              <a:cxn ang="0">
                <a:pos x="14" y="11"/>
              </a:cxn>
              <a:cxn ang="0">
                <a:pos x="15" y="11"/>
              </a:cxn>
              <a:cxn ang="0">
                <a:pos x="15" y="11"/>
              </a:cxn>
              <a:cxn ang="0">
                <a:pos x="15" y="11"/>
              </a:cxn>
              <a:cxn ang="0">
                <a:pos x="16" y="11"/>
              </a:cxn>
              <a:cxn ang="0">
                <a:pos x="16" y="11"/>
              </a:cxn>
              <a:cxn ang="0">
                <a:pos x="16" y="11"/>
              </a:cxn>
              <a:cxn ang="0">
                <a:pos x="16" y="11"/>
              </a:cxn>
              <a:cxn ang="0">
                <a:pos x="16" y="11"/>
              </a:cxn>
              <a:cxn ang="0">
                <a:pos x="17" y="10"/>
              </a:cxn>
              <a:cxn ang="0">
                <a:pos x="10" y="2"/>
              </a:cxn>
            </a:cxnLst>
            <a:rect l="0" t="0" r="r" b="b"/>
            <a:pathLst>
              <a:path w="18" h="11">
                <a:moveTo>
                  <a:pt x="10" y="2"/>
                </a:moveTo>
                <a:cubicBezTo>
                  <a:pt x="5" y="0"/>
                  <a:pt x="1" y="2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2" y="7"/>
                  <a:pt x="2" y="7"/>
                  <a:pt x="2" y="7"/>
                </a:cubicBezTo>
                <a:cubicBezTo>
                  <a:pt x="8" y="9"/>
                  <a:pt x="11" y="10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1"/>
                  <a:pt x="14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5" y="11"/>
                </a:cubicBezTo>
                <a:cubicBezTo>
                  <a:pt x="15" y="11"/>
                  <a:pt x="15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7" y="11"/>
                  <a:pt x="17" y="10"/>
                  <a:pt x="17" y="10"/>
                </a:cubicBezTo>
                <a:cubicBezTo>
                  <a:pt x="18" y="6"/>
                  <a:pt x="15" y="3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2" name="Freeform 1238"/>
          <p:cNvSpPr>
            <a:spLocks/>
          </p:cNvSpPr>
          <p:nvPr/>
        </p:nvSpPr>
        <p:spPr bwMode="auto">
          <a:xfrm>
            <a:off x="7037388" y="4699000"/>
            <a:ext cx="36513" cy="330200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29" y="0"/>
              </a:cxn>
              <a:cxn ang="0">
                <a:pos x="29" y="0"/>
              </a:cxn>
              <a:cxn ang="0">
                <a:pos x="28" y="3"/>
              </a:cxn>
              <a:cxn ang="0">
                <a:pos x="27" y="23"/>
              </a:cxn>
              <a:cxn ang="0">
                <a:pos x="18" y="100"/>
              </a:cxn>
              <a:cxn ang="0">
                <a:pos x="0" y="278"/>
              </a:cxn>
              <a:cxn ang="0">
                <a:pos x="17" y="294"/>
              </a:cxn>
              <a:cxn ang="0">
                <a:pos x="20" y="180"/>
              </a:cxn>
              <a:cxn ang="0">
                <a:pos x="34" y="40"/>
              </a:cxn>
              <a:cxn ang="0">
                <a:pos x="29" y="0"/>
              </a:cxn>
            </a:cxnLst>
            <a:rect l="0" t="0" r="r" b="b"/>
            <a:pathLst>
              <a:path w="34" h="298">
                <a:moveTo>
                  <a:pt x="29" y="0"/>
                </a:moveTo>
                <a:cubicBezTo>
                  <a:pt x="29" y="0"/>
                  <a:pt x="29" y="0"/>
                  <a:pt x="29" y="0"/>
                </a:cubicBezTo>
                <a:cubicBezTo>
                  <a:pt x="29" y="0"/>
                  <a:pt x="29" y="0"/>
                  <a:pt x="29" y="0"/>
                </a:cubicBezTo>
                <a:cubicBezTo>
                  <a:pt x="28" y="1"/>
                  <a:pt x="28" y="2"/>
                  <a:pt x="28" y="3"/>
                </a:cubicBezTo>
                <a:cubicBezTo>
                  <a:pt x="28" y="9"/>
                  <a:pt x="28" y="16"/>
                  <a:pt x="27" y="23"/>
                </a:cubicBezTo>
                <a:cubicBezTo>
                  <a:pt x="26" y="47"/>
                  <a:pt x="24" y="77"/>
                  <a:pt x="18" y="100"/>
                </a:cubicBezTo>
                <a:cubicBezTo>
                  <a:pt x="8" y="139"/>
                  <a:pt x="0" y="233"/>
                  <a:pt x="0" y="278"/>
                </a:cubicBezTo>
                <a:cubicBezTo>
                  <a:pt x="0" y="284"/>
                  <a:pt x="6" y="298"/>
                  <a:pt x="17" y="294"/>
                </a:cubicBezTo>
                <a:cubicBezTo>
                  <a:pt x="28" y="289"/>
                  <a:pt x="8" y="225"/>
                  <a:pt x="20" y="180"/>
                </a:cubicBezTo>
                <a:cubicBezTo>
                  <a:pt x="28" y="149"/>
                  <a:pt x="34" y="89"/>
                  <a:pt x="34" y="40"/>
                </a:cubicBezTo>
                <a:cubicBezTo>
                  <a:pt x="31" y="25"/>
                  <a:pt x="30" y="12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3" name="Freeform 1239"/>
          <p:cNvSpPr>
            <a:spLocks/>
          </p:cNvSpPr>
          <p:nvPr/>
        </p:nvSpPr>
        <p:spPr bwMode="auto">
          <a:xfrm>
            <a:off x="6981826" y="4732338"/>
            <a:ext cx="74613" cy="295275"/>
          </a:xfrm>
          <a:custGeom>
            <a:avLst/>
            <a:gdLst/>
            <a:ahLst/>
            <a:cxnLst>
              <a:cxn ang="0">
                <a:pos x="59" y="69"/>
              </a:cxn>
              <a:cxn ang="0">
                <a:pos x="68" y="0"/>
              </a:cxn>
              <a:cxn ang="0">
                <a:pos x="68" y="0"/>
              </a:cxn>
              <a:cxn ang="0">
                <a:pos x="13" y="85"/>
              </a:cxn>
              <a:cxn ang="0">
                <a:pos x="11" y="119"/>
              </a:cxn>
              <a:cxn ang="0">
                <a:pos x="19" y="141"/>
              </a:cxn>
              <a:cxn ang="0">
                <a:pos x="14" y="168"/>
              </a:cxn>
              <a:cxn ang="0">
                <a:pos x="0" y="191"/>
              </a:cxn>
              <a:cxn ang="0">
                <a:pos x="1" y="218"/>
              </a:cxn>
              <a:cxn ang="0">
                <a:pos x="8" y="236"/>
              </a:cxn>
              <a:cxn ang="0">
                <a:pos x="20" y="251"/>
              </a:cxn>
              <a:cxn ang="0">
                <a:pos x="25" y="267"/>
              </a:cxn>
              <a:cxn ang="0">
                <a:pos x="25" y="256"/>
              </a:cxn>
              <a:cxn ang="0">
                <a:pos x="33" y="254"/>
              </a:cxn>
              <a:cxn ang="0">
                <a:pos x="41" y="241"/>
              </a:cxn>
              <a:cxn ang="0">
                <a:pos x="59" y="69"/>
              </a:cxn>
            </a:cxnLst>
            <a:rect l="0" t="0" r="r" b="b"/>
            <a:pathLst>
              <a:path w="68" h="267">
                <a:moveTo>
                  <a:pt x="59" y="69"/>
                </a:moveTo>
                <a:cubicBezTo>
                  <a:pt x="65" y="48"/>
                  <a:pt x="67" y="24"/>
                  <a:pt x="68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63" y="18"/>
                  <a:pt x="36" y="57"/>
                  <a:pt x="13" y="85"/>
                </a:cubicBezTo>
                <a:cubicBezTo>
                  <a:pt x="13" y="96"/>
                  <a:pt x="11" y="109"/>
                  <a:pt x="11" y="119"/>
                </a:cubicBezTo>
                <a:cubicBezTo>
                  <a:pt x="10" y="130"/>
                  <a:pt x="16" y="133"/>
                  <a:pt x="19" y="141"/>
                </a:cubicBezTo>
                <a:cubicBezTo>
                  <a:pt x="22" y="147"/>
                  <a:pt x="20" y="162"/>
                  <a:pt x="14" y="168"/>
                </a:cubicBezTo>
                <a:cubicBezTo>
                  <a:pt x="7" y="176"/>
                  <a:pt x="1" y="176"/>
                  <a:pt x="0" y="191"/>
                </a:cubicBezTo>
                <a:cubicBezTo>
                  <a:pt x="0" y="199"/>
                  <a:pt x="0" y="211"/>
                  <a:pt x="1" y="218"/>
                </a:cubicBezTo>
                <a:cubicBezTo>
                  <a:pt x="2" y="227"/>
                  <a:pt x="4" y="233"/>
                  <a:pt x="8" y="236"/>
                </a:cubicBezTo>
                <a:cubicBezTo>
                  <a:pt x="14" y="239"/>
                  <a:pt x="16" y="242"/>
                  <a:pt x="20" y="251"/>
                </a:cubicBezTo>
                <a:cubicBezTo>
                  <a:pt x="22" y="257"/>
                  <a:pt x="25" y="267"/>
                  <a:pt x="25" y="267"/>
                </a:cubicBezTo>
                <a:cubicBezTo>
                  <a:pt x="25" y="267"/>
                  <a:pt x="25" y="260"/>
                  <a:pt x="25" y="256"/>
                </a:cubicBezTo>
                <a:cubicBezTo>
                  <a:pt x="25" y="252"/>
                  <a:pt x="28" y="251"/>
                  <a:pt x="33" y="254"/>
                </a:cubicBezTo>
                <a:cubicBezTo>
                  <a:pt x="37" y="256"/>
                  <a:pt x="40" y="251"/>
                  <a:pt x="41" y="241"/>
                </a:cubicBezTo>
                <a:cubicBezTo>
                  <a:pt x="42" y="193"/>
                  <a:pt x="50" y="106"/>
                  <a:pt x="59" y="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4" name="Freeform 1240"/>
          <p:cNvSpPr>
            <a:spLocks/>
          </p:cNvSpPr>
          <p:nvPr/>
        </p:nvSpPr>
        <p:spPr bwMode="auto">
          <a:xfrm>
            <a:off x="6913563" y="4837113"/>
            <a:ext cx="73025" cy="176213"/>
          </a:xfrm>
          <a:custGeom>
            <a:avLst/>
            <a:gdLst/>
            <a:ahLst/>
            <a:cxnLst>
              <a:cxn ang="0">
                <a:pos x="45" y="139"/>
              </a:cxn>
              <a:cxn ang="0">
                <a:pos x="56" y="120"/>
              </a:cxn>
              <a:cxn ang="0">
                <a:pos x="55" y="107"/>
              </a:cxn>
              <a:cxn ang="0">
                <a:pos x="55" y="95"/>
              </a:cxn>
              <a:cxn ang="0">
                <a:pos x="49" y="68"/>
              </a:cxn>
              <a:cxn ang="0">
                <a:pos x="48" y="55"/>
              </a:cxn>
              <a:cxn ang="0">
                <a:pos x="54" y="41"/>
              </a:cxn>
              <a:cxn ang="0">
                <a:pos x="66" y="17"/>
              </a:cxn>
              <a:cxn ang="0">
                <a:pos x="66" y="0"/>
              </a:cxn>
              <a:cxn ang="0">
                <a:pos x="62" y="4"/>
              </a:cxn>
              <a:cxn ang="0">
                <a:pos x="6" y="87"/>
              </a:cxn>
              <a:cxn ang="0">
                <a:pos x="1" y="119"/>
              </a:cxn>
              <a:cxn ang="0">
                <a:pos x="12" y="138"/>
              </a:cxn>
              <a:cxn ang="0">
                <a:pos x="29" y="147"/>
              </a:cxn>
              <a:cxn ang="0">
                <a:pos x="32" y="159"/>
              </a:cxn>
              <a:cxn ang="0">
                <a:pos x="35" y="147"/>
              </a:cxn>
              <a:cxn ang="0">
                <a:pos x="45" y="139"/>
              </a:cxn>
            </a:cxnLst>
            <a:rect l="0" t="0" r="r" b="b"/>
            <a:pathLst>
              <a:path w="66" h="159">
                <a:moveTo>
                  <a:pt x="45" y="139"/>
                </a:moveTo>
                <a:cubicBezTo>
                  <a:pt x="52" y="137"/>
                  <a:pt x="56" y="131"/>
                  <a:pt x="56" y="120"/>
                </a:cubicBezTo>
                <a:cubicBezTo>
                  <a:pt x="55" y="116"/>
                  <a:pt x="55" y="112"/>
                  <a:pt x="55" y="107"/>
                </a:cubicBezTo>
                <a:cubicBezTo>
                  <a:pt x="55" y="103"/>
                  <a:pt x="55" y="99"/>
                  <a:pt x="55" y="95"/>
                </a:cubicBezTo>
                <a:cubicBezTo>
                  <a:pt x="55" y="87"/>
                  <a:pt x="50" y="71"/>
                  <a:pt x="49" y="68"/>
                </a:cubicBezTo>
                <a:cubicBezTo>
                  <a:pt x="48" y="64"/>
                  <a:pt x="48" y="60"/>
                  <a:pt x="48" y="55"/>
                </a:cubicBezTo>
                <a:cubicBezTo>
                  <a:pt x="49" y="50"/>
                  <a:pt x="51" y="45"/>
                  <a:pt x="54" y="41"/>
                </a:cubicBezTo>
                <a:cubicBezTo>
                  <a:pt x="56" y="37"/>
                  <a:pt x="65" y="25"/>
                  <a:pt x="66" y="17"/>
                </a:cubicBezTo>
                <a:cubicBezTo>
                  <a:pt x="66" y="12"/>
                  <a:pt x="66" y="6"/>
                  <a:pt x="66" y="0"/>
                </a:cubicBezTo>
                <a:cubicBezTo>
                  <a:pt x="65" y="2"/>
                  <a:pt x="64" y="3"/>
                  <a:pt x="62" y="4"/>
                </a:cubicBezTo>
                <a:cubicBezTo>
                  <a:pt x="44" y="25"/>
                  <a:pt x="28" y="63"/>
                  <a:pt x="6" y="87"/>
                </a:cubicBezTo>
                <a:cubicBezTo>
                  <a:pt x="4" y="98"/>
                  <a:pt x="2" y="109"/>
                  <a:pt x="1" y="119"/>
                </a:cubicBezTo>
                <a:cubicBezTo>
                  <a:pt x="0" y="131"/>
                  <a:pt x="4" y="137"/>
                  <a:pt x="12" y="138"/>
                </a:cubicBezTo>
                <a:cubicBezTo>
                  <a:pt x="20" y="140"/>
                  <a:pt x="28" y="142"/>
                  <a:pt x="29" y="147"/>
                </a:cubicBezTo>
                <a:cubicBezTo>
                  <a:pt x="30" y="152"/>
                  <a:pt x="32" y="159"/>
                  <a:pt x="32" y="159"/>
                </a:cubicBezTo>
                <a:cubicBezTo>
                  <a:pt x="32" y="159"/>
                  <a:pt x="34" y="151"/>
                  <a:pt x="35" y="147"/>
                </a:cubicBezTo>
                <a:cubicBezTo>
                  <a:pt x="36" y="141"/>
                  <a:pt x="42" y="139"/>
                  <a:pt x="45" y="1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5" name="Freeform 1241"/>
          <p:cNvSpPr>
            <a:spLocks/>
          </p:cNvSpPr>
          <p:nvPr/>
        </p:nvSpPr>
        <p:spPr bwMode="auto">
          <a:xfrm>
            <a:off x="6861176" y="4945063"/>
            <a:ext cx="46038" cy="44450"/>
          </a:xfrm>
          <a:custGeom>
            <a:avLst/>
            <a:gdLst/>
            <a:ahLst/>
            <a:cxnLst>
              <a:cxn ang="0">
                <a:pos x="11" y="40"/>
              </a:cxn>
              <a:cxn ang="0">
                <a:pos x="15" y="30"/>
              </a:cxn>
              <a:cxn ang="0">
                <a:pos x="23" y="28"/>
              </a:cxn>
              <a:cxn ang="0">
                <a:pos x="38" y="18"/>
              </a:cxn>
              <a:cxn ang="0">
                <a:pos x="41" y="0"/>
              </a:cxn>
              <a:cxn ang="0">
                <a:pos x="23" y="9"/>
              </a:cxn>
              <a:cxn ang="0">
                <a:pos x="0" y="14"/>
              </a:cxn>
              <a:cxn ang="0">
                <a:pos x="1" y="14"/>
              </a:cxn>
              <a:cxn ang="0">
                <a:pos x="10" y="28"/>
              </a:cxn>
              <a:cxn ang="0">
                <a:pos x="11" y="40"/>
              </a:cxn>
            </a:cxnLst>
            <a:rect l="0" t="0" r="r" b="b"/>
            <a:pathLst>
              <a:path w="41" h="40">
                <a:moveTo>
                  <a:pt x="11" y="40"/>
                </a:moveTo>
                <a:cubicBezTo>
                  <a:pt x="11" y="40"/>
                  <a:pt x="13" y="34"/>
                  <a:pt x="15" y="30"/>
                </a:cubicBezTo>
                <a:cubicBezTo>
                  <a:pt x="16" y="27"/>
                  <a:pt x="20" y="26"/>
                  <a:pt x="23" y="28"/>
                </a:cubicBezTo>
                <a:cubicBezTo>
                  <a:pt x="31" y="32"/>
                  <a:pt x="37" y="27"/>
                  <a:pt x="38" y="18"/>
                </a:cubicBezTo>
                <a:cubicBezTo>
                  <a:pt x="39" y="12"/>
                  <a:pt x="40" y="6"/>
                  <a:pt x="41" y="0"/>
                </a:cubicBezTo>
                <a:cubicBezTo>
                  <a:pt x="35" y="4"/>
                  <a:pt x="30" y="7"/>
                  <a:pt x="23" y="9"/>
                </a:cubicBezTo>
                <a:cubicBezTo>
                  <a:pt x="14" y="12"/>
                  <a:pt x="7" y="13"/>
                  <a:pt x="0" y="14"/>
                </a:cubicBezTo>
                <a:cubicBezTo>
                  <a:pt x="0" y="14"/>
                  <a:pt x="1" y="14"/>
                  <a:pt x="1" y="14"/>
                </a:cubicBezTo>
                <a:cubicBezTo>
                  <a:pt x="5" y="17"/>
                  <a:pt x="10" y="22"/>
                  <a:pt x="10" y="28"/>
                </a:cubicBezTo>
                <a:cubicBezTo>
                  <a:pt x="11" y="33"/>
                  <a:pt x="11" y="40"/>
                  <a:pt x="11" y="4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6" name="Freeform 1242"/>
          <p:cNvSpPr>
            <a:spLocks/>
          </p:cNvSpPr>
          <p:nvPr/>
        </p:nvSpPr>
        <p:spPr bwMode="auto">
          <a:xfrm>
            <a:off x="6767513" y="4595813"/>
            <a:ext cx="303213" cy="98425"/>
          </a:xfrm>
          <a:custGeom>
            <a:avLst/>
            <a:gdLst/>
            <a:ahLst/>
            <a:cxnLst>
              <a:cxn ang="0">
                <a:pos x="253" y="23"/>
              </a:cxn>
              <a:cxn ang="0">
                <a:pos x="258" y="11"/>
              </a:cxn>
              <a:cxn ang="0">
                <a:pos x="151" y="8"/>
              </a:cxn>
              <a:cxn ang="0">
                <a:pos x="32" y="25"/>
              </a:cxn>
              <a:cxn ang="0">
                <a:pos x="0" y="78"/>
              </a:cxn>
              <a:cxn ang="0">
                <a:pos x="57" y="83"/>
              </a:cxn>
              <a:cxn ang="0">
                <a:pos x="253" y="23"/>
              </a:cxn>
            </a:cxnLst>
            <a:rect l="0" t="0" r="r" b="b"/>
            <a:pathLst>
              <a:path w="274" h="88">
                <a:moveTo>
                  <a:pt x="253" y="23"/>
                </a:moveTo>
                <a:cubicBezTo>
                  <a:pt x="260" y="21"/>
                  <a:pt x="274" y="16"/>
                  <a:pt x="258" y="11"/>
                </a:cubicBezTo>
                <a:cubicBezTo>
                  <a:pt x="221" y="0"/>
                  <a:pt x="188" y="2"/>
                  <a:pt x="151" y="8"/>
                </a:cubicBezTo>
                <a:cubicBezTo>
                  <a:pt x="117" y="14"/>
                  <a:pt x="60" y="4"/>
                  <a:pt x="32" y="25"/>
                </a:cubicBezTo>
                <a:cubicBezTo>
                  <a:pt x="15" y="38"/>
                  <a:pt x="4" y="58"/>
                  <a:pt x="0" y="78"/>
                </a:cubicBezTo>
                <a:cubicBezTo>
                  <a:pt x="19" y="78"/>
                  <a:pt x="38" y="81"/>
                  <a:pt x="57" y="83"/>
                </a:cubicBezTo>
                <a:cubicBezTo>
                  <a:pt x="128" y="88"/>
                  <a:pt x="188" y="43"/>
                  <a:pt x="253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7" name="Freeform 1243"/>
          <p:cNvSpPr>
            <a:spLocks/>
          </p:cNvSpPr>
          <p:nvPr/>
        </p:nvSpPr>
        <p:spPr bwMode="auto">
          <a:xfrm>
            <a:off x="7015163" y="4632325"/>
            <a:ext cx="55563" cy="87313"/>
          </a:xfrm>
          <a:custGeom>
            <a:avLst/>
            <a:gdLst/>
            <a:ahLst/>
            <a:cxnLst>
              <a:cxn ang="0">
                <a:pos x="31" y="13"/>
              </a:cxn>
              <a:cxn ang="0">
                <a:pos x="9" y="48"/>
              </a:cxn>
              <a:cxn ang="0">
                <a:pos x="0" y="79"/>
              </a:cxn>
              <a:cxn ang="0">
                <a:pos x="27" y="43"/>
              </a:cxn>
              <a:cxn ang="0">
                <a:pos x="50" y="5"/>
              </a:cxn>
              <a:cxn ang="0">
                <a:pos x="44" y="2"/>
              </a:cxn>
              <a:cxn ang="0">
                <a:pos x="31" y="13"/>
              </a:cxn>
            </a:cxnLst>
            <a:rect l="0" t="0" r="r" b="b"/>
            <a:pathLst>
              <a:path w="50" h="79">
                <a:moveTo>
                  <a:pt x="31" y="13"/>
                </a:moveTo>
                <a:cubicBezTo>
                  <a:pt x="21" y="23"/>
                  <a:pt x="14" y="35"/>
                  <a:pt x="9" y="48"/>
                </a:cubicBezTo>
                <a:cubicBezTo>
                  <a:pt x="6" y="59"/>
                  <a:pt x="3" y="69"/>
                  <a:pt x="0" y="79"/>
                </a:cubicBezTo>
                <a:cubicBezTo>
                  <a:pt x="9" y="65"/>
                  <a:pt x="17" y="52"/>
                  <a:pt x="27" y="43"/>
                </a:cubicBezTo>
                <a:cubicBezTo>
                  <a:pt x="43" y="28"/>
                  <a:pt x="48" y="15"/>
                  <a:pt x="50" y="5"/>
                </a:cubicBezTo>
                <a:cubicBezTo>
                  <a:pt x="50" y="3"/>
                  <a:pt x="48" y="0"/>
                  <a:pt x="44" y="2"/>
                </a:cubicBezTo>
                <a:cubicBezTo>
                  <a:pt x="40" y="4"/>
                  <a:pt x="33" y="10"/>
                  <a:pt x="31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8" name="Freeform 1244"/>
          <p:cNvSpPr>
            <a:spLocks/>
          </p:cNvSpPr>
          <p:nvPr/>
        </p:nvSpPr>
        <p:spPr bwMode="auto">
          <a:xfrm>
            <a:off x="6821488" y="4633913"/>
            <a:ext cx="219075" cy="284163"/>
          </a:xfrm>
          <a:custGeom>
            <a:avLst/>
            <a:gdLst/>
            <a:ahLst/>
            <a:cxnLst>
              <a:cxn ang="0">
                <a:pos x="11" y="257"/>
              </a:cxn>
              <a:cxn ang="0">
                <a:pos x="47" y="242"/>
              </a:cxn>
              <a:cxn ang="0">
                <a:pos x="131" y="133"/>
              </a:cxn>
              <a:cxn ang="0">
                <a:pos x="162" y="100"/>
              </a:cxn>
              <a:cxn ang="0">
                <a:pos x="165" y="82"/>
              </a:cxn>
              <a:cxn ang="0">
                <a:pos x="177" y="43"/>
              </a:cxn>
              <a:cxn ang="0">
                <a:pos x="187" y="22"/>
              </a:cxn>
              <a:cxn ang="0">
                <a:pos x="198" y="3"/>
              </a:cxn>
              <a:cxn ang="0">
                <a:pos x="187" y="4"/>
              </a:cxn>
              <a:cxn ang="0">
                <a:pos x="93" y="47"/>
              </a:cxn>
              <a:cxn ang="0">
                <a:pos x="32" y="151"/>
              </a:cxn>
              <a:cxn ang="0">
                <a:pos x="2" y="206"/>
              </a:cxn>
              <a:cxn ang="0">
                <a:pos x="11" y="257"/>
              </a:cxn>
            </a:cxnLst>
            <a:rect l="0" t="0" r="r" b="b"/>
            <a:pathLst>
              <a:path w="198" h="257">
                <a:moveTo>
                  <a:pt x="11" y="257"/>
                </a:moveTo>
                <a:cubicBezTo>
                  <a:pt x="26" y="226"/>
                  <a:pt x="23" y="248"/>
                  <a:pt x="47" y="242"/>
                </a:cubicBezTo>
                <a:cubicBezTo>
                  <a:pt x="68" y="237"/>
                  <a:pt x="103" y="154"/>
                  <a:pt x="131" y="133"/>
                </a:cubicBezTo>
                <a:cubicBezTo>
                  <a:pt x="140" y="127"/>
                  <a:pt x="157" y="110"/>
                  <a:pt x="162" y="100"/>
                </a:cubicBezTo>
                <a:cubicBezTo>
                  <a:pt x="164" y="95"/>
                  <a:pt x="164" y="87"/>
                  <a:pt x="165" y="82"/>
                </a:cubicBezTo>
                <a:cubicBezTo>
                  <a:pt x="168" y="69"/>
                  <a:pt x="172" y="56"/>
                  <a:pt x="177" y="43"/>
                </a:cubicBezTo>
                <a:cubicBezTo>
                  <a:pt x="179" y="36"/>
                  <a:pt x="183" y="29"/>
                  <a:pt x="187" y="22"/>
                </a:cubicBezTo>
                <a:cubicBezTo>
                  <a:pt x="189" y="19"/>
                  <a:pt x="198" y="6"/>
                  <a:pt x="198" y="3"/>
                </a:cubicBezTo>
                <a:cubicBezTo>
                  <a:pt x="197" y="0"/>
                  <a:pt x="189" y="4"/>
                  <a:pt x="187" y="4"/>
                </a:cubicBezTo>
                <a:cubicBezTo>
                  <a:pt x="170" y="11"/>
                  <a:pt x="104" y="38"/>
                  <a:pt x="93" y="47"/>
                </a:cubicBezTo>
                <a:cubicBezTo>
                  <a:pt x="64" y="70"/>
                  <a:pt x="59" y="123"/>
                  <a:pt x="32" y="151"/>
                </a:cubicBezTo>
                <a:cubicBezTo>
                  <a:pt x="23" y="161"/>
                  <a:pt x="0" y="192"/>
                  <a:pt x="2" y="206"/>
                </a:cubicBezTo>
                <a:cubicBezTo>
                  <a:pt x="4" y="227"/>
                  <a:pt x="19" y="211"/>
                  <a:pt x="11" y="25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89" name="Freeform 1245"/>
          <p:cNvSpPr>
            <a:spLocks/>
          </p:cNvSpPr>
          <p:nvPr/>
        </p:nvSpPr>
        <p:spPr bwMode="auto">
          <a:xfrm>
            <a:off x="6759576" y="4691063"/>
            <a:ext cx="138113" cy="173038"/>
          </a:xfrm>
          <a:custGeom>
            <a:avLst/>
            <a:gdLst/>
            <a:ahLst/>
            <a:cxnLst>
              <a:cxn ang="0">
                <a:pos x="108" y="44"/>
              </a:cxn>
              <a:cxn ang="0">
                <a:pos x="125" y="4"/>
              </a:cxn>
              <a:cxn ang="0">
                <a:pos x="119" y="1"/>
              </a:cxn>
              <a:cxn ang="0">
                <a:pos x="87" y="6"/>
              </a:cxn>
              <a:cxn ang="0">
                <a:pos x="55" y="22"/>
              </a:cxn>
              <a:cxn ang="0">
                <a:pos x="6" y="88"/>
              </a:cxn>
              <a:cxn ang="0">
                <a:pos x="1" y="106"/>
              </a:cxn>
              <a:cxn ang="0">
                <a:pos x="14" y="138"/>
              </a:cxn>
              <a:cxn ang="0">
                <a:pos x="8" y="156"/>
              </a:cxn>
              <a:cxn ang="0">
                <a:pos x="33" y="137"/>
              </a:cxn>
              <a:cxn ang="0">
                <a:pos x="48" y="142"/>
              </a:cxn>
              <a:cxn ang="0">
                <a:pos x="56" y="130"/>
              </a:cxn>
              <a:cxn ang="0">
                <a:pos x="82" y="92"/>
              </a:cxn>
              <a:cxn ang="0">
                <a:pos x="108" y="44"/>
              </a:cxn>
            </a:cxnLst>
            <a:rect l="0" t="0" r="r" b="b"/>
            <a:pathLst>
              <a:path w="126" h="156">
                <a:moveTo>
                  <a:pt x="108" y="44"/>
                </a:moveTo>
                <a:cubicBezTo>
                  <a:pt x="110" y="38"/>
                  <a:pt x="126" y="8"/>
                  <a:pt x="125" y="4"/>
                </a:cubicBezTo>
                <a:cubicBezTo>
                  <a:pt x="125" y="0"/>
                  <a:pt x="122" y="0"/>
                  <a:pt x="119" y="1"/>
                </a:cubicBezTo>
                <a:cubicBezTo>
                  <a:pt x="109" y="3"/>
                  <a:pt x="98" y="5"/>
                  <a:pt x="87" y="6"/>
                </a:cubicBezTo>
                <a:cubicBezTo>
                  <a:pt x="73" y="7"/>
                  <a:pt x="64" y="12"/>
                  <a:pt x="55" y="22"/>
                </a:cubicBezTo>
                <a:cubicBezTo>
                  <a:pt x="37" y="43"/>
                  <a:pt x="23" y="67"/>
                  <a:pt x="6" y="88"/>
                </a:cubicBezTo>
                <a:cubicBezTo>
                  <a:pt x="3" y="93"/>
                  <a:pt x="0" y="100"/>
                  <a:pt x="1" y="106"/>
                </a:cubicBezTo>
                <a:cubicBezTo>
                  <a:pt x="2" y="117"/>
                  <a:pt x="20" y="121"/>
                  <a:pt x="14" y="138"/>
                </a:cubicBezTo>
                <a:cubicBezTo>
                  <a:pt x="8" y="156"/>
                  <a:pt x="8" y="156"/>
                  <a:pt x="8" y="156"/>
                </a:cubicBezTo>
                <a:cubicBezTo>
                  <a:pt x="13" y="150"/>
                  <a:pt x="23" y="130"/>
                  <a:pt x="33" y="137"/>
                </a:cubicBezTo>
                <a:cubicBezTo>
                  <a:pt x="38" y="141"/>
                  <a:pt x="42" y="147"/>
                  <a:pt x="48" y="142"/>
                </a:cubicBezTo>
                <a:cubicBezTo>
                  <a:pt x="51" y="140"/>
                  <a:pt x="54" y="134"/>
                  <a:pt x="56" y="130"/>
                </a:cubicBezTo>
                <a:cubicBezTo>
                  <a:pt x="63" y="116"/>
                  <a:pt x="71" y="103"/>
                  <a:pt x="82" y="92"/>
                </a:cubicBezTo>
                <a:cubicBezTo>
                  <a:pt x="94" y="80"/>
                  <a:pt x="101" y="60"/>
                  <a:pt x="108" y="4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0" name="Freeform 1246"/>
          <p:cNvSpPr>
            <a:spLocks/>
          </p:cNvSpPr>
          <p:nvPr/>
        </p:nvSpPr>
        <p:spPr bwMode="auto">
          <a:xfrm>
            <a:off x="6697663" y="4692650"/>
            <a:ext cx="120650" cy="115888"/>
          </a:xfrm>
          <a:custGeom>
            <a:avLst/>
            <a:gdLst/>
            <a:ahLst/>
            <a:cxnLst>
              <a:cxn ang="0">
                <a:pos x="108" y="7"/>
              </a:cxn>
              <a:cxn ang="0">
                <a:pos x="51" y="2"/>
              </a:cxn>
              <a:cxn ang="0">
                <a:pos x="37" y="9"/>
              </a:cxn>
              <a:cxn ang="0">
                <a:pos x="5" y="52"/>
              </a:cxn>
              <a:cxn ang="0">
                <a:pos x="0" y="104"/>
              </a:cxn>
              <a:cxn ang="0">
                <a:pos x="20" y="87"/>
              </a:cxn>
              <a:cxn ang="0">
                <a:pos x="49" y="88"/>
              </a:cxn>
              <a:cxn ang="0">
                <a:pos x="101" y="18"/>
              </a:cxn>
              <a:cxn ang="0">
                <a:pos x="108" y="7"/>
              </a:cxn>
            </a:cxnLst>
            <a:rect l="0" t="0" r="r" b="b"/>
            <a:pathLst>
              <a:path w="109" h="104">
                <a:moveTo>
                  <a:pt x="108" y="7"/>
                </a:moveTo>
                <a:cubicBezTo>
                  <a:pt x="107" y="0"/>
                  <a:pt x="60" y="0"/>
                  <a:pt x="51" y="2"/>
                </a:cubicBezTo>
                <a:cubicBezTo>
                  <a:pt x="46" y="4"/>
                  <a:pt x="41" y="6"/>
                  <a:pt x="37" y="9"/>
                </a:cubicBezTo>
                <a:cubicBezTo>
                  <a:pt x="22" y="19"/>
                  <a:pt x="10" y="34"/>
                  <a:pt x="5" y="52"/>
                </a:cubicBezTo>
                <a:cubicBezTo>
                  <a:pt x="0" y="72"/>
                  <a:pt x="19" y="75"/>
                  <a:pt x="0" y="104"/>
                </a:cubicBezTo>
                <a:cubicBezTo>
                  <a:pt x="4" y="98"/>
                  <a:pt x="14" y="88"/>
                  <a:pt x="20" y="87"/>
                </a:cubicBezTo>
                <a:cubicBezTo>
                  <a:pt x="30" y="84"/>
                  <a:pt x="41" y="96"/>
                  <a:pt x="49" y="88"/>
                </a:cubicBezTo>
                <a:cubicBezTo>
                  <a:pt x="68" y="66"/>
                  <a:pt x="82" y="40"/>
                  <a:pt x="101" y="18"/>
                </a:cubicBezTo>
                <a:cubicBezTo>
                  <a:pt x="103" y="16"/>
                  <a:pt x="109" y="9"/>
                  <a:pt x="108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1" name="Freeform 1247"/>
          <p:cNvSpPr>
            <a:spLocks/>
          </p:cNvSpPr>
          <p:nvPr/>
        </p:nvSpPr>
        <p:spPr bwMode="auto">
          <a:xfrm>
            <a:off x="6518276" y="4684713"/>
            <a:ext cx="82550" cy="76200"/>
          </a:xfrm>
          <a:custGeom>
            <a:avLst/>
            <a:gdLst/>
            <a:ahLst/>
            <a:cxnLst>
              <a:cxn ang="0">
                <a:pos x="7" y="63"/>
              </a:cxn>
              <a:cxn ang="0">
                <a:pos x="42" y="40"/>
              </a:cxn>
              <a:cxn ang="0">
                <a:pos x="68" y="6"/>
              </a:cxn>
              <a:cxn ang="0">
                <a:pos x="22" y="19"/>
              </a:cxn>
              <a:cxn ang="0">
                <a:pos x="7" y="63"/>
              </a:cxn>
            </a:cxnLst>
            <a:rect l="0" t="0" r="r" b="b"/>
            <a:pathLst>
              <a:path w="74" h="70">
                <a:moveTo>
                  <a:pt x="7" y="63"/>
                </a:moveTo>
                <a:cubicBezTo>
                  <a:pt x="13" y="70"/>
                  <a:pt x="26" y="56"/>
                  <a:pt x="42" y="40"/>
                </a:cubicBezTo>
                <a:cubicBezTo>
                  <a:pt x="58" y="25"/>
                  <a:pt x="74" y="13"/>
                  <a:pt x="68" y="6"/>
                </a:cubicBezTo>
                <a:cubicBezTo>
                  <a:pt x="61" y="0"/>
                  <a:pt x="38" y="4"/>
                  <a:pt x="22" y="19"/>
                </a:cubicBezTo>
                <a:cubicBezTo>
                  <a:pt x="6" y="34"/>
                  <a:pt x="0" y="56"/>
                  <a:pt x="7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2" name="Freeform 1248"/>
          <p:cNvSpPr>
            <a:spLocks/>
          </p:cNvSpPr>
          <p:nvPr/>
        </p:nvSpPr>
        <p:spPr bwMode="auto">
          <a:xfrm>
            <a:off x="6561138" y="4719638"/>
            <a:ext cx="58738" cy="69850"/>
          </a:xfrm>
          <a:custGeom>
            <a:avLst/>
            <a:gdLst/>
            <a:ahLst/>
            <a:cxnLst>
              <a:cxn ang="0">
                <a:pos x="47" y="4"/>
              </a:cxn>
              <a:cxn ang="0">
                <a:pos x="12" y="21"/>
              </a:cxn>
              <a:cxn ang="0">
                <a:pos x="6" y="59"/>
              </a:cxn>
              <a:cxn ang="0">
                <a:pos x="31" y="36"/>
              </a:cxn>
              <a:cxn ang="0">
                <a:pos x="47" y="4"/>
              </a:cxn>
            </a:cxnLst>
            <a:rect l="0" t="0" r="r" b="b"/>
            <a:pathLst>
              <a:path w="53" h="64">
                <a:moveTo>
                  <a:pt x="47" y="4"/>
                </a:moveTo>
                <a:cubicBezTo>
                  <a:pt x="41" y="0"/>
                  <a:pt x="23" y="7"/>
                  <a:pt x="12" y="21"/>
                </a:cubicBezTo>
                <a:cubicBezTo>
                  <a:pt x="1" y="36"/>
                  <a:pt x="0" y="55"/>
                  <a:pt x="6" y="59"/>
                </a:cubicBezTo>
                <a:cubicBezTo>
                  <a:pt x="12" y="64"/>
                  <a:pt x="20" y="50"/>
                  <a:pt x="31" y="36"/>
                </a:cubicBezTo>
                <a:cubicBezTo>
                  <a:pt x="42" y="21"/>
                  <a:pt x="53" y="9"/>
                  <a:pt x="47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3" name="Freeform 1249"/>
          <p:cNvSpPr>
            <a:spLocks/>
          </p:cNvSpPr>
          <p:nvPr/>
        </p:nvSpPr>
        <p:spPr bwMode="auto">
          <a:xfrm>
            <a:off x="6605588" y="4772025"/>
            <a:ext cx="31750" cy="42863"/>
          </a:xfrm>
          <a:custGeom>
            <a:avLst/>
            <a:gdLst/>
            <a:ahLst/>
            <a:cxnLst>
              <a:cxn ang="0">
                <a:pos x="24" y="2"/>
              </a:cxn>
              <a:cxn ang="0">
                <a:pos x="5" y="15"/>
              </a:cxn>
              <a:cxn ang="0">
                <a:pos x="5" y="37"/>
              </a:cxn>
              <a:cxn ang="0">
                <a:pos x="18" y="21"/>
              </a:cxn>
              <a:cxn ang="0">
                <a:pos x="24" y="2"/>
              </a:cxn>
            </a:cxnLst>
            <a:rect l="0" t="0" r="r" b="b"/>
            <a:pathLst>
              <a:path w="28" h="39">
                <a:moveTo>
                  <a:pt x="24" y="2"/>
                </a:moveTo>
                <a:cubicBezTo>
                  <a:pt x="20" y="0"/>
                  <a:pt x="10" y="5"/>
                  <a:pt x="5" y="15"/>
                </a:cubicBezTo>
                <a:cubicBezTo>
                  <a:pt x="0" y="24"/>
                  <a:pt x="1" y="35"/>
                  <a:pt x="5" y="37"/>
                </a:cubicBezTo>
                <a:cubicBezTo>
                  <a:pt x="10" y="39"/>
                  <a:pt x="13" y="31"/>
                  <a:pt x="18" y="21"/>
                </a:cubicBezTo>
                <a:cubicBezTo>
                  <a:pt x="23" y="12"/>
                  <a:pt x="28" y="3"/>
                  <a:pt x="24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4" name="Freeform 1250"/>
          <p:cNvSpPr>
            <a:spLocks/>
          </p:cNvSpPr>
          <p:nvPr/>
        </p:nvSpPr>
        <p:spPr bwMode="auto">
          <a:xfrm>
            <a:off x="7024688" y="5065713"/>
            <a:ext cx="20638" cy="12700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1" y="8"/>
              </a:cxn>
              <a:cxn ang="0">
                <a:pos x="10" y="11"/>
              </a:cxn>
              <a:cxn ang="0">
                <a:pos x="17" y="4"/>
              </a:cxn>
              <a:cxn ang="0">
                <a:pos x="8" y="1"/>
              </a:cxn>
            </a:cxnLst>
            <a:rect l="0" t="0" r="r" b="b"/>
            <a:pathLst>
              <a:path w="18" h="12">
                <a:moveTo>
                  <a:pt x="8" y="1"/>
                </a:moveTo>
                <a:cubicBezTo>
                  <a:pt x="3" y="2"/>
                  <a:pt x="0" y="5"/>
                  <a:pt x="1" y="8"/>
                </a:cubicBezTo>
                <a:cubicBezTo>
                  <a:pt x="1" y="11"/>
                  <a:pt x="5" y="12"/>
                  <a:pt x="10" y="11"/>
                </a:cubicBezTo>
                <a:cubicBezTo>
                  <a:pt x="15" y="10"/>
                  <a:pt x="18" y="7"/>
                  <a:pt x="17" y="4"/>
                </a:cubicBezTo>
                <a:cubicBezTo>
                  <a:pt x="17" y="1"/>
                  <a:pt x="12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5" name="Freeform 1251"/>
          <p:cNvSpPr>
            <a:spLocks/>
          </p:cNvSpPr>
          <p:nvPr/>
        </p:nvSpPr>
        <p:spPr bwMode="auto">
          <a:xfrm>
            <a:off x="7007226" y="5060950"/>
            <a:ext cx="9525" cy="15875"/>
          </a:xfrm>
          <a:custGeom>
            <a:avLst/>
            <a:gdLst/>
            <a:ahLst/>
            <a:cxnLst>
              <a:cxn ang="0">
                <a:pos x="2" y="0"/>
              </a:cxn>
              <a:cxn ang="0">
                <a:pos x="1" y="8"/>
              </a:cxn>
              <a:cxn ang="0">
                <a:pos x="7" y="14"/>
              </a:cxn>
              <a:cxn ang="0">
                <a:pos x="8" y="6"/>
              </a:cxn>
              <a:cxn ang="0">
                <a:pos x="2" y="0"/>
              </a:cxn>
            </a:cxnLst>
            <a:rect l="0" t="0" r="r" b="b"/>
            <a:pathLst>
              <a:path w="9" h="15">
                <a:moveTo>
                  <a:pt x="2" y="0"/>
                </a:moveTo>
                <a:cubicBezTo>
                  <a:pt x="0" y="1"/>
                  <a:pt x="0" y="5"/>
                  <a:pt x="1" y="8"/>
                </a:cubicBezTo>
                <a:cubicBezTo>
                  <a:pt x="3" y="12"/>
                  <a:pt x="5" y="15"/>
                  <a:pt x="7" y="14"/>
                </a:cubicBezTo>
                <a:cubicBezTo>
                  <a:pt x="9" y="13"/>
                  <a:pt x="9" y="10"/>
                  <a:pt x="8" y="6"/>
                </a:cubicBezTo>
                <a:cubicBezTo>
                  <a:pt x="6" y="2"/>
                  <a:pt x="3" y="0"/>
                  <a:pt x="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6" name="Freeform 1252"/>
          <p:cNvSpPr>
            <a:spLocks/>
          </p:cNvSpPr>
          <p:nvPr/>
        </p:nvSpPr>
        <p:spPr bwMode="auto">
          <a:xfrm>
            <a:off x="7011988" y="5032375"/>
            <a:ext cx="11113" cy="17463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1" y="8"/>
              </a:cxn>
              <a:cxn ang="0">
                <a:pos x="6" y="15"/>
              </a:cxn>
              <a:cxn ang="0">
                <a:pos x="8" y="7"/>
              </a:cxn>
              <a:cxn ang="0">
                <a:pos x="3" y="1"/>
              </a:cxn>
            </a:cxnLst>
            <a:rect l="0" t="0" r="r" b="b"/>
            <a:pathLst>
              <a:path w="9" h="16">
                <a:moveTo>
                  <a:pt x="3" y="1"/>
                </a:moveTo>
                <a:cubicBezTo>
                  <a:pt x="1" y="1"/>
                  <a:pt x="0" y="4"/>
                  <a:pt x="1" y="8"/>
                </a:cubicBezTo>
                <a:cubicBezTo>
                  <a:pt x="2" y="13"/>
                  <a:pt x="4" y="16"/>
                  <a:pt x="6" y="15"/>
                </a:cubicBezTo>
                <a:cubicBezTo>
                  <a:pt x="8" y="15"/>
                  <a:pt x="9" y="11"/>
                  <a:pt x="8" y="7"/>
                </a:cubicBezTo>
                <a:cubicBezTo>
                  <a:pt x="7" y="3"/>
                  <a:pt x="5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7" name="Freeform 1253"/>
          <p:cNvSpPr>
            <a:spLocks/>
          </p:cNvSpPr>
          <p:nvPr/>
        </p:nvSpPr>
        <p:spPr bwMode="auto">
          <a:xfrm>
            <a:off x="7051676" y="5033963"/>
            <a:ext cx="11113" cy="15875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1" y="6"/>
              </a:cxn>
              <a:cxn ang="0">
                <a:pos x="2" y="14"/>
              </a:cxn>
              <a:cxn ang="0">
                <a:pos x="8" y="8"/>
              </a:cxn>
              <a:cxn ang="0">
                <a:pos x="7" y="0"/>
              </a:cxn>
            </a:cxnLst>
            <a:rect l="0" t="0" r="r" b="b"/>
            <a:pathLst>
              <a:path w="9" h="15">
                <a:moveTo>
                  <a:pt x="7" y="0"/>
                </a:moveTo>
                <a:cubicBezTo>
                  <a:pt x="5" y="0"/>
                  <a:pt x="2" y="2"/>
                  <a:pt x="1" y="6"/>
                </a:cubicBezTo>
                <a:cubicBezTo>
                  <a:pt x="0" y="10"/>
                  <a:pt x="0" y="14"/>
                  <a:pt x="2" y="14"/>
                </a:cubicBezTo>
                <a:cubicBezTo>
                  <a:pt x="4" y="15"/>
                  <a:pt x="7" y="12"/>
                  <a:pt x="8" y="8"/>
                </a:cubicBezTo>
                <a:cubicBezTo>
                  <a:pt x="9" y="4"/>
                  <a:pt x="8" y="1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8" name="Freeform 1254"/>
          <p:cNvSpPr>
            <a:spLocks/>
          </p:cNvSpPr>
          <p:nvPr/>
        </p:nvSpPr>
        <p:spPr bwMode="auto">
          <a:xfrm>
            <a:off x="6983413" y="5046663"/>
            <a:ext cx="17463" cy="17463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" y="6"/>
              </a:cxn>
              <a:cxn ang="0">
                <a:pos x="6" y="14"/>
              </a:cxn>
              <a:cxn ang="0">
                <a:pos x="14" y="9"/>
              </a:cxn>
              <a:cxn ang="0">
                <a:pos x="9" y="1"/>
              </a:cxn>
            </a:cxnLst>
            <a:rect l="0" t="0" r="r" b="b"/>
            <a:pathLst>
              <a:path w="15" h="15">
                <a:moveTo>
                  <a:pt x="9" y="1"/>
                </a:moveTo>
                <a:cubicBezTo>
                  <a:pt x="5" y="0"/>
                  <a:pt x="2" y="2"/>
                  <a:pt x="1" y="6"/>
                </a:cubicBezTo>
                <a:cubicBezTo>
                  <a:pt x="0" y="9"/>
                  <a:pt x="2" y="13"/>
                  <a:pt x="6" y="14"/>
                </a:cubicBezTo>
                <a:cubicBezTo>
                  <a:pt x="9" y="15"/>
                  <a:pt x="13" y="12"/>
                  <a:pt x="14" y="9"/>
                </a:cubicBezTo>
                <a:cubicBezTo>
                  <a:pt x="15" y="5"/>
                  <a:pt x="13" y="2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99" name="Freeform 1255"/>
          <p:cNvSpPr>
            <a:spLocks/>
          </p:cNvSpPr>
          <p:nvPr/>
        </p:nvSpPr>
        <p:spPr bwMode="auto">
          <a:xfrm>
            <a:off x="6778626" y="4948238"/>
            <a:ext cx="12700" cy="11113"/>
          </a:xfrm>
          <a:custGeom>
            <a:avLst/>
            <a:gdLst/>
            <a:ahLst/>
            <a:cxnLst>
              <a:cxn ang="0">
                <a:pos x="7" y="1"/>
              </a:cxn>
              <a:cxn ang="0">
                <a:pos x="0" y="4"/>
              </a:cxn>
              <a:cxn ang="0">
                <a:pos x="5" y="9"/>
              </a:cxn>
              <a:cxn ang="0">
                <a:pos x="11" y="6"/>
              </a:cxn>
              <a:cxn ang="0">
                <a:pos x="7" y="1"/>
              </a:cxn>
            </a:cxnLst>
            <a:rect l="0" t="0" r="r" b="b"/>
            <a:pathLst>
              <a:path w="11" h="10">
                <a:moveTo>
                  <a:pt x="7" y="1"/>
                </a:moveTo>
                <a:cubicBezTo>
                  <a:pt x="4" y="0"/>
                  <a:pt x="1" y="1"/>
                  <a:pt x="0" y="4"/>
                </a:cubicBezTo>
                <a:cubicBezTo>
                  <a:pt x="0" y="6"/>
                  <a:pt x="2" y="8"/>
                  <a:pt x="5" y="9"/>
                </a:cubicBezTo>
                <a:cubicBezTo>
                  <a:pt x="7" y="10"/>
                  <a:pt x="10" y="8"/>
                  <a:pt x="11" y="6"/>
                </a:cubicBezTo>
                <a:cubicBezTo>
                  <a:pt x="11" y="4"/>
                  <a:pt x="9" y="2"/>
                  <a:pt x="7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0" name="Freeform 1256"/>
          <p:cNvSpPr>
            <a:spLocks/>
          </p:cNvSpPr>
          <p:nvPr/>
        </p:nvSpPr>
        <p:spPr bwMode="auto">
          <a:xfrm>
            <a:off x="6808788" y="4976813"/>
            <a:ext cx="11113" cy="11113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1" y="8"/>
              </a:cxn>
              <a:cxn ang="0">
                <a:pos x="8" y="10"/>
              </a:cxn>
              <a:cxn ang="0">
                <a:pos x="9" y="3"/>
              </a:cxn>
              <a:cxn ang="0">
                <a:pos x="2" y="1"/>
              </a:cxn>
            </a:cxnLst>
            <a:rect l="0" t="0" r="r" b="b"/>
            <a:pathLst>
              <a:path w="10" h="11">
                <a:moveTo>
                  <a:pt x="2" y="1"/>
                </a:moveTo>
                <a:cubicBezTo>
                  <a:pt x="0" y="2"/>
                  <a:pt x="0" y="5"/>
                  <a:pt x="1" y="8"/>
                </a:cubicBezTo>
                <a:cubicBezTo>
                  <a:pt x="3" y="10"/>
                  <a:pt x="6" y="11"/>
                  <a:pt x="8" y="10"/>
                </a:cubicBezTo>
                <a:cubicBezTo>
                  <a:pt x="10" y="9"/>
                  <a:pt x="10" y="6"/>
                  <a:pt x="9" y="3"/>
                </a:cubicBezTo>
                <a:cubicBezTo>
                  <a:pt x="7" y="1"/>
                  <a:pt x="4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1" name="Freeform 1257"/>
          <p:cNvSpPr>
            <a:spLocks/>
          </p:cNvSpPr>
          <p:nvPr/>
        </p:nvSpPr>
        <p:spPr bwMode="auto">
          <a:xfrm>
            <a:off x="6848476" y="5006975"/>
            <a:ext cx="11113" cy="1270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1" y="4"/>
              </a:cxn>
              <a:cxn ang="0">
                <a:pos x="4" y="10"/>
              </a:cxn>
              <a:cxn ang="0">
                <a:pos x="9" y="6"/>
              </a:cxn>
              <a:cxn ang="0">
                <a:pos x="6" y="0"/>
              </a:cxn>
            </a:cxnLst>
            <a:rect l="0" t="0" r="r" b="b"/>
            <a:pathLst>
              <a:path w="10" h="11">
                <a:moveTo>
                  <a:pt x="6" y="0"/>
                </a:moveTo>
                <a:cubicBezTo>
                  <a:pt x="4" y="0"/>
                  <a:pt x="2" y="1"/>
                  <a:pt x="1" y="4"/>
                </a:cubicBezTo>
                <a:cubicBezTo>
                  <a:pt x="0" y="7"/>
                  <a:pt x="1" y="10"/>
                  <a:pt x="4" y="10"/>
                </a:cubicBezTo>
                <a:cubicBezTo>
                  <a:pt x="6" y="11"/>
                  <a:pt x="8" y="9"/>
                  <a:pt x="9" y="6"/>
                </a:cubicBezTo>
                <a:cubicBezTo>
                  <a:pt x="10" y="3"/>
                  <a:pt x="8" y="1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2" name="Freeform 1258"/>
          <p:cNvSpPr>
            <a:spLocks/>
          </p:cNvSpPr>
          <p:nvPr/>
        </p:nvSpPr>
        <p:spPr bwMode="auto">
          <a:xfrm>
            <a:off x="6883401" y="5021263"/>
            <a:ext cx="14288" cy="14288"/>
          </a:xfrm>
          <a:custGeom>
            <a:avLst/>
            <a:gdLst/>
            <a:ahLst/>
            <a:cxnLst>
              <a:cxn ang="0">
                <a:pos x="9" y="3"/>
              </a:cxn>
              <a:cxn ang="0">
                <a:pos x="1" y="2"/>
              </a:cxn>
              <a:cxn ang="0">
                <a:pos x="5" y="9"/>
              </a:cxn>
              <a:cxn ang="0">
                <a:pos x="13" y="10"/>
              </a:cxn>
              <a:cxn ang="0">
                <a:pos x="9" y="3"/>
              </a:cxn>
            </a:cxnLst>
            <a:rect l="0" t="0" r="r" b="b"/>
            <a:pathLst>
              <a:path w="14" h="12">
                <a:moveTo>
                  <a:pt x="9" y="3"/>
                </a:moveTo>
                <a:cubicBezTo>
                  <a:pt x="6" y="1"/>
                  <a:pt x="3" y="0"/>
                  <a:pt x="1" y="2"/>
                </a:cubicBezTo>
                <a:cubicBezTo>
                  <a:pt x="0" y="4"/>
                  <a:pt x="2" y="7"/>
                  <a:pt x="5" y="9"/>
                </a:cubicBezTo>
                <a:cubicBezTo>
                  <a:pt x="8" y="11"/>
                  <a:pt x="11" y="12"/>
                  <a:pt x="13" y="10"/>
                </a:cubicBezTo>
                <a:cubicBezTo>
                  <a:pt x="14" y="8"/>
                  <a:pt x="12" y="5"/>
                  <a:pt x="9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3" name="Freeform 1259"/>
          <p:cNvSpPr>
            <a:spLocks/>
          </p:cNvSpPr>
          <p:nvPr/>
        </p:nvSpPr>
        <p:spPr bwMode="auto">
          <a:xfrm>
            <a:off x="6919913" y="5041900"/>
            <a:ext cx="15875" cy="11113"/>
          </a:xfrm>
          <a:custGeom>
            <a:avLst/>
            <a:gdLst/>
            <a:ahLst/>
            <a:cxnLst>
              <a:cxn ang="0">
                <a:pos x="6" y="2"/>
              </a:cxn>
              <a:cxn ang="0">
                <a:pos x="0" y="7"/>
              </a:cxn>
              <a:cxn ang="0">
                <a:pos x="8" y="9"/>
              </a:cxn>
              <a:cxn ang="0">
                <a:pos x="13" y="3"/>
              </a:cxn>
              <a:cxn ang="0">
                <a:pos x="6" y="2"/>
              </a:cxn>
            </a:cxnLst>
            <a:rect l="0" t="0" r="r" b="b"/>
            <a:pathLst>
              <a:path w="14" h="10">
                <a:moveTo>
                  <a:pt x="6" y="2"/>
                </a:moveTo>
                <a:cubicBezTo>
                  <a:pt x="2" y="3"/>
                  <a:pt x="0" y="5"/>
                  <a:pt x="0" y="7"/>
                </a:cubicBezTo>
                <a:cubicBezTo>
                  <a:pt x="1" y="9"/>
                  <a:pt x="4" y="10"/>
                  <a:pt x="8" y="9"/>
                </a:cubicBezTo>
                <a:cubicBezTo>
                  <a:pt x="12" y="8"/>
                  <a:pt x="14" y="5"/>
                  <a:pt x="13" y="3"/>
                </a:cubicBezTo>
                <a:cubicBezTo>
                  <a:pt x="13" y="1"/>
                  <a:pt x="9" y="0"/>
                  <a:pt x="6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4" name="Freeform 1260"/>
          <p:cNvSpPr>
            <a:spLocks/>
          </p:cNvSpPr>
          <p:nvPr/>
        </p:nvSpPr>
        <p:spPr bwMode="auto">
          <a:xfrm>
            <a:off x="6953251" y="5046663"/>
            <a:ext cx="15875" cy="12700"/>
          </a:xfrm>
          <a:custGeom>
            <a:avLst/>
            <a:gdLst/>
            <a:ahLst/>
            <a:cxnLst>
              <a:cxn ang="0">
                <a:pos x="10" y="3"/>
              </a:cxn>
              <a:cxn ang="0">
                <a:pos x="2" y="2"/>
              </a:cxn>
              <a:cxn ang="0">
                <a:pos x="5" y="9"/>
              </a:cxn>
              <a:cxn ang="0">
                <a:pos x="12" y="10"/>
              </a:cxn>
              <a:cxn ang="0">
                <a:pos x="10" y="3"/>
              </a:cxn>
            </a:cxnLst>
            <a:rect l="0" t="0" r="r" b="b"/>
            <a:pathLst>
              <a:path w="14" h="12">
                <a:moveTo>
                  <a:pt x="10" y="3"/>
                </a:moveTo>
                <a:cubicBezTo>
                  <a:pt x="7" y="0"/>
                  <a:pt x="3" y="0"/>
                  <a:pt x="2" y="2"/>
                </a:cubicBezTo>
                <a:cubicBezTo>
                  <a:pt x="0" y="3"/>
                  <a:pt x="2" y="7"/>
                  <a:pt x="5" y="9"/>
                </a:cubicBezTo>
                <a:cubicBezTo>
                  <a:pt x="8" y="11"/>
                  <a:pt x="11" y="12"/>
                  <a:pt x="12" y="10"/>
                </a:cubicBezTo>
                <a:cubicBezTo>
                  <a:pt x="14" y="8"/>
                  <a:pt x="13" y="5"/>
                  <a:pt x="10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5" name="Freeform 1261"/>
          <p:cNvSpPr>
            <a:spLocks/>
          </p:cNvSpPr>
          <p:nvPr/>
        </p:nvSpPr>
        <p:spPr bwMode="auto">
          <a:xfrm>
            <a:off x="7027863" y="5032375"/>
            <a:ext cx="20638" cy="17463"/>
          </a:xfrm>
          <a:custGeom>
            <a:avLst/>
            <a:gdLst/>
            <a:ahLst/>
            <a:cxnLst>
              <a:cxn ang="0">
                <a:pos x="11" y="2"/>
              </a:cxn>
              <a:cxn ang="0">
                <a:pos x="1" y="6"/>
              </a:cxn>
              <a:cxn ang="0">
                <a:pos x="8" y="14"/>
              </a:cxn>
              <a:cxn ang="0">
                <a:pos x="18" y="10"/>
              </a:cxn>
              <a:cxn ang="0">
                <a:pos x="11" y="2"/>
              </a:cxn>
            </a:cxnLst>
            <a:rect l="0" t="0" r="r" b="b"/>
            <a:pathLst>
              <a:path w="19" h="15">
                <a:moveTo>
                  <a:pt x="11" y="2"/>
                </a:moveTo>
                <a:cubicBezTo>
                  <a:pt x="7" y="0"/>
                  <a:pt x="2" y="2"/>
                  <a:pt x="1" y="6"/>
                </a:cubicBezTo>
                <a:cubicBezTo>
                  <a:pt x="0" y="9"/>
                  <a:pt x="3" y="13"/>
                  <a:pt x="8" y="14"/>
                </a:cubicBezTo>
                <a:cubicBezTo>
                  <a:pt x="13" y="15"/>
                  <a:pt x="17" y="13"/>
                  <a:pt x="18" y="10"/>
                </a:cubicBezTo>
                <a:cubicBezTo>
                  <a:pt x="19" y="7"/>
                  <a:pt x="16" y="3"/>
                  <a:pt x="11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6" name="Freeform 1262"/>
          <p:cNvSpPr>
            <a:spLocks/>
          </p:cNvSpPr>
          <p:nvPr/>
        </p:nvSpPr>
        <p:spPr bwMode="auto">
          <a:xfrm>
            <a:off x="6967538" y="5032375"/>
            <a:ext cx="19050" cy="14288"/>
          </a:xfrm>
          <a:custGeom>
            <a:avLst/>
            <a:gdLst/>
            <a:ahLst/>
            <a:cxnLst>
              <a:cxn ang="0">
                <a:pos x="17" y="5"/>
              </a:cxn>
              <a:cxn ang="0">
                <a:pos x="7" y="1"/>
              </a:cxn>
              <a:cxn ang="0">
                <a:pos x="0" y="8"/>
              </a:cxn>
              <a:cxn ang="0">
                <a:pos x="10" y="12"/>
              </a:cxn>
              <a:cxn ang="0">
                <a:pos x="17" y="5"/>
              </a:cxn>
            </a:cxnLst>
            <a:rect l="0" t="0" r="r" b="b"/>
            <a:pathLst>
              <a:path w="18" h="13">
                <a:moveTo>
                  <a:pt x="17" y="5"/>
                </a:moveTo>
                <a:cubicBezTo>
                  <a:pt x="16" y="2"/>
                  <a:pt x="12" y="0"/>
                  <a:pt x="7" y="1"/>
                </a:cubicBezTo>
                <a:cubicBezTo>
                  <a:pt x="3" y="2"/>
                  <a:pt x="0" y="5"/>
                  <a:pt x="0" y="8"/>
                </a:cubicBezTo>
                <a:cubicBezTo>
                  <a:pt x="1" y="11"/>
                  <a:pt x="5" y="13"/>
                  <a:pt x="10" y="12"/>
                </a:cubicBezTo>
                <a:cubicBezTo>
                  <a:pt x="14" y="11"/>
                  <a:pt x="18" y="7"/>
                  <a:pt x="17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7" name="Freeform 1263"/>
          <p:cNvSpPr>
            <a:spLocks/>
          </p:cNvSpPr>
          <p:nvPr/>
        </p:nvSpPr>
        <p:spPr bwMode="auto">
          <a:xfrm>
            <a:off x="6948488" y="5027613"/>
            <a:ext cx="11113" cy="15875"/>
          </a:xfrm>
          <a:custGeom>
            <a:avLst/>
            <a:gdLst/>
            <a:ahLst/>
            <a:cxnLst>
              <a:cxn ang="0">
                <a:pos x="8" y="15"/>
              </a:cxn>
              <a:cxn ang="0">
                <a:pos x="8" y="6"/>
              </a:cxn>
              <a:cxn ang="0">
                <a:pos x="2" y="1"/>
              </a:cxn>
              <a:cxn ang="0">
                <a:pos x="2" y="9"/>
              </a:cxn>
              <a:cxn ang="0">
                <a:pos x="8" y="15"/>
              </a:cxn>
            </a:cxnLst>
            <a:rect l="0" t="0" r="r" b="b"/>
            <a:pathLst>
              <a:path w="10" h="15">
                <a:moveTo>
                  <a:pt x="8" y="15"/>
                </a:moveTo>
                <a:cubicBezTo>
                  <a:pt x="10" y="14"/>
                  <a:pt x="10" y="10"/>
                  <a:pt x="8" y="6"/>
                </a:cubicBezTo>
                <a:cubicBezTo>
                  <a:pt x="7" y="3"/>
                  <a:pt x="4" y="0"/>
                  <a:pt x="2" y="1"/>
                </a:cubicBezTo>
                <a:cubicBezTo>
                  <a:pt x="0" y="2"/>
                  <a:pt x="0" y="5"/>
                  <a:pt x="2" y="9"/>
                </a:cubicBezTo>
                <a:cubicBezTo>
                  <a:pt x="3" y="13"/>
                  <a:pt x="6" y="15"/>
                  <a:pt x="8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8" name="Freeform 1264"/>
          <p:cNvSpPr>
            <a:spLocks/>
          </p:cNvSpPr>
          <p:nvPr/>
        </p:nvSpPr>
        <p:spPr bwMode="auto">
          <a:xfrm>
            <a:off x="6954838" y="5000625"/>
            <a:ext cx="9525" cy="1746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" y="8"/>
              </a:cxn>
              <a:cxn ang="0">
                <a:pos x="6" y="15"/>
              </a:cxn>
              <a:cxn ang="0">
                <a:pos x="8" y="7"/>
              </a:cxn>
              <a:cxn ang="0">
                <a:pos x="3" y="0"/>
              </a:cxn>
            </a:cxnLst>
            <a:rect l="0" t="0" r="r" b="b"/>
            <a:pathLst>
              <a:path w="9" h="15">
                <a:moveTo>
                  <a:pt x="3" y="0"/>
                </a:moveTo>
                <a:cubicBezTo>
                  <a:pt x="1" y="0"/>
                  <a:pt x="0" y="4"/>
                  <a:pt x="1" y="8"/>
                </a:cubicBezTo>
                <a:cubicBezTo>
                  <a:pt x="2" y="12"/>
                  <a:pt x="4" y="15"/>
                  <a:pt x="6" y="15"/>
                </a:cubicBezTo>
                <a:cubicBezTo>
                  <a:pt x="8" y="14"/>
                  <a:pt x="9" y="11"/>
                  <a:pt x="8" y="7"/>
                </a:cubicBezTo>
                <a:cubicBezTo>
                  <a:pt x="7" y="3"/>
                  <a:pt x="5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09" name="Freeform 1265"/>
          <p:cNvSpPr>
            <a:spLocks/>
          </p:cNvSpPr>
          <p:nvPr/>
        </p:nvSpPr>
        <p:spPr bwMode="auto">
          <a:xfrm>
            <a:off x="6926263" y="5014913"/>
            <a:ext cx="15875" cy="15875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0" y="5"/>
              </a:cxn>
              <a:cxn ang="0">
                <a:pos x="5" y="13"/>
              </a:cxn>
              <a:cxn ang="0">
                <a:pos x="14" y="9"/>
              </a:cxn>
              <a:cxn ang="0">
                <a:pos x="9" y="1"/>
              </a:cxn>
            </a:cxnLst>
            <a:rect l="0" t="0" r="r" b="b"/>
            <a:pathLst>
              <a:path w="15" h="14">
                <a:moveTo>
                  <a:pt x="9" y="1"/>
                </a:moveTo>
                <a:cubicBezTo>
                  <a:pt x="5" y="0"/>
                  <a:pt x="1" y="2"/>
                  <a:pt x="0" y="5"/>
                </a:cubicBezTo>
                <a:cubicBezTo>
                  <a:pt x="0" y="9"/>
                  <a:pt x="2" y="12"/>
                  <a:pt x="5" y="13"/>
                </a:cubicBezTo>
                <a:cubicBezTo>
                  <a:pt x="9" y="14"/>
                  <a:pt x="13" y="12"/>
                  <a:pt x="14" y="9"/>
                </a:cubicBezTo>
                <a:cubicBezTo>
                  <a:pt x="15" y="5"/>
                  <a:pt x="12" y="1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0" name="Freeform 1266"/>
          <p:cNvSpPr>
            <a:spLocks/>
          </p:cNvSpPr>
          <p:nvPr/>
        </p:nvSpPr>
        <p:spPr bwMode="auto">
          <a:xfrm>
            <a:off x="6970713" y="5000625"/>
            <a:ext cx="20638" cy="17463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8" y="14"/>
              </a:cxn>
              <a:cxn ang="0">
                <a:pos x="18" y="10"/>
              </a:cxn>
              <a:cxn ang="0">
                <a:pos x="11" y="1"/>
              </a:cxn>
              <a:cxn ang="0">
                <a:pos x="1" y="5"/>
              </a:cxn>
            </a:cxnLst>
            <a:rect l="0" t="0" r="r" b="b"/>
            <a:pathLst>
              <a:path w="19" h="15">
                <a:moveTo>
                  <a:pt x="1" y="5"/>
                </a:moveTo>
                <a:cubicBezTo>
                  <a:pt x="0" y="9"/>
                  <a:pt x="3" y="12"/>
                  <a:pt x="8" y="14"/>
                </a:cubicBezTo>
                <a:cubicBezTo>
                  <a:pt x="12" y="15"/>
                  <a:pt x="17" y="13"/>
                  <a:pt x="18" y="10"/>
                </a:cubicBezTo>
                <a:cubicBezTo>
                  <a:pt x="19" y="6"/>
                  <a:pt x="16" y="2"/>
                  <a:pt x="11" y="1"/>
                </a:cubicBezTo>
                <a:cubicBezTo>
                  <a:pt x="6" y="0"/>
                  <a:pt x="2" y="2"/>
                  <a:pt x="1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1" name="Freeform 1267"/>
          <p:cNvSpPr>
            <a:spLocks/>
          </p:cNvSpPr>
          <p:nvPr/>
        </p:nvSpPr>
        <p:spPr bwMode="auto">
          <a:xfrm>
            <a:off x="6889751" y="5010150"/>
            <a:ext cx="20638" cy="14288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1" y="8"/>
              </a:cxn>
              <a:cxn ang="0">
                <a:pos x="11" y="12"/>
              </a:cxn>
              <a:cxn ang="0">
                <a:pos x="18" y="5"/>
              </a:cxn>
              <a:cxn ang="0">
                <a:pos x="8" y="1"/>
              </a:cxn>
            </a:cxnLst>
            <a:rect l="0" t="0" r="r" b="b"/>
            <a:pathLst>
              <a:path w="19" h="13">
                <a:moveTo>
                  <a:pt x="8" y="1"/>
                </a:moveTo>
                <a:cubicBezTo>
                  <a:pt x="4" y="2"/>
                  <a:pt x="0" y="5"/>
                  <a:pt x="1" y="8"/>
                </a:cubicBezTo>
                <a:cubicBezTo>
                  <a:pt x="2" y="11"/>
                  <a:pt x="6" y="13"/>
                  <a:pt x="11" y="12"/>
                </a:cubicBezTo>
                <a:cubicBezTo>
                  <a:pt x="15" y="11"/>
                  <a:pt x="19" y="7"/>
                  <a:pt x="18" y="5"/>
                </a:cubicBezTo>
                <a:cubicBezTo>
                  <a:pt x="17" y="2"/>
                  <a:pt x="13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2" name="Freeform 1268"/>
          <p:cNvSpPr>
            <a:spLocks/>
          </p:cNvSpPr>
          <p:nvPr/>
        </p:nvSpPr>
        <p:spPr bwMode="auto">
          <a:xfrm>
            <a:off x="6827838" y="4970463"/>
            <a:ext cx="19050" cy="14288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1" y="8"/>
              </a:cxn>
              <a:cxn ang="0">
                <a:pos x="10" y="12"/>
              </a:cxn>
              <a:cxn ang="0">
                <a:pos x="17" y="5"/>
              </a:cxn>
              <a:cxn ang="0">
                <a:pos x="8" y="1"/>
              </a:cxn>
            </a:cxnLst>
            <a:rect l="0" t="0" r="r" b="b"/>
            <a:pathLst>
              <a:path w="18" h="13">
                <a:moveTo>
                  <a:pt x="8" y="1"/>
                </a:moveTo>
                <a:cubicBezTo>
                  <a:pt x="3" y="2"/>
                  <a:pt x="0" y="5"/>
                  <a:pt x="1" y="8"/>
                </a:cubicBezTo>
                <a:cubicBezTo>
                  <a:pt x="1" y="11"/>
                  <a:pt x="5" y="13"/>
                  <a:pt x="10" y="12"/>
                </a:cubicBezTo>
                <a:cubicBezTo>
                  <a:pt x="15" y="11"/>
                  <a:pt x="18" y="8"/>
                  <a:pt x="17" y="5"/>
                </a:cubicBezTo>
                <a:cubicBezTo>
                  <a:pt x="17" y="2"/>
                  <a:pt x="12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3" name="Freeform 1269"/>
          <p:cNvSpPr>
            <a:spLocks/>
          </p:cNvSpPr>
          <p:nvPr/>
        </p:nvSpPr>
        <p:spPr bwMode="auto">
          <a:xfrm>
            <a:off x="6872288" y="5005388"/>
            <a:ext cx="11113" cy="15875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2" y="9"/>
              </a:cxn>
              <a:cxn ang="0">
                <a:pos x="8" y="15"/>
              </a:cxn>
              <a:cxn ang="0">
                <a:pos x="8" y="6"/>
              </a:cxn>
              <a:cxn ang="0">
                <a:pos x="2" y="1"/>
              </a:cxn>
            </a:cxnLst>
            <a:rect l="0" t="0" r="r" b="b"/>
            <a:pathLst>
              <a:path w="10" h="15">
                <a:moveTo>
                  <a:pt x="2" y="1"/>
                </a:moveTo>
                <a:cubicBezTo>
                  <a:pt x="0" y="2"/>
                  <a:pt x="0" y="5"/>
                  <a:pt x="2" y="9"/>
                </a:cubicBezTo>
                <a:cubicBezTo>
                  <a:pt x="3" y="13"/>
                  <a:pt x="6" y="15"/>
                  <a:pt x="8" y="15"/>
                </a:cubicBezTo>
                <a:cubicBezTo>
                  <a:pt x="10" y="14"/>
                  <a:pt x="10" y="10"/>
                  <a:pt x="8" y="6"/>
                </a:cubicBezTo>
                <a:cubicBezTo>
                  <a:pt x="7" y="3"/>
                  <a:pt x="4" y="0"/>
                  <a:pt x="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4" name="Freeform 1270"/>
          <p:cNvSpPr>
            <a:spLocks/>
          </p:cNvSpPr>
          <p:nvPr/>
        </p:nvSpPr>
        <p:spPr bwMode="auto">
          <a:xfrm>
            <a:off x="6878638" y="4978400"/>
            <a:ext cx="9525" cy="17463"/>
          </a:xfrm>
          <a:custGeom>
            <a:avLst/>
            <a:gdLst/>
            <a:ahLst/>
            <a:cxnLst>
              <a:cxn ang="0">
                <a:pos x="6" y="15"/>
              </a:cxn>
              <a:cxn ang="0">
                <a:pos x="8" y="7"/>
              </a:cxn>
              <a:cxn ang="0">
                <a:pos x="3" y="0"/>
              </a:cxn>
              <a:cxn ang="0">
                <a:pos x="1" y="8"/>
              </a:cxn>
              <a:cxn ang="0">
                <a:pos x="6" y="15"/>
              </a:cxn>
            </a:cxnLst>
            <a:rect l="0" t="0" r="r" b="b"/>
            <a:pathLst>
              <a:path w="9" h="15">
                <a:moveTo>
                  <a:pt x="6" y="15"/>
                </a:moveTo>
                <a:cubicBezTo>
                  <a:pt x="8" y="14"/>
                  <a:pt x="9" y="11"/>
                  <a:pt x="8" y="7"/>
                </a:cubicBezTo>
                <a:cubicBezTo>
                  <a:pt x="7" y="3"/>
                  <a:pt x="5" y="0"/>
                  <a:pt x="3" y="0"/>
                </a:cubicBezTo>
                <a:cubicBezTo>
                  <a:pt x="1" y="1"/>
                  <a:pt x="0" y="4"/>
                  <a:pt x="1" y="8"/>
                </a:cubicBezTo>
                <a:cubicBezTo>
                  <a:pt x="2" y="12"/>
                  <a:pt x="4" y="15"/>
                  <a:pt x="6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5" name="Freeform 1271"/>
          <p:cNvSpPr>
            <a:spLocks/>
          </p:cNvSpPr>
          <p:nvPr/>
        </p:nvSpPr>
        <p:spPr bwMode="auto">
          <a:xfrm>
            <a:off x="6858001" y="4967288"/>
            <a:ext cx="7938" cy="17463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5" y="15"/>
              </a:cxn>
              <a:cxn ang="0">
                <a:pos x="8" y="7"/>
              </a:cxn>
              <a:cxn ang="0">
                <a:pos x="3" y="0"/>
              </a:cxn>
              <a:cxn ang="0">
                <a:pos x="0" y="8"/>
              </a:cxn>
            </a:cxnLst>
            <a:rect l="0" t="0" r="r" b="b"/>
            <a:pathLst>
              <a:path w="8" h="15">
                <a:moveTo>
                  <a:pt x="0" y="8"/>
                </a:moveTo>
                <a:cubicBezTo>
                  <a:pt x="1" y="12"/>
                  <a:pt x="3" y="15"/>
                  <a:pt x="5" y="15"/>
                </a:cubicBezTo>
                <a:cubicBezTo>
                  <a:pt x="7" y="14"/>
                  <a:pt x="8" y="11"/>
                  <a:pt x="8" y="7"/>
                </a:cubicBezTo>
                <a:cubicBezTo>
                  <a:pt x="7" y="3"/>
                  <a:pt x="5" y="0"/>
                  <a:pt x="3" y="0"/>
                </a:cubicBezTo>
                <a:cubicBezTo>
                  <a:pt x="1" y="1"/>
                  <a:pt x="0" y="4"/>
                  <a:pt x="0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6" name="Freeform 1272"/>
          <p:cNvSpPr>
            <a:spLocks/>
          </p:cNvSpPr>
          <p:nvPr/>
        </p:nvSpPr>
        <p:spPr bwMode="auto">
          <a:xfrm>
            <a:off x="6850063" y="4989513"/>
            <a:ext cx="17463" cy="15875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" y="5"/>
              </a:cxn>
              <a:cxn ang="0">
                <a:pos x="5" y="13"/>
              </a:cxn>
              <a:cxn ang="0">
                <a:pos x="14" y="9"/>
              </a:cxn>
              <a:cxn ang="0">
                <a:pos x="9" y="1"/>
              </a:cxn>
            </a:cxnLst>
            <a:rect l="0" t="0" r="r" b="b"/>
            <a:pathLst>
              <a:path w="15" h="14">
                <a:moveTo>
                  <a:pt x="9" y="1"/>
                </a:moveTo>
                <a:cubicBezTo>
                  <a:pt x="5" y="0"/>
                  <a:pt x="1" y="2"/>
                  <a:pt x="1" y="5"/>
                </a:cubicBezTo>
                <a:cubicBezTo>
                  <a:pt x="0" y="9"/>
                  <a:pt x="2" y="12"/>
                  <a:pt x="5" y="13"/>
                </a:cubicBezTo>
                <a:cubicBezTo>
                  <a:pt x="9" y="14"/>
                  <a:pt x="13" y="12"/>
                  <a:pt x="14" y="9"/>
                </a:cubicBezTo>
                <a:cubicBezTo>
                  <a:pt x="15" y="5"/>
                  <a:pt x="12" y="2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7" name="Freeform 1273"/>
          <p:cNvSpPr>
            <a:spLocks/>
          </p:cNvSpPr>
          <p:nvPr/>
        </p:nvSpPr>
        <p:spPr bwMode="auto">
          <a:xfrm>
            <a:off x="6894513" y="4978400"/>
            <a:ext cx="20638" cy="17463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1" y="5"/>
              </a:cxn>
              <a:cxn ang="0">
                <a:pos x="8" y="14"/>
              </a:cxn>
              <a:cxn ang="0">
                <a:pos x="18" y="10"/>
              </a:cxn>
              <a:cxn ang="0">
                <a:pos x="11" y="1"/>
              </a:cxn>
            </a:cxnLst>
            <a:rect l="0" t="0" r="r" b="b"/>
            <a:pathLst>
              <a:path w="19" h="15">
                <a:moveTo>
                  <a:pt x="11" y="1"/>
                </a:moveTo>
                <a:cubicBezTo>
                  <a:pt x="6" y="0"/>
                  <a:pt x="2" y="2"/>
                  <a:pt x="1" y="5"/>
                </a:cubicBezTo>
                <a:cubicBezTo>
                  <a:pt x="0" y="9"/>
                  <a:pt x="3" y="12"/>
                  <a:pt x="8" y="14"/>
                </a:cubicBezTo>
                <a:cubicBezTo>
                  <a:pt x="12" y="15"/>
                  <a:pt x="17" y="13"/>
                  <a:pt x="18" y="10"/>
                </a:cubicBezTo>
                <a:cubicBezTo>
                  <a:pt x="19" y="6"/>
                  <a:pt x="16" y="2"/>
                  <a:pt x="11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8" name="Freeform 1274"/>
          <p:cNvSpPr>
            <a:spLocks/>
          </p:cNvSpPr>
          <p:nvPr/>
        </p:nvSpPr>
        <p:spPr bwMode="auto">
          <a:xfrm>
            <a:off x="6451601" y="4743450"/>
            <a:ext cx="17463" cy="15875"/>
          </a:xfrm>
          <a:custGeom>
            <a:avLst/>
            <a:gdLst/>
            <a:ahLst/>
            <a:cxnLst>
              <a:cxn ang="0">
                <a:pos x="13" y="4"/>
              </a:cxn>
              <a:cxn ang="0">
                <a:pos x="5" y="2"/>
              </a:cxn>
              <a:cxn ang="0">
                <a:pos x="1" y="10"/>
              </a:cxn>
              <a:cxn ang="0">
                <a:pos x="10" y="12"/>
              </a:cxn>
              <a:cxn ang="0">
                <a:pos x="13" y="4"/>
              </a:cxn>
            </a:cxnLst>
            <a:rect l="0" t="0" r="r" b="b"/>
            <a:pathLst>
              <a:path w="15" h="14">
                <a:moveTo>
                  <a:pt x="13" y="4"/>
                </a:moveTo>
                <a:cubicBezTo>
                  <a:pt x="12" y="1"/>
                  <a:pt x="8" y="0"/>
                  <a:pt x="5" y="2"/>
                </a:cubicBezTo>
                <a:cubicBezTo>
                  <a:pt x="1" y="3"/>
                  <a:pt x="0" y="7"/>
                  <a:pt x="1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3" y="10"/>
                  <a:pt x="15" y="7"/>
                  <a:pt x="13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19" name="Freeform 1275"/>
          <p:cNvSpPr>
            <a:spLocks/>
          </p:cNvSpPr>
          <p:nvPr/>
        </p:nvSpPr>
        <p:spPr bwMode="auto">
          <a:xfrm>
            <a:off x="6459538" y="4764088"/>
            <a:ext cx="17463" cy="15875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2" y="10"/>
              </a:cxn>
              <a:cxn ang="0">
                <a:pos x="10" y="12"/>
              </a:cxn>
              <a:cxn ang="0">
                <a:pos x="14" y="4"/>
              </a:cxn>
              <a:cxn ang="0">
                <a:pos x="5" y="2"/>
              </a:cxn>
            </a:cxnLst>
            <a:rect l="0" t="0" r="r" b="b"/>
            <a:pathLst>
              <a:path w="15" h="14">
                <a:moveTo>
                  <a:pt x="5" y="2"/>
                </a:moveTo>
                <a:cubicBezTo>
                  <a:pt x="2" y="4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4" y="11"/>
                  <a:pt x="15" y="7"/>
                  <a:pt x="14" y="4"/>
                </a:cubicBezTo>
                <a:cubicBezTo>
                  <a:pt x="12" y="1"/>
                  <a:pt x="8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0" name="Freeform 1276"/>
          <p:cNvSpPr>
            <a:spLocks/>
          </p:cNvSpPr>
          <p:nvPr/>
        </p:nvSpPr>
        <p:spPr bwMode="auto">
          <a:xfrm>
            <a:off x="6478588" y="4791075"/>
            <a:ext cx="17463" cy="14288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" y="10"/>
              </a:cxn>
              <a:cxn ang="0">
                <a:pos x="10" y="12"/>
              </a:cxn>
              <a:cxn ang="0">
                <a:pos x="13" y="4"/>
              </a:cxn>
              <a:cxn ang="0">
                <a:pos x="5" y="1"/>
              </a:cxn>
            </a:cxnLst>
            <a:rect l="0" t="0" r="r" b="b"/>
            <a:pathLst>
              <a:path w="15" h="13">
                <a:moveTo>
                  <a:pt x="5" y="1"/>
                </a:moveTo>
                <a:cubicBezTo>
                  <a:pt x="2" y="3"/>
                  <a:pt x="0" y="7"/>
                  <a:pt x="1" y="10"/>
                </a:cubicBezTo>
                <a:cubicBezTo>
                  <a:pt x="3" y="12"/>
                  <a:pt x="7" y="13"/>
                  <a:pt x="10" y="12"/>
                </a:cubicBezTo>
                <a:cubicBezTo>
                  <a:pt x="13" y="10"/>
                  <a:pt x="15" y="6"/>
                  <a:pt x="13" y="4"/>
                </a:cubicBezTo>
                <a:cubicBezTo>
                  <a:pt x="12" y="1"/>
                  <a:pt x="8" y="0"/>
                  <a:pt x="5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1" name="Freeform 1277"/>
          <p:cNvSpPr>
            <a:spLocks/>
          </p:cNvSpPr>
          <p:nvPr/>
        </p:nvSpPr>
        <p:spPr bwMode="auto">
          <a:xfrm>
            <a:off x="6502401" y="4805363"/>
            <a:ext cx="7938" cy="7938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1" y="5"/>
              </a:cxn>
              <a:cxn ang="0">
                <a:pos x="5" y="6"/>
              </a:cxn>
              <a:cxn ang="0">
                <a:pos x="7" y="2"/>
              </a:cxn>
              <a:cxn ang="0">
                <a:pos x="3" y="0"/>
              </a:cxn>
            </a:cxnLst>
            <a:rect l="0" t="0" r="r" b="b"/>
            <a:pathLst>
              <a:path w="8" h="7">
                <a:moveTo>
                  <a:pt x="3" y="0"/>
                </a:moveTo>
                <a:cubicBezTo>
                  <a:pt x="1" y="1"/>
                  <a:pt x="0" y="3"/>
                  <a:pt x="1" y="5"/>
                </a:cubicBezTo>
                <a:cubicBezTo>
                  <a:pt x="1" y="6"/>
                  <a:pt x="3" y="7"/>
                  <a:pt x="5" y="6"/>
                </a:cubicBezTo>
                <a:cubicBezTo>
                  <a:pt x="7" y="5"/>
                  <a:pt x="8" y="3"/>
                  <a:pt x="7" y="2"/>
                </a:cubicBezTo>
                <a:cubicBezTo>
                  <a:pt x="6" y="0"/>
                  <a:pt x="4" y="0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2" name="Freeform 1278"/>
          <p:cNvSpPr>
            <a:spLocks/>
          </p:cNvSpPr>
          <p:nvPr/>
        </p:nvSpPr>
        <p:spPr bwMode="auto">
          <a:xfrm>
            <a:off x="6524626" y="4818063"/>
            <a:ext cx="15875" cy="15875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2" y="10"/>
              </a:cxn>
              <a:cxn ang="0">
                <a:pos x="11" y="12"/>
              </a:cxn>
              <a:cxn ang="0">
                <a:pos x="14" y="4"/>
              </a:cxn>
              <a:cxn ang="0">
                <a:pos x="5" y="2"/>
              </a:cxn>
            </a:cxnLst>
            <a:rect l="0" t="0" r="r" b="b"/>
            <a:pathLst>
              <a:path w="15" h="14">
                <a:moveTo>
                  <a:pt x="5" y="2"/>
                </a:moveTo>
                <a:cubicBezTo>
                  <a:pt x="2" y="3"/>
                  <a:pt x="0" y="7"/>
                  <a:pt x="2" y="10"/>
                </a:cubicBezTo>
                <a:cubicBezTo>
                  <a:pt x="3" y="13"/>
                  <a:pt x="7" y="14"/>
                  <a:pt x="11" y="12"/>
                </a:cubicBezTo>
                <a:cubicBezTo>
                  <a:pt x="14" y="10"/>
                  <a:pt x="15" y="7"/>
                  <a:pt x="14" y="4"/>
                </a:cubicBezTo>
                <a:cubicBezTo>
                  <a:pt x="12" y="1"/>
                  <a:pt x="9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3" name="Freeform 1279"/>
          <p:cNvSpPr>
            <a:spLocks/>
          </p:cNvSpPr>
          <p:nvPr/>
        </p:nvSpPr>
        <p:spPr bwMode="auto">
          <a:xfrm>
            <a:off x="6550026" y="4827588"/>
            <a:ext cx="7938" cy="6350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1" y="5"/>
              </a:cxn>
              <a:cxn ang="0">
                <a:pos x="5" y="6"/>
              </a:cxn>
              <a:cxn ang="0">
                <a:pos x="7" y="2"/>
              </a:cxn>
              <a:cxn ang="0">
                <a:pos x="3" y="1"/>
              </a:cxn>
            </a:cxnLst>
            <a:rect l="0" t="0" r="r" b="b"/>
            <a:pathLst>
              <a:path w="8" h="7">
                <a:moveTo>
                  <a:pt x="3" y="1"/>
                </a:moveTo>
                <a:cubicBezTo>
                  <a:pt x="1" y="1"/>
                  <a:pt x="0" y="3"/>
                  <a:pt x="1" y="5"/>
                </a:cubicBezTo>
                <a:cubicBezTo>
                  <a:pt x="1" y="6"/>
                  <a:pt x="4" y="7"/>
                  <a:pt x="5" y="6"/>
                </a:cubicBezTo>
                <a:cubicBezTo>
                  <a:pt x="7" y="5"/>
                  <a:pt x="8" y="3"/>
                  <a:pt x="7" y="2"/>
                </a:cubicBezTo>
                <a:cubicBezTo>
                  <a:pt x="7" y="0"/>
                  <a:pt x="4" y="0"/>
                  <a:pt x="3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4" name="Freeform 1280"/>
          <p:cNvSpPr>
            <a:spLocks/>
          </p:cNvSpPr>
          <p:nvPr/>
        </p:nvSpPr>
        <p:spPr bwMode="auto">
          <a:xfrm>
            <a:off x="6578601" y="4830763"/>
            <a:ext cx="15875" cy="14288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2" y="10"/>
              </a:cxn>
              <a:cxn ang="0">
                <a:pos x="11" y="12"/>
              </a:cxn>
              <a:cxn ang="0">
                <a:pos x="14" y="4"/>
              </a:cxn>
              <a:cxn ang="0">
                <a:pos x="5" y="2"/>
              </a:cxn>
            </a:cxnLst>
            <a:rect l="0" t="0" r="r" b="b"/>
            <a:pathLst>
              <a:path w="15" h="14">
                <a:moveTo>
                  <a:pt x="5" y="2"/>
                </a:moveTo>
                <a:cubicBezTo>
                  <a:pt x="2" y="4"/>
                  <a:pt x="0" y="7"/>
                  <a:pt x="2" y="10"/>
                </a:cubicBezTo>
                <a:cubicBezTo>
                  <a:pt x="3" y="13"/>
                  <a:pt x="7" y="14"/>
                  <a:pt x="11" y="12"/>
                </a:cubicBezTo>
                <a:cubicBezTo>
                  <a:pt x="14" y="11"/>
                  <a:pt x="15" y="7"/>
                  <a:pt x="14" y="4"/>
                </a:cubicBezTo>
                <a:cubicBezTo>
                  <a:pt x="12" y="1"/>
                  <a:pt x="9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5" name="Freeform 1281"/>
          <p:cNvSpPr>
            <a:spLocks/>
          </p:cNvSpPr>
          <p:nvPr/>
        </p:nvSpPr>
        <p:spPr bwMode="auto">
          <a:xfrm>
            <a:off x="6607176" y="4830763"/>
            <a:ext cx="15875" cy="14288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2" y="10"/>
              </a:cxn>
              <a:cxn ang="0">
                <a:pos x="10" y="12"/>
              </a:cxn>
              <a:cxn ang="0">
                <a:pos x="14" y="4"/>
              </a:cxn>
              <a:cxn ang="0">
                <a:pos x="5" y="2"/>
              </a:cxn>
            </a:cxnLst>
            <a:rect l="0" t="0" r="r" b="b"/>
            <a:pathLst>
              <a:path w="15" h="14">
                <a:moveTo>
                  <a:pt x="5" y="2"/>
                </a:moveTo>
                <a:cubicBezTo>
                  <a:pt x="2" y="3"/>
                  <a:pt x="0" y="7"/>
                  <a:pt x="2" y="10"/>
                </a:cubicBezTo>
                <a:cubicBezTo>
                  <a:pt x="3" y="13"/>
                  <a:pt x="7" y="14"/>
                  <a:pt x="10" y="12"/>
                </a:cubicBezTo>
                <a:cubicBezTo>
                  <a:pt x="14" y="10"/>
                  <a:pt x="15" y="7"/>
                  <a:pt x="14" y="4"/>
                </a:cubicBezTo>
                <a:cubicBezTo>
                  <a:pt x="12" y="1"/>
                  <a:pt x="8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6" name="Freeform 1282"/>
          <p:cNvSpPr>
            <a:spLocks/>
          </p:cNvSpPr>
          <p:nvPr/>
        </p:nvSpPr>
        <p:spPr bwMode="auto">
          <a:xfrm>
            <a:off x="6580188" y="4808538"/>
            <a:ext cx="19050" cy="14288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0" y="8"/>
              </a:cxn>
              <a:cxn ang="0">
                <a:pos x="9" y="14"/>
              </a:cxn>
              <a:cxn ang="0">
                <a:pos x="18" y="7"/>
              </a:cxn>
              <a:cxn ang="0">
                <a:pos x="9" y="1"/>
              </a:cxn>
            </a:cxnLst>
            <a:rect l="0" t="0" r="r" b="b"/>
            <a:pathLst>
              <a:path w="18" h="14">
                <a:moveTo>
                  <a:pt x="9" y="1"/>
                </a:moveTo>
                <a:cubicBezTo>
                  <a:pt x="4" y="1"/>
                  <a:pt x="0" y="4"/>
                  <a:pt x="0" y="8"/>
                </a:cubicBezTo>
                <a:cubicBezTo>
                  <a:pt x="0" y="12"/>
                  <a:pt x="4" y="14"/>
                  <a:pt x="9" y="14"/>
                </a:cubicBezTo>
                <a:cubicBezTo>
                  <a:pt x="14" y="14"/>
                  <a:pt x="18" y="11"/>
                  <a:pt x="18" y="7"/>
                </a:cubicBezTo>
                <a:cubicBezTo>
                  <a:pt x="18" y="3"/>
                  <a:pt x="14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7" name="Freeform 1283"/>
          <p:cNvSpPr>
            <a:spLocks/>
          </p:cNvSpPr>
          <p:nvPr/>
        </p:nvSpPr>
        <p:spPr bwMode="auto">
          <a:xfrm>
            <a:off x="6650038" y="4805363"/>
            <a:ext cx="33338" cy="25400"/>
          </a:xfrm>
          <a:custGeom>
            <a:avLst/>
            <a:gdLst/>
            <a:ahLst/>
            <a:cxnLst>
              <a:cxn ang="0">
                <a:pos x="16" y="1"/>
              </a:cxn>
              <a:cxn ang="0">
                <a:pos x="1" y="10"/>
              </a:cxn>
              <a:cxn ang="0">
                <a:pos x="14" y="21"/>
              </a:cxn>
              <a:cxn ang="0">
                <a:pos x="30" y="13"/>
              </a:cxn>
              <a:cxn ang="0">
                <a:pos x="16" y="1"/>
              </a:cxn>
            </a:cxnLst>
            <a:rect l="0" t="0" r="r" b="b"/>
            <a:pathLst>
              <a:path w="30" h="22">
                <a:moveTo>
                  <a:pt x="16" y="1"/>
                </a:moveTo>
                <a:cubicBezTo>
                  <a:pt x="8" y="0"/>
                  <a:pt x="1" y="4"/>
                  <a:pt x="1" y="10"/>
                </a:cubicBezTo>
                <a:cubicBezTo>
                  <a:pt x="0" y="15"/>
                  <a:pt x="6" y="21"/>
                  <a:pt x="14" y="21"/>
                </a:cubicBezTo>
                <a:cubicBezTo>
                  <a:pt x="22" y="22"/>
                  <a:pt x="29" y="18"/>
                  <a:pt x="30" y="13"/>
                </a:cubicBezTo>
                <a:cubicBezTo>
                  <a:pt x="30" y="7"/>
                  <a:pt x="24" y="2"/>
                  <a:pt x="16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8" name="Freeform 1284"/>
          <p:cNvSpPr>
            <a:spLocks/>
          </p:cNvSpPr>
          <p:nvPr/>
        </p:nvSpPr>
        <p:spPr bwMode="auto">
          <a:xfrm>
            <a:off x="6692901" y="4852988"/>
            <a:ext cx="14288" cy="11113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5"/>
              </a:cxn>
              <a:cxn ang="0">
                <a:pos x="6" y="11"/>
              </a:cxn>
              <a:cxn ang="0">
                <a:pos x="12" y="6"/>
              </a:cxn>
              <a:cxn ang="0">
                <a:pos x="7" y="0"/>
              </a:cxn>
            </a:cxnLst>
            <a:rect l="0" t="0" r="r" b="b"/>
            <a:pathLst>
              <a:path w="13" h="11">
                <a:moveTo>
                  <a:pt x="7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2" y="10"/>
                  <a:pt x="6" y="11"/>
                </a:cubicBezTo>
                <a:cubicBezTo>
                  <a:pt x="9" y="11"/>
                  <a:pt x="12" y="9"/>
                  <a:pt x="12" y="6"/>
                </a:cubicBezTo>
                <a:cubicBezTo>
                  <a:pt x="13" y="3"/>
                  <a:pt x="10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29" name="Freeform 1285"/>
          <p:cNvSpPr>
            <a:spLocks/>
          </p:cNvSpPr>
          <p:nvPr/>
        </p:nvSpPr>
        <p:spPr bwMode="auto">
          <a:xfrm>
            <a:off x="6650038" y="4843463"/>
            <a:ext cx="20638" cy="12700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1" y="7"/>
              </a:cxn>
              <a:cxn ang="0">
                <a:pos x="10" y="12"/>
              </a:cxn>
              <a:cxn ang="0">
                <a:pos x="18" y="5"/>
              </a:cxn>
              <a:cxn ang="0">
                <a:pos x="9" y="0"/>
              </a:cxn>
            </a:cxnLst>
            <a:rect l="0" t="0" r="r" b="b"/>
            <a:pathLst>
              <a:path w="18" h="12">
                <a:moveTo>
                  <a:pt x="9" y="0"/>
                </a:moveTo>
                <a:cubicBezTo>
                  <a:pt x="4" y="1"/>
                  <a:pt x="0" y="4"/>
                  <a:pt x="1" y="7"/>
                </a:cubicBezTo>
                <a:cubicBezTo>
                  <a:pt x="1" y="10"/>
                  <a:pt x="5" y="12"/>
                  <a:pt x="10" y="12"/>
                </a:cubicBezTo>
                <a:cubicBezTo>
                  <a:pt x="15" y="11"/>
                  <a:pt x="18" y="8"/>
                  <a:pt x="18" y="5"/>
                </a:cubicBezTo>
                <a:cubicBezTo>
                  <a:pt x="17" y="2"/>
                  <a:pt x="13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0" name="Freeform 1286"/>
          <p:cNvSpPr>
            <a:spLocks/>
          </p:cNvSpPr>
          <p:nvPr/>
        </p:nvSpPr>
        <p:spPr bwMode="auto">
          <a:xfrm>
            <a:off x="6731001" y="4878388"/>
            <a:ext cx="15875" cy="12700"/>
          </a:xfrm>
          <a:custGeom>
            <a:avLst/>
            <a:gdLst/>
            <a:ahLst/>
            <a:cxnLst>
              <a:cxn ang="0">
                <a:pos x="7" y="1"/>
              </a:cxn>
              <a:cxn ang="0">
                <a:pos x="1" y="5"/>
              </a:cxn>
              <a:cxn ang="0">
                <a:pos x="6" y="11"/>
              </a:cxn>
              <a:cxn ang="0">
                <a:pos x="13" y="7"/>
              </a:cxn>
              <a:cxn ang="0">
                <a:pos x="7" y="1"/>
              </a:cxn>
            </a:cxnLst>
            <a:rect l="0" t="0" r="r" b="b"/>
            <a:pathLst>
              <a:path w="14" h="12">
                <a:moveTo>
                  <a:pt x="7" y="1"/>
                </a:moveTo>
                <a:cubicBezTo>
                  <a:pt x="4" y="0"/>
                  <a:pt x="1" y="2"/>
                  <a:pt x="1" y="5"/>
                </a:cubicBezTo>
                <a:cubicBezTo>
                  <a:pt x="0" y="8"/>
                  <a:pt x="3" y="11"/>
                  <a:pt x="6" y="11"/>
                </a:cubicBezTo>
                <a:cubicBezTo>
                  <a:pt x="10" y="12"/>
                  <a:pt x="13" y="10"/>
                  <a:pt x="13" y="7"/>
                </a:cubicBezTo>
                <a:cubicBezTo>
                  <a:pt x="14" y="4"/>
                  <a:pt x="11" y="1"/>
                  <a:pt x="7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1" name="Freeform 1287"/>
          <p:cNvSpPr>
            <a:spLocks/>
          </p:cNvSpPr>
          <p:nvPr/>
        </p:nvSpPr>
        <p:spPr bwMode="auto">
          <a:xfrm>
            <a:off x="6770688" y="4897438"/>
            <a:ext cx="11113" cy="9525"/>
          </a:xfrm>
          <a:custGeom>
            <a:avLst/>
            <a:gdLst/>
            <a:ahLst/>
            <a:cxnLst>
              <a:cxn ang="0">
                <a:pos x="9" y="5"/>
              </a:cxn>
              <a:cxn ang="0">
                <a:pos x="5" y="1"/>
              </a:cxn>
              <a:cxn ang="0">
                <a:pos x="0" y="4"/>
              </a:cxn>
              <a:cxn ang="0">
                <a:pos x="4" y="8"/>
              </a:cxn>
              <a:cxn ang="0">
                <a:pos x="9" y="5"/>
              </a:cxn>
            </a:cxnLst>
            <a:rect l="0" t="0" r="r" b="b"/>
            <a:pathLst>
              <a:path w="9" h="8">
                <a:moveTo>
                  <a:pt x="9" y="5"/>
                </a:moveTo>
                <a:cubicBezTo>
                  <a:pt x="9" y="3"/>
                  <a:pt x="7" y="1"/>
                  <a:pt x="5" y="1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1" y="7"/>
                  <a:pt x="4" y="8"/>
                </a:cubicBezTo>
                <a:cubicBezTo>
                  <a:pt x="6" y="8"/>
                  <a:pt x="8" y="7"/>
                  <a:pt x="9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2" name="Freeform 1288"/>
          <p:cNvSpPr>
            <a:spLocks/>
          </p:cNvSpPr>
          <p:nvPr/>
        </p:nvSpPr>
        <p:spPr bwMode="auto">
          <a:xfrm>
            <a:off x="6777038" y="4878388"/>
            <a:ext cx="15875" cy="11113"/>
          </a:xfrm>
          <a:custGeom>
            <a:avLst/>
            <a:gdLst/>
            <a:ahLst/>
            <a:cxnLst>
              <a:cxn ang="0">
                <a:pos x="6" y="10"/>
              </a:cxn>
              <a:cxn ang="0">
                <a:pos x="13" y="6"/>
              </a:cxn>
              <a:cxn ang="0">
                <a:pos x="7" y="0"/>
              </a:cxn>
              <a:cxn ang="0">
                <a:pos x="1" y="5"/>
              </a:cxn>
              <a:cxn ang="0">
                <a:pos x="6" y="10"/>
              </a:cxn>
            </a:cxnLst>
            <a:rect l="0" t="0" r="r" b="b"/>
            <a:pathLst>
              <a:path w="13" h="10">
                <a:moveTo>
                  <a:pt x="6" y="10"/>
                </a:moveTo>
                <a:cubicBezTo>
                  <a:pt x="9" y="10"/>
                  <a:pt x="12" y="8"/>
                  <a:pt x="13" y="6"/>
                </a:cubicBezTo>
                <a:cubicBezTo>
                  <a:pt x="13" y="3"/>
                  <a:pt x="11" y="1"/>
                  <a:pt x="7" y="0"/>
                </a:cubicBezTo>
                <a:cubicBezTo>
                  <a:pt x="4" y="0"/>
                  <a:pt x="1" y="2"/>
                  <a:pt x="1" y="5"/>
                </a:cubicBezTo>
                <a:cubicBezTo>
                  <a:pt x="0" y="7"/>
                  <a:pt x="3" y="10"/>
                  <a:pt x="6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3" name="Freeform 1289"/>
          <p:cNvSpPr>
            <a:spLocks/>
          </p:cNvSpPr>
          <p:nvPr/>
        </p:nvSpPr>
        <p:spPr bwMode="auto">
          <a:xfrm>
            <a:off x="6707188" y="4814888"/>
            <a:ext cx="19050" cy="22225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11"/>
              </a:cxn>
              <a:cxn ang="0">
                <a:pos x="9" y="21"/>
              </a:cxn>
              <a:cxn ang="0">
                <a:pos x="17" y="10"/>
              </a:cxn>
              <a:cxn ang="0">
                <a:pos x="8" y="0"/>
              </a:cxn>
            </a:cxnLst>
            <a:rect l="0" t="0" r="r" b="b"/>
            <a:pathLst>
              <a:path w="17" h="21">
                <a:moveTo>
                  <a:pt x="8" y="0"/>
                </a:moveTo>
                <a:cubicBezTo>
                  <a:pt x="3" y="0"/>
                  <a:pt x="0" y="5"/>
                  <a:pt x="0" y="11"/>
                </a:cubicBezTo>
                <a:cubicBezTo>
                  <a:pt x="1" y="17"/>
                  <a:pt x="4" y="21"/>
                  <a:pt x="9" y="21"/>
                </a:cubicBezTo>
                <a:cubicBezTo>
                  <a:pt x="13" y="21"/>
                  <a:pt x="17" y="16"/>
                  <a:pt x="17" y="10"/>
                </a:cubicBezTo>
                <a:cubicBezTo>
                  <a:pt x="16" y="4"/>
                  <a:pt x="12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4" name="Freeform 1290"/>
          <p:cNvSpPr>
            <a:spLocks/>
          </p:cNvSpPr>
          <p:nvPr/>
        </p:nvSpPr>
        <p:spPr bwMode="auto">
          <a:xfrm>
            <a:off x="6731001" y="4845050"/>
            <a:ext cx="25400" cy="22225"/>
          </a:xfrm>
          <a:custGeom>
            <a:avLst/>
            <a:gdLst/>
            <a:ahLst/>
            <a:cxnLst>
              <a:cxn ang="0">
                <a:pos x="8" y="2"/>
              </a:cxn>
              <a:cxn ang="0">
                <a:pos x="2" y="14"/>
              </a:cxn>
              <a:cxn ang="0">
                <a:pos x="15" y="17"/>
              </a:cxn>
              <a:cxn ang="0">
                <a:pos x="21" y="5"/>
              </a:cxn>
              <a:cxn ang="0">
                <a:pos x="8" y="2"/>
              </a:cxn>
            </a:cxnLst>
            <a:rect l="0" t="0" r="r" b="b"/>
            <a:pathLst>
              <a:path w="23" h="19">
                <a:moveTo>
                  <a:pt x="8" y="2"/>
                </a:moveTo>
                <a:cubicBezTo>
                  <a:pt x="3" y="4"/>
                  <a:pt x="0" y="10"/>
                  <a:pt x="2" y="14"/>
                </a:cubicBezTo>
                <a:cubicBezTo>
                  <a:pt x="4" y="18"/>
                  <a:pt x="9" y="19"/>
                  <a:pt x="15" y="17"/>
                </a:cubicBezTo>
                <a:cubicBezTo>
                  <a:pt x="20" y="14"/>
                  <a:pt x="23" y="9"/>
                  <a:pt x="21" y="5"/>
                </a:cubicBezTo>
                <a:cubicBezTo>
                  <a:pt x="19" y="1"/>
                  <a:pt x="13" y="0"/>
                  <a:pt x="8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5" name="Freeform 1291"/>
          <p:cNvSpPr>
            <a:spLocks/>
          </p:cNvSpPr>
          <p:nvPr/>
        </p:nvSpPr>
        <p:spPr bwMode="auto">
          <a:xfrm>
            <a:off x="6483351" y="4706938"/>
            <a:ext cx="26988" cy="34925"/>
          </a:xfrm>
          <a:custGeom>
            <a:avLst/>
            <a:gdLst/>
            <a:ahLst/>
            <a:cxnLst>
              <a:cxn ang="0">
                <a:pos x="22" y="19"/>
              </a:cxn>
              <a:cxn ang="0">
                <a:pos x="18" y="2"/>
              </a:cxn>
              <a:cxn ang="0">
                <a:pos x="3" y="12"/>
              </a:cxn>
              <a:cxn ang="0">
                <a:pos x="7" y="29"/>
              </a:cxn>
              <a:cxn ang="0">
                <a:pos x="22" y="19"/>
              </a:cxn>
            </a:cxnLst>
            <a:rect l="0" t="0" r="r" b="b"/>
            <a:pathLst>
              <a:path w="25" h="31">
                <a:moveTo>
                  <a:pt x="22" y="19"/>
                </a:moveTo>
                <a:cubicBezTo>
                  <a:pt x="25" y="12"/>
                  <a:pt x="23" y="4"/>
                  <a:pt x="18" y="2"/>
                </a:cubicBezTo>
                <a:cubicBezTo>
                  <a:pt x="13" y="0"/>
                  <a:pt x="6" y="4"/>
                  <a:pt x="3" y="12"/>
                </a:cubicBezTo>
                <a:cubicBezTo>
                  <a:pt x="0" y="19"/>
                  <a:pt x="2" y="27"/>
                  <a:pt x="7" y="29"/>
                </a:cubicBezTo>
                <a:cubicBezTo>
                  <a:pt x="13" y="31"/>
                  <a:pt x="19" y="26"/>
                  <a:pt x="22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6" name="Freeform 1292"/>
          <p:cNvSpPr>
            <a:spLocks/>
          </p:cNvSpPr>
          <p:nvPr/>
        </p:nvSpPr>
        <p:spPr bwMode="auto">
          <a:xfrm>
            <a:off x="6494463" y="4746625"/>
            <a:ext cx="22225" cy="28575"/>
          </a:xfrm>
          <a:custGeom>
            <a:avLst/>
            <a:gdLst/>
            <a:ahLst/>
            <a:cxnLst>
              <a:cxn ang="0">
                <a:pos x="15" y="2"/>
              </a:cxn>
              <a:cxn ang="0">
                <a:pos x="3" y="10"/>
              </a:cxn>
              <a:cxn ang="0">
                <a:pos x="6" y="25"/>
              </a:cxn>
              <a:cxn ang="0">
                <a:pos x="17" y="16"/>
              </a:cxn>
              <a:cxn ang="0">
                <a:pos x="15" y="2"/>
              </a:cxn>
            </a:cxnLst>
            <a:rect l="0" t="0" r="r" b="b"/>
            <a:pathLst>
              <a:path w="20" h="26">
                <a:moveTo>
                  <a:pt x="15" y="2"/>
                </a:moveTo>
                <a:cubicBezTo>
                  <a:pt x="11" y="0"/>
                  <a:pt x="5" y="4"/>
                  <a:pt x="3" y="10"/>
                </a:cubicBezTo>
                <a:cubicBezTo>
                  <a:pt x="0" y="17"/>
                  <a:pt x="2" y="23"/>
                  <a:pt x="6" y="25"/>
                </a:cubicBezTo>
                <a:cubicBezTo>
                  <a:pt x="10" y="26"/>
                  <a:pt x="15" y="22"/>
                  <a:pt x="17" y="16"/>
                </a:cubicBezTo>
                <a:cubicBezTo>
                  <a:pt x="20" y="9"/>
                  <a:pt x="19" y="3"/>
                  <a:pt x="1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7" name="Freeform 1293"/>
          <p:cNvSpPr>
            <a:spLocks/>
          </p:cNvSpPr>
          <p:nvPr/>
        </p:nvSpPr>
        <p:spPr bwMode="auto">
          <a:xfrm>
            <a:off x="6527801" y="4789488"/>
            <a:ext cx="28575" cy="23813"/>
          </a:xfrm>
          <a:custGeom>
            <a:avLst/>
            <a:gdLst/>
            <a:ahLst/>
            <a:cxnLst>
              <a:cxn ang="0">
                <a:pos x="22" y="18"/>
              </a:cxn>
              <a:cxn ang="0">
                <a:pos x="17" y="5"/>
              </a:cxn>
              <a:cxn ang="0">
                <a:pos x="2" y="3"/>
              </a:cxn>
              <a:cxn ang="0">
                <a:pos x="7" y="17"/>
              </a:cxn>
              <a:cxn ang="0">
                <a:pos x="22" y="18"/>
              </a:cxn>
            </a:cxnLst>
            <a:rect l="0" t="0" r="r" b="b"/>
            <a:pathLst>
              <a:path w="25" h="22">
                <a:moveTo>
                  <a:pt x="22" y="18"/>
                </a:moveTo>
                <a:cubicBezTo>
                  <a:pt x="25" y="15"/>
                  <a:pt x="22" y="9"/>
                  <a:pt x="17" y="5"/>
                </a:cubicBezTo>
                <a:cubicBezTo>
                  <a:pt x="12" y="0"/>
                  <a:pt x="5" y="0"/>
                  <a:pt x="2" y="3"/>
                </a:cubicBezTo>
                <a:cubicBezTo>
                  <a:pt x="0" y="6"/>
                  <a:pt x="2" y="12"/>
                  <a:pt x="7" y="17"/>
                </a:cubicBezTo>
                <a:cubicBezTo>
                  <a:pt x="13" y="21"/>
                  <a:pt x="19" y="22"/>
                  <a:pt x="22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8" name="Freeform 1294"/>
          <p:cNvSpPr>
            <a:spLocks/>
          </p:cNvSpPr>
          <p:nvPr/>
        </p:nvSpPr>
        <p:spPr bwMode="auto">
          <a:xfrm>
            <a:off x="6499226" y="4683125"/>
            <a:ext cx="28575" cy="22225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8" y="5"/>
              </a:cxn>
              <a:cxn ang="0">
                <a:pos x="3" y="18"/>
              </a:cxn>
              <a:cxn ang="0">
                <a:pos x="17" y="17"/>
              </a:cxn>
              <a:cxn ang="0">
                <a:pos x="23" y="4"/>
              </a:cxn>
            </a:cxnLst>
            <a:rect l="0" t="0" r="r" b="b"/>
            <a:pathLst>
              <a:path w="25" h="21">
                <a:moveTo>
                  <a:pt x="23" y="4"/>
                </a:moveTo>
                <a:cubicBezTo>
                  <a:pt x="21" y="0"/>
                  <a:pt x="14" y="1"/>
                  <a:pt x="8" y="5"/>
                </a:cubicBezTo>
                <a:cubicBezTo>
                  <a:pt x="3" y="8"/>
                  <a:pt x="0" y="14"/>
                  <a:pt x="3" y="18"/>
                </a:cubicBezTo>
                <a:cubicBezTo>
                  <a:pt x="5" y="21"/>
                  <a:pt x="12" y="21"/>
                  <a:pt x="17" y="17"/>
                </a:cubicBezTo>
                <a:cubicBezTo>
                  <a:pt x="23" y="13"/>
                  <a:pt x="25" y="7"/>
                  <a:pt x="23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39" name="Freeform 1295"/>
          <p:cNvSpPr>
            <a:spLocks/>
          </p:cNvSpPr>
          <p:nvPr/>
        </p:nvSpPr>
        <p:spPr bwMode="auto">
          <a:xfrm>
            <a:off x="6611938" y="4646613"/>
            <a:ext cx="34925" cy="26988"/>
          </a:xfrm>
          <a:custGeom>
            <a:avLst/>
            <a:gdLst/>
            <a:ahLst/>
            <a:cxnLst>
              <a:cxn ang="0">
                <a:pos x="19" y="22"/>
              </a:cxn>
              <a:cxn ang="0">
                <a:pos x="28" y="7"/>
              </a:cxn>
              <a:cxn ang="0">
                <a:pos x="11" y="3"/>
              </a:cxn>
              <a:cxn ang="0">
                <a:pos x="2" y="18"/>
              </a:cxn>
              <a:cxn ang="0">
                <a:pos x="19" y="22"/>
              </a:cxn>
            </a:cxnLst>
            <a:rect l="0" t="0" r="r" b="b"/>
            <a:pathLst>
              <a:path w="31" h="25">
                <a:moveTo>
                  <a:pt x="19" y="22"/>
                </a:moveTo>
                <a:cubicBezTo>
                  <a:pt x="27" y="19"/>
                  <a:pt x="31" y="12"/>
                  <a:pt x="28" y="7"/>
                </a:cubicBezTo>
                <a:cubicBezTo>
                  <a:pt x="26" y="2"/>
                  <a:pt x="18" y="0"/>
                  <a:pt x="11" y="3"/>
                </a:cubicBezTo>
                <a:cubicBezTo>
                  <a:pt x="4" y="6"/>
                  <a:pt x="0" y="13"/>
                  <a:pt x="2" y="18"/>
                </a:cubicBezTo>
                <a:cubicBezTo>
                  <a:pt x="4" y="23"/>
                  <a:pt x="12" y="25"/>
                  <a:pt x="19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0" name="Freeform 1296"/>
          <p:cNvSpPr>
            <a:spLocks/>
          </p:cNvSpPr>
          <p:nvPr/>
        </p:nvSpPr>
        <p:spPr bwMode="auto">
          <a:xfrm>
            <a:off x="6648451" y="4618038"/>
            <a:ext cx="34925" cy="25400"/>
          </a:xfrm>
          <a:custGeom>
            <a:avLst/>
            <a:gdLst/>
            <a:ahLst/>
            <a:cxnLst>
              <a:cxn ang="0">
                <a:pos x="20" y="21"/>
              </a:cxn>
              <a:cxn ang="0">
                <a:pos x="25" y="9"/>
              </a:cxn>
              <a:cxn ang="0">
                <a:pos x="17" y="1"/>
              </a:cxn>
              <a:cxn ang="0">
                <a:pos x="2" y="16"/>
              </a:cxn>
              <a:cxn ang="0">
                <a:pos x="20" y="21"/>
              </a:cxn>
            </a:cxnLst>
            <a:rect l="0" t="0" r="r" b="b"/>
            <a:pathLst>
              <a:path w="32" h="23">
                <a:moveTo>
                  <a:pt x="20" y="21"/>
                </a:moveTo>
                <a:cubicBezTo>
                  <a:pt x="28" y="19"/>
                  <a:pt x="32" y="12"/>
                  <a:pt x="25" y="9"/>
                </a:cubicBezTo>
                <a:cubicBezTo>
                  <a:pt x="19" y="7"/>
                  <a:pt x="28" y="0"/>
                  <a:pt x="17" y="1"/>
                </a:cubicBezTo>
                <a:cubicBezTo>
                  <a:pt x="9" y="1"/>
                  <a:pt x="0" y="11"/>
                  <a:pt x="2" y="16"/>
                </a:cubicBezTo>
                <a:cubicBezTo>
                  <a:pt x="4" y="22"/>
                  <a:pt x="12" y="23"/>
                  <a:pt x="20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1" name="Freeform 1297"/>
          <p:cNvSpPr>
            <a:spLocks/>
          </p:cNvSpPr>
          <p:nvPr/>
        </p:nvSpPr>
        <p:spPr bwMode="auto">
          <a:xfrm>
            <a:off x="6623051" y="4659313"/>
            <a:ext cx="44450" cy="47625"/>
          </a:xfrm>
          <a:custGeom>
            <a:avLst/>
            <a:gdLst/>
            <a:ahLst/>
            <a:cxnLst>
              <a:cxn ang="0">
                <a:pos x="27" y="3"/>
              </a:cxn>
              <a:cxn ang="0">
                <a:pos x="3" y="31"/>
              </a:cxn>
              <a:cxn ang="0">
                <a:pos x="31" y="38"/>
              </a:cxn>
              <a:cxn ang="0">
                <a:pos x="32" y="22"/>
              </a:cxn>
              <a:cxn ang="0">
                <a:pos x="27" y="3"/>
              </a:cxn>
            </a:cxnLst>
            <a:rect l="0" t="0" r="r" b="b"/>
            <a:pathLst>
              <a:path w="39" h="43">
                <a:moveTo>
                  <a:pt x="27" y="3"/>
                </a:moveTo>
                <a:cubicBezTo>
                  <a:pt x="20" y="6"/>
                  <a:pt x="0" y="26"/>
                  <a:pt x="3" y="31"/>
                </a:cubicBezTo>
                <a:cubicBezTo>
                  <a:pt x="5" y="38"/>
                  <a:pt x="19" y="43"/>
                  <a:pt x="31" y="38"/>
                </a:cubicBezTo>
                <a:cubicBezTo>
                  <a:pt x="39" y="34"/>
                  <a:pt x="34" y="27"/>
                  <a:pt x="32" y="22"/>
                </a:cubicBezTo>
                <a:cubicBezTo>
                  <a:pt x="30" y="17"/>
                  <a:pt x="34" y="0"/>
                  <a:pt x="27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2" name="Freeform 1298"/>
          <p:cNvSpPr>
            <a:spLocks/>
          </p:cNvSpPr>
          <p:nvPr/>
        </p:nvSpPr>
        <p:spPr bwMode="auto">
          <a:xfrm>
            <a:off x="6707188" y="4629150"/>
            <a:ext cx="47625" cy="33338"/>
          </a:xfrm>
          <a:custGeom>
            <a:avLst/>
            <a:gdLst/>
            <a:ahLst/>
            <a:cxnLst>
              <a:cxn ang="0">
                <a:pos x="14" y="27"/>
              </a:cxn>
              <a:cxn ang="0">
                <a:pos x="27" y="17"/>
              </a:cxn>
              <a:cxn ang="0">
                <a:pos x="35" y="4"/>
              </a:cxn>
              <a:cxn ang="0">
                <a:pos x="4" y="4"/>
              </a:cxn>
              <a:cxn ang="0">
                <a:pos x="14" y="27"/>
              </a:cxn>
            </a:cxnLst>
            <a:rect l="0" t="0" r="r" b="b"/>
            <a:pathLst>
              <a:path w="42" h="31">
                <a:moveTo>
                  <a:pt x="14" y="27"/>
                </a:moveTo>
                <a:cubicBezTo>
                  <a:pt x="21" y="31"/>
                  <a:pt x="24" y="22"/>
                  <a:pt x="27" y="17"/>
                </a:cubicBezTo>
                <a:cubicBezTo>
                  <a:pt x="30" y="12"/>
                  <a:pt x="42" y="8"/>
                  <a:pt x="35" y="4"/>
                </a:cubicBezTo>
                <a:cubicBezTo>
                  <a:pt x="28" y="0"/>
                  <a:pt x="7" y="0"/>
                  <a:pt x="4" y="4"/>
                </a:cubicBezTo>
                <a:cubicBezTo>
                  <a:pt x="0" y="11"/>
                  <a:pt x="3" y="21"/>
                  <a:pt x="14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3" name="Freeform 1299"/>
          <p:cNvSpPr>
            <a:spLocks/>
          </p:cNvSpPr>
          <p:nvPr/>
        </p:nvSpPr>
        <p:spPr bwMode="auto">
          <a:xfrm>
            <a:off x="6707188" y="4665663"/>
            <a:ext cx="36513" cy="33338"/>
          </a:xfrm>
          <a:custGeom>
            <a:avLst/>
            <a:gdLst/>
            <a:ahLst/>
            <a:cxnLst>
              <a:cxn ang="0">
                <a:pos x="12" y="27"/>
              </a:cxn>
              <a:cxn ang="0">
                <a:pos x="25" y="17"/>
              </a:cxn>
              <a:cxn ang="0">
                <a:pos x="24" y="2"/>
              </a:cxn>
              <a:cxn ang="0">
                <a:pos x="2" y="12"/>
              </a:cxn>
              <a:cxn ang="0">
                <a:pos x="12" y="27"/>
              </a:cxn>
            </a:cxnLst>
            <a:rect l="0" t="0" r="r" b="b"/>
            <a:pathLst>
              <a:path w="32" h="30">
                <a:moveTo>
                  <a:pt x="12" y="27"/>
                </a:moveTo>
                <a:cubicBezTo>
                  <a:pt x="20" y="30"/>
                  <a:pt x="23" y="22"/>
                  <a:pt x="25" y="17"/>
                </a:cubicBezTo>
                <a:cubicBezTo>
                  <a:pt x="26" y="11"/>
                  <a:pt x="32" y="4"/>
                  <a:pt x="24" y="2"/>
                </a:cubicBezTo>
                <a:cubicBezTo>
                  <a:pt x="16" y="0"/>
                  <a:pt x="4" y="6"/>
                  <a:pt x="2" y="12"/>
                </a:cubicBezTo>
                <a:cubicBezTo>
                  <a:pt x="0" y="19"/>
                  <a:pt x="4" y="24"/>
                  <a:pt x="12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4" name="Freeform 1300"/>
          <p:cNvSpPr>
            <a:spLocks/>
          </p:cNvSpPr>
          <p:nvPr/>
        </p:nvSpPr>
        <p:spPr bwMode="auto">
          <a:xfrm>
            <a:off x="6630988" y="4724400"/>
            <a:ext cx="39688" cy="52388"/>
          </a:xfrm>
          <a:custGeom>
            <a:avLst/>
            <a:gdLst/>
            <a:ahLst/>
            <a:cxnLst>
              <a:cxn ang="0">
                <a:pos x="32" y="32"/>
              </a:cxn>
              <a:cxn ang="0">
                <a:pos x="23" y="19"/>
              </a:cxn>
              <a:cxn ang="0">
                <a:pos x="7" y="7"/>
              </a:cxn>
              <a:cxn ang="0">
                <a:pos x="5" y="44"/>
              </a:cxn>
              <a:cxn ang="0">
                <a:pos x="32" y="32"/>
              </a:cxn>
            </a:cxnLst>
            <a:rect l="0" t="0" r="r" b="b"/>
            <a:pathLst>
              <a:path w="36" h="47">
                <a:moveTo>
                  <a:pt x="32" y="32"/>
                </a:moveTo>
                <a:cubicBezTo>
                  <a:pt x="36" y="25"/>
                  <a:pt x="28" y="22"/>
                  <a:pt x="23" y="19"/>
                </a:cubicBezTo>
                <a:cubicBezTo>
                  <a:pt x="18" y="16"/>
                  <a:pt x="11" y="0"/>
                  <a:pt x="7" y="7"/>
                </a:cubicBezTo>
                <a:cubicBezTo>
                  <a:pt x="3" y="13"/>
                  <a:pt x="0" y="41"/>
                  <a:pt x="5" y="44"/>
                </a:cubicBezTo>
                <a:cubicBezTo>
                  <a:pt x="11" y="47"/>
                  <a:pt x="25" y="43"/>
                  <a:pt x="32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5" name="Freeform 1301"/>
          <p:cNvSpPr>
            <a:spLocks/>
          </p:cNvSpPr>
          <p:nvPr/>
        </p:nvSpPr>
        <p:spPr bwMode="auto">
          <a:xfrm>
            <a:off x="6726238" y="4598988"/>
            <a:ext cx="36513" cy="15875"/>
          </a:xfrm>
          <a:custGeom>
            <a:avLst/>
            <a:gdLst/>
            <a:ahLst/>
            <a:cxnLst>
              <a:cxn ang="0">
                <a:pos x="25" y="3"/>
              </a:cxn>
              <a:cxn ang="0">
                <a:pos x="1" y="8"/>
              </a:cxn>
              <a:cxn ang="0">
                <a:pos x="25" y="3"/>
              </a:cxn>
            </a:cxnLst>
            <a:rect l="0" t="0" r="r" b="b"/>
            <a:pathLst>
              <a:path w="32" h="13">
                <a:moveTo>
                  <a:pt x="25" y="3"/>
                </a:moveTo>
                <a:cubicBezTo>
                  <a:pt x="20" y="0"/>
                  <a:pt x="0" y="2"/>
                  <a:pt x="1" y="8"/>
                </a:cubicBezTo>
                <a:cubicBezTo>
                  <a:pt x="2" y="13"/>
                  <a:pt x="32" y="8"/>
                  <a:pt x="25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6" name="Freeform 1302"/>
          <p:cNvSpPr>
            <a:spLocks/>
          </p:cNvSpPr>
          <p:nvPr/>
        </p:nvSpPr>
        <p:spPr bwMode="auto">
          <a:xfrm>
            <a:off x="6715126" y="4610100"/>
            <a:ext cx="39688" cy="15875"/>
          </a:xfrm>
          <a:custGeom>
            <a:avLst/>
            <a:gdLst/>
            <a:ahLst/>
            <a:cxnLst>
              <a:cxn ang="0">
                <a:pos x="30" y="3"/>
              </a:cxn>
              <a:cxn ang="0">
                <a:pos x="1" y="9"/>
              </a:cxn>
              <a:cxn ang="0">
                <a:pos x="30" y="3"/>
              </a:cxn>
            </a:cxnLst>
            <a:rect l="0" t="0" r="r" b="b"/>
            <a:pathLst>
              <a:path w="37" h="14">
                <a:moveTo>
                  <a:pt x="30" y="3"/>
                </a:moveTo>
                <a:cubicBezTo>
                  <a:pt x="24" y="0"/>
                  <a:pt x="0" y="3"/>
                  <a:pt x="1" y="9"/>
                </a:cubicBezTo>
                <a:cubicBezTo>
                  <a:pt x="3" y="14"/>
                  <a:pt x="37" y="7"/>
                  <a:pt x="30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7" name="Freeform 1303"/>
          <p:cNvSpPr>
            <a:spLocks/>
          </p:cNvSpPr>
          <p:nvPr/>
        </p:nvSpPr>
        <p:spPr bwMode="auto">
          <a:xfrm>
            <a:off x="6469063" y="4814888"/>
            <a:ext cx="14288" cy="9525"/>
          </a:xfrm>
          <a:custGeom>
            <a:avLst/>
            <a:gdLst/>
            <a:ahLst/>
            <a:cxnLst>
              <a:cxn ang="0">
                <a:pos x="13" y="7"/>
              </a:cxn>
              <a:cxn ang="0">
                <a:pos x="7" y="0"/>
              </a:cxn>
              <a:cxn ang="0">
                <a:pos x="0" y="3"/>
              </a:cxn>
              <a:cxn ang="0">
                <a:pos x="0" y="3"/>
              </a:cxn>
              <a:cxn ang="0">
                <a:pos x="1" y="3"/>
              </a:cxn>
              <a:cxn ang="0">
                <a:pos x="3" y="4"/>
              </a:cxn>
              <a:cxn ang="0">
                <a:pos x="4" y="5"/>
              </a:cxn>
              <a:cxn ang="0">
                <a:pos x="6" y="6"/>
              </a:cxn>
              <a:cxn ang="0">
                <a:pos x="7" y="6"/>
              </a:cxn>
              <a:cxn ang="0">
                <a:pos x="9" y="7"/>
              </a:cxn>
              <a:cxn ang="0">
                <a:pos x="10" y="7"/>
              </a:cxn>
              <a:cxn ang="0">
                <a:pos x="12" y="9"/>
              </a:cxn>
              <a:cxn ang="0">
                <a:pos x="13" y="7"/>
              </a:cxn>
            </a:cxnLst>
            <a:rect l="0" t="0" r="r" b="b"/>
            <a:pathLst>
              <a:path w="13" h="9">
                <a:moveTo>
                  <a:pt x="13" y="7"/>
                </a:moveTo>
                <a:cubicBezTo>
                  <a:pt x="13" y="3"/>
                  <a:pt x="11" y="0"/>
                  <a:pt x="7" y="0"/>
                </a:cubicBezTo>
                <a:cubicBezTo>
                  <a:pt x="4" y="0"/>
                  <a:pt x="2" y="1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1" y="3"/>
                  <a:pt x="1" y="3"/>
                  <a:pt x="1" y="3"/>
                </a:cubicBezTo>
                <a:cubicBezTo>
                  <a:pt x="2" y="3"/>
                  <a:pt x="2" y="4"/>
                  <a:pt x="3" y="4"/>
                </a:cubicBezTo>
                <a:cubicBezTo>
                  <a:pt x="3" y="4"/>
                  <a:pt x="4" y="4"/>
                  <a:pt x="4" y="5"/>
                </a:cubicBezTo>
                <a:cubicBezTo>
                  <a:pt x="5" y="5"/>
                  <a:pt x="5" y="5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6"/>
                  <a:pt x="8" y="7"/>
                  <a:pt x="9" y="7"/>
                </a:cubicBezTo>
                <a:cubicBezTo>
                  <a:pt x="9" y="7"/>
                  <a:pt x="9" y="7"/>
                  <a:pt x="10" y="7"/>
                </a:cubicBezTo>
                <a:cubicBezTo>
                  <a:pt x="10" y="8"/>
                  <a:pt x="11" y="8"/>
                  <a:pt x="12" y="9"/>
                </a:cubicBezTo>
                <a:cubicBezTo>
                  <a:pt x="13" y="8"/>
                  <a:pt x="13" y="7"/>
                  <a:pt x="13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8" name="Freeform 1304"/>
          <p:cNvSpPr>
            <a:spLocks/>
          </p:cNvSpPr>
          <p:nvPr/>
        </p:nvSpPr>
        <p:spPr bwMode="auto">
          <a:xfrm>
            <a:off x="6678613" y="4875213"/>
            <a:ext cx="22225" cy="1270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0"/>
              </a:cxn>
              <a:cxn ang="0">
                <a:pos x="1" y="1"/>
              </a:cxn>
              <a:cxn ang="0">
                <a:pos x="1" y="1"/>
              </a:cxn>
              <a:cxn ang="0">
                <a:pos x="2" y="2"/>
              </a:cxn>
              <a:cxn ang="0">
                <a:pos x="2" y="2"/>
              </a:cxn>
              <a:cxn ang="0">
                <a:pos x="4" y="3"/>
              </a:cxn>
              <a:cxn ang="0">
                <a:pos x="20" y="12"/>
              </a:cxn>
              <a:cxn ang="0">
                <a:pos x="6" y="0"/>
              </a:cxn>
            </a:cxnLst>
            <a:rect l="0" t="0" r="r" b="b"/>
            <a:pathLst>
              <a:path w="20" h="12">
                <a:moveTo>
                  <a:pt x="6" y="0"/>
                </a:moveTo>
                <a:cubicBezTo>
                  <a:pt x="4" y="0"/>
                  <a:pt x="2" y="0"/>
                  <a:pt x="0" y="0"/>
                </a:cubicBezTo>
                <a:cubicBezTo>
                  <a:pt x="0" y="1"/>
                  <a:pt x="0" y="1"/>
                  <a:pt x="1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2" y="2"/>
                  <a:pt x="2" y="2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4" y="3"/>
                </a:cubicBezTo>
                <a:cubicBezTo>
                  <a:pt x="10" y="7"/>
                  <a:pt x="15" y="9"/>
                  <a:pt x="20" y="12"/>
                </a:cubicBezTo>
                <a:cubicBezTo>
                  <a:pt x="20" y="6"/>
                  <a:pt x="14" y="1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49" name="Freeform 1305"/>
          <p:cNvSpPr>
            <a:spLocks/>
          </p:cNvSpPr>
          <p:nvPr/>
        </p:nvSpPr>
        <p:spPr bwMode="auto">
          <a:xfrm>
            <a:off x="6718301" y="4895850"/>
            <a:ext cx="26988" cy="14288"/>
          </a:xfrm>
          <a:custGeom>
            <a:avLst/>
            <a:gdLst/>
            <a:ahLst/>
            <a:cxnLst>
              <a:cxn ang="0">
                <a:pos x="11" y="0"/>
              </a:cxn>
              <a:cxn ang="0">
                <a:pos x="0" y="2"/>
              </a:cxn>
              <a:cxn ang="0">
                <a:pos x="1" y="2"/>
              </a:cxn>
              <a:cxn ang="0">
                <a:pos x="4" y="5"/>
              </a:cxn>
              <a:cxn ang="0">
                <a:pos x="5" y="5"/>
              </a:cxn>
              <a:cxn ang="0">
                <a:pos x="5" y="5"/>
              </a:cxn>
              <a:cxn ang="0">
                <a:pos x="5" y="6"/>
              </a:cxn>
              <a:cxn ang="0">
                <a:pos x="6" y="6"/>
              </a:cxn>
              <a:cxn ang="0">
                <a:pos x="6" y="6"/>
              </a:cxn>
              <a:cxn ang="0">
                <a:pos x="7" y="6"/>
              </a:cxn>
              <a:cxn ang="0">
                <a:pos x="7" y="6"/>
              </a:cxn>
              <a:cxn ang="0">
                <a:pos x="8" y="7"/>
              </a:cxn>
              <a:cxn ang="0">
                <a:pos x="8" y="7"/>
              </a:cxn>
              <a:cxn ang="0">
                <a:pos x="9" y="7"/>
              </a:cxn>
              <a:cxn ang="0">
                <a:pos x="10" y="7"/>
              </a:cxn>
              <a:cxn ang="0">
                <a:pos x="10" y="7"/>
              </a:cxn>
              <a:cxn ang="0">
                <a:pos x="11" y="7"/>
              </a:cxn>
              <a:cxn ang="0">
                <a:pos x="12" y="8"/>
              </a:cxn>
              <a:cxn ang="0">
                <a:pos x="12" y="8"/>
              </a:cxn>
              <a:cxn ang="0">
                <a:pos x="18" y="9"/>
              </a:cxn>
              <a:cxn ang="0">
                <a:pos x="18" y="9"/>
              </a:cxn>
              <a:cxn ang="0">
                <a:pos x="20" y="10"/>
              </a:cxn>
              <a:cxn ang="0">
                <a:pos x="20" y="10"/>
              </a:cxn>
              <a:cxn ang="0">
                <a:pos x="21" y="10"/>
              </a:cxn>
              <a:cxn ang="0">
                <a:pos x="21" y="10"/>
              </a:cxn>
              <a:cxn ang="0">
                <a:pos x="23" y="11"/>
              </a:cxn>
              <a:cxn ang="0">
                <a:pos x="23" y="11"/>
              </a:cxn>
              <a:cxn ang="0">
                <a:pos x="24" y="11"/>
              </a:cxn>
              <a:cxn ang="0">
                <a:pos x="24" y="12"/>
              </a:cxn>
              <a:cxn ang="0">
                <a:pos x="11" y="0"/>
              </a:cxn>
            </a:cxnLst>
            <a:rect l="0" t="0" r="r" b="b"/>
            <a:pathLst>
              <a:path w="25" h="12">
                <a:moveTo>
                  <a:pt x="11" y="0"/>
                </a:moveTo>
                <a:cubicBezTo>
                  <a:pt x="7" y="0"/>
                  <a:pt x="3" y="1"/>
                  <a:pt x="0" y="2"/>
                </a:cubicBezTo>
                <a:cubicBezTo>
                  <a:pt x="0" y="2"/>
                  <a:pt x="1" y="2"/>
                  <a:pt x="1" y="2"/>
                </a:cubicBezTo>
                <a:cubicBezTo>
                  <a:pt x="2" y="3"/>
                  <a:pt x="3" y="4"/>
                  <a:pt x="4" y="5"/>
                </a:cubicBezTo>
                <a:cubicBezTo>
                  <a:pt x="4" y="5"/>
                  <a:pt x="4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6"/>
                  <a:pt x="5" y="6"/>
                </a:cubicBezTo>
                <a:cubicBezTo>
                  <a:pt x="5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8" y="6"/>
                  <a:pt x="8" y="7"/>
                </a:cubicBezTo>
                <a:cubicBezTo>
                  <a:pt x="8" y="7"/>
                  <a:pt x="8" y="7"/>
                  <a:pt x="8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1" y="7"/>
                  <a:pt x="11" y="7"/>
                </a:cubicBezTo>
                <a:cubicBezTo>
                  <a:pt x="11" y="8"/>
                  <a:pt x="11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4" y="8"/>
                  <a:pt x="16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10"/>
                  <a:pt x="19" y="10"/>
                  <a:pt x="20" y="10"/>
                </a:cubicBezTo>
                <a:cubicBezTo>
                  <a:pt x="20" y="10"/>
                  <a:pt x="20" y="10"/>
                  <a:pt x="20" y="10"/>
                </a:cubicBezTo>
                <a:cubicBezTo>
                  <a:pt x="20" y="10"/>
                  <a:pt x="21" y="10"/>
                  <a:pt x="21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2" y="11"/>
                  <a:pt x="22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4" y="11"/>
                  <a:pt x="24" y="11"/>
                </a:cubicBezTo>
                <a:cubicBezTo>
                  <a:pt x="24" y="11"/>
                  <a:pt x="24" y="12"/>
                  <a:pt x="24" y="12"/>
                </a:cubicBezTo>
                <a:cubicBezTo>
                  <a:pt x="25" y="6"/>
                  <a:pt x="19" y="1"/>
                  <a:pt x="1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0" name="Freeform 1306"/>
          <p:cNvSpPr>
            <a:spLocks/>
          </p:cNvSpPr>
          <p:nvPr/>
        </p:nvSpPr>
        <p:spPr bwMode="auto">
          <a:xfrm>
            <a:off x="6638926" y="4862513"/>
            <a:ext cx="28575" cy="7938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4"/>
              </a:cxn>
              <a:cxn ang="0">
                <a:pos x="1" y="4"/>
              </a:cxn>
              <a:cxn ang="0">
                <a:pos x="2" y="5"/>
              </a:cxn>
              <a:cxn ang="0">
                <a:pos x="3" y="5"/>
              </a:cxn>
              <a:cxn ang="0">
                <a:pos x="4" y="5"/>
              </a:cxn>
              <a:cxn ang="0">
                <a:pos x="4" y="5"/>
              </a:cxn>
              <a:cxn ang="0">
                <a:pos x="5" y="6"/>
              </a:cxn>
              <a:cxn ang="0">
                <a:pos x="6" y="6"/>
              </a:cxn>
              <a:cxn ang="0">
                <a:pos x="7" y="6"/>
              </a:cxn>
              <a:cxn ang="0">
                <a:pos x="8" y="6"/>
              </a:cxn>
              <a:cxn ang="0">
                <a:pos x="8" y="6"/>
              </a:cxn>
              <a:cxn ang="0">
                <a:pos x="9" y="7"/>
              </a:cxn>
              <a:cxn ang="0">
                <a:pos x="10" y="7"/>
              </a:cxn>
              <a:cxn ang="0">
                <a:pos x="10" y="7"/>
              </a:cxn>
              <a:cxn ang="0">
                <a:pos x="11" y="7"/>
              </a:cxn>
              <a:cxn ang="0">
                <a:pos x="13" y="7"/>
              </a:cxn>
              <a:cxn ang="0">
                <a:pos x="13" y="7"/>
              </a:cxn>
              <a:cxn ang="0">
                <a:pos x="25" y="8"/>
              </a:cxn>
              <a:cxn ang="0">
                <a:pos x="12" y="0"/>
              </a:cxn>
            </a:cxnLst>
            <a:rect l="0" t="0" r="r" b="b"/>
            <a:pathLst>
              <a:path w="25" h="8">
                <a:moveTo>
                  <a:pt x="12" y="0"/>
                </a:moveTo>
                <a:cubicBezTo>
                  <a:pt x="7" y="0"/>
                  <a:pt x="3" y="1"/>
                  <a:pt x="0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4"/>
                  <a:pt x="2" y="4"/>
                  <a:pt x="2" y="5"/>
                </a:cubicBezTo>
                <a:cubicBezTo>
                  <a:pt x="2" y="5"/>
                  <a:pt x="3" y="5"/>
                  <a:pt x="3" y="5"/>
                </a:cubicBezTo>
                <a:cubicBezTo>
                  <a:pt x="3" y="5"/>
                  <a:pt x="4" y="5"/>
                  <a:pt x="4" y="5"/>
                </a:cubicBezTo>
                <a:cubicBezTo>
                  <a:pt x="4" y="5"/>
                  <a:pt x="4" y="5"/>
                  <a:pt x="4" y="5"/>
                </a:cubicBezTo>
                <a:cubicBezTo>
                  <a:pt x="5" y="5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7" y="6"/>
                  <a:pt x="7" y="6"/>
                  <a:pt x="8" y="6"/>
                </a:cubicBezTo>
                <a:cubicBezTo>
                  <a:pt x="8" y="6"/>
                  <a:pt x="8" y="6"/>
                  <a:pt x="8" y="6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2" y="7"/>
                  <a:pt x="12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8" y="8"/>
                  <a:pt x="21" y="8"/>
                  <a:pt x="25" y="8"/>
                </a:cubicBezTo>
                <a:cubicBezTo>
                  <a:pt x="23" y="4"/>
                  <a:pt x="18" y="1"/>
                  <a:pt x="1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1" name="Freeform 1307"/>
          <p:cNvSpPr>
            <a:spLocks/>
          </p:cNvSpPr>
          <p:nvPr/>
        </p:nvSpPr>
        <p:spPr bwMode="auto">
          <a:xfrm>
            <a:off x="6602413" y="4852988"/>
            <a:ext cx="14288" cy="635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0" y="5"/>
              </a:cxn>
              <a:cxn ang="0">
                <a:pos x="0" y="5"/>
              </a:cxn>
              <a:cxn ang="0">
                <a:pos x="12" y="6"/>
              </a:cxn>
              <a:cxn ang="0">
                <a:pos x="7" y="0"/>
              </a:cxn>
            </a:cxnLst>
            <a:rect l="0" t="0" r="r" b="b"/>
            <a:pathLst>
              <a:path w="13" h="6">
                <a:moveTo>
                  <a:pt x="7" y="0"/>
                </a:moveTo>
                <a:cubicBezTo>
                  <a:pt x="3" y="0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5" y="6"/>
                  <a:pt x="9" y="6"/>
                  <a:pt x="12" y="6"/>
                </a:cubicBezTo>
                <a:cubicBezTo>
                  <a:pt x="13" y="3"/>
                  <a:pt x="10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2" name="Freeform 1308"/>
          <p:cNvSpPr>
            <a:spLocks/>
          </p:cNvSpPr>
          <p:nvPr/>
        </p:nvSpPr>
        <p:spPr bwMode="auto">
          <a:xfrm>
            <a:off x="6750051" y="4908550"/>
            <a:ext cx="26988" cy="20638"/>
          </a:xfrm>
          <a:custGeom>
            <a:avLst/>
            <a:gdLst/>
            <a:ahLst/>
            <a:cxnLst>
              <a:cxn ang="0">
                <a:pos x="23" y="19"/>
              </a:cxn>
              <a:cxn ang="0">
                <a:pos x="16" y="4"/>
              </a:cxn>
              <a:cxn ang="0">
                <a:pos x="0" y="3"/>
              </a:cxn>
              <a:cxn ang="0">
                <a:pos x="0" y="3"/>
              </a:cxn>
              <a:cxn ang="0">
                <a:pos x="1" y="4"/>
              </a:cxn>
              <a:cxn ang="0">
                <a:pos x="1" y="4"/>
              </a:cxn>
              <a:cxn ang="0">
                <a:pos x="2" y="5"/>
              </a:cxn>
              <a:cxn ang="0">
                <a:pos x="3" y="5"/>
              </a:cxn>
              <a:cxn ang="0">
                <a:pos x="3" y="5"/>
              </a:cxn>
              <a:cxn ang="0">
                <a:pos x="22" y="18"/>
              </a:cxn>
              <a:cxn ang="0">
                <a:pos x="23" y="19"/>
              </a:cxn>
            </a:cxnLst>
            <a:rect l="0" t="0" r="r" b="b"/>
            <a:pathLst>
              <a:path w="25" h="19">
                <a:moveTo>
                  <a:pt x="23" y="19"/>
                </a:moveTo>
                <a:cubicBezTo>
                  <a:pt x="25" y="14"/>
                  <a:pt x="22" y="8"/>
                  <a:pt x="16" y="4"/>
                </a:cubicBezTo>
                <a:cubicBezTo>
                  <a:pt x="10" y="1"/>
                  <a:pt x="4" y="0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1" y="3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2" y="4"/>
                  <a:pt x="2" y="4"/>
                  <a:pt x="2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9" y="9"/>
                  <a:pt x="15" y="14"/>
                  <a:pt x="22" y="18"/>
                </a:cubicBezTo>
                <a:cubicBezTo>
                  <a:pt x="23" y="19"/>
                  <a:pt x="23" y="19"/>
                  <a:pt x="23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3" name="Freeform 1309"/>
          <p:cNvSpPr>
            <a:spLocks/>
          </p:cNvSpPr>
          <p:nvPr/>
        </p:nvSpPr>
        <p:spPr bwMode="auto">
          <a:xfrm>
            <a:off x="6829426" y="4951413"/>
            <a:ext cx="22225" cy="7938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20" y="8"/>
              </a:cxn>
              <a:cxn ang="0">
                <a:pos x="10" y="0"/>
              </a:cxn>
              <a:cxn ang="0">
                <a:pos x="0" y="4"/>
              </a:cxn>
            </a:cxnLst>
            <a:rect l="0" t="0" r="r" b="b"/>
            <a:pathLst>
              <a:path w="20" h="8">
                <a:moveTo>
                  <a:pt x="0" y="4"/>
                </a:moveTo>
                <a:cubicBezTo>
                  <a:pt x="7" y="6"/>
                  <a:pt x="13" y="8"/>
                  <a:pt x="20" y="8"/>
                </a:cubicBezTo>
                <a:cubicBezTo>
                  <a:pt x="20" y="4"/>
                  <a:pt x="16" y="1"/>
                  <a:pt x="10" y="0"/>
                </a:cubicBezTo>
                <a:cubicBezTo>
                  <a:pt x="6" y="0"/>
                  <a:pt x="2" y="1"/>
                  <a:pt x="0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4" name="Freeform 1310"/>
          <p:cNvSpPr>
            <a:spLocks/>
          </p:cNvSpPr>
          <p:nvPr/>
        </p:nvSpPr>
        <p:spPr bwMode="auto">
          <a:xfrm>
            <a:off x="6577013" y="4851400"/>
            <a:ext cx="14288" cy="7938"/>
          </a:xfrm>
          <a:custGeom>
            <a:avLst/>
            <a:gdLst/>
            <a:ahLst/>
            <a:cxnLst>
              <a:cxn ang="0">
                <a:pos x="13" y="6"/>
              </a:cxn>
              <a:cxn ang="0">
                <a:pos x="7" y="0"/>
              </a:cxn>
              <a:cxn ang="0">
                <a:pos x="0" y="5"/>
              </a:cxn>
              <a:cxn ang="0">
                <a:pos x="0" y="6"/>
              </a:cxn>
              <a:cxn ang="0">
                <a:pos x="0" y="6"/>
              </a:cxn>
              <a:cxn ang="0">
                <a:pos x="3" y="6"/>
              </a:cxn>
              <a:cxn ang="0">
                <a:pos x="3" y="6"/>
              </a:cxn>
              <a:cxn ang="0">
                <a:pos x="4" y="6"/>
              </a:cxn>
              <a:cxn ang="0">
                <a:pos x="13" y="7"/>
              </a:cxn>
              <a:cxn ang="0">
                <a:pos x="13" y="6"/>
              </a:cxn>
            </a:cxnLst>
            <a:rect l="0" t="0" r="r" b="b"/>
            <a:pathLst>
              <a:path w="13" h="7">
                <a:moveTo>
                  <a:pt x="13" y="6"/>
                </a:moveTo>
                <a:cubicBezTo>
                  <a:pt x="13" y="3"/>
                  <a:pt x="11" y="0"/>
                  <a:pt x="7" y="0"/>
                </a:cubicBezTo>
                <a:cubicBezTo>
                  <a:pt x="4" y="0"/>
                  <a:pt x="1" y="2"/>
                  <a:pt x="0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2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7" y="6"/>
                  <a:pt x="10" y="7"/>
                  <a:pt x="13" y="7"/>
                </a:cubicBezTo>
                <a:cubicBezTo>
                  <a:pt x="13" y="7"/>
                  <a:pt x="13" y="6"/>
                  <a:pt x="13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5" name="Freeform 1311"/>
          <p:cNvSpPr>
            <a:spLocks/>
          </p:cNvSpPr>
          <p:nvPr/>
        </p:nvSpPr>
        <p:spPr bwMode="auto">
          <a:xfrm>
            <a:off x="6438901" y="4764088"/>
            <a:ext cx="9525" cy="22225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0" y="0"/>
              </a:cxn>
              <a:cxn ang="0">
                <a:pos x="0" y="0"/>
              </a:cxn>
              <a:cxn ang="0">
                <a:pos x="0" y="1"/>
              </a:cxn>
              <a:cxn ang="0">
                <a:pos x="0" y="3"/>
              </a:cxn>
              <a:cxn ang="0">
                <a:pos x="0" y="3"/>
              </a:cxn>
              <a:cxn ang="0">
                <a:pos x="0" y="5"/>
              </a:cxn>
              <a:cxn ang="0">
                <a:pos x="0" y="5"/>
              </a:cxn>
              <a:cxn ang="0">
                <a:pos x="0" y="10"/>
              </a:cxn>
              <a:cxn ang="0">
                <a:pos x="0" y="10"/>
              </a:cxn>
              <a:cxn ang="0">
                <a:pos x="1" y="12"/>
              </a:cxn>
              <a:cxn ang="0">
                <a:pos x="1" y="12"/>
              </a:cxn>
              <a:cxn ang="0">
                <a:pos x="2" y="19"/>
              </a:cxn>
              <a:cxn ang="0">
                <a:pos x="7" y="11"/>
              </a:cxn>
            </a:cxnLst>
            <a:rect l="0" t="0" r="r" b="b"/>
            <a:pathLst>
              <a:path w="8" h="19">
                <a:moveTo>
                  <a:pt x="7" y="11"/>
                </a:moveTo>
                <a:cubicBezTo>
                  <a:pt x="8" y="6"/>
                  <a:pt x="5" y="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4"/>
                  <a:pt x="0" y="4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7"/>
                  <a:pt x="0" y="8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1" y="11"/>
                  <a:pt x="1" y="12"/>
                  <a:pt x="1" y="12"/>
                </a:cubicBezTo>
                <a:cubicBezTo>
                  <a:pt x="1" y="12"/>
                  <a:pt x="1" y="12"/>
                  <a:pt x="1" y="12"/>
                </a:cubicBezTo>
                <a:cubicBezTo>
                  <a:pt x="1" y="15"/>
                  <a:pt x="2" y="17"/>
                  <a:pt x="2" y="19"/>
                </a:cubicBezTo>
                <a:cubicBezTo>
                  <a:pt x="5" y="17"/>
                  <a:pt x="7" y="15"/>
                  <a:pt x="7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6" name="Freeform 1312"/>
          <p:cNvSpPr>
            <a:spLocks/>
          </p:cNvSpPr>
          <p:nvPr/>
        </p:nvSpPr>
        <p:spPr bwMode="auto">
          <a:xfrm>
            <a:off x="6442076" y="4787900"/>
            <a:ext cx="12700" cy="17463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0" y="1"/>
              </a:cxn>
              <a:cxn ang="0">
                <a:pos x="0" y="1"/>
              </a:cxn>
              <a:cxn ang="0">
                <a:pos x="0" y="1"/>
              </a:cxn>
              <a:cxn ang="0">
                <a:pos x="1" y="2"/>
              </a:cxn>
              <a:cxn ang="0">
                <a:pos x="1" y="3"/>
              </a:cxn>
              <a:cxn ang="0">
                <a:pos x="2" y="5"/>
              </a:cxn>
              <a:cxn ang="0">
                <a:pos x="2" y="5"/>
              </a:cxn>
              <a:cxn ang="0">
                <a:pos x="3" y="7"/>
              </a:cxn>
              <a:cxn ang="0">
                <a:pos x="3" y="7"/>
              </a:cxn>
              <a:cxn ang="0">
                <a:pos x="4" y="9"/>
              </a:cxn>
              <a:cxn ang="0">
                <a:pos x="4" y="9"/>
              </a:cxn>
              <a:cxn ang="0">
                <a:pos x="5" y="11"/>
              </a:cxn>
              <a:cxn ang="0">
                <a:pos x="6" y="11"/>
              </a:cxn>
              <a:cxn ang="0">
                <a:pos x="7" y="12"/>
              </a:cxn>
              <a:cxn ang="0">
                <a:pos x="7" y="13"/>
              </a:cxn>
              <a:cxn ang="0">
                <a:pos x="8" y="14"/>
              </a:cxn>
              <a:cxn ang="0">
                <a:pos x="9" y="15"/>
              </a:cxn>
              <a:cxn ang="0">
                <a:pos x="9" y="16"/>
              </a:cxn>
              <a:cxn ang="0">
                <a:pos x="10" y="16"/>
              </a:cxn>
              <a:cxn ang="0">
                <a:pos x="10" y="16"/>
              </a:cxn>
              <a:cxn ang="0">
                <a:pos x="11" y="12"/>
              </a:cxn>
              <a:cxn ang="0">
                <a:pos x="2" y="1"/>
              </a:cxn>
            </a:cxnLst>
            <a:rect l="0" t="0" r="r" b="b"/>
            <a:pathLst>
              <a:path w="12" h="16">
                <a:moveTo>
                  <a:pt x="2" y="1"/>
                </a:moveTo>
                <a:cubicBezTo>
                  <a:pt x="2" y="0"/>
                  <a:pt x="1" y="0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1" y="2"/>
                  <a:pt x="1" y="2"/>
                </a:cubicBezTo>
                <a:cubicBezTo>
                  <a:pt x="1" y="3"/>
                  <a:pt x="1" y="3"/>
                  <a:pt x="1" y="3"/>
                </a:cubicBezTo>
                <a:cubicBezTo>
                  <a:pt x="1" y="4"/>
                  <a:pt x="2" y="4"/>
                  <a:pt x="2" y="5"/>
                </a:cubicBezTo>
                <a:cubicBezTo>
                  <a:pt x="2" y="5"/>
                  <a:pt x="2" y="5"/>
                  <a:pt x="2" y="5"/>
                </a:cubicBezTo>
                <a:cubicBezTo>
                  <a:pt x="2" y="6"/>
                  <a:pt x="3" y="6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8"/>
                  <a:pt x="4" y="8"/>
                  <a:pt x="4" y="9"/>
                </a:cubicBezTo>
                <a:cubicBezTo>
                  <a:pt x="4" y="9"/>
                  <a:pt x="4" y="9"/>
                  <a:pt x="4" y="9"/>
                </a:cubicBezTo>
                <a:cubicBezTo>
                  <a:pt x="5" y="10"/>
                  <a:pt x="5" y="10"/>
                  <a:pt x="5" y="11"/>
                </a:cubicBezTo>
                <a:cubicBezTo>
                  <a:pt x="5" y="11"/>
                  <a:pt x="6" y="11"/>
                  <a:pt x="6" y="11"/>
                </a:cubicBezTo>
                <a:cubicBezTo>
                  <a:pt x="6" y="12"/>
                  <a:pt x="6" y="12"/>
                  <a:pt x="7" y="12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13"/>
                  <a:pt x="8" y="14"/>
                  <a:pt x="8" y="14"/>
                </a:cubicBezTo>
                <a:cubicBezTo>
                  <a:pt x="8" y="15"/>
                  <a:pt x="8" y="15"/>
                  <a:pt x="9" y="15"/>
                </a:cubicBezTo>
                <a:cubicBezTo>
                  <a:pt x="9" y="15"/>
                  <a:pt x="9" y="16"/>
                  <a:pt x="9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5"/>
                  <a:pt x="11" y="13"/>
                  <a:pt x="11" y="12"/>
                </a:cubicBezTo>
                <a:cubicBezTo>
                  <a:pt x="12" y="6"/>
                  <a:pt x="8" y="1"/>
                  <a:pt x="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7" name="Freeform 1313"/>
          <p:cNvSpPr>
            <a:spLocks/>
          </p:cNvSpPr>
          <p:nvPr/>
        </p:nvSpPr>
        <p:spPr bwMode="auto">
          <a:xfrm>
            <a:off x="6788151" y="4932363"/>
            <a:ext cx="23813" cy="14288"/>
          </a:xfrm>
          <a:custGeom>
            <a:avLst/>
            <a:gdLst/>
            <a:ahLst/>
            <a:cxnLst>
              <a:cxn ang="0">
                <a:pos x="20" y="12"/>
              </a:cxn>
              <a:cxn ang="0">
                <a:pos x="9" y="1"/>
              </a:cxn>
              <a:cxn ang="0">
                <a:pos x="0" y="2"/>
              </a:cxn>
              <a:cxn ang="0">
                <a:pos x="20" y="12"/>
              </a:cxn>
              <a:cxn ang="0">
                <a:pos x="20" y="12"/>
              </a:cxn>
            </a:cxnLst>
            <a:rect l="0" t="0" r="r" b="b"/>
            <a:pathLst>
              <a:path w="21" h="12">
                <a:moveTo>
                  <a:pt x="20" y="12"/>
                </a:moveTo>
                <a:cubicBezTo>
                  <a:pt x="21" y="7"/>
                  <a:pt x="16" y="2"/>
                  <a:pt x="9" y="1"/>
                </a:cubicBezTo>
                <a:cubicBezTo>
                  <a:pt x="6" y="0"/>
                  <a:pt x="2" y="1"/>
                  <a:pt x="0" y="2"/>
                </a:cubicBezTo>
                <a:cubicBezTo>
                  <a:pt x="7" y="6"/>
                  <a:pt x="14" y="9"/>
                  <a:pt x="20" y="12"/>
                </a:cubicBezTo>
                <a:cubicBezTo>
                  <a:pt x="20" y="12"/>
                  <a:pt x="20" y="12"/>
                  <a:pt x="20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8" name="Freeform 1314"/>
          <p:cNvSpPr>
            <a:spLocks/>
          </p:cNvSpPr>
          <p:nvPr/>
        </p:nvSpPr>
        <p:spPr bwMode="auto">
          <a:xfrm>
            <a:off x="6538913" y="4845050"/>
            <a:ext cx="15875" cy="7938"/>
          </a:xfrm>
          <a:custGeom>
            <a:avLst/>
            <a:gdLst/>
            <a:ahLst/>
            <a:cxnLst>
              <a:cxn ang="0">
                <a:pos x="12" y="6"/>
              </a:cxn>
              <a:cxn ang="0">
                <a:pos x="7" y="0"/>
              </a:cxn>
              <a:cxn ang="0">
                <a:pos x="0" y="4"/>
              </a:cxn>
              <a:cxn ang="0">
                <a:pos x="0" y="4"/>
              </a:cxn>
              <a:cxn ang="0">
                <a:pos x="0" y="4"/>
              </a:cxn>
              <a:cxn ang="0">
                <a:pos x="1" y="5"/>
              </a:cxn>
              <a:cxn ang="0">
                <a:pos x="2" y="5"/>
              </a:cxn>
              <a:cxn ang="0">
                <a:pos x="3" y="5"/>
              </a:cxn>
              <a:cxn ang="0">
                <a:pos x="4" y="6"/>
              </a:cxn>
              <a:cxn ang="0">
                <a:pos x="5" y="6"/>
              </a:cxn>
              <a:cxn ang="0">
                <a:pos x="6" y="6"/>
              </a:cxn>
              <a:cxn ang="0">
                <a:pos x="10" y="7"/>
              </a:cxn>
              <a:cxn ang="0">
                <a:pos x="10" y="7"/>
              </a:cxn>
              <a:cxn ang="0">
                <a:pos x="12" y="7"/>
              </a:cxn>
              <a:cxn ang="0">
                <a:pos x="12" y="6"/>
              </a:cxn>
            </a:cxnLst>
            <a:rect l="0" t="0" r="r" b="b"/>
            <a:pathLst>
              <a:path w="13" h="7">
                <a:moveTo>
                  <a:pt x="12" y="6"/>
                </a:moveTo>
                <a:cubicBezTo>
                  <a:pt x="13" y="3"/>
                  <a:pt x="10" y="0"/>
                  <a:pt x="7" y="0"/>
                </a:cubicBezTo>
                <a:cubicBezTo>
                  <a:pt x="3" y="0"/>
                  <a:pt x="0" y="2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1" y="5"/>
                  <a:pt x="1" y="5"/>
                </a:cubicBezTo>
                <a:cubicBezTo>
                  <a:pt x="1" y="5"/>
                  <a:pt x="2" y="5"/>
                  <a:pt x="2" y="5"/>
                </a:cubicBezTo>
                <a:cubicBezTo>
                  <a:pt x="2" y="5"/>
                  <a:pt x="3" y="5"/>
                  <a:pt x="3" y="5"/>
                </a:cubicBezTo>
                <a:cubicBezTo>
                  <a:pt x="4" y="5"/>
                  <a:pt x="4" y="6"/>
                  <a:pt x="4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9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1" y="7"/>
                  <a:pt x="11" y="7"/>
                  <a:pt x="12" y="7"/>
                </a:cubicBezTo>
                <a:cubicBezTo>
                  <a:pt x="12" y="7"/>
                  <a:pt x="12" y="7"/>
                  <a:pt x="12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59" name="Freeform 1315"/>
          <p:cNvSpPr>
            <a:spLocks/>
          </p:cNvSpPr>
          <p:nvPr/>
        </p:nvSpPr>
        <p:spPr bwMode="auto">
          <a:xfrm>
            <a:off x="6518276" y="4840288"/>
            <a:ext cx="14288" cy="7938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2"/>
              </a:cxn>
              <a:cxn ang="0">
                <a:pos x="12" y="7"/>
              </a:cxn>
              <a:cxn ang="0">
                <a:pos x="12" y="7"/>
              </a:cxn>
              <a:cxn ang="0">
                <a:pos x="6" y="0"/>
              </a:cxn>
            </a:cxnLst>
            <a:rect l="0" t="0" r="r" b="b"/>
            <a:pathLst>
              <a:path w="13" h="7">
                <a:moveTo>
                  <a:pt x="6" y="0"/>
                </a:moveTo>
                <a:cubicBezTo>
                  <a:pt x="4" y="0"/>
                  <a:pt x="2" y="1"/>
                  <a:pt x="0" y="2"/>
                </a:cubicBezTo>
                <a:cubicBezTo>
                  <a:pt x="4" y="4"/>
                  <a:pt x="8" y="6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3" y="3"/>
                  <a:pt x="10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0" name="Freeform 1316"/>
          <p:cNvSpPr>
            <a:spLocks/>
          </p:cNvSpPr>
          <p:nvPr/>
        </p:nvSpPr>
        <p:spPr bwMode="auto">
          <a:xfrm>
            <a:off x="6488113" y="4822825"/>
            <a:ext cx="14288" cy="9525"/>
          </a:xfrm>
          <a:custGeom>
            <a:avLst/>
            <a:gdLst/>
            <a:ahLst/>
            <a:cxnLst>
              <a:cxn ang="0">
                <a:pos x="12" y="7"/>
              </a:cxn>
              <a:cxn ang="0">
                <a:pos x="6" y="0"/>
              </a:cxn>
              <a:cxn ang="0">
                <a:pos x="0" y="3"/>
              </a:cxn>
              <a:cxn ang="0">
                <a:pos x="3" y="4"/>
              </a:cxn>
              <a:cxn ang="0">
                <a:pos x="5" y="5"/>
              </a:cxn>
              <a:cxn ang="0">
                <a:pos x="6" y="6"/>
              </a:cxn>
              <a:cxn ang="0">
                <a:pos x="8" y="7"/>
              </a:cxn>
              <a:cxn ang="0">
                <a:pos x="9" y="7"/>
              </a:cxn>
              <a:cxn ang="0">
                <a:pos x="11" y="8"/>
              </a:cxn>
              <a:cxn ang="0">
                <a:pos x="11" y="8"/>
              </a:cxn>
              <a:cxn ang="0">
                <a:pos x="12" y="7"/>
              </a:cxn>
            </a:cxnLst>
            <a:rect l="0" t="0" r="r" b="b"/>
            <a:pathLst>
              <a:path w="12" h="8">
                <a:moveTo>
                  <a:pt x="12" y="7"/>
                </a:moveTo>
                <a:cubicBezTo>
                  <a:pt x="12" y="4"/>
                  <a:pt x="9" y="1"/>
                  <a:pt x="6" y="0"/>
                </a:cubicBezTo>
                <a:cubicBezTo>
                  <a:pt x="3" y="0"/>
                  <a:pt x="1" y="1"/>
                  <a:pt x="0" y="3"/>
                </a:cubicBezTo>
                <a:cubicBezTo>
                  <a:pt x="1" y="3"/>
                  <a:pt x="2" y="4"/>
                  <a:pt x="3" y="4"/>
                </a:cubicBezTo>
                <a:cubicBezTo>
                  <a:pt x="4" y="5"/>
                  <a:pt x="4" y="5"/>
                  <a:pt x="5" y="5"/>
                </a:cubicBezTo>
                <a:cubicBezTo>
                  <a:pt x="5" y="5"/>
                  <a:pt x="6" y="6"/>
                  <a:pt x="6" y="6"/>
                </a:cubicBezTo>
                <a:cubicBezTo>
                  <a:pt x="7" y="6"/>
                  <a:pt x="7" y="6"/>
                  <a:pt x="8" y="7"/>
                </a:cubicBezTo>
                <a:cubicBezTo>
                  <a:pt x="8" y="7"/>
                  <a:pt x="8" y="7"/>
                  <a:pt x="9" y="7"/>
                </a:cubicBezTo>
                <a:cubicBezTo>
                  <a:pt x="9" y="7"/>
                  <a:pt x="10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7"/>
                  <a:pt x="12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1" name="Freeform 1317"/>
          <p:cNvSpPr>
            <a:spLocks/>
          </p:cNvSpPr>
          <p:nvPr/>
        </p:nvSpPr>
        <p:spPr bwMode="auto">
          <a:xfrm>
            <a:off x="6807201" y="4586288"/>
            <a:ext cx="41275" cy="15875"/>
          </a:xfrm>
          <a:custGeom>
            <a:avLst/>
            <a:gdLst/>
            <a:ahLst/>
            <a:cxnLst>
              <a:cxn ang="0">
                <a:pos x="29" y="2"/>
              </a:cxn>
              <a:cxn ang="0">
                <a:pos x="1" y="8"/>
              </a:cxn>
              <a:cxn ang="0">
                <a:pos x="29" y="2"/>
              </a:cxn>
            </a:cxnLst>
            <a:rect l="0" t="0" r="r" b="b"/>
            <a:pathLst>
              <a:path w="37" h="14">
                <a:moveTo>
                  <a:pt x="29" y="2"/>
                </a:moveTo>
                <a:cubicBezTo>
                  <a:pt x="24" y="0"/>
                  <a:pt x="0" y="3"/>
                  <a:pt x="1" y="8"/>
                </a:cubicBezTo>
                <a:cubicBezTo>
                  <a:pt x="2" y="14"/>
                  <a:pt x="37" y="6"/>
                  <a:pt x="29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2" name="Freeform 1318"/>
          <p:cNvSpPr>
            <a:spLocks/>
          </p:cNvSpPr>
          <p:nvPr/>
        </p:nvSpPr>
        <p:spPr bwMode="auto">
          <a:xfrm>
            <a:off x="4510088" y="906463"/>
            <a:ext cx="25400" cy="133350"/>
          </a:xfrm>
          <a:custGeom>
            <a:avLst/>
            <a:gdLst/>
            <a:ahLst/>
            <a:cxnLst>
              <a:cxn ang="0">
                <a:pos x="12" y="52"/>
              </a:cxn>
              <a:cxn ang="0">
                <a:pos x="15" y="90"/>
              </a:cxn>
              <a:cxn ang="0">
                <a:pos x="23" y="113"/>
              </a:cxn>
              <a:cxn ang="0">
                <a:pos x="18" y="51"/>
              </a:cxn>
              <a:cxn ang="0">
                <a:pos x="0" y="0"/>
              </a:cxn>
              <a:cxn ang="0">
                <a:pos x="12" y="52"/>
              </a:cxn>
            </a:cxnLst>
            <a:rect l="0" t="0" r="r" b="b"/>
            <a:pathLst>
              <a:path w="24" h="121">
                <a:moveTo>
                  <a:pt x="12" y="52"/>
                </a:moveTo>
                <a:cubicBezTo>
                  <a:pt x="14" y="79"/>
                  <a:pt x="15" y="83"/>
                  <a:pt x="15" y="90"/>
                </a:cubicBezTo>
                <a:cubicBezTo>
                  <a:pt x="15" y="100"/>
                  <a:pt x="21" y="121"/>
                  <a:pt x="23" y="113"/>
                </a:cubicBezTo>
                <a:cubicBezTo>
                  <a:pt x="23" y="113"/>
                  <a:pt x="24" y="78"/>
                  <a:pt x="18" y="51"/>
                </a:cubicBezTo>
                <a:cubicBezTo>
                  <a:pt x="13" y="24"/>
                  <a:pt x="0" y="0"/>
                  <a:pt x="0" y="0"/>
                </a:cubicBezTo>
                <a:cubicBezTo>
                  <a:pt x="0" y="0"/>
                  <a:pt x="10" y="25"/>
                  <a:pt x="12" y="5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3" name="Freeform 1319"/>
          <p:cNvSpPr>
            <a:spLocks/>
          </p:cNvSpPr>
          <p:nvPr/>
        </p:nvSpPr>
        <p:spPr bwMode="auto">
          <a:xfrm>
            <a:off x="4457701" y="908050"/>
            <a:ext cx="69850" cy="146050"/>
          </a:xfrm>
          <a:custGeom>
            <a:avLst/>
            <a:gdLst/>
            <a:ahLst/>
            <a:cxnLst>
              <a:cxn ang="0">
                <a:pos x="63" y="125"/>
              </a:cxn>
              <a:cxn ang="0">
                <a:pos x="43" y="22"/>
              </a:cxn>
              <a:cxn ang="0">
                <a:pos x="26" y="10"/>
              </a:cxn>
              <a:cxn ang="0">
                <a:pos x="20" y="5"/>
              </a:cxn>
              <a:cxn ang="0">
                <a:pos x="2" y="1"/>
              </a:cxn>
              <a:cxn ang="0">
                <a:pos x="0" y="2"/>
              </a:cxn>
              <a:cxn ang="0">
                <a:pos x="3" y="14"/>
              </a:cxn>
              <a:cxn ang="0">
                <a:pos x="8" y="41"/>
              </a:cxn>
              <a:cxn ang="0">
                <a:pos x="15" y="58"/>
              </a:cxn>
              <a:cxn ang="0">
                <a:pos x="31" y="93"/>
              </a:cxn>
              <a:cxn ang="0">
                <a:pos x="57" y="133"/>
              </a:cxn>
              <a:cxn ang="0">
                <a:pos x="60" y="133"/>
              </a:cxn>
              <a:cxn ang="0">
                <a:pos x="63" y="132"/>
              </a:cxn>
              <a:cxn ang="0">
                <a:pos x="63" y="131"/>
              </a:cxn>
              <a:cxn ang="0">
                <a:pos x="63" y="125"/>
              </a:cxn>
            </a:cxnLst>
            <a:rect l="0" t="0" r="r" b="b"/>
            <a:pathLst>
              <a:path w="64" h="133">
                <a:moveTo>
                  <a:pt x="63" y="125"/>
                </a:moveTo>
                <a:cubicBezTo>
                  <a:pt x="57" y="97"/>
                  <a:pt x="59" y="41"/>
                  <a:pt x="43" y="22"/>
                </a:cubicBezTo>
                <a:cubicBezTo>
                  <a:pt x="38" y="16"/>
                  <a:pt x="32" y="15"/>
                  <a:pt x="26" y="10"/>
                </a:cubicBezTo>
                <a:cubicBezTo>
                  <a:pt x="24" y="9"/>
                  <a:pt x="22" y="7"/>
                  <a:pt x="20" y="5"/>
                </a:cubicBezTo>
                <a:cubicBezTo>
                  <a:pt x="14" y="1"/>
                  <a:pt x="7" y="0"/>
                  <a:pt x="2" y="1"/>
                </a:cubicBezTo>
                <a:cubicBezTo>
                  <a:pt x="1" y="1"/>
                  <a:pt x="0" y="2"/>
                  <a:pt x="0" y="2"/>
                </a:cubicBezTo>
                <a:cubicBezTo>
                  <a:pt x="2" y="5"/>
                  <a:pt x="2" y="9"/>
                  <a:pt x="3" y="14"/>
                </a:cubicBezTo>
                <a:cubicBezTo>
                  <a:pt x="4" y="22"/>
                  <a:pt x="5" y="32"/>
                  <a:pt x="8" y="41"/>
                </a:cubicBezTo>
                <a:cubicBezTo>
                  <a:pt x="11" y="46"/>
                  <a:pt x="13" y="52"/>
                  <a:pt x="15" y="58"/>
                </a:cubicBezTo>
                <a:cubicBezTo>
                  <a:pt x="19" y="71"/>
                  <a:pt x="23" y="84"/>
                  <a:pt x="31" y="93"/>
                </a:cubicBezTo>
                <a:cubicBezTo>
                  <a:pt x="38" y="103"/>
                  <a:pt x="50" y="122"/>
                  <a:pt x="57" y="133"/>
                </a:cubicBezTo>
                <a:cubicBezTo>
                  <a:pt x="58" y="133"/>
                  <a:pt x="59" y="133"/>
                  <a:pt x="60" y="133"/>
                </a:cubicBezTo>
                <a:cubicBezTo>
                  <a:pt x="61" y="133"/>
                  <a:pt x="62" y="133"/>
                  <a:pt x="63" y="132"/>
                </a:cubicBezTo>
                <a:cubicBezTo>
                  <a:pt x="63" y="132"/>
                  <a:pt x="63" y="132"/>
                  <a:pt x="63" y="131"/>
                </a:cubicBezTo>
                <a:cubicBezTo>
                  <a:pt x="64" y="130"/>
                  <a:pt x="63" y="127"/>
                  <a:pt x="63" y="1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4" name="Freeform 1320"/>
          <p:cNvSpPr>
            <a:spLocks/>
          </p:cNvSpPr>
          <p:nvPr/>
        </p:nvSpPr>
        <p:spPr bwMode="auto">
          <a:xfrm>
            <a:off x="4384676" y="862013"/>
            <a:ext cx="69850" cy="71438"/>
          </a:xfrm>
          <a:custGeom>
            <a:avLst/>
            <a:gdLst/>
            <a:ahLst/>
            <a:cxnLst>
              <a:cxn ang="0">
                <a:pos x="3" y="15"/>
              </a:cxn>
              <a:cxn ang="0">
                <a:pos x="1" y="22"/>
              </a:cxn>
              <a:cxn ang="0">
                <a:pos x="63" y="65"/>
              </a:cxn>
              <a:cxn ang="0">
                <a:pos x="21" y="1"/>
              </a:cxn>
              <a:cxn ang="0">
                <a:pos x="17" y="3"/>
              </a:cxn>
              <a:cxn ang="0">
                <a:pos x="14" y="13"/>
              </a:cxn>
              <a:cxn ang="0">
                <a:pos x="3" y="15"/>
              </a:cxn>
            </a:cxnLst>
            <a:rect l="0" t="0" r="r" b="b"/>
            <a:pathLst>
              <a:path w="63" h="65">
                <a:moveTo>
                  <a:pt x="3" y="15"/>
                </a:moveTo>
                <a:cubicBezTo>
                  <a:pt x="0" y="18"/>
                  <a:pt x="0" y="20"/>
                  <a:pt x="1" y="22"/>
                </a:cubicBezTo>
                <a:cubicBezTo>
                  <a:pt x="28" y="35"/>
                  <a:pt x="53" y="56"/>
                  <a:pt x="63" y="65"/>
                </a:cubicBezTo>
                <a:cubicBezTo>
                  <a:pt x="45" y="12"/>
                  <a:pt x="21" y="1"/>
                  <a:pt x="21" y="1"/>
                </a:cubicBezTo>
                <a:cubicBezTo>
                  <a:pt x="20" y="0"/>
                  <a:pt x="19" y="1"/>
                  <a:pt x="17" y="3"/>
                </a:cubicBezTo>
                <a:cubicBezTo>
                  <a:pt x="15" y="6"/>
                  <a:pt x="14" y="9"/>
                  <a:pt x="14" y="13"/>
                </a:cubicBezTo>
                <a:cubicBezTo>
                  <a:pt x="11" y="11"/>
                  <a:pt x="6" y="13"/>
                  <a:pt x="3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5" name="Freeform 1321"/>
          <p:cNvSpPr>
            <a:spLocks/>
          </p:cNvSpPr>
          <p:nvPr/>
        </p:nvSpPr>
        <p:spPr bwMode="auto">
          <a:xfrm>
            <a:off x="4410076" y="830263"/>
            <a:ext cx="61913" cy="69850"/>
          </a:xfrm>
          <a:custGeom>
            <a:avLst/>
            <a:gdLst/>
            <a:ahLst/>
            <a:cxnLst>
              <a:cxn ang="0">
                <a:pos x="56" y="63"/>
              </a:cxn>
              <a:cxn ang="0">
                <a:pos x="6" y="0"/>
              </a:cxn>
              <a:cxn ang="0">
                <a:pos x="5" y="5"/>
              </a:cxn>
              <a:cxn ang="0">
                <a:pos x="8" y="12"/>
              </a:cxn>
              <a:cxn ang="0">
                <a:pos x="2" y="23"/>
              </a:cxn>
              <a:cxn ang="0">
                <a:pos x="40" y="61"/>
              </a:cxn>
              <a:cxn ang="0">
                <a:pos x="56" y="63"/>
              </a:cxn>
            </a:cxnLst>
            <a:rect l="0" t="0" r="r" b="b"/>
            <a:pathLst>
              <a:path w="56" h="63">
                <a:moveTo>
                  <a:pt x="56" y="63"/>
                </a:moveTo>
                <a:cubicBezTo>
                  <a:pt x="43" y="39"/>
                  <a:pt x="20" y="14"/>
                  <a:pt x="6" y="0"/>
                </a:cubicBezTo>
                <a:cubicBezTo>
                  <a:pt x="5" y="2"/>
                  <a:pt x="5" y="3"/>
                  <a:pt x="5" y="5"/>
                </a:cubicBezTo>
                <a:cubicBezTo>
                  <a:pt x="5" y="9"/>
                  <a:pt x="6" y="10"/>
                  <a:pt x="8" y="12"/>
                </a:cubicBezTo>
                <a:cubicBezTo>
                  <a:pt x="5" y="12"/>
                  <a:pt x="0" y="18"/>
                  <a:pt x="2" y="23"/>
                </a:cubicBezTo>
                <a:cubicBezTo>
                  <a:pt x="12" y="32"/>
                  <a:pt x="31" y="49"/>
                  <a:pt x="40" y="61"/>
                </a:cubicBezTo>
                <a:cubicBezTo>
                  <a:pt x="48" y="58"/>
                  <a:pt x="56" y="63"/>
                  <a:pt x="56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6" name="Freeform 1322"/>
          <p:cNvSpPr>
            <a:spLocks/>
          </p:cNvSpPr>
          <p:nvPr/>
        </p:nvSpPr>
        <p:spPr bwMode="auto">
          <a:xfrm>
            <a:off x="4392613" y="1085850"/>
            <a:ext cx="109538" cy="101600"/>
          </a:xfrm>
          <a:custGeom>
            <a:avLst/>
            <a:gdLst/>
            <a:ahLst/>
            <a:cxnLst>
              <a:cxn ang="0">
                <a:pos x="94" y="3"/>
              </a:cxn>
              <a:cxn ang="0">
                <a:pos x="96" y="0"/>
              </a:cxn>
              <a:cxn ang="0">
                <a:pos x="41" y="26"/>
              </a:cxn>
              <a:cxn ang="0">
                <a:pos x="0" y="71"/>
              </a:cxn>
              <a:cxn ang="0">
                <a:pos x="2" y="92"/>
              </a:cxn>
              <a:cxn ang="0">
                <a:pos x="38" y="65"/>
              </a:cxn>
              <a:cxn ang="0">
                <a:pos x="98" y="5"/>
              </a:cxn>
              <a:cxn ang="0">
                <a:pos x="87" y="8"/>
              </a:cxn>
              <a:cxn ang="0">
                <a:pos x="94" y="3"/>
              </a:cxn>
            </a:cxnLst>
            <a:rect l="0" t="0" r="r" b="b"/>
            <a:pathLst>
              <a:path w="98" h="92">
                <a:moveTo>
                  <a:pt x="94" y="3"/>
                </a:moveTo>
                <a:cubicBezTo>
                  <a:pt x="95" y="2"/>
                  <a:pt x="95" y="1"/>
                  <a:pt x="96" y="0"/>
                </a:cubicBezTo>
                <a:cubicBezTo>
                  <a:pt x="83" y="3"/>
                  <a:pt x="60" y="10"/>
                  <a:pt x="41" y="26"/>
                </a:cubicBezTo>
                <a:cubicBezTo>
                  <a:pt x="23" y="39"/>
                  <a:pt x="9" y="56"/>
                  <a:pt x="0" y="71"/>
                </a:cubicBezTo>
                <a:cubicBezTo>
                  <a:pt x="0" y="74"/>
                  <a:pt x="0" y="88"/>
                  <a:pt x="2" y="92"/>
                </a:cubicBezTo>
                <a:cubicBezTo>
                  <a:pt x="10" y="83"/>
                  <a:pt x="10" y="69"/>
                  <a:pt x="38" y="65"/>
                </a:cubicBezTo>
                <a:cubicBezTo>
                  <a:pt x="67" y="60"/>
                  <a:pt x="77" y="29"/>
                  <a:pt x="98" y="5"/>
                </a:cubicBezTo>
                <a:cubicBezTo>
                  <a:pt x="94" y="7"/>
                  <a:pt x="89" y="8"/>
                  <a:pt x="87" y="8"/>
                </a:cubicBezTo>
                <a:cubicBezTo>
                  <a:pt x="89" y="7"/>
                  <a:pt x="92" y="5"/>
                  <a:pt x="94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7" name="Freeform 1323"/>
          <p:cNvSpPr>
            <a:spLocks/>
          </p:cNvSpPr>
          <p:nvPr/>
        </p:nvSpPr>
        <p:spPr bwMode="auto">
          <a:xfrm>
            <a:off x="4386263" y="1076325"/>
            <a:ext cx="109538" cy="31750"/>
          </a:xfrm>
          <a:custGeom>
            <a:avLst/>
            <a:gdLst/>
            <a:ahLst/>
            <a:cxnLst>
              <a:cxn ang="0">
                <a:pos x="21" y="19"/>
              </a:cxn>
              <a:cxn ang="0">
                <a:pos x="98" y="3"/>
              </a:cxn>
              <a:cxn ang="0">
                <a:pos x="98" y="1"/>
              </a:cxn>
              <a:cxn ang="0">
                <a:pos x="98" y="0"/>
              </a:cxn>
              <a:cxn ang="0">
                <a:pos x="1" y="1"/>
              </a:cxn>
              <a:cxn ang="0">
                <a:pos x="1" y="5"/>
              </a:cxn>
              <a:cxn ang="0">
                <a:pos x="21" y="19"/>
              </a:cxn>
            </a:cxnLst>
            <a:rect l="0" t="0" r="r" b="b"/>
            <a:pathLst>
              <a:path w="99" h="28">
                <a:moveTo>
                  <a:pt x="21" y="19"/>
                </a:moveTo>
                <a:cubicBezTo>
                  <a:pt x="21" y="19"/>
                  <a:pt x="49" y="28"/>
                  <a:pt x="98" y="3"/>
                </a:cubicBezTo>
                <a:cubicBezTo>
                  <a:pt x="98" y="2"/>
                  <a:pt x="99" y="2"/>
                  <a:pt x="98" y="1"/>
                </a:cubicBezTo>
                <a:cubicBezTo>
                  <a:pt x="98" y="0"/>
                  <a:pt x="98" y="0"/>
                  <a:pt x="98" y="0"/>
                </a:cubicBezTo>
                <a:cubicBezTo>
                  <a:pt x="17" y="23"/>
                  <a:pt x="1" y="1"/>
                  <a:pt x="1" y="1"/>
                </a:cubicBezTo>
                <a:cubicBezTo>
                  <a:pt x="0" y="2"/>
                  <a:pt x="0" y="3"/>
                  <a:pt x="1" y="5"/>
                </a:cubicBezTo>
                <a:cubicBezTo>
                  <a:pt x="2" y="8"/>
                  <a:pt x="7" y="15"/>
                  <a:pt x="21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8" name="Freeform 1324"/>
          <p:cNvSpPr>
            <a:spLocks/>
          </p:cNvSpPr>
          <p:nvPr/>
        </p:nvSpPr>
        <p:spPr bwMode="auto">
          <a:xfrm>
            <a:off x="4387851" y="1046163"/>
            <a:ext cx="107950" cy="30163"/>
          </a:xfrm>
          <a:custGeom>
            <a:avLst/>
            <a:gdLst/>
            <a:ahLst/>
            <a:cxnLst>
              <a:cxn ang="0">
                <a:pos x="98" y="26"/>
              </a:cxn>
              <a:cxn ang="0">
                <a:pos x="97" y="24"/>
              </a:cxn>
              <a:cxn ang="0">
                <a:pos x="20" y="9"/>
              </a:cxn>
              <a:cxn ang="0">
                <a:pos x="0" y="24"/>
              </a:cxn>
              <a:cxn ang="0">
                <a:pos x="0" y="28"/>
              </a:cxn>
              <a:cxn ang="0">
                <a:pos x="98" y="27"/>
              </a:cxn>
              <a:cxn ang="0">
                <a:pos x="98" y="26"/>
              </a:cxn>
            </a:cxnLst>
            <a:rect l="0" t="0" r="r" b="b"/>
            <a:pathLst>
              <a:path w="98" h="28">
                <a:moveTo>
                  <a:pt x="98" y="26"/>
                </a:moveTo>
                <a:cubicBezTo>
                  <a:pt x="98" y="25"/>
                  <a:pt x="98" y="24"/>
                  <a:pt x="97" y="24"/>
                </a:cubicBezTo>
                <a:cubicBezTo>
                  <a:pt x="47" y="0"/>
                  <a:pt x="20" y="9"/>
                  <a:pt x="20" y="9"/>
                </a:cubicBezTo>
                <a:cubicBezTo>
                  <a:pt x="6" y="14"/>
                  <a:pt x="1" y="21"/>
                  <a:pt x="0" y="24"/>
                </a:cubicBezTo>
                <a:cubicBezTo>
                  <a:pt x="0" y="26"/>
                  <a:pt x="0" y="27"/>
                  <a:pt x="0" y="28"/>
                </a:cubicBezTo>
                <a:cubicBezTo>
                  <a:pt x="0" y="28"/>
                  <a:pt x="16" y="6"/>
                  <a:pt x="98" y="27"/>
                </a:cubicBezTo>
                <a:cubicBezTo>
                  <a:pt x="98" y="27"/>
                  <a:pt x="98" y="26"/>
                  <a:pt x="98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69" name="Freeform 1325"/>
          <p:cNvSpPr>
            <a:spLocks/>
          </p:cNvSpPr>
          <p:nvPr/>
        </p:nvSpPr>
        <p:spPr bwMode="auto">
          <a:xfrm>
            <a:off x="4270376" y="1042988"/>
            <a:ext cx="155575" cy="50800"/>
          </a:xfrm>
          <a:custGeom>
            <a:avLst/>
            <a:gdLst/>
            <a:ahLst/>
            <a:cxnLst>
              <a:cxn ang="0">
                <a:pos x="20" y="30"/>
              </a:cxn>
              <a:cxn ang="0">
                <a:pos x="101" y="20"/>
              </a:cxn>
              <a:cxn ang="0">
                <a:pos x="140" y="6"/>
              </a:cxn>
              <a:cxn ang="0">
                <a:pos x="97" y="2"/>
              </a:cxn>
              <a:cxn ang="0">
                <a:pos x="33" y="8"/>
              </a:cxn>
              <a:cxn ang="0">
                <a:pos x="9" y="25"/>
              </a:cxn>
              <a:cxn ang="0">
                <a:pos x="0" y="45"/>
              </a:cxn>
              <a:cxn ang="0">
                <a:pos x="20" y="30"/>
              </a:cxn>
            </a:cxnLst>
            <a:rect l="0" t="0" r="r" b="b"/>
            <a:pathLst>
              <a:path w="140" h="45">
                <a:moveTo>
                  <a:pt x="20" y="30"/>
                </a:moveTo>
                <a:cubicBezTo>
                  <a:pt x="40" y="25"/>
                  <a:pt x="75" y="17"/>
                  <a:pt x="101" y="20"/>
                </a:cubicBezTo>
                <a:cubicBezTo>
                  <a:pt x="117" y="6"/>
                  <a:pt x="140" y="6"/>
                  <a:pt x="140" y="6"/>
                </a:cubicBezTo>
                <a:cubicBezTo>
                  <a:pt x="129" y="4"/>
                  <a:pt x="114" y="2"/>
                  <a:pt x="97" y="2"/>
                </a:cubicBezTo>
                <a:cubicBezTo>
                  <a:pt x="77" y="1"/>
                  <a:pt x="51" y="0"/>
                  <a:pt x="33" y="8"/>
                </a:cubicBezTo>
                <a:cubicBezTo>
                  <a:pt x="33" y="8"/>
                  <a:pt x="22" y="12"/>
                  <a:pt x="9" y="25"/>
                </a:cubicBezTo>
                <a:cubicBezTo>
                  <a:pt x="15" y="27"/>
                  <a:pt x="4" y="39"/>
                  <a:pt x="0" y="45"/>
                </a:cubicBezTo>
                <a:cubicBezTo>
                  <a:pt x="11" y="31"/>
                  <a:pt x="20" y="30"/>
                  <a:pt x="20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0" name="Freeform 1326"/>
          <p:cNvSpPr>
            <a:spLocks/>
          </p:cNvSpPr>
          <p:nvPr/>
        </p:nvSpPr>
        <p:spPr bwMode="auto">
          <a:xfrm>
            <a:off x="4352926" y="982663"/>
            <a:ext cx="146050" cy="82550"/>
          </a:xfrm>
          <a:custGeom>
            <a:avLst/>
            <a:gdLst/>
            <a:ahLst/>
            <a:cxnLst>
              <a:cxn ang="0">
                <a:pos x="131" y="73"/>
              </a:cxn>
              <a:cxn ang="0">
                <a:pos x="131" y="70"/>
              </a:cxn>
              <a:cxn ang="0">
                <a:pos x="84" y="41"/>
              </a:cxn>
              <a:cxn ang="0">
                <a:pos x="54" y="22"/>
              </a:cxn>
              <a:cxn ang="0">
                <a:pos x="7" y="0"/>
              </a:cxn>
              <a:cxn ang="0">
                <a:pos x="0" y="2"/>
              </a:cxn>
              <a:cxn ang="0">
                <a:pos x="17" y="22"/>
              </a:cxn>
              <a:cxn ang="0">
                <a:pos x="131" y="73"/>
              </a:cxn>
            </a:cxnLst>
            <a:rect l="0" t="0" r="r" b="b"/>
            <a:pathLst>
              <a:path w="132" h="74">
                <a:moveTo>
                  <a:pt x="131" y="73"/>
                </a:moveTo>
                <a:cubicBezTo>
                  <a:pt x="131" y="73"/>
                  <a:pt x="132" y="70"/>
                  <a:pt x="131" y="70"/>
                </a:cubicBezTo>
                <a:cubicBezTo>
                  <a:pt x="115" y="65"/>
                  <a:pt x="101" y="52"/>
                  <a:pt x="84" y="41"/>
                </a:cubicBezTo>
                <a:cubicBezTo>
                  <a:pt x="73" y="34"/>
                  <a:pt x="62" y="26"/>
                  <a:pt x="54" y="22"/>
                </a:cubicBezTo>
                <a:cubicBezTo>
                  <a:pt x="40" y="14"/>
                  <a:pt x="21" y="6"/>
                  <a:pt x="7" y="0"/>
                </a:cubicBezTo>
                <a:cubicBezTo>
                  <a:pt x="4" y="0"/>
                  <a:pt x="1" y="0"/>
                  <a:pt x="0" y="2"/>
                </a:cubicBezTo>
                <a:cubicBezTo>
                  <a:pt x="5" y="10"/>
                  <a:pt x="11" y="17"/>
                  <a:pt x="17" y="22"/>
                </a:cubicBezTo>
                <a:cubicBezTo>
                  <a:pt x="30" y="31"/>
                  <a:pt x="103" y="74"/>
                  <a:pt x="131" y="7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1" name="Freeform 1327"/>
          <p:cNvSpPr>
            <a:spLocks/>
          </p:cNvSpPr>
          <p:nvPr/>
        </p:nvSpPr>
        <p:spPr bwMode="auto">
          <a:xfrm>
            <a:off x="4341813" y="938213"/>
            <a:ext cx="166688" cy="119063"/>
          </a:xfrm>
          <a:custGeom>
            <a:avLst/>
            <a:gdLst/>
            <a:ahLst/>
            <a:cxnLst>
              <a:cxn ang="0">
                <a:pos x="67" y="57"/>
              </a:cxn>
              <a:cxn ang="0">
                <a:pos x="99" y="77"/>
              </a:cxn>
              <a:cxn ang="0">
                <a:pos x="151" y="108"/>
              </a:cxn>
              <a:cxn ang="0">
                <a:pos x="127" y="62"/>
              </a:cxn>
              <a:cxn ang="0">
                <a:pos x="15" y="1"/>
              </a:cxn>
              <a:cxn ang="0">
                <a:pos x="7" y="9"/>
              </a:cxn>
              <a:cxn ang="0">
                <a:pos x="12" y="18"/>
              </a:cxn>
              <a:cxn ang="0">
                <a:pos x="12" y="32"/>
              </a:cxn>
              <a:cxn ang="0">
                <a:pos x="67" y="57"/>
              </a:cxn>
            </a:cxnLst>
            <a:rect l="0" t="0" r="r" b="b"/>
            <a:pathLst>
              <a:path w="151" h="108">
                <a:moveTo>
                  <a:pt x="67" y="57"/>
                </a:moveTo>
                <a:cubicBezTo>
                  <a:pt x="75" y="62"/>
                  <a:pt x="87" y="69"/>
                  <a:pt x="99" y="77"/>
                </a:cubicBezTo>
                <a:cubicBezTo>
                  <a:pt x="116" y="88"/>
                  <a:pt x="137" y="102"/>
                  <a:pt x="151" y="108"/>
                </a:cubicBezTo>
                <a:cubicBezTo>
                  <a:pt x="127" y="85"/>
                  <a:pt x="127" y="62"/>
                  <a:pt x="127" y="62"/>
                </a:cubicBezTo>
                <a:cubicBezTo>
                  <a:pt x="127" y="62"/>
                  <a:pt x="38" y="6"/>
                  <a:pt x="15" y="1"/>
                </a:cubicBezTo>
                <a:cubicBezTo>
                  <a:pt x="10" y="0"/>
                  <a:pt x="9" y="7"/>
                  <a:pt x="7" y="9"/>
                </a:cubicBezTo>
                <a:cubicBezTo>
                  <a:pt x="7" y="12"/>
                  <a:pt x="9" y="15"/>
                  <a:pt x="12" y="18"/>
                </a:cubicBezTo>
                <a:cubicBezTo>
                  <a:pt x="0" y="15"/>
                  <a:pt x="5" y="30"/>
                  <a:pt x="12" y="32"/>
                </a:cubicBezTo>
                <a:cubicBezTo>
                  <a:pt x="24" y="37"/>
                  <a:pt x="49" y="47"/>
                  <a:pt x="67" y="5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2" name="Freeform 1328"/>
          <p:cNvSpPr>
            <a:spLocks/>
          </p:cNvSpPr>
          <p:nvPr/>
        </p:nvSpPr>
        <p:spPr bwMode="auto">
          <a:xfrm>
            <a:off x="4352926" y="889000"/>
            <a:ext cx="133350" cy="115888"/>
          </a:xfrm>
          <a:custGeom>
            <a:avLst/>
            <a:gdLst/>
            <a:ahLst/>
            <a:cxnLst>
              <a:cxn ang="0">
                <a:pos x="27" y="47"/>
              </a:cxn>
              <a:cxn ang="0">
                <a:pos x="51" y="59"/>
              </a:cxn>
              <a:cxn ang="0">
                <a:pos x="78" y="74"/>
              </a:cxn>
              <a:cxn ang="0">
                <a:pos x="91" y="82"/>
              </a:cxn>
              <a:cxn ang="0">
                <a:pos x="114" y="101"/>
              </a:cxn>
              <a:cxn ang="0">
                <a:pos x="108" y="90"/>
              </a:cxn>
              <a:cxn ang="0">
                <a:pos x="94" y="49"/>
              </a:cxn>
              <a:cxn ang="0">
                <a:pos x="66" y="26"/>
              </a:cxn>
              <a:cxn ang="0">
                <a:pos x="38" y="7"/>
              </a:cxn>
              <a:cxn ang="0">
                <a:pos x="22" y="1"/>
              </a:cxn>
              <a:cxn ang="0">
                <a:pos x="8" y="5"/>
              </a:cxn>
              <a:cxn ang="0">
                <a:pos x="0" y="22"/>
              </a:cxn>
              <a:cxn ang="0">
                <a:pos x="4" y="36"/>
              </a:cxn>
              <a:cxn ang="0">
                <a:pos x="27" y="47"/>
              </a:cxn>
            </a:cxnLst>
            <a:rect l="0" t="0" r="r" b="b"/>
            <a:pathLst>
              <a:path w="120" h="104">
                <a:moveTo>
                  <a:pt x="27" y="47"/>
                </a:moveTo>
                <a:cubicBezTo>
                  <a:pt x="35" y="51"/>
                  <a:pt x="43" y="55"/>
                  <a:pt x="51" y="59"/>
                </a:cubicBezTo>
                <a:cubicBezTo>
                  <a:pt x="60" y="64"/>
                  <a:pt x="69" y="69"/>
                  <a:pt x="78" y="74"/>
                </a:cubicBezTo>
                <a:cubicBezTo>
                  <a:pt x="82" y="77"/>
                  <a:pt x="87" y="79"/>
                  <a:pt x="91" y="82"/>
                </a:cubicBezTo>
                <a:cubicBezTo>
                  <a:pt x="91" y="82"/>
                  <a:pt x="108" y="97"/>
                  <a:pt x="114" y="101"/>
                </a:cubicBezTo>
                <a:cubicBezTo>
                  <a:pt x="120" y="104"/>
                  <a:pt x="108" y="90"/>
                  <a:pt x="108" y="90"/>
                </a:cubicBezTo>
                <a:cubicBezTo>
                  <a:pt x="89" y="65"/>
                  <a:pt x="94" y="49"/>
                  <a:pt x="94" y="49"/>
                </a:cubicBezTo>
                <a:cubicBezTo>
                  <a:pt x="85" y="41"/>
                  <a:pt x="75" y="33"/>
                  <a:pt x="66" y="26"/>
                </a:cubicBezTo>
                <a:cubicBezTo>
                  <a:pt x="57" y="19"/>
                  <a:pt x="48" y="12"/>
                  <a:pt x="38" y="7"/>
                </a:cubicBezTo>
                <a:cubicBezTo>
                  <a:pt x="33" y="4"/>
                  <a:pt x="28" y="2"/>
                  <a:pt x="22" y="1"/>
                </a:cubicBezTo>
                <a:cubicBezTo>
                  <a:pt x="20" y="0"/>
                  <a:pt x="7" y="1"/>
                  <a:pt x="8" y="5"/>
                </a:cubicBezTo>
                <a:cubicBezTo>
                  <a:pt x="11" y="20"/>
                  <a:pt x="0" y="22"/>
                  <a:pt x="0" y="22"/>
                </a:cubicBezTo>
                <a:cubicBezTo>
                  <a:pt x="2" y="26"/>
                  <a:pt x="1" y="32"/>
                  <a:pt x="4" y="36"/>
                </a:cubicBezTo>
                <a:cubicBezTo>
                  <a:pt x="8" y="41"/>
                  <a:pt x="20" y="44"/>
                  <a:pt x="27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3" name="Freeform 1329"/>
          <p:cNvSpPr>
            <a:spLocks/>
          </p:cNvSpPr>
          <p:nvPr/>
        </p:nvSpPr>
        <p:spPr bwMode="auto">
          <a:xfrm>
            <a:off x="4410076" y="800100"/>
            <a:ext cx="93663" cy="122238"/>
          </a:xfrm>
          <a:custGeom>
            <a:avLst/>
            <a:gdLst/>
            <a:ahLst/>
            <a:cxnLst>
              <a:cxn ang="0">
                <a:pos x="74" y="107"/>
              </a:cxn>
              <a:cxn ang="0">
                <a:pos x="85" y="110"/>
              </a:cxn>
              <a:cxn ang="0">
                <a:pos x="50" y="47"/>
              </a:cxn>
              <a:cxn ang="0">
                <a:pos x="0" y="0"/>
              </a:cxn>
              <a:cxn ang="0">
                <a:pos x="2" y="16"/>
              </a:cxn>
              <a:cxn ang="0">
                <a:pos x="67" y="99"/>
              </a:cxn>
              <a:cxn ang="0">
                <a:pos x="74" y="107"/>
              </a:cxn>
            </a:cxnLst>
            <a:rect l="0" t="0" r="r" b="b"/>
            <a:pathLst>
              <a:path w="85" h="110">
                <a:moveTo>
                  <a:pt x="74" y="107"/>
                </a:moveTo>
                <a:cubicBezTo>
                  <a:pt x="77" y="108"/>
                  <a:pt x="82" y="106"/>
                  <a:pt x="85" y="110"/>
                </a:cubicBezTo>
                <a:cubicBezTo>
                  <a:pt x="78" y="89"/>
                  <a:pt x="67" y="67"/>
                  <a:pt x="50" y="47"/>
                </a:cubicBezTo>
                <a:cubicBezTo>
                  <a:pt x="25" y="16"/>
                  <a:pt x="19" y="20"/>
                  <a:pt x="0" y="0"/>
                </a:cubicBezTo>
                <a:cubicBezTo>
                  <a:pt x="2" y="5"/>
                  <a:pt x="2" y="11"/>
                  <a:pt x="2" y="16"/>
                </a:cubicBezTo>
                <a:cubicBezTo>
                  <a:pt x="12" y="26"/>
                  <a:pt x="52" y="65"/>
                  <a:pt x="67" y="99"/>
                </a:cubicBezTo>
                <a:cubicBezTo>
                  <a:pt x="67" y="99"/>
                  <a:pt x="70" y="106"/>
                  <a:pt x="74" y="10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4" name="Freeform 1330"/>
          <p:cNvSpPr>
            <a:spLocks/>
          </p:cNvSpPr>
          <p:nvPr/>
        </p:nvSpPr>
        <p:spPr bwMode="auto">
          <a:xfrm>
            <a:off x="4456113" y="830263"/>
            <a:ext cx="28575" cy="33338"/>
          </a:xfrm>
          <a:custGeom>
            <a:avLst/>
            <a:gdLst/>
            <a:ahLst/>
            <a:cxnLst>
              <a:cxn ang="0">
                <a:pos x="21" y="29"/>
              </a:cxn>
              <a:cxn ang="0">
                <a:pos x="22" y="26"/>
              </a:cxn>
              <a:cxn ang="0">
                <a:pos x="25" y="26"/>
              </a:cxn>
              <a:cxn ang="0">
                <a:pos x="0" y="0"/>
              </a:cxn>
              <a:cxn ang="0">
                <a:pos x="21" y="29"/>
              </a:cxn>
            </a:cxnLst>
            <a:rect l="0" t="0" r="r" b="b"/>
            <a:pathLst>
              <a:path w="25" h="30">
                <a:moveTo>
                  <a:pt x="21" y="29"/>
                </a:moveTo>
                <a:cubicBezTo>
                  <a:pt x="22" y="30"/>
                  <a:pt x="21" y="27"/>
                  <a:pt x="22" y="26"/>
                </a:cubicBezTo>
                <a:cubicBezTo>
                  <a:pt x="23" y="26"/>
                  <a:pt x="25" y="27"/>
                  <a:pt x="25" y="26"/>
                </a:cubicBezTo>
                <a:cubicBezTo>
                  <a:pt x="25" y="25"/>
                  <a:pt x="0" y="0"/>
                  <a:pt x="0" y="0"/>
                </a:cubicBezTo>
                <a:cubicBezTo>
                  <a:pt x="0" y="0"/>
                  <a:pt x="22" y="28"/>
                  <a:pt x="21" y="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5" name="Freeform 1331"/>
          <p:cNvSpPr>
            <a:spLocks/>
          </p:cNvSpPr>
          <p:nvPr/>
        </p:nvSpPr>
        <p:spPr bwMode="auto">
          <a:xfrm>
            <a:off x="4483101" y="862013"/>
            <a:ext cx="26988" cy="44450"/>
          </a:xfrm>
          <a:custGeom>
            <a:avLst/>
            <a:gdLst/>
            <a:ahLst/>
            <a:cxnLst>
              <a:cxn ang="0">
                <a:pos x="11" y="19"/>
              </a:cxn>
              <a:cxn ang="0">
                <a:pos x="21" y="39"/>
              </a:cxn>
              <a:cxn ang="0">
                <a:pos x="22" y="36"/>
              </a:cxn>
              <a:cxn ang="0">
                <a:pos x="25" y="37"/>
              </a:cxn>
              <a:cxn ang="0">
                <a:pos x="13" y="18"/>
              </a:cxn>
              <a:cxn ang="0">
                <a:pos x="0" y="0"/>
              </a:cxn>
              <a:cxn ang="0">
                <a:pos x="11" y="19"/>
              </a:cxn>
            </a:cxnLst>
            <a:rect l="0" t="0" r="r" b="b"/>
            <a:pathLst>
              <a:path w="25" h="40">
                <a:moveTo>
                  <a:pt x="11" y="19"/>
                </a:moveTo>
                <a:cubicBezTo>
                  <a:pt x="17" y="28"/>
                  <a:pt x="21" y="38"/>
                  <a:pt x="21" y="39"/>
                </a:cubicBezTo>
                <a:cubicBezTo>
                  <a:pt x="21" y="40"/>
                  <a:pt x="21" y="36"/>
                  <a:pt x="22" y="36"/>
                </a:cubicBezTo>
                <a:cubicBezTo>
                  <a:pt x="23" y="35"/>
                  <a:pt x="25" y="38"/>
                  <a:pt x="25" y="37"/>
                </a:cubicBezTo>
                <a:cubicBezTo>
                  <a:pt x="24" y="37"/>
                  <a:pt x="19" y="27"/>
                  <a:pt x="13" y="18"/>
                </a:cubicBezTo>
                <a:cubicBezTo>
                  <a:pt x="7" y="8"/>
                  <a:pt x="0" y="0"/>
                  <a:pt x="0" y="0"/>
                </a:cubicBezTo>
                <a:cubicBezTo>
                  <a:pt x="0" y="0"/>
                  <a:pt x="6" y="9"/>
                  <a:pt x="11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6" name="Freeform 1332"/>
          <p:cNvSpPr>
            <a:spLocks/>
          </p:cNvSpPr>
          <p:nvPr/>
        </p:nvSpPr>
        <p:spPr bwMode="auto">
          <a:xfrm>
            <a:off x="4316413" y="1106488"/>
            <a:ext cx="120650" cy="73025"/>
          </a:xfrm>
          <a:custGeom>
            <a:avLst/>
            <a:gdLst/>
            <a:ahLst/>
            <a:cxnLst>
              <a:cxn ang="0">
                <a:pos x="102" y="1"/>
              </a:cxn>
              <a:cxn ang="0">
                <a:pos x="0" y="50"/>
              </a:cxn>
              <a:cxn ang="0">
                <a:pos x="42" y="42"/>
              </a:cxn>
              <a:cxn ang="0">
                <a:pos x="48" y="65"/>
              </a:cxn>
              <a:cxn ang="0">
                <a:pos x="69" y="42"/>
              </a:cxn>
              <a:cxn ang="0">
                <a:pos x="106" y="2"/>
              </a:cxn>
              <a:cxn ang="0">
                <a:pos x="102" y="1"/>
              </a:cxn>
            </a:cxnLst>
            <a:rect l="0" t="0" r="r" b="b"/>
            <a:pathLst>
              <a:path w="108" h="66">
                <a:moveTo>
                  <a:pt x="102" y="1"/>
                </a:moveTo>
                <a:cubicBezTo>
                  <a:pt x="78" y="9"/>
                  <a:pt x="25" y="34"/>
                  <a:pt x="0" y="50"/>
                </a:cubicBezTo>
                <a:cubicBezTo>
                  <a:pt x="7" y="52"/>
                  <a:pt x="37" y="45"/>
                  <a:pt x="42" y="42"/>
                </a:cubicBezTo>
                <a:cubicBezTo>
                  <a:pt x="35" y="46"/>
                  <a:pt x="47" y="61"/>
                  <a:pt x="48" y="65"/>
                </a:cubicBezTo>
                <a:cubicBezTo>
                  <a:pt x="49" y="66"/>
                  <a:pt x="59" y="57"/>
                  <a:pt x="69" y="42"/>
                </a:cubicBezTo>
                <a:cubicBezTo>
                  <a:pt x="79" y="26"/>
                  <a:pt x="92" y="14"/>
                  <a:pt x="106" y="2"/>
                </a:cubicBezTo>
                <a:cubicBezTo>
                  <a:pt x="108" y="1"/>
                  <a:pt x="106" y="0"/>
                  <a:pt x="10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7" name="Freeform 1333"/>
          <p:cNvSpPr>
            <a:spLocks/>
          </p:cNvSpPr>
          <p:nvPr/>
        </p:nvSpPr>
        <p:spPr bwMode="auto">
          <a:xfrm>
            <a:off x="4278313" y="1093788"/>
            <a:ext cx="139700" cy="74613"/>
          </a:xfrm>
          <a:custGeom>
            <a:avLst/>
            <a:gdLst/>
            <a:ahLst/>
            <a:cxnLst>
              <a:cxn ang="0">
                <a:pos x="82" y="30"/>
              </a:cxn>
              <a:cxn ang="0">
                <a:pos x="103" y="19"/>
              </a:cxn>
              <a:cxn ang="0">
                <a:pos x="125" y="10"/>
              </a:cxn>
              <a:cxn ang="0">
                <a:pos x="116" y="8"/>
              </a:cxn>
              <a:cxn ang="0">
                <a:pos x="12" y="17"/>
              </a:cxn>
              <a:cxn ang="0">
                <a:pos x="7" y="23"/>
              </a:cxn>
              <a:cxn ang="0">
                <a:pos x="9" y="28"/>
              </a:cxn>
              <a:cxn ang="0">
                <a:pos x="10" y="29"/>
              </a:cxn>
              <a:cxn ang="0">
                <a:pos x="19" y="31"/>
              </a:cxn>
              <a:cxn ang="0">
                <a:pos x="9" y="43"/>
              </a:cxn>
              <a:cxn ang="0">
                <a:pos x="7" y="50"/>
              </a:cxn>
              <a:cxn ang="0">
                <a:pos x="0" y="57"/>
              </a:cxn>
              <a:cxn ang="0">
                <a:pos x="15" y="53"/>
              </a:cxn>
              <a:cxn ang="0">
                <a:pos x="7" y="63"/>
              </a:cxn>
              <a:cxn ang="0">
                <a:pos x="6" y="66"/>
              </a:cxn>
              <a:cxn ang="0">
                <a:pos x="23" y="58"/>
              </a:cxn>
              <a:cxn ang="0">
                <a:pos x="50" y="44"/>
              </a:cxn>
              <a:cxn ang="0">
                <a:pos x="82" y="30"/>
              </a:cxn>
            </a:cxnLst>
            <a:rect l="0" t="0" r="r" b="b"/>
            <a:pathLst>
              <a:path w="125" h="66">
                <a:moveTo>
                  <a:pt x="82" y="30"/>
                </a:moveTo>
                <a:cubicBezTo>
                  <a:pt x="89" y="26"/>
                  <a:pt x="96" y="22"/>
                  <a:pt x="103" y="19"/>
                </a:cubicBezTo>
                <a:cubicBezTo>
                  <a:pt x="108" y="17"/>
                  <a:pt x="120" y="9"/>
                  <a:pt x="125" y="10"/>
                </a:cubicBezTo>
                <a:cubicBezTo>
                  <a:pt x="116" y="8"/>
                  <a:pt x="116" y="8"/>
                  <a:pt x="116" y="8"/>
                </a:cubicBezTo>
                <a:cubicBezTo>
                  <a:pt x="68" y="0"/>
                  <a:pt x="29" y="5"/>
                  <a:pt x="12" y="17"/>
                </a:cubicBezTo>
                <a:cubicBezTo>
                  <a:pt x="9" y="18"/>
                  <a:pt x="7" y="21"/>
                  <a:pt x="7" y="23"/>
                </a:cubicBezTo>
                <a:cubicBezTo>
                  <a:pt x="7" y="25"/>
                  <a:pt x="8" y="26"/>
                  <a:pt x="9" y="28"/>
                </a:cubicBezTo>
                <a:cubicBezTo>
                  <a:pt x="9" y="28"/>
                  <a:pt x="10" y="29"/>
                  <a:pt x="10" y="29"/>
                </a:cubicBezTo>
                <a:cubicBezTo>
                  <a:pt x="13" y="30"/>
                  <a:pt x="16" y="30"/>
                  <a:pt x="19" y="31"/>
                </a:cubicBezTo>
                <a:cubicBezTo>
                  <a:pt x="14" y="31"/>
                  <a:pt x="11" y="38"/>
                  <a:pt x="9" y="43"/>
                </a:cubicBezTo>
                <a:cubicBezTo>
                  <a:pt x="8" y="45"/>
                  <a:pt x="8" y="47"/>
                  <a:pt x="7" y="50"/>
                </a:cubicBezTo>
                <a:cubicBezTo>
                  <a:pt x="5" y="52"/>
                  <a:pt x="3" y="56"/>
                  <a:pt x="0" y="57"/>
                </a:cubicBezTo>
                <a:cubicBezTo>
                  <a:pt x="5" y="60"/>
                  <a:pt x="10" y="55"/>
                  <a:pt x="15" y="53"/>
                </a:cubicBezTo>
                <a:cubicBezTo>
                  <a:pt x="11" y="56"/>
                  <a:pt x="8" y="59"/>
                  <a:pt x="7" y="63"/>
                </a:cubicBezTo>
                <a:cubicBezTo>
                  <a:pt x="6" y="64"/>
                  <a:pt x="6" y="65"/>
                  <a:pt x="6" y="66"/>
                </a:cubicBezTo>
                <a:cubicBezTo>
                  <a:pt x="6" y="63"/>
                  <a:pt x="21" y="58"/>
                  <a:pt x="23" y="58"/>
                </a:cubicBezTo>
                <a:cubicBezTo>
                  <a:pt x="33" y="55"/>
                  <a:pt x="41" y="49"/>
                  <a:pt x="50" y="44"/>
                </a:cubicBezTo>
                <a:cubicBezTo>
                  <a:pt x="67" y="36"/>
                  <a:pt x="75" y="33"/>
                  <a:pt x="82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8" name="Freeform 1334"/>
          <p:cNvSpPr>
            <a:spLocks/>
          </p:cNvSpPr>
          <p:nvPr/>
        </p:nvSpPr>
        <p:spPr bwMode="auto">
          <a:xfrm>
            <a:off x="4262438" y="1060450"/>
            <a:ext cx="123825" cy="49213"/>
          </a:xfrm>
          <a:custGeom>
            <a:avLst/>
            <a:gdLst/>
            <a:ahLst/>
            <a:cxnLst>
              <a:cxn ang="0">
                <a:pos x="46" y="36"/>
              </a:cxn>
              <a:cxn ang="0">
                <a:pos x="110" y="31"/>
              </a:cxn>
              <a:cxn ang="0">
                <a:pos x="112" y="28"/>
              </a:cxn>
              <a:cxn ang="0">
                <a:pos x="107" y="21"/>
              </a:cxn>
              <a:cxn ang="0">
                <a:pos x="107" y="17"/>
              </a:cxn>
              <a:cxn ang="0">
                <a:pos x="4" y="38"/>
              </a:cxn>
              <a:cxn ang="0">
                <a:pos x="14" y="43"/>
              </a:cxn>
              <a:cxn ang="0">
                <a:pos x="23" y="43"/>
              </a:cxn>
              <a:cxn ang="0">
                <a:pos x="46" y="36"/>
              </a:cxn>
            </a:cxnLst>
            <a:rect l="0" t="0" r="r" b="b"/>
            <a:pathLst>
              <a:path w="112" h="44">
                <a:moveTo>
                  <a:pt x="46" y="36"/>
                </a:moveTo>
                <a:cubicBezTo>
                  <a:pt x="61" y="32"/>
                  <a:pt x="83" y="29"/>
                  <a:pt x="110" y="31"/>
                </a:cubicBezTo>
                <a:cubicBezTo>
                  <a:pt x="111" y="31"/>
                  <a:pt x="112" y="30"/>
                  <a:pt x="112" y="28"/>
                </a:cubicBezTo>
                <a:cubicBezTo>
                  <a:pt x="110" y="26"/>
                  <a:pt x="108" y="24"/>
                  <a:pt x="107" y="21"/>
                </a:cubicBezTo>
                <a:cubicBezTo>
                  <a:pt x="107" y="20"/>
                  <a:pt x="107" y="18"/>
                  <a:pt x="107" y="17"/>
                </a:cubicBezTo>
                <a:cubicBezTo>
                  <a:pt x="107" y="17"/>
                  <a:pt x="75" y="0"/>
                  <a:pt x="4" y="38"/>
                </a:cubicBezTo>
                <a:cubicBezTo>
                  <a:pt x="0" y="40"/>
                  <a:pt x="11" y="42"/>
                  <a:pt x="14" y="43"/>
                </a:cubicBezTo>
                <a:cubicBezTo>
                  <a:pt x="17" y="44"/>
                  <a:pt x="20" y="44"/>
                  <a:pt x="23" y="43"/>
                </a:cubicBezTo>
                <a:cubicBezTo>
                  <a:pt x="29" y="42"/>
                  <a:pt x="37" y="38"/>
                  <a:pt x="46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79" name="Freeform 1335"/>
          <p:cNvSpPr>
            <a:spLocks/>
          </p:cNvSpPr>
          <p:nvPr/>
        </p:nvSpPr>
        <p:spPr bwMode="auto">
          <a:xfrm>
            <a:off x="4302126" y="1006475"/>
            <a:ext cx="114300" cy="39688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" y="36"/>
              </a:cxn>
              <a:cxn ang="0">
                <a:pos x="69" y="30"/>
              </a:cxn>
              <a:cxn ang="0">
                <a:pos x="102" y="35"/>
              </a:cxn>
              <a:cxn ang="0">
                <a:pos x="102" y="32"/>
              </a:cxn>
              <a:cxn ang="0">
                <a:pos x="76" y="20"/>
              </a:cxn>
              <a:cxn ang="0">
                <a:pos x="11" y="13"/>
              </a:cxn>
              <a:cxn ang="0">
                <a:pos x="11" y="13"/>
              </a:cxn>
              <a:cxn ang="0">
                <a:pos x="13" y="19"/>
              </a:cxn>
              <a:cxn ang="0">
                <a:pos x="2" y="25"/>
              </a:cxn>
              <a:cxn ang="0">
                <a:pos x="0" y="31"/>
              </a:cxn>
            </a:cxnLst>
            <a:rect l="0" t="0" r="r" b="b"/>
            <a:pathLst>
              <a:path w="103" h="36">
                <a:moveTo>
                  <a:pt x="0" y="31"/>
                </a:moveTo>
                <a:cubicBezTo>
                  <a:pt x="0" y="33"/>
                  <a:pt x="3" y="36"/>
                  <a:pt x="4" y="36"/>
                </a:cubicBezTo>
                <a:cubicBezTo>
                  <a:pt x="25" y="29"/>
                  <a:pt x="42" y="29"/>
                  <a:pt x="69" y="30"/>
                </a:cubicBezTo>
                <a:cubicBezTo>
                  <a:pt x="78" y="31"/>
                  <a:pt x="94" y="33"/>
                  <a:pt x="102" y="35"/>
                </a:cubicBezTo>
                <a:cubicBezTo>
                  <a:pt x="103" y="35"/>
                  <a:pt x="103" y="33"/>
                  <a:pt x="102" y="32"/>
                </a:cubicBezTo>
                <a:cubicBezTo>
                  <a:pt x="94" y="27"/>
                  <a:pt x="82" y="23"/>
                  <a:pt x="76" y="20"/>
                </a:cubicBezTo>
                <a:cubicBezTo>
                  <a:pt x="49" y="7"/>
                  <a:pt x="29" y="0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0" y="15"/>
                  <a:pt x="11" y="17"/>
                  <a:pt x="13" y="19"/>
                </a:cubicBezTo>
                <a:cubicBezTo>
                  <a:pt x="8" y="20"/>
                  <a:pt x="5" y="22"/>
                  <a:pt x="2" y="25"/>
                </a:cubicBezTo>
                <a:cubicBezTo>
                  <a:pt x="1" y="27"/>
                  <a:pt x="0" y="29"/>
                  <a:pt x="0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0" name="Freeform 1336"/>
          <p:cNvSpPr>
            <a:spLocks/>
          </p:cNvSpPr>
          <p:nvPr/>
        </p:nvSpPr>
        <p:spPr bwMode="auto">
          <a:xfrm>
            <a:off x="4395788" y="771525"/>
            <a:ext cx="60325" cy="60325"/>
          </a:xfrm>
          <a:custGeom>
            <a:avLst/>
            <a:gdLst/>
            <a:ahLst/>
            <a:cxnLst>
              <a:cxn ang="0">
                <a:pos x="52" y="54"/>
              </a:cxn>
              <a:cxn ang="0">
                <a:pos x="55" y="49"/>
              </a:cxn>
              <a:cxn ang="0">
                <a:pos x="32" y="31"/>
              </a:cxn>
              <a:cxn ang="0">
                <a:pos x="0" y="0"/>
              </a:cxn>
              <a:cxn ang="0">
                <a:pos x="31" y="35"/>
              </a:cxn>
              <a:cxn ang="0">
                <a:pos x="52" y="54"/>
              </a:cxn>
            </a:cxnLst>
            <a:rect l="0" t="0" r="r" b="b"/>
            <a:pathLst>
              <a:path w="55" h="54">
                <a:moveTo>
                  <a:pt x="52" y="54"/>
                </a:moveTo>
                <a:cubicBezTo>
                  <a:pt x="52" y="54"/>
                  <a:pt x="49" y="47"/>
                  <a:pt x="55" y="49"/>
                </a:cubicBezTo>
                <a:cubicBezTo>
                  <a:pt x="48" y="41"/>
                  <a:pt x="41" y="37"/>
                  <a:pt x="32" y="31"/>
                </a:cubicBezTo>
                <a:cubicBezTo>
                  <a:pt x="21" y="24"/>
                  <a:pt x="14" y="18"/>
                  <a:pt x="0" y="0"/>
                </a:cubicBezTo>
                <a:cubicBezTo>
                  <a:pt x="0" y="0"/>
                  <a:pt x="15" y="25"/>
                  <a:pt x="31" y="35"/>
                </a:cubicBezTo>
                <a:cubicBezTo>
                  <a:pt x="48" y="45"/>
                  <a:pt x="52" y="54"/>
                  <a:pt x="52" y="5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1" name="Freeform 1337"/>
          <p:cNvSpPr>
            <a:spLocks/>
          </p:cNvSpPr>
          <p:nvPr/>
        </p:nvSpPr>
        <p:spPr bwMode="auto">
          <a:xfrm>
            <a:off x="4346576" y="782638"/>
            <a:ext cx="42863" cy="38100"/>
          </a:xfrm>
          <a:custGeom>
            <a:avLst/>
            <a:gdLst/>
            <a:ahLst/>
            <a:cxnLst>
              <a:cxn ang="0">
                <a:pos x="35" y="26"/>
              </a:cxn>
              <a:cxn ang="0">
                <a:pos x="27" y="5"/>
              </a:cxn>
              <a:cxn ang="0">
                <a:pos x="4" y="8"/>
              </a:cxn>
              <a:cxn ang="0">
                <a:pos x="12" y="29"/>
              </a:cxn>
              <a:cxn ang="0">
                <a:pos x="35" y="26"/>
              </a:cxn>
            </a:cxnLst>
            <a:rect l="0" t="0" r="r" b="b"/>
            <a:pathLst>
              <a:path w="39" h="34">
                <a:moveTo>
                  <a:pt x="35" y="26"/>
                </a:moveTo>
                <a:cubicBezTo>
                  <a:pt x="39" y="19"/>
                  <a:pt x="35" y="10"/>
                  <a:pt x="27" y="5"/>
                </a:cubicBezTo>
                <a:cubicBezTo>
                  <a:pt x="18" y="0"/>
                  <a:pt x="7" y="1"/>
                  <a:pt x="4" y="8"/>
                </a:cubicBezTo>
                <a:cubicBezTo>
                  <a:pt x="0" y="15"/>
                  <a:pt x="3" y="25"/>
                  <a:pt x="12" y="29"/>
                </a:cubicBezTo>
                <a:cubicBezTo>
                  <a:pt x="21" y="34"/>
                  <a:pt x="31" y="33"/>
                  <a:pt x="35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2" name="Freeform 1338"/>
          <p:cNvSpPr>
            <a:spLocks/>
          </p:cNvSpPr>
          <p:nvPr/>
        </p:nvSpPr>
        <p:spPr bwMode="auto">
          <a:xfrm>
            <a:off x="4330701" y="838200"/>
            <a:ext cx="44450" cy="38100"/>
          </a:xfrm>
          <a:custGeom>
            <a:avLst/>
            <a:gdLst/>
            <a:ahLst/>
            <a:cxnLst>
              <a:cxn ang="0">
                <a:pos x="36" y="26"/>
              </a:cxn>
              <a:cxn ang="0">
                <a:pos x="27" y="5"/>
              </a:cxn>
              <a:cxn ang="0">
                <a:pos x="4" y="8"/>
              </a:cxn>
              <a:cxn ang="0">
                <a:pos x="12" y="29"/>
              </a:cxn>
              <a:cxn ang="0">
                <a:pos x="36" y="26"/>
              </a:cxn>
            </a:cxnLst>
            <a:rect l="0" t="0" r="r" b="b"/>
            <a:pathLst>
              <a:path w="40" h="34">
                <a:moveTo>
                  <a:pt x="36" y="26"/>
                </a:moveTo>
                <a:cubicBezTo>
                  <a:pt x="40" y="19"/>
                  <a:pt x="36" y="10"/>
                  <a:pt x="27" y="5"/>
                </a:cubicBezTo>
                <a:cubicBezTo>
                  <a:pt x="18" y="0"/>
                  <a:pt x="8" y="1"/>
                  <a:pt x="4" y="8"/>
                </a:cubicBezTo>
                <a:cubicBezTo>
                  <a:pt x="0" y="15"/>
                  <a:pt x="4" y="25"/>
                  <a:pt x="12" y="29"/>
                </a:cubicBezTo>
                <a:cubicBezTo>
                  <a:pt x="21" y="34"/>
                  <a:pt x="32" y="33"/>
                  <a:pt x="36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3" name="Freeform 1339"/>
          <p:cNvSpPr>
            <a:spLocks/>
          </p:cNvSpPr>
          <p:nvPr/>
        </p:nvSpPr>
        <p:spPr bwMode="auto">
          <a:xfrm>
            <a:off x="4183063" y="1185863"/>
            <a:ext cx="42863" cy="39688"/>
          </a:xfrm>
          <a:custGeom>
            <a:avLst/>
            <a:gdLst/>
            <a:ahLst/>
            <a:cxnLst>
              <a:cxn ang="0">
                <a:pos x="28" y="7"/>
              </a:cxn>
              <a:cxn ang="0">
                <a:pos x="5" y="6"/>
              </a:cxn>
              <a:cxn ang="0">
                <a:pos x="10" y="29"/>
              </a:cxn>
              <a:cxn ang="0">
                <a:pos x="33" y="30"/>
              </a:cxn>
              <a:cxn ang="0">
                <a:pos x="28" y="7"/>
              </a:cxn>
            </a:cxnLst>
            <a:rect l="0" t="0" r="r" b="b"/>
            <a:pathLst>
              <a:path w="38" h="36">
                <a:moveTo>
                  <a:pt x="28" y="7"/>
                </a:moveTo>
                <a:cubicBezTo>
                  <a:pt x="21" y="1"/>
                  <a:pt x="10" y="0"/>
                  <a:pt x="5" y="6"/>
                </a:cubicBezTo>
                <a:cubicBezTo>
                  <a:pt x="0" y="12"/>
                  <a:pt x="2" y="22"/>
                  <a:pt x="10" y="29"/>
                </a:cubicBezTo>
                <a:cubicBezTo>
                  <a:pt x="18" y="35"/>
                  <a:pt x="28" y="36"/>
                  <a:pt x="33" y="30"/>
                </a:cubicBezTo>
                <a:cubicBezTo>
                  <a:pt x="38" y="24"/>
                  <a:pt x="36" y="13"/>
                  <a:pt x="28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4" name="Freeform 1340"/>
          <p:cNvSpPr>
            <a:spLocks/>
          </p:cNvSpPr>
          <p:nvPr/>
        </p:nvSpPr>
        <p:spPr bwMode="auto">
          <a:xfrm>
            <a:off x="4192588" y="1135063"/>
            <a:ext cx="28575" cy="34925"/>
          </a:xfrm>
          <a:custGeom>
            <a:avLst/>
            <a:gdLst/>
            <a:ahLst/>
            <a:cxnLst>
              <a:cxn ang="0">
                <a:pos x="14" y="1"/>
              </a:cxn>
              <a:cxn ang="0">
                <a:pos x="1" y="14"/>
              </a:cxn>
              <a:cxn ang="0">
                <a:pos x="11" y="30"/>
              </a:cxn>
              <a:cxn ang="0">
                <a:pos x="24" y="17"/>
              </a:cxn>
              <a:cxn ang="0">
                <a:pos x="14" y="1"/>
              </a:cxn>
            </a:cxnLst>
            <a:rect l="0" t="0" r="r" b="b"/>
            <a:pathLst>
              <a:path w="25" h="31">
                <a:moveTo>
                  <a:pt x="14" y="1"/>
                </a:moveTo>
                <a:cubicBezTo>
                  <a:pt x="8" y="0"/>
                  <a:pt x="2" y="6"/>
                  <a:pt x="1" y="14"/>
                </a:cubicBezTo>
                <a:cubicBezTo>
                  <a:pt x="0" y="22"/>
                  <a:pt x="4" y="29"/>
                  <a:pt x="11" y="30"/>
                </a:cubicBezTo>
                <a:cubicBezTo>
                  <a:pt x="17" y="31"/>
                  <a:pt x="23" y="25"/>
                  <a:pt x="24" y="17"/>
                </a:cubicBezTo>
                <a:cubicBezTo>
                  <a:pt x="25" y="9"/>
                  <a:pt x="21" y="2"/>
                  <a:pt x="1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5" name="Freeform 1341"/>
          <p:cNvSpPr>
            <a:spLocks/>
          </p:cNvSpPr>
          <p:nvPr/>
        </p:nvSpPr>
        <p:spPr bwMode="auto">
          <a:xfrm>
            <a:off x="4346576" y="893763"/>
            <a:ext cx="14288" cy="17463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2" y="5"/>
              </a:cxn>
              <a:cxn ang="0">
                <a:pos x="3" y="13"/>
              </a:cxn>
              <a:cxn ang="0">
                <a:pos x="11" y="10"/>
              </a:cxn>
              <a:cxn ang="0">
                <a:pos x="10" y="2"/>
              </a:cxn>
            </a:cxnLst>
            <a:rect l="0" t="0" r="r" b="b"/>
            <a:pathLst>
              <a:path w="13" h="15">
                <a:moveTo>
                  <a:pt x="10" y="2"/>
                </a:moveTo>
                <a:cubicBezTo>
                  <a:pt x="8" y="0"/>
                  <a:pt x="4" y="2"/>
                  <a:pt x="2" y="5"/>
                </a:cubicBezTo>
                <a:cubicBezTo>
                  <a:pt x="0" y="8"/>
                  <a:pt x="1" y="12"/>
                  <a:pt x="3" y="13"/>
                </a:cubicBezTo>
                <a:cubicBezTo>
                  <a:pt x="6" y="15"/>
                  <a:pt x="9" y="13"/>
                  <a:pt x="11" y="10"/>
                </a:cubicBezTo>
                <a:cubicBezTo>
                  <a:pt x="13" y="7"/>
                  <a:pt x="12" y="3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6" name="Freeform 1342"/>
          <p:cNvSpPr>
            <a:spLocks noEditPoints="1"/>
          </p:cNvSpPr>
          <p:nvPr/>
        </p:nvSpPr>
        <p:spPr bwMode="auto">
          <a:xfrm>
            <a:off x="4106863" y="606425"/>
            <a:ext cx="966788" cy="901700"/>
          </a:xfrm>
          <a:custGeom>
            <a:avLst/>
            <a:gdLst/>
            <a:ahLst/>
            <a:cxnLst>
              <a:cxn ang="0">
                <a:pos x="793" y="284"/>
              </a:cxn>
              <a:cxn ang="0">
                <a:pos x="676" y="305"/>
              </a:cxn>
              <a:cxn ang="0">
                <a:pos x="469" y="312"/>
              </a:cxn>
              <a:cxn ang="0">
                <a:pos x="435" y="320"/>
              </a:cxn>
              <a:cxn ang="0">
                <a:pos x="351" y="160"/>
              </a:cxn>
              <a:cxn ang="0">
                <a:pos x="227" y="13"/>
              </a:cxn>
              <a:cxn ang="0">
                <a:pos x="203" y="133"/>
              </a:cxn>
              <a:cxn ang="0">
                <a:pos x="217" y="251"/>
              </a:cxn>
              <a:cxn ang="0">
                <a:pos x="133" y="440"/>
              </a:cxn>
              <a:cxn ang="0">
                <a:pos x="82" y="416"/>
              </a:cxn>
              <a:cxn ang="0">
                <a:pos x="140" y="466"/>
              </a:cxn>
              <a:cxn ang="0">
                <a:pos x="106" y="531"/>
              </a:cxn>
              <a:cxn ang="0">
                <a:pos x="110" y="569"/>
              </a:cxn>
              <a:cxn ang="0">
                <a:pos x="268" y="527"/>
              </a:cxn>
              <a:cxn ang="0">
                <a:pos x="309" y="635"/>
              </a:cxn>
              <a:cxn ang="0">
                <a:pos x="409" y="647"/>
              </a:cxn>
              <a:cxn ang="0">
                <a:pos x="535" y="809"/>
              </a:cxn>
              <a:cxn ang="0">
                <a:pos x="534" y="699"/>
              </a:cxn>
              <a:cxn ang="0">
                <a:pos x="547" y="654"/>
              </a:cxn>
              <a:cxn ang="0">
                <a:pos x="586" y="660"/>
              </a:cxn>
              <a:cxn ang="0">
                <a:pos x="591" y="572"/>
              </a:cxn>
              <a:cxn ang="0">
                <a:pos x="695" y="452"/>
              </a:cxn>
              <a:cxn ang="0">
                <a:pos x="739" y="467"/>
              </a:cxn>
              <a:cxn ang="0">
                <a:pos x="97" y="530"/>
              </a:cxn>
              <a:cxn ang="0">
                <a:pos x="314" y="295"/>
              </a:cxn>
              <a:cxn ang="0">
                <a:pos x="313" y="263"/>
              </a:cxn>
              <a:cxn ang="0">
                <a:pos x="364" y="267"/>
              </a:cxn>
              <a:cxn ang="0">
                <a:pos x="340" y="227"/>
              </a:cxn>
              <a:cxn ang="0">
                <a:pos x="251" y="185"/>
              </a:cxn>
              <a:cxn ang="0">
                <a:pos x="227" y="269"/>
              </a:cxn>
              <a:cxn ang="0">
                <a:pos x="313" y="337"/>
              </a:cxn>
              <a:cxn ang="0">
                <a:pos x="362" y="407"/>
              </a:cxn>
              <a:cxn ang="0">
                <a:pos x="253" y="425"/>
              </a:cxn>
              <a:cxn ang="0">
                <a:pos x="229" y="339"/>
              </a:cxn>
              <a:cxn ang="0">
                <a:pos x="252" y="380"/>
              </a:cxn>
              <a:cxn ang="0">
                <a:pos x="180" y="402"/>
              </a:cxn>
              <a:cxn ang="0">
                <a:pos x="247" y="430"/>
              </a:cxn>
              <a:cxn ang="0">
                <a:pos x="162" y="490"/>
              </a:cxn>
              <a:cxn ang="0">
                <a:pos x="237" y="470"/>
              </a:cxn>
              <a:cxn ang="0">
                <a:pos x="296" y="497"/>
              </a:cxn>
              <a:cxn ang="0">
                <a:pos x="373" y="404"/>
              </a:cxn>
              <a:cxn ang="0">
                <a:pos x="379" y="396"/>
              </a:cxn>
              <a:cxn ang="0">
                <a:pos x="533" y="739"/>
              </a:cxn>
              <a:cxn ang="0">
                <a:pos x="642" y="393"/>
              </a:cxn>
              <a:cxn ang="0">
                <a:pos x="639" y="421"/>
              </a:cxn>
              <a:cxn ang="0">
                <a:pos x="563" y="375"/>
              </a:cxn>
              <a:cxn ang="0">
                <a:pos x="553" y="357"/>
              </a:cxn>
              <a:cxn ang="0">
                <a:pos x="436" y="429"/>
              </a:cxn>
              <a:cxn ang="0">
                <a:pos x="525" y="418"/>
              </a:cxn>
              <a:cxn ang="0">
                <a:pos x="445" y="524"/>
              </a:cxn>
              <a:cxn ang="0">
                <a:pos x="438" y="463"/>
              </a:cxn>
              <a:cxn ang="0">
                <a:pos x="450" y="524"/>
              </a:cxn>
              <a:cxn ang="0">
                <a:pos x="506" y="657"/>
              </a:cxn>
              <a:cxn ang="0">
                <a:pos x="530" y="623"/>
              </a:cxn>
              <a:cxn ang="0">
                <a:pos x="542" y="629"/>
              </a:cxn>
              <a:cxn ang="0">
                <a:pos x="583" y="554"/>
              </a:cxn>
              <a:cxn ang="0">
                <a:pos x="559" y="507"/>
              </a:cxn>
              <a:cxn ang="0">
                <a:pos x="537" y="474"/>
              </a:cxn>
              <a:cxn ang="0">
                <a:pos x="545" y="441"/>
              </a:cxn>
              <a:cxn ang="0">
                <a:pos x="622" y="471"/>
              </a:cxn>
              <a:cxn ang="0">
                <a:pos x="693" y="440"/>
              </a:cxn>
            </a:cxnLst>
            <a:rect l="0" t="0" r="r" b="b"/>
            <a:pathLst>
              <a:path w="873" h="814">
                <a:moveTo>
                  <a:pt x="798" y="431"/>
                </a:moveTo>
                <a:cubicBezTo>
                  <a:pt x="799" y="418"/>
                  <a:pt x="796" y="410"/>
                  <a:pt x="789" y="400"/>
                </a:cubicBezTo>
                <a:cubicBezTo>
                  <a:pt x="783" y="391"/>
                  <a:pt x="775" y="384"/>
                  <a:pt x="767" y="378"/>
                </a:cubicBezTo>
                <a:cubicBezTo>
                  <a:pt x="755" y="370"/>
                  <a:pt x="743" y="365"/>
                  <a:pt x="732" y="363"/>
                </a:cubicBezTo>
                <a:cubicBezTo>
                  <a:pt x="727" y="361"/>
                  <a:pt x="727" y="358"/>
                  <a:pt x="733" y="357"/>
                </a:cubicBezTo>
                <a:cubicBezTo>
                  <a:pt x="743" y="353"/>
                  <a:pt x="754" y="349"/>
                  <a:pt x="764" y="342"/>
                </a:cubicBezTo>
                <a:cubicBezTo>
                  <a:pt x="783" y="330"/>
                  <a:pt x="798" y="310"/>
                  <a:pt x="804" y="286"/>
                </a:cubicBezTo>
                <a:cubicBezTo>
                  <a:pt x="804" y="286"/>
                  <a:pt x="804" y="271"/>
                  <a:pt x="839" y="292"/>
                </a:cubicBezTo>
                <a:cubicBezTo>
                  <a:pt x="873" y="313"/>
                  <a:pt x="823" y="280"/>
                  <a:pt x="823" y="280"/>
                </a:cubicBezTo>
                <a:cubicBezTo>
                  <a:pt x="806" y="269"/>
                  <a:pt x="793" y="284"/>
                  <a:pt x="793" y="284"/>
                </a:cubicBezTo>
                <a:cubicBezTo>
                  <a:pt x="787" y="291"/>
                  <a:pt x="774" y="322"/>
                  <a:pt x="757" y="332"/>
                </a:cubicBezTo>
                <a:cubicBezTo>
                  <a:pt x="739" y="343"/>
                  <a:pt x="723" y="345"/>
                  <a:pt x="704" y="346"/>
                </a:cubicBezTo>
                <a:cubicBezTo>
                  <a:pt x="700" y="346"/>
                  <a:pt x="682" y="344"/>
                  <a:pt x="684" y="339"/>
                </a:cubicBezTo>
                <a:cubicBezTo>
                  <a:pt x="690" y="325"/>
                  <a:pt x="697" y="315"/>
                  <a:pt x="687" y="299"/>
                </a:cubicBezTo>
                <a:cubicBezTo>
                  <a:pt x="683" y="292"/>
                  <a:pt x="676" y="285"/>
                  <a:pt x="666" y="282"/>
                </a:cubicBezTo>
                <a:cubicBezTo>
                  <a:pt x="657" y="279"/>
                  <a:pt x="647" y="282"/>
                  <a:pt x="639" y="287"/>
                </a:cubicBezTo>
                <a:cubicBezTo>
                  <a:pt x="630" y="293"/>
                  <a:pt x="625" y="320"/>
                  <a:pt x="628" y="311"/>
                </a:cubicBezTo>
                <a:cubicBezTo>
                  <a:pt x="633" y="298"/>
                  <a:pt x="644" y="294"/>
                  <a:pt x="644" y="294"/>
                </a:cubicBezTo>
                <a:cubicBezTo>
                  <a:pt x="650" y="292"/>
                  <a:pt x="657" y="290"/>
                  <a:pt x="663" y="292"/>
                </a:cubicBezTo>
                <a:cubicBezTo>
                  <a:pt x="669" y="294"/>
                  <a:pt x="674" y="299"/>
                  <a:pt x="676" y="305"/>
                </a:cubicBezTo>
                <a:cubicBezTo>
                  <a:pt x="682" y="316"/>
                  <a:pt x="677" y="328"/>
                  <a:pt x="670" y="335"/>
                </a:cubicBezTo>
                <a:cubicBezTo>
                  <a:pt x="662" y="341"/>
                  <a:pt x="649" y="343"/>
                  <a:pt x="632" y="341"/>
                </a:cubicBezTo>
                <a:cubicBezTo>
                  <a:pt x="580" y="334"/>
                  <a:pt x="536" y="348"/>
                  <a:pt x="522" y="352"/>
                </a:cubicBezTo>
                <a:cubicBezTo>
                  <a:pt x="509" y="357"/>
                  <a:pt x="494" y="366"/>
                  <a:pt x="481" y="375"/>
                </a:cubicBezTo>
                <a:cubicBezTo>
                  <a:pt x="471" y="382"/>
                  <a:pt x="461" y="390"/>
                  <a:pt x="451" y="398"/>
                </a:cubicBezTo>
                <a:cubicBezTo>
                  <a:pt x="461" y="369"/>
                  <a:pt x="457" y="351"/>
                  <a:pt x="456" y="347"/>
                </a:cubicBezTo>
                <a:cubicBezTo>
                  <a:pt x="456" y="347"/>
                  <a:pt x="454" y="343"/>
                  <a:pt x="458" y="340"/>
                </a:cubicBezTo>
                <a:cubicBezTo>
                  <a:pt x="460" y="339"/>
                  <a:pt x="462" y="338"/>
                  <a:pt x="464" y="334"/>
                </a:cubicBezTo>
                <a:cubicBezTo>
                  <a:pt x="466" y="333"/>
                  <a:pt x="474" y="324"/>
                  <a:pt x="471" y="315"/>
                </a:cubicBezTo>
                <a:cubicBezTo>
                  <a:pt x="470" y="314"/>
                  <a:pt x="469" y="313"/>
                  <a:pt x="469" y="312"/>
                </a:cubicBezTo>
                <a:cubicBezTo>
                  <a:pt x="468" y="311"/>
                  <a:pt x="468" y="310"/>
                  <a:pt x="467" y="309"/>
                </a:cubicBezTo>
                <a:cubicBezTo>
                  <a:pt x="467" y="308"/>
                  <a:pt x="466" y="307"/>
                  <a:pt x="465" y="307"/>
                </a:cubicBezTo>
                <a:cubicBezTo>
                  <a:pt x="464" y="306"/>
                  <a:pt x="464" y="306"/>
                  <a:pt x="463" y="305"/>
                </a:cubicBezTo>
                <a:cubicBezTo>
                  <a:pt x="462" y="305"/>
                  <a:pt x="461" y="304"/>
                  <a:pt x="461" y="304"/>
                </a:cubicBezTo>
                <a:cubicBezTo>
                  <a:pt x="460" y="304"/>
                  <a:pt x="459" y="303"/>
                  <a:pt x="459" y="303"/>
                </a:cubicBezTo>
                <a:cubicBezTo>
                  <a:pt x="457" y="303"/>
                  <a:pt x="456" y="303"/>
                  <a:pt x="455" y="303"/>
                </a:cubicBezTo>
                <a:cubicBezTo>
                  <a:pt x="455" y="303"/>
                  <a:pt x="455" y="303"/>
                  <a:pt x="455" y="303"/>
                </a:cubicBezTo>
                <a:cubicBezTo>
                  <a:pt x="454" y="302"/>
                  <a:pt x="453" y="302"/>
                  <a:pt x="452" y="302"/>
                </a:cubicBezTo>
                <a:cubicBezTo>
                  <a:pt x="450" y="303"/>
                  <a:pt x="448" y="303"/>
                  <a:pt x="446" y="304"/>
                </a:cubicBezTo>
                <a:cubicBezTo>
                  <a:pt x="436" y="307"/>
                  <a:pt x="435" y="319"/>
                  <a:pt x="435" y="320"/>
                </a:cubicBezTo>
                <a:cubicBezTo>
                  <a:pt x="434" y="324"/>
                  <a:pt x="434" y="327"/>
                  <a:pt x="434" y="329"/>
                </a:cubicBezTo>
                <a:cubicBezTo>
                  <a:pt x="434" y="334"/>
                  <a:pt x="430" y="336"/>
                  <a:pt x="430" y="336"/>
                </a:cubicBezTo>
                <a:cubicBezTo>
                  <a:pt x="426" y="337"/>
                  <a:pt x="409" y="346"/>
                  <a:pt x="394" y="372"/>
                </a:cubicBezTo>
                <a:cubicBezTo>
                  <a:pt x="394" y="360"/>
                  <a:pt x="393" y="347"/>
                  <a:pt x="392" y="334"/>
                </a:cubicBezTo>
                <a:cubicBezTo>
                  <a:pt x="391" y="318"/>
                  <a:pt x="389" y="302"/>
                  <a:pt x="383" y="289"/>
                </a:cubicBezTo>
                <a:cubicBezTo>
                  <a:pt x="377" y="276"/>
                  <a:pt x="361" y="234"/>
                  <a:pt x="322" y="200"/>
                </a:cubicBezTo>
                <a:cubicBezTo>
                  <a:pt x="309" y="188"/>
                  <a:pt x="302" y="177"/>
                  <a:pt x="302" y="167"/>
                </a:cubicBezTo>
                <a:cubicBezTo>
                  <a:pt x="303" y="157"/>
                  <a:pt x="309" y="146"/>
                  <a:pt x="322" y="143"/>
                </a:cubicBezTo>
                <a:cubicBezTo>
                  <a:pt x="327" y="141"/>
                  <a:pt x="335" y="142"/>
                  <a:pt x="340" y="145"/>
                </a:cubicBezTo>
                <a:cubicBezTo>
                  <a:pt x="346" y="148"/>
                  <a:pt x="349" y="154"/>
                  <a:pt x="351" y="160"/>
                </a:cubicBezTo>
                <a:cubicBezTo>
                  <a:pt x="351" y="160"/>
                  <a:pt x="355" y="171"/>
                  <a:pt x="347" y="183"/>
                </a:cubicBezTo>
                <a:cubicBezTo>
                  <a:pt x="342" y="191"/>
                  <a:pt x="360" y="171"/>
                  <a:pt x="360" y="160"/>
                </a:cubicBezTo>
                <a:cubicBezTo>
                  <a:pt x="359" y="150"/>
                  <a:pt x="354" y="141"/>
                  <a:pt x="346" y="136"/>
                </a:cubicBezTo>
                <a:cubicBezTo>
                  <a:pt x="337" y="131"/>
                  <a:pt x="328" y="130"/>
                  <a:pt x="319" y="131"/>
                </a:cubicBezTo>
                <a:cubicBezTo>
                  <a:pt x="300" y="134"/>
                  <a:pt x="297" y="146"/>
                  <a:pt x="290" y="159"/>
                </a:cubicBezTo>
                <a:cubicBezTo>
                  <a:pt x="287" y="164"/>
                  <a:pt x="274" y="152"/>
                  <a:pt x="271" y="148"/>
                </a:cubicBezTo>
                <a:cubicBezTo>
                  <a:pt x="260" y="134"/>
                  <a:pt x="251" y="120"/>
                  <a:pt x="248" y="100"/>
                </a:cubicBezTo>
                <a:cubicBezTo>
                  <a:pt x="246" y="80"/>
                  <a:pt x="261" y="51"/>
                  <a:pt x="263" y="42"/>
                </a:cubicBezTo>
                <a:cubicBezTo>
                  <a:pt x="263" y="42"/>
                  <a:pt x="266" y="23"/>
                  <a:pt x="247" y="17"/>
                </a:cubicBezTo>
                <a:cubicBezTo>
                  <a:pt x="247" y="17"/>
                  <a:pt x="188" y="0"/>
                  <a:pt x="227" y="13"/>
                </a:cubicBezTo>
                <a:cubicBezTo>
                  <a:pt x="266" y="26"/>
                  <a:pt x="254" y="35"/>
                  <a:pt x="254" y="35"/>
                </a:cubicBezTo>
                <a:cubicBezTo>
                  <a:pt x="239" y="54"/>
                  <a:pt x="234" y="79"/>
                  <a:pt x="236" y="102"/>
                </a:cubicBezTo>
                <a:cubicBezTo>
                  <a:pt x="237" y="113"/>
                  <a:pt x="241" y="124"/>
                  <a:pt x="245" y="134"/>
                </a:cubicBezTo>
                <a:cubicBezTo>
                  <a:pt x="247" y="139"/>
                  <a:pt x="245" y="142"/>
                  <a:pt x="240" y="138"/>
                </a:cubicBezTo>
                <a:cubicBezTo>
                  <a:pt x="232" y="132"/>
                  <a:pt x="221" y="126"/>
                  <a:pt x="206" y="122"/>
                </a:cubicBezTo>
                <a:cubicBezTo>
                  <a:pt x="196" y="120"/>
                  <a:pt x="186" y="118"/>
                  <a:pt x="174" y="119"/>
                </a:cubicBezTo>
                <a:cubicBezTo>
                  <a:pt x="163" y="121"/>
                  <a:pt x="154" y="124"/>
                  <a:pt x="145" y="133"/>
                </a:cubicBezTo>
                <a:cubicBezTo>
                  <a:pt x="125" y="152"/>
                  <a:pt x="128" y="190"/>
                  <a:pt x="154" y="200"/>
                </a:cubicBezTo>
                <a:cubicBezTo>
                  <a:pt x="154" y="200"/>
                  <a:pt x="130" y="167"/>
                  <a:pt x="151" y="139"/>
                </a:cubicBezTo>
                <a:cubicBezTo>
                  <a:pt x="164" y="123"/>
                  <a:pt x="186" y="128"/>
                  <a:pt x="203" y="133"/>
                </a:cubicBezTo>
                <a:cubicBezTo>
                  <a:pt x="219" y="138"/>
                  <a:pt x="231" y="147"/>
                  <a:pt x="239" y="154"/>
                </a:cubicBezTo>
                <a:cubicBezTo>
                  <a:pt x="236" y="153"/>
                  <a:pt x="233" y="153"/>
                  <a:pt x="231" y="154"/>
                </a:cubicBezTo>
                <a:cubicBezTo>
                  <a:pt x="223" y="155"/>
                  <a:pt x="216" y="158"/>
                  <a:pt x="211" y="164"/>
                </a:cubicBezTo>
                <a:cubicBezTo>
                  <a:pt x="207" y="170"/>
                  <a:pt x="205" y="179"/>
                  <a:pt x="207" y="186"/>
                </a:cubicBezTo>
                <a:cubicBezTo>
                  <a:pt x="207" y="186"/>
                  <a:pt x="211" y="197"/>
                  <a:pt x="226" y="198"/>
                </a:cubicBezTo>
                <a:cubicBezTo>
                  <a:pt x="226" y="198"/>
                  <a:pt x="231" y="206"/>
                  <a:pt x="222" y="205"/>
                </a:cubicBezTo>
                <a:cubicBezTo>
                  <a:pt x="215" y="204"/>
                  <a:pt x="208" y="203"/>
                  <a:pt x="203" y="207"/>
                </a:cubicBezTo>
                <a:cubicBezTo>
                  <a:pt x="198" y="211"/>
                  <a:pt x="194" y="217"/>
                  <a:pt x="195" y="224"/>
                </a:cubicBezTo>
                <a:cubicBezTo>
                  <a:pt x="195" y="230"/>
                  <a:pt x="197" y="237"/>
                  <a:pt x="202" y="241"/>
                </a:cubicBezTo>
                <a:cubicBezTo>
                  <a:pt x="206" y="244"/>
                  <a:pt x="215" y="245"/>
                  <a:pt x="217" y="251"/>
                </a:cubicBezTo>
                <a:cubicBezTo>
                  <a:pt x="218" y="256"/>
                  <a:pt x="218" y="259"/>
                  <a:pt x="213" y="261"/>
                </a:cubicBezTo>
                <a:cubicBezTo>
                  <a:pt x="206" y="263"/>
                  <a:pt x="199" y="255"/>
                  <a:pt x="194" y="251"/>
                </a:cubicBezTo>
                <a:cubicBezTo>
                  <a:pt x="199" y="259"/>
                  <a:pt x="206" y="266"/>
                  <a:pt x="206" y="276"/>
                </a:cubicBezTo>
                <a:cubicBezTo>
                  <a:pt x="207" y="286"/>
                  <a:pt x="204" y="294"/>
                  <a:pt x="192" y="294"/>
                </a:cubicBezTo>
                <a:cubicBezTo>
                  <a:pt x="201" y="304"/>
                  <a:pt x="200" y="315"/>
                  <a:pt x="203" y="328"/>
                </a:cubicBezTo>
                <a:cubicBezTo>
                  <a:pt x="205" y="339"/>
                  <a:pt x="211" y="351"/>
                  <a:pt x="219" y="360"/>
                </a:cubicBezTo>
                <a:cubicBezTo>
                  <a:pt x="217" y="360"/>
                  <a:pt x="215" y="359"/>
                  <a:pt x="212" y="359"/>
                </a:cubicBezTo>
                <a:cubicBezTo>
                  <a:pt x="194" y="360"/>
                  <a:pt x="180" y="365"/>
                  <a:pt x="167" y="379"/>
                </a:cubicBezTo>
                <a:cubicBezTo>
                  <a:pt x="154" y="393"/>
                  <a:pt x="151" y="410"/>
                  <a:pt x="125" y="412"/>
                </a:cubicBezTo>
                <a:cubicBezTo>
                  <a:pt x="125" y="412"/>
                  <a:pt x="145" y="422"/>
                  <a:pt x="133" y="440"/>
                </a:cubicBezTo>
                <a:cubicBezTo>
                  <a:pt x="126" y="451"/>
                  <a:pt x="112" y="457"/>
                  <a:pt x="105" y="458"/>
                </a:cubicBezTo>
                <a:cubicBezTo>
                  <a:pt x="99" y="459"/>
                  <a:pt x="76" y="464"/>
                  <a:pt x="64" y="441"/>
                </a:cubicBezTo>
                <a:cubicBezTo>
                  <a:pt x="62" y="438"/>
                  <a:pt x="62" y="435"/>
                  <a:pt x="63" y="431"/>
                </a:cubicBezTo>
                <a:cubicBezTo>
                  <a:pt x="64" y="424"/>
                  <a:pt x="72" y="418"/>
                  <a:pt x="80" y="421"/>
                </a:cubicBezTo>
                <a:cubicBezTo>
                  <a:pt x="84" y="422"/>
                  <a:pt x="87" y="425"/>
                  <a:pt x="87" y="429"/>
                </a:cubicBezTo>
                <a:cubicBezTo>
                  <a:pt x="87" y="429"/>
                  <a:pt x="88" y="444"/>
                  <a:pt x="102" y="443"/>
                </a:cubicBezTo>
                <a:cubicBezTo>
                  <a:pt x="102" y="443"/>
                  <a:pt x="110" y="442"/>
                  <a:pt x="106" y="432"/>
                </a:cubicBezTo>
                <a:cubicBezTo>
                  <a:pt x="106" y="439"/>
                  <a:pt x="102" y="439"/>
                  <a:pt x="102" y="439"/>
                </a:cubicBezTo>
                <a:cubicBezTo>
                  <a:pt x="91" y="439"/>
                  <a:pt x="91" y="429"/>
                  <a:pt x="91" y="429"/>
                </a:cubicBezTo>
                <a:cubicBezTo>
                  <a:pt x="91" y="423"/>
                  <a:pt x="87" y="418"/>
                  <a:pt x="82" y="416"/>
                </a:cubicBezTo>
                <a:cubicBezTo>
                  <a:pt x="77" y="414"/>
                  <a:pt x="70" y="414"/>
                  <a:pt x="65" y="417"/>
                </a:cubicBezTo>
                <a:cubicBezTo>
                  <a:pt x="60" y="420"/>
                  <a:pt x="57" y="424"/>
                  <a:pt x="55" y="429"/>
                </a:cubicBezTo>
                <a:cubicBezTo>
                  <a:pt x="54" y="434"/>
                  <a:pt x="54" y="440"/>
                  <a:pt x="56" y="444"/>
                </a:cubicBezTo>
                <a:cubicBezTo>
                  <a:pt x="64" y="460"/>
                  <a:pt x="76" y="465"/>
                  <a:pt x="81" y="466"/>
                </a:cubicBezTo>
                <a:cubicBezTo>
                  <a:pt x="90" y="468"/>
                  <a:pt x="105" y="469"/>
                  <a:pt x="118" y="463"/>
                </a:cubicBezTo>
                <a:cubicBezTo>
                  <a:pt x="121" y="461"/>
                  <a:pt x="125" y="459"/>
                  <a:pt x="129" y="456"/>
                </a:cubicBezTo>
                <a:cubicBezTo>
                  <a:pt x="132" y="454"/>
                  <a:pt x="134" y="454"/>
                  <a:pt x="136" y="455"/>
                </a:cubicBezTo>
                <a:cubicBezTo>
                  <a:pt x="139" y="457"/>
                  <a:pt x="141" y="465"/>
                  <a:pt x="132" y="465"/>
                </a:cubicBezTo>
                <a:cubicBezTo>
                  <a:pt x="132" y="465"/>
                  <a:pt x="130" y="464"/>
                  <a:pt x="128" y="464"/>
                </a:cubicBezTo>
                <a:cubicBezTo>
                  <a:pt x="133" y="466"/>
                  <a:pt x="140" y="466"/>
                  <a:pt x="140" y="466"/>
                </a:cubicBezTo>
                <a:cubicBezTo>
                  <a:pt x="148" y="467"/>
                  <a:pt x="147" y="478"/>
                  <a:pt x="140" y="480"/>
                </a:cubicBezTo>
                <a:cubicBezTo>
                  <a:pt x="137" y="481"/>
                  <a:pt x="133" y="483"/>
                  <a:pt x="130" y="483"/>
                </a:cubicBezTo>
                <a:cubicBezTo>
                  <a:pt x="120" y="483"/>
                  <a:pt x="113" y="474"/>
                  <a:pt x="104" y="472"/>
                </a:cubicBezTo>
                <a:cubicBezTo>
                  <a:pt x="98" y="470"/>
                  <a:pt x="92" y="470"/>
                  <a:pt x="86" y="473"/>
                </a:cubicBezTo>
                <a:cubicBezTo>
                  <a:pt x="80" y="475"/>
                  <a:pt x="75" y="479"/>
                  <a:pt x="72" y="485"/>
                </a:cubicBezTo>
                <a:cubicBezTo>
                  <a:pt x="70" y="491"/>
                  <a:pt x="71" y="499"/>
                  <a:pt x="74" y="504"/>
                </a:cubicBezTo>
                <a:cubicBezTo>
                  <a:pt x="77" y="509"/>
                  <a:pt x="84" y="513"/>
                  <a:pt x="90" y="513"/>
                </a:cubicBezTo>
                <a:cubicBezTo>
                  <a:pt x="97" y="513"/>
                  <a:pt x="102" y="508"/>
                  <a:pt x="105" y="503"/>
                </a:cubicBezTo>
                <a:cubicBezTo>
                  <a:pt x="105" y="503"/>
                  <a:pt x="119" y="504"/>
                  <a:pt x="118" y="517"/>
                </a:cubicBezTo>
                <a:cubicBezTo>
                  <a:pt x="116" y="531"/>
                  <a:pt x="106" y="531"/>
                  <a:pt x="106" y="531"/>
                </a:cubicBezTo>
                <a:cubicBezTo>
                  <a:pt x="104" y="524"/>
                  <a:pt x="98" y="518"/>
                  <a:pt x="90" y="517"/>
                </a:cubicBezTo>
                <a:cubicBezTo>
                  <a:pt x="82" y="515"/>
                  <a:pt x="74" y="519"/>
                  <a:pt x="70" y="525"/>
                </a:cubicBezTo>
                <a:cubicBezTo>
                  <a:pt x="65" y="531"/>
                  <a:pt x="63" y="539"/>
                  <a:pt x="65" y="547"/>
                </a:cubicBezTo>
                <a:cubicBezTo>
                  <a:pt x="68" y="554"/>
                  <a:pt x="73" y="560"/>
                  <a:pt x="79" y="564"/>
                </a:cubicBezTo>
                <a:cubicBezTo>
                  <a:pt x="82" y="565"/>
                  <a:pt x="84" y="566"/>
                  <a:pt x="87" y="567"/>
                </a:cubicBezTo>
                <a:cubicBezTo>
                  <a:pt x="77" y="570"/>
                  <a:pt x="63" y="574"/>
                  <a:pt x="46" y="573"/>
                </a:cubicBezTo>
                <a:cubicBezTo>
                  <a:pt x="29" y="571"/>
                  <a:pt x="10" y="567"/>
                  <a:pt x="0" y="548"/>
                </a:cubicBezTo>
                <a:cubicBezTo>
                  <a:pt x="0" y="548"/>
                  <a:pt x="2" y="562"/>
                  <a:pt x="18" y="573"/>
                </a:cubicBezTo>
                <a:cubicBezTo>
                  <a:pt x="34" y="583"/>
                  <a:pt x="44" y="584"/>
                  <a:pt x="44" y="584"/>
                </a:cubicBezTo>
                <a:cubicBezTo>
                  <a:pt x="85" y="589"/>
                  <a:pt x="110" y="569"/>
                  <a:pt x="110" y="569"/>
                </a:cubicBezTo>
                <a:cubicBezTo>
                  <a:pt x="110" y="569"/>
                  <a:pt x="111" y="568"/>
                  <a:pt x="111" y="568"/>
                </a:cubicBezTo>
                <a:cubicBezTo>
                  <a:pt x="111" y="568"/>
                  <a:pt x="113" y="587"/>
                  <a:pt x="124" y="597"/>
                </a:cubicBezTo>
                <a:cubicBezTo>
                  <a:pt x="122" y="590"/>
                  <a:pt x="123" y="583"/>
                  <a:pt x="125" y="577"/>
                </a:cubicBezTo>
                <a:cubicBezTo>
                  <a:pt x="126" y="574"/>
                  <a:pt x="127" y="571"/>
                  <a:pt x="128" y="569"/>
                </a:cubicBezTo>
                <a:cubicBezTo>
                  <a:pt x="128" y="569"/>
                  <a:pt x="146" y="577"/>
                  <a:pt x="142" y="575"/>
                </a:cubicBezTo>
                <a:cubicBezTo>
                  <a:pt x="134" y="567"/>
                  <a:pt x="140" y="554"/>
                  <a:pt x="145" y="547"/>
                </a:cubicBezTo>
                <a:cubicBezTo>
                  <a:pt x="150" y="537"/>
                  <a:pt x="158" y="528"/>
                  <a:pt x="179" y="523"/>
                </a:cubicBezTo>
                <a:cubicBezTo>
                  <a:pt x="179" y="523"/>
                  <a:pt x="225" y="515"/>
                  <a:pt x="226" y="564"/>
                </a:cubicBezTo>
                <a:cubicBezTo>
                  <a:pt x="245" y="569"/>
                  <a:pt x="252" y="553"/>
                  <a:pt x="256" y="541"/>
                </a:cubicBezTo>
                <a:cubicBezTo>
                  <a:pt x="256" y="541"/>
                  <a:pt x="260" y="533"/>
                  <a:pt x="268" y="527"/>
                </a:cubicBezTo>
                <a:cubicBezTo>
                  <a:pt x="278" y="519"/>
                  <a:pt x="289" y="514"/>
                  <a:pt x="300" y="509"/>
                </a:cubicBezTo>
                <a:cubicBezTo>
                  <a:pt x="329" y="496"/>
                  <a:pt x="349" y="462"/>
                  <a:pt x="364" y="440"/>
                </a:cubicBezTo>
                <a:cubicBezTo>
                  <a:pt x="366" y="436"/>
                  <a:pt x="368" y="434"/>
                  <a:pt x="370" y="432"/>
                </a:cubicBezTo>
                <a:cubicBezTo>
                  <a:pt x="370" y="432"/>
                  <a:pt x="371" y="432"/>
                  <a:pt x="372" y="431"/>
                </a:cubicBezTo>
                <a:cubicBezTo>
                  <a:pt x="370" y="437"/>
                  <a:pt x="369" y="443"/>
                  <a:pt x="369" y="449"/>
                </a:cubicBezTo>
                <a:cubicBezTo>
                  <a:pt x="365" y="467"/>
                  <a:pt x="360" y="482"/>
                  <a:pt x="353" y="491"/>
                </a:cubicBezTo>
                <a:cubicBezTo>
                  <a:pt x="346" y="500"/>
                  <a:pt x="315" y="535"/>
                  <a:pt x="320" y="573"/>
                </a:cubicBezTo>
                <a:cubicBezTo>
                  <a:pt x="317" y="578"/>
                  <a:pt x="293" y="618"/>
                  <a:pt x="300" y="631"/>
                </a:cubicBezTo>
                <a:cubicBezTo>
                  <a:pt x="301" y="632"/>
                  <a:pt x="302" y="633"/>
                  <a:pt x="304" y="634"/>
                </a:cubicBezTo>
                <a:cubicBezTo>
                  <a:pt x="305" y="634"/>
                  <a:pt x="307" y="635"/>
                  <a:pt x="309" y="635"/>
                </a:cubicBezTo>
                <a:cubicBezTo>
                  <a:pt x="323" y="632"/>
                  <a:pt x="339" y="588"/>
                  <a:pt x="341" y="583"/>
                </a:cubicBezTo>
                <a:cubicBezTo>
                  <a:pt x="374" y="562"/>
                  <a:pt x="381" y="516"/>
                  <a:pt x="383" y="505"/>
                </a:cubicBezTo>
                <a:cubicBezTo>
                  <a:pt x="386" y="494"/>
                  <a:pt x="395" y="480"/>
                  <a:pt x="407" y="466"/>
                </a:cubicBezTo>
                <a:cubicBezTo>
                  <a:pt x="411" y="462"/>
                  <a:pt x="415" y="457"/>
                  <a:pt x="419" y="453"/>
                </a:cubicBezTo>
                <a:cubicBezTo>
                  <a:pt x="419" y="453"/>
                  <a:pt x="419" y="454"/>
                  <a:pt x="419" y="455"/>
                </a:cubicBezTo>
                <a:cubicBezTo>
                  <a:pt x="419" y="457"/>
                  <a:pt x="419" y="460"/>
                  <a:pt x="417" y="464"/>
                </a:cubicBezTo>
                <a:cubicBezTo>
                  <a:pt x="409" y="489"/>
                  <a:pt x="395" y="526"/>
                  <a:pt x="404" y="557"/>
                </a:cubicBezTo>
                <a:cubicBezTo>
                  <a:pt x="407" y="568"/>
                  <a:pt x="410" y="579"/>
                  <a:pt x="411" y="592"/>
                </a:cubicBezTo>
                <a:cubicBezTo>
                  <a:pt x="411" y="602"/>
                  <a:pt x="407" y="609"/>
                  <a:pt x="407" y="609"/>
                </a:cubicBezTo>
                <a:cubicBezTo>
                  <a:pt x="401" y="621"/>
                  <a:pt x="392" y="636"/>
                  <a:pt x="409" y="647"/>
                </a:cubicBezTo>
                <a:cubicBezTo>
                  <a:pt x="448" y="616"/>
                  <a:pt x="470" y="656"/>
                  <a:pt x="470" y="656"/>
                </a:cubicBezTo>
                <a:cubicBezTo>
                  <a:pt x="480" y="674"/>
                  <a:pt x="478" y="687"/>
                  <a:pt x="474" y="697"/>
                </a:cubicBezTo>
                <a:cubicBezTo>
                  <a:pt x="471" y="705"/>
                  <a:pt x="465" y="718"/>
                  <a:pt x="454" y="717"/>
                </a:cubicBezTo>
                <a:cubicBezTo>
                  <a:pt x="449" y="716"/>
                  <a:pt x="468" y="724"/>
                  <a:pt x="468" y="724"/>
                </a:cubicBezTo>
                <a:cubicBezTo>
                  <a:pt x="466" y="726"/>
                  <a:pt x="465" y="729"/>
                  <a:pt x="463" y="731"/>
                </a:cubicBezTo>
                <a:cubicBezTo>
                  <a:pt x="460" y="737"/>
                  <a:pt x="455" y="742"/>
                  <a:pt x="448" y="745"/>
                </a:cubicBezTo>
                <a:cubicBezTo>
                  <a:pt x="463" y="747"/>
                  <a:pt x="479" y="736"/>
                  <a:pt x="479" y="736"/>
                </a:cubicBezTo>
                <a:cubicBezTo>
                  <a:pt x="479" y="736"/>
                  <a:pt x="479" y="737"/>
                  <a:pt x="479" y="737"/>
                </a:cubicBezTo>
                <a:cubicBezTo>
                  <a:pt x="479" y="738"/>
                  <a:pt x="479" y="769"/>
                  <a:pt x="509" y="796"/>
                </a:cubicBezTo>
                <a:cubicBezTo>
                  <a:pt x="509" y="796"/>
                  <a:pt x="516" y="804"/>
                  <a:pt x="535" y="809"/>
                </a:cubicBezTo>
                <a:cubicBezTo>
                  <a:pt x="554" y="814"/>
                  <a:pt x="566" y="806"/>
                  <a:pt x="566" y="806"/>
                </a:cubicBezTo>
                <a:cubicBezTo>
                  <a:pt x="545" y="811"/>
                  <a:pt x="530" y="800"/>
                  <a:pt x="517" y="788"/>
                </a:cubicBezTo>
                <a:cubicBezTo>
                  <a:pt x="505" y="776"/>
                  <a:pt x="499" y="763"/>
                  <a:pt x="496" y="753"/>
                </a:cubicBezTo>
                <a:cubicBezTo>
                  <a:pt x="498" y="755"/>
                  <a:pt x="500" y="756"/>
                  <a:pt x="503" y="757"/>
                </a:cubicBezTo>
                <a:cubicBezTo>
                  <a:pt x="510" y="759"/>
                  <a:pt x="518" y="760"/>
                  <a:pt x="525" y="756"/>
                </a:cubicBezTo>
                <a:cubicBezTo>
                  <a:pt x="532" y="753"/>
                  <a:pt x="538" y="747"/>
                  <a:pt x="539" y="739"/>
                </a:cubicBezTo>
                <a:cubicBezTo>
                  <a:pt x="541" y="732"/>
                  <a:pt x="539" y="723"/>
                  <a:pt x="533" y="719"/>
                </a:cubicBezTo>
                <a:cubicBezTo>
                  <a:pt x="527" y="714"/>
                  <a:pt x="518" y="713"/>
                  <a:pt x="512" y="716"/>
                </a:cubicBezTo>
                <a:cubicBezTo>
                  <a:pt x="512" y="716"/>
                  <a:pt x="505" y="708"/>
                  <a:pt x="514" y="698"/>
                </a:cubicBezTo>
                <a:cubicBezTo>
                  <a:pt x="524" y="689"/>
                  <a:pt x="534" y="699"/>
                  <a:pt x="534" y="699"/>
                </a:cubicBezTo>
                <a:cubicBezTo>
                  <a:pt x="531" y="704"/>
                  <a:pt x="532" y="711"/>
                  <a:pt x="535" y="716"/>
                </a:cubicBezTo>
                <a:cubicBezTo>
                  <a:pt x="539" y="721"/>
                  <a:pt x="547" y="724"/>
                  <a:pt x="553" y="723"/>
                </a:cubicBezTo>
                <a:cubicBezTo>
                  <a:pt x="559" y="722"/>
                  <a:pt x="565" y="718"/>
                  <a:pt x="568" y="712"/>
                </a:cubicBezTo>
                <a:cubicBezTo>
                  <a:pt x="571" y="706"/>
                  <a:pt x="572" y="699"/>
                  <a:pt x="570" y="693"/>
                </a:cubicBezTo>
                <a:cubicBezTo>
                  <a:pt x="568" y="688"/>
                  <a:pt x="564" y="683"/>
                  <a:pt x="559" y="680"/>
                </a:cubicBezTo>
                <a:cubicBezTo>
                  <a:pt x="551" y="674"/>
                  <a:pt x="540" y="675"/>
                  <a:pt x="534" y="667"/>
                </a:cubicBezTo>
                <a:cubicBezTo>
                  <a:pt x="531" y="664"/>
                  <a:pt x="530" y="661"/>
                  <a:pt x="529" y="658"/>
                </a:cubicBezTo>
                <a:cubicBezTo>
                  <a:pt x="527" y="651"/>
                  <a:pt x="534" y="644"/>
                  <a:pt x="540" y="649"/>
                </a:cubicBezTo>
                <a:cubicBezTo>
                  <a:pt x="540" y="649"/>
                  <a:pt x="544" y="654"/>
                  <a:pt x="549" y="656"/>
                </a:cubicBezTo>
                <a:cubicBezTo>
                  <a:pt x="548" y="655"/>
                  <a:pt x="547" y="654"/>
                  <a:pt x="547" y="654"/>
                </a:cubicBezTo>
                <a:cubicBezTo>
                  <a:pt x="540" y="647"/>
                  <a:pt x="548" y="644"/>
                  <a:pt x="552" y="645"/>
                </a:cubicBezTo>
                <a:cubicBezTo>
                  <a:pt x="553" y="646"/>
                  <a:pt x="555" y="646"/>
                  <a:pt x="555" y="650"/>
                </a:cubicBezTo>
                <a:cubicBezTo>
                  <a:pt x="555" y="655"/>
                  <a:pt x="556" y="660"/>
                  <a:pt x="557" y="664"/>
                </a:cubicBezTo>
                <a:cubicBezTo>
                  <a:pt x="560" y="677"/>
                  <a:pt x="571" y="688"/>
                  <a:pt x="578" y="693"/>
                </a:cubicBezTo>
                <a:cubicBezTo>
                  <a:pt x="582" y="696"/>
                  <a:pt x="594" y="702"/>
                  <a:pt x="611" y="697"/>
                </a:cubicBezTo>
                <a:cubicBezTo>
                  <a:pt x="616" y="696"/>
                  <a:pt x="620" y="693"/>
                  <a:pt x="623" y="689"/>
                </a:cubicBezTo>
                <a:cubicBezTo>
                  <a:pt x="626" y="684"/>
                  <a:pt x="628" y="679"/>
                  <a:pt x="627" y="673"/>
                </a:cubicBezTo>
                <a:cubicBezTo>
                  <a:pt x="626" y="667"/>
                  <a:pt x="622" y="663"/>
                  <a:pt x="617" y="660"/>
                </a:cubicBezTo>
                <a:cubicBezTo>
                  <a:pt x="612" y="658"/>
                  <a:pt x="605" y="658"/>
                  <a:pt x="601" y="661"/>
                </a:cubicBezTo>
                <a:cubicBezTo>
                  <a:pt x="601" y="661"/>
                  <a:pt x="593" y="668"/>
                  <a:pt x="586" y="660"/>
                </a:cubicBezTo>
                <a:cubicBezTo>
                  <a:pt x="586" y="660"/>
                  <a:pt x="584" y="657"/>
                  <a:pt x="589" y="652"/>
                </a:cubicBezTo>
                <a:cubicBezTo>
                  <a:pt x="578" y="656"/>
                  <a:pt x="583" y="663"/>
                  <a:pt x="583" y="663"/>
                </a:cubicBezTo>
                <a:cubicBezTo>
                  <a:pt x="591" y="673"/>
                  <a:pt x="603" y="665"/>
                  <a:pt x="603" y="665"/>
                </a:cubicBezTo>
                <a:cubicBezTo>
                  <a:pt x="606" y="663"/>
                  <a:pt x="611" y="663"/>
                  <a:pt x="614" y="665"/>
                </a:cubicBezTo>
                <a:cubicBezTo>
                  <a:pt x="622" y="669"/>
                  <a:pt x="622" y="679"/>
                  <a:pt x="617" y="684"/>
                </a:cubicBezTo>
                <a:cubicBezTo>
                  <a:pt x="615" y="687"/>
                  <a:pt x="612" y="689"/>
                  <a:pt x="609" y="690"/>
                </a:cubicBezTo>
                <a:cubicBezTo>
                  <a:pt x="582" y="695"/>
                  <a:pt x="572" y="675"/>
                  <a:pt x="569" y="670"/>
                </a:cubicBezTo>
                <a:cubicBezTo>
                  <a:pt x="565" y="664"/>
                  <a:pt x="561" y="650"/>
                  <a:pt x="565" y="637"/>
                </a:cubicBezTo>
                <a:cubicBezTo>
                  <a:pt x="572" y="617"/>
                  <a:pt x="592" y="626"/>
                  <a:pt x="592" y="626"/>
                </a:cubicBezTo>
                <a:cubicBezTo>
                  <a:pt x="577" y="604"/>
                  <a:pt x="588" y="591"/>
                  <a:pt x="591" y="572"/>
                </a:cubicBezTo>
                <a:cubicBezTo>
                  <a:pt x="594" y="554"/>
                  <a:pt x="589" y="540"/>
                  <a:pt x="577" y="526"/>
                </a:cubicBezTo>
                <a:cubicBezTo>
                  <a:pt x="576" y="524"/>
                  <a:pt x="574" y="523"/>
                  <a:pt x="572" y="521"/>
                </a:cubicBezTo>
                <a:cubicBezTo>
                  <a:pt x="584" y="521"/>
                  <a:pt x="598" y="518"/>
                  <a:pt x="608" y="513"/>
                </a:cubicBezTo>
                <a:cubicBezTo>
                  <a:pt x="620" y="507"/>
                  <a:pt x="628" y="499"/>
                  <a:pt x="641" y="499"/>
                </a:cubicBezTo>
                <a:cubicBezTo>
                  <a:pt x="633" y="490"/>
                  <a:pt x="638" y="482"/>
                  <a:pt x="647" y="477"/>
                </a:cubicBezTo>
                <a:cubicBezTo>
                  <a:pt x="655" y="471"/>
                  <a:pt x="664" y="472"/>
                  <a:pt x="674" y="470"/>
                </a:cubicBezTo>
                <a:cubicBezTo>
                  <a:pt x="667" y="469"/>
                  <a:pt x="657" y="469"/>
                  <a:pt x="654" y="462"/>
                </a:cubicBezTo>
                <a:cubicBezTo>
                  <a:pt x="652" y="457"/>
                  <a:pt x="655" y="455"/>
                  <a:pt x="659" y="453"/>
                </a:cubicBezTo>
                <a:cubicBezTo>
                  <a:pt x="665" y="451"/>
                  <a:pt x="671" y="456"/>
                  <a:pt x="677" y="457"/>
                </a:cubicBezTo>
                <a:cubicBezTo>
                  <a:pt x="683" y="458"/>
                  <a:pt x="689" y="456"/>
                  <a:pt x="695" y="452"/>
                </a:cubicBezTo>
                <a:cubicBezTo>
                  <a:pt x="700" y="448"/>
                  <a:pt x="703" y="441"/>
                  <a:pt x="702" y="435"/>
                </a:cubicBezTo>
                <a:cubicBezTo>
                  <a:pt x="702" y="429"/>
                  <a:pt x="697" y="424"/>
                  <a:pt x="692" y="420"/>
                </a:cubicBezTo>
                <a:cubicBezTo>
                  <a:pt x="685" y="413"/>
                  <a:pt x="694" y="412"/>
                  <a:pt x="694" y="412"/>
                </a:cubicBezTo>
                <a:cubicBezTo>
                  <a:pt x="705" y="423"/>
                  <a:pt x="716" y="418"/>
                  <a:pt x="716" y="418"/>
                </a:cubicBezTo>
                <a:cubicBezTo>
                  <a:pt x="723" y="415"/>
                  <a:pt x="729" y="409"/>
                  <a:pt x="730" y="401"/>
                </a:cubicBezTo>
                <a:cubicBezTo>
                  <a:pt x="732" y="394"/>
                  <a:pt x="730" y="386"/>
                  <a:pt x="726" y="380"/>
                </a:cubicBezTo>
                <a:cubicBezTo>
                  <a:pt x="725" y="378"/>
                  <a:pt x="723" y="376"/>
                  <a:pt x="721" y="374"/>
                </a:cubicBezTo>
                <a:cubicBezTo>
                  <a:pt x="731" y="375"/>
                  <a:pt x="746" y="378"/>
                  <a:pt x="760" y="388"/>
                </a:cubicBezTo>
                <a:cubicBezTo>
                  <a:pt x="774" y="397"/>
                  <a:pt x="793" y="410"/>
                  <a:pt x="788" y="430"/>
                </a:cubicBezTo>
                <a:cubicBezTo>
                  <a:pt x="781" y="464"/>
                  <a:pt x="739" y="467"/>
                  <a:pt x="739" y="467"/>
                </a:cubicBezTo>
                <a:cubicBezTo>
                  <a:pt x="764" y="480"/>
                  <a:pt x="796" y="458"/>
                  <a:pt x="798" y="431"/>
                </a:cubicBezTo>
                <a:close/>
                <a:moveTo>
                  <a:pt x="88" y="507"/>
                </a:moveTo>
                <a:cubicBezTo>
                  <a:pt x="81" y="506"/>
                  <a:pt x="77" y="499"/>
                  <a:pt x="78" y="491"/>
                </a:cubicBezTo>
                <a:cubicBezTo>
                  <a:pt x="79" y="483"/>
                  <a:pt x="85" y="477"/>
                  <a:pt x="91" y="478"/>
                </a:cubicBezTo>
                <a:cubicBezTo>
                  <a:pt x="98" y="479"/>
                  <a:pt x="102" y="486"/>
                  <a:pt x="101" y="494"/>
                </a:cubicBezTo>
                <a:cubicBezTo>
                  <a:pt x="100" y="502"/>
                  <a:pt x="94" y="508"/>
                  <a:pt x="88" y="507"/>
                </a:cubicBezTo>
                <a:close/>
                <a:moveTo>
                  <a:pt x="102" y="553"/>
                </a:moveTo>
                <a:cubicBezTo>
                  <a:pt x="97" y="559"/>
                  <a:pt x="87" y="558"/>
                  <a:pt x="79" y="552"/>
                </a:cubicBezTo>
                <a:cubicBezTo>
                  <a:pt x="71" y="545"/>
                  <a:pt x="69" y="535"/>
                  <a:pt x="74" y="529"/>
                </a:cubicBezTo>
                <a:cubicBezTo>
                  <a:pt x="79" y="523"/>
                  <a:pt x="90" y="524"/>
                  <a:pt x="97" y="530"/>
                </a:cubicBezTo>
                <a:cubicBezTo>
                  <a:pt x="105" y="536"/>
                  <a:pt x="107" y="547"/>
                  <a:pt x="102" y="553"/>
                </a:cubicBezTo>
                <a:close/>
                <a:moveTo>
                  <a:pt x="381" y="321"/>
                </a:moveTo>
                <a:cubicBezTo>
                  <a:pt x="387" y="348"/>
                  <a:pt x="386" y="383"/>
                  <a:pt x="386" y="383"/>
                </a:cubicBezTo>
                <a:cubicBezTo>
                  <a:pt x="384" y="391"/>
                  <a:pt x="378" y="370"/>
                  <a:pt x="378" y="360"/>
                </a:cubicBezTo>
                <a:cubicBezTo>
                  <a:pt x="378" y="353"/>
                  <a:pt x="377" y="349"/>
                  <a:pt x="375" y="322"/>
                </a:cubicBezTo>
                <a:cubicBezTo>
                  <a:pt x="373" y="295"/>
                  <a:pt x="363" y="270"/>
                  <a:pt x="363" y="270"/>
                </a:cubicBezTo>
                <a:cubicBezTo>
                  <a:pt x="363" y="270"/>
                  <a:pt x="376" y="294"/>
                  <a:pt x="381" y="321"/>
                </a:cubicBezTo>
                <a:close/>
                <a:moveTo>
                  <a:pt x="268" y="233"/>
                </a:moveTo>
                <a:cubicBezTo>
                  <a:pt x="270" y="231"/>
                  <a:pt x="271" y="230"/>
                  <a:pt x="272" y="231"/>
                </a:cubicBezTo>
                <a:cubicBezTo>
                  <a:pt x="272" y="231"/>
                  <a:pt x="296" y="242"/>
                  <a:pt x="314" y="295"/>
                </a:cubicBezTo>
                <a:cubicBezTo>
                  <a:pt x="304" y="286"/>
                  <a:pt x="279" y="265"/>
                  <a:pt x="252" y="252"/>
                </a:cubicBezTo>
                <a:cubicBezTo>
                  <a:pt x="251" y="250"/>
                  <a:pt x="251" y="248"/>
                  <a:pt x="254" y="245"/>
                </a:cubicBezTo>
                <a:cubicBezTo>
                  <a:pt x="257" y="243"/>
                  <a:pt x="262" y="241"/>
                  <a:pt x="265" y="243"/>
                </a:cubicBezTo>
                <a:cubicBezTo>
                  <a:pt x="265" y="239"/>
                  <a:pt x="266" y="236"/>
                  <a:pt x="268" y="233"/>
                </a:cubicBezTo>
                <a:close/>
                <a:moveTo>
                  <a:pt x="275" y="225"/>
                </a:moveTo>
                <a:cubicBezTo>
                  <a:pt x="273" y="220"/>
                  <a:pt x="278" y="214"/>
                  <a:pt x="281" y="214"/>
                </a:cubicBezTo>
                <a:cubicBezTo>
                  <a:pt x="279" y="212"/>
                  <a:pt x="278" y="211"/>
                  <a:pt x="278" y="207"/>
                </a:cubicBezTo>
                <a:cubicBezTo>
                  <a:pt x="278" y="205"/>
                  <a:pt x="278" y="204"/>
                  <a:pt x="279" y="202"/>
                </a:cubicBezTo>
                <a:cubicBezTo>
                  <a:pt x="293" y="216"/>
                  <a:pt x="316" y="241"/>
                  <a:pt x="329" y="265"/>
                </a:cubicBezTo>
                <a:cubicBezTo>
                  <a:pt x="329" y="265"/>
                  <a:pt x="321" y="260"/>
                  <a:pt x="313" y="263"/>
                </a:cubicBezTo>
                <a:cubicBezTo>
                  <a:pt x="304" y="251"/>
                  <a:pt x="285" y="234"/>
                  <a:pt x="275" y="225"/>
                </a:cubicBezTo>
                <a:close/>
                <a:moveTo>
                  <a:pt x="275" y="190"/>
                </a:moveTo>
                <a:cubicBezTo>
                  <a:pt x="275" y="185"/>
                  <a:pt x="275" y="179"/>
                  <a:pt x="273" y="174"/>
                </a:cubicBezTo>
                <a:cubicBezTo>
                  <a:pt x="292" y="194"/>
                  <a:pt x="298" y="190"/>
                  <a:pt x="323" y="221"/>
                </a:cubicBezTo>
                <a:cubicBezTo>
                  <a:pt x="340" y="241"/>
                  <a:pt x="351" y="263"/>
                  <a:pt x="358" y="284"/>
                </a:cubicBezTo>
                <a:cubicBezTo>
                  <a:pt x="355" y="280"/>
                  <a:pt x="350" y="282"/>
                  <a:pt x="347" y="281"/>
                </a:cubicBezTo>
                <a:cubicBezTo>
                  <a:pt x="343" y="280"/>
                  <a:pt x="340" y="273"/>
                  <a:pt x="340" y="273"/>
                </a:cubicBezTo>
                <a:cubicBezTo>
                  <a:pt x="325" y="239"/>
                  <a:pt x="285" y="200"/>
                  <a:pt x="275" y="190"/>
                </a:cubicBezTo>
                <a:close/>
                <a:moveTo>
                  <a:pt x="352" y="248"/>
                </a:moveTo>
                <a:cubicBezTo>
                  <a:pt x="358" y="257"/>
                  <a:pt x="363" y="267"/>
                  <a:pt x="364" y="267"/>
                </a:cubicBezTo>
                <a:cubicBezTo>
                  <a:pt x="364" y="268"/>
                  <a:pt x="362" y="265"/>
                  <a:pt x="361" y="266"/>
                </a:cubicBezTo>
                <a:cubicBezTo>
                  <a:pt x="360" y="266"/>
                  <a:pt x="360" y="270"/>
                  <a:pt x="360" y="269"/>
                </a:cubicBezTo>
                <a:cubicBezTo>
                  <a:pt x="360" y="268"/>
                  <a:pt x="356" y="258"/>
                  <a:pt x="350" y="249"/>
                </a:cubicBezTo>
                <a:cubicBezTo>
                  <a:pt x="345" y="239"/>
                  <a:pt x="339" y="230"/>
                  <a:pt x="339" y="230"/>
                </a:cubicBezTo>
                <a:cubicBezTo>
                  <a:pt x="339" y="230"/>
                  <a:pt x="346" y="238"/>
                  <a:pt x="352" y="248"/>
                </a:cubicBezTo>
                <a:close/>
                <a:moveTo>
                  <a:pt x="340" y="227"/>
                </a:moveTo>
                <a:cubicBezTo>
                  <a:pt x="340" y="228"/>
                  <a:pt x="338" y="227"/>
                  <a:pt x="337" y="227"/>
                </a:cubicBezTo>
                <a:cubicBezTo>
                  <a:pt x="336" y="228"/>
                  <a:pt x="337" y="231"/>
                  <a:pt x="336" y="230"/>
                </a:cubicBezTo>
                <a:cubicBezTo>
                  <a:pt x="337" y="229"/>
                  <a:pt x="315" y="201"/>
                  <a:pt x="315" y="201"/>
                </a:cubicBezTo>
                <a:cubicBezTo>
                  <a:pt x="315" y="201"/>
                  <a:pt x="340" y="226"/>
                  <a:pt x="340" y="227"/>
                </a:cubicBezTo>
                <a:close/>
                <a:moveTo>
                  <a:pt x="292" y="180"/>
                </a:moveTo>
                <a:cubicBezTo>
                  <a:pt x="301" y="186"/>
                  <a:pt x="308" y="190"/>
                  <a:pt x="315" y="198"/>
                </a:cubicBezTo>
                <a:cubicBezTo>
                  <a:pt x="309" y="196"/>
                  <a:pt x="312" y="203"/>
                  <a:pt x="312" y="203"/>
                </a:cubicBezTo>
                <a:cubicBezTo>
                  <a:pt x="312" y="203"/>
                  <a:pt x="308" y="194"/>
                  <a:pt x="291" y="184"/>
                </a:cubicBezTo>
                <a:cubicBezTo>
                  <a:pt x="275" y="174"/>
                  <a:pt x="260" y="149"/>
                  <a:pt x="260" y="149"/>
                </a:cubicBezTo>
                <a:cubicBezTo>
                  <a:pt x="274" y="167"/>
                  <a:pt x="281" y="173"/>
                  <a:pt x="292" y="180"/>
                </a:cubicBezTo>
                <a:close/>
                <a:moveTo>
                  <a:pt x="228" y="188"/>
                </a:moveTo>
                <a:cubicBezTo>
                  <a:pt x="219" y="184"/>
                  <a:pt x="216" y="174"/>
                  <a:pt x="220" y="167"/>
                </a:cubicBezTo>
                <a:cubicBezTo>
                  <a:pt x="223" y="160"/>
                  <a:pt x="234" y="159"/>
                  <a:pt x="243" y="164"/>
                </a:cubicBezTo>
                <a:cubicBezTo>
                  <a:pt x="251" y="169"/>
                  <a:pt x="255" y="178"/>
                  <a:pt x="251" y="185"/>
                </a:cubicBezTo>
                <a:cubicBezTo>
                  <a:pt x="247" y="192"/>
                  <a:pt x="237" y="193"/>
                  <a:pt x="228" y="188"/>
                </a:cubicBezTo>
                <a:close/>
                <a:moveTo>
                  <a:pt x="214" y="238"/>
                </a:moveTo>
                <a:cubicBezTo>
                  <a:pt x="206" y="234"/>
                  <a:pt x="202" y="224"/>
                  <a:pt x="206" y="217"/>
                </a:cubicBezTo>
                <a:cubicBezTo>
                  <a:pt x="210" y="210"/>
                  <a:pt x="220" y="209"/>
                  <a:pt x="229" y="214"/>
                </a:cubicBezTo>
                <a:cubicBezTo>
                  <a:pt x="238" y="219"/>
                  <a:pt x="242" y="228"/>
                  <a:pt x="238" y="235"/>
                </a:cubicBezTo>
                <a:cubicBezTo>
                  <a:pt x="234" y="242"/>
                  <a:pt x="223" y="243"/>
                  <a:pt x="214" y="238"/>
                </a:cubicBezTo>
                <a:close/>
                <a:moveTo>
                  <a:pt x="219" y="272"/>
                </a:moveTo>
                <a:cubicBezTo>
                  <a:pt x="217" y="271"/>
                  <a:pt x="216" y="267"/>
                  <a:pt x="218" y="264"/>
                </a:cubicBezTo>
                <a:cubicBezTo>
                  <a:pt x="220" y="261"/>
                  <a:pt x="224" y="259"/>
                  <a:pt x="226" y="261"/>
                </a:cubicBezTo>
                <a:cubicBezTo>
                  <a:pt x="228" y="262"/>
                  <a:pt x="229" y="266"/>
                  <a:pt x="227" y="269"/>
                </a:cubicBezTo>
                <a:cubicBezTo>
                  <a:pt x="225" y="272"/>
                  <a:pt x="222" y="274"/>
                  <a:pt x="219" y="272"/>
                </a:cubicBezTo>
                <a:close/>
                <a:moveTo>
                  <a:pt x="222" y="277"/>
                </a:moveTo>
                <a:cubicBezTo>
                  <a:pt x="222" y="277"/>
                  <a:pt x="233" y="275"/>
                  <a:pt x="230" y="260"/>
                </a:cubicBezTo>
                <a:cubicBezTo>
                  <a:pt x="229" y="256"/>
                  <a:pt x="242" y="255"/>
                  <a:pt x="244" y="256"/>
                </a:cubicBezTo>
                <a:cubicBezTo>
                  <a:pt x="250" y="257"/>
                  <a:pt x="255" y="259"/>
                  <a:pt x="260" y="262"/>
                </a:cubicBezTo>
                <a:cubicBezTo>
                  <a:pt x="270" y="267"/>
                  <a:pt x="279" y="274"/>
                  <a:pt x="288" y="281"/>
                </a:cubicBezTo>
                <a:cubicBezTo>
                  <a:pt x="297" y="288"/>
                  <a:pt x="307" y="296"/>
                  <a:pt x="316" y="304"/>
                </a:cubicBezTo>
                <a:cubicBezTo>
                  <a:pt x="316" y="304"/>
                  <a:pt x="311" y="320"/>
                  <a:pt x="330" y="345"/>
                </a:cubicBezTo>
                <a:cubicBezTo>
                  <a:pt x="330" y="345"/>
                  <a:pt x="342" y="359"/>
                  <a:pt x="336" y="356"/>
                </a:cubicBezTo>
                <a:cubicBezTo>
                  <a:pt x="330" y="352"/>
                  <a:pt x="313" y="337"/>
                  <a:pt x="313" y="337"/>
                </a:cubicBezTo>
                <a:cubicBezTo>
                  <a:pt x="309" y="334"/>
                  <a:pt x="304" y="332"/>
                  <a:pt x="300" y="329"/>
                </a:cubicBezTo>
                <a:cubicBezTo>
                  <a:pt x="291" y="324"/>
                  <a:pt x="282" y="319"/>
                  <a:pt x="273" y="314"/>
                </a:cubicBezTo>
                <a:cubicBezTo>
                  <a:pt x="265" y="310"/>
                  <a:pt x="257" y="306"/>
                  <a:pt x="249" y="302"/>
                </a:cubicBezTo>
                <a:cubicBezTo>
                  <a:pt x="242" y="299"/>
                  <a:pt x="230" y="296"/>
                  <a:pt x="226" y="291"/>
                </a:cubicBezTo>
                <a:cubicBezTo>
                  <a:pt x="223" y="287"/>
                  <a:pt x="224" y="281"/>
                  <a:pt x="222" y="277"/>
                </a:cubicBezTo>
                <a:close/>
                <a:moveTo>
                  <a:pt x="223" y="317"/>
                </a:moveTo>
                <a:cubicBezTo>
                  <a:pt x="220" y="314"/>
                  <a:pt x="218" y="311"/>
                  <a:pt x="218" y="308"/>
                </a:cubicBezTo>
                <a:cubicBezTo>
                  <a:pt x="220" y="306"/>
                  <a:pt x="221" y="299"/>
                  <a:pt x="226" y="300"/>
                </a:cubicBezTo>
                <a:cubicBezTo>
                  <a:pt x="249" y="305"/>
                  <a:pt x="338" y="361"/>
                  <a:pt x="338" y="361"/>
                </a:cubicBezTo>
                <a:cubicBezTo>
                  <a:pt x="338" y="361"/>
                  <a:pt x="338" y="384"/>
                  <a:pt x="362" y="407"/>
                </a:cubicBezTo>
                <a:cubicBezTo>
                  <a:pt x="348" y="401"/>
                  <a:pt x="327" y="387"/>
                  <a:pt x="310" y="376"/>
                </a:cubicBezTo>
                <a:cubicBezTo>
                  <a:pt x="298" y="368"/>
                  <a:pt x="286" y="361"/>
                  <a:pt x="278" y="356"/>
                </a:cubicBezTo>
                <a:cubicBezTo>
                  <a:pt x="260" y="346"/>
                  <a:pt x="235" y="336"/>
                  <a:pt x="223" y="331"/>
                </a:cubicBezTo>
                <a:cubicBezTo>
                  <a:pt x="216" y="329"/>
                  <a:pt x="211" y="314"/>
                  <a:pt x="223" y="317"/>
                </a:cubicBezTo>
                <a:close/>
                <a:moveTo>
                  <a:pt x="350" y="424"/>
                </a:moveTo>
                <a:cubicBezTo>
                  <a:pt x="350" y="424"/>
                  <a:pt x="350" y="424"/>
                  <a:pt x="350" y="425"/>
                </a:cubicBezTo>
                <a:cubicBezTo>
                  <a:pt x="351" y="426"/>
                  <a:pt x="350" y="426"/>
                  <a:pt x="350" y="427"/>
                </a:cubicBezTo>
                <a:cubicBezTo>
                  <a:pt x="301" y="452"/>
                  <a:pt x="273" y="443"/>
                  <a:pt x="273" y="443"/>
                </a:cubicBezTo>
                <a:cubicBezTo>
                  <a:pt x="259" y="439"/>
                  <a:pt x="254" y="432"/>
                  <a:pt x="253" y="429"/>
                </a:cubicBezTo>
                <a:cubicBezTo>
                  <a:pt x="252" y="427"/>
                  <a:pt x="252" y="426"/>
                  <a:pt x="253" y="425"/>
                </a:cubicBezTo>
                <a:cubicBezTo>
                  <a:pt x="253" y="425"/>
                  <a:pt x="269" y="447"/>
                  <a:pt x="350" y="424"/>
                </a:cubicBezTo>
                <a:close/>
                <a:moveTo>
                  <a:pt x="253" y="424"/>
                </a:moveTo>
                <a:cubicBezTo>
                  <a:pt x="253" y="423"/>
                  <a:pt x="253" y="422"/>
                  <a:pt x="253" y="420"/>
                </a:cubicBezTo>
                <a:cubicBezTo>
                  <a:pt x="254" y="417"/>
                  <a:pt x="259" y="410"/>
                  <a:pt x="273" y="405"/>
                </a:cubicBezTo>
                <a:cubicBezTo>
                  <a:pt x="273" y="405"/>
                  <a:pt x="300" y="396"/>
                  <a:pt x="350" y="420"/>
                </a:cubicBezTo>
                <a:cubicBezTo>
                  <a:pt x="351" y="420"/>
                  <a:pt x="351" y="421"/>
                  <a:pt x="351" y="422"/>
                </a:cubicBezTo>
                <a:cubicBezTo>
                  <a:pt x="351" y="422"/>
                  <a:pt x="351" y="423"/>
                  <a:pt x="351" y="423"/>
                </a:cubicBezTo>
                <a:cubicBezTo>
                  <a:pt x="269" y="402"/>
                  <a:pt x="253" y="424"/>
                  <a:pt x="253" y="424"/>
                </a:cubicBezTo>
                <a:close/>
                <a:moveTo>
                  <a:pt x="222" y="341"/>
                </a:moveTo>
                <a:cubicBezTo>
                  <a:pt x="223" y="339"/>
                  <a:pt x="226" y="339"/>
                  <a:pt x="229" y="339"/>
                </a:cubicBezTo>
                <a:cubicBezTo>
                  <a:pt x="243" y="345"/>
                  <a:pt x="262" y="353"/>
                  <a:pt x="276" y="361"/>
                </a:cubicBezTo>
                <a:cubicBezTo>
                  <a:pt x="284" y="365"/>
                  <a:pt x="295" y="373"/>
                  <a:pt x="306" y="380"/>
                </a:cubicBezTo>
                <a:cubicBezTo>
                  <a:pt x="323" y="391"/>
                  <a:pt x="337" y="404"/>
                  <a:pt x="353" y="409"/>
                </a:cubicBezTo>
                <a:cubicBezTo>
                  <a:pt x="354" y="409"/>
                  <a:pt x="353" y="412"/>
                  <a:pt x="353" y="412"/>
                </a:cubicBezTo>
                <a:cubicBezTo>
                  <a:pt x="325" y="413"/>
                  <a:pt x="252" y="370"/>
                  <a:pt x="239" y="361"/>
                </a:cubicBezTo>
                <a:cubicBezTo>
                  <a:pt x="233" y="356"/>
                  <a:pt x="227" y="349"/>
                  <a:pt x="222" y="341"/>
                </a:cubicBezTo>
                <a:close/>
                <a:moveTo>
                  <a:pt x="189" y="379"/>
                </a:moveTo>
                <a:cubicBezTo>
                  <a:pt x="187" y="377"/>
                  <a:pt x="186" y="375"/>
                  <a:pt x="187" y="373"/>
                </a:cubicBezTo>
                <a:cubicBezTo>
                  <a:pt x="187" y="373"/>
                  <a:pt x="187" y="373"/>
                  <a:pt x="187" y="373"/>
                </a:cubicBezTo>
                <a:cubicBezTo>
                  <a:pt x="205" y="360"/>
                  <a:pt x="225" y="367"/>
                  <a:pt x="252" y="380"/>
                </a:cubicBezTo>
                <a:cubicBezTo>
                  <a:pt x="258" y="383"/>
                  <a:pt x="270" y="387"/>
                  <a:pt x="278" y="392"/>
                </a:cubicBezTo>
                <a:cubicBezTo>
                  <a:pt x="279" y="393"/>
                  <a:pt x="279" y="395"/>
                  <a:pt x="278" y="395"/>
                </a:cubicBezTo>
                <a:cubicBezTo>
                  <a:pt x="270" y="393"/>
                  <a:pt x="254" y="391"/>
                  <a:pt x="245" y="390"/>
                </a:cubicBezTo>
                <a:cubicBezTo>
                  <a:pt x="218" y="389"/>
                  <a:pt x="201" y="389"/>
                  <a:pt x="180" y="396"/>
                </a:cubicBezTo>
                <a:cubicBezTo>
                  <a:pt x="179" y="396"/>
                  <a:pt x="176" y="393"/>
                  <a:pt x="176" y="391"/>
                </a:cubicBezTo>
                <a:cubicBezTo>
                  <a:pt x="176" y="389"/>
                  <a:pt x="177" y="387"/>
                  <a:pt x="178" y="385"/>
                </a:cubicBezTo>
                <a:cubicBezTo>
                  <a:pt x="181" y="382"/>
                  <a:pt x="184" y="380"/>
                  <a:pt x="189" y="379"/>
                </a:cubicBezTo>
                <a:close/>
                <a:moveTo>
                  <a:pt x="147" y="439"/>
                </a:moveTo>
                <a:cubicBezTo>
                  <a:pt x="151" y="433"/>
                  <a:pt x="162" y="421"/>
                  <a:pt x="156" y="419"/>
                </a:cubicBezTo>
                <a:cubicBezTo>
                  <a:pt x="169" y="406"/>
                  <a:pt x="180" y="402"/>
                  <a:pt x="180" y="402"/>
                </a:cubicBezTo>
                <a:cubicBezTo>
                  <a:pt x="198" y="394"/>
                  <a:pt x="224" y="395"/>
                  <a:pt x="244" y="396"/>
                </a:cubicBezTo>
                <a:cubicBezTo>
                  <a:pt x="261" y="396"/>
                  <a:pt x="276" y="398"/>
                  <a:pt x="287" y="400"/>
                </a:cubicBezTo>
                <a:cubicBezTo>
                  <a:pt x="287" y="400"/>
                  <a:pt x="264" y="400"/>
                  <a:pt x="248" y="414"/>
                </a:cubicBezTo>
                <a:cubicBezTo>
                  <a:pt x="222" y="411"/>
                  <a:pt x="187" y="419"/>
                  <a:pt x="167" y="424"/>
                </a:cubicBezTo>
                <a:cubicBezTo>
                  <a:pt x="167" y="424"/>
                  <a:pt x="158" y="425"/>
                  <a:pt x="147" y="439"/>
                </a:cubicBezTo>
                <a:close/>
                <a:moveTo>
                  <a:pt x="163" y="452"/>
                </a:moveTo>
                <a:cubicBezTo>
                  <a:pt x="160" y="453"/>
                  <a:pt x="157" y="453"/>
                  <a:pt x="154" y="452"/>
                </a:cubicBezTo>
                <a:cubicBezTo>
                  <a:pt x="151" y="451"/>
                  <a:pt x="140" y="449"/>
                  <a:pt x="144" y="447"/>
                </a:cubicBezTo>
                <a:cubicBezTo>
                  <a:pt x="215" y="409"/>
                  <a:pt x="247" y="426"/>
                  <a:pt x="247" y="426"/>
                </a:cubicBezTo>
                <a:cubicBezTo>
                  <a:pt x="247" y="427"/>
                  <a:pt x="247" y="429"/>
                  <a:pt x="247" y="430"/>
                </a:cubicBezTo>
                <a:cubicBezTo>
                  <a:pt x="248" y="433"/>
                  <a:pt x="250" y="435"/>
                  <a:pt x="252" y="437"/>
                </a:cubicBezTo>
                <a:cubicBezTo>
                  <a:pt x="252" y="439"/>
                  <a:pt x="251" y="440"/>
                  <a:pt x="250" y="440"/>
                </a:cubicBezTo>
                <a:cubicBezTo>
                  <a:pt x="223" y="438"/>
                  <a:pt x="201" y="441"/>
                  <a:pt x="186" y="445"/>
                </a:cubicBezTo>
                <a:cubicBezTo>
                  <a:pt x="177" y="447"/>
                  <a:pt x="169" y="451"/>
                  <a:pt x="163" y="452"/>
                </a:cubicBezTo>
                <a:close/>
                <a:moveTo>
                  <a:pt x="178" y="498"/>
                </a:moveTo>
                <a:cubicBezTo>
                  <a:pt x="176" y="498"/>
                  <a:pt x="161" y="503"/>
                  <a:pt x="161" y="506"/>
                </a:cubicBezTo>
                <a:cubicBezTo>
                  <a:pt x="161" y="505"/>
                  <a:pt x="161" y="504"/>
                  <a:pt x="162" y="503"/>
                </a:cubicBezTo>
                <a:cubicBezTo>
                  <a:pt x="163" y="499"/>
                  <a:pt x="166" y="496"/>
                  <a:pt x="170" y="493"/>
                </a:cubicBezTo>
                <a:cubicBezTo>
                  <a:pt x="165" y="495"/>
                  <a:pt x="160" y="500"/>
                  <a:pt x="155" y="497"/>
                </a:cubicBezTo>
                <a:cubicBezTo>
                  <a:pt x="158" y="496"/>
                  <a:pt x="160" y="492"/>
                  <a:pt x="162" y="490"/>
                </a:cubicBezTo>
                <a:cubicBezTo>
                  <a:pt x="163" y="487"/>
                  <a:pt x="163" y="485"/>
                  <a:pt x="164" y="483"/>
                </a:cubicBezTo>
                <a:cubicBezTo>
                  <a:pt x="166" y="478"/>
                  <a:pt x="169" y="471"/>
                  <a:pt x="174" y="471"/>
                </a:cubicBezTo>
                <a:cubicBezTo>
                  <a:pt x="171" y="470"/>
                  <a:pt x="168" y="470"/>
                  <a:pt x="165" y="469"/>
                </a:cubicBezTo>
                <a:cubicBezTo>
                  <a:pt x="165" y="469"/>
                  <a:pt x="164" y="468"/>
                  <a:pt x="164" y="468"/>
                </a:cubicBezTo>
                <a:cubicBezTo>
                  <a:pt x="163" y="466"/>
                  <a:pt x="162" y="465"/>
                  <a:pt x="162" y="463"/>
                </a:cubicBezTo>
                <a:cubicBezTo>
                  <a:pt x="162" y="461"/>
                  <a:pt x="164" y="458"/>
                  <a:pt x="167" y="457"/>
                </a:cubicBezTo>
                <a:cubicBezTo>
                  <a:pt x="184" y="445"/>
                  <a:pt x="223" y="440"/>
                  <a:pt x="271" y="448"/>
                </a:cubicBezTo>
                <a:cubicBezTo>
                  <a:pt x="280" y="450"/>
                  <a:pt x="280" y="450"/>
                  <a:pt x="280" y="450"/>
                </a:cubicBezTo>
                <a:cubicBezTo>
                  <a:pt x="275" y="449"/>
                  <a:pt x="263" y="457"/>
                  <a:pt x="258" y="459"/>
                </a:cubicBezTo>
                <a:cubicBezTo>
                  <a:pt x="251" y="462"/>
                  <a:pt x="244" y="466"/>
                  <a:pt x="237" y="470"/>
                </a:cubicBezTo>
                <a:cubicBezTo>
                  <a:pt x="230" y="473"/>
                  <a:pt x="222" y="476"/>
                  <a:pt x="205" y="484"/>
                </a:cubicBezTo>
                <a:cubicBezTo>
                  <a:pt x="196" y="489"/>
                  <a:pt x="188" y="495"/>
                  <a:pt x="178" y="498"/>
                </a:cubicBezTo>
                <a:close/>
                <a:moveTo>
                  <a:pt x="258" y="493"/>
                </a:moveTo>
                <a:cubicBezTo>
                  <a:pt x="248" y="508"/>
                  <a:pt x="238" y="517"/>
                  <a:pt x="237" y="516"/>
                </a:cubicBezTo>
                <a:cubicBezTo>
                  <a:pt x="236" y="512"/>
                  <a:pt x="224" y="497"/>
                  <a:pt x="231" y="493"/>
                </a:cubicBezTo>
                <a:cubicBezTo>
                  <a:pt x="226" y="496"/>
                  <a:pt x="196" y="503"/>
                  <a:pt x="189" y="501"/>
                </a:cubicBezTo>
                <a:cubicBezTo>
                  <a:pt x="214" y="485"/>
                  <a:pt x="267" y="460"/>
                  <a:pt x="291" y="452"/>
                </a:cubicBezTo>
                <a:cubicBezTo>
                  <a:pt x="295" y="451"/>
                  <a:pt x="297" y="452"/>
                  <a:pt x="295" y="453"/>
                </a:cubicBezTo>
                <a:cubicBezTo>
                  <a:pt x="281" y="465"/>
                  <a:pt x="268" y="477"/>
                  <a:pt x="258" y="493"/>
                </a:cubicBezTo>
                <a:close/>
                <a:moveTo>
                  <a:pt x="296" y="497"/>
                </a:moveTo>
                <a:cubicBezTo>
                  <a:pt x="268" y="501"/>
                  <a:pt x="268" y="515"/>
                  <a:pt x="260" y="524"/>
                </a:cubicBezTo>
                <a:cubicBezTo>
                  <a:pt x="258" y="520"/>
                  <a:pt x="258" y="506"/>
                  <a:pt x="258" y="503"/>
                </a:cubicBezTo>
                <a:cubicBezTo>
                  <a:pt x="267" y="488"/>
                  <a:pt x="281" y="471"/>
                  <a:pt x="299" y="458"/>
                </a:cubicBezTo>
                <a:cubicBezTo>
                  <a:pt x="318" y="442"/>
                  <a:pt x="341" y="435"/>
                  <a:pt x="354" y="432"/>
                </a:cubicBezTo>
                <a:cubicBezTo>
                  <a:pt x="353" y="433"/>
                  <a:pt x="353" y="434"/>
                  <a:pt x="352" y="435"/>
                </a:cubicBezTo>
                <a:cubicBezTo>
                  <a:pt x="350" y="437"/>
                  <a:pt x="347" y="439"/>
                  <a:pt x="345" y="440"/>
                </a:cubicBezTo>
                <a:cubicBezTo>
                  <a:pt x="347" y="440"/>
                  <a:pt x="352" y="439"/>
                  <a:pt x="356" y="437"/>
                </a:cubicBezTo>
                <a:cubicBezTo>
                  <a:pt x="335" y="461"/>
                  <a:pt x="325" y="492"/>
                  <a:pt x="296" y="497"/>
                </a:cubicBezTo>
                <a:close/>
                <a:moveTo>
                  <a:pt x="376" y="404"/>
                </a:moveTo>
                <a:cubicBezTo>
                  <a:pt x="375" y="404"/>
                  <a:pt x="374" y="404"/>
                  <a:pt x="373" y="404"/>
                </a:cubicBezTo>
                <a:cubicBezTo>
                  <a:pt x="366" y="393"/>
                  <a:pt x="354" y="374"/>
                  <a:pt x="347" y="364"/>
                </a:cubicBezTo>
                <a:cubicBezTo>
                  <a:pt x="339" y="355"/>
                  <a:pt x="335" y="342"/>
                  <a:pt x="331" y="329"/>
                </a:cubicBezTo>
                <a:cubicBezTo>
                  <a:pt x="329" y="323"/>
                  <a:pt x="327" y="317"/>
                  <a:pt x="324" y="312"/>
                </a:cubicBezTo>
                <a:cubicBezTo>
                  <a:pt x="321" y="303"/>
                  <a:pt x="320" y="293"/>
                  <a:pt x="319" y="285"/>
                </a:cubicBezTo>
                <a:cubicBezTo>
                  <a:pt x="318" y="280"/>
                  <a:pt x="318" y="276"/>
                  <a:pt x="316" y="273"/>
                </a:cubicBezTo>
                <a:cubicBezTo>
                  <a:pt x="316" y="273"/>
                  <a:pt x="317" y="272"/>
                  <a:pt x="318" y="272"/>
                </a:cubicBezTo>
                <a:cubicBezTo>
                  <a:pt x="323" y="271"/>
                  <a:pt x="330" y="272"/>
                  <a:pt x="336" y="276"/>
                </a:cubicBezTo>
                <a:cubicBezTo>
                  <a:pt x="338" y="278"/>
                  <a:pt x="340" y="280"/>
                  <a:pt x="342" y="281"/>
                </a:cubicBezTo>
                <a:cubicBezTo>
                  <a:pt x="348" y="286"/>
                  <a:pt x="354" y="287"/>
                  <a:pt x="359" y="293"/>
                </a:cubicBezTo>
                <a:cubicBezTo>
                  <a:pt x="375" y="312"/>
                  <a:pt x="373" y="368"/>
                  <a:pt x="379" y="396"/>
                </a:cubicBezTo>
                <a:cubicBezTo>
                  <a:pt x="379" y="398"/>
                  <a:pt x="380" y="401"/>
                  <a:pt x="379" y="402"/>
                </a:cubicBezTo>
                <a:cubicBezTo>
                  <a:pt x="379" y="403"/>
                  <a:pt x="379" y="403"/>
                  <a:pt x="379" y="403"/>
                </a:cubicBezTo>
                <a:cubicBezTo>
                  <a:pt x="378" y="404"/>
                  <a:pt x="377" y="404"/>
                  <a:pt x="376" y="404"/>
                </a:cubicBezTo>
                <a:close/>
                <a:moveTo>
                  <a:pt x="543" y="696"/>
                </a:moveTo>
                <a:cubicBezTo>
                  <a:pt x="549" y="690"/>
                  <a:pt x="557" y="689"/>
                  <a:pt x="562" y="693"/>
                </a:cubicBezTo>
                <a:cubicBezTo>
                  <a:pt x="567" y="697"/>
                  <a:pt x="566" y="706"/>
                  <a:pt x="560" y="712"/>
                </a:cubicBezTo>
                <a:cubicBezTo>
                  <a:pt x="555" y="717"/>
                  <a:pt x="546" y="719"/>
                  <a:pt x="541" y="714"/>
                </a:cubicBezTo>
                <a:cubicBezTo>
                  <a:pt x="537" y="710"/>
                  <a:pt x="538" y="702"/>
                  <a:pt x="543" y="696"/>
                </a:cubicBezTo>
                <a:close/>
                <a:moveTo>
                  <a:pt x="517" y="722"/>
                </a:moveTo>
                <a:cubicBezTo>
                  <a:pt x="527" y="724"/>
                  <a:pt x="534" y="731"/>
                  <a:pt x="533" y="739"/>
                </a:cubicBezTo>
                <a:cubicBezTo>
                  <a:pt x="532" y="747"/>
                  <a:pt x="522" y="751"/>
                  <a:pt x="512" y="750"/>
                </a:cubicBezTo>
                <a:cubicBezTo>
                  <a:pt x="502" y="748"/>
                  <a:pt x="495" y="740"/>
                  <a:pt x="497" y="733"/>
                </a:cubicBezTo>
                <a:cubicBezTo>
                  <a:pt x="498" y="725"/>
                  <a:pt x="507" y="720"/>
                  <a:pt x="517" y="722"/>
                </a:cubicBezTo>
                <a:close/>
                <a:moveTo>
                  <a:pt x="666" y="351"/>
                </a:moveTo>
                <a:cubicBezTo>
                  <a:pt x="679" y="354"/>
                  <a:pt x="688" y="356"/>
                  <a:pt x="711" y="355"/>
                </a:cubicBezTo>
                <a:cubicBezTo>
                  <a:pt x="711" y="355"/>
                  <a:pt x="682" y="360"/>
                  <a:pt x="664" y="354"/>
                </a:cubicBezTo>
                <a:cubicBezTo>
                  <a:pt x="645" y="348"/>
                  <a:pt x="636" y="350"/>
                  <a:pt x="636" y="350"/>
                </a:cubicBezTo>
                <a:cubicBezTo>
                  <a:pt x="636" y="350"/>
                  <a:pt x="643" y="348"/>
                  <a:pt x="638" y="345"/>
                </a:cubicBezTo>
                <a:cubicBezTo>
                  <a:pt x="648" y="345"/>
                  <a:pt x="656" y="348"/>
                  <a:pt x="666" y="351"/>
                </a:cubicBezTo>
                <a:close/>
                <a:moveTo>
                  <a:pt x="642" y="393"/>
                </a:moveTo>
                <a:cubicBezTo>
                  <a:pt x="629" y="391"/>
                  <a:pt x="603" y="388"/>
                  <a:pt x="588" y="388"/>
                </a:cubicBezTo>
                <a:cubicBezTo>
                  <a:pt x="585" y="381"/>
                  <a:pt x="576" y="377"/>
                  <a:pt x="576" y="377"/>
                </a:cubicBezTo>
                <a:cubicBezTo>
                  <a:pt x="603" y="372"/>
                  <a:pt x="637" y="373"/>
                  <a:pt x="657" y="375"/>
                </a:cubicBezTo>
                <a:cubicBezTo>
                  <a:pt x="657" y="376"/>
                  <a:pt x="655" y="378"/>
                  <a:pt x="654" y="379"/>
                </a:cubicBezTo>
                <a:cubicBezTo>
                  <a:pt x="651" y="381"/>
                  <a:pt x="649" y="382"/>
                  <a:pt x="647" y="381"/>
                </a:cubicBezTo>
                <a:cubicBezTo>
                  <a:pt x="649" y="383"/>
                  <a:pt x="647" y="391"/>
                  <a:pt x="642" y="393"/>
                </a:cubicBezTo>
                <a:close/>
                <a:moveTo>
                  <a:pt x="639" y="398"/>
                </a:moveTo>
                <a:cubicBezTo>
                  <a:pt x="640" y="399"/>
                  <a:pt x="641" y="400"/>
                  <a:pt x="640" y="403"/>
                </a:cubicBezTo>
                <a:cubicBezTo>
                  <a:pt x="639" y="407"/>
                  <a:pt x="638" y="409"/>
                  <a:pt x="635" y="411"/>
                </a:cubicBezTo>
                <a:cubicBezTo>
                  <a:pt x="638" y="413"/>
                  <a:pt x="640" y="418"/>
                  <a:pt x="639" y="421"/>
                </a:cubicBezTo>
                <a:cubicBezTo>
                  <a:pt x="639" y="425"/>
                  <a:pt x="637" y="426"/>
                  <a:pt x="635" y="427"/>
                </a:cubicBezTo>
                <a:cubicBezTo>
                  <a:pt x="608" y="416"/>
                  <a:pt x="576" y="410"/>
                  <a:pt x="562" y="408"/>
                </a:cubicBezTo>
                <a:cubicBezTo>
                  <a:pt x="615" y="388"/>
                  <a:pt x="639" y="398"/>
                  <a:pt x="639" y="398"/>
                </a:cubicBezTo>
                <a:close/>
                <a:moveTo>
                  <a:pt x="563" y="375"/>
                </a:moveTo>
                <a:cubicBezTo>
                  <a:pt x="563" y="375"/>
                  <a:pt x="555" y="376"/>
                  <a:pt x="552" y="374"/>
                </a:cubicBezTo>
                <a:cubicBezTo>
                  <a:pt x="549" y="372"/>
                  <a:pt x="547" y="368"/>
                  <a:pt x="543" y="368"/>
                </a:cubicBezTo>
                <a:cubicBezTo>
                  <a:pt x="564" y="360"/>
                  <a:pt x="587" y="354"/>
                  <a:pt x="614" y="354"/>
                </a:cubicBezTo>
                <a:cubicBezTo>
                  <a:pt x="655" y="353"/>
                  <a:pt x="655" y="360"/>
                  <a:pt x="683" y="361"/>
                </a:cubicBezTo>
                <a:cubicBezTo>
                  <a:pt x="678" y="364"/>
                  <a:pt x="673" y="367"/>
                  <a:pt x="669" y="370"/>
                </a:cubicBezTo>
                <a:cubicBezTo>
                  <a:pt x="655" y="369"/>
                  <a:pt x="599" y="364"/>
                  <a:pt x="563" y="375"/>
                </a:cubicBezTo>
                <a:close/>
                <a:moveTo>
                  <a:pt x="599" y="345"/>
                </a:moveTo>
                <a:cubicBezTo>
                  <a:pt x="599" y="345"/>
                  <a:pt x="635" y="347"/>
                  <a:pt x="635" y="348"/>
                </a:cubicBezTo>
                <a:cubicBezTo>
                  <a:pt x="635" y="347"/>
                  <a:pt x="599" y="349"/>
                  <a:pt x="599" y="349"/>
                </a:cubicBezTo>
                <a:cubicBezTo>
                  <a:pt x="598" y="349"/>
                  <a:pt x="601" y="348"/>
                  <a:pt x="601" y="347"/>
                </a:cubicBezTo>
                <a:cubicBezTo>
                  <a:pt x="600" y="346"/>
                  <a:pt x="597" y="345"/>
                  <a:pt x="599" y="345"/>
                </a:cubicBezTo>
                <a:close/>
                <a:moveTo>
                  <a:pt x="552" y="353"/>
                </a:moveTo>
                <a:cubicBezTo>
                  <a:pt x="553" y="353"/>
                  <a:pt x="564" y="350"/>
                  <a:pt x="575" y="349"/>
                </a:cubicBezTo>
                <a:cubicBezTo>
                  <a:pt x="586" y="348"/>
                  <a:pt x="597" y="348"/>
                  <a:pt x="597" y="348"/>
                </a:cubicBezTo>
                <a:cubicBezTo>
                  <a:pt x="597" y="348"/>
                  <a:pt x="586" y="349"/>
                  <a:pt x="575" y="351"/>
                </a:cubicBezTo>
                <a:cubicBezTo>
                  <a:pt x="564" y="353"/>
                  <a:pt x="554" y="357"/>
                  <a:pt x="553" y="357"/>
                </a:cubicBezTo>
                <a:cubicBezTo>
                  <a:pt x="552" y="357"/>
                  <a:pt x="555" y="355"/>
                  <a:pt x="555" y="354"/>
                </a:cubicBezTo>
                <a:cubicBezTo>
                  <a:pt x="555" y="353"/>
                  <a:pt x="551" y="354"/>
                  <a:pt x="552" y="353"/>
                </a:cubicBezTo>
                <a:close/>
                <a:moveTo>
                  <a:pt x="447" y="411"/>
                </a:moveTo>
                <a:cubicBezTo>
                  <a:pt x="447" y="410"/>
                  <a:pt x="474" y="388"/>
                  <a:pt x="499" y="375"/>
                </a:cubicBezTo>
                <a:cubicBezTo>
                  <a:pt x="523" y="361"/>
                  <a:pt x="551" y="356"/>
                  <a:pt x="550" y="356"/>
                </a:cubicBezTo>
                <a:cubicBezTo>
                  <a:pt x="551" y="356"/>
                  <a:pt x="524" y="364"/>
                  <a:pt x="502" y="380"/>
                </a:cubicBezTo>
                <a:cubicBezTo>
                  <a:pt x="480" y="395"/>
                  <a:pt x="476" y="397"/>
                  <a:pt x="470" y="402"/>
                </a:cubicBezTo>
                <a:cubicBezTo>
                  <a:pt x="462" y="408"/>
                  <a:pt x="442" y="418"/>
                  <a:pt x="447" y="411"/>
                </a:cubicBezTo>
                <a:close/>
                <a:moveTo>
                  <a:pt x="437" y="432"/>
                </a:moveTo>
                <a:cubicBezTo>
                  <a:pt x="436" y="431"/>
                  <a:pt x="436" y="430"/>
                  <a:pt x="436" y="429"/>
                </a:cubicBezTo>
                <a:cubicBezTo>
                  <a:pt x="436" y="428"/>
                  <a:pt x="436" y="428"/>
                  <a:pt x="436" y="428"/>
                </a:cubicBezTo>
                <a:cubicBezTo>
                  <a:pt x="438" y="427"/>
                  <a:pt x="439" y="426"/>
                  <a:pt x="441" y="424"/>
                </a:cubicBezTo>
                <a:cubicBezTo>
                  <a:pt x="467" y="411"/>
                  <a:pt x="510" y="374"/>
                  <a:pt x="535" y="373"/>
                </a:cubicBezTo>
                <a:cubicBezTo>
                  <a:pt x="542" y="373"/>
                  <a:pt x="547" y="378"/>
                  <a:pt x="555" y="379"/>
                </a:cubicBezTo>
                <a:cubicBezTo>
                  <a:pt x="557" y="379"/>
                  <a:pt x="560" y="380"/>
                  <a:pt x="563" y="380"/>
                </a:cubicBezTo>
                <a:cubicBezTo>
                  <a:pt x="570" y="382"/>
                  <a:pt x="575" y="386"/>
                  <a:pt x="577" y="390"/>
                </a:cubicBezTo>
                <a:cubicBezTo>
                  <a:pt x="578" y="391"/>
                  <a:pt x="578" y="392"/>
                  <a:pt x="578" y="392"/>
                </a:cubicBezTo>
                <a:cubicBezTo>
                  <a:pt x="575" y="393"/>
                  <a:pt x="571" y="396"/>
                  <a:pt x="567" y="399"/>
                </a:cubicBezTo>
                <a:cubicBezTo>
                  <a:pt x="560" y="403"/>
                  <a:pt x="552" y="408"/>
                  <a:pt x="542" y="411"/>
                </a:cubicBezTo>
                <a:cubicBezTo>
                  <a:pt x="537" y="413"/>
                  <a:pt x="531" y="415"/>
                  <a:pt x="525" y="418"/>
                </a:cubicBezTo>
                <a:cubicBezTo>
                  <a:pt x="512" y="423"/>
                  <a:pt x="499" y="428"/>
                  <a:pt x="487" y="428"/>
                </a:cubicBezTo>
                <a:cubicBezTo>
                  <a:pt x="474" y="429"/>
                  <a:pt x="452" y="432"/>
                  <a:pt x="439" y="434"/>
                </a:cubicBezTo>
                <a:cubicBezTo>
                  <a:pt x="438" y="433"/>
                  <a:pt x="438" y="433"/>
                  <a:pt x="437" y="432"/>
                </a:cubicBezTo>
                <a:close/>
                <a:moveTo>
                  <a:pt x="418" y="596"/>
                </a:moveTo>
                <a:cubicBezTo>
                  <a:pt x="420" y="584"/>
                  <a:pt x="430" y="575"/>
                  <a:pt x="416" y="551"/>
                </a:cubicBezTo>
                <a:cubicBezTo>
                  <a:pt x="401" y="527"/>
                  <a:pt x="419" y="499"/>
                  <a:pt x="424" y="468"/>
                </a:cubicBezTo>
                <a:cubicBezTo>
                  <a:pt x="425" y="473"/>
                  <a:pt x="428" y="477"/>
                  <a:pt x="429" y="479"/>
                </a:cubicBezTo>
                <a:cubicBezTo>
                  <a:pt x="429" y="476"/>
                  <a:pt x="428" y="473"/>
                  <a:pt x="428" y="470"/>
                </a:cubicBezTo>
                <a:cubicBezTo>
                  <a:pt x="429" y="468"/>
                  <a:pt x="429" y="467"/>
                  <a:pt x="430" y="466"/>
                </a:cubicBezTo>
                <a:cubicBezTo>
                  <a:pt x="435" y="478"/>
                  <a:pt x="444" y="500"/>
                  <a:pt x="445" y="524"/>
                </a:cubicBezTo>
                <a:cubicBezTo>
                  <a:pt x="445" y="546"/>
                  <a:pt x="442" y="567"/>
                  <a:pt x="435" y="584"/>
                </a:cubicBezTo>
                <a:cubicBezTo>
                  <a:pt x="433" y="586"/>
                  <a:pt x="422" y="594"/>
                  <a:pt x="418" y="596"/>
                </a:cubicBezTo>
                <a:close/>
                <a:moveTo>
                  <a:pt x="438" y="464"/>
                </a:moveTo>
                <a:cubicBezTo>
                  <a:pt x="472" y="539"/>
                  <a:pt x="500" y="538"/>
                  <a:pt x="500" y="538"/>
                </a:cubicBezTo>
                <a:cubicBezTo>
                  <a:pt x="499" y="539"/>
                  <a:pt x="498" y="539"/>
                  <a:pt x="497" y="540"/>
                </a:cubicBezTo>
                <a:cubicBezTo>
                  <a:pt x="494" y="541"/>
                  <a:pt x="485" y="542"/>
                  <a:pt x="473" y="534"/>
                </a:cubicBezTo>
                <a:cubicBezTo>
                  <a:pt x="473" y="534"/>
                  <a:pt x="448" y="519"/>
                  <a:pt x="436" y="466"/>
                </a:cubicBezTo>
                <a:cubicBezTo>
                  <a:pt x="436" y="465"/>
                  <a:pt x="436" y="465"/>
                  <a:pt x="437" y="464"/>
                </a:cubicBezTo>
                <a:cubicBezTo>
                  <a:pt x="438" y="464"/>
                  <a:pt x="438" y="464"/>
                  <a:pt x="438" y="464"/>
                </a:cubicBezTo>
                <a:close/>
                <a:moveTo>
                  <a:pt x="438" y="463"/>
                </a:moveTo>
                <a:cubicBezTo>
                  <a:pt x="439" y="463"/>
                  <a:pt x="439" y="462"/>
                  <a:pt x="439" y="462"/>
                </a:cubicBezTo>
                <a:cubicBezTo>
                  <a:pt x="440" y="461"/>
                  <a:pt x="441" y="461"/>
                  <a:pt x="441" y="461"/>
                </a:cubicBezTo>
                <a:cubicBezTo>
                  <a:pt x="492" y="483"/>
                  <a:pt x="502" y="510"/>
                  <a:pt x="502" y="510"/>
                </a:cubicBezTo>
                <a:cubicBezTo>
                  <a:pt x="507" y="523"/>
                  <a:pt x="505" y="532"/>
                  <a:pt x="503" y="534"/>
                </a:cubicBezTo>
                <a:cubicBezTo>
                  <a:pt x="502" y="536"/>
                  <a:pt x="501" y="536"/>
                  <a:pt x="501" y="537"/>
                </a:cubicBezTo>
                <a:cubicBezTo>
                  <a:pt x="501" y="537"/>
                  <a:pt x="507" y="510"/>
                  <a:pt x="438" y="463"/>
                </a:cubicBezTo>
                <a:close/>
                <a:moveTo>
                  <a:pt x="461" y="598"/>
                </a:moveTo>
                <a:cubicBezTo>
                  <a:pt x="462" y="605"/>
                  <a:pt x="443" y="606"/>
                  <a:pt x="438" y="608"/>
                </a:cubicBezTo>
                <a:cubicBezTo>
                  <a:pt x="437" y="608"/>
                  <a:pt x="438" y="595"/>
                  <a:pt x="443" y="577"/>
                </a:cubicBezTo>
                <a:cubicBezTo>
                  <a:pt x="449" y="560"/>
                  <a:pt x="451" y="542"/>
                  <a:pt x="450" y="524"/>
                </a:cubicBezTo>
                <a:cubicBezTo>
                  <a:pt x="450" y="522"/>
                  <a:pt x="453" y="523"/>
                  <a:pt x="454" y="526"/>
                </a:cubicBezTo>
                <a:cubicBezTo>
                  <a:pt x="463" y="549"/>
                  <a:pt x="477" y="606"/>
                  <a:pt x="482" y="634"/>
                </a:cubicBezTo>
                <a:cubicBezTo>
                  <a:pt x="475" y="630"/>
                  <a:pt x="461" y="603"/>
                  <a:pt x="461" y="598"/>
                </a:cubicBezTo>
                <a:close/>
                <a:moveTo>
                  <a:pt x="528" y="630"/>
                </a:moveTo>
                <a:cubicBezTo>
                  <a:pt x="527" y="631"/>
                  <a:pt x="525" y="632"/>
                  <a:pt x="524" y="632"/>
                </a:cubicBezTo>
                <a:cubicBezTo>
                  <a:pt x="523" y="632"/>
                  <a:pt x="522" y="632"/>
                  <a:pt x="522" y="632"/>
                </a:cubicBezTo>
                <a:cubicBezTo>
                  <a:pt x="519" y="631"/>
                  <a:pt x="517" y="628"/>
                  <a:pt x="515" y="626"/>
                </a:cubicBezTo>
                <a:cubicBezTo>
                  <a:pt x="518" y="630"/>
                  <a:pt x="514" y="637"/>
                  <a:pt x="512" y="642"/>
                </a:cubicBezTo>
                <a:cubicBezTo>
                  <a:pt x="510" y="643"/>
                  <a:pt x="509" y="646"/>
                  <a:pt x="508" y="648"/>
                </a:cubicBezTo>
                <a:cubicBezTo>
                  <a:pt x="507" y="651"/>
                  <a:pt x="505" y="654"/>
                  <a:pt x="506" y="657"/>
                </a:cubicBezTo>
                <a:cubicBezTo>
                  <a:pt x="500" y="655"/>
                  <a:pt x="501" y="649"/>
                  <a:pt x="500" y="644"/>
                </a:cubicBezTo>
                <a:cubicBezTo>
                  <a:pt x="500" y="648"/>
                  <a:pt x="499" y="653"/>
                  <a:pt x="497" y="656"/>
                </a:cubicBezTo>
                <a:cubicBezTo>
                  <a:pt x="497" y="657"/>
                  <a:pt x="496" y="658"/>
                  <a:pt x="495" y="658"/>
                </a:cubicBezTo>
                <a:cubicBezTo>
                  <a:pt x="498" y="657"/>
                  <a:pt x="492" y="642"/>
                  <a:pt x="491" y="640"/>
                </a:cubicBezTo>
                <a:cubicBezTo>
                  <a:pt x="487" y="631"/>
                  <a:pt x="486" y="621"/>
                  <a:pt x="484" y="612"/>
                </a:cubicBezTo>
                <a:cubicBezTo>
                  <a:pt x="480" y="593"/>
                  <a:pt x="477" y="586"/>
                  <a:pt x="475" y="578"/>
                </a:cubicBezTo>
                <a:cubicBezTo>
                  <a:pt x="473" y="571"/>
                  <a:pt x="472" y="563"/>
                  <a:pt x="470" y="555"/>
                </a:cubicBezTo>
                <a:cubicBezTo>
                  <a:pt x="469" y="551"/>
                  <a:pt x="467" y="537"/>
                  <a:pt x="463" y="534"/>
                </a:cubicBezTo>
                <a:cubicBezTo>
                  <a:pt x="470" y="539"/>
                  <a:pt x="470" y="539"/>
                  <a:pt x="470" y="539"/>
                </a:cubicBezTo>
                <a:cubicBezTo>
                  <a:pt x="508" y="570"/>
                  <a:pt x="528" y="602"/>
                  <a:pt x="530" y="623"/>
                </a:cubicBezTo>
                <a:cubicBezTo>
                  <a:pt x="531" y="625"/>
                  <a:pt x="530" y="629"/>
                  <a:pt x="528" y="630"/>
                </a:cubicBezTo>
                <a:close/>
                <a:moveTo>
                  <a:pt x="542" y="629"/>
                </a:moveTo>
                <a:cubicBezTo>
                  <a:pt x="539" y="628"/>
                  <a:pt x="538" y="625"/>
                  <a:pt x="536" y="622"/>
                </a:cubicBezTo>
                <a:cubicBezTo>
                  <a:pt x="533" y="617"/>
                  <a:pt x="531" y="609"/>
                  <a:pt x="527" y="601"/>
                </a:cubicBezTo>
                <a:cubicBezTo>
                  <a:pt x="520" y="587"/>
                  <a:pt x="509" y="568"/>
                  <a:pt x="490" y="550"/>
                </a:cubicBezTo>
                <a:cubicBezTo>
                  <a:pt x="490" y="548"/>
                  <a:pt x="490" y="547"/>
                  <a:pt x="490" y="546"/>
                </a:cubicBezTo>
                <a:cubicBezTo>
                  <a:pt x="494" y="546"/>
                  <a:pt x="497" y="546"/>
                  <a:pt x="499" y="545"/>
                </a:cubicBezTo>
                <a:cubicBezTo>
                  <a:pt x="501" y="544"/>
                  <a:pt x="502" y="544"/>
                  <a:pt x="503" y="543"/>
                </a:cubicBezTo>
                <a:cubicBezTo>
                  <a:pt x="503" y="543"/>
                  <a:pt x="536" y="556"/>
                  <a:pt x="552" y="634"/>
                </a:cubicBezTo>
                <a:cubicBezTo>
                  <a:pt x="553" y="638"/>
                  <a:pt x="545" y="631"/>
                  <a:pt x="542" y="629"/>
                </a:cubicBezTo>
                <a:close/>
                <a:moveTo>
                  <a:pt x="557" y="626"/>
                </a:moveTo>
                <a:cubicBezTo>
                  <a:pt x="561" y="609"/>
                  <a:pt x="556" y="601"/>
                  <a:pt x="556" y="601"/>
                </a:cubicBezTo>
                <a:cubicBezTo>
                  <a:pt x="547" y="583"/>
                  <a:pt x="531" y="552"/>
                  <a:pt x="511" y="534"/>
                </a:cubicBezTo>
                <a:cubicBezTo>
                  <a:pt x="512" y="513"/>
                  <a:pt x="497" y="496"/>
                  <a:pt x="497" y="496"/>
                </a:cubicBezTo>
                <a:cubicBezTo>
                  <a:pt x="506" y="503"/>
                  <a:pt x="517" y="513"/>
                  <a:pt x="528" y="525"/>
                </a:cubicBezTo>
                <a:cubicBezTo>
                  <a:pt x="542" y="540"/>
                  <a:pt x="559" y="559"/>
                  <a:pt x="565" y="578"/>
                </a:cubicBezTo>
                <a:cubicBezTo>
                  <a:pt x="565" y="578"/>
                  <a:pt x="569" y="588"/>
                  <a:pt x="567" y="606"/>
                </a:cubicBezTo>
                <a:cubicBezTo>
                  <a:pt x="561" y="603"/>
                  <a:pt x="559" y="619"/>
                  <a:pt x="557" y="626"/>
                </a:cubicBezTo>
                <a:close/>
                <a:moveTo>
                  <a:pt x="583" y="553"/>
                </a:moveTo>
                <a:cubicBezTo>
                  <a:pt x="583" y="554"/>
                  <a:pt x="583" y="554"/>
                  <a:pt x="583" y="554"/>
                </a:cubicBezTo>
                <a:cubicBezTo>
                  <a:pt x="582" y="555"/>
                  <a:pt x="580" y="556"/>
                  <a:pt x="577" y="556"/>
                </a:cubicBezTo>
                <a:cubicBezTo>
                  <a:pt x="580" y="560"/>
                  <a:pt x="580" y="564"/>
                  <a:pt x="579" y="568"/>
                </a:cubicBezTo>
                <a:cubicBezTo>
                  <a:pt x="578" y="570"/>
                  <a:pt x="577" y="572"/>
                  <a:pt x="575" y="574"/>
                </a:cubicBezTo>
                <a:cubicBezTo>
                  <a:pt x="574" y="575"/>
                  <a:pt x="570" y="575"/>
                  <a:pt x="569" y="573"/>
                </a:cubicBezTo>
                <a:cubicBezTo>
                  <a:pt x="562" y="553"/>
                  <a:pt x="551" y="541"/>
                  <a:pt x="532" y="521"/>
                </a:cubicBezTo>
                <a:cubicBezTo>
                  <a:pt x="526" y="514"/>
                  <a:pt x="514" y="504"/>
                  <a:pt x="508" y="499"/>
                </a:cubicBezTo>
                <a:cubicBezTo>
                  <a:pt x="507" y="499"/>
                  <a:pt x="508" y="497"/>
                  <a:pt x="509" y="498"/>
                </a:cubicBezTo>
                <a:cubicBezTo>
                  <a:pt x="518" y="501"/>
                  <a:pt x="529" y="507"/>
                  <a:pt x="535" y="510"/>
                </a:cubicBezTo>
                <a:cubicBezTo>
                  <a:pt x="564" y="521"/>
                  <a:pt x="581" y="532"/>
                  <a:pt x="583" y="553"/>
                </a:cubicBezTo>
                <a:close/>
                <a:moveTo>
                  <a:pt x="559" y="507"/>
                </a:moveTo>
                <a:cubicBezTo>
                  <a:pt x="543" y="503"/>
                  <a:pt x="463" y="475"/>
                  <a:pt x="446" y="454"/>
                </a:cubicBezTo>
                <a:cubicBezTo>
                  <a:pt x="446" y="454"/>
                  <a:pt x="447" y="452"/>
                  <a:pt x="448" y="452"/>
                </a:cubicBezTo>
                <a:cubicBezTo>
                  <a:pt x="463" y="461"/>
                  <a:pt x="481" y="463"/>
                  <a:pt x="500" y="469"/>
                </a:cubicBezTo>
                <a:cubicBezTo>
                  <a:pt x="514" y="473"/>
                  <a:pt x="527" y="476"/>
                  <a:pt x="535" y="479"/>
                </a:cubicBezTo>
                <a:cubicBezTo>
                  <a:pt x="551" y="485"/>
                  <a:pt x="569" y="494"/>
                  <a:pt x="582" y="500"/>
                </a:cubicBezTo>
                <a:cubicBezTo>
                  <a:pt x="584" y="502"/>
                  <a:pt x="586" y="505"/>
                  <a:pt x="586" y="507"/>
                </a:cubicBezTo>
                <a:cubicBezTo>
                  <a:pt x="576" y="508"/>
                  <a:pt x="567" y="508"/>
                  <a:pt x="559" y="507"/>
                </a:cubicBezTo>
                <a:close/>
                <a:moveTo>
                  <a:pt x="604" y="490"/>
                </a:moveTo>
                <a:cubicBezTo>
                  <a:pt x="613" y="498"/>
                  <a:pt x="599" y="504"/>
                  <a:pt x="592" y="500"/>
                </a:cubicBezTo>
                <a:cubicBezTo>
                  <a:pt x="581" y="493"/>
                  <a:pt x="558" y="482"/>
                  <a:pt x="537" y="474"/>
                </a:cubicBezTo>
                <a:cubicBezTo>
                  <a:pt x="529" y="471"/>
                  <a:pt x="516" y="467"/>
                  <a:pt x="502" y="463"/>
                </a:cubicBezTo>
                <a:cubicBezTo>
                  <a:pt x="481" y="458"/>
                  <a:pt x="457" y="451"/>
                  <a:pt x="443" y="444"/>
                </a:cubicBezTo>
                <a:cubicBezTo>
                  <a:pt x="478" y="448"/>
                  <a:pt x="495" y="433"/>
                  <a:pt x="495" y="433"/>
                </a:cubicBezTo>
                <a:cubicBezTo>
                  <a:pt x="495" y="433"/>
                  <a:pt x="596" y="464"/>
                  <a:pt x="615" y="477"/>
                </a:cubicBezTo>
                <a:cubicBezTo>
                  <a:pt x="619" y="481"/>
                  <a:pt x="614" y="486"/>
                  <a:pt x="614" y="489"/>
                </a:cubicBezTo>
                <a:cubicBezTo>
                  <a:pt x="611" y="490"/>
                  <a:pt x="607" y="491"/>
                  <a:pt x="604" y="490"/>
                </a:cubicBezTo>
                <a:close/>
                <a:moveTo>
                  <a:pt x="622" y="471"/>
                </a:moveTo>
                <a:cubicBezTo>
                  <a:pt x="615" y="472"/>
                  <a:pt x="605" y="464"/>
                  <a:pt x="599" y="462"/>
                </a:cubicBezTo>
                <a:cubicBezTo>
                  <a:pt x="591" y="458"/>
                  <a:pt x="582" y="455"/>
                  <a:pt x="574" y="451"/>
                </a:cubicBezTo>
                <a:cubicBezTo>
                  <a:pt x="564" y="448"/>
                  <a:pt x="555" y="444"/>
                  <a:pt x="545" y="441"/>
                </a:cubicBezTo>
                <a:cubicBezTo>
                  <a:pt x="540" y="439"/>
                  <a:pt x="535" y="437"/>
                  <a:pt x="529" y="436"/>
                </a:cubicBezTo>
                <a:cubicBezTo>
                  <a:pt x="529" y="436"/>
                  <a:pt x="507" y="433"/>
                  <a:pt x="501" y="431"/>
                </a:cubicBezTo>
                <a:cubicBezTo>
                  <a:pt x="494" y="429"/>
                  <a:pt x="513" y="428"/>
                  <a:pt x="513" y="428"/>
                </a:cubicBezTo>
                <a:cubicBezTo>
                  <a:pt x="545" y="427"/>
                  <a:pt x="553" y="413"/>
                  <a:pt x="553" y="413"/>
                </a:cubicBezTo>
                <a:cubicBezTo>
                  <a:pt x="566" y="414"/>
                  <a:pt x="578" y="416"/>
                  <a:pt x="590" y="419"/>
                </a:cubicBezTo>
                <a:cubicBezTo>
                  <a:pt x="601" y="422"/>
                  <a:pt x="612" y="424"/>
                  <a:pt x="623" y="428"/>
                </a:cubicBezTo>
                <a:cubicBezTo>
                  <a:pt x="628" y="430"/>
                  <a:pt x="633" y="432"/>
                  <a:pt x="638" y="435"/>
                </a:cubicBezTo>
                <a:cubicBezTo>
                  <a:pt x="640" y="437"/>
                  <a:pt x="648" y="447"/>
                  <a:pt x="644" y="449"/>
                </a:cubicBezTo>
                <a:cubicBezTo>
                  <a:pt x="630" y="456"/>
                  <a:pt x="636" y="466"/>
                  <a:pt x="636" y="466"/>
                </a:cubicBezTo>
                <a:cubicBezTo>
                  <a:pt x="631" y="467"/>
                  <a:pt x="626" y="471"/>
                  <a:pt x="622" y="471"/>
                </a:cubicBezTo>
                <a:close/>
                <a:moveTo>
                  <a:pt x="641" y="465"/>
                </a:moveTo>
                <a:cubicBezTo>
                  <a:pt x="638" y="464"/>
                  <a:pt x="637" y="460"/>
                  <a:pt x="638" y="457"/>
                </a:cubicBezTo>
                <a:cubicBezTo>
                  <a:pt x="640" y="453"/>
                  <a:pt x="643" y="451"/>
                  <a:pt x="646" y="452"/>
                </a:cubicBezTo>
                <a:cubicBezTo>
                  <a:pt x="648" y="453"/>
                  <a:pt x="649" y="457"/>
                  <a:pt x="648" y="460"/>
                </a:cubicBezTo>
                <a:cubicBezTo>
                  <a:pt x="647" y="464"/>
                  <a:pt x="644" y="466"/>
                  <a:pt x="641" y="465"/>
                </a:cubicBezTo>
                <a:close/>
                <a:moveTo>
                  <a:pt x="693" y="440"/>
                </a:moveTo>
                <a:cubicBezTo>
                  <a:pt x="690" y="447"/>
                  <a:pt x="680" y="450"/>
                  <a:pt x="670" y="447"/>
                </a:cubicBezTo>
                <a:cubicBezTo>
                  <a:pt x="661" y="443"/>
                  <a:pt x="655" y="434"/>
                  <a:pt x="658" y="427"/>
                </a:cubicBezTo>
                <a:cubicBezTo>
                  <a:pt x="661" y="420"/>
                  <a:pt x="671" y="417"/>
                  <a:pt x="680" y="420"/>
                </a:cubicBezTo>
                <a:cubicBezTo>
                  <a:pt x="690" y="423"/>
                  <a:pt x="695" y="432"/>
                  <a:pt x="693" y="440"/>
                </a:cubicBezTo>
                <a:close/>
                <a:moveTo>
                  <a:pt x="723" y="397"/>
                </a:moveTo>
                <a:cubicBezTo>
                  <a:pt x="720" y="404"/>
                  <a:pt x="710" y="408"/>
                  <a:pt x="701" y="404"/>
                </a:cubicBezTo>
                <a:cubicBezTo>
                  <a:pt x="691" y="401"/>
                  <a:pt x="686" y="392"/>
                  <a:pt x="688" y="385"/>
                </a:cubicBezTo>
                <a:cubicBezTo>
                  <a:pt x="691" y="377"/>
                  <a:pt x="701" y="374"/>
                  <a:pt x="711" y="377"/>
                </a:cubicBezTo>
                <a:cubicBezTo>
                  <a:pt x="720" y="381"/>
                  <a:pt x="726" y="390"/>
                  <a:pt x="723" y="39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7" name="Freeform 1343"/>
          <p:cNvSpPr>
            <a:spLocks/>
          </p:cNvSpPr>
          <p:nvPr/>
        </p:nvSpPr>
        <p:spPr bwMode="auto">
          <a:xfrm>
            <a:off x="4597401" y="1001713"/>
            <a:ext cx="120650" cy="68263"/>
          </a:xfrm>
          <a:custGeom>
            <a:avLst/>
            <a:gdLst/>
            <a:ahLst/>
            <a:cxnLst>
              <a:cxn ang="0">
                <a:pos x="28" y="46"/>
              </a:cxn>
              <a:cxn ang="0">
                <a:pos x="60" y="24"/>
              </a:cxn>
              <a:cxn ang="0">
                <a:pos x="108" y="0"/>
              </a:cxn>
              <a:cxn ang="0">
                <a:pos x="57" y="19"/>
              </a:cxn>
              <a:cxn ang="0">
                <a:pos x="5" y="55"/>
              </a:cxn>
              <a:cxn ang="0">
                <a:pos x="28" y="46"/>
              </a:cxn>
            </a:cxnLst>
            <a:rect l="0" t="0" r="r" b="b"/>
            <a:pathLst>
              <a:path w="109" h="62">
                <a:moveTo>
                  <a:pt x="28" y="46"/>
                </a:moveTo>
                <a:cubicBezTo>
                  <a:pt x="34" y="41"/>
                  <a:pt x="38" y="39"/>
                  <a:pt x="60" y="24"/>
                </a:cubicBezTo>
                <a:cubicBezTo>
                  <a:pt x="82" y="8"/>
                  <a:pt x="109" y="0"/>
                  <a:pt x="108" y="0"/>
                </a:cubicBezTo>
                <a:cubicBezTo>
                  <a:pt x="109" y="0"/>
                  <a:pt x="81" y="5"/>
                  <a:pt x="57" y="19"/>
                </a:cubicBezTo>
                <a:cubicBezTo>
                  <a:pt x="32" y="32"/>
                  <a:pt x="5" y="54"/>
                  <a:pt x="5" y="55"/>
                </a:cubicBezTo>
                <a:cubicBezTo>
                  <a:pt x="0" y="62"/>
                  <a:pt x="20" y="52"/>
                  <a:pt x="28" y="4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8" name="Freeform 1344"/>
          <p:cNvSpPr>
            <a:spLocks/>
          </p:cNvSpPr>
          <p:nvPr/>
        </p:nvSpPr>
        <p:spPr bwMode="auto">
          <a:xfrm>
            <a:off x="4591051" y="1020763"/>
            <a:ext cx="157163" cy="66675"/>
          </a:xfrm>
          <a:custGeom>
            <a:avLst/>
            <a:gdLst/>
            <a:ahLst/>
            <a:cxnLst>
              <a:cxn ang="0">
                <a:pos x="89" y="45"/>
              </a:cxn>
              <a:cxn ang="0">
                <a:pos x="106" y="38"/>
              </a:cxn>
              <a:cxn ang="0">
                <a:pos x="131" y="26"/>
              </a:cxn>
              <a:cxn ang="0">
                <a:pos x="142" y="19"/>
              </a:cxn>
              <a:cxn ang="0">
                <a:pos x="141" y="17"/>
              </a:cxn>
              <a:cxn ang="0">
                <a:pos x="127" y="7"/>
              </a:cxn>
              <a:cxn ang="0">
                <a:pos x="119" y="6"/>
              </a:cxn>
              <a:cxn ang="0">
                <a:pos x="99" y="0"/>
              </a:cxn>
              <a:cxn ang="0">
                <a:pos x="5" y="51"/>
              </a:cxn>
              <a:cxn ang="0">
                <a:pos x="0" y="55"/>
              </a:cxn>
              <a:cxn ang="0">
                <a:pos x="0" y="56"/>
              </a:cxn>
              <a:cxn ang="0">
                <a:pos x="1" y="59"/>
              </a:cxn>
              <a:cxn ang="0">
                <a:pos x="3" y="61"/>
              </a:cxn>
              <a:cxn ang="0">
                <a:pos x="51" y="55"/>
              </a:cxn>
              <a:cxn ang="0">
                <a:pos x="89" y="45"/>
              </a:cxn>
            </a:cxnLst>
            <a:rect l="0" t="0" r="r" b="b"/>
            <a:pathLst>
              <a:path w="142" h="61">
                <a:moveTo>
                  <a:pt x="89" y="45"/>
                </a:moveTo>
                <a:cubicBezTo>
                  <a:pt x="95" y="42"/>
                  <a:pt x="101" y="40"/>
                  <a:pt x="106" y="38"/>
                </a:cubicBezTo>
                <a:cubicBezTo>
                  <a:pt x="116" y="35"/>
                  <a:pt x="124" y="30"/>
                  <a:pt x="131" y="26"/>
                </a:cubicBezTo>
                <a:cubicBezTo>
                  <a:pt x="135" y="23"/>
                  <a:pt x="139" y="20"/>
                  <a:pt x="142" y="19"/>
                </a:cubicBezTo>
                <a:cubicBezTo>
                  <a:pt x="142" y="19"/>
                  <a:pt x="142" y="18"/>
                  <a:pt x="141" y="17"/>
                </a:cubicBezTo>
                <a:cubicBezTo>
                  <a:pt x="139" y="13"/>
                  <a:pt x="134" y="9"/>
                  <a:pt x="127" y="7"/>
                </a:cubicBezTo>
                <a:cubicBezTo>
                  <a:pt x="124" y="7"/>
                  <a:pt x="121" y="6"/>
                  <a:pt x="119" y="6"/>
                </a:cubicBezTo>
                <a:cubicBezTo>
                  <a:pt x="111" y="5"/>
                  <a:pt x="106" y="0"/>
                  <a:pt x="99" y="0"/>
                </a:cubicBezTo>
                <a:cubicBezTo>
                  <a:pt x="74" y="1"/>
                  <a:pt x="31" y="38"/>
                  <a:pt x="5" y="51"/>
                </a:cubicBezTo>
                <a:cubicBezTo>
                  <a:pt x="3" y="53"/>
                  <a:pt x="2" y="54"/>
                  <a:pt x="0" y="55"/>
                </a:cubicBezTo>
                <a:cubicBezTo>
                  <a:pt x="0" y="55"/>
                  <a:pt x="0" y="55"/>
                  <a:pt x="0" y="56"/>
                </a:cubicBezTo>
                <a:cubicBezTo>
                  <a:pt x="0" y="57"/>
                  <a:pt x="0" y="58"/>
                  <a:pt x="1" y="59"/>
                </a:cubicBezTo>
                <a:cubicBezTo>
                  <a:pt x="2" y="60"/>
                  <a:pt x="2" y="60"/>
                  <a:pt x="3" y="61"/>
                </a:cubicBezTo>
                <a:cubicBezTo>
                  <a:pt x="16" y="59"/>
                  <a:pt x="38" y="56"/>
                  <a:pt x="51" y="55"/>
                </a:cubicBezTo>
                <a:cubicBezTo>
                  <a:pt x="63" y="55"/>
                  <a:pt x="76" y="50"/>
                  <a:pt x="89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89" name="Freeform 1345"/>
          <p:cNvSpPr>
            <a:spLocks/>
          </p:cNvSpPr>
          <p:nvPr/>
        </p:nvSpPr>
        <p:spPr bwMode="auto">
          <a:xfrm>
            <a:off x="4729163" y="1036638"/>
            <a:ext cx="88900" cy="42863"/>
          </a:xfrm>
          <a:custGeom>
            <a:avLst/>
            <a:gdLst/>
            <a:ahLst/>
            <a:cxnLst>
              <a:cxn ang="0">
                <a:pos x="0" y="20"/>
              </a:cxn>
              <a:cxn ang="0">
                <a:pos x="73" y="39"/>
              </a:cxn>
              <a:cxn ang="0">
                <a:pos x="77" y="33"/>
              </a:cxn>
              <a:cxn ang="0">
                <a:pos x="73" y="23"/>
              </a:cxn>
              <a:cxn ang="0">
                <a:pos x="78" y="15"/>
              </a:cxn>
              <a:cxn ang="0">
                <a:pos x="77" y="10"/>
              </a:cxn>
              <a:cxn ang="0">
                <a:pos x="0" y="20"/>
              </a:cxn>
            </a:cxnLst>
            <a:rect l="0" t="0" r="r" b="b"/>
            <a:pathLst>
              <a:path w="79" h="39">
                <a:moveTo>
                  <a:pt x="0" y="20"/>
                </a:moveTo>
                <a:cubicBezTo>
                  <a:pt x="14" y="22"/>
                  <a:pt x="46" y="28"/>
                  <a:pt x="73" y="39"/>
                </a:cubicBezTo>
                <a:cubicBezTo>
                  <a:pt x="75" y="38"/>
                  <a:pt x="77" y="37"/>
                  <a:pt x="77" y="33"/>
                </a:cubicBezTo>
                <a:cubicBezTo>
                  <a:pt x="78" y="30"/>
                  <a:pt x="76" y="25"/>
                  <a:pt x="73" y="23"/>
                </a:cubicBezTo>
                <a:cubicBezTo>
                  <a:pt x="76" y="21"/>
                  <a:pt x="77" y="19"/>
                  <a:pt x="78" y="15"/>
                </a:cubicBezTo>
                <a:cubicBezTo>
                  <a:pt x="79" y="12"/>
                  <a:pt x="78" y="11"/>
                  <a:pt x="77" y="10"/>
                </a:cubicBezTo>
                <a:cubicBezTo>
                  <a:pt x="77" y="10"/>
                  <a:pt x="53" y="0"/>
                  <a:pt x="0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0" name="Freeform 1346"/>
          <p:cNvSpPr>
            <a:spLocks/>
          </p:cNvSpPr>
          <p:nvPr/>
        </p:nvSpPr>
        <p:spPr bwMode="auto">
          <a:xfrm>
            <a:off x="4745038" y="1019175"/>
            <a:ext cx="90488" cy="23813"/>
          </a:xfrm>
          <a:custGeom>
            <a:avLst/>
            <a:gdLst/>
            <a:ahLst/>
            <a:cxnLst>
              <a:cxn ang="0">
                <a:pos x="78" y="7"/>
              </a:cxn>
              <a:cxn ang="0">
                <a:pos x="81" y="3"/>
              </a:cxn>
              <a:cxn ang="0">
                <a:pos x="0" y="5"/>
              </a:cxn>
              <a:cxn ang="0">
                <a:pos x="12" y="16"/>
              </a:cxn>
              <a:cxn ang="0">
                <a:pos x="66" y="21"/>
              </a:cxn>
              <a:cxn ang="0">
                <a:pos x="71" y="9"/>
              </a:cxn>
              <a:cxn ang="0">
                <a:pos x="78" y="7"/>
              </a:cxn>
            </a:cxnLst>
            <a:rect l="0" t="0" r="r" b="b"/>
            <a:pathLst>
              <a:path w="81" h="21">
                <a:moveTo>
                  <a:pt x="78" y="7"/>
                </a:moveTo>
                <a:cubicBezTo>
                  <a:pt x="79" y="6"/>
                  <a:pt x="81" y="4"/>
                  <a:pt x="81" y="3"/>
                </a:cubicBezTo>
                <a:cubicBezTo>
                  <a:pt x="61" y="1"/>
                  <a:pt x="27" y="0"/>
                  <a:pt x="0" y="5"/>
                </a:cubicBezTo>
                <a:cubicBezTo>
                  <a:pt x="0" y="5"/>
                  <a:pt x="9" y="9"/>
                  <a:pt x="12" y="16"/>
                </a:cubicBezTo>
                <a:cubicBezTo>
                  <a:pt x="27" y="16"/>
                  <a:pt x="53" y="19"/>
                  <a:pt x="66" y="21"/>
                </a:cubicBezTo>
                <a:cubicBezTo>
                  <a:pt x="71" y="19"/>
                  <a:pt x="73" y="11"/>
                  <a:pt x="71" y="9"/>
                </a:cubicBezTo>
                <a:cubicBezTo>
                  <a:pt x="73" y="10"/>
                  <a:pt x="75" y="9"/>
                  <a:pt x="78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1" name="Freeform 1347"/>
          <p:cNvSpPr>
            <a:spLocks/>
          </p:cNvSpPr>
          <p:nvPr/>
        </p:nvSpPr>
        <p:spPr bwMode="auto">
          <a:xfrm>
            <a:off x="4551363" y="1123950"/>
            <a:ext cx="49213" cy="142875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27" y="4"/>
              </a:cxn>
              <a:cxn ang="0">
                <a:pos x="28" y="13"/>
              </a:cxn>
              <a:cxn ang="0">
                <a:pos x="23" y="2"/>
              </a:cxn>
              <a:cxn ang="0">
                <a:pos x="15" y="85"/>
              </a:cxn>
              <a:cxn ang="0">
                <a:pos x="17" y="130"/>
              </a:cxn>
              <a:cxn ang="0">
                <a:pos x="34" y="118"/>
              </a:cxn>
              <a:cxn ang="0">
                <a:pos x="44" y="58"/>
              </a:cxn>
              <a:cxn ang="0">
                <a:pos x="29" y="0"/>
              </a:cxn>
            </a:cxnLst>
            <a:rect l="0" t="0" r="r" b="b"/>
            <a:pathLst>
              <a:path w="44" h="130">
                <a:moveTo>
                  <a:pt x="29" y="0"/>
                </a:moveTo>
                <a:cubicBezTo>
                  <a:pt x="28" y="1"/>
                  <a:pt x="28" y="2"/>
                  <a:pt x="27" y="4"/>
                </a:cubicBezTo>
                <a:cubicBezTo>
                  <a:pt x="27" y="7"/>
                  <a:pt x="28" y="10"/>
                  <a:pt x="28" y="13"/>
                </a:cubicBezTo>
                <a:cubicBezTo>
                  <a:pt x="27" y="11"/>
                  <a:pt x="24" y="7"/>
                  <a:pt x="23" y="2"/>
                </a:cubicBezTo>
                <a:cubicBezTo>
                  <a:pt x="18" y="33"/>
                  <a:pt x="0" y="61"/>
                  <a:pt x="15" y="85"/>
                </a:cubicBezTo>
                <a:cubicBezTo>
                  <a:pt x="29" y="109"/>
                  <a:pt x="19" y="118"/>
                  <a:pt x="17" y="130"/>
                </a:cubicBezTo>
                <a:cubicBezTo>
                  <a:pt x="21" y="128"/>
                  <a:pt x="32" y="120"/>
                  <a:pt x="34" y="118"/>
                </a:cubicBezTo>
                <a:cubicBezTo>
                  <a:pt x="41" y="101"/>
                  <a:pt x="44" y="80"/>
                  <a:pt x="44" y="58"/>
                </a:cubicBezTo>
                <a:cubicBezTo>
                  <a:pt x="43" y="34"/>
                  <a:pt x="34" y="12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2" name="Freeform 1348"/>
          <p:cNvSpPr>
            <a:spLocks/>
          </p:cNvSpPr>
          <p:nvPr/>
        </p:nvSpPr>
        <p:spPr bwMode="auto">
          <a:xfrm>
            <a:off x="4591051" y="1120775"/>
            <a:ext cx="69850" cy="87313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7" y="70"/>
              </a:cxn>
              <a:cxn ang="0">
                <a:pos x="61" y="76"/>
              </a:cxn>
              <a:cxn ang="0">
                <a:pos x="64" y="74"/>
              </a:cxn>
              <a:cxn ang="0">
                <a:pos x="2" y="0"/>
              </a:cxn>
              <a:cxn ang="0">
                <a:pos x="1" y="0"/>
              </a:cxn>
              <a:cxn ang="0">
                <a:pos x="0" y="2"/>
              </a:cxn>
            </a:cxnLst>
            <a:rect l="0" t="0" r="r" b="b"/>
            <a:pathLst>
              <a:path w="64" h="78">
                <a:moveTo>
                  <a:pt x="0" y="2"/>
                </a:moveTo>
                <a:cubicBezTo>
                  <a:pt x="12" y="55"/>
                  <a:pt x="37" y="70"/>
                  <a:pt x="37" y="70"/>
                </a:cubicBezTo>
                <a:cubicBezTo>
                  <a:pt x="49" y="78"/>
                  <a:pt x="58" y="77"/>
                  <a:pt x="61" y="76"/>
                </a:cubicBezTo>
                <a:cubicBezTo>
                  <a:pt x="62" y="75"/>
                  <a:pt x="63" y="75"/>
                  <a:pt x="64" y="74"/>
                </a:cubicBezTo>
                <a:cubicBezTo>
                  <a:pt x="64" y="74"/>
                  <a:pt x="36" y="75"/>
                  <a:pt x="2" y="0"/>
                </a:cubicBezTo>
                <a:cubicBezTo>
                  <a:pt x="2" y="0"/>
                  <a:pt x="2" y="0"/>
                  <a:pt x="1" y="0"/>
                </a:cubicBezTo>
                <a:cubicBezTo>
                  <a:pt x="0" y="1"/>
                  <a:pt x="0" y="1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3" name="Freeform 1349"/>
          <p:cNvSpPr>
            <a:spLocks/>
          </p:cNvSpPr>
          <p:nvPr/>
        </p:nvSpPr>
        <p:spPr bwMode="auto">
          <a:xfrm>
            <a:off x="4592638" y="1117600"/>
            <a:ext cx="76200" cy="84138"/>
          </a:xfrm>
          <a:custGeom>
            <a:avLst/>
            <a:gdLst/>
            <a:ahLst/>
            <a:cxnLst>
              <a:cxn ang="0">
                <a:pos x="63" y="76"/>
              </a:cxn>
              <a:cxn ang="0">
                <a:pos x="65" y="73"/>
              </a:cxn>
              <a:cxn ang="0">
                <a:pos x="64" y="49"/>
              </a:cxn>
              <a:cxn ang="0">
                <a:pos x="3" y="0"/>
              </a:cxn>
              <a:cxn ang="0">
                <a:pos x="1" y="1"/>
              </a:cxn>
              <a:cxn ang="0">
                <a:pos x="0" y="2"/>
              </a:cxn>
              <a:cxn ang="0">
                <a:pos x="63" y="76"/>
              </a:cxn>
            </a:cxnLst>
            <a:rect l="0" t="0" r="r" b="b"/>
            <a:pathLst>
              <a:path w="69" h="76">
                <a:moveTo>
                  <a:pt x="63" y="76"/>
                </a:moveTo>
                <a:cubicBezTo>
                  <a:pt x="63" y="75"/>
                  <a:pt x="64" y="75"/>
                  <a:pt x="65" y="73"/>
                </a:cubicBezTo>
                <a:cubicBezTo>
                  <a:pt x="67" y="71"/>
                  <a:pt x="69" y="62"/>
                  <a:pt x="64" y="49"/>
                </a:cubicBezTo>
                <a:cubicBezTo>
                  <a:pt x="64" y="49"/>
                  <a:pt x="54" y="22"/>
                  <a:pt x="3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1" y="2"/>
                  <a:pt x="0" y="2"/>
                </a:cubicBezTo>
                <a:cubicBezTo>
                  <a:pt x="69" y="49"/>
                  <a:pt x="63" y="76"/>
                  <a:pt x="63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4" name="Freeform 1350"/>
          <p:cNvSpPr>
            <a:spLocks/>
          </p:cNvSpPr>
          <p:nvPr/>
        </p:nvSpPr>
        <p:spPr bwMode="auto">
          <a:xfrm>
            <a:off x="4657726" y="1157288"/>
            <a:ext cx="79375" cy="142875"/>
          </a:xfrm>
          <a:custGeom>
            <a:avLst/>
            <a:gdLst/>
            <a:ahLst/>
            <a:cxnLst>
              <a:cxn ang="0">
                <a:pos x="31" y="29"/>
              </a:cxn>
              <a:cxn ang="0">
                <a:pos x="0" y="0"/>
              </a:cxn>
              <a:cxn ang="0">
                <a:pos x="14" y="38"/>
              </a:cxn>
              <a:cxn ang="0">
                <a:pos x="59" y="105"/>
              </a:cxn>
              <a:cxn ang="0">
                <a:pos x="60" y="130"/>
              </a:cxn>
              <a:cxn ang="0">
                <a:pos x="70" y="110"/>
              </a:cxn>
              <a:cxn ang="0">
                <a:pos x="68" y="82"/>
              </a:cxn>
              <a:cxn ang="0">
                <a:pos x="31" y="29"/>
              </a:cxn>
            </a:cxnLst>
            <a:rect l="0" t="0" r="r" b="b"/>
            <a:pathLst>
              <a:path w="72" h="130">
                <a:moveTo>
                  <a:pt x="31" y="29"/>
                </a:moveTo>
                <a:cubicBezTo>
                  <a:pt x="20" y="17"/>
                  <a:pt x="9" y="7"/>
                  <a:pt x="0" y="0"/>
                </a:cubicBezTo>
                <a:cubicBezTo>
                  <a:pt x="0" y="0"/>
                  <a:pt x="15" y="17"/>
                  <a:pt x="14" y="38"/>
                </a:cubicBezTo>
                <a:cubicBezTo>
                  <a:pt x="34" y="56"/>
                  <a:pt x="50" y="87"/>
                  <a:pt x="59" y="105"/>
                </a:cubicBezTo>
                <a:cubicBezTo>
                  <a:pt x="59" y="105"/>
                  <a:pt x="64" y="113"/>
                  <a:pt x="60" y="130"/>
                </a:cubicBezTo>
                <a:cubicBezTo>
                  <a:pt x="62" y="123"/>
                  <a:pt x="64" y="107"/>
                  <a:pt x="70" y="110"/>
                </a:cubicBezTo>
                <a:cubicBezTo>
                  <a:pt x="72" y="92"/>
                  <a:pt x="68" y="82"/>
                  <a:pt x="68" y="82"/>
                </a:cubicBezTo>
                <a:cubicBezTo>
                  <a:pt x="62" y="63"/>
                  <a:pt x="45" y="44"/>
                  <a:pt x="31" y="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5" name="Freeform 1351"/>
          <p:cNvSpPr>
            <a:spLocks/>
          </p:cNvSpPr>
          <p:nvPr/>
        </p:nvSpPr>
        <p:spPr bwMode="auto">
          <a:xfrm>
            <a:off x="4602163" y="1108075"/>
            <a:ext cx="153988" cy="61913"/>
          </a:xfrm>
          <a:custGeom>
            <a:avLst/>
            <a:gdLst/>
            <a:ahLst/>
            <a:cxnLst>
              <a:cxn ang="0">
                <a:pos x="136" y="48"/>
              </a:cxn>
              <a:cxn ang="0">
                <a:pos x="89" y="27"/>
              </a:cxn>
              <a:cxn ang="0">
                <a:pos x="54" y="17"/>
              </a:cxn>
              <a:cxn ang="0">
                <a:pos x="2" y="0"/>
              </a:cxn>
              <a:cxn ang="0">
                <a:pos x="0" y="2"/>
              </a:cxn>
              <a:cxn ang="0">
                <a:pos x="113" y="55"/>
              </a:cxn>
              <a:cxn ang="0">
                <a:pos x="140" y="55"/>
              </a:cxn>
              <a:cxn ang="0">
                <a:pos x="136" y="48"/>
              </a:cxn>
            </a:cxnLst>
            <a:rect l="0" t="0" r="r" b="b"/>
            <a:pathLst>
              <a:path w="140" h="56">
                <a:moveTo>
                  <a:pt x="136" y="48"/>
                </a:moveTo>
                <a:cubicBezTo>
                  <a:pt x="123" y="42"/>
                  <a:pt x="105" y="33"/>
                  <a:pt x="89" y="27"/>
                </a:cubicBezTo>
                <a:cubicBezTo>
                  <a:pt x="81" y="24"/>
                  <a:pt x="68" y="21"/>
                  <a:pt x="54" y="17"/>
                </a:cubicBezTo>
                <a:cubicBezTo>
                  <a:pt x="35" y="11"/>
                  <a:pt x="17" y="9"/>
                  <a:pt x="2" y="0"/>
                </a:cubicBezTo>
                <a:cubicBezTo>
                  <a:pt x="1" y="0"/>
                  <a:pt x="0" y="2"/>
                  <a:pt x="0" y="2"/>
                </a:cubicBezTo>
                <a:cubicBezTo>
                  <a:pt x="17" y="23"/>
                  <a:pt x="97" y="51"/>
                  <a:pt x="113" y="55"/>
                </a:cubicBezTo>
                <a:cubicBezTo>
                  <a:pt x="121" y="56"/>
                  <a:pt x="130" y="56"/>
                  <a:pt x="140" y="55"/>
                </a:cubicBezTo>
                <a:cubicBezTo>
                  <a:pt x="140" y="53"/>
                  <a:pt x="138" y="50"/>
                  <a:pt x="136" y="4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6" name="Freeform 1352"/>
          <p:cNvSpPr>
            <a:spLocks/>
          </p:cNvSpPr>
          <p:nvPr/>
        </p:nvSpPr>
        <p:spPr bwMode="auto">
          <a:xfrm>
            <a:off x="4597401" y="1087438"/>
            <a:ext cx="195263" cy="77788"/>
          </a:xfrm>
          <a:custGeom>
            <a:avLst/>
            <a:gdLst/>
            <a:ahLst/>
            <a:cxnLst>
              <a:cxn ang="0">
                <a:pos x="172" y="44"/>
              </a:cxn>
              <a:cxn ang="0">
                <a:pos x="52" y="0"/>
              </a:cxn>
              <a:cxn ang="0">
                <a:pos x="0" y="11"/>
              </a:cxn>
              <a:cxn ang="0">
                <a:pos x="59" y="30"/>
              </a:cxn>
              <a:cxn ang="0">
                <a:pos x="94" y="41"/>
              </a:cxn>
              <a:cxn ang="0">
                <a:pos x="149" y="67"/>
              </a:cxn>
              <a:cxn ang="0">
                <a:pos x="161" y="57"/>
              </a:cxn>
              <a:cxn ang="0">
                <a:pos x="171" y="56"/>
              </a:cxn>
              <a:cxn ang="0">
                <a:pos x="172" y="44"/>
              </a:cxn>
            </a:cxnLst>
            <a:rect l="0" t="0" r="r" b="b"/>
            <a:pathLst>
              <a:path w="176" h="71">
                <a:moveTo>
                  <a:pt x="172" y="44"/>
                </a:moveTo>
                <a:cubicBezTo>
                  <a:pt x="153" y="31"/>
                  <a:pt x="52" y="0"/>
                  <a:pt x="52" y="0"/>
                </a:cubicBezTo>
                <a:cubicBezTo>
                  <a:pt x="52" y="0"/>
                  <a:pt x="35" y="15"/>
                  <a:pt x="0" y="11"/>
                </a:cubicBezTo>
                <a:cubicBezTo>
                  <a:pt x="14" y="18"/>
                  <a:pt x="38" y="25"/>
                  <a:pt x="59" y="30"/>
                </a:cubicBezTo>
                <a:cubicBezTo>
                  <a:pt x="73" y="34"/>
                  <a:pt x="86" y="38"/>
                  <a:pt x="94" y="41"/>
                </a:cubicBezTo>
                <a:cubicBezTo>
                  <a:pt x="115" y="49"/>
                  <a:pt x="138" y="60"/>
                  <a:pt x="149" y="67"/>
                </a:cubicBezTo>
                <a:cubicBezTo>
                  <a:pt x="156" y="71"/>
                  <a:pt x="170" y="65"/>
                  <a:pt x="161" y="57"/>
                </a:cubicBezTo>
                <a:cubicBezTo>
                  <a:pt x="164" y="58"/>
                  <a:pt x="168" y="57"/>
                  <a:pt x="171" y="56"/>
                </a:cubicBezTo>
                <a:cubicBezTo>
                  <a:pt x="171" y="53"/>
                  <a:pt x="176" y="48"/>
                  <a:pt x="172" y="4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7" name="Freeform 1353"/>
          <p:cNvSpPr>
            <a:spLocks/>
          </p:cNvSpPr>
          <p:nvPr/>
        </p:nvSpPr>
        <p:spPr bwMode="auto">
          <a:xfrm>
            <a:off x="4654551" y="1065213"/>
            <a:ext cx="169863" cy="65088"/>
          </a:xfrm>
          <a:custGeom>
            <a:avLst/>
            <a:gdLst/>
            <a:ahLst/>
            <a:cxnLst>
              <a:cxn ang="0">
                <a:pos x="150" y="36"/>
              </a:cxn>
              <a:cxn ang="0">
                <a:pos x="144" y="22"/>
              </a:cxn>
              <a:cxn ang="0">
                <a:pos x="129" y="15"/>
              </a:cxn>
              <a:cxn ang="0">
                <a:pos x="96" y="6"/>
              </a:cxn>
              <a:cxn ang="0">
                <a:pos x="59" y="0"/>
              </a:cxn>
              <a:cxn ang="0">
                <a:pos x="19" y="15"/>
              </a:cxn>
              <a:cxn ang="0">
                <a:pos x="7" y="18"/>
              </a:cxn>
              <a:cxn ang="0">
                <a:pos x="35" y="23"/>
              </a:cxn>
              <a:cxn ang="0">
                <a:pos x="51" y="28"/>
              </a:cxn>
              <a:cxn ang="0">
                <a:pos x="80" y="38"/>
              </a:cxn>
              <a:cxn ang="0">
                <a:pos x="105" y="49"/>
              </a:cxn>
              <a:cxn ang="0">
                <a:pos x="128" y="58"/>
              </a:cxn>
              <a:cxn ang="0">
                <a:pos x="142" y="53"/>
              </a:cxn>
              <a:cxn ang="0">
                <a:pos x="150" y="36"/>
              </a:cxn>
            </a:cxnLst>
            <a:rect l="0" t="0" r="r" b="b"/>
            <a:pathLst>
              <a:path w="154" h="59">
                <a:moveTo>
                  <a:pt x="150" y="36"/>
                </a:moveTo>
                <a:cubicBezTo>
                  <a:pt x="154" y="34"/>
                  <a:pt x="146" y="24"/>
                  <a:pt x="144" y="22"/>
                </a:cubicBezTo>
                <a:cubicBezTo>
                  <a:pt x="139" y="19"/>
                  <a:pt x="134" y="17"/>
                  <a:pt x="129" y="15"/>
                </a:cubicBezTo>
                <a:cubicBezTo>
                  <a:pt x="118" y="11"/>
                  <a:pt x="107" y="9"/>
                  <a:pt x="96" y="6"/>
                </a:cubicBezTo>
                <a:cubicBezTo>
                  <a:pt x="84" y="3"/>
                  <a:pt x="72" y="1"/>
                  <a:pt x="59" y="0"/>
                </a:cubicBezTo>
                <a:cubicBezTo>
                  <a:pt x="59" y="0"/>
                  <a:pt x="51" y="14"/>
                  <a:pt x="19" y="15"/>
                </a:cubicBezTo>
                <a:cubicBezTo>
                  <a:pt x="19" y="15"/>
                  <a:pt x="0" y="16"/>
                  <a:pt x="7" y="18"/>
                </a:cubicBezTo>
                <a:cubicBezTo>
                  <a:pt x="13" y="20"/>
                  <a:pt x="35" y="23"/>
                  <a:pt x="35" y="23"/>
                </a:cubicBezTo>
                <a:cubicBezTo>
                  <a:pt x="41" y="24"/>
                  <a:pt x="46" y="26"/>
                  <a:pt x="51" y="28"/>
                </a:cubicBezTo>
                <a:cubicBezTo>
                  <a:pt x="61" y="31"/>
                  <a:pt x="70" y="35"/>
                  <a:pt x="80" y="38"/>
                </a:cubicBezTo>
                <a:cubicBezTo>
                  <a:pt x="88" y="42"/>
                  <a:pt x="97" y="45"/>
                  <a:pt x="105" y="49"/>
                </a:cubicBezTo>
                <a:cubicBezTo>
                  <a:pt x="111" y="51"/>
                  <a:pt x="121" y="59"/>
                  <a:pt x="128" y="58"/>
                </a:cubicBezTo>
                <a:cubicBezTo>
                  <a:pt x="132" y="58"/>
                  <a:pt x="137" y="54"/>
                  <a:pt x="142" y="53"/>
                </a:cubicBezTo>
                <a:cubicBezTo>
                  <a:pt x="142" y="53"/>
                  <a:pt x="136" y="43"/>
                  <a:pt x="150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8" name="Freeform 1354"/>
          <p:cNvSpPr>
            <a:spLocks/>
          </p:cNvSpPr>
          <p:nvPr/>
        </p:nvSpPr>
        <p:spPr bwMode="auto">
          <a:xfrm>
            <a:off x="4708526" y="998538"/>
            <a:ext cx="155575" cy="25400"/>
          </a:xfrm>
          <a:custGeom>
            <a:avLst/>
            <a:gdLst/>
            <a:ahLst/>
            <a:cxnLst>
              <a:cxn ang="0">
                <a:pos x="140" y="8"/>
              </a:cxn>
              <a:cxn ang="0">
                <a:pos x="71" y="1"/>
              </a:cxn>
              <a:cxn ang="0">
                <a:pos x="0" y="15"/>
              </a:cxn>
              <a:cxn ang="0">
                <a:pos x="9" y="21"/>
              </a:cxn>
              <a:cxn ang="0">
                <a:pos x="20" y="22"/>
              </a:cxn>
              <a:cxn ang="0">
                <a:pos x="126" y="17"/>
              </a:cxn>
              <a:cxn ang="0">
                <a:pos x="140" y="8"/>
              </a:cxn>
            </a:cxnLst>
            <a:rect l="0" t="0" r="r" b="b"/>
            <a:pathLst>
              <a:path w="140" h="23">
                <a:moveTo>
                  <a:pt x="140" y="8"/>
                </a:moveTo>
                <a:cubicBezTo>
                  <a:pt x="112" y="7"/>
                  <a:pt x="112" y="0"/>
                  <a:pt x="71" y="1"/>
                </a:cubicBezTo>
                <a:cubicBezTo>
                  <a:pt x="44" y="1"/>
                  <a:pt x="21" y="7"/>
                  <a:pt x="0" y="15"/>
                </a:cubicBezTo>
                <a:cubicBezTo>
                  <a:pt x="4" y="15"/>
                  <a:pt x="6" y="19"/>
                  <a:pt x="9" y="21"/>
                </a:cubicBezTo>
                <a:cubicBezTo>
                  <a:pt x="12" y="23"/>
                  <a:pt x="20" y="22"/>
                  <a:pt x="20" y="22"/>
                </a:cubicBezTo>
                <a:cubicBezTo>
                  <a:pt x="56" y="11"/>
                  <a:pt x="112" y="16"/>
                  <a:pt x="126" y="17"/>
                </a:cubicBezTo>
                <a:cubicBezTo>
                  <a:pt x="130" y="14"/>
                  <a:pt x="135" y="11"/>
                  <a:pt x="140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99" name="Freeform 1355"/>
          <p:cNvSpPr>
            <a:spLocks/>
          </p:cNvSpPr>
          <p:nvPr/>
        </p:nvSpPr>
        <p:spPr bwMode="auto">
          <a:xfrm>
            <a:off x="4768851" y="989013"/>
            <a:ext cx="41275" cy="4763"/>
          </a:xfrm>
          <a:custGeom>
            <a:avLst/>
            <a:gdLst/>
            <a:ahLst/>
            <a:cxnLst>
              <a:cxn ang="0">
                <a:pos x="4" y="2"/>
              </a:cxn>
              <a:cxn ang="0">
                <a:pos x="2" y="4"/>
              </a:cxn>
              <a:cxn ang="0">
                <a:pos x="38" y="3"/>
              </a:cxn>
              <a:cxn ang="0">
                <a:pos x="2" y="0"/>
              </a:cxn>
              <a:cxn ang="0">
                <a:pos x="4" y="2"/>
              </a:cxn>
            </a:cxnLst>
            <a:rect l="0" t="0" r="r" b="b"/>
            <a:pathLst>
              <a:path w="38" h="4">
                <a:moveTo>
                  <a:pt x="4" y="2"/>
                </a:moveTo>
                <a:cubicBezTo>
                  <a:pt x="4" y="3"/>
                  <a:pt x="1" y="4"/>
                  <a:pt x="2" y="4"/>
                </a:cubicBezTo>
                <a:cubicBezTo>
                  <a:pt x="2" y="4"/>
                  <a:pt x="38" y="2"/>
                  <a:pt x="38" y="3"/>
                </a:cubicBezTo>
                <a:cubicBezTo>
                  <a:pt x="38" y="2"/>
                  <a:pt x="2" y="0"/>
                  <a:pt x="2" y="0"/>
                </a:cubicBezTo>
                <a:cubicBezTo>
                  <a:pt x="0" y="0"/>
                  <a:pt x="3" y="1"/>
                  <a:pt x="4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0" name="Freeform 1356"/>
          <p:cNvSpPr>
            <a:spLocks/>
          </p:cNvSpPr>
          <p:nvPr/>
        </p:nvSpPr>
        <p:spPr bwMode="auto">
          <a:xfrm>
            <a:off x="4718051" y="992188"/>
            <a:ext cx="50800" cy="11113"/>
          </a:xfrm>
          <a:custGeom>
            <a:avLst/>
            <a:gdLst/>
            <a:ahLst/>
            <a:cxnLst>
              <a:cxn ang="0">
                <a:pos x="4" y="6"/>
              </a:cxn>
              <a:cxn ang="0">
                <a:pos x="2" y="9"/>
              </a:cxn>
              <a:cxn ang="0">
                <a:pos x="24" y="3"/>
              </a:cxn>
              <a:cxn ang="0">
                <a:pos x="46" y="0"/>
              </a:cxn>
              <a:cxn ang="0">
                <a:pos x="24" y="1"/>
              </a:cxn>
              <a:cxn ang="0">
                <a:pos x="1" y="5"/>
              </a:cxn>
              <a:cxn ang="0">
                <a:pos x="4" y="6"/>
              </a:cxn>
            </a:cxnLst>
            <a:rect l="0" t="0" r="r" b="b"/>
            <a:pathLst>
              <a:path w="46" h="9">
                <a:moveTo>
                  <a:pt x="4" y="6"/>
                </a:moveTo>
                <a:cubicBezTo>
                  <a:pt x="4" y="7"/>
                  <a:pt x="1" y="9"/>
                  <a:pt x="2" y="9"/>
                </a:cubicBezTo>
                <a:cubicBezTo>
                  <a:pt x="3" y="9"/>
                  <a:pt x="13" y="5"/>
                  <a:pt x="24" y="3"/>
                </a:cubicBezTo>
                <a:cubicBezTo>
                  <a:pt x="35" y="1"/>
                  <a:pt x="46" y="0"/>
                  <a:pt x="46" y="0"/>
                </a:cubicBezTo>
                <a:cubicBezTo>
                  <a:pt x="46" y="0"/>
                  <a:pt x="35" y="0"/>
                  <a:pt x="24" y="1"/>
                </a:cubicBezTo>
                <a:cubicBezTo>
                  <a:pt x="13" y="2"/>
                  <a:pt x="2" y="5"/>
                  <a:pt x="1" y="5"/>
                </a:cubicBezTo>
                <a:cubicBezTo>
                  <a:pt x="0" y="6"/>
                  <a:pt x="4" y="5"/>
                  <a:pt x="4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1" name="Freeform 1357"/>
          <p:cNvSpPr>
            <a:spLocks/>
          </p:cNvSpPr>
          <p:nvPr/>
        </p:nvSpPr>
        <p:spPr bwMode="auto">
          <a:xfrm>
            <a:off x="4591051" y="1185863"/>
            <a:ext cx="50800" cy="123825"/>
          </a:xfrm>
          <a:custGeom>
            <a:avLst/>
            <a:gdLst/>
            <a:ahLst/>
            <a:cxnLst>
              <a:cxn ang="0">
                <a:pos x="17" y="4"/>
              </a:cxn>
              <a:cxn ang="0">
                <a:pos x="13" y="2"/>
              </a:cxn>
              <a:cxn ang="0">
                <a:pos x="6" y="55"/>
              </a:cxn>
              <a:cxn ang="0">
                <a:pos x="1" y="86"/>
              </a:cxn>
              <a:cxn ang="0">
                <a:pos x="24" y="76"/>
              </a:cxn>
              <a:cxn ang="0">
                <a:pos x="45" y="112"/>
              </a:cxn>
              <a:cxn ang="0">
                <a:pos x="17" y="4"/>
              </a:cxn>
            </a:cxnLst>
            <a:rect l="0" t="0" r="r" b="b"/>
            <a:pathLst>
              <a:path w="45" h="112">
                <a:moveTo>
                  <a:pt x="17" y="4"/>
                </a:moveTo>
                <a:cubicBezTo>
                  <a:pt x="16" y="1"/>
                  <a:pt x="13" y="0"/>
                  <a:pt x="13" y="2"/>
                </a:cubicBezTo>
                <a:cubicBezTo>
                  <a:pt x="14" y="20"/>
                  <a:pt x="12" y="38"/>
                  <a:pt x="6" y="55"/>
                </a:cubicBezTo>
                <a:cubicBezTo>
                  <a:pt x="1" y="73"/>
                  <a:pt x="0" y="86"/>
                  <a:pt x="1" y="86"/>
                </a:cubicBezTo>
                <a:cubicBezTo>
                  <a:pt x="6" y="84"/>
                  <a:pt x="25" y="83"/>
                  <a:pt x="24" y="76"/>
                </a:cubicBezTo>
                <a:cubicBezTo>
                  <a:pt x="24" y="81"/>
                  <a:pt x="38" y="108"/>
                  <a:pt x="45" y="112"/>
                </a:cubicBezTo>
                <a:cubicBezTo>
                  <a:pt x="40" y="84"/>
                  <a:pt x="26" y="27"/>
                  <a:pt x="17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2" name="Freeform 1358"/>
          <p:cNvSpPr>
            <a:spLocks/>
          </p:cNvSpPr>
          <p:nvPr/>
        </p:nvSpPr>
        <p:spPr bwMode="auto">
          <a:xfrm>
            <a:off x="4619626" y="1198563"/>
            <a:ext cx="76200" cy="138113"/>
          </a:xfrm>
          <a:custGeom>
            <a:avLst/>
            <a:gdLst/>
            <a:ahLst/>
            <a:cxnLst>
              <a:cxn ang="0">
                <a:pos x="7" y="5"/>
              </a:cxn>
              <a:cxn ang="0">
                <a:pos x="0" y="0"/>
              </a:cxn>
              <a:cxn ang="0">
                <a:pos x="7" y="21"/>
              </a:cxn>
              <a:cxn ang="0">
                <a:pos x="12" y="44"/>
              </a:cxn>
              <a:cxn ang="0">
                <a:pos x="21" y="78"/>
              </a:cxn>
              <a:cxn ang="0">
                <a:pos x="28" y="106"/>
              </a:cxn>
              <a:cxn ang="0">
                <a:pos x="32" y="124"/>
              </a:cxn>
              <a:cxn ang="0">
                <a:pos x="34" y="122"/>
              </a:cxn>
              <a:cxn ang="0">
                <a:pos x="37" y="110"/>
              </a:cxn>
              <a:cxn ang="0">
                <a:pos x="43" y="123"/>
              </a:cxn>
              <a:cxn ang="0">
                <a:pos x="45" y="114"/>
              </a:cxn>
              <a:cxn ang="0">
                <a:pos x="49" y="108"/>
              </a:cxn>
              <a:cxn ang="0">
                <a:pos x="52" y="92"/>
              </a:cxn>
              <a:cxn ang="0">
                <a:pos x="59" y="98"/>
              </a:cxn>
              <a:cxn ang="0">
                <a:pos x="61" y="98"/>
              </a:cxn>
              <a:cxn ang="0">
                <a:pos x="65" y="96"/>
              </a:cxn>
              <a:cxn ang="0">
                <a:pos x="67" y="89"/>
              </a:cxn>
              <a:cxn ang="0">
                <a:pos x="7" y="5"/>
              </a:cxn>
            </a:cxnLst>
            <a:rect l="0" t="0" r="r" b="b"/>
            <a:pathLst>
              <a:path w="68" h="124">
                <a:moveTo>
                  <a:pt x="7" y="5"/>
                </a:moveTo>
                <a:cubicBezTo>
                  <a:pt x="0" y="0"/>
                  <a:pt x="0" y="0"/>
                  <a:pt x="0" y="0"/>
                </a:cubicBezTo>
                <a:cubicBezTo>
                  <a:pt x="4" y="3"/>
                  <a:pt x="6" y="17"/>
                  <a:pt x="7" y="21"/>
                </a:cubicBezTo>
                <a:cubicBezTo>
                  <a:pt x="9" y="29"/>
                  <a:pt x="10" y="37"/>
                  <a:pt x="12" y="44"/>
                </a:cubicBezTo>
                <a:cubicBezTo>
                  <a:pt x="14" y="52"/>
                  <a:pt x="17" y="59"/>
                  <a:pt x="21" y="78"/>
                </a:cubicBezTo>
                <a:cubicBezTo>
                  <a:pt x="23" y="87"/>
                  <a:pt x="24" y="97"/>
                  <a:pt x="28" y="106"/>
                </a:cubicBezTo>
                <a:cubicBezTo>
                  <a:pt x="29" y="108"/>
                  <a:pt x="35" y="123"/>
                  <a:pt x="32" y="124"/>
                </a:cubicBezTo>
                <a:cubicBezTo>
                  <a:pt x="33" y="124"/>
                  <a:pt x="34" y="123"/>
                  <a:pt x="34" y="122"/>
                </a:cubicBezTo>
                <a:cubicBezTo>
                  <a:pt x="36" y="119"/>
                  <a:pt x="37" y="114"/>
                  <a:pt x="37" y="110"/>
                </a:cubicBezTo>
                <a:cubicBezTo>
                  <a:pt x="38" y="115"/>
                  <a:pt x="37" y="121"/>
                  <a:pt x="43" y="123"/>
                </a:cubicBezTo>
                <a:cubicBezTo>
                  <a:pt x="42" y="120"/>
                  <a:pt x="44" y="117"/>
                  <a:pt x="45" y="114"/>
                </a:cubicBezTo>
                <a:cubicBezTo>
                  <a:pt x="46" y="112"/>
                  <a:pt x="47" y="109"/>
                  <a:pt x="49" y="108"/>
                </a:cubicBezTo>
                <a:cubicBezTo>
                  <a:pt x="51" y="103"/>
                  <a:pt x="55" y="96"/>
                  <a:pt x="52" y="92"/>
                </a:cubicBezTo>
                <a:cubicBezTo>
                  <a:pt x="54" y="94"/>
                  <a:pt x="56" y="97"/>
                  <a:pt x="59" y="98"/>
                </a:cubicBezTo>
                <a:cubicBezTo>
                  <a:pt x="59" y="98"/>
                  <a:pt x="60" y="98"/>
                  <a:pt x="61" y="98"/>
                </a:cubicBezTo>
                <a:cubicBezTo>
                  <a:pt x="62" y="98"/>
                  <a:pt x="64" y="97"/>
                  <a:pt x="65" y="96"/>
                </a:cubicBezTo>
                <a:cubicBezTo>
                  <a:pt x="67" y="95"/>
                  <a:pt x="68" y="91"/>
                  <a:pt x="67" y="89"/>
                </a:cubicBezTo>
                <a:cubicBezTo>
                  <a:pt x="65" y="68"/>
                  <a:pt x="45" y="36"/>
                  <a:pt x="7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3" name="Freeform 1359"/>
          <p:cNvSpPr>
            <a:spLocks/>
          </p:cNvSpPr>
          <p:nvPr/>
        </p:nvSpPr>
        <p:spPr bwMode="auto">
          <a:xfrm>
            <a:off x="4649788" y="1208088"/>
            <a:ext cx="69850" cy="106363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9" y="2"/>
              </a:cxn>
              <a:cxn ang="0">
                <a:pos x="0" y="3"/>
              </a:cxn>
              <a:cxn ang="0">
                <a:pos x="0" y="7"/>
              </a:cxn>
              <a:cxn ang="0">
                <a:pos x="37" y="58"/>
              </a:cxn>
              <a:cxn ang="0">
                <a:pos x="46" y="79"/>
              </a:cxn>
              <a:cxn ang="0">
                <a:pos x="52" y="86"/>
              </a:cxn>
              <a:cxn ang="0">
                <a:pos x="62" y="91"/>
              </a:cxn>
              <a:cxn ang="0">
                <a:pos x="13" y="0"/>
              </a:cxn>
            </a:cxnLst>
            <a:rect l="0" t="0" r="r" b="b"/>
            <a:pathLst>
              <a:path w="63" h="95">
                <a:moveTo>
                  <a:pt x="13" y="0"/>
                </a:moveTo>
                <a:cubicBezTo>
                  <a:pt x="12" y="1"/>
                  <a:pt x="11" y="1"/>
                  <a:pt x="9" y="2"/>
                </a:cubicBezTo>
                <a:cubicBezTo>
                  <a:pt x="7" y="3"/>
                  <a:pt x="4" y="3"/>
                  <a:pt x="0" y="3"/>
                </a:cubicBezTo>
                <a:cubicBezTo>
                  <a:pt x="0" y="4"/>
                  <a:pt x="0" y="5"/>
                  <a:pt x="0" y="7"/>
                </a:cubicBezTo>
                <a:cubicBezTo>
                  <a:pt x="19" y="25"/>
                  <a:pt x="30" y="44"/>
                  <a:pt x="37" y="58"/>
                </a:cubicBezTo>
                <a:cubicBezTo>
                  <a:pt x="41" y="66"/>
                  <a:pt x="43" y="74"/>
                  <a:pt x="46" y="79"/>
                </a:cubicBezTo>
                <a:cubicBezTo>
                  <a:pt x="48" y="82"/>
                  <a:pt x="49" y="85"/>
                  <a:pt x="52" y="86"/>
                </a:cubicBezTo>
                <a:cubicBezTo>
                  <a:pt x="55" y="88"/>
                  <a:pt x="63" y="95"/>
                  <a:pt x="62" y="91"/>
                </a:cubicBezTo>
                <a:cubicBezTo>
                  <a:pt x="46" y="13"/>
                  <a:pt x="13" y="0"/>
                  <a:pt x="1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4" name="Freeform 1360"/>
          <p:cNvSpPr>
            <a:spLocks/>
          </p:cNvSpPr>
          <p:nvPr/>
        </p:nvSpPr>
        <p:spPr bwMode="auto">
          <a:xfrm>
            <a:off x="4668838" y="1157288"/>
            <a:ext cx="84138" cy="87313"/>
          </a:xfrm>
          <a:custGeom>
            <a:avLst/>
            <a:gdLst/>
            <a:ahLst/>
            <a:cxnLst>
              <a:cxn ang="0">
                <a:pos x="28" y="13"/>
              </a:cxn>
              <a:cxn ang="0">
                <a:pos x="2" y="1"/>
              </a:cxn>
              <a:cxn ang="0">
                <a:pos x="1" y="2"/>
              </a:cxn>
              <a:cxn ang="0">
                <a:pos x="25" y="24"/>
              </a:cxn>
              <a:cxn ang="0">
                <a:pos x="62" y="76"/>
              </a:cxn>
              <a:cxn ang="0">
                <a:pos x="68" y="77"/>
              </a:cxn>
              <a:cxn ang="0">
                <a:pos x="72" y="71"/>
              </a:cxn>
              <a:cxn ang="0">
                <a:pos x="70" y="59"/>
              </a:cxn>
              <a:cxn ang="0">
                <a:pos x="76" y="57"/>
              </a:cxn>
              <a:cxn ang="0">
                <a:pos x="76" y="56"/>
              </a:cxn>
              <a:cxn ang="0">
                <a:pos x="28" y="13"/>
              </a:cxn>
            </a:cxnLst>
            <a:rect l="0" t="0" r="r" b="b"/>
            <a:pathLst>
              <a:path w="76" h="78">
                <a:moveTo>
                  <a:pt x="28" y="13"/>
                </a:moveTo>
                <a:cubicBezTo>
                  <a:pt x="22" y="10"/>
                  <a:pt x="11" y="4"/>
                  <a:pt x="2" y="1"/>
                </a:cubicBezTo>
                <a:cubicBezTo>
                  <a:pt x="1" y="0"/>
                  <a:pt x="0" y="2"/>
                  <a:pt x="1" y="2"/>
                </a:cubicBezTo>
                <a:cubicBezTo>
                  <a:pt x="7" y="7"/>
                  <a:pt x="19" y="17"/>
                  <a:pt x="25" y="24"/>
                </a:cubicBezTo>
                <a:cubicBezTo>
                  <a:pt x="44" y="44"/>
                  <a:pt x="55" y="56"/>
                  <a:pt x="62" y="76"/>
                </a:cubicBezTo>
                <a:cubicBezTo>
                  <a:pt x="63" y="78"/>
                  <a:pt x="67" y="78"/>
                  <a:pt x="68" y="77"/>
                </a:cubicBezTo>
                <a:cubicBezTo>
                  <a:pt x="70" y="75"/>
                  <a:pt x="71" y="73"/>
                  <a:pt x="72" y="71"/>
                </a:cubicBezTo>
                <a:cubicBezTo>
                  <a:pt x="73" y="67"/>
                  <a:pt x="73" y="63"/>
                  <a:pt x="70" y="59"/>
                </a:cubicBezTo>
                <a:cubicBezTo>
                  <a:pt x="73" y="59"/>
                  <a:pt x="75" y="58"/>
                  <a:pt x="76" y="57"/>
                </a:cubicBezTo>
                <a:cubicBezTo>
                  <a:pt x="76" y="57"/>
                  <a:pt x="76" y="57"/>
                  <a:pt x="76" y="56"/>
                </a:cubicBezTo>
                <a:cubicBezTo>
                  <a:pt x="74" y="35"/>
                  <a:pt x="57" y="24"/>
                  <a:pt x="28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5" name="Freeform 1361"/>
          <p:cNvSpPr>
            <a:spLocks/>
          </p:cNvSpPr>
          <p:nvPr/>
        </p:nvSpPr>
        <p:spPr bwMode="auto">
          <a:xfrm>
            <a:off x="4811713" y="989013"/>
            <a:ext cx="82550" cy="17463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8" y="9"/>
              </a:cxn>
              <a:cxn ang="0">
                <a:pos x="75" y="10"/>
              </a:cxn>
              <a:cxn ang="0">
                <a:pos x="30" y="6"/>
              </a:cxn>
              <a:cxn ang="0">
                <a:pos x="2" y="0"/>
              </a:cxn>
              <a:cxn ang="0">
                <a:pos x="0" y="5"/>
              </a:cxn>
            </a:cxnLst>
            <a:rect l="0" t="0" r="r" b="b"/>
            <a:pathLst>
              <a:path w="75" h="15">
                <a:moveTo>
                  <a:pt x="0" y="5"/>
                </a:moveTo>
                <a:cubicBezTo>
                  <a:pt x="0" y="5"/>
                  <a:pt x="9" y="3"/>
                  <a:pt x="28" y="9"/>
                </a:cubicBezTo>
                <a:cubicBezTo>
                  <a:pt x="46" y="15"/>
                  <a:pt x="75" y="10"/>
                  <a:pt x="75" y="10"/>
                </a:cubicBezTo>
                <a:cubicBezTo>
                  <a:pt x="52" y="11"/>
                  <a:pt x="43" y="9"/>
                  <a:pt x="30" y="6"/>
                </a:cubicBezTo>
                <a:cubicBezTo>
                  <a:pt x="20" y="3"/>
                  <a:pt x="12" y="0"/>
                  <a:pt x="2" y="0"/>
                </a:cubicBezTo>
                <a:cubicBezTo>
                  <a:pt x="7" y="3"/>
                  <a:pt x="0" y="5"/>
                  <a:pt x="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6" name="Freeform 1362"/>
          <p:cNvSpPr>
            <a:spLocks/>
          </p:cNvSpPr>
          <p:nvPr/>
        </p:nvSpPr>
        <p:spPr bwMode="auto">
          <a:xfrm>
            <a:off x="4867276" y="1020763"/>
            <a:ext cx="44450" cy="38100"/>
          </a:xfrm>
          <a:custGeom>
            <a:avLst/>
            <a:gdLst/>
            <a:ahLst/>
            <a:cxnLst>
              <a:cxn ang="0">
                <a:pos x="25" y="3"/>
              </a:cxn>
              <a:cxn ang="0">
                <a:pos x="2" y="11"/>
              </a:cxn>
              <a:cxn ang="0">
                <a:pos x="15" y="30"/>
              </a:cxn>
              <a:cxn ang="0">
                <a:pos x="37" y="23"/>
              </a:cxn>
              <a:cxn ang="0">
                <a:pos x="25" y="3"/>
              </a:cxn>
            </a:cxnLst>
            <a:rect l="0" t="0" r="r" b="b"/>
            <a:pathLst>
              <a:path w="40" h="34">
                <a:moveTo>
                  <a:pt x="25" y="3"/>
                </a:moveTo>
                <a:cubicBezTo>
                  <a:pt x="15" y="0"/>
                  <a:pt x="5" y="3"/>
                  <a:pt x="2" y="11"/>
                </a:cubicBezTo>
                <a:cubicBezTo>
                  <a:pt x="0" y="18"/>
                  <a:pt x="5" y="27"/>
                  <a:pt x="15" y="30"/>
                </a:cubicBezTo>
                <a:cubicBezTo>
                  <a:pt x="24" y="34"/>
                  <a:pt x="34" y="30"/>
                  <a:pt x="37" y="23"/>
                </a:cubicBezTo>
                <a:cubicBezTo>
                  <a:pt x="40" y="16"/>
                  <a:pt x="34" y="7"/>
                  <a:pt x="25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7" name="Freeform 1363"/>
          <p:cNvSpPr>
            <a:spLocks/>
          </p:cNvSpPr>
          <p:nvPr/>
        </p:nvSpPr>
        <p:spPr bwMode="auto">
          <a:xfrm>
            <a:off x="4832351" y="1068388"/>
            <a:ext cx="44450" cy="36513"/>
          </a:xfrm>
          <a:custGeom>
            <a:avLst/>
            <a:gdLst/>
            <a:ahLst/>
            <a:cxnLst>
              <a:cxn ang="0">
                <a:pos x="25" y="3"/>
              </a:cxn>
              <a:cxn ang="0">
                <a:pos x="3" y="10"/>
              </a:cxn>
              <a:cxn ang="0">
                <a:pos x="15" y="30"/>
              </a:cxn>
              <a:cxn ang="0">
                <a:pos x="38" y="23"/>
              </a:cxn>
              <a:cxn ang="0">
                <a:pos x="25" y="3"/>
              </a:cxn>
            </a:cxnLst>
            <a:rect l="0" t="0" r="r" b="b"/>
            <a:pathLst>
              <a:path w="40" h="33">
                <a:moveTo>
                  <a:pt x="25" y="3"/>
                </a:moveTo>
                <a:cubicBezTo>
                  <a:pt x="16" y="0"/>
                  <a:pt x="6" y="3"/>
                  <a:pt x="3" y="10"/>
                </a:cubicBezTo>
                <a:cubicBezTo>
                  <a:pt x="0" y="17"/>
                  <a:pt x="6" y="26"/>
                  <a:pt x="15" y="30"/>
                </a:cubicBezTo>
                <a:cubicBezTo>
                  <a:pt x="25" y="33"/>
                  <a:pt x="35" y="30"/>
                  <a:pt x="38" y="23"/>
                </a:cubicBezTo>
                <a:cubicBezTo>
                  <a:pt x="40" y="15"/>
                  <a:pt x="35" y="6"/>
                  <a:pt x="25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8" name="Freeform 1364"/>
          <p:cNvSpPr>
            <a:spLocks/>
          </p:cNvSpPr>
          <p:nvPr/>
        </p:nvSpPr>
        <p:spPr bwMode="auto">
          <a:xfrm>
            <a:off x="4656138" y="1404938"/>
            <a:ext cx="42863" cy="33338"/>
          </a:xfrm>
          <a:custGeom>
            <a:avLst/>
            <a:gdLst/>
            <a:ahLst/>
            <a:cxnLst>
              <a:cxn ang="0">
                <a:pos x="17" y="30"/>
              </a:cxn>
              <a:cxn ang="0">
                <a:pos x="38" y="19"/>
              </a:cxn>
              <a:cxn ang="0">
                <a:pos x="22" y="2"/>
              </a:cxn>
              <a:cxn ang="0">
                <a:pos x="2" y="13"/>
              </a:cxn>
              <a:cxn ang="0">
                <a:pos x="17" y="30"/>
              </a:cxn>
            </a:cxnLst>
            <a:rect l="0" t="0" r="r" b="b"/>
            <a:pathLst>
              <a:path w="39" h="31">
                <a:moveTo>
                  <a:pt x="17" y="30"/>
                </a:moveTo>
                <a:cubicBezTo>
                  <a:pt x="27" y="31"/>
                  <a:pt x="37" y="27"/>
                  <a:pt x="38" y="19"/>
                </a:cubicBezTo>
                <a:cubicBezTo>
                  <a:pt x="39" y="11"/>
                  <a:pt x="32" y="4"/>
                  <a:pt x="22" y="2"/>
                </a:cubicBezTo>
                <a:cubicBezTo>
                  <a:pt x="12" y="0"/>
                  <a:pt x="3" y="5"/>
                  <a:pt x="2" y="13"/>
                </a:cubicBezTo>
                <a:cubicBezTo>
                  <a:pt x="0" y="20"/>
                  <a:pt x="7" y="28"/>
                  <a:pt x="17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09" name="Freeform 1365"/>
          <p:cNvSpPr>
            <a:spLocks/>
          </p:cNvSpPr>
          <p:nvPr/>
        </p:nvSpPr>
        <p:spPr bwMode="auto">
          <a:xfrm>
            <a:off x="4702176" y="1370013"/>
            <a:ext cx="33338" cy="33338"/>
          </a:xfrm>
          <a:custGeom>
            <a:avLst/>
            <a:gdLst/>
            <a:ahLst/>
            <a:cxnLst>
              <a:cxn ang="0">
                <a:pos x="4" y="25"/>
              </a:cxn>
              <a:cxn ang="0">
                <a:pos x="23" y="23"/>
              </a:cxn>
              <a:cxn ang="0">
                <a:pos x="25" y="4"/>
              </a:cxn>
              <a:cxn ang="0">
                <a:pos x="6" y="7"/>
              </a:cxn>
              <a:cxn ang="0">
                <a:pos x="4" y="25"/>
              </a:cxn>
            </a:cxnLst>
            <a:rect l="0" t="0" r="r" b="b"/>
            <a:pathLst>
              <a:path w="30" h="30">
                <a:moveTo>
                  <a:pt x="4" y="25"/>
                </a:moveTo>
                <a:cubicBezTo>
                  <a:pt x="9" y="30"/>
                  <a:pt x="18" y="28"/>
                  <a:pt x="23" y="23"/>
                </a:cubicBezTo>
                <a:cubicBezTo>
                  <a:pt x="29" y="17"/>
                  <a:pt x="30" y="8"/>
                  <a:pt x="25" y="4"/>
                </a:cubicBezTo>
                <a:cubicBezTo>
                  <a:pt x="20" y="0"/>
                  <a:pt x="12" y="1"/>
                  <a:pt x="6" y="7"/>
                </a:cubicBezTo>
                <a:cubicBezTo>
                  <a:pt x="1" y="13"/>
                  <a:pt x="0" y="21"/>
                  <a:pt x="4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0" name="Freeform 1366"/>
          <p:cNvSpPr>
            <a:spLocks/>
          </p:cNvSpPr>
          <p:nvPr/>
        </p:nvSpPr>
        <p:spPr bwMode="auto">
          <a:xfrm>
            <a:off x="4813301" y="1106488"/>
            <a:ext cx="12700" cy="17463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" y="6"/>
              </a:cxn>
              <a:cxn ang="0">
                <a:pos x="4" y="14"/>
              </a:cxn>
              <a:cxn ang="0">
                <a:pos x="11" y="9"/>
              </a:cxn>
              <a:cxn ang="0">
                <a:pos x="9" y="1"/>
              </a:cxn>
            </a:cxnLst>
            <a:rect l="0" t="0" r="r" b="b"/>
            <a:pathLst>
              <a:path w="12" h="15">
                <a:moveTo>
                  <a:pt x="9" y="1"/>
                </a:moveTo>
                <a:cubicBezTo>
                  <a:pt x="6" y="0"/>
                  <a:pt x="3" y="2"/>
                  <a:pt x="1" y="6"/>
                </a:cubicBezTo>
                <a:cubicBezTo>
                  <a:pt x="0" y="9"/>
                  <a:pt x="1" y="13"/>
                  <a:pt x="4" y="14"/>
                </a:cubicBezTo>
                <a:cubicBezTo>
                  <a:pt x="7" y="15"/>
                  <a:pt x="10" y="13"/>
                  <a:pt x="11" y="9"/>
                </a:cubicBezTo>
                <a:cubicBezTo>
                  <a:pt x="12" y="6"/>
                  <a:pt x="11" y="2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1" name="Freeform 1367"/>
          <p:cNvSpPr>
            <a:spLocks/>
          </p:cNvSpPr>
          <p:nvPr/>
        </p:nvSpPr>
        <p:spPr bwMode="auto">
          <a:xfrm>
            <a:off x="4619626" y="723900"/>
            <a:ext cx="246063" cy="223838"/>
          </a:xfrm>
          <a:custGeom>
            <a:avLst/>
            <a:gdLst/>
            <a:ahLst/>
            <a:cxnLst>
              <a:cxn ang="0">
                <a:pos x="84" y="122"/>
              </a:cxn>
              <a:cxn ang="0">
                <a:pos x="121" y="108"/>
              </a:cxn>
              <a:cxn ang="0">
                <a:pos x="210" y="51"/>
              </a:cxn>
              <a:cxn ang="0">
                <a:pos x="200" y="0"/>
              </a:cxn>
              <a:cxn ang="0">
                <a:pos x="201" y="0"/>
              </a:cxn>
              <a:cxn ang="0">
                <a:pos x="207" y="50"/>
              </a:cxn>
              <a:cxn ang="0">
                <a:pos x="120" y="105"/>
              </a:cxn>
              <a:cxn ang="0">
                <a:pos x="83" y="119"/>
              </a:cxn>
              <a:cxn ang="0">
                <a:pos x="0" y="199"/>
              </a:cxn>
              <a:cxn ang="0">
                <a:pos x="2" y="201"/>
              </a:cxn>
              <a:cxn ang="0">
                <a:pos x="84" y="122"/>
              </a:cxn>
            </a:cxnLst>
            <a:rect l="0" t="0" r="r" b="b"/>
            <a:pathLst>
              <a:path w="222" h="201">
                <a:moveTo>
                  <a:pt x="84" y="122"/>
                </a:moveTo>
                <a:cubicBezTo>
                  <a:pt x="95" y="117"/>
                  <a:pt x="108" y="113"/>
                  <a:pt x="121" y="108"/>
                </a:cubicBezTo>
                <a:cubicBezTo>
                  <a:pt x="157" y="96"/>
                  <a:pt x="194" y="83"/>
                  <a:pt x="210" y="51"/>
                </a:cubicBezTo>
                <a:cubicBezTo>
                  <a:pt x="219" y="34"/>
                  <a:pt x="222" y="7"/>
                  <a:pt x="200" y="0"/>
                </a:cubicBezTo>
                <a:cubicBezTo>
                  <a:pt x="200" y="0"/>
                  <a:pt x="201" y="0"/>
                  <a:pt x="201" y="0"/>
                </a:cubicBezTo>
                <a:cubicBezTo>
                  <a:pt x="219" y="8"/>
                  <a:pt x="214" y="36"/>
                  <a:pt x="207" y="50"/>
                </a:cubicBezTo>
                <a:cubicBezTo>
                  <a:pt x="191" y="81"/>
                  <a:pt x="155" y="93"/>
                  <a:pt x="120" y="105"/>
                </a:cubicBezTo>
                <a:cubicBezTo>
                  <a:pt x="107" y="110"/>
                  <a:pt x="94" y="114"/>
                  <a:pt x="83" y="119"/>
                </a:cubicBezTo>
                <a:cubicBezTo>
                  <a:pt x="48" y="136"/>
                  <a:pt x="18" y="164"/>
                  <a:pt x="0" y="199"/>
                </a:cubicBezTo>
                <a:cubicBezTo>
                  <a:pt x="1" y="200"/>
                  <a:pt x="1" y="200"/>
                  <a:pt x="2" y="201"/>
                </a:cubicBezTo>
                <a:cubicBezTo>
                  <a:pt x="21" y="167"/>
                  <a:pt x="50" y="138"/>
                  <a:pt x="84" y="1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2" name="Freeform 1368"/>
          <p:cNvSpPr>
            <a:spLocks/>
          </p:cNvSpPr>
          <p:nvPr/>
        </p:nvSpPr>
        <p:spPr bwMode="auto">
          <a:xfrm>
            <a:off x="4581526" y="622300"/>
            <a:ext cx="68263" cy="320675"/>
          </a:xfrm>
          <a:custGeom>
            <a:avLst/>
            <a:gdLst/>
            <a:ahLst/>
            <a:cxnLst>
              <a:cxn ang="0">
                <a:pos x="41" y="176"/>
              </a:cxn>
              <a:cxn ang="0">
                <a:pos x="29" y="139"/>
              </a:cxn>
              <a:cxn ang="0">
                <a:pos x="18" y="38"/>
              </a:cxn>
              <a:cxn ang="0">
                <a:pos x="61" y="11"/>
              </a:cxn>
              <a:cxn ang="0">
                <a:pos x="62" y="12"/>
              </a:cxn>
              <a:cxn ang="0">
                <a:pos x="15" y="37"/>
              </a:cxn>
              <a:cxn ang="0">
                <a:pos x="26" y="140"/>
              </a:cxn>
              <a:cxn ang="0">
                <a:pos x="38" y="177"/>
              </a:cxn>
              <a:cxn ang="0">
                <a:pos x="27" y="290"/>
              </a:cxn>
              <a:cxn ang="0">
                <a:pos x="31" y="290"/>
              </a:cxn>
              <a:cxn ang="0">
                <a:pos x="41" y="176"/>
              </a:cxn>
            </a:cxnLst>
            <a:rect l="0" t="0" r="r" b="b"/>
            <a:pathLst>
              <a:path w="62" h="290">
                <a:moveTo>
                  <a:pt x="41" y="176"/>
                </a:moveTo>
                <a:cubicBezTo>
                  <a:pt x="38" y="164"/>
                  <a:pt x="34" y="152"/>
                  <a:pt x="29" y="139"/>
                </a:cubicBezTo>
                <a:cubicBezTo>
                  <a:pt x="16" y="105"/>
                  <a:pt x="3" y="69"/>
                  <a:pt x="18" y="38"/>
                </a:cubicBezTo>
                <a:cubicBezTo>
                  <a:pt x="24" y="24"/>
                  <a:pt x="44" y="3"/>
                  <a:pt x="61" y="11"/>
                </a:cubicBezTo>
                <a:cubicBezTo>
                  <a:pt x="61" y="11"/>
                  <a:pt x="61" y="12"/>
                  <a:pt x="62" y="12"/>
                </a:cubicBezTo>
                <a:cubicBezTo>
                  <a:pt x="43" y="0"/>
                  <a:pt x="23" y="19"/>
                  <a:pt x="15" y="37"/>
                </a:cubicBezTo>
                <a:cubicBezTo>
                  <a:pt x="0" y="69"/>
                  <a:pt x="13" y="105"/>
                  <a:pt x="26" y="140"/>
                </a:cubicBezTo>
                <a:cubicBezTo>
                  <a:pt x="31" y="153"/>
                  <a:pt x="35" y="165"/>
                  <a:pt x="38" y="177"/>
                </a:cubicBezTo>
                <a:cubicBezTo>
                  <a:pt x="47" y="214"/>
                  <a:pt x="43" y="254"/>
                  <a:pt x="27" y="290"/>
                </a:cubicBezTo>
                <a:cubicBezTo>
                  <a:pt x="28" y="290"/>
                  <a:pt x="29" y="290"/>
                  <a:pt x="31" y="290"/>
                </a:cubicBezTo>
                <a:cubicBezTo>
                  <a:pt x="46" y="254"/>
                  <a:pt x="50" y="213"/>
                  <a:pt x="41" y="17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3" name="Freeform 1369"/>
          <p:cNvSpPr>
            <a:spLocks/>
          </p:cNvSpPr>
          <p:nvPr/>
        </p:nvSpPr>
        <p:spPr bwMode="auto">
          <a:xfrm>
            <a:off x="5140326" y="4151313"/>
            <a:ext cx="88900" cy="36513"/>
          </a:xfrm>
          <a:custGeom>
            <a:avLst/>
            <a:gdLst/>
            <a:ahLst/>
            <a:cxnLst>
              <a:cxn ang="0">
                <a:pos x="23" y="15"/>
              </a:cxn>
              <a:cxn ang="0">
                <a:pos x="73" y="27"/>
              </a:cxn>
              <a:cxn ang="0">
                <a:pos x="77" y="13"/>
              </a:cxn>
              <a:cxn ang="0">
                <a:pos x="73" y="10"/>
              </a:cxn>
              <a:cxn ang="0">
                <a:pos x="32" y="7"/>
              </a:cxn>
              <a:cxn ang="0">
                <a:pos x="0" y="0"/>
              </a:cxn>
              <a:cxn ang="0">
                <a:pos x="23" y="15"/>
              </a:cxn>
            </a:cxnLst>
            <a:rect l="0" t="0" r="r" b="b"/>
            <a:pathLst>
              <a:path w="81" h="33">
                <a:moveTo>
                  <a:pt x="23" y="15"/>
                </a:moveTo>
                <a:cubicBezTo>
                  <a:pt x="38" y="24"/>
                  <a:pt x="56" y="33"/>
                  <a:pt x="73" y="27"/>
                </a:cubicBezTo>
                <a:cubicBezTo>
                  <a:pt x="79" y="25"/>
                  <a:pt x="81" y="17"/>
                  <a:pt x="77" y="13"/>
                </a:cubicBezTo>
                <a:cubicBezTo>
                  <a:pt x="76" y="12"/>
                  <a:pt x="74" y="11"/>
                  <a:pt x="73" y="10"/>
                </a:cubicBezTo>
                <a:cubicBezTo>
                  <a:pt x="60" y="10"/>
                  <a:pt x="45" y="10"/>
                  <a:pt x="32" y="7"/>
                </a:cubicBezTo>
                <a:cubicBezTo>
                  <a:pt x="22" y="5"/>
                  <a:pt x="10" y="3"/>
                  <a:pt x="0" y="0"/>
                </a:cubicBezTo>
                <a:cubicBezTo>
                  <a:pt x="7" y="6"/>
                  <a:pt x="16" y="11"/>
                  <a:pt x="23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4" name="Freeform 1370"/>
          <p:cNvSpPr>
            <a:spLocks/>
          </p:cNvSpPr>
          <p:nvPr/>
        </p:nvSpPr>
        <p:spPr bwMode="auto">
          <a:xfrm>
            <a:off x="5103813" y="4178300"/>
            <a:ext cx="80963" cy="120650"/>
          </a:xfrm>
          <a:custGeom>
            <a:avLst/>
            <a:gdLst/>
            <a:ahLst/>
            <a:cxnLst>
              <a:cxn ang="0">
                <a:pos x="71" y="60"/>
              </a:cxn>
              <a:cxn ang="0">
                <a:pos x="38" y="22"/>
              </a:cxn>
              <a:cxn ang="0">
                <a:pos x="0" y="0"/>
              </a:cxn>
              <a:cxn ang="0">
                <a:pos x="32" y="46"/>
              </a:cxn>
              <a:cxn ang="0">
                <a:pos x="67" y="110"/>
              </a:cxn>
              <a:cxn ang="0">
                <a:pos x="67" y="100"/>
              </a:cxn>
              <a:cxn ang="0">
                <a:pos x="71" y="60"/>
              </a:cxn>
            </a:cxnLst>
            <a:rect l="0" t="0" r="r" b="b"/>
            <a:pathLst>
              <a:path w="74" h="110">
                <a:moveTo>
                  <a:pt x="71" y="60"/>
                </a:moveTo>
                <a:cubicBezTo>
                  <a:pt x="60" y="47"/>
                  <a:pt x="46" y="37"/>
                  <a:pt x="38" y="22"/>
                </a:cubicBezTo>
                <a:cubicBezTo>
                  <a:pt x="26" y="15"/>
                  <a:pt x="12" y="9"/>
                  <a:pt x="0" y="0"/>
                </a:cubicBezTo>
                <a:cubicBezTo>
                  <a:pt x="9" y="16"/>
                  <a:pt x="21" y="31"/>
                  <a:pt x="32" y="46"/>
                </a:cubicBezTo>
                <a:cubicBezTo>
                  <a:pt x="46" y="65"/>
                  <a:pt x="54" y="89"/>
                  <a:pt x="67" y="110"/>
                </a:cubicBezTo>
                <a:cubicBezTo>
                  <a:pt x="67" y="106"/>
                  <a:pt x="67" y="103"/>
                  <a:pt x="67" y="100"/>
                </a:cubicBezTo>
                <a:cubicBezTo>
                  <a:pt x="67" y="87"/>
                  <a:pt x="74" y="69"/>
                  <a:pt x="71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5" name="Freeform 1371"/>
          <p:cNvSpPr>
            <a:spLocks/>
          </p:cNvSpPr>
          <p:nvPr/>
        </p:nvSpPr>
        <p:spPr bwMode="auto">
          <a:xfrm>
            <a:off x="4979988" y="4038600"/>
            <a:ext cx="106363" cy="100013"/>
          </a:xfrm>
          <a:custGeom>
            <a:avLst/>
            <a:gdLst/>
            <a:ahLst/>
            <a:cxnLst>
              <a:cxn ang="0">
                <a:pos x="96" y="88"/>
              </a:cxn>
              <a:cxn ang="0">
                <a:pos x="86" y="71"/>
              </a:cxn>
              <a:cxn ang="0">
                <a:pos x="48" y="33"/>
              </a:cxn>
              <a:cxn ang="0">
                <a:pos x="0" y="0"/>
              </a:cxn>
              <a:cxn ang="0">
                <a:pos x="21" y="21"/>
              </a:cxn>
              <a:cxn ang="0">
                <a:pos x="53" y="55"/>
              </a:cxn>
              <a:cxn ang="0">
                <a:pos x="77" y="76"/>
              </a:cxn>
              <a:cxn ang="0">
                <a:pos x="91" y="90"/>
              </a:cxn>
              <a:cxn ang="0">
                <a:pos x="92" y="90"/>
              </a:cxn>
              <a:cxn ang="0">
                <a:pos x="96" y="88"/>
              </a:cxn>
            </a:cxnLst>
            <a:rect l="0" t="0" r="r" b="b"/>
            <a:pathLst>
              <a:path w="96" h="90">
                <a:moveTo>
                  <a:pt x="96" y="88"/>
                </a:moveTo>
                <a:cubicBezTo>
                  <a:pt x="92" y="83"/>
                  <a:pt x="89" y="77"/>
                  <a:pt x="86" y="71"/>
                </a:cubicBezTo>
                <a:cubicBezTo>
                  <a:pt x="79" y="55"/>
                  <a:pt x="62" y="44"/>
                  <a:pt x="48" y="33"/>
                </a:cubicBezTo>
                <a:cubicBezTo>
                  <a:pt x="33" y="20"/>
                  <a:pt x="18" y="8"/>
                  <a:pt x="0" y="0"/>
                </a:cubicBezTo>
                <a:cubicBezTo>
                  <a:pt x="6" y="8"/>
                  <a:pt x="15" y="16"/>
                  <a:pt x="21" y="21"/>
                </a:cubicBezTo>
                <a:cubicBezTo>
                  <a:pt x="32" y="31"/>
                  <a:pt x="40" y="47"/>
                  <a:pt x="53" y="55"/>
                </a:cubicBezTo>
                <a:cubicBezTo>
                  <a:pt x="61" y="60"/>
                  <a:pt x="71" y="69"/>
                  <a:pt x="77" y="76"/>
                </a:cubicBezTo>
                <a:cubicBezTo>
                  <a:pt x="78" y="77"/>
                  <a:pt x="91" y="90"/>
                  <a:pt x="91" y="90"/>
                </a:cubicBezTo>
                <a:cubicBezTo>
                  <a:pt x="91" y="90"/>
                  <a:pt x="91" y="90"/>
                  <a:pt x="92" y="90"/>
                </a:cubicBezTo>
                <a:cubicBezTo>
                  <a:pt x="93" y="89"/>
                  <a:pt x="94" y="89"/>
                  <a:pt x="96" y="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6" name="Freeform 1372"/>
          <p:cNvSpPr>
            <a:spLocks/>
          </p:cNvSpPr>
          <p:nvPr/>
        </p:nvSpPr>
        <p:spPr bwMode="auto">
          <a:xfrm>
            <a:off x="5111751" y="4108450"/>
            <a:ext cx="100013" cy="44450"/>
          </a:xfrm>
          <a:custGeom>
            <a:avLst/>
            <a:gdLst/>
            <a:ahLst/>
            <a:cxnLst>
              <a:cxn ang="0">
                <a:pos x="15" y="0"/>
              </a:cxn>
              <a:cxn ang="0">
                <a:pos x="3" y="16"/>
              </a:cxn>
              <a:cxn ang="0">
                <a:pos x="8" y="25"/>
              </a:cxn>
              <a:cxn ang="0">
                <a:pos x="43" y="36"/>
              </a:cxn>
              <a:cxn ang="0">
                <a:pos x="90" y="41"/>
              </a:cxn>
              <a:cxn ang="0">
                <a:pos x="60" y="19"/>
              </a:cxn>
              <a:cxn ang="0">
                <a:pos x="15" y="0"/>
              </a:cxn>
            </a:cxnLst>
            <a:rect l="0" t="0" r="r" b="b"/>
            <a:pathLst>
              <a:path w="90" h="41">
                <a:moveTo>
                  <a:pt x="15" y="0"/>
                </a:moveTo>
                <a:cubicBezTo>
                  <a:pt x="11" y="0"/>
                  <a:pt x="0" y="11"/>
                  <a:pt x="3" y="16"/>
                </a:cubicBezTo>
                <a:cubicBezTo>
                  <a:pt x="4" y="19"/>
                  <a:pt x="6" y="22"/>
                  <a:pt x="8" y="25"/>
                </a:cubicBezTo>
                <a:cubicBezTo>
                  <a:pt x="19" y="31"/>
                  <a:pt x="31" y="34"/>
                  <a:pt x="43" y="36"/>
                </a:cubicBezTo>
                <a:cubicBezTo>
                  <a:pt x="59" y="38"/>
                  <a:pt x="74" y="40"/>
                  <a:pt x="90" y="41"/>
                </a:cubicBezTo>
                <a:cubicBezTo>
                  <a:pt x="81" y="33"/>
                  <a:pt x="71" y="25"/>
                  <a:pt x="60" y="19"/>
                </a:cubicBezTo>
                <a:cubicBezTo>
                  <a:pt x="47" y="11"/>
                  <a:pt x="31" y="0"/>
                  <a:pt x="1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7" name="Freeform 1373"/>
          <p:cNvSpPr>
            <a:spLocks/>
          </p:cNvSpPr>
          <p:nvPr/>
        </p:nvSpPr>
        <p:spPr bwMode="auto">
          <a:xfrm>
            <a:off x="5026026" y="4057650"/>
            <a:ext cx="85725" cy="73025"/>
          </a:xfrm>
          <a:custGeom>
            <a:avLst/>
            <a:gdLst/>
            <a:ahLst/>
            <a:cxnLst>
              <a:cxn ang="0">
                <a:pos x="19" y="7"/>
              </a:cxn>
              <a:cxn ang="0">
                <a:pos x="0" y="0"/>
              </a:cxn>
              <a:cxn ang="0">
                <a:pos x="6" y="5"/>
              </a:cxn>
              <a:cxn ang="0">
                <a:pos x="48" y="43"/>
              </a:cxn>
              <a:cxn ang="0">
                <a:pos x="61" y="66"/>
              </a:cxn>
              <a:cxn ang="0">
                <a:pos x="77" y="16"/>
              </a:cxn>
              <a:cxn ang="0">
                <a:pos x="52" y="11"/>
              </a:cxn>
              <a:cxn ang="0">
                <a:pos x="19" y="7"/>
              </a:cxn>
            </a:cxnLst>
            <a:rect l="0" t="0" r="r" b="b"/>
            <a:pathLst>
              <a:path w="78" h="66">
                <a:moveTo>
                  <a:pt x="19" y="7"/>
                </a:moveTo>
                <a:cubicBezTo>
                  <a:pt x="12" y="6"/>
                  <a:pt x="6" y="3"/>
                  <a:pt x="0" y="0"/>
                </a:cubicBezTo>
                <a:cubicBezTo>
                  <a:pt x="2" y="2"/>
                  <a:pt x="4" y="3"/>
                  <a:pt x="6" y="5"/>
                </a:cubicBezTo>
                <a:cubicBezTo>
                  <a:pt x="19" y="16"/>
                  <a:pt x="40" y="27"/>
                  <a:pt x="48" y="43"/>
                </a:cubicBezTo>
                <a:cubicBezTo>
                  <a:pt x="52" y="50"/>
                  <a:pt x="55" y="60"/>
                  <a:pt x="61" y="66"/>
                </a:cubicBezTo>
                <a:cubicBezTo>
                  <a:pt x="75" y="56"/>
                  <a:pt x="78" y="36"/>
                  <a:pt x="77" y="16"/>
                </a:cubicBezTo>
                <a:cubicBezTo>
                  <a:pt x="69" y="14"/>
                  <a:pt x="60" y="11"/>
                  <a:pt x="52" y="11"/>
                </a:cubicBezTo>
                <a:cubicBezTo>
                  <a:pt x="41" y="11"/>
                  <a:pt x="30" y="7"/>
                  <a:pt x="19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8" name="Freeform 1374"/>
          <p:cNvSpPr>
            <a:spLocks/>
          </p:cNvSpPr>
          <p:nvPr/>
        </p:nvSpPr>
        <p:spPr bwMode="auto">
          <a:xfrm>
            <a:off x="5091113" y="4138613"/>
            <a:ext cx="125413" cy="84138"/>
          </a:xfrm>
          <a:custGeom>
            <a:avLst/>
            <a:gdLst/>
            <a:ahLst/>
            <a:cxnLst>
              <a:cxn ang="0">
                <a:pos x="84" y="65"/>
              </a:cxn>
              <a:cxn ang="0">
                <a:pos x="113" y="75"/>
              </a:cxn>
              <a:cxn ang="0">
                <a:pos x="111" y="73"/>
              </a:cxn>
              <a:cxn ang="0">
                <a:pos x="21" y="3"/>
              </a:cxn>
              <a:cxn ang="0">
                <a:pos x="2" y="17"/>
              </a:cxn>
              <a:cxn ang="0">
                <a:pos x="3" y="18"/>
              </a:cxn>
              <a:cxn ang="0">
                <a:pos x="48" y="48"/>
              </a:cxn>
              <a:cxn ang="0">
                <a:pos x="84" y="65"/>
              </a:cxn>
            </a:cxnLst>
            <a:rect l="0" t="0" r="r" b="b"/>
            <a:pathLst>
              <a:path w="113" h="75">
                <a:moveTo>
                  <a:pt x="84" y="65"/>
                </a:moveTo>
                <a:cubicBezTo>
                  <a:pt x="93" y="68"/>
                  <a:pt x="103" y="71"/>
                  <a:pt x="113" y="75"/>
                </a:cubicBezTo>
                <a:cubicBezTo>
                  <a:pt x="112" y="74"/>
                  <a:pt x="112" y="74"/>
                  <a:pt x="111" y="73"/>
                </a:cubicBezTo>
                <a:cubicBezTo>
                  <a:pt x="83" y="47"/>
                  <a:pt x="50" y="27"/>
                  <a:pt x="21" y="3"/>
                </a:cubicBezTo>
                <a:cubicBezTo>
                  <a:pt x="18" y="0"/>
                  <a:pt x="0" y="10"/>
                  <a:pt x="2" y="17"/>
                </a:cubicBezTo>
                <a:cubicBezTo>
                  <a:pt x="2" y="17"/>
                  <a:pt x="3" y="18"/>
                  <a:pt x="3" y="18"/>
                </a:cubicBezTo>
                <a:cubicBezTo>
                  <a:pt x="14" y="32"/>
                  <a:pt x="34" y="39"/>
                  <a:pt x="48" y="48"/>
                </a:cubicBezTo>
                <a:cubicBezTo>
                  <a:pt x="49" y="48"/>
                  <a:pt x="74" y="61"/>
                  <a:pt x="84" y="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19" name="Freeform 1375"/>
          <p:cNvSpPr>
            <a:spLocks/>
          </p:cNvSpPr>
          <p:nvPr/>
        </p:nvSpPr>
        <p:spPr bwMode="auto">
          <a:xfrm>
            <a:off x="5124451" y="4067175"/>
            <a:ext cx="103188" cy="63500"/>
          </a:xfrm>
          <a:custGeom>
            <a:avLst/>
            <a:gdLst/>
            <a:ahLst/>
            <a:cxnLst>
              <a:cxn ang="0">
                <a:pos x="46" y="16"/>
              </a:cxn>
              <a:cxn ang="0">
                <a:pos x="11" y="2"/>
              </a:cxn>
              <a:cxn ang="0">
                <a:pos x="0" y="0"/>
              </a:cxn>
              <a:cxn ang="0">
                <a:pos x="32" y="38"/>
              </a:cxn>
              <a:cxn ang="0">
                <a:pos x="79" y="54"/>
              </a:cxn>
              <a:cxn ang="0">
                <a:pos x="88" y="27"/>
              </a:cxn>
              <a:cxn ang="0">
                <a:pos x="71" y="24"/>
              </a:cxn>
              <a:cxn ang="0">
                <a:pos x="46" y="16"/>
              </a:cxn>
            </a:cxnLst>
            <a:rect l="0" t="0" r="r" b="b"/>
            <a:pathLst>
              <a:path w="93" h="57">
                <a:moveTo>
                  <a:pt x="46" y="16"/>
                </a:moveTo>
                <a:cubicBezTo>
                  <a:pt x="35" y="9"/>
                  <a:pt x="24" y="3"/>
                  <a:pt x="11" y="2"/>
                </a:cubicBezTo>
                <a:cubicBezTo>
                  <a:pt x="7" y="1"/>
                  <a:pt x="4" y="1"/>
                  <a:pt x="0" y="0"/>
                </a:cubicBezTo>
                <a:cubicBezTo>
                  <a:pt x="1" y="18"/>
                  <a:pt x="15" y="28"/>
                  <a:pt x="32" y="38"/>
                </a:cubicBezTo>
                <a:cubicBezTo>
                  <a:pt x="45" y="46"/>
                  <a:pt x="63" y="57"/>
                  <a:pt x="79" y="54"/>
                </a:cubicBezTo>
                <a:cubicBezTo>
                  <a:pt x="93" y="51"/>
                  <a:pt x="93" y="38"/>
                  <a:pt x="88" y="27"/>
                </a:cubicBezTo>
                <a:cubicBezTo>
                  <a:pt x="82" y="26"/>
                  <a:pt x="76" y="25"/>
                  <a:pt x="71" y="24"/>
                </a:cubicBezTo>
                <a:cubicBezTo>
                  <a:pt x="62" y="22"/>
                  <a:pt x="54" y="20"/>
                  <a:pt x="46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0" name="Freeform 1376"/>
          <p:cNvSpPr>
            <a:spLocks/>
          </p:cNvSpPr>
          <p:nvPr/>
        </p:nvSpPr>
        <p:spPr bwMode="auto">
          <a:xfrm>
            <a:off x="5121276" y="4040188"/>
            <a:ext cx="93663" cy="46038"/>
          </a:xfrm>
          <a:custGeom>
            <a:avLst/>
            <a:gdLst/>
            <a:ahLst/>
            <a:cxnLst>
              <a:cxn ang="0">
                <a:pos x="3" y="16"/>
              </a:cxn>
              <a:cxn ang="0">
                <a:pos x="3" y="16"/>
              </a:cxn>
              <a:cxn ang="0">
                <a:pos x="27" y="22"/>
              </a:cxn>
              <a:cxn ang="0">
                <a:pos x="52" y="34"/>
              </a:cxn>
              <a:cxn ang="0">
                <a:pos x="84" y="42"/>
              </a:cxn>
              <a:cxn ang="0">
                <a:pos x="81" y="38"/>
              </a:cxn>
              <a:cxn ang="0">
                <a:pos x="17" y="5"/>
              </a:cxn>
              <a:cxn ang="0">
                <a:pos x="3" y="16"/>
              </a:cxn>
            </a:cxnLst>
            <a:rect l="0" t="0" r="r" b="b"/>
            <a:pathLst>
              <a:path w="84" h="42">
                <a:moveTo>
                  <a:pt x="3" y="16"/>
                </a:moveTo>
                <a:cubicBezTo>
                  <a:pt x="3" y="16"/>
                  <a:pt x="3" y="16"/>
                  <a:pt x="3" y="16"/>
                </a:cubicBezTo>
                <a:cubicBezTo>
                  <a:pt x="9" y="20"/>
                  <a:pt x="20" y="20"/>
                  <a:pt x="27" y="22"/>
                </a:cubicBezTo>
                <a:cubicBezTo>
                  <a:pt x="36" y="25"/>
                  <a:pt x="44" y="29"/>
                  <a:pt x="52" y="34"/>
                </a:cubicBezTo>
                <a:cubicBezTo>
                  <a:pt x="62" y="40"/>
                  <a:pt x="73" y="41"/>
                  <a:pt x="84" y="42"/>
                </a:cubicBezTo>
                <a:cubicBezTo>
                  <a:pt x="83" y="41"/>
                  <a:pt x="82" y="39"/>
                  <a:pt x="81" y="38"/>
                </a:cubicBezTo>
                <a:cubicBezTo>
                  <a:pt x="63" y="22"/>
                  <a:pt x="38" y="17"/>
                  <a:pt x="17" y="5"/>
                </a:cubicBezTo>
                <a:cubicBezTo>
                  <a:pt x="9" y="0"/>
                  <a:pt x="0" y="9"/>
                  <a:pt x="3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1" name="Freeform 1377"/>
          <p:cNvSpPr>
            <a:spLocks/>
          </p:cNvSpPr>
          <p:nvPr/>
        </p:nvSpPr>
        <p:spPr bwMode="auto">
          <a:xfrm>
            <a:off x="5183188" y="4256088"/>
            <a:ext cx="30163" cy="58738"/>
          </a:xfrm>
          <a:custGeom>
            <a:avLst/>
            <a:gdLst/>
            <a:ahLst/>
            <a:cxnLst>
              <a:cxn ang="0">
                <a:pos x="3" y="19"/>
              </a:cxn>
              <a:cxn ang="0">
                <a:pos x="0" y="47"/>
              </a:cxn>
              <a:cxn ang="0">
                <a:pos x="1" y="48"/>
              </a:cxn>
              <a:cxn ang="0">
                <a:pos x="13" y="49"/>
              </a:cxn>
              <a:cxn ang="0">
                <a:pos x="20" y="52"/>
              </a:cxn>
              <a:cxn ang="0">
                <a:pos x="28" y="53"/>
              </a:cxn>
              <a:cxn ang="0">
                <a:pos x="6" y="0"/>
              </a:cxn>
              <a:cxn ang="0">
                <a:pos x="3" y="19"/>
              </a:cxn>
            </a:cxnLst>
            <a:rect l="0" t="0" r="r" b="b"/>
            <a:pathLst>
              <a:path w="28" h="53">
                <a:moveTo>
                  <a:pt x="3" y="19"/>
                </a:moveTo>
                <a:cubicBezTo>
                  <a:pt x="2" y="26"/>
                  <a:pt x="0" y="37"/>
                  <a:pt x="0" y="47"/>
                </a:cubicBezTo>
                <a:cubicBezTo>
                  <a:pt x="0" y="47"/>
                  <a:pt x="0" y="48"/>
                  <a:pt x="1" y="48"/>
                </a:cubicBezTo>
                <a:cubicBezTo>
                  <a:pt x="4" y="53"/>
                  <a:pt x="9" y="52"/>
                  <a:pt x="13" y="49"/>
                </a:cubicBezTo>
                <a:cubicBezTo>
                  <a:pt x="15" y="51"/>
                  <a:pt x="18" y="52"/>
                  <a:pt x="20" y="52"/>
                </a:cubicBezTo>
                <a:cubicBezTo>
                  <a:pt x="23" y="53"/>
                  <a:pt x="25" y="53"/>
                  <a:pt x="28" y="53"/>
                </a:cubicBezTo>
                <a:cubicBezTo>
                  <a:pt x="22" y="35"/>
                  <a:pt x="16" y="17"/>
                  <a:pt x="6" y="0"/>
                </a:cubicBezTo>
                <a:cubicBezTo>
                  <a:pt x="6" y="6"/>
                  <a:pt x="4" y="12"/>
                  <a:pt x="3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2" name="Freeform 1378"/>
          <p:cNvSpPr>
            <a:spLocks/>
          </p:cNvSpPr>
          <p:nvPr/>
        </p:nvSpPr>
        <p:spPr bwMode="auto">
          <a:xfrm>
            <a:off x="5159376" y="4208463"/>
            <a:ext cx="101600" cy="1063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2" y="36"/>
              </a:cxn>
              <a:cxn ang="0">
                <a:pos x="49" y="70"/>
              </a:cxn>
              <a:cxn ang="0">
                <a:pos x="56" y="96"/>
              </a:cxn>
              <a:cxn ang="0">
                <a:pos x="78" y="85"/>
              </a:cxn>
              <a:cxn ang="0">
                <a:pos x="64" y="26"/>
              </a:cxn>
              <a:cxn ang="0">
                <a:pos x="0" y="0"/>
              </a:cxn>
            </a:cxnLst>
            <a:rect l="0" t="0" r="r" b="b"/>
            <a:pathLst>
              <a:path w="91" h="96">
                <a:moveTo>
                  <a:pt x="0" y="0"/>
                </a:moveTo>
                <a:cubicBezTo>
                  <a:pt x="10" y="12"/>
                  <a:pt x="24" y="23"/>
                  <a:pt x="32" y="36"/>
                </a:cubicBezTo>
                <a:cubicBezTo>
                  <a:pt x="38" y="47"/>
                  <a:pt x="45" y="57"/>
                  <a:pt x="49" y="70"/>
                </a:cubicBezTo>
                <a:cubicBezTo>
                  <a:pt x="51" y="79"/>
                  <a:pt x="54" y="87"/>
                  <a:pt x="56" y="96"/>
                </a:cubicBezTo>
                <a:cubicBezTo>
                  <a:pt x="65" y="96"/>
                  <a:pt x="73" y="92"/>
                  <a:pt x="78" y="85"/>
                </a:cubicBezTo>
                <a:cubicBezTo>
                  <a:pt x="91" y="67"/>
                  <a:pt x="78" y="43"/>
                  <a:pt x="64" y="26"/>
                </a:cubicBezTo>
                <a:cubicBezTo>
                  <a:pt x="46" y="13"/>
                  <a:pt x="21" y="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3" name="Freeform 1379"/>
          <p:cNvSpPr>
            <a:spLocks/>
          </p:cNvSpPr>
          <p:nvPr/>
        </p:nvSpPr>
        <p:spPr bwMode="auto">
          <a:xfrm>
            <a:off x="5226051" y="4195763"/>
            <a:ext cx="55563" cy="50800"/>
          </a:xfrm>
          <a:custGeom>
            <a:avLst/>
            <a:gdLst/>
            <a:ahLst/>
            <a:cxnLst>
              <a:cxn ang="0">
                <a:pos x="8" y="3"/>
              </a:cxn>
              <a:cxn ang="0">
                <a:pos x="4" y="16"/>
              </a:cxn>
              <a:cxn ang="0">
                <a:pos x="20" y="38"/>
              </a:cxn>
              <a:cxn ang="0">
                <a:pos x="35" y="44"/>
              </a:cxn>
              <a:cxn ang="0">
                <a:pos x="47" y="37"/>
              </a:cxn>
              <a:cxn ang="0">
                <a:pos x="47" y="26"/>
              </a:cxn>
              <a:cxn ang="0">
                <a:pos x="16" y="2"/>
              </a:cxn>
              <a:cxn ang="0">
                <a:pos x="8" y="3"/>
              </a:cxn>
            </a:cxnLst>
            <a:rect l="0" t="0" r="r" b="b"/>
            <a:pathLst>
              <a:path w="50" h="46">
                <a:moveTo>
                  <a:pt x="8" y="3"/>
                </a:moveTo>
                <a:cubicBezTo>
                  <a:pt x="3" y="5"/>
                  <a:pt x="0" y="11"/>
                  <a:pt x="4" y="16"/>
                </a:cubicBezTo>
                <a:cubicBezTo>
                  <a:pt x="10" y="23"/>
                  <a:pt x="13" y="32"/>
                  <a:pt x="20" y="38"/>
                </a:cubicBezTo>
                <a:cubicBezTo>
                  <a:pt x="24" y="41"/>
                  <a:pt x="34" y="44"/>
                  <a:pt x="35" y="44"/>
                </a:cubicBezTo>
                <a:cubicBezTo>
                  <a:pt x="40" y="46"/>
                  <a:pt x="47" y="43"/>
                  <a:pt x="47" y="37"/>
                </a:cubicBezTo>
                <a:cubicBezTo>
                  <a:pt x="49" y="34"/>
                  <a:pt x="50" y="29"/>
                  <a:pt x="47" y="26"/>
                </a:cubicBezTo>
                <a:cubicBezTo>
                  <a:pt x="38" y="16"/>
                  <a:pt x="28" y="8"/>
                  <a:pt x="16" y="2"/>
                </a:cubicBezTo>
                <a:cubicBezTo>
                  <a:pt x="13" y="0"/>
                  <a:pt x="10" y="1"/>
                  <a:pt x="8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4" name="Freeform 1380"/>
          <p:cNvSpPr>
            <a:spLocks/>
          </p:cNvSpPr>
          <p:nvPr/>
        </p:nvSpPr>
        <p:spPr bwMode="auto">
          <a:xfrm>
            <a:off x="4992688" y="4025900"/>
            <a:ext cx="117475" cy="42863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54" y="29"/>
              </a:cxn>
              <a:cxn ang="0">
                <a:pos x="107" y="38"/>
              </a:cxn>
              <a:cxn ang="0">
                <a:pos x="102" y="15"/>
              </a:cxn>
              <a:cxn ang="0">
                <a:pos x="60" y="0"/>
              </a:cxn>
              <a:cxn ang="0">
                <a:pos x="45" y="2"/>
              </a:cxn>
              <a:cxn ang="0">
                <a:pos x="0" y="7"/>
              </a:cxn>
            </a:cxnLst>
            <a:rect l="0" t="0" r="r" b="b"/>
            <a:pathLst>
              <a:path w="107" h="38">
                <a:moveTo>
                  <a:pt x="0" y="7"/>
                </a:moveTo>
                <a:cubicBezTo>
                  <a:pt x="18" y="14"/>
                  <a:pt x="35" y="25"/>
                  <a:pt x="54" y="29"/>
                </a:cubicBezTo>
                <a:cubicBezTo>
                  <a:pt x="71" y="33"/>
                  <a:pt x="90" y="33"/>
                  <a:pt x="107" y="38"/>
                </a:cubicBezTo>
                <a:cubicBezTo>
                  <a:pt x="106" y="30"/>
                  <a:pt x="104" y="22"/>
                  <a:pt x="102" y="15"/>
                </a:cubicBezTo>
                <a:cubicBezTo>
                  <a:pt x="101" y="10"/>
                  <a:pt x="73" y="2"/>
                  <a:pt x="60" y="0"/>
                </a:cubicBezTo>
                <a:cubicBezTo>
                  <a:pt x="55" y="1"/>
                  <a:pt x="50" y="1"/>
                  <a:pt x="45" y="2"/>
                </a:cubicBezTo>
                <a:cubicBezTo>
                  <a:pt x="37" y="3"/>
                  <a:pt x="20" y="5"/>
                  <a:pt x="0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5" name="Freeform 1381"/>
          <p:cNvSpPr>
            <a:spLocks/>
          </p:cNvSpPr>
          <p:nvPr/>
        </p:nvSpPr>
        <p:spPr bwMode="auto">
          <a:xfrm>
            <a:off x="4932363" y="4035425"/>
            <a:ext cx="139700" cy="104775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2" y="0"/>
              </a:cxn>
              <a:cxn ang="0">
                <a:pos x="20" y="38"/>
              </a:cxn>
              <a:cxn ang="0">
                <a:pos x="122" y="94"/>
              </a:cxn>
              <a:cxn ang="0">
                <a:pos x="126" y="93"/>
              </a:cxn>
              <a:cxn ang="0">
                <a:pos x="71" y="42"/>
              </a:cxn>
              <a:cxn ang="0">
                <a:pos x="32" y="0"/>
              </a:cxn>
            </a:cxnLst>
            <a:rect l="0" t="0" r="r" b="b"/>
            <a:pathLst>
              <a:path w="126" h="94">
                <a:moveTo>
                  <a:pt x="32" y="0"/>
                </a:moveTo>
                <a:cubicBezTo>
                  <a:pt x="22" y="1"/>
                  <a:pt x="11" y="1"/>
                  <a:pt x="2" y="0"/>
                </a:cubicBezTo>
                <a:cubicBezTo>
                  <a:pt x="0" y="14"/>
                  <a:pt x="11" y="28"/>
                  <a:pt x="20" y="38"/>
                </a:cubicBezTo>
                <a:cubicBezTo>
                  <a:pt x="43" y="64"/>
                  <a:pt x="84" y="94"/>
                  <a:pt x="122" y="94"/>
                </a:cubicBezTo>
                <a:cubicBezTo>
                  <a:pt x="123" y="94"/>
                  <a:pt x="125" y="94"/>
                  <a:pt x="126" y="93"/>
                </a:cubicBezTo>
                <a:cubicBezTo>
                  <a:pt x="108" y="76"/>
                  <a:pt x="88" y="61"/>
                  <a:pt x="71" y="42"/>
                </a:cubicBezTo>
                <a:cubicBezTo>
                  <a:pt x="59" y="28"/>
                  <a:pt x="42" y="15"/>
                  <a:pt x="3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6" name="Freeform 1382"/>
          <p:cNvSpPr>
            <a:spLocks noEditPoints="1"/>
          </p:cNvSpPr>
          <p:nvPr/>
        </p:nvSpPr>
        <p:spPr bwMode="auto">
          <a:xfrm>
            <a:off x="4230688" y="3517900"/>
            <a:ext cx="1254125" cy="1228725"/>
          </a:xfrm>
          <a:custGeom>
            <a:avLst/>
            <a:gdLst/>
            <a:ahLst/>
            <a:cxnLst>
              <a:cxn ang="0">
                <a:pos x="548" y="375"/>
              </a:cxn>
              <a:cxn ang="0">
                <a:pos x="426" y="285"/>
              </a:cxn>
              <a:cxn ang="0">
                <a:pos x="524" y="396"/>
              </a:cxn>
              <a:cxn ang="0">
                <a:pos x="204" y="665"/>
              </a:cxn>
              <a:cxn ang="0">
                <a:pos x="599" y="853"/>
              </a:cxn>
              <a:cxn ang="0">
                <a:pos x="642" y="527"/>
              </a:cxn>
              <a:cxn ang="0">
                <a:pos x="942" y="604"/>
              </a:cxn>
              <a:cxn ang="0">
                <a:pos x="311" y="541"/>
              </a:cxn>
              <a:cxn ang="0">
                <a:pos x="352" y="560"/>
              </a:cxn>
              <a:cxn ang="0">
                <a:pos x="148" y="405"/>
              </a:cxn>
              <a:cxn ang="0">
                <a:pos x="272" y="388"/>
              </a:cxn>
              <a:cxn ang="0">
                <a:pos x="237" y="431"/>
              </a:cxn>
              <a:cxn ang="0">
                <a:pos x="195" y="467"/>
              </a:cxn>
              <a:cxn ang="0">
                <a:pos x="376" y="480"/>
              </a:cxn>
              <a:cxn ang="0">
                <a:pos x="239" y="608"/>
              </a:cxn>
              <a:cxn ang="0">
                <a:pos x="354" y="377"/>
              </a:cxn>
              <a:cxn ang="0">
                <a:pos x="495" y="429"/>
              </a:cxn>
              <a:cxn ang="0">
                <a:pos x="324" y="384"/>
              </a:cxn>
              <a:cxn ang="0">
                <a:pos x="108" y="342"/>
              </a:cxn>
              <a:cxn ang="0">
                <a:pos x="88" y="411"/>
              </a:cxn>
              <a:cxn ang="0">
                <a:pos x="29" y="377"/>
              </a:cxn>
              <a:cxn ang="0">
                <a:pos x="45" y="395"/>
              </a:cxn>
              <a:cxn ang="0">
                <a:pos x="212" y="590"/>
              </a:cxn>
              <a:cxn ang="0">
                <a:pos x="257" y="661"/>
              </a:cxn>
              <a:cxn ang="0">
                <a:pos x="302" y="622"/>
              </a:cxn>
              <a:cxn ang="0">
                <a:pos x="465" y="538"/>
              </a:cxn>
              <a:cxn ang="0">
                <a:pos x="476" y="684"/>
              </a:cxn>
              <a:cxn ang="0">
                <a:pos x="486" y="585"/>
              </a:cxn>
              <a:cxn ang="0">
                <a:pos x="400" y="720"/>
              </a:cxn>
              <a:cxn ang="0">
                <a:pos x="442" y="811"/>
              </a:cxn>
              <a:cxn ang="0">
                <a:pos x="540" y="865"/>
              </a:cxn>
              <a:cxn ang="0">
                <a:pos x="501" y="744"/>
              </a:cxn>
              <a:cxn ang="0">
                <a:pos x="503" y="573"/>
              </a:cxn>
              <a:cxn ang="0">
                <a:pos x="879" y="19"/>
              </a:cxn>
              <a:cxn ang="0">
                <a:pos x="747" y="369"/>
              </a:cxn>
              <a:cxn ang="0">
                <a:pos x="782" y="352"/>
              </a:cxn>
              <a:cxn ang="0">
                <a:pos x="874" y="272"/>
              </a:cxn>
              <a:cxn ang="0">
                <a:pos x="698" y="249"/>
              </a:cxn>
              <a:cxn ang="0">
                <a:pos x="812" y="226"/>
              </a:cxn>
              <a:cxn ang="0">
                <a:pos x="833" y="156"/>
              </a:cxn>
              <a:cxn ang="0">
                <a:pos x="820" y="196"/>
              </a:cxn>
              <a:cxn ang="0">
                <a:pos x="866" y="86"/>
              </a:cxn>
              <a:cxn ang="0">
                <a:pos x="816" y="44"/>
              </a:cxn>
              <a:cxn ang="0">
                <a:pos x="729" y="132"/>
              </a:cxn>
              <a:cxn ang="0">
                <a:pos x="661" y="254"/>
              </a:cxn>
              <a:cxn ang="0">
                <a:pos x="700" y="340"/>
              </a:cxn>
              <a:cxn ang="0">
                <a:pos x="620" y="417"/>
              </a:cxn>
              <a:cxn ang="0">
                <a:pos x="698" y="491"/>
              </a:cxn>
              <a:cxn ang="0">
                <a:pos x="839" y="569"/>
              </a:cxn>
              <a:cxn ang="0">
                <a:pos x="770" y="499"/>
              </a:cxn>
              <a:cxn ang="0">
                <a:pos x="826" y="618"/>
              </a:cxn>
              <a:cxn ang="0">
                <a:pos x="917" y="709"/>
              </a:cxn>
              <a:cxn ang="0">
                <a:pos x="915" y="614"/>
              </a:cxn>
              <a:cxn ang="0">
                <a:pos x="832" y="494"/>
              </a:cxn>
              <a:cxn ang="0">
                <a:pos x="698" y="441"/>
              </a:cxn>
              <a:cxn ang="0">
                <a:pos x="873" y="384"/>
              </a:cxn>
              <a:cxn ang="0">
                <a:pos x="913" y="372"/>
              </a:cxn>
              <a:cxn ang="0">
                <a:pos x="912" y="298"/>
              </a:cxn>
              <a:cxn ang="0">
                <a:pos x="907" y="41"/>
              </a:cxn>
            </a:cxnLst>
            <a:rect l="0" t="0" r="r" b="b"/>
            <a:pathLst>
              <a:path w="1132" h="1110">
                <a:moveTo>
                  <a:pt x="880" y="10"/>
                </a:moveTo>
                <a:cubicBezTo>
                  <a:pt x="811" y="0"/>
                  <a:pt x="725" y="90"/>
                  <a:pt x="684" y="136"/>
                </a:cubicBezTo>
                <a:cubicBezTo>
                  <a:pt x="639" y="186"/>
                  <a:pt x="606" y="251"/>
                  <a:pt x="584" y="317"/>
                </a:cubicBezTo>
                <a:cubicBezTo>
                  <a:pt x="579" y="331"/>
                  <a:pt x="565" y="375"/>
                  <a:pt x="564" y="401"/>
                </a:cubicBezTo>
                <a:cubicBezTo>
                  <a:pt x="558" y="400"/>
                  <a:pt x="558" y="400"/>
                  <a:pt x="558" y="400"/>
                </a:cubicBezTo>
                <a:cubicBezTo>
                  <a:pt x="560" y="399"/>
                  <a:pt x="562" y="397"/>
                  <a:pt x="563" y="395"/>
                </a:cubicBezTo>
                <a:cubicBezTo>
                  <a:pt x="562" y="396"/>
                  <a:pt x="561" y="397"/>
                  <a:pt x="560" y="397"/>
                </a:cubicBezTo>
                <a:cubicBezTo>
                  <a:pt x="556" y="399"/>
                  <a:pt x="552" y="397"/>
                  <a:pt x="550" y="393"/>
                </a:cubicBezTo>
                <a:cubicBezTo>
                  <a:pt x="548" y="389"/>
                  <a:pt x="550" y="385"/>
                  <a:pt x="554" y="383"/>
                </a:cubicBezTo>
                <a:cubicBezTo>
                  <a:pt x="558" y="382"/>
                  <a:pt x="563" y="383"/>
                  <a:pt x="564" y="387"/>
                </a:cubicBezTo>
                <a:cubicBezTo>
                  <a:pt x="564" y="387"/>
                  <a:pt x="564" y="388"/>
                  <a:pt x="564" y="388"/>
                </a:cubicBezTo>
                <a:cubicBezTo>
                  <a:pt x="564" y="386"/>
                  <a:pt x="564" y="385"/>
                  <a:pt x="563" y="383"/>
                </a:cubicBezTo>
                <a:cubicBezTo>
                  <a:pt x="561" y="377"/>
                  <a:pt x="554" y="374"/>
                  <a:pt x="548" y="375"/>
                </a:cubicBezTo>
                <a:cubicBezTo>
                  <a:pt x="545" y="370"/>
                  <a:pt x="538" y="354"/>
                  <a:pt x="538" y="354"/>
                </a:cubicBezTo>
                <a:cubicBezTo>
                  <a:pt x="538" y="354"/>
                  <a:pt x="541" y="365"/>
                  <a:pt x="539" y="370"/>
                </a:cubicBezTo>
                <a:cubicBezTo>
                  <a:pt x="537" y="373"/>
                  <a:pt x="536" y="373"/>
                  <a:pt x="534" y="372"/>
                </a:cubicBezTo>
                <a:cubicBezTo>
                  <a:pt x="513" y="331"/>
                  <a:pt x="537" y="281"/>
                  <a:pt x="541" y="239"/>
                </a:cubicBezTo>
                <a:cubicBezTo>
                  <a:pt x="544" y="204"/>
                  <a:pt x="560" y="147"/>
                  <a:pt x="526" y="122"/>
                </a:cubicBezTo>
                <a:cubicBezTo>
                  <a:pt x="524" y="127"/>
                  <a:pt x="533" y="135"/>
                  <a:pt x="536" y="141"/>
                </a:cubicBezTo>
                <a:cubicBezTo>
                  <a:pt x="542" y="152"/>
                  <a:pt x="541" y="165"/>
                  <a:pt x="541" y="177"/>
                </a:cubicBezTo>
                <a:cubicBezTo>
                  <a:pt x="541" y="198"/>
                  <a:pt x="539" y="218"/>
                  <a:pt x="537" y="238"/>
                </a:cubicBezTo>
                <a:cubicBezTo>
                  <a:pt x="533" y="281"/>
                  <a:pt x="511" y="331"/>
                  <a:pt x="534" y="372"/>
                </a:cubicBezTo>
                <a:cubicBezTo>
                  <a:pt x="533" y="371"/>
                  <a:pt x="532" y="370"/>
                  <a:pt x="532" y="370"/>
                </a:cubicBezTo>
                <a:cubicBezTo>
                  <a:pt x="531" y="370"/>
                  <a:pt x="531" y="370"/>
                  <a:pt x="531" y="370"/>
                </a:cubicBezTo>
                <a:cubicBezTo>
                  <a:pt x="531" y="370"/>
                  <a:pt x="531" y="372"/>
                  <a:pt x="530" y="374"/>
                </a:cubicBezTo>
                <a:cubicBezTo>
                  <a:pt x="508" y="334"/>
                  <a:pt x="462" y="311"/>
                  <a:pt x="426" y="285"/>
                </a:cubicBezTo>
                <a:cubicBezTo>
                  <a:pt x="403" y="269"/>
                  <a:pt x="377" y="254"/>
                  <a:pt x="358" y="233"/>
                </a:cubicBezTo>
                <a:cubicBezTo>
                  <a:pt x="356" y="230"/>
                  <a:pt x="343" y="204"/>
                  <a:pt x="340" y="205"/>
                </a:cubicBezTo>
                <a:cubicBezTo>
                  <a:pt x="335" y="223"/>
                  <a:pt x="368" y="250"/>
                  <a:pt x="380" y="258"/>
                </a:cubicBezTo>
                <a:cubicBezTo>
                  <a:pt x="392" y="268"/>
                  <a:pt x="406" y="276"/>
                  <a:pt x="418" y="285"/>
                </a:cubicBezTo>
                <a:cubicBezTo>
                  <a:pt x="457" y="311"/>
                  <a:pt x="505" y="334"/>
                  <a:pt x="530" y="374"/>
                </a:cubicBezTo>
                <a:cubicBezTo>
                  <a:pt x="530" y="376"/>
                  <a:pt x="529" y="376"/>
                  <a:pt x="526" y="375"/>
                </a:cubicBezTo>
                <a:cubicBezTo>
                  <a:pt x="521" y="373"/>
                  <a:pt x="514" y="364"/>
                  <a:pt x="514" y="364"/>
                </a:cubicBezTo>
                <a:cubicBezTo>
                  <a:pt x="514" y="364"/>
                  <a:pt x="521" y="380"/>
                  <a:pt x="524" y="385"/>
                </a:cubicBezTo>
                <a:cubicBezTo>
                  <a:pt x="524" y="385"/>
                  <a:pt x="523" y="385"/>
                  <a:pt x="523" y="385"/>
                </a:cubicBezTo>
                <a:cubicBezTo>
                  <a:pt x="517" y="388"/>
                  <a:pt x="514" y="396"/>
                  <a:pt x="517" y="403"/>
                </a:cubicBezTo>
                <a:cubicBezTo>
                  <a:pt x="518" y="404"/>
                  <a:pt x="519" y="405"/>
                  <a:pt x="520" y="406"/>
                </a:cubicBezTo>
                <a:cubicBezTo>
                  <a:pt x="520" y="406"/>
                  <a:pt x="520" y="406"/>
                  <a:pt x="519" y="406"/>
                </a:cubicBezTo>
                <a:cubicBezTo>
                  <a:pt x="518" y="402"/>
                  <a:pt x="520" y="398"/>
                  <a:pt x="524" y="396"/>
                </a:cubicBezTo>
                <a:cubicBezTo>
                  <a:pt x="527" y="394"/>
                  <a:pt x="532" y="396"/>
                  <a:pt x="534" y="400"/>
                </a:cubicBezTo>
                <a:cubicBezTo>
                  <a:pt x="535" y="404"/>
                  <a:pt x="534" y="408"/>
                  <a:pt x="530" y="410"/>
                </a:cubicBezTo>
                <a:cubicBezTo>
                  <a:pt x="529" y="410"/>
                  <a:pt x="527" y="411"/>
                  <a:pt x="526" y="411"/>
                </a:cubicBezTo>
                <a:cubicBezTo>
                  <a:pt x="528" y="411"/>
                  <a:pt x="530" y="411"/>
                  <a:pt x="532" y="411"/>
                </a:cubicBezTo>
                <a:cubicBezTo>
                  <a:pt x="529" y="416"/>
                  <a:pt x="529" y="416"/>
                  <a:pt x="529" y="416"/>
                </a:cubicBezTo>
                <a:cubicBezTo>
                  <a:pt x="509" y="398"/>
                  <a:pt x="467" y="378"/>
                  <a:pt x="453" y="372"/>
                </a:cubicBezTo>
                <a:cubicBezTo>
                  <a:pt x="390" y="341"/>
                  <a:pt x="318" y="320"/>
                  <a:pt x="251" y="317"/>
                </a:cubicBezTo>
                <a:cubicBezTo>
                  <a:pt x="189" y="314"/>
                  <a:pt x="62" y="312"/>
                  <a:pt x="22" y="368"/>
                </a:cubicBezTo>
                <a:cubicBezTo>
                  <a:pt x="0" y="398"/>
                  <a:pt x="12" y="417"/>
                  <a:pt x="38" y="452"/>
                </a:cubicBezTo>
                <a:cubicBezTo>
                  <a:pt x="56" y="477"/>
                  <a:pt x="99" y="511"/>
                  <a:pt x="117" y="532"/>
                </a:cubicBezTo>
                <a:cubicBezTo>
                  <a:pt x="95" y="563"/>
                  <a:pt x="103" y="587"/>
                  <a:pt x="134" y="598"/>
                </a:cubicBezTo>
                <a:cubicBezTo>
                  <a:pt x="162" y="608"/>
                  <a:pt x="169" y="604"/>
                  <a:pt x="183" y="613"/>
                </a:cubicBezTo>
                <a:cubicBezTo>
                  <a:pt x="199" y="624"/>
                  <a:pt x="186" y="658"/>
                  <a:pt x="204" y="665"/>
                </a:cubicBezTo>
                <a:cubicBezTo>
                  <a:pt x="257" y="685"/>
                  <a:pt x="325" y="660"/>
                  <a:pt x="380" y="629"/>
                </a:cubicBezTo>
                <a:cubicBezTo>
                  <a:pt x="373" y="643"/>
                  <a:pt x="368" y="658"/>
                  <a:pt x="364" y="674"/>
                </a:cubicBezTo>
                <a:cubicBezTo>
                  <a:pt x="355" y="706"/>
                  <a:pt x="343" y="743"/>
                  <a:pt x="369" y="769"/>
                </a:cubicBezTo>
                <a:cubicBezTo>
                  <a:pt x="391" y="792"/>
                  <a:pt x="411" y="787"/>
                  <a:pt x="416" y="823"/>
                </a:cubicBezTo>
                <a:cubicBezTo>
                  <a:pt x="418" y="834"/>
                  <a:pt x="408" y="844"/>
                  <a:pt x="411" y="855"/>
                </a:cubicBezTo>
                <a:cubicBezTo>
                  <a:pt x="416" y="872"/>
                  <a:pt x="429" y="873"/>
                  <a:pt x="441" y="884"/>
                </a:cubicBezTo>
                <a:cubicBezTo>
                  <a:pt x="461" y="900"/>
                  <a:pt x="474" y="932"/>
                  <a:pt x="479" y="957"/>
                </a:cubicBezTo>
                <a:cubicBezTo>
                  <a:pt x="479" y="957"/>
                  <a:pt x="491" y="1033"/>
                  <a:pt x="447" y="1110"/>
                </a:cubicBezTo>
                <a:cubicBezTo>
                  <a:pt x="540" y="1078"/>
                  <a:pt x="521" y="1004"/>
                  <a:pt x="521" y="1004"/>
                </a:cubicBezTo>
                <a:cubicBezTo>
                  <a:pt x="518" y="981"/>
                  <a:pt x="492" y="941"/>
                  <a:pt x="503" y="920"/>
                </a:cubicBezTo>
                <a:cubicBezTo>
                  <a:pt x="518" y="888"/>
                  <a:pt x="554" y="914"/>
                  <a:pt x="557" y="939"/>
                </a:cubicBezTo>
                <a:cubicBezTo>
                  <a:pt x="568" y="924"/>
                  <a:pt x="564" y="896"/>
                  <a:pt x="570" y="879"/>
                </a:cubicBezTo>
                <a:cubicBezTo>
                  <a:pt x="592" y="877"/>
                  <a:pt x="600" y="877"/>
                  <a:pt x="599" y="853"/>
                </a:cubicBezTo>
                <a:cubicBezTo>
                  <a:pt x="598" y="837"/>
                  <a:pt x="590" y="821"/>
                  <a:pt x="581" y="807"/>
                </a:cubicBezTo>
                <a:cubicBezTo>
                  <a:pt x="558" y="776"/>
                  <a:pt x="540" y="748"/>
                  <a:pt x="539" y="707"/>
                </a:cubicBezTo>
                <a:cubicBezTo>
                  <a:pt x="538" y="672"/>
                  <a:pt x="558" y="646"/>
                  <a:pt x="565" y="612"/>
                </a:cubicBezTo>
                <a:cubicBezTo>
                  <a:pt x="569" y="594"/>
                  <a:pt x="570" y="575"/>
                  <a:pt x="568" y="558"/>
                </a:cubicBezTo>
                <a:cubicBezTo>
                  <a:pt x="568" y="558"/>
                  <a:pt x="567" y="515"/>
                  <a:pt x="544" y="485"/>
                </a:cubicBezTo>
                <a:cubicBezTo>
                  <a:pt x="545" y="483"/>
                  <a:pt x="545" y="481"/>
                  <a:pt x="545" y="479"/>
                </a:cubicBezTo>
                <a:cubicBezTo>
                  <a:pt x="573" y="512"/>
                  <a:pt x="615" y="616"/>
                  <a:pt x="620" y="627"/>
                </a:cubicBezTo>
                <a:cubicBezTo>
                  <a:pt x="624" y="636"/>
                  <a:pt x="652" y="653"/>
                  <a:pt x="652" y="653"/>
                </a:cubicBezTo>
                <a:cubicBezTo>
                  <a:pt x="652" y="653"/>
                  <a:pt x="661" y="621"/>
                  <a:pt x="656" y="611"/>
                </a:cubicBezTo>
                <a:cubicBezTo>
                  <a:pt x="652" y="601"/>
                  <a:pt x="605" y="500"/>
                  <a:pt x="599" y="457"/>
                </a:cubicBezTo>
                <a:cubicBezTo>
                  <a:pt x="599" y="457"/>
                  <a:pt x="599" y="456"/>
                  <a:pt x="599" y="456"/>
                </a:cubicBezTo>
                <a:cubicBezTo>
                  <a:pt x="601" y="457"/>
                  <a:pt x="603" y="459"/>
                  <a:pt x="604" y="460"/>
                </a:cubicBezTo>
                <a:cubicBezTo>
                  <a:pt x="611" y="497"/>
                  <a:pt x="642" y="527"/>
                  <a:pt x="642" y="527"/>
                </a:cubicBezTo>
                <a:cubicBezTo>
                  <a:pt x="653" y="541"/>
                  <a:pt x="668" y="553"/>
                  <a:pt x="684" y="562"/>
                </a:cubicBezTo>
                <a:cubicBezTo>
                  <a:pt x="714" y="581"/>
                  <a:pt x="746" y="585"/>
                  <a:pt x="772" y="610"/>
                </a:cubicBezTo>
                <a:cubicBezTo>
                  <a:pt x="801" y="639"/>
                  <a:pt x="809" y="671"/>
                  <a:pt x="817" y="709"/>
                </a:cubicBezTo>
                <a:cubicBezTo>
                  <a:pt x="820" y="724"/>
                  <a:pt x="827" y="742"/>
                  <a:pt x="838" y="754"/>
                </a:cubicBezTo>
                <a:cubicBezTo>
                  <a:pt x="855" y="771"/>
                  <a:pt x="860" y="765"/>
                  <a:pt x="877" y="751"/>
                </a:cubicBezTo>
                <a:cubicBezTo>
                  <a:pt x="894" y="759"/>
                  <a:pt x="912" y="781"/>
                  <a:pt x="930" y="783"/>
                </a:cubicBezTo>
                <a:cubicBezTo>
                  <a:pt x="914" y="764"/>
                  <a:pt x="919" y="721"/>
                  <a:pt x="954" y="732"/>
                </a:cubicBezTo>
                <a:cubicBezTo>
                  <a:pt x="976" y="739"/>
                  <a:pt x="989" y="785"/>
                  <a:pt x="1003" y="803"/>
                </a:cubicBezTo>
                <a:cubicBezTo>
                  <a:pt x="1003" y="803"/>
                  <a:pt x="1045" y="868"/>
                  <a:pt x="1132" y="824"/>
                </a:cubicBezTo>
                <a:cubicBezTo>
                  <a:pt x="1045" y="802"/>
                  <a:pt x="997" y="741"/>
                  <a:pt x="997" y="741"/>
                </a:cubicBezTo>
                <a:cubicBezTo>
                  <a:pt x="982" y="720"/>
                  <a:pt x="968" y="688"/>
                  <a:pt x="970" y="663"/>
                </a:cubicBezTo>
                <a:cubicBezTo>
                  <a:pt x="971" y="647"/>
                  <a:pt x="979" y="637"/>
                  <a:pt x="969" y="622"/>
                </a:cubicBezTo>
                <a:cubicBezTo>
                  <a:pt x="963" y="613"/>
                  <a:pt x="949" y="612"/>
                  <a:pt x="942" y="604"/>
                </a:cubicBezTo>
                <a:cubicBezTo>
                  <a:pt x="920" y="575"/>
                  <a:pt x="937" y="564"/>
                  <a:pt x="936" y="532"/>
                </a:cubicBezTo>
                <a:cubicBezTo>
                  <a:pt x="934" y="497"/>
                  <a:pt x="899" y="479"/>
                  <a:pt x="869" y="463"/>
                </a:cubicBezTo>
                <a:cubicBezTo>
                  <a:pt x="854" y="455"/>
                  <a:pt x="839" y="449"/>
                  <a:pt x="824" y="443"/>
                </a:cubicBezTo>
                <a:cubicBezTo>
                  <a:pt x="886" y="426"/>
                  <a:pt x="951" y="396"/>
                  <a:pt x="973" y="345"/>
                </a:cubicBezTo>
                <a:cubicBezTo>
                  <a:pt x="980" y="327"/>
                  <a:pt x="946" y="312"/>
                  <a:pt x="949" y="293"/>
                </a:cubicBezTo>
                <a:cubicBezTo>
                  <a:pt x="952" y="277"/>
                  <a:pt x="960" y="275"/>
                  <a:pt x="972" y="248"/>
                </a:cubicBezTo>
                <a:cubicBezTo>
                  <a:pt x="985" y="219"/>
                  <a:pt x="974" y="196"/>
                  <a:pt x="935" y="191"/>
                </a:cubicBezTo>
                <a:cubicBezTo>
                  <a:pt x="932" y="163"/>
                  <a:pt x="936" y="109"/>
                  <a:pt x="931" y="80"/>
                </a:cubicBezTo>
                <a:cubicBezTo>
                  <a:pt x="923" y="37"/>
                  <a:pt x="917" y="16"/>
                  <a:pt x="880" y="10"/>
                </a:cubicBezTo>
                <a:close/>
                <a:moveTo>
                  <a:pt x="509" y="459"/>
                </a:moveTo>
                <a:cubicBezTo>
                  <a:pt x="508" y="462"/>
                  <a:pt x="506" y="465"/>
                  <a:pt x="501" y="466"/>
                </a:cubicBezTo>
                <a:cubicBezTo>
                  <a:pt x="447" y="474"/>
                  <a:pt x="398" y="504"/>
                  <a:pt x="348" y="525"/>
                </a:cubicBezTo>
                <a:cubicBezTo>
                  <a:pt x="336" y="529"/>
                  <a:pt x="324" y="535"/>
                  <a:pt x="311" y="541"/>
                </a:cubicBezTo>
                <a:cubicBezTo>
                  <a:pt x="312" y="540"/>
                  <a:pt x="313" y="539"/>
                  <a:pt x="314" y="538"/>
                </a:cubicBezTo>
                <a:cubicBezTo>
                  <a:pt x="330" y="525"/>
                  <a:pt x="347" y="509"/>
                  <a:pt x="364" y="497"/>
                </a:cubicBezTo>
                <a:cubicBezTo>
                  <a:pt x="373" y="491"/>
                  <a:pt x="381" y="483"/>
                  <a:pt x="389" y="478"/>
                </a:cubicBezTo>
                <a:cubicBezTo>
                  <a:pt x="401" y="470"/>
                  <a:pt x="399" y="476"/>
                  <a:pt x="405" y="473"/>
                </a:cubicBezTo>
                <a:cubicBezTo>
                  <a:pt x="414" y="468"/>
                  <a:pt x="422" y="463"/>
                  <a:pt x="431" y="458"/>
                </a:cubicBezTo>
                <a:cubicBezTo>
                  <a:pt x="453" y="447"/>
                  <a:pt x="481" y="437"/>
                  <a:pt x="505" y="435"/>
                </a:cubicBezTo>
                <a:cubicBezTo>
                  <a:pt x="513" y="441"/>
                  <a:pt x="517" y="450"/>
                  <a:pt x="509" y="459"/>
                </a:cubicBezTo>
                <a:close/>
                <a:moveTo>
                  <a:pt x="330" y="581"/>
                </a:moveTo>
                <a:cubicBezTo>
                  <a:pt x="326" y="581"/>
                  <a:pt x="322" y="582"/>
                  <a:pt x="318" y="583"/>
                </a:cubicBezTo>
                <a:cubicBezTo>
                  <a:pt x="308" y="586"/>
                  <a:pt x="295" y="584"/>
                  <a:pt x="285" y="583"/>
                </a:cubicBezTo>
                <a:cubicBezTo>
                  <a:pt x="278" y="583"/>
                  <a:pt x="272" y="582"/>
                  <a:pt x="266" y="581"/>
                </a:cubicBezTo>
                <a:cubicBezTo>
                  <a:pt x="279" y="570"/>
                  <a:pt x="293" y="561"/>
                  <a:pt x="308" y="553"/>
                </a:cubicBezTo>
                <a:cubicBezTo>
                  <a:pt x="318" y="563"/>
                  <a:pt x="341" y="563"/>
                  <a:pt x="352" y="560"/>
                </a:cubicBezTo>
                <a:cubicBezTo>
                  <a:pt x="362" y="557"/>
                  <a:pt x="391" y="533"/>
                  <a:pt x="379" y="523"/>
                </a:cubicBezTo>
                <a:cubicBezTo>
                  <a:pt x="414" y="510"/>
                  <a:pt x="450" y="498"/>
                  <a:pt x="485" y="485"/>
                </a:cubicBezTo>
                <a:cubicBezTo>
                  <a:pt x="480" y="489"/>
                  <a:pt x="474" y="492"/>
                  <a:pt x="469" y="496"/>
                </a:cubicBezTo>
                <a:cubicBezTo>
                  <a:pt x="459" y="503"/>
                  <a:pt x="450" y="512"/>
                  <a:pt x="438" y="518"/>
                </a:cubicBezTo>
                <a:cubicBezTo>
                  <a:pt x="427" y="523"/>
                  <a:pt x="419" y="533"/>
                  <a:pt x="408" y="539"/>
                </a:cubicBezTo>
                <a:cubicBezTo>
                  <a:pt x="397" y="544"/>
                  <a:pt x="387" y="549"/>
                  <a:pt x="377" y="555"/>
                </a:cubicBezTo>
                <a:cubicBezTo>
                  <a:pt x="365" y="562"/>
                  <a:pt x="357" y="572"/>
                  <a:pt x="344" y="577"/>
                </a:cubicBezTo>
                <a:cubicBezTo>
                  <a:pt x="340" y="579"/>
                  <a:pt x="337" y="580"/>
                  <a:pt x="333" y="581"/>
                </a:cubicBezTo>
                <a:cubicBezTo>
                  <a:pt x="333" y="581"/>
                  <a:pt x="332" y="581"/>
                  <a:pt x="332" y="581"/>
                </a:cubicBezTo>
                <a:cubicBezTo>
                  <a:pt x="332" y="581"/>
                  <a:pt x="332" y="581"/>
                  <a:pt x="332" y="581"/>
                </a:cubicBezTo>
                <a:cubicBezTo>
                  <a:pt x="331" y="581"/>
                  <a:pt x="330" y="581"/>
                  <a:pt x="330" y="581"/>
                </a:cubicBezTo>
                <a:close/>
                <a:moveTo>
                  <a:pt x="132" y="420"/>
                </a:moveTo>
                <a:cubicBezTo>
                  <a:pt x="135" y="415"/>
                  <a:pt x="141" y="406"/>
                  <a:pt x="148" y="405"/>
                </a:cubicBezTo>
                <a:cubicBezTo>
                  <a:pt x="149" y="405"/>
                  <a:pt x="151" y="406"/>
                  <a:pt x="152" y="407"/>
                </a:cubicBezTo>
                <a:cubicBezTo>
                  <a:pt x="152" y="407"/>
                  <a:pt x="152" y="408"/>
                  <a:pt x="152" y="408"/>
                </a:cubicBezTo>
                <a:cubicBezTo>
                  <a:pt x="154" y="408"/>
                  <a:pt x="156" y="409"/>
                  <a:pt x="156" y="411"/>
                </a:cubicBezTo>
                <a:cubicBezTo>
                  <a:pt x="156" y="416"/>
                  <a:pt x="158" y="420"/>
                  <a:pt x="155" y="425"/>
                </a:cubicBezTo>
                <a:cubicBezTo>
                  <a:pt x="152" y="429"/>
                  <a:pt x="146" y="431"/>
                  <a:pt x="144" y="437"/>
                </a:cubicBezTo>
                <a:cubicBezTo>
                  <a:pt x="141" y="441"/>
                  <a:pt x="131" y="451"/>
                  <a:pt x="126" y="445"/>
                </a:cubicBezTo>
                <a:cubicBezTo>
                  <a:pt x="123" y="442"/>
                  <a:pt x="124" y="438"/>
                  <a:pt x="126" y="434"/>
                </a:cubicBezTo>
                <a:cubicBezTo>
                  <a:pt x="125" y="432"/>
                  <a:pt x="125" y="429"/>
                  <a:pt x="127" y="427"/>
                </a:cubicBezTo>
                <a:cubicBezTo>
                  <a:pt x="128" y="426"/>
                  <a:pt x="129" y="425"/>
                  <a:pt x="130" y="424"/>
                </a:cubicBezTo>
                <a:cubicBezTo>
                  <a:pt x="129" y="425"/>
                  <a:pt x="131" y="421"/>
                  <a:pt x="132" y="420"/>
                </a:cubicBezTo>
                <a:close/>
                <a:moveTo>
                  <a:pt x="175" y="397"/>
                </a:moveTo>
                <a:cubicBezTo>
                  <a:pt x="181" y="396"/>
                  <a:pt x="188" y="394"/>
                  <a:pt x="195" y="392"/>
                </a:cubicBezTo>
                <a:cubicBezTo>
                  <a:pt x="219" y="387"/>
                  <a:pt x="247" y="380"/>
                  <a:pt x="272" y="388"/>
                </a:cubicBezTo>
                <a:cubicBezTo>
                  <a:pt x="289" y="393"/>
                  <a:pt x="309" y="388"/>
                  <a:pt x="326" y="391"/>
                </a:cubicBezTo>
                <a:cubicBezTo>
                  <a:pt x="326" y="391"/>
                  <a:pt x="326" y="391"/>
                  <a:pt x="327" y="391"/>
                </a:cubicBezTo>
                <a:cubicBezTo>
                  <a:pt x="327" y="393"/>
                  <a:pt x="326" y="395"/>
                  <a:pt x="326" y="397"/>
                </a:cubicBezTo>
                <a:cubicBezTo>
                  <a:pt x="307" y="400"/>
                  <a:pt x="289" y="403"/>
                  <a:pt x="271" y="406"/>
                </a:cubicBezTo>
                <a:cubicBezTo>
                  <a:pt x="250" y="411"/>
                  <a:pt x="231" y="413"/>
                  <a:pt x="212" y="422"/>
                </a:cubicBezTo>
                <a:cubicBezTo>
                  <a:pt x="195" y="429"/>
                  <a:pt x="177" y="436"/>
                  <a:pt x="161" y="443"/>
                </a:cubicBezTo>
                <a:cubicBezTo>
                  <a:pt x="161" y="441"/>
                  <a:pt x="162" y="439"/>
                  <a:pt x="162" y="436"/>
                </a:cubicBezTo>
                <a:cubicBezTo>
                  <a:pt x="166" y="423"/>
                  <a:pt x="168" y="410"/>
                  <a:pt x="175" y="397"/>
                </a:cubicBezTo>
                <a:close/>
                <a:moveTo>
                  <a:pt x="136" y="461"/>
                </a:moveTo>
                <a:cubicBezTo>
                  <a:pt x="155" y="455"/>
                  <a:pt x="174" y="446"/>
                  <a:pt x="193" y="438"/>
                </a:cubicBezTo>
                <a:cubicBezTo>
                  <a:pt x="205" y="432"/>
                  <a:pt x="218" y="425"/>
                  <a:pt x="231" y="421"/>
                </a:cubicBezTo>
                <a:cubicBezTo>
                  <a:pt x="239" y="419"/>
                  <a:pt x="248" y="418"/>
                  <a:pt x="256" y="416"/>
                </a:cubicBezTo>
                <a:cubicBezTo>
                  <a:pt x="249" y="421"/>
                  <a:pt x="243" y="426"/>
                  <a:pt x="237" y="431"/>
                </a:cubicBezTo>
                <a:cubicBezTo>
                  <a:pt x="225" y="441"/>
                  <a:pt x="214" y="448"/>
                  <a:pt x="201" y="455"/>
                </a:cubicBezTo>
                <a:cubicBezTo>
                  <a:pt x="187" y="462"/>
                  <a:pt x="175" y="470"/>
                  <a:pt x="160" y="476"/>
                </a:cubicBezTo>
                <a:cubicBezTo>
                  <a:pt x="149" y="479"/>
                  <a:pt x="138" y="482"/>
                  <a:pt x="127" y="485"/>
                </a:cubicBezTo>
                <a:cubicBezTo>
                  <a:pt x="125" y="477"/>
                  <a:pt x="121" y="474"/>
                  <a:pt x="112" y="469"/>
                </a:cubicBezTo>
                <a:cubicBezTo>
                  <a:pt x="110" y="467"/>
                  <a:pt x="107" y="465"/>
                  <a:pt x="105" y="463"/>
                </a:cubicBezTo>
                <a:cubicBezTo>
                  <a:pt x="115" y="463"/>
                  <a:pt x="125" y="464"/>
                  <a:pt x="136" y="461"/>
                </a:cubicBezTo>
                <a:close/>
                <a:moveTo>
                  <a:pt x="128" y="493"/>
                </a:moveTo>
                <a:cubicBezTo>
                  <a:pt x="137" y="490"/>
                  <a:pt x="147" y="488"/>
                  <a:pt x="156" y="486"/>
                </a:cubicBezTo>
                <a:cubicBezTo>
                  <a:pt x="154" y="489"/>
                  <a:pt x="152" y="493"/>
                  <a:pt x="151" y="498"/>
                </a:cubicBezTo>
                <a:cubicBezTo>
                  <a:pt x="149" y="506"/>
                  <a:pt x="149" y="508"/>
                  <a:pt x="156" y="514"/>
                </a:cubicBezTo>
                <a:cubicBezTo>
                  <a:pt x="161" y="519"/>
                  <a:pt x="170" y="525"/>
                  <a:pt x="176" y="521"/>
                </a:cubicBezTo>
                <a:cubicBezTo>
                  <a:pt x="172" y="508"/>
                  <a:pt x="185" y="484"/>
                  <a:pt x="192" y="469"/>
                </a:cubicBezTo>
                <a:cubicBezTo>
                  <a:pt x="193" y="469"/>
                  <a:pt x="194" y="468"/>
                  <a:pt x="195" y="467"/>
                </a:cubicBezTo>
                <a:cubicBezTo>
                  <a:pt x="205" y="458"/>
                  <a:pt x="220" y="456"/>
                  <a:pt x="230" y="447"/>
                </a:cubicBezTo>
                <a:cubicBezTo>
                  <a:pt x="240" y="436"/>
                  <a:pt x="276" y="414"/>
                  <a:pt x="276" y="413"/>
                </a:cubicBezTo>
                <a:cubicBezTo>
                  <a:pt x="292" y="410"/>
                  <a:pt x="308" y="407"/>
                  <a:pt x="324" y="405"/>
                </a:cubicBezTo>
                <a:cubicBezTo>
                  <a:pt x="319" y="416"/>
                  <a:pt x="308" y="425"/>
                  <a:pt x="297" y="432"/>
                </a:cubicBezTo>
                <a:cubicBezTo>
                  <a:pt x="275" y="445"/>
                  <a:pt x="248" y="453"/>
                  <a:pt x="229" y="470"/>
                </a:cubicBezTo>
                <a:cubicBezTo>
                  <a:pt x="209" y="486"/>
                  <a:pt x="219" y="523"/>
                  <a:pt x="192" y="535"/>
                </a:cubicBezTo>
                <a:cubicBezTo>
                  <a:pt x="178" y="541"/>
                  <a:pt x="162" y="540"/>
                  <a:pt x="150" y="531"/>
                </a:cubicBezTo>
                <a:cubicBezTo>
                  <a:pt x="144" y="527"/>
                  <a:pt x="140" y="519"/>
                  <a:pt x="137" y="513"/>
                </a:cubicBezTo>
                <a:cubicBezTo>
                  <a:pt x="134" y="507"/>
                  <a:pt x="130" y="500"/>
                  <a:pt x="128" y="493"/>
                </a:cubicBezTo>
                <a:close/>
                <a:moveTo>
                  <a:pt x="249" y="505"/>
                </a:moveTo>
                <a:cubicBezTo>
                  <a:pt x="269" y="501"/>
                  <a:pt x="289" y="492"/>
                  <a:pt x="309" y="491"/>
                </a:cubicBezTo>
                <a:cubicBezTo>
                  <a:pt x="324" y="490"/>
                  <a:pt x="339" y="492"/>
                  <a:pt x="353" y="488"/>
                </a:cubicBezTo>
                <a:cubicBezTo>
                  <a:pt x="361" y="486"/>
                  <a:pt x="368" y="483"/>
                  <a:pt x="376" y="480"/>
                </a:cubicBezTo>
                <a:cubicBezTo>
                  <a:pt x="370" y="486"/>
                  <a:pt x="362" y="489"/>
                  <a:pt x="355" y="495"/>
                </a:cubicBezTo>
                <a:cubicBezTo>
                  <a:pt x="349" y="500"/>
                  <a:pt x="343" y="507"/>
                  <a:pt x="336" y="511"/>
                </a:cubicBezTo>
                <a:cubicBezTo>
                  <a:pt x="333" y="512"/>
                  <a:pt x="331" y="513"/>
                  <a:pt x="330" y="515"/>
                </a:cubicBezTo>
                <a:cubicBezTo>
                  <a:pt x="317" y="531"/>
                  <a:pt x="299" y="543"/>
                  <a:pt x="280" y="552"/>
                </a:cubicBezTo>
                <a:cubicBezTo>
                  <a:pt x="262" y="558"/>
                  <a:pt x="244" y="560"/>
                  <a:pt x="226" y="557"/>
                </a:cubicBezTo>
                <a:cubicBezTo>
                  <a:pt x="221" y="556"/>
                  <a:pt x="216" y="550"/>
                  <a:pt x="219" y="545"/>
                </a:cubicBezTo>
                <a:cubicBezTo>
                  <a:pt x="227" y="530"/>
                  <a:pt x="238" y="517"/>
                  <a:pt x="249" y="505"/>
                </a:cubicBezTo>
                <a:close/>
                <a:moveTo>
                  <a:pt x="241" y="603"/>
                </a:moveTo>
                <a:cubicBezTo>
                  <a:pt x="247" y="597"/>
                  <a:pt x="253" y="591"/>
                  <a:pt x="259" y="586"/>
                </a:cubicBezTo>
                <a:cubicBezTo>
                  <a:pt x="272" y="589"/>
                  <a:pt x="286" y="589"/>
                  <a:pt x="300" y="591"/>
                </a:cubicBezTo>
                <a:cubicBezTo>
                  <a:pt x="301" y="591"/>
                  <a:pt x="302" y="591"/>
                  <a:pt x="303" y="591"/>
                </a:cubicBezTo>
                <a:cubicBezTo>
                  <a:pt x="288" y="597"/>
                  <a:pt x="273" y="605"/>
                  <a:pt x="256" y="606"/>
                </a:cubicBezTo>
                <a:cubicBezTo>
                  <a:pt x="251" y="607"/>
                  <a:pt x="245" y="607"/>
                  <a:pt x="239" y="608"/>
                </a:cubicBezTo>
                <a:cubicBezTo>
                  <a:pt x="239" y="606"/>
                  <a:pt x="240" y="604"/>
                  <a:pt x="241" y="603"/>
                </a:cubicBezTo>
                <a:close/>
                <a:moveTo>
                  <a:pt x="342" y="536"/>
                </a:moveTo>
                <a:cubicBezTo>
                  <a:pt x="343" y="535"/>
                  <a:pt x="345" y="535"/>
                  <a:pt x="347" y="534"/>
                </a:cubicBezTo>
                <a:cubicBezTo>
                  <a:pt x="349" y="533"/>
                  <a:pt x="350" y="531"/>
                  <a:pt x="352" y="530"/>
                </a:cubicBezTo>
                <a:cubicBezTo>
                  <a:pt x="356" y="528"/>
                  <a:pt x="360" y="526"/>
                  <a:pt x="365" y="525"/>
                </a:cubicBezTo>
                <a:cubicBezTo>
                  <a:pt x="365" y="525"/>
                  <a:pt x="366" y="525"/>
                  <a:pt x="366" y="526"/>
                </a:cubicBezTo>
                <a:cubicBezTo>
                  <a:pt x="369" y="525"/>
                  <a:pt x="373" y="528"/>
                  <a:pt x="370" y="531"/>
                </a:cubicBezTo>
                <a:cubicBezTo>
                  <a:pt x="368" y="535"/>
                  <a:pt x="367" y="538"/>
                  <a:pt x="364" y="542"/>
                </a:cubicBezTo>
                <a:cubicBezTo>
                  <a:pt x="360" y="546"/>
                  <a:pt x="355" y="550"/>
                  <a:pt x="350" y="553"/>
                </a:cubicBezTo>
                <a:cubicBezTo>
                  <a:pt x="345" y="556"/>
                  <a:pt x="337" y="558"/>
                  <a:pt x="333" y="552"/>
                </a:cubicBezTo>
                <a:cubicBezTo>
                  <a:pt x="329" y="547"/>
                  <a:pt x="339" y="539"/>
                  <a:pt x="342" y="536"/>
                </a:cubicBezTo>
                <a:close/>
                <a:moveTo>
                  <a:pt x="354" y="382"/>
                </a:moveTo>
                <a:cubicBezTo>
                  <a:pt x="353" y="380"/>
                  <a:pt x="353" y="378"/>
                  <a:pt x="354" y="377"/>
                </a:cubicBezTo>
                <a:cubicBezTo>
                  <a:pt x="349" y="372"/>
                  <a:pt x="346" y="362"/>
                  <a:pt x="351" y="359"/>
                </a:cubicBezTo>
                <a:cubicBezTo>
                  <a:pt x="364" y="351"/>
                  <a:pt x="382" y="355"/>
                  <a:pt x="395" y="359"/>
                </a:cubicBezTo>
                <a:cubicBezTo>
                  <a:pt x="409" y="364"/>
                  <a:pt x="428" y="367"/>
                  <a:pt x="439" y="378"/>
                </a:cubicBezTo>
                <a:cubicBezTo>
                  <a:pt x="441" y="379"/>
                  <a:pt x="442" y="381"/>
                  <a:pt x="443" y="382"/>
                </a:cubicBezTo>
                <a:cubicBezTo>
                  <a:pt x="444" y="383"/>
                  <a:pt x="445" y="384"/>
                  <a:pt x="446" y="385"/>
                </a:cubicBezTo>
                <a:cubicBezTo>
                  <a:pt x="446" y="387"/>
                  <a:pt x="445" y="389"/>
                  <a:pt x="444" y="390"/>
                </a:cubicBezTo>
                <a:cubicBezTo>
                  <a:pt x="443" y="390"/>
                  <a:pt x="442" y="391"/>
                  <a:pt x="441" y="391"/>
                </a:cubicBezTo>
                <a:cubicBezTo>
                  <a:pt x="441" y="391"/>
                  <a:pt x="441" y="391"/>
                  <a:pt x="441" y="391"/>
                </a:cubicBezTo>
                <a:cubicBezTo>
                  <a:pt x="439" y="408"/>
                  <a:pt x="385" y="395"/>
                  <a:pt x="377" y="393"/>
                </a:cubicBezTo>
                <a:cubicBezTo>
                  <a:pt x="370" y="392"/>
                  <a:pt x="356" y="390"/>
                  <a:pt x="354" y="382"/>
                </a:cubicBezTo>
                <a:close/>
                <a:moveTo>
                  <a:pt x="409" y="421"/>
                </a:moveTo>
                <a:cubicBezTo>
                  <a:pt x="435" y="420"/>
                  <a:pt x="463" y="420"/>
                  <a:pt x="489" y="427"/>
                </a:cubicBezTo>
                <a:cubicBezTo>
                  <a:pt x="491" y="428"/>
                  <a:pt x="493" y="429"/>
                  <a:pt x="495" y="429"/>
                </a:cubicBezTo>
                <a:cubicBezTo>
                  <a:pt x="475" y="433"/>
                  <a:pt x="456" y="440"/>
                  <a:pt x="438" y="447"/>
                </a:cubicBezTo>
                <a:cubicBezTo>
                  <a:pt x="426" y="452"/>
                  <a:pt x="416" y="458"/>
                  <a:pt x="405" y="464"/>
                </a:cubicBezTo>
                <a:cubicBezTo>
                  <a:pt x="401" y="467"/>
                  <a:pt x="394" y="467"/>
                  <a:pt x="390" y="469"/>
                </a:cubicBezTo>
                <a:cubicBezTo>
                  <a:pt x="389" y="470"/>
                  <a:pt x="388" y="470"/>
                  <a:pt x="388" y="471"/>
                </a:cubicBezTo>
                <a:cubicBezTo>
                  <a:pt x="387" y="470"/>
                  <a:pt x="387" y="470"/>
                  <a:pt x="386" y="470"/>
                </a:cubicBezTo>
                <a:cubicBezTo>
                  <a:pt x="365" y="475"/>
                  <a:pt x="347" y="484"/>
                  <a:pt x="326" y="484"/>
                </a:cubicBezTo>
                <a:cubicBezTo>
                  <a:pt x="302" y="483"/>
                  <a:pt x="281" y="490"/>
                  <a:pt x="259" y="496"/>
                </a:cubicBezTo>
                <a:cubicBezTo>
                  <a:pt x="274" y="482"/>
                  <a:pt x="291" y="471"/>
                  <a:pt x="309" y="460"/>
                </a:cubicBezTo>
                <a:cubicBezTo>
                  <a:pt x="338" y="443"/>
                  <a:pt x="374" y="423"/>
                  <a:pt x="409" y="421"/>
                </a:cubicBezTo>
                <a:close/>
                <a:moveTo>
                  <a:pt x="269" y="335"/>
                </a:moveTo>
                <a:cubicBezTo>
                  <a:pt x="294" y="341"/>
                  <a:pt x="318" y="355"/>
                  <a:pt x="325" y="381"/>
                </a:cubicBezTo>
                <a:cubicBezTo>
                  <a:pt x="326" y="382"/>
                  <a:pt x="326" y="383"/>
                  <a:pt x="326" y="384"/>
                </a:cubicBezTo>
                <a:cubicBezTo>
                  <a:pt x="325" y="384"/>
                  <a:pt x="325" y="384"/>
                  <a:pt x="324" y="384"/>
                </a:cubicBezTo>
                <a:cubicBezTo>
                  <a:pt x="306" y="381"/>
                  <a:pt x="287" y="383"/>
                  <a:pt x="269" y="380"/>
                </a:cubicBezTo>
                <a:cubicBezTo>
                  <a:pt x="268" y="379"/>
                  <a:pt x="267" y="379"/>
                  <a:pt x="266" y="379"/>
                </a:cubicBezTo>
                <a:cubicBezTo>
                  <a:pt x="265" y="379"/>
                  <a:pt x="232" y="355"/>
                  <a:pt x="216" y="345"/>
                </a:cubicBezTo>
                <a:cubicBezTo>
                  <a:pt x="206" y="339"/>
                  <a:pt x="196" y="334"/>
                  <a:pt x="186" y="331"/>
                </a:cubicBezTo>
                <a:cubicBezTo>
                  <a:pt x="213" y="329"/>
                  <a:pt x="242" y="329"/>
                  <a:pt x="269" y="335"/>
                </a:cubicBezTo>
                <a:close/>
                <a:moveTo>
                  <a:pt x="166" y="333"/>
                </a:moveTo>
                <a:cubicBezTo>
                  <a:pt x="166" y="333"/>
                  <a:pt x="167" y="333"/>
                  <a:pt x="167" y="333"/>
                </a:cubicBezTo>
                <a:cubicBezTo>
                  <a:pt x="182" y="336"/>
                  <a:pt x="195" y="340"/>
                  <a:pt x="209" y="349"/>
                </a:cubicBezTo>
                <a:cubicBezTo>
                  <a:pt x="224" y="358"/>
                  <a:pt x="239" y="368"/>
                  <a:pt x="253" y="378"/>
                </a:cubicBezTo>
                <a:cubicBezTo>
                  <a:pt x="241" y="377"/>
                  <a:pt x="194" y="370"/>
                  <a:pt x="186" y="366"/>
                </a:cubicBezTo>
                <a:cubicBezTo>
                  <a:pt x="173" y="360"/>
                  <a:pt x="160" y="355"/>
                  <a:pt x="147" y="351"/>
                </a:cubicBezTo>
                <a:cubicBezTo>
                  <a:pt x="135" y="347"/>
                  <a:pt x="123" y="344"/>
                  <a:pt x="111" y="342"/>
                </a:cubicBezTo>
                <a:cubicBezTo>
                  <a:pt x="110" y="342"/>
                  <a:pt x="109" y="342"/>
                  <a:pt x="108" y="342"/>
                </a:cubicBezTo>
                <a:cubicBezTo>
                  <a:pt x="127" y="338"/>
                  <a:pt x="147" y="335"/>
                  <a:pt x="166" y="333"/>
                </a:cubicBezTo>
                <a:close/>
                <a:moveTo>
                  <a:pt x="64" y="354"/>
                </a:moveTo>
                <a:cubicBezTo>
                  <a:pt x="65" y="345"/>
                  <a:pt x="75" y="344"/>
                  <a:pt x="80" y="350"/>
                </a:cubicBezTo>
                <a:cubicBezTo>
                  <a:pt x="84" y="348"/>
                  <a:pt x="87" y="347"/>
                  <a:pt x="91" y="346"/>
                </a:cubicBezTo>
                <a:cubicBezTo>
                  <a:pt x="103" y="345"/>
                  <a:pt x="118" y="350"/>
                  <a:pt x="128" y="353"/>
                </a:cubicBezTo>
                <a:cubicBezTo>
                  <a:pt x="139" y="356"/>
                  <a:pt x="151" y="359"/>
                  <a:pt x="161" y="363"/>
                </a:cubicBezTo>
                <a:cubicBezTo>
                  <a:pt x="170" y="367"/>
                  <a:pt x="179" y="372"/>
                  <a:pt x="188" y="375"/>
                </a:cubicBezTo>
                <a:cubicBezTo>
                  <a:pt x="192" y="376"/>
                  <a:pt x="200" y="379"/>
                  <a:pt x="206" y="382"/>
                </a:cubicBezTo>
                <a:cubicBezTo>
                  <a:pt x="184" y="388"/>
                  <a:pt x="162" y="392"/>
                  <a:pt x="140" y="397"/>
                </a:cubicBezTo>
                <a:cubicBezTo>
                  <a:pt x="119" y="403"/>
                  <a:pt x="100" y="406"/>
                  <a:pt x="79" y="403"/>
                </a:cubicBezTo>
                <a:cubicBezTo>
                  <a:pt x="66" y="391"/>
                  <a:pt x="62" y="374"/>
                  <a:pt x="64" y="354"/>
                </a:cubicBezTo>
                <a:close/>
                <a:moveTo>
                  <a:pt x="86" y="416"/>
                </a:moveTo>
                <a:cubicBezTo>
                  <a:pt x="87" y="414"/>
                  <a:pt x="87" y="412"/>
                  <a:pt x="88" y="411"/>
                </a:cubicBezTo>
                <a:cubicBezTo>
                  <a:pt x="105" y="412"/>
                  <a:pt x="122" y="410"/>
                  <a:pt x="139" y="406"/>
                </a:cubicBezTo>
                <a:cubicBezTo>
                  <a:pt x="135" y="409"/>
                  <a:pt x="132" y="412"/>
                  <a:pt x="129" y="415"/>
                </a:cubicBezTo>
                <a:cubicBezTo>
                  <a:pt x="123" y="424"/>
                  <a:pt x="112" y="447"/>
                  <a:pt x="120" y="457"/>
                </a:cubicBezTo>
                <a:cubicBezTo>
                  <a:pt x="117" y="457"/>
                  <a:pt x="113" y="457"/>
                  <a:pt x="110" y="457"/>
                </a:cubicBezTo>
                <a:cubicBezTo>
                  <a:pt x="106" y="457"/>
                  <a:pt x="103" y="457"/>
                  <a:pt x="100" y="457"/>
                </a:cubicBezTo>
                <a:cubicBezTo>
                  <a:pt x="99" y="455"/>
                  <a:pt x="98" y="454"/>
                  <a:pt x="97" y="452"/>
                </a:cubicBezTo>
                <a:cubicBezTo>
                  <a:pt x="87" y="441"/>
                  <a:pt x="82" y="430"/>
                  <a:pt x="86" y="416"/>
                </a:cubicBezTo>
                <a:close/>
                <a:moveTo>
                  <a:pt x="30" y="374"/>
                </a:moveTo>
                <a:cubicBezTo>
                  <a:pt x="33" y="370"/>
                  <a:pt x="41" y="368"/>
                  <a:pt x="46" y="372"/>
                </a:cubicBezTo>
                <a:cubicBezTo>
                  <a:pt x="47" y="372"/>
                  <a:pt x="48" y="373"/>
                  <a:pt x="49" y="373"/>
                </a:cubicBezTo>
                <a:cubicBezTo>
                  <a:pt x="51" y="374"/>
                  <a:pt x="51" y="378"/>
                  <a:pt x="49" y="379"/>
                </a:cubicBezTo>
                <a:cubicBezTo>
                  <a:pt x="46" y="381"/>
                  <a:pt x="42" y="382"/>
                  <a:pt x="38" y="382"/>
                </a:cubicBezTo>
                <a:cubicBezTo>
                  <a:pt x="35" y="382"/>
                  <a:pt x="31" y="380"/>
                  <a:pt x="29" y="377"/>
                </a:cubicBezTo>
                <a:cubicBezTo>
                  <a:pt x="29" y="376"/>
                  <a:pt x="29" y="374"/>
                  <a:pt x="30" y="374"/>
                </a:cubicBezTo>
                <a:close/>
                <a:moveTo>
                  <a:pt x="81" y="450"/>
                </a:moveTo>
                <a:cubicBezTo>
                  <a:pt x="81" y="457"/>
                  <a:pt x="72" y="459"/>
                  <a:pt x="66" y="457"/>
                </a:cubicBezTo>
                <a:cubicBezTo>
                  <a:pt x="62" y="457"/>
                  <a:pt x="59" y="455"/>
                  <a:pt x="57" y="452"/>
                </a:cubicBezTo>
                <a:cubicBezTo>
                  <a:pt x="55" y="447"/>
                  <a:pt x="59" y="444"/>
                  <a:pt x="63" y="443"/>
                </a:cubicBezTo>
                <a:cubicBezTo>
                  <a:pt x="66" y="443"/>
                  <a:pt x="70" y="443"/>
                  <a:pt x="73" y="444"/>
                </a:cubicBezTo>
                <a:cubicBezTo>
                  <a:pt x="77" y="444"/>
                  <a:pt x="81" y="446"/>
                  <a:pt x="81" y="450"/>
                </a:cubicBezTo>
                <a:close/>
                <a:moveTo>
                  <a:pt x="41" y="417"/>
                </a:moveTo>
                <a:cubicBezTo>
                  <a:pt x="36" y="416"/>
                  <a:pt x="29" y="413"/>
                  <a:pt x="26" y="409"/>
                </a:cubicBezTo>
                <a:cubicBezTo>
                  <a:pt x="25" y="407"/>
                  <a:pt x="24" y="406"/>
                  <a:pt x="24" y="403"/>
                </a:cubicBezTo>
                <a:cubicBezTo>
                  <a:pt x="23" y="396"/>
                  <a:pt x="32" y="395"/>
                  <a:pt x="39" y="396"/>
                </a:cubicBezTo>
                <a:cubicBezTo>
                  <a:pt x="39" y="396"/>
                  <a:pt x="40" y="395"/>
                  <a:pt x="40" y="395"/>
                </a:cubicBezTo>
                <a:cubicBezTo>
                  <a:pt x="42" y="395"/>
                  <a:pt x="44" y="395"/>
                  <a:pt x="45" y="395"/>
                </a:cubicBezTo>
                <a:cubicBezTo>
                  <a:pt x="45" y="395"/>
                  <a:pt x="46" y="395"/>
                  <a:pt x="46" y="394"/>
                </a:cubicBezTo>
                <a:cubicBezTo>
                  <a:pt x="47" y="394"/>
                  <a:pt x="47" y="394"/>
                  <a:pt x="48" y="394"/>
                </a:cubicBezTo>
                <a:cubicBezTo>
                  <a:pt x="48" y="394"/>
                  <a:pt x="49" y="394"/>
                  <a:pt x="49" y="394"/>
                </a:cubicBezTo>
                <a:cubicBezTo>
                  <a:pt x="55" y="394"/>
                  <a:pt x="62" y="394"/>
                  <a:pt x="67" y="398"/>
                </a:cubicBezTo>
                <a:cubicBezTo>
                  <a:pt x="73" y="403"/>
                  <a:pt x="70" y="407"/>
                  <a:pt x="66" y="410"/>
                </a:cubicBezTo>
                <a:cubicBezTo>
                  <a:pt x="64" y="418"/>
                  <a:pt x="47" y="418"/>
                  <a:pt x="41" y="417"/>
                </a:cubicBezTo>
                <a:close/>
                <a:moveTo>
                  <a:pt x="164" y="585"/>
                </a:moveTo>
                <a:cubicBezTo>
                  <a:pt x="154" y="581"/>
                  <a:pt x="139" y="579"/>
                  <a:pt x="134" y="568"/>
                </a:cubicBezTo>
                <a:cubicBezTo>
                  <a:pt x="131" y="559"/>
                  <a:pt x="138" y="555"/>
                  <a:pt x="146" y="555"/>
                </a:cubicBezTo>
                <a:cubicBezTo>
                  <a:pt x="166" y="553"/>
                  <a:pt x="198" y="556"/>
                  <a:pt x="212" y="573"/>
                </a:cubicBezTo>
                <a:cubicBezTo>
                  <a:pt x="212" y="573"/>
                  <a:pt x="213" y="574"/>
                  <a:pt x="213" y="574"/>
                </a:cubicBezTo>
                <a:cubicBezTo>
                  <a:pt x="214" y="575"/>
                  <a:pt x="215" y="576"/>
                  <a:pt x="217" y="578"/>
                </a:cubicBezTo>
                <a:cubicBezTo>
                  <a:pt x="221" y="582"/>
                  <a:pt x="218" y="588"/>
                  <a:pt x="212" y="590"/>
                </a:cubicBezTo>
                <a:cubicBezTo>
                  <a:pt x="196" y="593"/>
                  <a:pt x="180" y="591"/>
                  <a:pt x="164" y="585"/>
                </a:cubicBezTo>
                <a:close/>
                <a:moveTo>
                  <a:pt x="227" y="634"/>
                </a:moveTo>
                <a:cubicBezTo>
                  <a:pt x="225" y="635"/>
                  <a:pt x="223" y="638"/>
                  <a:pt x="221" y="640"/>
                </a:cubicBezTo>
                <a:cubicBezTo>
                  <a:pt x="218" y="642"/>
                  <a:pt x="215" y="643"/>
                  <a:pt x="211" y="643"/>
                </a:cubicBezTo>
                <a:cubicBezTo>
                  <a:pt x="206" y="643"/>
                  <a:pt x="203" y="635"/>
                  <a:pt x="204" y="630"/>
                </a:cubicBezTo>
                <a:cubicBezTo>
                  <a:pt x="206" y="622"/>
                  <a:pt x="215" y="619"/>
                  <a:pt x="222" y="617"/>
                </a:cubicBezTo>
                <a:cubicBezTo>
                  <a:pt x="224" y="616"/>
                  <a:pt x="225" y="616"/>
                  <a:pt x="226" y="617"/>
                </a:cubicBezTo>
                <a:cubicBezTo>
                  <a:pt x="228" y="617"/>
                  <a:pt x="230" y="618"/>
                  <a:pt x="232" y="620"/>
                </a:cubicBezTo>
                <a:cubicBezTo>
                  <a:pt x="238" y="625"/>
                  <a:pt x="232" y="631"/>
                  <a:pt x="227" y="634"/>
                </a:cubicBezTo>
                <a:close/>
                <a:moveTo>
                  <a:pt x="268" y="647"/>
                </a:moveTo>
                <a:cubicBezTo>
                  <a:pt x="267" y="649"/>
                  <a:pt x="266" y="651"/>
                  <a:pt x="265" y="652"/>
                </a:cubicBezTo>
                <a:cubicBezTo>
                  <a:pt x="265" y="654"/>
                  <a:pt x="264" y="656"/>
                  <a:pt x="263" y="657"/>
                </a:cubicBezTo>
                <a:cubicBezTo>
                  <a:pt x="262" y="659"/>
                  <a:pt x="259" y="660"/>
                  <a:pt x="257" y="661"/>
                </a:cubicBezTo>
                <a:cubicBezTo>
                  <a:pt x="252" y="662"/>
                  <a:pt x="248" y="659"/>
                  <a:pt x="249" y="654"/>
                </a:cubicBezTo>
                <a:cubicBezTo>
                  <a:pt x="250" y="648"/>
                  <a:pt x="254" y="645"/>
                  <a:pt x="259" y="643"/>
                </a:cubicBezTo>
                <a:cubicBezTo>
                  <a:pt x="260" y="641"/>
                  <a:pt x="263" y="640"/>
                  <a:pt x="265" y="642"/>
                </a:cubicBezTo>
                <a:cubicBezTo>
                  <a:pt x="267" y="643"/>
                  <a:pt x="268" y="645"/>
                  <a:pt x="268" y="647"/>
                </a:cubicBezTo>
                <a:close/>
                <a:moveTo>
                  <a:pt x="299" y="639"/>
                </a:moveTo>
                <a:cubicBezTo>
                  <a:pt x="300" y="641"/>
                  <a:pt x="299" y="644"/>
                  <a:pt x="298" y="647"/>
                </a:cubicBezTo>
                <a:cubicBezTo>
                  <a:pt x="297" y="651"/>
                  <a:pt x="290" y="649"/>
                  <a:pt x="291" y="645"/>
                </a:cubicBezTo>
                <a:cubicBezTo>
                  <a:pt x="292" y="644"/>
                  <a:pt x="292" y="643"/>
                  <a:pt x="292" y="642"/>
                </a:cubicBezTo>
                <a:cubicBezTo>
                  <a:pt x="291" y="641"/>
                  <a:pt x="291" y="638"/>
                  <a:pt x="293" y="637"/>
                </a:cubicBezTo>
                <a:cubicBezTo>
                  <a:pt x="293" y="637"/>
                  <a:pt x="294" y="636"/>
                  <a:pt x="294" y="636"/>
                </a:cubicBezTo>
                <a:cubicBezTo>
                  <a:pt x="296" y="636"/>
                  <a:pt x="299" y="636"/>
                  <a:pt x="299" y="639"/>
                </a:cubicBezTo>
                <a:close/>
                <a:moveTo>
                  <a:pt x="385" y="589"/>
                </a:moveTo>
                <a:cubicBezTo>
                  <a:pt x="359" y="603"/>
                  <a:pt x="331" y="615"/>
                  <a:pt x="302" y="622"/>
                </a:cubicBezTo>
                <a:cubicBezTo>
                  <a:pt x="283" y="627"/>
                  <a:pt x="259" y="629"/>
                  <a:pt x="243" y="615"/>
                </a:cubicBezTo>
                <a:cubicBezTo>
                  <a:pt x="243" y="615"/>
                  <a:pt x="243" y="615"/>
                  <a:pt x="242" y="615"/>
                </a:cubicBezTo>
                <a:cubicBezTo>
                  <a:pt x="249" y="614"/>
                  <a:pt x="257" y="613"/>
                  <a:pt x="264" y="612"/>
                </a:cubicBezTo>
                <a:cubicBezTo>
                  <a:pt x="279" y="609"/>
                  <a:pt x="294" y="603"/>
                  <a:pt x="308" y="597"/>
                </a:cubicBezTo>
                <a:cubicBezTo>
                  <a:pt x="332" y="588"/>
                  <a:pt x="354" y="584"/>
                  <a:pt x="373" y="567"/>
                </a:cubicBezTo>
                <a:cubicBezTo>
                  <a:pt x="384" y="557"/>
                  <a:pt x="399" y="553"/>
                  <a:pt x="411" y="545"/>
                </a:cubicBezTo>
                <a:cubicBezTo>
                  <a:pt x="420" y="539"/>
                  <a:pt x="429" y="533"/>
                  <a:pt x="438" y="526"/>
                </a:cubicBezTo>
                <a:cubicBezTo>
                  <a:pt x="459" y="512"/>
                  <a:pt x="483" y="499"/>
                  <a:pt x="503" y="482"/>
                </a:cubicBezTo>
                <a:cubicBezTo>
                  <a:pt x="503" y="481"/>
                  <a:pt x="504" y="480"/>
                  <a:pt x="504" y="480"/>
                </a:cubicBezTo>
                <a:cubicBezTo>
                  <a:pt x="510" y="481"/>
                  <a:pt x="514" y="489"/>
                  <a:pt x="507" y="492"/>
                </a:cubicBezTo>
                <a:cubicBezTo>
                  <a:pt x="507" y="493"/>
                  <a:pt x="506" y="493"/>
                  <a:pt x="505" y="494"/>
                </a:cubicBezTo>
                <a:cubicBezTo>
                  <a:pt x="505" y="494"/>
                  <a:pt x="505" y="494"/>
                  <a:pt x="505" y="495"/>
                </a:cubicBezTo>
                <a:cubicBezTo>
                  <a:pt x="499" y="512"/>
                  <a:pt x="479" y="526"/>
                  <a:pt x="465" y="538"/>
                </a:cubicBezTo>
                <a:cubicBezTo>
                  <a:pt x="440" y="557"/>
                  <a:pt x="413" y="574"/>
                  <a:pt x="385" y="589"/>
                </a:cubicBezTo>
                <a:close/>
                <a:moveTo>
                  <a:pt x="456" y="576"/>
                </a:moveTo>
                <a:cubicBezTo>
                  <a:pt x="462" y="571"/>
                  <a:pt x="476" y="561"/>
                  <a:pt x="491" y="548"/>
                </a:cubicBezTo>
                <a:cubicBezTo>
                  <a:pt x="483" y="566"/>
                  <a:pt x="481" y="585"/>
                  <a:pt x="470" y="602"/>
                </a:cubicBezTo>
                <a:cubicBezTo>
                  <a:pt x="460" y="616"/>
                  <a:pt x="448" y="629"/>
                  <a:pt x="440" y="645"/>
                </a:cubicBezTo>
                <a:cubicBezTo>
                  <a:pt x="435" y="639"/>
                  <a:pt x="430" y="632"/>
                  <a:pt x="426" y="626"/>
                </a:cubicBezTo>
                <a:cubicBezTo>
                  <a:pt x="423" y="622"/>
                  <a:pt x="437" y="596"/>
                  <a:pt x="444" y="586"/>
                </a:cubicBezTo>
                <a:cubicBezTo>
                  <a:pt x="448" y="582"/>
                  <a:pt x="452" y="579"/>
                  <a:pt x="456" y="576"/>
                </a:cubicBezTo>
                <a:close/>
                <a:moveTo>
                  <a:pt x="462" y="726"/>
                </a:moveTo>
                <a:cubicBezTo>
                  <a:pt x="453" y="739"/>
                  <a:pt x="444" y="751"/>
                  <a:pt x="433" y="763"/>
                </a:cubicBezTo>
                <a:cubicBezTo>
                  <a:pt x="434" y="751"/>
                  <a:pt x="435" y="739"/>
                  <a:pt x="438" y="726"/>
                </a:cubicBezTo>
                <a:cubicBezTo>
                  <a:pt x="441" y="712"/>
                  <a:pt x="445" y="693"/>
                  <a:pt x="455" y="681"/>
                </a:cubicBezTo>
                <a:cubicBezTo>
                  <a:pt x="458" y="678"/>
                  <a:pt x="474" y="679"/>
                  <a:pt x="476" y="684"/>
                </a:cubicBezTo>
                <a:cubicBezTo>
                  <a:pt x="477" y="687"/>
                  <a:pt x="477" y="690"/>
                  <a:pt x="478" y="694"/>
                </a:cubicBezTo>
                <a:cubicBezTo>
                  <a:pt x="475" y="705"/>
                  <a:pt x="469" y="716"/>
                  <a:pt x="462" y="726"/>
                </a:cubicBezTo>
                <a:close/>
                <a:moveTo>
                  <a:pt x="477" y="715"/>
                </a:moveTo>
                <a:cubicBezTo>
                  <a:pt x="476" y="725"/>
                  <a:pt x="474" y="734"/>
                  <a:pt x="472" y="742"/>
                </a:cubicBezTo>
                <a:cubicBezTo>
                  <a:pt x="468" y="758"/>
                  <a:pt x="462" y="778"/>
                  <a:pt x="446" y="786"/>
                </a:cubicBezTo>
                <a:cubicBezTo>
                  <a:pt x="441" y="789"/>
                  <a:pt x="434" y="784"/>
                  <a:pt x="434" y="779"/>
                </a:cubicBezTo>
                <a:cubicBezTo>
                  <a:pt x="433" y="777"/>
                  <a:pt x="433" y="775"/>
                  <a:pt x="433" y="774"/>
                </a:cubicBezTo>
                <a:cubicBezTo>
                  <a:pt x="443" y="764"/>
                  <a:pt x="453" y="754"/>
                  <a:pt x="460" y="743"/>
                </a:cubicBezTo>
                <a:cubicBezTo>
                  <a:pt x="465" y="734"/>
                  <a:pt x="472" y="725"/>
                  <a:pt x="477" y="715"/>
                </a:cubicBezTo>
                <a:close/>
                <a:moveTo>
                  <a:pt x="445" y="651"/>
                </a:moveTo>
                <a:cubicBezTo>
                  <a:pt x="448" y="643"/>
                  <a:pt x="453" y="635"/>
                  <a:pt x="459" y="629"/>
                </a:cubicBezTo>
                <a:cubicBezTo>
                  <a:pt x="466" y="621"/>
                  <a:pt x="471" y="611"/>
                  <a:pt x="478" y="603"/>
                </a:cubicBezTo>
                <a:cubicBezTo>
                  <a:pt x="482" y="597"/>
                  <a:pt x="484" y="591"/>
                  <a:pt x="486" y="585"/>
                </a:cubicBezTo>
                <a:cubicBezTo>
                  <a:pt x="486" y="587"/>
                  <a:pt x="486" y="590"/>
                  <a:pt x="486" y="593"/>
                </a:cubicBezTo>
                <a:cubicBezTo>
                  <a:pt x="485" y="609"/>
                  <a:pt x="479" y="632"/>
                  <a:pt x="485" y="648"/>
                </a:cubicBezTo>
                <a:cubicBezTo>
                  <a:pt x="487" y="655"/>
                  <a:pt x="492" y="665"/>
                  <a:pt x="493" y="674"/>
                </a:cubicBezTo>
                <a:cubicBezTo>
                  <a:pt x="476" y="676"/>
                  <a:pt x="459" y="665"/>
                  <a:pt x="445" y="651"/>
                </a:cubicBezTo>
                <a:close/>
                <a:moveTo>
                  <a:pt x="387" y="719"/>
                </a:moveTo>
                <a:cubicBezTo>
                  <a:pt x="387" y="695"/>
                  <a:pt x="401" y="673"/>
                  <a:pt x="406" y="650"/>
                </a:cubicBezTo>
                <a:cubicBezTo>
                  <a:pt x="408" y="641"/>
                  <a:pt x="421" y="641"/>
                  <a:pt x="424" y="648"/>
                </a:cubicBezTo>
                <a:cubicBezTo>
                  <a:pt x="424" y="648"/>
                  <a:pt x="424" y="648"/>
                  <a:pt x="424" y="648"/>
                </a:cubicBezTo>
                <a:cubicBezTo>
                  <a:pt x="423" y="655"/>
                  <a:pt x="415" y="663"/>
                  <a:pt x="412" y="670"/>
                </a:cubicBezTo>
                <a:cubicBezTo>
                  <a:pt x="408" y="678"/>
                  <a:pt x="405" y="686"/>
                  <a:pt x="403" y="695"/>
                </a:cubicBezTo>
                <a:cubicBezTo>
                  <a:pt x="401" y="706"/>
                  <a:pt x="394" y="715"/>
                  <a:pt x="387" y="724"/>
                </a:cubicBezTo>
                <a:cubicBezTo>
                  <a:pt x="387" y="722"/>
                  <a:pt x="387" y="720"/>
                  <a:pt x="387" y="719"/>
                </a:cubicBezTo>
                <a:close/>
                <a:moveTo>
                  <a:pt x="400" y="720"/>
                </a:moveTo>
                <a:cubicBezTo>
                  <a:pt x="404" y="712"/>
                  <a:pt x="408" y="705"/>
                  <a:pt x="410" y="696"/>
                </a:cubicBezTo>
                <a:cubicBezTo>
                  <a:pt x="413" y="684"/>
                  <a:pt x="417" y="672"/>
                  <a:pt x="424" y="662"/>
                </a:cubicBezTo>
                <a:cubicBezTo>
                  <a:pt x="426" y="659"/>
                  <a:pt x="429" y="656"/>
                  <a:pt x="430" y="653"/>
                </a:cubicBezTo>
                <a:cubicBezTo>
                  <a:pt x="443" y="666"/>
                  <a:pt x="441" y="683"/>
                  <a:pt x="437" y="702"/>
                </a:cubicBezTo>
                <a:cubicBezTo>
                  <a:pt x="434" y="716"/>
                  <a:pt x="429" y="737"/>
                  <a:pt x="416" y="746"/>
                </a:cubicBezTo>
                <a:cubicBezTo>
                  <a:pt x="404" y="754"/>
                  <a:pt x="395" y="745"/>
                  <a:pt x="390" y="734"/>
                </a:cubicBezTo>
                <a:cubicBezTo>
                  <a:pt x="393" y="729"/>
                  <a:pt x="397" y="724"/>
                  <a:pt x="400" y="720"/>
                </a:cubicBezTo>
                <a:close/>
                <a:moveTo>
                  <a:pt x="462" y="813"/>
                </a:moveTo>
                <a:cubicBezTo>
                  <a:pt x="463" y="821"/>
                  <a:pt x="467" y="830"/>
                  <a:pt x="466" y="839"/>
                </a:cubicBezTo>
                <a:cubicBezTo>
                  <a:pt x="466" y="843"/>
                  <a:pt x="461" y="852"/>
                  <a:pt x="461" y="853"/>
                </a:cubicBezTo>
                <a:cubicBezTo>
                  <a:pt x="458" y="858"/>
                  <a:pt x="451" y="861"/>
                  <a:pt x="447" y="857"/>
                </a:cubicBezTo>
                <a:cubicBezTo>
                  <a:pt x="443" y="857"/>
                  <a:pt x="439" y="854"/>
                  <a:pt x="439" y="849"/>
                </a:cubicBezTo>
                <a:cubicBezTo>
                  <a:pt x="438" y="836"/>
                  <a:pt x="439" y="824"/>
                  <a:pt x="442" y="811"/>
                </a:cubicBezTo>
                <a:cubicBezTo>
                  <a:pt x="443" y="808"/>
                  <a:pt x="446" y="806"/>
                  <a:pt x="449" y="806"/>
                </a:cubicBezTo>
                <a:cubicBezTo>
                  <a:pt x="454" y="804"/>
                  <a:pt x="461" y="806"/>
                  <a:pt x="462" y="813"/>
                </a:cubicBezTo>
                <a:close/>
                <a:moveTo>
                  <a:pt x="511" y="878"/>
                </a:moveTo>
                <a:cubicBezTo>
                  <a:pt x="489" y="875"/>
                  <a:pt x="481" y="849"/>
                  <a:pt x="478" y="827"/>
                </a:cubicBezTo>
                <a:cubicBezTo>
                  <a:pt x="481" y="806"/>
                  <a:pt x="495" y="785"/>
                  <a:pt x="503" y="765"/>
                </a:cubicBezTo>
                <a:cubicBezTo>
                  <a:pt x="505" y="780"/>
                  <a:pt x="503" y="797"/>
                  <a:pt x="508" y="812"/>
                </a:cubicBezTo>
                <a:cubicBezTo>
                  <a:pt x="511" y="824"/>
                  <a:pt x="513" y="836"/>
                  <a:pt x="520" y="847"/>
                </a:cubicBezTo>
                <a:cubicBezTo>
                  <a:pt x="525" y="855"/>
                  <a:pt x="530" y="863"/>
                  <a:pt x="535" y="871"/>
                </a:cubicBezTo>
                <a:cubicBezTo>
                  <a:pt x="528" y="876"/>
                  <a:pt x="521" y="879"/>
                  <a:pt x="511" y="878"/>
                </a:cubicBezTo>
                <a:close/>
                <a:moveTo>
                  <a:pt x="555" y="842"/>
                </a:moveTo>
                <a:cubicBezTo>
                  <a:pt x="556" y="848"/>
                  <a:pt x="552" y="852"/>
                  <a:pt x="547" y="852"/>
                </a:cubicBezTo>
                <a:cubicBezTo>
                  <a:pt x="547" y="855"/>
                  <a:pt x="546" y="857"/>
                  <a:pt x="544" y="859"/>
                </a:cubicBezTo>
                <a:cubicBezTo>
                  <a:pt x="543" y="862"/>
                  <a:pt x="542" y="864"/>
                  <a:pt x="540" y="865"/>
                </a:cubicBezTo>
                <a:cubicBezTo>
                  <a:pt x="530" y="848"/>
                  <a:pt x="521" y="832"/>
                  <a:pt x="516" y="813"/>
                </a:cubicBezTo>
                <a:cubicBezTo>
                  <a:pt x="521" y="817"/>
                  <a:pt x="526" y="820"/>
                  <a:pt x="532" y="824"/>
                </a:cubicBezTo>
                <a:cubicBezTo>
                  <a:pt x="538" y="828"/>
                  <a:pt x="547" y="835"/>
                  <a:pt x="555" y="841"/>
                </a:cubicBezTo>
                <a:cubicBezTo>
                  <a:pt x="555" y="842"/>
                  <a:pt x="555" y="842"/>
                  <a:pt x="555" y="842"/>
                </a:cubicBezTo>
                <a:close/>
                <a:moveTo>
                  <a:pt x="529" y="763"/>
                </a:moveTo>
                <a:cubicBezTo>
                  <a:pt x="534" y="787"/>
                  <a:pt x="545" y="808"/>
                  <a:pt x="552" y="832"/>
                </a:cubicBezTo>
                <a:cubicBezTo>
                  <a:pt x="549" y="830"/>
                  <a:pt x="547" y="828"/>
                  <a:pt x="544" y="825"/>
                </a:cubicBezTo>
                <a:cubicBezTo>
                  <a:pt x="535" y="816"/>
                  <a:pt x="517" y="809"/>
                  <a:pt x="513" y="801"/>
                </a:cubicBezTo>
                <a:cubicBezTo>
                  <a:pt x="510" y="784"/>
                  <a:pt x="513" y="767"/>
                  <a:pt x="507" y="751"/>
                </a:cubicBezTo>
                <a:cubicBezTo>
                  <a:pt x="511" y="738"/>
                  <a:pt x="516" y="723"/>
                  <a:pt x="518" y="709"/>
                </a:cubicBezTo>
                <a:cubicBezTo>
                  <a:pt x="523" y="726"/>
                  <a:pt x="526" y="745"/>
                  <a:pt x="529" y="763"/>
                </a:cubicBezTo>
                <a:close/>
                <a:moveTo>
                  <a:pt x="511" y="691"/>
                </a:moveTo>
                <a:cubicBezTo>
                  <a:pt x="513" y="708"/>
                  <a:pt x="505" y="727"/>
                  <a:pt x="501" y="744"/>
                </a:cubicBezTo>
                <a:cubicBezTo>
                  <a:pt x="501" y="744"/>
                  <a:pt x="493" y="771"/>
                  <a:pt x="489" y="781"/>
                </a:cubicBezTo>
                <a:cubicBezTo>
                  <a:pt x="485" y="790"/>
                  <a:pt x="480" y="799"/>
                  <a:pt x="476" y="808"/>
                </a:cubicBezTo>
                <a:cubicBezTo>
                  <a:pt x="476" y="807"/>
                  <a:pt x="476" y="807"/>
                  <a:pt x="476" y="806"/>
                </a:cubicBezTo>
                <a:cubicBezTo>
                  <a:pt x="477" y="768"/>
                  <a:pt x="484" y="731"/>
                  <a:pt x="487" y="694"/>
                </a:cubicBezTo>
                <a:cubicBezTo>
                  <a:pt x="487" y="689"/>
                  <a:pt x="507" y="684"/>
                  <a:pt x="510" y="690"/>
                </a:cubicBezTo>
                <a:cubicBezTo>
                  <a:pt x="510" y="690"/>
                  <a:pt x="511" y="691"/>
                  <a:pt x="511" y="691"/>
                </a:cubicBezTo>
                <a:close/>
                <a:moveTo>
                  <a:pt x="505" y="669"/>
                </a:moveTo>
                <a:cubicBezTo>
                  <a:pt x="505" y="669"/>
                  <a:pt x="505" y="670"/>
                  <a:pt x="504" y="670"/>
                </a:cubicBezTo>
                <a:cubicBezTo>
                  <a:pt x="503" y="671"/>
                  <a:pt x="502" y="671"/>
                  <a:pt x="500" y="672"/>
                </a:cubicBezTo>
                <a:cubicBezTo>
                  <a:pt x="499" y="665"/>
                  <a:pt x="497" y="659"/>
                  <a:pt x="494" y="653"/>
                </a:cubicBezTo>
                <a:cubicBezTo>
                  <a:pt x="487" y="637"/>
                  <a:pt x="491" y="617"/>
                  <a:pt x="492" y="600"/>
                </a:cubicBezTo>
                <a:cubicBezTo>
                  <a:pt x="494" y="581"/>
                  <a:pt x="495" y="561"/>
                  <a:pt x="502" y="543"/>
                </a:cubicBezTo>
                <a:cubicBezTo>
                  <a:pt x="503" y="553"/>
                  <a:pt x="503" y="564"/>
                  <a:pt x="503" y="573"/>
                </a:cubicBezTo>
                <a:cubicBezTo>
                  <a:pt x="502" y="587"/>
                  <a:pt x="508" y="604"/>
                  <a:pt x="505" y="618"/>
                </a:cubicBezTo>
                <a:cubicBezTo>
                  <a:pt x="503" y="628"/>
                  <a:pt x="503" y="641"/>
                  <a:pt x="504" y="650"/>
                </a:cubicBezTo>
                <a:cubicBezTo>
                  <a:pt x="504" y="652"/>
                  <a:pt x="505" y="670"/>
                  <a:pt x="505" y="669"/>
                </a:cubicBezTo>
                <a:close/>
                <a:moveTo>
                  <a:pt x="544" y="552"/>
                </a:moveTo>
                <a:cubicBezTo>
                  <a:pt x="547" y="586"/>
                  <a:pt x="541" y="636"/>
                  <a:pt x="515" y="662"/>
                </a:cubicBezTo>
                <a:cubicBezTo>
                  <a:pt x="514" y="663"/>
                  <a:pt x="512" y="664"/>
                  <a:pt x="511" y="665"/>
                </a:cubicBezTo>
                <a:cubicBezTo>
                  <a:pt x="511" y="640"/>
                  <a:pt x="514" y="615"/>
                  <a:pt x="511" y="591"/>
                </a:cubicBezTo>
                <a:cubicBezTo>
                  <a:pt x="509" y="573"/>
                  <a:pt x="512" y="552"/>
                  <a:pt x="508" y="534"/>
                </a:cubicBezTo>
                <a:cubicBezTo>
                  <a:pt x="515" y="527"/>
                  <a:pt x="522" y="520"/>
                  <a:pt x="528" y="512"/>
                </a:cubicBezTo>
                <a:cubicBezTo>
                  <a:pt x="540" y="521"/>
                  <a:pt x="543" y="538"/>
                  <a:pt x="544" y="552"/>
                </a:cubicBezTo>
                <a:close/>
                <a:moveTo>
                  <a:pt x="865" y="32"/>
                </a:moveTo>
                <a:cubicBezTo>
                  <a:pt x="866" y="31"/>
                  <a:pt x="866" y="30"/>
                  <a:pt x="867" y="30"/>
                </a:cubicBezTo>
                <a:cubicBezTo>
                  <a:pt x="867" y="24"/>
                  <a:pt x="873" y="19"/>
                  <a:pt x="879" y="19"/>
                </a:cubicBezTo>
                <a:cubicBezTo>
                  <a:pt x="880" y="19"/>
                  <a:pt x="882" y="20"/>
                  <a:pt x="882" y="21"/>
                </a:cubicBezTo>
                <a:cubicBezTo>
                  <a:pt x="883" y="25"/>
                  <a:pt x="881" y="28"/>
                  <a:pt x="879" y="31"/>
                </a:cubicBezTo>
                <a:cubicBezTo>
                  <a:pt x="876" y="33"/>
                  <a:pt x="873" y="36"/>
                  <a:pt x="870" y="37"/>
                </a:cubicBezTo>
                <a:cubicBezTo>
                  <a:pt x="867" y="37"/>
                  <a:pt x="864" y="35"/>
                  <a:pt x="865" y="32"/>
                </a:cubicBezTo>
                <a:close/>
                <a:moveTo>
                  <a:pt x="822" y="377"/>
                </a:moveTo>
                <a:cubicBezTo>
                  <a:pt x="822" y="377"/>
                  <a:pt x="822" y="377"/>
                  <a:pt x="822" y="377"/>
                </a:cubicBezTo>
                <a:cubicBezTo>
                  <a:pt x="818" y="379"/>
                  <a:pt x="815" y="381"/>
                  <a:pt x="811" y="382"/>
                </a:cubicBezTo>
                <a:cubicBezTo>
                  <a:pt x="798" y="388"/>
                  <a:pt x="785" y="387"/>
                  <a:pt x="772" y="390"/>
                </a:cubicBezTo>
                <a:cubicBezTo>
                  <a:pt x="761" y="393"/>
                  <a:pt x="750" y="397"/>
                  <a:pt x="739" y="401"/>
                </a:cubicBezTo>
                <a:cubicBezTo>
                  <a:pt x="727" y="405"/>
                  <a:pt x="714" y="403"/>
                  <a:pt x="702" y="408"/>
                </a:cubicBezTo>
                <a:cubicBezTo>
                  <a:pt x="690" y="412"/>
                  <a:pt x="677" y="413"/>
                  <a:pt x="664" y="414"/>
                </a:cubicBezTo>
                <a:cubicBezTo>
                  <a:pt x="658" y="415"/>
                  <a:pt x="652" y="417"/>
                  <a:pt x="646" y="418"/>
                </a:cubicBezTo>
                <a:cubicBezTo>
                  <a:pt x="680" y="402"/>
                  <a:pt x="713" y="385"/>
                  <a:pt x="747" y="369"/>
                </a:cubicBezTo>
                <a:cubicBezTo>
                  <a:pt x="746" y="385"/>
                  <a:pt x="784" y="380"/>
                  <a:pt x="793" y="376"/>
                </a:cubicBezTo>
                <a:cubicBezTo>
                  <a:pt x="803" y="371"/>
                  <a:pt x="819" y="354"/>
                  <a:pt x="819" y="340"/>
                </a:cubicBezTo>
                <a:cubicBezTo>
                  <a:pt x="835" y="335"/>
                  <a:pt x="851" y="331"/>
                  <a:pt x="868" y="329"/>
                </a:cubicBezTo>
                <a:cubicBezTo>
                  <a:pt x="865" y="335"/>
                  <a:pt x="861" y="340"/>
                  <a:pt x="856" y="345"/>
                </a:cubicBezTo>
                <a:cubicBezTo>
                  <a:pt x="850" y="352"/>
                  <a:pt x="843" y="363"/>
                  <a:pt x="833" y="368"/>
                </a:cubicBezTo>
                <a:cubicBezTo>
                  <a:pt x="830" y="370"/>
                  <a:pt x="827" y="372"/>
                  <a:pt x="824" y="375"/>
                </a:cubicBezTo>
                <a:cubicBezTo>
                  <a:pt x="823" y="375"/>
                  <a:pt x="823" y="376"/>
                  <a:pt x="822" y="377"/>
                </a:cubicBezTo>
                <a:cubicBezTo>
                  <a:pt x="822" y="377"/>
                  <a:pt x="822" y="377"/>
                  <a:pt x="822" y="377"/>
                </a:cubicBezTo>
                <a:close/>
                <a:moveTo>
                  <a:pt x="758" y="362"/>
                </a:moveTo>
                <a:cubicBezTo>
                  <a:pt x="758" y="362"/>
                  <a:pt x="758" y="361"/>
                  <a:pt x="759" y="361"/>
                </a:cubicBezTo>
                <a:cubicBezTo>
                  <a:pt x="762" y="358"/>
                  <a:pt x="767" y="357"/>
                  <a:pt x="771" y="356"/>
                </a:cubicBezTo>
                <a:cubicBezTo>
                  <a:pt x="773" y="355"/>
                  <a:pt x="775" y="355"/>
                  <a:pt x="778" y="354"/>
                </a:cubicBezTo>
                <a:cubicBezTo>
                  <a:pt x="779" y="354"/>
                  <a:pt x="781" y="353"/>
                  <a:pt x="782" y="352"/>
                </a:cubicBezTo>
                <a:cubicBezTo>
                  <a:pt x="786" y="352"/>
                  <a:pt x="799" y="351"/>
                  <a:pt x="801" y="357"/>
                </a:cubicBezTo>
                <a:cubicBezTo>
                  <a:pt x="802" y="364"/>
                  <a:pt x="795" y="368"/>
                  <a:pt x="789" y="370"/>
                </a:cubicBezTo>
                <a:cubicBezTo>
                  <a:pt x="783" y="372"/>
                  <a:pt x="777" y="372"/>
                  <a:pt x="771" y="372"/>
                </a:cubicBezTo>
                <a:cubicBezTo>
                  <a:pt x="767" y="372"/>
                  <a:pt x="763" y="370"/>
                  <a:pt x="759" y="369"/>
                </a:cubicBezTo>
                <a:cubicBezTo>
                  <a:pt x="755" y="369"/>
                  <a:pt x="755" y="364"/>
                  <a:pt x="758" y="362"/>
                </a:cubicBezTo>
                <a:close/>
                <a:moveTo>
                  <a:pt x="775" y="329"/>
                </a:moveTo>
                <a:cubicBezTo>
                  <a:pt x="773" y="329"/>
                  <a:pt x="770" y="330"/>
                  <a:pt x="768" y="330"/>
                </a:cubicBezTo>
                <a:cubicBezTo>
                  <a:pt x="761" y="333"/>
                  <a:pt x="751" y="333"/>
                  <a:pt x="743" y="333"/>
                </a:cubicBezTo>
                <a:cubicBezTo>
                  <a:pt x="734" y="334"/>
                  <a:pt x="726" y="337"/>
                  <a:pt x="718" y="338"/>
                </a:cubicBezTo>
                <a:cubicBezTo>
                  <a:pt x="725" y="334"/>
                  <a:pt x="732" y="331"/>
                  <a:pt x="739" y="327"/>
                </a:cubicBezTo>
                <a:cubicBezTo>
                  <a:pt x="752" y="320"/>
                  <a:pt x="761" y="308"/>
                  <a:pt x="772" y="298"/>
                </a:cubicBezTo>
                <a:cubicBezTo>
                  <a:pt x="786" y="284"/>
                  <a:pt x="807" y="277"/>
                  <a:pt x="823" y="266"/>
                </a:cubicBezTo>
                <a:cubicBezTo>
                  <a:pt x="840" y="265"/>
                  <a:pt x="857" y="267"/>
                  <a:pt x="874" y="272"/>
                </a:cubicBezTo>
                <a:cubicBezTo>
                  <a:pt x="880" y="273"/>
                  <a:pt x="881" y="281"/>
                  <a:pt x="878" y="285"/>
                </a:cubicBezTo>
                <a:cubicBezTo>
                  <a:pt x="868" y="300"/>
                  <a:pt x="854" y="311"/>
                  <a:pt x="837" y="320"/>
                </a:cubicBezTo>
                <a:cubicBezTo>
                  <a:pt x="817" y="327"/>
                  <a:pt x="796" y="332"/>
                  <a:pt x="775" y="329"/>
                </a:cubicBezTo>
                <a:close/>
                <a:moveTo>
                  <a:pt x="852" y="361"/>
                </a:moveTo>
                <a:cubicBezTo>
                  <a:pt x="861" y="349"/>
                  <a:pt x="870" y="340"/>
                  <a:pt x="877" y="328"/>
                </a:cubicBezTo>
                <a:cubicBezTo>
                  <a:pt x="885" y="328"/>
                  <a:pt x="893" y="327"/>
                  <a:pt x="901" y="328"/>
                </a:cubicBezTo>
                <a:cubicBezTo>
                  <a:pt x="903" y="328"/>
                  <a:pt x="905" y="328"/>
                  <a:pt x="906" y="329"/>
                </a:cubicBezTo>
                <a:cubicBezTo>
                  <a:pt x="902" y="333"/>
                  <a:pt x="898" y="337"/>
                  <a:pt x="893" y="341"/>
                </a:cubicBezTo>
                <a:cubicBezTo>
                  <a:pt x="881" y="351"/>
                  <a:pt x="865" y="357"/>
                  <a:pt x="850" y="364"/>
                </a:cubicBezTo>
                <a:cubicBezTo>
                  <a:pt x="851" y="363"/>
                  <a:pt x="851" y="362"/>
                  <a:pt x="852" y="361"/>
                </a:cubicBezTo>
                <a:close/>
                <a:moveTo>
                  <a:pt x="812" y="226"/>
                </a:moveTo>
                <a:cubicBezTo>
                  <a:pt x="786" y="229"/>
                  <a:pt x="762" y="242"/>
                  <a:pt x="737" y="248"/>
                </a:cubicBezTo>
                <a:cubicBezTo>
                  <a:pt x="724" y="252"/>
                  <a:pt x="710" y="253"/>
                  <a:pt x="698" y="249"/>
                </a:cubicBezTo>
                <a:cubicBezTo>
                  <a:pt x="711" y="239"/>
                  <a:pt x="724" y="229"/>
                  <a:pt x="737" y="220"/>
                </a:cubicBezTo>
                <a:cubicBezTo>
                  <a:pt x="738" y="221"/>
                  <a:pt x="779" y="211"/>
                  <a:pt x="794" y="211"/>
                </a:cubicBezTo>
                <a:cubicBezTo>
                  <a:pt x="807" y="211"/>
                  <a:pt x="820" y="201"/>
                  <a:pt x="833" y="201"/>
                </a:cubicBezTo>
                <a:cubicBezTo>
                  <a:pt x="834" y="201"/>
                  <a:pt x="835" y="201"/>
                  <a:pt x="837" y="201"/>
                </a:cubicBezTo>
                <a:cubicBezTo>
                  <a:pt x="852" y="205"/>
                  <a:pt x="880" y="213"/>
                  <a:pt x="886" y="225"/>
                </a:cubicBezTo>
                <a:cubicBezTo>
                  <a:pt x="894" y="223"/>
                  <a:pt x="895" y="213"/>
                  <a:pt x="895" y="206"/>
                </a:cubicBezTo>
                <a:cubicBezTo>
                  <a:pt x="895" y="197"/>
                  <a:pt x="894" y="196"/>
                  <a:pt x="886" y="191"/>
                </a:cubicBezTo>
                <a:cubicBezTo>
                  <a:pt x="882" y="188"/>
                  <a:pt x="878" y="187"/>
                  <a:pt x="874" y="186"/>
                </a:cubicBezTo>
                <a:cubicBezTo>
                  <a:pt x="882" y="181"/>
                  <a:pt x="891" y="176"/>
                  <a:pt x="898" y="171"/>
                </a:cubicBezTo>
                <a:cubicBezTo>
                  <a:pt x="902" y="177"/>
                  <a:pt x="904" y="185"/>
                  <a:pt x="907" y="192"/>
                </a:cubicBezTo>
                <a:cubicBezTo>
                  <a:pt x="910" y="198"/>
                  <a:pt x="913" y="206"/>
                  <a:pt x="912" y="213"/>
                </a:cubicBezTo>
                <a:cubicBezTo>
                  <a:pt x="909" y="228"/>
                  <a:pt x="900" y="240"/>
                  <a:pt x="886" y="246"/>
                </a:cubicBezTo>
                <a:cubicBezTo>
                  <a:pt x="858" y="256"/>
                  <a:pt x="838" y="224"/>
                  <a:pt x="812" y="226"/>
                </a:cubicBezTo>
                <a:close/>
                <a:moveTo>
                  <a:pt x="819" y="129"/>
                </a:moveTo>
                <a:cubicBezTo>
                  <a:pt x="819" y="127"/>
                  <a:pt x="819" y="126"/>
                  <a:pt x="821" y="125"/>
                </a:cubicBezTo>
                <a:cubicBezTo>
                  <a:pt x="826" y="120"/>
                  <a:pt x="836" y="122"/>
                  <a:pt x="843" y="124"/>
                </a:cubicBezTo>
                <a:cubicBezTo>
                  <a:pt x="844" y="124"/>
                  <a:pt x="848" y="125"/>
                  <a:pt x="846" y="125"/>
                </a:cubicBezTo>
                <a:cubicBezTo>
                  <a:pt x="848" y="125"/>
                  <a:pt x="849" y="125"/>
                  <a:pt x="851" y="125"/>
                </a:cubicBezTo>
                <a:cubicBezTo>
                  <a:pt x="854" y="125"/>
                  <a:pt x="856" y="127"/>
                  <a:pt x="857" y="129"/>
                </a:cubicBezTo>
                <a:cubicBezTo>
                  <a:pt x="861" y="131"/>
                  <a:pt x="865" y="133"/>
                  <a:pt x="865" y="137"/>
                </a:cubicBezTo>
                <a:cubicBezTo>
                  <a:pt x="865" y="145"/>
                  <a:pt x="852" y="145"/>
                  <a:pt x="846" y="143"/>
                </a:cubicBezTo>
                <a:cubicBezTo>
                  <a:pt x="841" y="142"/>
                  <a:pt x="836" y="144"/>
                  <a:pt x="830" y="143"/>
                </a:cubicBezTo>
                <a:cubicBezTo>
                  <a:pt x="824" y="142"/>
                  <a:pt x="823" y="138"/>
                  <a:pt x="819" y="134"/>
                </a:cubicBezTo>
                <a:cubicBezTo>
                  <a:pt x="818" y="133"/>
                  <a:pt x="818" y="130"/>
                  <a:pt x="819" y="129"/>
                </a:cubicBezTo>
                <a:cubicBezTo>
                  <a:pt x="819" y="129"/>
                  <a:pt x="819" y="129"/>
                  <a:pt x="819" y="129"/>
                </a:cubicBezTo>
                <a:close/>
                <a:moveTo>
                  <a:pt x="833" y="156"/>
                </a:moveTo>
                <a:cubicBezTo>
                  <a:pt x="836" y="158"/>
                  <a:pt x="838" y="159"/>
                  <a:pt x="839" y="160"/>
                </a:cubicBezTo>
                <a:cubicBezTo>
                  <a:pt x="822" y="167"/>
                  <a:pt x="806" y="174"/>
                  <a:pt x="788" y="181"/>
                </a:cubicBezTo>
                <a:cubicBezTo>
                  <a:pt x="769" y="189"/>
                  <a:pt x="753" y="201"/>
                  <a:pt x="736" y="212"/>
                </a:cubicBezTo>
                <a:cubicBezTo>
                  <a:pt x="721" y="223"/>
                  <a:pt x="706" y="234"/>
                  <a:pt x="691" y="245"/>
                </a:cubicBezTo>
                <a:cubicBezTo>
                  <a:pt x="689" y="244"/>
                  <a:pt x="688" y="243"/>
                  <a:pt x="686" y="241"/>
                </a:cubicBezTo>
                <a:cubicBezTo>
                  <a:pt x="686" y="241"/>
                  <a:pt x="687" y="241"/>
                  <a:pt x="687" y="241"/>
                </a:cubicBezTo>
                <a:cubicBezTo>
                  <a:pt x="696" y="227"/>
                  <a:pt x="714" y="216"/>
                  <a:pt x="722" y="201"/>
                </a:cubicBezTo>
                <a:cubicBezTo>
                  <a:pt x="733" y="177"/>
                  <a:pt x="757" y="162"/>
                  <a:pt x="778" y="149"/>
                </a:cubicBezTo>
                <a:cubicBezTo>
                  <a:pt x="784" y="145"/>
                  <a:pt x="790" y="142"/>
                  <a:pt x="796" y="138"/>
                </a:cubicBezTo>
                <a:cubicBezTo>
                  <a:pt x="810" y="142"/>
                  <a:pt x="821" y="149"/>
                  <a:pt x="833" y="156"/>
                </a:cubicBezTo>
                <a:close/>
                <a:moveTo>
                  <a:pt x="894" y="165"/>
                </a:moveTo>
                <a:cubicBezTo>
                  <a:pt x="884" y="171"/>
                  <a:pt x="874" y="177"/>
                  <a:pt x="864" y="182"/>
                </a:cubicBezTo>
                <a:cubicBezTo>
                  <a:pt x="849" y="189"/>
                  <a:pt x="835" y="191"/>
                  <a:pt x="820" y="196"/>
                </a:cubicBezTo>
                <a:cubicBezTo>
                  <a:pt x="806" y="201"/>
                  <a:pt x="793" y="204"/>
                  <a:pt x="778" y="206"/>
                </a:cubicBezTo>
                <a:cubicBezTo>
                  <a:pt x="770" y="207"/>
                  <a:pt x="762" y="207"/>
                  <a:pt x="754" y="209"/>
                </a:cubicBezTo>
                <a:cubicBezTo>
                  <a:pt x="761" y="204"/>
                  <a:pt x="767" y="199"/>
                  <a:pt x="775" y="195"/>
                </a:cubicBezTo>
                <a:cubicBezTo>
                  <a:pt x="786" y="188"/>
                  <a:pt x="801" y="184"/>
                  <a:pt x="813" y="179"/>
                </a:cubicBezTo>
                <a:cubicBezTo>
                  <a:pt x="832" y="172"/>
                  <a:pt x="852" y="164"/>
                  <a:pt x="869" y="155"/>
                </a:cubicBezTo>
                <a:cubicBezTo>
                  <a:pt x="879" y="149"/>
                  <a:pt x="885" y="142"/>
                  <a:pt x="892" y="135"/>
                </a:cubicBezTo>
                <a:cubicBezTo>
                  <a:pt x="892" y="138"/>
                  <a:pt x="892" y="141"/>
                  <a:pt x="892" y="143"/>
                </a:cubicBezTo>
                <a:cubicBezTo>
                  <a:pt x="889" y="153"/>
                  <a:pt x="889" y="158"/>
                  <a:pt x="894" y="165"/>
                </a:cubicBezTo>
                <a:close/>
                <a:moveTo>
                  <a:pt x="885" y="134"/>
                </a:moveTo>
                <a:cubicBezTo>
                  <a:pt x="883" y="136"/>
                  <a:pt x="880" y="138"/>
                  <a:pt x="878" y="141"/>
                </a:cubicBezTo>
                <a:cubicBezTo>
                  <a:pt x="876" y="128"/>
                  <a:pt x="851" y="120"/>
                  <a:pt x="841" y="118"/>
                </a:cubicBezTo>
                <a:cubicBezTo>
                  <a:pt x="836" y="118"/>
                  <a:pt x="832" y="118"/>
                  <a:pt x="827" y="119"/>
                </a:cubicBezTo>
                <a:cubicBezTo>
                  <a:pt x="841" y="110"/>
                  <a:pt x="855" y="99"/>
                  <a:pt x="866" y="86"/>
                </a:cubicBezTo>
                <a:cubicBezTo>
                  <a:pt x="867" y="87"/>
                  <a:pt x="869" y="87"/>
                  <a:pt x="871" y="88"/>
                </a:cubicBezTo>
                <a:cubicBezTo>
                  <a:pt x="885" y="95"/>
                  <a:pt x="889" y="106"/>
                  <a:pt x="890" y="121"/>
                </a:cubicBezTo>
                <a:cubicBezTo>
                  <a:pt x="891" y="123"/>
                  <a:pt x="891" y="125"/>
                  <a:pt x="891" y="126"/>
                </a:cubicBezTo>
                <a:cubicBezTo>
                  <a:pt x="889" y="129"/>
                  <a:pt x="887" y="131"/>
                  <a:pt x="885" y="134"/>
                </a:cubicBezTo>
                <a:close/>
                <a:moveTo>
                  <a:pt x="826" y="38"/>
                </a:moveTo>
                <a:cubicBezTo>
                  <a:pt x="826" y="31"/>
                  <a:pt x="834" y="24"/>
                  <a:pt x="841" y="30"/>
                </a:cubicBezTo>
                <a:cubicBezTo>
                  <a:pt x="857" y="43"/>
                  <a:pt x="866" y="57"/>
                  <a:pt x="866" y="74"/>
                </a:cubicBezTo>
                <a:cubicBezTo>
                  <a:pt x="854" y="92"/>
                  <a:pt x="838" y="103"/>
                  <a:pt x="820" y="114"/>
                </a:cubicBezTo>
                <a:cubicBezTo>
                  <a:pt x="801" y="125"/>
                  <a:pt x="783" y="138"/>
                  <a:pt x="763" y="150"/>
                </a:cubicBezTo>
                <a:cubicBezTo>
                  <a:pt x="765" y="144"/>
                  <a:pt x="768" y="136"/>
                  <a:pt x="770" y="132"/>
                </a:cubicBezTo>
                <a:cubicBezTo>
                  <a:pt x="774" y="123"/>
                  <a:pt x="776" y="114"/>
                  <a:pt x="780" y="105"/>
                </a:cubicBezTo>
                <a:cubicBezTo>
                  <a:pt x="785" y="95"/>
                  <a:pt x="790" y="85"/>
                  <a:pt x="795" y="74"/>
                </a:cubicBezTo>
                <a:cubicBezTo>
                  <a:pt x="800" y="66"/>
                  <a:pt x="808" y="51"/>
                  <a:pt x="816" y="44"/>
                </a:cubicBezTo>
                <a:cubicBezTo>
                  <a:pt x="820" y="42"/>
                  <a:pt x="823" y="40"/>
                  <a:pt x="826" y="38"/>
                </a:cubicBezTo>
                <a:close/>
                <a:moveTo>
                  <a:pt x="755" y="87"/>
                </a:moveTo>
                <a:cubicBezTo>
                  <a:pt x="769" y="75"/>
                  <a:pt x="785" y="63"/>
                  <a:pt x="801" y="53"/>
                </a:cubicBezTo>
                <a:cubicBezTo>
                  <a:pt x="801" y="54"/>
                  <a:pt x="800" y="54"/>
                  <a:pt x="800" y="55"/>
                </a:cubicBezTo>
                <a:cubicBezTo>
                  <a:pt x="792" y="65"/>
                  <a:pt x="786" y="76"/>
                  <a:pt x="781" y="87"/>
                </a:cubicBezTo>
                <a:cubicBezTo>
                  <a:pt x="775" y="99"/>
                  <a:pt x="769" y="111"/>
                  <a:pt x="765" y="124"/>
                </a:cubicBezTo>
                <a:cubicBezTo>
                  <a:pt x="763" y="133"/>
                  <a:pt x="735" y="171"/>
                  <a:pt x="727" y="180"/>
                </a:cubicBezTo>
                <a:cubicBezTo>
                  <a:pt x="730" y="163"/>
                  <a:pt x="733" y="146"/>
                  <a:pt x="737" y="129"/>
                </a:cubicBezTo>
                <a:cubicBezTo>
                  <a:pt x="740" y="113"/>
                  <a:pt x="746" y="101"/>
                  <a:pt x="753" y="88"/>
                </a:cubicBezTo>
                <a:cubicBezTo>
                  <a:pt x="754" y="88"/>
                  <a:pt x="754" y="87"/>
                  <a:pt x="755" y="87"/>
                </a:cubicBezTo>
                <a:close/>
                <a:moveTo>
                  <a:pt x="685" y="161"/>
                </a:moveTo>
                <a:cubicBezTo>
                  <a:pt x="699" y="138"/>
                  <a:pt x="719" y="118"/>
                  <a:pt x="739" y="100"/>
                </a:cubicBezTo>
                <a:cubicBezTo>
                  <a:pt x="735" y="109"/>
                  <a:pt x="731" y="119"/>
                  <a:pt x="729" y="132"/>
                </a:cubicBezTo>
                <a:cubicBezTo>
                  <a:pt x="725" y="149"/>
                  <a:pt x="719" y="189"/>
                  <a:pt x="720" y="190"/>
                </a:cubicBezTo>
                <a:cubicBezTo>
                  <a:pt x="719" y="191"/>
                  <a:pt x="718" y="191"/>
                  <a:pt x="718" y="192"/>
                </a:cubicBezTo>
                <a:cubicBezTo>
                  <a:pt x="708" y="208"/>
                  <a:pt x="693" y="220"/>
                  <a:pt x="683" y="235"/>
                </a:cubicBezTo>
                <a:cubicBezTo>
                  <a:pt x="682" y="235"/>
                  <a:pt x="682" y="235"/>
                  <a:pt x="681" y="236"/>
                </a:cubicBezTo>
                <a:cubicBezTo>
                  <a:pt x="681" y="235"/>
                  <a:pt x="680" y="234"/>
                  <a:pt x="680" y="233"/>
                </a:cubicBezTo>
                <a:cubicBezTo>
                  <a:pt x="665" y="210"/>
                  <a:pt x="672" y="183"/>
                  <a:pt x="685" y="161"/>
                </a:cubicBezTo>
                <a:close/>
                <a:moveTo>
                  <a:pt x="600" y="321"/>
                </a:moveTo>
                <a:cubicBezTo>
                  <a:pt x="599" y="320"/>
                  <a:pt x="599" y="318"/>
                  <a:pt x="599" y="317"/>
                </a:cubicBezTo>
                <a:cubicBezTo>
                  <a:pt x="598" y="315"/>
                  <a:pt x="598" y="314"/>
                  <a:pt x="598" y="312"/>
                </a:cubicBezTo>
                <a:cubicBezTo>
                  <a:pt x="599" y="296"/>
                  <a:pt x="609" y="281"/>
                  <a:pt x="615" y="267"/>
                </a:cubicBezTo>
                <a:cubicBezTo>
                  <a:pt x="621" y="255"/>
                  <a:pt x="631" y="240"/>
                  <a:pt x="645" y="236"/>
                </a:cubicBezTo>
                <a:cubicBezTo>
                  <a:pt x="651" y="235"/>
                  <a:pt x="656" y="244"/>
                  <a:pt x="657" y="251"/>
                </a:cubicBezTo>
                <a:cubicBezTo>
                  <a:pt x="658" y="251"/>
                  <a:pt x="660" y="253"/>
                  <a:pt x="661" y="254"/>
                </a:cubicBezTo>
                <a:cubicBezTo>
                  <a:pt x="665" y="261"/>
                  <a:pt x="657" y="273"/>
                  <a:pt x="653" y="278"/>
                </a:cubicBezTo>
                <a:cubicBezTo>
                  <a:pt x="649" y="285"/>
                  <a:pt x="621" y="333"/>
                  <a:pt x="607" y="322"/>
                </a:cubicBezTo>
                <a:cubicBezTo>
                  <a:pt x="607" y="322"/>
                  <a:pt x="607" y="322"/>
                  <a:pt x="606" y="322"/>
                </a:cubicBezTo>
                <a:cubicBezTo>
                  <a:pt x="606" y="323"/>
                  <a:pt x="605" y="323"/>
                  <a:pt x="604" y="323"/>
                </a:cubicBezTo>
                <a:cubicBezTo>
                  <a:pt x="603" y="324"/>
                  <a:pt x="600" y="323"/>
                  <a:pt x="600" y="321"/>
                </a:cubicBezTo>
                <a:close/>
                <a:moveTo>
                  <a:pt x="601" y="381"/>
                </a:moveTo>
                <a:cubicBezTo>
                  <a:pt x="613" y="358"/>
                  <a:pt x="632" y="337"/>
                  <a:pt x="651" y="320"/>
                </a:cubicBezTo>
                <a:cubicBezTo>
                  <a:pt x="677" y="297"/>
                  <a:pt x="717" y="285"/>
                  <a:pt x="750" y="276"/>
                </a:cubicBezTo>
                <a:cubicBezTo>
                  <a:pt x="769" y="271"/>
                  <a:pt x="790" y="267"/>
                  <a:pt x="810" y="266"/>
                </a:cubicBezTo>
                <a:cubicBezTo>
                  <a:pt x="791" y="278"/>
                  <a:pt x="771" y="288"/>
                  <a:pt x="755" y="305"/>
                </a:cubicBezTo>
                <a:cubicBezTo>
                  <a:pt x="740" y="320"/>
                  <a:pt x="721" y="326"/>
                  <a:pt x="703" y="338"/>
                </a:cubicBezTo>
                <a:cubicBezTo>
                  <a:pt x="703" y="338"/>
                  <a:pt x="703" y="339"/>
                  <a:pt x="702" y="339"/>
                </a:cubicBezTo>
                <a:cubicBezTo>
                  <a:pt x="702" y="339"/>
                  <a:pt x="701" y="340"/>
                  <a:pt x="700" y="340"/>
                </a:cubicBezTo>
                <a:cubicBezTo>
                  <a:pt x="695" y="341"/>
                  <a:pt x="690" y="346"/>
                  <a:pt x="686" y="347"/>
                </a:cubicBezTo>
                <a:cubicBezTo>
                  <a:pt x="674" y="351"/>
                  <a:pt x="662" y="354"/>
                  <a:pt x="651" y="359"/>
                </a:cubicBezTo>
                <a:cubicBezTo>
                  <a:pt x="632" y="366"/>
                  <a:pt x="614" y="375"/>
                  <a:pt x="598" y="387"/>
                </a:cubicBezTo>
                <a:cubicBezTo>
                  <a:pt x="599" y="385"/>
                  <a:pt x="599" y="383"/>
                  <a:pt x="601" y="381"/>
                </a:cubicBezTo>
                <a:close/>
                <a:moveTo>
                  <a:pt x="595" y="398"/>
                </a:moveTo>
                <a:cubicBezTo>
                  <a:pt x="613" y="382"/>
                  <a:pt x="640" y="369"/>
                  <a:pt x="663" y="361"/>
                </a:cubicBezTo>
                <a:cubicBezTo>
                  <a:pt x="673" y="358"/>
                  <a:pt x="682" y="356"/>
                  <a:pt x="692" y="353"/>
                </a:cubicBezTo>
                <a:cubicBezTo>
                  <a:pt x="698" y="351"/>
                  <a:pt x="693" y="348"/>
                  <a:pt x="707" y="345"/>
                </a:cubicBezTo>
                <a:cubicBezTo>
                  <a:pt x="717" y="343"/>
                  <a:pt x="728" y="343"/>
                  <a:pt x="738" y="341"/>
                </a:cubicBezTo>
                <a:cubicBezTo>
                  <a:pt x="759" y="337"/>
                  <a:pt x="782" y="336"/>
                  <a:pt x="803" y="334"/>
                </a:cubicBezTo>
                <a:cubicBezTo>
                  <a:pt x="805" y="334"/>
                  <a:pt x="806" y="334"/>
                  <a:pt x="807" y="334"/>
                </a:cubicBezTo>
                <a:cubicBezTo>
                  <a:pt x="794" y="339"/>
                  <a:pt x="781" y="344"/>
                  <a:pt x="770" y="349"/>
                </a:cubicBezTo>
                <a:cubicBezTo>
                  <a:pt x="720" y="370"/>
                  <a:pt x="664" y="384"/>
                  <a:pt x="620" y="417"/>
                </a:cubicBezTo>
                <a:cubicBezTo>
                  <a:pt x="617" y="419"/>
                  <a:pt x="613" y="419"/>
                  <a:pt x="610" y="417"/>
                </a:cubicBezTo>
                <a:cubicBezTo>
                  <a:pt x="598" y="417"/>
                  <a:pt x="594" y="408"/>
                  <a:pt x="595" y="398"/>
                </a:cubicBezTo>
                <a:close/>
                <a:moveTo>
                  <a:pt x="756" y="562"/>
                </a:moveTo>
                <a:cubicBezTo>
                  <a:pt x="718" y="562"/>
                  <a:pt x="677" y="532"/>
                  <a:pt x="654" y="506"/>
                </a:cubicBezTo>
                <a:cubicBezTo>
                  <a:pt x="645" y="496"/>
                  <a:pt x="634" y="482"/>
                  <a:pt x="636" y="468"/>
                </a:cubicBezTo>
                <a:cubicBezTo>
                  <a:pt x="645" y="469"/>
                  <a:pt x="656" y="469"/>
                  <a:pt x="666" y="468"/>
                </a:cubicBezTo>
                <a:cubicBezTo>
                  <a:pt x="676" y="483"/>
                  <a:pt x="693" y="496"/>
                  <a:pt x="705" y="510"/>
                </a:cubicBezTo>
                <a:cubicBezTo>
                  <a:pt x="722" y="529"/>
                  <a:pt x="742" y="544"/>
                  <a:pt x="760" y="561"/>
                </a:cubicBezTo>
                <a:cubicBezTo>
                  <a:pt x="759" y="562"/>
                  <a:pt x="757" y="562"/>
                  <a:pt x="756" y="562"/>
                </a:cubicBezTo>
                <a:close/>
                <a:moveTo>
                  <a:pt x="768" y="560"/>
                </a:moveTo>
                <a:cubicBezTo>
                  <a:pt x="768" y="560"/>
                  <a:pt x="755" y="547"/>
                  <a:pt x="754" y="546"/>
                </a:cubicBezTo>
                <a:cubicBezTo>
                  <a:pt x="748" y="539"/>
                  <a:pt x="738" y="530"/>
                  <a:pt x="730" y="525"/>
                </a:cubicBezTo>
                <a:cubicBezTo>
                  <a:pt x="717" y="517"/>
                  <a:pt x="709" y="501"/>
                  <a:pt x="698" y="491"/>
                </a:cubicBezTo>
                <a:cubicBezTo>
                  <a:pt x="692" y="486"/>
                  <a:pt x="683" y="478"/>
                  <a:pt x="677" y="470"/>
                </a:cubicBezTo>
                <a:cubicBezTo>
                  <a:pt x="695" y="478"/>
                  <a:pt x="710" y="490"/>
                  <a:pt x="725" y="503"/>
                </a:cubicBezTo>
                <a:cubicBezTo>
                  <a:pt x="739" y="514"/>
                  <a:pt x="756" y="525"/>
                  <a:pt x="763" y="541"/>
                </a:cubicBezTo>
                <a:cubicBezTo>
                  <a:pt x="766" y="547"/>
                  <a:pt x="769" y="553"/>
                  <a:pt x="773" y="558"/>
                </a:cubicBezTo>
                <a:cubicBezTo>
                  <a:pt x="771" y="559"/>
                  <a:pt x="770" y="559"/>
                  <a:pt x="769" y="560"/>
                </a:cubicBezTo>
                <a:cubicBezTo>
                  <a:pt x="768" y="560"/>
                  <a:pt x="768" y="560"/>
                  <a:pt x="768" y="560"/>
                </a:cubicBezTo>
                <a:close/>
                <a:moveTo>
                  <a:pt x="839" y="569"/>
                </a:moveTo>
                <a:cubicBezTo>
                  <a:pt x="827" y="567"/>
                  <a:pt x="815" y="564"/>
                  <a:pt x="804" y="558"/>
                </a:cubicBezTo>
                <a:cubicBezTo>
                  <a:pt x="802" y="555"/>
                  <a:pt x="800" y="552"/>
                  <a:pt x="799" y="549"/>
                </a:cubicBezTo>
                <a:cubicBezTo>
                  <a:pt x="796" y="544"/>
                  <a:pt x="807" y="533"/>
                  <a:pt x="811" y="533"/>
                </a:cubicBezTo>
                <a:cubicBezTo>
                  <a:pt x="827" y="533"/>
                  <a:pt x="843" y="544"/>
                  <a:pt x="856" y="552"/>
                </a:cubicBezTo>
                <a:cubicBezTo>
                  <a:pt x="867" y="558"/>
                  <a:pt x="877" y="566"/>
                  <a:pt x="886" y="574"/>
                </a:cubicBezTo>
                <a:cubicBezTo>
                  <a:pt x="870" y="573"/>
                  <a:pt x="855" y="571"/>
                  <a:pt x="839" y="569"/>
                </a:cubicBezTo>
                <a:close/>
                <a:moveTo>
                  <a:pt x="894" y="582"/>
                </a:moveTo>
                <a:cubicBezTo>
                  <a:pt x="895" y="583"/>
                  <a:pt x="897" y="584"/>
                  <a:pt x="898" y="585"/>
                </a:cubicBezTo>
                <a:cubicBezTo>
                  <a:pt x="902" y="589"/>
                  <a:pt x="900" y="597"/>
                  <a:pt x="894" y="599"/>
                </a:cubicBezTo>
                <a:cubicBezTo>
                  <a:pt x="877" y="605"/>
                  <a:pt x="859" y="596"/>
                  <a:pt x="844" y="587"/>
                </a:cubicBezTo>
                <a:cubicBezTo>
                  <a:pt x="837" y="583"/>
                  <a:pt x="828" y="578"/>
                  <a:pt x="821" y="572"/>
                </a:cubicBezTo>
                <a:cubicBezTo>
                  <a:pt x="831" y="575"/>
                  <a:pt x="843" y="577"/>
                  <a:pt x="853" y="579"/>
                </a:cubicBezTo>
                <a:cubicBezTo>
                  <a:pt x="866" y="582"/>
                  <a:pt x="881" y="582"/>
                  <a:pt x="894" y="582"/>
                </a:cubicBezTo>
                <a:close/>
                <a:moveTo>
                  <a:pt x="779" y="554"/>
                </a:moveTo>
                <a:cubicBezTo>
                  <a:pt x="773" y="548"/>
                  <a:pt x="770" y="538"/>
                  <a:pt x="766" y="531"/>
                </a:cubicBezTo>
                <a:cubicBezTo>
                  <a:pt x="758" y="515"/>
                  <a:pt x="737" y="504"/>
                  <a:pt x="724" y="493"/>
                </a:cubicBezTo>
                <a:cubicBezTo>
                  <a:pt x="722" y="491"/>
                  <a:pt x="720" y="490"/>
                  <a:pt x="718" y="488"/>
                </a:cubicBezTo>
                <a:cubicBezTo>
                  <a:pt x="724" y="491"/>
                  <a:pt x="730" y="494"/>
                  <a:pt x="737" y="495"/>
                </a:cubicBezTo>
                <a:cubicBezTo>
                  <a:pt x="748" y="495"/>
                  <a:pt x="759" y="499"/>
                  <a:pt x="770" y="499"/>
                </a:cubicBezTo>
                <a:cubicBezTo>
                  <a:pt x="778" y="499"/>
                  <a:pt x="787" y="502"/>
                  <a:pt x="795" y="504"/>
                </a:cubicBezTo>
                <a:cubicBezTo>
                  <a:pt x="796" y="524"/>
                  <a:pt x="793" y="544"/>
                  <a:pt x="779" y="554"/>
                </a:cubicBezTo>
                <a:close/>
                <a:moveTo>
                  <a:pt x="780" y="579"/>
                </a:moveTo>
                <a:cubicBezTo>
                  <a:pt x="780" y="579"/>
                  <a:pt x="779" y="578"/>
                  <a:pt x="779" y="578"/>
                </a:cubicBezTo>
                <a:cubicBezTo>
                  <a:pt x="777" y="571"/>
                  <a:pt x="795" y="561"/>
                  <a:pt x="798" y="564"/>
                </a:cubicBezTo>
                <a:cubicBezTo>
                  <a:pt x="827" y="588"/>
                  <a:pt x="860" y="608"/>
                  <a:pt x="888" y="634"/>
                </a:cubicBezTo>
                <a:cubicBezTo>
                  <a:pt x="889" y="635"/>
                  <a:pt x="889" y="635"/>
                  <a:pt x="890" y="636"/>
                </a:cubicBezTo>
                <a:cubicBezTo>
                  <a:pt x="880" y="632"/>
                  <a:pt x="870" y="629"/>
                  <a:pt x="861" y="626"/>
                </a:cubicBezTo>
                <a:cubicBezTo>
                  <a:pt x="851" y="622"/>
                  <a:pt x="826" y="609"/>
                  <a:pt x="825" y="609"/>
                </a:cubicBezTo>
                <a:cubicBezTo>
                  <a:pt x="811" y="600"/>
                  <a:pt x="791" y="593"/>
                  <a:pt x="780" y="579"/>
                </a:cubicBezTo>
                <a:close/>
                <a:moveTo>
                  <a:pt x="820" y="642"/>
                </a:moveTo>
                <a:cubicBezTo>
                  <a:pt x="809" y="627"/>
                  <a:pt x="797" y="612"/>
                  <a:pt x="788" y="596"/>
                </a:cubicBezTo>
                <a:cubicBezTo>
                  <a:pt x="800" y="605"/>
                  <a:pt x="814" y="611"/>
                  <a:pt x="826" y="618"/>
                </a:cubicBezTo>
                <a:cubicBezTo>
                  <a:pt x="834" y="633"/>
                  <a:pt x="848" y="643"/>
                  <a:pt x="859" y="656"/>
                </a:cubicBezTo>
                <a:cubicBezTo>
                  <a:pt x="862" y="665"/>
                  <a:pt x="855" y="683"/>
                  <a:pt x="855" y="696"/>
                </a:cubicBezTo>
                <a:cubicBezTo>
                  <a:pt x="855" y="699"/>
                  <a:pt x="855" y="702"/>
                  <a:pt x="855" y="706"/>
                </a:cubicBezTo>
                <a:cubicBezTo>
                  <a:pt x="842" y="685"/>
                  <a:pt x="834" y="661"/>
                  <a:pt x="820" y="642"/>
                </a:cubicBezTo>
                <a:close/>
                <a:moveTo>
                  <a:pt x="888" y="720"/>
                </a:moveTo>
                <a:cubicBezTo>
                  <a:pt x="885" y="720"/>
                  <a:pt x="883" y="720"/>
                  <a:pt x="880" y="719"/>
                </a:cubicBezTo>
                <a:cubicBezTo>
                  <a:pt x="878" y="719"/>
                  <a:pt x="875" y="718"/>
                  <a:pt x="873" y="716"/>
                </a:cubicBezTo>
                <a:cubicBezTo>
                  <a:pt x="869" y="719"/>
                  <a:pt x="864" y="720"/>
                  <a:pt x="861" y="715"/>
                </a:cubicBezTo>
                <a:cubicBezTo>
                  <a:pt x="860" y="715"/>
                  <a:pt x="860" y="714"/>
                  <a:pt x="860" y="714"/>
                </a:cubicBezTo>
                <a:cubicBezTo>
                  <a:pt x="860" y="704"/>
                  <a:pt x="862" y="693"/>
                  <a:pt x="863" y="686"/>
                </a:cubicBezTo>
                <a:cubicBezTo>
                  <a:pt x="864" y="679"/>
                  <a:pt x="866" y="673"/>
                  <a:pt x="866" y="667"/>
                </a:cubicBezTo>
                <a:cubicBezTo>
                  <a:pt x="876" y="684"/>
                  <a:pt x="882" y="702"/>
                  <a:pt x="888" y="720"/>
                </a:cubicBezTo>
                <a:close/>
                <a:moveTo>
                  <a:pt x="917" y="709"/>
                </a:moveTo>
                <a:cubicBezTo>
                  <a:pt x="912" y="716"/>
                  <a:pt x="904" y="720"/>
                  <a:pt x="895" y="720"/>
                </a:cubicBezTo>
                <a:cubicBezTo>
                  <a:pt x="893" y="711"/>
                  <a:pt x="890" y="703"/>
                  <a:pt x="888" y="694"/>
                </a:cubicBezTo>
                <a:cubicBezTo>
                  <a:pt x="884" y="681"/>
                  <a:pt x="877" y="671"/>
                  <a:pt x="871" y="660"/>
                </a:cubicBezTo>
                <a:cubicBezTo>
                  <a:pt x="863" y="647"/>
                  <a:pt x="849" y="636"/>
                  <a:pt x="839" y="624"/>
                </a:cubicBezTo>
                <a:cubicBezTo>
                  <a:pt x="860" y="633"/>
                  <a:pt x="885" y="637"/>
                  <a:pt x="903" y="650"/>
                </a:cubicBezTo>
                <a:cubicBezTo>
                  <a:pt x="917" y="667"/>
                  <a:pt x="930" y="691"/>
                  <a:pt x="917" y="709"/>
                </a:cubicBezTo>
                <a:close/>
                <a:moveTo>
                  <a:pt x="946" y="638"/>
                </a:moveTo>
                <a:cubicBezTo>
                  <a:pt x="949" y="641"/>
                  <a:pt x="948" y="646"/>
                  <a:pt x="946" y="649"/>
                </a:cubicBezTo>
                <a:cubicBezTo>
                  <a:pt x="946" y="655"/>
                  <a:pt x="939" y="658"/>
                  <a:pt x="934" y="656"/>
                </a:cubicBezTo>
                <a:cubicBezTo>
                  <a:pt x="933" y="656"/>
                  <a:pt x="923" y="653"/>
                  <a:pt x="919" y="650"/>
                </a:cubicBezTo>
                <a:cubicBezTo>
                  <a:pt x="912" y="644"/>
                  <a:pt x="909" y="635"/>
                  <a:pt x="903" y="628"/>
                </a:cubicBezTo>
                <a:cubicBezTo>
                  <a:pt x="899" y="623"/>
                  <a:pt x="902" y="617"/>
                  <a:pt x="907" y="615"/>
                </a:cubicBezTo>
                <a:cubicBezTo>
                  <a:pt x="909" y="613"/>
                  <a:pt x="912" y="612"/>
                  <a:pt x="915" y="614"/>
                </a:cubicBezTo>
                <a:cubicBezTo>
                  <a:pt x="927" y="620"/>
                  <a:pt x="937" y="628"/>
                  <a:pt x="946" y="638"/>
                </a:cubicBezTo>
                <a:close/>
                <a:moveTo>
                  <a:pt x="886" y="550"/>
                </a:moveTo>
                <a:cubicBezTo>
                  <a:pt x="870" y="553"/>
                  <a:pt x="852" y="542"/>
                  <a:pt x="839" y="534"/>
                </a:cubicBezTo>
                <a:cubicBezTo>
                  <a:pt x="822" y="524"/>
                  <a:pt x="808" y="514"/>
                  <a:pt x="807" y="496"/>
                </a:cubicBezTo>
                <a:cubicBezTo>
                  <a:pt x="811" y="497"/>
                  <a:pt x="814" y="497"/>
                  <a:pt x="818" y="498"/>
                </a:cubicBezTo>
                <a:cubicBezTo>
                  <a:pt x="831" y="499"/>
                  <a:pt x="842" y="505"/>
                  <a:pt x="853" y="512"/>
                </a:cubicBezTo>
                <a:cubicBezTo>
                  <a:pt x="861" y="516"/>
                  <a:pt x="869" y="518"/>
                  <a:pt x="878" y="520"/>
                </a:cubicBezTo>
                <a:cubicBezTo>
                  <a:pt x="883" y="521"/>
                  <a:pt x="889" y="522"/>
                  <a:pt x="895" y="523"/>
                </a:cubicBezTo>
                <a:cubicBezTo>
                  <a:pt x="900" y="534"/>
                  <a:pt x="900" y="547"/>
                  <a:pt x="886" y="550"/>
                </a:cubicBezTo>
                <a:close/>
                <a:moveTo>
                  <a:pt x="886" y="510"/>
                </a:moveTo>
                <a:cubicBezTo>
                  <a:pt x="887" y="511"/>
                  <a:pt x="888" y="513"/>
                  <a:pt x="889" y="514"/>
                </a:cubicBezTo>
                <a:cubicBezTo>
                  <a:pt x="878" y="513"/>
                  <a:pt x="867" y="512"/>
                  <a:pt x="857" y="506"/>
                </a:cubicBezTo>
                <a:cubicBezTo>
                  <a:pt x="849" y="501"/>
                  <a:pt x="841" y="497"/>
                  <a:pt x="832" y="494"/>
                </a:cubicBezTo>
                <a:cubicBezTo>
                  <a:pt x="825" y="492"/>
                  <a:pt x="814" y="492"/>
                  <a:pt x="808" y="488"/>
                </a:cubicBezTo>
                <a:cubicBezTo>
                  <a:pt x="808" y="488"/>
                  <a:pt x="808" y="488"/>
                  <a:pt x="808" y="488"/>
                </a:cubicBezTo>
                <a:cubicBezTo>
                  <a:pt x="805" y="481"/>
                  <a:pt x="814" y="472"/>
                  <a:pt x="822" y="477"/>
                </a:cubicBezTo>
                <a:cubicBezTo>
                  <a:pt x="843" y="489"/>
                  <a:pt x="868" y="494"/>
                  <a:pt x="886" y="510"/>
                </a:cubicBezTo>
                <a:close/>
                <a:moveTo>
                  <a:pt x="790" y="474"/>
                </a:moveTo>
                <a:cubicBezTo>
                  <a:pt x="792" y="481"/>
                  <a:pt x="794" y="489"/>
                  <a:pt x="795" y="497"/>
                </a:cubicBezTo>
                <a:cubicBezTo>
                  <a:pt x="778" y="492"/>
                  <a:pt x="759" y="492"/>
                  <a:pt x="742" y="488"/>
                </a:cubicBezTo>
                <a:cubicBezTo>
                  <a:pt x="723" y="484"/>
                  <a:pt x="706" y="473"/>
                  <a:pt x="688" y="466"/>
                </a:cubicBezTo>
                <a:cubicBezTo>
                  <a:pt x="708" y="464"/>
                  <a:pt x="725" y="462"/>
                  <a:pt x="733" y="461"/>
                </a:cubicBezTo>
                <a:cubicBezTo>
                  <a:pt x="738" y="460"/>
                  <a:pt x="743" y="460"/>
                  <a:pt x="748" y="459"/>
                </a:cubicBezTo>
                <a:cubicBezTo>
                  <a:pt x="761" y="461"/>
                  <a:pt x="789" y="469"/>
                  <a:pt x="790" y="474"/>
                </a:cubicBezTo>
                <a:close/>
                <a:moveTo>
                  <a:pt x="792" y="419"/>
                </a:moveTo>
                <a:cubicBezTo>
                  <a:pt x="761" y="429"/>
                  <a:pt x="730" y="437"/>
                  <a:pt x="698" y="441"/>
                </a:cubicBezTo>
                <a:cubicBezTo>
                  <a:pt x="680" y="443"/>
                  <a:pt x="656" y="447"/>
                  <a:pt x="639" y="439"/>
                </a:cubicBezTo>
                <a:cubicBezTo>
                  <a:pt x="639" y="439"/>
                  <a:pt x="638" y="439"/>
                  <a:pt x="638" y="438"/>
                </a:cubicBezTo>
                <a:cubicBezTo>
                  <a:pt x="637" y="439"/>
                  <a:pt x="636" y="439"/>
                  <a:pt x="636" y="439"/>
                </a:cubicBezTo>
                <a:cubicBezTo>
                  <a:pt x="629" y="441"/>
                  <a:pt x="626" y="433"/>
                  <a:pt x="629" y="428"/>
                </a:cubicBezTo>
                <a:cubicBezTo>
                  <a:pt x="629" y="428"/>
                  <a:pt x="630" y="428"/>
                  <a:pt x="631" y="428"/>
                </a:cubicBezTo>
                <a:cubicBezTo>
                  <a:pt x="657" y="426"/>
                  <a:pt x="683" y="418"/>
                  <a:pt x="709" y="413"/>
                </a:cubicBezTo>
                <a:cubicBezTo>
                  <a:pt x="720" y="411"/>
                  <a:pt x="730" y="410"/>
                  <a:pt x="741" y="407"/>
                </a:cubicBezTo>
                <a:cubicBezTo>
                  <a:pt x="755" y="404"/>
                  <a:pt x="768" y="396"/>
                  <a:pt x="783" y="396"/>
                </a:cubicBezTo>
                <a:cubicBezTo>
                  <a:pt x="809" y="395"/>
                  <a:pt x="828" y="381"/>
                  <a:pt x="851" y="371"/>
                </a:cubicBezTo>
                <a:cubicBezTo>
                  <a:pt x="865" y="364"/>
                  <a:pt x="879" y="358"/>
                  <a:pt x="892" y="350"/>
                </a:cubicBezTo>
                <a:cubicBezTo>
                  <a:pt x="898" y="346"/>
                  <a:pt x="904" y="341"/>
                  <a:pt x="909" y="336"/>
                </a:cubicBezTo>
                <a:cubicBezTo>
                  <a:pt x="909" y="337"/>
                  <a:pt x="909" y="337"/>
                  <a:pt x="909" y="337"/>
                </a:cubicBezTo>
                <a:cubicBezTo>
                  <a:pt x="908" y="358"/>
                  <a:pt x="890" y="374"/>
                  <a:pt x="873" y="384"/>
                </a:cubicBezTo>
                <a:cubicBezTo>
                  <a:pt x="848" y="399"/>
                  <a:pt x="820" y="411"/>
                  <a:pt x="792" y="419"/>
                </a:cubicBezTo>
                <a:close/>
                <a:moveTo>
                  <a:pt x="894" y="398"/>
                </a:moveTo>
                <a:cubicBezTo>
                  <a:pt x="892" y="397"/>
                  <a:pt x="889" y="396"/>
                  <a:pt x="887" y="393"/>
                </a:cubicBezTo>
                <a:cubicBezTo>
                  <a:pt x="886" y="391"/>
                  <a:pt x="887" y="389"/>
                  <a:pt x="889" y="388"/>
                </a:cubicBezTo>
                <a:cubicBezTo>
                  <a:pt x="890" y="388"/>
                  <a:pt x="890" y="388"/>
                  <a:pt x="890" y="388"/>
                </a:cubicBezTo>
                <a:cubicBezTo>
                  <a:pt x="893" y="386"/>
                  <a:pt x="895" y="389"/>
                  <a:pt x="895" y="391"/>
                </a:cubicBezTo>
                <a:cubicBezTo>
                  <a:pt x="896" y="391"/>
                  <a:pt x="897" y="392"/>
                  <a:pt x="897" y="392"/>
                </a:cubicBezTo>
                <a:cubicBezTo>
                  <a:pt x="902" y="394"/>
                  <a:pt x="898" y="400"/>
                  <a:pt x="894" y="398"/>
                </a:cubicBezTo>
                <a:close/>
                <a:moveTo>
                  <a:pt x="933" y="378"/>
                </a:moveTo>
                <a:cubicBezTo>
                  <a:pt x="931" y="380"/>
                  <a:pt x="929" y="381"/>
                  <a:pt x="926" y="381"/>
                </a:cubicBezTo>
                <a:cubicBezTo>
                  <a:pt x="924" y="381"/>
                  <a:pt x="923" y="380"/>
                  <a:pt x="921" y="379"/>
                </a:cubicBezTo>
                <a:cubicBezTo>
                  <a:pt x="920" y="378"/>
                  <a:pt x="918" y="378"/>
                  <a:pt x="916" y="377"/>
                </a:cubicBezTo>
                <a:cubicBezTo>
                  <a:pt x="914" y="376"/>
                  <a:pt x="913" y="374"/>
                  <a:pt x="913" y="372"/>
                </a:cubicBezTo>
                <a:cubicBezTo>
                  <a:pt x="913" y="369"/>
                  <a:pt x="916" y="367"/>
                  <a:pt x="918" y="368"/>
                </a:cubicBezTo>
                <a:cubicBezTo>
                  <a:pt x="924" y="366"/>
                  <a:pt x="929" y="365"/>
                  <a:pt x="934" y="368"/>
                </a:cubicBezTo>
                <a:cubicBezTo>
                  <a:pt x="937" y="371"/>
                  <a:pt x="937" y="376"/>
                  <a:pt x="933" y="378"/>
                </a:cubicBezTo>
                <a:close/>
                <a:moveTo>
                  <a:pt x="952" y="334"/>
                </a:moveTo>
                <a:cubicBezTo>
                  <a:pt x="949" y="337"/>
                  <a:pt x="946" y="338"/>
                  <a:pt x="943" y="338"/>
                </a:cubicBezTo>
                <a:cubicBezTo>
                  <a:pt x="940" y="339"/>
                  <a:pt x="936" y="338"/>
                  <a:pt x="933" y="339"/>
                </a:cubicBezTo>
                <a:cubicBezTo>
                  <a:pt x="928" y="341"/>
                  <a:pt x="920" y="340"/>
                  <a:pt x="920" y="333"/>
                </a:cubicBezTo>
                <a:cubicBezTo>
                  <a:pt x="920" y="330"/>
                  <a:pt x="921" y="328"/>
                  <a:pt x="923" y="327"/>
                </a:cubicBezTo>
                <a:cubicBezTo>
                  <a:pt x="922" y="325"/>
                  <a:pt x="923" y="324"/>
                  <a:pt x="924" y="324"/>
                </a:cubicBezTo>
                <a:cubicBezTo>
                  <a:pt x="931" y="321"/>
                  <a:pt x="940" y="315"/>
                  <a:pt x="948" y="320"/>
                </a:cubicBezTo>
                <a:cubicBezTo>
                  <a:pt x="952" y="322"/>
                  <a:pt x="955" y="330"/>
                  <a:pt x="952" y="334"/>
                </a:cubicBezTo>
                <a:close/>
                <a:moveTo>
                  <a:pt x="942" y="260"/>
                </a:moveTo>
                <a:cubicBezTo>
                  <a:pt x="935" y="276"/>
                  <a:pt x="926" y="289"/>
                  <a:pt x="912" y="298"/>
                </a:cubicBezTo>
                <a:cubicBezTo>
                  <a:pt x="907" y="301"/>
                  <a:pt x="900" y="299"/>
                  <a:pt x="900" y="293"/>
                </a:cubicBezTo>
                <a:cubicBezTo>
                  <a:pt x="900" y="291"/>
                  <a:pt x="900" y="289"/>
                  <a:pt x="900" y="287"/>
                </a:cubicBezTo>
                <a:cubicBezTo>
                  <a:pt x="900" y="287"/>
                  <a:pt x="899" y="287"/>
                  <a:pt x="899" y="286"/>
                </a:cubicBezTo>
                <a:cubicBezTo>
                  <a:pt x="897" y="264"/>
                  <a:pt x="917" y="240"/>
                  <a:pt x="931" y="227"/>
                </a:cubicBezTo>
                <a:cubicBezTo>
                  <a:pt x="938" y="221"/>
                  <a:pt x="945" y="219"/>
                  <a:pt x="950" y="228"/>
                </a:cubicBezTo>
                <a:cubicBezTo>
                  <a:pt x="955" y="239"/>
                  <a:pt x="946" y="251"/>
                  <a:pt x="942" y="260"/>
                </a:cubicBezTo>
                <a:close/>
                <a:moveTo>
                  <a:pt x="916" y="103"/>
                </a:moveTo>
                <a:cubicBezTo>
                  <a:pt x="913" y="108"/>
                  <a:pt x="905" y="114"/>
                  <a:pt x="899" y="108"/>
                </a:cubicBezTo>
                <a:cubicBezTo>
                  <a:pt x="897" y="106"/>
                  <a:pt x="899" y="101"/>
                  <a:pt x="900" y="99"/>
                </a:cubicBezTo>
                <a:cubicBezTo>
                  <a:pt x="902" y="96"/>
                  <a:pt x="905" y="93"/>
                  <a:pt x="907" y="91"/>
                </a:cubicBezTo>
                <a:cubicBezTo>
                  <a:pt x="911" y="89"/>
                  <a:pt x="915" y="88"/>
                  <a:pt x="917" y="93"/>
                </a:cubicBezTo>
                <a:cubicBezTo>
                  <a:pt x="919" y="96"/>
                  <a:pt x="917" y="100"/>
                  <a:pt x="916" y="103"/>
                </a:cubicBezTo>
                <a:close/>
                <a:moveTo>
                  <a:pt x="907" y="41"/>
                </a:moveTo>
                <a:cubicBezTo>
                  <a:pt x="909" y="46"/>
                  <a:pt x="906" y="53"/>
                  <a:pt x="903" y="58"/>
                </a:cubicBezTo>
                <a:cubicBezTo>
                  <a:pt x="900" y="62"/>
                  <a:pt x="888" y="74"/>
                  <a:pt x="881" y="70"/>
                </a:cubicBezTo>
                <a:cubicBezTo>
                  <a:pt x="875" y="71"/>
                  <a:pt x="871" y="70"/>
                  <a:pt x="871" y="62"/>
                </a:cubicBezTo>
                <a:cubicBezTo>
                  <a:pt x="871" y="56"/>
                  <a:pt x="876" y="51"/>
                  <a:pt x="881" y="47"/>
                </a:cubicBezTo>
                <a:cubicBezTo>
                  <a:pt x="881" y="47"/>
                  <a:pt x="881" y="47"/>
                  <a:pt x="881" y="47"/>
                </a:cubicBezTo>
                <a:cubicBezTo>
                  <a:pt x="882" y="46"/>
                  <a:pt x="882" y="45"/>
                  <a:pt x="883" y="45"/>
                </a:cubicBezTo>
                <a:cubicBezTo>
                  <a:pt x="883" y="45"/>
                  <a:pt x="883" y="45"/>
                  <a:pt x="884" y="45"/>
                </a:cubicBezTo>
                <a:cubicBezTo>
                  <a:pt x="885" y="44"/>
                  <a:pt x="886" y="43"/>
                  <a:pt x="887" y="42"/>
                </a:cubicBezTo>
                <a:cubicBezTo>
                  <a:pt x="888" y="42"/>
                  <a:pt x="888" y="41"/>
                  <a:pt x="889" y="41"/>
                </a:cubicBezTo>
                <a:cubicBezTo>
                  <a:pt x="893" y="36"/>
                  <a:pt x="900" y="30"/>
                  <a:pt x="905" y="36"/>
                </a:cubicBezTo>
                <a:cubicBezTo>
                  <a:pt x="906" y="37"/>
                  <a:pt x="907" y="39"/>
                  <a:pt x="907" y="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7" name="Freeform 1383"/>
          <p:cNvSpPr>
            <a:spLocks/>
          </p:cNvSpPr>
          <p:nvPr/>
        </p:nvSpPr>
        <p:spPr bwMode="auto">
          <a:xfrm>
            <a:off x="5075238" y="3544888"/>
            <a:ext cx="114300" cy="139700"/>
          </a:xfrm>
          <a:custGeom>
            <a:avLst/>
            <a:gdLst/>
            <a:ahLst/>
            <a:cxnLst>
              <a:cxn ang="0">
                <a:pos x="17" y="81"/>
              </a:cxn>
              <a:cxn ang="0">
                <a:pos x="7" y="108"/>
              </a:cxn>
              <a:cxn ang="0">
                <a:pos x="0" y="126"/>
              </a:cxn>
              <a:cxn ang="0">
                <a:pos x="57" y="90"/>
              </a:cxn>
              <a:cxn ang="0">
                <a:pos x="103" y="50"/>
              </a:cxn>
              <a:cxn ang="0">
                <a:pos x="78" y="6"/>
              </a:cxn>
              <a:cxn ang="0">
                <a:pos x="63" y="14"/>
              </a:cxn>
              <a:cxn ang="0">
                <a:pos x="53" y="20"/>
              </a:cxn>
              <a:cxn ang="0">
                <a:pos x="32" y="50"/>
              </a:cxn>
              <a:cxn ang="0">
                <a:pos x="17" y="81"/>
              </a:cxn>
            </a:cxnLst>
            <a:rect l="0" t="0" r="r" b="b"/>
            <a:pathLst>
              <a:path w="103" h="126">
                <a:moveTo>
                  <a:pt x="17" y="81"/>
                </a:moveTo>
                <a:cubicBezTo>
                  <a:pt x="13" y="90"/>
                  <a:pt x="11" y="99"/>
                  <a:pt x="7" y="108"/>
                </a:cubicBezTo>
                <a:cubicBezTo>
                  <a:pt x="5" y="112"/>
                  <a:pt x="2" y="120"/>
                  <a:pt x="0" y="126"/>
                </a:cubicBezTo>
                <a:cubicBezTo>
                  <a:pt x="20" y="114"/>
                  <a:pt x="38" y="101"/>
                  <a:pt x="57" y="90"/>
                </a:cubicBezTo>
                <a:cubicBezTo>
                  <a:pt x="75" y="79"/>
                  <a:pt x="91" y="68"/>
                  <a:pt x="103" y="50"/>
                </a:cubicBezTo>
                <a:cubicBezTo>
                  <a:pt x="103" y="33"/>
                  <a:pt x="94" y="19"/>
                  <a:pt x="78" y="6"/>
                </a:cubicBezTo>
                <a:cubicBezTo>
                  <a:pt x="71" y="0"/>
                  <a:pt x="63" y="7"/>
                  <a:pt x="63" y="14"/>
                </a:cubicBezTo>
                <a:cubicBezTo>
                  <a:pt x="60" y="16"/>
                  <a:pt x="57" y="18"/>
                  <a:pt x="53" y="20"/>
                </a:cubicBezTo>
                <a:cubicBezTo>
                  <a:pt x="45" y="27"/>
                  <a:pt x="37" y="42"/>
                  <a:pt x="32" y="50"/>
                </a:cubicBezTo>
                <a:cubicBezTo>
                  <a:pt x="27" y="61"/>
                  <a:pt x="22" y="71"/>
                  <a:pt x="17" y="8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8" name="Freeform 1384"/>
          <p:cNvSpPr>
            <a:spLocks/>
          </p:cNvSpPr>
          <p:nvPr/>
        </p:nvSpPr>
        <p:spPr bwMode="auto">
          <a:xfrm>
            <a:off x="4989513" y="3670300"/>
            <a:ext cx="169863" cy="119063"/>
          </a:xfrm>
          <a:custGeom>
            <a:avLst/>
            <a:gdLst/>
            <a:ahLst/>
            <a:cxnLst>
              <a:cxn ang="0">
                <a:pos x="110" y="0"/>
              </a:cxn>
              <a:cxn ang="0">
                <a:pos x="92" y="11"/>
              </a:cxn>
              <a:cxn ang="0">
                <a:pos x="36" y="63"/>
              </a:cxn>
              <a:cxn ang="0">
                <a:pos x="1" y="103"/>
              </a:cxn>
              <a:cxn ang="0">
                <a:pos x="0" y="103"/>
              </a:cxn>
              <a:cxn ang="0">
                <a:pos x="5" y="107"/>
              </a:cxn>
              <a:cxn ang="0">
                <a:pos x="50" y="74"/>
              </a:cxn>
              <a:cxn ang="0">
                <a:pos x="102" y="43"/>
              </a:cxn>
              <a:cxn ang="0">
                <a:pos x="153" y="22"/>
              </a:cxn>
              <a:cxn ang="0">
                <a:pos x="147" y="18"/>
              </a:cxn>
              <a:cxn ang="0">
                <a:pos x="110" y="0"/>
              </a:cxn>
            </a:cxnLst>
            <a:rect l="0" t="0" r="r" b="b"/>
            <a:pathLst>
              <a:path w="153" h="107">
                <a:moveTo>
                  <a:pt x="110" y="0"/>
                </a:moveTo>
                <a:cubicBezTo>
                  <a:pt x="104" y="4"/>
                  <a:pt x="98" y="7"/>
                  <a:pt x="92" y="11"/>
                </a:cubicBezTo>
                <a:cubicBezTo>
                  <a:pt x="71" y="24"/>
                  <a:pt x="47" y="39"/>
                  <a:pt x="36" y="63"/>
                </a:cubicBezTo>
                <a:cubicBezTo>
                  <a:pt x="28" y="78"/>
                  <a:pt x="10" y="89"/>
                  <a:pt x="1" y="103"/>
                </a:cubicBezTo>
                <a:cubicBezTo>
                  <a:pt x="1" y="103"/>
                  <a:pt x="0" y="103"/>
                  <a:pt x="0" y="103"/>
                </a:cubicBezTo>
                <a:cubicBezTo>
                  <a:pt x="2" y="105"/>
                  <a:pt x="3" y="106"/>
                  <a:pt x="5" y="107"/>
                </a:cubicBezTo>
                <a:cubicBezTo>
                  <a:pt x="20" y="96"/>
                  <a:pt x="35" y="85"/>
                  <a:pt x="50" y="74"/>
                </a:cubicBezTo>
                <a:cubicBezTo>
                  <a:pt x="67" y="63"/>
                  <a:pt x="83" y="51"/>
                  <a:pt x="102" y="43"/>
                </a:cubicBezTo>
                <a:cubicBezTo>
                  <a:pt x="120" y="36"/>
                  <a:pt x="136" y="29"/>
                  <a:pt x="153" y="22"/>
                </a:cubicBezTo>
                <a:cubicBezTo>
                  <a:pt x="152" y="21"/>
                  <a:pt x="150" y="20"/>
                  <a:pt x="147" y="18"/>
                </a:cubicBezTo>
                <a:cubicBezTo>
                  <a:pt x="135" y="11"/>
                  <a:pt x="124" y="4"/>
                  <a:pt x="11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29" name="Freeform 1385"/>
          <p:cNvSpPr>
            <a:spLocks/>
          </p:cNvSpPr>
          <p:nvPr/>
        </p:nvSpPr>
        <p:spPr bwMode="auto">
          <a:xfrm>
            <a:off x="5035551" y="3576638"/>
            <a:ext cx="82550" cy="139700"/>
          </a:xfrm>
          <a:custGeom>
            <a:avLst/>
            <a:gdLst/>
            <a:ahLst/>
            <a:cxnLst>
              <a:cxn ang="0">
                <a:pos x="10" y="76"/>
              </a:cxn>
              <a:cxn ang="0">
                <a:pos x="0" y="127"/>
              </a:cxn>
              <a:cxn ang="0">
                <a:pos x="38" y="71"/>
              </a:cxn>
              <a:cxn ang="0">
                <a:pos x="54" y="34"/>
              </a:cxn>
              <a:cxn ang="0">
                <a:pos x="73" y="2"/>
              </a:cxn>
              <a:cxn ang="0">
                <a:pos x="74" y="0"/>
              </a:cxn>
              <a:cxn ang="0">
                <a:pos x="28" y="34"/>
              </a:cxn>
              <a:cxn ang="0">
                <a:pos x="26" y="35"/>
              </a:cxn>
              <a:cxn ang="0">
                <a:pos x="10" y="76"/>
              </a:cxn>
            </a:cxnLst>
            <a:rect l="0" t="0" r="r" b="b"/>
            <a:pathLst>
              <a:path w="74" h="127">
                <a:moveTo>
                  <a:pt x="10" y="76"/>
                </a:moveTo>
                <a:cubicBezTo>
                  <a:pt x="6" y="93"/>
                  <a:pt x="3" y="110"/>
                  <a:pt x="0" y="127"/>
                </a:cubicBezTo>
                <a:cubicBezTo>
                  <a:pt x="8" y="118"/>
                  <a:pt x="36" y="80"/>
                  <a:pt x="38" y="71"/>
                </a:cubicBezTo>
                <a:cubicBezTo>
                  <a:pt x="42" y="58"/>
                  <a:pt x="48" y="46"/>
                  <a:pt x="54" y="34"/>
                </a:cubicBezTo>
                <a:cubicBezTo>
                  <a:pt x="59" y="23"/>
                  <a:pt x="65" y="12"/>
                  <a:pt x="73" y="2"/>
                </a:cubicBezTo>
                <a:cubicBezTo>
                  <a:pt x="73" y="1"/>
                  <a:pt x="74" y="1"/>
                  <a:pt x="74" y="0"/>
                </a:cubicBezTo>
                <a:cubicBezTo>
                  <a:pt x="58" y="10"/>
                  <a:pt x="42" y="22"/>
                  <a:pt x="28" y="34"/>
                </a:cubicBezTo>
                <a:cubicBezTo>
                  <a:pt x="27" y="34"/>
                  <a:pt x="27" y="35"/>
                  <a:pt x="26" y="35"/>
                </a:cubicBezTo>
                <a:cubicBezTo>
                  <a:pt x="19" y="48"/>
                  <a:pt x="13" y="60"/>
                  <a:pt x="10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0" name="Freeform 1386"/>
          <p:cNvSpPr>
            <a:spLocks/>
          </p:cNvSpPr>
          <p:nvPr/>
        </p:nvSpPr>
        <p:spPr bwMode="auto">
          <a:xfrm>
            <a:off x="4967288" y="3629025"/>
            <a:ext cx="80963" cy="150813"/>
          </a:xfrm>
          <a:custGeom>
            <a:avLst/>
            <a:gdLst/>
            <a:ahLst/>
            <a:cxnLst>
              <a:cxn ang="0">
                <a:pos x="16" y="136"/>
              </a:cxn>
              <a:cxn ang="0">
                <a:pos x="18" y="135"/>
              </a:cxn>
              <a:cxn ang="0">
                <a:pos x="53" y="92"/>
              </a:cxn>
              <a:cxn ang="0">
                <a:pos x="55" y="90"/>
              </a:cxn>
              <a:cxn ang="0">
                <a:pos x="64" y="32"/>
              </a:cxn>
              <a:cxn ang="0">
                <a:pos x="74" y="0"/>
              </a:cxn>
              <a:cxn ang="0">
                <a:pos x="20" y="61"/>
              </a:cxn>
              <a:cxn ang="0">
                <a:pos x="15" y="133"/>
              </a:cxn>
              <a:cxn ang="0">
                <a:pos x="16" y="136"/>
              </a:cxn>
            </a:cxnLst>
            <a:rect l="0" t="0" r="r" b="b"/>
            <a:pathLst>
              <a:path w="74" h="136">
                <a:moveTo>
                  <a:pt x="16" y="136"/>
                </a:moveTo>
                <a:cubicBezTo>
                  <a:pt x="17" y="135"/>
                  <a:pt x="17" y="135"/>
                  <a:pt x="18" y="135"/>
                </a:cubicBezTo>
                <a:cubicBezTo>
                  <a:pt x="28" y="120"/>
                  <a:pt x="43" y="108"/>
                  <a:pt x="53" y="92"/>
                </a:cubicBezTo>
                <a:cubicBezTo>
                  <a:pt x="53" y="91"/>
                  <a:pt x="54" y="91"/>
                  <a:pt x="55" y="90"/>
                </a:cubicBezTo>
                <a:cubicBezTo>
                  <a:pt x="54" y="89"/>
                  <a:pt x="60" y="49"/>
                  <a:pt x="64" y="32"/>
                </a:cubicBezTo>
                <a:cubicBezTo>
                  <a:pt x="66" y="19"/>
                  <a:pt x="70" y="9"/>
                  <a:pt x="74" y="0"/>
                </a:cubicBezTo>
                <a:cubicBezTo>
                  <a:pt x="54" y="18"/>
                  <a:pt x="34" y="38"/>
                  <a:pt x="20" y="61"/>
                </a:cubicBezTo>
                <a:cubicBezTo>
                  <a:pt x="7" y="83"/>
                  <a:pt x="0" y="110"/>
                  <a:pt x="15" y="133"/>
                </a:cubicBezTo>
                <a:cubicBezTo>
                  <a:pt x="15" y="134"/>
                  <a:pt x="16" y="135"/>
                  <a:pt x="16" y="1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1" name="Freeform 1387"/>
          <p:cNvSpPr>
            <a:spLocks/>
          </p:cNvSpPr>
          <p:nvPr/>
        </p:nvSpPr>
        <p:spPr bwMode="auto">
          <a:xfrm>
            <a:off x="4892676" y="3811588"/>
            <a:ext cx="234950" cy="134938"/>
          </a:xfrm>
          <a:custGeom>
            <a:avLst/>
            <a:gdLst/>
            <a:ahLst/>
            <a:cxnLst>
              <a:cxn ang="0">
                <a:pos x="88" y="81"/>
              </a:cxn>
              <a:cxn ang="0">
                <a:pos x="102" y="74"/>
              </a:cxn>
              <a:cxn ang="0">
                <a:pos x="104" y="73"/>
              </a:cxn>
              <a:cxn ang="0">
                <a:pos x="105" y="72"/>
              </a:cxn>
              <a:cxn ang="0">
                <a:pos x="157" y="39"/>
              </a:cxn>
              <a:cxn ang="0">
                <a:pos x="212" y="0"/>
              </a:cxn>
              <a:cxn ang="0">
                <a:pos x="152" y="10"/>
              </a:cxn>
              <a:cxn ang="0">
                <a:pos x="53" y="54"/>
              </a:cxn>
              <a:cxn ang="0">
                <a:pos x="3" y="115"/>
              </a:cxn>
              <a:cxn ang="0">
                <a:pos x="0" y="121"/>
              </a:cxn>
              <a:cxn ang="0">
                <a:pos x="53" y="93"/>
              </a:cxn>
              <a:cxn ang="0">
                <a:pos x="88" y="81"/>
              </a:cxn>
            </a:cxnLst>
            <a:rect l="0" t="0" r="r" b="b"/>
            <a:pathLst>
              <a:path w="212" h="121">
                <a:moveTo>
                  <a:pt x="88" y="81"/>
                </a:moveTo>
                <a:cubicBezTo>
                  <a:pt x="92" y="80"/>
                  <a:pt x="97" y="75"/>
                  <a:pt x="102" y="74"/>
                </a:cubicBezTo>
                <a:cubicBezTo>
                  <a:pt x="103" y="74"/>
                  <a:pt x="104" y="73"/>
                  <a:pt x="104" y="73"/>
                </a:cubicBezTo>
                <a:cubicBezTo>
                  <a:pt x="105" y="73"/>
                  <a:pt x="105" y="72"/>
                  <a:pt x="105" y="72"/>
                </a:cubicBezTo>
                <a:cubicBezTo>
                  <a:pt x="123" y="60"/>
                  <a:pt x="142" y="54"/>
                  <a:pt x="157" y="39"/>
                </a:cubicBezTo>
                <a:cubicBezTo>
                  <a:pt x="173" y="22"/>
                  <a:pt x="193" y="12"/>
                  <a:pt x="212" y="0"/>
                </a:cubicBezTo>
                <a:cubicBezTo>
                  <a:pt x="192" y="1"/>
                  <a:pt x="171" y="5"/>
                  <a:pt x="152" y="10"/>
                </a:cubicBezTo>
                <a:cubicBezTo>
                  <a:pt x="119" y="19"/>
                  <a:pt x="79" y="31"/>
                  <a:pt x="53" y="54"/>
                </a:cubicBezTo>
                <a:cubicBezTo>
                  <a:pt x="34" y="71"/>
                  <a:pt x="15" y="92"/>
                  <a:pt x="3" y="115"/>
                </a:cubicBezTo>
                <a:cubicBezTo>
                  <a:pt x="1" y="117"/>
                  <a:pt x="1" y="119"/>
                  <a:pt x="0" y="121"/>
                </a:cubicBezTo>
                <a:cubicBezTo>
                  <a:pt x="16" y="109"/>
                  <a:pt x="34" y="100"/>
                  <a:pt x="53" y="93"/>
                </a:cubicBezTo>
                <a:cubicBezTo>
                  <a:pt x="64" y="88"/>
                  <a:pt x="76" y="85"/>
                  <a:pt x="88" y="8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2" name="Freeform 1388"/>
          <p:cNvSpPr>
            <a:spLocks/>
          </p:cNvSpPr>
          <p:nvPr/>
        </p:nvSpPr>
        <p:spPr bwMode="auto">
          <a:xfrm>
            <a:off x="4945063" y="3881438"/>
            <a:ext cx="246063" cy="100013"/>
          </a:xfrm>
          <a:custGeom>
            <a:avLst/>
            <a:gdLst/>
            <a:ahLst/>
            <a:cxnLst>
              <a:cxn ang="0">
                <a:pos x="187" y="39"/>
              </a:cxn>
              <a:cxn ang="0">
                <a:pos x="210" y="16"/>
              </a:cxn>
              <a:cxn ang="0">
                <a:pos x="222" y="0"/>
              </a:cxn>
              <a:cxn ang="0">
                <a:pos x="173" y="11"/>
              </a:cxn>
              <a:cxn ang="0">
                <a:pos x="147" y="47"/>
              </a:cxn>
              <a:cxn ang="0">
                <a:pos x="101" y="40"/>
              </a:cxn>
              <a:cxn ang="0">
                <a:pos x="0" y="89"/>
              </a:cxn>
              <a:cxn ang="0">
                <a:pos x="18" y="85"/>
              </a:cxn>
              <a:cxn ang="0">
                <a:pos x="56" y="79"/>
              </a:cxn>
              <a:cxn ang="0">
                <a:pos x="93" y="72"/>
              </a:cxn>
              <a:cxn ang="0">
                <a:pos x="126" y="61"/>
              </a:cxn>
              <a:cxn ang="0">
                <a:pos x="165" y="53"/>
              </a:cxn>
              <a:cxn ang="0">
                <a:pos x="176" y="48"/>
              </a:cxn>
              <a:cxn ang="0">
                <a:pos x="176" y="48"/>
              </a:cxn>
              <a:cxn ang="0">
                <a:pos x="176" y="48"/>
              </a:cxn>
              <a:cxn ang="0">
                <a:pos x="178" y="46"/>
              </a:cxn>
              <a:cxn ang="0">
                <a:pos x="187" y="39"/>
              </a:cxn>
            </a:cxnLst>
            <a:rect l="0" t="0" r="r" b="b"/>
            <a:pathLst>
              <a:path w="222" h="89">
                <a:moveTo>
                  <a:pt x="187" y="39"/>
                </a:moveTo>
                <a:cubicBezTo>
                  <a:pt x="197" y="34"/>
                  <a:pt x="204" y="23"/>
                  <a:pt x="210" y="16"/>
                </a:cubicBezTo>
                <a:cubicBezTo>
                  <a:pt x="215" y="11"/>
                  <a:pt x="219" y="6"/>
                  <a:pt x="222" y="0"/>
                </a:cubicBezTo>
                <a:cubicBezTo>
                  <a:pt x="205" y="2"/>
                  <a:pt x="189" y="6"/>
                  <a:pt x="173" y="11"/>
                </a:cubicBezTo>
                <a:cubicBezTo>
                  <a:pt x="173" y="25"/>
                  <a:pt x="157" y="42"/>
                  <a:pt x="147" y="47"/>
                </a:cubicBezTo>
                <a:cubicBezTo>
                  <a:pt x="138" y="51"/>
                  <a:pt x="100" y="56"/>
                  <a:pt x="101" y="40"/>
                </a:cubicBezTo>
                <a:cubicBezTo>
                  <a:pt x="67" y="56"/>
                  <a:pt x="34" y="73"/>
                  <a:pt x="0" y="89"/>
                </a:cubicBezTo>
                <a:cubicBezTo>
                  <a:pt x="6" y="88"/>
                  <a:pt x="12" y="86"/>
                  <a:pt x="18" y="85"/>
                </a:cubicBezTo>
                <a:cubicBezTo>
                  <a:pt x="31" y="84"/>
                  <a:pt x="44" y="83"/>
                  <a:pt x="56" y="79"/>
                </a:cubicBezTo>
                <a:cubicBezTo>
                  <a:pt x="68" y="74"/>
                  <a:pt x="81" y="76"/>
                  <a:pt x="93" y="72"/>
                </a:cubicBezTo>
                <a:cubicBezTo>
                  <a:pt x="104" y="68"/>
                  <a:pt x="115" y="64"/>
                  <a:pt x="126" y="61"/>
                </a:cubicBezTo>
                <a:cubicBezTo>
                  <a:pt x="139" y="58"/>
                  <a:pt x="152" y="59"/>
                  <a:pt x="165" y="53"/>
                </a:cubicBezTo>
                <a:cubicBezTo>
                  <a:pt x="169" y="52"/>
                  <a:pt x="172" y="50"/>
                  <a:pt x="176" y="48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6" y="48"/>
                  <a:pt x="176" y="48"/>
                  <a:pt x="176" y="48"/>
                </a:cubicBezTo>
                <a:cubicBezTo>
                  <a:pt x="177" y="47"/>
                  <a:pt x="177" y="46"/>
                  <a:pt x="178" y="46"/>
                </a:cubicBezTo>
                <a:cubicBezTo>
                  <a:pt x="181" y="43"/>
                  <a:pt x="184" y="41"/>
                  <a:pt x="187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3" name="Freeform 1389"/>
          <p:cNvSpPr>
            <a:spLocks/>
          </p:cNvSpPr>
          <p:nvPr/>
        </p:nvSpPr>
        <p:spPr bwMode="auto">
          <a:xfrm>
            <a:off x="5172076" y="3879850"/>
            <a:ext cx="61913" cy="41275"/>
          </a:xfrm>
          <a:custGeom>
            <a:avLst/>
            <a:gdLst/>
            <a:ahLst/>
            <a:cxnLst>
              <a:cxn ang="0">
                <a:pos x="56" y="2"/>
              </a:cxn>
              <a:cxn ang="0">
                <a:pos x="51" y="1"/>
              </a:cxn>
              <a:cxn ang="0">
                <a:pos x="27" y="1"/>
              </a:cxn>
              <a:cxn ang="0">
                <a:pos x="2" y="34"/>
              </a:cxn>
              <a:cxn ang="0">
                <a:pos x="0" y="37"/>
              </a:cxn>
              <a:cxn ang="0">
                <a:pos x="43" y="14"/>
              </a:cxn>
              <a:cxn ang="0">
                <a:pos x="56" y="2"/>
              </a:cxn>
            </a:cxnLst>
            <a:rect l="0" t="0" r="r" b="b"/>
            <a:pathLst>
              <a:path w="56" h="37">
                <a:moveTo>
                  <a:pt x="56" y="2"/>
                </a:moveTo>
                <a:cubicBezTo>
                  <a:pt x="55" y="1"/>
                  <a:pt x="53" y="1"/>
                  <a:pt x="51" y="1"/>
                </a:cubicBezTo>
                <a:cubicBezTo>
                  <a:pt x="43" y="0"/>
                  <a:pt x="35" y="1"/>
                  <a:pt x="27" y="1"/>
                </a:cubicBezTo>
                <a:cubicBezTo>
                  <a:pt x="20" y="13"/>
                  <a:pt x="11" y="22"/>
                  <a:pt x="2" y="34"/>
                </a:cubicBezTo>
                <a:cubicBezTo>
                  <a:pt x="1" y="35"/>
                  <a:pt x="1" y="36"/>
                  <a:pt x="0" y="37"/>
                </a:cubicBezTo>
                <a:cubicBezTo>
                  <a:pt x="15" y="30"/>
                  <a:pt x="31" y="24"/>
                  <a:pt x="43" y="14"/>
                </a:cubicBezTo>
                <a:cubicBezTo>
                  <a:pt x="48" y="10"/>
                  <a:pt x="52" y="6"/>
                  <a:pt x="56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4" name="Freeform 1390"/>
          <p:cNvSpPr>
            <a:spLocks/>
          </p:cNvSpPr>
          <p:nvPr/>
        </p:nvSpPr>
        <p:spPr bwMode="auto">
          <a:xfrm>
            <a:off x="5026026" y="3811588"/>
            <a:ext cx="179388" cy="80963"/>
          </a:xfrm>
          <a:custGeom>
            <a:avLst/>
            <a:gdLst/>
            <a:ahLst/>
            <a:cxnLst>
              <a:cxn ang="0">
                <a:pos x="160" y="20"/>
              </a:cxn>
              <a:cxn ang="0">
                <a:pos x="156" y="7"/>
              </a:cxn>
              <a:cxn ang="0">
                <a:pos x="105" y="1"/>
              </a:cxn>
              <a:cxn ang="0">
                <a:pos x="54" y="33"/>
              </a:cxn>
              <a:cxn ang="0">
                <a:pos x="21" y="62"/>
              </a:cxn>
              <a:cxn ang="0">
                <a:pos x="0" y="73"/>
              </a:cxn>
              <a:cxn ang="0">
                <a:pos x="25" y="68"/>
              </a:cxn>
              <a:cxn ang="0">
                <a:pos x="50" y="65"/>
              </a:cxn>
              <a:cxn ang="0">
                <a:pos x="57" y="64"/>
              </a:cxn>
              <a:cxn ang="0">
                <a:pos x="119" y="55"/>
              </a:cxn>
              <a:cxn ang="0">
                <a:pos x="160" y="20"/>
              </a:cxn>
            </a:cxnLst>
            <a:rect l="0" t="0" r="r" b="b"/>
            <a:pathLst>
              <a:path w="163" h="73">
                <a:moveTo>
                  <a:pt x="160" y="20"/>
                </a:moveTo>
                <a:cubicBezTo>
                  <a:pt x="163" y="16"/>
                  <a:pt x="162" y="8"/>
                  <a:pt x="156" y="7"/>
                </a:cubicBezTo>
                <a:cubicBezTo>
                  <a:pt x="139" y="2"/>
                  <a:pt x="122" y="0"/>
                  <a:pt x="105" y="1"/>
                </a:cubicBezTo>
                <a:cubicBezTo>
                  <a:pt x="89" y="12"/>
                  <a:pt x="68" y="19"/>
                  <a:pt x="54" y="33"/>
                </a:cubicBezTo>
                <a:cubicBezTo>
                  <a:pt x="43" y="43"/>
                  <a:pt x="34" y="55"/>
                  <a:pt x="21" y="62"/>
                </a:cubicBezTo>
                <a:cubicBezTo>
                  <a:pt x="14" y="66"/>
                  <a:pt x="7" y="69"/>
                  <a:pt x="0" y="73"/>
                </a:cubicBezTo>
                <a:cubicBezTo>
                  <a:pt x="8" y="72"/>
                  <a:pt x="16" y="69"/>
                  <a:pt x="25" y="68"/>
                </a:cubicBezTo>
                <a:cubicBezTo>
                  <a:pt x="33" y="68"/>
                  <a:pt x="43" y="68"/>
                  <a:pt x="50" y="65"/>
                </a:cubicBezTo>
                <a:cubicBezTo>
                  <a:pt x="52" y="65"/>
                  <a:pt x="55" y="64"/>
                  <a:pt x="57" y="64"/>
                </a:cubicBezTo>
                <a:cubicBezTo>
                  <a:pt x="78" y="67"/>
                  <a:pt x="99" y="62"/>
                  <a:pt x="119" y="55"/>
                </a:cubicBezTo>
                <a:cubicBezTo>
                  <a:pt x="136" y="46"/>
                  <a:pt x="150" y="35"/>
                  <a:pt x="160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5" name="Freeform 1391"/>
          <p:cNvSpPr>
            <a:spLocks/>
          </p:cNvSpPr>
          <p:nvPr/>
        </p:nvSpPr>
        <p:spPr bwMode="auto">
          <a:xfrm>
            <a:off x="4887913" y="3887788"/>
            <a:ext cx="236538" cy="93663"/>
          </a:xfrm>
          <a:custGeom>
            <a:avLst/>
            <a:gdLst/>
            <a:ahLst/>
            <a:cxnLst>
              <a:cxn ang="0">
                <a:pos x="16" y="83"/>
              </a:cxn>
              <a:cxn ang="0">
                <a:pos x="26" y="83"/>
              </a:cxn>
              <a:cxn ang="0">
                <a:pos x="176" y="15"/>
              </a:cxn>
              <a:cxn ang="0">
                <a:pos x="213" y="0"/>
              </a:cxn>
              <a:cxn ang="0">
                <a:pos x="209" y="0"/>
              </a:cxn>
              <a:cxn ang="0">
                <a:pos x="144" y="7"/>
              </a:cxn>
              <a:cxn ang="0">
                <a:pos x="113" y="11"/>
              </a:cxn>
              <a:cxn ang="0">
                <a:pos x="98" y="19"/>
              </a:cxn>
              <a:cxn ang="0">
                <a:pos x="69" y="27"/>
              </a:cxn>
              <a:cxn ang="0">
                <a:pos x="1" y="64"/>
              </a:cxn>
              <a:cxn ang="0">
                <a:pos x="16" y="83"/>
              </a:cxn>
            </a:cxnLst>
            <a:rect l="0" t="0" r="r" b="b"/>
            <a:pathLst>
              <a:path w="213" h="85">
                <a:moveTo>
                  <a:pt x="16" y="83"/>
                </a:moveTo>
                <a:cubicBezTo>
                  <a:pt x="19" y="85"/>
                  <a:pt x="23" y="85"/>
                  <a:pt x="26" y="83"/>
                </a:cubicBezTo>
                <a:cubicBezTo>
                  <a:pt x="70" y="50"/>
                  <a:pt x="126" y="36"/>
                  <a:pt x="176" y="15"/>
                </a:cubicBezTo>
                <a:cubicBezTo>
                  <a:pt x="187" y="10"/>
                  <a:pt x="200" y="5"/>
                  <a:pt x="213" y="0"/>
                </a:cubicBezTo>
                <a:cubicBezTo>
                  <a:pt x="212" y="0"/>
                  <a:pt x="211" y="0"/>
                  <a:pt x="209" y="0"/>
                </a:cubicBezTo>
                <a:cubicBezTo>
                  <a:pt x="188" y="2"/>
                  <a:pt x="165" y="3"/>
                  <a:pt x="144" y="7"/>
                </a:cubicBezTo>
                <a:cubicBezTo>
                  <a:pt x="134" y="9"/>
                  <a:pt x="123" y="9"/>
                  <a:pt x="113" y="11"/>
                </a:cubicBezTo>
                <a:cubicBezTo>
                  <a:pt x="99" y="14"/>
                  <a:pt x="104" y="17"/>
                  <a:pt x="98" y="19"/>
                </a:cubicBezTo>
                <a:cubicBezTo>
                  <a:pt x="88" y="22"/>
                  <a:pt x="79" y="24"/>
                  <a:pt x="69" y="27"/>
                </a:cubicBezTo>
                <a:cubicBezTo>
                  <a:pt x="46" y="35"/>
                  <a:pt x="19" y="48"/>
                  <a:pt x="1" y="64"/>
                </a:cubicBezTo>
                <a:cubicBezTo>
                  <a:pt x="0" y="74"/>
                  <a:pt x="4" y="83"/>
                  <a:pt x="16" y="8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6" name="Freeform 1392"/>
          <p:cNvSpPr>
            <a:spLocks/>
          </p:cNvSpPr>
          <p:nvPr/>
        </p:nvSpPr>
        <p:spPr bwMode="auto">
          <a:xfrm>
            <a:off x="4924426" y="3889375"/>
            <a:ext cx="312738" cy="123825"/>
          </a:xfrm>
          <a:custGeom>
            <a:avLst/>
            <a:gdLst/>
            <a:ahLst/>
            <a:cxnLst>
              <a:cxn ang="0">
                <a:pos x="283" y="1"/>
              </a:cxn>
              <a:cxn ang="0">
                <a:pos x="283" y="0"/>
              </a:cxn>
              <a:cxn ang="0">
                <a:pos x="266" y="14"/>
              </a:cxn>
              <a:cxn ang="0">
                <a:pos x="225" y="35"/>
              </a:cxn>
              <a:cxn ang="0">
                <a:pos x="157" y="60"/>
              </a:cxn>
              <a:cxn ang="0">
                <a:pos x="115" y="71"/>
              </a:cxn>
              <a:cxn ang="0">
                <a:pos x="83" y="77"/>
              </a:cxn>
              <a:cxn ang="0">
                <a:pos x="5" y="92"/>
              </a:cxn>
              <a:cxn ang="0">
                <a:pos x="3" y="92"/>
              </a:cxn>
              <a:cxn ang="0">
                <a:pos x="10" y="103"/>
              </a:cxn>
              <a:cxn ang="0">
                <a:pos x="12" y="102"/>
              </a:cxn>
              <a:cxn ang="0">
                <a:pos x="13" y="103"/>
              </a:cxn>
              <a:cxn ang="0">
                <a:pos x="72" y="105"/>
              </a:cxn>
              <a:cxn ang="0">
                <a:pos x="166" y="83"/>
              </a:cxn>
              <a:cxn ang="0">
                <a:pos x="247" y="48"/>
              </a:cxn>
              <a:cxn ang="0">
                <a:pos x="283" y="1"/>
              </a:cxn>
            </a:cxnLst>
            <a:rect l="0" t="0" r="r" b="b"/>
            <a:pathLst>
              <a:path w="283" h="111">
                <a:moveTo>
                  <a:pt x="283" y="1"/>
                </a:moveTo>
                <a:cubicBezTo>
                  <a:pt x="283" y="1"/>
                  <a:pt x="283" y="1"/>
                  <a:pt x="283" y="0"/>
                </a:cubicBezTo>
                <a:cubicBezTo>
                  <a:pt x="278" y="5"/>
                  <a:pt x="272" y="10"/>
                  <a:pt x="266" y="14"/>
                </a:cubicBezTo>
                <a:cubicBezTo>
                  <a:pt x="253" y="22"/>
                  <a:pt x="239" y="28"/>
                  <a:pt x="225" y="35"/>
                </a:cubicBezTo>
                <a:cubicBezTo>
                  <a:pt x="202" y="45"/>
                  <a:pt x="183" y="59"/>
                  <a:pt x="157" y="60"/>
                </a:cubicBezTo>
                <a:cubicBezTo>
                  <a:pt x="142" y="60"/>
                  <a:pt x="129" y="68"/>
                  <a:pt x="115" y="71"/>
                </a:cubicBezTo>
                <a:cubicBezTo>
                  <a:pt x="104" y="74"/>
                  <a:pt x="94" y="75"/>
                  <a:pt x="83" y="77"/>
                </a:cubicBezTo>
                <a:cubicBezTo>
                  <a:pt x="57" y="82"/>
                  <a:pt x="31" y="90"/>
                  <a:pt x="5" y="92"/>
                </a:cubicBezTo>
                <a:cubicBezTo>
                  <a:pt x="4" y="92"/>
                  <a:pt x="3" y="92"/>
                  <a:pt x="3" y="92"/>
                </a:cubicBezTo>
                <a:cubicBezTo>
                  <a:pt x="0" y="97"/>
                  <a:pt x="3" y="105"/>
                  <a:pt x="10" y="103"/>
                </a:cubicBezTo>
                <a:cubicBezTo>
                  <a:pt x="10" y="103"/>
                  <a:pt x="11" y="103"/>
                  <a:pt x="12" y="102"/>
                </a:cubicBezTo>
                <a:cubicBezTo>
                  <a:pt x="12" y="103"/>
                  <a:pt x="13" y="103"/>
                  <a:pt x="13" y="103"/>
                </a:cubicBezTo>
                <a:cubicBezTo>
                  <a:pt x="30" y="111"/>
                  <a:pt x="54" y="107"/>
                  <a:pt x="72" y="105"/>
                </a:cubicBezTo>
                <a:cubicBezTo>
                  <a:pt x="104" y="101"/>
                  <a:pt x="135" y="93"/>
                  <a:pt x="166" y="83"/>
                </a:cubicBezTo>
                <a:cubicBezTo>
                  <a:pt x="194" y="75"/>
                  <a:pt x="222" y="63"/>
                  <a:pt x="247" y="48"/>
                </a:cubicBezTo>
                <a:cubicBezTo>
                  <a:pt x="264" y="38"/>
                  <a:pt x="282" y="22"/>
                  <a:pt x="283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7" name="Freeform 1393"/>
          <p:cNvSpPr>
            <a:spLocks/>
          </p:cNvSpPr>
          <p:nvPr/>
        </p:nvSpPr>
        <p:spPr bwMode="auto">
          <a:xfrm>
            <a:off x="5003801" y="3706813"/>
            <a:ext cx="238125" cy="93663"/>
          </a:xfrm>
          <a:custGeom>
            <a:avLst/>
            <a:gdLst/>
            <a:ahLst/>
            <a:cxnLst>
              <a:cxn ang="0">
                <a:pos x="214" y="42"/>
              </a:cxn>
              <a:cxn ang="0">
                <a:pos x="209" y="21"/>
              </a:cxn>
              <a:cxn ang="0">
                <a:pos x="200" y="0"/>
              </a:cxn>
              <a:cxn ang="0">
                <a:pos x="176" y="15"/>
              </a:cxn>
              <a:cxn ang="0">
                <a:pos x="188" y="20"/>
              </a:cxn>
              <a:cxn ang="0">
                <a:pos x="197" y="35"/>
              </a:cxn>
              <a:cxn ang="0">
                <a:pos x="188" y="54"/>
              </a:cxn>
              <a:cxn ang="0">
                <a:pos x="139" y="30"/>
              </a:cxn>
              <a:cxn ang="0">
                <a:pos x="135" y="30"/>
              </a:cxn>
              <a:cxn ang="0">
                <a:pos x="96" y="40"/>
              </a:cxn>
              <a:cxn ang="0">
                <a:pos x="39" y="49"/>
              </a:cxn>
              <a:cxn ang="0">
                <a:pos x="0" y="78"/>
              </a:cxn>
              <a:cxn ang="0">
                <a:pos x="39" y="77"/>
              </a:cxn>
              <a:cxn ang="0">
                <a:pos x="114" y="55"/>
              </a:cxn>
              <a:cxn ang="0">
                <a:pos x="188" y="75"/>
              </a:cxn>
              <a:cxn ang="0">
                <a:pos x="214" y="42"/>
              </a:cxn>
            </a:cxnLst>
            <a:rect l="0" t="0" r="r" b="b"/>
            <a:pathLst>
              <a:path w="215" h="85">
                <a:moveTo>
                  <a:pt x="214" y="42"/>
                </a:moveTo>
                <a:cubicBezTo>
                  <a:pt x="215" y="35"/>
                  <a:pt x="212" y="27"/>
                  <a:pt x="209" y="21"/>
                </a:cubicBezTo>
                <a:cubicBezTo>
                  <a:pt x="206" y="14"/>
                  <a:pt x="204" y="6"/>
                  <a:pt x="200" y="0"/>
                </a:cubicBezTo>
                <a:cubicBezTo>
                  <a:pt x="193" y="5"/>
                  <a:pt x="184" y="10"/>
                  <a:pt x="176" y="15"/>
                </a:cubicBezTo>
                <a:cubicBezTo>
                  <a:pt x="180" y="16"/>
                  <a:pt x="184" y="17"/>
                  <a:pt x="188" y="20"/>
                </a:cubicBezTo>
                <a:cubicBezTo>
                  <a:pt x="196" y="25"/>
                  <a:pt x="197" y="26"/>
                  <a:pt x="197" y="35"/>
                </a:cubicBezTo>
                <a:cubicBezTo>
                  <a:pt x="197" y="42"/>
                  <a:pt x="196" y="52"/>
                  <a:pt x="188" y="54"/>
                </a:cubicBezTo>
                <a:cubicBezTo>
                  <a:pt x="182" y="42"/>
                  <a:pt x="154" y="34"/>
                  <a:pt x="139" y="30"/>
                </a:cubicBezTo>
                <a:cubicBezTo>
                  <a:pt x="137" y="30"/>
                  <a:pt x="136" y="30"/>
                  <a:pt x="135" y="30"/>
                </a:cubicBezTo>
                <a:cubicBezTo>
                  <a:pt x="122" y="30"/>
                  <a:pt x="109" y="40"/>
                  <a:pt x="96" y="40"/>
                </a:cubicBezTo>
                <a:cubicBezTo>
                  <a:pt x="81" y="40"/>
                  <a:pt x="40" y="50"/>
                  <a:pt x="39" y="49"/>
                </a:cubicBezTo>
                <a:cubicBezTo>
                  <a:pt x="26" y="58"/>
                  <a:pt x="13" y="68"/>
                  <a:pt x="0" y="78"/>
                </a:cubicBezTo>
                <a:cubicBezTo>
                  <a:pt x="12" y="82"/>
                  <a:pt x="26" y="81"/>
                  <a:pt x="39" y="77"/>
                </a:cubicBezTo>
                <a:cubicBezTo>
                  <a:pt x="64" y="71"/>
                  <a:pt x="88" y="58"/>
                  <a:pt x="114" y="55"/>
                </a:cubicBezTo>
                <a:cubicBezTo>
                  <a:pt x="140" y="53"/>
                  <a:pt x="160" y="85"/>
                  <a:pt x="188" y="75"/>
                </a:cubicBezTo>
                <a:cubicBezTo>
                  <a:pt x="202" y="69"/>
                  <a:pt x="211" y="57"/>
                  <a:pt x="214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8" name="Freeform 1394"/>
          <p:cNvSpPr>
            <a:spLocks/>
          </p:cNvSpPr>
          <p:nvPr/>
        </p:nvSpPr>
        <p:spPr bwMode="auto">
          <a:xfrm>
            <a:off x="5065713" y="3667125"/>
            <a:ext cx="155575" cy="82550"/>
          </a:xfrm>
          <a:custGeom>
            <a:avLst/>
            <a:gdLst/>
            <a:ahLst/>
            <a:cxnLst>
              <a:cxn ang="0">
                <a:pos x="138" y="0"/>
              </a:cxn>
              <a:cxn ang="0">
                <a:pos x="115" y="20"/>
              </a:cxn>
              <a:cxn ang="0">
                <a:pos x="59" y="44"/>
              </a:cxn>
              <a:cxn ang="0">
                <a:pos x="21" y="60"/>
              </a:cxn>
              <a:cxn ang="0">
                <a:pos x="0" y="74"/>
              </a:cxn>
              <a:cxn ang="0">
                <a:pos x="24" y="71"/>
              </a:cxn>
              <a:cxn ang="0">
                <a:pos x="66" y="61"/>
              </a:cxn>
              <a:cxn ang="0">
                <a:pos x="110" y="47"/>
              </a:cxn>
              <a:cxn ang="0">
                <a:pos x="140" y="30"/>
              </a:cxn>
              <a:cxn ang="0">
                <a:pos x="138" y="8"/>
              </a:cxn>
              <a:cxn ang="0">
                <a:pos x="138" y="0"/>
              </a:cxn>
            </a:cxnLst>
            <a:rect l="0" t="0" r="r" b="b"/>
            <a:pathLst>
              <a:path w="140" h="74">
                <a:moveTo>
                  <a:pt x="138" y="0"/>
                </a:moveTo>
                <a:cubicBezTo>
                  <a:pt x="131" y="7"/>
                  <a:pt x="125" y="14"/>
                  <a:pt x="115" y="20"/>
                </a:cubicBezTo>
                <a:cubicBezTo>
                  <a:pt x="98" y="29"/>
                  <a:pt x="78" y="37"/>
                  <a:pt x="59" y="44"/>
                </a:cubicBezTo>
                <a:cubicBezTo>
                  <a:pt x="47" y="49"/>
                  <a:pt x="32" y="53"/>
                  <a:pt x="21" y="60"/>
                </a:cubicBezTo>
                <a:cubicBezTo>
                  <a:pt x="13" y="64"/>
                  <a:pt x="7" y="69"/>
                  <a:pt x="0" y="74"/>
                </a:cubicBezTo>
                <a:cubicBezTo>
                  <a:pt x="8" y="72"/>
                  <a:pt x="16" y="72"/>
                  <a:pt x="24" y="71"/>
                </a:cubicBezTo>
                <a:cubicBezTo>
                  <a:pt x="39" y="69"/>
                  <a:pt x="52" y="66"/>
                  <a:pt x="66" y="61"/>
                </a:cubicBezTo>
                <a:cubicBezTo>
                  <a:pt x="81" y="56"/>
                  <a:pt x="95" y="54"/>
                  <a:pt x="110" y="47"/>
                </a:cubicBezTo>
                <a:cubicBezTo>
                  <a:pt x="120" y="42"/>
                  <a:pt x="130" y="36"/>
                  <a:pt x="140" y="30"/>
                </a:cubicBezTo>
                <a:cubicBezTo>
                  <a:pt x="135" y="23"/>
                  <a:pt x="135" y="18"/>
                  <a:pt x="138" y="8"/>
                </a:cubicBezTo>
                <a:cubicBezTo>
                  <a:pt x="138" y="6"/>
                  <a:pt x="138" y="3"/>
                  <a:pt x="13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39" name="Freeform 1395"/>
          <p:cNvSpPr>
            <a:spLocks/>
          </p:cNvSpPr>
          <p:nvPr/>
        </p:nvSpPr>
        <p:spPr bwMode="auto">
          <a:xfrm>
            <a:off x="5146676" y="3613150"/>
            <a:ext cx="69850" cy="60325"/>
          </a:xfrm>
          <a:custGeom>
            <a:avLst/>
            <a:gdLst/>
            <a:ahLst/>
            <a:cxnLst>
              <a:cxn ang="0">
                <a:pos x="63" y="35"/>
              </a:cxn>
              <a:cxn ang="0">
                <a:pos x="44" y="2"/>
              </a:cxn>
              <a:cxn ang="0">
                <a:pos x="39" y="0"/>
              </a:cxn>
              <a:cxn ang="0">
                <a:pos x="0" y="33"/>
              </a:cxn>
              <a:cxn ang="0">
                <a:pos x="14" y="32"/>
              </a:cxn>
              <a:cxn ang="0">
                <a:pos x="51" y="55"/>
              </a:cxn>
              <a:cxn ang="0">
                <a:pos x="58" y="48"/>
              </a:cxn>
              <a:cxn ang="0">
                <a:pos x="64" y="40"/>
              </a:cxn>
              <a:cxn ang="0">
                <a:pos x="63" y="35"/>
              </a:cxn>
            </a:cxnLst>
            <a:rect l="0" t="0" r="r" b="b"/>
            <a:pathLst>
              <a:path w="64" h="55">
                <a:moveTo>
                  <a:pt x="63" y="35"/>
                </a:moveTo>
                <a:cubicBezTo>
                  <a:pt x="62" y="20"/>
                  <a:pt x="58" y="9"/>
                  <a:pt x="44" y="2"/>
                </a:cubicBezTo>
                <a:cubicBezTo>
                  <a:pt x="42" y="1"/>
                  <a:pt x="40" y="1"/>
                  <a:pt x="39" y="0"/>
                </a:cubicBezTo>
                <a:cubicBezTo>
                  <a:pt x="28" y="13"/>
                  <a:pt x="14" y="24"/>
                  <a:pt x="0" y="33"/>
                </a:cubicBezTo>
                <a:cubicBezTo>
                  <a:pt x="5" y="32"/>
                  <a:pt x="9" y="32"/>
                  <a:pt x="14" y="32"/>
                </a:cubicBezTo>
                <a:cubicBezTo>
                  <a:pt x="24" y="34"/>
                  <a:pt x="49" y="42"/>
                  <a:pt x="51" y="55"/>
                </a:cubicBezTo>
                <a:cubicBezTo>
                  <a:pt x="53" y="52"/>
                  <a:pt x="56" y="50"/>
                  <a:pt x="58" y="48"/>
                </a:cubicBezTo>
                <a:cubicBezTo>
                  <a:pt x="60" y="45"/>
                  <a:pt x="62" y="43"/>
                  <a:pt x="64" y="40"/>
                </a:cubicBezTo>
                <a:cubicBezTo>
                  <a:pt x="64" y="39"/>
                  <a:pt x="64" y="37"/>
                  <a:pt x="63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0" name="Freeform 1396"/>
          <p:cNvSpPr>
            <a:spLocks/>
          </p:cNvSpPr>
          <p:nvPr/>
        </p:nvSpPr>
        <p:spPr bwMode="auto">
          <a:xfrm>
            <a:off x="4892676" y="3778250"/>
            <a:ext cx="74613" cy="107950"/>
          </a:xfrm>
          <a:custGeom>
            <a:avLst/>
            <a:gdLst/>
            <a:ahLst/>
            <a:cxnLst>
              <a:cxn ang="0">
                <a:pos x="6" y="88"/>
              </a:cxn>
              <a:cxn ang="0">
                <a:pos x="8" y="87"/>
              </a:cxn>
              <a:cxn ang="0">
                <a:pos x="9" y="87"/>
              </a:cxn>
              <a:cxn ang="0">
                <a:pos x="55" y="43"/>
              </a:cxn>
              <a:cxn ang="0">
                <a:pos x="63" y="19"/>
              </a:cxn>
              <a:cxn ang="0">
                <a:pos x="59" y="16"/>
              </a:cxn>
              <a:cxn ang="0">
                <a:pos x="47" y="1"/>
              </a:cxn>
              <a:cxn ang="0">
                <a:pos x="17" y="32"/>
              </a:cxn>
              <a:cxn ang="0">
                <a:pos x="0" y="77"/>
              </a:cxn>
              <a:cxn ang="0">
                <a:pos x="1" y="82"/>
              </a:cxn>
              <a:cxn ang="0">
                <a:pos x="2" y="86"/>
              </a:cxn>
              <a:cxn ang="0">
                <a:pos x="6" y="88"/>
              </a:cxn>
            </a:cxnLst>
            <a:rect l="0" t="0" r="r" b="b"/>
            <a:pathLst>
              <a:path w="67" h="98">
                <a:moveTo>
                  <a:pt x="6" y="88"/>
                </a:moveTo>
                <a:cubicBezTo>
                  <a:pt x="7" y="88"/>
                  <a:pt x="8" y="88"/>
                  <a:pt x="8" y="87"/>
                </a:cubicBezTo>
                <a:cubicBezTo>
                  <a:pt x="9" y="87"/>
                  <a:pt x="9" y="87"/>
                  <a:pt x="9" y="87"/>
                </a:cubicBezTo>
                <a:cubicBezTo>
                  <a:pt x="23" y="98"/>
                  <a:pt x="51" y="50"/>
                  <a:pt x="55" y="43"/>
                </a:cubicBezTo>
                <a:cubicBezTo>
                  <a:pt x="59" y="38"/>
                  <a:pt x="67" y="26"/>
                  <a:pt x="63" y="19"/>
                </a:cubicBezTo>
                <a:cubicBezTo>
                  <a:pt x="62" y="18"/>
                  <a:pt x="60" y="16"/>
                  <a:pt x="59" y="16"/>
                </a:cubicBezTo>
                <a:cubicBezTo>
                  <a:pt x="58" y="9"/>
                  <a:pt x="53" y="0"/>
                  <a:pt x="47" y="1"/>
                </a:cubicBezTo>
                <a:cubicBezTo>
                  <a:pt x="33" y="5"/>
                  <a:pt x="23" y="20"/>
                  <a:pt x="17" y="32"/>
                </a:cubicBezTo>
                <a:cubicBezTo>
                  <a:pt x="11" y="46"/>
                  <a:pt x="1" y="61"/>
                  <a:pt x="0" y="77"/>
                </a:cubicBezTo>
                <a:cubicBezTo>
                  <a:pt x="0" y="79"/>
                  <a:pt x="0" y="80"/>
                  <a:pt x="1" y="82"/>
                </a:cubicBezTo>
                <a:cubicBezTo>
                  <a:pt x="1" y="83"/>
                  <a:pt x="1" y="85"/>
                  <a:pt x="2" y="86"/>
                </a:cubicBezTo>
                <a:cubicBezTo>
                  <a:pt x="2" y="88"/>
                  <a:pt x="5" y="89"/>
                  <a:pt x="6" y="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1" name="Freeform 1397"/>
          <p:cNvSpPr>
            <a:spLocks/>
          </p:cNvSpPr>
          <p:nvPr/>
        </p:nvSpPr>
        <p:spPr bwMode="auto">
          <a:xfrm>
            <a:off x="5194301" y="3551238"/>
            <a:ext cx="42863" cy="49213"/>
          </a:xfrm>
          <a:custGeom>
            <a:avLst/>
            <a:gdLst/>
            <a:ahLst/>
            <a:cxnLst>
              <a:cxn ang="0">
                <a:pos x="18" y="11"/>
              </a:cxn>
              <a:cxn ang="0">
                <a:pos x="16" y="12"/>
              </a:cxn>
              <a:cxn ang="0">
                <a:pos x="13" y="15"/>
              </a:cxn>
              <a:cxn ang="0">
                <a:pos x="12" y="15"/>
              </a:cxn>
              <a:cxn ang="0">
                <a:pos x="10" y="17"/>
              </a:cxn>
              <a:cxn ang="0">
                <a:pos x="10" y="17"/>
              </a:cxn>
              <a:cxn ang="0">
                <a:pos x="0" y="32"/>
              </a:cxn>
              <a:cxn ang="0">
                <a:pos x="10" y="40"/>
              </a:cxn>
              <a:cxn ang="0">
                <a:pos x="32" y="28"/>
              </a:cxn>
              <a:cxn ang="0">
                <a:pos x="36" y="11"/>
              </a:cxn>
              <a:cxn ang="0">
                <a:pos x="34" y="6"/>
              </a:cxn>
              <a:cxn ang="0">
                <a:pos x="18" y="11"/>
              </a:cxn>
            </a:cxnLst>
            <a:rect l="0" t="0" r="r" b="b"/>
            <a:pathLst>
              <a:path w="38" h="44">
                <a:moveTo>
                  <a:pt x="18" y="11"/>
                </a:moveTo>
                <a:cubicBezTo>
                  <a:pt x="17" y="11"/>
                  <a:pt x="17" y="12"/>
                  <a:pt x="16" y="12"/>
                </a:cubicBezTo>
                <a:cubicBezTo>
                  <a:pt x="15" y="13"/>
                  <a:pt x="14" y="14"/>
                  <a:pt x="13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11" y="16"/>
                  <a:pt x="10" y="17"/>
                </a:cubicBezTo>
                <a:cubicBezTo>
                  <a:pt x="10" y="17"/>
                  <a:pt x="10" y="17"/>
                  <a:pt x="10" y="17"/>
                </a:cubicBezTo>
                <a:cubicBezTo>
                  <a:pt x="5" y="21"/>
                  <a:pt x="0" y="26"/>
                  <a:pt x="0" y="32"/>
                </a:cubicBezTo>
                <a:cubicBezTo>
                  <a:pt x="0" y="40"/>
                  <a:pt x="4" y="41"/>
                  <a:pt x="10" y="40"/>
                </a:cubicBezTo>
                <a:cubicBezTo>
                  <a:pt x="17" y="44"/>
                  <a:pt x="29" y="32"/>
                  <a:pt x="32" y="28"/>
                </a:cubicBezTo>
                <a:cubicBezTo>
                  <a:pt x="35" y="23"/>
                  <a:pt x="38" y="16"/>
                  <a:pt x="36" y="11"/>
                </a:cubicBezTo>
                <a:cubicBezTo>
                  <a:pt x="36" y="9"/>
                  <a:pt x="35" y="7"/>
                  <a:pt x="34" y="6"/>
                </a:cubicBezTo>
                <a:cubicBezTo>
                  <a:pt x="29" y="0"/>
                  <a:pt x="22" y="6"/>
                  <a:pt x="18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2" name="Freeform 1398"/>
          <p:cNvSpPr>
            <a:spLocks/>
          </p:cNvSpPr>
          <p:nvPr/>
        </p:nvSpPr>
        <p:spPr bwMode="auto">
          <a:xfrm>
            <a:off x="5187951" y="3538538"/>
            <a:ext cx="20638" cy="20638"/>
          </a:xfrm>
          <a:custGeom>
            <a:avLst/>
            <a:gdLst/>
            <a:ahLst/>
            <a:cxnLst>
              <a:cxn ang="0">
                <a:pos x="6" y="18"/>
              </a:cxn>
              <a:cxn ang="0">
                <a:pos x="15" y="12"/>
              </a:cxn>
              <a:cxn ang="0">
                <a:pos x="18" y="2"/>
              </a:cxn>
              <a:cxn ang="0">
                <a:pos x="15" y="0"/>
              </a:cxn>
              <a:cxn ang="0">
                <a:pos x="3" y="11"/>
              </a:cxn>
              <a:cxn ang="0">
                <a:pos x="1" y="13"/>
              </a:cxn>
              <a:cxn ang="0">
                <a:pos x="6" y="18"/>
              </a:cxn>
            </a:cxnLst>
            <a:rect l="0" t="0" r="r" b="b"/>
            <a:pathLst>
              <a:path w="19" h="18">
                <a:moveTo>
                  <a:pt x="6" y="18"/>
                </a:moveTo>
                <a:cubicBezTo>
                  <a:pt x="9" y="17"/>
                  <a:pt x="12" y="14"/>
                  <a:pt x="15" y="12"/>
                </a:cubicBezTo>
                <a:cubicBezTo>
                  <a:pt x="17" y="9"/>
                  <a:pt x="19" y="6"/>
                  <a:pt x="18" y="2"/>
                </a:cubicBezTo>
                <a:cubicBezTo>
                  <a:pt x="18" y="1"/>
                  <a:pt x="16" y="0"/>
                  <a:pt x="15" y="0"/>
                </a:cubicBezTo>
                <a:cubicBezTo>
                  <a:pt x="9" y="0"/>
                  <a:pt x="3" y="5"/>
                  <a:pt x="3" y="11"/>
                </a:cubicBezTo>
                <a:cubicBezTo>
                  <a:pt x="2" y="11"/>
                  <a:pt x="2" y="12"/>
                  <a:pt x="1" y="13"/>
                </a:cubicBezTo>
                <a:cubicBezTo>
                  <a:pt x="0" y="16"/>
                  <a:pt x="3" y="18"/>
                  <a:pt x="6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3" name="Freeform 1399"/>
          <p:cNvSpPr>
            <a:spLocks/>
          </p:cNvSpPr>
          <p:nvPr/>
        </p:nvSpPr>
        <p:spPr bwMode="auto">
          <a:xfrm>
            <a:off x="5224463" y="3614738"/>
            <a:ext cx="23813" cy="28575"/>
          </a:xfrm>
          <a:custGeom>
            <a:avLst/>
            <a:gdLst/>
            <a:ahLst/>
            <a:cxnLst>
              <a:cxn ang="0">
                <a:pos x="10" y="3"/>
              </a:cxn>
              <a:cxn ang="0">
                <a:pos x="3" y="11"/>
              </a:cxn>
              <a:cxn ang="0">
                <a:pos x="2" y="20"/>
              </a:cxn>
              <a:cxn ang="0">
                <a:pos x="19" y="15"/>
              </a:cxn>
              <a:cxn ang="0">
                <a:pos x="20" y="5"/>
              </a:cxn>
              <a:cxn ang="0">
                <a:pos x="10" y="3"/>
              </a:cxn>
            </a:cxnLst>
            <a:rect l="0" t="0" r="r" b="b"/>
            <a:pathLst>
              <a:path w="22" h="26">
                <a:moveTo>
                  <a:pt x="10" y="3"/>
                </a:moveTo>
                <a:cubicBezTo>
                  <a:pt x="8" y="5"/>
                  <a:pt x="5" y="8"/>
                  <a:pt x="3" y="11"/>
                </a:cubicBezTo>
                <a:cubicBezTo>
                  <a:pt x="2" y="13"/>
                  <a:pt x="0" y="18"/>
                  <a:pt x="2" y="20"/>
                </a:cubicBezTo>
                <a:cubicBezTo>
                  <a:pt x="8" y="26"/>
                  <a:pt x="16" y="20"/>
                  <a:pt x="19" y="15"/>
                </a:cubicBezTo>
                <a:cubicBezTo>
                  <a:pt x="20" y="12"/>
                  <a:pt x="22" y="8"/>
                  <a:pt x="20" y="5"/>
                </a:cubicBezTo>
                <a:cubicBezTo>
                  <a:pt x="18" y="0"/>
                  <a:pt x="14" y="1"/>
                  <a:pt x="10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4" name="Freeform 1400"/>
          <p:cNvSpPr>
            <a:spLocks/>
          </p:cNvSpPr>
          <p:nvPr/>
        </p:nvSpPr>
        <p:spPr bwMode="auto">
          <a:xfrm>
            <a:off x="5224463" y="3760788"/>
            <a:ext cx="63500" cy="90488"/>
          </a:xfrm>
          <a:custGeom>
            <a:avLst/>
            <a:gdLst/>
            <a:ahLst/>
            <a:cxnLst>
              <a:cxn ang="0">
                <a:pos x="34" y="8"/>
              </a:cxn>
              <a:cxn ang="0">
                <a:pos x="2" y="67"/>
              </a:cxn>
              <a:cxn ang="0">
                <a:pos x="3" y="68"/>
              </a:cxn>
              <a:cxn ang="0">
                <a:pos x="3" y="74"/>
              </a:cxn>
              <a:cxn ang="0">
                <a:pos x="15" y="79"/>
              </a:cxn>
              <a:cxn ang="0">
                <a:pos x="45" y="41"/>
              </a:cxn>
              <a:cxn ang="0">
                <a:pos x="53" y="9"/>
              </a:cxn>
              <a:cxn ang="0">
                <a:pos x="34" y="8"/>
              </a:cxn>
            </a:cxnLst>
            <a:rect l="0" t="0" r="r" b="b"/>
            <a:pathLst>
              <a:path w="58" h="82">
                <a:moveTo>
                  <a:pt x="34" y="8"/>
                </a:moveTo>
                <a:cubicBezTo>
                  <a:pt x="20" y="21"/>
                  <a:pt x="0" y="45"/>
                  <a:pt x="2" y="67"/>
                </a:cubicBezTo>
                <a:cubicBezTo>
                  <a:pt x="2" y="68"/>
                  <a:pt x="3" y="68"/>
                  <a:pt x="3" y="68"/>
                </a:cubicBezTo>
                <a:cubicBezTo>
                  <a:pt x="3" y="70"/>
                  <a:pt x="3" y="72"/>
                  <a:pt x="3" y="74"/>
                </a:cubicBezTo>
                <a:cubicBezTo>
                  <a:pt x="3" y="80"/>
                  <a:pt x="10" y="82"/>
                  <a:pt x="15" y="79"/>
                </a:cubicBezTo>
                <a:cubicBezTo>
                  <a:pt x="29" y="70"/>
                  <a:pt x="38" y="57"/>
                  <a:pt x="45" y="41"/>
                </a:cubicBezTo>
                <a:cubicBezTo>
                  <a:pt x="49" y="32"/>
                  <a:pt x="58" y="20"/>
                  <a:pt x="53" y="9"/>
                </a:cubicBezTo>
                <a:cubicBezTo>
                  <a:pt x="48" y="0"/>
                  <a:pt x="41" y="2"/>
                  <a:pt x="34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5" name="Freeform 1401"/>
          <p:cNvSpPr>
            <a:spLocks/>
          </p:cNvSpPr>
          <p:nvPr/>
        </p:nvSpPr>
        <p:spPr bwMode="auto">
          <a:xfrm>
            <a:off x="5249863" y="3867150"/>
            <a:ext cx="38100" cy="28575"/>
          </a:xfrm>
          <a:custGeom>
            <a:avLst/>
            <a:gdLst/>
            <a:ahLst/>
            <a:cxnLst>
              <a:cxn ang="0">
                <a:pos x="4" y="9"/>
              </a:cxn>
              <a:cxn ang="0">
                <a:pos x="3" y="12"/>
              </a:cxn>
              <a:cxn ang="0">
                <a:pos x="0" y="18"/>
              </a:cxn>
              <a:cxn ang="0">
                <a:pos x="13" y="24"/>
              </a:cxn>
              <a:cxn ang="0">
                <a:pos x="23" y="23"/>
              </a:cxn>
              <a:cxn ang="0">
                <a:pos x="32" y="19"/>
              </a:cxn>
              <a:cxn ang="0">
                <a:pos x="28" y="5"/>
              </a:cxn>
              <a:cxn ang="0">
                <a:pos x="4" y="9"/>
              </a:cxn>
            </a:cxnLst>
            <a:rect l="0" t="0" r="r" b="b"/>
            <a:pathLst>
              <a:path w="35" h="26">
                <a:moveTo>
                  <a:pt x="4" y="9"/>
                </a:moveTo>
                <a:cubicBezTo>
                  <a:pt x="3" y="9"/>
                  <a:pt x="2" y="10"/>
                  <a:pt x="3" y="12"/>
                </a:cubicBezTo>
                <a:cubicBezTo>
                  <a:pt x="1" y="13"/>
                  <a:pt x="0" y="15"/>
                  <a:pt x="0" y="18"/>
                </a:cubicBezTo>
                <a:cubicBezTo>
                  <a:pt x="0" y="25"/>
                  <a:pt x="8" y="26"/>
                  <a:pt x="13" y="24"/>
                </a:cubicBezTo>
                <a:cubicBezTo>
                  <a:pt x="16" y="23"/>
                  <a:pt x="20" y="24"/>
                  <a:pt x="23" y="23"/>
                </a:cubicBezTo>
                <a:cubicBezTo>
                  <a:pt x="26" y="23"/>
                  <a:pt x="29" y="22"/>
                  <a:pt x="32" y="19"/>
                </a:cubicBezTo>
                <a:cubicBezTo>
                  <a:pt x="35" y="15"/>
                  <a:pt x="32" y="7"/>
                  <a:pt x="28" y="5"/>
                </a:cubicBezTo>
                <a:cubicBezTo>
                  <a:pt x="20" y="0"/>
                  <a:pt x="11" y="6"/>
                  <a:pt x="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6" name="Freeform 1402"/>
          <p:cNvSpPr>
            <a:spLocks/>
          </p:cNvSpPr>
          <p:nvPr/>
        </p:nvSpPr>
        <p:spPr bwMode="auto">
          <a:xfrm>
            <a:off x="5241926" y="3922713"/>
            <a:ext cx="26988" cy="17463"/>
          </a:xfrm>
          <a:custGeom>
            <a:avLst/>
            <a:gdLst/>
            <a:ahLst/>
            <a:cxnLst>
              <a:cxn ang="0">
                <a:pos x="5" y="3"/>
              </a:cxn>
              <a:cxn ang="0">
                <a:pos x="0" y="7"/>
              </a:cxn>
              <a:cxn ang="0">
                <a:pos x="3" y="12"/>
              </a:cxn>
              <a:cxn ang="0">
                <a:pos x="8" y="14"/>
              </a:cxn>
              <a:cxn ang="0">
                <a:pos x="13" y="16"/>
              </a:cxn>
              <a:cxn ang="0">
                <a:pos x="20" y="13"/>
              </a:cxn>
              <a:cxn ang="0">
                <a:pos x="21" y="3"/>
              </a:cxn>
              <a:cxn ang="0">
                <a:pos x="5" y="3"/>
              </a:cxn>
            </a:cxnLst>
            <a:rect l="0" t="0" r="r" b="b"/>
            <a:pathLst>
              <a:path w="24" h="16">
                <a:moveTo>
                  <a:pt x="5" y="3"/>
                </a:moveTo>
                <a:cubicBezTo>
                  <a:pt x="3" y="2"/>
                  <a:pt x="0" y="4"/>
                  <a:pt x="0" y="7"/>
                </a:cubicBezTo>
                <a:cubicBezTo>
                  <a:pt x="0" y="9"/>
                  <a:pt x="1" y="11"/>
                  <a:pt x="3" y="12"/>
                </a:cubicBezTo>
                <a:cubicBezTo>
                  <a:pt x="5" y="13"/>
                  <a:pt x="7" y="13"/>
                  <a:pt x="8" y="14"/>
                </a:cubicBezTo>
                <a:cubicBezTo>
                  <a:pt x="10" y="15"/>
                  <a:pt x="11" y="16"/>
                  <a:pt x="13" y="16"/>
                </a:cubicBezTo>
                <a:cubicBezTo>
                  <a:pt x="16" y="16"/>
                  <a:pt x="18" y="15"/>
                  <a:pt x="20" y="13"/>
                </a:cubicBezTo>
                <a:cubicBezTo>
                  <a:pt x="24" y="11"/>
                  <a:pt x="24" y="6"/>
                  <a:pt x="21" y="3"/>
                </a:cubicBezTo>
                <a:cubicBezTo>
                  <a:pt x="16" y="0"/>
                  <a:pt x="11" y="1"/>
                  <a:pt x="5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7" name="Freeform 1403"/>
          <p:cNvSpPr>
            <a:spLocks/>
          </p:cNvSpPr>
          <p:nvPr/>
        </p:nvSpPr>
        <p:spPr bwMode="auto">
          <a:xfrm>
            <a:off x="5211763" y="3944938"/>
            <a:ext cx="17463" cy="15875"/>
          </a:xfrm>
          <a:custGeom>
            <a:avLst/>
            <a:gdLst/>
            <a:ahLst/>
            <a:cxnLst>
              <a:cxn ang="0">
                <a:pos x="9" y="5"/>
              </a:cxn>
              <a:cxn ang="0">
                <a:pos x="4" y="2"/>
              </a:cxn>
              <a:cxn ang="0">
                <a:pos x="3" y="2"/>
              </a:cxn>
              <a:cxn ang="0">
                <a:pos x="1" y="7"/>
              </a:cxn>
              <a:cxn ang="0">
                <a:pos x="8" y="12"/>
              </a:cxn>
              <a:cxn ang="0">
                <a:pos x="11" y="6"/>
              </a:cxn>
              <a:cxn ang="0">
                <a:pos x="9" y="5"/>
              </a:cxn>
            </a:cxnLst>
            <a:rect l="0" t="0" r="r" b="b"/>
            <a:pathLst>
              <a:path w="16" h="14">
                <a:moveTo>
                  <a:pt x="9" y="5"/>
                </a:moveTo>
                <a:cubicBezTo>
                  <a:pt x="9" y="3"/>
                  <a:pt x="7" y="0"/>
                  <a:pt x="4" y="2"/>
                </a:cubicBezTo>
                <a:cubicBezTo>
                  <a:pt x="4" y="2"/>
                  <a:pt x="4" y="2"/>
                  <a:pt x="3" y="2"/>
                </a:cubicBezTo>
                <a:cubicBezTo>
                  <a:pt x="1" y="3"/>
                  <a:pt x="0" y="5"/>
                  <a:pt x="1" y="7"/>
                </a:cubicBezTo>
                <a:cubicBezTo>
                  <a:pt x="3" y="10"/>
                  <a:pt x="6" y="11"/>
                  <a:pt x="8" y="12"/>
                </a:cubicBezTo>
                <a:cubicBezTo>
                  <a:pt x="12" y="14"/>
                  <a:pt x="16" y="8"/>
                  <a:pt x="11" y="6"/>
                </a:cubicBezTo>
                <a:cubicBezTo>
                  <a:pt x="11" y="6"/>
                  <a:pt x="10" y="5"/>
                  <a:pt x="9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8" name="Freeform 1404"/>
          <p:cNvSpPr>
            <a:spLocks/>
          </p:cNvSpPr>
          <p:nvPr/>
        </p:nvSpPr>
        <p:spPr bwMode="auto">
          <a:xfrm>
            <a:off x="5067301" y="3906838"/>
            <a:ext cx="50800" cy="22225"/>
          </a:xfrm>
          <a:custGeom>
            <a:avLst/>
            <a:gdLst/>
            <a:ahLst/>
            <a:cxnLst>
              <a:cxn ang="0">
                <a:pos x="16" y="21"/>
              </a:cxn>
              <a:cxn ang="0">
                <a:pos x="34" y="19"/>
              </a:cxn>
              <a:cxn ang="0">
                <a:pos x="46" y="6"/>
              </a:cxn>
              <a:cxn ang="0">
                <a:pos x="27" y="1"/>
              </a:cxn>
              <a:cxn ang="0">
                <a:pos x="23" y="3"/>
              </a:cxn>
              <a:cxn ang="0">
                <a:pos x="16" y="5"/>
              </a:cxn>
              <a:cxn ang="0">
                <a:pos x="4" y="10"/>
              </a:cxn>
              <a:cxn ang="0">
                <a:pos x="3" y="11"/>
              </a:cxn>
              <a:cxn ang="0">
                <a:pos x="4" y="18"/>
              </a:cxn>
              <a:cxn ang="0">
                <a:pos x="16" y="21"/>
              </a:cxn>
            </a:cxnLst>
            <a:rect l="0" t="0" r="r" b="b"/>
            <a:pathLst>
              <a:path w="47" h="21">
                <a:moveTo>
                  <a:pt x="16" y="21"/>
                </a:moveTo>
                <a:cubicBezTo>
                  <a:pt x="22" y="21"/>
                  <a:pt x="28" y="21"/>
                  <a:pt x="34" y="19"/>
                </a:cubicBezTo>
                <a:cubicBezTo>
                  <a:pt x="40" y="17"/>
                  <a:pt x="47" y="13"/>
                  <a:pt x="46" y="6"/>
                </a:cubicBezTo>
                <a:cubicBezTo>
                  <a:pt x="44" y="0"/>
                  <a:pt x="31" y="1"/>
                  <a:pt x="27" y="1"/>
                </a:cubicBezTo>
                <a:cubicBezTo>
                  <a:pt x="26" y="2"/>
                  <a:pt x="24" y="3"/>
                  <a:pt x="23" y="3"/>
                </a:cubicBezTo>
                <a:cubicBezTo>
                  <a:pt x="20" y="4"/>
                  <a:pt x="18" y="4"/>
                  <a:pt x="16" y="5"/>
                </a:cubicBezTo>
                <a:cubicBezTo>
                  <a:pt x="12" y="6"/>
                  <a:pt x="7" y="7"/>
                  <a:pt x="4" y="10"/>
                </a:cubicBezTo>
                <a:cubicBezTo>
                  <a:pt x="3" y="10"/>
                  <a:pt x="3" y="11"/>
                  <a:pt x="3" y="11"/>
                </a:cubicBezTo>
                <a:cubicBezTo>
                  <a:pt x="0" y="13"/>
                  <a:pt x="0" y="18"/>
                  <a:pt x="4" y="18"/>
                </a:cubicBezTo>
                <a:cubicBezTo>
                  <a:pt x="8" y="19"/>
                  <a:pt x="12" y="21"/>
                  <a:pt x="16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49" name="Freeform 1405"/>
          <p:cNvSpPr>
            <a:spLocks/>
          </p:cNvSpPr>
          <p:nvPr/>
        </p:nvSpPr>
        <p:spPr bwMode="auto">
          <a:xfrm>
            <a:off x="5135563" y="3651250"/>
            <a:ext cx="52388" cy="26988"/>
          </a:xfrm>
          <a:custGeom>
            <a:avLst/>
            <a:gdLst/>
            <a:ahLst/>
            <a:cxnLst>
              <a:cxn ang="0">
                <a:pos x="1" y="14"/>
              </a:cxn>
              <a:cxn ang="0">
                <a:pos x="12" y="23"/>
              </a:cxn>
              <a:cxn ang="0">
                <a:pos x="28" y="23"/>
              </a:cxn>
              <a:cxn ang="0">
                <a:pos x="47" y="17"/>
              </a:cxn>
              <a:cxn ang="0">
                <a:pos x="39" y="9"/>
              </a:cxn>
              <a:cxn ang="0">
                <a:pos x="33" y="5"/>
              </a:cxn>
              <a:cxn ang="0">
                <a:pos x="28" y="5"/>
              </a:cxn>
              <a:cxn ang="0">
                <a:pos x="25" y="4"/>
              </a:cxn>
              <a:cxn ang="0">
                <a:pos x="3" y="5"/>
              </a:cxn>
              <a:cxn ang="0">
                <a:pos x="1" y="9"/>
              </a:cxn>
              <a:cxn ang="0">
                <a:pos x="1" y="9"/>
              </a:cxn>
              <a:cxn ang="0">
                <a:pos x="1" y="14"/>
              </a:cxn>
            </a:cxnLst>
            <a:rect l="0" t="0" r="r" b="b"/>
            <a:pathLst>
              <a:path w="47" h="25">
                <a:moveTo>
                  <a:pt x="1" y="14"/>
                </a:moveTo>
                <a:cubicBezTo>
                  <a:pt x="5" y="18"/>
                  <a:pt x="6" y="22"/>
                  <a:pt x="12" y="23"/>
                </a:cubicBezTo>
                <a:cubicBezTo>
                  <a:pt x="18" y="24"/>
                  <a:pt x="23" y="22"/>
                  <a:pt x="28" y="23"/>
                </a:cubicBezTo>
                <a:cubicBezTo>
                  <a:pt x="34" y="25"/>
                  <a:pt x="47" y="25"/>
                  <a:pt x="47" y="17"/>
                </a:cubicBezTo>
                <a:cubicBezTo>
                  <a:pt x="47" y="13"/>
                  <a:pt x="43" y="11"/>
                  <a:pt x="39" y="9"/>
                </a:cubicBezTo>
                <a:cubicBezTo>
                  <a:pt x="38" y="7"/>
                  <a:pt x="36" y="5"/>
                  <a:pt x="33" y="5"/>
                </a:cubicBezTo>
                <a:cubicBezTo>
                  <a:pt x="31" y="5"/>
                  <a:pt x="30" y="5"/>
                  <a:pt x="28" y="5"/>
                </a:cubicBezTo>
                <a:cubicBezTo>
                  <a:pt x="30" y="5"/>
                  <a:pt x="26" y="4"/>
                  <a:pt x="25" y="4"/>
                </a:cubicBezTo>
                <a:cubicBezTo>
                  <a:pt x="18" y="2"/>
                  <a:pt x="8" y="0"/>
                  <a:pt x="3" y="5"/>
                </a:cubicBezTo>
                <a:cubicBezTo>
                  <a:pt x="1" y="6"/>
                  <a:pt x="1" y="7"/>
                  <a:pt x="1" y="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3"/>
                  <a:pt x="1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0" name="Freeform 1406"/>
          <p:cNvSpPr>
            <a:spLocks/>
          </p:cNvSpPr>
          <p:nvPr/>
        </p:nvSpPr>
        <p:spPr bwMode="auto">
          <a:xfrm>
            <a:off x="4710113" y="4310063"/>
            <a:ext cx="49213" cy="80963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" y="64"/>
              </a:cxn>
              <a:cxn ang="0">
                <a:pos x="13" y="71"/>
              </a:cxn>
              <a:cxn ang="0">
                <a:pos x="39" y="27"/>
              </a:cxn>
              <a:cxn ang="0">
                <a:pos x="44" y="0"/>
              </a:cxn>
              <a:cxn ang="0">
                <a:pos x="27" y="28"/>
              </a:cxn>
              <a:cxn ang="0">
                <a:pos x="0" y="59"/>
              </a:cxn>
            </a:cxnLst>
            <a:rect l="0" t="0" r="r" b="b"/>
            <a:pathLst>
              <a:path w="44" h="74">
                <a:moveTo>
                  <a:pt x="0" y="59"/>
                </a:moveTo>
                <a:cubicBezTo>
                  <a:pt x="0" y="60"/>
                  <a:pt x="0" y="62"/>
                  <a:pt x="1" y="64"/>
                </a:cubicBezTo>
                <a:cubicBezTo>
                  <a:pt x="1" y="69"/>
                  <a:pt x="8" y="74"/>
                  <a:pt x="13" y="71"/>
                </a:cubicBezTo>
                <a:cubicBezTo>
                  <a:pt x="29" y="63"/>
                  <a:pt x="35" y="43"/>
                  <a:pt x="39" y="27"/>
                </a:cubicBezTo>
                <a:cubicBezTo>
                  <a:pt x="41" y="19"/>
                  <a:pt x="43" y="10"/>
                  <a:pt x="44" y="0"/>
                </a:cubicBezTo>
                <a:cubicBezTo>
                  <a:pt x="39" y="10"/>
                  <a:pt x="32" y="19"/>
                  <a:pt x="27" y="28"/>
                </a:cubicBezTo>
                <a:cubicBezTo>
                  <a:pt x="20" y="39"/>
                  <a:pt x="10" y="49"/>
                  <a:pt x="0" y="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1" name="Freeform 1407"/>
          <p:cNvSpPr>
            <a:spLocks/>
          </p:cNvSpPr>
          <p:nvPr/>
        </p:nvSpPr>
        <p:spPr bwMode="auto">
          <a:xfrm>
            <a:off x="4792663" y="4303713"/>
            <a:ext cx="49213" cy="134938"/>
          </a:xfrm>
          <a:custGeom>
            <a:avLst/>
            <a:gdLst/>
            <a:ahLst/>
            <a:cxnLst>
              <a:cxn ang="0">
                <a:pos x="6" y="92"/>
              </a:cxn>
              <a:cxn ang="0">
                <a:pos x="37" y="116"/>
              </a:cxn>
              <a:cxn ang="0">
                <a:pos x="45" y="123"/>
              </a:cxn>
              <a:cxn ang="0">
                <a:pos x="22" y="54"/>
              </a:cxn>
              <a:cxn ang="0">
                <a:pos x="11" y="0"/>
              </a:cxn>
              <a:cxn ang="0">
                <a:pos x="0" y="42"/>
              </a:cxn>
              <a:cxn ang="0">
                <a:pos x="6" y="92"/>
              </a:cxn>
            </a:cxnLst>
            <a:rect l="0" t="0" r="r" b="b"/>
            <a:pathLst>
              <a:path w="45" h="123">
                <a:moveTo>
                  <a:pt x="6" y="92"/>
                </a:moveTo>
                <a:cubicBezTo>
                  <a:pt x="10" y="100"/>
                  <a:pt x="28" y="107"/>
                  <a:pt x="37" y="116"/>
                </a:cubicBezTo>
                <a:cubicBezTo>
                  <a:pt x="40" y="119"/>
                  <a:pt x="42" y="121"/>
                  <a:pt x="45" y="123"/>
                </a:cubicBezTo>
                <a:cubicBezTo>
                  <a:pt x="38" y="99"/>
                  <a:pt x="27" y="78"/>
                  <a:pt x="22" y="54"/>
                </a:cubicBezTo>
                <a:cubicBezTo>
                  <a:pt x="19" y="36"/>
                  <a:pt x="16" y="17"/>
                  <a:pt x="11" y="0"/>
                </a:cubicBezTo>
                <a:cubicBezTo>
                  <a:pt x="9" y="14"/>
                  <a:pt x="4" y="29"/>
                  <a:pt x="0" y="42"/>
                </a:cubicBezTo>
                <a:cubicBezTo>
                  <a:pt x="6" y="58"/>
                  <a:pt x="3" y="75"/>
                  <a:pt x="6" y="9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2" name="Freeform 1408"/>
          <p:cNvSpPr>
            <a:spLocks/>
          </p:cNvSpPr>
          <p:nvPr/>
        </p:nvSpPr>
        <p:spPr bwMode="auto">
          <a:xfrm>
            <a:off x="4770438" y="4119563"/>
            <a:ext cx="22225" cy="142875"/>
          </a:xfrm>
          <a:custGeom>
            <a:avLst/>
            <a:gdLst/>
            <a:ahLst/>
            <a:cxnLst>
              <a:cxn ang="0">
                <a:pos x="16" y="30"/>
              </a:cxn>
              <a:cxn ang="0">
                <a:pos x="15" y="0"/>
              </a:cxn>
              <a:cxn ang="0">
                <a:pos x="5" y="57"/>
              </a:cxn>
              <a:cxn ang="0">
                <a:pos x="7" y="110"/>
              </a:cxn>
              <a:cxn ang="0">
                <a:pos x="13" y="129"/>
              </a:cxn>
              <a:cxn ang="0">
                <a:pos x="17" y="127"/>
              </a:cxn>
              <a:cxn ang="0">
                <a:pos x="18" y="126"/>
              </a:cxn>
              <a:cxn ang="0">
                <a:pos x="17" y="107"/>
              </a:cxn>
              <a:cxn ang="0">
                <a:pos x="18" y="75"/>
              </a:cxn>
              <a:cxn ang="0">
                <a:pos x="16" y="30"/>
              </a:cxn>
            </a:cxnLst>
            <a:rect l="0" t="0" r="r" b="b"/>
            <a:pathLst>
              <a:path w="21" h="129">
                <a:moveTo>
                  <a:pt x="16" y="30"/>
                </a:moveTo>
                <a:cubicBezTo>
                  <a:pt x="16" y="21"/>
                  <a:pt x="16" y="10"/>
                  <a:pt x="15" y="0"/>
                </a:cubicBezTo>
                <a:cubicBezTo>
                  <a:pt x="8" y="18"/>
                  <a:pt x="7" y="38"/>
                  <a:pt x="5" y="57"/>
                </a:cubicBezTo>
                <a:cubicBezTo>
                  <a:pt x="4" y="74"/>
                  <a:pt x="0" y="94"/>
                  <a:pt x="7" y="110"/>
                </a:cubicBezTo>
                <a:cubicBezTo>
                  <a:pt x="10" y="116"/>
                  <a:pt x="12" y="122"/>
                  <a:pt x="13" y="129"/>
                </a:cubicBezTo>
                <a:cubicBezTo>
                  <a:pt x="15" y="128"/>
                  <a:pt x="16" y="128"/>
                  <a:pt x="17" y="127"/>
                </a:cubicBezTo>
                <a:cubicBezTo>
                  <a:pt x="18" y="127"/>
                  <a:pt x="18" y="126"/>
                  <a:pt x="18" y="126"/>
                </a:cubicBezTo>
                <a:cubicBezTo>
                  <a:pt x="18" y="127"/>
                  <a:pt x="17" y="109"/>
                  <a:pt x="17" y="107"/>
                </a:cubicBezTo>
                <a:cubicBezTo>
                  <a:pt x="16" y="98"/>
                  <a:pt x="16" y="85"/>
                  <a:pt x="18" y="75"/>
                </a:cubicBezTo>
                <a:cubicBezTo>
                  <a:pt x="21" y="61"/>
                  <a:pt x="15" y="44"/>
                  <a:pt x="16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3" name="Freeform 1409"/>
          <p:cNvSpPr>
            <a:spLocks/>
          </p:cNvSpPr>
          <p:nvPr/>
        </p:nvSpPr>
        <p:spPr bwMode="auto">
          <a:xfrm>
            <a:off x="4710113" y="4268788"/>
            <a:ext cx="49213" cy="93663"/>
          </a:xfrm>
          <a:custGeom>
            <a:avLst/>
            <a:gdLst/>
            <a:ahLst/>
            <a:cxnLst>
              <a:cxn ang="0">
                <a:pos x="45" y="16"/>
              </a:cxn>
              <a:cxn ang="0">
                <a:pos x="43" y="6"/>
              </a:cxn>
              <a:cxn ang="0">
                <a:pos x="22" y="3"/>
              </a:cxn>
              <a:cxn ang="0">
                <a:pos x="5" y="48"/>
              </a:cxn>
              <a:cxn ang="0">
                <a:pos x="0" y="85"/>
              </a:cxn>
              <a:cxn ang="0">
                <a:pos x="29" y="48"/>
              </a:cxn>
              <a:cxn ang="0">
                <a:pos x="45" y="16"/>
              </a:cxn>
            </a:cxnLst>
            <a:rect l="0" t="0" r="r" b="b"/>
            <a:pathLst>
              <a:path w="45" h="85">
                <a:moveTo>
                  <a:pt x="45" y="16"/>
                </a:moveTo>
                <a:cubicBezTo>
                  <a:pt x="44" y="12"/>
                  <a:pt x="44" y="9"/>
                  <a:pt x="43" y="6"/>
                </a:cubicBezTo>
                <a:cubicBezTo>
                  <a:pt x="41" y="1"/>
                  <a:pt x="25" y="0"/>
                  <a:pt x="22" y="3"/>
                </a:cubicBezTo>
                <a:cubicBezTo>
                  <a:pt x="12" y="15"/>
                  <a:pt x="8" y="34"/>
                  <a:pt x="5" y="48"/>
                </a:cubicBezTo>
                <a:cubicBezTo>
                  <a:pt x="2" y="61"/>
                  <a:pt x="1" y="73"/>
                  <a:pt x="0" y="85"/>
                </a:cubicBezTo>
                <a:cubicBezTo>
                  <a:pt x="11" y="73"/>
                  <a:pt x="20" y="61"/>
                  <a:pt x="29" y="48"/>
                </a:cubicBezTo>
                <a:cubicBezTo>
                  <a:pt x="36" y="38"/>
                  <a:pt x="42" y="27"/>
                  <a:pt x="45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4" name="Freeform 1410"/>
          <p:cNvSpPr>
            <a:spLocks/>
          </p:cNvSpPr>
          <p:nvPr/>
        </p:nvSpPr>
        <p:spPr bwMode="auto">
          <a:xfrm>
            <a:off x="4722813" y="4165600"/>
            <a:ext cx="53975" cy="101600"/>
          </a:xfrm>
          <a:custGeom>
            <a:avLst/>
            <a:gdLst/>
            <a:ahLst/>
            <a:cxnLst>
              <a:cxn ang="0">
                <a:pos x="48" y="89"/>
              </a:cxn>
              <a:cxn ang="0">
                <a:pos x="40" y="63"/>
              </a:cxn>
              <a:cxn ang="0">
                <a:pos x="41" y="8"/>
              </a:cxn>
              <a:cxn ang="0">
                <a:pos x="41" y="0"/>
              </a:cxn>
              <a:cxn ang="0">
                <a:pos x="33" y="18"/>
              </a:cxn>
              <a:cxn ang="0">
                <a:pos x="14" y="44"/>
              </a:cxn>
              <a:cxn ang="0">
                <a:pos x="0" y="66"/>
              </a:cxn>
              <a:cxn ang="0">
                <a:pos x="48" y="89"/>
              </a:cxn>
            </a:cxnLst>
            <a:rect l="0" t="0" r="r" b="b"/>
            <a:pathLst>
              <a:path w="48" h="91">
                <a:moveTo>
                  <a:pt x="48" y="89"/>
                </a:moveTo>
                <a:cubicBezTo>
                  <a:pt x="47" y="80"/>
                  <a:pt x="42" y="70"/>
                  <a:pt x="40" y="63"/>
                </a:cubicBezTo>
                <a:cubicBezTo>
                  <a:pt x="34" y="47"/>
                  <a:pt x="40" y="24"/>
                  <a:pt x="41" y="8"/>
                </a:cubicBezTo>
                <a:cubicBezTo>
                  <a:pt x="41" y="5"/>
                  <a:pt x="41" y="2"/>
                  <a:pt x="41" y="0"/>
                </a:cubicBezTo>
                <a:cubicBezTo>
                  <a:pt x="39" y="6"/>
                  <a:pt x="37" y="12"/>
                  <a:pt x="33" y="18"/>
                </a:cubicBezTo>
                <a:cubicBezTo>
                  <a:pt x="26" y="26"/>
                  <a:pt x="21" y="36"/>
                  <a:pt x="14" y="44"/>
                </a:cubicBezTo>
                <a:cubicBezTo>
                  <a:pt x="8" y="50"/>
                  <a:pt x="3" y="58"/>
                  <a:pt x="0" y="66"/>
                </a:cubicBezTo>
                <a:cubicBezTo>
                  <a:pt x="14" y="80"/>
                  <a:pt x="31" y="91"/>
                  <a:pt x="48" y="8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5" name="Freeform 1411"/>
          <p:cNvSpPr>
            <a:spLocks/>
          </p:cNvSpPr>
          <p:nvPr/>
        </p:nvSpPr>
        <p:spPr bwMode="auto">
          <a:xfrm>
            <a:off x="4757738" y="4275138"/>
            <a:ext cx="41275" cy="138113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0" y="122"/>
              </a:cxn>
              <a:cxn ang="0">
                <a:pos x="0" y="124"/>
              </a:cxn>
              <a:cxn ang="0">
                <a:pos x="13" y="97"/>
              </a:cxn>
              <a:cxn ang="0">
                <a:pos x="25" y="60"/>
              </a:cxn>
              <a:cxn ang="0">
                <a:pos x="35" y="7"/>
              </a:cxn>
              <a:cxn ang="0">
                <a:pos x="34" y="6"/>
              </a:cxn>
              <a:cxn ang="0">
                <a:pos x="11" y="10"/>
              </a:cxn>
            </a:cxnLst>
            <a:rect l="0" t="0" r="r" b="b"/>
            <a:pathLst>
              <a:path w="37" h="124">
                <a:moveTo>
                  <a:pt x="11" y="10"/>
                </a:moveTo>
                <a:cubicBezTo>
                  <a:pt x="8" y="47"/>
                  <a:pt x="1" y="84"/>
                  <a:pt x="0" y="122"/>
                </a:cubicBezTo>
                <a:cubicBezTo>
                  <a:pt x="0" y="123"/>
                  <a:pt x="0" y="123"/>
                  <a:pt x="0" y="124"/>
                </a:cubicBezTo>
                <a:cubicBezTo>
                  <a:pt x="4" y="115"/>
                  <a:pt x="9" y="106"/>
                  <a:pt x="13" y="97"/>
                </a:cubicBezTo>
                <a:cubicBezTo>
                  <a:pt x="17" y="87"/>
                  <a:pt x="25" y="60"/>
                  <a:pt x="25" y="60"/>
                </a:cubicBezTo>
                <a:cubicBezTo>
                  <a:pt x="29" y="43"/>
                  <a:pt x="37" y="24"/>
                  <a:pt x="35" y="7"/>
                </a:cubicBezTo>
                <a:cubicBezTo>
                  <a:pt x="35" y="7"/>
                  <a:pt x="34" y="6"/>
                  <a:pt x="34" y="6"/>
                </a:cubicBezTo>
                <a:cubicBezTo>
                  <a:pt x="31" y="0"/>
                  <a:pt x="11" y="5"/>
                  <a:pt x="11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7" name="Freeform 1413"/>
          <p:cNvSpPr>
            <a:spLocks/>
          </p:cNvSpPr>
          <p:nvPr/>
        </p:nvSpPr>
        <p:spPr bwMode="auto">
          <a:xfrm>
            <a:off x="4662489" y="4240213"/>
            <a:ext cx="58738" cy="112713"/>
          </a:xfrm>
          <a:custGeom>
            <a:avLst/>
            <a:gdLst/>
            <a:ahLst/>
            <a:cxnLst>
              <a:cxn ang="0">
                <a:pos x="26" y="93"/>
              </a:cxn>
              <a:cxn ang="0">
                <a:pos x="47" y="49"/>
              </a:cxn>
              <a:cxn ang="0">
                <a:pos x="40" y="0"/>
              </a:cxn>
              <a:cxn ang="0">
                <a:pos x="34" y="9"/>
              </a:cxn>
              <a:cxn ang="0">
                <a:pos x="20" y="43"/>
              </a:cxn>
              <a:cxn ang="0">
                <a:pos x="10" y="67"/>
              </a:cxn>
              <a:cxn ang="0">
                <a:pos x="0" y="81"/>
              </a:cxn>
              <a:cxn ang="0">
                <a:pos x="26" y="93"/>
              </a:cxn>
            </a:cxnLst>
            <a:rect l="0" t="0" r="r" b="b"/>
            <a:pathLst>
              <a:path w="53" h="101">
                <a:moveTo>
                  <a:pt x="26" y="93"/>
                </a:moveTo>
                <a:cubicBezTo>
                  <a:pt x="39" y="84"/>
                  <a:pt x="44" y="63"/>
                  <a:pt x="47" y="49"/>
                </a:cubicBezTo>
                <a:cubicBezTo>
                  <a:pt x="51" y="30"/>
                  <a:pt x="53" y="13"/>
                  <a:pt x="40" y="0"/>
                </a:cubicBezTo>
                <a:cubicBezTo>
                  <a:pt x="39" y="3"/>
                  <a:pt x="36" y="6"/>
                  <a:pt x="34" y="9"/>
                </a:cubicBezTo>
                <a:cubicBezTo>
                  <a:pt x="27" y="19"/>
                  <a:pt x="23" y="31"/>
                  <a:pt x="20" y="43"/>
                </a:cubicBezTo>
                <a:cubicBezTo>
                  <a:pt x="18" y="52"/>
                  <a:pt x="14" y="59"/>
                  <a:pt x="10" y="67"/>
                </a:cubicBezTo>
                <a:cubicBezTo>
                  <a:pt x="7" y="71"/>
                  <a:pt x="3" y="76"/>
                  <a:pt x="0" y="81"/>
                </a:cubicBezTo>
                <a:cubicBezTo>
                  <a:pt x="5" y="92"/>
                  <a:pt x="14" y="101"/>
                  <a:pt x="26" y="9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8" name="Freeform 1414"/>
          <p:cNvSpPr>
            <a:spLocks/>
          </p:cNvSpPr>
          <p:nvPr/>
        </p:nvSpPr>
        <p:spPr bwMode="auto">
          <a:xfrm>
            <a:off x="4659314" y="4227513"/>
            <a:ext cx="41275" cy="9207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25" y="29"/>
              </a:cxn>
              <a:cxn ang="0">
                <a:pos x="37" y="7"/>
              </a:cxn>
              <a:cxn ang="0">
                <a:pos x="37" y="7"/>
              </a:cxn>
              <a:cxn ang="0">
                <a:pos x="19" y="9"/>
              </a:cxn>
              <a:cxn ang="0">
                <a:pos x="0" y="78"/>
              </a:cxn>
              <a:cxn ang="0">
                <a:pos x="0" y="83"/>
              </a:cxn>
              <a:cxn ang="0">
                <a:pos x="16" y="54"/>
              </a:cxn>
            </a:cxnLst>
            <a:rect l="0" t="0" r="r" b="b"/>
            <a:pathLst>
              <a:path w="37" h="83">
                <a:moveTo>
                  <a:pt x="16" y="54"/>
                </a:moveTo>
                <a:cubicBezTo>
                  <a:pt x="18" y="45"/>
                  <a:pt x="21" y="37"/>
                  <a:pt x="25" y="29"/>
                </a:cubicBezTo>
                <a:cubicBezTo>
                  <a:pt x="28" y="22"/>
                  <a:pt x="36" y="14"/>
                  <a:pt x="37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4" y="0"/>
                  <a:pt x="21" y="0"/>
                  <a:pt x="19" y="9"/>
                </a:cubicBezTo>
                <a:cubicBezTo>
                  <a:pt x="14" y="32"/>
                  <a:pt x="0" y="54"/>
                  <a:pt x="0" y="78"/>
                </a:cubicBezTo>
                <a:cubicBezTo>
                  <a:pt x="0" y="79"/>
                  <a:pt x="0" y="81"/>
                  <a:pt x="0" y="83"/>
                </a:cubicBezTo>
                <a:cubicBezTo>
                  <a:pt x="7" y="74"/>
                  <a:pt x="14" y="65"/>
                  <a:pt x="16" y="5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59" name="Freeform 1415"/>
          <p:cNvSpPr>
            <a:spLocks/>
          </p:cNvSpPr>
          <p:nvPr/>
        </p:nvSpPr>
        <p:spPr bwMode="auto">
          <a:xfrm>
            <a:off x="4802189" y="4418013"/>
            <a:ext cx="44450" cy="571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4" y="52"/>
              </a:cxn>
              <a:cxn ang="0">
                <a:pos x="28" y="46"/>
              </a:cxn>
              <a:cxn ang="0">
                <a:pos x="31" y="39"/>
              </a:cxn>
              <a:cxn ang="0">
                <a:pos x="39" y="29"/>
              </a:cxn>
              <a:cxn ang="0">
                <a:pos x="39" y="28"/>
              </a:cxn>
              <a:cxn ang="0">
                <a:pos x="16" y="11"/>
              </a:cxn>
              <a:cxn ang="0">
                <a:pos x="0" y="0"/>
              </a:cxn>
            </a:cxnLst>
            <a:rect l="0" t="0" r="r" b="b"/>
            <a:pathLst>
              <a:path w="40" h="52">
                <a:moveTo>
                  <a:pt x="0" y="0"/>
                </a:moveTo>
                <a:cubicBezTo>
                  <a:pt x="5" y="19"/>
                  <a:pt x="14" y="35"/>
                  <a:pt x="24" y="52"/>
                </a:cubicBezTo>
                <a:cubicBezTo>
                  <a:pt x="26" y="51"/>
                  <a:pt x="27" y="49"/>
                  <a:pt x="28" y="46"/>
                </a:cubicBezTo>
                <a:cubicBezTo>
                  <a:pt x="30" y="44"/>
                  <a:pt x="31" y="42"/>
                  <a:pt x="31" y="39"/>
                </a:cubicBezTo>
                <a:cubicBezTo>
                  <a:pt x="36" y="39"/>
                  <a:pt x="40" y="35"/>
                  <a:pt x="39" y="29"/>
                </a:cubicBezTo>
                <a:cubicBezTo>
                  <a:pt x="39" y="29"/>
                  <a:pt x="39" y="29"/>
                  <a:pt x="39" y="28"/>
                </a:cubicBezTo>
                <a:cubicBezTo>
                  <a:pt x="31" y="22"/>
                  <a:pt x="22" y="15"/>
                  <a:pt x="16" y="11"/>
                </a:cubicBezTo>
                <a:cubicBezTo>
                  <a:pt x="10" y="7"/>
                  <a:pt x="5" y="4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0" name="Freeform 1416"/>
          <p:cNvSpPr>
            <a:spLocks/>
          </p:cNvSpPr>
          <p:nvPr/>
        </p:nvSpPr>
        <p:spPr bwMode="auto">
          <a:xfrm>
            <a:off x="4759326" y="4365625"/>
            <a:ext cx="63500" cy="125413"/>
          </a:xfrm>
          <a:custGeom>
            <a:avLst/>
            <a:gdLst/>
            <a:ahLst/>
            <a:cxnLst>
              <a:cxn ang="0">
                <a:pos x="30" y="47"/>
              </a:cxn>
              <a:cxn ang="0">
                <a:pos x="25" y="0"/>
              </a:cxn>
              <a:cxn ang="0">
                <a:pos x="0" y="62"/>
              </a:cxn>
              <a:cxn ang="0">
                <a:pos x="33" y="113"/>
              </a:cxn>
              <a:cxn ang="0">
                <a:pos x="57" y="106"/>
              </a:cxn>
              <a:cxn ang="0">
                <a:pos x="42" y="82"/>
              </a:cxn>
              <a:cxn ang="0">
                <a:pos x="30" y="47"/>
              </a:cxn>
            </a:cxnLst>
            <a:rect l="0" t="0" r="r" b="b"/>
            <a:pathLst>
              <a:path w="57" h="114">
                <a:moveTo>
                  <a:pt x="30" y="47"/>
                </a:moveTo>
                <a:cubicBezTo>
                  <a:pt x="25" y="32"/>
                  <a:pt x="27" y="15"/>
                  <a:pt x="25" y="0"/>
                </a:cubicBezTo>
                <a:cubicBezTo>
                  <a:pt x="17" y="20"/>
                  <a:pt x="3" y="41"/>
                  <a:pt x="0" y="62"/>
                </a:cubicBezTo>
                <a:cubicBezTo>
                  <a:pt x="3" y="84"/>
                  <a:pt x="11" y="110"/>
                  <a:pt x="33" y="113"/>
                </a:cubicBezTo>
                <a:cubicBezTo>
                  <a:pt x="43" y="114"/>
                  <a:pt x="50" y="111"/>
                  <a:pt x="57" y="106"/>
                </a:cubicBezTo>
                <a:cubicBezTo>
                  <a:pt x="52" y="98"/>
                  <a:pt x="47" y="90"/>
                  <a:pt x="42" y="82"/>
                </a:cubicBezTo>
                <a:cubicBezTo>
                  <a:pt x="35" y="71"/>
                  <a:pt x="33" y="59"/>
                  <a:pt x="30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1" name="Freeform 1417"/>
          <p:cNvSpPr>
            <a:spLocks/>
          </p:cNvSpPr>
          <p:nvPr/>
        </p:nvSpPr>
        <p:spPr bwMode="auto">
          <a:xfrm>
            <a:off x="4714876" y="4408488"/>
            <a:ext cx="33338" cy="63500"/>
          </a:xfrm>
          <a:custGeom>
            <a:avLst/>
            <a:gdLst/>
            <a:ahLst/>
            <a:cxnLst>
              <a:cxn ang="0">
                <a:pos x="11" y="2"/>
              </a:cxn>
              <a:cxn ang="0">
                <a:pos x="4" y="7"/>
              </a:cxn>
              <a:cxn ang="0">
                <a:pos x="1" y="45"/>
              </a:cxn>
              <a:cxn ang="0">
                <a:pos x="9" y="53"/>
              </a:cxn>
              <a:cxn ang="0">
                <a:pos x="23" y="49"/>
              </a:cxn>
              <a:cxn ang="0">
                <a:pos x="28" y="35"/>
              </a:cxn>
              <a:cxn ang="0">
                <a:pos x="24" y="9"/>
              </a:cxn>
              <a:cxn ang="0">
                <a:pos x="11" y="2"/>
              </a:cxn>
            </a:cxnLst>
            <a:rect l="0" t="0" r="r" b="b"/>
            <a:pathLst>
              <a:path w="29" h="57">
                <a:moveTo>
                  <a:pt x="11" y="2"/>
                </a:moveTo>
                <a:cubicBezTo>
                  <a:pt x="8" y="2"/>
                  <a:pt x="5" y="4"/>
                  <a:pt x="4" y="7"/>
                </a:cubicBezTo>
                <a:cubicBezTo>
                  <a:pt x="1" y="20"/>
                  <a:pt x="0" y="32"/>
                  <a:pt x="1" y="45"/>
                </a:cubicBezTo>
                <a:cubicBezTo>
                  <a:pt x="1" y="50"/>
                  <a:pt x="5" y="53"/>
                  <a:pt x="9" y="53"/>
                </a:cubicBezTo>
                <a:cubicBezTo>
                  <a:pt x="13" y="57"/>
                  <a:pt x="20" y="54"/>
                  <a:pt x="23" y="49"/>
                </a:cubicBezTo>
                <a:cubicBezTo>
                  <a:pt x="23" y="48"/>
                  <a:pt x="28" y="39"/>
                  <a:pt x="28" y="35"/>
                </a:cubicBezTo>
                <a:cubicBezTo>
                  <a:pt x="29" y="26"/>
                  <a:pt x="25" y="17"/>
                  <a:pt x="24" y="9"/>
                </a:cubicBezTo>
                <a:cubicBezTo>
                  <a:pt x="23" y="2"/>
                  <a:pt x="16" y="0"/>
                  <a:pt x="11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2" name="Freeform 1418"/>
          <p:cNvSpPr>
            <a:spLocks/>
          </p:cNvSpPr>
          <p:nvPr/>
        </p:nvSpPr>
        <p:spPr bwMode="auto">
          <a:xfrm>
            <a:off x="4699001" y="4124325"/>
            <a:ext cx="74613" cy="107950"/>
          </a:xfrm>
          <a:custGeom>
            <a:avLst/>
            <a:gdLst/>
            <a:ahLst/>
            <a:cxnLst>
              <a:cxn ang="0">
                <a:pos x="3" y="78"/>
              </a:cxn>
              <a:cxn ang="0">
                <a:pos x="17" y="97"/>
              </a:cxn>
              <a:cxn ang="0">
                <a:pos x="47" y="54"/>
              </a:cxn>
              <a:cxn ang="0">
                <a:pos x="68" y="0"/>
              </a:cxn>
              <a:cxn ang="0">
                <a:pos x="33" y="28"/>
              </a:cxn>
              <a:cxn ang="0">
                <a:pos x="21" y="38"/>
              </a:cxn>
              <a:cxn ang="0">
                <a:pos x="3" y="78"/>
              </a:cxn>
            </a:cxnLst>
            <a:rect l="0" t="0" r="r" b="b"/>
            <a:pathLst>
              <a:path w="68" h="97">
                <a:moveTo>
                  <a:pt x="3" y="78"/>
                </a:moveTo>
                <a:cubicBezTo>
                  <a:pt x="7" y="84"/>
                  <a:pt x="12" y="91"/>
                  <a:pt x="17" y="97"/>
                </a:cubicBezTo>
                <a:cubicBezTo>
                  <a:pt x="25" y="81"/>
                  <a:pt x="37" y="68"/>
                  <a:pt x="47" y="54"/>
                </a:cubicBezTo>
                <a:cubicBezTo>
                  <a:pt x="58" y="37"/>
                  <a:pt x="60" y="18"/>
                  <a:pt x="68" y="0"/>
                </a:cubicBezTo>
                <a:cubicBezTo>
                  <a:pt x="53" y="13"/>
                  <a:pt x="39" y="23"/>
                  <a:pt x="33" y="28"/>
                </a:cubicBezTo>
                <a:cubicBezTo>
                  <a:pt x="29" y="31"/>
                  <a:pt x="25" y="34"/>
                  <a:pt x="21" y="38"/>
                </a:cubicBezTo>
                <a:cubicBezTo>
                  <a:pt x="14" y="48"/>
                  <a:pt x="0" y="74"/>
                  <a:pt x="3" y="7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3" name="Freeform 1419"/>
          <p:cNvSpPr>
            <a:spLocks/>
          </p:cNvSpPr>
          <p:nvPr/>
        </p:nvSpPr>
        <p:spPr bwMode="auto">
          <a:xfrm>
            <a:off x="4792664" y="4084638"/>
            <a:ext cx="42863" cy="169863"/>
          </a:xfrm>
          <a:custGeom>
            <a:avLst/>
            <a:gdLst/>
            <a:ahLst/>
            <a:cxnLst>
              <a:cxn ang="0">
                <a:pos x="0" y="22"/>
              </a:cxn>
              <a:cxn ang="0">
                <a:pos x="3" y="79"/>
              </a:cxn>
              <a:cxn ang="0">
                <a:pos x="3" y="153"/>
              </a:cxn>
              <a:cxn ang="0">
                <a:pos x="7" y="150"/>
              </a:cxn>
              <a:cxn ang="0">
                <a:pos x="36" y="40"/>
              </a:cxn>
              <a:cxn ang="0">
                <a:pos x="20" y="0"/>
              </a:cxn>
              <a:cxn ang="0">
                <a:pos x="0" y="22"/>
              </a:cxn>
            </a:cxnLst>
            <a:rect l="0" t="0" r="r" b="b"/>
            <a:pathLst>
              <a:path w="39" h="153">
                <a:moveTo>
                  <a:pt x="0" y="22"/>
                </a:moveTo>
                <a:cubicBezTo>
                  <a:pt x="4" y="40"/>
                  <a:pt x="1" y="61"/>
                  <a:pt x="3" y="79"/>
                </a:cubicBezTo>
                <a:cubicBezTo>
                  <a:pt x="6" y="103"/>
                  <a:pt x="3" y="128"/>
                  <a:pt x="3" y="153"/>
                </a:cubicBezTo>
                <a:cubicBezTo>
                  <a:pt x="4" y="152"/>
                  <a:pt x="6" y="151"/>
                  <a:pt x="7" y="150"/>
                </a:cubicBezTo>
                <a:cubicBezTo>
                  <a:pt x="33" y="124"/>
                  <a:pt x="39" y="74"/>
                  <a:pt x="36" y="40"/>
                </a:cubicBezTo>
                <a:cubicBezTo>
                  <a:pt x="35" y="26"/>
                  <a:pt x="32" y="9"/>
                  <a:pt x="20" y="0"/>
                </a:cubicBezTo>
                <a:cubicBezTo>
                  <a:pt x="14" y="8"/>
                  <a:pt x="7" y="15"/>
                  <a:pt x="0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4" name="Freeform 1420"/>
          <p:cNvSpPr>
            <a:spLocks/>
          </p:cNvSpPr>
          <p:nvPr/>
        </p:nvSpPr>
        <p:spPr bwMode="auto">
          <a:xfrm>
            <a:off x="4298951" y="3898900"/>
            <a:ext cx="160338" cy="68263"/>
          </a:xfrm>
          <a:custGeom>
            <a:avLst/>
            <a:gdLst/>
            <a:ahLst/>
            <a:cxnLst>
              <a:cxn ang="0">
                <a:pos x="78" y="53"/>
              </a:cxn>
              <a:cxn ang="0">
                <a:pos x="144" y="38"/>
              </a:cxn>
              <a:cxn ang="0">
                <a:pos x="126" y="31"/>
              </a:cxn>
              <a:cxn ang="0">
                <a:pos x="99" y="19"/>
              </a:cxn>
              <a:cxn ang="0">
                <a:pos x="66" y="9"/>
              </a:cxn>
              <a:cxn ang="0">
                <a:pos x="29" y="2"/>
              </a:cxn>
              <a:cxn ang="0">
                <a:pos x="18" y="6"/>
              </a:cxn>
              <a:cxn ang="0">
                <a:pos x="2" y="10"/>
              </a:cxn>
              <a:cxn ang="0">
                <a:pos x="17" y="59"/>
              </a:cxn>
              <a:cxn ang="0">
                <a:pos x="78" y="53"/>
              </a:cxn>
            </a:cxnLst>
            <a:rect l="0" t="0" r="r" b="b"/>
            <a:pathLst>
              <a:path w="144" h="62">
                <a:moveTo>
                  <a:pt x="78" y="53"/>
                </a:moveTo>
                <a:cubicBezTo>
                  <a:pt x="100" y="48"/>
                  <a:pt x="122" y="44"/>
                  <a:pt x="144" y="38"/>
                </a:cubicBezTo>
                <a:cubicBezTo>
                  <a:pt x="138" y="35"/>
                  <a:pt x="130" y="32"/>
                  <a:pt x="126" y="31"/>
                </a:cubicBezTo>
                <a:cubicBezTo>
                  <a:pt x="117" y="28"/>
                  <a:pt x="108" y="23"/>
                  <a:pt x="99" y="19"/>
                </a:cubicBezTo>
                <a:cubicBezTo>
                  <a:pt x="89" y="15"/>
                  <a:pt x="77" y="12"/>
                  <a:pt x="66" y="9"/>
                </a:cubicBezTo>
                <a:cubicBezTo>
                  <a:pt x="56" y="6"/>
                  <a:pt x="41" y="1"/>
                  <a:pt x="29" y="2"/>
                </a:cubicBezTo>
                <a:cubicBezTo>
                  <a:pt x="25" y="3"/>
                  <a:pt x="22" y="4"/>
                  <a:pt x="18" y="6"/>
                </a:cubicBezTo>
                <a:cubicBezTo>
                  <a:pt x="13" y="0"/>
                  <a:pt x="3" y="1"/>
                  <a:pt x="2" y="10"/>
                </a:cubicBezTo>
                <a:cubicBezTo>
                  <a:pt x="0" y="30"/>
                  <a:pt x="4" y="47"/>
                  <a:pt x="17" y="59"/>
                </a:cubicBezTo>
                <a:cubicBezTo>
                  <a:pt x="38" y="62"/>
                  <a:pt x="57" y="59"/>
                  <a:pt x="78" y="5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5" name="Freeform 1421"/>
          <p:cNvSpPr>
            <a:spLocks/>
          </p:cNvSpPr>
          <p:nvPr/>
        </p:nvSpPr>
        <p:spPr bwMode="auto">
          <a:xfrm>
            <a:off x="4408489" y="3938588"/>
            <a:ext cx="184150" cy="69850"/>
          </a:xfrm>
          <a:custGeom>
            <a:avLst/>
            <a:gdLst/>
            <a:ahLst/>
            <a:cxnLst>
              <a:cxn ang="0">
                <a:pos x="0" y="63"/>
              </a:cxn>
              <a:cxn ang="0">
                <a:pos x="51" y="42"/>
              </a:cxn>
              <a:cxn ang="0">
                <a:pos x="110" y="26"/>
              </a:cxn>
              <a:cxn ang="0">
                <a:pos x="165" y="17"/>
              </a:cxn>
              <a:cxn ang="0">
                <a:pos x="166" y="11"/>
              </a:cxn>
              <a:cxn ang="0">
                <a:pos x="165" y="11"/>
              </a:cxn>
              <a:cxn ang="0">
                <a:pos x="111" y="8"/>
              </a:cxn>
              <a:cxn ang="0">
                <a:pos x="34" y="12"/>
              </a:cxn>
              <a:cxn ang="0">
                <a:pos x="14" y="17"/>
              </a:cxn>
              <a:cxn ang="0">
                <a:pos x="1" y="56"/>
              </a:cxn>
              <a:cxn ang="0">
                <a:pos x="0" y="63"/>
              </a:cxn>
            </a:cxnLst>
            <a:rect l="0" t="0" r="r" b="b"/>
            <a:pathLst>
              <a:path w="166" h="63">
                <a:moveTo>
                  <a:pt x="0" y="63"/>
                </a:moveTo>
                <a:cubicBezTo>
                  <a:pt x="16" y="56"/>
                  <a:pt x="34" y="49"/>
                  <a:pt x="51" y="42"/>
                </a:cubicBezTo>
                <a:cubicBezTo>
                  <a:pt x="70" y="33"/>
                  <a:pt x="89" y="31"/>
                  <a:pt x="110" y="26"/>
                </a:cubicBezTo>
                <a:cubicBezTo>
                  <a:pt x="128" y="23"/>
                  <a:pt x="146" y="20"/>
                  <a:pt x="165" y="17"/>
                </a:cubicBezTo>
                <a:cubicBezTo>
                  <a:pt x="165" y="15"/>
                  <a:pt x="166" y="13"/>
                  <a:pt x="166" y="11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48" y="8"/>
                  <a:pt x="128" y="13"/>
                  <a:pt x="111" y="8"/>
                </a:cubicBezTo>
                <a:cubicBezTo>
                  <a:pt x="86" y="0"/>
                  <a:pt x="58" y="7"/>
                  <a:pt x="34" y="12"/>
                </a:cubicBezTo>
                <a:cubicBezTo>
                  <a:pt x="27" y="14"/>
                  <a:pt x="20" y="16"/>
                  <a:pt x="14" y="17"/>
                </a:cubicBezTo>
                <a:cubicBezTo>
                  <a:pt x="7" y="30"/>
                  <a:pt x="5" y="43"/>
                  <a:pt x="1" y="56"/>
                </a:cubicBezTo>
                <a:cubicBezTo>
                  <a:pt x="1" y="59"/>
                  <a:pt x="0" y="61"/>
                  <a:pt x="0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6" name="Freeform 1422"/>
          <p:cNvSpPr>
            <a:spLocks/>
          </p:cNvSpPr>
          <p:nvPr/>
        </p:nvSpPr>
        <p:spPr bwMode="auto">
          <a:xfrm>
            <a:off x="4349751" y="3886200"/>
            <a:ext cx="160338" cy="50800"/>
          </a:xfrm>
          <a:custGeom>
            <a:avLst/>
            <a:gdLst/>
            <a:ahLst/>
            <a:cxnLst>
              <a:cxn ang="0">
                <a:pos x="39" y="18"/>
              </a:cxn>
              <a:cxn ang="0">
                <a:pos x="78" y="33"/>
              </a:cxn>
              <a:cxn ang="0">
                <a:pos x="145" y="45"/>
              </a:cxn>
              <a:cxn ang="0">
                <a:pos x="101" y="16"/>
              </a:cxn>
              <a:cxn ang="0">
                <a:pos x="59" y="0"/>
              </a:cxn>
              <a:cxn ang="0">
                <a:pos x="58" y="0"/>
              </a:cxn>
              <a:cxn ang="0">
                <a:pos x="0" y="9"/>
              </a:cxn>
              <a:cxn ang="0">
                <a:pos x="3" y="9"/>
              </a:cxn>
              <a:cxn ang="0">
                <a:pos x="39" y="18"/>
              </a:cxn>
            </a:cxnLst>
            <a:rect l="0" t="0" r="r" b="b"/>
            <a:pathLst>
              <a:path w="145" h="45">
                <a:moveTo>
                  <a:pt x="39" y="18"/>
                </a:moveTo>
                <a:cubicBezTo>
                  <a:pt x="52" y="22"/>
                  <a:pt x="65" y="27"/>
                  <a:pt x="78" y="33"/>
                </a:cubicBezTo>
                <a:cubicBezTo>
                  <a:pt x="86" y="37"/>
                  <a:pt x="133" y="44"/>
                  <a:pt x="145" y="45"/>
                </a:cubicBezTo>
                <a:cubicBezTo>
                  <a:pt x="131" y="35"/>
                  <a:pt x="116" y="25"/>
                  <a:pt x="101" y="16"/>
                </a:cubicBezTo>
                <a:cubicBezTo>
                  <a:pt x="87" y="7"/>
                  <a:pt x="74" y="3"/>
                  <a:pt x="59" y="0"/>
                </a:cubicBezTo>
                <a:cubicBezTo>
                  <a:pt x="59" y="0"/>
                  <a:pt x="58" y="0"/>
                  <a:pt x="58" y="0"/>
                </a:cubicBezTo>
                <a:cubicBezTo>
                  <a:pt x="39" y="2"/>
                  <a:pt x="19" y="5"/>
                  <a:pt x="0" y="9"/>
                </a:cubicBezTo>
                <a:cubicBezTo>
                  <a:pt x="1" y="9"/>
                  <a:pt x="2" y="9"/>
                  <a:pt x="3" y="9"/>
                </a:cubicBezTo>
                <a:cubicBezTo>
                  <a:pt x="15" y="11"/>
                  <a:pt x="27" y="14"/>
                  <a:pt x="39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7" name="Freeform 1423"/>
          <p:cNvSpPr>
            <a:spLocks/>
          </p:cNvSpPr>
          <p:nvPr/>
        </p:nvSpPr>
        <p:spPr bwMode="auto">
          <a:xfrm>
            <a:off x="4437064" y="3881438"/>
            <a:ext cx="153988" cy="61913"/>
          </a:xfrm>
          <a:custGeom>
            <a:avLst/>
            <a:gdLst/>
            <a:ahLst/>
            <a:cxnLst>
              <a:cxn ang="0">
                <a:pos x="30" y="16"/>
              </a:cxn>
              <a:cxn ang="0">
                <a:pos x="80" y="50"/>
              </a:cxn>
              <a:cxn ang="0">
                <a:pos x="83" y="51"/>
              </a:cxn>
              <a:cxn ang="0">
                <a:pos x="138" y="55"/>
              </a:cxn>
              <a:cxn ang="0">
                <a:pos x="140" y="55"/>
              </a:cxn>
              <a:cxn ang="0">
                <a:pos x="139" y="52"/>
              </a:cxn>
              <a:cxn ang="0">
                <a:pos x="83" y="6"/>
              </a:cxn>
              <a:cxn ang="0">
                <a:pos x="0" y="2"/>
              </a:cxn>
              <a:cxn ang="0">
                <a:pos x="30" y="16"/>
              </a:cxn>
            </a:cxnLst>
            <a:rect l="0" t="0" r="r" b="b"/>
            <a:pathLst>
              <a:path w="140" h="55">
                <a:moveTo>
                  <a:pt x="30" y="16"/>
                </a:moveTo>
                <a:cubicBezTo>
                  <a:pt x="46" y="26"/>
                  <a:pt x="79" y="50"/>
                  <a:pt x="80" y="50"/>
                </a:cubicBezTo>
                <a:cubicBezTo>
                  <a:pt x="81" y="50"/>
                  <a:pt x="82" y="50"/>
                  <a:pt x="83" y="51"/>
                </a:cubicBezTo>
                <a:cubicBezTo>
                  <a:pt x="101" y="54"/>
                  <a:pt x="120" y="52"/>
                  <a:pt x="138" y="55"/>
                </a:cubicBezTo>
                <a:cubicBezTo>
                  <a:pt x="139" y="55"/>
                  <a:pt x="139" y="55"/>
                  <a:pt x="140" y="55"/>
                </a:cubicBezTo>
                <a:cubicBezTo>
                  <a:pt x="140" y="54"/>
                  <a:pt x="140" y="53"/>
                  <a:pt x="139" y="52"/>
                </a:cubicBezTo>
                <a:cubicBezTo>
                  <a:pt x="132" y="26"/>
                  <a:pt x="108" y="12"/>
                  <a:pt x="83" y="6"/>
                </a:cubicBezTo>
                <a:cubicBezTo>
                  <a:pt x="56" y="0"/>
                  <a:pt x="27" y="0"/>
                  <a:pt x="0" y="2"/>
                </a:cubicBezTo>
                <a:cubicBezTo>
                  <a:pt x="10" y="5"/>
                  <a:pt x="20" y="10"/>
                  <a:pt x="30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8" name="Freeform 1424"/>
          <p:cNvSpPr>
            <a:spLocks/>
          </p:cNvSpPr>
          <p:nvPr/>
        </p:nvSpPr>
        <p:spPr bwMode="auto">
          <a:xfrm>
            <a:off x="4516439" y="3983038"/>
            <a:ext cx="261938" cy="84138"/>
          </a:xfrm>
          <a:custGeom>
            <a:avLst/>
            <a:gdLst/>
            <a:ahLst/>
            <a:cxnLst>
              <a:cxn ang="0">
                <a:pos x="0" y="76"/>
              </a:cxn>
              <a:cxn ang="0">
                <a:pos x="67" y="64"/>
              </a:cxn>
              <a:cxn ang="0">
                <a:pos x="127" y="50"/>
              </a:cxn>
              <a:cxn ang="0">
                <a:pos x="129" y="51"/>
              </a:cxn>
              <a:cxn ang="0">
                <a:pos x="131" y="49"/>
              </a:cxn>
              <a:cxn ang="0">
                <a:pos x="146" y="44"/>
              </a:cxn>
              <a:cxn ang="0">
                <a:pos x="179" y="27"/>
              </a:cxn>
              <a:cxn ang="0">
                <a:pos x="236" y="9"/>
              </a:cxn>
              <a:cxn ang="0">
                <a:pos x="230" y="7"/>
              </a:cxn>
              <a:cxn ang="0">
                <a:pos x="150" y="1"/>
              </a:cxn>
              <a:cxn ang="0">
                <a:pos x="50" y="40"/>
              </a:cxn>
              <a:cxn ang="0">
                <a:pos x="0" y="76"/>
              </a:cxn>
            </a:cxnLst>
            <a:rect l="0" t="0" r="r" b="b"/>
            <a:pathLst>
              <a:path w="236" h="76">
                <a:moveTo>
                  <a:pt x="0" y="76"/>
                </a:moveTo>
                <a:cubicBezTo>
                  <a:pt x="22" y="70"/>
                  <a:pt x="43" y="63"/>
                  <a:pt x="67" y="64"/>
                </a:cubicBezTo>
                <a:cubicBezTo>
                  <a:pt x="88" y="64"/>
                  <a:pt x="106" y="55"/>
                  <a:pt x="127" y="50"/>
                </a:cubicBezTo>
                <a:cubicBezTo>
                  <a:pt x="128" y="50"/>
                  <a:pt x="128" y="50"/>
                  <a:pt x="129" y="51"/>
                </a:cubicBezTo>
                <a:cubicBezTo>
                  <a:pt x="129" y="50"/>
                  <a:pt x="130" y="50"/>
                  <a:pt x="131" y="49"/>
                </a:cubicBezTo>
                <a:cubicBezTo>
                  <a:pt x="135" y="47"/>
                  <a:pt x="142" y="47"/>
                  <a:pt x="146" y="44"/>
                </a:cubicBezTo>
                <a:cubicBezTo>
                  <a:pt x="157" y="38"/>
                  <a:pt x="167" y="32"/>
                  <a:pt x="179" y="27"/>
                </a:cubicBezTo>
                <a:cubicBezTo>
                  <a:pt x="197" y="20"/>
                  <a:pt x="216" y="13"/>
                  <a:pt x="236" y="9"/>
                </a:cubicBezTo>
                <a:cubicBezTo>
                  <a:pt x="234" y="9"/>
                  <a:pt x="232" y="8"/>
                  <a:pt x="230" y="7"/>
                </a:cubicBezTo>
                <a:cubicBezTo>
                  <a:pt x="204" y="0"/>
                  <a:pt x="176" y="0"/>
                  <a:pt x="150" y="1"/>
                </a:cubicBezTo>
                <a:cubicBezTo>
                  <a:pt x="115" y="3"/>
                  <a:pt x="79" y="23"/>
                  <a:pt x="50" y="40"/>
                </a:cubicBezTo>
                <a:cubicBezTo>
                  <a:pt x="32" y="51"/>
                  <a:pt x="15" y="62"/>
                  <a:pt x="0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69" name="Freeform 1425"/>
          <p:cNvSpPr>
            <a:spLocks/>
          </p:cNvSpPr>
          <p:nvPr/>
        </p:nvSpPr>
        <p:spPr bwMode="auto">
          <a:xfrm>
            <a:off x="4524376" y="4054475"/>
            <a:ext cx="242888" cy="112713"/>
          </a:xfrm>
          <a:custGeom>
            <a:avLst/>
            <a:gdLst/>
            <a:ahLst/>
            <a:cxnLst>
              <a:cxn ang="0">
                <a:pos x="67" y="96"/>
              </a:cxn>
              <a:cxn ang="0">
                <a:pos x="78" y="92"/>
              </a:cxn>
              <a:cxn ang="0">
                <a:pos x="111" y="70"/>
              </a:cxn>
              <a:cxn ang="0">
                <a:pos x="142" y="54"/>
              </a:cxn>
              <a:cxn ang="0">
                <a:pos x="172" y="33"/>
              </a:cxn>
              <a:cxn ang="0">
                <a:pos x="203" y="11"/>
              </a:cxn>
              <a:cxn ang="0">
                <a:pos x="219" y="0"/>
              </a:cxn>
              <a:cxn ang="0">
                <a:pos x="113" y="38"/>
              </a:cxn>
              <a:cxn ang="0">
                <a:pos x="86" y="75"/>
              </a:cxn>
              <a:cxn ang="0">
                <a:pos x="42" y="68"/>
              </a:cxn>
              <a:cxn ang="0">
                <a:pos x="0" y="96"/>
              </a:cxn>
              <a:cxn ang="0">
                <a:pos x="19" y="98"/>
              </a:cxn>
              <a:cxn ang="0">
                <a:pos x="52" y="98"/>
              </a:cxn>
              <a:cxn ang="0">
                <a:pos x="64" y="96"/>
              </a:cxn>
              <a:cxn ang="0">
                <a:pos x="66" y="96"/>
              </a:cxn>
              <a:cxn ang="0">
                <a:pos x="66" y="96"/>
              </a:cxn>
              <a:cxn ang="0">
                <a:pos x="67" y="96"/>
              </a:cxn>
            </a:cxnLst>
            <a:rect l="0" t="0" r="r" b="b"/>
            <a:pathLst>
              <a:path w="219" h="101">
                <a:moveTo>
                  <a:pt x="67" y="96"/>
                </a:moveTo>
                <a:cubicBezTo>
                  <a:pt x="71" y="95"/>
                  <a:pt x="74" y="94"/>
                  <a:pt x="78" y="92"/>
                </a:cubicBezTo>
                <a:cubicBezTo>
                  <a:pt x="91" y="87"/>
                  <a:pt x="99" y="77"/>
                  <a:pt x="111" y="70"/>
                </a:cubicBezTo>
                <a:cubicBezTo>
                  <a:pt x="121" y="64"/>
                  <a:pt x="131" y="59"/>
                  <a:pt x="142" y="54"/>
                </a:cubicBezTo>
                <a:cubicBezTo>
                  <a:pt x="153" y="48"/>
                  <a:pt x="161" y="38"/>
                  <a:pt x="172" y="33"/>
                </a:cubicBezTo>
                <a:cubicBezTo>
                  <a:pt x="184" y="27"/>
                  <a:pt x="193" y="18"/>
                  <a:pt x="203" y="11"/>
                </a:cubicBezTo>
                <a:cubicBezTo>
                  <a:pt x="208" y="7"/>
                  <a:pt x="214" y="4"/>
                  <a:pt x="219" y="0"/>
                </a:cubicBezTo>
                <a:cubicBezTo>
                  <a:pt x="184" y="13"/>
                  <a:pt x="148" y="25"/>
                  <a:pt x="113" y="38"/>
                </a:cubicBezTo>
                <a:cubicBezTo>
                  <a:pt x="125" y="48"/>
                  <a:pt x="96" y="72"/>
                  <a:pt x="86" y="75"/>
                </a:cubicBezTo>
                <a:cubicBezTo>
                  <a:pt x="75" y="78"/>
                  <a:pt x="52" y="78"/>
                  <a:pt x="42" y="68"/>
                </a:cubicBezTo>
                <a:cubicBezTo>
                  <a:pt x="27" y="76"/>
                  <a:pt x="13" y="85"/>
                  <a:pt x="0" y="96"/>
                </a:cubicBezTo>
                <a:cubicBezTo>
                  <a:pt x="6" y="97"/>
                  <a:pt x="12" y="98"/>
                  <a:pt x="19" y="98"/>
                </a:cubicBezTo>
                <a:cubicBezTo>
                  <a:pt x="29" y="99"/>
                  <a:pt x="42" y="101"/>
                  <a:pt x="52" y="98"/>
                </a:cubicBezTo>
                <a:cubicBezTo>
                  <a:pt x="56" y="97"/>
                  <a:pt x="60" y="96"/>
                  <a:pt x="64" y="96"/>
                </a:cubicBezTo>
                <a:cubicBezTo>
                  <a:pt x="64" y="96"/>
                  <a:pt x="65" y="96"/>
                  <a:pt x="66" y="96"/>
                </a:cubicBezTo>
                <a:cubicBezTo>
                  <a:pt x="66" y="96"/>
                  <a:pt x="66" y="96"/>
                  <a:pt x="66" y="96"/>
                </a:cubicBezTo>
                <a:cubicBezTo>
                  <a:pt x="66" y="96"/>
                  <a:pt x="67" y="96"/>
                  <a:pt x="67" y="9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0" name="Freeform 1426"/>
          <p:cNvSpPr>
            <a:spLocks/>
          </p:cNvSpPr>
          <p:nvPr/>
        </p:nvSpPr>
        <p:spPr bwMode="auto">
          <a:xfrm>
            <a:off x="4495801" y="4167188"/>
            <a:ext cx="69850" cy="23813"/>
          </a:xfrm>
          <a:custGeom>
            <a:avLst/>
            <a:gdLst/>
            <a:ahLst/>
            <a:cxnLst>
              <a:cxn ang="0">
                <a:pos x="64" y="5"/>
              </a:cxn>
              <a:cxn ang="0">
                <a:pos x="61" y="5"/>
              </a:cxn>
              <a:cxn ang="0">
                <a:pos x="20" y="0"/>
              </a:cxn>
              <a:cxn ang="0">
                <a:pos x="2" y="17"/>
              </a:cxn>
              <a:cxn ang="0">
                <a:pos x="0" y="22"/>
              </a:cxn>
              <a:cxn ang="0">
                <a:pos x="17" y="20"/>
              </a:cxn>
              <a:cxn ang="0">
                <a:pos x="64" y="5"/>
              </a:cxn>
            </a:cxnLst>
            <a:rect l="0" t="0" r="r" b="b"/>
            <a:pathLst>
              <a:path w="64" h="22">
                <a:moveTo>
                  <a:pt x="64" y="5"/>
                </a:moveTo>
                <a:cubicBezTo>
                  <a:pt x="63" y="5"/>
                  <a:pt x="62" y="5"/>
                  <a:pt x="61" y="5"/>
                </a:cubicBezTo>
                <a:cubicBezTo>
                  <a:pt x="47" y="3"/>
                  <a:pt x="33" y="3"/>
                  <a:pt x="20" y="0"/>
                </a:cubicBezTo>
                <a:cubicBezTo>
                  <a:pt x="14" y="5"/>
                  <a:pt x="8" y="11"/>
                  <a:pt x="2" y="17"/>
                </a:cubicBezTo>
                <a:cubicBezTo>
                  <a:pt x="1" y="18"/>
                  <a:pt x="0" y="20"/>
                  <a:pt x="0" y="22"/>
                </a:cubicBezTo>
                <a:cubicBezTo>
                  <a:pt x="6" y="21"/>
                  <a:pt x="12" y="21"/>
                  <a:pt x="17" y="20"/>
                </a:cubicBezTo>
                <a:cubicBezTo>
                  <a:pt x="34" y="19"/>
                  <a:pt x="49" y="11"/>
                  <a:pt x="64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1" name="Freeform 1427"/>
          <p:cNvSpPr>
            <a:spLocks/>
          </p:cNvSpPr>
          <p:nvPr/>
        </p:nvSpPr>
        <p:spPr bwMode="auto">
          <a:xfrm>
            <a:off x="4468814" y="4049713"/>
            <a:ext cx="177800" cy="88900"/>
          </a:xfrm>
          <a:custGeom>
            <a:avLst/>
            <a:gdLst/>
            <a:ahLst/>
            <a:cxnLst>
              <a:cxn ang="0">
                <a:pos x="10" y="77"/>
              </a:cxn>
              <a:cxn ang="0">
                <a:pos x="64" y="72"/>
              </a:cxn>
              <a:cxn ang="0">
                <a:pos x="114" y="35"/>
              </a:cxn>
              <a:cxn ang="0">
                <a:pos x="120" y="31"/>
              </a:cxn>
              <a:cxn ang="0">
                <a:pos x="139" y="15"/>
              </a:cxn>
              <a:cxn ang="0">
                <a:pos x="160" y="0"/>
              </a:cxn>
              <a:cxn ang="0">
                <a:pos x="137" y="8"/>
              </a:cxn>
              <a:cxn ang="0">
                <a:pos x="93" y="11"/>
              </a:cxn>
              <a:cxn ang="0">
                <a:pos x="33" y="25"/>
              </a:cxn>
              <a:cxn ang="0">
                <a:pos x="3" y="65"/>
              </a:cxn>
              <a:cxn ang="0">
                <a:pos x="10" y="77"/>
              </a:cxn>
            </a:cxnLst>
            <a:rect l="0" t="0" r="r" b="b"/>
            <a:pathLst>
              <a:path w="160" h="80">
                <a:moveTo>
                  <a:pt x="10" y="77"/>
                </a:moveTo>
                <a:cubicBezTo>
                  <a:pt x="28" y="80"/>
                  <a:pt x="46" y="78"/>
                  <a:pt x="64" y="72"/>
                </a:cubicBezTo>
                <a:cubicBezTo>
                  <a:pt x="83" y="63"/>
                  <a:pt x="101" y="51"/>
                  <a:pt x="114" y="35"/>
                </a:cubicBezTo>
                <a:cubicBezTo>
                  <a:pt x="115" y="33"/>
                  <a:pt x="117" y="32"/>
                  <a:pt x="120" y="31"/>
                </a:cubicBezTo>
                <a:cubicBezTo>
                  <a:pt x="127" y="27"/>
                  <a:pt x="133" y="20"/>
                  <a:pt x="139" y="15"/>
                </a:cubicBezTo>
                <a:cubicBezTo>
                  <a:pt x="146" y="9"/>
                  <a:pt x="154" y="6"/>
                  <a:pt x="160" y="0"/>
                </a:cubicBezTo>
                <a:cubicBezTo>
                  <a:pt x="152" y="3"/>
                  <a:pt x="145" y="6"/>
                  <a:pt x="137" y="8"/>
                </a:cubicBezTo>
                <a:cubicBezTo>
                  <a:pt x="123" y="12"/>
                  <a:pt x="108" y="10"/>
                  <a:pt x="93" y="11"/>
                </a:cubicBezTo>
                <a:cubicBezTo>
                  <a:pt x="73" y="12"/>
                  <a:pt x="53" y="21"/>
                  <a:pt x="33" y="25"/>
                </a:cubicBezTo>
                <a:cubicBezTo>
                  <a:pt x="22" y="37"/>
                  <a:pt x="11" y="50"/>
                  <a:pt x="3" y="65"/>
                </a:cubicBezTo>
                <a:cubicBezTo>
                  <a:pt x="0" y="70"/>
                  <a:pt x="5" y="76"/>
                  <a:pt x="10" y="7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2" name="Freeform 1428"/>
          <p:cNvSpPr>
            <a:spLocks/>
          </p:cNvSpPr>
          <p:nvPr/>
        </p:nvSpPr>
        <p:spPr bwMode="auto">
          <a:xfrm>
            <a:off x="4575176" y="3998913"/>
            <a:ext cx="227013" cy="117475"/>
          </a:xfrm>
          <a:custGeom>
            <a:avLst/>
            <a:gdLst/>
            <a:ahLst/>
            <a:cxnLst>
              <a:cxn ang="0">
                <a:pos x="120" y="23"/>
              </a:cxn>
              <a:cxn ang="0">
                <a:pos x="94" y="38"/>
              </a:cxn>
              <a:cxn ang="0">
                <a:pos x="78" y="43"/>
              </a:cxn>
              <a:cxn ang="0">
                <a:pos x="53" y="62"/>
              </a:cxn>
              <a:cxn ang="0">
                <a:pos x="3" y="103"/>
              </a:cxn>
              <a:cxn ang="0">
                <a:pos x="0" y="106"/>
              </a:cxn>
              <a:cxn ang="0">
                <a:pos x="37" y="90"/>
              </a:cxn>
              <a:cxn ang="0">
                <a:pos x="190" y="31"/>
              </a:cxn>
              <a:cxn ang="0">
                <a:pos x="198" y="24"/>
              </a:cxn>
              <a:cxn ang="0">
                <a:pos x="194" y="0"/>
              </a:cxn>
              <a:cxn ang="0">
                <a:pos x="120" y="23"/>
              </a:cxn>
            </a:cxnLst>
            <a:rect l="0" t="0" r="r" b="b"/>
            <a:pathLst>
              <a:path w="206" h="106">
                <a:moveTo>
                  <a:pt x="120" y="23"/>
                </a:moveTo>
                <a:cubicBezTo>
                  <a:pt x="111" y="28"/>
                  <a:pt x="103" y="33"/>
                  <a:pt x="94" y="38"/>
                </a:cubicBezTo>
                <a:cubicBezTo>
                  <a:pt x="88" y="41"/>
                  <a:pt x="90" y="35"/>
                  <a:pt x="78" y="43"/>
                </a:cubicBezTo>
                <a:cubicBezTo>
                  <a:pt x="70" y="48"/>
                  <a:pt x="62" y="56"/>
                  <a:pt x="53" y="62"/>
                </a:cubicBezTo>
                <a:cubicBezTo>
                  <a:pt x="36" y="74"/>
                  <a:pt x="19" y="90"/>
                  <a:pt x="3" y="103"/>
                </a:cubicBezTo>
                <a:cubicBezTo>
                  <a:pt x="2" y="104"/>
                  <a:pt x="1" y="105"/>
                  <a:pt x="0" y="106"/>
                </a:cubicBezTo>
                <a:cubicBezTo>
                  <a:pt x="13" y="100"/>
                  <a:pt x="25" y="94"/>
                  <a:pt x="37" y="90"/>
                </a:cubicBezTo>
                <a:cubicBezTo>
                  <a:pt x="87" y="69"/>
                  <a:pt x="136" y="39"/>
                  <a:pt x="190" y="31"/>
                </a:cubicBezTo>
                <a:cubicBezTo>
                  <a:pt x="195" y="30"/>
                  <a:pt x="197" y="27"/>
                  <a:pt x="198" y="24"/>
                </a:cubicBezTo>
                <a:cubicBezTo>
                  <a:pt x="206" y="15"/>
                  <a:pt x="202" y="6"/>
                  <a:pt x="194" y="0"/>
                </a:cubicBezTo>
                <a:cubicBezTo>
                  <a:pt x="170" y="2"/>
                  <a:pt x="142" y="12"/>
                  <a:pt x="120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3" name="Freeform 1429"/>
          <p:cNvSpPr>
            <a:spLocks/>
          </p:cNvSpPr>
          <p:nvPr/>
        </p:nvSpPr>
        <p:spPr bwMode="auto">
          <a:xfrm>
            <a:off x="4498976" y="4049713"/>
            <a:ext cx="300038" cy="165100"/>
          </a:xfrm>
          <a:custGeom>
            <a:avLst/>
            <a:gdLst/>
            <a:ahLst/>
            <a:cxnLst>
              <a:cxn ang="0">
                <a:pos x="263" y="15"/>
              </a:cxn>
              <a:cxn ang="0">
                <a:pos x="263" y="14"/>
              </a:cxn>
              <a:cxn ang="0">
                <a:pos x="265" y="12"/>
              </a:cxn>
              <a:cxn ang="0">
                <a:pos x="262" y="0"/>
              </a:cxn>
              <a:cxn ang="0">
                <a:pos x="261" y="2"/>
              </a:cxn>
              <a:cxn ang="0">
                <a:pos x="196" y="46"/>
              </a:cxn>
              <a:cxn ang="0">
                <a:pos x="169" y="65"/>
              </a:cxn>
              <a:cxn ang="0">
                <a:pos x="131" y="87"/>
              </a:cxn>
              <a:cxn ang="0">
                <a:pos x="66" y="117"/>
              </a:cxn>
              <a:cxn ang="0">
                <a:pos x="22" y="132"/>
              </a:cxn>
              <a:cxn ang="0">
                <a:pos x="0" y="135"/>
              </a:cxn>
              <a:cxn ang="0">
                <a:pos x="1" y="135"/>
              </a:cxn>
              <a:cxn ang="0">
                <a:pos x="60" y="142"/>
              </a:cxn>
              <a:cxn ang="0">
                <a:pos x="143" y="109"/>
              </a:cxn>
              <a:cxn ang="0">
                <a:pos x="223" y="58"/>
              </a:cxn>
              <a:cxn ang="0">
                <a:pos x="263" y="15"/>
              </a:cxn>
            </a:cxnLst>
            <a:rect l="0" t="0" r="r" b="b"/>
            <a:pathLst>
              <a:path w="272" h="149">
                <a:moveTo>
                  <a:pt x="263" y="15"/>
                </a:moveTo>
                <a:cubicBezTo>
                  <a:pt x="263" y="14"/>
                  <a:pt x="263" y="14"/>
                  <a:pt x="263" y="14"/>
                </a:cubicBezTo>
                <a:cubicBezTo>
                  <a:pt x="264" y="13"/>
                  <a:pt x="265" y="13"/>
                  <a:pt x="265" y="12"/>
                </a:cubicBezTo>
                <a:cubicBezTo>
                  <a:pt x="272" y="9"/>
                  <a:pt x="268" y="1"/>
                  <a:pt x="262" y="0"/>
                </a:cubicBezTo>
                <a:cubicBezTo>
                  <a:pt x="262" y="0"/>
                  <a:pt x="261" y="1"/>
                  <a:pt x="261" y="2"/>
                </a:cubicBezTo>
                <a:cubicBezTo>
                  <a:pt x="241" y="19"/>
                  <a:pt x="217" y="32"/>
                  <a:pt x="196" y="46"/>
                </a:cubicBezTo>
                <a:cubicBezTo>
                  <a:pt x="187" y="53"/>
                  <a:pt x="178" y="59"/>
                  <a:pt x="169" y="65"/>
                </a:cubicBezTo>
                <a:cubicBezTo>
                  <a:pt x="157" y="73"/>
                  <a:pt x="142" y="77"/>
                  <a:pt x="131" y="87"/>
                </a:cubicBezTo>
                <a:cubicBezTo>
                  <a:pt x="112" y="104"/>
                  <a:pt x="90" y="108"/>
                  <a:pt x="66" y="117"/>
                </a:cubicBezTo>
                <a:cubicBezTo>
                  <a:pt x="52" y="123"/>
                  <a:pt x="37" y="129"/>
                  <a:pt x="22" y="132"/>
                </a:cubicBezTo>
                <a:cubicBezTo>
                  <a:pt x="15" y="133"/>
                  <a:pt x="7" y="134"/>
                  <a:pt x="0" y="135"/>
                </a:cubicBezTo>
                <a:cubicBezTo>
                  <a:pt x="1" y="135"/>
                  <a:pt x="1" y="135"/>
                  <a:pt x="1" y="135"/>
                </a:cubicBezTo>
                <a:cubicBezTo>
                  <a:pt x="17" y="149"/>
                  <a:pt x="41" y="147"/>
                  <a:pt x="60" y="142"/>
                </a:cubicBezTo>
                <a:cubicBezTo>
                  <a:pt x="89" y="135"/>
                  <a:pt x="117" y="123"/>
                  <a:pt x="143" y="109"/>
                </a:cubicBezTo>
                <a:cubicBezTo>
                  <a:pt x="171" y="94"/>
                  <a:pt x="198" y="77"/>
                  <a:pt x="223" y="58"/>
                </a:cubicBezTo>
                <a:cubicBezTo>
                  <a:pt x="237" y="46"/>
                  <a:pt x="257" y="32"/>
                  <a:pt x="263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4" name="Freeform 1430"/>
          <p:cNvSpPr>
            <a:spLocks/>
          </p:cNvSpPr>
          <p:nvPr/>
        </p:nvSpPr>
        <p:spPr bwMode="auto">
          <a:xfrm>
            <a:off x="4371976" y="3965575"/>
            <a:ext cx="217488" cy="150813"/>
          </a:xfrm>
          <a:custGeom>
            <a:avLst/>
            <a:gdLst/>
            <a:ahLst/>
            <a:cxnLst>
              <a:cxn ang="0">
                <a:pos x="22" y="126"/>
              </a:cxn>
              <a:cxn ang="0">
                <a:pos x="64" y="130"/>
              </a:cxn>
              <a:cxn ang="0">
                <a:pos x="101" y="65"/>
              </a:cxn>
              <a:cxn ang="0">
                <a:pos x="169" y="27"/>
              </a:cxn>
              <a:cxn ang="0">
                <a:pos x="196" y="0"/>
              </a:cxn>
              <a:cxn ang="0">
                <a:pos x="148" y="8"/>
              </a:cxn>
              <a:cxn ang="0">
                <a:pos x="102" y="42"/>
              </a:cxn>
              <a:cxn ang="0">
                <a:pos x="67" y="62"/>
              </a:cxn>
              <a:cxn ang="0">
                <a:pos x="64" y="64"/>
              </a:cxn>
              <a:cxn ang="0">
                <a:pos x="48" y="116"/>
              </a:cxn>
              <a:cxn ang="0">
                <a:pos x="28" y="109"/>
              </a:cxn>
              <a:cxn ang="0">
                <a:pos x="23" y="93"/>
              </a:cxn>
              <a:cxn ang="0">
                <a:pos x="28" y="81"/>
              </a:cxn>
              <a:cxn ang="0">
                <a:pos x="0" y="88"/>
              </a:cxn>
              <a:cxn ang="0">
                <a:pos x="9" y="108"/>
              </a:cxn>
              <a:cxn ang="0">
                <a:pos x="22" y="126"/>
              </a:cxn>
            </a:cxnLst>
            <a:rect l="0" t="0" r="r" b="b"/>
            <a:pathLst>
              <a:path w="196" h="136">
                <a:moveTo>
                  <a:pt x="22" y="126"/>
                </a:moveTo>
                <a:cubicBezTo>
                  <a:pt x="34" y="135"/>
                  <a:pt x="50" y="136"/>
                  <a:pt x="64" y="130"/>
                </a:cubicBezTo>
                <a:cubicBezTo>
                  <a:pt x="91" y="118"/>
                  <a:pt x="81" y="81"/>
                  <a:pt x="101" y="65"/>
                </a:cubicBezTo>
                <a:cubicBezTo>
                  <a:pt x="120" y="48"/>
                  <a:pt x="147" y="40"/>
                  <a:pt x="169" y="27"/>
                </a:cubicBezTo>
                <a:cubicBezTo>
                  <a:pt x="180" y="20"/>
                  <a:pt x="191" y="11"/>
                  <a:pt x="196" y="0"/>
                </a:cubicBezTo>
                <a:cubicBezTo>
                  <a:pt x="180" y="2"/>
                  <a:pt x="164" y="5"/>
                  <a:pt x="148" y="8"/>
                </a:cubicBezTo>
                <a:cubicBezTo>
                  <a:pt x="148" y="9"/>
                  <a:pt x="112" y="31"/>
                  <a:pt x="102" y="42"/>
                </a:cubicBezTo>
                <a:cubicBezTo>
                  <a:pt x="92" y="51"/>
                  <a:pt x="77" y="53"/>
                  <a:pt x="67" y="62"/>
                </a:cubicBezTo>
                <a:cubicBezTo>
                  <a:pt x="66" y="63"/>
                  <a:pt x="65" y="64"/>
                  <a:pt x="64" y="64"/>
                </a:cubicBezTo>
                <a:cubicBezTo>
                  <a:pt x="57" y="79"/>
                  <a:pt x="44" y="103"/>
                  <a:pt x="48" y="116"/>
                </a:cubicBezTo>
                <a:cubicBezTo>
                  <a:pt x="42" y="120"/>
                  <a:pt x="33" y="114"/>
                  <a:pt x="28" y="109"/>
                </a:cubicBezTo>
                <a:cubicBezTo>
                  <a:pt x="21" y="103"/>
                  <a:pt x="21" y="101"/>
                  <a:pt x="23" y="93"/>
                </a:cubicBezTo>
                <a:cubicBezTo>
                  <a:pt x="24" y="88"/>
                  <a:pt x="26" y="84"/>
                  <a:pt x="28" y="81"/>
                </a:cubicBezTo>
                <a:cubicBezTo>
                  <a:pt x="19" y="83"/>
                  <a:pt x="9" y="85"/>
                  <a:pt x="0" y="88"/>
                </a:cubicBezTo>
                <a:cubicBezTo>
                  <a:pt x="2" y="95"/>
                  <a:pt x="6" y="102"/>
                  <a:pt x="9" y="108"/>
                </a:cubicBezTo>
                <a:cubicBezTo>
                  <a:pt x="12" y="114"/>
                  <a:pt x="16" y="122"/>
                  <a:pt x="22" y="1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5" name="Freeform 1431"/>
          <p:cNvSpPr>
            <a:spLocks/>
          </p:cNvSpPr>
          <p:nvPr/>
        </p:nvSpPr>
        <p:spPr bwMode="auto">
          <a:xfrm>
            <a:off x="4346576" y="3978275"/>
            <a:ext cx="166688" cy="76200"/>
          </a:xfrm>
          <a:custGeom>
            <a:avLst/>
            <a:gdLst/>
            <a:ahLst/>
            <a:cxnLst>
              <a:cxn ang="0">
                <a:pos x="7" y="53"/>
              </a:cxn>
              <a:cxn ang="0">
                <a:pos x="22" y="69"/>
              </a:cxn>
              <a:cxn ang="0">
                <a:pos x="55" y="60"/>
              </a:cxn>
              <a:cxn ang="0">
                <a:pos x="96" y="39"/>
              </a:cxn>
              <a:cxn ang="0">
                <a:pos x="132" y="15"/>
              </a:cxn>
              <a:cxn ang="0">
                <a:pos x="151" y="0"/>
              </a:cxn>
              <a:cxn ang="0">
                <a:pos x="126" y="5"/>
              </a:cxn>
              <a:cxn ang="0">
                <a:pos x="88" y="22"/>
              </a:cxn>
              <a:cxn ang="0">
                <a:pos x="31" y="45"/>
              </a:cxn>
              <a:cxn ang="0">
                <a:pos x="0" y="47"/>
              </a:cxn>
              <a:cxn ang="0">
                <a:pos x="7" y="53"/>
              </a:cxn>
            </a:cxnLst>
            <a:rect l="0" t="0" r="r" b="b"/>
            <a:pathLst>
              <a:path w="151" h="69">
                <a:moveTo>
                  <a:pt x="7" y="53"/>
                </a:moveTo>
                <a:cubicBezTo>
                  <a:pt x="16" y="58"/>
                  <a:pt x="20" y="61"/>
                  <a:pt x="22" y="69"/>
                </a:cubicBezTo>
                <a:cubicBezTo>
                  <a:pt x="33" y="66"/>
                  <a:pt x="44" y="63"/>
                  <a:pt x="55" y="60"/>
                </a:cubicBezTo>
                <a:cubicBezTo>
                  <a:pt x="70" y="54"/>
                  <a:pt x="82" y="46"/>
                  <a:pt x="96" y="39"/>
                </a:cubicBezTo>
                <a:cubicBezTo>
                  <a:pt x="109" y="32"/>
                  <a:pt x="120" y="25"/>
                  <a:pt x="132" y="15"/>
                </a:cubicBezTo>
                <a:cubicBezTo>
                  <a:pt x="138" y="10"/>
                  <a:pt x="144" y="5"/>
                  <a:pt x="151" y="0"/>
                </a:cubicBezTo>
                <a:cubicBezTo>
                  <a:pt x="143" y="2"/>
                  <a:pt x="134" y="3"/>
                  <a:pt x="126" y="5"/>
                </a:cubicBezTo>
                <a:cubicBezTo>
                  <a:pt x="113" y="9"/>
                  <a:pt x="100" y="16"/>
                  <a:pt x="88" y="22"/>
                </a:cubicBezTo>
                <a:cubicBezTo>
                  <a:pt x="69" y="30"/>
                  <a:pt x="50" y="39"/>
                  <a:pt x="31" y="45"/>
                </a:cubicBezTo>
                <a:cubicBezTo>
                  <a:pt x="20" y="48"/>
                  <a:pt x="10" y="47"/>
                  <a:pt x="0" y="47"/>
                </a:cubicBezTo>
                <a:cubicBezTo>
                  <a:pt x="2" y="49"/>
                  <a:pt x="5" y="51"/>
                  <a:pt x="7" y="5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6" name="Freeform 1432"/>
          <p:cNvSpPr>
            <a:spLocks/>
          </p:cNvSpPr>
          <p:nvPr/>
        </p:nvSpPr>
        <p:spPr bwMode="auto">
          <a:xfrm>
            <a:off x="4321176" y="3967163"/>
            <a:ext cx="63500" cy="57150"/>
          </a:xfrm>
          <a:custGeom>
            <a:avLst/>
            <a:gdLst/>
            <a:ahLst/>
            <a:cxnLst>
              <a:cxn ang="0">
                <a:pos x="18" y="51"/>
              </a:cxn>
              <a:cxn ang="0">
                <a:pos x="28" y="51"/>
              </a:cxn>
              <a:cxn ang="0">
                <a:pos x="38" y="51"/>
              </a:cxn>
              <a:cxn ang="0">
                <a:pos x="47" y="9"/>
              </a:cxn>
              <a:cxn ang="0">
                <a:pos x="57" y="0"/>
              </a:cxn>
              <a:cxn ang="0">
                <a:pos x="6" y="5"/>
              </a:cxn>
              <a:cxn ang="0">
                <a:pos x="4" y="10"/>
              </a:cxn>
              <a:cxn ang="0">
                <a:pos x="15" y="46"/>
              </a:cxn>
              <a:cxn ang="0">
                <a:pos x="18" y="51"/>
              </a:cxn>
            </a:cxnLst>
            <a:rect l="0" t="0" r="r" b="b"/>
            <a:pathLst>
              <a:path w="57" h="51">
                <a:moveTo>
                  <a:pt x="18" y="51"/>
                </a:moveTo>
                <a:cubicBezTo>
                  <a:pt x="21" y="51"/>
                  <a:pt x="24" y="51"/>
                  <a:pt x="28" y="51"/>
                </a:cubicBezTo>
                <a:cubicBezTo>
                  <a:pt x="31" y="51"/>
                  <a:pt x="35" y="51"/>
                  <a:pt x="38" y="51"/>
                </a:cubicBezTo>
                <a:cubicBezTo>
                  <a:pt x="30" y="41"/>
                  <a:pt x="41" y="18"/>
                  <a:pt x="47" y="9"/>
                </a:cubicBezTo>
                <a:cubicBezTo>
                  <a:pt x="50" y="6"/>
                  <a:pt x="53" y="3"/>
                  <a:pt x="57" y="0"/>
                </a:cubicBezTo>
                <a:cubicBezTo>
                  <a:pt x="40" y="4"/>
                  <a:pt x="23" y="6"/>
                  <a:pt x="6" y="5"/>
                </a:cubicBezTo>
                <a:cubicBezTo>
                  <a:pt x="5" y="6"/>
                  <a:pt x="5" y="8"/>
                  <a:pt x="4" y="10"/>
                </a:cubicBezTo>
                <a:cubicBezTo>
                  <a:pt x="0" y="24"/>
                  <a:pt x="5" y="35"/>
                  <a:pt x="15" y="46"/>
                </a:cubicBezTo>
                <a:cubicBezTo>
                  <a:pt x="16" y="48"/>
                  <a:pt x="17" y="49"/>
                  <a:pt x="18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7" name="Freeform 1433"/>
          <p:cNvSpPr>
            <a:spLocks/>
          </p:cNvSpPr>
          <p:nvPr/>
        </p:nvSpPr>
        <p:spPr bwMode="auto">
          <a:xfrm>
            <a:off x="4613276" y="3906838"/>
            <a:ext cx="111125" cy="63500"/>
          </a:xfrm>
          <a:custGeom>
            <a:avLst/>
            <a:gdLst/>
            <a:ahLst/>
            <a:cxnLst>
              <a:cxn ang="0">
                <a:pos x="31" y="42"/>
              </a:cxn>
              <a:cxn ang="0">
                <a:pos x="95" y="40"/>
              </a:cxn>
              <a:cxn ang="0">
                <a:pos x="95" y="40"/>
              </a:cxn>
              <a:cxn ang="0">
                <a:pos x="98" y="39"/>
              </a:cxn>
              <a:cxn ang="0">
                <a:pos x="100" y="34"/>
              </a:cxn>
              <a:cxn ang="0">
                <a:pos x="97" y="31"/>
              </a:cxn>
              <a:cxn ang="0">
                <a:pos x="93" y="27"/>
              </a:cxn>
              <a:cxn ang="0">
                <a:pos x="49" y="8"/>
              </a:cxn>
              <a:cxn ang="0">
                <a:pos x="5" y="8"/>
              </a:cxn>
              <a:cxn ang="0">
                <a:pos x="8" y="26"/>
              </a:cxn>
              <a:cxn ang="0">
                <a:pos x="8" y="31"/>
              </a:cxn>
              <a:cxn ang="0">
                <a:pos x="31" y="42"/>
              </a:cxn>
            </a:cxnLst>
            <a:rect l="0" t="0" r="r" b="b"/>
            <a:pathLst>
              <a:path w="100" h="57">
                <a:moveTo>
                  <a:pt x="31" y="42"/>
                </a:moveTo>
                <a:cubicBezTo>
                  <a:pt x="39" y="44"/>
                  <a:pt x="93" y="57"/>
                  <a:pt x="95" y="40"/>
                </a:cubicBezTo>
                <a:cubicBezTo>
                  <a:pt x="95" y="40"/>
                  <a:pt x="95" y="40"/>
                  <a:pt x="95" y="40"/>
                </a:cubicBezTo>
                <a:cubicBezTo>
                  <a:pt x="96" y="40"/>
                  <a:pt x="97" y="39"/>
                  <a:pt x="98" y="39"/>
                </a:cubicBezTo>
                <a:cubicBezTo>
                  <a:pt x="99" y="38"/>
                  <a:pt x="100" y="36"/>
                  <a:pt x="100" y="34"/>
                </a:cubicBezTo>
                <a:cubicBezTo>
                  <a:pt x="99" y="33"/>
                  <a:pt x="98" y="32"/>
                  <a:pt x="97" y="31"/>
                </a:cubicBezTo>
                <a:cubicBezTo>
                  <a:pt x="96" y="30"/>
                  <a:pt x="95" y="28"/>
                  <a:pt x="93" y="27"/>
                </a:cubicBezTo>
                <a:cubicBezTo>
                  <a:pt x="82" y="16"/>
                  <a:pt x="63" y="13"/>
                  <a:pt x="49" y="8"/>
                </a:cubicBezTo>
                <a:cubicBezTo>
                  <a:pt x="36" y="4"/>
                  <a:pt x="18" y="0"/>
                  <a:pt x="5" y="8"/>
                </a:cubicBezTo>
                <a:cubicBezTo>
                  <a:pt x="0" y="11"/>
                  <a:pt x="3" y="21"/>
                  <a:pt x="8" y="26"/>
                </a:cubicBezTo>
                <a:cubicBezTo>
                  <a:pt x="7" y="27"/>
                  <a:pt x="7" y="29"/>
                  <a:pt x="8" y="31"/>
                </a:cubicBezTo>
                <a:cubicBezTo>
                  <a:pt x="10" y="39"/>
                  <a:pt x="24" y="41"/>
                  <a:pt x="31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8" name="Freeform 1434"/>
          <p:cNvSpPr>
            <a:spLocks/>
          </p:cNvSpPr>
          <p:nvPr/>
        </p:nvSpPr>
        <p:spPr bwMode="auto">
          <a:xfrm>
            <a:off x="4256089" y="3954463"/>
            <a:ext cx="55563" cy="26988"/>
          </a:xfrm>
          <a:custGeom>
            <a:avLst/>
            <a:gdLst/>
            <a:ahLst/>
            <a:cxnLst>
              <a:cxn ang="0">
                <a:pos x="44" y="4"/>
              </a:cxn>
              <a:cxn ang="0">
                <a:pos x="26" y="0"/>
              </a:cxn>
              <a:cxn ang="0">
                <a:pos x="25" y="0"/>
              </a:cxn>
              <a:cxn ang="0">
                <a:pos x="23" y="0"/>
              </a:cxn>
              <a:cxn ang="0">
                <a:pos x="22" y="1"/>
              </a:cxn>
              <a:cxn ang="0">
                <a:pos x="17" y="1"/>
              </a:cxn>
              <a:cxn ang="0">
                <a:pos x="16" y="2"/>
              </a:cxn>
              <a:cxn ang="0">
                <a:pos x="1" y="9"/>
              </a:cxn>
              <a:cxn ang="0">
                <a:pos x="3" y="15"/>
              </a:cxn>
              <a:cxn ang="0">
                <a:pos x="18" y="23"/>
              </a:cxn>
              <a:cxn ang="0">
                <a:pos x="43" y="16"/>
              </a:cxn>
              <a:cxn ang="0">
                <a:pos x="44" y="4"/>
              </a:cxn>
            </a:cxnLst>
            <a:rect l="0" t="0" r="r" b="b"/>
            <a:pathLst>
              <a:path w="50" h="24">
                <a:moveTo>
                  <a:pt x="44" y="4"/>
                </a:moveTo>
                <a:cubicBezTo>
                  <a:pt x="39" y="0"/>
                  <a:pt x="32" y="0"/>
                  <a:pt x="26" y="0"/>
                </a:cubicBezTo>
                <a:cubicBezTo>
                  <a:pt x="26" y="0"/>
                  <a:pt x="25" y="0"/>
                  <a:pt x="25" y="0"/>
                </a:cubicBezTo>
                <a:cubicBezTo>
                  <a:pt x="24" y="0"/>
                  <a:pt x="24" y="0"/>
                  <a:pt x="23" y="0"/>
                </a:cubicBezTo>
                <a:cubicBezTo>
                  <a:pt x="23" y="1"/>
                  <a:pt x="22" y="1"/>
                  <a:pt x="22" y="1"/>
                </a:cubicBezTo>
                <a:cubicBezTo>
                  <a:pt x="21" y="1"/>
                  <a:pt x="19" y="1"/>
                  <a:pt x="17" y="1"/>
                </a:cubicBezTo>
                <a:cubicBezTo>
                  <a:pt x="17" y="1"/>
                  <a:pt x="16" y="2"/>
                  <a:pt x="16" y="2"/>
                </a:cubicBezTo>
                <a:cubicBezTo>
                  <a:pt x="9" y="1"/>
                  <a:pt x="0" y="2"/>
                  <a:pt x="1" y="9"/>
                </a:cubicBezTo>
                <a:cubicBezTo>
                  <a:pt x="1" y="12"/>
                  <a:pt x="2" y="13"/>
                  <a:pt x="3" y="15"/>
                </a:cubicBezTo>
                <a:cubicBezTo>
                  <a:pt x="6" y="19"/>
                  <a:pt x="13" y="22"/>
                  <a:pt x="18" y="23"/>
                </a:cubicBezTo>
                <a:cubicBezTo>
                  <a:pt x="24" y="24"/>
                  <a:pt x="41" y="24"/>
                  <a:pt x="43" y="16"/>
                </a:cubicBezTo>
                <a:cubicBezTo>
                  <a:pt x="47" y="13"/>
                  <a:pt x="50" y="9"/>
                  <a:pt x="44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79" name="Freeform 1435"/>
          <p:cNvSpPr>
            <a:spLocks/>
          </p:cNvSpPr>
          <p:nvPr/>
        </p:nvSpPr>
        <p:spPr bwMode="auto">
          <a:xfrm>
            <a:off x="4262439" y="3925888"/>
            <a:ext cx="23813" cy="14288"/>
          </a:xfrm>
          <a:custGeom>
            <a:avLst/>
            <a:gdLst/>
            <a:ahLst/>
            <a:cxnLst>
              <a:cxn ang="0">
                <a:pos x="9" y="14"/>
              </a:cxn>
              <a:cxn ang="0">
                <a:pos x="20" y="11"/>
              </a:cxn>
              <a:cxn ang="0">
                <a:pos x="20" y="5"/>
              </a:cxn>
              <a:cxn ang="0">
                <a:pos x="17" y="4"/>
              </a:cxn>
              <a:cxn ang="0">
                <a:pos x="1" y="6"/>
              </a:cxn>
              <a:cxn ang="0">
                <a:pos x="0" y="9"/>
              </a:cxn>
              <a:cxn ang="0">
                <a:pos x="9" y="14"/>
              </a:cxn>
            </a:cxnLst>
            <a:rect l="0" t="0" r="r" b="b"/>
            <a:pathLst>
              <a:path w="22" h="14">
                <a:moveTo>
                  <a:pt x="9" y="14"/>
                </a:moveTo>
                <a:cubicBezTo>
                  <a:pt x="13" y="14"/>
                  <a:pt x="17" y="13"/>
                  <a:pt x="20" y="11"/>
                </a:cubicBezTo>
                <a:cubicBezTo>
                  <a:pt x="22" y="10"/>
                  <a:pt x="22" y="6"/>
                  <a:pt x="20" y="5"/>
                </a:cubicBezTo>
                <a:cubicBezTo>
                  <a:pt x="19" y="5"/>
                  <a:pt x="18" y="4"/>
                  <a:pt x="17" y="4"/>
                </a:cubicBezTo>
                <a:cubicBezTo>
                  <a:pt x="12" y="0"/>
                  <a:pt x="4" y="2"/>
                  <a:pt x="1" y="6"/>
                </a:cubicBezTo>
                <a:cubicBezTo>
                  <a:pt x="0" y="6"/>
                  <a:pt x="0" y="8"/>
                  <a:pt x="0" y="9"/>
                </a:cubicBezTo>
                <a:cubicBezTo>
                  <a:pt x="2" y="12"/>
                  <a:pt x="6" y="14"/>
                  <a:pt x="9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0" name="Freeform 1436"/>
          <p:cNvSpPr>
            <a:spLocks/>
          </p:cNvSpPr>
          <p:nvPr/>
        </p:nvSpPr>
        <p:spPr bwMode="auto">
          <a:xfrm>
            <a:off x="4291014" y="4008438"/>
            <a:ext cx="28575" cy="17463"/>
          </a:xfrm>
          <a:custGeom>
            <a:avLst/>
            <a:gdLst/>
            <a:ahLst/>
            <a:cxnLst>
              <a:cxn ang="0">
                <a:pos x="18" y="1"/>
              </a:cxn>
              <a:cxn ang="0">
                <a:pos x="8" y="0"/>
              </a:cxn>
              <a:cxn ang="0">
                <a:pos x="2" y="9"/>
              </a:cxn>
              <a:cxn ang="0">
                <a:pos x="11" y="14"/>
              </a:cxn>
              <a:cxn ang="0">
                <a:pos x="26" y="7"/>
              </a:cxn>
              <a:cxn ang="0">
                <a:pos x="18" y="1"/>
              </a:cxn>
            </a:cxnLst>
            <a:rect l="0" t="0" r="r" b="b"/>
            <a:pathLst>
              <a:path w="26" h="16">
                <a:moveTo>
                  <a:pt x="18" y="1"/>
                </a:moveTo>
                <a:cubicBezTo>
                  <a:pt x="15" y="0"/>
                  <a:pt x="11" y="0"/>
                  <a:pt x="8" y="0"/>
                </a:cubicBezTo>
                <a:cubicBezTo>
                  <a:pt x="4" y="1"/>
                  <a:pt x="0" y="4"/>
                  <a:pt x="2" y="9"/>
                </a:cubicBezTo>
                <a:cubicBezTo>
                  <a:pt x="4" y="12"/>
                  <a:pt x="7" y="14"/>
                  <a:pt x="11" y="14"/>
                </a:cubicBezTo>
                <a:cubicBezTo>
                  <a:pt x="17" y="16"/>
                  <a:pt x="26" y="14"/>
                  <a:pt x="26" y="7"/>
                </a:cubicBezTo>
                <a:cubicBezTo>
                  <a:pt x="26" y="3"/>
                  <a:pt x="22" y="1"/>
                  <a:pt x="1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1" name="Freeform 1437"/>
          <p:cNvSpPr>
            <a:spLocks/>
          </p:cNvSpPr>
          <p:nvPr/>
        </p:nvSpPr>
        <p:spPr bwMode="auto">
          <a:xfrm>
            <a:off x="4375151" y="4130675"/>
            <a:ext cx="100013" cy="44450"/>
          </a:xfrm>
          <a:custGeom>
            <a:avLst/>
            <a:gdLst/>
            <a:ahLst/>
            <a:cxnLst>
              <a:cxn ang="0">
                <a:pos x="86" y="25"/>
              </a:cxn>
              <a:cxn ang="0">
                <a:pos x="82" y="21"/>
              </a:cxn>
              <a:cxn ang="0">
                <a:pos x="81" y="20"/>
              </a:cxn>
              <a:cxn ang="0">
                <a:pos x="15" y="2"/>
              </a:cxn>
              <a:cxn ang="0">
                <a:pos x="3" y="15"/>
              </a:cxn>
              <a:cxn ang="0">
                <a:pos x="33" y="32"/>
              </a:cxn>
              <a:cxn ang="0">
                <a:pos x="81" y="37"/>
              </a:cxn>
              <a:cxn ang="0">
                <a:pos x="86" y="25"/>
              </a:cxn>
            </a:cxnLst>
            <a:rect l="0" t="0" r="r" b="b"/>
            <a:pathLst>
              <a:path w="90" h="40">
                <a:moveTo>
                  <a:pt x="86" y="25"/>
                </a:moveTo>
                <a:cubicBezTo>
                  <a:pt x="84" y="23"/>
                  <a:pt x="83" y="22"/>
                  <a:pt x="82" y="21"/>
                </a:cubicBezTo>
                <a:cubicBezTo>
                  <a:pt x="82" y="21"/>
                  <a:pt x="81" y="20"/>
                  <a:pt x="81" y="20"/>
                </a:cubicBezTo>
                <a:cubicBezTo>
                  <a:pt x="67" y="3"/>
                  <a:pt x="35" y="0"/>
                  <a:pt x="15" y="2"/>
                </a:cubicBezTo>
                <a:cubicBezTo>
                  <a:pt x="7" y="2"/>
                  <a:pt x="0" y="6"/>
                  <a:pt x="3" y="15"/>
                </a:cubicBezTo>
                <a:cubicBezTo>
                  <a:pt x="8" y="26"/>
                  <a:pt x="23" y="28"/>
                  <a:pt x="33" y="32"/>
                </a:cubicBezTo>
                <a:cubicBezTo>
                  <a:pt x="49" y="38"/>
                  <a:pt x="65" y="40"/>
                  <a:pt x="81" y="37"/>
                </a:cubicBezTo>
                <a:cubicBezTo>
                  <a:pt x="87" y="35"/>
                  <a:pt x="90" y="29"/>
                  <a:pt x="86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2" name="Freeform 1438"/>
          <p:cNvSpPr>
            <a:spLocks/>
          </p:cNvSpPr>
          <p:nvPr/>
        </p:nvSpPr>
        <p:spPr bwMode="auto">
          <a:xfrm>
            <a:off x="4454526" y="4200525"/>
            <a:ext cx="39688" cy="28575"/>
          </a:xfrm>
          <a:custGeom>
            <a:avLst/>
            <a:gdLst/>
            <a:ahLst/>
            <a:cxnLst>
              <a:cxn ang="0">
                <a:pos x="29" y="4"/>
              </a:cxn>
              <a:cxn ang="0">
                <a:pos x="23" y="1"/>
              </a:cxn>
              <a:cxn ang="0">
                <a:pos x="19" y="1"/>
              </a:cxn>
              <a:cxn ang="0">
                <a:pos x="1" y="14"/>
              </a:cxn>
              <a:cxn ang="0">
                <a:pos x="8" y="27"/>
              </a:cxn>
              <a:cxn ang="0">
                <a:pos x="18" y="24"/>
              </a:cxn>
              <a:cxn ang="0">
                <a:pos x="24" y="18"/>
              </a:cxn>
              <a:cxn ang="0">
                <a:pos x="29" y="4"/>
              </a:cxn>
            </a:cxnLst>
            <a:rect l="0" t="0" r="r" b="b"/>
            <a:pathLst>
              <a:path w="35" h="27">
                <a:moveTo>
                  <a:pt x="29" y="4"/>
                </a:moveTo>
                <a:cubicBezTo>
                  <a:pt x="27" y="2"/>
                  <a:pt x="25" y="1"/>
                  <a:pt x="23" y="1"/>
                </a:cubicBezTo>
                <a:cubicBezTo>
                  <a:pt x="22" y="0"/>
                  <a:pt x="21" y="0"/>
                  <a:pt x="19" y="1"/>
                </a:cubicBezTo>
                <a:cubicBezTo>
                  <a:pt x="12" y="3"/>
                  <a:pt x="3" y="6"/>
                  <a:pt x="1" y="14"/>
                </a:cubicBezTo>
                <a:cubicBezTo>
                  <a:pt x="0" y="19"/>
                  <a:pt x="3" y="27"/>
                  <a:pt x="8" y="27"/>
                </a:cubicBezTo>
                <a:cubicBezTo>
                  <a:pt x="12" y="27"/>
                  <a:pt x="15" y="26"/>
                  <a:pt x="18" y="24"/>
                </a:cubicBezTo>
                <a:cubicBezTo>
                  <a:pt x="20" y="22"/>
                  <a:pt x="22" y="19"/>
                  <a:pt x="24" y="18"/>
                </a:cubicBezTo>
                <a:cubicBezTo>
                  <a:pt x="29" y="15"/>
                  <a:pt x="35" y="9"/>
                  <a:pt x="29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3" name="Freeform 1439"/>
          <p:cNvSpPr>
            <a:spLocks/>
          </p:cNvSpPr>
          <p:nvPr/>
        </p:nvSpPr>
        <p:spPr bwMode="auto">
          <a:xfrm>
            <a:off x="4505326" y="4225925"/>
            <a:ext cx="22225" cy="25400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1" y="14"/>
              </a:cxn>
              <a:cxn ang="0">
                <a:pos x="9" y="21"/>
              </a:cxn>
              <a:cxn ang="0">
                <a:pos x="15" y="17"/>
              </a:cxn>
              <a:cxn ang="0">
                <a:pos x="17" y="12"/>
              </a:cxn>
              <a:cxn ang="0">
                <a:pos x="20" y="7"/>
              </a:cxn>
              <a:cxn ang="0">
                <a:pos x="17" y="2"/>
              </a:cxn>
              <a:cxn ang="0">
                <a:pos x="11" y="3"/>
              </a:cxn>
            </a:cxnLst>
            <a:rect l="0" t="0" r="r" b="b"/>
            <a:pathLst>
              <a:path w="20" h="22">
                <a:moveTo>
                  <a:pt x="11" y="3"/>
                </a:moveTo>
                <a:cubicBezTo>
                  <a:pt x="6" y="5"/>
                  <a:pt x="2" y="8"/>
                  <a:pt x="1" y="14"/>
                </a:cubicBezTo>
                <a:cubicBezTo>
                  <a:pt x="0" y="19"/>
                  <a:pt x="4" y="22"/>
                  <a:pt x="9" y="21"/>
                </a:cubicBezTo>
                <a:cubicBezTo>
                  <a:pt x="11" y="20"/>
                  <a:pt x="14" y="19"/>
                  <a:pt x="15" y="17"/>
                </a:cubicBezTo>
                <a:cubicBezTo>
                  <a:pt x="16" y="16"/>
                  <a:pt x="17" y="14"/>
                  <a:pt x="17" y="12"/>
                </a:cubicBezTo>
                <a:cubicBezTo>
                  <a:pt x="18" y="11"/>
                  <a:pt x="19" y="9"/>
                  <a:pt x="20" y="7"/>
                </a:cubicBezTo>
                <a:cubicBezTo>
                  <a:pt x="20" y="5"/>
                  <a:pt x="19" y="3"/>
                  <a:pt x="17" y="2"/>
                </a:cubicBezTo>
                <a:cubicBezTo>
                  <a:pt x="15" y="0"/>
                  <a:pt x="12" y="1"/>
                  <a:pt x="11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4" name="Freeform 1440"/>
          <p:cNvSpPr>
            <a:spLocks/>
          </p:cNvSpPr>
          <p:nvPr/>
        </p:nvSpPr>
        <p:spPr bwMode="auto">
          <a:xfrm>
            <a:off x="4551364" y="4222750"/>
            <a:ext cx="11113" cy="15875"/>
          </a:xfrm>
          <a:custGeom>
            <a:avLst/>
            <a:gdLst/>
            <a:ahLst/>
            <a:cxnLst>
              <a:cxn ang="0">
                <a:pos x="4" y="0"/>
              </a:cxn>
              <a:cxn ang="0">
                <a:pos x="3" y="1"/>
              </a:cxn>
              <a:cxn ang="0">
                <a:pos x="2" y="6"/>
              </a:cxn>
              <a:cxn ang="0">
                <a:pos x="1" y="9"/>
              </a:cxn>
              <a:cxn ang="0">
                <a:pos x="8" y="11"/>
              </a:cxn>
              <a:cxn ang="0">
                <a:pos x="9" y="3"/>
              </a:cxn>
              <a:cxn ang="0">
                <a:pos x="4" y="0"/>
              </a:cxn>
            </a:cxnLst>
            <a:rect l="0" t="0" r="r" b="b"/>
            <a:pathLst>
              <a:path w="10" h="15">
                <a:moveTo>
                  <a:pt x="4" y="0"/>
                </a:moveTo>
                <a:cubicBezTo>
                  <a:pt x="4" y="0"/>
                  <a:pt x="3" y="1"/>
                  <a:pt x="3" y="1"/>
                </a:cubicBezTo>
                <a:cubicBezTo>
                  <a:pt x="1" y="2"/>
                  <a:pt x="1" y="5"/>
                  <a:pt x="2" y="6"/>
                </a:cubicBezTo>
                <a:cubicBezTo>
                  <a:pt x="2" y="7"/>
                  <a:pt x="2" y="8"/>
                  <a:pt x="1" y="9"/>
                </a:cubicBezTo>
                <a:cubicBezTo>
                  <a:pt x="0" y="13"/>
                  <a:pt x="7" y="15"/>
                  <a:pt x="8" y="11"/>
                </a:cubicBezTo>
                <a:cubicBezTo>
                  <a:pt x="9" y="8"/>
                  <a:pt x="10" y="5"/>
                  <a:pt x="9" y="3"/>
                </a:cubicBezTo>
                <a:cubicBezTo>
                  <a:pt x="9" y="0"/>
                  <a:pt x="6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5" name="Freeform 1441"/>
          <p:cNvSpPr>
            <a:spLocks/>
          </p:cNvSpPr>
          <p:nvPr/>
        </p:nvSpPr>
        <p:spPr bwMode="auto">
          <a:xfrm>
            <a:off x="4594226" y="4098925"/>
            <a:ext cx="49213" cy="36513"/>
          </a:xfrm>
          <a:custGeom>
            <a:avLst/>
            <a:gdLst/>
            <a:ahLst/>
            <a:cxnLst>
              <a:cxn ang="0">
                <a:pos x="21" y="28"/>
              </a:cxn>
              <a:cxn ang="0">
                <a:pos x="35" y="17"/>
              </a:cxn>
              <a:cxn ang="0">
                <a:pos x="41" y="6"/>
              </a:cxn>
              <a:cxn ang="0">
                <a:pos x="37" y="1"/>
              </a:cxn>
              <a:cxn ang="0">
                <a:pos x="36" y="0"/>
              </a:cxn>
              <a:cxn ang="0">
                <a:pos x="23" y="5"/>
              </a:cxn>
              <a:cxn ang="0">
                <a:pos x="18" y="9"/>
              </a:cxn>
              <a:cxn ang="0">
                <a:pos x="13" y="11"/>
              </a:cxn>
              <a:cxn ang="0">
                <a:pos x="4" y="27"/>
              </a:cxn>
              <a:cxn ang="0">
                <a:pos x="21" y="28"/>
              </a:cxn>
            </a:cxnLst>
            <a:rect l="0" t="0" r="r" b="b"/>
            <a:pathLst>
              <a:path w="44" h="33">
                <a:moveTo>
                  <a:pt x="21" y="28"/>
                </a:moveTo>
                <a:cubicBezTo>
                  <a:pt x="26" y="25"/>
                  <a:pt x="31" y="21"/>
                  <a:pt x="35" y="17"/>
                </a:cubicBezTo>
                <a:cubicBezTo>
                  <a:pt x="38" y="13"/>
                  <a:pt x="39" y="10"/>
                  <a:pt x="41" y="6"/>
                </a:cubicBezTo>
                <a:cubicBezTo>
                  <a:pt x="44" y="3"/>
                  <a:pt x="40" y="0"/>
                  <a:pt x="37" y="1"/>
                </a:cubicBezTo>
                <a:cubicBezTo>
                  <a:pt x="37" y="0"/>
                  <a:pt x="36" y="0"/>
                  <a:pt x="36" y="0"/>
                </a:cubicBezTo>
                <a:cubicBezTo>
                  <a:pt x="31" y="1"/>
                  <a:pt x="27" y="3"/>
                  <a:pt x="23" y="5"/>
                </a:cubicBezTo>
                <a:cubicBezTo>
                  <a:pt x="21" y="6"/>
                  <a:pt x="20" y="8"/>
                  <a:pt x="18" y="9"/>
                </a:cubicBezTo>
                <a:cubicBezTo>
                  <a:pt x="16" y="10"/>
                  <a:pt x="14" y="10"/>
                  <a:pt x="13" y="11"/>
                </a:cubicBezTo>
                <a:cubicBezTo>
                  <a:pt x="10" y="14"/>
                  <a:pt x="0" y="22"/>
                  <a:pt x="4" y="27"/>
                </a:cubicBezTo>
                <a:cubicBezTo>
                  <a:pt x="8" y="33"/>
                  <a:pt x="16" y="31"/>
                  <a:pt x="21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6" name="Freeform 1442"/>
          <p:cNvSpPr>
            <a:spLocks/>
          </p:cNvSpPr>
          <p:nvPr/>
        </p:nvSpPr>
        <p:spPr bwMode="auto">
          <a:xfrm>
            <a:off x="4367214" y="3965575"/>
            <a:ext cx="38100" cy="52388"/>
          </a:xfrm>
          <a:custGeom>
            <a:avLst/>
            <a:gdLst/>
            <a:ahLst/>
            <a:cxnLst>
              <a:cxn ang="0">
                <a:pos x="3" y="29"/>
              </a:cxn>
              <a:cxn ang="0">
                <a:pos x="3" y="40"/>
              </a:cxn>
              <a:cxn ang="0">
                <a:pos x="21" y="32"/>
              </a:cxn>
              <a:cxn ang="0">
                <a:pos x="32" y="20"/>
              </a:cxn>
              <a:cxn ang="0">
                <a:pos x="33" y="6"/>
              </a:cxn>
              <a:cxn ang="0">
                <a:pos x="29" y="3"/>
              </a:cxn>
              <a:cxn ang="0">
                <a:pos x="29" y="2"/>
              </a:cxn>
              <a:cxn ang="0">
                <a:pos x="25" y="0"/>
              </a:cxn>
              <a:cxn ang="0">
                <a:pos x="9" y="15"/>
              </a:cxn>
              <a:cxn ang="0">
                <a:pos x="7" y="19"/>
              </a:cxn>
              <a:cxn ang="0">
                <a:pos x="4" y="22"/>
              </a:cxn>
              <a:cxn ang="0">
                <a:pos x="3" y="29"/>
              </a:cxn>
            </a:cxnLst>
            <a:rect l="0" t="0" r="r" b="b"/>
            <a:pathLst>
              <a:path w="35" h="46">
                <a:moveTo>
                  <a:pt x="3" y="29"/>
                </a:moveTo>
                <a:cubicBezTo>
                  <a:pt x="1" y="33"/>
                  <a:pt x="0" y="37"/>
                  <a:pt x="3" y="40"/>
                </a:cubicBezTo>
                <a:cubicBezTo>
                  <a:pt x="8" y="46"/>
                  <a:pt x="18" y="36"/>
                  <a:pt x="21" y="32"/>
                </a:cubicBezTo>
                <a:cubicBezTo>
                  <a:pt x="23" y="26"/>
                  <a:pt x="29" y="24"/>
                  <a:pt x="32" y="20"/>
                </a:cubicBezTo>
                <a:cubicBezTo>
                  <a:pt x="35" y="15"/>
                  <a:pt x="33" y="11"/>
                  <a:pt x="33" y="6"/>
                </a:cubicBezTo>
                <a:cubicBezTo>
                  <a:pt x="33" y="4"/>
                  <a:pt x="31" y="3"/>
                  <a:pt x="29" y="3"/>
                </a:cubicBezTo>
                <a:cubicBezTo>
                  <a:pt x="29" y="3"/>
                  <a:pt x="29" y="2"/>
                  <a:pt x="29" y="2"/>
                </a:cubicBezTo>
                <a:cubicBezTo>
                  <a:pt x="28" y="1"/>
                  <a:pt x="26" y="0"/>
                  <a:pt x="25" y="0"/>
                </a:cubicBezTo>
                <a:cubicBezTo>
                  <a:pt x="18" y="1"/>
                  <a:pt x="12" y="10"/>
                  <a:pt x="9" y="15"/>
                </a:cubicBezTo>
                <a:cubicBezTo>
                  <a:pt x="8" y="16"/>
                  <a:pt x="6" y="20"/>
                  <a:pt x="7" y="19"/>
                </a:cubicBezTo>
                <a:cubicBezTo>
                  <a:pt x="6" y="20"/>
                  <a:pt x="5" y="21"/>
                  <a:pt x="4" y="22"/>
                </a:cubicBezTo>
                <a:cubicBezTo>
                  <a:pt x="2" y="24"/>
                  <a:pt x="2" y="27"/>
                  <a:pt x="3" y="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7" name="Freeform 1443"/>
          <p:cNvSpPr>
            <a:spLocks/>
          </p:cNvSpPr>
          <p:nvPr/>
        </p:nvSpPr>
        <p:spPr bwMode="auto">
          <a:xfrm>
            <a:off x="4814889" y="3654425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8" name="Freeform 1444"/>
          <p:cNvSpPr>
            <a:spLocks/>
          </p:cNvSpPr>
          <p:nvPr/>
        </p:nvSpPr>
        <p:spPr bwMode="auto">
          <a:xfrm>
            <a:off x="4813301" y="3652838"/>
            <a:ext cx="1588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" y="1"/>
              </a:cxn>
              <a:cxn ang="0">
                <a:pos x="0" y="0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0" y="0"/>
                  <a:pt x="2" y="1"/>
                  <a:pt x="2" y="1"/>
                </a:cubicBezTo>
                <a:cubicBezTo>
                  <a:pt x="2" y="1"/>
                  <a:pt x="1" y="0"/>
                  <a:pt x="0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89" name="Freeform 1445"/>
          <p:cNvSpPr>
            <a:spLocks/>
          </p:cNvSpPr>
          <p:nvPr/>
        </p:nvSpPr>
        <p:spPr bwMode="auto">
          <a:xfrm>
            <a:off x="4837114" y="3940175"/>
            <a:ext cx="19050" cy="19050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2" y="11"/>
              </a:cxn>
              <a:cxn ang="0">
                <a:pos x="12" y="15"/>
              </a:cxn>
              <a:cxn ang="0">
                <a:pos x="15" y="13"/>
              </a:cxn>
              <a:cxn ang="0">
                <a:pos x="16" y="6"/>
              </a:cxn>
              <a:cxn ang="0">
                <a:pos x="16" y="5"/>
              </a:cxn>
              <a:cxn ang="0">
                <a:pos x="6" y="1"/>
              </a:cxn>
            </a:cxnLst>
            <a:rect l="0" t="0" r="r" b="b"/>
            <a:pathLst>
              <a:path w="17" h="17">
                <a:moveTo>
                  <a:pt x="6" y="1"/>
                </a:moveTo>
                <a:cubicBezTo>
                  <a:pt x="2" y="3"/>
                  <a:pt x="0" y="7"/>
                  <a:pt x="2" y="11"/>
                </a:cubicBezTo>
                <a:cubicBezTo>
                  <a:pt x="4" y="15"/>
                  <a:pt x="8" y="17"/>
                  <a:pt x="12" y="15"/>
                </a:cubicBezTo>
                <a:cubicBezTo>
                  <a:pt x="13" y="15"/>
                  <a:pt x="14" y="14"/>
                  <a:pt x="15" y="13"/>
                </a:cubicBezTo>
                <a:cubicBezTo>
                  <a:pt x="17" y="11"/>
                  <a:pt x="17" y="8"/>
                  <a:pt x="16" y="6"/>
                </a:cubicBezTo>
                <a:cubicBezTo>
                  <a:pt x="16" y="6"/>
                  <a:pt x="16" y="5"/>
                  <a:pt x="16" y="5"/>
                </a:cubicBezTo>
                <a:cubicBezTo>
                  <a:pt x="15" y="1"/>
                  <a:pt x="10" y="0"/>
                  <a:pt x="6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0" name="Freeform 1446"/>
          <p:cNvSpPr>
            <a:spLocks/>
          </p:cNvSpPr>
          <p:nvPr/>
        </p:nvSpPr>
        <p:spPr bwMode="auto">
          <a:xfrm>
            <a:off x="4803776" y="3954463"/>
            <a:ext cx="19050" cy="19050"/>
          </a:xfrm>
          <a:custGeom>
            <a:avLst/>
            <a:gdLst/>
            <a:ahLst/>
            <a:cxnLst>
              <a:cxn ang="0">
                <a:pos x="16" y="6"/>
              </a:cxn>
              <a:cxn ang="0">
                <a:pos x="6" y="2"/>
              </a:cxn>
              <a:cxn ang="0">
                <a:pos x="1" y="12"/>
              </a:cxn>
              <a:cxn ang="0">
                <a:pos x="2" y="12"/>
              </a:cxn>
              <a:cxn ang="0">
                <a:pos x="8" y="17"/>
              </a:cxn>
              <a:cxn ang="0">
                <a:pos x="12" y="16"/>
              </a:cxn>
              <a:cxn ang="0">
                <a:pos x="16" y="6"/>
              </a:cxn>
            </a:cxnLst>
            <a:rect l="0" t="0" r="r" b="b"/>
            <a:pathLst>
              <a:path w="17" h="17">
                <a:moveTo>
                  <a:pt x="16" y="6"/>
                </a:moveTo>
                <a:cubicBezTo>
                  <a:pt x="14" y="2"/>
                  <a:pt x="9" y="0"/>
                  <a:pt x="6" y="2"/>
                </a:cubicBezTo>
                <a:cubicBezTo>
                  <a:pt x="2" y="4"/>
                  <a:pt x="0" y="8"/>
                  <a:pt x="1" y="12"/>
                </a:cubicBezTo>
                <a:cubicBezTo>
                  <a:pt x="2" y="12"/>
                  <a:pt x="2" y="12"/>
                  <a:pt x="2" y="12"/>
                </a:cubicBezTo>
                <a:cubicBezTo>
                  <a:pt x="3" y="15"/>
                  <a:pt x="6" y="16"/>
                  <a:pt x="8" y="17"/>
                </a:cubicBezTo>
                <a:cubicBezTo>
                  <a:pt x="9" y="17"/>
                  <a:pt x="11" y="16"/>
                  <a:pt x="12" y="16"/>
                </a:cubicBezTo>
                <a:cubicBezTo>
                  <a:pt x="16" y="14"/>
                  <a:pt x="17" y="10"/>
                  <a:pt x="16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1" name="Freeform 1447"/>
          <p:cNvSpPr>
            <a:spLocks/>
          </p:cNvSpPr>
          <p:nvPr/>
        </p:nvSpPr>
        <p:spPr bwMode="auto">
          <a:xfrm>
            <a:off x="5262564" y="1270000"/>
            <a:ext cx="1409700" cy="769938"/>
          </a:xfrm>
          <a:custGeom>
            <a:avLst/>
            <a:gdLst/>
            <a:ahLst/>
            <a:cxnLst>
              <a:cxn ang="0">
                <a:pos x="862" y="112"/>
              </a:cxn>
              <a:cxn ang="0">
                <a:pos x="664" y="139"/>
              </a:cxn>
              <a:cxn ang="0">
                <a:pos x="654" y="96"/>
              </a:cxn>
              <a:cxn ang="0">
                <a:pos x="695" y="51"/>
              </a:cxn>
              <a:cxn ang="0">
                <a:pos x="789" y="6"/>
              </a:cxn>
              <a:cxn ang="0">
                <a:pos x="778" y="18"/>
              </a:cxn>
              <a:cxn ang="0">
                <a:pos x="644" y="90"/>
              </a:cxn>
              <a:cxn ang="0">
                <a:pos x="632" y="91"/>
              </a:cxn>
              <a:cxn ang="0">
                <a:pos x="498" y="17"/>
              </a:cxn>
              <a:cxn ang="0">
                <a:pos x="487" y="6"/>
              </a:cxn>
              <a:cxn ang="0">
                <a:pos x="580" y="51"/>
              </a:cxn>
              <a:cxn ang="0">
                <a:pos x="621" y="97"/>
              </a:cxn>
              <a:cxn ang="0">
                <a:pos x="610" y="139"/>
              </a:cxn>
              <a:cxn ang="0">
                <a:pos x="413" y="110"/>
              </a:cxn>
              <a:cxn ang="0">
                <a:pos x="4" y="305"/>
              </a:cxn>
              <a:cxn ang="0">
                <a:pos x="45" y="330"/>
              </a:cxn>
              <a:cxn ang="0">
                <a:pos x="84" y="337"/>
              </a:cxn>
              <a:cxn ang="0">
                <a:pos x="135" y="343"/>
              </a:cxn>
              <a:cxn ang="0">
                <a:pos x="160" y="350"/>
              </a:cxn>
              <a:cxn ang="0">
                <a:pos x="218" y="362"/>
              </a:cxn>
              <a:cxn ang="0">
                <a:pos x="262" y="372"/>
              </a:cxn>
              <a:cxn ang="0">
                <a:pos x="291" y="382"/>
              </a:cxn>
              <a:cxn ang="0">
                <a:pos x="309" y="422"/>
              </a:cxn>
              <a:cxn ang="0">
                <a:pos x="315" y="458"/>
              </a:cxn>
              <a:cxn ang="0">
                <a:pos x="356" y="507"/>
              </a:cxn>
              <a:cxn ang="0">
                <a:pos x="374" y="548"/>
              </a:cxn>
              <a:cxn ang="0">
                <a:pos x="410" y="570"/>
              </a:cxn>
              <a:cxn ang="0">
                <a:pos x="369" y="655"/>
              </a:cxn>
              <a:cxn ang="0">
                <a:pos x="381" y="693"/>
              </a:cxn>
              <a:cxn ang="0">
                <a:pos x="421" y="654"/>
              </a:cxn>
              <a:cxn ang="0">
                <a:pos x="477" y="604"/>
              </a:cxn>
              <a:cxn ang="0">
                <a:pos x="487" y="609"/>
              </a:cxn>
              <a:cxn ang="0">
                <a:pos x="554" y="609"/>
              </a:cxn>
              <a:cxn ang="0">
                <a:pos x="589" y="588"/>
              </a:cxn>
              <a:cxn ang="0">
                <a:pos x="619" y="515"/>
              </a:cxn>
              <a:cxn ang="0">
                <a:pos x="620" y="430"/>
              </a:cxn>
              <a:cxn ang="0">
                <a:pos x="651" y="397"/>
              </a:cxn>
              <a:cxn ang="0">
                <a:pos x="649" y="454"/>
              </a:cxn>
              <a:cxn ang="0">
                <a:pos x="673" y="563"/>
              </a:cxn>
              <a:cxn ang="0">
                <a:pos x="698" y="605"/>
              </a:cxn>
              <a:cxn ang="0">
                <a:pos x="759" y="611"/>
              </a:cxn>
              <a:cxn ang="0">
                <a:pos x="789" y="607"/>
              </a:cxn>
              <a:cxn ang="0">
                <a:pos x="835" y="619"/>
              </a:cxn>
              <a:cxn ang="0">
                <a:pos x="870" y="689"/>
              </a:cxn>
              <a:cxn ang="0">
                <a:pos x="899" y="692"/>
              </a:cxn>
              <a:cxn ang="0">
                <a:pos x="884" y="632"/>
              </a:cxn>
              <a:cxn ang="0">
                <a:pos x="894" y="550"/>
              </a:cxn>
              <a:cxn ang="0">
                <a:pos x="910" y="531"/>
              </a:cxn>
              <a:cxn ang="0">
                <a:pos x="949" y="481"/>
              </a:cxn>
              <a:cxn ang="0">
                <a:pos x="956" y="439"/>
              </a:cxn>
              <a:cxn ang="0">
                <a:pos x="978" y="413"/>
              </a:cxn>
              <a:cxn ang="0">
                <a:pos x="1000" y="380"/>
              </a:cxn>
              <a:cxn ang="0">
                <a:pos x="1026" y="369"/>
              </a:cxn>
              <a:cxn ang="0">
                <a:pos x="1080" y="353"/>
              </a:cxn>
              <a:cxn ang="0">
                <a:pos x="1135" y="347"/>
              </a:cxn>
              <a:cxn ang="0">
                <a:pos x="1168" y="347"/>
              </a:cxn>
              <a:cxn ang="0">
                <a:pos x="1210" y="340"/>
              </a:cxn>
              <a:cxn ang="0">
                <a:pos x="1254" y="321"/>
              </a:cxn>
              <a:cxn ang="0">
                <a:pos x="1264" y="276"/>
              </a:cxn>
            </a:cxnLst>
            <a:rect l="0" t="0" r="r" b="b"/>
            <a:pathLst>
              <a:path w="1273" h="695">
                <a:moveTo>
                  <a:pt x="1264" y="276"/>
                </a:moveTo>
                <a:cubicBezTo>
                  <a:pt x="1210" y="177"/>
                  <a:pt x="1071" y="120"/>
                  <a:pt x="862" y="112"/>
                </a:cubicBezTo>
                <a:cubicBezTo>
                  <a:pt x="748" y="107"/>
                  <a:pt x="693" y="125"/>
                  <a:pt x="668" y="139"/>
                </a:cubicBezTo>
                <a:cubicBezTo>
                  <a:pt x="664" y="139"/>
                  <a:pt x="664" y="139"/>
                  <a:pt x="664" y="139"/>
                </a:cubicBezTo>
                <a:cubicBezTo>
                  <a:pt x="670" y="135"/>
                  <a:pt x="673" y="128"/>
                  <a:pt x="669" y="126"/>
                </a:cubicBezTo>
                <a:cubicBezTo>
                  <a:pt x="675" y="113"/>
                  <a:pt x="672" y="87"/>
                  <a:pt x="654" y="96"/>
                </a:cubicBezTo>
                <a:cubicBezTo>
                  <a:pt x="652" y="95"/>
                  <a:pt x="650" y="93"/>
                  <a:pt x="646" y="91"/>
                </a:cubicBezTo>
                <a:cubicBezTo>
                  <a:pt x="650" y="79"/>
                  <a:pt x="661" y="56"/>
                  <a:pt x="695" y="51"/>
                </a:cubicBezTo>
                <a:cubicBezTo>
                  <a:pt x="736" y="45"/>
                  <a:pt x="767" y="36"/>
                  <a:pt x="781" y="19"/>
                </a:cubicBezTo>
                <a:cubicBezTo>
                  <a:pt x="784" y="15"/>
                  <a:pt x="789" y="10"/>
                  <a:pt x="789" y="6"/>
                </a:cubicBezTo>
                <a:cubicBezTo>
                  <a:pt x="788" y="2"/>
                  <a:pt x="785" y="1"/>
                  <a:pt x="783" y="3"/>
                </a:cubicBezTo>
                <a:cubicBezTo>
                  <a:pt x="779" y="8"/>
                  <a:pt x="781" y="14"/>
                  <a:pt x="778" y="18"/>
                </a:cubicBezTo>
                <a:cubicBezTo>
                  <a:pt x="764" y="34"/>
                  <a:pt x="734" y="42"/>
                  <a:pt x="695" y="48"/>
                </a:cubicBezTo>
                <a:cubicBezTo>
                  <a:pt x="660" y="53"/>
                  <a:pt x="648" y="77"/>
                  <a:pt x="644" y="90"/>
                </a:cubicBezTo>
                <a:cubicBezTo>
                  <a:pt x="642" y="90"/>
                  <a:pt x="641" y="89"/>
                  <a:pt x="639" y="89"/>
                </a:cubicBezTo>
                <a:cubicBezTo>
                  <a:pt x="636" y="89"/>
                  <a:pt x="634" y="90"/>
                  <a:pt x="632" y="91"/>
                </a:cubicBezTo>
                <a:cubicBezTo>
                  <a:pt x="628" y="78"/>
                  <a:pt x="615" y="54"/>
                  <a:pt x="581" y="48"/>
                </a:cubicBezTo>
                <a:cubicBezTo>
                  <a:pt x="542" y="42"/>
                  <a:pt x="512" y="34"/>
                  <a:pt x="498" y="17"/>
                </a:cubicBezTo>
                <a:cubicBezTo>
                  <a:pt x="495" y="14"/>
                  <a:pt x="497" y="8"/>
                  <a:pt x="492" y="2"/>
                </a:cubicBezTo>
                <a:cubicBezTo>
                  <a:pt x="491" y="0"/>
                  <a:pt x="487" y="2"/>
                  <a:pt x="487" y="6"/>
                </a:cubicBezTo>
                <a:cubicBezTo>
                  <a:pt x="487" y="10"/>
                  <a:pt x="492" y="14"/>
                  <a:pt x="495" y="18"/>
                </a:cubicBezTo>
                <a:cubicBezTo>
                  <a:pt x="509" y="36"/>
                  <a:pt x="540" y="45"/>
                  <a:pt x="580" y="51"/>
                </a:cubicBezTo>
                <a:cubicBezTo>
                  <a:pt x="614" y="57"/>
                  <a:pt x="625" y="80"/>
                  <a:pt x="629" y="92"/>
                </a:cubicBezTo>
                <a:cubicBezTo>
                  <a:pt x="626" y="94"/>
                  <a:pt x="623" y="95"/>
                  <a:pt x="621" y="97"/>
                </a:cubicBezTo>
                <a:cubicBezTo>
                  <a:pt x="603" y="86"/>
                  <a:pt x="600" y="112"/>
                  <a:pt x="606" y="126"/>
                </a:cubicBezTo>
                <a:cubicBezTo>
                  <a:pt x="601" y="128"/>
                  <a:pt x="605" y="135"/>
                  <a:pt x="610" y="139"/>
                </a:cubicBezTo>
                <a:cubicBezTo>
                  <a:pt x="610" y="139"/>
                  <a:pt x="607" y="139"/>
                  <a:pt x="606" y="139"/>
                </a:cubicBezTo>
                <a:cubicBezTo>
                  <a:pt x="582" y="125"/>
                  <a:pt x="527" y="107"/>
                  <a:pt x="413" y="110"/>
                </a:cubicBezTo>
                <a:cubicBezTo>
                  <a:pt x="204" y="117"/>
                  <a:pt x="64" y="173"/>
                  <a:pt x="10" y="272"/>
                </a:cubicBezTo>
                <a:cubicBezTo>
                  <a:pt x="2" y="285"/>
                  <a:pt x="0" y="296"/>
                  <a:pt x="4" y="305"/>
                </a:cubicBezTo>
                <a:cubicBezTo>
                  <a:pt x="8" y="313"/>
                  <a:pt x="16" y="316"/>
                  <a:pt x="19" y="317"/>
                </a:cubicBezTo>
                <a:cubicBezTo>
                  <a:pt x="27" y="325"/>
                  <a:pt x="44" y="330"/>
                  <a:pt x="45" y="330"/>
                </a:cubicBezTo>
                <a:cubicBezTo>
                  <a:pt x="64" y="336"/>
                  <a:pt x="64" y="336"/>
                  <a:pt x="64" y="336"/>
                </a:cubicBezTo>
                <a:cubicBezTo>
                  <a:pt x="64" y="336"/>
                  <a:pt x="72" y="338"/>
                  <a:pt x="84" y="337"/>
                </a:cubicBezTo>
                <a:cubicBezTo>
                  <a:pt x="94" y="336"/>
                  <a:pt x="105" y="343"/>
                  <a:pt x="107" y="344"/>
                </a:cubicBezTo>
                <a:cubicBezTo>
                  <a:pt x="108" y="344"/>
                  <a:pt x="124" y="344"/>
                  <a:pt x="135" y="343"/>
                </a:cubicBezTo>
                <a:cubicBezTo>
                  <a:pt x="136" y="343"/>
                  <a:pt x="137" y="343"/>
                  <a:pt x="139" y="343"/>
                </a:cubicBezTo>
                <a:cubicBezTo>
                  <a:pt x="148" y="344"/>
                  <a:pt x="159" y="349"/>
                  <a:pt x="160" y="350"/>
                </a:cubicBezTo>
                <a:cubicBezTo>
                  <a:pt x="161" y="350"/>
                  <a:pt x="185" y="351"/>
                  <a:pt x="193" y="350"/>
                </a:cubicBezTo>
                <a:cubicBezTo>
                  <a:pt x="197" y="349"/>
                  <a:pt x="209" y="356"/>
                  <a:pt x="218" y="362"/>
                </a:cubicBezTo>
                <a:cubicBezTo>
                  <a:pt x="219" y="362"/>
                  <a:pt x="236" y="365"/>
                  <a:pt x="246" y="366"/>
                </a:cubicBezTo>
                <a:cubicBezTo>
                  <a:pt x="251" y="366"/>
                  <a:pt x="257" y="369"/>
                  <a:pt x="262" y="372"/>
                </a:cubicBezTo>
                <a:cubicBezTo>
                  <a:pt x="266" y="375"/>
                  <a:pt x="270" y="377"/>
                  <a:pt x="273" y="377"/>
                </a:cubicBezTo>
                <a:cubicBezTo>
                  <a:pt x="275" y="377"/>
                  <a:pt x="283" y="380"/>
                  <a:pt x="291" y="382"/>
                </a:cubicBezTo>
                <a:cubicBezTo>
                  <a:pt x="290" y="392"/>
                  <a:pt x="291" y="402"/>
                  <a:pt x="294" y="410"/>
                </a:cubicBezTo>
                <a:cubicBezTo>
                  <a:pt x="297" y="418"/>
                  <a:pt x="304" y="420"/>
                  <a:pt x="309" y="422"/>
                </a:cubicBezTo>
                <a:cubicBezTo>
                  <a:pt x="314" y="423"/>
                  <a:pt x="317" y="429"/>
                  <a:pt x="316" y="436"/>
                </a:cubicBezTo>
                <a:cubicBezTo>
                  <a:pt x="316" y="442"/>
                  <a:pt x="315" y="453"/>
                  <a:pt x="315" y="458"/>
                </a:cubicBezTo>
                <a:cubicBezTo>
                  <a:pt x="314" y="469"/>
                  <a:pt x="316" y="478"/>
                  <a:pt x="323" y="479"/>
                </a:cubicBezTo>
                <a:cubicBezTo>
                  <a:pt x="331" y="479"/>
                  <a:pt x="348" y="487"/>
                  <a:pt x="356" y="507"/>
                </a:cubicBezTo>
                <a:cubicBezTo>
                  <a:pt x="359" y="516"/>
                  <a:pt x="360" y="523"/>
                  <a:pt x="361" y="529"/>
                </a:cubicBezTo>
                <a:cubicBezTo>
                  <a:pt x="363" y="539"/>
                  <a:pt x="364" y="547"/>
                  <a:pt x="374" y="548"/>
                </a:cubicBezTo>
                <a:cubicBezTo>
                  <a:pt x="375" y="548"/>
                  <a:pt x="376" y="548"/>
                  <a:pt x="377" y="548"/>
                </a:cubicBezTo>
                <a:cubicBezTo>
                  <a:pt x="386" y="548"/>
                  <a:pt x="392" y="549"/>
                  <a:pt x="410" y="570"/>
                </a:cubicBezTo>
                <a:cubicBezTo>
                  <a:pt x="422" y="585"/>
                  <a:pt x="403" y="610"/>
                  <a:pt x="386" y="630"/>
                </a:cubicBezTo>
                <a:cubicBezTo>
                  <a:pt x="379" y="640"/>
                  <a:pt x="372" y="648"/>
                  <a:pt x="369" y="655"/>
                </a:cubicBezTo>
                <a:cubicBezTo>
                  <a:pt x="364" y="667"/>
                  <a:pt x="363" y="683"/>
                  <a:pt x="371" y="690"/>
                </a:cubicBezTo>
                <a:cubicBezTo>
                  <a:pt x="373" y="692"/>
                  <a:pt x="376" y="693"/>
                  <a:pt x="381" y="693"/>
                </a:cubicBezTo>
                <a:cubicBezTo>
                  <a:pt x="386" y="693"/>
                  <a:pt x="392" y="692"/>
                  <a:pt x="400" y="687"/>
                </a:cubicBezTo>
                <a:cubicBezTo>
                  <a:pt x="418" y="677"/>
                  <a:pt x="420" y="666"/>
                  <a:pt x="421" y="654"/>
                </a:cubicBezTo>
                <a:cubicBezTo>
                  <a:pt x="423" y="644"/>
                  <a:pt x="425" y="633"/>
                  <a:pt x="436" y="617"/>
                </a:cubicBezTo>
                <a:cubicBezTo>
                  <a:pt x="457" y="590"/>
                  <a:pt x="468" y="598"/>
                  <a:pt x="477" y="604"/>
                </a:cubicBezTo>
                <a:cubicBezTo>
                  <a:pt x="479" y="605"/>
                  <a:pt x="481" y="606"/>
                  <a:pt x="482" y="606"/>
                </a:cubicBezTo>
                <a:cubicBezTo>
                  <a:pt x="484" y="607"/>
                  <a:pt x="486" y="608"/>
                  <a:pt x="487" y="609"/>
                </a:cubicBezTo>
                <a:cubicBezTo>
                  <a:pt x="494" y="613"/>
                  <a:pt x="500" y="618"/>
                  <a:pt x="512" y="610"/>
                </a:cubicBezTo>
                <a:cubicBezTo>
                  <a:pt x="523" y="603"/>
                  <a:pt x="531" y="604"/>
                  <a:pt x="554" y="609"/>
                </a:cubicBezTo>
                <a:cubicBezTo>
                  <a:pt x="561" y="610"/>
                  <a:pt x="567" y="609"/>
                  <a:pt x="573" y="604"/>
                </a:cubicBezTo>
                <a:cubicBezTo>
                  <a:pt x="579" y="601"/>
                  <a:pt x="585" y="594"/>
                  <a:pt x="589" y="588"/>
                </a:cubicBezTo>
                <a:cubicBezTo>
                  <a:pt x="594" y="579"/>
                  <a:pt x="598" y="568"/>
                  <a:pt x="599" y="562"/>
                </a:cubicBezTo>
                <a:cubicBezTo>
                  <a:pt x="601" y="550"/>
                  <a:pt x="603" y="533"/>
                  <a:pt x="619" y="515"/>
                </a:cubicBezTo>
                <a:cubicBezTo>
                  <a:pt x="631" y="500"/>
                  <a:pt x="627" y="477"/>
                  <a:pt x="623" y="454"/>
                </a:cubicBezTo>
                <a:cubicBezTo>
                  <a:pt x="622" y="445"/>
                  <a:pt x="620" y="437"/>
                  <a:pt x="620" y="430"/>
                </a:cubicBezTo>
                <a:cubicBezTo>
                  <a:pt x="619" y="417"/>
                  <a:pt x="620" y="405"/>
                  <a:pt x="622" y="397"/>
                </a:cubicBezTo>
                <a:cubicBezTo>
                  <a:pt x="651" y="397"/>
                  <a:pt x="651" y="397"/>
                  <a:pt x="651" y="397"/>
                </a:cubicBezTo>
                <a:cubicBezTo>
                  <a:pt x="652" y="405"/>
                  <a:pt x="654" y="417"/>
                  <a:pt x="653" y="430"/>
                </a:cubicBezTo>
                <a:cubicBezTo>
                  <a:pt x="652" y="437"/>
                  <a:pt x="651" y="445"/>
                  <a:pt x="649" y="454"/>
                </a:cubicBezTo>
                <a:cubicBezTo>
                  <a:pt x="645" y="477"/>
                  <a:pt x="641" y="500"/>
                  <a:pt x="653" y="515"/>
                </a:cubicBezTo>
                <a:cubicBezTo>
                  <a:pt x="668" y="533"/>
                  <a:pt x="671" y="551"/>
                  <a:pt x="673" y="563"/>
                </a:cubicBezTo>
                <a:cubicBezTo>
                  <a:pt x="674" y="568"/>
                  <a:pt x="677" y="579"/>
                  <a:pt x="683" y="588"/>
                </a:cubicBezTo>
                <a:cubicBezTo>
                  <a:pt x="687" y="594"/>
                  <a:pt x="692" y="601"/>
                  <a:pt x="698" y="605"/>
                </a:cubicBezTo>
                <a:cubicBezTo>
                  <a:pt x="704" y="609"/>
                  <a:pt x="710" y="611"/>
                  <a:pt x="717" y="609"/>
                </a:cubicBezTo>
                <a:cubicBezTo>
                  <a:pt x="740" y="605"/>
                  <a:pt x="749" y="603"/>
                  <a:pt x="759" y="611"/>
                </a:cubicBezTo>
                <a:cubicBezTo>
                  <a:pt x="771" y="619"/>
                  <a:pt x="777" y="615"/>
                  <a:pt x="784" y="610"/>
                </a:cubicBezTo>
                <a:cubicBezTo>
                  <a:pt x="785" y="609"/>
                  <a:pt x="787" y="608"/>
                  <a:pt x="789" y="607"/>
                </a:cubicBezTo>
                <a:cubicBezTo>
                  <a:pt x="791" y="607"/>
                  <a:pt x="792" y="606"/>
                  <a:pt x="794" y="605"/>
                </a:cubicBezTo>
                <a:cubicBezTo>
                  <a:pt x="803" y="599"/>
                  <a:pt x="814" y="592"/>
                  <a:pt x="835" y="619"/>
                </a:cubicBezTo>
                <a:cubicBezTo>
                  <a:pt x="846" y="634"/>
                  <a:pt x="848" y="646"/>
                  <a:pt x="849" y="656"/>
                </a:cubicBezTo>
                <a:cubicBezTo>
                  <a:pt x="851" y="668"/>
                  <a:pt x="852" y="678"/>
                  <a:pt x="870" y="689"/>
                </a:cubicBezTo>
                <a:cubicBezTo>
                  <a:pt x="878" y="693"/>
                  <a:pt x="885" y="695"/>
                  <a:pt x="890" y="695"/>
                </a:cubicBezTo>
                <a:cubicBezTo>
                  <a:pt x="894" y="695"/>
                  <a:pt x="897" y="694"/>
                  <a:pt x="899" y="692"/>
                </a:cubicBezTo>
                <a:cubicBezTo>
                  <a:pt x="908" y="685"/>
                  <a:pt x="906" y="669"/>
                  <a:pt x="901" y="657"/>
                </a:cubicBezTo>
                <a:cubicBezTo>
                  <a:pt x="899" y="650"/>
                  <a:pt x="892" y="642"/>
                  <a:pt x="884" y="632"/>
                </a:cubicBezTo>
                <a:cubicBezTo>
                  <a:pt x="869" y="612"/>
                  <a:pt x="849" y="587"/>
                  <a:pt x="862" y="571"/>
                </a:cubicBezTo>
                <a:cubicBezTo>
                  <a:pt x="879" y="550"/>
                  <a:pt x="885" y="550"/>
                  <a:pt x="894" y="550"/>
                </a:cubicBezTo>
                <a:cubicBezTo>
                  <a:pt x="895" y="550"/>
                  <a:pt x="897" y="550"/>
                  <a:pt x="898" y="550"/>
                </a:cubicBezTo>
                <a:cubicBezTo>
                  <a:pt x="907" y="549"/>
                  <a:pt x="909" y="541"/>
                  <a:pt x="910" y="531"/>
                </a:cubicBezTo>
                <a:cubicBezTo>
                  <a:pt x="911" y="525"/>
                  <a:pt x="913" y="518"/>
                  <a:pt x="916" y="509"/>
                </a:cubicBezTo>
                <a:cubicBezTo>
                  <a:pt x="924" y="489"/>
                  <a:pt x="941" y="482"/>
                  <a:pt x="949" y="481"/>
                </a:cubicBezTo>
                <a:cubicBezTo>
                  <a:pt x="956" y="480"/>
                  <a:pt x="958" y="471"/>
                  <a:pt x="958" y="460"/>
                </a:cubicBezTo>
                <a:cubicBezTo>
                  <a:pt x="958" y="455"/>
                  <a:pt x="957" y="444"/>
                  <a:pt x="956" y="439"/>
                </a:cubicBezTo>
                <a:cubicBezTo>
                  <a:pt x="956" y="432"/>
                  <a:pt x="958" y="426"/>
                  <a:pt x="964" y="424"/>
                </a:cubicBezTo>
                <a:cubicBezTo>
                  <a:pt x="969" y="422"/>
                  <a:pt x="975" y="421"/>
                  <a:pt x="978" y="413"/>
                </a:cubicBezTo>
                <a:cubicBezTo>
                  <a:pt x="982" y="405"/>
                  <a:pt x="983" y="394"/>
                  <a:pt x="982" y="385"/>
                </a:cubicBezTo>
                <a:cubicBezTo>
                  <a:pt x="989" y="382"/>
                  <a:pt x="997" y="380"/>
                  <a:pt x="1000" y="380"/>
                </a:cubicBezTo>
                <a:cubicBezTo>
                  <a:pt x="1003" y="380"/>
                  <a:pt x="1007" y="377"/>
                  <a:pt x="1011" y="375"/>
                </a:cubicBezTo>
                <a:cubicBezTo>
                  <a:pt x="1016" y="372"/>
                  <a:pt x="1022" y="369"/>
                  <a:pt x="1026" y="369"/>
                </a:cubicBezTo>
                <a:cubicBezTo>
                  <a:pt x="1037" y="368"/>
                  <a:pt x="1054" y="365"/>
                  <a:pt x="1056" y="364"/>
                </a:cubicBezTo>
                <a:cubicBezTo>
                  <a:pt x="1064" y="359"/>
                  <a:pt x="1076" y="352"/>
                  <a:pt x="1080" y="353"/>
                </a:cubicBezTo>
                <a:cubicBezTo>
                  <a:pt x="1088" y="354"/>
                  <a:pt x="1112" y="353"/>
                  <a:pt x="1114" y="353"/>
                </a:cubicBezTo>
                <a:cubicBezTo>
                  <a:pt x="1114" y="353"/>
                  <a:pt x="1125" y="347"/>
                  <a:pt x="1135" y="347"/>
                </a:cubicBezTo>
                <a:cubicBezTo>
                  <a:pt x="1136" y="347"/>
                  <a:pt x="1137" y="347"/>
                  <a:pt x="1138" y="347"/>
                </a:cubicBezTo>
                <a:cubicBezTo>
                  <a:pt x="1149" y="348"/>
                  <a:pt x="1166" y="348"/>
                  <a:pt x="1168" y="347"/>
                </a:cubicBezTo>
                <a:cubicBezTo>
                  <a:pt x="1168" y="347"/>
                  <a:pt x="1179" y="340"/>
                  <a:pt x="1190" y="341"/>
                </a:cubicBezTo>
                <a:cubicBezTo>
                  <a:pt x="1201" y="342"/>
                  <a:pt x="1209" y="340"/>
                  <a:pt x="1210" y="340"/>
                </a:cubicBezTo>
                <a:cubicBezTo>
                  <a:pt x="1229" y="334"/>
                  <a:pt x="1229" y="334"/>
                  <a:pt x="1229" y="334"/>
                </a:cubicBezTo>
                <a:cubicBezTo>
                  <a:pt x="1229" y="334"/>
                  <a:pt x="1246" y="330"/>
                  <a:pt x="1254" y="321"/>
                </a:cubicBezTo>
                <a:cubicBezTo>
                  <a:pt x="1257" y="320"/>
                  <a:pt x="1265" y="317"/>
                  <a:pt x="1269" y="309"/>
                </a:cubicBezTo>
                <a:cubicBezTo>
                  <a:pt x="1273" y="301"/>
                  <a:pt x="1272" y="290"/>
                  <a:pt x="1264" y="2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2" name="Freeform 1448"/>
          <p:cNvSpPr>
            <a:spLocks/>
          </p:cNvSpPr>
          <p:nvPr/>
        </p:nvSpPr>
        <p:spPr bwMode="auto">
          <a:xfrm>
            <a:off x="5262564" y="1270000"/>
            <a:ext cx="1409700" cy="769938"/>
          </a:xfrm>
          <a:custGeom>
            <a:avLst/>
            <a:gdLst/>
            <a:ahLst/>
            <a:cxnLst>
              <a:cxn ang="0">
                <a:pos x="653" y="430"/>
              </a:cxn>
              <a:cxn ang="0">
                <a:pos x="653" y="515"/>
              </a:cxn>
              <a:cxn ang="0">
                <a:pos x="683" y="588"/>
              </a:cxn>
              <a:cxn ang="0">
                <a:pos x="717" y="609"/>
              </a:cxn>
              <a:cxn ang="0">
                <a:pos x="784" y="610"/>
              </a:cxn>
              <a:cxn ang="0">
                <a:pos x="794" y="605"/>
              </a:cxn>
              <a:cxn ang="0">
                <a:pos x="849" y="656"/>
              </a:cxn>
              <a:cxn ang="0">
                <a:pos x="890" y="695"/>
              </a:cxn>
              <a:cxn ang="0">
                <a:pos x="901" y="657"/>
              </a:cxn>
              <a:cxn ang="0">
                <a:pos x="862" y="571"/>
              </a:cxn>
              <a:cxn ang="0">
                <a:pos x="898" y="550"/>
              </a:cxn>
              <a:cxn ang="0">
                <a:pos x="916" y="509"/>
              </a:cxn>
              <a:cxn ang="0">
                <a:pos x="958" y="460"/>
              </a:cxn>
              <a:cxn ang="0">
                <a:pos x="964" y="424"/>
              </a:cxn>
              <a:cxn ang="0">
                <a:pos x="982" y="385"/>
              </a:cxn>
              <a:cxn ang="0">
                <a:pos x="1011" y="375"/>
              </a:cxn>
              <a:cxn ang="0">
                <a:pos x="1056" y="364"/>
              </a:cxn>
              <a:cxn ang="0">
                <a:pos x="1114" y="353"/>
              </a:cxn>
              <a:cxn ang="0">
                <a:pos x="1138" y="347"/>
              </a:cxn>
              <a:cxn ang="0">
                <a:pos x="1190" y="341"/>
              </a:cxn>
              <a:cxn ang="0">
                <a:pos x="1229" y="334"/>
              </a:cxn>
              <a:cxn ang="0">
                <a:pos x="1269" y="309"/>
              </a:cxn>
              <a:cxn ang="0">
                <a:pos x="862" y="112"/>
              </a:cxn>
              <a:cxn ang="0">
                <a:pos x="664" y="139"/>
              </a:cxn>
              <a:cxn ang="0">
                <a:pos x="654" y="96"/>
              </a:cxn>
              <a:cxn ang="0">
                <a:pos x="695" y="51"/>
              </a:cxn>
              <a:cxn ang="0">
                <a:pos x="789" y="6"/>
              </a:cxn>
              <a:cxn ang="0">
                <a:pos x="778" y="18"/>
              </a:cxn>
              <a:cxn ang="0">
                <a:pos x="644" y="90"/>
              </a:cxn>
              <a:cxn ang="0">
                <a:pos x="632" y="91"/>
              </a:cxn>
              <a:cxn ang="0">
                <a:pos x="498" y="17"/>
              </a:cxn>
              <a:cxn ang="0">
                <a:pos x="487" y="6"/>
              </a:cxn>
              <a:cxn ang="0">
                <a:pos x="580" y="51"/>
              </a:cxn>
              <a:cxn ang="0">
                <a:pos x="621" y="97"/>
              </a:cxn>
              <a:cxn ang="0">
                <a:pos x="610" y="139"/>
              </a:cxn>
              <a:cxn ang="0">
                <a:pos x="413" y="110"/>
              </a:cxn>
              <a:cxn ang="0">
                <a:pos x="4" y="305"/>
              </a:cxn>
              <a:cxn ang="0">
                <a:pos x="45" y="330"/>
              </a:cxn>
              <a:cxn ang="0">
                <a:pos x="84" y="337"/>
              </a:cxn>
              <a:cxn ang="0">
                <a:pos x="135" y="343"/>
              </a:cxn>
              <a:cxn ang="0">
                <a:pos x="160" y="350"/>
              </a:cxn>
              <a:cxn ang="0">
                <a:pos x="218" y="362"/>
              </a:cxn>
              <a:cxn ang="0">
                <a:pos x="262" y="372"/>
              </a:cxn>
              <a:cxn ang="0">
                <a:pos x="291" y="382"/>
              </a:cxn>
              <a:cxn ang="0">
                <a:pos x="309" y="422"/>
              </a:cxn>
              <a:cxn ang="0">
                <a:pos x="315" y="458"/>
              </a:cxn>
              <a:cxn ang="0">
                <a:pos x="356" y="507"/>
              </a:cxn>
              <a:cxn ang="0">
                <a:pos x="374" y="548"/>
              </a:cxn>
              <a:cxn ang="0">
                <a:pos x="410" y="570"/>
              </a:cxn>
              <a:cxn ang="0">
                <a:pos x="369" y="655"/>
              </a:cxn>
              <a:cxn ang="0">
                <a:pos x="381" y="693"/>
              </a:cxn>
              <a:cxn ang="0">
                <a:pos x="421" y="654"/>
              </a:cxn>
              <a:cxn ang="0">
                <a:pos x="477" y="604"/>
              </a:cxn>
              <a:cxn ang="0">
                <a:pos x="487" y="609"/>
              </a:cxn>
              <a:cxn ang="0">
                <a:pos x="554" y="609"/>
              </a:cxn>
              <a:cxn ang="0">
                <a:pos x="589" y="588"/>
              </a:cxn>
              <a:cxn ang="0">
                <a:pos x="619" y="515"/>
              </a:cxn>
              <a:cxn ang="0">
                <a:pos x="620" y="430"/>
              </a:cxn>
              <a:cxn ang="0">
                <a:pos x="651" y="397"/>
              </a:cxn>
            </a:cxnLst>
            <a:rect l="0" t="0" r="r" b="b"/>
            <a:pathLst>
              <a:path w="1273" h="695">
                <a:moveTo>
                  <a:pt x="651" y="397"/>
                </a:moveTo>
                <a:cubicBezTo>
                  <a:pt x="652" y="405"/>
                  <a:pt x="654" y="417"/>
                  <a:pt x="653" y="430"/>
                </a:cubicBezTo>
                <a:cubicBezTo>
                  <a:pt x="652" y="437"/>
                  <a:pt x="651" y="445"/>
                  <a:pt x="649" y="454"/>
                </a:cubicBezTo>
                <a:cubicBezTo>
                  <a:pt x="645" y="477"/>
                  <a:pt x="641" y="500"/>
                  <a:pt x="653" y="515"/>
                </a:cubicBezTo>
                <a:cubicBezTo>
                  <a:pt x="668" y="533"/>
                  <a:pt x="671" y="551"/>
                  <a:pt x="673" y="563"/>
                </a:cubicBezTo>
                <a:cubicBezTo>
                  <a:pt x="674" y="568"/>
                  <a:pt x="677" y="579"/>
                  <a:pt x="683" y="588"/>
                </a:cubicBezTo>
                <a:cubicBezTo>
                  <a:pt x="687" y="594"/>
                  <a:pt x="692" y="601"/>
                  <a:pt x="698" y="605"/>
                </a:cubicBezTo>
                <a:cubicBezTo>
                  <a:pt x="704" y="609"/>
                  <a:pt x="710" y="611"/>
                  <a:pt x="717" y="609"/>
                </a:cubicBezTo>
                <a:cubicBezTo>
                  <a:pt x="740" y="605"/>
                  <a:pt x="749" y="603"/>
                  <a:pt x="759" y="611"/>
                </a:cubicBezTo>
                <a:cubicBezTo>
                  <a:pt x="771" y="619"/>
                  <a:pt x="777" y="615"/>
                  <a:pt x="784" y="610"/>
                </a:cubicBezTo>
                <a:cubicBezTo>
                  <a:pt x="785" y="609"/>
                  <a:pt x="787" y="608"/>
                  <a:pt x="789" y="607"/>
                </a:cubicBezTo>
                <a:cubicBezTo>
                  <a:pt x="791" y="607"/>
                  <a:pt x="792" y="606"/>
                  <a:pt x="794" y="605"/>
                </a:cubicBezTo>
                <a:cubicBezTo>
                  <a:pt x="803" y="599"/>
                  <a:pt x="814" y="592"/>
                  <a:pt x="835" y="619"/>
                </a:cubicBezTo>
                <a:cubicBezTo>
                  <a:pt x="846" y="634"/>
                  <a:pt x="848" y="646"/>
                  <a:pt x="849" y="656"/>
                </a:cubicBezTo>
                <a:cubicBezTo>
                  <a:pt x="851" y="668"/>
                  <a:pt x="852" y="678"/>
                  <a:pt x="870" y="689"/>
                </a:cubicBezTo>
                <a:cubicBezTo>
                  <a:pt x="878" y="693"/>
                  <a:pt x="885" y="695"/>
                  <a:pt x="890" y="695"/>
                </a:cubicBezTo>
                <a:cubicBezTo>
                  <a:pt x="894" y="695"/>
                  <a:pt x="897" y="694"/>
                  <a:pt x="899" y="692"/>
                </a:cubicBezTo>
                <a:cubicBezTo>
                  <a:pt x="908" y="685"/>
                  <a:pt x="906" y="669"/>
                  <a:pt x="901" y="657"/>
                </a:cubicBezTo>
                <a:cubicBezTo>
                  <a:pt x="899" y="650"/>
                  <a:pt x="892" y="642"/>
                  <a:pt x="884" y="632"/>
                </a:cubicBezTo>
                <a:cubicBezTo>
                  <a:pt x="869" y="612"/>
                  <a:pt x="849" y="587"/>
                  <a:pt x="862" y="571"/>
                </a:cubicBezTo>
                <a:cubicBezTo>
                  <a:pt x="879" y="550"/>
                  <a:pt x="885" y="550"/>
                  <a:pt x="894" y="550"/>
                </a:cubicBezTo>
                <a:cubicBezTo>
                  <a:pt x="895" y="550"/>
                  <a:pt x="897" y="550"/>
                  <a:pt x="898" y="550"/>
                </a:cubicBezTo>
                <a:cubicBezTo>
                  <a:pt x="907" y="549"/>
                  <a:pt x="909" y="541"/>
                  <a:pt x="910" y="531"/>
                </a:cubicBezTo>
                <a:cubicBezTo>
                  <a:pt x="911" y="525"/>
                  <a:pt x="913" y="518"/>
                  <a:pt x="916" y="509"/>
                </a:cubicBezTo>
                <a:cubicBezTo>
                  <a:pt x="924" y="489"/>
                  <a:pt x="941" y="482"/>
                  <a:pt x="949" y="481"/>
                </a:cubicBezTo>
                <a:cubicBezTo>
                  <a:pt x="956" y="480"/>
                  <a:pt x="958" y="471"/>
                  <a:pt x="958" y="460"/>
                </a:cubicBezTo>
                <a:cubicBezTo>
                  <a:pt x="958" y="455"/>
                  <a:pt x="957" y="444"/>
                  <a:pt x="956" y="439"/>
                </a:cubicBezTo>
                <a:cubicBezTo>
                  <a:pt x="956" y="432"/>
                  <a:pt x="958" y="426"/>
                  <a:pt x="964" y="424"/>
                </a:cubicBezTo>
                <a:cubicBezTo>
                  <a:pt x="969" y="422"/>
                  <a:pt x="975" y="421"/>
                  <a:pt x="978" y="413"/>
                </a:cubicBezTo>
                <a:cubicBezTo>
                  <a:pt x="982" y="405"/>
                  <a:pt x="983" y="394"/>
                  <a:pt x="982" y="385"/>
                </a:cubicBezTo>
                <a:cubicBezTo>
                  <a:pt x="989" y="382"/>
                  <a:pt x="997" y="380"/>
                  <a:pt x="1000" y="380"/>
                </a:cubicBezTo>
                <a:cubicBezTo>
                  <a:pt x="1003" y="380"/>
                  <a:pt x="1007" y="377"/>
                  <a:pt x="1011" y="375"/>
                </a:cubicBezTo>
                <a:cubicBezTo>
                  <a:pt x="1016" y="372"/>
                  <a:pt x="1022" y="369"/>
                  <a:pt x="1026" y="369"/>
                </a:cubicBezTo>
                <a:cubicBezTo>
                  <a:pt x="1037" y="368"/>
                  <a:pt x="1054" y="365"/>
                  <a:pt x="1056" y="364"/>
                </a:cubicBezTo>
                <a:cubicBezTo>
                  <a:pt x="1064" y="359"/>
                  <a:pt x="1076" y="352"/>
                  <a:pt x="1080" y="353"/>
                </a:cubicBezTo>
                <a:cubicBezTo>
                  <a:pt x="1088" y="354"/>
                  <a:pt x="1112" y="353"/>
                  <a:pt x="1114" y="353"/>
                </a:cubicBezTo>
                <a:cubicBezTo>
                  <a:pt x="1114" y="353"/>
                  <a:pt x="1125" y="347"/>
                  <a:pt x="1135" y="347"/>
                </a:cubicBezTo>
                <a:cubicBezTo>
                  <a:pt x="1136" y="347"/>
                  <a:pt x="1137" y="347"/>
                  <a:pt x="1138" y="347"/>
                </a:cubicBezTo>
                <a:cubicBezTo>
                  <a:pt x="1149" y="348"/>
                  <a:pt x="1166" y="348"/>
                  <a:pt x="1168" y="347"/>
                </a:cubicBezTo>
                <a:cubicBezTo>
                  <a:pt x="1168" y="347"/>
                  <a:pt x="1179" y="340"/>
                  <a:pt x="1190" y="341"/>
                </a:cubicBezTo>
                <a:cubicBezTo>
                  <a:pt x="1201" y="342"/>
                  <a:pt x="1209" y="340"/>
                  <a:pt x="1210" y="340"/>
                </a:cubicBezTo>
                <a:cubicBezTo>
                  <a:pt x="1229" y="334"/>
                  <a:pt x="1229" y="334"/>
                  <a:pt x="1229" y="334"/>
                </a:cubicBezTo>
                <a:cubicBezTo>
                  <a:pt x="1229" y="334"/>
                  <a:pt x="1246" y="330"/>
                  <a:pt x="1254" y="321"/>
                </a:cubicBezTo>
                <a:cubicBezTo>
                  <a:pt x="1257" y="320"/>
                  <a:pt x="1265" y="317"/>
                  <a:pt x="1269" y="309"/>
                </a:cubicBezTo>
                <a:cubicBezTo>
                  <a:pt x="1273" y="301"/>
                  <a:pt x="1272" y="290"/>
                  <a:pt x="1264" y="276"/>
                </a:cubicBezTo>
                <a:cubicBezTo>
                  <a:pt x="1210" y="177"/>
                  <a:pt x="1071" y="120"/>
                  <a:pt x="862" y="112"/>
                </a:cubicBezTo>
                <a:cubicBezTo>
                  <a:pt x="748" y="107"/>
                  <a:pt x="693" y="125"/>
                  <a:pt x="668" y="139"/>
                </a:cubicBezTo>
                <a:cubicBezTo>
                  <a:pt x="664" y="139"/>
                  <a:pt x="664" y="139"/>
                  <a:pt x="664" y="139"/>
                </a:cubicBezTo>
                <a:cubicBezTo>
                  <a:pt x="670" y="135"/>
                  <a:pt x="673" y="128"/>
                  <a:pt x="669" y="126"/>
                </a:cubicBezTo>
                <a:cubicBezTo>
                  <a:pt x="675" y="113"/>
                  <a:pt x="672" y="87"/>
                  <a:pt x="654" y="96"/>
                </a:cubicBezTo>
                <a:cubicBezTo>
                  <a:pt x="652" y="95"/>
                  <a:pt x="650" y="93"/>
                  <a:pt x="646" y="91"/>
                </a:cubicBezTo>
                <a:cubicBezTo>
                  <a:pt x="650" y="79"/>
                  <a:pt x="661" y="56"/>
                  <a:pt x="695" y="51"/>
                </a:cubicBezTo>
                <a:cubicBezTo>
                  <a:pt x="736" y="45"/>
                  <a:pt x="767" y="36"/>
                  <a:pt x="781" y="19"/>
                </a:cubicBezTo>
                <a:cubicBezTo>
                  <a:pt x="784" y="15"/>
                  <a:pt x="789" y="10"/>
                  <a:pt x="789" y="6"/>
                </a:cubicBezTo>
                <a:cubicBezTo>
                  <a:pt x="788" y="2"/>
                  <a:pt x="785" y="1"/>
                  <a:pt x="783" y="3"/>
                </a:cubicBezTo>
                <a:cubicBezTo>
                  <a:pt x="779" y="8"/>
                  <a:pt x="781" y="14"/>
                  <a:pt x="778" y="18"/>
                </a:cubicBezTo>
                <a:cubicBezTo>
                  <a:pt x="764" y="34"/>
                  <a:pt x="734" y="42"/>
                  <a:pt x="695" y="48"/>
                </a:cubicBezTo>
                <a:cubicBezTo>
                  <a:pt x="660" y="53"/>
                  <a:pt x="648" y="77"/>
                  <a:pt x="644" y="90"/>
                </a:cubicBezTo>
                <a:cubicBezTo>
                  <a:pt x="642" y="90"/>
                  <a:pt x="641" y="89"/>
                  <a:pt x="639" y="89"/>
                </a:cubicBezTo>
                <a:cubicBezTo>
                  <a:pt x="636" y="89"/>
                  <a:pt x="634" y="90"/>
                  <a:pt x="632" y="91"/>
                </a:cubicBezTo>
                <a:cubicBezTo>
                  <a:pt x="628" y="78"/>
                  <a:pt x="615" y="54"/>
                  <a:pt x="581" y="48"/>
                </a:cubicBezTo>
                <a:cubicBezTo>
                  <a:pt x="542" y="42"/>
                  <a:pt x="512" y="34"/>
                  <a:pt x="498" y="17"/>
                </a:cubicBezTo>
                <a:cubicBezTo>
                  <a:pt x="495" y="14"/>
                  <a:pt x="497" y="8"/>
                  <a:pt x="492" y="2"/>
                </a:cubicBezTo>
                <a:cubicBezTo>
                  <a:pt x="491" y="0"/>
                  <a:pt x="487" y="2"/>
                  <a:pt x="487" y="6"/>
                </a:cubicBezTo>
                <a:cubicBezTo>
                  <a:pt x="487" y="10"/>
                  <a:pt x="492" y="14"/>
                  <a:pt x="495" y="18"/>
                </a:cubicBezTo>
                <a:cubicBezTo>
                  <a:pt x="509" y="36"/>
                  <a:pt x="540" y="45"/>
                  <a:pt x="580" y="51"/>
                </a:cubicBezTo>
                <a:cubicBezTo>
                  <a:pt x="614" y="57"/>
                  <a:pt x="625" y="80"/>
                  <a:pt x="629" y="92"/>
                </a:cubicBezTo>
                <a:cubicBezTo>
                  <a:pt x="626" y="94"/>
                  <a:pt x="623" y="95"/>
                  <a:pt x="621" y="97"/>
                </a:cubicBezTo>
                <a:cubicBezTo>
                  <a:pt x="603" y="86"/>
                  <a:pt x="600" y="112"/>
                  <a:pt x="606" y="126"/>
                </a:cubicBezTo>
                <a:cubicBezTo>
                  <a:pt x="601" y="128"/>
                  <a:pt x="605" y="135"/>
                  <a:pt x="610" y="139"/>
                </a:cubicBezTo>
                <a:cubicBezTo>
                  <a:pt x="610" y="139"/>
                  <a:pt x="607" y="139"/>
                  <a:pt x="606" y="139"/>
                </a:cubicBezTo>
                <a:cubicBezTo>
                  <a:pt x="582" y="125"/>
                  <a:pt x="527" y="107"/>
                  <a:pt x="413" y="110"/>
                </a:cubicBezTo>
                <a:cubicBezTo>
                  <a:pt x="204" y="117"/>
                  <a:pt x="64" y="173"/>
                  <a:pt x="10" y="272"/>
                </a:cubicBezTo>
                <a:cubicBezTo>
                  <a:pt x="2" y="285"/>
                  <a:pt x="0" y="296"/>
                  <a:pt x="4" y="305"/>
                </a:cubicBezTo>
                <a:cubicBezTo>
                  <a:pt x="8" y="313"/>
                  <a:pt x="16" y="316"/>
                  <a:pt x="19" y="317"/>
                </a:cubicBezTo>
                <a:cubicBezTo>
                  <a:pt x="27" y="325"/>
                  <a:pt x="44" y="330"/>
                  <a:pt x="45" y="330"/>
                </a:cubicBezTo>
                <a:cubicBezTo>
                  <a:pt x="64" y="336"/>
                  <a:pt x="64" y="336"/>
                  <a:pt x="64" y="336"/>
                </a:cubicBezTo>
                <a:cubicBezTo>
                  <a:pt x="64" y="336"/>
                  <a:pt x="72" y="338"/>
                  <a:pt x="84" y="337"/>
                </a:cubicBezTo>
                <a:cubicBezTo>
                  <a:pt x="94" y="336"/>
                  <a:pt x="105" y="343"/>
                  <a:pt x="107" y="344"/>
                </a:cubicBezTo>
                <a:cubicBezTo>
                  <a:pt x="108" y="344"/>
                  <a:pt x="124" y="344"/>
                  <a:pt x="135" y="343"/>
                </a:cubicBezTo>
                <a:cubicBezTo>
                  <a:pt x="136" y="343"/>
                  <a:pt x="137" y="343"/>
                  <a:pt x="139" y="343"/>
                </a:cubicBezTo>
                <a:cubicBezTo>
                  <a:pt x="148" y="344"/>
                  <a:pt x="159" y="349"/>
                  <a:pt x="160" y="350"/>
                </a:cubicBezTo>
                <a:cubicBezTo>
                  <a:pt x="161" y="350"/>
                  <a:pt x="185" y="351"/>
                  <a:pt x="193" y="350"/>
                </a:cubicBezTo>
                <a:cubicBezTo>
                  <a:pt x="197" y="349"/>
                  <a:pt x="209" y="356"/>
                  <a:pt x="218" y="362"/>
                </a:cubicBezTo>
                <a:cubicBezTo>
                  <a:pt x="219" y="362"/>
                  <a:pt x="236" y="365"/>
                  <a:pt x="246" y="366"/>
                </a:cubicBezTo>
                <a:cubicBezTo>
                  <a:pt x="251" y="366"/>
                  <a:pt x="257" y="369"/>
                  <a:pt x="262" y="372"/>
                </a:cubicBezTo>
                <a:cubicBezTo>
                  <a:pt x="266" y="375"/>
                  <a:pt x="270" y="377"/>
                  <a:pt x="273" y="377"/>
                </a:cubicBezTo>
                <a:cubicBezTo>
                  <a:pt x="275" y="377"/>
                  <a:pt x="283" y="380"/>
                  <a:pt x="291" y="382"/>
                </a:cubicBezTo>
                <a:cubicBezTo>
                  <a:pt x="290" y="392"/>
                  <a:pt x="291" y="402"/>
                  <a:pt x="294" y="410"/>
                </a:cubicBezTo>
                <a:cubicBezTo>
                  <a:pt x="297" y="418"/>
                  <a:pt x="304" y="420"/>
                  <a:pt x="309" y="422"/>
                </a:cubicBezTo>
                <a:cubicBezTo>
                  <a:pt x="314" y="423"/>
                  <a:pt x="317" y="429"/>
                  <a:pt x="316" y="436"/>
                </a:cubicBezTo>
                <a:cubicBezTo>
                  <a:pt x="316" y="442"/>
                  <a:pt x="315" y="453"/>
                  <a:pt x="315" y="458"/>
                </a:cubicBezTo>
                <a:cubicBezTo>
                  <a:pt x="314" y="469"/>
                  <a:pt x="316" y="478"/>
                  <a:pt x="323" y="479"/>
                </a:cubicBezTo>
                <a:cubicBezTo>
                  <a:pt x="331" y="479"/>
                  <a:pt x="348" y="487"/>
                  <a:pt x="356" y="507"/>
                </a:cubicBezTo>
                <a:cubicBezTo>
                  <a:pt x="359" y="516"/>
                  <a:pt x="360" y="523"/>
                  <a:pt x="361" y="529"/>
                </a:cubicBezTo>
                <a:cubicBezTo>
                  <a:pt x="363" y="539"/>
                  <a:pt x="364" y="547"/>
                  <a:pt x="374" y="548"/>
                </a:cubicBezTo>
                <a:cubicBezTo>
                  <a:pt x="375" y="548"/>
                  <a:pt x="376" y="548"/>
                  <a:pt x="377" y="548"/>
                </a:cubicBezTo>
                <a:cubicBezTo>
                  <a:pt x="386" y="548"/>
                  <a:pt x="392" y="549"/>
                  <a:pt x="410" y="570"/>
                </a:cubicBezTo>
                <a:cubicBezTo>
                  <a:pt x="422" y="585"/>
                  <a:pt x="403" y="610"/>
                  <a:pt x="386" y="630"/>
                </a:cubicBezTo>
                <a:cubicBezTo>
                  <a:pt x="379" y="640"/>
                  <a:pt x="372" y="648"/>
                  <a:pt x="369" y="655"/>
                </a:cubicBezTo>
                <a:cubicBezTo>
                  <a:pt x="364" y="667"/>
                  <a:pt x="363" y="683"/>
                  <a:pt x="371" y="690"/>
                </a:cubicBezTo>
                <a:cubicBezTo>
                  <a:pt x="373" y="692"/>
                  <a:pt x="376" y="693"/>
                  <a:pt x="381" y="693"/>
                </a:cubicBezTo>
                <a:cubicBezTo>
                  <a:pt x="386" y="693"/>
                  <a:pt x="392" y="692"/>
                  <a:pt x="400" y="687"/>
                </a:cubicBezTo>
                <a:cubicBezTo>
                  <a:pt x="418" y="677"/>
                  <a:pt x="420" y="666"/>
                  <a:pt x="421" y="654"/>
                </a:cubicBezTo>
                <a:cubicBezTo>
                  <a:pt x="423" y="644"/>
                  <a:pt x="425" y="633"/>
                  <a:pt x="436" y="617"/>
                </a:cubicBezTo>
                <a:cubicBezTo>
                  <a:pt x="457" y="590"/>
                  <a:pt x="468" y="598"/>
                  <a:pt x="477" y="604"/>
                </a:cubicBezTo>
                <a:cubicBezTo>
                  <a:pt x="479" y="605"/>
                  <a:pt x="481" y="606"/>
                  <a:pt x="482" y="606"/>
                </a:cubicBezTo>
                <a:cubicBezTo>
                  <a:pt x="484" y="607"/>
                  <a:pt x="486" y="608"/>
                  <a:pt x="487" y="609"/>
                </a:cubicBezTo>
                <a:cubicBezTo>
                  <a:pt x="494" y="613"/>
                  <a:pt x="500" y="618"/>
                  <a:pt x="512" y="610"/>
                </a:cubicBezTo>
                <a:cubicBezTo>
                  <a:pt x="523" y="603"/>
                  <a:pt x="531" y="604"/>
                  <a:pt x="554" y="609"/>
                </a:cubicBezTo>
                <a:cubicBezTo>
                  <a:pt x="561" y="610"/>
                  <a:pt x="567" y="609"/>
                  <a:pt x="573" y="604"/>
                </a:cubicBezTo>
                <a:cubicBezTo>
                  <a:pt x="579" y="601"/>
                  <a:pt x="585" y="594"/>
                  <a:pt x="589" y="588"/>
                </a:cubicBezTo>
                <a:cubicBezTo>
                  <a:pt x="594" y="579"/>
                  <a:pt x="598" y="568"/>
                  <a:pt x="599" y="562"/>
                </a:cubicBezTo>
                <a:cubicBezTo>
                  <a:pt x="601" y="550"/>
                  <a:pt x="603" y="533"/>
                  <a:pt x="619" y="515"/>
                </a:cubicBezTo>
                <a:cubicBezTo>
                  <a:pt x="631" y="500"/>
                  <a:pt x="627" y="477"/>
                  <a:pt x="623" y="454"/>
                </a:cubicBezTo>
                <a:cubicBezTo>
                  <a:pt x="622" y="445"/>
                  <a:pt x="620" y="437"/>
                  <a:pt x="620" y="430"/>
                </a:cubicBezTo>
                <a:cubicBezTo>
                  <a:pt x="619" y="417"/>
                  <a:pt x="620" y="405"/>
                  <a:pt x="622" y="397"/>
                </a:cubicBezTo>
                <a:cubicBezTo>
                  <a:pt x="622" y="397"/>
                  <a:pt x="635" y="479"/>
                  <a:pt x="651" y="39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3" name="Freeform 1449"/>
          <p:cNvSpPr>
            <a:spLocks/>
          </p:cNvSpPr>
          <p:nvPr/>
        </p:nvSpPr>
        <p:spPr bwMode="auto">
          <a:xfrm>
            <a:off x="5934076" y="1376363"/>
            <a:ext cx="11113" cy="28575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2" y="10"/>
              </a:cxn>
              <a:cxn ang="0">
                <a:pos x="7" y="25"/>
              </a:cxn>
              <a:cxn ang="0">
                <a:pos x="9" y="11"/>
              </a:cxn>
              <a:cxn ang="0">
                <a:pos x="8" y="1"/>
              </a:cxn>
            </a:cxnLst>
            <a:rect l="0" t="0" r="r" b="b"/>
            <a:pathLst>
              <a:path w="11" h="26">
                <a:moveTo>
                  <a:pt x="8" y="1"/>
                </a:moveTo>
                <a:cubicBezTo>
                  <a:pt x="6" y="0"/>
                  <a:pt x="3" y="3"/>
                  <a:pt x="2" y="10"/>
                </a:cubicBezTo>
                <a:cubicBezTo>
                  <a:pt x="0" y="16"/>
                  <a:pt x="4" y="25"/>
                  <a:pt x="7" y="25"/>
                </a:cubicBezTo>
                <a:cubicBezTo>
                  <a:pt x="9" y="26"/>
                  <a:pt x="7" y="18"/>
                  <a:pt x="9" y="11"/>
                </a:cubicBezTo>
                <a:cubicBezTo>
                  <a:pt x="10" y="5"/>
                  <a:pt x="11" y="1"/>
                  <a:pt x="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4" name="Freeform 1450"/>
          <p:cNvSpPr>
            <a:spLocks/>
          </p:cNvSpPr>
          <p:nvPr/>
        </p:nvSpPr>
        <p:spPr bwMode="auto">
          <a:xfrm>
            <a:off x="5992814" y="1377950"/>
            <a:ext cx="11113" cy="26988"/>
          </a:xfrm>
          <a:custGeom>
            <a:avLst/>
            <a:gdLst/>
            <a:ahLst/>
            <a:cxnLst>
              <a:cxn ang="0">
                <a:pos x="9" y="10"/>
              </a:cxn>
              <a:cxn ang="0">
                <a:pos x="3" y="1"/>
              </a:cxn>
              <a:cxn ang="0">
                <a:pos x="2" y="11"/>
              </a:cxn>
              <a:cxn ang="0">
                <a:pos x="4" y="25"/>
              </a:cxn>
              <a:cxn ang="0">
                <a:pos x="9" y="10"/>
              </a:cxn>
            </a:cxnLst>
            <a:rect l="0" t="0" r="r" b="b"/>
            <a:pathLst>
              <a:path w="11" h="25">
                <a:moveTo>
                  <a:pt x="9" y="10"/>
                </a:moveTo>
                <a:cubicBezTo>
                  <a:pt x="8" y="3"/>
                  <a:pt x="5" y="0"/>
                  <a:pt x="3" y="1"/>
                </a:cubicBezTo>
                <a:cubicBezTo>
                  <a:pt x="0" y="1"/>
                  <a:pt x="1" y="4"/>
                  <a:pt x="2" y="11"/>
                </a:cubicBezTo>
                <a:cubicBezTo>
                  <a:pt x="3" y="18"/>
                  <a:pt x="2" y="25"/>
                  <a:pt x="4" y="25"/>
                </a:cubicBezTo>
                <a:cubicBezTo>
                  <a:pt x="7" y="24"/>
                  <a:pt x="11" y="16"/>
                  <a:pt x="9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5" name="Freeform 1451"/>
          <p:cNvSpPr>
            <a:spLocks/>
          </p:cNvSpPr>
          <p:nvPr/>
        </p:nvSpPr>
        <p:spPr bwMode="auto">
          <a:xfrm>
            <a:off x="6015039" y="1476375"/>
            <a:ext cx="196850" cy="222250"/>
          </a:xfrm>
          <a:custGeom>
            <a:avLst/>
            <a:gdLst/>
            <a:ahLst/>
            <a:cxnLst>
              <a:cxn ang="0">
                <a:pos x="128" y="162"/>
              </a:cxn>
              <a:cxn ang="0">
                <a:pos x="82" y="111"/>
              </a:cxn>
              <a:cxn ang="0">
                <a:pos x="0" y="14"/>
              </a:cxn>
              <a:cxn ang="0">
                <a:pos x="5" y="0"/>
              </a:cxn>
              <a:cxn ang="0">
                <a:pos x="8" y="1"/>
              </a:cxn>
              <a:cxn ang="0">
                <a:pos x="107" y="93"/>
              </a:cxn>
              <a:cxn ang="0">
                <a:pos x="178" y="201"/>
              </a:cxn>
              <a:cxn ang="0">
                <a:pos x="159" y="174"/>
              </a:cxn>
              <a:cxn ang="0">
                <a:pos x="167" y="190"/>
              </a:cxn>
              <a:cxn ang="0">
                <a:pos x="150" y="163"/>
              </a:cxn>
              <a:cxn ang="0">
                <a:pos x="157" y="186"/>
              </a:cxn>
              <a:cxn ang="0">
                <a:pos x="143" y="157"/>
              </a:cxn>
              <a:cxn ang="0">
                <a:pos x="146" y="169"/>
              </a:cxn>
              <a:cxn ang="0">
                <a:pos x="139" y="157"/>
              </a:cxn>
              <a:cxn ang="0">
                <a:pos x="146" y="179"/>
              </a:cxn>
              <a:cxn ang="0">
                <a:pos x="136" y="155"/>
              </a:cxn>
              <a:cxn ang="0">
                <a:pos x="138" y="170"/>
              </a:cxn>
              <a:cxn ang="0">
                <a:pos x="130" y="150"/>
              </a:cxn>
              <a:cxn ang="0">
                <a:pos x="131" y="162"/>
              </a:cxn>
              <a:cxn ang="0">
                <a:pos x="121" y="146"/>
              </a:cxn>
              <a:cxn ang="0">
                <a:pos x="128" y="162"/>
              </a:cxn>
            </a:cxnLst>
            <a:rect l="0" t="0" r="r" b="b"/>
            <a:pathLst>
              <a:path w="178" h="201">
                <a:moveTo>
                  <a:pt x="128" y="162"/>
                </a:moveTo>
                <a:cubicBezTo>
                  <a:pt x="116" y="148"/>
                  <a:pt x="101" y="131"/>
                  <a:pt x="82" y="111"/>
                </a:cubicBezTo>
                <a:cubicBezTo>
                  <a:pt x="48" y="76"/>
                  <a:pt x="19" y="39"/>
                  <a:pt x="0" y="14"/>
                </a:cubicBezTo>
                <a:cubicBezTo>
                  <a:pt x="2" y="9"/>
                  <a:pt x="3" y="5"/>
                  <a:pt x="5" y="0"/>
                </a:cubicBezTo>
                <a:cubicBezTo>
                  <a:pt x="6" y="1"/>
                  <a:pt x="7" y="1"/>
                  <a:pt x="8" y="1"/>
                </a:cubicBezTo>
                <a:cubicBezTo>
                  <a:pt x="34" y="17"/>
                  <a:pt x="73" y="46"/>
                  <a:pt x="107" y="93"/>
                </a:cubicBezTo>
                <a:cubicBezTo>
                  <a:pt x="145" y="146"/>
                  <a:pt x="168" y="183"/>
                  <a:pt x="178" y="201"/>
                </a:cubicBezTo>
                <a:cubicBezTo>
                  <a:pt x="159" y="174"/>
                  <a:pt x="159" y="174"/>
                  <a:pt x="159" y="174"/>
                </a:cubicBezTo>
                <a:cubicBezTo>
                  <a:pt x="167" y="190"/>
                  <a:pt x="167" y="190"/>
                  <a:pt x="167" y="190"/>
                </a:cubicBezTo>
                <a:cubicBezTo>
                  <a:pt x="150" y="163"/>
                  <a:pt x="150" y="163"/>
                  <a:pt x="150" y="163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43" y="157"/>
                  <a:pt x="143" y="157"/>
                  <a:pt x="143" y="157"/>
                </a:cubicBezTo>
                <a:cubicBezTo>
                  <a:pt x="146" y="169"/>
                  <a:pt x="146" y="169"/>
                  <a:pt x="146" y="169"/>
                </a:cubicBezTo>
                <a:cubicBezTo>
                  <a:pt x="139" y="157"/>
                  <a:pt x="139" y="157"/>
                  <a:pt x="139" y="157"/>
                </a:cubicBezTo>
                <a:cubicBezTo>
                  <a:pt x="146" y="179"/>
                  <a:pt x="146" y="179"/>
                  <a:pt x="146" y="179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8" y="170"/>
                  <a:pt x="138" y="170"/>
                  <a:pt x="138" y="170"/>
                </a:cubicBezTo>
                <a:cubicBezTo>
                  <a:pt x="130" y="150"/>
                  <a:pt x="130" y="150"/>
                  <a:pt x="130" y="150"/>
                </a:cubicBezTo>
                <a:cubicBezTo>
                  <a:pt x="131" y="162"/>
                  <a:pt x="131" y="162"/>
                  <a:pt x="131" y="162"/>
                </a:cubicBezTo>
                <a:cubicBezTo>
                  <a:pt x="121" y="146"/>
                  <a:pt x="121" y="146"/>
                  <a:pt x="121" y="146"/>
                </a:cubicBezTo>
                <a:cubicBezTo>
                  <a:pt x="128" y="162"/>
                  <a:pt x="128" y="162"/>
                  <a:pt x="128" y="1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6" name="Freeform 1452"/>
          <p:cNvSpPr>
            <a:spLocks/>
          </p:cNvSpPr>
          <p:nvPr/>
        </p:nvSpPr>
        <p:spPr bwMode="auto">
          <a:xfrm>
            <a:off x="6159501" y="1498600"/>
            <a:ext cx="169863" cy="204788"/>
          </a:xfrm>
          <a:custGeom>
            <a:avLst/>
            <a:gdLst/>
            <a:ahLst/>
            <a:cxnLst>
              <a:cxn ang="0">
                <a:pos x="104" y="185"/>
              </a:cxn>
              <a:cxn ang="0">
                <a:pos x="0" y="24"/>
              </a:cxn>
              <a:cxn ang="0">
                <a:pos x="19" y="17"/>
              </a:cxn>
              <a:cxn ang="0">
                <a:pos x="118" y="161"/>
              </a:cxn>
              <a:cxn ang="0">
                <a:pos x="21" y="0"/>
              </a:cxn>
              <a:cxn ang="0">
                <a:pos x="36" y="11"/>
              </a:cxn>
              <a:cxn ang="0">
                <a:pos x="153" y="169"/>
              </a:cxn>
              <a:cxn ang="0">
                <a:pos x="138" y="151"/>
              </a:cxn>
              <a:cxn ang="0">
                <a:pos x="150" y="172"/>
              </a:cxn>
              <a:cxn ang="0">
                <a:pos x="133" y="150"/>
              </a:cxn>
              <a:cxn ang="0">
                <a:pos x="139" y="161"/>
              </a:cxn>
              <a:cxn ang="0">
                <a:pos x="131" y="150"/>
              </a:cxn>
              <a:cxn ang="0">
                <a:pos x="140" y="173"/>
              </a:cxn>
              <a:cxn ang="0">
                <a:pos x="124" y="147"/>
              </a:cxn>
              <a:cxn ang="0">
                <a:pos x="133" y="168"/>
              </a:cxn>
              <a:cxn ang="0">
                <a:pos x="122" y="149"/>
              </a:cxn>
              <a:cxn ang="0">
                <a:pos x="129" y="168"/>
              </a:cxn>
              <a:cxn ang="0">
                <a:pos x="119" y="150"/>
              </a:cxn>
              <a:cxn ang="0">
                <a:pos x="122" y="158"/>
              </a:cxn>
              <a:cxn ang="0">
                <a:pos x="118" y="152"/>
              </a:cxn>
              <a:cxn ang="0">
                <a:pos x="121" y="164"/>
              </a:cxn>
              <a:cxn ang="0">
                <a:pos x="113" y="156"/>
              </a:cxn>
              <a:cxn ang="0">
                <a:pos x="119" y="166"/>
              </a:cxn>
              <a:cxn ang="0">
                <a:pos x="111" y="153"/>
              </a:cxn>
              <a:cxn ang="0">
                <a:pos x="118" y="173"/>
              </a:cxn>
              <a:cxn ang="0">
                <a:pos x="107" y="151"/>
              </a:cxn>
              <a:cxn ang="0">
                <a:pos x="109" y="157"/>
              </a:cxn>
              <a:cxn ang="0">
                <a:pos x="107" y="153"/>
              </a:cxn>
              <a:cxn ang="0">
                <a:pos x="115" y="172"/>
              </a:cxn>
              <a:cxn ang="0">
                <a:pos x="103" y="152"/>
              </a:cxn>
              <a:cxn ang="0">
                <a:pos x="106" y="161"/>
              </a:cxn>
              <a:cxn ang="0">
                <a:pos x="99" y="152"/>
              </a:cxn>
              <a:cxn ang="0">
                <a:pos x="108" y="180"/>
              </a:cxn>
              <a:cxn ang="0">
                <a:pos x="95" y="150"/>
              </a:cxn>
              <a:cxn ang="0">
                <a:pos x="103" y="175"/>
              </a:cxn>
              <a:cxn ang="0">
                <a:pos x="95" y="161"/>
              </a:cxn>
              <a:cxn ang="0">
                <a:pos x="104" y="185"/>
              </a:cxn>
            </a:cxnLst>
            <a:rect l="0" t="0" r="r" b="b"/>
            <a:pathLst>
              <a:path w="153" h="185">
                <a:moveTo>
                  <a:pt x="104" y="185"/>
                </a:moveTo>
                <a:cubicBezTo>
                  <a:pt x="90" y="158"/>
                  <a:pt x="35" y="56"/>
                  <a:pt x="0" y="24"/>
                </a:cubicBezTo>
                <a:cubicBezTo>
                  <a:pt x="6" y="23"/>
                  <a:pt x="13" y="20"/>
                  <a:pt x="19" y="17"/>
                </a:cubicBezTo>
                <a:cubicBezTo>
                  <a:pt x="29" y="22"/>
                  <a:pt x="118" y="160"/>
                  <a:pt x="118" y="161"/>
                </a:cubicBezTo>
                <a:cubicBezTo>
                  <a:pt x="118" y="160"/>
                  <a:pt x="79" y="80"/>
                  <a:pt x="21" y="0"/>
                </a:cubicBezTo>
                <a:cubicBezTo>
                  <a:pt x="25" y="2"/>
                  <a:pt x="33" y="8"/>
                  <a:pt x="36" y="11"/>
                </a:cubicBezTo>
                <a:cubicBezTo>
                  <a:pt x="58" y="35"/>
                  <a:pt x="128" y="117"/>
                  <a:pt x="153" y="169"/>
                </a:cubicBezTo>
                <a:cubicBezTo>
                  <a:pt x="138" y="151"/>
                  <a:pt x="138" y="151"/>
                  <a:pt x="138" y="151"/>
                </a:cubicBezTo>
                <a:cubicBezTo>
                  <a:pt x="150" y="172"/>
                  <a:pt x="150" y="172"/>
                  <a:pt x="150" y="172"/>
                </a:cubicBezTo>
                <a:cubicBezTo>
                  <a:pt x="133" y="150"/>
                  <a:pt x="133" y="150"/>
                  <a:pt x="133" y="150"/>
                </a:cubicBezTo>
                <a:cubicBezTo>
                  <a:pt x="139" y="161"/>
                  <a:pt x="139" y="161"/>
                  <a:pt x="139" y="161"/>
                </a:cubicBezTo>
                <a:cubicBezTo>
                  <a:pt x="131" y="150"/>
                  <a:pt x="131" y="150"/>
                  <a:pt x="131" y="150"/>
                </a:cubicBezTo>
                <a:cubicBezTo>
                  <a:pt x="140" y="173"/>
                  <a:pt x="140" y="173"/>
                  <a:pt x="140" y="173"/>
                </a:cubicBezTo>
                <a:cubicBezTo>
                  <a:pt x="124" y="147"/>
                  <a:pt x="124" y="147"/>
                  <a:pt x="124" y="147"/>
                </a:cubicBezTo>
                <a:cubicBezTo>
                  <a:pt x="133" y="168"/>
                  <a:pt x="133" y="168"/>
                  <a:pt x="133" y="168"/>
                </a:cubicBezTo>
                <a:cubicBezTo>
                  <a:pt x="122" y="149"/>
                  <a:pt x="122" y="149"/>
                  <a:pt x="122" y="149"/>
                </a:cubicBezTo>
                <a:cubicBezTo>
                  <a:pt x="129" y="168"/>
                  <a:pt x="129" y="168"/>
                  <a:pt x="129" y="168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22" y="158"/>
                  <a:pt x="122" y="158"/>
                  <a:pt x="122" y="158"/>
                </a:cubicBezTo>
                <a:cubicBezTo>
                  <a:pt x="118" y="152"/>
                  <a:pt x="118" y="152"/>
                  <a:pt x="118" y="152"/>
                </a:cubicBezTo>
                <a:cubicBezTo>
                  <a:pt x="121" y="164"/>
                  <a:pt x="121" y="164"/>
                  <a:pt x="121" y="164"/>
                </a:cubicBezTo>
                <a:cubicBezTo>
                  <a:pt x="113" y="156"/>
                  <a:pt x="113" y="156"/>
                  <a:pt x="113" y="156"/>
                </a:cubicBezTo>
                <a:cubicBezTo>
                  <a:pt x="119" y="166"/>
                  <a:pt x="119" y="166"/>
                  <a:pt x="119" y="166"/>
                </a:cubicBezTo>
                <a:cubicBezTo>
                  <a:pt x="111" y="153"/>
                  <a:pt x="111" y="153"/>
                  <a:pt x="111" y="153"/>
                </a:cubicBezTo>
                <a:cubicBezTo>
                  <a:pt x="118" y="173"/>
                  <a:pt x="118" y="173"/>
                  <a:pt x="118" y="173"/>
                </a:cubicBezTo>
                <a:cubicBezTo>
                  <a:pt x="107" y="151"/>
                  <a:pt x="107" y="151"/>
                  <a:pt x="107" y="151"/>
                </a:cubicBezTo>
                <a:cubicBezTo>
                  <a:pt x="109" y="157"/>
                  <a:pt x="109" y="157"/>
                  <a:pt x="109" y="157"/>
                </a:cubicBezTo>
                <a:cubicBezTo>
                  <a:pt x="107" y="153"/>
                  <a:pt x="107" y="153"/>
                  <a:pt x="107" y="153"/>
                </a:cubicBezTo>
                <a:cubicBezTo>
                  <a:pt x="115" y="172"/>
                  <a:pt x="115" y="172"/>
                  <a:pt x="115" y="172"/>
                </a:cubicBezTo>
                <a:cubicBezTo>
                  <a:pt x="103" y="152"/>
                  <a:pt x="103" y="152"/>
                  <a:pt x="103" y="152"/>
                </a:cubicBezTo>
                <a:cubicBezTo>
                  <a:pt x="106" y="161"/>
                  <a:pt x="106" y="161"/>
                  <a:pt x="106" y="161"/>
                </a:cubicBezTo>
                <a:cubicBezTo>
                  <a:pt x="99" y="152"/>
                  <a:pt x="99" y="152"/>
                  <a:pt x="99" y="152"/>
                </a:cubicBezTo>
                <a:cubicBezTo>
                  <a:pt x="108" y="180"/>
                  <a:pt x="108" y="180"/>
                  <a:pt x="108" y="180"/>
                </a:cubicBezTo>
                <a:cubicBezTo>
                  <a:pt x="95" y="150"/>
                  <a:pt x="95" y="150"/>
                  <a:pt x="95" y="150"/>
                </a:cubicBezTo>
                <a:cubicBezTo>
                  <a:pt x="103" y="175"/>
                  <a:pt x="103" y="175"/>
                  <a:pt x="103" y="175"/>
                </a:cubicBezTo>
                <a:cubicBezTo>
                  <a:pt x="95" y="161"/>
                  <a:pt x="95" y="161"/>
                  <a:pt x="95" y="161"/>
                </a:cubicBezTo>
                <a:cubicBezTo>
                  <a:pt x="104" y="185"/>
                  <a:pt x="104" y="185"/>
                  <a:pt x="104" y="18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7" name="Freeform 1453"/>
          <p:cNvSpPr>
            <a:spLocks/>
          </p:cNvSpPr>
          <p:nvPr/>
        </p:nvSpPr>
        <p:spPr bwMode="auto">
          <a:xfrm>
            <a:off x="6032501" y="1462088"/>
            <a:ext cx="147638" cy="53975"/>
          </a:xfrm>
          <a:custGeom>
            <a:avLst/>
            <a:gdLst/>
            <a:ahLst/>
            <a:cxnLst>
              <a:cxn ang="0">
                <a:pos x="134" y="42"/>
              </a:cxn>
              <a:cxn ang="0">
                <a:pos x="120" y="28"/>
              </a:cxn>
              <a:cxn ang="0">
                <a:pos x="56" y="10"/>
              </a:cxn>
              <a:cxn ang="0">
                <a:pos x="13" y="0"/>
              </a:cxn>
              <a:cxn ang="0">
                <a:pos x="0" y="2"/>
              </a:cxn>
              <a:cxn ang="0">
                <a:pos x="99" y="43"/>
              </a:cxn>
              <a:cxn ang="0">
                <a:pos x="134" y="42"/>
              </a:cxn>
            </a:cxnLst>
            <a:rect l="0" t="0" r="r" b="b"/>
            <a:pathLst>
              <a:path w="134" h="48">
                <a:moveTo>
                  <a:pt x="134" y="42"/>
                </a:moveTo>
                <a:cubicBezTo>
                  <a:pt x="132" y="38"/>
                  <a:pt x="123" y="29"/>
                  <a:pt x="120" y="28"/>
                </a:cubicBezTo>
                <a:cubicBezTo>
                  <a:pt x="97" y="21"/>
                  <a:pt x="85" y="17"/>
                  <a:pt x="56" y="10"/>
                </a:cubicBezTo>
                <a:cubicBezTo>
                  <a:pt x="55" y="10"/>
                  <a:pt x="13" y="0"/>
                  <a:pt x="13" y="0"/>
                </a:cubicBezTo>
                <a:cubicBezTo>
                  <a:pt x="10" y="1"/>
                  <a:pt x="2" y="0"/>
                  <a:pt x="0" y="2"/>
                </a:cubicBezTo>
                <a:cubicBezTo>
                  <a:pt x="32" y="13"/>
                  <a:pt x="69" y="26"/>
                  <a:pt x="99" y="43"/>
                </a:cubicBezTo>
                <a:cubicBezTo>
                  <a:pt x="108" y="48"/>
                  <a:pt x="122" y="47"/>
                  <a:pt x="134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8" name="Freeform 1454"/>
          <p:cNvSpPr>
            <a:spLocks/>
          </p:cNvSpPr>
          <p:nvPr/>
        </p:nvSpPr>
        <p:spPr bwMode="auto">
          <a:xfrm>
            <a:off x="6056314" y="1446213"/>
            <a:ext cx="314325" cy="61913"/>
          </a:xfrm>
          <a:custGeom>
            <a:avLst/>
            <a:gdLst/>
            <a:ahLst/>
            <a:cxnLst>
              <a:cxn ang="0">
                <a:pos x="6" y="10"/>
              </a:cxn>
              <a:cxn ang="0">
                <a:pos x="127" y="47"/>
              </a:cxn>
              <a:cxn ang="0">
                <a:pos x="147" y="50"/>
              </a:cxn>
              <a:cxn ang="0">
                <a:pos x="169" y="53"/>
              </a:cxn>
              <a:cxn ang="0">
                <a:pos x="218" y="55"/>
              </a:cxn>
              <a:cxn ang="0">
                <a:pos x="254" y="51"/>
              </a:cxn>
              <a:cxn ang="0">
                <a:pos x="269" y="48"/>
              </a:cxn>
              <a:cxn ang="0">
                <a:pos x="283" y="31"/>
              </a:cxn>
              <a:cxn ang="0">
                <a:pos x="281" y="24"/>
              </a:cxn>
              <a:cxn ang="0">
                <a:pos x="6" y="3"/>
              </a:cxn>
              <a:cxn ang="0">
                <a:pos x="6" y="10"/>
              </a:cxn>
            </a:cxnLst>
            <a:rect l="0" t="0" r="r" b="b"/>
            <a:pathLst>
              <a:path w="284" h="57">
                <a:moveTo>
                  <a:pt x="6" y="10"/>
                </a:moveTo>
                <a:cubicBezTo>
                  <a:pt x="47" y="19"/>
                  <a:pt x="99" y="33"/>
                  <a:pt x="127" y="47"/>
                </a:cubicBezTo>
                <a:cubicBezTo>
                  <a:pt x="130" y="48"/>
                  <a:pt x="139" y="49"/>
                  <a:pt x="147" y="50"/>
                </a:cubicBezTo>
                <a:cubicBezTo>
                  <a:pt x="155" y="51"/>
                  <a:pt x="164" y="52"/>
                  <a:pt x="169" y="53"/>
                </a:cubicBezTo>
                <a:cubicBezTo>
                  <a:pt x="175" y="53"/>
                  <a:pt x="208" y="50"/>
                  <a:pt x="218" y="55"/>
                </a:cubicBezTo>
                <a:cubicBezTo>
                  <a:pt x="225" y="57"/>
                  <a:pt x="242" y="53"/>
                  <a:pt x="254" y="51"/>
                </a:cubicBezTo>
                <a:cubicBezTo>
                  <a:pt x="261" y="49"/>
                  <a:pt x="266" y="48"/>
                  <a:pt x="269" y="48"/>
                </a:cubicBezTo>
                <a:cubicBezTo>
                  <a:pt x="272" y="48"/>
                  <a:pt x="280" y="40"/>
                  <a:pt x="283" y="31"/>
                </a:cubicBezTo>
                <a:cubicBezTo>
                  <a:pt x="284" y="26"/>
                  <a:pt x="282" y="25"/>
                  <a:pt x="281" y="24"/>
                </a:cubicBezTo>
                <a:cubicBezTo>
                  <a:pt x="280" y="23"/>
                  <a:pt x="238" y="0"/>
                  <a:pt x="6" y="3"/>
                </a:cubicBezTo>
                <a:cubicBezTo>
                  <a:pt x="0" y="3"/>
                  <a:pt x="0" y="8"/>
                  <a:pt x="6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99" name="Freeform 1455"/>
          <p:cNvSpPr>
            <a:spLocks/>
          </p:cNvSpPr>
          <p:nvPr/>
        </p:nvSpPr>
        <p:spPr bwMode="auto">
          <a:xfrm>
            <a:off x="6029326" y="1471613"/>
            <a:ext cx="233363" cy="238125"/>
          </a:xfrm>
          <a:custGeom>
            <a:avLst/>
            <a:gdLst/>
            <a:ahLst/>
            <a:cxnLst>
              <a:cxn ang="0">
                <a:pos x="77" y="32"/>
              </a:cxn>
              <a:cxn ang="0">
                <a:pos x="115" y="60"/>
              </a:cxn>
              <a:cxn ang="0">
                <a:pos x="211" y="203"/>
              </a:cxn>
              <a:cxn ang="0">
                <a:pos x="196" y="183"/>
              </a:cxn>
              <a:cxn ang="0">
                <a:pos x="209" y="209"/>
              </a:cxn>
              <a:cxn ang="0">
                <a:pos x="191" y="180"/>
              </a:cxn>
              <a:cxn ang="0">
                <a:pos x="196" y="192"/>
              </a:cxn>
              <a:cxn ang="0">
                <a:pos x="188" y="180"/>
              </a:cxn>
              <a:cxn ang="0">
                <a:pos x="198" y="202"/>
              </a:cxn>
              <a:cxn ang="0">
                <a:pos x="186" y="180"/>
              </a:cxn>
              <a:cxn ang="0">
                <a:pos x="190" y="191"/>
              </a:cxn>
              <a:cxn ang="0">
                <a:pos x="183" y="180"/>
              </a:cxn>
              <a:cxn ang="0">
                <a:pos x="191" y="203"/>
              </a:cxn>
              <a:cxn ang="0">
                <a:pos x="181" y="180"/>
              </a:cxn>
              <a:cxn ang="0">
                <a:pos x="183" y="188"/>
              </a:cxn>
              <a:cxn ang="0">
                <a:pos x="179" y="180"/>
              </a:cxn>
              <a:cxn ang="0">
                <a:pos x="184" y="205"/>
              </a:cxn>
              <a:cxn ang="0">
                <a:pos x="175" y="181"/>
              </a:cxn>
              <a:cxn ang="0">
                <a:pos x="179" y="204"/>
              </a:cxn>
              <a:cxn ang="0">
                <a:pos x="168" y="175"/>
              </a:cxn>
              <a:cxn ang="0">
                <a:pos x="177" y="203"/>
              </a:cxn>
              <a:cxn ang="0">
                <a:pos x="166" y="180"/>
              </a:cxn>
              <a:cxn ang="0">
                <a:pos x="180" y="215"/>
              </a:cxn>
              <a:cxn ang="0">
                <a:pos x="165" y="186"/>
              </a:cxn>
              <a:cxn ang="0">
                <a:pos x="173" y="207"/>
              </a:cxn>
              <a:cxn ang="0">
                <a:pos x="99" y="94"/>
              </a:cxn>
              <a:cxn ang="0">
                <a:pos x="0" y="2"/>
              </a:cxn>
              <a:cxn ang="0">
                <a:pos x="0" y="0"/>
              </a:cxn>
              <a:cxn ang="0">
                <a:pos x="35" y="13"/>
              </a:cxn>
              <a:cxn ang="0">
                <a:pos x="174" y="180"/>
              </a:cxn>
              <a:cxn ang="0">
                <a:pos x="65" y="29"/>
              </a:cxn>
              <a:cxn ang="0">
                <a:pos x="77" y="32"/>
              </a:cxn>
            </a:cxnLst>
            <a:rect l="0" t="0" r="r" b="b"/>
            <a:pathLst>
              <a:path w="211" h="215">
                <a:moveTo>
                  <a:pt x="77" y="32"/>
                </a:moveTo>
                <a:cubicBezTo>
                  <a:pt x="88" y="41"/>
                  <a:pt x="103" y="51"/>
                  <a:pt x="115" y="60"/>
                </a:cubicBezTo>
                <a:cubicBezTo>
                  <a:pt x="149" y="84"/>
                  <a:pt x="193" y="168"/>
                  <a:pt x="211" y="203"/>
                </a:cubicBezTo>
                <a:cubicBezTo>
                  <a:pt x="196" y="183"/>
                  <a:pt x="196" y="183"/>
                  <a:pt x="196" y="183"/>
                </a:cubicBezTo>
                <a:cubicBezTo>
                  <a:pt x="209" y="209"/>
                  <a:pt x="209" y="209"/>
                  <a:pt x="209" y="209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88" y="180"/>
                  <a:pt x="188" y="180"/>
                  <a:pt x="188" y="180"/>
                </a:cubicBezTo>
                <a:cubicBezTo>
                  <a:pt x="198" y="202"/>
                  <a:pt x="198" y="202"/>
                  <a:pt x="198" y="202"/>
                </a:cubicBezTo>
                <a:cubicBezTo>
                  <a:pt x="186" y="180"/>
                  <a:pt x="186" y="180"/>
                  <a:pt x="186" y="180"/>
                </a:cubicBezTo>
                <a:cubicBezTo>
                  <a:pt x="190" y="191"/>
                  <a:pt x="190" y="191"/>
                  <a:pt x="190" y="191"/>
                </a:cubicBezTo>
                <a:cubicBezTo>
                  <a:pt x="183" y="180"/>
                  <a:pt x="183" y="180"/>
                  <a:pt x="183" y="180"/>
                </a:cubicBezTo>
                <a:cubicBezTo>
                  <a:pt x="191" y="203"/>
                  <a:pt x="191" y="203"/>
                  <a:pt x="191" y="203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3" y="188"/>
                  <a:pt x="183" y="188"/>
                  <a:pt x="183" y="188"/>
                </a:cubicBezTo>
                <a:cubicBezTo>
                  <a:pt x="179" y="180"/>
                  <a:pt x="179" y="180"/>
                  <a:pt x="179" y="180"/>
                </a:cubicBezTo>
                <a:cubicBezTo>
                  <a:pt x="184" y="205"/>
                  <a:pt x="184" y="205"/>
                  <a:pt x="184" y="205"/>
                </a:cubicBezTo>
                <a:cubicBezTo>
                  <a:pt x="175" y="181"/>
                  <a:pt x="175" y="181"/>
                  <a:pt x="175" y="181"/>
                </a:cubicBezTo>
                <a:cubicBezTo>
                  <a:pt x="179" y="204"/>
                  <a:pt x="179" y="204"/>
                  <a:pt x="179" y="204"/>
                </a:cubicBezTo>
                <a:cubicBezTo>
                  <a:pt x="168" y="175"/>
                  <a:pt x="168" y="175"/>
                  <a:pt x="168" y="175"/>
                </a:cubicBezTo>
                <a:cubicBezTo>
                  <a:pt x="177" y="203"/>
                  <a:pt x="177" y="203"/>
                  <a:pt x="177" y="203"/>
                </a:cubicBezTo>
                <a:cubicBezTo>
                  <a:pt x="166" y="180"/>
                  <a:pt x="166" y="180"/>
                  <a:pt x="166" y="180"/>
                </a:cubicBezTo>
                <a:cubicBezTo>
                  <a:pt x="180" y="215"/>
                  <a:pt x="180" y="215"/>
                  <a:pt x="180" y="215"/>
                </a:cubicBezTo>
                <a:cubicBezTo>
                  <a:pt x="165" y="186"/>
                  <a:pt x="165" y="186"/>
                  <a:pt x="165" y="186"/>
                </a:cubicBezTo>
                <a:cubicBezTo>
                  <a:pt x="173" y="207"/>
                  <a:pt x="173" y="207"/>
                  <a:pt x="173" y="207"/>
                </a:cubicBezTo>
                <a:cubicBezTo>
                  <a:pt x="164" y="190"/>
                  <a:pt x="141" y="152"/>
                  <a:pt x="99" y="94"/>
                </a:cubicBezTo>
                <a:cubicBezTo>
                  <a:pt x="66" y="48"/>
                  <a:pt x="27" y="19"/>
                  <a:pt x="0" y="2"/>
                </a:cubicBezTo>
                <a:cubicBezTo>
                  <a:pt x="0" y="2"/>
                  <a:pt x="0" y="1"/>
                  <a:pt x="0" y="0"/>
                </a:cubicBezTo>
                <a:cubicBezTo>
                  <a:pt x="11" y="3"/>
                  <a:pt x="23" y="8"/>
                  <a:pt x="35" y="13"/>
                </a:cubicBezTo>
                <a:cubicBezTo>
                  <a:pt x="52" y="27"/>
                  <a:pt x="127" y="90"/>
                  <a:pt x="174" y="180"/>
                </a:cubicBezTo>
                <a:cubicBezTo>
                  <a:pt x="174" y="180"/>
                  <a:pt x="142" y="97"/>
                  <a:pt x="65" y="29"/>
                </a:cubicBezTo>
                <a:cubicBezTo>
                  <a:pt x="65" y="29"/>
                  <a:pt x="67" y="24"/>
                  <a:pt x="77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0" name="Freeform 1456"/>
          <p:cNvSpPr>
            <a:spLocks/>
          </p:cNvSpPr>
          <p:nvPr/>
        </p:nvSpPr>
        <p:spPr bwMode="auto">
          <a:xfrm>
            <a:off x="6008689" y="1500188"/>
            <a:ext cx="123825" cy="141288"/>
          </a:xfrm>
          <a:custGeom>
            <a:avLst/>
            <a:gdLst/>
            <a:ahLst/>
            <a:cxnLst>
              <a:cxn ang="0">
                <a:pos x="83" y="94"/>
              </a:cxn>
              <a:cxn ang="0">
                <a:pos x="3" y="0"/>
              </a:cxn>
              <a:cxn ang="0">
                <a:pos x="0" y="9"/>
              </a:cxn>
              <a:cxn ang="0">
                <a:pos x="24" y="52"/>
              </a:cxn>
              <a:cxn ang="0">
                <a:pos x="69" y="107"/>
              </a:cxn>
              <a:cxn ang="0">
                <a:pos x="75" y="113"/>
              </a:cxn>
              <a:cxn ang="0">
                <a:pos x="113" y="127"/>
              </a:cxn>
              <a:cxn ang="0">
                <a:pos x="83" y="94"/>
              </a:cxn>
            </a:cxnLst>
            <a:rect l="0" t="0" r="r" b="b"/>
            <a:pathLst>
              <a:path w="113" h="128">
                <a:moveTo>
                  <a:pt x="83" y="94"/>
                </a:moveTo>
                <a:cubicBezTo>
                  <a:pt x="50" y="60"/>
                  <a:pt x="21" y="24"/>
                  <a:pt x="3" y="0"/>
                </a:cubicBezTo>
                <a:cubicBezTo>
                  <a:pt x="2" y="3"/>
                  <a:pt x="1" y="6"/>
                  <a:pt x="0" y="9"/>
                </a:cubicBezTo>
                <a:cubicBezTo>
                  <a:pt x="9" y="24"/>
                  <a:pt x="19" y="41"/>
                  <a:pt x="24" y="52"/>
                </a:cubicBezTo>
                <a:cubicBezTo>
                  <a:pt x="32" y="70"/>
                  <a:pt x="49" y="90"/>
                  <a:pt x="69" y="107"/>
                </a:cubicBezTo>
                <a:cubicBezTo>
                  <a:pt x="71" y="109"/>
                  <a:pt x="73" y="111"/>
                  <a:pt x="75" y="113"/>
                </a:cubicBezTo>
                <a:cubicBezTo>
                  <a:pt x="87" y="123"/>
                  <a:pt x="92" y="128"/>
                  <a:pt x="113" y="127"/>
                </a:cubicBezTo>
                <a:cubicBezTo>
                  <a:pt x="105" y="117"/>
                  <a:pt x="95" y="106"/>
                  <a:pt x="83" y="9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1" name="Freeform 1457"/>
          <p:cNvSpPr>
            <a:spLocks/>
          </p:cNvSpPr>
          <p:nvPr/>
        </p:nvSpPr>
        <p:spPr bwMode="auto">
          <a:xfrm>
            <a:off x="6019801" y="1395413"/>
            <a:ext cx="611188" cy="146050"/>
          </a:xfrm>
          <a:custGeom>
            <a:avLst/>
            <a:gdLst/>
            <a:ahLst/>
            <a:cxnLst>
              <a:cxn ang="0">
                <a:pos x="528" y="116"/>
              </a:cxn>
              <a:cxn ang="0">
                <a:pos x="302" y="26"/>
              </a:cxn>
              <a:cxn ang="0">
                <a:pos x="24" y="31"/>
              </a:cxn>
              <a:cxn ang="0">
                <a:pos x="5" y="33"/>
              </a:cxn>
              <a:cxn ang="0">
                <a:pos x="3" y="24"/>
              </a:cxn>
              <a:cxn ang="0">
                <a:pos x="178" y="5"/>
              </a:cxn>
              <a:cxn ang="0">
                <a:pos x="532" y="113"/>
              </a:cxn>
              <a:cxn ang="0">
                <a:pos x="531" y="112"/>
              </a:cxn>
              <a:cxn ang="0">
                <a:pos x="552" y="132"/>
              </a:cxn>
              <a:cxn ang="0">
                <a:pos x="531" y="114"/>
              </a:cxn>
              <a:cxn ang="0">
                <a:pos x="546" y="129"/>
              </a:cxn>
              <a:cxn ang="0">
                <a:pos x="534" y="118"/>
              </a:cxn>
              <a:cxn ang="0">
                <a:pos x="537" y="121"/>
              </a:cxn>
              <a:cxn ang="0">
                <a:pos x="531" y="115"/>
              </a:cxn>
              <a:cxn ang="0">
                <a:pos x="532" y="118"/>
              </a:cxn>
              <a:cxn ang="0">
                <a:pos x="530" y="115"/>
              </a:cxn>
              <a:cxn ang="0">
                <a:pos x="541" y="129"/>
              </a:cxn>
              <a:cxn ang="0">
                <a:pos x="527" y="113"/>
              </a:cxn>
              <a:cxn ang="0">
                <a:pos x="528" y="116"/>
              </a:cxn>
            </a:cxnLst>
            <a:rect l="0" t="0" r="r" b="b"/>
            <a:pathLst>
              <a:path w="552" h="132">
                <a:moveTo>
                  <a:pt x="528" y="116"/>
                </a:moveTo>
                <a:cubicBezTo>
                  <a:pt x="479" y="79"/>
                  <a:pt x="402" y="48"/>
                  <a:pt x="302" y="26"/>
                </a:cubicBezTo>
                <a:cubicBezTo>
                  <a:pt x="182" y="0"/>
                  <a:pt x="62" y="22"/>
                  <a:pt x="24" y="31"/>
                </a:cubicBezTo>
                <a:cubicBezTo>
                  <a:pt x="16" y="32"/>
                  <a:pt x="7" y="34"/>
                  <a:pt x="5" y="33"/>
                </a:cubicBezTo>
                <a:cubicBezTo>
                  <a:pt x="2" y="33"/>
                  <a:pt x="0" y="26"/>
                  <a:pt x="3" y="24"/>
                </a:cubicBezTo>
                <a:cubicBezTo>
                  <a:pt x="32" y="13"/>
                  <a:pt x="84" y="2"/>
                  <a:pt x="178" y="5"/>
                </a:cubicBezTo>
                <a:cubicBezTo>
                  <a:pt x="343" y="12"/>
                  <a:pt x="464" y="49"/>
                  <a:pt x="532" y="113"/>
                </a:cubicBezTo>
                <a:cubicBezTo>
                  <a:pt x="531" y="112"/>
                  <a:pt x="531" y="112"/>
                  <a:pt x="531" y="112"/>
                </a:cubicBezTo>
                <a:cubicBezTo>
                  <a:pt x="552" y="132"/>
                  <a:pt x="552" y="132"/>
                  <a:pt x="552" y="132"/>
                </a:cubicBezTo>
                <a:cubicBezTo>
                  <a:pt x="531" y="114"/>
                  <a:pt x="531" y="114"/>
                  <a:pt x="531" y="114"/>
                </a:cubicBezTo>
                <a:cubicBezTo>
                  <a:pt x="546" y="129"/>
                  <a:pt x="546" y="129"/>
                  <a:pt x="546" y="129"/>
                </a:cubicBezTo>
                <a:cubicBezTo>
                  <a:pt x="534" y="118"/>
                  <a:pt x="534" y="118"/>
                  <a:pt x="534" y="118"/>
                </a:cubicBezTo>
                <a:cubicBezTo>
                  <a:pt x="537" y="121"/>
                  <a:pt x="537" y="121"/>
                  <a:pt x="537" y="121"/>
                </a:cubicBezTo>
                <a:cubicBezTo>
                  <a:pt x="531" y="115"/>
                  <a:pt x="531" y="115"/>
                  <a:pt x="531" y="115"/>
                </a:cubicBezTo>
                <a:cubicBezTo>
                  <a:pt x="532" y="118"/>
                  <a:pt x="532" y="118"/>
                  <a:pt x="532" y="118"/>
                </a:cubicBezTo>
                <a:cubicBezTo>
                  <a:pt x="530" y="115"/>
                  <a:pt x="530" y="115"/>
                  <a:pt x="530" y="115"/>
                </a:cubicBezTo>
                <a:cubicBezTo>
                  <a:pt x="541" y="129"/>
                  <a:pt x="541" y="129"/>
                  <a:pt x="541" y="129"/>
                </a:cubicBezTo>
                <a:cubicBezTo>
                  <a:pt x="527" y="113"/>
                  <a:pt x="527" y="113"/>
                  <a:pt x="527" y="113"/>
                </a:cubicBezTo>
                <a:cubicBezTo>
                  <a:pt x="528" y="116"/>
                  <a:pt x="528" y="116"/>
                  <a:pt x="528" y="1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2" name="Freeform 1458"/>
          <p:cNvSpPr>
            <a:spLocks/>
          </p:cNvSpPr>
          <p:nvPr/>
        </p:nvSpPr>
        <p:spPr bwMode="auto">
          <a:xfrm>
            <a:off x="6075364" y="1409700"/>
            <a:ext cx="588963" cy="212725"/>
          </a:xfrm>
          <a:custGeom>
            <a:avLst/>
            <a:gdLst/>
            <a:ahLst/>
            <a:cxnLst>
              <a:cxn ang="0">
                <a:pos x="515" y="179"/>
              </a:cxn>
              <a:cxn ang="0">
                <a:pos x="338" y="53"/>
              </a:cxn>
              <a:cxn ang="0">
                <a:pos x="298" y="40"/>
              </a:cxn>
              <a:cxn ang="0">
                <a:pos x="10" y="21"/>
              </a:cxn>
              <a:cxn ang="0">
                <a:pos x="13" y="17"/>
              </a:cxn>
              <a:cxn ang="0">
                <a:pos x="250" y="19"/>
              </a:cxn>
              <a:cxn ang="0">
                <a:pos x="527" y="170"/>
              </a:cxn>
              <a:cxn ang="0">
                <a:pos x="521" y="163"/>
              </a:cxn>
              <a:cxn ang="0">
                <a:pos x="531" y="179"/>
              </a:cxn>
              <a:cxn ang="0">
                <a:pos x="522" y="166"/>
              </a:cxn>
              <a:cxn ang="0">
                <a:pos x="529" y="179"/>
              </a:cxn>
              <a:cxn ang="0">
                <a:pos x="521" y="167"/>
              </a:cxn>
              <a:cxn ang="0">
                <a:pos x="523" y="172"/>
              </a:cxn>
              <a:cxn ang="0">
                <a:pos x="519" y="168"/>
              </a:cxn>
              <a:cxn ang="0">
                <a:pos x="524" y="179"/>
              </a:cxn>
              <a:cxn ang="0">
                <a:pos x="517" y="168"/>
              </a:cxn>
              <a:cxn ang="0">
                <a:pos x="518" y="172"/>
              </a:cxn>
              <a:cxn ang="0">
                <a:pos x="516" y="168"/>
              </a:cxn>
              <a:cxn ang="0">
                <a:pos x="520" y="177"/>
              </a:cxn>
              <a:cxn ang="0">
                <a:pos x="513" y="167"/>
              </a:cxn>
              <a:cxn ang="0">
                <a:pos x="523" y="184"/>
              </a:cxn>
              <a:cxn ang="0">
                <a:pos x="513" y="169"/>
              </a:cxn>
              <a:cxn ang="0">
                <a:pos x="524" y="191"/>
              </a:cxn>
              <a:cxn ang="0">
                <a:pos x="514" y="173"/>
              </a:cxn>
              <a:cxn ang="0">
                <a:pos x="517" y="181"/>
              </a:cxn>
              <a:cxn ang="0">
                <a:pos x="513" y="172"/>
              </a:cxn>
              <a:cxn ang="0">
                <a:pos x="515" y="179"/>
              </a:cxn>
            </a:cxnLst>
            <a:rect l="0" t="0" r="r" b="b"/>
            <a:pathLst>
              <a:path w="531" h="191">
                <a:moveTo>
                  <a:pt x="515" y="179"/>
                </a:moveTo>
                <a:cubicBezTo>
                  <a:pt x="481" y="107"/>
                  <a:pt x="383" y="68"/>
                  <a:pt x="338" y="53"/>
                </a:cubicBezTo>
                <a:cubicBezTo>
                  <a:pt x="329" y="50"/>
                  <a:pt x="309" y="43"/>
                  <a:pt x="298" y="40"/>
                </a:cubicBezTo>
                <a:cubicBezTo>
                  <a:pt x="266" y="30"/>
                  <a:pt x="182" y="12"/>
                  <a:pt x="10" y="21"/>
                </a:cubicBezTo>
                <a:cubicBezTo>
                  <a:pt x="1" y="22"/>
                  <a:pt x="0" y="19"/>
                  <a:pt x="13" y="17"/>
                </a:cubicBezTo>
                <a:cubicBezTo>
                  <a:pt x="67" y="8"/>
                  <a:pt x="159" y="0"/>
                  <a:pt x="250" y="19"/>
                </a:cubicBezTo>
                <a:cubicBezTo>
                  <a:pt x="402" y="52"/>
                  <a:pt x="499" y="106"/>
                  <a:pt x="527" y="170"/>
                </a:cubicBezTo>
                <a:cubicBezTo>
                  <a:pt x="521" y="163"/>
                  <a:pt x="521" y="163"/>
                  <a:pt x="521" y="163"/>
                </a:cubicBezTo>
                <a:cubicBezTo>
                  <a:pt x="531" y="179"/>
                  <a:pt x="531" y="179"/>
                  <a:pt x="531" y="179"/>
                </a:cubicBezTo>
                <a:cubicBezTo>
                  <a:pt x="522" y="166"/>
                  <a:pt x="522" y="166"/>
                  <a:pt x="522" y="166"/>
                </a:cubicBezTo>
                <a:cubicBezTo>
                  <a:pt x="529" y="179"/>
                  <a:pt x="529" y="179"/>
                  <a:pt x="529" y="179"/>
                </a:cubicBezTo>
                <a:cubicBezTo>
                  <a:pt x="521" y="167"/>
                  <a:pt x="521" y="167"/>
                  <a:pt x="521" y="167"/>
                </a:cubicBezTo>
                <a:cubicBezTo>
                  <a:pt x="523" y="172"/>
                  <a:pt x="523" y="172"/>
                  <a:pt x="523" y="172"/>
                </a:cubicBezTo>
                <a:cubicBezTo>
                  <a:pt x="519" y="168"/>
                  <a:pt x="519" y="168"/>
                  <a:pt x="519" y="168"/>
                </a:cubicBezTo>
                <a:cubicBezTo>
                  <a:pt x="524" y="179"/>
                  <a:pt x="524" y="179"/>
                  <a:pt x="524" y="179"/>
                </a:cubicBezTo>
                <a:cubicBezTo>
                  <a:pt x="517" y="168"/>
                  <a:pt x="517" y="168"/>
                  <a:pt x="517" y="168"/>
                </a:cubicBezTo>
                <a:cubicBezTo>
                  <a:pt x="518" y="172"/>
                  <a:pt x="518" y="172"/>
                  <a:pt x="518" y="172"/>
                </a:cubicBezTo>
                <a:cubicBezTo>
                  <a:pt x="516" y="168"/>
                  <a:pt x="516" y="168"/>
                  <a:pt x="516" y="168"/>
                </a:cubicBezTo>
                <a:cubicBezTo>
                  <a:pt x="520" y="177"/>
                  <a:pt x="520" y="177"/>
                  <a:pt x="520" y="177"/>
                </a:cubicBezTo>
                <a:cubicBezTo>
                  <a:pt x="513" y="167"/>
                  <a:pt x="513" y="167"/>
                  <a:pt x="513" y="167"/>
                </a:cubicBezTo>
                <a:cubicBezTo>
                  <a:pt x="523" y="184"/>
                  <a:pt x="523" y="184"/>
                  <a:pt x="523" y="184"/>
                </a:cubicBezTo>
                <a:cubicBezTo>
                  <a:pt x="513" y="169"/>
                  <a:pt x="513" y="169"/>
                  <a:pt x="513" y="169"/>
                </a:cubicBezTo>
                <a:cubicBezTo>
                  <a:pt x="524" y="191"/>
                  <a:pt x="524" y="191"/>
                  <a:pt x="524" y="191"/>
                </a:cubicBezTo>
                <a:cubicBezTo>
                  <a:pt x="514" y="173"/>
                  <a:pt x="514" y="173"/>
                  <a:pt x="514" y="173"/>
                </a:cubicBezTo>
                <a:cubicBezTo>
                  <a:pt x="517" y="181"/>
                  <a:pt x="517" y="181"/>
                  <a:pt x="517" y="181"/>
                </a:cubicBezTo>
                <a:cubicBezTo>
                  <a:pt x="513" y="172"/>
                  <a:pt x="513" y="172"/>
                  <a:pt x="513" y="172"/>
                </a:cubicBezTo>
                <a:cubicBezTo>
                  <a:pt x="515" y="179"/>
                  <a:pt x="515" y="179"/>
                  <a:pt x="515" y="17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3" name="Freeform 1459"/>
          <p:cNvSpPr>
            <a:spLocks/>
          </p:cNvSpPr>
          <p:nvPr/>
        </p:nvSpPr>
        <p:spPr bwMode="auto">
          <a:xfrm>
            <a:off x="6469064" y="1484313"/>
            <a:ext cx="174625" cy="149225"/>
          </a:xfrm>
          <a:custGeom>
            <a:avLst/>
            <a:gdLst/>
            <a:ahLst/>
            <a:cxnLst>
              <a:cxn ang="0">
                <a:pos x="137" y="132"/>
              </a:cxn>
              <a:cxn ang="0">
                <a:pos x="111" y="97"/>
              </a:cxn>
              <a:cxn ang="0">
                <a:pos x="32" y="23"/>
              </a:cxn>
              <a:cxn ang="0">
                <a:pos x="5" y="5"/>
              </a:cxn>
              <a:cxn ang="0">
                <a:pos x="10" y="3"/>
              </a:cxn>
              <a:cxn ang="0">
                <a:pos x="154" y="115"/>
              </a:cxn>
              <a:cxn ang="0">
                <a:pos x="145" y="104"/>
              </a:cxn>
              <a:cxn ang="0">
                <a:pos x="158" y="125"/>
              </a:cxn>
              <a:cxn ang="0">
                <a:pos x="144" y="107"/>
              </a:cxn>
              <a:cxn ang="0">
                <a:pos x="152" y="123"/>
              </a:cxn>
              <a:cxn ang="0">
                <a:pos x="145" y="110"/>
              </a:cxn>
              <a:cxn ang="0">
                <a:pos x="150" y="125"/>
              </a:cxn>
              <a:cxn ang="0">
                <a:pos x="136" y="105"/>
              </a:cxn>
              <a:cxn ang="0">
                <a:pos x="149" y="130"/>
              </a:cxn>
              <a:cxn ang="0">
                <a:pos x="130" y="102"/>
              </a:cxn>
              <a:cxn ang="0">
                <a:pos x="145" y="134"/>
              </a:cxn>
              <a:cxn ang="0">
                <a:pos x="141" y="130"/>
              </a:cxn>
              <a:cxn ang="0">
                <a:pos x="143" y="135"/>
              </a:cxn>
              <a:cxn ang="0">
                <a:pos x="134" y="117"/>
              </a:cxn>
              <a:cxn ang="0">
                <a:pos x="138" y="128"/>
              </a:cxn>
              <a:cxn ang="0">
                <a:pos x="132" y="120"/>
              </a:cxn>
              <a:cxn ang="0">
                <a:pos x="137" y="132"/>
              </a:cxn>
            </a:cxnLst>
            <a:rect l="0" t="0" r="r" b="b"/>
            <a:pathLst>
              <a:path w="158" h="135">
                <a:moveTo>
                  <a:pt x="137" y="132"/>
                </a:moveTo>
                <a:cubicBezTo>
                  <a:pt x="123" y="128"/>
                  <a:pt x="118" y="108"/>
                  <a:pt x="111" y="97"/>
                </a:cubicBezTo>
                <a:cubicBezTo>
                  <a:pt x="92" y="68"/>
                  <a:pt x="60" y="43"/>
                  <a:pt x="32" y="23"/>
                </a:cubicBezTo>
                <a:cubicBezTo>
                  <a:pt x="23" y="17"/>
                  <a:pt x="14" y="11"/>
                  <a:pt x="5" y="5"/>
                </a:cubicBezTo>
                <a:cubicBezTo>
                  <a:pt x="0" y="1"/>
                  <a:pt x="3" y="0"/>
                  <a:pt x="10" y="3"/>
                </a:cubicBezTo>
                <a:cubicBezTo>
                  <a:pt x="59" y="22"/>
                  <a:pt x="128" y="59"/>
                  <a:pt x="154" y="115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58" y="125"/>
                  <a:pt x="158" y="125"/>
                  <a:pt x="158" y="125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52" y="123"/>
                  <a:pt x="152" y="123"/>
                  <a:pt x="152" y="123"/>
                </a:cubicBezTo>
                <a:cubicBezTo>
                  <a:pt x="145" y="110"/>
                  <a:pt x="145" y="110"/>
                  <a:pt x="145" y="11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49" y="130"/>
                  <a:pt x="149" y="130"/>
                  <a:pt x="149" y="130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3" y="135"/>
                  <a:pt x="143" y="135"/>
                  <a:pt x="143" y="135"/>
                </a:cubicBezTo>
                <a:cubicBezTo>
                  <a:pt x="134" y="117"/>
                  <a:pt x="134" y="117"/>
                  <a:pt x="134" y="117"/>
                </a:cubicBezTo>
                <a:cubicBezTo>
                  <a:pt x="138" y="128"/>
                  <a:pt x="138" y="128"/>
                  <a:pt x="138" y="128"/>
                </a:cubicBezTo>
                <a:cubicBezTo>
                  <a:pt x="132" y="120"/>
                  <a:pt x="132" y="120"/>
                  <a:pt x="132" y="120"/>
                </a:cubicBezTo>
                <a:cubicBezTo>
                  <a:pt x="137" y="132"/>
                  <a:pt x="137" y="132"/>
                  <a:pt x="137" y="1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4" name="Freeform 1460"/>
          <p:cNvSpPr>
            <a:spLocks/>
          </p:cNvSpPr>
          <p:nvPr/>
        </p:nvSpPr>
        <p:spPr bwMode="auto">
          <a:xfrm>
            <a:off x="6083301" y="1431925"/>
            <a:ext cx="520700" cy="206375"/>
          </a:xfrm>
          <a:custGeom>
            <a:avLst/>
            <a:gdLst/>
            <a:ahLst/>
            <a:cxnLst>
              <a:cxn ang="0">
                <a:pos x="442" y="180"/>
              </a:cxn>
              <a:cxn ang="0">
                <a:pos x="260" y="31"/>
              </a:cxn>
              <a:cxn ang="0">
                <a:pos x="10" y="8"/>
              </a:cxn>
              <a:cxn ang="0">
                <a:pos x="19" y="7"/>
              </a:cxn>
              <a:cxn ang="0">
                <a:pos x="294" y="28"/>
              </a:cxn>
              <a:cxn ang="0">
                <a:pos x="324" y="41"/>
              </a:cxn>
              <a:cxn ang="0">
                <a:pos x="470" y="176"/>
              </a:cxn>
              <a:cxn ang="0">
                <a:pos x="455" y="158"/>
              </a:cxn>
              <a:cxn ang="0">
                <a:pos x="470" y="181"/>
              </a:cxn>
              <a:cxn ang="0">
                <a:pos x="453" y="166"/>
              </a:cxn>
              <a:cxn ang="0">
                <a:pos x="463" y="181"/>
              </a:cxn>
              <a:cxn ang="0">
                <a:pos x="444" y="160"/>
              </a:cxn>
              <a:cxn ang="0">
                <a:pos x="453" y="174"/>
              </a:cxn>
              <a:cxn ang="0">
                <a:pos x="445" y="166"/>
              </a:cxn>
              <a:cxn ang="0">
                <a:pos x="457" y="181"/>
              </a:cxn>
              <a:cxn ang="0">
                <a:pos x="444" y="167"/>
              </a:cxn>
              <a:cxn ang="0">
                <a:pos x="454" y="186"/>
              </a:cxn>
              <a:cxn ang="0">
                <a:pos x="443" y="171"/>
              </a:cxn>
              <a:cxn ang="0">
                <a:pos x="449" y="185"/>
              </a:cxn>
              <a:cxn ang="0">
                <a:pos x="440" y="167"/>
              </a:cxn>
              <a:cxn ang="0">
                <a:pos x="442" y="180"/>
              </a:cxn>
            </a:cxnLst>
            <a:rect l="0" t="0" r="r" b="b"/>
            <a:pathLst>
              <a:path w="470" h="186">
                <a:moveTo>
                  <a:pt x="442" y="180"/>
                </a:moveTo>
                <a:cubicBezTo>
                  <a:pt x="399" y="92"/>
                  <a:pt x="268" y="34"/>
                  <a:pt x="260" y="31"/>
                </a:cubicBezTo>
                <a:cubicBezTo>
                  <a:pt x="255" y="28"/>
                  <a:pt x="213" y="8"/>
                  <a:pt x="10" y="8"/>
                </a:cubicBezTo>
                <a:cubicBezTo>
                  <a:pt x="0" y="9"/>
                  <a:pt x="7" y="7"/>
                  <a:pt x="19" y="7"/>
                </a:cubicBezTo>
                <a:cubicBezTo>
                  <a:pt x="188" y="0"/>
                  <a:pt x="268" y="19"/>
                  <a:pt x="294" y="28"/>
                </a:cubicBezTo>
                <a:cubicBezTo>
                  <a:pt x="302" y="30"/>
                  <a:pt x="317" y="37"/>
                  <a:pt x="324" y="41"/>
                </a:cubicBezTo>
                <a:cubicBezTo>
                  <a:pt x="359" y="62"/>
                  <a:pt x="441" y="115"/>
                  <a:pt x="470" y="176"/>
                </a:cubicBezTo>
                <a:cubicBezTo>
                  <a:pt x="455" y="158"/>
                  <a:pt x="455" y="158"/>
                  <a:pt x="455" y="158"/>
                </a:cubicBezTo>
                <a:cubicBezTo>
                  <a:pt x="470" y="181"/>
                  <a:pt x="470" y="181"/>
                  <a:pt x="470" y="181"/>
                </a:cubicBezTo>
                <a:cubicBezTo>
                  <a:pt x="453" y="166"/>
                  <a:pt x="453" y="166"/>
                  <a:pt x="453" y="166"/>
                </a:cubicBezTo>
                <a:cubicBezTo>
                  <a:pt x="463" y="181"/>
                  <a:pt x="463" y="181"/>
                  <a:pt x="463" y="181"/>
                </a:cubicBezTo>
                <a:cubicBezTo>
                  <a:pt x="444" y="160"/>
                  <a:pt x="444" y="160"/>
                  <a:pt x="444" y="160"/>
                </a:cubicBezTo>
                <a:cubicBezTo>
                  <a:pt x="453" y="174"/>
                  <a:pt x="453" y="174"/>
                  <a:pt x="453" y="174"/>
                </a:cubicBezTo>
                <a:cubicBezTo>
                  <a:pt x="445" y="166"/>
                  <a:pt x="445" y="166"/>
                  <a:pt x="445" y="166"/>
                </a:cubicBezTo>
                <a:cubicBezTo>
                  <a:pt x="457" y="181"/>
                  <a:pt x="457" y="181"/>
                  <a:pt x="457" y="181"/>
                </a:cubicBezTo>
                <a:cubicBezTo>
                  <a:pt x="444" y="167"/>
                  <a:pt x="444" y="167"/>
                  <a:pt x="444" y="167"/>
                </a:cubicBezTo>
                <a:cubicBezTo>
                  <a:pt x="454" y="186"/>
                  <a:pt x="454" y="186"/>
                  <a:pt x="454" y="186"/>
                </a:cubicBezTo>
                <a:cubicBezTo>
                  <a:pt x="443" y="171"/>
                  <a:pt x="443" y="171"/>
                  <a:pt x="443" y="171"/>
                </a:cubicBezTo>
                <a:cubicBezTo>
                  <a:pt x="449" y="185"/>
                  <a:pt x="449" y="185"/>
                  <a:pt x="449" y="185"/>
                </a:cubicBezTo>
                <a:cubicBezTo>
                  <a:pt x="440" y="167"/>
                  <a:pt x="440" y="167"/>
                  <a:pt x="440" y="167"/>
                </a:cubicBezTo>
                <a:cubicBezTo>
                  <a:pt x="442" y="180"/>
                  <a:pt x="442" y="180"/>
                  <a:pt x="442" y="18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5" name="Freeform 1461"/>
          <p:cNvSpPr>
            <a:spLocks/>
          </p:cNvSpPr>
          <p:nvPr/>
        </p:nvSpPr>
        <p:spPr bwMode="auto">
          <a:xfrm>
            <a:off x="6375401" y="1476375"/>
            <a:ext cx="188913" cy="173038"/>
          </a:xfrm>
          <a:custGeom>
            <a:avLst/>
            <a:gdLst/>
            <a:ahLst/>
            <a:cxnLst>
              <a:cxn ang="0">
                <a:pos x="128" y="145"/>
              </a:cxn>
              <a:cxn ang="0">
                <a:pos x="0" y="8"/>
              </a:cxn>
              <a:cxn ang="0">
                <a:pos x="147" y="139"/>
              </a:cxn>
              <a:cxn ang="0">
                <a:pos x="2" y="0"/>
              </a:cxn>
              <a:cxn ang="0">
                <a:pos x="171" y="139"/>
              </a:cxn>
              <a:cxn ang="0">
                <a:pos x="159" y="126"/>
              </a:cxn>
              <a:cxn ang="0">
                <a:pos x="171" y="147"/>
              </a:cxn>
              <a:cxn ang="0">
                <a:pos x="157" y="128"/>
              </a:cxn>
              <a:cxn ang="0">
                <a:pos x="169" y="152"/>
              </a:cxn>
              <a:cxn ang="0">
                <a:pos x="160" y="139"/>
              </a:cxn>
              <a:cxn ang="0">
                <a:pos x="164" y="152"/>
              </a:cxn>
              <a:cxn ang="0">
                <a:pos x="150" y="125"/>
              </a:cxn>
              <a:cxn ang="0">
                <a:pos x="155" y="150"/>
              </a:cxn>
              <a:cxn ang="0">
                <a:pos x="141" y="134"/>
              </a:cxn>
              <a:cxn ang="0">
                <a:pos x="145" y="142"/>
              </a:cxn>
              <a:cxn ang="0">
                <a:pos x="138" y="135"/>
              </a:cxn>
              <a:cxn ang="0">
                <a:pos x="148" y="156"/>
              </a:cxn>
              <a:cxn ang="0">
                <a:pos x="129" y="126"/>
              </a:cxn>
              <a:cxn ang="0">
                <a:pos x="138" y="150"/>
              </a:cxn>
              <a:cxn ang="0">
                <a:pos x="128" y="131"/>
              </a:cxn>
              <a:cxn ang="0">
                <a:pos x="131" y="145"/>
              </a:cxn>
              <a:cxn ang="0">
                <a:pos x="123" y="131"/>
              </a:cxn>
              <a:cxn ang="0">
                <a:pos x="128" y="145"/>
              </a:cxn>
            </a:cxnLst>
            <a:rect l="0" t="0" r="r" b="b"/>
            <a:pathLst>
              <a:path w="171" h="156">
                <a:moveTo>
                  <a:pt x="128" y="145"/>
                </a:moveTo>
                <a:cubicBezTo>
                  <a:pt x="85" y="66"/>
                  <a:pt x="18" y="21"/>
                  <a:pt x="0" y="8"/>
                </a:cubicBezTo>
                <a:cubicBezTo>
                  <a:pt x="10" y="12"/>
                  <a:pt x="102" y="54"/>
                  <a:pt x="147" y="139"/>
                </a:cubicBezTo>
                <a:cubicBezTo>
                  <a:pt x="98" y="48"/>
                  <a:pt x="3" y="2"/>
                  <a:pt x="2" y="0"/>
                </a:cubicBezTo>
                <a:cubicBezTo>
                  <a:pt x="31" y="14"/>
                  <a:pt x="132" y="67"/>
                  <a:pt x="171" y="139"/>
                </a:cubicBezTo>
                <a:cubicBezTo>
                  <a:pt x="159" y="126"/>
                  <a:pt x="159" y="126"/>
                  <a:pt x="159" y="126"/>
                </a:cubicBezTo>
                <a:cubicBezTo>
                  <a:pt x="171" y="147"/>
                  <a:pt x="171" y="147"/>
                  <a:pt x="171" y="147"/>
                </a:cubicBezTo>
                <a:cubicBezTo>
                  <a:pt x="157" y="128"/>
                  <a:pt x="157" y="128"/>
                  <a:pt x="157" y="128"/>
                </a:cubicBezTo>
                <a:cubicBezTo>
                  <a:pt x="169" y="152"/>
                  <a:pt x="169" y="152"/>
                  <a:pt x="169" y="152"/>
                </a:cubicBezTo>
                <a:cubicBezTo>
                  <a:pt x="160" y="139"/>
                  <a:pt x="160" y="139"/>
                  <a:pt x="160" y="139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5" y="150"/>
                  <a:pt x="155" y="150"/>
                  <a:pt x="155" y="150"/>
                </a:cubicBezTo>
                <a:cubicBezTo>
                  <a:pt x="141" y="134"/>
                  <a:pt x="141" y="134"/>
                  <a:pt x="141" y="134"/>
                </a:cubicBezTo>
                <a:cubicBezTo>
                  <a:pt x="145" y="142"/>
                  <a:pt x="145" y="142"/>
                  <a:pt x="145" y="142"/>
                </a:cubicBezTo>
                <a:cubicBezTo>
                  <a:pt x="138" y="135"/>
                  <a:pt x="138" y="135"/>
                  <a:pt x="138" y="135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29" y="126"/>
                  <a:pt x="129" y="126"/>
                  <a:pt x="129" y="126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28" y="131"/>
                  <a:pt x="128" y="131"/>
                  <a:pt x="128" y="131"/>
                </a:cubicBezTo>
                <a:cubicBezTo>
                  <a:pt x="131" y="145"/>
                  <a:pt x="131" y="145"/>
                  <a:pt x="131" y="145"/>
                </a:cubicBezTo>
                <a:cubicBezTo>
                  <a:pt x="123" y="131"/>
                  <a:pt x="123" y="131"/>
                  <a:pt x="123" y="131"/>
                </a:cubicBezTo>
                <a:cubicBezTo>
                  <a:pt x="128" y="145"/>
                  <a:pt x="128" y="145"/>
                  <a:pt x="128" y="1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6" name="Freeform 1462"/>
          <p:cNvSpPr>
            <a:spLocks/>
          </p:cNvSpPr>
          <p:nvPr/>
        </p:nvSpPr>
        <p:spPr bwMode="auto">
          <a:xfrm>
            <a:off x="6335714" y="1493838"/>
            <a:ext cx="174625" cy="157163"/>
          </a:xfrm>
          <a:custGeom>
            <a:avLst/>
            <a:gdLst/>
            <a:ahLst/>
            <a:cxnLst>
              <a:cxn ang="0">
                <a:pos x="107" y="137"/>
              </a:cxn>
              <a:cxn ang="0">
                <a:pos x="3" y="21"/>
              </a:cxn>
              <a:cxn ang="0">
                <a:pos x="3" y="14"/>
              </a:cxn>
              <a:cxn ang="0">
                <a:pos x="17" y="12"/>
              </a:cxn>
              <a:cxn ang="0">
                <a:pos x="33" y="15"/>
              </a:cxn>
              <a:cxn ang="0">
                <a:pos x="121" y="119"/>
              </a:cxn>
              <a:cxn ang="0">
                <a:pos x="29" y="4"/>
              </a:cxn>
              <a:cxn ang="0">
                <a:pos x="32" y="0"/>
              </a:cxn>
              <a:cxn ang="0">
                <a:pos x="157" y="130"/>
              </a:cxn>
              <a:cxn ang="0">
                <a:pos x="143" y="117"/>
              </a:cxn>
              <a:cxn ang="0">
                <a:pos x="152" y="131"/>
              </a:cxn>
              <a:cxn ang="0">
                <a:pos x="131" y="107"/>
              </a:cxn>
              <a:cxn ang="0">
                <a:pos x="151" y="134"/>
              </a:cxn>
              <a:cxn ang="0">
                <a:pos x="138" y="122"/>
              </a:cxn>
              <a:cxn ang="0">
                <a:pos x="144" y="131"/>
              </a:cxn>
              <a:cxn ang="0">
                <a:pos x="133" y="118"/>
              </a:cxn>
              <a:cxn ang="0">
                <a:pos x="145" y="139"/>
              </a:cxn>
              <a:cxn ang="0">
                <a:pos x="125" y="112"/>
              </a:cxn>
              <a:cxn ang="0">
                <a:pos x="131" y="122"/>
              </a:cxn>
              <a:cxn ang="0">
                <a:pos x="125" y="116"/>
              </a:cxn>
              <a:cxn ang="0">
                <a:pos x="138" y="142"/>
              </a:cxn>
              <a:cxn ang="0">
                <a:pos x="117" y="116"/>
              </a:cxn>
              <a:cxn ang="0">
                <a:pos x="126" y="131"/>
              </a:cxn>
              <a:cxn ang="0">
                <a:pos x="114" y="119"/>
              </a:cxn>
              <a:cxn ang="0">
                <a:pos x="124" y="138"/>
              </a:cxn>
              <a:cxn ang="0">
                <a:pos x="104" y="111"/>
              </a:cxn>
              <a:cxn ang="0">
                <a:pos x="116" y="141"/>
              </a:cxn>
              <a:cxn ang="0">
                <a:pos x="100" y="112"/>
              </a:cxn>
              <a:cxn ang="0">
                <a:pos x="107" y="137"/>
              </a:cxn>
            </a:cxnLst>
            <a:rect l="0" t="0" r="r" b="b"/>
            <a:pathLst>
              <a:path w="157" h="142">
                <a:moveTo>
                  <a:pt x="107" y="137"/>
                </a:moveTo>
                <a:cubicBezTo>
                  <a:pt x="77" y="78"/>
                  <a:pt x="28" y="38"/>
                  <a:pt x="3" y="21"/>
                </a:cubicBezTo>
                <a:cubicBezTo>
                  <a:pt x="0" y="19"/>
                  <a:pt x="1" y="15"/>
                  <a:pt x="3" y="14"/>
                </a:cubicBezTo>
                <a:cubicBezTo>
                  <a:pt x="9" y="13"/>
                  <a:pt x="15" y="12"/>
                  <a:pt x="17" y="12"/>
                </a:cubicBezTo>
                <a:cubicBezTo>
                  <a:pt x="18" y="12"/>
                  <a:pt x="29" y="12"/>
                  <a:pt x="33" y="15"/>
                </a:cubicBezTo>
                <a:cubicBezTo>
                  <a:pt x="55" y="33"/>
                  <a:pt x="106" y="75"/>
                  <a:pt x="121" y="119"/>
                </a:cubicBezTo>
                <a:cubicBezTo>
                  <a:pt x="103" y="66"/>
                  <a:pt x="44" y="16"/>
                  <a:pt x="29" y="4"/>
                </a:cubicBezTo>
                <a:cubicBezTo>
                  <a:pt x="30" y="3"/>
                  <a:pt x="31" y="1"/>
                  <a:pt x="32" y="0"/>
                </a:cubicBezTo>
                <a:cubicBezTo>
                  <a:pt x="51" y="11"/>
                  <a:pt x="114" y="54"/>
                  <a:pt x="157" y="130"/>
                </a:cubicBezTo>
                <a:cubicBezTo>
                  <a:pt x="143" y="117"/>
                  <a:pt x="143" y="117"/>
                  <a:pt x="143" y="117"/>
                </a:cubicBezTo>
                <a:cubicBezTo>
                  <a:pt x="152" y="131"/>
                  <a:pt x="152" y="131"/>
                  <a:pt x="152" y="131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51" y="134"/>
                  <a:pt x="151" y="134"/>
                  <a:pt x="151" y="134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45" y="139"/>
                  <a:pt x="145" y="139"/>
                  <a:pt x="145" y="139"/>
                </a:cubicBezTo>
                <a:cubicBezTo>
                  <a:pt x="125" y="112"/>
                  <a:pt x="125" y="112"/>
                  <a:pt x="125" y="112"/>
                </a:cubicBezTo>
                <a:cubicBezTo>
                  <a:pt x="131" y="122"/>
                  <a:pt x="131" y="122"/>
                  <a:pt x="131" y="122"/>
                </a:cubicBezTo>
                <a:cubicBezTo>
                  <a:pt x="125" y="116"/>
                  <a:pt x="125" y="116"/>
                  <a:pt x="125" y="116"/>
                </a:cubicBezTo>
                <a:cubicBezTo>
                  <a:pt x="138" y="142"/>
                  <a:pt x="138" y="142"/>
                  <a:pt x="138" y="142"/>
                </a:cubicBezTo>
                <a:cubicBezTo>
                  <a:pt x="117" y="116"/>
                  <a:pt x="117" y="116"/>
                  <a:pt x="117" y="116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24" y="138"/>
                  <a:pt x="124" y="138"/>
                  <a:pt x="124" y="138"/>
                </a:cubicBezTo>
                <a:cubicBezTo>
                  <a:pt x="104" y="111"/>
                  <a:pt x="104" y="111"/>
                  <a:pt x="104" y="111"/>
                </a:cubicBezTo>
                <a:cubicBezTo>
                  <a:pt x="116" y="141"/>
                  <a:pt x="116" y="141"/>
                  <a:pt x="116" y="141"/>
                </a:cubicBezTo>
                <a:cubicBezTo>
                  <a:pt x="100" y="112"/>
                  <a:pt x="100" y="112"/>
                  <a:pt x="100" y="112"/>
                </a:cubicBezTo>
                <a:cubicBezTo>
                  <a:pt x="107" y="137"/>
                  <a:pt x="107" y="137"/>
                  <a:pt x="107" y="1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7" name="Freeform 1463"/>
          <p:cNvSpPr>
            <a:spLocks/>
          </p:cNvSpPr>
          <p:nvPr/>
        </p:nvSpPr>
        <p:spPr bwMode="auto">
          <a:xfrm>
            <a:off x="6267451" y="1511300"/>
            <a:ext cx="180975" cy="153988"/>
          </a:xfrm>
          <a:custGeom>
            <a:avLst/>
            <a:gdLst/>
            <a:ahLst/>
            <a:cxnLst>
              <a:cxn ang="0">
                <a:pos x="114" y="139"/>
              </a:cxn>
              <a:cxn ang="0">
                <a:pos x="0" y="0"/>
              </a:cxn>
              <a:cxn ang="0">
                <a:pos x="26" y="2"/>
              </a:cxn>
              <a:cxn ang="0">
                <a:pos x="30" y="3"/>
              </a:cxn>
              <a:cxn ang="0">
                <a:pos x="127" y="108"/>
              </a:cxn>
              <a:cxn ang="0">
                <a:pos x="41" y="3"/>
              </a:cxn>
              <a:cxn ang="0">
                <a:pos x="46" y="2"/>
              </a:cxn>
              <a:cxn ang="0">
                <a:pos x="57" y="7"/>
              </a:cxn>
              <a:cxn ang="0">
                <a:pos x="163" y="123"/>
              </a:cxn>
              <a:cxn ang="0">
                <a:pos x="145" y="104"/>
              </a:cxn>
              <a:cxn ang="0">
                <a:pos x="157" y="125"/>
              </a:cxn>
              <a:cxn ang="0">
                <a:pos x="131" y="96"/>
              </a:cxn>
              <a:cxn ang="0">
                <a:pos x="148" y="126"/>
              </a:cxn>
              <a:cxn ang="0">
                <a:pos x="131" y="102"/>
              </a:cxn>
              <a:cxn ang="0">
                <a:pos x="142" y="134"/>
              </a:cxn>
              <a:cxn ang="0">
                <a:pos x="122" y="107"/>
              </a:cxn>
              <a:cxn ang="0">
                <a:pos x="125" y="118"/>
              </a:cxn>
              <a:cxn ang="0">
                <a:pos x="118" y="108"/>
              </a:cxn>
              <a:cxn ang="0">
                <a:pos x="129" y="131"/>
              </a:cxn>
              <a:cxn ang="0">
                <a:pos x="110" y="103"/>
              </a:cxn>
              <a:cxn ang="0">
                <a:pos x="125" y="133"/>
              </a:cxn>
              <a:cxn ang="0">
                <a:pos x="112" y="117"/>
              </a:cxn>
              <a:cxn ang="0">
                <a:pos x="122" y="137"/>
              </a:cxn>
              <a:cxn ang="0">
                <a:pos x="106" y="111"/>
              </a:cxn>
              <a:cxn ang="0">
                <a:pos x="114" y="139"/>
              </a:cxn>
            </a:cxnLst>
            <a:rect l="0" t="0" r="r" b="b"/>
            <a:pathLst>
              <a:path w="163" h="139">
                <a:moveTo>
                  <a:pt x="114" y="139"/>
                </a:moveTo>
                <a:cubicBezTo>
                  <a:pt x="89" y="75"/>
                  <a:pt x="22" y="18"/>
                  <a:pt x="0" y="0"/>
                </a:cubicBezTo>
                <a:cubicBezTo>
                  <a:pt x="10" y="0"/>
                  <a:pt x="21" y="0"/>
                  <a:pt x="26" y="2"/>
                </a:cubicBezTo>
                <a:cubicBezTo>
                  <a:pt x="27" y="2"/>
                  <a:pt x="28" y="2"/>
                  <a:pt x="30" y="3"/>
                </a:cubicBezTo>
                <a:cubicBezTo>
                  <a:pt x="35" y="6"/>
                  <a:pt x="96" y="47"/>
                  <a:pt x="127" y="108"/>
                </a:cubicBezTo>
                <a:cubicBezTo>
                  <a:pt x="101" y="56"/>
                  <a:pt x="58" y="16"/>
                  <a:pt x="41" y="3"/>
                </a:cubicBezTo>
                <a:cubicBezTo>
                  <a:pt x="42" y="2"/>
                  <a:pt x="44" y="2"/>
                  <a:pt x="46" y="2"/>
                </a:cubicBezTo>
                <a:cubicBezTo>
                  <a:pt x="47" y="2"/>
                  <a:pt x="53" y="4"/>
                  <a:pt x="57" y="7"/>
                </a:cubicBezTo>
                <a:cubicBezTo>
                  <a:pt x="79" y="22"/>
                  <a:pt x="132" y="62"/>
                  <a:pt x="163" y="123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57" y="125"/>
                  <a:pt x="157" y="125"/>
                  <a:pt x="157" y="125"/>
                </a:cubicBezTo>
                <a:cubicBezTo>
                  <a:pt x="131" y="96"/>
                  <a:pt x="131" y="96"/>
                  <a:pt x="131" y="96"/>
                </a:cubicBezTo>
                <a:cubicBezTo>
                  <a:pt x="148" y="126"/>
                  <a:pt x="148" y="126"/>
                  <a:pt x="148" y="126"/>
                </a:cubicBezTo>
                <a:cubicBezTo>
                  <a:pt x="131" y="102"/>
                  <a:pt x="131" y="102"/>
                  <a:pt x="131" y="102"/>
                </a:cubicBezTo>
                <a:cubicBezTo>
                  <a:pt x="142" y="134"/>
                  <a:pt x="142" y="134"/>
                  <a:pt x="142" y="134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5" y="118"/>
                  <a:pt x="125" y="118"/>
                  <a:pt x="125" y="11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129" y="131"/>
                  <a:pt x="129" y="131"/>
                  <a:pt x="129" y="131"/>
                </a:cubicBezTo>
                <a:cubicBezTo>
                  <a:pt x="110" y="103"/>
                  <a:pt x="110" y="103"/>
                  <a:pt x="110" y="103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12" y="117"/>
                  <a:pt x="112" y="117"/>
                  <a:pt x="112" y="117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06" y="111"/>
                  <a:pt x="106" y="111"/>
                  <a:pt x="106" y="111"/>
                </a:cubicBezTo>
                <a:cubicBezTo>
                  <a:pt x="114" y="139"/>
                  <a:pt x="114" y="139"/>
                  <a:pt x="114" y="1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8" name="Freeform 1464"/>
          <p:cNvSpPr>
            <a:spLocks/>
          </p:cNvSpPr>
          <p:nvPr/>
        </p:nvSpPr>
        <p:spPr bwMode="auto">
          <a:xfrm>
            <a:off x="6210301" y="1508125"/>
            <a:ext cx="176213" cy="174625"/>
          </a:xfrm>
          <a:custGeom>
            <a:avLst/>
            <a:gdLst/>
            <a:ahLst/>
            <a:cxnLst>
              <a:cxn ang="0">
                <a:pos x="112" y="158"/>
              </a:cxn>
              <a:cxn ang="0">
                <a:pos x="3" y="7"/>
              </a:cxn>
              <a:cxn ang="0">
                <a:pos x="7" y="0"/>
              </a:cxn>
              <a:cxn ang="0">
                <a:pos x="16" y="1"/>
              </a:cxn>
              <a:cxn ang="0">
                <a:pos x="29" y="8"/>
              </a:cxn>
              <a:cxn ang="0">
                <a:pos x="129" y="135"/>
              </a:cxn>
              <a:cxn ang="0">
                <a:pos x="33" y="3"/>
              </a:cxn>
              <a:cxn ang="0">
                <a:pos x="41" y="3"/>
              </a:cxn>
              <a:cxn ang="0">
                <a:pos x="159" y="145"/>
              </a:cxn>
              <a:cxn ang="0">
                <a:pos x="146" y="124"/>
              </a:cxn>
              <a:cxn ang="0">
                <a:pos x="155" y="145"/>
              </a:cxn>
              <a:cxn ang="0">
                <a:pos x="143" y="127"/>
              </a:cxn>
              <a:cxn ang="0">
                <a:pos x="144" y="129"/>
              </a:cxn>
              <a:cxn ang="0">
                <a:pos x="142" y="126"/>
              </a:cxn>
              <a:cxn ang="0">
                <a:pos x="146" y="143"/>
              </a:cxn>
              <a:cxn ang="0">
                <a:pos x="137" y="125"/>
              </a:cxn>
              <a:cxn ang="0">
                <a:pos x="139" y="132"/>
              </a:cxn>
              <a:cxn ang="0">
                <a:pos x="136" y="127"/>
              </a:cxn>
              <a:cxn ang="0">
                <a:pos x="140" y="142"/>
              </a:cxn>
              <a:cxn ang="0">
                <a:pos x="131" y="126"/>
              </a:cxn>
              <a:cxn ang="0">
                <a:pos x="134" y="138"/>
              </a:cxn>
              <a:cxn ang="0">
                <a:pos x="128" y="128"/>
              </a:cxn>
              <a:cxn ang="0">
                <a:pos x="132" y="140"/>
              </a:cxn>
              <a:cxn ang="0">
                <a:pos x="126" y="131"/>
              </a:cxn>
              <a:cxn ang="0">
                <a:pos x="130" y="144"/>
              </a:cxn>
              <a:cxn ang="0">
                <a:pos x="120" y="125"/>
              </a:cxn>
              <a:cxn ang="0">
                <a:pos x="134" y="158"/>
              </a:cxn>
              <a:cxn ang="0">
                <a:pos x="126" y="143"/>
              </a:cxn>
              <a:cxn ang="0">
                <a:pos x="128" y="154"/>
              </a:cxn>
              <a:cxn ang="0">
                <a:pos x="115" y="128"/>
              </a:cxn>
              <a:cxn ang="0">
                <a:pos x="126" y="158"/>
              </a:cxn>
              <a:cxn ang="0">
                <a:pos x="116" y="138"/>
              </a:cxn>
              <a:cxn ang="0">
                <a:pos x="119" y="151"/>
              </a:cxn>
              <a:cxn ang="0">
                <a:pos x="112" y="138"/>
              </a:cxn>
              <a:cxn ang="0">
                <a:pos x="116" y="148"/>
              </a:cxn>
              <a:cxn ang="0">
                <a:pos x="110" y="138"/>
              </a:cxn>
              <a:cxn ang="0">
                <a:pos x="114" y="151"/>
              </a:cxn>
              <a:cxn ang="0">
                <a:pos x="105" y="136"/>
              </a:cxn>
              <a:cxn ang="0">
                <a:pos x="112" y="158"/>
              </a:cxn>
            </a:cxnLst>
            <a:rect l="0" t="0" r="r" b="b"/>
            <a:pathLst>
              <a:path w="159" h="158">
                <a:moveTo>
                  <a:pt x="112" y="158"/>
                </a:moveTo>
                <a:cubicBezTo>
                  <a:pt x="89" y="110"/>
                  <a:pt x="32" y="36"/>
                  <a:pt x="3" y="7"/>
                </a:cubicBezTo>
                <a:cubicBezTo>
                  <a:pt x="0" y="4"/>
                  <a:pt x="3" y="0"/>
                  <a:pt x="7" y="0"/>
                </a:cubicBezTo>
                <a:cubicBezTo>
                  <a:pt x="10" y="1"/>
                  <a:pt x="13" y="1"/>
                  <a:pt x="16" y="1"/>
                </a:cubicBezTo>
                <a:cubicBezTo>
                  <a:pt x="18" y="2"/>
                  <a:pt x="26" y="5"/>
                  <a:pt x="29" y="8"/>
                </a:cubicBezTo>
                <a:cubicBezTo>
                  <a:pt x="48" y="25"/>
                  <a:pt x="104" y="80"/>
                  <a:pt x="129" y="135"/>
                </a:cubicBezTo>
                <a:cubicBezTo>
                  <a:pt x="104" y="79"/>
                  <a:pt x="51" y="22"/>
                  <a:pt x="33" y="3"/>
                </a:cubicBezTo>
                <a:cubicBezTo>
                  <a:pt x="35" y="3"/>
                  <a:pt x="38" y="3"/>
                  <a:pt x="41" y="3"/>
                </a:cubicBezTo>
                <a:cubicBezTo>
                  <a:pt x="52" y="12"/>
                  <a:pt x="133" y="75"/>
                  <a:pt x="159" y="145"/>
                </a:cubicBezTo>
                <a:cubicBezTo>
                  <a:pt x="146" y="124"/>
                  <a:pt x="146" y="124"/>
                  <a:pt x="146" y="124"/>
                </a:cubicBezTo>
                <a:cubicBezTo>
                  <a:pt x="155" y="145"/>
                  <a:pt x="155" y="145"/>
                  <a:pt x="155" y="145"/>
                </a:cubicBezTo>
                <a:cubicBezTo>
                  <a:pt x="143" y="127"/>
                  <a:pt x="143" y="127"/>
                  <a:pt x="143" y="127"/>
                </a:cubicBezTo>
                <a:cubicBezTo>
                  <a:pt x="144" y="129"/>
                  <a:pt x="144" y="129"/>
                  <a:pt x="144" y="129"/>
                </a:cubicBezTo>
                <a:cubicBezTo>
                  <a:pt x="142" y="126"/>
                  <a:pt x="142" y="126"/>
                  <a:pt x="142" y="126"/>
                </a:cubicBezTo>
                <a:cubicBezTo>
                  <a:pt x="146" y="143"/>
                  <a:pt x="146" y="143"/>
                  <a:pt x="146" y="143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39" y="132"/>
                  <a:pt x="139" y="132"/>
                  <a:pt x="139" y="132"/>
                </a:cubicBezTo>
                <a:cubicBezTo>
                  <a:pt x="136" y="127"/>
                  <a:pt x="136" y="127"/>
                  <a:pt x="136" y="127"/>
                </a:cubicBezTo>
                <a:cubicBezTo>
                  <a:pt x="140" y="142"/>
                  <a:pt x="140" y="142"/>
                  <a:pt x="140" y="142"/>
                </a:cubicBezTo>
                <a:cubicBezTo>
                  <a:pt x="131" y="126"/>
                  <a:pt x="131" y="126"/>
                  <a:pt x="131" y="126"/>
                </a:cubicBezTo>
                <a:cubicBezTo>
                  <a:pt x="134" y="138"/>
                  <a:pt x="134" y="138"/>
                  <a:pt x="134" y="138"/>
                </a:cubicBezTo>
                <a:cubicBezTo>
                  <a:pt x="128" y="128"/>
                  <a:pt x="128" y="128"/>
                  <a:pt x="128" y="128"/>
                </a:cubicBezTo>
                <a:cubicBezTo>
                  <a:pt x="132" y="140"/>
                  <a:pt x="132" y="140"/>
                  <a:pt x="132" y="140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30" y="144"/>
                  <a:pt x="130" y="144"/>
                  <a:pt x="130" y="144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34" y="158"/>
                  <a:pt x="134" y="158"/>
                  <a:pt x="134" y="158"/>
                </a:cubicBezTo>
                <a:cubicBezTo>
                  <a:pt x="126" y="143"/>
                  <a:pt x="126" y="143"/>
                  <a:pt x="126" y="143"/>
                </a:cubicBezTo>
                <a:cubicBezTo>
                  <a:pt x="128" y="154"/>
                  <a:pt x="128" y="154"/>
                  <a:pt x="128" y="154"/>
                </a:cubicBezTo>
                <a:cubicBezTo>
                  <a:pt x="115" y="128"/>
                  <a:pt x="115" y="128"/>
                  <a:pt x="115" y="128"/>
                </a:cubicBezTo>
                <a:cubicBezTo>
                  <a:pt x="126" y="158"/>
                  <a:pt x="126" y="158"/>
                  <a:pt x="126" y="158"/>
                </a:cubicBezTo>
                <a:cubicBezTo>
                  <a:pt x="116" y="138"/>
                  <a:pt x="116" y="138"/>
                  <a:pt x="116" y="138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116" y="148"/>
                  <a:pt x="116" y="148"/>
                  <a:pt x="116" y="14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4" y="151"/>
                  <a:pt x="114" y="151"/>
                  <a:pt x="114" y="151"/>
                </a:cubicBezTo>
                <a:cubicBezTo>
                  <a:pt x="105" y="136"/>
                  <a:pt x="105" y="136"/>
                  <a:pt x="105" y="136"/>
                </a:cubicBezTo>
                <a:cubicBezTo>
                  <a:pt x="112" y="158"/>
                  <a:pt x="112" y="158"/>
                  <a:pt x="112" y="15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09" name="Freeform 1465"/>
          <p:cNvSpPr>
            <a:spLocks/>
          </p:cNvSpPr>
          <p:nvPr/>
        </p:nvSpPr>
        <p:spPr bwMode="auto">
          <a:xfrm>
            <a:off x="6278564" y="1700213"/>
            <a:ext cx="50800" cy="36513"/>
          </a:xfrm>
          <a:custGeom>
            <a:avLst/>
            <a:gdLst/>
            <a:ahLst/>
            <a:cxnLst>
              <a:cxn ang="0">
                <a:pos x="36" y="0"/>
              </a:cxn>
              <a:cxn ang="0">
                <a:pos x="13" y="9"/>
              </a:cxn>
              <a:cxn ang="0">
                <a:pos x="0" y="15"/>
              </a:cxn>
              <a:cxn ang="0">
                <a:pos x="15" y="33"/>
              </a:cxn>
              <a:cxn ang="0">
                <a:pos x="12" y="25"/>
              </a:cxn>
              <a:cxn ang="0">
                <a:pos x="19" y="29"/>
              </a:cxn>
              <a:cxn ang="0">
                <a:pos x="10" y="19"/>
              </a:cxn>
              <a:cxn ang="0">
                <a:pos x="14" y="21"/>
              </a:cxn>
              <a:cxn ang="0">
                <a:pos x="14" y="16"/>
              </a:cxn>
              <a:cxn ang="0">
                <a:pos x="25" y="29"/>
              </a:cxn>
              <a:cxn ang="0">
                <a:pos x="21" y="21"/>
              </a:cxn>
              <a:cxn ang="0">
                <a:pos x="26" y="26"/>
              </a:cxn>
              <a:cxn ang="0">
                <a:pos x="24" y="16"/>
              </a:cxn>
              <a:cxn ang="0">
                <a:pos x="31" y="25"/>
              </a:cxn>
              <a:cxn ang="0">
                <a:pos x="25" y="10"/>
              </a:cxn>
              <a:cxn ang="0">
                <a:pos x="28" y="12"/>
              </a:cxn>
              <a:cxn ang="0">
                <a:pos x="27" y="8"/>
              </a:cxn>
              <a:cxn ang="0">
                <a:pos x="32" y="10"/>
              </a:cxn>
              <a:cxn ang="0">
                <a:pos x="28" y="5"/>
              </a:cxn>
              <a:cxn ang="0">
                <a:pos x="41" y="17"/>
              </a:cxn>
              <a:cxn ang="0">
                <a:pos x="31" y="4"/>
              </a:cxn>
              <a:cxn ang="0">
                <a:pos x="45" y="14"/>
              </a:cxn>
              <a:cxn ang="0">
                <a:pos x="36" y="0"/>
              </a:cxn>
            </a:cxnLst>
            <a:rect l="0" t="0" r="r" b="b"/>
            <a:pathLst>
              <a:path w="45" h="33">
                <a:moveTo>
                  <a:pt x="36" y="0"/>
                </a:moveTo>
                <a:cubicBezTo>
                  <a:pt x="27" y="1"/>
                  <a:pt x="20" y="6"/>
                  <a:pt x="13" y="9"/>
                </a:cubicBezTo>
                <a:cubicBezTo>
                  <a:pt x="9" y="12"/>
                  <a:pt x="4" y="14"/>
                  <a:pt x="0" y="15"/>
                </a:cubicBezTo>
                <a:cubicBezTo>
                  <a:pt x="5" y="20"/>
                  <a:pt x="10" y="26"/>
                  <a:pt x="15" y="33"/>
                </a:cubicBezTo>
                <a:cubicBezTo>
                  <a:pt x="12" y="25"/>
                  <a:pt x="12" y="25"/>
                  <a:pt x="12" y="25"/>
                </a:cubicBezTo>
                <a:cubicBezTo>
                  <a:pt x="19" y="29"/>
                  <a:pt x="19" y="29"/>
                  <a:pt x="19" y="29"/>
                </a:cubicBezTo>
                <a:cubicBezTo>
                  <a:pt x="10" y="19"/>
                  <a:pt x="10" y="19"/>
                  <a:pt x="10" y="19"/>
                </a:cubicBezTo>
                <a:cubicBezTo>
                  <a:pt x="14" y="21"/>
                  <a:pt x="14" y="21"/>
                  <a:pt x="14" y="21"/>
                </a:cubicBezTo>
                <a:cubicBezTo>
                  <a:pt x="14" y="16"/>
                  <a:pt x="14" y="16"/>
                  <a:pt x="14" y="16"/>
                </a:cubicBezTo>
                <a:cubicBezTo>
                  <a:pt x="25" y="29"/>
                  <a:pt x="25" y="29"/>
                  <a:pt x="25" y="29"/>
                </a:cubicBezTo>
                <a:cubicBezTo>
                  <a:pt x="21" y="21"/>
                  <a:pt x="21" y="21"/>
                  <a:pt x="21" y="21"/>
                </a:cubicBezTo>
                <a:cubicBezTo>
                  <a:pt x="26" y="26"/>
                  <a:pt x="26" y="26"/>
                  <a:pt x="26" y="26"/>
                </a:cubicBezTo>
                <a:cubicBezTo>
                  <a:pt x="24" y="16"/>
                  <a:pt x="24" y="16"/>
                  <a:pt x="24" y="16"/>
                </a:cubicBezTo>
                <a:cubicBezTo>
                  <a:pt x="31" y="25"/>
                  <a:pt x="31" y="25"/>
                  <a:pt x="31" y="25"/>
                </a:cubicBezTo>
                <a:cubicBezTo>
                  <a:pt x="25" y="10"/>
                  <a:pt x="25" y="10"/>
                  <a:pt x="25" y="10"/>
                </a:cubicBezTo>
                <a:cubicBezTo>
                  <a:pt x="28" y="12"/>
                  <a:pt x="28" y="12"/>
                  <a:pt x="28" y="12"/>
                </a:cubicBezTo>
                <a:cubicBezTo>
                  <a:pt x="27" y="8"/>
                  <a:pt x="27" y="8"/>
                  <a:pt x="27" y="8"/>
                </a:cubicBezTo>
                <a:cubicBezTo>
                  <a:pt x="32" y="10"/>
                  <a:pt x="32" y="10"/>
                  <a:pt x="32" y="10"/>
                </a:cubicBezTo>
                <a:cubicBezTo>
                  <a:pt x="28" y="5"/>
                  <a:pt x="28" y="5"/>
                  <a:pt x="28" y="5"/>
                </a:cubicBezTo>
                <a:cubicBezTo>
                  <a:pt x="41" y="17"/>
                  <a:pt x="41" y="17"/>
                  <a:pt x="41" y="17"/>
                </a:cubicBezTo>
                <a:cubicBezTo>
                  <a:pt x="31" y="4"/>
                  <a:pt x="31" y="4"/>
                  <a:pt x="31" y="4"/>
                </a:cubicBezTo>
                <a:cubicBezTo>
                  <a:pt x="45" y="14"/>
                  <a:pt x="45" y="14"/>
                  <a:pt x="45" y="14"/>
                </a:cubicBezTo>
                <a:cubicBezTo>
                  <a:pt x="36" y="0"/>
                  <a:pt x="36" y="0"/>
                  <a:pt x="3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0" name="Freeform 1466"/>
          <p:cNvSpPr>
            <a:spLocks/>
          </p:cNvSpPr>
          <p:nvPr/>
        </p:nvSpPr>
        <p:spPr bwMode="auto">
          <a:xfrm>
            <a:off x="6192839" y="1704975"/>
            <a:ext cx="101600" cy="92075"/>
          </a:xfrm>
          <a:custGeom>
            <a:avLst/>
            <a:gdLst/>
            <a:ahLst/>
            <a:cxnLst>
              <a:cxn ang="0">
                <a:pos x="88" y="33"/>
              </a:cxn>
              <a:cxn ang="0">
                <a:pos x="69" y="10"/>
              </a:cxn>
              <a:cxn ang="0">
                <a:pos x="61" y="11"/>
              </a:cxn>
              <a:cxn ang="0">
                <a:pos x="44" y="12"/>
              </a:cxn>
              <a:cxn ang="0">
                <a:pos x="24" y="10"/>
              </a:cxn>
              <a:cxn ang="0">
                <a:pos x="0" y="0"/>
              </a:cxn>
              <a:cxn ang="0">
                <a:pos x="32" y="52"/>
              </a:cxn>
              <a:cxn ang="0">
                <a:pos x="49" y="83"/>
              </a:cxn>
              <a:cxn ang="0">
                <a:pos x="44" y="65"/>
              </a:cxn>
              <a:cxn ang="0">
                <a:pos x="47" y="69"/>
              </a:cxn>
              <a:cxn ang="0">
                <a:pos x="44" y="53"/>
              </a:cxn>
              <a:cxn ang="0">
                <a:pos x="58" y="70"/>
              </a:cxn>
              <a:cxn ang="0">
                <a:pos x="46" y="51"/>
              </a:cxn>
              <a:cxn ang="0">
                <a:pos x="61" y="66"/>
              </a:cxn>
              <a:cxn ang="0">
                <a:pos x="47" y="41"/>
              </a:cxn>
              <a:cxn ang="0">
                <a:pos x="64" y="59"/>
              </a:cxn>
              <a:cxn ang="0">
                <a:pos x="53" y="41"/>
              </a:cxn>
              <a:cxn ang="0">
                <a:pos x="69" y="57"/>
              </a:cxn>
              <a:cxn ang="0">
                <a:pos x="56" y="32"/>
              </a:cxn>
              <a:cxn ang="0">
                <a:pos x="75" y="49"/>
              </a:cxn>
              <a:cxn ang="0">
                <a:pos x="60" y="28"/>
              </a:cxn>
              <a:cxn ang="0">
                <a:pos x="80" y="48"/>
              </a:cxn>
              <a:cxn ang="0">
                <a:pos x="67" y="25"/>
              </a:cxn>
              <a:cxn ang="0">
                <a:pos x="92" y="56"/>
              </a:cxn>
              <a:cxn ang="0">
                <a:pos x="76" y="26"/>
              </a:cxn>
              <a:cxn ang="0">
                <a:pos x="88" y="33"/>
              </a:cxn>
            </a:cxnLst>
            <a:rect l="0" t="0" r="r" b="b"/>
            <a:pathLst>
              <a:path w="92" h="83">
                <a:moveTo>
                  <a:pt x="88" y="33"/>
                </a:moveTo>
                <a:cubicBezTo>
                  <a:pt x="82" y="25"/>
                  <a:pt x="75" y="17"/>
                  <a:pt x="69" y="10"/>
                </a:cubicBezTo>
                <a:cubicBezTo>
                  <a:pt x="67" y="10"/>
                  <a:pt x="64" y="10"/>
                  <a:pt x="61" y="11"/>
                </a:cubicBezTo>
                <a:cubicBezTo>
                  <a:pt x="57" y="11"/>
                  <a:pt x="52" y="12"/>
                  <a:pt x="44" y="12"/>
                </a:cubicBezTo>
                <a:cubicBezTo>
                  <a:pt x="39" y="12"/>
                  <a:pt x="32" y="12"/>
                  <a:pt x="24" y="10"/>
                </a:cubicBezTo>
                <a:cubicBezTo>
                  <a:pt x="15" y="9"/>
                  <a:pt x="8" y="5"/>
                  <a:pt x="0" y="0"/>
                </a:cubicBezTo>
                <a:cubicBezTo>
                  <a:pt x="11" y="17"/>
                  <a:pt x="22" y="35"/>
                  <a:pt x="32" y="52"/>
                </a:cubicBezTo>
                <a:cubicBezTo>
                  <a:pt x="38" y="62"/>
                  <a:pt x="43" y="73"/>
                  <a:pt x="49" y="83"/>
                </a:cubicBezTo>
                <a:cubicBezTo>
                  <a:pt x="44" y="65"/>
                  <a:pt x="44" y="65"/>
                  <a:pt x="44" y="65"/>
                </a:cubicBezTo>
                <a:cubicBezTo>
                  <a:pt x="47" y="69"/>
                  <a:pt x="47" y="69"/>
                  <a:pt x="47" y="69"/>
                </a:cubicBezTo>
                <a:cubicBezTo>
                  <a:pt x="44" y="53"/>
                  <a:pt x="44" y="53"/>
                  <a:pt x="44" y="53"/>
                </a:cubicBezTo>
                <a:cubicBezTo>
                  <a:pt x="58" y="70"/>
                  <a:pt x="58" y="70"/>
                  <a:pt x="58" y="70"/>
                </a:cubicBezTo>
                <a:cubicBezTo>
                  <a:pt x="46" y="51"/>
                  <a:pt x="46" y="51"/>
                  <a:pt x="46" y="51"/>
                </a:cubicBezTo>
                <a:cubicBezTo>
                  <a:pt x="61" y="66"/>
                  <a:pt x="61" y="66"/>
                  <a:pt x="61" y="66"/>
                </a:cubicBezTo>
                <a:cubicBezTo>
                  <a:pt x="47" y="41"/>
                  <a:pt x="47" y="41"/>
                  <a:pt x="47" y="41"/>
                </a:cubicBezTo>
                <a:cubicBezTo>
                  <a:pt x="64" y="59"/>
                  <a:pt x="64" y="59"/>
                  <a:pt x="64" y="59"/>
                </a:cubicBezTo>
                <a:cubicBezTo>
                  <a:pt x="53" y="41"/>
                  <a:pt x="53" y="41"/>
                  <a:pt x="53" y="41"/>
                </a:cubicBezTo>
                <a:cubicBezTo>
                  <a:pt x="69" y="57"/>
                  <a:pt x="69" y="57"/>
                  <a:pt x="69" y="57"/>
                </a:cubicBezTo>
                <a:cubicBezTo>
                  <a:pt x="56" y="32"/>
                  <a:pt x="56" y="32"/>
                  <a:pt x="56" y="32"/>
                </a:cubicBezTo>
                <a:cubicBezTo>
                  <a:pt x="75" y="49"/>
                  <a:pt x="75" y="49"/>
                  <a:pt x="75" y="49"/>
                </a:cubicBezTo>
                <a:cubicBezTo>
                  <a:pt x="60" y="28"/>
                  <a:pt x="60" y="28"/>
                  <a:pt x="60" y="28"/>
                </a:cubicBezTo>
                <a:cubicBezTo>
                  <a:pt x="80" y="48"/>
                  <a:pt x="80" y="48"/>
                  <a:pt x="80" y="48"/>
                </a:cubicBezTo>
                <a:cubicBezTo>
                  <a:pt x="67" y="25"/>
                  <a:pt x="67" y="25"/>
                  <a:pt x="67" y="25"/>
                </a:cubicBezTo>
                <a:cubicBezTo>
                  <a:pt x="92" y="56"/>
                  <a:pt x="92" y="56"/>
                  <a:pt x="92" y="56"/>
                </a:cubicBezTo>
                <a:cubicBezTo>
                  <a:pt x="76" y="26"/>
                  <a:pt x="76" y="26"/>
                  <a:pt x="76" y="26"/>
                </a:cubicBezTo>
                <a:cubicBezTo>
                  <a:pt x="88" y="33"/>
                  <a:pt x="88" y="33"/>
                  <a:pt x="88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1" name="Freeform 1467"/>
          <p:cNvSpPr>
            <a:spLocks/>
          </p:cNvSpPr>
          <p:nvPr/>
        </p:nvSpPr>
        <p:spPr bwMode="auto">
          <a:xfrm>
            <a:off x="6122989" y="1654175"/>
            <a:ext cx="131763" cy="234950"/>
          </a:xfrm>
          <a:custGeom>
            <a:avLst/>
            <a:gdLst/>
            <a:ahLst/>
            <a:cxnLst>
              <a:cxn ang="0">
                <a:pos x="119" y="159"/>
              </a:cxn>
              <a:cxn ang="0">
                <a:pos x="45" y="29"/>
              </a:cxn>
              <a:cxn ang="0">
                <a:pos x="30" y="11"/>
              </a:cxn>
              <a:cxn ang="0">
                <a:pos x="30" y="15"/>
              </a:cxn>
              <a:cxn ang="0">
                <a:pos x="44" y="79"/>
              </a:cxn>
              <a:cxn ang="0">
                <a:pos x="32" y="48"/>
              </a:cxn>
              <a:cxn ang="0">
                <a:pos x="17" y="12"/>
              </a:cxn>
              <a:cxn ang="0">
                <a:pos x="11" y="4"/>
              </a:cxn>
              <a:cxn ang="0">
                <a:pos x="3" y="1"/>
              </a:cxn>
              <a:cxn ang="0">
                <a:pos x="12" y="33"/>
              </a:cxn>
              <a:cxn ang="0">
                <a:pos x="36" y="107"/>
              </a:cxn>
              <a:cxn ang="0">
                <a:pos x="60" y="194"/>
              </a:cxn>
              <a:cxn ang="0">
                <a:pos x="58" y="168"/>
              </a:cxn>
              <a:cxn ang="0">
                <a:pos x="66" y="211"/>
              </a:cxn>
              <a:cxn ang="0">
                <a:pos x="63" y="178"/>
              </a:cxn>
              <a:cxn ang="0">
                <a:pos x="72" y="193"/>
              </a:cxn>
              <a:cxn ang="0">
                <a:pos x="59" y="155"/>
              </a:cxn>
              <a:cxn ang="0">
                <a:pos x="81" y="190"/>
              </a:cxn>
              <a:cxn ang="0">
                <a:pos x="79" y="179"/>
              </a:cxn>
              <a:cxn ang="0">
                <a:pos x="85" y="186"/>
              </a:cxn>
              <a:cxn ang="0">
                <a:pos x="70" y="153"/>
              </a:cxn>
              <a:cxn ang="0">
                <a:pos x="84" y="169"/>
              </a:cxn>
              <a:cxn ang="0">
                <a:pos x="78" y="153"/>
              </a:cxn>
              <a:cxn ang="0">
                <a:pos x="90" y="169"/>
              </a:cxn>
              <a:cxn ang="0">
                <a:pos x="88" y="147"/>
              </a:cxn>
              <a:cxn ang="0">
                <a:pos x="94" y="177"/>
              </a:cxn>
              <a:cxn ang="0">
                <a:pos x="95" y="162"/>
              </a:cxn>
              <a:cxn ang="0">
                <a:pos x="100" y="172"/>
              </a:cxn>
              <a:cxn ang="0">
                <a:pos x="95" y="148"/>
              </a:cxn>
              <a:cxn ang="0">
                <a:pos x="105" y="169"/>
              </a:cxn>
              <a:cxn ang="0">
                <a:pos x="103" y="160"/>
              </a:cxn>
              <a:cxn ang="0">
                <a:pos x="106" y="163"/>
              </a:cxn>
              <a:cxn ang="0">
                <a:pos x="105" y="156"/>
              </a:cxn>
              <a:cxn ang="0">
                <a:pos x="108" y="163"/>
              </a:cxn>
              <a:cxn ang="0">
                <a:pos x="109" y="157"/>
              </a:cxn>
              <a:cxn ang="0">
                <a:pos x="113" y="165"/>
              </a:cxn>
              <a:cxn ang="0">
                <a:pos x="107" y="147"/>
              </a:cxn>
              <a:cxn ang="0">
                <a:pos x="119" y="159"/>
              </a:cxn>
            </a:cxnLst>
            <a:rect l="0" t="0" r="r" b="b"/>
            <a:pathLst>
              <a:path w="119" h="211">
                <a:moveTo>
                  <a:pt x="119" y="159"/>
                </a:moveTo>
                <a:cubicBezTo>
                  <a:pt x="116" y="151"/>
                  <a:pt x="70" y="69"/>
                  <a:pt x="45" y="29"/>
                </a:cubicBezTo>
                <a:cubicBezTo>
                  <a:pt x="41" y="24"/>
                  <a:pt x="35" y="18"/>
                  <a:pt x="30" y="11"/>
                </a:cubicBezTo>
                <a:cubicBezTo>
                  <a:pt x="30" y="12"/>
                  <a:pt x="30" y="13"/>
                  <a:pt x="30" y="15"/>
                </a:cubicBezTo>
                <a:cubicBezTo>
                  <a:pt x="32" y="31"/>
                  <a:pt x="41" y="64"/>
                  <a:pt x="44" y="79"/>
                </a:cubicBezTo>
                <a:cubicBezTo>
                  <a:pt x="42" y="76"/>
                  <a:pt x="35" y="54"/>
                  <a:pt x="32" y="48"/>
                </a:cubicBezTo>
                <a:cubicBezTo>
                  <a:pt x="31" y="43"/>
                  <a:pt x="21" y="19"/>
                  <a:pt x="17" y="12"/>
                </a:cubicBezTo>
                <a:cubicBezTo>
                  <a:pt x="15" y="9"/>
                  <a:pt x="14" y="6"/>
                  <a:pt x="11" y="4"/>
                </a:cubicBezTo>
                <a:cubicBezTo>
                  <a:pt x="9" y="3"/>
                  <a:pt x="5" y="0"/>
                  <a:pt x="3" y="1"/>
                </a:cubicBezTo>
                <a:cubicBezTo>
                  <a:pt x="0" y="3"/>
                  <a:pt x="10" y="28"/>
                  <a:pt x="12" y="33"/>
                </a:cubicBezTo>
                <a:cubicBezTo>
                  <a:pt x="19" y="58"/>
                  <a:pt x="28" y="82"/>
                  <a:pt x="36" y="107"/>
                </a:cubicBezTo>
                <a:cubicBezTo>
                  <a:pt x="45" y="136"/>
                  <a:pt x="53" y="165"/>
                  <a:pt x="60" y="194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66" y="211"/>
                  <a:pt x="66" y="211"/>
                  <a:pt x="66" y="211"/>
                </a:cubicBezTo>
                <a:cubicBezTo>
                  <a:pt x="63" y="178"/>
                  <a:pt x="63" y="178"/>
                  <a:pt x="63" y="178"/>
                </a:cubicBezTo>
                <a:cubicBezTo>
                  <a:pt x="72" y="193"/>
                  <a:pt x="72" y="193"/>
                  <a:pt x="72" y="193"/>
                </a:cubicBezTo>
                <a:cubicBezTo>
                  <a:pt x="59" y="155"/>
                  <a:pt x="59" y="155"/>
                  <a:pt x="59" y="155"/>
                </a:cubicBezTo>
                <a:cubicBezTo>
                  <a:pt x="81" y="190"/>
                  <a:pt x="81" y="190"/>
                  <a:pt x="81" y="190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85" y="186"/>
                  <a:pt x="85" y="186"/>
                  <a:pt x="85" y="186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84" y="169"/>
                  <a:pt x="84" y="169"/>
                  <a:pt x="84" y="169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90" y="169"/>
                  <a:pt x="90" y="169"/>
                  <a:pt x="90" y="169"/>
                </a:cubicBezTo>
                <a:cubicBezTo>
                  <a:pt x="88" y="147"/>
                  <a:pt x="88" y="147"/>
                  <a:pt x="88" y="147"/>
                </a:cubicBezTo>
                <a:cubicBezTo>
                  <a:pt x="94" y="177"/>
                  <a:pt x="94" y="177"/>
                  <a:pt x="94" y="177"/>
                </a:cubicBezTo>
                <a:cubicBezTo>
                  <a:pt x="95" y="162"/>
                  <a:pt x="95" y="162"/>
                  <a:pt x="95" y="162"/>
                </a:cubicBezTo>
                <a:cubicBezTo>
                  <a:pt x="100" y="172"/>
                  <a:pt x="100" y="172"/>
                  <a:pt x="100" y="172"/>
                </a:cubicBezTo>
                <a:cubicBezTo>
                  <a:pt x="95" y="148"/>
                  <a:pt x="95" y="148"/>
                  <a:pt x="95" y="148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3" y="160"/>
                  <a:pt x="103" y="160"/>
                  <a:pt x="103" y="160"/>
                </a:cubicBezTo>
                <a:cubicBezTo>
                  <a:pt x="106" y="163"/>
                  <a:pt x="106" y="163"/>
                  <a:pt x="106" y="163"/>
                </a:cubicBezTo>
                <a:cubicBezTo>
                  <a:pt x="105" y="156"/>
                  <a:pt x="105" y="156"/>
                  <a:pt x="105" y="156"/>
                </a:cubicBezTo>
                <a:cubicBezTo>
                  <a:pt x="108" y="163"/>
                  <a:pt x="108" y="163"/>
                  <a:pt x="108" y="163"/>
                </a:cubicBezTo>
                <a:cubicBezTo>
                  <a:pt x="109" y="157"/>
                  <a:pt x="109" y="157"/>
                  <a:pt x="109" y="157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07" y="147"/>
                  <a:pt x="107" y="147"/>
                  <a:pt x="107" y="147"/>
                </a:cubicBezTo>
                <a:cubicBezTo>
                  <a:pt x="119" y="159"/>
                  <a:pt x="119" y="159"/>
                  <a:pt x="119" y="1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2" name="Freeform 1468"/>
          <p:cNvSpPr>
            <a:spLocks/>
          </p:cNvSpPr>
          <p:nvPr/>
        </p:nvSpPr>
        <p:spPr bwMode="auto">
          <a:xfrm>
            <a:off x="6086476" y="1646238"/>
            <a:ext cx="96838" cy="280988"/>
          </a:xfrm>
          <a:custGeom>
            <a:avLst/>
            <a:gdLst/>
            <a:ahLst/>
            <a:cxnLst>
              <a:cxn ang="0">
                <a:pos x="84" y="199"/>
              </a:cxn>
              <a:cxn ang="0">
                <a:pos x="74" y="154"/>
              </a:cxn>
              <a:cxn ang="0">
                <a:pos x="44" y="59"/>
              </a:cxn>
              <a:cxn ang="0">
                <a:pos x="40" y="48"/>
              </a:cxn>
              <a:cxn ang="0">
                <a:pos x="21" y="5"/>
              </a:cxn>
              <a:cxn ang="0">
                <a:pos x="26" y="60"/>
              </a:cxn>
              <a:cxn ang="0">
                <a:pos x="30" y="97"/>
              </a:cxn>
              <a:cxn ang="0">
                <a:pos x="21" y="53"/>
              </a:cxn>
              <a:cxn ang="0">
                <a:pos x="16" y="30"/>
              </a:cxn>
              <a:cxn ang="0">
                <a:pos x="6" y="8"/>
              </a:cxn>
              <a:cxn ang="0">
                <a:pos x="2" y="8"/>
              </a:cxn>
              <a:cxn ang="0">
                <a:pos x="24" y="231"/>
              </a:cxn>
              <a:cxn ang="0">
                <a:pos x="31" y="190"/>
              </a:cxn>
              <a:cxn ang="0">
                <a:pos x="30" y="239"/>
              </a:cxn>
              <a:cxn ang="0">
                <a:pos x="36" y="193"/>
              </a:cxn>
              <a:cxn ang="0">
                <a:pos x="40" y="243"/>
              </a:cxn>
              <a:cxn ang="0">
                <a:pos x="44" y="204"/>
              </a:cxn>
              <a:cxn ang="0">
                <a:pos x="45" y="215"/>
              </a:cxn>
              <a:cxn ang="0">
                <a:pos x="48" y="202"/>
              </a:cxn>
              <a:cxn ang="0">
                <a:pos x="57" y="243"/>
              </a:cxn>
              <a:cxn ang="0">
                <a:pos x="55" y="183"/>
              </a:cxn>
              <a:cxn ang="0">
                <a:pos x="75" y="254"/>
              </a:cxn>
              <a:cxn ang="0">
                <a:pos x="68" y="215"/>
              </a:cxn>
              <a:cxn ang="0">
                <a:pos x="75" y="231"/>
              </a:cxn>
              <a:cxn ang="0">
                <a:pos x="74" y="216"/>
              </a:cxn>
              <a:cxn ang="0">
                <a:pos x="81" y="229"/>
              </a:cxn>
              <a:cxn ang="0">
                <a:pos x="78" y="216"/>
              </a:cxn>
              <a:cxn ang="0">
                <a:pos x="80" y="223"/>
              </a:cxn>
              <a:cxn ang="0">
                <a:pos x="79" y="213"/>
              </a:cxn>
              <a:cxn ang="0">
                <a:pos x="81" y="216"/>
              </a:cxn>
              <a:cxn ang="0">
                <a:pos x="80" y="205"/>
              </a:cxn>
              <a:cxn ang="0">
                <a:pos x="87" y="221"/>
              </a:cxn>
              <a:cxn ang="0">
                <a:pos x="80" y="202"/>
              </a:cxn>
              <a:cxn ang="0">
                <a:pos x="83" y="208"/>
              </a:cxn>
              <a:cxn ang="0">
                <a:pos x="81" y="201"/>
              </a:cxn>
              <a:cxn ang="0">
                <a:pos x="85" y="205"/>
              </a:cxn>
              <a:cxn ang="0">
                <a:pos x="82" y="195"/>
              </a:cxn>
              <a:cxn ang="0">
                <a:pos x="84" y="199"/>
              </a:cxn>
            </a:cxnLst>
            <a:rect l="0" t="0" r="r" b="b"/>
            <a:pathLst>
              <a:path w="87" h="254">
                <a:moveTo>
                  <a:pt x="84" y="199"/>
                </a:moveTo>
                <a:cubicBezTo>
                  <a:pt x="81" y="187"/>
                  <a:pt x="79" y="173"/>
                  <a:pt x="74" y="154"/>
                </a:cubicBezTo>
                <a:cubicBezTo>
                  <a:pt x="65" y="122"/>
                  <a:pt x="55" y="90"/>
                  <a:pt x="44" y="59"/>
                </a:cubicBezTo>
                <a:cubicBezTo>
                  <a:pt x="43" y="55"/>
                  <a:pt x="41" y="52"/>
                  <a:pt x="40" y="48"/>
                </a:cubicBezTo>
                <a:cubicBezTo>
                  <a:pt x="36" y="36"/>
                  <a:pt x="24" y="0"/>
                  <a:pt x="21" y="5"/>
                </a:cubicBezTo>
                <a:cubicBezTo>
                  <a:pt x="20" y="7"/>
                  <a:pt x="24" y="45"/>
                  <a:pt x="26" y="60"/>
                </a:cubicBezTo>
                <a:cubicBezTo>
                  <a:pt x="27" y="72"/>
                  <a:pt x="29" y="85"/>
                  <a:pt x="30" y="97"/>
                </a:cubicBezTo>
                <a:cubicBezTo>
                  <a:pt x="27" y="81"/>
                  <a:pt x="23" y="66"/>
                  <a:pt x="21" y="53"/>
                </a:cubicBezTo>
                <a:cubicBezTo>
                  <a:pt x="19" y="46"/>
                  <a:pt x="17" y="36"/>
                  <a:pt x="16" y="30"/>
                </a:cubicBezTo>
                <a:cubicBezTo>
                  <a:pt x="14" y="23"/>
                  <a:pt x="11" y="9"/>
                  <a:pt x="6" y="8"/>
                </a:cubicBezTo>
                <a:cubicBezTo>
                  <a:pt x="5" y="7"/>
                  <a:pt x="3" y="7"/>
                  <a:pt x="2" y="8"/>
                </a:cubicBezTo>
                <a:cubicBezTo>
                  <a:pt x="0" y="10"/>
                  <a:pt x="21" y="214"/>
                  <a:pt x="24" y="231"/>
                </a:cubicBezTo>
                <a:cubicBezTo>
                  <a:pt x="31" y="190"/>
                  <a:pt x="31" y="190"/>
                  <a:pt x="31" y="190"/>
                </a:cubicBezTo>
                <a:cubicBezTo>
                  <a:pt x="30" y="239"/>
                  <a:pt x="30" y="239"/>
                  <a:pt x="30" y="239"/>
                </a:cubicBezTo>
                <a:cubicBezTo>
                  <a:pt x="36" y="193"/>
                  <a:pt x="36" y="193"/>
                  <a:pt x="36" y="193"/>
                </a:cubicBezTo>
                <a:cubicBezTo>
                  <a:pt x="40" y="243"/>
                  <a:pt x="40" y="243"/>
                  <a:pt x="40" y="243"/>
                </a:cubicBezTo>
                <a:cubicBezTo>
                  <a:pt x="44" y="204"/>
                  <a:pt x="44" y="204"/>
                  <a:pt x="44" y="204"/>
                </a:cubicBezTo>
                <a:cubicBezTo>
                  <a:pt x="45" y="215"/>
                  <a:pt x="45" y="215"/>
                  <a:pt x="45" y="215"/>
                </a:cubicBezTo>
                <a:cubicBezTo>
                  <a:pt x="48" y="202"/>
                  <a:pt x="48" y="202"/>
                  <a:pt x="48" y="202"/>
                </a:cubicBezTo>
                <a:cubicBezTo>
                  <a:pt x="57" y="243"/>
                  <a:pt x="57" y="243"/>
                  <a:pt x="57" y="243"/>
                </a:cubicBezTo>
                <a:cubicBezTo>
                  <a:pt x="55" y="183"/>
                  <a:pt x="55" y="183"/>
                  <a:pt x="55" y="183"/>
                </a:cubicBezTo>
                <a:cubicBezTo>
                  <a:pt x="75" y="254"/>
                  <a:pt x="75" y="254"/>
                  <a:pt x="75" y="254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75" y="231"/>
                  <a:pt x="75" y="231"/>
                  <a:pt x="75" y="231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81" y="229"/>
                  <a:pt x="81" y="229"/>
                  <a:pt x="81" y="229"/>
                </a:cubicBezTo>
                <a:cubicBezTo>
                  <a:pt x="78" y="216"/>
                  <a:pt x="78" y="216"/>
                  <a:pt x="78" y="216"/>
                </a:cubicBezTo>
                <a:cubicBezTo>
                  <a:pt x="80" y="223"/>
                  <a:pt x="80" y="223"/>
                  <a:pt x="80" y="223"/>
                </a:cubicBezTo>
                <a:cubicBezTo>
                  <a:pt x="79" y="213"/>
                  <a:pt x="79" y="213"/>
                  <a:pt x="79" y="213"/>
                </a:cubicBezTo>
                <a:cubicBezTo>
                  <a:pt x="81" y="216"/>
                  <a:pt x="81" y="216"/>
                  <a:pt x="81" y="216"/>
                </a:cubicBezTo>
                <a:cubicBezTo>
                  <a:pt x="80" y="205"/>
                  <a:pt x="80" y="205"/>
                  <a:pt x="80" y="205"/>
                </a:cubicBezTo>
                <a:cubicBezTo>
                  <a:pt x="87" y="221"/>
                  <a:pt x="87" y="221"/>
                  <a:pt x="87" y="221"/>
                </a:cubicBezTo>
                <a:cubicBezTo>
                  <a:pt x="80" y="202"/>
                  <a:pt x="80" y="202"/>
                  <a:pt x="80" y="202"/>
                </a:cubicBezTo>
                <a:cubicBezTo>
                  <a:pt x="83" y="208"/>
                  <a:pt x="83" y="208"/>
                  <a:pt x="83" y="208"/>
                </a:cubicBezTo>
                <a:cubicBezTo>
                  <a:pt x="81" y="201"/>
                  <a:pt x="81" y="201"/>
                  <a:pt x="81" y="201"/>
                </a:cubicBezTo>
                <a:cubicBezTo>
                  <a:pt x="85" y="205"/>
                  <a:pt x="85" y="205"/>
                  <a:pt x="85" y="205"/>
                </a:cubicBezTo>
                <a:cubicBezTo>
                  <a:pt x="82" y="195"/>
                  <a:pt x="82" y="195"/>
                  <a:pt x="82" y="195"/>
                </a:cubicBezTo>
                <a:cubicBezTo>
                  <a:pt x="84" y="199"/>
                  <a:pt x="84" y="199"/>
                  <a:pt x="84" y="19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3" name="Freeform 1469"/>
          <p:cNvSpPr>
            <a:spLocks/>
          </p:cNvSpPr>
          <p:nvPr/>
        </p:nvSpPr>
        <p:spPr bwMode="auto">
          <a:xfrm>
            <a:off x="6026151" y="1649413"/>
            <a:ext cx="77788" cy="269875"/>
          </a:xfrm>
          <a:custGeom>
            <a:avLst/>
            <a:gdLst/>
            <a:ahLst/>
            <a:cxnLst>
              <a:cxn ang="0">
                <a:pos x="70" y="212"/>
              </a:cxn>
              <a:cxn ang="0">
                <a:pos x="47" y="13"/>
              </a:cxn>
              <a:cxn ang="0">
                <a:pos x="43" y="9"/>
              </a:cxn>
              <a:cxn ang="0">
                <a:pos x="38" y="13"/>
              </a:cxn>
              <a:cxn ang="0">
                <a:pos x="37" y="30"/>
              </a:cxn>
              <a:cxn ang="0">
                <a:pos x="36" y="88"/>
              </a:cxn>
              <a:cxn ang="0">
                <a:pos x="32" y="47"/>
              </a:cxn>
              <a:cxn ang="0">
                <a:pos x="25" y="1"/>
              </a:cxn>
              <a:cxn ang="0">
                <a:pos x="22" y="7"/>
              </a:cxn>
              <a:cxn ang="0">
                <a:pos x="20" y="15"/>
              </a:cxn>
              <a:cxn ang="0">
                <a:pos x="11" y="109"/>
              </a:cxn>
              <a:cxn ang="0">
                <a:pos x="11" y="133"/>
              </a:cxn>
              <a:cxn ang="0">
                <a:pos x="10" y="150"/>
              </a:cxn>
              <a:cxn ang="0">
                <a:pos x="5" y="208"/>
              </a:cxn>
              <a:cxn ang="0">
                <a:pos x="11" y="187"/>
              </a:cxn>
              <a:cxn ang="0">
                <a:pos x="0" y="243"/>
              </a:cxn>
              <a:cxn ang="0">
                <a:pos x="8" y="226"/>
              </a:cxn>
              <a:cxn ang="0">
                <a:pos x="7" y="243"/>
              </a:cxn>
              <a:cxn ang="0">
                <a:pos x="15" y="203"/>
              </a:cxn>
              <a:cxn ang="0">
                <a:pos x="17" y="232"/>
              </a:cxn>
              <a:cxn ang="0">
                <a:pos x="20" y="187"/>
              </a:cxn>
              <a:cxn ang="0">
                <a:pos x="27" y="231"/>
              </a:cxn>
              <a:cxn ang="0">
                <a:pos x="34" y="188"/>
              </a:cxn>
              <a:cxn ang="0">
                <a:pos x="37" y="214"/>
              </a:cxn>
              <a:cxn ang="0">
                <a:pos x="38" y="190"/>
              </a:cxn>
              <a:cxn ang="0">
                <a:pos x="40" y="233"/>
              </a:cxn>
              <a:cxn ang="0">
                <a:pos x="46" y="202"/>
              </a:cxn>
              <a:cxn ang="0">
                <a:pos x="48" y="224"/>
              </a:cxn>
              <a:cxn ang="0">
                <a:pos x="48" y="198"/>
              </a:cxn>
              <a:cxn ang="0">
                <a:pos x="51" y="213"/>
              </a:cxn>
              <a:cxn ang="0">
                <a:pos x="53" y="203"/>
              </a:cxn>
              <a:cxn ang="0">
                <a:pos x="56" y="236"/>
              </a:cxn>
              <a:cxn ang="0">
                <a:pos x="56" y="203"/>
              </a:cxn>
              <a:cxn ang="0">
                <a:pos x="60" y="214"/>
              </a:cxn>
              <a:cxn ang="0">
                <a:pos x="61" y="205"/>
              </a:cxn>
              <a:cxn ang="0">
                <a:pos x="62" y="223"/>
              </a:cxn>
              <a:cxn ang="0">
                <a:pos x="64" y="205"/>
              </a:cxn>
              <a:cxn ang="0">
                <a:pos x="68" y="222"/>
              </a:cxn>
              <a:cxn ang="0">
                <a:pos x="67" y="204"/>
              </a:cxn>
              <a:cxn ang="0">
                <a:pos x="70" y="212"/>
              </a:cxn>
            </a:cxnLst>
            <a:rect l="0" t="0" r="r" b="b"/>
            <a:pathLst>
              <a:path w="70" h="243">
                <a:moveTo>
                  <a:pt x="70" y="212"/>
                </a:moveTo>
                <a:cubicBezTo>
                  <a:pt x="70" y="195"/>
                  <a:pt x="54" y="29"/>
                  <a:pt x="47" y="13"/>
                </a:cubicBezTo>
                <a:cubicBezTo>
                  <a:pt x="46" y="11"/>
                  <a:pt x="45" y="10"/>
                  <a:pt x="43" y="9"/>
                </a:cubicBezTo>
                <a:cubicBezTo>
                  <a:pt x="40" y="7"/>
                  <a:pt x="38" y="11"/>
                  <a:pt x="38" y="13"/>
                </a:cubicBezTo>
                <a:cubicBezTo>
                  <a:pt x="37" y="18"/>
                  <a:pt x="37" y="24"/>
                  <a:pt x="37" y="30"/>
                </a:cubicBezTo>
                <a:cubicBezTo>
                  <a:pt x="36" y="35"/>
                  <a:pt x="36" y="82"/>
                  <a:pt x="36" y="88"/>
                </a:cubicBezTo>
                <a:cubicBezTo>
                  <a:pt x="35" y="84"/>
                  <a:pt x="32" y="53"/>
                  <a:pt x="32" y="47"/>
                </a:cubicBezTo>
                <a:cubicBezTo>
                  <a:pt x="31" y="38"/>
                  <a:pt x="31" y="0"/>
                  <a:pt x="25" y="1"/>
                </a:cubicBezTo>
                <a:cubicBezTo>
                  <a:pt x="23" y="1"/>
                  <a:pt x="22" y="4"/>
                  <a:pt x="22" y="7"/>
                </a:cubicBezTo>
                <a:cubicBezTo>
                  <a:pt x="21" y="10"/>
                  <a:pt x="21" y="12"/>
                  <a:pt x="20" y="15"/>
                </a:cubicBezTo>
                <a:cubicBezTo>
                  <a:pt x="18" y="26"/>
                  <a:pt x="12" y="99"/>
                  <a:pt x="11" y="109"/>
                </a:cubicBezTo>
                <a:cubicBezTo>
                  <a:pt x="11" y="117"/>
                  <a:pt x="11" y="125"/>
                  <a:pt x="11" y="133"/>
                </a:cubicBezTo>
                <a:cubicBezTo>
                  <a:pt x="11" y="139"/>
                  <a:pt x="11" y="144"/>
                  <a:pt x="10" y="150"/>
                </a:cubicBezTo>
                <a:cubicBezTo>
                  <a:pt x="8" y="170"/>
                  <a:pt x="4" y="193"/>
                  <a:pt x="5" y="208"/>
                </a:cubicBezTo>
                <a:cubicBezTo>
                  <a:pt x="11" y="187"/>
                  <a:pt x="11" y="187"/>
                  <a:pt x="11" y="187"/>
                </a:cubicBezTo>
                <a:cubicBezTo>
                  <a:pt x="0" y="243"/>
                  <a:pt x="0" y="243"/>
                  <a:pt x="0" y="243"/>
                </a:cubicBezTo>
                <a:cubicBezTo>
                  <a:pt x="8" y="226"/>
                  <a:pt x="8" y="226"/>
                  <a:pt x="8" y="226"/>
                </a:cubicBezTo>
                <a:cubicBezTo>
                  <a:pt x="7" y="243"/>
                  <a:pt x="7" y="243"/>
                  <a:pt x="7" y="243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7" y="232"/>
                  <a:pt x="17" y="232"/>
                  <a:pt x="17" y="232"/>
                </a:cubicBezTo>
                <a:cubicBezTo>
                  <a:pt x="20" y="187"/>
                  <a:pt x="20" y="187"/>
                  <a:pt x="20" y="187"/>
                </a:cubicBezTo>
                <a:cubicBezTo>
                  <a:pt x="27" y="231"/>
                  <a:pt x="27" y="231"/>
                  <a:pt x="27" y="231"/>
                </a:cubicBezTo>
                <a:cubicBezTo>
                  <a:pt x="34" y="188"/>
                  <a:pt x="34" y="188"/>
                  <a:pt x="34" y="188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8" y="190"/>
                  <a:pt x="38" y="190"/>
                  <a:pt x="38" y="190"/>
                </a:cubicBezTo>
                <a:cubicBezTo>
                  <a:pt x="40" y="233"/>
                  <a:pt x="40" y="233"/>
                  <a:pt x="40" y="233"/>
                </a:cubicBezTo>
                <a:cubicBezTo>
                  <a:pt x="46" y="202"/>
                  <a:pt x="46" y="202"/>
                  <a:pt x="46" y="202"/>
                </a:cubicBezTo>
                <a:cubicBezTo>
                  <a:pt x="48" y="224"/>
                  <a:pt x="48" y="224"/>
                  <a:pt x="48" y="224"/>
                </a:cubicBezTo>
                <a:cubicBezTo>
                  <a:pt x="48" y="198"/>
                  <a:pt x="48" y="198"/>
                  <a:pt x="48" y="198"/>
                </a:cubicBezTo>
                <a:cubicBezTo>
                  <a:pt x="51" y="213"/>
                  <a:pt x="51" y="213"/>
                  <a:pt x="51" y="213"/>
                </a:cubicBezTo>
                <a:cubicBezTo>
                  <a:pt x="53" y="203"/>
                  <a:pt x="53" y="203"/>
                  <a:pt x="53" y="203"/>
                </a:cubicBezTo>
                <a:cubicBezTo>
                  <a:pt x="56" y="236"/>
                  <a:pt x="56" y="236"/>
                  <a:pt x="56" y="236"/>
                </a:cubicBezTo>
                <a:cubicBezTo>
                  <a:pt x="56" y="203"/>
                  <a:pt x="56" y="203"/>
                  <a:pt x="56" y="203"/>
                </a:cubicBezTo>
                <a:cubicBezTo>
                  <a:pt x="60" y="214"/>
                  <a:pt x="60" y="214"/>
                  <a:pt x="60" y="214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62" y="223"/>
                  <a:pt x="62" y="223"/>
                  <a:pt x="62" y="223"/>
                </a:cubicBezTo>
                <a:cubicBezTo>
                  <a:pt x="64" y="205"/>
                  <a:pt x="64" y="205"/>
                  <a:pt x="64" y="205"/>
                </a:cubicBezTo>
                <a:cubicBezTo>
                  <a:pt x="68" y="222"/>
                  <a:pt x="68" y="222"/>
                  <a:pt x="68" y="222"/>
                </a:cubicBezTo>
                <a:cubicBezTo>
                  <a:pt x="67" y="204"/>
                  <a:pt x="67" y="204"/>
                  <a:pt x="67" y="204"/>
                </a:cubicBezTo>
                <a:cubicBezTo>
                  <a:pt x="70" y="212"/>
                  <a:pt x="70" y="212"/>
                  <a:pt x="70" y="2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4" name="Freeform 1470"/>
          <p:cNvSpPr>
            <a:spLocks/>
          </p:cNvSpPr>
          <p:nvPr/>
        </p:nvSpPr>
        <p:spPr bwMode="auto">
          <a:xfrm>
            <a:off x="5988051" y="1622425"/>
            <a:ext cx="57150" cy="254000"/>
          </a:xfrm>
          <a:custGeom>
            <a:avLst/>
            <a:gdLst/>
            <a:ahLst/>
            <a:cxnLst>
              <a:cxn ang="0">
                <a:pos x="0" y="137"/>
              </a:cxn>
              <a:cxn ang="0">
                <a:pos x="4" y="112"/>
              </a:cxn>
              <a:cxn ang="0">
                <a:pos x="3" y="87"/>
              </a:cxn>
              <a:cxn ang="0">
                <a:pos x="6" y="84"/>
              </a:cxn>
              <a:cxn ang="0">
                <a:pos x="8" y="80"/>
              </a:cxn>
              <a:cxn ang="0">
                <a:pos x="12" y="73"/>
              </a:cxn>
              <a:cxn ang="0">
                <a:pos x="19" y="59"/>
              </a:cxn>
              <a:cxn ang="0">
                <a:pos x="27" y="29"/>
              </a:cxn>
              <a:cxn ang="0">
                <a:pos x="29" y="21"/>
              </a:cxn>
              <a:cxn ang="0">
                <a:pos x="29" y="17"/>
              </a:cxn>
              <a:cxn ang="0">
                <a:pos x="31" y="18"/>
              </a:cxn>
              <a:cxn ang="0">
                <a:pos x="34" y="23"/>
              </a:cxn>
              <a:cxn ang="0">
                <a:pos x="39" y="16"/>
              </a:cxn>
              <a:cxn ang="0">
                <a:pos x="44" y="6"/>
              </a:cxn>
              <a:cxn ang="0">
                <a:pos x="47" y="1"/>
              </a:cxn>
              <a:cxn ang="0">
                <a:pos x="50" y="8"/>
              </a:cxn>
              <a:cxn ang="0">
                <a:pos x="49" y="21"/>
              </a:cxn>
              <a:cxn ang="0">
                <a:pos x="39" y="173"/>
              </a:cxn>
              <a:cxn ang="0">
                <a:pos x="35" y="205"/>
              </a:cxn>
              <a:cxn ang="0">
                <a:pos x="34" y="192"/>
              </a:cxn>
              <a:cxn ang="0">
                <a:pos x="25" y="229"/>
              </a:cxn>
              <a:cxn ang="0">
                <a:pos x="31" y="187"/>
              </a:cxn>
              <a:cxn ang="0">
                <a:pos x="27" y="195"/>
              </a:cxn>
              <a:cxn ang="0">
                <a:pos x="27" y="181"/>
              </a:cxn>
              <a:cxn ang="0">
                <a:pos x="22" y="205"/>
              </a:cxn>
              <a:cxn ang="0">
                <a:pos x="22" y="169"/>
              </a:cxn>
              <a:cxn ang="0">
                <a:pos x="17" y="183"/>
              </a:cxn>
              <a:cxn ang="0">
                <a:pos x="21" y="167"/>
              </a:cxn>
              <a:cxn ang="0">
                <a:pos x="16" y="176"/>
              </a:cxn>
              <a:cxn ang="0">
                <a:pos x="19" y="163"/>
              </a:cxn>
              <a:cxn ang="0">
                <a:pos x="8" y="170"/>
              </a:cxn>
              <a:cxn ang="0">
                <a:pos x="17" y="157"/>
              </a:cxn>
              <a:cxn ang="0">
                <a:pos x="10" y="163"/>
              </a:cxn>
              <a:cxn ang="0">
                <a:pos x="17" y="143"/>
              </a:cxn>
              <a:cxn ang="0">
                <a:pos x="3" y="175"/>
              </a:cxn>
              <a:cxn ang="0">
                <a:pos x="8" y="157"/>
              </a:cxn>
              <a:cxn ang="0">
                <a:pos x="2" y="163"/>
              </a:cxn>
              <a:cxn ang="0">
                <a:pos x="7" y="150"/>
              </a:cxn>
              <a:cxn ang="0">
                <a:pos x="0" y="157"/>
              </a:cxn>
              <a:cxn ang="0">
                <a:pos x="10" y="143"/>
              </a:cxn>
              <a:cxn ang="0">
                <a:pos x="0" y="149"/>
              </a:cxn>
              <a:cxn ang="0">
                <a:pos x="9" y="130"/>
              </a:cxn>
              <a:cxn ang="0">
                <a:pos x="0" y="137"/>
              </a:cxn>
            </a:cxnLst>
            <a:rect l="0" t="0" r="r" b="b"/>
            <a:pathLst>
              <a:path w="51" h="229">
                <a:moveTo>
                  <a:pt x="0" y="137"/>
                </a:moveTo>
                <a:cubicBezTo>
                  <a:pt x="2" y="128"/>
                  <a:pt x="3" y="120"/>
                  <a:pt x="4" y="112"/>
                </a:cubicBezTo>
                <a:cubicBezTo>
                  <a:pt x="5" y="103"/>
                  <a:pt x="4" y="95"/>
                  <a:pt x="3" y="87"/>
                </a:cubicBezTo>
                <a:cubicBezTo>
                  <a:pt x="3" y="87"/>
                  <a:pt x="5" y="84"/>
                  <a:pt x="6" y="84"/>
                </a:cubicBezTo>
                <a:cubicBezTo>
                  <a:pt x="7" y="83"/>
                  <a:pt x="7" y="81"/>
                  <a:pt x="8" y="80"/>
                </a:cubicBezTo>
                <a:cubicBezTo>
                  <a:pt x="10" y="78"/>
                  <a:pt x="11" y="76"/>
                  <a:pt x="12" y="73"/>
                </a:cubicBezTo>
                <a:cubicBezTo>
                  <a:pt x="15" y="68"/>
                  <a:pt x="17" y="64"/>
                  <a:pt x="19" y="59"/>
                </a:cubicBezTo>
                <a:cubicBezTo>
                  <a:pt x="23" y="49"/>
                  <a:pt x="25" y="39"/>
                  <a:pt x="27" y="29"/>
                </a:cubicBezTo>
                <a:cubicBezTo>
                  <a:pt x="28" y="26"/>
                  <a:pt x="28" y="23"/>
                  <a:pt x="29" y="21"/>
                </a:cubicBezTo>
                <a:cubicBezTo>
                  <a:pt x="29" y="19"/>
                  <a:pt x="29" y="18"/>
                  <a:pt x="29" y="17"/>
                </a:cubicBezTo>
                <a:cubicBezTo>
                  <a:pt x="30" y="14"/>
                  <a:pt x="31" y="17"/>
                  <a:pt x="31" y="18"/>
                </a:cubicBezTo>
                <a:cubicBezTo>
                  <a:pt x="32" y="20"/>
                  <a:pt x="33" y="22"/>
                  <a:pt x="34" y="23"/>
                </a:cubicBezTo>
                <a:cubicBezTo>
                  <a:pt x="35" y="24"/>
                  <a:pt x="39" y="16"/>
                  <a:pt x="39" y="16"/>
                </a:cubicBezTo>
                <a:cubicBezTo>
                  <a:pt x="41" y="12"/>
                  <a:pt x="42" y="9"/>
                  <a:pt x="44" y="6"/>
                </a:cubicBezTo>
                <a:cubicBezTo>
                  <a:pt x="45" y="4"/>
                  <a:pt x="46" y="2"/>
                  <a:pt x="47" y="1"/>
                </a:cubicBezTo>
                <a:cubicBezTo>
                  <a:pt x="51" y="0"/>
                  <a:pt x="50" y="6"/>
                  <a:pt x="50" y="8"/>
                </a:cubicBezTo>
                <a:cubicBezTo>
                  <a:pt x="50" y="12"/>
                  <a:pt x="49" y="16"/>
                  <a:pt x="49" y="21"/>
                </a:cubicBezTo>
                <a:cubicBezTo>
                  <a:pt x="46" y="73"/>
                  <a:pt x="41" y="150"/>
                  <a:pt x="39" y="173"/>
                </a:cubicBezTo>
                <a:cubicBezTo>
                  <a:pt x="38" y="184"/>
                  <a:pt x="36" y="195"/>
                  <a:pt x="35" y="205"/>
                </a:cubicBezTo>
                <a:cubicBezTo>
                  <a:pt x="34" y="192"/>
                  <a:pt x="34" y="192"/>
                  <a:pt x="34" y="192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31" y="187"/>
                  <a:pt x="31" y="187"/>
                  <a:pt x="31" y="187"/>
                </a:cubicBezTo>
                <a:cubicBezTo>
                  <a:pt x="27" y="195"/>
                  <a:pt x="27" y="195"/>
                  <a:pt x="27" y="195"/>
                </a:cubicBezTo>
                <a:cubicBezTo>
                  <a:pt x="27" y="181"/>
                  <a:pt x="27" y="181"/>
                  <a:pt x="27" y="181"/>
                </a:cubicBezTo>
                <a:cubicBezTo>
                  <a:pt x="22" y="205"/>
                  <a:pt x="22" y="205"/>
                  <a:pt x="22" y="205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21" y="167"/>
                  <a:pt x="21" y="167"/>
                  <a:pt x="21" y="167"/>
                </a:cubicBezTo>
                <a:cubicBezTo>
                  <a:pt x="16" y="176"/>
                  <a:pt x="16" y="176"/>
                  <a:pt x="16" y="176"/>
                </a:cubicBezTo>
                <a:cubicBezTo>
                  <a:pt x="19" y="163"/>
                  <a:pt x="19" y="163"/>
                  <a:pt x="19" y="163"/>
                </a:cubicBezTo>
                <a:cubicBezTo>
                  <a:pt x="8" y="170"/>
                  <a:pt x="8" y="170"/>
                  <a:pt x="8" y="170"/>
                </a:cubicBezTo>
                <a:cubicBezTo>
                  <a:pt x="17" y="157"/>
                  <a:pt x="17" y="157"/>
                  <a:pt x="17" y="157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17" y="143"/>
                  <a:pt x="17" y="143"/>
                  <a:pt x="17" y="143"/>
                </a:cubicBezTo>
                <a:cubicBezTo>
                  <a:pt x="3" y="175"/>
                  <a:pt x="3" y="175"/>
                  <a:pt x="3" y="175"/>
                </a:cubicBezTo>
                <a:cubicBezTo>
                  <a:pt x="8" y="157"/>
                  <a:pt x="8" y="157"/>
                  <a:pt x="8" y="157"/>
                </a:cubicBezTo>
                <a:cubicBezTo>
                  <a:pt x="2" y="163"/>
                  <a:pt x="2" y="163"/>
                  <a:pt x="2" y="163"/>
                </a:cubicBezTo>
                <a:cubicBezTo>
                  <a:pt x="7" y="150"/>
                  <a:pt x="7" y="150"/>
                  <a:pt x="7" y="150"/>
                </a:cubicBezTo>
                <a:cubicBezTo>
                  <a:pt x="0" y="157"/>
                  <a:pt x="0" y="157"/>
                  <a:pt x="0" y="157"/>
                </a:cubicBezTo>
                <a:cubicBezTo>
                  <a:pt x="10" y="143"/>
                  <a:pt x="10" y="143"/>
                  <a:pt x="10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9" y="130"/>
                  <a:pt x="9" y="130"/>
                  <a:pt x="9" y="130"/>
                </a:cubicBezTo>
                <a:cubicBezTo>
                  <a:pt x="0" y="137"/>
                  <a:pt x="0" y="137"/>
                  <a:pt x="0" y="1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5" name="Freeform 1471"/>
          <p:cNvSpPr>
            <a:spLocks/>
          </p:cNvSpPr>
          <p:nvPr/>
        </p:nvSpPr>
        <p:spPr bwMode="auto">
          <a:xfrm>
            <a:off x="5605464" y="1700213"/>
            <a:ext cx="49213" cy="34925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32" y="9"/>
              </a:cxn>
              <a:cxn ang="0">
                <a:pos x="45" y="15"/>
              </a:cxn>
              <a:cxn ang="0">
                <a:pos x="31" y="32"/>
              </a:cxn>
              <a:cxn ang="0">
                <a:pos x="33" y="25"/>
              </a:cxn>
              <a:cxn ang="0">
                <a:pos x="26" y="29"/>
              </a:cxn>
              <a:cxn ang="0">
                <a:pos x="35" y="19"/>
              </a:cxn>
              <a:cxn ang="0">
                <a:pos x="31" y="21"/>
              </a:cxn>
              <a:cxn ang="0">
                <a:pos x="31" y="16"/>
              </a:cxn>
              <a:cxn ang="0">
                <a:pos x="20" y="28"/>
              </a:cxn>
              <a:cxn ang="0">
                <a:pos x="24" y="21"/>
              </a:cxn>
              <a:cxn ang="0">
                <a:pos x="19" y="26"/>
              </a:cxn>
              <a:cxn ang="0">
                <a:pos x="22" y="16"/>
              </a:cxn>
              <a:cxn ang="0">
                <a:pos x="14" y="25"/>
              </a:cxn>
              <a:cxn ang="0">
                <a:pos x="20" y="10"/>
              </a:cxn>
              <a:cxn ang="0">
                <a:pos x="18" y="12"/>
              </a:cxn>
              <a:cxn ang="0">
                <a:pos x="19" y="8"/>
              </a:cxn>
              <a:cxn ang="0">
                <a:pos x="13" y="10"/>
              </a:cxn>
              <a:cxn ang="0">
                <a:pos x="18" y="5"/>
              </a:cxn>
              <a:cxn ang="0">
                <a:pos x="4" y="17"/>
              </a:cxn>
              <a:cxn ang="0">
                <a:pos x="15" y="4"/>
              </a:cxn>
              <a:cxn ang="0">
                <a:pos x="0" y="14"/>
              </a:cxn>
              <a:cxn ang="0">
                <a:pos x="9" y="0"/>
              </a:cxn>
            </a:cxnLst>
            <a:rect l="0" t="0" r="r" b="b"/>
            <a:pathLst>
              <a:path w="45" h="32">
                <a:moveTo>
                  <a:pt x="9" y="0"/>
                </a:moveTo>
                <a:cubicBezTo>
                  <a:pt x="19" y="1"/>
                  <a:pt x="26" y="5"/>
                  <a:pt x="32" y="9"/>
                </a:cubicBezTo>
                <a:cubicBezTo>
                  <a:pt x="37" y="12"/>
                  <a:pt x="41" y="14"/>
                  <a:pt x="45" y="15"/>
                </a:cubicBezTo>
                <a:cubicBezTo>
                  <a:pt x="40" y="20"/>
                  <a:pt x="35" y="26"/>
                  <a:pt x="31" y="32"/>
                </a:cubicBezTo>
                <a:cubicBezTo>
                  <a:pt x="33" y="25"/>
                  <a:pt x="33" y="25"/>
                  <a:pt x="33" y="25"/>
                </a:cubicBezTo>
                <a:cubicBezTo>
                  <a:pt x="26" y="29"/>
                  <a:pt x="26" y="29"/>
                  <a:pt x="26" y="29"/>
                </a:cubicBezTo>
                <a:cubicBezTo>
                  <a:pt x="35" y="19"/>
                  <a:pt x="35" y="19"/>
                  <a:pt x="35" y="19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16"/>
                  <a:pt x="31" y="16"/>
                  <a:pt x="31" y="16"/>
                </a:cubicBezTo>
                <a:cubicBezTo>
                  <a:pt x="20" y="28"/>
                  <a:pt x="20" y="28"/>
                  <a:pt x="20" y="28"/>
                </a:cubicBezTo>
                <a:cubicBezTo>
                  <a:pt x="24" y="21"/>
                  <a:pt x="24" y="21"/>
                  <a:pt x="24" y="21"/>
                </a:cubicBezTo>
                <a:cubicBezTo>
                  <a:pt x="19" y="26"/>
                  <a:pt x="19" y="26"/>
                  <a:pt x="19" y="26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5"/>
                  <a:pt x="14" y="25"/>
                  <a:pt x="14" y="25"/>
                </a:cubicBezTo>
                <a:cubicBezTo>
                  <a:pt x="20" y="10"/>
                  <a:pt x="20" y="10"/>
                  <a:pt x="20" y="10"/>
                </a:cubicBezTo>
                <a:cubicBezTo>
                  <a:pt x="18" y="12"/>
                  <a:pt x="18" y="12"/>
                  <a:pt x="18" y="12"/>
                </a:cubicBezTo>
                <a:cubicBezTo>
                  <a:pt x="19" y="8"/>
                  <a:pt x="19" y="8"/>
                  <a:pt x="19" y="8"/>
                </a:cubicBezTo>
                <a:cubicBezTo>
                  <a:pt x="13" y="10"/>
                  <a:pt x="13" y="10"/>
                  <a:pt x="13" y="10"/>
                </a:cubicBezTo>
                <a:cubicBezTo>
                  <a:pt x="18" y="5"/>
                  <a:pt x="18" y="5"/>
                  <a:pt x="18" y="5"/>
                </a:cubicBezTo>
                <a:cubicBezTo>
                  <a:pt x="4" y="17"/>
                  <a:pt x="4" y="17"/>
                  <a:pt x="4" y="17"/>
                </a:cubicBezTo>
                <a:cubicBezTo>
                  <a:pt x="15" y="4"/>
                  <a:pt x="15" y="4"/>
                  <a:pt x="15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9" y="0"/>
                  <a:pt x="9" y="0"/>
                  <a:pt x="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6" name="Freeform 1472"/>
          <p:cNvSpPr>
            <a:spLocks/>
          </p:cNvSpPr>
          <p:nvPr/>
        </p:nvSpPr>
        <p:spPr bwMode="auto">
          <a:xfrm>
            <a:off x="5638801" y="1704975"/>
            <a:ext cx="101600" cy="92075"/>
          </a:xfrm>
          <a:custGeom>
            <a:avLst/>
            <a:gdLst/>
            <a:ahLst/>
            <a:cxnLst>
              <a:cxn ang="0">
                <a:pos x="5" y="33"/>
              </a:cxn>
              <a:cxn ang="0">
                <a:pos x="23" y="9"/>
              </a:cxn>
              <a:cxn ang="0">
                <a:pos x="31" y="10"/>
              </a:cxn>
              <a:cxn ang="0">
                <a:pos x="48" y="12"/>
              </a:cxn>
              <a:cxn ang="0">
                <a:pos x="68" y="10"/>
              </a:cxn>
              <a:cxn ang="0">
                <a:pos x="92" y="0"/>
              </a:cxn>
              <a:cxn ang="0">
                <a:pos x="60" y="52"/>
              </a:cxn>
              <a:cxn ang="0">
                <a:pos x="44" y="83"/>
              </a:cxn>
              <a:cxn ang="0">
                <a:pos x="48" y="65"/>
              </a:cxn>
              <a:cxn ang="0">
                <a:pos x="45" y="69"/>
              </a:cxn>
              <a:cxn ang="0">
                <a:pos x="48" y="53"/>
              </a:cxn>
              <a:cxn ang="0">
                <a:pos x="34" y="70"/>
              </a:cxn>
              <a:cxn ang="0">
                <a:pos x="46" y="51"/>
              </a:cxn>
              <a:cxn ang="0">
                <a:pos x="31" y="66"/>
              </a:cxn>
              <a:cxn ang="0">
                <a:pos x="46" y="41"/>
              </a:cxn>
              <a:cxn ang="0">
                <a:pos x="28" y="59"/>
              </a:cxn>
              <a:cxn ang="0">
                <a:pos x="39" y="41"/>
              </a:cxn>
              <a:cxn ang="0">
                <a:pos x="23" y="57"/>
              </a:cxn>
              <a:cxn ang="0">
                <a:pos x="36" y="32"/>
              </a:cxn>
              <a:cxn ang="0">
                <a:pos x="17" y="49"/>
              </a:cxn>
              <a:cxn ang="0">
                <a:pos x="32" y="28"/>
              </a:cxn>
              <a:cxn ang="0">
                <a:pos x="12" y="48"/>
              </a:cxn>
              <a:cxn ang="0">
                <a:pos x="25" y="25"/>
              </a:cxn>
              <a:cxn ang="0">
                <a:pos x="0" y="56"/>
              </a:cxn>
              <a:cxn ang="0">
                <a:pos x="16" y="25"/>
              </a:cxn>
              <a:cxn ang="0">
                <a:pos x="5" y="33"/>
              </a:cxn>
            </a:cxnLst>
            <a:rect l="0" t="0" r="r" b="b"/>
            <a:pathLst>
              <a:path w="92" h="83">
                <a:moveTo>
                  <a:pt x="5" y="33"/>
                </a:moveTo>
                <a:cubicBezTo>
                  <a:pt x="11" y="24"/>
                  <a:pt x="17" y="17"/>
                  <a:pt x="23" y="9"/>
                </a:cubicBezTo>
                <a:cubicBezTo>
                  <a:pt x="26" y="9"/>
                  <a:pt x="28" y="10"/>
                  <a:pt x="31" y="10"/>
                </a:cubicBezTo>
                <a:cubicBezTo>
                  <a:pt x="35" y="11"/>
                  <a:pt x="41" y="12"/>
                  <a:pt x="48" y="12"/>
                </a:cubicBezTo>
                <a:cubicBezTo>
                  <a:pt x="54" y="12"/>
                  <a:pt x="60" y="11"/>
                  <a:pt x="68" y="10"/>
                </a:cubicBezTo>
                <a:cubicBezTo>
                  <a:pt x="77" y="9"/>
                  <a:pt x="85" y="5"/>
                  <a:pt x="92" y="0"/>
                </a:cubicBezTo>
                <a:cubicBezTo>
                  <a:pt x="81" y="17"/>
                  <a:pt x="70" y="34"/>
                  <a:pt x="60" y="52"/>
                </a:cubicBezTo>
                <a:cubicBezTo>
                  <a:pt x="54" y="62"/>
                  <a:pt x="49" y="72"/>
                  <a:pt x="44" y="83"/>
                </a:cubicBezTo>
                <a:cubicBezTo>
                  <a:pt x="48" y="65"/>
                  <a:pt x="48" y="65"/>
                  <a:pt x="48" y="65"/>
                </a:cubicBezTo>
                <a:cubicBezTo>
                  <a:pt x="45" y="69"/>
                  <a:pt x="45" y="69"/>
                  <a:pt x="45" y="69"/>
                </a:cubicBezTo>
                <a:cubicBezTo>
                  <a:pt x="48" y="53"/>
                  <a:pt x="48" y="53"/>
                  <a:pt x="48" y="53"/>
                </a:cubicBezTo>
                <a:cubicBezTo>
                  <a:pt x="34" y="70"/>
                  <a:pt x="34" y="70"/>
                  <a:pt x="34" y="70"/>
                </a:cubicBezTo>
                <a:cubicBezTo>
                  <a:pt x="46" y="51"/>
                  <a:pt x="46" y="51"/>
                  <a:pt x="46" y="51"/>
                </a:cubicBezTo>
                <a:cubicBezTo>
                  <a:pt x="31" y="66"/>
                  <a:pt x="31" y="66"/>
                  <a:pt x="31" y="66"/>
                </a:cubicBezTo>
                <a:cubicBezTo>
                  <a:pt x="46" y="41"/>
                  <a:pt x="46" y="41"/>
                  <a:pt x="46" y="41"/>
                </a:cubicBezTo>
                <a:cubicBezTo>
                  <a:pt x="28" y="59"/>
                  <a:pt x="28" y="59"/>
                  <a:pt x="28" y="59"/>
                </a:cubicBezTo>
                <a:cubicBezTo>
                  <a:pt x="39" y="41"/>
                  <a:pt x="39" y="41"/>
                  <a:pt x="39" y="41"/>
                </a:cubicBezTo>
                <a:cubicBezTo>
                  <a:pt x="23" y="57"/>
                  <a:pt x="23" y="57"/>
                  <a:pt x="23" y="57"/>
                </a:cubicBezTo>
                <a:cubicBezTo>
                  <a:pt x="36" y="32"/>
                  <a:pt x="36" y="32"/>
                  <a:pt x="36" y="32"/>
                </a:cubicBezTo>
                <a:cubicBezTo>
                  <a:pt x="17" y="49"/>
                  <a:pt x="17" y="49"/>
                  <a:pt x="17" y="49"/>
                </a:cubicBezTo>
                <a:cubicBezTo>
                  <a:pt x="32" y="28"/>
                  <a:pt x="32" y="28"/>
                  <a:pt x="32" y="28"/>
                </a:cubicBezTo>
                <a:cubicBezTo>
                  <a:pt x="12" y="48"/>
                  <a:pt x="12" y="48"/>
                  <a:pt x="12" y="48"/>
                </a:cubicBezTo>
                <a:cubicBezTo>
                  <a:pt x="25" y="25"/>
                  <a:pt x="25" y="25"/>
                  <a:pt x="25" y="25"/>
                </a:cubicBezTo>
                <a:cubicBezTo>
                  <a:pt x="0" y="56"/>
                  <a:pt x="0" y="56"/>
                  <a:pt x="0" y="56"/>
                </a:cubicBezTo>
                <a:cubicBezTo>
                  <a:pt x="16" y="25"/>
                  <a:pt x="16" y="25"/>
                  <a:pt x="16" y="25"/>
                </a:cubicBezTo>
                <a:cubicBezTo>
                  <a:pt x="5" y="33"/>
                  <a:pt x="5" y="33"/>
                  <a:pt x="5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7" name="Freeform 1473"/>
          <p:cNvSpPr>
            <a:spLocks/>
          </p:cNvSpPr>
          <p:nvPr/>
        </p:nvSpPr>
        <p:spPr bwMode="auto">
          <a:xfrm>
            <a:off x="5678489" y="1654175"/>
            <a:ext cx="131763" cy="234950"/>
          </a:xfrm>
          <a:custGeom>
            <a:avLst/>
            <a:gdLst/>
            <a:ahLst/>
            <a:cxnLst>
              <a:cxn ang="0">
                <a:pos x="0" y="159"/>
              </a:cxn>
              <a:cxn ang="0">
                <a:pos x="74" y="29"/>
              </a:cxn>
              <a:cxn ang="0">
                <a:pos x="89" y="12"/>
              </a:cxn>
              <a:cxn ang="0">
                <a:pos x="89" y="15"/>
              </a:cxn>
              <a:cxn ang="0">
                <a:pos x="75" y="80"/>
              </a:cxn>
              <a:cxn ang="0">
                <a:pos x="87" y="48"/>
              </a:cxn>
              <a:cxn ang="0">
                <a:pos x="102" y="13"/>
              </a:cxn>
              <a:cxn ang="0">
                <a:pos x="108" y="5"/>
              </a:cxn>
              <a:cxn ang="0">
                <a:pos x="116" y="2"/>
              </a:cxn>
              <a:cxn ang="0">
                <a:pos x="108" y="34"/>
              </a:cxn>
              <a:cxn ang="0">
                <a:pos x="83" y="108"/>
              </a:cxn>
              <a:cxn ang="0">
                <a:pos x="59" y="195"/>
              </a:cxn>
              <a:cxn ang="0">
                <a:pos x="61" y="168"/>
              </a:cxn>
              <a:cxn ang="0">
                <a:pos x="53" y="212"/>
              </a:cxn>
              <a:cxn ang="0">
                <a:pos x="56" y="179"/>
              </a:cxn>
              <a:cxn ang="0">
                <a:pos x="48" y="194"/>
              </a:cxn>
              <a:cxn ang="0">
                <a:pos x="60" y="156"/>
              </a:cxn>
              <a:cxn ang="0">
                <a:pos x="39" y="191"/>
              </a:cxn>
              <a:cxn ang="0">
                <a:pos x="40" y="179"/>
              </a:cxn>
              <a:cxn ang="0">
                <a:pos x="34" y="187"/>
              </a:cxn>
              <a:cxn ang="0">
                <a:pos x="49" y="153"/>
              </a:cxn>
              <a:cxn ang="0">
                <a:pos x="35" y="170"/>
              </a:cxn>
              <a:cxn ang="0">
                <a:pos x="41" y="154"/>
              </a:cxn>
              <a:cxn ang="0">
                <a:pos x="30" y="169"/>
              </a:cxn>
              <a:cxn ang="0">
                <a:pos x="31" y="148"/>
              </a:cxn>
              <a:cxn ang="0">
                <a:pos x="25" y="178"/>
              </a:cxn>
              <a:cxn ang="0">
                <a:pos x="25" y="163"/>
              </a:cxn>
              <a:cxn ang="0">
                <a:pos x="20" y="173"/>
              </a:cxn>
              <a:cxn ang="0">
                <a:pos x="24" y="149"/>
              </a:cxn>
              <a:cxn ang="0">
                <a:pos x="15" y="170"/>
              </a:cxn>
              <a:cxn ang="0">
                <a:pos x="16" y="161"/>
              </a:cxn>
              <a:cxn ang="0">
                <a:pos x="13" y="163"/>
              </a:cxn>
              <a:cxn ang="0">
                <a:pos x="14" y="157"/>
              </a:cxn>
              <a:cxn ang="0">
                <a:pos x="12" y="163"/>
              </a:cxn>
              <a:cxn ang="0">
                <a:pos x="10" y="158"/>
              </a:cxn>
              <a:cxn ang="0">
                <a:pos x="6" y="166"/>
              </a:cxn>
              <a:cxn ang="0">
                <a:pos x="12" y="147"/>
              </a:cxn>
              <a:cxn ang="0">
                <a:pos x="0" y="159"/>
              </a:cxn>
            </a:cxnLst>
            <a:rect l="0" t="0" r="r" b="b"/>
            <a:pathLst>
              <a:path w="119" h="212">
                <a:moveTo>
                  <a:pt x="0" y="159"/>
                </a:moveTo>
                <a:cubicBezTo>
                  <a:pt x="3" y="151"/>
                  <a:pt x="49" y="70"/>
                  <a:pt x="74" y="29"/>
                </a:cubicBezTo>
                <a:cubicBezTo>
                  <a:pt x="79" y="24"/>
                  <a:pt x="84" y="18"/>
                  <a:pt x="89" y="12"/>
                </a:cubicBezTo>
                <a:cubicBezTo>
                  <a:pt x="89" y="13"/>
                  <a:pt x="89" y="14"/>
                  <a:pt x="89" y="15"/>
                </a:cubicBezTo>
                <a:cubicBezTo>
                  <a:pt x="88" y="32"/>
                  <a:pt x="78" y="65"/>
                  <a:pt x="75" y="80"/>
                </a:cubicBezTo>
                <a:cubicBezTo>
                  <a:pt x="77" y="77"/>
                  <a:pt x="85" y="55"/>
                  <a:pt x="87" y="48"/>
                </a:cubicBezTo>
                <a:cubicBezTo>
                  <a:pt x="88" y="44"/>
                  <a:pt x="98" y="20"/>
                  <a:pt x="102" y="13"/>
                </a:cubicBezTo>
                <a:cubicBezTo>
                  <a:pt x="104" y="10"/>
                  <a:pt x="106" y="7"/>
                  <a:pt x="108" y="5"/>
                </a:cubicBezTo>
                <a:cubicBezTo>
                  <a:pt x="110" y="4"/>
                  <a:pt x="114" y="0"/>
                  <a:pt x="116" y="2"/>
                </a:cubicBezTo>
                <a:cubicBezTo>
                  <a:pt x="119" y="4"/>
                  <a:pt x="109" y="29"/>
                  <a:pt x="108" y="34"/>
                </a:cubicBezTo>
                <a:cubicBezTo>
                  <a:pt x="100" y="59"/>
                  <a:pt x="91" y="83"/>
                  <a:pt x="83" y="108"/>
                </a:cubicBezTo>
                <a:cubicBezTo>
                  <a:pt x="74" y="136"/>
                  <a:pt x="66" y="166"/>
                  <a:pt x="59" y="195"/>
                </a:cubicBezTo>
                <a:cubicBezTo>
                  <a:pt x="61" y="168"/>
                  <a:pt x="61" y="168"/>
                  <a:pt x="61" y="168"/>
                </a:cubicBezTo>
                <a:cubicBezTo>
                  <a:pt x="53" y="212"/>
                  <a:pt x="53" y="212"/>
                  <a:pt x="53" y="212"/>
                </a:cubicBezTo>
                <a:cubicBezTo>
                  <a:pt x="56" y="179"/>
                  <a:pt x="56" y="179"/>
                  <a:pt x="56" y="179"/>
                </a:cubicBezTo>
                <a:cubicBezTo>
                  <a:pt x="48" y="194"/>
                  <a:pt x="48" y="194"/>
                  <a:pt x="48" y="194"/>
                </a:cubicBezTo>
                <a:cubicBezTo>
                  <a:pt x="60" y="156"/>
                  <a:pt x="60" y="156"/>
                  <a:pt x="60" y="156"/>
                </a:cubicBezTo>
                <a:cubicBezTo>
                  <a:pt x="39" y="191"/>
                  <a:pt x="39" y="191"/>
                  <a:pt x="39" y="191"/>
                </a:cubicBezTo>
                <a:cubicBezTo>
                  <a:pt x="40" y="179"/>
                  <a:pt x="40" y="179"/>
                  <a:pt x="40" y="179"/>
                </a:cubicBezTo>
                <a:cubicBezTo>
                  <a:pt x="34" y="187"/>
                  <a:pt x="34" y="187"/>
                  <a:pt x="34" y="187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35" y="170"/>
                  <a:pt x="35" y="170"/>
                  <a:pt x="35" y="170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30" y="169"/>
                  <a:pt x="30" y="169"/>
                  <a:pt x="30" y="169"/>
                </a:cubicBezTo>
                <a:cubicBezTo>
                  <a:pt x="31" y="148"/>
                  <a:pt x="31" y="148"/>
                  <a:pt x="31" y="148"/>
                </a:cubicBezTo>
                <a:cubicBezTo>
                  <a:pt x="25" y="178"/>
                  <a:pt x="25" y="178"/>
                  <a:pt x="25" y="178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0" y="173"/>
                  <a:pt x="20" y="173"/>
                  <a:pt x="20" y="173"/>
                </a:cubicBezTo>
                <a:cubicBezTo>
                  <a:pt x="24" y="149"/>
                  <a:pt x="24" y="149"/>
                  <a:pt x="24" y="149"/>
                </a:cubicBezTo>
                <a:cubicBezTo>
                  <a:pt x="15" y="170"/>
                  <a:pt x="15" y="170"/>
                  <a:pt x="15" y="170"/>
                </a:cubicBezTo>
                <a:cubicBezTo>
                  <a:pt x="16" y="161"/>
                  <a:pt x="16" y="161"/>
                  <a:pt x="16" y="161"/>
                </a:cubicBezTo>
                <a:cubicBezTo>
                  <a:pt x="13" y="163"/>
                  <a:pt x="13" y="163"/>
                  <a:pt x="13" y="163"/>
                </a:cubicBezTo>
                <a:cubicBezTo>
                  <a:pt x="14" y="157"/>
                  <a:pt x="14" y="157"/>
                  <a:pt x="14" y="157"/>
                </a:cubicBezTo>
                <a:cubicBezTo>
                  <a:pt x="12" y="163"/>
                  <a:pt x="12" y="163"/>
                  <a:pt x="12" y="163"/>
                </a:cubicBezTo>
                <a:cubicBezTo>
                  <a:pt x="10" y="158"/>
                  <a:pt x="10" y="158"/>
                  <a:pt x="10" y="158"/>
                </a:cubicBezTo>
                <a:cubicBezTo>
                  <a:pt x="6" y="166"/>
                  <a:pt x="6" y="166"/>
                  <a:pt x="6" y="166"/>
                </a:cubicBezTo>
                <a:cubicBezTo>
                  <a:pt x="12" y="147"/>
                  <a:pt x="12" y="147"/>
                  <a:pt x="12" y="147"/>
                </a:cubicBezTo>
                <a:cubicBezTo>
                  <a:pt x="0" y="159"/>
                  <a:pt x="0" y="159"/>
                  <a:pt x="0" y="15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8" name="Freeform 1474"/>
          <p:cNvSpPr>
            <a:spLocks/>
          </p:cNvSpPr>
          <p:nvPr/>
        </p:nvSpPr>
        <p:spPr bwMode="auto">
          <a:xfrm>
            <a:off x="5751514" y="1646238"/>
            <a:ext cx="95250" cy="280988"/>
          </a:xfrm>
          <a:custGeom>
            <a:avLst/>
            <a:gdLst/>
            <a:ahLst/>
            <a:cxnLst>
              <a:cxn ang="0">
                <a:pos x="3" y="199"/>
              </a:cxn>
              <a:cxn ang="0">
                <a:pos x="14" y="153"/>
              </a:cxn>
              <a:cxn ang="0">
                <a:pos x="43" y="59"/>
              </a:cxn>
              <a:cxn ang="0">
                <a:pos x="47" y="48"/>
              </a:cxn>
              <a:cxn ang="0">
                <a:pos x="66" y="4"/>
              </a:cxn>
              <a:cxn ang="0">
                <a:pos x="61" y="60"/>
              </a:cxn>
              <a:cxn ang="0">
                <a:pos x="57" y="97"/>
              </a:cxn>
              <a:cxn ang="0">
                <a:pos x="66" y="53"/>
              </a:cxn>
              <a:cxn ang="0">
                <a:pos x="72" y="29"/>
              </a:cxn>
              <a:cxn ang="0">
                <a:pos x="81" y="7"/>
              </a:cxn>
              <a:cxn ang="0">
                <a:pos x="85" y="8"/>
              </a:cxn>
              <a:cxn ang="0">
                <a:pos x="63" y="231"/>
              </a:cxn>
              <a:cxn ang="0">
                <a:pos x="57" y="190"/>
              </a:cxn>
              <a:cxn ang="0">
                <a:pos x="57" y="239"/>
              </a:cxn>
              <a:cxn ang="0">
                <a:pos x="52" y="192"/>
              </a:cxn>
              <a:cxn ang="0">
                <a:pos x="47" y="243"/>
              </a:cxn>
              <a:cxn ang="0">
                <a:pos x="44" y="203"/>
              </a:cxn>
              <a:cxn ang="0">
                <a:pos x="42" y="215"/>
              </a:cxn>
              <a:cxn ang="0">
                <a:pos x="39" y="202"/>
              </a:cxn>
              <a:cxn ang="0">
                <a:pos x="31" y="243"/>
              </a:cxn>
              <a:cxn ang="0">
                <a:pos x="32" y="182"/>
              </a:cxn>
              <a:cxn ang="0">
                <a:pos x="12" y="254"/>
              </a:cxn>
              <a:cxn ang="0">
                <a:pos x="19" y="215"/>
              </a:cxn>
              <a:cxn ang="0">
                <a:pos x="13" y="231"/>
              </a:cxn>
              <a:cxn ang="0">
                <a:pos x="13" y="215"/>
              </a:cxn>
              <a:cxn ang="0">
                <a:pos x="6" y="229"/>
              </a:cxn>
              <a:cxn ang="0">
                <a:pos x="9" y="216"/>
              </a:cxn>
              <a:cxn ang="0">
                <a:pos x="7" y="223"/>
              </a:cxn>
              <a:cxn ang="0">
                <a:pos x="8" y="212"/>
              </a:cxn>
              <a:cxn ang="0">
                <a:pos x="6" y="216"/>
              </a:cxn>
              <a:cxn ang="0">
                <a:pos x="8" y="205"/>
              </a:cxn>
              <a:cxn ang="0">
                <a:pos x="0" y="221"/>
              </a:cxn>
              <a:cxn ang="0">
                <a:pos x="7" y="201"/>
              </a:cxn>
              <a:cxn ang="0">
                <a:pos x="4" y="208"/>
              </a:cxn>
              <a:cxn ang="0">
                <a:pos x="6" y="200"/>
              </a:cxn>
              <a:cxn ang="0">
                <a:pos x="3" y="205"/>
              </a:cxn>
              <a:cxn ang="0">
                <a:pos x="6" y="195"/>
              </a:cxn>
              <a:cxn ang="0">
                <a:pos x="3" y="199"/>
              </a:cxn>
            </a:cxnLst>
            <a:rect l="0" t="0" r="r" b="b"/>
            <a:pathLst>
              <a:path w="87" h="254">
                <a:moveTo>
                  <a:pt x="3" y="199"/>
                </a:moveTo>
                <a:cubicBezTo>
                  <a:pt x="6" y="187"/>
                  <a:pt x="8" y="173"/>
                  <a:pt x="14" y="153"/>
                </a:cubicBezTo>
                <a:cubicBezTo>
                  <a:pt x="22" y="122"/>
                  <a:pt x="32" y="90"/>
                  <a:pt x="43" y="59"/>
                </a:cubicBezTo>
                <a:cubicBezTo>
                  <a:pt x="45" y="55"/>
                  <a:pt x="46" y="51"/>
                  <a:pt x="47" y="48"/>
                </a:cubicBezTo>
                <a:cubicBezTo>
                  <a:pt x="51" y="36"/>
                  <a:pt x="63" y="0"/>
                  <a:pt x="66" y="4"/>
                </a:cubicBezTo>
                <a:cubicBezTo>
                  <a:pt x="68" y="7"/>
                  <a:pt x="63" y="45"/>
                  <a:pt x="61" y="60"/>
                </a:cubicBezTo>
                <a:cubicBezTo>
                  <a:pt x="60" y="72"/>
                  <a:pt x="58" y="85"/>
                  <a:pt x="57" y="97"/>
                </a:cubicBezTo>
                <a:cubicBezTo>
                  <a:pt x="60" y="80"/>
                  <a:pt x="64" y="66"/>
                  <a:pt x="66" y="53"/>
                </a:cubicBezTo>
                <a:cubicBezTo>
                  <a:pt x="68" y="46"/>
                  <a:pt x="70" y="36"/>
                  <a:pt x="72" y="29"/>
                </a:cubicBezTo>
                <a:cubicBezTo>
                  <a:pt x="73" y="23"/>
                  <a:pt x="76" y="9"/>
                  <a:pt x="81" y="7"/>
                </a:cubicBezTo>
                <a:cubicBezTo>
                  <a:pt x="83" y="7"/>
                  <a:pt x="84" y="7"/>
                  <a:pt x="85" y="8"/>
                </a:cubicBezTo>
                <a:cubicBezTo>
                  <a:pt x="87" y="9"/>
                  <a:pt x="66" y="213"/>
                  <a:pt x="63" y="231"/>
                </a:cubicBezTo>
                <a:cubicBezTo>
                  <a:pt x="57" y="190"/>
                  <a:pt x="57" y="190"/>
                  <a:pt x="57" y="190"/>
                </a:cubicBezTo>
                <a:cubicBezTo>
                  <a:pt x="57" y="239"/>
                  <a:pt x="57" y="239"/>
                  <a:pt x="57" y="239"/>
                </a:cubicBezTo>
                <a:cubicBezTo>
                  <a:pt x="52" y="192"/>
                  <a:pt x="52" y="192"/>
                  <a:pt x="52" y="192"/>
                </a:cubicBezTo>
                <a:cubicBezTo>
                  <a:pt x="47" y="243"/>
                  <a:pt x="47" y="243"/>
                  <a:pt x="47" y="243"/>
                </a:cubicBezTo>
                <a:cubicBezTo>
                  <a:pt x="44" y="203"/>
                  <a:pt x="44" y="203"/>
                  <a:pt x="44" y="203"/>
                </a:cubicBezTo>
                <a:cubicBezTo>
                  <a:pt x="42" y="215"/>
                  <a:pt x="42" y="215"/>
                  <a:pt x="42" y="215"/>
                </a:cubicBezTo>
                <a:cubicBezTo>
                  <a:pt x="39" y="202"/>
                  <a:pt x="39" y="202"/>
                  <a:pt x="39" y="202"/>
                </a:cubicBezTo>
                <a:cubicBezTo>
                  <a:pt x="31" y="243"/>
                  <a:pt x="31" y="243"/>
                  <a:pt x="31" y="243"/>
                </a:cubicBezTo>
                <a:cubicBezTo>
                  <a:pt x="32" y="182"/>
                  <a:pt x="32" y="182"/>
                  <a:pt x="32" y="182"/>
                </a:cubicBezTo>
                <a:cubicBezTo>
                  <a:pt x="12" y="254"/>
                  <a:pt x="12" y="254"/>
                  <a:pt x="12" y="254"/>
                </a:cubicBezTo>
                <a:cubicBezTo>
                  <a:pt x="19" y="215"/>
                  <a:pt x="19" y="215"/>
                  <a:pt x="19" y="215"/>
                </a:cubicBezTo>
                <a:cubicBezTo>
                  <a:pt x="13" y="231"/>
                  <a:pt x="13" y="231"/>
                  <a:pt x="13" y="231"/>
                </a:cubicBezTo>
                <a:cubicBezTo>
                  <a:pt x="13" y="215"/>
                  <a:pt x="13" y="215"/>
                  <a:pt x="13" y="215"/>
                </a:cubicBezTo>
                <a:cubicBezTo>
                  <a:pt x="6" y="229"/>
                  <a:pt x="6" y="229"/>
                  <a:pt x="6" y="229"/>
                </a:cubicBezTo>
                <a:cubicBezTo>
                  <a:pt x="9" y="216"/>
                  <a:pt x="9" y="216"/>
                  <a:pt x="9" y="216"/>
                </a:cubicBezTo>
                <a:cubicBezTo>
                  <a:pt x="7" y="223"/>
                  <a:pt x="7" y="223"/>
                  <a:pt x="7" y="223"/>
                </a:cubicBezTo>
                <a:cubicBezTo>
                  <a:pt x="8" y="212"/>
                  <a:pt x="8" y="212"/>
                  <a:pt x="8" y="212"/>
                </a:cubicBezTo>
                <a:cubicBezTo>
                  <a:pt x="6" y="216"/>
                  <a:pt x="6" y="216"/>
                  <a:pt x="6" y="216"/>
                </a:cubicBezTo>
                <a:cubicBezTo>
                  <a:pt x="8" y="205"/>
                  <a:pt x="8" y="205"/>
                  <a:pt x="8" y="205"/>
                </a:cubicBezTo>
                <a:cubicBezTo>
                  <a:pt x="0" y="221"/>
                  <a:pt x="0" y="221"/>
                  <a:pt x="0" y="221"/>
                </a:cubicBezTo>
                <a:cubicBezTo>
                  <a:pt x="7" y="201"/>
                  <a:pt x="7" y="201"/>
                  <a:pt x="7" y="201"/>
                </a:cubicBezTo>
                <a:cubicBezTo>
                  <a:pt x="4" y="208"/>
                  <a:pt x="4" y="208"/>
                  <a:pt x="4" y="208"/>
                </a:cubicBezTo>
                <a:cubicBezTo>
                  <a:pt x="6" y="200"/>
                  <a:pt x="6" y="200"/>
                  <a:pt x="6" y="200"/>
                </a:cubicBezTo>
                <a:cubicBezTo>
                  <a:pt x="3" y="205"/>
                  <a:pt x="3" y="205"/>
                  <a:pt x="3" y="205"/>
                </a:cubicBezTo>
                <a:cubicBezTo>
                  <a:pt x="6" y="195"/>
                  <a:pt x="6" y="195"/>
                  <a:pt x="6" y="195"/>
                </a:cubicBezTo>
                <a:cubicBezTo>
                  <a:pt x="3" y="199"/>
                  <a:pt x="3" y="199"/>
                  <a:pt x="3" y="19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19" name="Freeform 1475"/>
          <p:cNvSpPr>
            <a:spLocks/>
          </p:cNvSpPr>
          <p:nvPr/>
        </p:nvSpPr>
        <p:spPr bwMode="auto">
          <a:xfrm>
            <a:off x="5829301" y="1649413"/>
            <a:ext cx="77788" cy="269875"/>
          </a:xfrm>
          <a:custGeom>
            <a:avLst/>
            <a:gdLst/>
            <a:ahLst/>
            <a:cxnLst>
              <a:cxn ang="0">
                <a:pos x="1" y="211"/>
              </a:cxn>
              <a:cxn ang="0">
                <a:pos x="23" y="13"/>
              </a:cxn>
              <a:cxn ang="0">
                <a:pos x="27" y="8"/>
              </a:cxn>
              <a:cxn ang="0">
                <a:pos x="32" y="13"/>
              </a:cxn>
              <a:cxn ang="0">
                <a:pos x="34" y="30"/>
              </a:cxn>
              <a:cxn ang="0">
                <a:pos x="34" y="88"/>
              </a:cxn>
              <a:cxn ang="0">
                <a:pos x="38" y="47"/>
              </a:cxn>
              <a:cxn ang="0">
                <a:pos x="45" y="1"/>
              </a:cxn>
              <a:cxn ang="0">
                <a:pos x="49" y="6"/>
              </a:cxn>
              <a:cxn ang="0">
                <a:pos x="50" y="15"/>
              </a:cxn>
              <a:cxn ang="0">
                <a:pos x="59" y="108"/>
              </a:cxn>
              <a:cxn ang="0">
                <a:pos x="59" y="133"/>
              </a:cxn>
              <a:cxn ang="0">
                <a:pos x="60" y="150"/>
              </a:cxn>
              <a:cxn ang="0">
                <a:pos x="65" y="208"/>
              </a:cxn>
              <a:cxn ang="0">
                <a:pos x="60" y="186"/>
              </a:cxn>
              <a:cxn ang="0">
                <a:pos x="70" y="243"/>
              </a:cxn>
              <a:cxn ang="0">
                <a:pos x="62" y="225"/>
              </a:cxn>
              <a:cxn ang="0">
                <a:pos x="63" y="243"/>
              </a:cxn>
              <a:cxn ang="0">
                <a:pos x="55" y="202"/>
              </a:cxn>
              <a:cxn ang="0">
                <a:pos x="53" y="232"/>
              </a:cxn>
              <a:cxn ang="0">
                <a:pos x="50" y="187"/>
              </a:cxn>
              <a:cxn ang="0">
                <a:pos x="43" y="230"/>
              </a:cxn>
              <a:cxn ang="0">
                <a:pos x="37" y="187"/>
              </a:cxn>
              <a:cxn ang="0">
                <a:pos x="34" y="214"/>
              </a:cxn>
              <a:cxn ang="0">
                <a:pos x="32" y="190"/>
              </a:cxn>
              <a:cxn ang="0">
                <a:pos x="30" y="233"/>
              </a:cxn>
              <a:cxn ang="0">
                <a:pos x="24" y="201"/>
              </a:cxn>
              <a:cxn ang="0">
                <a:pos x="23" y="223"/>
              </a:cxn>
              <a:cxn ang="0">
                <a:pos x="22" y="198"/>
              </a:cxn>
              <a:cxn ang="0">
                <a:pos x="19" y="213"/>
              </a:cxn>
              <a:cxn ang="0">
                <a:pos x="18" y="203"/>
              </a:cxn>
              <a:cxn ang="0">
                <a:pos x="15" y="236"/>
              </a:cxn>
              <a:cxn ang="0">
                <a:pos x="15" y="203"/>
              </a:cxn>
              <a:cxn ang="0">
                <a:pos x="10" y="213"/>
              </a:cxn>
              <a:cxn ang="0">
                <a:pos x="10" y="205"/>
              </a:cxn>
              <a:cxn ang="0">
                <a:pos x="8" y="222"/>
              </a:cxn>
              <a:cxn ang="0">
                <a:pos x="6" y="205"/>
              </a:cxn>
              <a:cxn ang="0">
                <a:pos x="2" y="222"/>
              </a:cxn>
              <a:cxn ang="0">
                <a:pos x="3" y="203"/>
              </a:cxn>
              <a:cxn ang="0">
                <a:pos x="1" y="211"/>
              </a:cxn>
            </a:cxnLst>
            <a:rect l="0" t="0" r="r" b="b"/>
            <a:pathLst>
              <a:path w="70" h="243">
                <a:moveTo>
                  <a:pt x="1" y="211"/>
                </a:moveTo>
                <a:cubicBezTo>
                  <a:pt x="0" y="195"/>
                  <a:pt x="17" y="29"/>
                  <a:pt x="23" y="13"/>
                </a:cubicBezTo>
                <a:cubicBezTo>
                  <a:pt x="24" y="11"/>
                  <a:pt x="25" y="10"/>
                  <a:pt x="27" y="8"/>
                </a:cubicBezTo>
                <a:cubicBezTo>
                  <a:pt x="30" y="7"/>
                  <a:pt x="32" y="11"/>
                  <a:pt x="32" y="13"/>
                </a:cubicBezTo>
                <a:cubicBezTo>
                  <a:pt x="34" y="18"/>
                  <a:pt x="33" y="24"/>
                  <a:pt x="34" y="30"/>
                </a:cubicBezTo>
                <a:cubicBezTo>
                  <a:pt x="34" y="35"/>
                  <a:pt x="34" y="82"/>
                  <a:pt x="34" y="88"/>
                </a:cubicBezTo>
                <a:cubicBezTo>
                  <a:pt x="35" y="84"/>
                  <a:pt x="38" y="53"/>
                  <a:pt x="38" y="47"/>
                </a:cubicBezTo>
                <a:cubicBezTo>
                  <a:pt x="39" y="37"/>
                  <a:pt x="40" y="0"/>
                  <a:pt x="45" y="1"/>
                </a:cubicBezTo>
                <a:cubicBezTo>
                  <a:pt x="48" y="1"/>
                  <a:pt x="48" y="4"/>
                  <a:pt x="49" y="6"/>
                </a:cubicBezTo>
                <a:cubicBezTo>
                  <a:pt x="49" y="9"/>
                  <a:pt x="50" y="12"/>
                  <a:pt x="50" y="15"/>
                </a:cubicBezTo>
                <a:cubicBezTo>
                  <a:pt x="52" y="26"/>
                  <a:pt x="59" y="98"/>
                  <a:pt x="59" y="108"/>
                </a:cubicBezTo>
                <a:cubicBezTo>
                  <a:pt x="59" y="116"/>
                  <a:pt x="59" y="125"/>
                  <a:pt x="59" y="133"/>
                </a:cubicBezTo>
                <a:cubicBezTo>
                  <a:pt x="60" y="138"/>
                  <a:pt x="60" y="144"/>
                  <a:pt x="60" y="150"/>
                </a:cubicBezTo>
                <a:cubicBezTo>
                  <a:pt x="62" y="170"/>
                  <a:pt x="66" y="192"/>
                  <a:pt x="65" y="208"/>
                </a:cubicBezTo>
                <a:cubicBezTo>
                  <a:pt x="60" y="186"/>
                  <a:pt x="60" y="186"/>
                  <a:pt x="60" y="186"/>
                </a:cubicBezTo>
                <a:cubicBezTo>
                  <a:pt x="70" y="243"/>
                  <a:pt x="70" y="243"/>
                  <a:pt x="70" y="243"/>
                </a:cubicBezTo>
                <a:cubicBezTo>
                  <a:pt x="62" y="225"/>
                  <a:pt x="62" y="225"/>
                  <a:pt x="62" y="225"/>
                </a:cubicBezTo>
                <a:cubicBezTo>
                  <a:pt x="63" y="243"/>
                  <a:pt x="63" y="243"/>
                  <a:pt x="63" y="243"/>
                </a:cubicBezTo>
                <a:cubicBezTo>
                  <a:pt x="55" y="202"/>
                  <a:pt x="55" y="202"/>
                  <a:pt x="55" y="202"/>
                </a:cubicBezTo>
                <a:cubicBezTo>
                  <a:pt x="53" y="232"/>
                  <a:pt x="53" y="232"/>
                  <a:pt x="53" y="232"/>
                </a:cubicBezTo>
                <a:cubicBezTo>
                  <a:pt x="50" y="187"/>
                  <a:pt x="50" y="187"/>
                  <a:pt x="50" y="187"/>
                </a:cubicBezTo>
                <a:cubicBezTo>
                  <a:pt x="43" y="230"/>
                  <a:pt x="43" y="230"/>
                  <a:pt x="43" y="230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34" y="214"/>
                  <a:pt x="34" y="214"/>
                  <a:pt x="34" y="214"/>
                </a:cubicBezTo>
                <a:cubicBezTo>
                  <a:pt x="32" y="190"/>
                  <a:pt x="32" y="190"/>
                  <a:pt x="32" y="190"/>
                </a:cubicBezTo>
                <a:cubicBezTo>
                  <a:pt x="30" y="233"/>
                  <a:pt x="30" y="233"/>
                  <a:pt x="30" y="233"/>
                </a:cubicBezTo>
                <a:cubicBezTo>
                  <a:pt x="24" y="201"/>
                  <a:pt x="24" y="201"/>
                  <a:pt x="24" y="201"/>
                </a:cubicBezTo>
                <a:cubicBezTo>
                  <a:pt x="23" y="223"/>
                  <a:pt x="23" y="223"/>
                  <a:pt x="23" y="223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19" y="213"/>
                  <a:pt x="19" y="213"/>
                  <a:pt x="19" y="213"/>
                </a:cubicBezTo>
                <a:cubicBezTo>
                  <a:pt x="18" y="203"/>
                  <a:pt x="18" y="203"/>
                  <a:pt x="18" y="203"/>
                </a:cubicBezTo>
                <a:cubicBezTo>
                  <a:pt x="15" y="236"/>
                  <a:pt x="15" y="236"/>
                  <a:pt x="15" y="236"/>
                </a:cubicBezTo>
                <a:cubicBezTo>
                  <a:pt x="15" y="203"/>
                  <a:pt x="15" y="203"/>
                  <a:pt x="15" y="203"/>
                </a:cubicBezTo>
                <a:cubicBezTo>
                  <a:pt x="10" y="213"/>
                  <a:pt x="10" y="213"/>
                  <a:pt x="10" y="213"/>
                </a:cubicBezTo>
                <a:cubicBezTo>
                  <a:pt x="10" y="205"/>
                  <a:pt x="10" y="205"/>
                  <a:pt x="10" y="205"/>
                </a:cubicBezTo>
                <a:cubicBezTo>
                  <a:pt x="8" y="222"/>
                  <a:pt x="8" y="222"/>
                  <a:pt x="8" y="222"/>
                </a:cubicBezTo>
                <a:cubicBezTo>
                  <a:pt x="6" y="205"/>
                  <a:pt x="6" y="205"/>
                  <a:pt x="6" y="205"/>
                </a:cubicBezTo>
                <a:cubicBezTo>
                  <a:pt x="2" y="222"/>
                  <a:pt x="2" y="222"/>
                  <a:pt x="2" y="222"/>
                </a:cubicBezTo>
                <a:cubicBezTo>
                  <a:pt x="3" y="203"/>
                  <a:pt x="3" y="203"/>
                  <a:pt x="3" y="203"/>
                </a:cubicBezTo>
                <a:cubicBezTo>
                  <a:pt x="1" y="211"/>
                  <a:pt x="1" y="211"/>
                  <a:pt x="1" y="2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0" name="Freeform 1476"/>
          <p:cNvSpPr>
            <a:spLocks/>
          </p:cNvSpPr>
          <p:nvPr/>
        </p:nvSpPr>
        <p:spPr bwMode="auto">
          <a:xfrm>
            <a:off x="5891214" y="1622425"/>
            <a:ext cx="53975" cy="254000"/>
          </a:xfrm>
          <a:custGeom>
            <a:avLst/>
            <a:gdLst/>
            <a:ahLst/>
            <a:cxnLst>
              <a:cxn ang="0">
                <a:pos x="50" y="137"/>
              </a:cxn>
              <a:cxn ang="0">
                <a:pos x="46" y="112"/>
              </a:cxn>
              <a:cxn ang="0">
                <a:pos x="47" y="87"/>
              </a:cxn>
              <a:cxn ang="0">
                <a:pos x="45" y="84"/>
              </a:cxn>
              <a:cxn ang="0">
                <a:pos x="42" y="80"/>
              </a:cxn>
              <a:cxn ang="0">
                <a:pos x="38" y="73"/>
              </a:cxn>
              <a:cxn ang="0">
                <a:pos x="31" y="58"/>
              </a:cxn>
              <a:cxn ang="0">
                <a:pos x="23" y="29"/>
              </a:cxn>
              <a:cxn ang="0">
                <a:pos x="22" y="20"/>
              </a:cxn>
              <a:cxn ang="0">
                <a:pos x="21" y="16"/>
              </a:cxn>
              <a:cxn ang="0">
                <a:pos x="19" y="18"/>
              </a:cxn>
              <a:cxn ang="0">
                <a:pos x="16" y="23"/>
              </a:cxn>
              <a:cxn ang="0">
                <a:pos x="11" y="15"/>
              </a:cxn>
              <a:cxn ang="0">
                <a:pos x="6" y="5"/>
              </a:cxn>
              <a:cxn ang="0">
                <a:pos x="3" y="1"/>
              </a:cxn>
              <a:cxn ang="0">
                <a:pos x="0" y="7"/>
              </a:cxn>
              <a:cxn ang="0">
                <a:pos x="1" y="20"/>
              </a:cxn>
              <a:cxn ang="0">
                <a:pos x="12" y="173"/>
              </a:cxn>
              <a:cxn ang="0">
                <a:pos x="15" y="204"/>
              </a:cxn>
              <a:cxn ang="0">
                <a:pos x="17" y="192"/>
              </a:cxn>
              <a:cxn ang="0">
                <a:pos x="25" y="229"/>
              </a:cxn>
              <a:cxn ang="0">
                <a:pos x="19" y="187"/>
              </a:cxn>
              <a:cxn ang="0">
                <a:pos x="23" y="194"/>
              </a:cxn>
              <a:cxn ang="0">
                <a:pos x="23" y="181"/>
              </a:cxn>
              <a:cxn ang="0">
                <a:pos x="28" y="205"/>
              </a:cxn>
              <a:cxn ang="0">
                <a:pos x="28" y="169"/>
              </a:cxn>
              <a:cxn ang="0">
                <a:pos x="33" y="182"/>
              </a:cxn>
              <a:cxn ang="0">
                <a:pos x="29" y="167"/>
              </a:cxn>
              <a:cxn ang="0">
                <a:pos x="35" y="176"/>
              </a:cxn>
              <a:cxn ang="0">
                <a:pos x="31" y="162"/>
              </a:cxn>
              <a:cxn ang="0">
                <a:pos x="42" y="170"/>
              </a:cxn>
              <a:cxn ang="0">
                <a:pos x="33" y="157"/>
              </a:cxn>
              <a:cxn ang="0">
                <a:pos x="40" y="163"/>
              </a:cxn>
              <a:cxn ang="0">
                <a:pos x="33" y="142"/>
              </a:cxn>
              <a:cxn ang="0">
                <a:pos x="48" y="174"/>
              </a:cxn>
              <a:cxn ang="0">
                <a:pos x="43" y="157"/>
              </a:cxn>
              <a:cxn ang="0">
                <a:pos x="48" y="162"/>
              </a:cxn>
              <a:cxn ang="0">
                <a:pos x="43" y="150"/>
              </a:cxn>
              <a:cxn ang="0">
                <a:pos x="50" y="157"/>
              </a:cxn>
              <a:cxn ang="0">
                <a:pos x="40" y="142"/>
              </a:cxn>
              <a:cxn ang="0">
                <a:pos x="50" y="148"/>
              </a:cxn>
              <a:cxn ang="0">
                <a:pos x="41" y="130"/>
              </a:cxn>
              <a:cxn ang="0">
                <a:pos x="50" y="137"/>
              </a:cxn>
            </a:cxnLst>
            <a:rect l="0" t="0" r="r" b="b"/>
            <a:pathLst>
              <a:path w="50" h="229">
                <a:moveTo>
                  <a:pt x="50" y="137"/>
                </a:moveTo>
                <a:cubicBezTo>
                  <a:pt x="48" y="128"/>
                  <a:pt x="47" y="120"/>
                  <a:pt x="46" y="112"/>
                </a:cubicBezTo>
                <a:cubicBezTo>
                  <a:pt x="46" y="103"/>
                  <a:pt x="46" y="94"/>
                  <a:pt x="47" y="87"/>
                </a:cubicBezTo>
                <a:cubicBezTo>
                  <a:pt x="47" y="86"/>
                  <a:pt x="45" y="84"/>
                  <a:pt x="45" y="84"/>
                </a:cubicBezTo>
                <a:cubicBezTo>
                  <a:pt x="44" y="82"/>
                  <a:pt x="43" y="81"/>
                  <a:pt x="42" y="80"/>
                </a:cubicBezTo>
                <a:cubicBezTo>
                  <a:pt x="41" y="78"/>
                  <a:pt x="39" y="75"/>
                  <a:pt x="38" y="73"/>
                </a:cubicBezTo>
                <a:cubicBezTo>
                  <a:pt x="35" y="68"/>
                  <a:pt x="33" y="63"/>
                  <a:pt x="31" y="58"/>
                </a:cubicBezTo>
                <a:cubicBezTo>
                  <a:pt x="28" y="49"/>
                  <a:pt x="25" y="39"/>
                  <a:pt x="23" y="29"/>
                </a:cubicBezTo>
                <a:cubicBezTo>
                  <a:pt x="22" y="26"/>
                  <a:pt x="22" y="23"/>
                  <a:pt x="22" y="20"/>
                </a:cubicBezTo>
                <a:cubicBezTo>
                  <a:pt x="22" y="19"/>
                  <a:pt x="21" y="18"/>
                  <a:pt x="21" y="16"/>
                </a:cubicBezTo>
                <a:cubicBezTo>
                  <a:pt x="20" y="14"/>
                  <a:pt x="19" y="17"/>
                  <a:pt x="19" y="18"/>
                </a:cubicBezTo>
                <a:cubicBezTo>
                  <a:pt x="18" y="20"/>
                  <a:pt x="17" y="21"/>
                  <a:pt x="16" y="23"/>
                </a:cubicBezTo>
                <a:cubicBezTo>
                  <a:pt x="15" y="24"/>
                  <a:pt x="11" y="16"/>
                  <a:pt x="11" y="15"/>
                </a:cubicBezTo>
                <a:cubicBezTo>
                  <a:pt x="9" y="12"/>
                  <a:pt x="8" y="9"/>
                  <a:pt x="6" y="5"/>
                </a:cubicBezTo>
                <a:cubicBezTo>
                  <a:pt x="5" y="4"/>
                  <a:pt x="5" y="1"/>
                  <a:pt x="3" y="1"/>
                </a:cubicBezTo>
                <a:cubicBezTo>
                  <a:pt x="0" y="0"/>
                  <a:pt x="0" y="6"/>
                  <a:pt x="0" y="7"/>
                </a:cubicBezTo>
                <a:cubicBezTo>
                  <a:pt x="0" y="12"/>
                  <a:pt x="1" y="16"/>
                  <a:pt x="1" y="20"/>
                </a:cubicBezTo>
                <a:cubicBezTo>
                  <a:pt x="5" y="73"/>
                  <a:pt x="10" y="150"/>
                  <a:pt x="12" y="173"/>
                </a:cubicBezTo>
                <a:cubicBezTo>
                  <a:pt x="12" y="183"/>
                  <a:pt x="14" y="194"/>
                  <a:pt x="15" y="204"/>
                </a:cubicBezTo>
                <a:cubicBezTo>
                  <a:pt x="17" y="192"/>
                  <a:pt x="17" y="192"/>
                  <a:pt x="17" y="192"/>
                </a:cubicBezTo>
                <a:cubicBezTo>
                  <a:pt x="25" y="229"/>
                  <a:pt x="25" y="229"/>
                  <a:pt x="25" y="229"/>
                </a:cubicBezTo>
                <a:cubicBezTo>
                  <a:pt x="19" y="187"/>
                  <a:pt x="19" y="187"/>
                  <a:pt x="19" y="187"/>
                </a:cubicBezTo>
                <a:cubicBezTo>
                  <a:pt x="23" y="194"/>
                  <a:pt x="23" y="194"/>
                  <a:pt x="23" y="194"/>
                </a:cubicBezTo>
                <a:cubicBezTo>
                  <a:pt x="23" y="181"/>
                  <a:pt x="23" y="181"/>
                  <a:pt x="23" y="181"/>
                </a:cubicBezTo>
                <a:cubicBezTo>
                  <a:pt x="28" y="205"/>
                  <a:pt x="28" y="205"/>
                  <a:pt x="28" y="205"/>
                </a:cubicBezTo>
                <a:cubicBezTo>
                  <a:pt x="28" y="169"/>
                  <a:pt x="28" y="169"/>
                  <a:pt x="28" y="169"/>
                </a:cubicBezTo>
                <a:cubicBezTo>
                  <a:pt x="33" y="182"/>
                  <a:pt x="33" y="182"/>
                  <a:pt x="33" y="182"/>
                </a:cubicBezTo>
                <a:cubicBezTo>
                  <a:pt x="29" y="167"/>
                  <a:pt x="29" y="167"/>
                  <a:pt x="29" y="167"/>
                </a:cubicBezTo>
                <a:cubicBezTo>
                  <a:pt x="35" y="176"/>
                  <a:pt x="35" y="176"/>
                  <a:pt x="35" y="176"/>
                </a:cubicBezTo>
                <a:cubicBezTo>
                  <a:pt x="31" y="162"/>
                  <a:pt x="31" y="162"/>
                  <a:pt x="31" y="162"/>
                </a:cubicBezTo>
                <a:cubicBezTo>
                  <a:pt x="42" y="170"/>
                  <a:pt x="42" y="170"/>
                  <a:pt x="42" y="170"/>
                </a:cubicBezTo>
                <a:cubicBezTo>
                  <a:pt x="33" y="157"/>
                  <a:pt x="33" y="157"/>
                  <a:pt x="33" y="157"/>
                </a:cubicBezTo>
                <a:cubicBezTo>
                  <a:pt x="40" y="163"/>
                  <a:pt x="40" y="163"/>
                  <a:pt x="40" y="163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48" y="174"/>
                  <a:pt x="48" y="174"/>
                  <a:pt x="48" y="174"/>
                </a:cubicBezTo>
                <a:cubicBezTo>
                  <a:pt x="43" y="157"/>
                  <a:pt x="43" y="157"/>
                  <a:pt x="43" y="157"/>
                </a:cubicBezTo>
                <a:cubicBezTo>
                  <a:pt x="48" y="162"/>
                  <a:pt x="48" y="162"/>
                  <a:pt x="48" y="162"/>
                </a:cubicBezTo>
                <a:cubicBezTo>
                  <a:pt x="43" y="150"/>
                  <a:pt x="43" y="150"/>
                  <a:pt x="43" y="150"/>
                </a:cubicBezTo>
                <a:cubicBezTo>
                  <a:pt x="50" y="157"/>
                  <a:pt x="50" y="157"/>
                  <a:pt x="50" y="157"/>
                </a:cubicBezTo>
                <a:cubicBezTo>
                  <a:pt x="40" y="142"/>
                  <a:pt x="40" y="142"/>
                  <a:pt x="40" y="142"/>
                </a:cubicBezTo>
                <a:cubicBezTo>
                  <a:pt x="50" y="148"/>
                  <a:pt x="50" y="148"/>
                  <a:pt x="50" y="148"/>
                </a:cubicBezTo>
                <a:cubicBezTo>
                  <a:pt x="41" y="130"/>
                  <a:pt x="41" y="130"/>
                  <a:pt x="41" y="130"/>
                </a:cubicBezTo>
                <a:cubicBezTo>
                  <a:pt x="50" y="137"/>
                  <a:pt x="50" y="137"/>
                  <a:pt x="50" y="1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1" name="Freeform 1477"/>
          <p:cNvSpPr>
            <a:spLocks/>
          </p:cNvSpPr>
          <p:nvPr/>
        </p:nvSpPr>
        <p:spPr bwMode="auto">
          <a:xfrm>
            <a:off x="5724526" y="1474788"/>
            <a:ext cx="196850" cy="222250"/>
          </a:xfrm>
          <a:custGeom>
            <a:avLst/>
            <a:gdLst/>
            <a:ahLst/>
            <a:cxnLst>
              <a:cxn ang="0">
                <a:pos x="50" y="162"/>
              </a:cxn>
              <a:cxn ang="0">
                <a:pos x="96" y="111"/>
              </a:cxn>
              <a:cxn ang="0">
                <a:pos x="178" y="14"/>
              </a:cxn>
              <a:cxn ang="0">
                <a:pos x="173" y="0"/>
              </a:cxn>
              <a:cxn ang="0">
                <a:pos x="170" y="1"/>
              </a:cxn>
              <a:cxn ang="0">
                <a:pos x="71" y="93"/>
              </a:cxn>
              <a:cxn ang="0">
                <a:pos x="0" y="200"/>
              </a:cxn>
              <a:cxn ang="0">
                <a:pos x="19" y="174"/>
              </a:cxn>
              <a:cxn ang="0">
                <a:pos x="11" y="190"/>
              </a:cxn>
              <a:cxn ang="0">
                <a:pos x="28" y="163"/>
              </a:cxn>
              <a:cxn ang="0">
                <a:pos x="21" y="185"/>
              </a:cxn>
              <a:cxn ang="0">
                <a:pos x="35" y="157"/>
              </a:cxn>
              <a:cxn ang="0">
                <a:pos x="32" y="168"/>
              </a:cxn>
              <a:cxn ang="0">
                <a:pos x="39" y="156"/>
              </a:cxn>
              <a:cxn ang="0">
                <a:pos x="32" y="178"/>
              </a:cxn>
              <a:cxn ang="0">
                <a:pos x="42" y="154"/>
              </a:cxn>
              <a:cxn ang="0">
                <a:pos x="40" y="170"/>
              </a:cxn>
              <a:cxn ang="0">
                <a:pos x="48" y="150"/>
              </a:cxn>
              <a:cxn ang="0">
                <a:pos x="47" y="162"/>
              </a:cxn>
              <a:cxn ang="0">
                <a:pos x="57" y="146"/>
              </a:cxn>
              <a:cxn ang="0">
                <a:pos x="50" y="162"/>
              </a:cxn>
            </a:cxnLst>
            <a:rect l="0" t="0" r="r" b="b"/>
            <a:pathLst>
              <a:path w="178" h="200">
                <a:moveTo>
                  <a:pt x="50" y="162"/>
                </a:moveTo>
                <a:cubicBezTo>
                  <a:pt x="62" y="148"/>
                  <a:pt x="77" y="130"/>
                  <a:pt x="96" y="111"/>
                </a:cubicBezTo>
                <a:cubicBezTo>
                  <a:pt x="130" y="75"/>
                  <a:pt x="159" y="38"/>
                  <a:pt x="178" y="14"/>
                </a:cubicBezTo>
                <a:cubicBezTo>
                  <a:pt x="176" y="9"/>
                  <a:pt x="175" y="5"/>
                  <a:pt x="173" y="0"/>
                </a:cubicBezTo>
                <a:cubicBezTo>
                  <a:pt x="172" y="0"/>
                  <a:pt x="171" y="1"/>
                  <a:pt x="170" y="1"/>
                </a:cubicBezTo>
                <a:cubicBezTo>
                  <a:pt x="144" y="17"/>
                  <a:pt x="105" y="46"/>
                  <a:pt x="71" y="93"/>
                </a:cubicBezTo>
                <a:cubicBezTo>
                  <a:pt x="33" y="146"/>
                  <a:pt x="10" y="182"/>
                  <a:pt x="0" y="200"/>
                </a:cubicBezTo>
                <a:cubicBezTo>
                  <a:pt x="19" y="174"/>
                  <a:pt x="19" y="174"/>
                  <a:pt x="19" y="174"/>
                </a:cubicBezTo>
                <a:cubicBezTo>
                  <a:pt x="11" y="190"/>
                  <a:pt x="11" y="190"/>
                  <a:pt x="11" y="190"/>
                </a:cubicBezTo>
                <a:cubicBezTo>
                  <a:pt x="28" y="163"/>
                  <a:pt x="28" y="163"/>
                  <a:pt x="28" y="163"/>
                </a:cubicBezTo>
                <a:cubicBezTo>
                  <a:pt x="21" y="185"/>
                  <a:pt x="21" y="185"/>
                  <a:pt x="21" y="185"/>
                </a:cubicBezTo>
                <a:cubicBezTo>
                  <a:pt x="35" y="157"/>
                  <a:pt x="35" y="157"/>
                  <a:pt x="35" y="157"/>
                </a:cubicBezTo>
                <a:cubicBezTo>
                  <a:pt x="32" y="168"/>
                  <a:pt x="32" y="168"/>
                  <a:pt x="32" y="168"/>
                </a:cubicBezTo>
                <a:cubicBezTo>
                  <a:pt x="39" y="156"/>
                  <a:pt x="39" y="156"/>
                  <a:pt x="39" y="156"/>
                </a:cubicBezTo>
                <a:cubicBezTo>
                  <a:pt x="32" y="178"/>
                  <a:pt x="32" y="178"/>
                  <a:pt x="32" y="178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0" y="170"/>
                  <a:pt x="40" y="170"/>
                  <a:pt x="40" y="170"/>
                </a:cubicBezTo>
                <a:cubicBezTo>
                  <a:pt x="48" y="150"/>
                  <a:pt x="48" y="150"/>
                  <a:pt x="48" y="150"/>
                </a:cubicBezTo>
                <a:cubicBezTo>
                  <a:pt x="47" y="162"/>
                  <a:pt x="47" y="162"/>
                  <a:pt x="47" y="162"/>
                </a:cubicBezTo>
                <a:cubicBezTo>
                  <a:pt x="57" y="146"/>
                  <a:pt x="57" y="146"/>
                  <a:pt x="57" y="146"/>
                </a:cubicBezTo>
                <a:cubicBezTo>
                  <a:pt x="50" y="162"/>
                  <a:pt x="50" y="162"/>
                  <a:pt x="50" y="1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2" name="Freeform 1478"/>
          <p:cNvSpPr>
            <a:spLocks/>
          </p:cNvSpPr>
          <p:nvPr/>
        </p:nvSpPr>
        <p:spPr bwMode="auto">
          <a:xfrm>
            <a:off x="5607051" y="1497013"/>
            <a:ext cx="169863" cy="204788"/>
          </a:xfrm>
          <a:custGeom>
            <a:avLst/>
            <a:gdLst/>
            <a:ahLst/>
            <a:cxnLst>
              <a:cxn ang="0">
                <a:pos x="49" y="185"/>
              </a:cxn>
              <a:cxn ang="0">
                <a:pos x="153" y="23"/>
              </a:cxn>
              <a:cxn ang="0">
                <a:pos x="134" y="17"/>
              </a:cxn>
              <a:cxn ang="0">
                <a:pos x="35" y="160"/>
              </a:cxn>
              <a:cxn ang="0">
                <a:pos x="132" y="0"/>
              </a:cxn>
              <a:cxn ang="0">
                <a:pos x="117" y="11"/>
              </a:cxn>
              <a:cxn ang="0">
                <a:pos x="0" y="169"/>
              </a:cxn>
              <a:cxn ang="0">
                <a:pos x="15" y="150"/>
              </a:cxn>
              <a:cxn ang="0">
                <a:pos x="3" y="171"/>
              </a:cxn>
              <a:cxn ang="0">
                <a:pos x="20" y="150"/>
              </a:cxn>
              <a:cxn ang="0">
                <a:pos x="14" y="160"/>
              </a:cxn>
              <a:cxn ang="0">
                <a:pos x="22" y="150"/>
              </a:cxn>
              <a:cxn ang="0">
                <a:pos x="13" y="173"/>
              </a:cxn>
              <a:cxn ang="0">
                <a:pos x="29" y="146"/>
              </a:cxn>
              <a:cxn ang="0">
                <a:pos x="20" y="168"/>
              </a:cxn>
              <a:cxn ang="0">
                <a:pos x="31" y="148"/>
              </a:cxn>
              <a:cxn ang="0">
                <a:pos x="24" y="168"/>
              </a:cxn>
              <a:cxn ang="0">
                <a:pos x="34" y="150"/>
              </a:cxn>
              <a:cxn ang="0">
                <a:pos x="31" y="158"/>
              </a:cxn>
              <a:cxn ang="0">
                <a:pos x="35" y="151"/>
              </a:cxn>
              <a:cxn ang="0">
                <a:pos x="32" y="163"/>
              </a:cxn>
              <a:cxn ang="0">
                <a:pos x="40" y="156"/>
              </a:cxn>
              <a:cxn ang="0">
                <a:pos x="34" y="165"/>
              </a:cxn>
              <a:cxn ang="0">
                <a:pos x="42" y="153"/>
              </a:cxn>
              <a:cxn ang="0">
                <a:pos x="35" y="172"/>
              </a:cxn>
              <a:cxn ang="0">
                <a:pos x="46" y="151"/>
              </a:cxn>
              <a:cxn ang="0">
                <a:pos x="44" y="157"/>
              </a:cxn>
              <a:cxn ang="0">
                <a:pos x="46" y="153"/>
              </a:cxn>
              <a:cxn ang="0">
                <a:pos x="38" y="171"/>
              </a:cxn>
              <a:cxn ang="0">
                <a:pos x="50" y="152"/>
              </a:cxn>
              <a:cxn ang="0">
                <a:pos x="47" y="161"/>
              </a:cxn>
              <a:cxn ang="0">
                <a:pos x="54" y="152"/>
              </a:cxn>
              <a:cxn ang="0">
                <a:pos x="45" y="180"/>
              </a:cxn>
              <a:cxn ang="0">
                <a:pos x="58" y="150"/>
              </a:cxn>
              <a:cxn ang="0">
                <a:pos x="50" y="175"/>
              </a:cxn>
              <a:cxn ang="0">
                <a:pos x="58" y="160"/>
              </a:cxn>
              <a:cxn ang="0">
                <a:pos x="49" y="185"/>
              </a:cxn>
            </a:cxnLst>
            <a:rect l="0" t="0" r="r" b="b"/>
            <a:pathLst>
              <a:path w="153" h="185">
                <a:moveTo>
                  <a:pt x="49" y="185"/>
                </a:moveTo>
                <a:cubicBezTo>
                  <a:pt x="63" y="157"/>
                  <a:pt x="118" y="55"/>
                  <a:pt x="153" y="23"/>
                </a:cubicBezTo>
                <a:cubicBezTo>
                  <a:pt x="147" y="22"/>
                  <a:pt x="140" y="20"/>
                  <a:pt x="134" y="17"/>
                </a:cubicBezTo>
                <a:cubicBezTo>
                  <a:pt x="124" y="21"/>
                  <a:pt x="35" y="160"/>
                  <a:pt x="35" y="160"/>
                </a:cubicBezTo>
                <a:cubicBezTo>
                  <a:pt x="35" y="159"/>
                  <a:pt x="74" y="80"/>
                  <a:pt x="132" y="0"/>
                </a:cubicBezTo>
                <a:cubicBezTo>
                  <a:pt x="128" y="1"/>
                  <a:pt x="120" y="7"/>
                  <a:pt x="117" y="11"/>
                </a:cubicBezTo>
                <a:cubicBezTo>
                  <a:pt x="95" y="35"/>
                  <a:pt x="25" y="117"/>
                  <a:pt x="0" y="169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3" y="171"/>
                  <a:pt x="3" y="171"/>
                  <a:pt x="3" y="171"/>
                </a:cubicBezTo>
                <a:cubicBezTo>
                  <a:pt x="20" y="150"/>
                  <a:pt x="20" y="150"/>
                  <a:pt x="20" y="150"/>
                </a:cubicBezTo>
                <a:cubicBezTo>
                  <a:pt x="14" y="160"/>
                  <a:pt x="14" y="160"/>
                  <a:pt x="14" y="16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29" y="146"/>
                  <a:pt x="29" y="146"/>
                  <a:pt x="29" y="146"/>
                </a:cubicBezTo>
                <a:cubicBezTo>
                  <a:pt x="20" y="168"/>
                  <a:pt x="20" y="168"/>
                  <a:pt x="20" y="168"/>
                </a:cubicBezTo>
                <a:cubicBezTo>
                  <a:pt x="31" y="148"/>
                  <a:pt x="31" y="148"/>
                  <a:pt x="31" y="148"/>
                </a:cubicBezTo>
                <a:cubicBezTo>
                  <a:pt x="24" y="168"/>
                  <a:pt x="24" y="168"/>
                  <a:pt x="24" y="168"/>
                </a:cubicBezTo>
                <a:cubicBezTo>
                  <a:pt x="34" y="150"/>
                  <a:pt x="34" y="150"/>
                  <a:pt x="34" y="150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5" y="151"/>
                  <a:pt x="35" y="151"/>
                  <a:pt x="35" y="151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40" y="156"/>
                  <a:pt x="40" y="156"/>
                  <a:pt x="40" y="15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35" y="172"/>
                  <a:pt x="35" y="172"/>
                  <a:pt x="35" y="172"/>
                </a:cubicBezTo>
                <a:cubicBezTo>
                  <a:pt x="46" y="151"/>
                  <a:pt x="46" y="151"/>
                  <a:pt x="46" y="151"/>
                </a:cubicBezTo>
                <a:cubicBezTo>
                  <a:pt x="44" y="157"/>
                  <a:pt x="44" y="157"/>
                  <a:pt x="44" y="157"/>
                </a:cubicBezTo>
                <a:cubicBezTo>
                  <a:pt x="46" y="153"/>
                  <a:pt x="46" y="153"/>
                  <a:pt x="46" y="153"/>
                </a:cubicBezTo>
                <a:cubicBezTo>
                  <a:pt x="38" y="171"/>
                  <a:pt x="38" y="171"/>
                  <a:pt x="38" y="171"/>
                </a:cubicBezTo>
                <a:cubicBezTo>
                  <a:pt x="50" y="152"/>
                  <a:pt x="50" y="152"/>
                  <a:pt x="50" y="152"/>
                </a:cubicBezTo>
                <a:cubicBezTo>
                  <a:pt x="47" y="161"/>
                  <a:pt x="47" y="161"/>
                  <a:pt x="47" y="161"/>
                </a:cubicBezTo>
                <a:cubicBezTo>
                  <a:pt x="54" y="152"/>
                  <a:pt x="54" y="152"/>
                  <a:pt x="54" y="152"/>
                </a:cubicBezTo>
                <a:cubicBezTo>
                  <a:pt x="45" y="180"/>
                  <a:pt x="45" y="180"/>
                  <a:pt x="45" y="180"/>
                </a:cubicBezTo>
                <a:cubicBezTo>
                  <a:pt x="58" y="150"/>
                  <a:pt x="58" y="150"/>
                  <a:pt x="58" y="150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58" y="160"/>
                  <a:pt x="58" y="160"/>
                  <a:pt x="58" y="160"/>
                </a:cubicBezTo>
                <a:cubicBezTo>
                  <a:pt x="49" y="185"/>
                  <a:pt x="49" y="185"/>
                  <a:pt x="49" y="18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3" name="Freeform 1479"/>
          <p:cNvSpPr>
            <a:spLocks/>
          </p:cNvSpPr>
          <p:nvPr/>
        </p:nvSpPr>
        <p:spPr bwMode="auto">
          <a:xfrm>
            <a:off x="5754689" y="1460500"/>
            <a:ext cx="149225" cy="52388"/>
          </a:xfrm>
          <a:custGeom>
            <a:avLst/>
            <a:gdLst/>
            <a:ahLst/>
            <a:cxnLst>
              <a:cxn ang="0">
                <a:pos x="0" y="43"/>
              </a:cxn>
              <a:cxn ang="0">
                <a:pos x="14" y="29"/>
              </a:cxn>
              <a:cxn ang="0">
                <a:pos x="78" y="11"/>
              </a:cxn>
              <a:cxn ang="0">
                <a:pos x="121" y="1"/>
              </a:cxn>
              <a:cxn ang="0">
                <a:pos x="134" y="2"/>
              </a:cxn>
              <a:cxn ang="0">
                <a:pos x="35" y="43"/>
              </a:cxn>
              <a:cxn ang="0">
                <a:pos x="0" y="43"/>
              </a:cxn>
            </a:cxnLst>
            <a:rect l="0" t="0" r="r" b="b"/>
            <a:pathLst>
              <a:path w="134" h="48">
                <a:moveTo>
                  <a:pt x="0" y="43"/>
                </a:moveTo>
                <a:cubicBezTo>
                  <a:pt x="2" y="39"/>
                  <a:pt x="11" y="30"/>
                  <a:pt x="14" y="29"/>
                </a:cubicBezTo>
                <a:cubicBezTo>
                  <a:pt x="37" y="22"/>
                  <a:pt x="49" y="18"/>
                  <a:pt x="78" y="11"/>
                </a:cubicBezTo>
                <a:cubicBezTo>
                  <a:pt x="78" y="10"/>
                  <a:pt x="121" y="1"/>
                  <a:pt x="121" y="1"/>
                </a:cubicBezTo>
                <a:cubicBezTo>
                  <a:pt x="124" y="1"/>
                  <a:pt x="132" y="0"/>
                  <a:pt x="134" y="2"/>
                </a:cubicBezTo>
                <a:cubicBezTo>
                  <a:pt x="102" y="13"/>
                  <a:pt x="65" y="27"/>
                  <a:pt x="35" y="43"/>
                </a:cubicBezTo>
                <a:cubicBezTo>
                  <a:pt x="26" y="48"/>
                  <a:pt x="11" y="47"/>
                  <a:pt x="0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4" name="Freeform 1480"/>
          <p:cNvSpPr>
            <a:spLocks/>
          </p:cNvSpPr>
          <p:nvPr/>
        </p:nvSpPr>
        <p:spPr bwMode="auto">
          <a:xfrm>
            <a:off x="5564189" y="1444625"/>
            <a:ext cx="315913" cy="63500"/>
          </a:xfrm>
          <a:custGeom>
            <a:avLst/>
            <a:gdLst/>
            <a:ahLst/>
            <a:cxnLst>
              <a:cxn ang="0">
                <a:pos x="278" y="10"/>
              </a:cxn>
              <a:cxn ang="0">
                <a:pos x="157" y="47"/>
              </a:cxn>
              <a:cxn ang="0">
                <a:pos x="137" y="50"/>
              </a:cxn>
              <a:cxn ang="0">
                <a:pos x="115" y="53"/>
              </a:cxn>
              <a:cxn ang="0">
                <a:pos x="66" y="54"/>
              </a:cxn>
              <a:cxn ang="0">
                <a:pos x="30" y="51"/>
              </a:cxn>
              <a:cxn ang="0">
                <a:pos x="15" y="48"/>
              </a:cxn>
              <a:cxn ang="0">
                <a:pos x="1" y="31"/>
              </a:cxn>
              <a:cxn ang="0">
                <a:pos x="3" y="24"/>
              </a:cxn>
              <a:cxn ang="0">
                <a:pos x="278" y="3"/>
              </a:cxn>
              <a:cxn ang="0">
                <a:pos x="278" y="10"/>
              </a:cxn>
            </a:cxnLst>
            <a:rect l="0" t="0" r="r" b="b"/>
            <a:pathLst>
              <a:path w="284" h="57">
                <a:moveTo>
                  <a:pt x="278" y="10"/>
                </a:moveTo>
                <a:cubicBezTo>
                  <a:pt x="237" y="19"/>
                  <a:pt x="185" y="33"/>
                  <a:pt x="157" y="47"/>
                </a:cubicBezTo>
                <a:cubicBezTo>
                  <a:pt x="154" y="48"/>
                  <a:pt x="145" y="49"/>
                  <a:pt x="137" y="50"/>
                </a:cubicBezTo>
                <a:cubicBezTo>
                  <a:pt x="129" y="51"/>
                  <a:pt x="120" y="51"/>
                  <a:pt x="115" y="53"/>
                </a:cubicBezTo>
                <a:cubicBezTo>
                  <a:pt x="109" y="52"/>
                  <a:pt x="76" y="50"/>
                  <a:pt x="66" y="54"/>
                </a:cubicBezTo>
                <a:cubicBezTo>
                  <a:pt x="59" y="57"/>
                  <a:pt x="42" y="53"/>
                  <a:pt x="30" y="51"/>
                </a:cubicBezTo>
                <a:cubicBezTo>
                  <a:pt x="23" y="49"/>
                  <a:pt x="18" y="48"/>
                  <a:pt x="15" y="48"/>
                </a:cubicBezTo>
                <a:cubicBezTo>
                  <a:pt x="12" y="48"/>
                  <a:pt x="4" y="39"/>
                  <a:pt x="1" y="31"/>
                </a:cubicBezTo>
                <a:cubicBezTo>
                  <a:pt x="0" y="26"/>
                  <a:pt x="2" y="24"/>
                  <a:pt x="3" y="24"/>
                </a:cubicBezTo>
                <a:cubicBezTo>
                  <a:pt x="4" y="23"/>
                  <a:pt x="46" y="0"/>
                  <a:pt x="278" y="3"/>
                </a:cubicBezTo>
                <a:cubicBezTo>
                  <a:pt x="284" y="3"/>
                  <a:pt x="284" y="8"/>
                  <a:pt x="278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5" name="Freeform 1481"/>
          <p:cNvSpPr>
            <a:spLocks/>
          </p:cNvSpPr>
          <p:nvPr/>
        </p:nvSpPr>
        <p:spPr bwMode="auto">
          <a:xfrm>
            <a:off x="5673726" y="1468438"/>
            <a:ext cx="233363" cy="238125"/>
          </a:xfrm>
          <a:custGeom>
            <a:avLst/>
            <a:gdLst/>
            <a:ahLst/>
            <a:cxnLst>
              <a:cxn ang="0">
                <a:pos x="134" y="32"/>
              </a:cxn>
              <a:cxn ang="0">
                <a:pos x="96" y="61"/>
              </a:cxn>
              <a:cxn ang="0">
                <a:pos x="0" y="204"/>
              </a:cxn>
              <a:cxn ang="0">
                <a:pos x="15" y="184"/>
              </a:cxn>
              <a:cxn ang="0">
                <a:pos x="2" y="210"/>
              </a:cxn>
              <a:cxn ang="0">
                <a:pos x="20" y="180"/>
              </a:cxn>
              <a:cxn ang="0">
                <a:pos x="15" y="192"/>
              </a:cxn>
              <a:cxn ang="0">
                <a:pos x="23" y="180"/>
              </a:cxn>
              <a:cxn ang="0">
                <a:pos x="13" y="203"/>
              </a:cxn>
              <a:cxn ang="0">
                <a:pos x="25" y="181"/>
              </a:cxn>
              <a:cxn ang="0">
                <a:pos x="21" y="191"/>
              </a:cxn>
              <a:cxn ang="0">
                <a:pos x="28" y="181"/>
              </a:cxn>
              <a:cxn ang="0">
                <a:pos x="20" y="204"/>
              </a:cxn>
              <a:cxn ang="0">
                <a:pos x="30" y="181"/>
              </a:cxn>
              <a:cxn ang="0">
                <a:pos x="28" y="189"/>
              </a:cxn>
              <a:cxn ang="0">
                <a:pos x="32" y="180"/>
              </a:cxn>
              <a:cxn ang="0">
                <a:pos x="27" y="206"/>
              </a:cxn>
              <a:cxn ang="0">
                <a:pos x="36" y="182"/>
              </a:cxn>
              <a:cxn ang="0">
                <a:pos x="32" y="204"/>
              </a:cxn>
              <a:cxn ang="0">
                <a:pos x="43" y="176"/>
              </a:cxn>
              <a:cxn ang="0">
                <a:pos x="34" y="204"/>
              </a:cxn>
              <a:cxn ang="0">
                <a:pos x="45" y="181"/>
              </a:cxn>
              <a:cxn ang="0">
                <a:pos x="31" y="215"/>
              </a:cxn>
              <a:cxn ang="0">
                <a:pos x="46" y="186"/>
              </a:cxn>
              <a:cxn ang="0">
                <a:pos x="38" y="207"/>
              </a:cxn>
              <a:cxn ang="0">
                <a:pos x="112" y="95"/>
              </a:cxn>
              <a:cxn ang="0">
                <a:pos x="211" y="3"/>
              </a:cxn>
              <a:cxn ang="0">
                <a:pos x="211" y="0"/>
              </a:cxn>
              <a:cxn ang="0">
                <a:pos x="176" y="13"/>
              </a:cxn>
              <a:cxn ang="0">
                <a:pos x="37" y="181"/>
              </a:cxn>
              <a:cxn ang="0">
                <a:pos x="146" y="30"/>
              </a:cxn>
              <a:cxn ang="0">
                <a:pos x="134" y="32"/>
              </a:cxn>
            </a:cxnLst>
            <a:rect l="0" t="0" r="r" b="b"/>
            <a:pathLst>
              <a:path w="211" h="215">
                <a:moveTo>
                  <a:pt x="134" y="32"/>
                </a:moveTo>
                <a:cubicBezTo>
                  <a:pt x="123" y="41"/>
                  <a:pt x="108" y="52"/>
                  <a:pt x="96" y="61"/>
                </a:cubicBezTo>
                <a:cubicBezTo>
                  <a:pt x="62" y="84"/>
                  <a:pt x="18" y="169"/>
                  <a:pt x="0" y="204"/>
                </a:cubicBezTo>
                <a:cubicBezTo>
                  <a:pt x="15" y="184"/>
                  <a:pt x="15" y="184"/>
                  <a:pt x="15" y="184"/>
                </a:cubicBezTo>
                <a:cubicBezTo>
                  <a:pt x="2" y="210"/>
                  <a:pt x="2" y="210"/>
                  <a:pt x="2" y="210"/>
                </a:cubicBezTo>
                <a:cubicBezTo>
                  <a:pt x="20" y="180"/>
                  <a:pt x="20" y="180"/>
                  <a:pt x="20" y="180"/>
                </a:cubicBezTo>
                <a:cubicBezTo>
                  <a:pt x="15" y="192"/>
                  <a:pt x="15" y="192"/>
                  <a:pt x="15" y="192"/>
                </a:cubicBezTo>
                <a:cubicBezTo>
                  <a:pt x="23" y="180"/>
                  <a:pt x="23" y="180"/>
                  <a:pt x="23" y="180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5" y="181"/>
                  <a:pt x="25" y="181"/>
                  <a:pt x="25" y="181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28" y="181"/>
                  <a:pt x="28" y="181"/>
                  <a:pt x="28" y="181"/>
                </a:cubicBezTo>
                <a:cubicBezTo>
                  <a:pt x="20" y="204"/>
                  <a:pt x="20" y="204"/>
                  <a:pt x="20" y="204"/>
                </a:cubicBezTo>
                <a:cubicBezTo>
                  <a:pt x="30" y="181"/>
                  <a:pt x="30" y="181"/>
                  <a:pt x="30" y="181"/>
                </a:cubicBezTo>
                <a:cubicBezTo>
                  <a:pt x="28" y="189"/>
                  <a:pt x="28" y="189"/>
                  <a:pt x="28" y="189"/>
                </a:cubicBezTo>
                <a:cubicBezTo>
                  <a:pt x="32" y="180"/>
                  <a:pt x="32" y="180"/>
                  <a:pt x="32" y="180"/>
                </a:cubicBezTo>
                <a:cubicBezTo>
                  <a:pt x="27" y="206"/>
                  <a:pt x="27" y="206"/>
                  <a:pt x="27" y="206"/>
                </a:cubicBezTo>
                <a:cubicBezTo>
                  <a:pt x="36" y="182"/>
                  <a:pt x="36" y="182"/>
                  <a:pt x="36" y="182"/>
                </a:cubicBezTo>
                <a:cubicBezTo>
                  <a:pt x="32" y="204"/>
                  <a:pt x="32" y="204"/>
                  <a:pt x="32" y="204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45" y="181"/>
                  <a:pt x="45" y="181"/>
                  <a:pt x="45" y="181"/>
                </a:cubicBezTo>
                <a:cubicBezTo>
                  <a:pt x="31" y="215"/>
                  <a:pt x="31" y="215"/>
                  <a:pt x="31" y="215"/>
                </a:cubicBezTo>
                <a:cubicBezTo>
                  <a:pt x="46" y="186"/>
                  <a:pt x="46" y="186"/>
                  <a:pt x="46" y="186"/>
                </a:cubicBezTo>
                <a:cubicBezTo>
                  <a:pt x="38" y="207"/>
                  <a:pt x="38" y="207"/>
                  <a:pt x="38" y="207"/>
                </a:cubicBezTo>
                <a:cubicBezTo>
                  <a:pt x="47" y="191"/>
                  <a:pt x="70" y="153"/>
                  <a:pt x="112" y="95"/>
                </a:cubicBezTo>
                <a:cubicBezTo>
                  <a:pt x="145" y="49"/>
                  <a:pt x="184" y="20"/>
                  <a:pt x="211" y="3"/>
                </a:cubicBezTo>
                <a:cubicBezTo>
                  <a:pt x="211" y="2"/>
                  <a:pt x="211" y="1"/>
                  <a:pt x="211" y="0"/>
                </a:cubicBezTo>
                <a:cubicBezTo>
                  <a:pt x="200" y="4"/>
                  <a:pt x="188" y="8"/>
                  <a:pt x="176" y="13"/>
                </a:cubicBezTo>
                <a:cubicBezTo>
                  <a:pt x="159" y="27"/>
                  <a:pt x="84" y="91"/>
                  <a:pt x="37" y="181"/>
                </a:cubicBezTo>
                <a:cubicBezTo>
                  <a:pt x="37" y="181"/>
                  <a:pt x="69" y="97"/>
                  <a:pt x="146" y="30"/>
                </a:cubicBezTo>
                <a:cubicBezTo>
                  <a:pt x="146" y="30"/>
                  <a:pt x="144" y="24"/>
                  <a:pt x="134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6" name="Freeform 1482"/>
          <p:cNvSpPr>
            <a:spLocks/>
          </p:cNvSpPr>
          <p:nvPr/>
        </p:nvSpPr>
        <p:spPr bwMode="auto">
          <a:xfrm>
            <a:off x="5802314" y="1498600"/>
            <a:ext cx="125413" cy="141288"/>
          </a:xfrm>
          <a:custGeom>
            <a:avLst/>
            <a:gdLst/>
            <a:ahLst/>
            <a:cxnLst>
              <a:cxn ang="0">
                <a:pos x="30" y="94"/>
              </a:cxn>
              <a:cxn ang="0">
                <a:pos x="110" y="0"/>
              </a:cxn>
              <a:cxn ang="0">
                <a:pos x="113" y="8"/>
              </a:cxn>
              <a:cxn ang="0">
                <a:pos x="89" y="51"/>
              </a:cxn>
              <a:cxn ang="0">
                <a:pos x="44" y="107"/>
              </a:cxn>
              <a:cxn ang="0">
                <a:pos x="38" y="113"/>
              </a:cxn>
              <a:cxn ang="0">
                <a:pos x="0" y="127"/>
              </a:cxn>
              <a:cxn ang="0">
                <a:pos x="30" y="94"/>
              </a:cxn>
            </a:cxnLst>
            <a:rect l="0" t="0" r="r" b="b"/>
            <a:pathLst>
              <a:path w="113" h="128">
                <a:moveTo>
                  <a:pt x="30" y="94"/>
                </a:moveTo>
                <a:cubicBezTo>
                  <a:pt x="63" y="60"/>
                  <a:pt x="92" y="24"/>
                  <a:pt x="110" y="0"/>
                </a:cubicBezTo>
                <a:cubicBezTo>
                  <a:pt x="111" y="3"/>
                  <a:pt x="112" y="6"/>
                  <a:pt x="113" y="8"/>
                </a:cubicBezTo>
                <a:cubicBezTo>
                  <a:pt x="104" y="23"/>
                  <a:pt x="94" y="41"/>
                  <a:pt x="89" y="51"/>
                </a:cubicBezTo>
                <a:cubicBezTo>
                  <a:pt x="81" y="69"/>
                  <a:pt x="64" y="90"/>
                  <a:pt x="44" y="107"/>
                </a:cubicBezTo>
                <a:cubicBezTo>
                  <a:pt x="42" y="109"/>
                  <a:pt x="39" y="111"/>
                  <a:pt x="38" y="113"/>
                </a:cubicBezTo>
                <a:cubicBezTo>
                  <a:pt x="26" y="123"/>
                  <a:pt x="21" y="128"/>
                  <a:pt x="0" y="127"/>
                </a:cubicBezTo>
                <a:cubicBezTo>
                  <a:pt x="8" y="117"/>
                  <a:pt x="18" y="106"/>
                  <a:pt x="30" y="9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7" name="Freeform 1483"/>
          <p:cNvSpPr>
            <a:spLocks/>
          </p:cNvSpPr>
          <p:nvPr/>
        </p:nvSpPr>
        <p:spPr bwMode="auto">
          <a:xfrm>
            <a:off x="5305426" y="1395413"/>
            <a:ext cx="611188" cy="146050"/>
          </a:xfrm>
          <a:custGeom>
            <a:avLst/>
            <a:gdLst/>
            <a:ahLst/>
            <a:cxnLst>
              <a:cxn ang="0">
                <a:pos x="24" y="116"/>
              </a:cxn>
              <a:cxn ang="0">
                <a:pos x="250" y="26"/>
              </a:cxn>
              <a:cxn ang="0">
                <a:pos x="528" y="30"/>
              </a:cxn>
              <a:cxn ang="0">
                <a:pos x="547" y="33"/>
              </a:cxn>
              <a:cxn ang="0">
                <a:pos x="549" y="24"/>
              </a:cxn>
              <a:cxn ang="0">
                <a:pos x="374" y="5"/>
              </a:cxn>
              <a:cxn ang="0">
                <a:pos x="20" y="112"/>
              </a:cxn>
              <a:cxn ang="0">
                <a:pos x="21" y="112"/>
              </a:cxn>
              <a:cxn ang="0">
                <a:pos x="0" y="132"/>
              </a:cxn>
              <a:cxn ang="0">
                <a:pos x="21" y="114"/>
              </a:cxn>
              <a:cxn ang="0">
                <a:pos x="6" y="128"/>
              </a:cxn>
              <a:cxn ang="0">
                <a:pos x="18" y="117"/>
              </a:cxn>
              <a:cxn ang="0">
                <a:pos x="15" y="121"/>
              </a:cxn>
              <a:cxn ang="0">
                <a:pos x="21" y="115"/>
              </a:cxn>
              <a:cxn ang="0">
                <a:pos x="20" y="117"/>
              </a:cxn>
              <a:cxn ang="0">
                <a:pos x="22" y="115"/>
              </a:cxn>
              <a:cxn ang="0">
                <a:pos x="11" y="129"/>
              </a:cxn>
              <a:cxn ang="0">
                <a:pos x="25" y="113"/>
              </a:cxn>
              <a:cxn ang="0">
                <a:pos x="24" y="116"/>
              </a:cxn>
            </a:cxnLst>
            <a:rect l="0" t="0" r="r" b="b"/>
            <a:pathLst>
              <a:path w="552" h="132">
                <a:moveTo>
                  <a:pt x="24" y="116"/>
                </a:moveTo>
                <a:cubicBezTo>
                  <a:pt x="73" y="78"/>
                  <a:pt x="150" y="48"/>
                  <a:pt x="250" y="26"/>
                </a:cubicBezTo>
                <a:cubicBezTo>
                  <a:pt x="370" y="0"/>
                  <a:pt x="490" y="22"/>
                  <a:pt x="528" y="30"/>
                </a:cubicBezTo>
                <a:cubicBezTo>
                  <a:pt x="536" y="32"/>
                  <a:pt x="545" y="33"/>
                  <a:pt x="547" y="33"/>
                </a:cubicBezTo>
                <a:cubicBezTo>
                  <a:pt x="550" y="32"/>
                  <a:pt x="552" y="25"/>
                  <a:pt x="549" y="24"/>
                </a:cubicBezTo>
                <a:cubicBezTo>
                  <a:pt x="520" y="13"/>
                  <a:pt x="468" y="1"/>
                  <a:pt x="374" y="5"/>
                </a:cubicBezTo>
                <a:cubicBezTo>
                  <a:pt x="209" y="11"/>
                  <a:pt x="88" y="48"/>
                  <a:pt x="20" y="112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0" y="132"/>
                  <a:pt x="0" y="132"/>
                  <a:pt x="0" y="132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6" y="128"/>
                  <a:pt x="6" y="128"/>
                  <a:pt x="6" y="128"/>
                </a:cubicBezTo>
                <a:cubicBezTo>
                  <a:pt x="18" y="117"/>
                  <a:pt x="18" y="117"/>
                  <a:pt x="18" y="117"/>
                </a:cubicBezTo>
                <a:cubicBezTo>
                  <a:pt x="15" y="121"/>
                  <a:pt x="15" y="121"/>
                  <a:pt x="15" y="121"/>
                </a:cubicBezTo>
                <a:cubicBezTo>
                  <a:pt x="21" y="115"/>
                  <a:pt x="21" y="115"/>
                  <a:pt x="21" y="115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2" y="115"/>
                  <a:pt x="22" y="115"/>
                  <a:pt x="22" y="115"/>
                </a:cubicBezTo>
                <a:cubicBezTo>
                  <a:pt x="11" y="129"/>
                  <a:pt x="11" y="129"/>
                  <a:pt x="11" y="129"/>
                </a:cubicBezTo>
                <a:cubicBezTo>
                  <a:pt x="25" y="113"/>
                  <a:pt x="25" y="113"/>
                  <a:pt x="25" y="113"/>
                </a:cubicBezTo>
                <a:cubicBezTo>
                  <a:pt x="24" y="116"/>
                  <a:pt x="24" y="116"/>
                  <a:pt x="24" y="1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8" name="Freeform 1484"/>
          <p:cNvSpPr>
            <a:spLocks/>
          </p:cNvSpPr>
          <p:nvPr/>
        </p:nvSpPr>
        <p:spPr bwMode="auto">
          <a:xfrm>
            <a:off x="5272089" y="1408113"/>
            <a:ext cx="588963" cy="211138"/>
          </a:xfrm>
          <a:custGeom>
            <a:avLst/>
            <a:gdLst/>
            <a:ahLst/>
            <a:cxnLst>
              <a:cxn ang="0">
                <a:pos x="16" y="180"/>
              </a:cxn>
              <a:cxn ang="0">
                <a:pos x="193" y="53"/>
              </a:cxn>
              <a:cxn ang="0">
                <a:pos x="233" y="40"/>
              </a:cxn>
              <a:cxn ang="0">
                <a:pos x="521" y="22"/>
              </a:cxn>
              <a:cxn ang="0">
                <a:pos x="518" y="17"/>
              </a:cxn>
              <a:cxn ang="0">
                <a:pos x="281" y="20"/>
              </a:cxn>
              <a:cxn ang="0">
                <a:pos x="4" y="171"/>
              </a:cxn>
              <a:cxn ang="0">
                <a:pos x="10" y="163"/>
              </a:cxn>
              <a:cxn ang="0">
                <a:pos x="0" y="180"/>
              </a:cxn>
              <a:cxn ang="0">
                <a:pos x="9" y="167"/>
              </a:cxn>
              <a:cxn ang="0">
                <a:pos x="2" y="180"/>
              </a:cxn>
              <a:cxn ang="0">
                <a:pos x="10" y="168"/>
              </a:cxn>
              <a:cxn ang="0">
                <a:pos x="8" y="173"/>
              </a:cxn>
              <a:cxn ang="0">
                <a:pos x="12" y="169"/>
              </a:cxn>
              <a:cxn ang="0">
                <a:pos x="7" y="180"/>
              </a:cxn>
              <a:cxn ang="0">
                <a:pos x="14" y="168"/>
              </a:cxn>
              <a:cxn ang="0">
                <a:pos x="13" y="173"/>
              </a:cxn>
              <a:cxn ang="0">
                <a:pos x="15" y="168"/>
              </a:cxn>
              <a:cxn ang="0">
                <a:pos x="11" y="178"/>
              </a:cxn>
              <a:cxn ang="0">
                <a:pos x="18" y="167"/>
              </a:cxn>
              <a:cxn ang="0">
                <a:pos x="8" y="185"/>
              </a:cxn>
              <a:cxn ang="0">
                <a:pos x="18" y="170"/>
              </a:cxn>
              <a:cxn ang="0">
                <a:pos x="7" y="191"/>
              </a:cxn>
              <a:cxn ang="0">
                <a:pos x="17" y="173"/>
              </a:cxn>
              <a:cxn ang="0">
                <a:pos x="14" y="181"/>
              </a:cxn>
              <a:cxn ang="0">
                <a:pos x="18" y="173"/>
              </a:cxn>
              <a:cxn ang="0">
                <a:pos x="16" y="180"/>
              </a:cxn>
            </a:cxnLst>
            <a:rect l="0" t="0" r="r" b="b"/>
            <a:pathLst>
              <a:path w="531" h="191">
                <a:moveTo>
                  <a:pt x="16" y="180"/>
                </a:moveTo>
                <a:cubicBezTo>
                  <a:pt x="50" y="108"/>
                  <a:pt x="148" y="68"/>
                  <a:pt x="193" y="53"/>
                </a:cubicBezTo>
                <a:cubicBezTo>
                  <a:pt x="202" y="50"/>
                  <a:pt x="222" y="43"/>
                  <a:pt x="233" y="40"/>
                </a:cubicBezTo>
                <a:cubicBezTo>
                  <a:pt x="265" y="30"/>
                  <a:pt x="349" y="13"/>
                  <a:pt x="521" y="22"/>
                </a:cubicBezTo>
                <a:cubicBezTo>
                  <a:pt x="530" y="22"/>
                  <a:pt x="531" y="20"/>
                  <a:pt x="518" y="17"/>
                </a:cubicBezTo>
                <a:cubicBezTo>
                  <a:pt x="464" y="9"/>
                  <a:pt x="372" y="0"/>
                  <a:pt x="281" y="20"/>
                </a:cubicBezTo>
                <a:cubicBezTo>
                  <a:pt x="129" y="53"/>
                  <a:pt x="32" y="106"/>
                  <a:pt x="4" y="171"/>
                </a:cubicBezTo>
                <a:cubicBezTo>
                  <a:pt x="10" y="163"/>
                  <a:pt x="10" y="163"/>
                  <a:pt x="10" y="163"/>
                </a:cubicBezTo>
                <a:cubicBezTo>
                  <a:pt x="0" y="180"/>
                  <a:pt x="0" y="180"/>
                  <a:pt x="0" y="180"/>
                </a:cubicBezTo>
                <a:cubicBezTo>
                  <a:pt x="9" y="167"/>
                  <a:pt x="9" y="167"/>
                  <a:pt x="9" y="167"/>
                </a:cubicBezTo>
                <a:cubicBezTo>
                  <a:pt x="2" y="180"/>
                  <a:pt x="2" y="180"/>
                  <a:pt x="2" y="180"/>
                </a:cubicBezTo>
                <a:cubicBezTo>
                  <a:pt x="10" y="168"/>
                  <a:pt x="10" y="168"/>
                  <a:pt x="10" y="168"/>
                </a:cubicBezTo>
                <a:cubicBezTo>
                  <a:pt x="8" y="173"/>
                  <a:pt x="8" y="173"/>
                  <a:pt x="8" y="173"/>
                </a:cubicBezTo>
                <a:cubicBezTo>
                  <a:pt x="12" y="169"/>
                  <a:pt x="12" y="169"/>
                  <a:pt x="12" y="169"/>
                </a:cubicBezTo>
                <a:cubicBezTo>
                  <a:pt x="7" y="180"/>
                  <a:pt x="7" y="180"/>
                  <a:pt x="7" y="180"/>
                </a:cubicBezTo>
                <a:cubicBezTo>
                  <a:pt x="14" y="168"/>
                  <a:pt x="14" y="168"/>
                  <a:pt x="14" y="168"/>
                </a:cubicBezTo>
                <a:cubicBezTo>
                  <a:pt x="13" y="173"/>
                  <a:pt x="13" y="173"/>
                  <a:pt x="13" y="173"/>
                </a:cubicBezTo>
                <a:cubicBezTo>
                  <a:pt x="15" y="168"/>
                  <a:pt x="15" y="168"/>
                  <a:pt x="15" y="168"/>
                </a:cubicBezTo>
                <a:cubicBezTo>
                  <a:pt x="11" y="178"/>
                  <a:pt x="11" y="178"/>
                  <a:pt x="11" y="178"/>
                </a:cubicBezTo>
                <a:cubicBezTo>
                  <a:pt x="18" y="167"/>
                  <a:pt x="18" y="167"/>
                  <a:pt x="18" y="167"/>
                </a:cubicBezTo>
                <a:cubicBezTo>
                  <a:pt x="8" y="185"/>
                  <a:pt x="8" y="185"/>
                  <a:pt x="8" y="185"/>
                </a:cubicBezTo>
                <a:cubicBezTo>
                  <a:pt x="18" y="170"/>
                  <a:pt x="18" y="170"/>
                  <a:pt x="18" y="170"/>
                </a:cubicBezTo>
                <a:cubicBezTo>
                  <a:pt x="7" y="191"/>
                  <a:pt x="7" y="191"/>
                  <a:pt x="7" y="191"/>
                </a:cubicBezTo>
                <a:cubicBezTo>
                  <a:pt x="17" y="173"/>
                  <a:pt x="17" y="173"/>
                  <a:pt x="17" y="173"/>
                </a:cubicBezTo>
                <a:cubicBezTo>
                  <a:pt x="14" y="181"/>
                  <a:pt x="14" y="181"/>
                  <a:pt x="14" y="181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6" y="180"/>
                  <a:pt x="16" y="180"/>
                  <a:pt x="16" y="18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29" name="Freeform 1485"/>
          <p:cNvSpPr>
            <a:spLocks/>
          </p:cNvSpPr>
          <p:nvPr/>
        </p:nvSpPr>
        <p:spPr bwMode="auto">
          <a:xfrm>
            <a:off x="5292726" y="1482725"/>
            <a:ext cx="174625" cy="150813"/>
          </a:xfrm>
          <a:custGeom>
            <a:avLst/>
            <a:gdLst/>
            <a:ahLst/>
            <a:cxnLst>
              <a:cxn ang="0">
                <a:pos x="21" y="132"/>
              </a:cxn>
              <a:cxn ang="0">
                <a:pos x="47" y="97"/>
              </a:cxn>
              <a:cxn ang="0">
                <a:pos x="126" y="23"/>
              </a:cxn>
              <a:cxn ang="0">
                <a:pos x="153" y="4"/>
              </a:cxn>
              <a:cxn ang="0">
                <a:pos x="148" y="2"/>
              </a:cxn>
              <a:cxn ang="0">
                <a:pos x="4" y="115"/>
              </a:cxn>
              <a:cxn ang="0">
                <a:pos x="13" y="104"/>
              </a:cxn>
              <a:cxn ang="0">
                <a:pos x="0" y="125"/>
              </a:cxn>
              <a:cxn ang="0">
                <a:pos x="14" y="106"/>
              </a:cxn>
              <a:cxn ang="0">
                <a:pos x="6" y="122"/>
              </a:cxn>
              <a:cxn ang="0">
                <a:pos x="13" y="109"/>
              </a:cxn>
              <a:cxn ang="0">
                <a:pos x="8" y="125"/>
              </a:cxn>
              <a:cxn ang="0">
                <a:pos x="22" y="105"/>
              </a:cxn>
              <a:cxn ang="0">
                <a:pos x="9" y="130"/>
              </a:cxn>
              <a:cxn ang="0">
                <a:pos x="28" y="101"/>
              </a:cxn>
              <a:cxn ang="0">
                <a:pos x="13" y="134"/>
              </a:cxn>
              <a:cxn ang="0">
                <a:pos x="17" y="129"/>
              </a:cxn>
              <a:cxn ang="0">
                <a:pos x="15" y="135"/>
              </a:cxn>
              <a:cxn ang="0">
                <a:pos x="24" y="116"/>
              </a:cxn>
              <a:cxn ang="0">
                <a:pos x="20" y="127"/>
              </a:cxn>
              <a:cxn ang="0">
                <a:pos x="26" y="120"/>
              </a:cxn>
              <a:cxn ang="0">
                <a:pos x="21" y="132"/>
              </a:cxn>
            </a:cxnLst>
            <a:rect l="0" t="0" r="r" b="b"/>
            <a:pathLst>
              <a:path w="158" h="135">
                <a:moveTo>
                  <a:pt x="21" y="132"/>
                </a:moveTo>
                <a:cubicBezTo>
                  <a:pt x="35" y="128"/>
                  <a:pt x="40" y="108"/>
                  <a:pt x="47" y="97"/>
                </a:cubicBezTo>
                <a:cubicBezTo>
                  <a:pt x="66" y="68"/>
                  <a:pt x="98" y="43"/>
                  <a:pt x="126" y="23"/>
                </a:cubicBezTo>
                <a:cubicBezTo>
                  <a:pt x="135" y="16"/>
                  <a:pt x="144" y="10"/>
                  <a:pt x="153" y="4"/>
                </a:cubicBezTo>
                <a:cubicBezTo>
                  <a:pt x="158" y="1"/>
                  <a:pt x="155" y="0"/>
                  <a:pt x="148" y="2"/>
                </a:cubicBezTo>
                <a:cubicBezTo>
                  <a:pt x="99" y="22"/>
                  <a:pt x="30" y="58"/>
                  <a:pt x="4" y="115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0" y="125"/>
                  <a:pt x="0" y="125"/>
                  <a:pt x="0" y="125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6" y="122"/>
                  <a:pt x="6" y="122"/>
                  <a:pt x="6" y="122"/>
                </a:cubicBezTo>
                <a:cubicBezTo>
                  <a:pt x="13" y="109"/>
                  <a:pt x="13" y="109"/>
                  <a:pt x="13" y="109"/>
                </a:cubicBezTo>
                <a:cubicBezTo>
                  <a:pt x="8" y="125"/>
                  <a:pt x="8" y="125"/>
                  <a:pt x="8" y="125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9" y="130"/>
                  <a:pt x="9" y="130"/>
                  <a:pt x="9" y="130"/>
                </a:cubicBezTo>
                <a:cubicBezTo>
                  <a:pt x="28" y="101"/>
                  <a:pt x="28" y="101"/>
                  <a:pt x="28" y="101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7" y="129"/>
                  <a:pt x="17" y="129"/>
                  <a:pt x="17" y="129"/>
                </a:cubicBezTo>
                <a:cubicBezTo>
                  <a:pt x="15" y="135"/>
                  <a:pt x="15" y="135"/>
                  <a:pt x="15" y="135"/>
                </a:cubicBezTo>
                <a:cubicBezTo>
                  <a:pt x="24" y="116"/>
                  <a:pt x="24" y="116"/>
                  <a:pt x="24" y="116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6" y="120"/>
                  <a:pt x="26" y="120"/>
                  <a:pt x="26" y="120"/>
                </a:cubicBezTo>
                <a:cubicBezTo>
                  <a:pt x="21" y="132"/>
                  <a:pt x="21" y="132"/>
                  <a:pt x="21" y="1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0" name="Freeform 1486"/>
          <p:cNvSpPr>
            <a:spLocks/>
          </p:cNvSpPr>
          <p:nvPr/>
        </p:nvSpPr>
        <p:spPr bwMode="auto">
          <a:xfrm>
            <a:off x="5332414" y="1430338"/>
            <a:ext cx="520700" cy="206375"/>
          </a:xfrm>
          <a:custGeom>
            <a:avLst/>
            <a:gdLst/>
            <a:ahLst/>
            <a:cxnLst>
              <a:cxn ang="0">
                <a:pos x="28" y="180"/>
              </a:cxn>
              <a:cxn ang="0">
                <a:pos x="210" y="31"/>
              </a:cxn>
              <a:cxn ang="0">
                <a:pos x="460" y="9"/>
              </a:cxn>
              <a:cxn ang="0">
                <a:pos x="451" y="7"/>
              </a:cxn>
              <a:cxn ang="0">
                <a:pos x="175" y="28"/>
              </a:cxn>
              <a:cxn ang="0">
                <a:pos x="146" y="42"/>
              </a:cxn>
              <a:cxn ang="0">
                <a:pos x="0" y="176"/>
              </a:cxn>
              <a:cxn ang="0">
                <a:pos x="15" y="159"/>
              </a:cxn>
              <a:cxn ang="0">
                <a:pos x="0" y="182"/>
              </a:cxn>
              <a:cxn ang="0">
                <a:pos x="17" y="166"/>
              </a:cxn>
              <a:cxn ang="0">
                <a:pos x="7" y="182"/>
              </a:cxn>
              <a:cxn ang="0">
                <a:pos x="26" y="161"/>
              </a:cxn>
              <a:cxn ang="0">
                <a:pos x="17" y="174"/>
              </a:cxn>
              <a:cxn ang="0">
                <a:pos x="25" y="167"/>
              </a:cxn>
              <a:cxn ang="0">
                <a:pos x="13" y="182"/>
              </a:cxn>
              <a:cxn ang="0">
                <a:pos x="26" y="167"/>
              </a:cxn>
              <a:cxn ang="0">
                <a:pos x="16" y="187"/>
              </a:cxn>
              <a:cxn ang="0">
                <a:pos x="27" y="171"/>
              </a:cxn>
              <a:cxn ang="0">
                <a:pos x="21" y="186"/>
              </a:cxn>
              <a:cxn ang="0">
                <a:pos x="30" y="167"/>
              </a:cxn>
              <a:cxn ang="0">
                <a:pos x="28" y="180"/>
              </a:cxn>
            </a:cxnLst>
            <a:rect l="0" t="0" r="r" b="b"/>
            <a:pathLst>
              <a:path w="470" h="187">
                <a:moveTo>
                  <a:pt x="28" y="180"/>
                </a:moveTo>
                <a:cubicBezTo>
                  <a:pt x="71" y="93"/>
                  <a:pt x="202" y="35"/>
                  <a:pt x="210" y="31"/>
                </a:cubicBezTo>
                <a:cubicBezTo>
                  <a:pt x="215" y="29"/>
                  <a:pt x="257" y="8"/>
                  <a:pt x="460" y="9"/>
                </a:cubicBezTo>
                <a:cubicBezTo>
                  <a:pt x="470" y="9"/>
                  <a:pt x="463" y="8"/>
                  <a:pt x="451" y="7"/>
                </a:cubicBezTo>
                <a:cubicBezTo>
                  <a:pt x="282" y="0"/>
                  <a:pt x="202" y="19"/>
                  <a:pt x="175" y="28"/>
                </a:cubicBezTo>
                <a:cubicBezTo>
                  <a:pt x="168" y="31"/>
                  <a:pt x="153" y="38"/>
                  <a:pt x="146" y="42"/>
                </a:cubicBezTo>
                <a:cubicBezTo>
                  <a:pt x="111" y="63"/>
                  <a:pt x="29" y="116"/>
                  <a:pt x="0" y="176"/>
                </a:cubicBezTo>
                <a:cubicBezTo>
                  <a:pt x="15" y="159"/>
                  <a:pt x="15" y="159"/>
                  <a:pt x="15" y="159"/>
                </a:cubicBezTo>
                <a:cubicBezTo>
                  <a:pt x="0" y="182"/>
                  <a:pt x="0" y="182"/>
                  <a:pt x="0" y="182"/>
                </a:cubicBezTo>
                <a:cubicBezTo>
                  <a:pt x="17" y="166"/>
                  <a:pt x="17" y="166"/>
                  <a:pt x="17" y="166"/>
                </a:cubicBezTo>
                <a:cubicBezTo>
                  <a:pt x="7" y="182"/>
                  <a:pt x="7" y="182"/>
                  <a:pt x="7" y="182"/>
                </a:cubicBezTo>
                <a:cubicBezTo>
                  <a:pt x="26" y="161"/>
                  <a:pt x="26" y="161"/>
                  <a:pt x="26" y="161"/>
                </a:cubicBezTo>
                <a:cubicBezTo>
                  <a:pt x="17" y="174"/>
                  <a:pt x="17" y="174"/>
                  <a:pt x="17" y="174"/>
                </a:cubicBezTo>
                <a:cubicBezTo>
                  <a:pt x="25" y="167"/>
                  <a:pt x="25" y="167"/>
                  <a:pt x="25" y="167"/>
                </a:cubicBezTo>
                <a:cubicBezTo>
                  <a:pt x="13" y="182"/>
                  <a:pt x="13" y="182"/>
                  <a:pt x="13" y="182"/>
                </a:cubicBezTo>
                <a:cubicBezTo>
                  <a:pt x="26" y="167"/>
                  <a:pt x="26" y="167"/>
                  <a:pt x="26" y="167"/>
                </a:cubicBezTo>
                <a:cubicBezTo>
                  <a:pt x="16" y="187"/>
                  <a:pt x="16" y="187"/>
                  <a:pt x="16" y="187"/>
                </a:cubicBezTo>
                <a:cubicBezTo>
                  <a:pt x="27" y="171"/>
                  <a:pt x="27" y="171"/>
                  <a:pt x="27" y="171"/>
                </a:cubicBezTo>
                <a:cubicBezTo>
                  <a:pt x="21" y="186"/>
                  <a:pt x="21" y="186"/>
                  <a:pt x="21" y="186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28" y="180"/>
                  <a:pt x="28" y="180"/>
                  <a:pt x="28" y="18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1" name="Freeform 1487"/>
          <p:cNvSpPr>
            <a:spLocks/>
          </p:cNvSpPr>
          <p:nvPr/>
        </p:nvSpPr>
        <p:spPr bwMode="auto">
          <a:xfrm>
            <a:off x="5370514" y="1474788"/>
            <a:ext cx="190500" cy="173038"/>
          </a:xfrm>
          <a:custGeom>
            <a:avLst/>
            <a:gdLst/>
            <a:ahLst/>
            <a:cxnLst>
              <a:cxn ang="0">
                <a:pos x="43" y="145"/>
              </a:cxn>
              <a:cxn ang="0">
                <a:pos x="171" y="7"/>
              </a:cxn>
              <a:cxn ang="0">
                <a:pos x="24" y="139"/>
              </a:cxn>
              <a:cxn ang="0">
                <a:pos x="169" y="0"/>
              </a:cxn>
              <a:cxn ang="0">
                <a:pos x="0" y="139"/>
              </a:cxn>
              <a:cxn ang="0">
                <a:pos x="12" y="126"/>
              </a:cxn>
              <a:cxn ang="0">
                <a:pos x="0" y="147"/>
              </a:cxn>
              <a:cxn ang="0">
                <a:pos x="14" y="128"/>
              </a:cxn>
              <a:cxn ang="0">
                <a:pos x="2" y="152"/>
              </a:cxn>
              <a:cxn ang="0">
                <a:pos x="11" y="139"/>
              </a:cxn>
              <a:cxn ang="0">
                <a:pos x="7" y="152"/>
              </a:cxn>
              <a:cxn ang="0">
                <a:pos x="21" y="125"/>
              </a:cxn>
              <a:cxn ang="0">
                <a:pos x="16" y="149"/>
              </a:cxn>
              <a:cxn ang="0">
                <a:pos x="30" y="134"/>
              </a:cxn>
              <a:cxn ang="0">
                <a:pos x="25" y="142"/>
              </a:cxn>
              <a:cxn ang="0">
                <a:pos x="33" y="134"/>
              </a:cxn>
              <a:cxn ang="0">
                <a:pos x="23" y="155"/>
              </a:cxn>
              <a:cxn ang="0">
                <a:pos x="42" y="126"/>
              </a:cxn>
              <a:cxn ang="0">
                <a:pos x="33" y="149"/>
              </a:cxn>
              <a:cxn ang="0">
                <a:pos x="43" y="130"/>
              </a:cxn>
              <a:cxn ang="0">
                <a:pos x="40" y="144"/>
              </a:cxn>
              <a:cxn ang="0">
                <a:pos x="48" y="130"/>
              </a:cxn>
              <a:cxn ang="0">
                <a:pos x="43" y="145"/>
              </a:cxn>
            </a:cxnLst>
            <a:rect l="0" t="0" r="r" b="b"/>
            <a:pathLst>
              <a:path w="171" h="155">
                <a:moveTo>
                  <a:pt x="43" y="145"/>
                </a:moveTo>
                <a:cubicBezTo>
                  <a:pt x="86" y="66"/>
                  <a:pt x="153" y="20"/>
                  <a:pt x="171" y="7"/>
                </a:cubicBezTo>
                <a:cubicBezTo>
                  <a:pt x="161" y="12"/>
                  <a:pt x="69" y="54"/>
                  <a:pt x="24" y="139"/>
                </a:cubicBezTo>
                <a:cubicBezTo>
                  <a:pt x="73" y="47"/>
                  <a:pt x="168" y="1"/>
                  <a:pt x="169" y="0"/>
                </a:cubicBezTo>
                <a:cubicBezTo>
                  <a:pt x="140" y="14"/>
                  <a:pt x="38" y="67"/>
                  <a:pt x="0" y="139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0" y="147"/>
                  <a:pt x="0" y="147"/>
                  <a:pt x="0" y="147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2" y="152"/>
                  <a:pt x="2" y="152"/>
                  <a:pt x="2" y="152"/>
                </a:cubicBezTo>
                <a:cubicBezTo>
                  <a:pt x="11" y="139"/>
                  <a:pt x="11" y="139"/>
                  <a:pt x="11" y="139"/>
                </a:cubicBezTo>
                <a:cubicBezTo>
                  <a:pt x="7" y="152"/>
                  <a:pt x="7" y="152"/>
                  <a:pt x="7" y="152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33" y="134"/>
                  <a:pt x="33" y="134"/>
                  <a:pt x="33" y="134"/>
                </a:cubicBezTo>
                <a:cubicBezTo>
                  <a:pt x="23" y="155"/>
                  <a:pt x="23" y="155"/>
                  <a:pt x="23" y="155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33" y="149"/>
                  <a:pt x="33" y="149"/>
                  <a:pt x="33" y="149"/>
                </a:cubicBezTo>
                <a:cubicBezTo>
                  <a:pt x="43" y="130"/>
                  <a:pt x="43" y="130"/>
                  <a:pt x="43" y="130"/>
                </a:cubicBezTo>
                <a:cubicBezTo>
                  <a:pt x="40" y="144"/>
                  <a:pt x="40" y="144"/>
                  <a:pt x="40" y="144"/>
                </a:cubicBezTo>
                <a:cubicBezTo>
                  <a:pt x="48" y="130"/>
                  <a:pt x="48" y="130"/>
                  <a:pt x="48" y="130"/>
                </a:cubicBezTo>
                <a:cubicBezTo>
                  <a:pt x="43" y="145"/>
                  <a:pt x="43" y="145"/>
                  <a:pt x="43" y="1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2" name="Freeform 1488"/>
          <p:cNvSpPr>
            <a:spLocks/>
          </p:cNvSpPr>
          <p:nvPr/>
        </p:nvSpPr>
        <p:spPr bwMode="auto">
          <a:xfrm>
            <a:off x="5426076" y="1490663"/>
            <a:ext cx="174625" cy="158750"/>
          </a:xfrm>
          <a:custGeom>
            <a:avLst/>
            <a:gdLst/>
            <a:ahLst/>
            <a:cxnLst>
              <a:cxn ang="0">
                <a:pos x="50" y="138"/>
              </a:cxn>
              <a:cxn ang="0">
                <a:pos x="154" y="21"/>
              </a:cxn>
              <a:cxn ang="0">
                <a:pos x="154" y="15"/>
              </a:cxn>
              <a:cxn ang="0">
                <a:pos x="140" y="12"/>
              </a:cxn>
              <a:cxn ang="0">
                <a:pos x="124" y="16"/>
              </a:cxn>
              <a:cxn ang="0">
                <a:pos x="36" y="119"/>
              </a:cxn>
              <a:cxn ang="0">
                <a:pos x="128" y="5"/>
              </a:cxn>
              <a:cxn ang="0">
                <a:pos x="125" y="0"/>
              </a:cxn>
              <a:cxn ang="0">
                <a:pos x="0" y="130"/>
              </a:cxn>
              <a:cxn ang="0">
                <a:pos x="14" y="117"/>
              </a:cxn>
              <a:cxn ang="0">
                <a:pos x="5" y="132"/>
              </a:cxn>
              <a:cxn ang="0">
                <a:pos x="26" y="107"/>
              </a:cxn>
              <a:cxn ang="0">
                <a:pos x="6" y="135"/>
              </a:cxn>
              <a:cxn ang="0">
                <a:pos x="19" y="123"/>
              </a:cxn>
              <a:cxn ang="0">
                <a:pos x="13" y="132"/>
              </a:cxn>
              <a:cxn ang="0">
                <a:pos x="24" y="119"/>
              </a:cxn>
              <a:cxn ang="0">
                <a:pos x="12" y="139"/>
              </a:cxn>
              <a:cxn ang="0">
                <a:pos x="32" y="112"/>
              </a:cxn>
              <a:cxn ang="0">
                <a:pos x="26" y="123"/>
              </a:cxn>
              <a:cxn ang="0">
                <a:pos x="32" y="116"/>
              </a:cxn>
              <a:cxn ang="0">
                <a:pos x="19" y="143"/>
              </a:cxn>
              <a:cxn ang="0">
                <a:pos x="40" y="116"/>
              </a:cxn>
              <a:cxn ang="0">
                <a:pos x="31" y="132"/>
              </a:cxn>
              <a:cxn ang="0">
                <a:pos x="43" y="119"/>
              </a:cxn>
              <a:cxn ang="0">
                <a:pos x="33" y="139"/>
              </a:cxn>
              <a:cxn ang="0">
                <a:pos x="53" y="112"/>
              </a:cxn>
              <a:cxn ang="0">
                <a:pos x="41" y="141"/>
              </a:cxn>
              <a:cxn ang="0">
                <a:pos x="57" y="113"/>
              </a:cxn>
              <a:cxn ang="0">
                <a:pos x="50" y="138"/>
              </a:cxn>
            </a:cxnLst>
            <a:rect l="0" t="0" r="r" b="b"/>
            <a:pathLst>
              <a:path w="157" h="143">
                <a:moveTo>
                  <a:pt x="50" y="138"/>
                </a:moveTo>
                <a:cubicBezTo>
                  <a:pt x="80" y="79"/>
                  <a:pt x="129" y="39"/>
                  <a:pt x="154" y="21"/>
                </a:cubicBezTo>
                <a:cubicBezTo>
                  <a:pt x="157" y="19"/>
                  <a:pt x="156" y="15"/>
                  <a:pt x="154" y="15"/>
                </a:cubicBezTo>
                <a:cubicBezTo>
                  <a:pt x="148" y="14"/>
                  <a:pt x="142" y="12"/>
                  <a:pt x="140" y="12"/>
                </a:cubicBezTo>
                <a:cubicBezTo>
                  <a:pt x="139" y="12"/>
                  <a:pt x="128" y="13"/>
                  <a:pt x="124" y="16"/>
                </a:cubicBezTo>
                <a:cubicBezTo>
                  <a:pt x="102" y="33"/>
                  <a:pt x="51" y="75"/>
                  <a:pt x="36" y="119"/>
                </a:cubicBezTo>
                <a:cubicBezTo>
                  <a:pt x="54" y="67"/>
                  <a:pt x="113" y="17"/>
                  <a:pt x="128" y="5"/>
                </a:cubicBezTo>
                <a:cubicBezTo>
                  <a:pt x="127" y="3"/>
                  <a:pt x="126" y="2"/>
                  <a:pt x="125" y="0"/>
                </a:cubicBezTo>
                <a:cubicBezTo>
                  <a:pt x="106" y="12"/>
                  <a:pt x="43" y="55"/>
                  <a:pt x="0" y="130"/>
                </a:cubicBezTo>
                <a:cubicBezTo>
                  <a:pt x="14" y="117"/>
                  <a:pt x="14" y="117"/>
                  <a:pt x="14" y="117"/>
                </a:cubicBezTo>
                <a:cubicBezTo>
                  <a:pt x="5" y="132"/>
                  <a:pt x="5" y="132"/>
                  <a:pt x="5" y="132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6" y="135"/>
                  <a:pt x="6" y="135"/>
                  <a:pt x="6" y="135"/>
                </a:cubicBezTo>
                <a:cubicBezTo>
                  <a:pt x="19" y="123"/>
                  <a:pt x="19" y="123"/>
                  <a:pt x="19" y="123"/>
                </a:cubicBezTo>
                <a:cubicBezTo>
                  <a:pt x="13" y="132"/>
                  <a:pt x="13" y="132"/>
                  <a:pt x="13" y="132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26" y="123"/>
                  <a:pt x="26" y="123"/>
                  <a:pt x="26" y="123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31" y="132"/>
                  <a:pt x="31" y="132"/>
                  <a:pt x="31" y="132"/>
                </a:cubicBezTo>
                <a:cubicBezTo>
                  <a:pt x="43" y="119"/>
                  <a:pt x="43" y="119"/>
                  <a:pt x="43" y="119"/>
                </a:cubicBezTo>
                <a:cubicBezTo>
                  <a:pt x="33" y="139"/>
                  <a:pt x="33" y="139"/>
                  <a:pt x="33" y="139"/>
                </a:cubicBezTo>
                <a:cubicBezTo>
                  <a:pt x="53" y="112"/>
                  <a:pt x="53" y="112"/>
                  <a:pt x="53" y="112"/>
                </a:cubicBezTo>
                <a:cubicBezTo>
                  <a:pt x="41" y="141"/>
                  <a:pt x="41" y="141"/>
                  <a:pt x="41" y="141"/>
                </a:cubicBezTo>
                <a:cubicBezTo>
                  <a:pt x="57" y="113"/>
                  <a:pt x="57" y="113"/>
                  <a:pt x="57" y="113"/>
                </a:cubicBezTo>
                <a:cubicBezTo>
                  <a:pt x="50" y="138"/>
                  <a:pt x="50" y="138"/>
                  <a:pt x="50" y="1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3" name="Freeform 1489"/>
          <p:cNvSpPr>
            <a:spLocks/>
          </p:cNvSpPr>
          <p:nvPr/>
        </p:nvSpPr>
        <p:spPr bwMode="auto">
          <a:xfrm>
            <a:off x="5487989" y="1508125"/>
            <a:ext cx="180975" cy="155575"/>
          </a:xfrm>
          <a:custGeom>
            <a:avLst/>
            <a:gdLst/>
            <a:ahLst/>
            <a:cxnLst>
              <a:cxn ang="0">
                <a:pos x="49" y="140"/>
              </a:cxn>
              <a:cxn ang="0">
                <a:pos x="163" y="0"/>
              </a:cxn>
              <a:cxn ang="0">
                <a:pos x="137" y="2"/>
              </a:cxn>
              <a:cxn ang="0">
                <a:pos x="133" y="3"/>
              </a:cxn>
              <a:cxn ang="0">
                <a:pos x="36" y="109"/>
              </a:cxn>
              <a:cxn ang="0">
                <a:pos x="122" y="3"/>
              </a:cxn>
              <a:cxn ang="0">
                <a:pos x="117" y="3"/>
              </a:cxn>
              <a:cxn ang="0">
                <a:pos x="106" y="7"/>
              </a:cxn>
              <a:cxn ang="0">
                <a:pos x="0" y="123"/>
              </a:cxn>
              <a:cxn ang="0">
                <a:pos x="18" y="105"/>
              </a:cxn>
              <a:cxn ang="0">
                <a:pos x="6" y="125"/>
              </a:cxn>
              <a:cxn ang="0">
                <a:pos x="32" y="97"/>
              </a:cxn>
              <a:cxn ang="0">
                <a:pos x="15" y="127"/>
              </a:cxn>
              <a:cxn ang="0">
                <a:pos x="32" y="103"/>
              </a:cxn>
              <a:cxn ang="0">
                <a:pos x="21" y="135"/>
              </a:cxn>
              <a:cxn ang="0">
                <a:pos x="41" y="108"/>
              </a:cxn>
              <a:cxn ang="0">
                <a:pos x="38" y="119"/>
              </a:cxn>
              <a:cxn ang="0">
                <a:pos x="45" y="109"/>
              </a:cxn>
              <a:cxn ang="0">
                <a:pos x="34" y="132"/>
              </a:cxn>
              <a:cxn ang="0">
                <a:pos x="53" y="104"/>
              </a:cxn>
              <a:cxn ang="0">
                <a:pos x="38" y="134"/>
              </a:cxn>
              <a:cxn ang="0">
                <a:pos x="51" y="117"/>
              </a:cxn>
              <a:cxn ang="0">
                <a:pos x="41" y="137"/>
              </a:cxn>
              <a:cxn ang="0">
                <a:pos x="57" y="112"/>
              </a:cxn>
              <a:cxn ang="0">
                <a:pos x="49" y="140"/>
              </a:cxn>
            </a:cxnLst>
            <a:rect l="0" t="0" r="r" b="b"/>
            <a:pathLst>
              <a:path w="163" h="140">
                <a:moveTo>
                  <a:pt x="49" y="140"/>
                </a:moveTo>
                <a:cubicBezTo>
                  <a:pt x="73" y="76"/>
                  <a:pt x="141" y="18"/>
                  <a:pt x="163" y="0"/>
                </a:cubicBezTo>
                <a:cubicBezTo>
                  <a:pt x="153" y="0"/>
                  <a:pt x="142" y="0"/>
                  <a:pt x="137" y="2"/>
                </a:cubicBezTo>
                <a:cubicBezTo>
                  <a:pt x="136" y="3"/>
                  <a:pt x="135" y="3"/>
                  <a:pt x="133" y="3"/>
                </a:cubicBezTo>
                <a:cubicBezTo>
                  <a:pt x="128" y="7"/>
                  <a:pt x="67" y="47"/>
                  <a:pt x="36" y="109"/>
                </a:cubicBezTo>
                <a:cubicBezTo>
                  <a:pt x="62" y="56"/>
                  <a:pt x="105" y="17"/>
                  <a:pt x="122" y="3"/>
                </a:cubicBezTo>
                <a:cubicBezTo>
                  <a:pt x="121" y="3"/>
                  <a:pt x="119" y="3"/>
                  <a:pt x="117" y="3"/>
                </a:cubicBezTo>
                <a:cubicBezTo>
                  <a:pt x="116" y="2"/>
                  <a:pt x="110" y="5"/>
                  <a:pt x="106" y="7"/>
                </a:cubicBezTo>
                <a:cubicBezTo>
                  <a:pt x="84" y="22"/>
                  <a:pt x="31" y="62"/>
                  <a:pt x="0" y="123"/>
                </a:cubicBezTo>
                <a:cubicBezTo>
                  <a:pt x="18" y="105"/>
                  <a:pt x="18" y="105"/>
                  <a:pt x="18" y="105"/>
                </a:cubicBezTo>
                <a:cubicBezTo>
                  <a:pt x="6" y="125"/>
                  <a:pt x="6" y="125"/>
                  <a:pt x="6" y="125"/>
                </a:cubicBezTo>
                <a:cubicBezTo>
                  <a:pt x="32" y="97"/>
                  <a:pt x="32" y="97"/>
                  <a:pt x="32" y="97"/>
                </a:cubicBezTo>
                <a:cubicBezTo>
                  <a:pt x="15" y="127"/>
                  <a:pt x="15" y="127"/>
                  <a:pt x="15" y="127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21" y="135"/>
                  <a:pt x="21" y="135"/>
                  <a:pt x="21" y="135"/>
                </a:cubicBezTo>
                <a:cubicBezTo>
                  <a:pt x="41" y="108"/>
                  <a:pt x="41" y="108"/>
                  <a:pt x="41" y="108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45" y="109"/>
                  <a:pt x="45" y="109"/>
                  <a:pt x="45" y="109"/>
                </a:cubicBezTo>
                <a:cubicBezTo>
                  <a:pt x="34" y="132"/>
                  <a:pt x="34" y="132"/>
                  <a:pt x="34" y="132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38" y="134"/>
                  <a:pt x="38" y="134"/>
                  <a:pt x="38" y="134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41" y="137"/>
                  <a:pt x="41" y="137"/>
                  <a:pt x="41" y="137"/>
                </a:cubicBezTo>
                <a:cubicBezTo>
                  <a:pt x="57" y="112"/>
                  <a:pt x="57" y="112"/>
                  <a:pt x="57" y="112"/>
                </a:cubicBezTo>
                <a:cubicBezTo>
                  <a:pt x="49" y="140"/>
                  <a:pt x="49" y="140"/>
                  <a:pt x="49" y="14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4" name="Freeform 1490"/>
          <p:cNvSpPr>
            <a:spLocks/>
          </p:cNvSpPr>
          <p:nvPr/>
        </p:nvSpPr>
        <p:spPr bwMode="auto">
          <a:xfrm>
            <a:off x="5549901" y="1506538"/>
            <a:ext cx="176213" cy="174625"/>
          </a:xfrm>
          <a:custGeom>
            <a:avLst/>
            <a:gdLst/>
            <a:ahLst/>
            <a:cxnLst>
              <a:cxn ang="0">
                <a:pos x="47" y="157"/>
              </a:cxn>
              <a:cxn ang="0">
                <a:pos x="156" y="6"/>
              </a:cxn>
              <a:cxn ang="0">
                <a:pos x="152" y="0"/>
              </a:cxn>
              <a:cxn ang="0">
                <a:pos x="143" y="1"/>
              </a:cxn>
              <a:cxn ang="0">
                <a:pos x="130" y="7"/>
              </a:cxn>
              <a:cxn ang="0">
                <a:pos x="30" y="134"/>
              </a:cxn>
              <a:cxn ang="0">
                <a:pos x="126" y="3"/>
              </a:cxn>
              <a:cxn ang="0">
                <a:pos x="118" y="3"/>
              </a:cxn>
              <a:cxn ang="0">
                <a:pos x="0" y="144"/>
              </a:cxn>
              <a:cxn ang="0">
                <a:pos x="13" y="124"/>
              </a:cxn>
              <a:cxn ang="0">
                <a:pos x="4" y="145"/>
              </a:cxn>
              <a:cxn ang="0">
                <a:pos x="16" y="126"/>
              </a:cxn>
              <a:cxn ang="0">
                <a:pos x="15" y="129"/>
              </a:cxn>
              <a:cxn ang="0">
                <a:pos x="17" y="126"/>
              </a:cxn>
              <a:cxn ang="0">
                <a:pos x="13" y="143"/>
              </a:cxn>
              <a:cxn ang="0">
                <a:pos x="22" y="125"/>
              </a:cxn>
              <a:cxn ang="0">
                <a:pos x="20" y="131"/>
              </a:cxn>
              <a:cxn ang="0">
                <a:pos x="23" y="126"/>
              </a:cxn>
              <a:cxn ang="0">
                <a:pos x="19" y="142"/>
              </a:cxn>
              <a:cxn ang="0">
                <a:pos x="28" y="125"/>
              </a:cxn>
              <a:cxn ang="0">
                <a:pos x="25" y="138"/>
              </a:cxn>
              <a:cxn ang="0">
                <a:pos x="31" y="128"/>
              </a:cxn>
              <a:cxn ang="0">
                <a:pos x="27" y="140"/>
              </a:cxn>
              <a:cxn ang="0">
                <a:pos x="33" y="131"/>
              </a:cxn>
              <a:cxn ang="0">
                <a:pos x="29" y="143"/>
              </a:cxn>
              <a:cxn ang="0">
                <a:pos x="39" y="124"/>
              </a:cxn>
              <a:cxn ang="0">
                <a:pos x="25" y="157"/>
              </a:cxn>
              <a:cxn ang="0">
                <a:pos x="33" y="142"/>
              </a:cxn>
              <a:cxn ang="0">
                <a:pos x="31" y="154"/>
              </a:cxn>
              <a:cxn ang="0">
                <a:pos x="44" y="127"/>
              </a:cxn>
              <a:cxn ang="0">
                <a:pos x="33" y="157"/>
              </a:cxn>
              <a:cxn ang="0">
                <a:pos x="43" y="137"/>
              </a:cxn>
              <a:cxn ang="0">
                <a:pos x="40" y="151"/>
              </a:cxn>
              <a:cxn ang="0">
                <a:pos x="47" y="137"/>
              </a:cxn>
              <a:cxn ang="0">
                <a:pos x="43" y="148"/>
              </a:cxn>
              <a:cxn ang="0">
                <a:pos x="49" y="137"/>
              </a:cxn>
              <a:cxn ang="0">
                <a:pos x="45" y="151"/>
              </a:cxn>
              <a:cxn ang="0">
                <a:pos x="54" y="136"/>
              </a:cxn>
              <a:cxn ang="0">
                <a:pos x="47" y="157"/>
              </a:cxn>
            </a:cxnLst>
            <a:rect l="0" t="0" r="r" b="b"/>
            <a:pathLst>
              <a:path w="159" h="157">
                <a:moveTo>
                  <a:pt x="47" y="157"/>
                </a:moveTo>
                <a:cubicBezTo>
                  <a:pt x="70" y="109"/>
                  <a:pt x="127" y="35"/>
                  <a:pt x="156" y="6"/>
                </a:cubicBezTo>
                <a:cubicBezTo>
                  <a:pt x="159" y="3"/>
                  <a:pt x="156" y="0"/>
                  <a:pt x="152" y="0"/>
                </a:cubicBezTo>
                <a:cubicBezTo>
                  <a:pt x="149" y="0"/>
                  <a:pt x="146" y="1"/>
                  <a:pt x="143" y="1"/>
                </a:cubicBezTo>
                <a:cubicBezTo>
                  <a:pt x="141" y="1"/>
                  <a:pt x="133" y="4"/>
                  <a:pt x="130" y="7"/>
                </a:cubicBezTo>
                <a:cubicBezTo>
                  <a:pt x="111" y="25"/>
                  <a:pt x="55" y="80"/>
                  <a:pt x="30" y="134"/>
                </a:cubicBezTo>
                <a:cubicBezTo>
                  <a:pt x="55" y="79"/>
                  <a:pt x="108" y="22"/>
                  <a:pt x="126" y="3"/>
                </a:cubicBezTo>
                <a:cubicBezTo>
                  <a:pt x="124" y="3"/>
                  <a:pt x="121" y="3"/>
                  <a:pt x="118" y="3"/>
                </a:cubicBezTo>
                <a:cubicBezTo>
                  <a:pt x="107" y="11"/>
                  <a:pt x="26" y="75"/>
                  <a:pt x="0" y="144"/>
                </a:cubicBezTo>
                <a:cubicBezTo>
                  <a:pt x="13" y="124"/>
                  <a:pt x="13" y="124"/>
                  <a:pt x="13" y="124"/>
                </a:cubicBezTo>
                <a:cubicBezTo>
                  <a:pt x="4" y="145"/>
                  <a:pt x="4" y="145"/>
                  <a:pt x="4" y="145"/>
                </a:cubicBezTo>
                <a:cubicBezTo>
                  <a:pt x="16" y="126"/>
                  <a:pt x="16" y="126"/>
                  <a:pt x="16" y="126"/>
                </a:cubicBezTo>
                <a:cubicBezTo>
                  <a:pt x="15" y="129"/>
                  <a:pt x="15" y="129"/>
                  <a:pt x="15" y="129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3" y="143"/>
                  <a:pt x="13" y="143"/>
                  <a:pt x="13" y="143"/>
                </a:cubicBezTo>
                <a:cubicBezTo>
                  <a:pt x="22" y="125"/>
                  <a:pt x="22" y="125"/>
                  <a:pt x="22" y="125"/>
                </a:cubicBezTo>
                <a:cubicBezTo>
                  <a:pt x="20" y="131"/>
                  <a:pt x="20" y="131"/>
                  <a:pt x="20" y="131"/>
                </a:cubicBezTo>
                <a:cubicBezTo>
                  <a:pt x="23" y="126"/>
                  <a:pt x="23" y="126"/>
                  <a:pt x="23" y="126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28" y="125"/>
                  <a:pt x="28" y="125"/>
                  <a:pt x="28" y="125"/>
                </a:cubicBezTo>
                <a:cubicBezTo>
                  <a:pt x="25" y="138"/>
                  <a:pt x="25" y="138"/>
                  <a:pt x="25" y="138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27" y="140"/>
                  <a:pt x="27" y="140"/>
                  <a:pt x="27" y="140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29" y="143"/>
                  <a:pt x="29" y="143"/>
                  <a:pt x="29" y="143"/>
                </a:cubicBezTo>
                <a:cubicBezTo>
                  <a:pt x="39" y="124"/>
                  <a:pt x="39" y="124"/>
                  <a:pt x="39" y="124"/>
                </a:cubicBezTo>
                <a:cubicBezTo>
                  <a:pt x="25" y="157"/>
                  <a:pt x="25" y="157"/>
                  <a:pt x="25" y="157"/>
                </a:cubicBezTo>
                <a:cubicBezTo>
                  <a:pt x="33" y="142"/>
                  <a:pt x="33" y="142"/>
                  <a:pt x="33" y="142"/>
                </a:cubicBezTo>
                <a:cubicBezTo>
                  <a:pt x="31" y="154"/>
                  <a:pt x="31" y="154"/>
                  <a:pt x="31" y="154"/>
                </a:cubicBezTo>
                <a:cubicBezTo>
                  <a:pt x="44" y="127"/>
                  <a:pt x="44" y="127"/>
                  <a:pt x="44" y="127"/>
                </a:cubicBezTo>
                <a:cubicBezTo>
                  <a:pt x="33" y="157"/>
                  <a:pt x="33" y="157"/>
                  <a:pt x="33" y="157"/>
                </a:cubicBezTo>
                <a:cubicBezTo>
                  <a:pt x="43" y="137"/>
                  <a:pt x="43" y="137"/>
                  <a:pt x="43" y="137"/>
                </a:cubicBezTo>
                <a:cubicBezTo>
                  <a:pt x="40" y="151"/>
                  <a:pt x="40" y="151"/>
                  <a:pt x="40" y="151"/>
                </a:cubicBezTo>
                <a:cubicBezTo>
                  <a:pt x="47" y="137"/>
                  <a:pt x="47" y="137"/>
                  <a:pt x="47" y="137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9" y="137"/>
                  <a:pt x="49" y="137"/>
                  <a:pt x="49" y="137"/>
                </a:cubicBezTo>
                <a:cubicBezTo>
                  <a:pt x="45" y="151"/>
                  <a:pt x="45" y="151"/>
                  <a:pt x="45" y="151"/>
                </a:cubicBezTo>
                <a:cubicBezTo>
                  <a:pt x="54" y="136"/>
                  <a:pt x="54" y="136"/>
                  <a:pt x="54" y="136"/>
                </a:cubicBezTo>
                <a:cubicBezTo>
                  <a:pt x="47" y="157"/>
                  <a:pt x="47" y="157"/>
                  <a:pt x="47" y="15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5" name="Freeform 1491"/>
          <p:cNvSpPr>
            <a:spLocks/>
          </p:cNvSpPr>
          <p:nvPr/>
        </p:nvSpPr>
        <p:spPr bwMode="auto">
          <a:xfrm>
            <a:off x="7110414" y="3427413"/>
            <a:ext cx="254000" cy="257175"/>
          </a:xfrm>
          <a:custGeom>
            <a:avLst/>
            <a:gdLst/>
            <a:ahLst/>
            <a:cxnLst>
              <a:cxn ang="0">
                <a:pos x="213" y="206"/>
              </a:cxn>
              <a:cxn ang="0">
                <a:pos x="168" y="145"/>
              </a:cxn>
              <a:cxn ang="0">
                <a:pos x="138" y="74"/>
              </a:cxn>
              <a:cxn ang="0">
                <a:pos x="46" y="0"/>
              </a:cxn>
              <a:cxn ang="0">
                <a:pos x="16" y="26"/>
              </a:cxn>
              <a:cxn ang="0">
                <a:pos x="43" y="7"/>
              </a:cxn>
              <a:cxn ang="0">
                <a:pos x="113" y="31"/>
              </a:cxn>
              <a:cxn ang="0">
                <a:pos x="136" y="87"/>
              </a:cxn>
              <a:cxn ang="0">
                <a:pos x="185" y="172"/>
              </a:cxn>
              <a:cxn ang="0">
                <a:pos x="222" y="233"/>
              </a:cxn>
              <a:cxn ang="0">
                <a:pos x="229" y="232"/>
              </a:cxn>
              <a:cxn ang="0">
                <a:pos x="213" y="206"/>
              </a:cxn>
            </a:cxnLst>
            <a:rect l="0" t="0" r="r" b="b"/>
            <a:pathLst>
              <a:path w="229" h="233">
                <a:moveTo>
                  <a:pt x="213" y="206"/>
                </a:moveTo>
                <a:cubicBezTo>
                  <a:pt x="199" y="177"/>
                  <a:pt x="177" y="158"/>
                  <a:pt x="168" y="145"/>
                </a:cubicBezTo>
                <a:cubicBezTo>
                  <a:pt x="160" y="132"/>
                  <a:pt x="141" y="112"/>
                  <a:pt x="138" y="74"/>
                </a:cubicBezTo>
                <a:cubicBezTo>
                  <a:pt x="134" y="36"/>
                  <a:pt x="94" y="1"/>
                  <a:pt x="46" y="0"/>
                </a:cubicBezTo>
                <a:cubicBezTo>
                  <a:pt x="18" y="0"/>
                  <a:pt x="0" y="20"/>
                  <a:pt x="16" y="26"/>
                </a:cubicBezTo>
                <a:cubicBezTo>
                  <a:pt x="26" y="29"/>
                  <a:pt x="31" y="11"/>
                  <a:pt x="43" y="7"/>
                </a:cubicBezTo>
                <a:cubicBezTo>
                  <a:pt x="54" y="3"/>
                  <a:pt x="88" y="4"/>
                  <a:pt x="113" y="31"/>
                </a:cubicBezTo>
                <a:cubicBezTo>
                  <a:pt x="126" y="47"/>
                  <a:pt x="131" y="57"/>
                  <a:pt x="136" y="87"/>
                </a:cubicBezTo>
                <a:cubicBezTo>
                  <a:pt x="141" y="117"/>
                  <a:pt x="150" y="132"/>
                  <a:pt x="185" y="172"/>
                </a:cubicBezTo>
                <a:cubicBezTo>
                  <a:pt x="204" y="196"/>
                  <a:pt x="218" y="219"/>
                  <a:pt x="222" y="233"/>
                </a:cubicBezTo>
                <a:cubicBezTo>
                  <a:pt x="224" y="233"/>
                  <a:pt x="226" y="232"/>
                  <a:pt x="229" y="232"/>
                </a:cubicBezTo>
                <a:cubicBezTo>
                  <a:pt x="226" y="229"/>
                  <a:pt x="221" y="222"/>
                  <a:pt x="213" y="20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6" name="Freeform 1492"/>
          <p:cNvSpPr>
            <a:spLocks/>
          </p:cNvSpPr>
          <p:nvPr/>
        </p:nvSpPr>
        <p:spPr bwMode="auto">
          <a:xfrm>
            <a:off x="7370764" y="3427413"/>
            <a:ext cx="252413" cy="257175"/>
          </a:xfrm>
          <a:custGeom>
            <a:avLst/>
            <a:gdLst/>
            <a:ahLst/>
            <a:cxnLst>
              <a:cxn ang="0">
                <a:pos x="182" y="0"/>
              </a:cxn>
              <a:cxn ang="0">
                <a:pos x="90" y="74"/>
              </a:cxn>
              <a:cxn ang="0">
                <a:pos x="60" y="145"/>
              </a:cxn>
              <a:cxn ang="0">
                <a:pos x="15" y="206"/>
              </a:cxn>
              <a:cxn ang="0">
                <a:pos x="0" y="232"/>
              </a:cxn>
              <a:cxn ang="0">
                <a:pos x="6" y="233"/>
              </a:cxn>
              <a:cxn ang="0">
                <a:pos x="44" y="172"/>
              </a:cxn>
              <a:cxn ang="0">
                <a:pos x="92" y="87"/>
              </a:cxn>
              <a:cxn ang="0">
                <a:pos x="115" y="31"/>
              </a:cxn>
              <a:cxn ang="0">
                <a:pos x="185" y="7"/>
              </a:cxn>
              <a:cxn ang="0">
                <a:pos x="212" y="26"/>
              </a:cxn>
              <a:cxn ang="0">
                <a:pos x="182" y="0"/>
              </a:cxn>
            </a:cxnLst>
            <a:rect l="0" t="0" r="r" b="b"/>
            <a:pathLst>
              <a:path w="228" h="233">
                <a:moveTo>
                  <a:pt x="182" y="0"/>
                </a:moveTo>
                <a:cubicBezTo>
                  <a:pt x="134" y="1"/>
                  <a:pt x="94" y="36"/>
                  <a:pt x="90" y="74"/>
                </a:cubicBezTo>
                <a:cubicBezTo>
                  <a:pt x="87" y="112"/>
                  <a:pt x="69" y="132"/>
                  <a:pt x="60" y="145"/>
                </a:cubicBezTo>
                <a:cubicBezTo>
                  <a:pt x="51" y="158"/>
                  <a:pt x="29" y="177"/>
                  <a:pt x="15" y="206"/>
                </a:cubicBezTo>
                <a:cubicBezTo>
                  <a:pt x="7" y="222"/>
                  <a:pt x="2" y="229"/>
                  <a:pt x="0" y="232"/>
                </a:cubicBezTo>
                <a:cubicBezTo>
                  <a:pt x="2" y="232"/>
                  <a:pt x="4" y="232"/>
                  <a:pt x="6" y="233"/>
                </a:cubicBezTo>
                <a:cubicBezTo>
                  <a:pt x="11" y="219"/>
                  <a:pt x="24" y="196"/>
                  <a:pt x="44" y="172"/>
                </a:cubicBezTo>
                <a:cubicBezTo>
                  <a:pt x="78" y="132"/>
                  <a:pt x="87" y="117"/>
                  <a:pt x="92" y="87"/>
                </a:cubicBezTo>
                <a:cubicBezTo>
                  <a:pt x="97" y="57"/>
                  <a:pt x="102" y="47"/>
                  <a:pt x="115" y="31"/>
                </a:cubicBezTo>
                <a:cubicBezTo>
                  <a:pt x="140" y="4"/>
                  <a:pt x="174" y="3"/>
                  <a:pt x="185" y="7"/>
                </a:cubicBezTo>
                <a:cubicBezTo>
                  <a:pt x="197" y="11"/>
                  <a:pt x="202" y="29"/>
                  <a:pt x="212" y="26"/>
                </a:cubicBezTo>
                <a:cubicBezTo>
                  <a:pt x="228" y="20"/>
                  <a:pt x="211" y="0"/>
                  <a:pt x="18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7" name="Freeform 1493"/>
          <p:cNvSpPr>
            <a:spLocks noEditPoints="1"/>
          </p:cNvSpPr>
          <p:nvPr/>
        </p:nvSpPr>
        <p:spPr bwMode="auto">
          <a:xfrm>
            <a:off x="7397751" y="3500438"/>
            <a:ext cx="320675" cy="698500"/>
          </a:xfrm>
          <a:custGeom>
            <a:avLst/>
            <a:gdLst/>
            <a:ahLst/>
            <a:cxnLst>
              <a:cxn ang="0">
                <a:pos x="172" y="40"/>
              </a:cxn>
              <a:cxn ang="0">
                <a:pos x="2" y="311"/>
              </a:cxn>
              <a:cxn ang="0">
                <a:pos x="58" y="467"/>
              </a:cxn>
              <a:cxn ang="0">
                <a:pos x="212" y="604"/>
              </a:cxn>
              <a:cxn ang="0">
                <a:pos x="150" y="534"/>
              </a:cxn>
              <a:cxn ang="0">
                <a:pos x="187" y="402"/>
              </a:cxn>
              <a:cxn ang="0">
                <a:pos x="112" y="276"/>
              </a:cxn>
              <a:cxn ang="0">
                <a:pos x="144" y="274"/>
              </a:cxn>
              <a:cxn ang="0">
                <a:pos x="205" y="260"/>
              </a:cxn>
              <a:cxn ang="0">
                <a:pos x="233" y="224"/>
              </a:cxn>
              <a:cxn ang="0">
                <a:pos x="245" y="144"/>
              </a:cxn>
              <a:cxn ang="0">
                <a:pos x="265" y="22"/>
              </a:cxn>
              <a:cxn ang="0">
                <a:pos x="199" y="37"/>
              </a:cxn>
              <a:cxn ang="0">
                <a:pos x="222" y="52"/>
              </a:cxn>
              <a:cxn ang="0">
                <a:pos x="137" y="86"/>
              </a:cxn>
              <a:cxn ang="0">
                <a:pos x="98" y="344"/>
              </a:cxn>
              <a:cxn ang="0">
                <a:pos x="78" y="378"/>
              </a:cxn>
              <a:cxn ang="0">
                <a:pos x="16" y="300"/>
              </a:cxn>
              <a:cxn ang="0">
                <a:pos x="91" y="350"/>
              </a:cxn>
              <a:cxn ang="0">
                <a:pos x="108" y="377"/>
              </a:cxn>
              <a:cxn ang="0">
                <a:pos x="81" y="376"/>
              </a:cxn>
              <a:cxn ang="0">
                <a:pos x="106" y="478"/>
              </a:cxn>
              <a:cxn ang="0">
                <a:pos x="58" y="369"/>
              </a:cxn>
              <a:cxn ang="0">
                <a:pos x="106" y="478"/>
              </a:cxn>
              <a:cxn ang="0">
                <a:pos x="69" y="457"/>
              </a:cxn>
              <a:cxn ang="0">
                <a:pos x="48" y="410"/>
              </a:cxn>
              <a:cxn ang="0">
                <a:pos x="27" y="331"/>
              </a:cxn>
              <a:cxn ang="0">
                <a:pos x="72" y="443"/>
              </a:cxn>
              <a:cxn ang="0">
                <a:pos x="188" y="594"/>
              </a:cxn>
              <a:cxn ang="0">
                <a:pos x="81" y="486"/>
              </a:cxn>
              <a:cxn ang="0">
                <a:pos x="188" y="594"/>
              </a:cxn>
              <a:cxn ang="0">
                <a:pos x="82" y="386"/>
              </a:cxn>
              <a:cxn ang="0">
                <a:pos x="114" y="360"/>
              </a:cxn>
              <a:cxn ang="0">
                <a:pos x="125" y="454"/>
              </a:cxn>
              <a:cxn ang="0">
                <a:pos x="97" y="332"/>
              </a:cxn>
              <a:cxn ang="0">
                <a:pos x="164" y="413"/>
              </a:cxn>
              <a:cxn ang="0">
                <a:pos x="69" y="306"/>
              </a:cxn>
              <a:cxn ang="0">
                <a:pos x="195" y="382"/>
              </a:cxn>
              <a:cxn ang="0">
                <a:pos x="210" y="344"/>
              </a:cxn>
              <a:cxn ang="0">
                <a:pos x="138" y="314"/>
              </a:cxn>
              <a:cxn ang="0">
                <a:pos x="24" y="286"/>
              </a:cxn>
              <a:cxn ang="0">
                <a:pos x="109" y="277"/>
              </a:cxn>
              <a:cxn ang="0">
                <a:pos x="198" y="254"/>
              </a:cxn>
              <a:cxn ang="0">
                <a:pos x="127" y="256"/>
              </a:cxn>
              <a:cxn ang="0">
                <a:pos x="25" y="260"/>
              </a:cxn>
              <a:cxn ang="0">
                <a:pos x="75" y="229"/>
              </a:cxn>
              <a:cxn ang="0">
                <a:pos x="204" y="241"/>
              </a:cxn>
              <a:cxn ang="0">
                <a:pos x="182" y="237"/>
              </a:cxn>
              <a:cxn ang="0">
                <a:pos x="139" y="205"/>
              </a:cxn>
              <a:cxn ang="0">
                <a:pos x="182" y="237"/>
              </a:cxn>
              <a:cxn ang="0">
                <a:pos x="119" y="197"/>
              </a:cxn>
              <a:cxn ang="0">
                <a:pos x="223" y="198"/>
              </a:cxn>
              <a:cxn ang="0">
                <a:pos x="227" y="160"/>
              </a:cxn>
              <a:cxn ang="0">
                <a:pos x="103" y="197"/>
              </a:cxn>
              <a:cxn ang="0">
                <a:pos x="110" y="154"/>
              </a:cxn>
              <a:cxn ang="0">
                <a:pos x="217" y="125"/>
              </a:cxn>
              <a:cxn ang="0">
                <a:pos x="234" y="142"/>
              </a:cxn>
              <a:cxn ang="0">
                <a:pos x="114" y="146"/>
              </a:cxn>
              <a:cxn ang="0">
                <a:pos x="233" y="121"/>
              </a:cxn>
              <a:cxn ang="0">
                <a:pos x="179" y="100"/>
              </a:cxn>
              <a:cxn ang="0">
                <a:pos x="159" y="91"/>
              </a:cxn>
              <a:cxn ang="0">
                <a:pos x="260" y="51"/>
              </a:cxn>
            </a:cxnLst>
            <a:rect l="0" t="0" r="r" b="b"/>
            <a:pathLst>
              <a:path w="289" h="631">
                <a:moveTo>
                  <a:pt x="265" y="22"/>
                </a:moveTo>
                <a:cubicBezTo>
                  <a:pt x="238" y="0"/>
                  <a:pt x="172" y="40"/>
                  <a:pt x="172" y="40"/>
                </a:cubicBezTo>
                <a:cubicBezTo>
                  <a:pt x="124" y="65"/>
                  <a:pt x="25" y="197"/>
                  <a:pt x="0" y="231"/>
                </a:cubicBezTo>
                <a:cubicBezTo>
                  <a:pt x="5" y="249"/>
                  <a:pt x="8" y="276"/>
                  <a:pt x="2" y="311"/>
                </a:cubicBezTo>
                <a:cubicBezTo>
                  <a:pt x="10" y="319"/>
                  <a:pt x="12" y="328"/>
                  <a:pt x="12" y="328"/>
                </a:cubicBezTo>
                <a:cubicBezTo>
                  <a:pt x="21" y="378"/>
                  <a:pt x="58" y="467"/>
                  <a:pt x="58" y="467"/>
                </a:cubicBezTo>
                <a:cubicBezTo>
                  <a:pt x="58" y="467"/>
                  <a:pt x="86" y="529"/>
                  <a:pt x="144" y="576"/>
                </a:cubicBezTo>
                <a:cubicBezTo>
                  <a:pt x="153" y="584"/>
                  <a:pt x="201" y="631"/>
                  <a:pt x="212" y="604"/>
                </a:cubicBezTo>
                <a:cubicBezTo>
                  <a:pt x="216" y="593"/>
                  <a:pt x="202" y="584"/>
                  <a:pt x="195" y="579"/>
                </a:cubicBezTo>
                <a:cubicBezTo>
                  <a:pt x="178" y="566"/>
                  <a:pt x="164" y="550"/>
                  <a:pt x="150" y="534"/>
                </a:cubicBezTo>
                <a:cubicBezTo>
                  <a:pt x="107" y="482"/>
                  <a:pt x="146" y="438"/>
                  <a:pt x="146" y="438"/>
                </a:cubicBezTo>
                <a:cubicBezTo>
                  <a:pt x="178" y="417"/>
                  <a:pt x="187" y="402"/>
                  <a:pt x="187" y="402"/>
                </a:cubicBezTo>
                <a:cubicBezTo>
                  <a:pt x="213" y="383"/>
                  <a:pt x="219" y="347"/>
                  <a:pt x="219" y="347"/>
                </a:cubicBezTo>
                <a:cubicBezTo>
                  <a:pt x="238" y="297"/>
                  <a:pt x="112" y="276"/>
                  <a:pt x="112" y="276"/>
                </a:cubicBezTo>
                <a:cubicBezTo>
                  <a:pt x="117" y="277"/>
                  <a:pt x="124" y="275"/>
                  <a:pt x="129" y="275"/>
                </a:cubicBezTo>
                <a:cubicBezTo>
                  <a:pt x="134" y="275"/>
                  <a:pt x="139" y="275"/>
                  <a:pt x="144" y="274"/>
                </a:cubicBezTo>
                <a:cubicBezTo>
                  <a:pt x="155" y="273"/>
                  <a:pt x="166" y="273"/>
                  <a:pt x="178" y="271"/>
                </a:cubicBezTo>
                <a:cubicBezTo>
                  <a:pt x="188" y="270"/>
                  <a:pt x="196" y="265"/>
                  <a:pt x="205" y="260"/>
                </a:cubicBezTo>
                <a:cubicBezTo>
                  <a:pt x="212" y="255"/>
                  <a:pt x="222" y="250"/>
                  <a:pt x="227" y="242"/>
                </a:cubicBezTo>
                <a:cubicBezTo>
                  <a:pt x="230" y="237"/>
                  <a:pt x="232" y="231"/>
                  <a:pt x="233" y="224"/>
                </a:cubicBezTo>
                <a:cubicBezTo>
                  <a:pt x="235" y="216"/>
                  <a:pt x="236" y="207"/>
                  <a:pt x="236" y="198"/>
                </a:cubicBezTo>
                <a:cubicBezTo>
                  <a:pt x="235" y="165"/>
                  <a:pt x="245" y="144"/>
                  <a:pt x="245" y="144"/>
                </a:cubicBezTo>
                <a:cubicBezTo>
                  <a:pt x="256" y="125"/>
                  <a:pt x="259" y="97"/>
                  <a:pt x="259" y="97"/>
                </a:cubicBezTo>
                <a:cubicBezTo>
                  <a:pt x="289" y="40"/>
                  <a:pt x="265" y="22"/>
                  <a:pt x="265" y="22"/>
                </a:cubicBezTo>
                <a:close/>
                <a:moveTo>
                  <a:pt x="137" y="86"/>
                </a:moveTo>
                <a:cubicBezTo>
                  <a:pt x="155" y="67"/>
                  <a:pt x="176" y="50"/>
                  <a:pt x="199" y="37"/>
                </a:cubicBezTo>
                <a:cubicBezTo>
                  <a:pt x="202" y="35"/>
                  <a:pt x="242" y="18"/>
                  <a:pt x="240" y="32"/>
                </a:cubicBezTo>
                <a:cubicBezTo>
                  <a:pt x="239" y="41"/>
                  <a:pt x="230" y="50"/>
                  <a:pt x="222" y="52"/>
                </a:cubicBezTo>
                <a:cubicBezTo>
                  <a:pt x="222" y="52"/>
                  <a:pt x="180" y="61"/>
                  <a:pt x="108" y="118"/>
                </a:cubicBezTo>
                <a:cubicBezTo>
                  <a:pt x="117" y="107"/>
                  <a:pt x="127" y="96"/>
                  <a:pt x="137" y="86"/>
                </a:cubicBezTo>
                <a:close/>
                <a:moveTo>
                  <a:pt x="45" y="299"/>
                </a:moveTo>
                <a:cubicBezTo>
                  <a:pt x="45" y="299"/>
                  <a:pt x="76" y="310"/>
                  <a:pt x="98" y="344"/>
                </a:cubicBezTo>
                <a:cubicBezTo>
                  <a:pt x="98" y="344"/>
                  <a:pt x="81" y="344"/>
                  <a:pt x="76" y="357"/>
                </a:cubicBezTo>
                <a:cubicBezTo>
                  <a:pt x="76" y="357"/>
                  <a:pt x="71" y="364"/>
                  <a:pt x="78" y="378"/>
                </a:cubicBezTo>
                <a:cubicBezTo>
                  <a:pt x="78" y="378"/>
                  <a:pt x="76" y="389"/>
                  <a:pt x="42" y="341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6" y="300"/>
                  <a:pt x="11" y="281"/>
                  <a:pt x="45" y="299"/>
                </a:cubicBezTo>
                <a:close/>
                <a:moveTo>
                  <a:pt x="91" y="350"/>
                </a:moveTo>
                <a:cubicBezTo>
                  <a:pt x="96" y="347"/>
                  <a:pt x="104" y="351"/>
                  <a:pt x="107" y="354"/>
                </a:cubicBezTo>
                <a:cubicBezTo>
                  <a:pt x="113" y="360"/>
                  <a:pt x="113" y="371"/>
                  <a:pt x="108" y="377"/>
                </a:cubicBezTo>
                <a:cubicBezTo>
                  <a:pt x="102" y="385"/>
                  <a:pt x="94" y="386"/>
                  <a:pt x="87" y="382"/>
                </a:cubicBezTo>
                <a:cubicBezTo>
                  <a:pt x="85" y="381"/>
                  <a:pt x="83" y="379"/>
                  <a:pt x="81" y="376"/>
                </a:cubicBezTo>
                <a:cubicBezTo>
                  <a:pt x="75" y="365"/>
                  <a:pt x="81" y="355"/>
                  <a:pt x="91" y="350"/>
                </a:cubicBezTo>
                <a:close/>
                <a:moveTo>
                  <a:pt x="106" y="478"/>
                </a:moveTo>
                <a:cubicBezTo>
                  <a:pt x="106" y="478"/>
                  <a:pt x="101" y="495"/>
                  <a:pt x="93" y="478"/>
                </a:cubicBezTo>
                <a:cubicBezTo>
                  <a:pt x="93" y="478"/>
                  <a:pt x="55" y="384"/>
                  <a:pt x="58" y="369"/>
                </a:cubicBezTo>
                <a:cubicBezTo>
                  <a:pt x="58" y="369"/>
                  <a:pt x="61" y="364"/>
                  <a:pt x="79" y="405"/>
                </a:cubicBezTo>
                <a:cubicBezTo>
                  <a:pt x="79" y="405"/>
                  <a:pt x="107" y="453"/>
                  <a:pt x="106" y="478"/>
                </a:cubicBezTo>
                <a:close/>
                <a:moveTo>
                  <a:pt x="80" y="465"/>
                </a:moveTo>
                <a:cubicBezTo>
                  <a:pt x="78" y="469"/>
                  <a:pt x="69" y="458"/>
                  <a:pt x="69" y="457"/>
                </a:cubicBezTo>
                <a:cubicBezTo>
                  <a:pt x="66" y="453"/>
                  <a:pt x="65" y="448"/>
                  <a:pt x="63" y="444"/>
                </a:cubicBezTo>
                <a:cubicBezTo>
                  <a:pt x="58" y="433"/>
                  <a:pt x="53" y="421"/>
                  <a:pt x="48" y="410"/>
                </a:cubicBezTo>
                <a:cubicBezTo>
                  <a:pt x="38" y="388"/>
                  <a:pt x="27" y="363"/>
                  <a:pt x="22" y="339"/>
                </a:cubicBezTo>
                <a:cubicBezTo>
                  <a:pt x="22" y="336"/>
                  <a:pt x="21" y="325"/>
                  <a:pt x="27" y="331"/>
                </a:cubicBezTo>
                <a:cubicBezTo>
                  <a:pt x="27" y="331"/>
                  <a:pt x="52" y="358"/>
                  <a:pt x="57" y="387"/>
                </a:cubicBezTo>
                <a:cubicBezTo>
                  <a:pt x="60" y="406"/>
                  <a:pt x="65" y="425"/>
                  <a:pt x="72" y="443"/>
                </a:cubicBezTo>
                <a:cubicBezTo>
                  <a:pt x="74" y="448"/>
                  <a:pt x="82" y="459"/>
                  <a:pt x="80" y="465"/>
                </a:cubicBezTo>
                <a:close/>
                <a:moveTo>
                  <a:pt x="188" y="594"/>
                </a:moveTo>
                <a:cubicBezTo>
                  <a:pt x="193" y="598"/>
                  <a:pt x="195" y="606"/>
                  <a:pt x="189" y="602"/>
                </a:cubicBezTo>
                <a:cubicBezTo>
                  <a:pt x="112" y="551"/>
                  <a:pt x="81" y="486"/>
                  <a:pt x="81" y="486"/>
                </a:cubicBezTo>
                <a:cubicBezTo>
                  <a:pt x="94" y="495"/>
                  <a:pt x="114" y="490"/>
                  <a:pt x="123" y="484"/>
                </a:cubicBezTo>
                <a:cubicBezTo>
                  <a:pt x="108" y="525"/>
                  <a:pt x="184" y="590"/>
                  <a:pt x="188" y="594"/>
                </a:cubicBezTo>
                <a:close/>
                <a:moveTo>
                  <a:pt x="125" y="454"/>
                </a:moveTo>
                <a:cubicBezTo>
                  <a:pt x="125" y="454"/>
                  <a:pt x="109" y="423"/>
                  <a:pt x="82" y="386"/>
                </a:cubicBezTo>
                <a:cubicBezTo>
                  <a:pt x="82" y="386"/>
                  <a:pt x="101" y="400"/>
                  <a:pt x="114" y="373"/>
                </a:cubicBezTo>
                <a:cubicBezTo>
                  <a:pt x="114" y="373"/>
                  <a:pt x="115" y="370"/>
                  <a:pt x="114" y="360"/>
                </a:cubicBezTo>
                <a:cubicBezTo>
                  <a:pt x="156" y="416"/>
                  <a:pt x="156" y="416"/>
                  <a:pt x="156" y="416"/>
                </a:cubicBezTo>
                <a:cubicBezTo>
                  <a:pt x="156" y="416"/>
                  <a:pt x="127" y="435"/>
                  <a:pt x="125" y="454"/>
                </a:cubicBezTo>
                <a:close/>
                <a:moveTo>
                  <a:pt x="164" y="413"/>
                </a:moveTo>
                <a:cubicBezTo>
                  <a:pt x="164" y="413"/>
                  <a:pt x="160" y="419"/>
                  <a:pt x="97" y="332"/>
                </a:cubicBezTo>
                <a:cubicBezTo>
                  <a:pt x="192" y="385"/>
                  <a:pt x="192" y="385"/>
                  <a:pt x="192" y="385"/>
                </a:cubicBezTo>
                <a:cubicBezTo>
                  <a:pt x="192" y="385"/>
                  <a:pt x="170" y="399"/>
                  <a:pt x="164" y="413"/>
                </a:cubicBezTo>
                <a:close/>
                <a:moveTo>
                  <a:pt x="195" y="382"/>
                </a:moveTo>
                <a:cubicBezTo>
                  <a:pt x="195" y="382"/>
                  <a:pt x="118" y="336"/>
                  <a:pt x="69" y="306"/>
                </a:cubicBezTo>
                <a:cubicBezTo>
                  <a:pt x="69" y="306"/>
                  <a:pt x="137" y="315"/>
                  <a:pt x="210" y="349"/>
                </a:cubicBezTo>
                <a:cubicBezTo>
                  <a:pt x="210" y="349"/>
                  <a:pt x="207" y="371"/>
                  <a:pt x="195" y="382"/>
                </a:cubicBezTo>
                <a:close/>
                <a:moveTo>
                  <a:pt x="172" y="300"/>
                </a:moveTo>
                <a:cubicBezTo>
                  <a:pt x="183" y="305"/>
                  <a:pt x="226" y="327"/>
                  <a:pt x="210" y="344"/>
                </a:cubicBezTo>
                <a:cubicBezTo>
                  <a:pt x="209" y="344"/>
                  <a:pt x="191" y="335"/>
                  <a:pt x="190" y="334"/>
                </a:cubicBezTo>
                <a:cubicBezTo>
                  <a:pt x="173" y="327"/>
                  <a:pt x="156" y="319"/>
                  <a:pt x="138" y="314"/>
                </a:cubicBezTo>
                <a:cubicBezTo>
                  <a:pt x="108" y="305"/>
                  <a:pt x="76" y="305"/>
                  <a:pt x="46" y="295"/>
                </a:cubicBezTo>
                <a:cubicBezTo>
                  <a:pt x="39" y="293"/>
                  <a:pt x="29" y="291"/>
                  <a:pt x="24" y="286"/>
                </a:cubicBezTo>
                <a:cubicBezTo>
                  <a:pt x="24" y="286"/>
                  <a:pt x="6" y="271"/>
                  <a:pt x="43" y="276"/>
                </a:cubicBezTo>
                <a:cubicBezTo>
                  <a:pt x="43" y="276"/>
                  <a:pt x="72" y="279"/>
                  <a:pt x="109" y="277"/>
                </a:cubicBezTo>
                <a:cubicBezTo>
                  <a:pt x="131" y="282"/>
                  <a:pt x="152" y="289"/>
                  <a:pt x="172" y="300"/>
                </a:cubicBezTo>
                <a:close/>
                <a:moveTo>
                  <a:pt x="198" y="254"/>
                </a:moveTo>
                <a:cubicBezTo>
                  <a:pt x="191" y="259"/>
                  <a:pt x="182" y="261"/>
                  <a:pt x="174" y="261"/>
                </a:cubicBezTo>
                <a:cubicBezTo>
                  <a:pt x="158" y="262"/>
                  <a:pt x="142" y="258"/>
                  <a:pt x="127" y="256"/>
                </a:cubicBezTo>
                <a:cubicBezTo>
                  <a:pt x="107" y="253"/>
                  <a:pt x="88" y="252"/>
                  <a:pt x="68" y="255"/>
                </a:cubicBezTo>
                <a:cubicBezTo>
                  <a:pt x="54" y="258"/>
                  <a:pt x="40" y="261"/>
                  <a:pt x="25" y="260"/>
                </a:cubicBezTo>
                <a:cubicBezTo>
                  <a:pt x="17" y="259"/>
                  <a:pt x="13" y="256"/>
                  <a:pt x="15" y="250"/>
                </a:cubicBezTo>
                <a:cubicBezTo>
                  <a:pt x="22" y="225"/>
                  <a:pt x="56" y="224"/>
                  <a:pt x="75" y="229"/>
                </a:cubicBezTo>
                <a:cubicBezTo>
                  <a:pt x="75" y="229"/>
                  <a:pt x="149" y="245"/>
                  <a:pt x="189" y="243"/>
                </a:cubicBezTo>
                <a:cubicBezTo>
                  <a:pt x="194" y="243"/>
                  <a:pt x="199" y="241"/>
                  <a:pt x="204" y="241"/>
                </a:cubicBezTo>
                <a:cubicBezTo>
                  <a:pt x="216" y="241"/>
                  <a:pt x="201" y="251"/>
                  <a:pt x="198" y="254"/>
                </a:cubicBezTo>
                <a:close/>
                <a:moveTo>
                  <a:pt x="182" y="237"/>
                </a:moveTo>
                <a:cubicBezTo>
                  <a:pt x="182" y="237"/>
                  <a:pt x="93" y="228"/>
                  <a:pt x="65" y="221"/>
                </a:cubicBezTo>
                <a:cubicBezTo>
                  <a:pt x="65" y="221"/>
                  <a:pt x="109" y="202"/>
                  <a:pt x="139" y="205"/>
                </a:cubicBezTo>
                <a:cubicBezTo>
                  <a:pt x="221" y="202"/>
                  <a:pt x="221" y="202"/>
                  <a:pt x="221" y="202"/>
                </a:cubicBezTo>
                <a:cubicBezTo>
                  <a:pt x="221" y="202"/>
                  <a:pt x="226" y="247"/>
                  <a:pt x="182" y="237"/>
                </a:cubicBezTo>
                <a:close/>
                <a:moveTo>
                  <a:pt x="223" y="198"/>
                </a:moveTo>
                <a:cubicBezTo>
                  <a:pt x="223" y="198"/>
                  <a:pt x="145" y="198"/>
                  <a:pt x="119" y="197"/>
                </a:cubicBezTo>
                <a:cubicBezTo>
                  <a:pt x="119" y="197"/>
                  <a:pt x="172" y="158"/>
                  <a:pt x="226" y="165"/>
                </a:cubicBezTo>
                <a:cubicBezTo>
                  <a:pt x="226" y="165"/>
                  <a:pt x="230" y="181"/>
                  <a:pt x="223" y="198"/>
                </a:cubicBezTo>
                <a:close/>
                <a:moveTo>
                  <a:pt x="234" y="142"/>
                </a:moveTo>
                <a:cubicBezTo>
                  <a:pt x="231" y="148"/>
                  <a:pt x="229" y="154"/>
                  <a:pt x="227" y="160"/>
                </a:cubicBezTo>
                <a:cubicBezTo>
                  <a:pt x="208" y="156"/>
                  <a:pt x="188" y="160"/>
                  <a:pt x="169" y="165"/>
                </a:cubicBezTo>
                <a:cubicBezTo>
                  <a:pt x="169" y="165"/>
                  <a:pt x="135" y="174"/>
                  <a:pt x="103" y="197"/>
                </a:cubicBezTo>
                <a:cubicBezTo>
                  <a:pt x="103" y="197"/>
                  <a:pt x="85" y="211"/>
                  <a:pt x="28" y="228"/>
                </a:cubicBezTo>
                <a:cubicBezTo>
                  <a:pt x="28" y="228"/>
                  <a:pt x="66" y="162"/>
                  <a:pt x="110" y="154"/>
                </a:cubicBezTo>
                <a:cubicBezTo>
                  <a:pt x="135" y="148"/>
                  <a:pt x="160" y="140"/>
                  <a:pt x="185" y="133"/>
                </a:cubicBezTo>
                <a:cubicBezTo>
                  <a:pt x="195" y="129"/>
                  <a:pt x="206" y="126"/>
                  <a:pt x="217" y="125"/>
                </a:cubicBezTo>
                <a:cubicBezTo>
                  <a:pt x="222" y="124"/>
                  <a:pt x="233" y="123"/>
                  <a:pt x="237" y="127"/>
                </a:cubicBezTo>
                <a:cubicBezTo>
                  <a:pt x="241" y="131"/>
                  <a:pt x="235" y="138"/>
                  <a:pt x="234" y="142"/>
                </a:cubicBezTo>
                <a:close/>
                <a:moveTo>
                  <a:pt x="233" y="121"/>
                </a:moveTo>
                <a:cubicBezTo>
                  <a:pt x="233" y="121"/>
                  <a:pt x="177" y="120"/>
                  <a:pt x="114" y="146"/>
                </a:cubicBezTo>
                <a:cubicBezTo>
                  <a:pt x="114" y="146"/>
                  <a:pt x="200" y="86"/>
                  <a:pt x="251" y="86"/>
                </a:cubicBezTo>
                <a:cubicBezTo>
                  <a:pt x="251" y="86"/>
                  <a:pt x="253" y="119"/>
                  <a:pt x="233" y="121"/>
                </a:cubicBezTo>
                <a:close/>
                <a:moveTo>
                  <a:pt x="237" y="83"/>
                </a:moveTo>
                <a:cubicBezTo>
                  <a:pt x="237" y="83"/>
                  <a:pt x="216" y="89"/>
                  <a:pt x="179" y="100"/>
                </a:cubicBezTo>
                <a:cubicBezTo>
                  <a:pt x="179" y="100"/>
                  <a:pt x="136" y="112"/>
                  <a:pt x="75" y="165"/>
                </a:cubicBezTo>
                <a:cubicBezTo>
                  <a:pt x="75" y="165"/>
                  <a:pt x="100" y="121"/>
                  <a:pt x="159" y="91"/>
                </a:cubicBezTo>
                <a:cubicBezTo>
                  <a:pt x="181" y="77"/>
                  <a:pt x="205" y="65"/>
                  <a:pt x="229" y="56"/>
                </a:cubicBezTo>
                <a:cubicBezTo>
                  <a:pt x="234" y="54"/>
                  <a:pt x="256" y="44"/>
                  <a:pt x="260" y="51"/>
                </a:cubicBezTo>
                <a:cubicBezTo>
                  <a:pt x="265" y="62"/>
                  <a:pt x="246" y="81"/>
                  <a:pt x="237" y="8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8" name="Freeform 1494"/>
          <p:cNvSpPr>
            <a:spLocks/>
          </p:cNvSpPr>
          <p:nvPr/>
        </p:nvSpPr>
        <p:spPr bwMode="auto">
          <a:xfrm>
            <a:off x="7516814" y="3519488"/>
            <a:ext cx="149225" cy="111125"/>
          </a:xfrm>
          <a:custGeom>
            <a:avLst/>
            <a:gdLst/>
            <a:ahLst/>
            <a:cxnLst>
              <a:cxn ang="0">
                <a:pos x="132" y="14"/>
              </a:cxn>
              <a:cxn ang="0">
                <a:pos x="91" y="19"/>
              </a:cxn>
              <a:cxn ang="0">
                <a:pos x="29" y="68"/>
              </a:cxn>
              <a:cxn ang="0">
                <a:pos x="0" y="100"/>
              </a:cxn>
              <a:cxn ang="0">
                <a:pos x="114" y="34"/>
              </a:cxn>
              <a:cxn ang="0">
                <a:pos x="132" y="14"/>
              </a:cxn>
            </a:cxnLst>
            <a:rect l="0" t="0" r="r" b="b"/>
            <a:pathLst>
              <a:path w="134" h="100">
                <a:moveTo>
                  <a:pt x="132" y="14"/>
                </a:moveTo>
                <a:cubicBezTo>
                  <a:pt x="134" y="0"/>
                  <a:pt x="94" y="17"/>
                  <a:pt x="91" y="19"/>
                </a:cubicBezTo>
                <a:cubicBezTo>
                  <a:pt x="68" y="32"/>
                  <a:pt x="47" y="49"/>
                  <a:pt x="29" y="68"/>
                </a:cubicBezTo>
                <a:cubicBezTo>
                  <a:pt x="19" y="78"/>
                  <a:pt x="9" y="89"/>
                  <a:pt x="0" y="100"/>
                </a:cubicBezTo>
                <a:cubicBezTo>
                  <a:pt x="72" y="43"/>
                  <a:pt x="114" y="34"/>
                  <a:pt x="114" y="34"/>
                </a:cubicBezTo>
                <a:cubicBezTo>
                  <a:pt x="122" y="32"/>
                  <a:pt x="131" y="23"/>
                  <a:pt x="132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39" name="Freeform 1495"/>
          <p:cNvSpPr>
            <a:spLocks/>
          </p:cNvSpPr>
          <p:nvPr/>
        </p:nvSpPr>
        <p:spPr bwMode="auto">
          <a:xfrm>
            <a:off x="7480301" y="3548063"/>
            <a:ext cx="211138" cy="134938"/>
          </a:xfrm>
          <a:custGeom>
            <a:avLst/>
            <a:gdLst/>
            <a:ahLst/>
            <a:cxnLst>
              <a:cxn ang="0">
                <a:pos x="154" y="12"/>
              </a:cxn>
              <a:cxn ang="0">
                <a:pos x="84" y="47"/>
              </a:cxn>
              <a:cxn ang="0">
                <a:pos x="0" y="121"/>
              </a:cxn>
              <a:cxn ang="0">
                <a:pos x="104" y="56"/>
              </a:cxn>
              <a:cxn ang="0">
                <a:pos x="162" y="39"/>
              </a:cxn>
              <a:cxn ang="0">
                <a:pos x="185" y="7"/>
              </a:cxn>
              <a:cxn ang="0">
                <a:pos x="154" y="12"/>
              </a:cxn>
            </a:cxnLst>
            <a:rect l="0" t="0" r="r" b="b"/>
            <a:pathLst>
              <a:path w="190" h="121">
                <a:moveTo>
                  <a:pt x="154" y="12"/>
                </a:moveTo>
                <a:cubicBezTo>
                  <a:pt x="130" y="21"/>
                  <a:pt x="106" y="33"/>
                  <a:pt x="84" y="47"/>
                </a:cubicBezTo>
                <a:cubicBezTo>
                  <a:pt x="25" y="77"/>
                  <a:pt x="0" y="121"/>
                  <a:pt x="0" y="121"/>
                </a:cubicBezTo>
                <a:cubicBezTo>
                  <a:pt x="61" y="68"/>
                  <a:pt x="104" y="56"/>
                  <a:pt x="104" y="56"/>
                </a:cubicBezTo>
                <a:cubicBezTo>
                  <a:pt x="141" y="45"/>
                  <a:pt x="162" y="39"/>
                  <a:pt x="162" y="39"/>
                </a:cubicBezTo>
                <a:cubicBezTo>
                  <a:pt x="171" y="37"/>
                  <a:pt x="190" y="18"/>
                  <a:pt x="185" y="7"/>
                </a:cubicBezTo>
                <a:cubicBezTo>
                  <a:pt x="181" y="0"/>
                  <a:pt x="159" y="10"/>
                  <a:pt x="154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0" name="Freeform 1496"/>
          <p:cNvSpPr>
            <a:spLocks/>
          </p:cNvSpPr>
          <p:nvPr/>
        </p:nvSpPr>
        <p:spPr bwMode="auto">
          <a:xfrm>
            <a:off x="7524751" y="3595688"/>
            <a:ext cx="153988" cy="66675"/>
          </a:xfrm>
          <a:custGeom>
            <a:avLst/>
            <a:gdLst/>
            <a:ahLst/>
            <a:cxnLst>
              <a:cxn ang="0">
                <a:pos x="0" y="60"/>
              </a:cxn>
              <a:cxn ang="0">
                <a:pos x="119" y="35"/>
              </a:cxn>
              <a:cxn ang="0">
                <a:pos x="137" y="0"/>
              </a:cxn>
              <a:cxn ang="0">
                <a:pos x="0" y="60"/>
              </a:cxn>
            </a:cxnLst>
            <a:rect l="0" t="0" r="r" b="b"/>
            <a:pathLst>
              <a:path w="139" h="60">
                <a:moveTo>
                  <a:pt x="0" y="60"/>
                </a:moveTo>
                <a:cubicBezTo>
                  <a:pt x="63" y="34"/>
                  <a:pt x="119" y="35"/>
                  <a:pt x="119" y="35"/>
                </a:cubicBezTo>
                <a:cubicBezTo>
                  <a:pt x="139" y="33"/>
                  <a:pt x="137" y="0"/>
                  <a:pt x="137" y="0"/>
                </a:cubicBezTo>
                <a:cubicBezTo>
                  <a:pt x="86" y="0"/>
                  <a:pt x="0" y="60"/>
                  <a:pt x="0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1" name="Freeform 1497"/>
          <p:cNvSpPr>
            <a:spLocks/>
          </p:cNvSpPr>
          <p:nvPr/>
        </p:nvSpPr>
        <p:spPr bwMode="auto">
          <a:xfrm>
            <a:off x="7429501" y="3636963"/>
            <a:ext cx="234950" cy="115888"/>
          </a:xfrm>
          <a:custGeom>
            <a:avLst/>
            <a:gdLst/>
            <a:ahLst/>
            <a:cxnLst>
              <a:cxn ang="0">
                <a:pos x="189" y="2"/>
              </a:cxn>
              <a:cxn ang="0">
                <a:pos x="157" y="10"/>
              </a:cxn>
              <a:cxn ang="0">
                <a:pos x="82" y="31"/>
              </a:cxn>
              <a:cxn ang="0">
                <a:pos x="0" y="105"/>
              </a:cxn>
              <a:cxn ang="0">
                <a:pos x="75" y="74"/>
              </a:cxn>
              <a:cxn ang="0">
                <a:pos x="141" y="42"/>
              </a:cxn>
              <a:cxn ang="0">
                <a:pos x="199" y="37"/>
              </a:cxn>
              <a:cxn ang="0">
                <a:pos x="206" y="19"/>
              </a:cxn>
              <a:cxn ang="0">
                <a:pos x="209" y="4"/>
              </a:cxn>
              <a:cxn ang="0">
                <a:pos x="189" y="2"/>
              </a:cxn>
            </a:cxnLst>
            <a:rect l="0" t="0" r="r" b="b"/>
            <a:pathLst>
              <a:path w="213" h="105">
                <a:moveTo>
                  <a:pt x="189" y="2"/>
                </a:moveTo>
                <a:cubicBezTo>
                  <a:pt x="178" y="3"/>
                  <a:pt x="167" y="6"/>
                  <a:pt x="157" y="10"/>
                </a:cubicBezTo>
                <a:cubicBezTo>
                  <a:pt x="132" y="17"/>
                  <a:pt x="107" y="25"/>
                  <a:pt x="82" y="31"/>
                </a:cubicBezTo>
                <a:cubicBezTo>
                  <a:pt x="38" y="39"/>
                  <a:pt x="0" y="105"/>
                  <a:pt x="0" y="105"/>
                </a:cubicBezTo>
                <a:cubicBezTo>
                  <a:pt x="57" y="88"/>
                  <a:pt x="75" y="74"/>
                  <a:pt x="75" y="74"/>
                </a:cubicBezTo>
                <a:cubicBezTo>
                  <a:pt x="107" y="51"/>
                  <a:pt x="141" y="42"/>
                  <a:pt x="141" y="42"/>
                </a:cubicBezTo>
                <a:cubicBezTo>
                  <a:pt x="160" y="37"/>
                  <a:pt x="180" y="33"/>
                  <a:pt x="199" y="37"/>
                </a:cubicBezTo>
                <a:cubicBezTo>
                  <a:pt x="201" y="31"/>
                  <a:pt x="203" y="25"/>
                  <a:pt x="206" y="19"/>
                </a:cubicBezTo>
                <a:cubicBezTo>
                  <a:pt x="207" y="15"/>
                  <a:pt x="213" y="8"/>
                  <a:pt x="209" y="4"/>
                </a:cubicBezTo>
                <a:cubicBezTo>
                  <a:pt x="205" y="0"/>
                  <a:pt x="194" y="1"/>
                  <a:pt x="189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2" name="Freeform 1498"/>
          <p:cNvSpPr>
            <a:spLocks/>
          </p:cNvSpPr>
          <p:nvPr/>
        </p:nvSpPr>
        <p:spPr bwMode="auto">
          <a:xfrm>
            <a:off x="7529514" y="3675063"/>
            <a:ext cx="123825" cy="44450"/>
          </a:xfrm>
          <a:custGeom>
            <a:avLst/>
            <a:gdLst/>
            <a:ahLst/>
            <a:cxnLst>
              <a:cxn ang="0">
                <a:pos x="0" y="39"/>
              </a:cxn>
              <a:cxn ang="0">
                <a:pos x="104" y="40"/>
              </a:cxn>
              <a:cxn ang="0">
                <a:pos x="107" y="7"/>
              </a:cxn>
              <a:cxn ang="0">
                <a:pos x="0" y="39"/>
              </a:cxn>
            </a:cxnLst>
            <a:rect l="0" t="0" r="r" b="b"/>
            <a:pathLst>
              <a:path w="111" h="40">
                <a:moveTo>
                  <a:pt x="0" y="39"/>
                </a:moveTo>
                <a:cubicBezTo>
                  <a:pt x="26" y="40"/>
                  <a:pt x="104" y="40"/>
                  <a:pt x="104" y="40"/>
                </a:cubicBezTo>
                <a:cubicBezTo>
                  <a:pt x="111" y="23"/>
                  <a:pt x="107" y="7"/>
                  <a:pt x="107" y="7"/>
                </a:cubicBezTo>
                <a:cubicBezTo>
                  <a:pt x="53" y="0"/>
                  <a:pt x="0" y="39"/>
                  <a:pt x="0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3" name="Freeform 1499"/>
          <p:cNvSpPr>
            <a:spLocks/>
          </p:cNvSpPr>
          <p:nvPr/>
        </p:nvSpPr>
        <p:spPr bwMode="auto">
          <a:xfrm>
            <a:off x="7469189" y="3724275"/>
            <a:ext cx="179388" cy="49213"/>
          </a:xfrm>
          <a:custGeom>
            <a:avLst/>
            <a:gdLst/>
            <a:ahLst/>
            <a:cxnLst>
              <a:cxn ang="0">
                <a:pos x="74" y="3"/>
              </a:cxn>
              <a:cxn ang="0">
                <a:pos x="0" y="19"/>
              </a:cxn>
              <a:cxn ang="0">
                <a:pos x="117" y="35"/>
              </a:cxn>
              <a:cxn ang="0">
                <a:pos x="156" y="0"/>
              </a:cxn>
              <a:cxn ang="0">
                <a:pos x="74" y="3"/>
              </a:cxn>
            </a:cxnLst>
            <a:rect l="0" t="0" r="r" b="b"/>
            <a:pathLst>
              <a:path w="161" h="45">
                <a:moveTo>
                  <a:pt x="74" y="3"/>
                </a:moveTo>
                <a:cubicBezTo>
                  <a:pt x="44" y="0"/>
                  <a:pt x="0" y="19"/>
                  <a:pt x="0" y="19"/>
                </a:cubicBezTo>
                <a:cubicBezTo>
                  <a:pt x="28" y="26"/>
                  <a:pt x="117" y="35"/>
                  <a:pt x="117" y="35"/>
                </a:cubicBezTo>
                <a:cubicBezTo>
                  <a:pt x="161" y="45"/>
                  <a:pt x="156" y="0"/>
                  <a:pt x="156" y="0"/>
                </a:cubicBezTo>
                <a:cubicBezTo>
                  <a:pt x="74" y="3"/>
                  <a:pt x="74" y="3"/>
                  <a:pt x="74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4" name="Freeform 1500"/>
          <p:cNvSpPr>
            <a:spLocks/>
          </p:cNvSpPr>
          <p:nvPr/>
        </p:nvSpPr>
        <p:spPr bwMode="auto">
          <a:xfrm>
            <a:off x="7412039" y="3748088"/>
            <a:ext cx="225425" cy="42863"/>
          </a:xfrm>
          <a:custGeom>
            <a:avLst/>
            <a:gdLst/>
            <a:ahLst/>
            <a:cxnLst>
              <a:cxn ang="0">
                <a:pos x="191" y="17"/>
              </a:cxn>
              <a:cxn ang="0">
                <a:pos x="176" y="19"/>
              </a:cxn>
              <a:cxn ang="0">
                <a:pos x="62" y="5"/>
              </a:cxn>
              <a:cxn ang="0">
                <a:pos x="2" y="26"/>
              </a:cxn>
              <a:cxn ang="0">
                <a:pos x="12" y="36"/>
              </a:cxn>
              <a:cxn ang="0">
                <a:pos x="55" y="31"/>
              </a:cxn>
              <a:cxn ang="0">
                <a:pos x="114" y="32"/>
              </a:cxn>
              <a:cxn ang="0">
                <a:pos x="161" y="37"/>
              </a:cxn>
              <a:cxn ang="0">
                <a:pos x="185" y="30"/>
              </a:cxn>
              <a:cxn ang="0">
                <a:pos x="191" y="17"/>
              </a:cxn>
            </a:cxnLst>
            <a:rect l="0" t="0" r="r" b="b"/>
            <a:pathLst>
              <a:path w="203" h="38">
                <a:moveTo>
                  <a:pt x="191" y="17"/>
                </a:moveTo>
                <a:cubicBezTo>
                  <a:pt x="186" y="17"/>
                  <a:pt x="181" y="19"/>
                  <a:pt x="176" y="19"/>
                </a:cubicBezTo>
                <a:cubicBezTo>
                  <a:pt x="136" y="21"/>
                  <a:pt x="62" y="5"/>
                  <a:pt x="62" y="5"/>
                </a:cubicBezTo>
                <a:cubicBezTo>
                  <a:pt x="43" y="0"/>
                  <a:pt x="9" y="1"/>
                  <a:pt x="2" y="26"/>
                </a:cubicBezTo>
                <a:cubicBezTo>
                  <a:pt x="0" y="32"/>
                  <a:pt x="4" y="35"/>
                  <a:pt x="12" y="36"/>
                </a:cubicBezTo>
                <a:cubicBezTo>
                  <a:pt x="27" y="37"/>
                  <a:pt x="41" y="34"/>
                  <a:pt x="55" y="31"/>
                </a:cubicBezTo>
                <a:cubicBezTo>
                  <a:pt x="75" y="28"/>
                  <a:pt x="94" y="29"/>
                  <a:pt x="114" y="32"/>
                </a:cubicBezTo>
                <a:cubicBezTo>
                  <a:pt x="129" y="34"/>
                  <a:pt x="145" y="38"/>
                  <a:pt x="161" y="37"/>
                </a:cubicBezTo>
                <a:cubicBezTo>
                  <a:pt x="169" y="37"/>
                  <a:pt x="178" y="35"/>
                  <a:pt x="185" y="30"/>
                </a:cubicBezTo>
                <a:cubicBezTo>
                  <a:pt x="188" y="27"/>
                  <a:pt x="203" y="17"/>
                  <a:pt x="191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5" name="Freeform 1501"/>
          <p:cNvSpPr>
            <a:spLocks/>
          </p:cNvSpPr>
          <p:nvPr/>
        </p:nvSpPr>
        <p:spPr bwMode="auto">
          <a:xfrm>
            <a:off x="7404101" y="3800475"/>
            <a:ext cx="244475" cy="80963"/>
          </a:xfrm>
          <a:custGeom>
            <a:avLst/>
            <a:gdLst/>
            <a:ahLst/>
            <a:cxnLst>
              <a:cxn ang="0">
                <a:pos x="37" y="5"/>
              </a:cxn>
              <a:cxn ang="0">
                <a:pos x="18" y="15"/>
              </a:cxn>
              <a:cxn ang="0">
                <a:pos x="40" y="24"/>
              </a:cxn>
              <a:cxn ang="0">
                <a:pos x="132" y="43"/>
              </a:cxn>
              <a:cxn ang="0">
                <a:pos x="184" y="63"/>
              </a:cxn>
              <a:cxn ang="0">
                <a:pos x="204" y="73"/>
              </a:cxn>
              <a:cxn ang="0">
                <a:pos x="166" y="29"/>
              </a:cxn>
              <a:cxn ang="0">
                <a:pos x="103" y="6"/>
              </a:cxn>
              <a:cxn ang="0">
                <a:pos x="37" y="5"/>
              </a:cxn>
            </a:cxnLst>
            <a:rect l="0" t="0" r="r" b="b"/>
            <a:pathLst>
              <a:path w="220" h="73">
                <a:moveTo>
                  <a:pt x="37" y="5"/>
                </a:moveTo>
                <a:cubicBezTo>
                  <a:pt x="0" y="0"/>
                  <a:pt x="18" y="15"/>
                  <a:pt x="18" y="15"/>
                </a:cubicBezTo>
                <a:cubicBezTo>
                  <a:pt x="23" y="20"/>
                  <a:pt x="33" y="22"/>
                  <a:pt x="40" y="24"/>
                </a:cubicBezTo>
                <a:cubicBezTo>
                  <a:pt x="70" y="34"/>
                  <a:pt x="102" y="34"/>
                  <a:pt x="132" y="43"/>
                </a:cubicBezTo>
                <a:cubicBezTo>
                  <a:pt x="150" y="48"/>
                  <a:pt x="167" y="56"/>
                  <a:pt x="184" y="63"/>
                </a:cubicBezTo>
                <a:cubicBezTo>
                  <a:pt x="185" y="64"/>
                  <a:pt x="203" y="73"/>
                  <a:pt x="204" y="73"/>
                </a:cubicBezTo>
                <a:cubicBezTo>
                  <a:pt x="220" y="56"/>
                  <a:pt x="177" y="34"/>
                  <a:pt x="166" y="29"/>
                </a:cubicBezTo>
                <a:cubicBezTo>
                  <a:pt x="146" y="18"/>
                  <a:pt x="125" y="11"/>
                  <a:pt x="103" y="6"/>
                </a:cubicBezTo>
                <a:cubicBezTo>
                  <a:pt x="66" y="8"/>
                  <a:pt x="37" y="5"/>
                  <a:pt x="37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6" name="Freeform 1502"/>
          <p:cNvSpPr>
            <a:spLocks/>
          </p:cNvSpPr>
          <p:nvPr/>
        </p:nvSpPr>
        <p:spPr bwMode="auto">
          <a:xfrm>
            <a:off x="7473951" y="3838575"/>
            <a:ext cx="157163" cy="84138"/>
          </a:xfrm>
          <a:custGeom>
            <a:avLst/>
            <a:gdLst/>
            <a:ahLst/>
            <a:cxnLst>
              <a:cxn ang="0">
                <a:pos x="126" y="76"/>
              </a:cxn>
              <a:cxn ang="0">
                <a:pos x="141" y="43"/>
              </a:cxn>
              <a:cxn ang="0">
                <a:pos x="0" y="0"/>
              </a:cxn>
              <a:cxn ang="0">
                <a:pos x="126" y="76"/>
              </a:cxn>
            </a:cxnLst>
            <a:rect l="0" t="0" r="r" b="b"/>
            <a:pathLst>
              <a:path w="141" h="76">
                <a:moveTo>
                  <a:pt x="126" y="76"/>
                </a:moveTo>
                <a:cubicBezTo>
                  <a:pt x="138" y="65"/>
                  <a:pt x="141" y="43"/>
                  <a:pt x="141" y="43"/>
                </a:cubicBezTo>
                <a:cubicBezTo>
                  <a:pt x="68" y="9"/>
                  <a:pt x="0" y="0"/>
                  <a:pt x="0" y="0"/>
                </a:cubicBezTo>
                <a:cubicBezTo>
                  <a:pt x="49" y="30"/>
                  <a:pt x="126" y="76"/>
                  <a:pt x="126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7" name="Freeform 1503"/>
          <p:cNvSpPr>
            <a:spLocks/>
          </p:cNvSpPr>
          <p:nvPr/>
        </p:nvSpPr>
        <p:spPr bwMode="auto">
          <a:xfrm>
            <a:off x="7410451" y="3811588"/>
            <a:ext cx="95250" cy="119063"/>
          </a:xfrm>
          <a:custGeom>
            <a:avLst/>
            <a:gdLst/>
            <a:ahLst/>
            <a:cxnLst>
              <a:cxn ang="0">
                <a:pos x="67" y="97"/>
              </a:cxn>
              <a:cxn ang="0">
                <a:pos x="65" y="76"/>
              </a:cxn>
              <a:cxn ang="0">
                <a:pos x="87" y="63"/>
              </a:cxn>
              <a:cxn ang="0">
                <a:pos x="34" y="18"/>
              </a:cxn>
              <a:cxn ang="0">
                <a:pos x="5" y="19"/>
              </a:cxn>
              <a:cxn ang="0">
                <a:pos x="31" y="60"/>
              </a:cxn>
              <a:cxn ang="0">
                <a:pos x="67" y="97"/>
              </a:cxn>
            </a:cxnLst>
            <a:rect l="0" t="0" r="r" b="b"/>
            <a:pathLst>
              <a:path w="87" h="108">
                <a:moveTo>
                  <a:pt x="67" y="97"/>
                </a:moveTo>
                <a:cubicBezTo>
                  <a:pt x="60" y="83"/>
                  <a:pt x="65" y="76"/>
                  <a:pt x="65" y="76"/>
                </a:cubicBezTo>
                <a:cubicBezTo>
                  <a:pt x="70" y="63"/>
                  <a:pt x="87" y="63"/>
                  <a:pt x="87" y="63"/>
                </a:cubicBezTo>
                <a:cubicBezTo>
                  <a:pt x="65" y="29"/>
                  <a:pt x="34" y="18"/>
                  <a:pt x="34" y="18"/>
                </a:cubicBezTo>
                <a:cubicBezTo>
                  <a:pt x="0" y="0"/>
                  <a:pt x="5" y="19"/>
                  <a:pt x="5" y="19"/>
                </a:cubicBezTo>
                <a:cubicBezTo>
                  <a:pt x="31" y="60"/>
                  <a:pt x="31" y="60"/>
                  <a:pt x="31" y="60"/>
                </a:cubicBezTo>
                <a:cubicBezTo>
                  <a:pt x="65" y="108"/>
                  <a:pt x="67" y="97"/>
                  <a:pt x="67" y="9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8" name="Freeform 1504"/>
          <p:cNvSpPr>
            <a:spLocks/>
          </p:cNvSpPr>
          <p:nvPr/>
        </p:nvSpPr>
        <p:spPr bwMode="auto">
          <a:xfrm>
            <a:off x="7480301" y="3884613"/>
            <a:ext cx="42863" cy="42863"/>
          </a:xfrm>
          <a:custGeom>
            <a:avLst/>
            <a:gdLst/>
            <a:ahLst/>
            <a:cxnLst>
              <a:cxn ang="0">
                <a:pos x="12" y="35"/>
              </a:cxn>
              <a:cxn ang="0">
                <a:pos x="33" y="30"/>
              </a:cxn>
              <a:cxn ang="0">
                <a:pos x="32" y="7"/>
              </a:cxn>
              <a:cxn ang="0">
                <a:pos x="16" y="3"/>
              </a:cxn>
              <a:cxn ang="0">
                <a:pos x="6" y="29"/>
              </a:cxn>
              <a:cxn ang="0">
                <a:pos x="12" y="35"/>
              </a:cxn>
            </a:cxnLst>
            <a:rect l="0" t="0" r="r" b="b"/>
            <a:pathLst>
              <a:path w="38" h="39">
                <a:moveTo>
                  <a:pt x="12" y="35"/>
                </a:moveTo>
                <a:cubicBezTo>
                  <a:pt x="19" y="39"/>
                  <a:pt x="27" y="38"/>
                  <a:pt x="33" y="30"/>
                </a:cubicBezTo>
                <a:cubicBezTo>
                  <a:pt x="38" y="24"/>
                  <a:pt x="38" y="13"/>
                  <a:pt x="32" y="7"/>
                </a:cubicBezTo>
                <a:cubicBezTo>
                  <a:pt x="29" y="4"/>
                  <a:pt x="21" y="0"/>
                  <a:pt x="16" y="3"/>
                </a:cubicBezTo>
                <a:cubicBezTo>
                  <a:pt x="6" y="8"/>
                  <a:pt x="0" y="18"/>
                  <a:pt x="6" y="29"/>
                </a:cubicBezTo>
                <a:cubicBezTo>
                  <a:pt x="8" y="32"/>
                  <a:pt x="10" y="34"/>
                  <a:pt x="12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49" name="Freeform 1505"/>
          <p:cNvSpPr>
            <a:spLocks/>
          </p:cNvSpPr>
          <p:nvPr/>
        </p:nvSpPr>
        <p:spPr bwMode="auto">
          <a:xfrm>
            <a:off x="7488239" y="3898900"/>
            <a:ext cx="82550" cy="103188"/>
          </a:xfrm>
          <a:custGeom>
            <a:avLst/>
            <a:gdLst/>
            <a:ahLst/>
            <a:cxnLst>
              <a:cxn ang="0">
                <a:pos x="32" y="13"/>
              </a:cxn>
              <a:cxn ang="0">
                <a:pos x="0" y="26"/>
              </a:cxn>
              <a:cxn ang="0">
                <a:pos x="43" y="94"/>
              </a:cxn>
              <a:cxn ang="0">
                <a:pos x="74" y="56"/>
              </a:cxn>
              <a:cxn ang="0">
                <a:pos x="32" y="0"/>
              </a:cxn>
              <a:cxn ang="0">
                <a:pos x="32" y="13"/>
              </a:cxn>
            </a:cxnLst>
            <a:rect l="0" t="0" r="r" b="b"/>
            <a:pathLst>
              <a:path w="74" h="94">
                <a:moveTo>
                  <a:pt x="32" y="13"/>
                </a:moveTo>
                <a:cubicBezTo>
                  <a:pt x="19" y="40"/>
                  <a:pt x="0" y="26"/>
                  <a:pt x="0" y="26"/>
                </a:cubicBezTo>
                <a:cubicBezTo>
                  <a:pt x="27" y="63"/>
                  <a:pt x="43" y="94"/>
                  <a:pt x="43" y="94"/>
                </a:cubicBezTo>
                <a:cubicBezTo>
                  <a:pt x="45" y="75"/>
                  <a:pt x="74" y="56"/>
                  <a:pt x="74" y="56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10"/>
                  <a:pt x="32" y="13"/>
                  <a:pt x="32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0" name="Freeform 1506"/>
          <p:cNvSpPr>
            <a:spLocks/>
          </p:cNvSpPr>
          <p:nvPr/>
        </p:nvSpPr>
        <p:spPr bwMode="auto">
          <a:xfrm>
            <a:off x="7505701" y="3867150"/>
            <a:ext cx="104775" cy="96838"/>
          </a:xfrm>
          <a:custGeom>
            <a:avLst/>
            <a:gdLst/>
            <a:ahLst/>
            <a:cxnLst>
              <a:cxn ang="0">
                <a:pos x="67" y="81"/>
              </a:cxn>
              <a:cxn ang="0">
                <a:pos x="95" y="53"/>
              </a:cxn>
              <a:cxn ang="0">
                <a:pos x="0" y="0"/>
              </a:cxn>
              <a:cxn ang="0">
                <a:pos x="67" y="81"/>
              </a:cxn>
            </a:cxnLst>
            <a:rect l="0" t="0" r="r" b="b"/>
            <a:pathLst>
              <a:path w="95" h="87">
                <a:moveTo>
                  <a:pt x="67" y="81"/>
                </a:moveTo>
                <a:cubicBezTo>
                  <a:pt x="73" y="67"/>
                  <a:pt x="95" y="53"/>
                  <a:pt x="95" y="53"/>
                </a:cubicBezTo>
                <a:cubicBezTo>
                  <a:pt x="0" y="0"/>
                  <a:pt x="0" y="0"/>
                  <a:pt x="0" y="0"/>
                </a:cubicBezTo>
                <a:cubicBezTo>
                  <a:pt x="63" y="87"/>
                  <a:pt x="67" y="81"/>
                  <a:pt x="67" y="8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1" name="Freeform 1507"/>
          <p:cNvSpPr>
            <a:spLocks/>
          </p:cNvSpPr>
          <p:nvPr/>
        </p:nvSpPr>
        <p:spPr bwMode="auto">
          <a:xfrm>
            <a:off x="7458076" y="3903663"/>
            <a:ext cx="58738" cy="144463"/>
          </a:xfrm>
          <a:custGeom>
            <a:avLst/>
            <a:gdLst/>
            <a:ahLst/>
            <a:cxnLst>
              <a:cxn ang="0">
                <a:pos x="3" y="5"/>
              </a:cxn>
              <a:cxn ang="0">
                <a:pos x="38" y="114"/>
              </a:cxn>
              <a:cxn ang="0">
                <a:pos x="51" y="114"/>
              </a:cxn>
              <a:cxn ang="0">
                <a:pos x="24" y="41"/>
              </a:cxn>
              <a:cxn ang="0">
                <a:pos x="3" y="5"/>
              </a:cxn>
            </a:cxnLst>
            <a:rect l="0" t="0" r="r" b="b"/>
            <a:pathLst>
              <a:path w="52" h="131">
                <a:moveTo>
                  <a:pt x="3" y="5"/>
                </a:moveTo>
                <a:cubicBezTo>
                  <a:pt x="0" y="20"/>
                  <a:pt x="38" y="114"/>
                  <a:pt x="38" y="114"/>
                </a:cubicBezTo>
                <a:cubicBezTo>
                  <a:pt x="46" y="131"/>
                  <a:pt x="51" y="114"/>
                  <a:pt x="51" y="114"/>
                </a:cubicBezTo>
                <a:cubicBezTo>
                  <a:pt x="52" y="89"/>
                  <a:pt x="24" y="41"/>
                  <a:pt x="24" y="41"/>
                </a:cubicBezTo>
                <a:cubicBezTo>
                  <a:pt x="6" y="0"/>
                  <a:pt x="3" y="5"/>
                  <a:pt x="3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2" name="Freeform 1508"/>
          <p:cNvSpPr>
            <a:spLocks/>
          </p:cNvSpPr>
          <p:nvPr/>
        </p:nvSpPr>
        <p:spPr bwMode="auto">
          <a:xfrm>
            <a:off x="7421564" y="3859213"/>
            <a:ext cx="66675" cy="160338"/>
          </a:xfrm>
          <a:custGeom>
            <a:avLst/>
            <a:gdLst/>
            <a:ahLst/>
            <a:cxnLst>
              <a:cxn ang="0">
                <a:pos x="36" y="62"/>
              </a:cxn>
              <a:cxn ang="0">
                <a:pos x="6" y="6"/>
              </a:cxn>
              <a:cxn ang="0">
                <a:pos x="1" y="14"/>
              </a:cxn>
              <a:cxn ang="0">
                <a:pos x="27" y="85"/>
              </a:cxn>
              <a:cxn ang="0">
                <a:pos x="42" y="119"/>
              </a:cxn>
              <a:cxn ang="0">
                <a:pos x="48" y="132"/>
              </a:cxn>
              <a:cxn ang="0">
                <a:pos x="59" y="140"/>
              </a:cxn>
              <a:cxn ang="0">
                <a:pos x="51" y="118"/>
              </a:cxn>
              <a:cxn ang="0">
                <a:pos x="36" y="62"/>
              </a:cxn>
            </a:cxnLst>
            <a:rect l="0" t="0" r="r" b="b"/>
            <a:pathLst>
              <a:path w="61" h="144">
                <a:moveTo>
                  <a:pt x="36" y="62"/>
                </a:moveTo>
                <a:cubicBezTo>
                  <a:pt x="31" y="33"/>
                  <a:pt x="6" y="6"/>
                  <a:pt x="6" y="6"/>
                </a:cubicBezTo>
                <a:cubicBezTo>
                  <a:pt x="0" y="0"/>
                  <a:pt x="1" y="11"/>
                  <a:pt x="1" y="14"/>
                </a:cubicBezTo>
                <a:cubicBezTo>
                  <a:pt x="6" y="38"/>
                  <a:pt x="17" y="63"/>
                  <a:pt x="27" y="85"/>
                </a:cubicBezTo>
                <a:cubicBezTo>
                  <a:pt x="32" y="96"/>
                  <a:pt x="37" y="108"/>
                  <a:pt x="42" y="119"/>
                </a:cubicBezTo>
                <a:cubicBezTo>
                  <a:pt x="44" y="123"/>
                  <a:pt x="45" y="128"/>
                  <a:pt x="48" y="132"/>
                </a:cubicBezTo>
                <a:cubicBezTo>
                  <a:pt x="48" y="133"/>
                  <a:pt x="57" y="144"/>
                  <a:pt x="59" y="140"/>
                </a:cubicBezTo>
                <a:cubicBezTo>
                  <a:pt x="61" y="134"/>
                  <a:pt x="53" y="123"/>
                  <a:pt x="51" y="118"/>
                </a:cubicBezTo>
                <a:cubicBezTo>
                  <a:pt x="44" y="100"/>
                  <a:pt x="39" y="81"/>
                  <a:pt x="36" y="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3" name="Freeform 1509"/>
          <p:cNvSpPr>
            <a:spLocks/>
          </p:cNvSpPr>
          <p:nvPr/>
        </p:nvSpPr>
        <p:spPr bwMode="auto">
          <a:xfrm>
            <a:off x="7488239" y="4035425"/>
            <a:ext cx="125413" cy="136525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2"/>
              </a:cxn>
              <a:cxn ang="0">
                <a:pos x="108" y="118"/>
              </a:cxn>
              <a:cxn ang="0">
                <a:pos x="107" y="110"/>
              </a:cxn>
              <a:cxn ang="0">
                <a:pos x="42" y="0"/>
              </a:cxn>
            </a:cxnLst>
            <a:rect l="0" t="0" r="r" b="b"/>
            <a:pathLst>
              <a:path w="114" h="122">
                <a:moveTo>
                  <a:pt x="42" y="0"/>
                </a:moveTo>
                <a:cubicBezTo>
                  <a:pt x="33" y="6"/>
                  <a:pt x="13" y="11"/>
                  <a:pt x="0" y="2"/>
                </a:cubicBezTo>
                <a:cubicBezTo>
                  <a:pt x="0" y="2"/>
                  <a:pt x="31" y="67"/>
                  <a:pt x="108" y="118"/>
                </a:cubicBezTo>
                <a:cubicBezTo>
                  <a:pt x="114" y="122"/>
                  <a:pt x="112" y="114"/>
                  <a:pt x="107" y="110"/>
                </a:cubicBezTo>
                <a:cubicBezTo>
                  <a:pt x="103" y="106"/>
                  <a:pt x="27" y="41"/>
                  <a:pt x="4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4" name="Freeform 1510"/>
          <p:cNvSpPr>
            <a:spLocks noEditPoints="1"/>
          </p:cNvSpPr>
          <p:nvPr/>
        </p:nvSpPr>
        <p:spPr bwMode="auto">
          <a:xfrm>
            <a:off x="7015164" y="3500438"/>
            <a:ext cx="320675" cy="698500"/>
          </a:xfrm>
          <a:custGeom>
            <a:avLst/>
            <a:gdLst/>
            <a:ahLst/>
            <a:cxnLst>
              <a:cxn ang="0">
                <a:pos x="117" y="40"/>
              </a:cxn>
              <a:cxn ang="0">
                <a:pos x="30" y="97"/>
              </a:cxn>
              <a:cxn ang="0">
                <a:pos x="54" y="198"/>
              </a:cxn>
              <a:cxn ang="0">
                <a:pos x="62" y="242"/>
              </a:cxn>
              <a:cxn ang="0">
                <a:pos x="112" y="271"/>
              </a:cxn>
              <a:cxn ang="0">
                <a:pos x="161" y="275"/>
              </a:cxn>
              <a:cxn ang="0">
                <a:pos x="70" y="347"/>
              </a:cxn>
              <a:cxn ang="0">
                <a:pos x="143" y="438"/>
              </a:cxn>
              <a:cxn ang="0">
                <a:pos x="94" y="579"/>
              </a:cxn>
              <a:cxn ang="0">
                <a:pos x="145" y="576"/>
              </a:cxn>
              <a:cxn ang="0">
                <a:pos x="278" y="328"/>
              </a:cxn>
              <a:cxn ang="0">
                <a:pos x="289" y="231"/>
              </a:cxn>
              <a:cxn ang="0">
                <a:pos x="153" y="86"/>
              </a:cxn>
              <a:cxn ang="0">
                <a:pos x="68" y="52"/>
              </a:cxn>
              <a:cxn ang="0">
                <a:pos x="90" y="37"/>
              </a:cxn>
              <a:cxn ang="0">
                <a:pos x="60" y="56"/>
              </a:cxn>
              <a:cxn ang="0">
                <a:pos x="215" y="165"/>
              </a:cxn>
              <a:cxn ang="0">
                <a:pos x="52" y="83"/>
              </a:cxn>
              <a:cxn ang="0">
                <a:pos x="38" y="86"/>
              </a:cxn>
              <a:cxn ang="0">
                <a:pos x="57" y="121"/>
              </a:cxn>
              <a:cxn ang="0">
                <a:pos x="62" y="160"/>
              </a:cxn>
              <a:cxn ang="0">
                <a:pos x="52" y="127"/>
              </a:cxn>
              <a:cxn ang="0">
                <a:pos x="104" y="133"/>
              </a:cxn>
              <a:cxn ang="0">
                <a:pos x="261" y="228"/>
              </a:cxn>
              <a:cxn ang="0">
                <a:pos x="121" y="165"/>
              </a:cxn>
              <a:cxn ang="0">
                <a:pos x="64" y="165"/>
              </a:cxn>
              <a:cxn ang="0">
                <a:pos x="67" y="198"/>
              </a:cxn>
              <a:cxn ang="0">
                <a:pos x="68" y="202"/>
              </a:cxn>
              <a:cxn ang="0">
                <a:pos x="225" y="221"/>
              </a:cxn>
              <a:cxn ang="0">
                <a:pos x="68" y="202"/>
              </a:cxn>
              <a:cxn ang="0">
                <a:pos x="180" y="277"/>
              </a:cxn>
              <a:cxn ang="0">
                <a:pos x="266" y="286"/>
              </a:cxn>
              <a:cxn ang="0">
                <a:pos x="151" y="314"/>
              </a:cxn>
              <a:cxn ang="0">
                <a:pos x="79" y="344"/>
              </a:cxn>
              <a:cxn ang="0">
                <a:pos x="94" y="382"/>
              </a:cxn>
              <a:cxn ang="0">
                <a:pos x="220" y="306"/>
              </a:cxn>
              <a:cxn ang="0">
                <a:pos x="126" y="413"/>
              </a:cxn>
              <a:cxn ang="0">
                <a:pos x="192" y="332"/>
              </a:cxn>
              <a:cxn ang="0">
                <a:pos x="208" y="376"/>
              </a:cxn>
              <a:cxn ang="0">
                <a:pos x="181" y="377"/>
              </a:cxn>
              <a:cxn ang="0">
                <a:pos x="198" y="350"/>
              </a:cxn>
              <a:cxn ang="0">
                <a:pos x="232" y="369"/>
              </a:cxn>
              <a:cxn ang="0">
                <a:pos x="184" y="478"/>
              </a:cxn>
              <a:cxn ang="0">
                <a:pos x="232" y="369"/>
              </a:cxn>
              <a:cxn ang="0">
                <a:pos x="175" y="360"/>
              </a:cxn>
              <a:cxn ang="0">
                <a:pos x="207" y="386"/>
              </a:cxn>
              <a:cxn ang="0">
                <a:pos x="133" y="416"/>
              </a:cxn>
              <a:cxn ang="0">
                <a:pos x="101" y="594"/>
              </a:cxn>
              <a:cxn ang="0">
                <a:pos x="208" y="486"/>
              </a:cxn>
              <a:cxn ang="0">
                <a:pos x="267" y="339"/>
              </a:cxn>
              <a:cxn ang="0">
                <a:pos x="226" y="444"/>
              </a:cxn>
              <a:cxn ang="0">
                <a:pos x="210" y="465"/>
              </a:cxn>
              <a:cxn ang="0">
                <a:pos x="233" y="387"/>
              </a:cxn>
              <a:cxn ang="0">
                <a:pos x="267" y="339"/>
              </a:cxn>
              <a:cxn ang="0">
                <a:pos x="247" y="341"/>
              </a:cxn>
              <a:cxn ang="0">
                <a:pos x="213" y="357"/>
              </a:cxn>
              <a:cxn ang="0">
                <a:pos x="244" y="299"/>
              </a:cxn>
              <a:cxn ang="0">
                <a:pos x="264" y="260"/>
              </a:cxn>
              <a:cxn ang="0">
                <a:pos x="163" y="256"/>
              </a:cxn>
              <a:cxn ang="0">
                <a:pos x="92" y="254"/>
              </a:cxn>
              <a:cxn ang="0">
                <a:pos x="100" y="243"/>
              </a:cxn>
              <a:cxn ang="0">
                <a:pos x="275" y="250"/>
              </a:cxn>
            </a:cxnLst>
            <a:rect l="0" t="0" r="r" b="b"/>
            <a:pathLst>
              <a:path w="289" h="631">
                <a:moveTo>
                  <a:pt x="289" y="231"/>
                </a:moveTo>
                <a:cubicBezTo>
                  <a:pt x="264" y="197"/>
                  <a:pt x="165" y="65"/>
                  <a:pt x="117" y="40"/>
                </a:cubicBezTo>
                <a:cubicBezTo>
                  <a:pt x="117" y="40"/>
                  <a:pt x="51" y="0"/>
                  <a:pt x="24" y="22"/>
                </a:cubicBezTo>
                <a:cubicBezTo>
                  <a:pt x="24" y="22"/>
                  <a:pt x="0" y="40"/>
                  <a:pt x="30" y="97"/>
                </a:cubicBezTo>
                <a:cubicBezTo>
                  <a:pt x="30" y="97"/>
                  <a:pt x="34" y="125"/>
                  <a:pt x="45" y="144"/>
                </a:cubicBezTo>
                <a:cubicBezTo>
                  <a:pt x="45" y="144"/>
                  <a:pt x="55" y="165"/>
                  <a:pt x="54" y="198"/>
                </a:cubicBezTo>
                <a:cubicBezTo>
                  <a:pt x="54" y="207"/>
                  <a:pt x="55" y="216"/>
                  <a:pt x="56" y="224"/>
                </a:cubicBezTo>
                <a:cubicBezTo>
                  <a:pt x="58" y="231"/>
                  <a:pt x="59" y="237"/>
                  <a:pt x="62" y="242"/>
                </a:cubicBezTo>
                <a:cubicBezTo>
                  <a:pt x="67" y="250"/>
                  <a:pt x="77" y="255"/>
                  <a:pt x="85" y="260"/>
                </a:cubicBezTo>
                <a:cubicBezTo>
                  <a:pt x="93" y="265"/>
                  <a:pt x="102" y="270"/>
                  <a:pt x="112" y="271"/>
                </a:cubicBezTo>
                <a:cubicBezTo>
                  <a:pt x="123" y="273"/>
                  <a:pt x="134" y="273"/>
                  <a:pt x="146" y="274"/>
                </a:cubicBezTo>
                <a:cubicBezTo>
                  <a:pt x="151" y="275"/>
                  <a:pt x="156" y="275"/>
                  <a:pt x="161" y="275"/>
                </a:cubicBezTo>
                <a:cubicBezTo>
                  <a:pt x="166" y="275"/>
                  <a:pt x="172" y="277"/>
                  <a:pt x="177" y="276"/>
                </a:cubicBezTo>
                <a:cubicBezTo>
                  <a:pt x="177" y="276"/>
                  <a:pt x="51" y="297"/>
                  <a:pt x="70" y="347"/>
                </a:cubicBezTo>
                <a:cubicBezTo>
                  <a:pt x="70" y="347"/>
                  <a:pt x="76" y="383"/>
                  <a:pt x="103" y="402"/>
                </a:cubicBezTo>
                <a:cubicBezTo>
                  <a:pt x="103" y="402"/>
                  <a:pt x="112" y="417"/>
                  <a:pt x="143" y="438"/>
                </a:cubicBezTo>
                <a:cubicBezTo>
                  <a:pt x="143" y="438"/>
                  <a:pt x="183" y="482"/>
                  <a:pt x="139" y="534"/>
                </a:cubicBezTo>
                <a:cubicBezTo>
                  <a:pt x="125" y="550"/>
                  <a:pt x="111" y="566"/>
                  <a:pt x="94" y="579"/>
                </a:cubicBezTo>
                <a:cubicBezTo>
                  <a:pt x="87" y="584"/>
                  <a:pt x="73" y="593"/>
                  <a:pt x="77" y="604"/>
                </a:cubicBezTo>
                <a:cubicBezTo>
                  <a:pt x="88" y="631"/>
                  <a:pt x="136" y="584"/>
                  <a:pt x="145" y="576"/>
                </a:cubicBezTo>
                <a:cubicBezTo>
                  <a:pt x="204" y="529"/>
                  <a:pt x="232" y="467"/>
                  <a:pt x="232" y="467"/>
                </a:cubicBezTo>
                <a:cubicBezTo>
                  <a:pt x="232" y="467"/>
                  <a:pt x="268" y="378"/>
                  <a:pt x="278" y="328"/>
                </a:cubicBezTo>
                <a:cubicBezTo>
                  <a:pt x="278" y="328"/>
                  <a:pt x="280" y="319"/>
                  <a:pt x="288" y="311"/>
                </a:cubicBezTo>
                <a:cubicBezTo>
                  <a:pt x="281" y="276"/>
                  <a:pt x="284" y="249"/>
                  <a:pt x="289" y="231"/>
                </a:cubicBezTo>
                <a:close/>
                <a:moveTo>
                  <a:pt x="90" y="37"/>
                </a:moveTo>
                <a:cubicBezTo>
                  <a:pt x="113" y="50"/>
                  <a:pt x="134" y="67"/>
                  <a:pt x="153" y="86"/>
                </a:cubicBezTo>
                <a:cubicBezTo>
                  <a:pt x="163" y="96"/>
                  <a:pt x="173" y="107"/>
                  <a:pt x="182" y="118"/>
                </a:cubicBezTo>
                <a:cubicBezTo>
                  <a:pt x="110" y="61"/>
                  <a:pt x="68" y="52"/>
                  <a:pt x="68" y="52"/>
                </a:cubicBezTo>
                <a:cubicBezTo>
                  <a:pt x="60" y="50"/>
                  <a:pt x="51" y="41"/>
                  <a:pt x="50" y="32"/>
                </a:cubicBezTo>
                <a:cubicBezTo>
                  <a:pt x="47" y="18"/>
                  <a:pt x="87" y="35"/>
                  <a:pt x="90" y="37"/>
                </a:cubicBezTo>
                <a:close/>
                <a:moveTo>
                  <a:pt x="29" y="51"/>
                </a:moveTo>
                <a:cubicBezTo>
                  <a:pt x="33" y="44"/>
                  <a:pt x="55" y="54"/>
                  <a:pt x="60" y="56"/>
                </a:cubicBezTo>
                <a:cubicBezTo>
                  <a:pt x="84" y="65"/>
                  <a:pt x="108" y="77"/>
                  <a:pt x="130" y="91"/>
                </a:cubicBezTo>
                <a:cubicBezTo>
                  <a:pt x="189" y="121"/>
                  <a:pt x="215" y="165"/>
                  <a:pt x="215" y="165"/>
                </a:cubicBezTo>
                <a:cubicBezTo>
                  <a:pt x="153" y="112"/>
                  <a:pt x="110" y="100"/>
                  <a:pt x="110" y="100"/>
                </a:cubicBezTo>
                <a:cubicBezTo>
                  <a:pt x="73" y="89"/>
                  <a:pt x="52" y="83"/>
                  <a:pt x="52" y="83"/>
                </a:cubicBezTo>
                <a:cubicBezTo>
                  <a:pt x="44" y="81"/>
                  <a:pt x="24" y="62"/>
                  <a:pt x="29" y="51"/>
                </a:cubicBezTo>
                <a:close/>
                <a:moveTo>
                  <a:pt x="38" y="86"/>
                </a:moveTo>
                <a:cubicBezTo>
                  <a:pt x="89" y="86"/>
                  <a:pt x="176" y="146"/>
                  <a:pt x="176" y="146"/>
                </a:cubicBezTo>
                <a:cubicBezTo>
                  <a:pt x="113" y="120"/>
                  <a:pt x="57" y="121"/>
                  <a:pt x="57" y="121"/>
                </a:cubicBezTo>
                <a:cubicBezTo>
                  <a:pt x="36" y="119"/>
                  <a:pt x="38" y="86"/>
                  <a:pt x="38" y="86"/>
                </a:cubicBezTo>
                <a:close/>
                <a:moveTo>
                  <a:pt x="62" y="160"/>
                </a:moveTo>
                <a:cubicBezTo>
                  <a:pt x="60" y="154"/>
                  <a:pt x="58" y="148"/>
                  <a:pt x="56" y="142"/>
                </a:cubicBezTo>
                <a:cubicBezTo>
                  <a:pt x="54" y="138"/>
                  <a:pt x="48" y="131"/>
                  <a:pt x="52" y="127"/>
                </a:cubicBezTo>
                <a:cubicBezTo>
                  <a:pt x="56" y="123"/>
                  <a:pt x="67" y="124"/>
                  <a:pt x="73" y="125"/>
                </a:cubicBezTo>
                <a:cubicBezTo>
                  <a:pt x="83" y="126"/>
                  <a:pt x="94" y="129"/>
                  <a:pt x="104" y="133"/>
                </a:cubicBezTo>
                <a:cubicBezTo>
                  <a:pt x="129" y="140"/>
                  <a:pt x="154" y="148"/>
                  <a:pt x="180" y="154"/>
                </a:cubicBezTo>
                <a:cubicBezTo>
                  <a:pt x="223" y="162"/>
                  <a:pt x="261" y="228"/>
                  <a:pt x="261" y="228"/>
                </a:cubicBezTo>
                <a:cubicBezTo>
                  <a:pt x="205" y="211"/>
                  <a:pt x="187" y="197"/>
                  <a:pt x="187" y="197"/>
                </a:cubicBezTo>
                <a:cubicBezTo>
                  <a:pt x="154" y="174"/>
                  <a:pt x="121" y="165"/>
                  <a:pt x="121" y="165"/>
                </a:cubicBezTo>
                <a:cubicBezTo>
                  <a:pt x="102" y="160"/>
                  <a:pt x="82" y="156"/>
                  <a:pt x="62" y="160"/>
                </a:cubicBezTo>
                <a:close/>
                <a:moveTo>
                  <a:pt x="64" y="165"/>
                </a:moveTo>
                <a:cubicBezTo>
                  <a:pt x="117" y="158"/>
                  <a:pt x="170" y="197"/>
                  <a:pt x="170" y="197"/>
                </a:cubicBezTo>
                <a:cubicBezTo>
                  <a:pt x="144" y="198"/>
                  <a:pt x="67" y="198"/>
                  <a:pt x="67" y="198"/>
                </a:cubicBezTo>
                <a:cubicBezTo>
                  <a:pt x="60" y="181"/>
                  <a:pt x="64" y="165"/>
                  <a:pt x="64" y="165"/>
                </a:cubicBezTo>
                <a:close/>
                <a:moveTo>
                  <a:pt x="68" y="202"/>
                </a:moveTo>
                <a:cubicBezTo>
                  <a:pt x="151" y="205"/>
                  <a:pt x="151" y="205"/>
                  <a:pt x="151" y="205"/>
                </a:cubicBezTo>
                <a:cubicBezTo>
                  <a:pt x="180" y="202"/>
                  <a:pt x="225" y="221"/>
                  <a:pt x="225" y="221"/>
                </a:cubicBezTo>
                <a:cubicBezTo>
                  <a:pt x="196" y="228"/>
                  <a:pt x="107" y="237"/>
                  <a:pt x="107" y="237"/>
                </a:cubicBezTo>
                <a:cubicBezTo>
                  <a:pt x="63" y="247"/>
                  <a:pt x="68" y="202"/>
                  <a:pt x="68" y="202"/>
                </a:cubicBezTo>
                <a:close/>
                <a:moveTo>
                  <a:pt x="117" y="300"/>
                </a:moveTo>
                <a:cubicBezTo>
                  <a:pt x="137" y="289"/>
                  <a:pt x="159" y="282"/>
                  <a:pt x="180" y="277"/>
                </a:cubicBezTo>
                <a:cubicBezTo>
                  <a:pt x="218" y="279"/>
                  <a:pt x="247" y="276"/>
                  <a:pt x="247" y="276"/>
                </a:cubicBezTo>
                <a:cubicBezTo>
                  <a:pt x="283" y="271"/>
                  <a:pt x="266" y="286"/>
                  <a:pt x="266" y="286"/>
                </a:cubicBezTo>
                <a:cubicBezTo>
                  <a:pt x="260" y="291"/>
                  <a:pt x="250" y="293"/>
                  <a:pt x="243" y="295"/>
                </a:cubicBezTo>
                <a:cubicBezTo>
                  <a:pt x="213" y="305"/>
                  <a:pt x="181" y="305"/>
                  <a:pt x="151" y="314"/>
                </a:cubicBezTo>
                <a:cubicBezTo>
                  <a:pt x="133" y="319"/>
                  <a:pt x="116" y="327"/>
                  <a:pt x="99" y="334"/>
                </a:cubicBezTo>
                <a:cubicBezTo>
                  <a:pt x="98" y="335"/>
                  <a:pt x="80" y="344"/>
                  <a:pt x="79" y="344"/>
                </a:cubicBezTo>
                <a:cubicBezTo>
                  <a:pt x="63" y="327"/>
                  <a:pt x="107" y="305"/>
                  <a:pt x="117" y="300"/>
                </a:cubicBezTo>
                <a:close/>
                <a:moveTo>
                  <a:pt x="94" y="382"/>
                </a:moveTo>
                <a:cubicBezTo>
                  <a:pt x="82" y="371"/>
                  <a:pt x="79" y="349"/>
                  <a:pt x="79" y="349"/>
                </a:cubicBezTo>
                <a:cubicBezTo>
                  <a:pt x="153" y="315"/>
                  <a:pt x="220" y="306"/>
                  <a:pt x="220" y="306"/>
                </a:cubicBezTo>
                <a:cubicBezTo>
                  <a:pt x="172" y="336"/>
                  <a:pt x="94" y="382"/>
                  <a:pt x="94" y="382"/>
                </a:cubicBezTo>
                <a:close/>
                <a:moveTo>
                  <a:pt x="126" y="413"/>
                </a:moveTo>
                <a:cubicBezTo>
                  <a:pt x="119" y="399"/>
                  <a:pt x="98" y="385"/>
                  <a:pt x="98" y="385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30" y="419"/>
                  <a:pt x="126" y="413"/>
                  <a:pt x="126" y="413"/>
                </a:cubicBezTo>
                <a:close/>
                <a:moveTo>
                  <a:pt x="208" y="376"/>
                </a:moveTo>
                <a:cubicBezTo>
                  <a:pt x="206" y="379"/>
                  <a:pt x="204" y="381"/>
                  <a:pt x="202" y="382"/>
                </a:cubicBezTo>
                <a:cubicBezTo>
                  <a:pt x="196" y="386"/>
                  <a:pt x="187" y="385"/>
                  <a:pt x="181" y="377"/>
                </a:cubicBezTo>
                <a:cubicBezTo>
                  <a:pt x="176" y="371"/>
                  <a:pt x="176" y="360"/>
                  <a:pt x="183" y="354"/>
                </a:cubicBezTo>
                <a:cubicBezTo>
                  <a:pt x="186" y="351"/>
                  <a:pt x="194" y="347"/>
                  <a:pt x="198" y="350"/>
                </a:cubicBezTo>
                <a:cubicBezTo>
                  <a:pt x="209" y="355"/>
                  <a:pt x="215" y="365"/>
                  <a:pt x="208" y="376"/>
                </a:cubicBezTo>
                <a:close/>
                <a:moveTo>
                  <a:pt x="232" y="369"/>
                </a:moveTo>
                <a:cubicBezTo>
                  <a:pt x="234" y="384"/>
                  <a:pt x="196" y="478"/>
                  <a:pt x="196" y="478"/>
                </a:cubicBezTo>
                <a:cubicBezTo>
                  <a:pt x="188" y="495"/>
                  <a:pt x="184" y="478"/>
                  <a:pt x="184" y="478"/>
                </a:cubicBezTo>
                <a:cubicBezTo>
                  <a:pt x="182" y="453"/>
                  <a:pt x="210" y="405"/>
                  <a:pt x="210" y="405"/>
                </a:cubicBezTo>
                <a:cubicBezTo>
                  <a:pt x="228" y="364"/>
                  <a:pt x="232" y="369"/>
                  <a:pt x="232" y="369"/>
                </a:cubicBezTo>
                <a:close/>
                <a:moveTo>
                  <a:pt x="133" y="416"/>
                </a:moveTo>
                <a:cubicBezTo>
                  <a:pt x="175" y="360"/>
                  <a:pt x="175" y="360"/>
                  <a:pt x="175" y="360"/>
                </a:cubicBezTo>
                <a:cubicBezTo>
                  <a:pt x="175" y="370"/>
                  <a:pt x="175" y="373"/>
                  <a:pt x="175" y="373"/>
                </a:cubicBezTo>
                <a:cubicBezTo>
                  <a:pt x="188" y="400"/>
                  <a:pt x="207" y="386"/>
                  <a:pt x="207" y="386"/>
                </a:cubicBezTo>
                <a:cubicBezTo>
                  <a:pt x="180" y="423"/>
                  <a:pt x="164" y="454"/>
                  <a:pt x="164" y="454"/>
                </a:cubicBezTo>
                <a:cubicBezTo>
                  <a:pt x="162" y="435"/>
                  <a:pt x="133" y="416"/>
                  <a:pt x="133" y="416"/>
                </a:cubicBezTo>
                <a:close/>
                <a:moveTo>
                  <a:pt x="101" y="602"/>
                </a:moveTo>
                <a:cubicBezTo>
                  <a:pt x="94" y="606"/>
                  <a:pt x="96" y="598"/>
                  <a:pt x="101" y="594"/>
                </a:cubicBezTo>
                <a:cubicBezTo>
                  <a:pt x="106" y="590"/>
                  <a:pt x="182" y="525"/>
                  <a:pt x="167" y="484"/>
                </a:cubicBezTo>
                <a:cubicBezTo>
                  <a:pt x="175" y="490"/>
                  <a:pt x="195" y="495"/>
                  <a:pt x="208" y="486"/>
                </a:cubicBezTo>
                <a:cubicBezTo>
                  <a:pt x="208" y="486"/>
                  <a:pt x="177" y="551"/>
                  <a:pt x="101" y="602"/>
                </a:cubicBezTo>
                <a:close/>
                <a:moveTo>
                  <a:pt x="267" y="339"/>
                </a:moveTo>
                <a:cubicBezTo>
                  <a:pt x="262" y="363"/>
                  <a:pt x="251" y="388"/>
                  <a:pt x="241" y="410"/>
                </a:cubicBezTo>
                <a:cubicBezTo>
                  <a:pt x="236" y="421"/>
                  <a:pt x="232" y="433"/>
                  <a:pt x="226" y="444"/>
                </a:cubicBezTo>
                <a:cubicBezTo>
                  <a:pt x="224" y="448"/>
                  <a:pt x="223" y="453"/>
                  <a:pt x="221" y="457"/>
                </a:cubicBezTo>
                <a:cubicBezTo>
                  <a:pt x="220" y="458"/>
                  <a:pt x="211" y="469"/>
                  <a:pt x="210" y="465"/>
                </a:cubicBezTo>
                <a:cubicBezTo>
                  <a:pt x="207" y="459"/>
                  <a:pt x="215" y="448"/>
                  <a:pt x="217" y="443"/>
                </a:cubicBezTo>
                <a:cubicBezTo>
                  <a:pt x="224" y="425"/>
                  <a:pt x="229" y="406"/>
                  <a:pt x="233" y="387"/>
                </a:cubicBezTo>
                <a:cubicBezTo>
                  <a:pt x="237" y="358"/>
                  <a:pt x="263" y="331"/>
                  <a:pt x="263" y="331"/>
                </a:cubicBezTo>
                <a:cubicBezTo>
                  <a:pt x="269" y="325"/>
                  <a:pt x="268" y="336"/>
                  <a:pt x="267" y="339"/>
                </a:cubicBezTo>
                <a:close/>
                <a:moveTo>
                  <a:pt x="274" y="300"/>
                </a:moveTo>
                <a:cubicBezTo>
                  <a:pt x="247" y="341"/>
                  <a:pt x="247" y="341"/>
                  <a:pt x="247" y="341"/>
                </a:cubicBezTo>
                <a:cubicBezTo>
                  <a:pt x="214" y="389"/>
                  <a:pt x="212" y="378"/>
                  <a:pt x="212" y="378"/>
                </a:cubicBezTo>
                <a:cubicBezTo>
                  <a:pt x="218" y="364"/>
                  <a:pt x="213" y="357"/>
                  <a:pt x="213" y="357"/>
                </a:cubicBezTo>
                <a:cubicBezTo>
                  <a:pt x="209" y="344"/>
                  <a:pt x="192" y="344"/>
                  <a:pt x="192" y="344"/>
                </a:cubicBezTo>
                <a:cubicBezTo>
                  <a:pt x="213" y="310"/>
                  <a:pt x="244" y="299"/>
                  <a:pt x="244" y="299"/>
                </a:cubicBezTo>
                <a:cubicBezTo>
                  <a:pt x="279" y="281"/>
                  <a:pt x="274" y="300"/>
                  <a:pt x="274" y="300"/>
                </a:cubicBezTo>
                <a:close/>
                <a:moveTo>
                  <a:pt x="264" y="260"/>
                </a:moveTo>
                <a:cubicBezTo>
                  <a:pt x="250" y="261"/>
                  <a:pt x="235" y="258"/>
                  <a:pt x="221" y="255"/>
                </a:cubicBezTo>
                <a:cubicBezTo>
                  <a:pt x="202" y="252"/>
                  <a:pt x="182" y="253"/>
                  <a:pt x="163" y="256"/>
                </a:cubicBezTo>
                <a:cubicBezTo>
                  <a:pt x="147" y="258"/>
                  <a:pt x="131" y="262"/>
                  <a:pt x="115" y="261"/>
                </a:cubicBezTo>
                <a:cubicBezTo>
                  <a:pt x="107" y="261"/>
                  <a:pt x="98" y="259"/>
                  <a:pt x="92" y="254"/>
                </a:cubicBezTo>
                <a:cubicBezTo>
                  <a:pt x="88" y="251"/>
                  <a:pt x="73" y="241"/>
                  <a:pt x="86" y="241"/>
                </a:cubicBezTo>
                <a:cubicBezTo>
                  <a:pt x="91" y="241"/>
                  <a:pt x="95" y="243"/>
                  <a:pt x="100" y="243"/>
                </a:cubicBezTo>
                <a:cubicBezTo>
                  <a:pt x="141" y="245"/>
                  <a:pt x="214" y="229"/>
                  <a:pt x="214" y="229"/>
                </a:cubicBezTo>
                <a:cubicBezTo>
                  <a:pt x="234" y="224"/>
                  <a:pt x="267" y="225"/>
                  <a:pt x="275" y="250"/>
                </a:cubicBezTo>
                <a:cubicBezTo>
                  <a:pt x="277" y="256"/>
                  <a:pt x="272" y="259"/>
                  <a:pt x="264" y="26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5" name="Freeform 1511"/>
          <p:cNvSpPr>
            <a:spLocks/>
          </p:cNvSpPr>
          <p:nvPr/>
        </p:nvSpPr>
        <p:spPr bwMode="auto">
          <a:xfrm>
            <a:off x="7067551" y="3519488"/>
            <a:ext cx="149225" cy="111125"/>
          </a:xfrm>
          <a:custGeom>
            <a:avLst/>
            <a:gdLst/>
            <a:ahLst/>
            <a:cxnLst>
              <a:cxn ang="0">
                <a:pos x="21" y="34"/>
              </a:cxn>
              <a:cxn ang="0">
                <a:pos x="135" y="100"/>
              </a:cxn>
              <a:cxn ang="0">
                <a:pos x="106" y="68"/>
              </a:cxn>
              <a:cxn ang="0">
                <a:pos x="43" y="19"/>
              </a:cxn>
              <a:cxn ang="0">
                <a:pos x="3" y="14"/>
              </a:cxn>
              <a:cxn ang="0">
                <a:pos x="21" y="34"/>
              </a:cxn>
            </a:cxnLst>
            <a:rect l="0" t="0" r="r" b="b"/>
            <a:pathLst>
              <a:path w="135" h="100">
                <a:moveTo>
                  <a:pt x="21" y="34"/>
                </a:moveTo>
                <a:cubicBezTo>
                  <a:pt x="21" y="34"/>
                  <a:pt x="63" y="43"/>
                  <a:pt x="135" y="100"/>
                </a:cubicBezTo>
                <a:cubicBezTo>
                  <a:pt x="126" y="89"/>
                  <a:pt x="116" y="78"/>
                  <a:pt x="106" y="68"/>
                </a:cubicBezTo>
                <a:cubicBezTo>
                  <a:pt x="87" y="49"/>
                  <a:pt x="66" y="32"/>
                  <a:pt x="43" y="19"/>
                </a:cubicBezTo>
                <a:cubicBezTo>
                  <a:pt x="40" y="17"/>
                  <a:pt x="0" y="0"/>
                  <a:pt x="3" y="14"/>
                </a:cubicBezTo>
                <a:cubicBezTo>
                  <a:pt x="4" y="23"/>
                  <a:pt x="13" y="32"/>
                  <a:pt x="21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6" name="Freeform 1512"/>
          <p:cNvSpPr>
            <a:spLocks/>
          </p:cNvSpPr>
          <p:nvPr/>
        </p:nvSpPr>
        <p:spPr bwMode="auto">
          <a:xfrm>
            <a:off x="7042151" y="3548063"/>
            <a:ext cx="211138" cy="134938"/>
          </a:xfrm>
          <a:custGeom>
            <a:avLst/>
            <a:gdLst/>
            <a:ahLst/>
            <a:cxnLst>
              <a:cxn ang="0">
                <a:pos x="28" y="39"/>
              </a:cxn>
              <a:cxn ang="0">
                <a:pos x="86" y="56"/>
              </a:cxn>
              <a:cxn ang="0">
                <a:pos x="191" y="121"/>
              </a:cxn>
              <a:cxn ang="0">
                <a:pos x="106" y="47"/>
              </a:cxn>
              <a:cxn ang="0">
                <a:pos x="36" y="12"/>
              </a:cxn>
              <a:cxn ang="0">
                <a:pos x="5" y="7"/>
              </a:cxn>
              <a:cxn ang="0">
                <a:pos x="28" y="39"/>
              </a:cxn>
            </a:cxnLst>
            <a:rect l="0" t="0" r="r" b="b"/>
            <a:pathLst>
              <a:path w="191" h="121">
                <a:moveTo>
                  <a:pt x="28" y="39"/>
                </a:moveTo>
                <a:cubicBezTo>
                  <a:pt x="28" y="39"/>
                  <a:pt x="49" y="45"/>
                  <a:pt x="86" y="56"/>
                </a:cubicBezTo>
                <a:cubicBezTo>
                  <a:pt x="86" y="56"/>
                  <a:pt x="129" y="68"/>
                  <a:pt x="191" y="121"/>
                </a:cubicBezTo>
                <a:cubicBezTo>
                  <a:pt x="191" y="121"/>
                  <a:pt x="165" y="77"/>
                  <a:pt x="106" y="47"/>
                </a:cubicBezTo>
                <a:cubicBezTo>
                  <a:pt x="84" y="33"/>
                  <a:pt x="60" y="21"/>
                  <a:pt x="36" y="12"/>
                </a:cubicBezTo>
                <a:cubicBezTo>
                  <a:pt x="31" y="10"/>
                  <a:pt x="9" y="0"/>
                  <a:pt x="5" y="7"/>
                </a:cubicBezTo>
                <a:cubicBezTo>
                  <a:pt x="0" y="18"/>
                  <a:pt x="20" y="37"/>
                  <a:pt x="28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7" name="Freeform 1513"/>
          <p:cNvSpPr>
            <a:spLocks/>
          </p:cNvSpPr>
          <p:nvPr/>
        </p:nvSpPr>
        <p:spPr bwMode="auto">
          <a:xfrm>
            <a:off x="7056439" y="3595688"/>
            <a:ext cx="153988" cy="66675"/>
          </a:xfrm>
          <a:custGeom>
            <a:avLst/>
            <a:gdLst/>
            <a:ahLst/>
            <a:cxnLst>
              <a:cxn ang="0">
                <a:pos x="140" y="60"/>
              </a:cxn>
              <a:cxn ang="0">
                <a:pos x="2" y="0"/>
              </a:cxn>
              <a:cxn ang="0">
                <a:pos x="21" y="35"/>
              </a:cxn>
              <a:cxn ang="0">
                <a:pos x="140" y="60"/>
              </a:cxn>
            </a:cxnLst>
            <a:rect l="0" t="0" r="r" b="b"/>
            <a:pathLst>
              <a:path w="140" h="60">
                <a:moveTo>
                  <a:pt x="140" y="60"/>
                </a:moveTo>
                <a:cubicBezTo>
                  <a:pt x="140" y="60"/>
                  <a:pt x="53" y="0"/>
                  <a:pt x="2" y="0"/>
                </a:cubicBezTo>
                <a:cubicBezTo>
                  <a:pt x="2" y="0"/>
                  <a:pt x="0" y="33"/>
                  <a:pt x="21" y="35"/>
                </a:cubicBezTo>
                <a:cubicBezTo>
                  <a:pt x="21" y="35"/>
                  <a:pt x="77" y="34"/>
                  <a:pt x="140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8" name="Freeform 1514"/>
          <p:cNvSpPr>
            <a:spLocks/>
          </p:cNvSpPr>
          <p:nvPr/>
        </p:nvSpPr>
        <p:spPr bwMode="auto">
          <a:xfrm>
            <a:off x="7069139" y="3636963"/>
            <a:ext cx="236538" cy="115888"/>
          </a:xfrm>
          <a:custGeom>
            <a:avLst/>
            <a:gdLst/>
            <a:ahLst/>
            <a:cxnLst>
              <a:cxn ang="0">
                <a:pos x="73" y="42"/>
              </a:cxn>
              <a:cxn ang="0">
                <a:pos x="139" y="74"/>
              </a:cxn>
              <a:cxn ang="0">
                <a:pos x="213" y="105"/>
              </a:cxn>
              <a:cxn ang="0">
                <a:pos x="132" y="31"/>
              </a:cxn>
              <a:cxn ang="0">
                <a:pos x="56" y="10"/>
              </a:cxn>
              <a:cxn ang="0">
                <a:pos x="25" y="2"/>
              </a:cxn>
              <a:cxn ang="0">
                <a:pos x="4" y="4"/>
              </a:cxn>
              <a:cxn ang="0">
                <a:pos x="8" y="19"/>
              </a:cxn>
              <a:cxn ang="0">
                <a:pos x="14" y="37"/>
              </a:cxn>
              <a:cxn ang="0">
                <a:pos x="73" y="42"/>
              </a:cxn>
            </a:cxnLst>
            <a:rect l="0" t="0" r="r" b="b"/>
            <a:pathLst>
              <a:path w="213" h="105">
                <a:moveTo>
                  <a:pt x="73" y="42"/>
                </a:moveTo>
                <a:cubicBezTo>
                  <a:pt x="73" y="42"/>
                  <a:pt x="106" y="51"/>
                  <a:pt x="139" y="74"/>
                </a:cubicBezTo>
                <a:cubicBezTo>
                  <a:pt x="139" y="74"/>
                  <a:pt x="157" y="88"/>
                  <a:pt x="213" y="105"/>
                </a:cubicBezTo>
                <a:cubicBezTo>
                  <a:pt x="213" y="105"/>
                  <a:pt x="175" y="39"/>
                  <a:pt x="132" y="31"/>
                </a:cubicBezTo>
                <a:cubicBezTo>
                  <a:pt x="106" y="25"/>
                  <a:pt x="81" y="17"/>
                  <a:pt x="56" y="10"/>
                </a:cubicBezTo>
                <a:cubicBezTo>
                  <a:pt x="46" y="6"/>
                  <a:pt x="35" y="3"/>
                  <a:pt x="25" y="2"/>
                </a:cubicBezTo>
                <a:cubicBezTo>
                  <a:pt x="19" y="1"/>
                  <a:pt x="8" y="0"/>
                  <a:pt x="4" y="4"/>
                </a:cubicBezTo>
                <a:cubicBezTo>
                  <a:pt x="0" y="8"/>
                  <a:pt x="6" y="15"/>
                  <a:pt x="8" y="19"/>
                </a:cubicBezTo>
                <a:cubicBezTo>
                  <a:pt x="10" y="25"/>
                  <a:pt x="12" y="31"/>
                  <a:pt x="14" y="37"/>
                </a:cubicBezTo>
                <a:cubicBezTo>
                  <a:pt x="34" y="33"/>
                  <a:pt x="54" y="37"/>
                  <a:pt x="73" y="4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59" name="Freeform 1515"/>
          <p:cNvSpPr>
            <a:spLocks/>
          </p:cNvSpPr>
          <p:nvPr/>
        </p:nvSpPr>
        <p:spPr bwMode="auto">
          <a:xfrm>
            <a:off x="7081839" y="3675063"/>
            <a:ext cx="122238" cy="44450"/>
          </a:xfrm>
          <a:custGeom>
            <a:avLst/>
            <a:gdLst/>
            <a:ahLst/>
            <a:cxnLst>
              <a:cxn ang="0">
                <a:pos x="4" y="7"/>
              </a:cxn>
              <a:cxn ang="0">
                <a:pos x="7" y="40"/>
              </a:cxn>
              <a:cxn ang="0">
                <a:pos x="110" y="39"/>
              </a:cxn>
              <a:cxn ang="0">
                <a:pos x="4" y="7"/>
              </a:cxn>
            </a:cxnLst>
            <a:rect l="0" t="0" r="r" b="b"/>
            <a:pathLst>
              <a:path w="110" h="40">
                <a:moveTo>
                  <a:pt x="4" y="7"/>
                </a:moveTo>
                <a:cubicBezTo>
                  <a:pt x="4" y="7"/>
                  <a:pt x="0" y="23"/>
                  <a:pt x="7" y="40"/>
                </a:cubicBezTo>
                <a:cubicBezTo>
                  <a:pt x="7" y="40"/>
                  <a:pt x="84" y="40"/>
                  <a:pt x="110" y="39"/>
                </a:cubicBezTo>
                <a:cubicBezTo>
                  <a:pt x="110" y="39"/>
                  <a:pt x="57" y="0"/>
                  <a:pt x="4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0" name="Freeform 1516"/>
          <p:cNvSpPr>
            <a:spLocks/>
          </p:cNvSpPr>
          <p:nvPr/>
        </p:nvSpPr>
        <p:spPr bwMode="auto">
          <a:xfrm>
            <a:off x="7085014" y="3724275"/>
            <a:ext cx="179388" cy="49213"/>
          </a:xfrm>
          <a:custGeom>
            <a:avLst/>
            <a:gdLst/>
            <a:ahLst/>
            <a:cxnLst>
              <a:cxn ang="0">
                <a:pos x="44" y="35"/>
              </a:cxn>
              <a:cxn ang="0">
                <a:pos x="162" y="19"/>
              </a:cxn>
              <a:cxn ang="0">
                <a:pos x="88" y="3"/>
              </a:cxn>
              <a:cxn ang="0">
                <a:pos x="5" y="0"/>
              </a:cxn>
              <a:cxn ang="0">
                <a:pos x="44" y="35"/>
              </a:cxn>
            </a:cxnLst>
            <a:rect l="0" t="0" r="r" b="b"/>
            <a:pathLst>
              <a:path w="162" h="45">
                <a:moveTo>
                  <a:pt x="44" y="35"/>
                </a:moveTo>
                <a:cubicBezTo>
                  <a:pt x="44" y="35"/>
                  <a:pt x="133" y="26"/>
                  <a:pt x="162" y="19"/>
                </a:cubicBezTo>
                <a:cubicBezTo>
                  <a:pt x="162" y="19"/>
                  <a:pt x="117" y="0"/>
                  <a:pt x="88" y="3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0" y="45"/>
                  <a:pt x="44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1" name="Freeform 1517"/>
          <p:cNvSpPr>
            <a:spLocks/>
          </p:cNvSpPr>
          <p:nvPr/>
        </p:nvSpPr>
        <p:spPr bwMode="auto">
          <a:xfrm>
            <a:off x="7096126" y="3748088"/>
            <a:ext cx="227013" cy="42863"/>
          </a:xfrm>
          <a:custGeom>
            <a:avLst/>
            <a:gdLst/>
            <a:ahLst/>
            <a:cxnLst>
              <a:cxn ang="0">
                <a:pos x="141" y="5"/>
              </a:cxn>
              <a:cxn ang="0">
                <a:pos x="27" y="19"/>
              </a:cxn>
              <a:cxn ang="0">
                <a:pos x="13" y="17"/>
              </a:cxn>
              <a:cxn ang="0">
                <a:pos x="19" y="30"/>
              </a:cxn>
              <a:cxn ang="0">
                <a:pos x="42" y="37"/>
              </a:cxn>
              <a:cxn ang="0">
                <a:pos x="90" y="32"/>
              </a:cxn>
              <a:cxn ang="0">
                <a:pos x="148" y="31"/>
              </a:cxn>
              <a:cxn ang="0">
                <a:pos x="191" y="36"/>
              </a:cxn>
              <a:cxn ang="0">
                <a:pos x="202" y="26"/>
              </a:cxn>
              <a:cxn ang="0">
                <a:pos x="141" y="5"/>
              </a:cxn>
            </a:cxnLst>
            <a:rect l="0" t="0" r="r" b="b"/>
            <a:pathLst>
              <a:path w="204" h="38">
                <a:moveTo>
                  <a:pt x="141" y="5"/>
                </a:moveTo>
                <a:cubicBezTo>
                  <a:pt x="141" y="5"/>
                  <a:pt x="68" y="21"/>
                  <a:pt x="27" y="19"/>
                </a:cubicBezTo>
                <a:cubicBezTo>
                  <a:pt x="22" y="19"/>
                  <a:pt x="18" y="17"/>
                  <a:pt x="13" y="17"/>
                </a:cubicBezTo>
                <a:cubicBezTo>
                  <a:pt x="0" y="17"/>
                  <a:pt x="15" y="27"/>
                  <a:pt x="19" y="30"/>
                </a:cubicBezTo>
                <a:cubicBezTo>
                  <a:pt x="25" y="35"/>
                  <a:pt x="34" y="37"/>
                  <a:pt x="42" y="37"/>
                </a:cubicBezTo>
                <a:cubicBezTo>
                  <a:pt x="58" y="38"/>
                  <a:pt x="74" y="34"/>
                  <a:pt x="90" y="32"/>
                </a:cubicBezTo>
                <a:cubicBezTo>
                  <a:pt x="109" y="29"/>
                  <a:pt x="129" y="28"/>
                  <a:pt x="148" y="31"/>
                </a:cubicBezTo>
                <a:cubicBezTo>
                  <a:pt x="162" y="34"/>
                  <a:pt x="177" y="37"/>
                  <a:pt x="191" y="36"/>
                </a:cubicBezTo>
                <a:cubicBezTo>
                  <a:pt x="199" y="35"/>
                  <a:pt x="204" y="32"/>
                  <a:pt x="202" y="26"/>
                </a:cubicBezTo>
                <a:cubicBezTo>
                  <a:pt x="194" y="1"/>
                  <a:pt x="161" y="0"/>
                  <a:pt x="141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2" name="Freeform 1518"/>
          <p:cNvSpPr>
            <a:spLocks/>
          </p:cNvSpPr>
          <p:nvPr/>
        </p:nvSpPr>
        <p:spPr bwMode="auto">
          <a:xfrm>
            <a:off x="7085014" y="3800475"/>
            <a:ext cx="244475" cy="80963"/>
          </a:xfrm>
          <a:custGeom>
            <a:avLst/>
            <a:gdLst/>
            <a:ahLst/>
            <a:cxnLst>
              <a:cxn ang="0">
                <a:pos x="36" y="63"/>
              </a:cxn>
              <a:cxn ang="0">
                <a:pos x="88" y="43"/>
              </a:cxn>
              <a:cxn ang="0">
                <a:pos x="180" y="24"/>
              </a:cxn>
              <a:cxn ang="0">
                <a:pos x="203" y="15"/>
              </a:cxn>
              <a:cxn ang="0">
                <a:pos x="184" y="5"/>
              </a:cxn>
              <a:cxn ang="0">
                <a:pos x="117" y="6"/>
              </a:cxn>
              <a:cxn ang="0">
                <a:pos x="54" y="29"/>
              </a:cxn>
              <a:cxn ang="0">
                <a:pos x="16" y="73"/>
              </a:cxn>
              <a:cxn ang="0">
                <a:pos x="36" y="63"/>
              </a:cxn>
            </a:cxnLst>
            <a:rect l="0" t="0" r="r" b="b"/>
            <a:pathLst>
              <a:path w="220" h="73">
                <a:moveTo>
                  <a:pt x="36" y="63"/>
                </a:moveTo>
                <a:cubicBezTo>
                  <a:pt x="53" y="56"/>
                  <a:pt x="70" y="48"/>
                  <a:pt x="88" y="43"/>
                </a:cubicBezTo>
                <a:cubicBezTo>
                  <a:pt x="118" y="34"/>
                  <a:pt x="150" y="34"/>
                  <a:pt x="180" y="24"/>
                </a:cubicBezTo>
                <a:cubicBezTo>
                  <a:pt x="187" y="22"/>
                  <a:pt x="197" y="20"/>
                  <a:pt x="203" y="15"/>
                </a:cubicBezTo>
                <a:cubicBezTo>
                  <a:pt x="203" y="15"/>
                  <a:pt x="220" y="0"/>
                  <a:pt x="184" y="5"/>
                </a:cubicBezTo>
                <a:cubicBezTo>
                  <a:pt x="184" y="5"/>
                  <a:pt x="155" y="8"/>
                  <a:pt x="117" y="6"/>
                </a:cubicBezTo>
                <a:cubicBezTo>
                  <a:pt x="96" y="11"/>
                  <a:pt x="74" y="18"/>
                  <a:pt x="54" y="29"/>
                </a:cubicBezTo>
                <a:cubicBezTo>
                  <a:pt x="44" y="34"/>
                  <a:pt x="0" y="56"/>
                  <a:pt x="16" y="73"/>
                </a:cubicBezTo>
                <a:cubicBezTo>
                  <a:pt x="17" y="73"/>
                  <a:pt x="35" y="64"/>
                  <a:pt x="36" y="6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3" name="Freeform 1519"/>
          <p:cNvSpPr>
            <a:spLocks/>
          </p:cNvSpPr>
          <p:nvPr/>
        </p:nvSpPr>
        <p:spPr bwMode="auto">
          <a:xfrm>
            <a:off x="7104064" y="3838575"/>
            <a:ext cx="155575" cy="84138"/>
          </a:xfrm>
          <a:custGeom>
            <a:avLst/>
            <a:gdLst/>
            <a:ahLst/>
            <a:cxnLst>
              <a:cxn ang="0">
                <a:pos x="0" y="43"/>
              </a:cxn>
              <a:cxn ang="0">
                <a:pos x="15" y="76"/>
              </a:cxn>
              <a:cxn ang="0">
                <a:pos x="141" y="0"/>
              </a:cxn>
              <a:cxn ang="0">
                <a:pos x="0" y="43"/>
              </a:cxn>
            </a:cxnLst>
            <a:rect l="0" t="0" r="r" b="b"/>
            <a:pathLst>
              <a:path w="141" h="76">
                <a:moveTo>
                  <a:pt x="0" y="43"/>
                </a:moveTo>
                <a:cubicBezTo>
                  <a:pt x="0" y="43"/>
                  <a:pt x="3" y="65"/>
                  <a:pt x="15" y="76"/>
                </a:cubicBezTo>
                <a:cubicBezTo>
                  <a:pt x="15" y="76"/>
                  <a:pt x="93" y="30"/>
                  <a:pt x="141" y="0"/>
                </a:cubicBezTo>
                <a:cubicBezTo>
                  <a:pt x="141" y="0"/>
                  <a:pt x="74" y="9"/>
                  <a:pt x="0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4" name="Freeform 1520"/>
          <p:cNvSpPr>
            <a:spLocks/>
          </p:cNvSpPr>
          <p:nvPr/>
        </p:nvSpPr>
        <p:spPr bwMode="auto">
          <a:xfrm>
            <a:off x="7227889" y="3811588"/>
            <a:ext cx="96838" cy="119063"/>
          </a:xfrm>
          <a:custGeom>
            <a:avLst/>
            <a:gdLst/>
            <a:ahLst/>
            <a:cxnLst>
              <a:cxn ang="0">
                <a:pos x="52" y="18"/>
              </a:cxn>
              <a:cxn ang="0">
                <a:pos x="0" y="63"/>
              </a:cxn>
              <a:cxn ang="0">
                <a:pos x="21" y="76"/>
              </a:cxn>
              <a:cxn ang="0">
                <a:pos x="20" y="97"/>
              </a:cxn>
              <a:cxn ang="0">
                <a:pos x="55" y="60"/>
              </a:cxn>
              <a:cxn ang="0">
                <a:pos x="82" y="19"/>
              </a:cxn>
              <a:cxn ang="0">
                <a:pos x="52" y="18"/>
              </a:cxn>
            </a:cxnLst>
            <a:rect l="0" t="0" r="r" b="b"/>
            <a:pathLst>
              <a:path w="87" h="108">
                <a:moveTo>
                  <a:pt x="52" y="18"/>
                </a:moveTo>
                <a:cubicBezTo>
                  <a:pt x="52" y="18"/>
                  <a:pt x="21" y="29"/>
                  <a:pt x="0" y="63"/>
                </a:cubicBezTo>
                <a:cubicBezTo>
                  <a:pt x="0" y="63"/>
                  <a:pt x="17" y="63"/>
                  <a:pt x="21" y="76"/>
                </a:cubicBezTo>
                <a:cubicBezTo>
                  <a:pt x="21" y="76"/>
                  <a:pt x="26" y="83"/>
                  <a:pt x="20" y="97"/>
                </a:cubicBezTo>
                <a:cubicBezTo>
                  <a:pt x="20" y="97"/>
                  <a:pt x="22" y="108"/>
                  <a:pt x="55" y="60"/>
                </a:cubicBezTo>
                <a:cubicBezTo>
                  <a:pt x="82" y="19"/>
                  <a:pt x="82" y="19"/>
                  <a:pt x="82" y="19"/>
                </a:cubicBezTo>
                <a:cubicBezTo>
                  <a:pt x="82" y="19"/>
                  <a:pt x="87" y="0"/>
                  <a:pt x="52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5" name="Freeform 1521"/>
          <p:cNvSpPr>
            <a:spLocks/>
          </p:cNvSpPr>
          <p:nvPr/>
        </p:nvSpPr>
        <p:spPr bwMode="auto">
          <a:xfrm>
            <a:off x="7210426" y="3884613"/>
            <a:ext cx="42863" cy="42863"/>
          </a:xfrm>
          <a:custGeom>
            <a:avLst/>
            <a:gdLst/>
            <a:ahLst/>
            <a:cxnLst>
              <a:cxn ang="0">
                <a:pos x="22" y="3"/>
              </a:cxn>
              <a:cxn ang="0">
                <a:pos x="7" y="7"/>
              </a:cxn>
              <a:cxn ang="0">
                <a:pos x="5" y="30"/>
              </a:cxn>
              <a:cxn ang="0">
                <a:pos x="26" y="35"/>
              </a:cxn>
              <a:cxn ang="0">
                <a:pos x="32" y="29"/>
              </a:cxn>
              <a:cxn ang="0">
                <a:pos x="22" y="3"/>
              </a:cxn>
            </a:cxnLst>
            <a:rect l="0" t="0" r="r" b="b"/>
            <a:pathLst>
              <a:path w="39" h="39">
                <a:moveTo>
                  <a:pt x="22" y="3"/>
                </a:moveTo>
                <a:cubicBezTo>
                  <a:pt x="18" y="0"/>
                  <a:pt x="10" y="4"/>
                  <a:pt x="7" y="7"/>
                </a:cubicBezTo>
                <a:cubicBezTo>
                  <a:pt x="0" y="13"/>
                  <a:pt x="0" y="24"/>
                  <a:pt x="5" y="30"/>
                </a:cubicBezTo>
                <a:cubicBezTo>
                  <a:pt x="11" y="38"/>
                  <a:pt x="20" y="39"/>
                  <a:pt x="26" y="35"/>
                </a:cubicBezTo>
                <a:cubicBezTo>
                  <a:pt x="28" y="34"/>
                  <a:pt x="30" y="32"/>
                  <a:pt x="32" y="29"/>
                </a:cubicBezTo>
                <a:cubicBezTo>
                  <a:pt x="39" y="18"/>
                  <a:pt x="33" y="8"/>
                  <a:pt x="22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6" name="Freeform 1522"/>
          <p:cNvSpPr>
            <a:spLocks/>
          </p:cNvSpPr>
          <p:nvPr/>
        </p:nvSpPr>
        <p:spPr bwMode="auto">
          <a:xfrm>
            <a:off x="7162801" y="3898900"/>
            <a:ext cx="82550" cy="103188"/>
          </a:xfrm>
          <a:custGeom>
            <a:avLst/>
            <a:gdLst/>
            <a:ahLst/>
            <a:cxnLst>
              <a:cxn ang="0">
                <a:pos x="74" y="26"/>
              </a:cxn>
              <a:cxn ang="0">
                <a:pos x="42" y="13"/>
              </a:cxn>
              <a:cxn ang="0">
                <a:pos x="42" y="0"/>
              </a:cxn>
              <a:cxn ang="0">
                <a:pos x="0" y="56"/>
              </a:cxn>
              <a:cxn ang="0">
                <a:pos x="31" y="94"/>
              </a:cxn>
              <a:cxn ang="0">
                <a:pos x="74" y="26"/>
              </a:cxn>
            </a:cxnLst>
            <a:rect l="0" t="0" r="r" b="b"/>
            <a:pathLst>
              <a:path w="74" h="94">
                <a:moveTo>
                  <a:pt x="74" y="26"/>
                </a:moveTo>
                <a:cubicBezTo>
                  <a:pt x="74" y="26"/>
                  <a:pt x="55" y="40"/>
                  <a:pt x="42" y="13"/>
                </a:cubicBezTo>
                <a:cubicBezTo>
                  <a:pt x="42" y="13"/>
                  <a:pt x="42" y="10"/>
                  <a:pt x="42" y="0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6"/>
                  <a:pt x="29" y="75"/>
                  <a:pt x="31" y="94"/>
                </a:cubicBezTo>
                <a:cubicBezTo>
                  <a:pt x="31" y="94"/>
                  <a:pt x="47" y="63"/>
                  <a:pt x="74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7" name="Freeform 1523"/>
          <p:cNvSpPr>
            <a:spLocks/>
          </p:cNvSpPr>
          <p:nvPr/>
        </p:nvSpPr>
        <p:spPr bwMode="auto">
          <a:xfrm>
            <a:off x="7124701" y="3867150"/>
            <a:ext cx="103188" cy="96838"/>
          </a:xfrm>
          <a:custGeom>
            <a:avLst/>
            <a:gdLst/>
            <a:ahLst/>
            <a:cxnLst>
              <a:cxn ang="0">
                <a:pos x="0" y="53"/>
              </a:cxn>
              <a:cxn ang="0">
                <a:pos x="28" y="81"/>
              </a:cxn>
              <a:cxn ang="0">
                <a:pos x="94" y="0"/>
              </a:cxn>
              <a:cxn ang="0">
                <a:pos x="0" y="53"/>
              </a:cxn>
            </a:cxnLst>
            <a:rect l="0" t="0" r="r" b="b"/>
            <a:pathLst>
              <a:path w="94" h="87">
                <a:moveTo>
                  <a:pt x="0" y="53"/>
                </a:moveTo>
                <a:cubicBezTo>
                  <a:pt x="0" y="53"/>
                  <a:pt x="21" y="67"/>
                  <a:pt x="28" y="81"/>
                </a:cubicBezTo>
                <a:cubicBezTo>
                  <a:pt x="28" y="81"/>
                  <a:pt x="32" y="87"/>
                  <a:pt x="94" y="0"/>
                </a:cubicBezTo>
                <a:cubicBezTo>
                  <a:pt x="0" y="53"/>
                  <a:pt x="0" y="53"/>
                  <a:pt x="0" y="5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8" name="Freeform 1524"/>
          <p:cNvSpPr>
            <a:spLocks/>
          </p:cNvSpPr>
          <p:nvPr/>
        </p:nvSpPr>
        <p:spPr bwMode="auto">
          <a:xfrm>
            <a:off x="7216776" y="3903663"/>
            <a:ext cx="58738" cy="144463"/>
          </a:xfrm>
          <a:custGeom>
            <a:avLst/>
            <a:gdLst/>
            <a:ahLst/>
            <a:cxnLst>
              <a:cxn ang="0">
                <a:pos x="2" y="114"/>
              </a:cxn>
              <a:cxn ang="0">
                <a:pos x="14" y="114"/>
              </a:cxn>
              <a:cxn ang="0">
                <a:pos x="50" y="5"/>
              </a:cxn>
              <a:cxn ang="0">
                <a:pos x="28" y="41"/>
              </a:cxn>
              <a:cxn ang="0">
                <a:pos x="2" y="114"/>
              </a:cxn>
            </a:cxnLst>
            <a:rect l="0" t="0" r="r" b="b"/>
            <a:pathLst>
              <a:path w="52" h="131">
                <a:moveTo>
                  <a:pt x="2" y="114"/>
                </a:moveTo>
                <a:cubicBezTo>
                  <a:pt x="2" y="114"/>
                  <a:pt x="6" y="131"/>
                  <a:pt x="14" y="114"/>
                </a:cubicBezTo>
                <a:cubicBezTo>
                  <a:pt x="14" y="114"/>
                  <a:pt x="52" y="20"/>
                  <a:pt x="50" y="5"/>
                </a:cubicBezTo>
                <a:cubicBezTo>
                  <a:pt x="50" y="5"/>
                  <a:pt x="46" y="0"/>
                  <a:pt x="28" y="41"/>
                </a:cubicBezTo>
                <a:cubicBezTo>
                  <a:pt x="28" y="41"/>
                  <a:pt x="0" y="89"/>
                  <a:pt x="2" y="1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69" name="Freeform 1525"/>
          <p:cNvSpPr>
            <a:spLocks/>
          </p:cNvSpPr>
          <p:nvPr/>
        </p:nvSpPr>
        <p:spPr bwMode="auto">
          <a:xfrm>
            <a:off x="7245351" y="3859213"/>
            <a:ext cx="68263" cy="160338"/>
          </a:xfrm>
          <a:custGeom>
            <a:avLst/>
            <a:gdLst/>
            <a:ahLst/>
            <a:cxnLst>
              <a:cxn ang="0">
                <a:pos x="56" y="6"/>
              </a:cxn>
              <a:cxn ang="0">
                <a:pos x="26" y="62"/>
              </a:cxn>
              <a:cxn ang="0">
                <a:pos x="10" y="118"/>
              </a:cxn>
              <a:cxn ang="0">
                <a:pos x="3" y="140"/>
              </a:cxn>
              <a:cxn ang="0">
                <a:pos x="14" y="132"/>
              </a:cxn>
              <a:cxn ang="0">
                <a:pos x="19" y="119"/>
              </a:cxn>
              <a:cxn ang="0">
                <a:pos x="34" y="85"/>
              </a:cxn>
              <a:cxn ang="0">
                <a:pos x="60" y="14"/>
              </a:cxn>
              <a:cxn ang="0">
                <a:pos x="56" y="6"/>
              </a:cxn>
            </a:cxnLst>
            <a:rect l="0" t="0" r="r" b="b"/>
            <a:pathLst>
              <a:path w="62" h="144">
                <a:moveTo>
                  <a:pt x="56" y="6"/>
                </a:moveTo>
                <a:cubicBezTo>
                  <a:pt x="56" y="6"/>
                  <a:pt x="30" y="33"/>
                  <a:pt x="26" y="62"/>
                </a:cubicBezTo>
                <a:cubicBezTo>
                  <a:pt x="22" y="81"/>
                  <a:pt x="17" y="100"/>
                  <a:pt x="10" y="118"/>
                </a:cubicBezTo>
                <a:cubicBezTo>
                  <a:pt x="8" y="123"/>
                  <a:pt x="0" y="134"/>
                  <a:pt x="3" y="140"/>
                </a:cubicBezTo>
                <a:cubicBezTo>
                  <a:pt x="4" y="144"/>
                  <a:pt x="13" y="133"/>
                  <a:pt x="14" y="132"/>
                </a:cubicBezTo>
                <a:cubicBezTo>
                  <a:pt x="16" y="128"/>
                  <a:pt x="17" y="123"/>
                  <a:pt x="19" y="119"/>
                </a:cubicBezTo>
                <a:cubicBezTo>
                  <a:pt x="25" y="108"/>
                  <a:pt x="29" y="96"/>
                  <a:pt x="34" y="85"/>
                </a:cubicBezTo>
                <a:cubicBezTo>
                  <a:pt x="44" y="63"/>
                  <a:pt x="55" y="38"/>
                  <a:pt x="60" y="14"/>
                </a:cubicBezTo>
                <a:cubicBezTo>
                  <a:pt x="61" y="11"/>
                  <a:pt x="62" y="0"/>
                  <a:pt x="56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0" name="Freeform 1526"/>
          <p:cNvSpPr>
            <a:spLocks/>
          </p:cNvSpPr>
          <p:nvPr/>
        </p:nvSpPr>
        <p:spPr bwMode="auto">
          <a:xfrm>
            <a:off x="7119939" y="4035425"/>
            <a:ext cx="127000" cy="136525"/>
          </a:xfrm>
          <a:custGeom>
            <a:avLst/>
            <a:gdLst/>
            <a:ahLst/>
            <a:cxnLst>
              <a:cxn ang="0">
                <a:pos x="73" y="0"/>
              </a:cxn>
              <a:cxn ang="0">
                <a:pos x="7" y="110"/>
              </a:cxn>
              <a:cxn ang="0">
                <a:pos x="7" y="118"/>
              </a:cxn>
              <a:cxn ang="0">
                <a:pos x="114" y="2"/>
              </a:cxn>
              <a:cxn ang="0">
                <a:pos x="73" y="0"/>
              </a:cxn>
            </a:cxnLst>
            <a:rect l="0" t="0" r="r" b="b"/>
            <a:pathLst>
              <a:path w="114" h="122">
                <a:moveTo>
                  <a:pt x="73" y="0"/>
                </a:moveTo>
                <a:cubicBezTo>
                  <a:pt x="88" y="41"/>
                  <a:pt x="12" y="106"/>
                  <a:pt x="7" y="110"/>
                </a:cubicBezTo>
                <a:cubicBezTo>
                  <a:pt x="2" y="114"/>
                  <a:pt x="0" y="122"/>
                  <a:pt x="7" y="118"/>
                </a:cubicBezTo>
                <a:cubicBezTo>
                  <a:pt x="83" y="67"/>
                  <a:pt x="114" y="2"/>
                  <a:pt x="114" y="2"/>
                </a:cubicBezTo>
                <a:cubicBezTo>
                  <a:pt x="101" y="11"/>
                  <a:pt x="81" y="6"/>
                  <a:pt x="7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1" name="Freeform 1527"/>
          <p:cNvSpPr>
            <a:spLocks/>
          </p:cNvSpPr>
          <p:nvPr/>
        </p:nvSpPr>
        <p:spPr bwMode="auto">
          <a:xfrm>
            <a:off x="7326314" y="3684588"/>
            <a:ext cx="80963" cy="358775"/>
          </a:xfrm>
          <a:custGeom>
            <a:avLst/>
            <a:gdLst/>
            <a:ahLst/>
            <a:cxnLst>
              <a:cxn ang="0">
                <a:pos x="65" y="65"/>
              </a:cxn>
              <a:cxn ang="0">
                <a:pos x="55" y="39"/>
              </a:cxn>
              <a:cxn ang="0">
                <a:pos x="54" y="21"/>
              </a:cxn>
              <a:cxn ang="0">
                <a:pos x="45" y="1"/>
              </a:cxn>
              <a:cxn ang="0">
                <a:pos x="39" y="0"/>
              </a:cxn>
              <a:cxn ang="0">
                <a:pos x="36" y="0"/>
              </a:cxn>
              <a:cxn ang="0">
                <a:pos x="34" y="0"/>
              </a:cxn>
              <a:cxn ang="0">
                <a:pos x="27" y="1"/>
              </a:cxn>
              <a:cxn ang="0">
                <a:pos x="18" y="21"/>
              </a:cxn>
              <a:cxn ang="0">
                <a:pos x="17" y="39"/>
              </a:cxn>
              <a:cxn ang="0">
                <a:pos x="8" y="65"/>
              </a:cxn>
              <a:cxn ang="0">
                <a:pos x="6" y="146"/>
              </a:cxn>
              <a:cxn ang="0">
                <a:pos x="20" y="198"/>
              </a:cxn>
              <a:cxn ang="0">
                <a:pos x="17" y="234"/>
              </a:cxn>
              <a:cxn ang="0">
                <a:pos x="30" y="322"/>
              </a:cxn>
              <a:cxn ang="0">
                <a:pos x="36" y="325"/>
              </a:cxn>
              <a:cxn ang="0">
                <a:pos x="42" y="322"/>
              </a:cxn>
              <a:cxn ang="0">
                <a:pos x="56" y="234"/>
              </a:cxn>
              <a:cxn ang="0">
                <a:pos x="52" y="198"/>
              </a:cxn>
              <a:cxn ang="0">
                <a:pos x="66" y="146"/>
              </a:cxn>
              <a:cxn ang="0">
                <a:pos x="65" y="65"/>
              </a:cxn>
            </a:cxnLst>
            <a:rect l="0" t="0" r="r" b="b"/>
            <a:pathLst>
              <a:path w="72" h="325">
                <a:moveTo>
                  <a:pt x="65" y="65"/>
                </a:moveTo>
                <a:cubicBezTo>
                  <a:pt x="61" y="52"/>
                  <a:pt x="57" y="43"/>
                  <a:pt x="55" y="39"/>
                </a:cubicBezTo>
                <a:cubicBezTo>
                  <a:pt x="55" y="39"/>
                  <a:pt x="51" y="29"/>
                  <a:pt x="54" y="21"/>
                </a:cubicBezTo>
                <a:cubicBezTo>
                  <a:pt x="56" y="15"/>
                  <a:pt x="54" y="5"/>
                  <a:pt x="45" y="1"/>
                </a:cubicBezTo>
                <a:cubicBezTo>
                  <a:pt x="43" y="0"/>
                  <a:pt x="41" y="0"/>
                  <a:pt x="39" y="0"/>
                </a:cubicBezTo>
                <a:cubicBezTo>
                  <a:pt x="38" y="0"/>
                  <a:pt x="37" y="0"/>
                  <a:pt x="36" y="0"/>
                </a:cubicBezTo>
                <a:cubicBezTo>
                  <a:pt x="35" y="0"/>
                  <a:pt x="34" y="0"/>
                  <a:pt x="34" y="0"/>
                </a:cubicBezTo>
                <a:cubicBezTo>
                  <a:pt x="31" y="0"/>
                  <a:pt x="29" y="1"/>
                  <a:pt x="27" y="1"/>
                </a:cubicBezTo>
                <a:cubicBezTo>
                  <a:pt x="17" y="5"/>
                  <a:pt x="17" y="15"/>
                  <a:pt x="18" y="21"/>
                </a:cubicBezTo>
                <a:cubicBezTo>
                  <a:pt x="21" y="29"/>
                  <a:pt x="17" y="39"/>
                  <a:pt x="17" y="39"/>
                </a:cubicBezTo>
                <a:cubicBezTo>
                  <a:pt x="15" y="43"/>
                  <a:pt x="11" y="52"/>
                  <a:pt x="8" y="65"/>
                </a:cubicBezTo>
                <a:cubicBezTo>
                  <a:pt x="3" y="83"/>
                  <a:pt x="0" y="110"/>
                  <a:pt x="6" y="146"/>
                </a:cubicBezTo>
                <a:cubicBezTo>
                  <a:pt x="9" y="162"/>
                  <a:pt x="13" y="179"/>
                  <a:pt x="20" y="198"/>
                </a:cubicBezTo>
                <a:cubicBezTo>
                  <a:pt x="24" y="208"/>
                  <a:pt x="18" y="221"/>
                  <a:pt x="17" y="234"/>
                </a:cubicBezTo>
                <a:cubicBezTo>
                  <a:pt x="16" y="243"/>
                  <a:pt x="16" y="308"/>
                  <a:pt x="30" y="322"/>
                </a:cubicBezTo>
                <a:cubicBezTo>
                  <a:pt x="32" y="324"/>
                  <a:pt x="34" y="324"/>
                  <a:pt x="36" y="325"/>
                </a:cubicBezTo>
                <a:cubicBezTo>
                  <a:pt x="38" y="325"/>
                  <a:pt x="40" y="324"/>
                  <a:pt x="42" y="322"/>
                </a:cubicBezTo>
                <a:cubicBezTo>
                  <a:pt x="56" y="308"/>
                  <a:pt x="56" y="243"/>
                  <a:pt x="56" y="234"/>
                </a:cubicBezTo>
                <a:cubicBezTo>
                  <a:pt x="54" y="221"/>
                  <a:pt x="49" y="208"/>
                  <a:pt x="52" y="198"/>
                </a:cubicBezTo>
                <a:cubicBezTo>
                  <a:pt x="59" y="179"/>
                  <a:pt x="63" y="162"/>
                  <a:pt x="66" y="146"/>
                </a:cubicBezTo>
                <a:cubicBezTo>
                  <a:pt x="72" y="110"/>
                  <a:pt x="69" y="83"/>
                  <a:pt x="65" y="6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2" name="Freeform 1528"/>
          <p:cNvSpPr>
            <a:spLocks/>
          </p:cNvSpPr>
          <p:nvPr/>
        </p:nvSpPr>
        <p:spPr bwMode="auto">
          <a:xfrm>
            <a:off x="5418139" y="4633913"/>
            <a:ext cx="1336675" cy="1346200"/>
          </a:xfrm>
          <a:custGeom>
            <a:avLst/>
            <a:gdLst/>
            <a:ahLst/>
            <a:cxnLst>
              <a:cxn ang="0">
                <a:pos x="914" y="326"/>
              </a:cxn>
              <a:cxn ang="0">
                <a:pos x="892" y="308"/>
              </a:cxn>
              <a:cxn ang="0">
                <a:pos x="615" y="556"/>
              </a:cxn>
              <a:cxn ang="0">
                <a:pos x="607" y="573"/>
              </a:cxn>
              <a:cxn ang="0">
                <a:pos x="646" y="540"/>
              </a:cxn>
              <a:cxn ang="0">
                <a:pos x="1105" y="460"/>
              </a:cxn>
              <a:cxn ang="0">
                <a:pos x="1202" y="612"/>
              </a:cxn>
              <a:cxn ang="0">
                <a:pos x="1071" y="833"/>
              </a:cxn>
              <a:cxn ang="0">
                <a:pos x="558" y="848"/>
              </a:cxn>
              <a:cxn ang="0">
                <a:pos x="637" y="984"/>
              </a:cxn>
              <a:cxn ang="0">
                <a:pos x="592" y="1181"/>
              </a:cxn>
              <a:cxn ang="0">
                <a:pos x="464" y="1198"/>
              </a:cxn>
              <a:cxn ang="0">
                <a:pos x="360" y="925"/>
              </a:cxn>
              <a:cxn ang="0">
                <a:pos x="340" y="933"/>
              </a:cxn>
              <a:cxn ang="0">
                <a:pos x="341" y="912"/>
              </a:cxn>
              <a:cxn ang="0">
                <a:pos x="43" y="927"/>
              </a:cxn>
              <a:cxn ang="0">
                <a:pos x="8" y="805"/>
              </a:cxn>
              <a:cxn ang="0">
                <a:pos x="175" y="686"/>
              </a:cxn>
              <a:cxn ang="0">
                <a:pos x="334" y="704"/>
              </a:cxn>
              <a:cxn ang="0">
                <a:pos x="145" y="236"/>
              </a:cxn>
              <a:cxn ang="0">
                <a:pos x="300" y="31"/>
              </a:cxn>
              <a:cxn ang="0">
                <a:pos x="482" y="58"/>
              </a:cxn>
              <a:cxn ang="0">
                <a:pos x="589" y="503"/>
              </a:cxn>
              <a:cxn ang="0">
                <a:pos x="573" y="551"/>
              </a:cxn>
              <a:cxn ang="0">
                <a:pos x="585" y="536"/>
              </a:cxn>
              <a:cxn ang="0">
                <a:pos x="709" y="189"/>
              </a:cxn>
              <a:cxn ang="0">
                <a:pos x="687" y="167"/>
              </a:cxn>
              <a:cxn ang="0">
                <a:pos x="711" y="189"/>
              </a:cxn>
              <a:cxn ang="0">
                <a:pos x="624" y="505"/>
              </a:cxn>
              <a:cxn ang="0">
                <a:pos x="628" y="505"/>
              </a:cxn>
              <a:cxn ang="0">
                <a:pos x="630" y="509"/>
              </a:cxn>
              <a:cxn ang="0">
                <a:pos x="892" y="306"/>
              </a:cxn>
              <a:cxn ang="0">
                <a:pos x="914" y="326"/>
              </a:cxn>
            </a:cxnLst>
            <a:rect l="0" t="0" r="r" b="b"/>
            <a:pathLst>
              <a:path w="1207" h="1216">
                <a:moveTo>
                  <a:pt x="914" y="326"/>
                </a:moveTo>
                <a:cubicBezTo>
                  <a:pt x="903" y="326"/>
                  <a:pt x="894" y="318"/>
                  <a:pt x="892" y="308"/>
                </a:cubicBezTo>
                <a:cubicBezTo>
                  <a:pt x="770" y="375"/>
                  <a:pt x="697" y="451"/>
                  <a:pt x="615" y="556"/>
                </a:cubicBezTo>
                <a:cubicBezTo>
                  <a:pt x="613" y="561"/>
                  <a:pt x="610" y="567"/>
                  <a:pt x="607" y="573"/>
                </a:cubicBezTo>
                <a:cubicBezTo>
                  <a:pt x="620" y="562"/>
                  <a:pt x="632" y="550"/>
                  <a:pt x="646" y="540"/>
                </a:cubicBezTo>
                <a:cubicBezTo>
                  <a:pt x="822" y="393"/>
                  <a:pt x="999" y="393"/>
                  <a:pt x="1105" y="460"/>
                </a:cubicBezTo>
                <a:cubicBezTo>
                  <a:pt x="1105" y="460"/>
                  <a:pt x="1195" y="517"/>
                  <a:pt x="1202" y="612"/>
                </a:cubicBezTo>
                <a:cubicBezTo>
                  <a:pt x="1207" y="684"/>
                  <a:pt x="1170" y="764"/>
                  <a:pt x="1071" y="833"/>
                </a:cubicBezTo>
                <a:cubicBezTo>
                  <a:pt x="908" y="949"/>
                  <a:pt x="728" y="915"/>
                  <a:pt x="558" y="848"/>
                </a:cubicBezTo>
                <a:cubicBezTo>
                  <a:pt x="637" y="984"/>
                  <a:pt x="637" y="984"/>
                  <a:pt x="637" y="984"/>
                </a:cubicBezTo>
                <a:cubicBezTo>
                  <a:pt x="688" y="1080"/>
                  <a:pt x="651" y="1149"/>
                  <a:pt x="592" y="1181"/>
                </a:cubicBezTo>
                <a:cubicBezTo>
                  <a:pt x="519" y="1216"/>
                  <a:pt x="464" y="1198"/>
                  <a:pt x="464" y="1198"/>
                </a:cubicBezTo>
                <a:cubicBezTo>
                  <a:pt x="375" y="1178"/>
                  <a:pt x="301" y="1092"/>
                  <a:pt x="360" y="925"/>
                </a:cubicBezTo>
                <a:cubicBezTo>
                  <a:pt x="350" y="932"/>
                  <a:pt x="343" y="936"/>
                  <a:pt x="340" y="933"/>
                </a:cubicBezTo>
                <a:cubicBezTo>
                  <a:pt x="337" y="931"/>
                  <a:pt x="337" y="924"/>
                  <a:pt x="341" y="912"/>
                </a:cubicBezTo>
                <a:cubicBezTo>
                  <a:pt x="207" y="1031"/>
                  <a:pt x="99" y="993"/>
                  <a:pt x="43" y="927"/>
                </a:cubicBezTo>
                <a:cubicBezTo>
                  <a:pt x="0" y="877"/>
                  <a:pt x="8" y="805"/>
                  <a:pt x="8" y="805"/>
                </a:cubicBezTo>
                <a:cubicBezTo>
                  <a:pt x="15" y="739"/>
                  <a:pt x="65" y="680"/>
                  <a:pt x="175" y="686"/>
                </a:cubicBezTo>
                <a:cubicBezTo>
                  <a:pt x="334" y="704"/>
                  <a:pt x="334" y="704"/>
                  <a:pt x="334" y="704"/>
                </a:cubicBezTo>
                <a:cubicBezTo>
                  <a:pt x="204" y="577"/>
                  <a:pt x="101" y="429"/>
                  <a:pt x="145" y="236"/>
                </a:cubicBezTo>
                <a:cubicBezTo>
                  <a:pt x="171" y="120"/>
                  <a:pt x="231" y="55"/>
                  <a:pt x="300" y="31"/>
                </a:cubicBezTo>
                <a:cubicBezTo>
                  <a:pt x="300" y="31"/>
                  <a:pt x="400" y="0"/>
                  <a:pt x="482" y="58"/>
                </a:cubicBezTo>
                <a:cubicBezTo>
                  <a:pt x="586" y="127"/>
                  <a:pt x="657" y="286"/>
                  <a:pt x="589" y="503"/>
                </a:cubicBezTo>
                <a:cubicBezTo>
                  <a:pt x="584" y="519"/>
                  <a:pt x="578" y="535"/>
                  <a:pt x="573" y="551"/>
                </a:cubicBezTo>
                <a:cubicBezTo>
                  <a:pt x="577" y="546"/>
                  <a:pt x="581" y="541"/>
                  <a:pt x="585" y="536"/>
                </a:cubicBezTo>
                <a:cubicBezTo>
                  <a:pt x="651" y="422"/>
                  <a:pt x="694" y="325"/>
                  <a:pt x="709" y="189"/>
                </a:cubicBezTo>
                <a:cubicBezTo>
                  <a:pt x="697" y="189"/>
                  <a:pt x="687" y="179"/>
                  <a:pt x="687" y="167"/>
                </a:cubicBezTo>
                <a:cubicBezTo>
                  <a:pt x="711" y="189"/>
                  <a:pt x="711" y="189"/>
                  <a:pt x="711" y="189"/>
                </a:cubicBezTo>
                <a:cubicBezTo>
                  <a:pt x="708" y="312"/>
                  <a:pt x="676" y="401"/>
                  <a:pt x="624" y="505"/>
                </a:cubicBezTo>
                <a:cubicBezTo>
                  <a:pt x="625" y="504"/>
                  <a:pt x="627" y="505"/>
                  <a:pt x="628" y="505"/>
                </a:cubicBezTo>
                <a:cubicBezTo>
                  <a:pt x="629" y="506"/>
                  <a:pt x="630" y="507"/>
                  <a:pt x="630" y="509"/>
                </a:cubicBezTo>
                <a:cubicBezTo>
                  <a:pt x="706" y="421"/>
                  <a:pt x="777" y="357"/>
                  <a:pt x="892" y="306"/>
                </a:cubicBezTo>
                <a:cubicBezTo>
                  <a:pt x="914" y="326"/>
                  <a:pt x="914" y="326"/>
                  <a:pt x="914" y="32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3" name="Freeform 1529"/>
          <p:cNvSpPr>
            <a:spLocks/>
          </p:cNvSpPr>
          <p:nvPr/>
        </p:nvSpPr>
        <p:spPr bwMode="auto">
          <a:xfrm>
            <a:off x="5854701" y="4783138"/>
            <a:ext cx="109538" cy="139700"/>
          </a:xfrm>
          <a:custGeom>
            <a:avLst/>
            <a:gdLst/>
            <a:ahLst/>
            <a:cxnLst>
              <a:cxn ang="0">
                <a:pos x="12" y="80"/>
              </a:cxn>
              <a:cxn ang="0">
                <a:pos x="89" y="96"/>
              </a:cxn>
              <a:cxn ang="0">
                <a:pos x="79" y="46"/>
              </a:cxn>
              <a:cxn ang="0">
                <a:pos x="77" y="81"/>
              </a:cxn>
              <a:cxn ang="0">
                <a:pos x="72" y="42"/>
              </a:cxn>
              <a:cxn ang="0">
                <a:pos x="54" y="39"/>
              </a:cxn>
              <a:cxn ang="0">
                <a:pos x="46" y="82"/>
              </a:cxn>
              <a:cxn ang="0">
                <a:pos x="52" y="26"/>
              </a:cxn>
              <a:cxn ang="0">
                <a:pos x="64" y="24"/>
              </a:cxn>
              <a:cxn ang="0">
                <a:pos x="46" y="0"/>
              </a:cxn>
              <a:cxn ang="0">
                <a:pos x="12" y="80"/>
              </a:cxn>
            </a:cxnLst>
            <a:rect l="0" t="0" r="r" b="b"/>
            <a:pathLst>
              <a:path w="98" h="126">
                <a:moveTo>
                  <a:pt x="12" y="80"/>
                </a:moveTo>
                <a:cubicBezTo>
                  <a:pt x="28" y="124"/>
                  <a:pt x="74" y="126"/>
                  <a:pt x="89" y="96"/>
                </a:cubicBezTo>
                <a:cubicBezTo>
                  <a:pt x="98" y="78"/>
                  <a:pt x="91" y="58"/>
                  <a:pt x="79" y="46"/>
                </a:cubicBezTo>
                <a:cubicBezTo>
                  <a:pt x="81" y="58"/>
                  <a:pt x="80" y="70"/>
                  <a:pt x="77" y="81"/>
                </a:cubicBezTo>
                <a:cubicBezTo>
                  <a:pt x="79" y="68"/>
                  <a:pt x="77" y="55"/>
                  <a:pt x="72" y="42"/>
                </a:cubicBezTo>
                <a:cubicBezTo>
                  <a:pt x="67" y="38"/>
                  <a:pt x="60" y="37"/>
                  <a:pt x="54" y="39"/>
                </a:cubicBezTo>
                <a:cubicBezTo>
                  <a:pt x="30" y="46"/>
                  <a:pt x="32" y="75"/>
                  <a:pt x="46" y="82"/>
                </a:cubicBezTo>
                <a:cubicBezTo>
                  <a:pt x="26" y="84"/>
                  <a:pt x="14" y="39"/>
                  <a:pt x="52" y="26"/>
                </a:cubicBezTo>
                <a:cubicBezTo>
                  <a:pt x="56" y="25"/>
                  <a:pt x="60" y="24"/>
                  <a:pt x="64" y="24"/>
                </a:cubicBezTo>
                <a:cubicBezTo>
                  <a:pt x="59" y="16"/>
                  <a:pt x="53" y="8"/>
                  <a:pt x="46" y="0"/>
                </a:cubicBezTo>
                <a:cubicBezTo>
                  <a:pt x="16" y="12"/>
                  <a:pt x="0" y="48"/>
                  <a:pt x="12" y="8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4" name="Freeform 1530"/>
          <p:cNvSpPr>
            <a:spLocks/>
          </p:cNvSpPr>
          <p:nvPr/>
        </p:nvSpPr>
        <p:spPr bwMode="auto">
          <a:xfrm>
            <a:off x="5897564" y="4970463"/>
            <a:ext cx="77788" cy="93663"/>
          </a:xfrm>
          <a:custGeom>
            <a:avLst/>
            <a:gdLst/>
            <a:ahLst/>
            <a:cxnLst>
              <a:cxn ang="0">
                <a:pos x="31" y="17"/>
              </a:cxn>
              <a:cxn ang="0">
                <a:pos x="0" y="84"/>
              </a:cxn>
              <a:cxn ang="0">
                <a:pos x="70" y="0"/>
              </a:cxn>
              <a:cxn ang="0">
                <a:pos x="31" y="17"/>
              </a:cxn>
            </a:cxnLst>
            <a:rect l="0" t="0" r="r" b="b"/>
            <a:pathLst>
              <a:path w="70" h="84">
                <a:moveTo>
                  <a:pt x="31" y="17"/>
                </a:moveTo>
                <a:cubicBezTo>
                  <a:pt x="11" y="35"/>
                  <a:pt x="1" y="59"/>
                  <a:pt x="0" y="84"/>
                </a:cubicBezTo>
                <a:cubicBezTo>
                  <a:pt x="24" y="59"/>
                  <a:pt x="51" y="29"/>
                  <a:pt x="70" y="0"/>
                </a:cubicBezTo>
                <a:cubicBezTo>
                  <a:pt x="55" y="2"/>
                  <a:pt x="41" y="8"/>
                  <a:pt x="31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5" name="Freeform 1531"/>
          <p:cNvSpPr>
            <a:spLocks/>
          </p:cNvSpPr>
          <p:nvPr/>
        </p:nvSpPr>
        <p:spPr bwMode="auto">
          <a:xfrm>
            <a:off x="5843589" y="5167313"/>
            <a:ext cx="53975" cy="193675"/>
          </a:xfrm>
          <a:custGeom>
            <a:avLst/>
            <a:gdLst/>
            <a:ahLst/>
            <a:cxnLst>
              <a:cxn ang="0">
                <a:pos x="18" y="2"/>
              </a:cxn>
              <a:cxn ang="0">
                <a:pos x="16" y="0"/>
              </a:cxn>
              <a:cxn ang="0">
                <a:pos x="45" y="176"/>
              </a:cxn>
              <a:cxn ang="0">
                <a:pos x="18" y="2"/>
              </a:cxn>
            </a:cxnLst>
            <a:rect l="0" t="0" r="r" b="b"/>
            <a:pathLst>
              <a:path w="50" h="176">
                <a:moveTo>
                  <a:pt x="18" y="2"/>
                </a:moveTo>
                <a:cubicBezTo>
                  <a:pt x="17" y="1"/>
                  <a:pt x="17" y="0"/>
                  <a:pt x="16" y="0"/>
                </a:cubicBezTo>
                <a:cubicBezTo>
                  <a:pt x="0" y="44"/>
                  <a:pt x="4" y="122"/>
                  <a:pt x="45" y="176"/>
                </a:cubicBezTo>
                <a:cubicBezTo>
                  <a:pt x="50" y="87"/>
                  <a:pt x="37" y="27"/>
                  <a:pt x="18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6" name="Freeform 1532"/>
          <p:cNvSpPr>
            <a:spLocks/>
          </p:cNvSpPr>
          <p:nvPr/>
        </p:nvSpPr>
        <p:spPr bwMode="auto">
          <a:xfrm>
            <a:off x="5734051" y="5135563"/>
            <a:ext cx="106363" cy="128588"/>
          </a:xfrm>
          <a:custGeom>
            <a:avLst/>
            <a:gdLst/>
            <a:ahLst/>
            <a:cxnLst>
              <a:cxn ang="0">
                <a:pos x="42" y="8"/>
              </a:cxn>
              <a:cxn ang="0">
                <a:pos x="19" y="88"/>
              </a:cxn>
              <a:cxn ang="0">
                <a:pos x="86" y="92"/>
              </a:cxn>
              <a:cxn ang="0">
                <a:pos x="96" y="12"/>
              </a:cxn>
              <a:cxn ang="0">
                <a:pos x="42" y="8"/>
              </a:cxn>
            </a:cxnLst>
            <a:rect l="0" t="0" r="r" b="b"/>
            <a:pathLst>
              <a:path w="96" h="116">
                <a:moveTo>
                  <a:pt x="42" y="8"/>
                </a:moveTo>
                <a:cubicBezTo>
                  <a:pt x="22" y="19"/>
                  <a:pt x="0" y="56"/>
                  <a:pt x="19" y="88"/>
                </a:cubicBezTo>
                <a:cubicBezTo>
                  <a:pt x="37" y="116"/>
                  <a:pt x="72" y="116"/>
                  <a:pt x="86" y="92"/>
                </a:cubicBezTo>
                <a:cubicBezTo>
                  <a:pt x="83" y="64"/>
                  <a:pt x="87" y="36"/>
                  <a:pt x="96" y="12"/>
                </a:cubicBezTo>
                <a:cubicBezTo>
                  <a:pt x="78" y="1"/>
                  <a:pt x="57" y="0"/>
                  <a:pt x="42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7" name="Freeform 1533"/>
          <p:cNvSpPr>
            <a:spLocks/>
          </p:cNvSpPr>
          <p:nvPr/>
        </p:nvSpPr>
        <p:spPr bwMode="auto">
          <a:xfrm>
            <a:off x="5649914" y="4913313"/>
            <a:ext cx="120650" cy="169863"/>
          </a:xfrm>
          <a:custGeom>
            <a:avLst/>
            <a:gdLst/>
            <a:ahLst/>
            <a:cxnLst>
              <a:cxn ang="0">
                <a:pos x="25" y="10"/>
              </a:cxn>
              <a:cxn ang="0">
                <a:pos x="57" y="54"/>
              </a:cxn>
              <a:cxn ang="0">
                <a:pos x="109" y="154"/>
              </a:cxn>
              <a:cxn ang="0">
                <a:pos x="61" y="54"/>
              </a:cxn>
              <a:cxn ang="0">
                <a:pos x="25" y="4"/>
              </a:cxn>
              <a:cxn ang="0">
                <a:pos x="9" y="44"/>
              </a:cxn>
              <a:cxn ang="0">
                <a:pos x="37" y="46"/>
              </a:cxn>
              <a:cxn ang="0">
                <a:pos x="29" y="35"/>
              </a:cxn>
              <a:cxn ang="0">
                <a:pos x="30" y="48"/>
              </a:cxn>
              <a:cxn ang="0">
                <a:pos x="11" y="41"/>
              </a:cxn>
              <a:cxn ang="0">
                <a:pos x="25" y="10"/>
              </a:cxn>
            </a:cxnLst>
            <a:rect l="0" t="0" r="r" b="b"/>
            <a:pathLst>
              <a:path w="109" h="154">
                <a:moveTo>
                  <a:pt x="25" y="10"/>
                </a:moveTo>
                <a:cubicBezTo>
                  <a:pt x="36" y="7"/>
                  <a:pt x="56" y="18"/>
                  <a:pt x="57" y="54"/>
                </a:cubicBezTo>
                <a:cubicBezTo>
                  <a:pt x="58" y="90"/>
                  <a:pt x="70" y="143"/>
                  <a:pt x="109" y="154"/>
                </a:cubicBezTo>
                <a:cubicBezTo>
                  <a:pt x="73" y="139"/>
                  <a:pt x="60" y="92"/>
                  <a:pt x="61" y="54"/>
                </a:cubicBezTo>
                <a:cubicBezTo>
                  <a:pt x="62" y="17"/>
                  <a:pt x="40" y="0"/>
                  <a:pt x="25" y="4"/>
                </a:cubicBezTo>
                <a:cubicBezTo>
                  <a:pt x="9" y="8"/>
                  <a:pt x="0" y="28"/>
                  <a:pt x="9" y="44"/>
                </a:cubicBezTo>
                <a:cubicBezTo>
                  <a:pt x="18" y="61"/>
                  <a:pt x="36" y="54"/>
                  <a:pt x="37" y="46"/>
                </a:cubicBezTo>
                <a:cubicBezTo>
                  <a:pt x="38" y="37"/>
                  <a:pt x="33" y="33"/>
                  <a:pt x="29" y="35"/>
                </a:cubicBezTo>
                <a:cubicBezTo>
                  <a:pt x="24" y="37"/>
                  <a:pt x="25" y="46"/>
                  <a:pt x="30" y="48"/>
                </a:cubicBezTo>
                <a:cubicBezTo>
                  <a:pt x="27" y="51"/>
                  <a:pt x="15" y="55"/>
                  <a:pt x="11" y="41"/>
                </a:cubicBezTo>
                <a:cubicBezTo>
                  <a:pt x="6" y="28"/>
                  <a:pt x="14" y="14"/>
                  <a:pt x="25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8" name="Freeform 1534"/>
          <p:cNvSpPr>
            <a:spLocks noEditPoints="1"/>
          </p:cNvSpPr>
          <p:nvPr/>
        </p:nvSpPr>
        <p:spPr bwMode="auto">
          <a:xfrm>
            <a:off x="5591176" y="4691063"/>
            <a:ext cx="490538" cy="669925"/>
          </a:xfrm>
          <a:custGeom>
            <a:avLst/>
            <a:gdLst/>
            <a:ahLst/>
            <a:cxnLst>
              <a:cxn ang="0">
                <a:pos x="368" y="240"/>
              </a:cxn>
              <a:cxn ang="0">
                <a:pos x="322" y="65"/>
              </a:cxn>
              <a:cxn ang="0">
                <a:pos x="258" y="41"/>
              </a:cxn>
              <a:cxn ang="0">
                <a:pos x="42" y="286"/>
              </a:cxn>
              <a:cxn ang="0">
                <a:pos x="61" y="277"/>
              </a:cxn>
              <a:cxn ang="0">
                <a:pos x="251" y="53"/>
              </a:cxn>
              <a:cxn ang="0">
                <a:pos x="237" y="169"/>
              </a:cxn>
              <a:cxn ang="0">
                <a:pos x="312" y="108"/>
              </a:cxn>
              <a:cxn ang="0">
                <a:pos x="322" y="80"/>
              </a:cxn>
              <a:cxn ang="0">
                <a:pos x="354" y="239"/>
              </a:cxn>
              <a:cxn ang="0">
                <a:pos x="275" y="338"/>
              </a:cxn>
              <a:cxn ang="0">
                <a:pos x="228" y="403"/>
              </a:cxn>
              <a:cxn ang="0">
                <a:pos x="140" y="496"/>
              </a:cxn>
              <a:cxn ang="0">
                <a:pos x="223" y="526"/>
              </a:cxn>
              <a:cxn ang="0">
                <a:pos x="219" y="484"/>
              </a:cxn>
              <a:cxn ang="0">
                <a:pos x="231" y="417"/>
              </a:cxn>
              <a:cxn ang="0">
                <a:pos x="272" y="605"/>
              </a:cxn>
              <a:cxn ang="0">
                <a:pos x="245" y="431"/>
              </a:cxn>
              <a:cxn ang="0">
                <a:pos x="251" y="425"/>
              </a:cxn>
              <a:cxn ang="0">
                <a:pos x="258" y="404"/>
              </a:cxn>
              <a:cxn ang="0">
                <a:pos x="320" y="474"/>
              </a:cxn>
              <a:cxn ang="0">
                <a:pos x="310" y="417"/>
              </a:cxn>
              <a:cxn ang="0">
                <a:pos x="301" y="444"/>
              </a:cxn>
              <a:cxn ang="0">
                <a:pos x="310" y="412"/>
              </a:cxn>
              <a:cxn ang="0">
                <a:pos x="320" y="479"/>
              </a:cxn>
              <a:cxn ang="0">
                <a:pos x="254" y="399"/>
              </a:cxn>
              <a:cxn ang="0">
                <a:pos x="235" y="407"/>
              </a:cxn>
              <a:cxn ang="0">
                <a:pos x="271" y="355"/>
              </a:cxn>
              <a:cxn ang="0">
                <a:pos x="322" y="366"/>
              </a:cxn>
              <a:cxn ang="0">
                <a:pos x="362" y="251"/>
              </a:cxn>
              <a:cxn ang="0">
                <a:pos x="425" y="354"/>
              </a:cxn>
              <a:cxn ang="0">
                <a:pos x="431" y="357"/>
              </a:cxn>
              <a:cxn ang="0">
                <a:pos x="302" y="106"/>
              </a:cxn>
              <a:cxn ang="0">
                <a:pos x="284" y="164"/>
              </a:cxn>
              <a:cxn ang="0">
                <a:pos x="310" y="124"/>
              </a:cxn>
              <a:cxn ang="0">
                <a:pos x="317" y="128"/>
              </a:cxn>
              <a:cxn ang="0">
                <a:pos x="250" y="162"/>
              </a:cxn>
              <a:cxn ang="0">
                <a:pos x="302" y="106"/>
              </a:cxn>
              <a:cxn ang="0">
                <a:pos x="148" y="489"/>
              </a:cxn>
              <a:cxn ang="0">
                <a:pos x="225" y="413"/>
              </a:cxn>
              <a:cxn ang="0">
                <a:pos x="308" y="269"/>
              </a:cxn>
              <a:cxn ang="0">
                <a:pos x="277" y="336"/>
              </a:cxn>
            </a:cxnLst>
            <a:rect l="0" t="0" r="r" b="b"/>
            <a:pathLst>
              <a:path w="442" h="605">
                <a:moveTo>
                  <a:pt x="412" y="264"/>
                </a:moveTo>
                <a:cubicBezTo>
                  <a:pt x="399" y="251"/>
                  <a:pt x="384" y="243"/>
                  <a:pt x="368" y="240"/>
                </a:cubicBezTo>
                <a:cubicBezTo>
                  <a:pt x="371" y="235"/>
                  <a:pt x="374" y="229"/>
                  <a:pt x="376" y="223"/>
                </a:cubicBezTo>
                <a:cubicBezTo>
                  <a:pt x="403" y="160"/>
                  <a:pt x="379" y="79"/>
                  <a:pt x="322" y="65"/>
                </a:cubicBezTo>
                <a:cubicBezTo>
                  <a:pt x="309" y="61"/>
                  <a:pt x="296" y="62"/>
                  <a:pt x="285" y="65"/>
                </a:cubicBezTo>
                <a:cubicBezTo>
                  <a:pt x="276" y="56"/>
                  <a:pt x="267" y="47"/>
                  <a:pt x="258" y="41"/>
                </a:cubicBezTo>
                <a:cubicBezTo>
                  <a:pt x="222" y="14"/>
                  <a:pt x="150" y="0"/>
                  <a:pt x="84" y="54"/>
                </a:cubicBezTo>
                <a:cubicBezTo>
                  <a:pt x="18" y="109"/>
                  <a:pt x="0" y="206"/>
                  <a:pt x="42" y="286"/>
                </a:cubicBezTo>
                <a:cubicBezTo>
                  <a:pt x="85" y="365"/>
                  <a:pt x="139" y="372"/>
                  <a:pt x="194" y="368"/>
                </a:cubicBezTo>
                <a:cubicBezTo>
                  <a:pt x="142" y="363"/>
                  <a:pt x="91" y="336"/>
                  <a:pt x="61" y="277"/>
                </a:cubicBezTo>
                <a:cubicBezTo>
                  <a:pt x="30" y="219"/>
                  <a:pt x="35" y="121"/>
                  <a:pt x="91" y="73"/>
                </a:cubicBezTo>
                <a:cubicBezTo>
                  <a:pt x="146" y="25"/>
                  <a:pt x="211" y="25"/>
                  <a:pt x="251" y="53"/>
                </a:cubicBezTo>
                <a:cubicBezTo>
                  <a:pt x="258" y="58"/>
                  <a:pt x="265" y="64"/>
                  <a:pt x="272" y="70"/>
                </a:cubicBezTo>
                <a:cubicBezTo>
                  <a:pt x="240" y="87"/>
                  <a:pt x="223" y="129"/>
                  <a:pt x="237" y="169"/>
                </a:cubicBezTo>
                <a:cubicBezTo>
                  <a:pt x="258" y="227"/>
                  <a:pt x="321" y="221"/>
                  <a:pt x="340" y="185"/>
                </a:cubicBezTo>
                <a:cubicBezTo>
                  <a:pt x="355" y="155"/>
                  <a:pt x="338" y="116"/>
                  <a:pt x="312" y="108"/>
                </a:cubicBezTo>
                <a:cubicBezTo>
                  <a:pt x="307" y="98"/>
                  <a:pt x="302" y="88"/>
                  <a:pt x="295" y="78"/>
                </a:cubicBezTo>
                <a:cubicBezTo>
                  <a:pt x="303" y="77"/>
                  <a:pt x="312" y="77"/>
                  <a:pt x="322" y="80"/>
                </a:cubicBezTo>
                <a:cubicBezTo>
                  <a:pt x="372" y="93"/>
                  <a:pt x="381" y="178"/>
                  <a:pt x="362" y="224"/>
                </a:cubicBezTo>
                <a:cubicBezTo>
                  <a:pt x="360" y="229"/>
                  <a:pt x="357" y="234"/>
                  <a:pt x="354" y="239"/>
                </a:cubicBezTo>
                <a:cubicBezTo>
                  <a:pt x="336" y="239"/>
                  <a:pt x="318" y="246"/>
                  <a:pt x="303" y="260"/>
                </a:cubicBezTo>
                <a:cubicBezTo>
                  <a:pt x="274" y="285"/>
                  <a:pt x="271" y="312"/>
                  <a:pt x="275" y="338"/>
                </a:cubicBezTo>
                <a:cubicBezTo>
                  <a:pt x="269" y="344"/>
                  <a:pt x="262" y="351"/>
                  <a:pt x="257" y="357"/>
                </a:cubicBezTo>
                <a:cubicBezTo>
                  <a:pt x="246" y="368"/>
                  <a:pt x="236" y="384"/>
                  <a:pt x="228" y="403"/>
                </a:cubicBezTo>
                <a:cubicBezTo>
                  <a:pt x="210" y="391"/>
                  <a:pt x="187" y="390"/>
                  <a:pt x="167" y="401"/>
                </a:cubicBezTo>
                <a:cubicBezTo>
                  <a:pt x="137" y="415"/>
                  <a:pt x="119" y="461"/>
                  <a:pt x="140" y="496"/>
                </a:cubicBezTo>
                <a:cubicBezTo>
                  <a:pt x="160" y="527"/>
                  <a:pt x="200" y="527"/>
                  <a:pt x="215" y="495"/>
                </a:cubicBezTo>
                <a:cubicBezTo>
                  <a:pt x="217" y="505"/>
                  <a:pt x="219" y="516"/>
                  <a:pt x="223" y="526"/>
                </a:cubicBezTo>
                <a:cubicBezTo>
                  <a:pt x="220" y="513"/>
                  <a:pt x="218" y="499"/>
                  <a:pt x="219" y="485"/>
                </a:cubicBezTo>
                <a:cubicBezTo>
                  <a:pt x="219" y="485"/>
                  <a:pt x="219" y="484"/>
                  <a:pt x="219" y="484"/>
                </a:cubicBezTo>
                <a:cubicBezTo>
                  <a:pt x="219" y="484"/>
                  <a:pt x="219" y="485"/>
                  <a:pt x="219" y="485"/>
                </a:cubicBezTo>
                <a:cubicBezTo>
                  <a:pt x="219" y="461"/>
                  <a:pt x="223" y="438"/>
                  <a:pt x="231" y="417"/>
                </a:cubicBezTo>
                <a:cubicBezTo>
                  <a:pt x="234" y="419"/>
                  <a:pt x="236" y="421"/>
                  <a:pt x="239" y="424"/>
                </a:cubicBezTo>
                <a:cubicBezTo>
                  <a:pt x="219" y="472"/>
                  <a:pt x="224" y="552"/>
                  <a:pt x="272" y="605"/>
                </a:cubicBezTo>
                <a:cubicBezTo>
                  <a:pt x="231" y="551"/>
                  <a:pt x="227" y="473"/>
                  <a:pt x="243" y="429"/>
                </a:cubicBezTo>
                <a:cubicBezTo>
                  <a:pt x="244" y="429"/>
                  <a:pt x="244" y="430"/>
                  <a:pt x="245" y="431"/>
                </a:cubicBezTo>
                <a:cubicBezTo>
                  <a:pt x="264" y="456"/>
                  <a:pt x="277" y="516"/>
                  <a:pt x="272" y="605"/>
                </a:cubicBezTo>
                <a:cubicBezTo>
                  <a:pt x="286" y="516"/>
                  <a:pt x="273" y="456"/>
                  <a:pt x="251" y="425"/>
                </a:cubicBezTo>
                <a:cubicBezTo>
                  <a:pt x="250" y="423"/>
                  <a:pt x="249" y="421"/>
                  <a:pt x="247" y="420"/>
                </a:cubicBezTo>
                <a:cubicBezTo>
                  <a:pt x="250" y="414"/>
                  <a:pt x="254" y="408"/>
                  <a:pt x="258" y="404"/>
                </a:cubicBezTo>
                <a:cubicBezTo>
                  <a:pt x="290" y="374"/>
                  <a:pt x="331" y="390"/>
                  <a:pt x="341" y="417"/>
                </a:cubicBezTo>
                <a:cubicBezTo>
                  <a:pt x="351" y="443"/>
                  <a:pt x="337" y="468"/>
                  <a:pt x="320" y="474"/>
                </a:cubicBezTo>
                <a:cubicBezTo>
                  <a:pt x="302" y="480"/>
                  <a:pt x="286" y="466"/>
                  <a:pt x="284" y="449"/>
                </a:cubicBezTo>
                <a:cubicBezTo>
                  <a:pt x="281" y="431"/>
                  <a:pt x="294" y="415"/>
                  <a:pt x="310" y="417"/>
                </a:cubicBezTo>
                <a:cubicBezTo>
                  <a:pt x="325" y="419"/>
                  <a:pt x="328" y="437"/>
                  <a:pt x="324" y="447"/>
                </a:cubicBezTo>
                <a:cubicBezTo>
                  <a:pt x="319" y="457"/>
                  <a:pt x="305" y="458"/>
                  <a:pt x="301" y="444"/>
                </a:cubicBezTo>
                <a:cubicBezTo>
                  <a:pt x="302" y="461"/>
                  <a:pt x="321" y="463"/>
                  <a:pt x="328" y="450"/>
                </a:cubicBezTo>
                <a:cubicBezTo>
                  <a:pt x="335" y="436"/>
                  <a:pt x="330" y="416"/>
                  <a:pt x="310" y="412"/>
                </a:cubicBezTo>
                <a:cubicBezTo>
                  <a:pt x="291" y="409"/>
                  <a:pt x="278" y="431"/>
                  <a:pt x="279" y="449"/>
                </a:cubicBezTo>
                <a:cubicBezTo>
                  <a:pt x="280" y="468"/>
                  <a:pt x="297" y="486"/>
                  <a:pt x="320" y="479"/>
                </a:cubicBezTo>
                <a:cubicBezTo>
                  <a:pt x="343" y="472"/>
                  <a:pt x="356" y="438"/>
                  <a:pt x="344" y="413"/>
                </a:cubicBezTo>
                <a:cubicBezTo>
                  <a:pt x="333" y="388"/>
                  <a:pt x="290" y="360"/>
                  <a:pt x="254" y="399"/>
                </a:cubicBezTo>
                <a:cubicBezTo>
                  <a:pt x="250" y="403"/>
                  <a:pt x="246" y="409"/>
                  <a:pt x="243" y="415"/>
                </a:cubicBezTo>
                <a:cubicBezTo>
                  <a:pt x="240" y="412"/>
                  <a:pt x="238" y="410"/>
                  <a:pt x="235" y="407"/>
                </a:cubicBezTo>
                <a:cubicBezTo>
                  <a:pt x="242" y="392"/>
                  <a:pt x="251" y="378"/>
                  <a:pt x="261" y="366"/>
                </a:cubicBezTo>
                <a:cubicBezTo>
                  <a:pt x="264" y="362"/>
                  <a:pt x="268" y="359"/>
                  <a:pt x="271" y="355"/>
                </a:cubicBezTo>
                <a:cubicBezTo>
                  <a:pt x="295" y="337"/>
                  <a:pt x="310" y="355"/>
                  <a:pt x="309" y="368"/>
                </a:cubicBezTo>
                <a:cubicBezTo>
                  <a:pt x="308" y="382"/>
                  <a:pt x="324" y="386"/>
                  <a:pt x="322" y="366"/>
                </a:cubicBezTo>
                <a:cubicBezTo>
                  <a:pt x="321" y="351"/>
                  <a:pt x="300" y="335"/>
                  <a:pt x="279" y="347"/>
                </a:cubicBezTo>
                <a:cubicBezTo>
                  <a:pt x="305" y="321"/>
                  <a:pt x="338" y="290"/>
                  <a:pt x="362" y="251"/>
                </a:cubicBezTo>
                <a:cubicBezTo>
                  <a:pt x="377" y="252"/>
                  <a:pt x="392" y="258"/>
                  <a:pt x="404" y="269"/>
                </a:cubicBezTo>
                <a:cubicBezTo>
                  <a:pt x="430" y="296"/>
                  <a:pt x="435" y="331"/>
                  <a:pt x="425" y="354"/>
                </a:cubicBezTo>
                <a:cubicBezTo>
                  <a:pt x="415" y="378"/>
                  <a:pt x="399" y="398"/>
                  <a:pt x="380" y="398"/>
                </a:cubicBezTo>
                <a:cubicBezTo>
                  <a:pt x="402" y="402"/>
                  <a:pt x="422" y="379"/>
                  <a:pt x="431" y="357"/>
                </a:cubicBezTo>
                <a:cubicBezTo>
                  <a:pt x="441" y="336"/>
                  <a:pt x="442" y="296"/>
                  <a:pt x="412" y="264"/>
                </a:cubicBezTo>
                <a:close/>
                <a:moveTo>
                  <a:pt x="302" y="106"/>
                </a:moveTo>
                <a:cubicBezTo>
                  <a:pt x="298" y="106"/>
                  <a:pt x="294" y="107"/>
                  <a:pt x="290" y="108"/>
                </a:cubicBezTo>
                <a:cubicBezTo>
                  <a:pt x="252" y="121"/>
                  <a:pt x="264" y="166"/>
                  <a:pt x="284" y="164"/>
                </a:cubicBezTo>
                <a:cubicBezTo>
                  <a:pt x="270" y="157"/>
                  <a:pt x="268" y="128"/>
                  <a:pt x="292" y="121"/>
                </a:cubicBezTo>
                <a:cubicBezTo>
                  <a:pt x="298" y="119"/>
                  <a:pt x="305" y="120"/>
                  <a:pt x="310" y="124"/>
                </a:cubicBezTo>
                <a:cubicBezTo>
                  <a:pt x="315" y="137"/>
                  <a:pt x="317" y="150"/>
                  <a:pt x="315" y="163"/>
                </a:cubicBezTo>
                <a:cubicBezTo>
                  <a:pt x="318" y="152"/>
                  <a:pt x="319" y="140"/>
                  <a:pt x="317" y="128"/>
                </a:cubicBezTo>
                <a:cubicBezTo>
                  <a:pt x="329" y="140"/>
                  <a:pt x="336" y="160"/>
                  <a:pt x="327" y="178"/>
                </a:cubicBezTo>
                <a:cubicBezTo>
                  <a:pt x="312" y="208"/>
                  <a:pt x="266" y="206"/>
                  <a:pt x="250" y="162"/>
                </a:cubicBezTo>
                <a:cubicBezTo>
                  <a:pt x="238" y="130"/>
                  <a:pt x="254" y="94"/>
                  <a:pt x="284" y="82"/>
                </a:cubicBezTo>
                <a:cubicBezTo>
                  <a:pt x="291" y="90"/>
                  <a:pt x="297" y="98"/>
                  <a:pt x="302" y="106"/>
                </a:cubicBezTo>
                <a:close/>
                <a:moveTo>
                  <a:pt x="215" y="493"/>
                </a:moveTo>
                <a:cubicBezTo>
                  <a:pt x="201" y="517"/>
                  <a:pt x="166" y="517"/>
                  <a:pt x="148" y="489"/>
                </a:cubicBezTo>
                <a:cubicBezTo>
                  <a:pt x="129" y="457"/>
                  <a:pt x="151" y="420"/>
                  <a:pt x="171" y="409"/>
                </a:cubicBezTo>
                <a:cubicBezTo>
                  <a:pt x="186" y="401"/>
                  <a:pt x="207" y="402"/>
                  <a:pt x="225" y="413"/>
                </a:cubicBezTo>
                <a:cubicBezTo>
                  <a:pt x="216" y="437"/>
                  <a:pt x="212" y="465"/>
                  <a:pt x="215" y="493"/>
                </a:cubicBezTo>
                <a:close/>
                <a:moveTo>
                  <a:pt x="308" y="269"/>
                </a:moveTo>
                <a:cubicBezTo>
                  <a:pt x="318" y="260"/>
                  <a:pt x="332" y="254"/>
                  <a:pt x="347" y="252"/>
                </a:cubicBezTo>
                <a:cubicBezTo>
                  <a:pt x="328" y="281"/>
                  <a:pt x="301" y="311"/>
                  <a:pt x="277" y="336"/>
                </a:cubicBezTo>
                <a:cubicBezTo>
                  <a:pt x="278" y="311"/>
                  <a:pt x="288" y="287"/>
                  <a:pt x="308" y="2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79" name="Freeform 1535"/>
          <p:cNvSpPr>
            <a:spLocks/>
          </p:cNvSpPr>
          <p:nvPr/>
        </p:nvSpPr>
        <p:spPr bwMode="auto">
          <a:xfrm>
            <a:off x="5649914" y="4729163"/>
            <a:ext cx="215900" cy="165100"/>
          </a:xfrm>
          <a:custGeom>
            <a:avLst/>
            <a:gdLst/>
            <a:ahLst/>
            <a:cxnLst>
              <a:cxn ang="0">
                <a:pos x="129" y="72"/>
              </a:cxn>
              <a:cxn ang="0">
                <a:pos x="160" y="46"/>
              </a:cxn>
              <a:cxn ang="0">
                <a:pos x="0" y="149"/>
              </a:cxn>
              <a:cxn ang="0">
                <a:pos x="129" y="72"/>
              </a:cxn>
            </a:cxnLst>
            <a:rect l="0" t="0" r="r" b="b"/>
            <a:pathLst>
              <a:path w="195" h="149">
                <a:moveTo>
                  <a:pt x="129" y="72"/>
                </a:moveTo>
                <a:cubicBezTo>
                  <a:pt x="147" y="111"/>
                  <a:pt x="195" y="92"/>
                  <a:pt x="160" y="46"/>
                </a:cubicBezTo>
                <a:cubicBezTo>
                  <a:pt x="126" y="0"/>
                  <a:pt x="12" y="5"/>
                  <a:pt x="0" y="149"/>
                </a:cubicBezTo>
                <a:cubicBezTo>
                  <a:pt x="28" y="16"/>
                  <a:pt x="110" y="33"/>
                  <a:pt x="129" y="7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0" name="Freeform 1536"/>
          <p:cNvSpPr>
            <a:spLocks/>
          </p:cNvSpPr>
          <p:nvPr/>
        </p:nvSpPr>
        <p:spPr bwMode="auto">
          <a:xfrm>
            <a:off x="5691189" y="4837113"/>
            <a:ext cx="204788" cy="188913"/>
          </a:xfrm>
          <a:custGeom>
            <a:avLst/>
            <a:gdLst/>
            <a:ahLst/>
            <a:cxnLst>
              <a:cxn ang="0">
                <a:pos x="161" y="170"/>
              </a:cxn>
              <a:cxn ang="0">
                <a:pos x="42" y="31"/>
              </a:cxn>
              <a:cxn ang="0">
                <a:pos x="64" y="64"/>
              </a:cxn>
              <a:cxn ang="0">
                <a:pos x="161" y="170"/>
              </a:cxn>
            </a:cxnLst>
            <a:rect l="0" t="0" r="r" b="b"/>
            <a:pathLst>
              <a:path w="185" h="170">
                <a:moveTo>
                  <a:pt x="161" y="170"/>
                </a:moveTo>
                <a:cubicBezTo>
                  <a:pt x="185" y="38"/>
                  <a:pt x="84" y="0"/>
                  <a:pt x="42" y="31"/>
                </a:cubicBezTo>
                <a:cubicBezTo>
                  <a:pt x="0" y="62"/>
                  <a:pt x="38" y="94"/>
                  <a:pt x="64" y="64"/>
                </a:cubicBezTo>
                <a:cubicBezTo>
                  <a:pt x="90" y="35"/>
                  <a:pt x="168" y="43"/>
                  <a:pt x="161" y="17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1" name="Freeform 1537"/>
          <p:cNvSpPr>
            <a:spLocks/>
          </p:cNvSpPr>
          <p:nvPr/>
        </p:nvSpPr>
        <p:spPr bwMode="auto">
          <a:xfrm>
            <a:off x="6311901" y="5235575"/>
            <a:ext cx="63500" cy="104775"/>
          </a:xfrm>
          <a:custGeom>
            <a:avLst/>
            <a:gdLst/>
            <a:ahLst/>
            <a:cxnLst>
              <a:cxn ang="0">
                <a:pos x="52" y="41"/>
              </a:cxn>
              <a:cxn ang="0">
                <a:pos x="0" y="95"/>
              </a:cxn>
              <a:cxn ang="0">
                <a:pos x="54" y="0"/>
              </a:cxn>
              <a:cxn ang="0">
                <a:pos x="52" y="41"/>
              </a:cxn>
            </a:cxnLst>
            <a:rect l="0" t="0" r="r" b="b"/>
            <a:pathLst>
              <a:path w="57" h="95">
                <a:moveTo>
                  <a:pt x="52" y="41"/>
                </a:moveTo>
                <a:cubicBezTo>
                  <a:pt x="42" y="67"/>
                  <a:pt x="23" y="84"/>
                  <a:pt x="0" y="95"/>
                </a:cubicBezTo>
                <a:cubicBezTo>
                  <a:pt x="15" y="64"/>
                  <a:pt x="33" y="28"/>
                  <a:pt x="54" y="0"/>
                </a:cubicBezTo>
                <a:cubicBezTo>
                  <a:pt x="57" y="14"/>
                  <a:pt x="56" y="29"/>
                  <a:pt x="52" y="4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2" name="Freeform 1538"/>
          <p:cNvSpPr>
            <a:spLocks/>
          </p:cNvSpPr>
          <p:nvPr/>
        </p:nvSpPr>
        <p:spPr bwMode="auto">
          <a:xfrm>
            <a:off x="6154739" y="5424488"/>
            <a:ext cx="127000" cy="114300"/>
          </a:xfrm>
          <a:custGeom>
            <a:avLst/>
            <a:gdLst/>
            <a:ahLst/>
            <a:cxnLst>
              <a:cxn ang="0">
                <a:pos x="113" y="47"/>
              </a:cxn>
              <a:cxn ang="0">
                <a:pos x="46" y="97"/>
              </a:cxn>
              <a:cxn ang="0">
                <a:pos x="17" y="38"/>
              </a:cxn>
              <a:cxn ang="0">
                <a:pos x="90" y="0"/>
              </a:cxn>
              <a:cxn ang="0">
                <a:pos x="113" y="47"/>
              </a:cxn>
            </a:cxnLst>
            <a:rect l="0" t="0" r="r" b="b"/>
            <a:pathLst>
              <a:path w="115" h="103">
                <a:moveTo>
                  <a:pt x="113" y="47"/>
                </a:moveTo>
                <a:cubicBezTo>
                  <a:pt x="110" y="70"/>
                  <a:pt x="83" y="103"/>
                  <a:pt x="46" y="97"/>
                </a:cubicBezTo>
                <a:cubicBezTo>
                  <a:pt x="12" y="92"/>
                  <a:pt x="0" y="60"/>
                  <a:pt x="17" y="38"/>
                </a:cubicBezTo>
                <a:cubicBezTo>
                  <a:pt x="44" y="31"/>
                  <a:pt x="69" y="17"/>
                  <a:pt x="90" y="0"/>
                </a:cubicBezTo>
                <a:cubicBezTo>
                  <a:pt x="106" y="12"/>
                  <a:pt x="115" y="31"/>
                  <a:pt x="113" y="4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3" name="Freeform 1539"/>
          <p:cNvSpPr>
            <a:spLocks/>
          </p:cNvSpPr>
          <p:nvPr/>
        </p:nvSpPr>
        <p:spPr bwMode="auto">
          <a:xfrm>
            <a:off x="6032501" y="5402263"/>
            <a:ext cx="196850" cy="73025"/>
          </a:xfrm>
          <a:custGeom>
            <a:avLst/>
            <a:gdLst/>
            <a:ahLst/>
            <a:cxnLst>
              <a:cxn ang="0">
                <a:pos x="178" y="9"/>
              </a:cxn>
              <a:cxn ang="0">
                <a:pos x="0" y="48"/>
              </a:cxn>
              <a:cxn ang="0">
                <a:pos x="175" y="8"/>
              </a:cxn>
              <a:cxn ang="0">
                <a:pos x="178" y="9"/>
              </a:cxn>
            </a:cxnLst>
            <a:rect l="0" t="0" r="r" b="b"/>
            <a:pathLst>
              <a:path w="178" h="65">
                <a:moveTo>
                  <a:pt x="178" y="9"/>
                </a:moveTo>
                <a:cubicBezTo>
                  <a:pt x="142" y="40"/>
                  <a:pt x="66" y="65"/>
                  <a:pt x="0" y="48"/>
                </a:cubicBezTo>
                <a:cubicBezTo>
                  <a:pt x="83" y="11"/>
                  <a:pt x="145" y="0"/>
                  <a:pt x="175" y="8"/>
                </a:cubicBezTo>
                <a:cubicBezTo>
                  <a:pt x="176" y="8"/>
                  <a:pt x="177" y="8"/>
                  <a:pt x="178" y="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4" name="Freeform 1540"/>
          <p:cNvSpPr>
            <a:spLocks/>
          </p:cNvSpPr>
          <p:nvPr/>
        </p:nvSpPr>
        <p:spPr bwMode="auto">
          <a:xfrm>
            <a:off x="6432551" y="5207000"/>
            <a:ext cx="144463" cy="90488"/>
          </a:xfrm>
          <a:custGeom>
            <a:avLst/>
            <a:gdLst/>
            <a:ahLst/>
            <a:cxnLst>
              <a:cxn ang="0">
                <a:pos x="67" y="81"/>
              </a:cxn>
              <a:cxn ang="0">
                <a:pos x="23" y="17"/>
              </a:cxn>
              <a:cxn ang="0">
                <a:pos x="74" y="7"/>
              </a:cxn>
              <a:cxn ang="0">
                <a:pos x="42" y="22"/>
              </a:cxn>
              <a:cxn ang="0">
                <a:pos x="81" y="12"/>
              </a:cxn>
              <a:cxn ang="0">
                <a:pos x="90" y="28"/>
              </a:cxn>
              <a:cxn ang="0">
                <a:pos x="53" y="51"/>
              </a:cxn>
              <a:cxn ang="0">
                <a:pos x="103" y="25"/>
              </a:cxn>
              <a:cxn ang="0">
                <a:pos x="101" y="13"/>
              </a:cxn>
              <a:cxn ang="0">
                <a:pos x="131" y="21"/>
              </a:cxn>
              <a:cxn ang="0">
                <a:pos x="67" y="81"/>
              </a:cxn>
            </a:cxnLst>
            <a:rect l="0" t="0" r="r" b="b"/>
            <a:pathLst>
              <a:path w="131" h="82">
                <a:moveTo>
                  <a:pt x="67" y="81"/>
                </a:moveTo>
                <a:cubicBezTo>
                  <a:pt x="19" y="82"/>
                  <a:pt x="0" y="42"/>
                  <a:pt x="23" y="17"/>
                </a:cubicBezTo>
                <a:cubicBezTo>
                  <a:pt x="37" y="2"/>
                  <a:pt x="59" y="0"/>
                  <a:pt x="74" y="7"/>
                </a:cubicBezTo>
                <a:cubicBezTo>
                  <a:pt x="62" y="10"/>
                  <a:pt x="51" y="15"/>
                  <a:pt x="42" y="22"/>
                </a:cubicBezTo>
                <a:cubicBezTo>
                  <a:pt x="54" y="15"/>
                  <a:pt x="67" y="12"/>
                  <a:pt x="81" y="12"/>
                </a:cubicBezTo>
                <a:cubicBezTo>
                  <a:pt x="86" y="16"/>
                  <a:pt x="90" y="21"/>
                  <a:pt x="90" y="28"/>
                </a:cubicBezTo>
                <a:cubicBezTo>
                  <a:pt x="92" y="51"/>
                  <a:pt x="64" y="60"/>
                  <a:pt x="53" y="51"/>
                </a:cubicBezTo>
                <a:cubicBezTo>
                  <a:pt x="58" y="69"/>
                  <a:pt x="105" y="64"/>
                  <a:pt x="103" y="25"/>
                </a:cubicBezTo>
                <a:cubicBezTo>
                  <a:pt x="103" y="20"/>
                  <a:pt x="102" y="16"/>
                  <a:pt x="101" y="13"/>
                </a:cubicBezTo>
                <a:cubicBezTo>
                  <a:pt x="110" y="14"/>
                  <a:pt x="121" y="17"/>
                  <a:pt x="131" y="21"/>
                </a:cubicBezTo>
                <a:cubicBezTo>
                  <a:pt x="130" y="52"/>
                  <a:pt x="102" y="80"/>
                  <a:pt x="67" y="8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5" name="Freeform 1541"/>
          <p:cNvSpPr>
            <a:spLocks/>
          </p:cNvSpPr>
          <p:nvPr/>
        </p:nvSpPr>
        <p:spPr bwMode="auto">
          <a:xfrm>
            <a:off x="6342064" y="5454650"/>
            <a:ext cx="193675" cy="68263"/>
          </a:xfrm>
          <a:custGeom>
            <a:avLst/>
            <a:gdLst/>
            <a:ahLst/>
            <a:cxnLst>
              <a:cxn ang="0">
                <a:pos x="114" y="18"/>
              </a:cxn>
              <a:cxn ang="0">
                <a:pos x="0" y="8"/>
              </a:cxn>
              <a:cxn ang="0">
                <a:pos x="112" y="15"/>
              </a:cxn>
              <a:cxn ang="0">
                <a:pos x="173" y="29"/>
              </a:cxn>
              <a:cxn ang="0">
                <a:pos x="141" y="59"/>
              </a:cxn>
              <a:cxn ang="0">
                <a:pos x="129" y="33"/>
              </a:cxn>
              <a:cxn ang="0">
                <a:pos x="142" y="37"/>
              </a:cxn>
              <a:cxn ang="0">
                <a:pos x="130" y="40"/>
              </a:cxn>
              <a:cxn ang="0">
                <a:pos x="143" y="55"/>
              </a:cxn>
              <a:cxn ang="0">
                <a:pos x="167" y="31"/>
              </a:cxn>
              <a:cxn ang="0">
                <a:pos x="114" y="18"/>
              </a:cxn>
            </a:cxnLst>
            <a:rect l="0" t="0" r="r" b="b"/>
            <a:pathLst>
              <a:path w="175" h="61">
                <a:moveTo>
                  <a:pt x="114" y="18"/>
                </a:moveTo>
                <a:cubicBezTo>
                  <a:pt x="79" y="30"/>
                  <a:pt x="25" y="40"/>
                  <a:pt x="0" y="8"/>
                </a:cubicBezTo>
                <a:cubicBezTo>
                  <a:pt x="27" y="35"/>
                  <a:pt x="77" y="29"/>
                  <a:pt x="112" y="15"/>
                </a:cubicBezTo>
                <a:cubicBezTo>
                  <a:pt x="147" y="0"/>
                  <a:pt x="171" y="14"/>
                  <a:pt x="173" y="29"/>
                </a:cubicBezTo>
                <a:cubicBezTo>
                  <a:pt x="175" y="45"/>
                  <a:pt x="160" y="61"/>
                  <a:pt x="141" y="59"/>
                </a:cubicBezTo>
                <a:cubicBezTo>
                  <a:pt x="121" y="56"/>
                  <a:pt x="122" y="37"/>
                  <a:pt x="129" y="33"/>
                </a:cubicBezTo>
                <a:cubicBezTo>
                  <a:pt x="136" y="29"/>
                  <a:pt x="142" y="32"/>
                  <a:pt x="142" y="37"/>
                </a:cubicBezTo>
                <a:cubicBezTo>
                  <a:pt x="142" y="42"/>
                  <a:pt x="134" y="45"/>
                  <a:pt x="130" y="40"/>
                </a:cubicBezTo>
                <a:cubicBezTo>
                  <a:pt x="127" y="44"/>
                  <a:pt x="128" y="56"/>
                  <a:pt x="143" y="55"/>
                </a:cubicBezTo>
                <a:cubicBezTo>
                  <a:pt x="157" y="55"/>
                  <a:pt x="168" y="43"/>
                  <a:pt x="167" y="31"/>
                </a:cubicBezTo>
                <a:cubicBezTo>
                  <a:pt x="166" y="20"/>
                  <a:pt x="148" y="6"/>
                  <a:pt x="114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6" name="Freeform 1542"/>
          <p:cNvSpPr>
            <a:spLocks/>
          </p:cNvSpPr>
          <p:nvPr/>
        </p:nvSpPr>
        <p:spPr bwMode="auto">
          <a:xfrm>
            <a:off x="6543676" y="5283200"/>
            <a:ext cx="168275" cy="220663"/>
          </a:xfrm>
          <a:custGeom>
            <a:avLst/>
            <a:gdLst/>
            <a:ahLst/>
            <a:cxnLst>
              <a:cxn ang="0">
                <a:pos x="44" y="53"/>
              </a:cxn>
              <a:cxn ang="0">
                <a:pos x="57" y="15"/>
              </a:cxn>
              <a:cxn ang="0">
                <a:pos x="19" y="199"/>
              </a:cxn>
              <a:cxn ang="0">
                <a:pos x="44" y="53"/>
              </a:cxn>
            </a:cxnLst>
            <a:rect l="0" t="0" r="r" b="b"/>
            <a:pathLst>
              <a:path w="151" h="199">
                <a:moveTo>
                  <a:pt x="44" y="53"/>
                </a:moveTo>
                <a:cubicBezTo>
                  <a:pt x="0" y="51"/>
                  <a:pt x="1" y="0"/>
                  <a:pt x="57" y="15"/>
                </a:cubicBezTo>
                <a:cubicBezTo>
                  <a:pt x="114" y="29"/>
                  <a:pt x="151" y="135"/>
                  <a:pt x="19" y="199"/>
                </a:cubicBezTo>
                <a:cubicBezTo>
                  <a:pt x="135" y="124"/>
                  <a:pt x="88" y="56"/>
                  <a:pt x="44" y="5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7" name="Freeform 1543"/>
          <p:cNvSpPr>
            <a:spLocks/>
          </p:cNvSpPr>
          <p:nvPr/>
        </p:nvSpPr>
        <p:spPr bwMode="auto">
          <a:xfrm>
            <a:off x="6359526" y="5273675"/>
            <a:ext cx="209550" cy="196850"/>
          </a:xfrm>
          <a:custGeom>
            <a:avLst/>
            <a:gdLst/>
            <a:ahLst/>
            <a:cxnLst>
              <a:cxn ang="0">
                <a:pos x="136" y="120"/>
              </a:cxn>
              <a:cxn ang="0">
                <a:pos x="0" y="71"/>
              </a:cxn>
              <a:cxn ang="0">
                <a:pos x="175" y="127"/>
              </a:cxn>
              <a:cxn ang="0">
                <a:pos x="136" y="120"/>
              </a:cxn>
            </a:cxnLst>
            <a:rect l="0" t="0" r="r" b="b"/>
            <a:pathLst>
              <a:path w="189" h="177">
                <a:moveTo>
                  <a:pt x="136" y="120"/>
                </a:moveTo>
                <a:cubicBezTo>
                  <a:pt x="154" y="85"/>
                  <a:pt x="118" y="17"/>
                  <a:pt x="0" y="71"/>
                </a:cubicBezTo>
                <a:cubicBezTo>
                  <a:pt x="116" y="0"/>
                  <a:pt x="189" y="77"/>
                  <a:pt x="175" y="127"/>
                </a:cubicBezTo>
                <a:cubicBezTo>
                  <a:pt x="161" y="177"/>
                  <a:pt x="118" y="154"/>
                  <a:pt x="136" y="1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8" name="Freeform 1544"/>
          <p:cNvSpPr>
            <a:spLocks noEditPoints="1"/>
          </p:cNvSpPr>
          <p:nvPr/>
        </p:nvSpPr>
        <p:spPr bwMode="auto">
          <a:xfrm>
            <a:off x="6032501" y="5132388"/>
            <a:ext cx="685800" cy="434975"/>
          </a:xfrm>
          <a:custGeom>
            <a:avLst/>
            <a:gdLst/>
            <a:ahLst/>
            <a:cxnLst>
              <a:cxn ang="0">
                <a:pos x="507" y="80"/>
              </a:cxn>
              <a:cxn ang="0">
                <a:pos x="323" y="56"/>
              </a:cxn>
              <a:cxn ang="0">
                <a:pos x="271" y="39"/>
              </a:cxn>
              <a:cxn ang="0">
                <a:pos x="156" y="117"/>
              </a:cxn>
              <a:cxn ang="0">
                <a:pos x="269" y="48"/>
              </a:cxn>
              <a:cxn ang="0">
                <a:pos x="242" y="190"/>
              </a:cxn>
              <a:cxn ang="0">
                <a:pos x="211" y="170"/>
              </a:cxn>
              <a:cxn ang="0">
                <a:pos x="230" y="214"/>
              </a:cxn>
              <a:cxn ang="0">
                <a:pos x="191" y="248"/>
              </a:cxn>
              <a:cxn ang="0">
                <a:pos x="155" y="155"/>
              </a:cxn>
              <a:cxn ang="0">
                <a:pos x="145" y="228"/>
              </a:cxn>
              <a:cxn ang="0">
                <a:pos x="126" y="184"/>
              </a:cxn>
              <a:cxn ang="0">
                <a:pos x="130" y="186"/>
              </a:cxn>
              <a:cxn ang="0">
                <a:pos x="143" y="223"/>
              </a:cxn>
              <a:cxn ang="0">
                <a:pos x="153" y="160"/>
              </a:cxn>
              <a:cxn ang="0">
                <a:pos x="185" y="246"/>
              </a:cxn>
              <a:cxn ang="0">
                <a:pos x="0" y="292"/>
              </a:cxn>
              <a:cxn ang="0">
                <a:pos x="178" y="253"/>
              </a:cxn>
              <a:cxn ang="0">
                <a:pos x="184" y="255"/>
              </a:cxn>
              <a:cxn ang="0">
                <a:pos x="134" y="296"/>
              </a:cxn>
              <a:cxn ang="0">
                <a:pos x="134" y="296"/>
              </a:cxn>
              <a:cxn ang="0">
                <a:pos x="126" y="303"/>
              </a:cxn>
              <a:cxn ang="0">
                <a:pos x="233" y="312"/>
              </a:cxn>
              <a:cxn ang="0">
                <a:pos x="241" y="214"/>
              </a:cxn>
              <a:cxn ang="0">
                <a:pos x="316" y="136"/>
              </a:cxn>
              <a:cxn ang="0">
                <a:pos x="328" y="69"/>
              </a:cxn>
              <a:cxn ang="0">
                <a:pos x="490" y="76"/>
              </a:cxn>
              <a:cxn ang="0">
                <a:pos x="373" y="74"/>
              </a:cxn>
              <a:cxn ang="0">
                <a:pos x="507" y="94"/>
              </a:cxn>
              <a:cxn ang="0">
                <a:pos x="571" y="260"/>
              </a:cxn>
              <a:cxn ang="0">
                <a:pos x="253" y="275"/>
              </a:cxn>
              <a:cxn ang="0">
                <a:pos x="591" y="259"/>
              </a:cxn>
              <a:cxn ang="0">
                <a:pos x="200" y="264"/>
              </a:cxn>
              <a:cxn ang="0">
                <a:pos x="156" y="361"/>
              </a:cxn>
              <a:cxn ang="0">
                <a:pos x="200" y="264"/>
              </a:cxn>
              <a:cxn ang="0">
                <a:pos x="305" y="134"/>
              </a:cxn>
              <a:cxn ang="0">
                <a:pos x="307" y="93"/>
              </a:cxn>
              <a:cxn ang="0">
                <a:pos x="428" y="148"/>
              </a:cxn>
              <a:cxn ang="0">
                <a:pos x="435" y="74"/>
              </a:cxn>
              <a:cxn ang="0">
                <a:pos x="442" y="79"/>
              </a:cxn>
              <a:cxn ang="0">
                <a:pos x="414" y="118"/>
              </a:cxn>
              <a:cxn ang="0">
                <a:pos x="462" y="80"/>
              </a:cxn>
            </a:cxnLst>
            <a:rect l="0" t="0" r="r" b="b"/>
            <a:pathLst>
              <a:path w="619" h="392">
                <a:moveTo>
                  <a:pt x="540" y="95"/>
                </a:moveTo>
                <a:cubicBezTo>
                  <a:pt x="530" y="90"/>
                  <a:pt x="519" y="84"/>
                  <a:pt x="507" y="80"/>
                </a:cubicBezTo>
                <a:cubicBezTo>
                  <a:pt x="506" y="69"/>
                  <a:pt x="502" y="57"/>
                  <a:pt x="494" y="46"/>
                </a:cubicBezTo>
                <a:cubicBezTo>
                  <a:pt x="459" y="0"/>
                  <a:pt x="373" y="8"/>
                  <a:pt x="323" y="56"/>
                </a:cubicBezTo>
                <a:cubicBezTo>
                  <a:pt x="318" y="60"/>
                  <a:pt x="314" y="65"/>
                  <a:pt x="310" y="70"/>
                </a:cubicBezTo>
                <a:cubicBezTo>
                  <a:pt x="301" y="56"/>
                  <a:pt x="288" y="45"/>
                  <a:pt x="271" y="39"/>
                </a:cubicBezTo>
                <a:cubicBezTo>
                  <a:pt x="230" y="23"/>
                  <a:pt x="192" y="39"/>
                  <a:pt x="176" y="55"/>
                </a:cubicBezTo>
                <a:cubicBezTo>
                  <a:pt x="159" y="72"/>
                  <a:pt x="144" y="98"/>
                  <a:pt x="156" y="117"/>
                </a:cubicBezTo>
                <a:cubicBezTo>
                  <a:pt x="149" y="100"/>
                  <a:pt x="162" y="78"/>
                  <a:pt x="181" y="60"/>
                </a:cubicBezTo>
                <a:cubicBezTo>
                  <a:pt x="199" y="42"/>
                  <a:pt x="235" y="34"/>
                  <a:pt x="269" y="48"/>
                </a:cubicBezTo>
                <a:cubicBezTo>
                  <a:pt x="285" y="54"/>
                  <a:pt x="295" y="66"/>
                  <a:pt x="302" y="79"/>
                </a:cubicBezTo>
                <a:cubicBezTo>
                  <a:pt x="274" y="115"/>
                  <a:pt x="257" y="156"/>
                  <a:pt x="242" y="190"/>
                </a:cubicBezTo>
                <a:cubicBezTo>
                  <a:pt x="245" y="166"/>
                  <a:pt x="222" y="154"/>
                  <a:pt x="207" y="158"/>
                </a:cubicBezTo>
                <a:cubicBezTo>
                  <a:pt x="188" y="163"/>
                  <a:pt x="198" y="177"/>
                  <a:pt x="211" y="170"/>
                </a:cubicBezTo>
                <a:cubicBezTo>
                  <a:pt x="223" y="165"/>
                  <a:pt x="245" y="172"/>
                  <a:pt x="237" y="200"/>
                </a:cubicBezTo>
                <a:cubicBezTo>
                  <a:pt x="235" y="205"/>
                  <a:pt x="233" y="209"/>
                  <a:pt x="230" y="214"/>
                </a:cubicBezTo>
                <a:cubicBezTo>
                  <a:pt x="223" y="227"/>
                  <a:pt x="213" y="240"/>
                  <a:pt x="201" y="252"/>
                </a:cubicBezTo>
                <a:cubicBezTo>
                  <a:pt x="198" y="251"/>
                  <a:pt x="194" y="249"/>
                  <a:pt x="191" y="248"/>
                </a:cubicBezTo>
                <a:cubicBezTo>
                  <a:pt x="195" y="243"/>
                  <a:pt x="199" y="237"/>
                  <a:pt x="202" y="232"/>
                </a:cubicBezTo>
                <a:cubicBezTo>
                  <a:pt x="226" y="185"/>
                  <a:pt x="183" y="156"/>
                  <a:pt x="155" y="155"/>
                </a:cubicBezTo>
                <a:cubicBezTo>
                  <a:pt x="127" y="154"/>
                  <a:pt x="100" y="178"/>
                  <a:pt x="101" y="202"/>
                </a:cubicBezTo>
                <a:cubicBezTo>
                  <a:pt x="103" y="226"/>
                  <a:pt x="127" y="234"/>
                  <a:pt x="145" y="228"/>
                </a:cubicBezTo>
                <a:cubicBezTo>
                  <a:pt x="163" y="222"/>
                  <a:pt x="179" y="202"/>
                  <a:pt x="168" y="185"/>
                </a:cubicBezTo>
                <a:cubicBezTo>
                  <a:pt x="158" y="169"/>
                  <a:pt x="136" y="173"/>
                  <a:pt x="126" y="184"/>
                </a:cubicBezTo>
                <a:cubicBezTo>
                  <a:pt x="116" y="195"/>
                  <a:pt x="125" y="212"/>
                  <a:pt x="142" y="205"/>
                </a:cubicBezTo>
                <a:cubicBezTo>
                  <a:pt x="127" y="208"/>
                  <a:pt x="122" y="194"/>
                  <a:pt x="130" y="186"/>
                </a:cubicBezTo>
                <a:cubicBezTo>
                  <a:pt x="138" y="179"/>
                  <a:pt x="156" y="175"/>
                  <a:pt x="164" y="188"/>
                </a:cubicBezTo>
                <a:cubicBezTo>
                  <a:pt x="172" y="202"/>
                  <a:pt x="161" y="219"/>
                  <a:pt x="143" y="223"/>
                </a:cubicBezTo>
                <a:cubicBezTo>
                  <a:pt x="126" y="228"/>
                  <a:pt x="107" y="219"/>
                  <a:pt x="106" y="200"/>
                </a:cubicBezTo>
                <a:cubicBezTo>
                  <a:pt x="105" y="182"/>
                  <a:pt x="124" y="160"/>
                  <a:pt x="153" y="160"/>
                </a:cubicBezTo>
                <a:cubicBezTo>
                  <a:pt x="182" y="159"/>
                  <a:pt x="213" y="190"/>
                  <a:pt x="195" y="230"/>
                </a:cubicBezTo>
                <a:cubicBezTo>
                  <a:pt x="193" y="235"/>
                  <a:pt x="189" y="241"/>
                  <a:pt x="185" y="246"/>
                </a:cubicBezTo>
                <a:cubicBezTo>
                  <a:pt x="183" y="245"/>
                  <a:pt x="181" y="245"/>
                  <a:pt x="179" y="244"/>
                </a:cubicBezTo>
                <a:cubicBezTo>
                  <a:pt x="141" y="236"/>
                  <a:pt x="78" y="246"/>
                  <a:pt x="0" y="292"/>
                </a:cubicBezTo>
                <a:cubicBezTo>
                  <a:pt x="83" y="255"/>
                  <a:pt x="145" y="244"/>
                  <a:pt x="175" y="252"/>
                </a:cubicBezTo>
                <a:cubicBezTo>
                  <a:pt x="176" y="252"/>
                  <a:pt x="177" y="252"/>
                  <a:pt x="178" y="253"/>
                </a:cubicBezTo>
                <a:cubicBezTo>
                  <a:pt x="142" y="284"/>
                  <a:pt x="66" y="309"/>
                  <a:pt x="0" y="292"/>
                </a:cubicBezTo>
                <a:cubicBezTo>
                  <a:pt x="68" y="316"/>
                  <a:pt x="146" y="291"/>
                  <a:pt x="184" y="255"/>
                </a:cubicBezTo>
                <a:cubicBezTo>
                  <a:pt x="187" y="256"/>
                  <a:pt x="190" y="258"/>
                  <a:pt x="193" y="259"/>
                </a:cubicBezTo>
                <a:cubicBezTo>
                  <a:pt x="176" y="274"/>
                  <a:pt x="156" y="287"/>
                  <a:pt x="134" y="296"/>
                </a:cubicBezTo>
                <a:cubicBezTo>
                  <a:pt x="134" y="296"/>
                  <a:pt x="134" y="296"/>
                  <a:pt x="134" y="296"/>
                </a:cubicBezTo>
                <a:cubicBezTo>
                  <a:pt x="134" y="296"/>
                  <a:pt x="134" y="296"/>
                  <a:pt x="134" y="296"/>
                </a:cubicBezTo>
                <a:cubicBezTo>
                  <a:pt x="120" y="301"/>
                  <a:pt x="107" y="305"/>
                  <a:pt x="93" y="307"/>
                </a:cubicBezTo>
                <a:cubicBezTo>
                  <a:pt x="104" y="307"/>
                  <a:pt x="115" y="306"/>
                  <a:pt x="126" y="303"/>
                </a:cubicBezTo>
                <a:cubicBezTo>
                  <a:pt x="100" y="328"/>
                  <a:pt x="116" y="365"/>
                  <a:pt x="152" y="371"/>
                </a:cubicBezTo>
                <a:cubicBezTo>
                  <a:pt x="193" y="378"/>
                  <a:pt x="230" y="345"/>
                  <a:pt x="233" y="312"/>
                </a:cubicBezTo>
                <a:cubicBezTo>
                  <a:pt x="235" y="289"/>
                  <a:pt x="226" y="269"/>
                  <a:pt x="208" y="257"/>
                </a:cubicBezTo>
                <a:cubicBezTo>
                  <a:pt x="223" y="243"/>
                  <a:pt x="234" y="228"/>
                  <a:pt x="241" y="214"/>
                </a:cubicBezTo>
                <a:cubicBezTo>
                  <a:pt x="244" y="206"/>
                  <a:pt x="248" y="198"/>
                  <a:pt x="252" y="190"/>
                </a:cubicBezTo>
                <a:cubicBezTo>
                  <a:pt x="278" y="184"/>
                  <a:pt x="302" y="172"/>
                  <a:pt x="316" y="136"/>
                </a:cubicBezTo>
                <a:cubicBezTo>
                  <a:pt x="323" y="117"/>
                  <a:pt x="323" y="98"/>
                  <a:pt x="316" y="81"/>
                </a:cubicBezTo>
                <a:cubicBezTo>
                  <a:pt x="320" y="77"/>
                  <a:pt x="324" y="73"/>
                  <a:pt x="328" y="69"/>
                </a:cubicBezTo>
                <a:cubicBezTo>
                  <a:pt x="364" y="35"/>
                  <a:pt x="448" y="11"/>
                  <a:pt x="479" y="52"/>
                </a:cubicBezTo>
                <a:cubicBezTo>
                  <a:pt x="485" y="60"/>
                  <a:pt x="489" y="68"/>
                  <a:pt x="490" y="76"/>
                </a:cubicBezTo>
                <a:cubicBezTo>
                  <a:pt x="479" y="73"/>
                  <a:pt x="468" y="72"/>
                  <a:pt x="457" y="72"/>
                </a:cubicBezTo>
                <a:cubicBezTo>
                  <a:pt x="439" y="50"/>
                  <a:pt x="395" y="49"/>
                  <a:pt x="373" y="74"/>
                </a:cubicBezTo>
                <a:cubicBezTo>
                  <a:pt x="345" y="105"/>
                  <a:pt x="363" y="165"/>
                  <a:pt x="426" y="162"/>
                </a:cubicBezTo>
                <a:cubicBezTo>
                  <a:pt x="469" y="161"/>
                  <a:pt x="502" y="129"/>
                  <a:pt x="507" y="94"/>
                </a:cubicBezTo>
                <a:cubicBezTo>
                  <a:pt x="515" y="97"/>
                  <a:pt x="523" y="102"/>
                  <a:pt x="531" y="107"/>
                </a:cubicBezTo>
                <a:cubicBezTo>
                  <a:pt x="573" y="132"/>
                  <a:pt x="596" y="191"/>
                  <a:pt x="571" y="260"/>
                </a:cubicBezTo>
                <a:cubicBezTo>
                  <a:pt x="547" y="328"/>
                  <a:pt x="456" y="369"/>
                  <a:pt x="389" y="363"/>
                </a:cubicBezTo>
                <a:cubicBezTo>
                  <a:pt x="322" y="356"/>
                  <a:pt x="278" y="321"/>
                  <a:pt x="253" y="275"/>
                </a:cubicBezTo>
                <a:cubicBezTo>
                  <a:pt x="270" y="327"/>
                  <a:pt x="296" y="373"/>
                  <a:pt x="388" y="383"/>
                </a:cubicBezTo>
                <a:cubicBezTo>
                  <a:pt x="479" y="392"/>
                  <a:pt x="564" y="339"/>
                  <a:pt x="591" y="259"/>
                </a:cubicBezTo>
                <a:cubicBezTo>
                  <a:pt x="619" y="178"/>
                  <a:pt x="579" y="118"/>
                  <a:pt x="540" y="95"/>
                </a:cubicBezTo>
                <a:close/>
                <a:moveTo>
                  <a:pt x="200" y="264"/>
                </a:moveTo>
                <a:cubicBezTo>
                  <a:pt x="216" y="276"/>
                  <a:pt x="225" y="295"/>
                  <a:pt x="223" y="311"/>
                </a:cubicBezTo>
                <a:cubicBezTo>
                  <a:pt x="220" y="334"/>
                  <a:pt x="193" y="367"/>
                  <a:pt x="156" y="361"/>
                </a:cubicBezTo>
                <a:cubicBezTo>
                  <a:pt x="122" y="356"/>
                  <a:pt x="110" y="324"/>
                  <a:pt x="127" y="302"/>
                </a:cubicBezTo>
                <a:cubicBezTo>
                  <a:pt x="154" y="295"/>
                  <a:pt x="179" y="281"/>
                  <a:pt x="200" y="264"/>
                </a:cubicBezTo>
                <a:close/>
                <a:moveTo>
                  <a:pt x="307" y="93"/>
                </a:moveTo>
                <a:cubicBezTo>
                  <a:pt x="310" y="107"/>
                  <a:pt x="309" y="122"/>
                  <a:pt x="305" y="134"/>
                </a:cubicBezTo>
                <a:cubicBezTo>
                  <a:pt x="295" y="160"/>
                  <a:pt x="276" y="177"/>
                  <a:pt x="253" y="188"/>
                </a:cubicBezTo>
                <a:cubicBezTo>
                  <a:pt x="268" y="157"/>
                  <a:pt x="286" y="121"/>
                  <a:pt x="307" y="93"/>
                </a:cubicBezTo>
                <a:close/>
                <a:moveTo>
                  <a:pt x="492" y="88"/>
                </a:moveTo>
                <a:cubicBezTo>
                  <a:pt x="491" y="119"/>
                  <a:pt x="463" y="147"/>
                  <a:pt x="428" y="148"/>
                </a:cubicBezTo>
                <a:cubicBezTo>
                  <a:pt x="380" y="149"/>
                  <a:pt x="361" y="109"/>
                  <a:pt x="384" y="84"/>
                </a:cubicBezTo>
                <a:cubicBezTo>
                  <a:pt x="398" y="69"/>
                  <a:pt x="420" y="67"/>
                  <a:pt x="435" y="74"/>
                </a:cubicBezTo>
                <a:cubicBezTo>
                  <a:pt x="423" y="77"/>
                  <a:pt x="412" y="82"/>
                  <a:pt x="403" y="89"/>
                </a:cubicBezTo>
                <a:cubicBezTo>
                  <a:pt x="415" y="82"/>
                  <a:pt x="428" y="79"/>
                  <a:pt x="442" y="79"/>
                </a:cubicBezTo>
                <a:cubicBezTo>
                  <a:pt x="447" y="83"/>
                  <a:pt x="451" y="88"/>
                  <a:pt x="451" y="95"/>
                </a:cubicBezTo>
                <a:cubicBezTo>
                  <a:pt x="453" y="118"/>
                  <a:pt x="425" y="127"/>
                  <a:pt x="414" y="118"/>
                </a:cubicBezTo>
                <a:cubicBezTo>
                  <a:pt x="419" y="136"/>
                  <a:pt x="466" y="131"/>
                  <a:pt x="464" y="92"/>
                </a:cubicBezTo>
                <a:cubicBezTo>
                  <a:pt x="464" y="87"/>
                  <a:pt x="463" y="83"/>
                  <a:pt x="462" y="80"/>
                </a:cubicBezTo>
                <a:cubicBezTo>
                  <a:pt x="471" y="81"/>
                  <a:pt x="482" y="84"/>
                  <a:pt x="492" y="8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89" name="Freeform 1545"/>
          <p:cNvSpPr>
            <a:spLocks/>
          </p:cNvSpPr>
          <p:nvPr/>
        </p:nvSpPr>
        <p:spPr bwMode="auto">
          <a:xfrm>
            <a:off x="5437189" y="5410200"/>
            <a:ext cx="203200" cy="233363"/>
          </a:xfrm>
          <a:custGeom>
            <a:avLst/>
            <a:gdLst/>
            <a:ahLst/>
            <a:cxnLst>
              <a:cxn ang="0">
                <a:pos x="117" y="199"/>
              </a:cxn>
              <a:cxn ang="0">
                <a:pos x="31" y="145"/>
              </a:cxn>
              <a:cxn ang="0">
                <a:pos x="70" y="36"/>
              </a:cxn>
              <a:cxn ang="0">
                <a:pos x="172" y="29"/>
              </a:cxn>
              <a:cxn ang="0">
                <a:pos x="62" y="27"/>
              </a:cxn>
              <a:cxn ang="0">
                <a:pos x="22" y="152"/>
              </a:cxn>
              <a:cxn ang="0">
                <a:pos x="118" y="207"/>
              </a:cxn>
              <a:cxn ang="0">
                <a:pos x="184" y="163"/>
              </a:cxn>
              <a:cxn ang="0">
                <a:pos x="117" y="199"/>
              </a:cxn>
            </a:cxnLst>
            <a:rect l="0" t="0" r="r" b="b"/>
            <a:pathLst>
              <a:path w="184" h="211">
                <a:moveTo>
                  <a:pt x="117" y="199"/>
                </a:moveTo>
                <a:cubicBezTo>
                  <a:pt x="87" y="202"/>
                  <a:pt x="50" y="184"/>
                  <a:pt x="31" y="145"/>
                </a:cubicBezTo>
                <a:cubicBezTo>
                  <a:pt x="12" y="106"/>
                  <a:pt x="37" y="56"/>
                  <a:pt x="70" y="36"/>
                </a:cubicBezTo>
                <a:cubicBezTo>
                  <a:pt x="104" y="16"/>
                  <a:pt x="140" y="17"/>
                  <a:pt x="172" y="29"/>
                </a:cubicBezTo>
                <a:cubicBezTo>
                  <a:pt x="142" y="12"/>
                  <a:pt x="109" y="0"/>
                  <a:pt x="62" y="27"/>
                </a:cubicBezTo>
                <a:cubicBezTo>
                  <a:pt x="16" y="54"/>
                  <a:pt x="0" y="107"/>
                  <a:pt x="22" y="152"/>
                </a:cubicBezTo>
                <a:cubicBezTo>
                  <a:pt x="45" y="197"/>
                  <a:pt x="90" y="211"/>
                  <a:pt x="118" y="207"/>
                </a:cubicBezTo>
                <a:cubicBezTo>
                  <a:pt x="146" y="204"/>
                  <a:pt x="180" y="190"/>
                  <a:pt x="184" y="163"/>
                </a:cubicBezTo>
                <a:cubicBezTo>
                  <a:pt x="177" y="185"/>
                  <a:pt x="148" y="197"/>
                  <a:pt x="117" y="19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0" name="Freeform 1546"/>
          <p:cNvSpPr>
            <a:spLocks/>
          </p:cNvSpPr>
          <p:nvPr/>
        </p:nvSpPr>
        <p:spPr bwMode="auto">
          <a:xfrm>
            <a:off x="5487989" y="5475288"/>
            <a:ext cx="115888" cy="130175"/>
          </a:xfrm>
          <a:custGeom>
            <a:avLst/>
            <a:gdLst/>
            <a:ahLst/>
            <a:cxnLst>
              <a:cxn ang="0">
                <a:pos x="104" y="10"/>
              </a:cxn>
              <a:cxn ang="0">
                <a:pos x="22" y="92"/>
              </a:cxn>
              <a:cxn ang="0">
                <a:pos x="42" y="77"/>
              </a:cxn>
              <a:cxn ang="0">
                <a:pos x="104" y="10"/>
              </a:cxn>
            </a:cxnLst>
            <a:rect l="0" t="0" r="r" b="b"/>
            <a:pathLst>
              <a:path w="104" h="118">
                <a:moveTo>
                  <a:pt x="104" y="10"/>
                </a:moveTo>
                <a:cubicBezTo>
                  <a:pt x="19" y="0"/>
                  <a:pt x="0" y="66"/>
                  <a:pt x="22" y="92"/>
                </a:cubicBezTo>
                <a:cubicBezTo>
                  <a:pt x="44" y="118"/>
                  <a:pt x="62" y="92"/>
                  <a:pt x="42" y="77"/>
                </a:cubicBezTo>
                <a:cubicBezTo>
                  <a:pt x="22" y="61"/>
                  <a:pt x="23" y="11"/>
                  <a:pt x="104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1" name="Freeform 1547"/>
          <p:cNvSpPr>
            <a:spLocks/>
          </p:cNvSpPr>
          <p:nvPr/>
        </p:nvSpPr>
        <p:spPr bwMode="auto">
          <a:xfrm>
            <a:off x="5594351" y="5437188"/>
            <a:ext cx="134938" cy="79375"/>
          </a:xfrm>
          <a:custGeom>
            <a:avLst/>
            <a:gdLst/>
            <a:ahLst/>
            <a:cxnLst>
              <a:cxn ang="0">
                <a:pos x="16" y="35"/>
              </a:cxn>
              <a:cxn ang="0">
                <a:pos x="122" y="0"/>
              </a:cxn>
              <a:cxn ang="0">
                <a:pos x="37" y="25"/>
              </a:cxn>
              <a:cxn ang="0">
                <a:pos x="16" y="35"/>
              </a:cxn>
            </a:cxnLst>
            <a:rect l="0" t="0" r="r" b="b"/>
            <a:pathLst>
              <a:path w="122" h="72">
                <a:moveTo>
                  <a:pt x="16" y="35"/>
                </a:moveTo>
                <a:cubicBezTo>
                  <a:pt x="32" y="62"/>
                  <a:pt x="100" y="72"/>
                  <a:pt x="122" y="0"/>
                </a:cubicBezTo>
                <a:cubicBezTo>
                  <a:pt x="92" y="65"/>
                  <a:pt x="44" y="47"/>
                  <a:pt x="37" y="25"/>
                </a:cubicBezTo>
                <a:cubicBezTo>
                  <a:pt x="30" y="4"/>
                  <a:pt x="0" y="8"/>
                  <a:pt x="16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2" name="Freeform 1548"/>
          <p:cNvSpPr>
            <a:spLocks/>
          </p:cNvSpPr>
          <p:nvPr/>
        </p:nvSpPr>
        <p:spPr bwMode="auto">
          <a:xfrm>
            <a:off x="5697539" y="5464175"/>
            <a:ext cx="115888" cy="117475"/>
          </a:xfrm>
          <a:custGeom>
            <a:avLst/>
            <a:gdLst/>
            <a:ahLst/>
            <a:cxnLst>
              <a:cxn ang="0">
                <a:pos x="104" y="5"/>
              </a:cxn>
              <a:cxn ang="0">
                <a:pos x="3" y="66"/>
              </a:cxn>
              <a:cxn ang="0">
                <a:pos x="45" y="103"/>
              </a:cxn>
              <a:cxn ang="0">
                <a:pos x="66" y="69"/>
              </a:cxn>
              <a:cxn ang="0">
                <a:pos x="36" y="60"/>
              </a:cxn>
              <a:cxn ang="0">
                <a:pos x="32" y="87"/>
              </a:cxn>
              <a:cxn ang="0">
                <a:pos x="55" y="83"/>
              </a:cxn>
              <a:cxn ang="0">
                <a:pos x="43" y="73"/>
              </a:cxn>
              <a:cxn ang="0">
                <a:pos x="53" y="82"/>
              </a:cxn>
              <a:cxn ang="0">
                <a:pos x="34" y="85"/>
              </a:cxn>
              <a:cxn ang="0">
                <a:pos x="38" y="63"/>
              </a:cxn>
              <a:cxn ang="0">
                <a:pos x="64" y="71"/>
              </a:cxn>
              <a:cxn ang="0">
                <a:pos x="46" y="100"/>
              </a:cxn>
              <a:cxn ang="0">
                <a:pos x="8" y="66"/>
              </a:cxn>
              <a:cxn ang="0">
                <a:pos x="104" y="5"/>
              </a:cxn>
            </a:cxnLst>
            <a:rect l="0" t="0" r="r" b="b"/>
            <a:pathLst>
              <a:path w="104" h="106">
                <a:moveTo>
                  <a:pt x="104" y="5"/>
                </a:moveTo>
                <a:cubicBezTo>
                  <a:pt x="53" y="0"/>
                  <a:pt x="7" y="36"/>
                  <a:pt x="3" y="66"/>
                </a:cubicBezTo>
                <a:cubicBezTo>
                  <a:pt x="0" y="95"/>
                  <a:pt x="29" y="106"/>
                  <a:pt x="45" y="103"/>
                </a:cubicBezTo>
                <a:cubicBezTo>
                  <a:pt x="61" y="100"/>
                  <a:pt x="72" y="82"/>
                  <a:pt x="66" y="69"/>
                </a:cubicBezTo>
                <a:cubicBezTo>
                  <a:pt x="60" y="56"/>
                  <a:pt x="45" y="54"/>
                  <a:pt x="36" y="60"/>
                </a:cubicBezTo>
                <a:cubicBezTo>
                  <a:pt x="28" y="66"/>
                  <a:pt x="22" y="80"/>
                  <a:pt x="32" y="87"/>
                </a:cubicBezTo>
                <a:cubicBezTo>
                  <a:pt x="41" y="95"/>
                  <a:pt x="52" y="90"/>
                  <a:pt x="55" y="83"/>
                </a:cubicBezTo>
                <a:cubicBezTo>
                  <a:pt x="59" y="75"/>
                  <a:pt x="50" y="67"/>
                  <a:pt x="43" y="73"/>
                </a:cubicBezTo>
                <a:cubicBezTo>
                  <a:pt x="50" y="69"/>
                  <a:pt x="56" y="76"/>
                  <a:pt x="53" y="82"/>
                </a:cubicBezTo>
                <a:cubicBezTo>
                  <a:pt x="50" y="87"/>
                  <a:pt x="41" y="92"/>
                  <a:pt x="34" y="85"/>
                </a:cubicBezTo>
                <a:cubicBezTo>
                  <a:pt x="26" y="79"/>
                  <a:pt x="29" y="67"/>
                  <a:pt x="38" y="63"/>
                </a:cubicBezTo>
                <a:cubicBezTo>
                  <a:pt x="47" y="58"/>
                  <a:pt x="59" y="61"/>
                  <a:pt x="64" y="71"/>
                </a:cubicBezTo>
                <a:cubicBezTo>
                  <a:pt x="68" y="81"/>
                  <a:pt x="62" y="96"/>
                  <a:pt x="46" y="100"/>
                </a:cubicBezTo>
                <a:cubicBezTo>
                  <a:pt x="30" y="104"/>
                  <a:pt x="6" y="91"/>
                  <a:pt x="8" y="66"/>
                </a:cubicBezTo>
                <a:cubicBezTo>
                  <a:pt x="9" y="41"/>
                  <a:pt x="54" y="4"/>
                  <a:pt x="104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3" name="Freeform 1549"/>
          <p:cNvSpPr>
            <a:spLocks/>
          </p:cNvSpPr>
          <p:nvPr/>
        </p:nvSpPr>
        <p:spPr bwMode="auto">
          <a:xfrm>
            <a:off x="5495926" y="5461000"/>
            <a:ext cx="274638" cy="168275"/>
          </a:xfrm>
          <a:custGeom>
            <a:avLst/>
            <a:gdLst/>
            <a:ahLst/>
            <a:cxnLst>
              <a:cxn ang="0">
                <a:pos x="180" y="37"/>
              </a:cxn>
              <a:cxn ang="0">
                <a:pos x="247" y="4"/>
              </a:cxn>
              <a:cxn ang="0">
                <a:pos x="176" y="36"/>
              </a:cxn>
              <a:cxn ang="0">
                <a:pos x="135" y="92"/>
              </a:cxn>
              <a:cxn ang="0">
                <a:pos x="113" y="35"/>
              </a:cxn>
              <a:cxn ang="0">
                <a:pos x="54" y="48"/>
              </a:cxn>
              <a:cxn ang="0">
                <a:pos x="108" y="41"/>
              </a:cxn>
              <a:cxn ang="0">
                <a:pos x="126" y="99"/>
              </a:cxn>
              <a:cxn ang="0">
                <a:pos x="60" y="93"/>
              </a:cxn>
              <a:cxn ang="0">
                <a:pos x="88" y="53"/>
              </a:cxn>
              <a:cxn ang="0">
                <a:pos x="104" y="86"/>
              </a:cxn>
              <a:cxn ang="0">
                <a:pos x="75" y="75"/>
              </a:cxn>
              <a:cxn ang="0">
                <a:pos x="93" y="68"/>
              </a:cxn>
              <a:cxn ang="0">
                <a:pos x="69" y="76"/>
              </a:cxn>
              <a:cxn ang="0">
                <a:pos x="109" y="91"/>
              </a:cxn>
              <a:cxn ang="0">
                <a:pos x="90" y="46"/>
              </a:cxn>
              <a:cxn ang="0">
                <a:pos x="53" y="95"/>
              </a:cxn>
              <a:cxn ang="0">
                <a:pos x="121" y="109"/>
              </a:cxn>
              <a:cxn ang="0">
                <a:pos x="52" y="135"/>
              </a:cxn>
              <a:cxn ang="0">
                <a:pos x="0" y="95"/>
              </a:cxn>
              <a:cxn ang="0">
                <a:pos x="51" y="143"/>
              </a:cxn>
              <a:cxn ang="0">
                <a:pos x="133" y="101"/>
              </a:cxn>
              <a:cxn ang="0">
                <a:pos x="180" y="37"/>
              </a:cxn>
            </a:cxnLst>
            <a:rect l="0" t="0" r="r" b="b"/>
            <a:pathLst>
              <a:path w="247" h="151">
                <a:moveTo>
                  <a:pt x="180" y="37"/>
                </a:moveTo>
                <a:cubicBezTo>
                  <a:pt x="193" y="19"/>
                  <a:pt x="220" y="4"/>
                  <a:pt x="247" y="4"/>
                </a:cubicBezTo>
                <a:cubicBezTo>
                  <a:pt x="218" y="0"/>
                  <a:pt x="187" y="18"/>
                  <a:pt x="176" y="36"/>
                </a:cubicBezTo>
                <a:cubicBezTo>
                  <a:pt x="166" y="52"/>
                  <a:pt x="151" y="77"/>
                  <a:pt x="135" y="92"/>
                </a:cubicBezTo>
                <a:cubicBezTo>
                  <a:pt x="140" y="65"/>
                  <a:pt x="129" y="44"/>
                  <a:pt x="113" y="35"/>
                </a:cubicBezTo>
                <a:cubicBezTo>
                  <a:pt x="95" y="24"/>
                  <a:pt x="67" y="28"/>
                  <a:pt x="54" y="48"/>
                </a:cubicBezTo>
                <a:cubicBezTo>
                  <a:pt x="67" y="32"/>
                  <a:pt x="94" y="32"/>
                  <a:pt x="108" y="41"/>
                </a:cubicBezTo>
                <a:cubicBezTo>
                  <a:pt x="121" y="48"/>
                  <a:pt x="136" y="70"/>
                  <a:pt x="126" y="99"/>
                </a:cubicBezTo>
                <a:cubicBezTo>
                  <a:pt x="107" y="110"/>
                  <a:pt x="71" y="114"/>
                  <a:pt x="60" y="93"/>
                </a:cubicBezTo>
                <a:cubicBezTo>
                  <a:pt x="48" y="71"/>
                  <a:pt x="66" y="50"/>
                  <a:pt x="88" y="53"/>
                </a:cubicBezTo>
                <a:cubicBezTo>
                  <a:pt x="110" y="56"/>
                  <a:pt x="116" y="76"/>
                  <a:pt x="104" y="86"/>
                </a:cubicBezTo>
                <a:cubicBezTo>
                  <a:pt x="93" y="95"/>
                  <a:pt x="74" y="87"/>
                  <a:pt x="75" y="75"/>
                </a:cubicBezTo>
                <a:cubicBezTo>
                  <a:pt x="75" y="64"/>
                  <a:pt x="88" y="62"/>
                  <a:pt x="93" y="68"/>
                </a:cubicBezTo>
                <a:cubicBezTo>
                  <a:pt x="92" y="59"/>
                  <a:pt x="70" y="58"/>
                  <a:pt x="69" y="76"/>
                </a:cubicBezTo>
                <a:cubicBezTo>
                  <a:pt x="68" y="94"/>
                  <a:pt x="94" y="103"/>
                  <a:pt x="109" y="91"/>
                </a:cubicBezTo>
                <a:cubicBezTo>
                  <a:pt x="123" y="79"/>
                  <a:pt x="118" y="50"/>
                  <a:pt x="90" y="46"/>
                </a:cubicBezTo>
                <a:cubicBezTo>
                  <a:pt x="62" y="42"/>
                  <a:pt x="39" y="69"/>
                  <a:pt x="53" y="95"/>
                </a:cubicBezTo>
                <a:cubicBezTo>
                  <a:pt x="65" y="116"/>
                  <a:pt x="97" y="121"/>
                  <a:pt x="121" y="109"/>
                </a:cubicBezTo>
                <a:cubicBezTo>
                  <a:pt x="107" y="133"/>
                  <a:pt x="75" y="140"/>
                  <a:pt x="52" y="135"/>
                </a:cubicBezTo>
                <a:cubicBezTo>
                  <a:pt x="26" y="130"/>
                  <a:pt x="9" y="114"/>
                  <a:pt x="0" y="95"/>
                </a:cubicBezTo>
                <a:cubicBezTo>
                  <a:pt x="5" y="116"/>
                  <a:pt x="15" y="136"/>
                  <a:pt x="51" y="143"/>
                </a:cubicBezTo>
                <a:cubicBezTo>
                  <a:pt x="87" y="151"/>
                  <a:pt x="123" y="132"/>
                  <a:pt x="133" y="101"/>
                </a:cubicBezTo>
                <a:cubicBezTo>
                  <a:pt x="156" y="83"/>
                  <a:pt x="168" y="55"/>
                  <a:pt x="180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4" name="Freeform 1550"/>
          <p:cNvSpPr>
            <a:spLocks/>
          </p:cNvSpPr>
          <p:nvPr/>
        </p:nvSpPr>
        <p:spPr bwMode="auto">
          <a:xfrm>
            <a:off x="5640389" y="5502275"/>
            <a:ext cx="85725" cy="190500"/>
          </a:xfrm>
          <a:custGeom>
            <a:avLst/>
            <a:gdLst/>
            <a:ahLst/>
            <a:cxnLst>
              <a:cxn ang="0">
                <a:pos x="59" y="129"/>
              </a:cxn>
              <a:cxn ang="0">
                <a:pos x="63" y="0"/>
              </a:cxn>
              <a:cxn ang="0">
                <a:pos x="31" y="145"/>
              </a:cxn>
              <a:cxn ang="0">
                <a:pos x="73" y="164"/>
              </a:cxn>
              <a:cxn ang="0">
                <a:pos x="59" y="129"/>
              </a:cxn>
            </a:cxnLst>
            <a:rect l="0" t="0" r="r" b="b"/>
            <a:pathLst>
              <a:path w="78" h="172">
                <a:moveTo>
                  <a:pt x="59" y="129"/>
                </a:moveTo>
                <a:cubicBezTo>
                  <a:pt x="45" y="116"/>
                  <a:pt x="9" y="73"/>
                  <a:pt x="63" y="0"/>
                </a:cubicBezTo>
                <a:cubicBezTo>
                  <a:pt x="0" y="71"/>
                  <a:pt x="16" y="126"/>
                  <a:pt x="31" y="145"/>
                </a:cubicBezTo>
                <a:cubicBezTo>
                  <a:pt x="45" y="165"/>
                  <a:pt x="68" y="172"/>
                  <a:pt x="73" y="164"/>
                </a:cubicBezTo>
                <a:cubicBezTo>
                  <a:pt x="78" y="155"/>
                  <a:pt x="73" y="142"/>
                  <a:pt x="59" y="1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5" name="Freeform 1551"/>
          <p:cNvSpPr>
            <a:spLocks/>
          </p:cNvSpPr>
          <p:nvPr/>
        </p:nvSpPr>
        <p:spPr bwMode="auto">
          <a:xfrm>
            <a:off x="5897564" y="5734050"/>
            <a:ext cx="228600" cy="204788"/>
          </a:xfrm>
          <a:custGeom>
            <a:avLst/>
            <a:gdLst/>
            <a:ahLst/>
            <a:cxnLst>
              <a:cxn ang="0">
                <a:pos x="152" y="0"/>
              </a:cxn>
              <a:cxn ang="0">
                <a:pos x="190" y="92"/>
              </a:cxn>
              <a:cxn ang="0">
                <a:pos x="107" y="174"/>
              </a:cxn>
              <a:cxn ang="0">
                <a:pos x="19" y="122"/>
              </a:cxn>
              <a:cxn ang="0">
                <a:pos x="23" y="47"/>
              </a:cxn>
              <a:cxn ang="0">
                <a:pos x="12" y="125"/>
              </a:cxn>
              <a:cxn ang="0">
                <a:pos x="104" y="185"/>
              </a:cxn>
              <a:cxn ang="0">
                <a:pos x="202" y="96"/>
              </a:cxn>
              <a:cxn ang="0">
                <a:pos x="152" y="0"/>
              </a:cxn>
            </a:cxnLst>
            <a:rect l="0" t="0" r="r" b="b"/>
            <a:pathLst>
              <a:path w="206" h="185">
                <a:moveTo>
                  <a:pt x="152" y="0"/>
                </a:moveTo>
                <a:cubicBezTo>
                  <a:pt x="177" y="22"/>
                  <a:pt x="193" y="54"/>
                  <a:pt x="190" y="92"/>
                </a:cubicBezTo>
                <a:cubicBezTo>
                  <a:pt x="186" y="131"/>
                  <a:pt x="151" y="174"/>
                  <a:pt x="107" y="174"/>
                </a:cubicBezTo>
                <a:cubicBezTo>
                  <a:pt x="63" y="175"/>
                  <a:pt x="30" y="150"/>
                  <a:pt x="19" y="122"/>
                </a:cubicBezTo>
                <a:cubicBezTo>
                  <a:pt x="9" y="94"/>
                  <a:pt x="6" y="63"/>
                  <a:pt x="23" y="47"/>
                </a:cubicBezTo>
                <a:cubicBezTo>
                  <a:pt x="0" y="63"/>
                  <a:pt x="2" y="99"/>
                  <a:pt x="12" y="125"/>
                </a:cubicBezTo>
                <a:cubicBezTo>
                  <a:pt x="21" y="151"/>
                  <a:pt x="53" y="185"/>
                  <a:pt x="104" y="185"/>
                </a:cubicBezTo>
                <a:cubicBezTo>
                  <a:pt x="156" y="185"/>
                  <a:pt x="197" y="148"/>
                  <a:pt x="202" y="96"/>
                </a:cubicBezTo>
                <a:cubicBezTo>
                  <a:pt x="206" y="43"/>
                  <a:pt x="181" y="19"/>
                  <a:pt x="15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6" name="Freeform 1552"/>
          <p:cNvSpPr>
            <a:spLocks/>
          </p:cNvSpPr>
          <p:nvPr/>
        </p:nvSpPr>
        <p:spPr bwMode="auto">
          <a:xfrm>
            <a:off x="5956301" y="5772150"/>
            <a:ext cx="131763" cy="128588"/>
          </a:xfrm>
          <a:custGeom>
            <a:avLst/>
            <a:gdLst/>
            <a:ahLst/>
            <a:cxnLst>
              <a:cxn ang="0">
                <a:pos x="39" y="84"/>
              </a:cxn>
              <a:cxn ang="0">
                <a:pos x="34" y="108"/>
              </a:cxn>
              <a:cxn ang="0">
                <a:pos x="74" y="0"/>
              </a:cxn>
              <a:cxn ang="0">
                <a:pos x="39" y="84"/>
              </a:cxn>
            </a:cxnLst>
            <a:rect l="0" t="0" r="r" b="b"/>
            <a:pathLst>
              <a:path w="120" h="116">
                <a:moveTo>
                  <a:pt x="39" y="84"/>
                </a:moveTo>
                <a:cubicBezTo>
                  <a:pt x="16" y="73"/>
                  <a:pt x="0" y="100"/>
                  <a:pt x="34" y="108"/>
                </a:cubicBezTo>
                <a:cubicBezTo>
                  <a:pt x="67" y="116"/>
                  <a:pt x="120" y="70"/>
                  <a:pt x="74" y="0"/>
                </a:cubicBezTo>
                <a:cubicBezTo>
                  <a:pt x="108" y="72"/>
                  <a:pt x="62" y="95"/>
                  <a:pt x="39" y="8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7" name="Freeform 1553"/>
          <p:cNvSpPr>
            <a:spLocks/>
          </p:cNvSpPr>
          <p:nvPr/>
        </p:nvSpPr>
        <p:spPr bwMode="auto">
          <a:xfrm>
            <a:off x="5964239" y="5640388"/>
            <a:ext cx="114300" cy="123825"/>
          </a:xfrm>
          <a:custGeom>
            <a:avLst/>
            <a:gdLst/>
            <a:ahLst/>
            <a:cxnLst>
              <a:cxn ang="0">
                <a:pos x="70" y="109"/>
              </a:cxn>
              <a:cxn ang="0">
                <a:pos x="70" y="86"/>
              </a:cxn>
              <a:cxn ang="0">
                <a:pos x="57" y="0"/>
              </a:cxn>
              <a:cxn ang="0">
                <a:pos x="70" y="109"/>
              </a:cxn>
            </a:cxnLst>
            <a:rect l="0" t="0" r="r" b="b"/>
            <a:pathLst>
              <a:path w="102" h="112">
                <a:moveTo>
                  <a:pt x="70" y="109"/>
                </a:moveTo>
                <a:cubicBezTo>
                  <a:pt x="102" y="112"/>
                  <a:pt x="93" y="83"/>
                  <a:pt x="70" y="86"/>
                </a:cubicBezTo>
                <a:cubicBezTo>
                  <a:pt x="47" y="89"/>
                  <a:pt x="10" y="55"/>
                  <a:pt x="57" y="0"/>
                </a:cubicBezTo>
                <a:cubicBezTo>
                  <a:pt x="0" y="51"/>
                  <a:pt x="38" y="107"/>
                  <a:pt x="70" y="10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8" name="Freeform 1554"/>
          <p:cNvSpPr>
            <a:spLocks/>
          </p:cNvSpPr>
          <p:nvPr/>
        </p:nvSpPr>
        <p:spPr bwMode="auto">
          <a:xfrm>
            <a:off x="5884864" y="5581650"/>
            <a:ext cx="104775" cy="146050"/>
          </a:xfrm>
          <a:custGeom>
            <a:avLst/>
            <a:gdLst/>
            <a:ahLst/>
            <a:cxnLst>
              <a:cxn ang="0">
                <a:pos x="56" y="115"/>
              </a:cxn>
              <a:cxn ang="0">
                <a:pos x="68" y="0"/>
              </a:cxn>
              <a:cxn ang="0">
                <a:pos x="54" y="112"/>
              </a:cxn>
              <a:cxn ang="0">
                <a:pos x="6" y="93"/>
              </a:cxn>
              <a:cxn ang="0">
                <a:pos x="25" y="65"/>
              </a:cxn>
              <a:cxn ang="0">
                <a:pos x="44" y="84"/>
              </a:cxn>
              <a:cxn ang="0">
                <a:pos x="25" y="97"/>
              </a:cxn>
              <a:cxn ang="0">
                <a:pos x="20" y="79"/>
              </a:cxn>
              <a:cxn ang="0">
                <a:pos x="33" y="84"/>
              </a:cxn>
              <a:cxn ang="0">
                <a:pos x="18" y="77"/>
              </a:cxn>
              <a:cxn ang="0">
                <a:pos x="24" y="100"/>
              </a:cxn>
              <a:cxn ang="0">
                <a:pos x="47" y="84"/>
              </a:cxn>
              <a:cxn ang="0">
                <a:pos x="25" y="62"/>
              </a:cxn>
              <a:cxn ang="0">
                <a:pos x="4" y="95"/>
              </a:cxn>
              <a:cxn ang="0">
                <a:pos x="56" y="115"/>
              </a:cxn>
            </a:cxnLst>
            <a:rect l="0" t="0" r="r" b="b"/>
            <a:pathLst>
              <a:path w="95" h="132">
                <a:moveTo>
                  <a:pt x="56" y="115"/>
                </a:moveTo>
                <a:cubicBezTo>
                  <a:pt x="82" y="99"/>
                  <a:pt x="95" y="43"/>
                  <a:pt x="68" y="0"/>
                </a:cubicBezTo>
                <a:cubicBezTo>
                  <a:pt x="91" y="44"/>
                  <a:pt x="76" y="100"/>
                  <a:pt x="54" y="112"/>
                </a:cubicBezTo>
                <a:cubicBezTo>
                  <a:pt x="32" y="124"/>
                  <a:pt x="9" y="109"/>
                  <a:pt x="6" y="93"/>
                </a:cubicBezTo>
                <a:cubicBezTo>
                  <a:pt x="3" y="77"/>
                  <a:pt x="14" y="65"/>
                  <a:pt x="25" y="65"/>
                </a:cubicBezTo>
                <a:cubicBezTo>
                  <a:pt x="36" y="64"/>
                  <a:pt x="44" y="74"/>
                  <a:pt x="44" y="84"/>
                </a:cubicBezTo>
                <a:cubicBezTo>
                  <a:pt x="43" y="94"/>
                  <a:pt x="34" y="101"/>
                  <a:pt x="25" y="97"/>
                </a:cubicBezTo>
                <a:cubicBezTo>
                  <a:pt x="16" y="94"/>
                  <a:pt x="16" y="84"/>
                  <a:pt x="20" y="79"/>
                </a:cubicBezTo>
                <a:cubicBezTo>
                  <a:pt x="23" y="74"/>
                  <a:pt x="32" y="76"/>
                  <a:pt x="33" y="84"/>
                </a:cubicBezTo>
                <a:cubicBezTo>
                  <a:pt x="34" y="75"/>
                  <a:pt x="23" y="71"/>
                  <a:pt x="18" y="77"/>
                </a:cubicBezTo>
                <a:cubicBezTo>
                  <a:pt x="12" y="83"/>
                  <a:pt x="13" y="95"/>
                  <a:pt x="24" y="100"/>
                </a:cubicBezTo>
                <a:cubicBezTo>
                  <a:pt x="35" y="105"/>
                  <a:pt x="45" y="95"/>
                  <a:pt x="47" y="84"/>
                </a:cubicBezTo>
                <a:cubicBezTo>
                  <a:pt x="48" y="74"/>
                  <a:pt x="40" y="62"/>
                  <a:pt x="25" y="62"/>
                </a:cubicBezTo>
                <a:cubicBezTo>
                  <a:pt x="11" y="63"/>
                  <a:pt x="0" y="80"/>
                  <a:pt x="4" y="95"/>
                </a:cubicBezTo>
                <a:cubicBezTo>
                  <a:pt x="8" y="110"/>
                  <a:pt x="30" y="132"/>
                  <a:pt x="56" y="1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99" name="Freeform 1555"/>
          <p:cNvSpPr>
            <a:spLocks/>
          </p:cNvSpPr>
          <p:nvPr/>
        </p:nvSpPr>
        <p:spPr bwMode="auto">
          <a:xfrm>
            <a:off x="5911851" y="5618163"/>
            <a:ext cx="133350" cy="288925"/>
          </a:xfrm>
          <a:custGeom>
            <a:avLst/>
            <a:gdLst/>
            <a:ahLst/>
            <a:cxnLst>
              <a:cxn ang="0">
                <a:pos x="25" y="143"/>
              </a:cxn>
              <a:cxn ang="0">
                <a:pos x="22" y="234"/>
              </a:cxn>
              <a:cxn ang="0">
                <a:pos x="89" y="258"/>
              </a:cxn>
              <a:cxn ang="0">
                <a:pos x="29" y="229"/>
              </a:cxn>
              <a:cxn ang="0">
                <a:pos x="23" y="157"/>
              </a:cxn>
              <a:cxn ang="0">
                <a:pos x="66" y="210"/>
              </a:cxn>
              <a:cxn ang="0">
                <a:pos x="95" y="157"/>
              </a:cxn>
              <a:cxn ang="0">
                <a:pos x="45" y="160"/>
              </a:cxn>
              <a:cxn ang="0">
                <a:pos x="76" y="188"/>
              </a:cxn>
              <a:cxn ang="0">
                <a:pos x="73" y="164"/>
              </a:cxn>
              <a:cxn ang="0">
                <a:pos x="74" y="183"/>
              </a:cxn>
              <a:cxn ang="0">
                <a:pos x="52" y="161"/>
              </a:cxn>
              <a:cxn ang="0">
                <a:pos x="89" y="161"/>
              </a:cxn>
              <a:cxn ang="0">
                <a:pos x="64" y="204"/>
              </a:cxn>
              <a:cxn ang="0">
                <a:pos x="30" y="148"/>
              </a:cxn>
              <a:cxn ang="0">
                <a:pos x="91" y="138"/>
              </a:cxn>
              <a:cxn ang="0">
                <a:pos x="108" y="189"/>
              </a:cxn>
              <a:cxn ang="0">
                <a:pos x="95" y="131"/>
              </a:cxn>
              <a:cxn ang="0">
                <a:pos x="33" y="137"/>
              </a:cxn>
              <a:cxn ang="0">
                <a:pos x="66" y="77"/>
              </a:cxn>
              <a:cxn ang="0">
                <a:pos x="64" y="0"/>
              </a:cxn>
              <a:cxn ang="0">
                <a:pos x="63" y="73"/>
              </a:cxn>
              <a:cxn ang="0">
                <a:pos x="25" y="143"/>
              </a:cxn>
            </a:cxnLst>
            <a:rect l="0" t="0" r="r" b="b"/>
            <a:pathLst>
              <a:path w="121" h="262">
                <a:moveTo>
                  <a:pt x="25" y="143"/>
                </a:moveTo>
                <a:cubicBezTo>
                  <a:pt x="1" y="165"/>
                  <a:pt x="0" y="205"/>
                  <a:pt x="22" y="234"/>
                </a:cubicBezTo>
                <a:cubicBezTo>
                  <a:pt x="44" y="262"/>
                  <a:pt x="67" y="262"/>
                  <a:pt x="89" y="258"/>
                </a:cubicBezTo>
                <a:cubicBezTo>
                  <a:pt x="67" y="258"/>
                  <a:pt x="45" y="250"/>
                  <a:pt x="29" y="229"/>
                </a:cubicBezTo>
                <a:cubicBezTo>
                  <a:pt x="14" y="210"/>
                  <a:pt x="8" y="180"/>
                  <a:pt x="23" y="157"/>
                </a:cubicBezTo>
                <a:cubicBezTo>
                  <a:pt x="23" y="183"/>
                  <a:pt x="41" y="210"/>
                  <a:pt x="66" y="210"/>
                </a:cubicBezTo>
                <a:cubicBezTo>
                  <a:pt x="95" y="211"/>
                  <a:pt x="110" y="180"/>
                  <a:pt x="95" y="157"/>
                </a:cubicBezTo>
                <a:cubicBezTo>
                  <a:pt x="79" y="134"/>
                  <a:pt x="50" y="142"/>
                  <a:pt x="45" y="160"/>
                </a:cubicBezTo>
                <a:cubicBezTo>
                  <a:pt x="40" y="178"/>
                  <a:pt x="60" y="197"/>
                  <a:pt x="76" y="188"/>
                </a:cubicBezTo>
                <a:cubicBezTo>
                  <a:pt x="93" y="179"/>
                  <a:pt x="82" y="161"/>
                  <a:pt x="73" y="164"/>
                </a:cubicBezTo>
                <a:cubicBezTo>
                  <a:pt x="80" y="165"/>
                  <a:pt x="84" y="178"/>
                  <a:pt x="74" y="183"/>
                </a:cubicBezTo>
                <a:cubicBezTo>
                  <a:pt x="64" y="188"/>
                  <a:pt x="48" y="176"/>
                  <a:pt x="52" y="161"/>
                </a:cubicBezTo>
                <a:cubicBezTo>
                  <a:pt x="56" y="147"/>
                  <a:pt x="77" y="144"/>
                  <a:pt x="89" y="161"/>
                </a:cubicBezTo>
                <a:cubicBezTo>
                  <a:pt x="101" y="179"/>
                  <a:pt x="89" y="205"/>
                  <a:pt x="64" y="204"/>
                </a:cubicBezTo>
                <a:cubicBezTo>
                  <a:pt x="41" y="203"/>
                  <a:pt x="28" y="170"/>
                  <a:pt x="30" y="148"/>
                </a:cubicBezTo>
                <a:cubicBezTo>
                  <a:pt x="53" y="127"/>
                  <a:pt x="79" y="130"/>
                  <a:pt x="91" y="138"/>
                </a:cubicBezTo>
                <a:cubicBezTo>
                  <a:pt x="105" y="147"/>
                  <a:pt x="117" y="171"/>
                  <a:pt x="108" y="189"/>
                </a:cubicBezTo>
                <a:cubicBezTo>
                  <a:pt x="121" y="169"/>
                  <a:pt x="113" y="143"/>
                  <a:pt x="95" y="131"/>
                </a:cubicBezTo>
                <a:cubicBezTo>
                  <a:pt x="79" y="121"/>
                  <a:pt x="55" y="121"/>
                  <a:pt x="33" y="137"/>
                </a:cubicBezTo>
                <a:cubicBezTo>
                  <a:pt x="39" y="117"/>
                  <a:pt x="56" y="93"/>
                  <a:pt x="66" y="77"/>
                </a:cubicBezTo>
                <a:cubicBezTo>
                  <a:pt x="78" y="59"/>
                  <a:pt x="81" y="24"/>
                  <a:pt x="64" y="0"/>
                </a:cubicBezTo>
                <a:cubicBezTo>
                  <a:pt x="76" y="23"/>
                  <a:pt x="75" y="54"/>
                  <a:pt x="63" y="73"/>
                </a:cubicBezTo>
                <a:cubicBezTo>
                  <a:pt x="52" y="92"/>
                  <a:pt x="32" y="115"/>
                  <a:pt x="25" y="1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0" name="Freeform 1556"/>
          <p:cNvSpPr>
            <a:spLocks/>
          </p:cNvSpPr>
          <p:nvPr/>
        </p:nvSpPr>
        <p:spPr bwMode="auto">
          <a:xfrm>
            <a:off x="5799139" y="5686425"/>
            <a:ext cx="176213" cy="106363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43" y="60"/>
              </a:cxn>
              <a:cxn ang="0">
                <a:pos x="5" y="62"/>
              </a:cxn>
              <a:cxn ang="0">
                <a:pos x="40" y="92"/>
              </a:cxn>
              <a:cxn ang="0">
                <a:pos x="160" y="0"/>
              </a:cxn>
            </a:cxnLst>
            <a:rect l="0" t="0" r="r" b="b"/>
            <a:pathLst>
              <a:path w="160" h="96">
                <a:moveTo>
                  <a:pt x="160" y="0"/>
                </a:moveTo>
                <a:cubicBezTo>
                  <a:pt x="116" y="80"/>
                  <a:pt x="61" y="66"/>
                  <a:pt x="43" y="60"/>
                </a:cubicBezTo>
                <a:cubicBezTo>
                  <a:pt x="25" y="53"/>
                  <a:pt x="10" y="54"/>
                  <a:pt x="5" y="62"/>
                </a:cubicBezTo>
                <a:cubicBezTo>
                  <a:pt x="0" y="70"/>
                  <a:pt x="16" y="87"/>
                  <a:pt x="40" y="92"/>
                </a:cubicBezTo>
                <a:cubicBezTo>
                  <a:pt x="65" y="96"/>
                  <a:pt x="122" y="86"/>
                  <a:pt x="16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1" name="Freeform 1557"/>
          <p:cNvSpPr>
            <a:spLocks/>
          </p:cNvSpPr>
          <p:nvPr/>
        </p:nvSpPr>
        <p:spPr bwMode="auto">
          <a:xfrm>
            <a:off x="2709864" y="5640388"/>
            <a:ext cx="41275" cy="22225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2" y="20"/>
              </a:cxn>
              <a:cxn ang="0">
                <a:pos x="19" y="13"/>
              </a:cxn>
              <a:cxn ang="0">
                <a:pos x="38" y="8"/>
              </a:cxn>
              <a:cxn ang="0">
                <a:pos x="34" y="0"/>
              </a:cxn>
              <a:cxn ang="0">
                <a:pos x="17" y="5"/>
              </a:cxn>
              <a:cxn ang="0">
                <a:pos x="0" y="12"/>
              </a:cxn>
            </a:cxnLst>
            <a:rect l="0" t="0" r="r" b="b"/>
            <a:pathLst>
              <a:path w="38" h="20">
                <a:moveTo>
                  <a:pt x="0" y="12"/>
                </a:moveTo>
                <a:cubicBezTo>
                  <a:pt x="1" y="14"/>
                  <a:pt x="1" y="17"/>
                  <a:pt x="2" y="20"/>
                </a:cubicBezTo>
                <a:cubicBezTo>
                  <a:pt x="7" y="18"/>
                  <a:pt x="13" y="15"/>
                  <a:pt x="19" y="13"/>
                </a:cubicBezTo>
                <a:cubicBezTo>
                  <a:pt x="26" y="11"/>
                  <a:pt x="32" y="9"/>
                  <a:pt x="38" y="8"/>
                </a:cubicBezTo>
                <a:cubicBezTo>
                  <a:pt x="37" y="5"/>
                  <a:pt x="35" y="3"/>
                  <a:pt x="34" y="0"/>
                </a:cubicBezTo>
                <a:cubicBezTo>
                  <a:pt x="28" y="2"/>
                  <a:pt x="22" y="3"/>
                  <a:pt x="17" y="5"/>
                </a:cubicBezTo>
                <a:cubicBezTo>
                  <a:pt x="11" y="7"/>
                  <a:pt x="6" y="9"/>
                  <a:pt x="0" y="1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2" name="Freeform 1558"/>
          <p:cNvSpPr>
            <a:spLocks/>
          </p:cNvSpPr>
          <p:nvPr/>
        </p:nvSpPr>
        <p:spPr bwMode="auto">
          <a:xfrm>
            <a:off x="2717801" y="5043488"/>
            <a:ext cx="447675" cy="793750"/>
          </a:xfrm>
          <a:custGeom>
            <a:avLst/>
            <a:gdLst/>
            <a:ahLst/>
            <a:cxnLst>
              <a:cxn ang="0">
                <a:pos x="329" y="37"/>
              </a:cxn>
              <a:cxn ang="0">
                <a:pos x="328" y="27"/>
              </a:cxn>
              <a:cxn ang="0">
                <a:pos x="326" y="20"/>
              </a:cxn>
              <a:cxn ang="0">
                <a:pos x="315" y="7"/>
              </a:cxn>
              <a:cxn ang="0">
                <a:pos x="301" y="0"/>
              </a:cxn>
              <a:cxn ang="0">
                <a:pos x="241" y="19"/>
              </a:cxn>
              <a:cxn ang="0">
                <a:pos x="154" y="101"/>
              </a:cxn>
              <a:cxn ang="0">
                <a:pos x="151" y="105"/>
              </a:cxn>
              <a:cxn ang="0">
                <a:pos x="148" y="108"/>
              </a:cxn>
              <a:cxn ang="0">
                <a:pos x="128" y="135"/>
              </a:cxn>
              <a:cxn ang="0">
                <a:pos x="13" y="367"/>
              </a:cxn>
              <a:cxn ang="0">
                <a:pos x="7" y="437"/>
              </a:cxn>
              <a:cxn ang="0">
                <a:pos x="13" y="489"/>
              </a:cxn>
              <a:cxn ang="0">
                <a:pos x="13" y="497"/>
              </a:cxn>
              <a:cxn ang="0">
                <a:pos x="31" y="547"/>
              </a:cxn>
              <a:cxn ang="0">
                <a:pos x="60" y="585"/>
              </a:cxn>
              <a:cxn ang="0">
                <a:pos x="116" y="631"/>
              </a:cxn>
              <a:cxn ang="0">
                <a:pos x="174" y="678"/>
              </a:cxn>
              <a:cxn ang="0">
                <a:pos x="233" y="715"/>
              </a:cxn>
              <a:cxn ang="0">
                <a:pos x="299" y="698"/>
              </a:cxn>
              <a:cxn ang="0">
                <a:pos x="329" y="679"/>
              </a:cxn>
              <a:cxn ang="0">
                <a:pos x="372" y="625"/>
              </a:cxn>
              <a:cxn ang="0">
                <a:pos x="373" y="624"/>
              </a:cxn>
              <a:cxn ang="0">
                <a:pos x="380" y="616"/>
              </a:cxn>
              <a:cxn ang="0">
                <a:pos x="387" y="598"/>
              </a:cxn>
              <a:cxn ang="0">
                <a:pos x="391" y="594"/>
              </a:cxn>
              <a:cxn ang="0">
                <a:pos x="399" y="561"/>
              </a:cxn>
              <a:cxn ang="0">
                <a:pos x="403" y="516"/>
              </a:cxn>
              <a:cxn ang="0">
                <a:pos x="392" y="479"/>
              </a:cxn>
              <a:cxn ang="0">
                <a:pos x="375" y="444"/>
              </a:cxn>
              <a:cxn ang="0">
                <a:pos x="362" y="424"/>
              </a:cxn>
              <a:cxn ang="0">
                <a:pos x="349" y="412"/>
              </a:cxn>
              <a:cxn ang="0">
                <a:pos x="322" y="399"/>
              </a:cxn>
              <a:cxn ang="0">
                <a:pos x="256" y="384"/>
              </a:cxn>
              <a:cxn ang="0">
                <a:pos x="243" y="383"/>
              </a:cxn>
              <a:cxn ang="0">
                <a:pos x="242" y="383"/>
              </a:cxn>
              <a:cxn ang="0">
                <a:pos x="271" y="371"/>
              </a:cxn>
              <a:cxn ang="0">
                <a:pos x="335" y="330"/>
              </a:cxn>
              <a:cxn ang="0">
                <a:pos x="336" y="327"/>
              </a:cxn>
              <a:cxn ang="0">
                <a:pos x="336" y="326"/>
              </a:cxn>
              <a:cxn ang="0">
                <a:pos x="337" y="325"/>
              </a:cxn>
              <a:cxn ang="0">
                <a:pos x="337" y="323"/>
              </a:cxn>
              <a:cxn ang="0">
                <a:pos x="337" y="322"/>
              </a:cxn>
              <a:cxn ang="0">
                <a:pos x="338" y="320"/>
              </a:cxn>
              <a:cxn ang="0">
                <a:pos x="338" y="319"/>
              </a:cxn>
              <a:cxn ang="0">
                <a:pos x="340" y="300"/>
              </a:cxn>
              <a:cxn ang="0">
                <a:pos x="342" y="283"/>
              </a:cxn>
              <a:cxn ang="0">
                <a:pos x="337" y="241"/>
              </a:cxn>
              <a:cxn ang="0">
                <a:pos x="334" y="217"/>
              </a:cxn>
              <a:cxn ang="0">
                <a:pos x="335" y="214"/>
              </a:cxn>
              <a:cxn ang="0">
                <a:pos x="336" y="199"/>
              </a:cxn>
              <a:cxn ang="0">
                <a:pos x="332" y="173"/>
              </a:cxn>
              <a:cxn ang="0">
                <a:pos x="337" y="132"/>
              </a:cxn>
              <a:cxn ang="0">
                <a:pos x="339" y="103"/>
              </a:cxn>
              <a:cxn ang="0">
                <a:pos x="338" y="61"/>
              </a:cxn>
            </a:cxnLst>
            <a:rect l="0" t="0" r="r" b="b"/>
            <a:pathLst>
              <a:path w="405" h="717">
                <a:moveTo>
                  <a:pt x="336" y="50"/>
                </a:moveTo>
                <a:cubicBezTo>
                  <a:pt x="336" y="50"/>
                  <a:pt x="336" y="50"/>
                  <a:pt x="336" y="49"/>
                </a:cubicBezTo>
                <a:cubicBezTo>
                  <a:pt x="334" y="46"/>
                  <a:pt x="331" y="41"/>
                  <a:pt x="329" y="37"/>
                </a:cubicBezTo>
                <a:cubicBezTo>
                  <a:pt x="328" y="34"/>
                  <a:pt x="328" y="32"/>
                  <a:pt x="328" y="29"/>
                </a:cubicBezTo>
                <a:cubicBezTo>
                  <a:pt x="328" y="28"/>
                  <a:pt x="328" y="28"/>
                  <a:pt x="328" y="28"/>
                </a:cubicBezTo>
                <a:cubicBezTo>
                  <a:pt x="328" y="28"/>
                  <a:pt x="328" y="28"/>
                  <a:pt x="328" y="27"/>
                </a:cubicBezTo>
                <a:cubicBezTo>
                  <a:pt x="328" y="25"/>
                  <a:pt x="327" y="23"/>
                  <a:pt x="326" y="21"/>
                </a:cubicBezTo>
                <a:cubicBezTo>
                  <a:pt x="326" y="21"/>
                  <a:pt x="326" y="21"/>
                  <a:pt x="326" y="21"/>
                </a:cubicBezTo>
                <a:cubicBezTo>
                  <a:pt x="326" y="21"/>
                  <a:pt x="326" y="21"/>
                  <a:pt x="326" y="20"/>
                </a:cubicBezTo>
                <a:cubicBezTo>
                  <a:pt x="325" y="18"/>
                  <a:pt x="324" y="16"/>
                  <a:pt x="322" y="14"/>
                </a:cubicBezTo>
                <a:cubicBezTo>
                  <a:pt x="321" y="12"/>
                  <a:pt x="318" y="9"/>
                  <a:pt x="316" y="7"/>
                </a:cubicBezTo>
                <a:cubicBezTo>
                  <a:pt x="316" y="7"/>
                  <a:pt x="315" y="7"/>
                  <a:pt x="315" y="7"/>
                </a:cubicBezTo>
                <a:cubicBezTo>
                  <a:pt x="315" y="7"/>
                  <a:pt x="315" y="7"/>
                  <a:pt x="315" y="7"/>
                </a:cubicBezTo>
                <a:cubicBezTo>
                  <a:pt x="313" y="5"/>
                  <a:pt x="310" y="4"/>
                  <a:pt x="308" y="2"/>
                </a:cubicBezTo>
                <a:cubicBezTo>
                  <a:pt x="306" y="2"/>
                  <a:pt x="303" y="1"/>
                  <a:pt x="301" y="0"/>
                </a:cubicBezTo>
                <a:cubicBezTo>
                  <a:pt x="295" y="0"/>
                  <a:pt x="287" y="0"/>
                  <a:pt x="278" y="2"/>
                </a:cubicBezTo>
                <a:cubicBezTo>
                  <a:pt x="269" y="4"/>
                  <a:pt x="259" y="8"/>
                  <a:pt x="246" y="16"/>
                </a:cubicBezTo>
                <a:cubicBezTo>
                  <a:pt x="244" y="17"/>
                  <a:pt x="243" y="18"/>
                  <a:pt x="241" y="19"/>
                </a:cubicBezTo>
                <a:cubicBezTo>
                  <a:pt x="231" y="26"/>
                  <a:pt x="220" y="35"/>
                  <a:pt x="209" y="44"/>
                </a:cubicBezTo>
                <a:cubicBezTo>
                  <a:pt x="192" y="60"/>
                  <a:pt x="175" y="78"/>
                  <a:pt x="161" y="93"/>
                </a:cubicBezTo>
                <a:cubicBezTo>
                  <a:pt x="159" y="96"/>
                  <a:pt x="156" y="98"/>
                  <a:pt x="154" y="101"/>
                </a:cubicBezTo>
                <a:cubicBezTo>
                  <a:pt x="154" y="101"/>
                  <a:pt x="154" y="101"/>
                  <a:pt x="153" y="102"/>
                </a:cubicBezTo>
                <a:cubicBezTo>
                  <a:pt x="153" y="102"/>
                  <a:pt x="152" y="103"/>
                  <a:pt x="152" y="104"/>
                </a:cubicBezTo>
                <a:cubicBezTo>
                  <a:pt x="151" y="104"/>
                  <a:pt x="151" y="104"/>
                  <a:pt x="151" y="105"/>
                </a:cubicBezTo>
                <a:cubicBezTo>
                  <a:pt x="150" y="105"/>
                  <a:pt x="150" y="106"/>
                  <a:pt x="150" y="106"/>
                </a:cubicBezTo>
                <a:cubicBezTo>
                  <a:pt x="149" y="107"/>
                  <a:pt x="149" y="107"/>
                  <a:pt x="148" y="108"/>
                </a:cubicBezTo>
                <a:cubicBezTo>
                  <a:pt x="148" y="108"/>
                  <a:pt x="148" y="108"/>
                  <a:pt x="148" y="108"/>
                </a:cubicBezTo>
                <a:cubicBezTo>
                  <a:pt x="141" y="116"/>
                  <a:pt x="135" y="125"/>
                  <a:pt x="129" y="133"/>
                </a:cubicBezTo>
                <a:cubicBezTo>
                  <a:pt x="129" y="134"/>
                  <a:pt x="129" y="134"/>
                  <a:pt x="128" y="134"/>
                </a:cubicBezTo>
                <a:cubicBezTo>
                  <a:pt x="128" y="135"/>
                  <a:pt x="128" y="135"/>
                  <a:pt x="128" y="135"/>
                </a:cubicBezTo>
                <a:cubicBezTo>
                  <a:pt x="117" y="151"/>
                  <a:pt x="107" y="168"/>
                  <a:pt x="96" y="190"/>
                </a:cubicBezTo>
                <a:cubicBezTo>
                  <a:pt x="82" y="216"/>
                  <a:pt x="64" y="252"/>
                  <a:pt x="48" y="284"/>
                </a:cubicBezTo>
                <a:cubicBezTo>
                  <a:pt x="33" y="317"/>
                  <a:pt x="21" y="348"/>
                  <a:pt x="13" y="367"/>
                </a:cubicBezTo>
                <a:cubicBezTo>
                  <a:pt x="13" y="367"/>
                  <a:pt x="2" y="398"/>
                  <a:pt x="0" y="416"/>
                </a:cubicBezTo>
                <a:cubicBezTo>
                  <a:pt x="0" y="416"/>
                  <a:pt x="0" y="417"/>
                  <a:pt x="0" y="420"/>
                </a:cubicBezTo>
                <a:cubicBezTo>
                  <a:pt x="3" y="425"/>
                  <a:pt x="5" y="430"/>
                  <a:pt x="7" y="437"/>
                </a:cubicBezTo>
                <a:cubicBezTo>
                  <a:pt x="9" y="444"/>
                  <a:pt x="10" y="450"/>
                  <a:pt x="11" y="456"/>
                </a:cubicBezTo>
                <a:cubicBezTo>
                  <a:pt x="11" y="456"/>
                  <a:pt x="11" y="456"/>
                  <a:pt x="11" y="456"/>
                </a:cubicBezTo>
                <a:cubicBezTo>
                  <a:pt x="14" y="467"/>
                  <a:pt x="13" y="477"/>
                  <a:pt x="13" y="489"/>
                </a:cubicBezTo>
                <a:cubicBezTo>
                  <a:pt x="13" y="489"/>
                  <a:pt x="13" y="489"/>
                  <a:pt x="13" y="489"/>
                </a:cubicBezTo>
                <a:cubicBezTo>
                  <a:pt x="13" y="491"/>
                  <a:pt x="13" y="494"/>
                  <a:pt x="13" y="497"/>
                </a:cubicBezTo>
                <a:cubicBezTo>
                  <a:pt x="13" y="497"/>
                  <a:pt x="13" y="497"/>
                  <a:pt x="13" y="497"/>
                </a:cubicBezTo>
                <a:cubicBezTo>
                  <a:pt x="14" y="509"/>
                  <a:pt x="17" y="523"/>
                  <a:pt x="28" y="539"/>
                </a:cubicBezTo>
                <a:cubicBezTo>
                  <a:pt x="28" y="539"/>
                  <a:pt x="27" y="539"/>
                  <a:pt x="27" y="539"/>
                </a:cubicBezTo>
                <a:cubicBezTo>
                  <a:pt x="28" y="542"/>
                  <a:pt x="30" y="544"/>
                  <a:pt x="31" y="547"/>
                </a:cubicBezTo>
                <a:cubicBezTo>
                  <a:pt x="32" y="547"/>
                  <a:pt x="33" y="547"/>
                  <a:pt x="33" y="547"/>
                </a:cubicBezTo>
                <a:cubicBezTo>
                  <a:pt x="37" y="552"/>
                  <a:pt x="40" y="558"/>
                  <a:pt x="43" y="565"/>
                </a:cubicBezTo>
                <a:cubicBezTo>
                  <a:pt x="48" y="572"/>
                  <a:pt x="54" y="579"/>
                  <a:pt x="60" y="585"/>
                </a:cubicBezTo>
                <a:cubicBezTo>
                  <a:pt x="68" y="594"/>
                  <a:pt x="69" y="595"/>
                  <a:pt x="72" y="597"/>
                </a:cubicBezTo>
                <a:cubicBezTo>
                  <a:pt x="73" y="598"/>
                  <a:pt x="75" y="600"/>
                  <a:pt x="78" y="602"/>
                </a:cubicBezTo>
                <a:cubicBezTo>
                  <a:pt x="88" y="610"/>
                  <a:pt x="101" y="619"/>
                  <a:pt x="116" y="631"/>
                </a:cubicBezTo>
                <a:cubicBezTo>
                  <a:pt x="120" y="634"/>
                  <a:pt x="125" y="638"/>
                  <a:pt x="130" y="641"/>
                </a:cubicBezTo>
                <a:cubicBezTo>
                  <a:pt x="135" y="646"/>
                  <a:pt x="140" y="650"/>
                  <a:pt x="146" y="654"/>
                </a:cubicBezTo>
                <a:cubicBezTo>
                  <a:pt x="155" y="662"/>
                  <a:pt x="165" y="670"/>
                  <a:pt x="174" y="678"/>
                </a:cubicBezTo>
                <a:cubicBezTo>
                  <a:pt x="181" y="683"/>
                  <a:pt x="188" y="689"/>
                  <a:pt x="194" y="693"/>
                </a:cubicBezTo>
                <a:cubicBezTo>
                  <a:pt x="198" y="696"/>
                  <a:pt x="202" y="699"/>
                  <a:pt x="205" y="701"/>
                </a:cubicBezTo>
                <a:cubicBezTo>
                  <a:pt x="217" y="709"/>
                  <a:pt x="225" y="713"/>
                  <a:pt x="233" y="715"/>
                </a:cubicBezTo>
                <a:cubicBezTo>
                  <a:pt x="243" y="717"/>
                  <a:pt x="251" y="717"/>
                  <a:pt x="260" y="716"/>
                </a:cubicBezTo>
                <a:cubicBezTo>
                  <a:pt x="268" y="714"/>
                  <a:pt x="276" y="713"/>
                  <a:pt x="283" y="709"/>
                </a:cubicBezTo>
                <a:cubicBezTo>
                  <a:pt x="289" y="706"/>
                  <a:pt x="294" y="702"/>
                  <a:pt x="299" y="698"/>
                </a:cubicBezTo>
                <a:cubicBezTo>
                  <a:pt x="300" y="697"/>
                  <a:pt x="301" y="696"/>
                  <a:pt x="302" y="696"/>
                </a:cubicBezTo>
                <a:cubicBezTo>
                  <a:pt x="309" y="691"/>
                  <a:pt x="315" y="688"/>
                  <a:pt x="323" y="683"/>
                </a:cubicBezTo>
                <a:cubicBezTo>
                  <a:pt x="325" y="682"/>
                  <a:pt x="327" y="681"/>
                  <a:pt x="329" y="679"/>
                </a:cubicBezTo>
                <a:cubicBezTo>
                  <a:pt x="335" y="674"/>
                  <a:pt x="341" y="669"/>
                  <a:pt x="347" y="663"/>
                </a:cubicBezTo>
                <a:cubicBezTo>
                  <a:pt x="353" y="658"/>
                  <a:pt x="358" y="653"/>
                  <a:pt x="362" y="646"/>
                </a:cubicBezTo>
                <a:cubicBezTo>
                  <a:pt x="366" y="639"/>
                  <a:pt x="370" y="630"/>
                  <a:pt x="372" y="625"/>
                </a:cubicBezTo>
                <a:cubicBezTo>
                  <a:pt x="373" y="625"/>
                  <a:pt x="373" y="625"/>
                  <a:pt x="373" y="625"/>
                </a:cubicBezTo>
                <a:cubicBezTo>
                  <a:pt x="373" y="625"/>
                  <a:pt x="373" y="625"/>
                  <a:pt x="373" y="625"/>
                </a:cubicBezTo>
                <a:cubicBezTo>
                  <a:pt x="373" y="624"/>
                  <a:pt x="373" y="624"/>
                  <a:pt x="373" y="624"/>
                </a:cubicBezTo>
                <a:cubicBezTo>
                  <a:pt x="375" y="622"/>
                  <a:pt x="376" y="620"/>
                  <a:pt x="377" y="619"/>
                </a:cubicBezTo>
                <a:cubicBezTo>
                  <a:pt x="378" y="619"/>
                  <a:pt x="379" y="618"/>
                  <a:pt x="380" y="617"/>
                </a:cubicBezTo>
                <a:cubicBezTo>
                  <a:pt x="380" y="617"/>
                  <a:pt x="380" y="617"/>
                  <a:pt x="380" y="616"/>
                </a:cubicBezTo>
                <a:cubicBezTo>
                  <a:pt x="381" y="615"/>
                  <a:pt x="382" y="613"/>
                  <a:pt x="383" y="609"/>
                </a:cubicBezTo>
                <a:cubicBezTo>
                  <a:pt x="383" y="609"/>
                  <a:pt x="383" y="609"/>
                  <a:pt x="383" y="608"/>
                </a:cubicBezTo>
                <a:cubicBezTo>
                  <a:pt x="384" y="605"/>
                  <a:pt x="385" y="601"/>
                  <a:pt x="387" y="598"/>
                </a:cubicBezTo>
                <a:cubicBezTo>
                  <a:pt x="387" y="598"/>
                  <a:pt x="387" y="598"/>
                  <a:pt x="387" y="598"/>
                </a:cubicBezTo>
                <a:cubicBezTo>
                  <a:pt x="387" y="598"/>
                  <a:pt x="387" y="598"/>
                  <a:pt x="387" y="597"/>
                </a:cubicBezTo>
                <a:cubicBezTo>
                  <a:pt x="388" y="596"/>
                  <a:pt x="390" y="595"/>
                  <a:pt x="391" y="594"/>
                </a:cubicBezTo>
                <a:cubicBezTo>
                  <a:pt x="392" y="593"/>
                  <a:pt x="394" y="591"/>
                  <a:pt x="395" y="589"/>
                </a:cubicBezTo>
                <a:cubicBezTo>
                  <a:pt x="397" y="587"/>
                  <a:pt x="399" y="583"/>
                  <a:pt x="399" y="578"/>
                </a:cubicBezTo>
                <a:cubicBezTo>
                  <a:pt x="399" y="573"/>
                  <a:pt x="398" y="566"/>
                  <a:pt x="399" y="561"/>
                </a:cubicBezTo>
                <a:cubicBezTo>
                  <a:pt x="400" y="556"/>
                  <a:pt x="402" y="553"/>
                  <a:pt x="402" y="550"/>
                </a:cubicBezTo>
                <a:cubicBezTo>
                  <a:pt x="403" y="547"/>
                  <a:pt x="403" y="544"/>
                  <a:pt x="403" y="539"/>
                </a:cubicBezTo>
                <a:cubicBezTo>
                  <a:pt x="403" y="533"/>
                  <a:pt x="405" y="526"/>
                  <a:pt x="403" y="516"/>
                </a:cubicBezTo>
                <a:cubicBezTo>
                  <a:pt x="402" y="507"/>
                  <a:pt x="399" y="496"/>
                  <a:pt x="395" y="486"/>
                </a:cubicBezTo>
                <a:cubicBezTo>
                  <a:pt x="394" y="485"/>
                  <a:pt x="394" y="483"/>
                  <a:pt x="393" y="482"/>
                </a:cubicBezTo>
                <a:cubicBezTo>
                  <a:pt x="393" y="481"/>
                  <a:pt x="392" y="480"/>
                  <a:pt x="392" y="479"/>
                </a:cubicBezTo>
                <a:cubicBezTo>
                  <a:pt x="388" y="470"/>
                  <a:pt x="384" y="461"/>
                  <a:pt x="381" y="455"/>
                </a:cubicBezTo>
                <a:cubicBezTo>
                  <a:pt x="381" y="454"/>
                  <a:pt x="380" y="453"/>
                  <a:pt x="380" y="453"/>
                </a:cubicBezTo>
                <a:cubicBezTo>
                  <a:pt x="378" y="449"/>
                  <a:pt x="376" y="446"/>
                  <a:pt x="375" y="444"/>
                </a:cubicBezTo>
                <a:cubicBezTo>
                  <a:pt x="374" y="442"/>
                  <a:pt x="372" y="441"/>
                  <a:pt x="371" y="439"/>
                </a:cubicBezTo>
                <a:cubicBezTo>
                  <a:pt x="368" y="435"/>
                  <a:pt x="366" y="430"/>
                  <a:pt x="362" y="425"/>
                </a:cubicBezTo>
                <a:cubicBezTo>
                  <a:pt x="362" y="425"/>
                  <a:pt x="362" y="424"/>
                  <a:pt x="362" y="424"/>
                </a:cubicBezTo>
                <a:cubicBezTo>
                  <a:pt x="362" y="424"/>
                  <a:pt x="362" y="424"/>
                  <a:pt x="362" y="424"/>
                </a:cubicBezTo>
                <a:cubicBezTo>
                  <a:pt x="359" y="420"/>
                  <a:pt x="355" y="417"/>
                  <a:pt x="352" y="414"/>
                </a:cubicBezTo>
                <a:cubicBezTo>
                  <a:pt x="351" y="414"/>
                  <a:pt x="350" y="413"/>
                  <a:pt x="349" y="412"/>
                </a:cubicBezTo>
                <a:cubicBezTo>
                  <a:pt x="343" y="408"/>
                  <a:pt x="335" y="404"/>
                  <a:pt x="324" y="400"/>
                </a:cubicBezTo>
                <a:cubicBezTo>
                  <a:pt x="324" y="400"/>
                  <a:pt x="324" y="400"/>
                  <a:pt x="324" y="400"/>
                </a:cubicBezTo>
                <a:cubicBezTo>
                  <a:pt x="323" y="399"/>
                  <a:pt x="322" y="399"/>
                  <a:pt x="322" y="399"/>
                </a:cubicBezTo>
                <a:cubicBezTo>
                  <a:pt x="320" y="398"/>
                  <a:pt x="318" y="398"/>
                  <a:pt x="317" y="397"/>
                </a:cubicBezTo>
                <a:cubicBezTo>
                  <a:pt x="305" y="394"/>
                  <a:pt x="292" y="390"/>
                  <a:pt x="281" y="388"/>
                </a:cubicBezTo>
                <a:cubicBezTo>
                  <a:pt x="269" y="386"/>
                  <a:pt x="261" y="385"/>
                  <a:pt x="256" y="384"/>
                </a:cubicBezTo>
                <a:cubicBezTo>
                  <a:pt x="251" y="384"/>
                  <a:pt x="249" y="384"/>
                  <a:pt x="246" y="383"/>
                </a:cubicBezTo>
                <a:cubicBezTo>
                  <a:pt x="245" y="383"/>
                  <a:pt x="244" y="383"/>
                  <a:pt x="243" y="383"/>
                </a:cubicBezTo>
                <a:cubicBezTo>
                  <a:pt x="243" y="383"/>
                  <a:pt x="243" y="383"/>
                  <a:pt x="243" y="383"/>
                </a:cubicBezTo>
                <a:cubicBezTo>
                  <a:pt x="243" y="383"/>
                  <a:pt x="243" y="383"/>
                  <a:pt x="243" y="383"/>
                </a:cubicBezTo>
                <a:cubicBezTo>
                  <a:pt x="243" y="383"/>
                  <a:pt x="242" y="383"/>
                  <a:pt x="242" y="383"/>
                </a:cubicBezTo>
                <a:cubicBezTo>
                  <a:pt x="242" y="383"/>
                  <a:pt x="242" y="383"/>
                  <a:pt x="242" y="383"/>
                </a:cubicBezTo>
                <a:cubicBezTo>
                  <a:pt x="242" y="383"/>
                  <a:pt x="242" y="383"/>
                  <a:pt x="242" y="383"/>
                </a:cubicBezTo>
                <a:cubicBezTo>
                  <a:pt x="242" y="383"/>
                  <a:pt x="242" y="383"/>
                  <a:pt x="242" y="383"/>
                </a:cubicBezTo>
                <a:cubicBezTo>
                  <a:pt x="253" y="378"/>
                  <a:pt x="262" y="374"/>
                  <a:pt x="271" y="371"/>
                </a:cubicBezTo>
                <a:cubicBezTo>
                  <a:pt x="288" y="364"/>
                  <a:pt x="302" y="358"/>
                  <a:pt x="311" y="353"/>
                </a:cubicBezTo>
                <a:cubicBezTo>
                  <a:pt x="320" y="348"/>
                  <a:pt x="324" y="344"/>
                  <a:pt x="327" y="341"/>
                </a:cubicBezTo>
                <a:cubicBezTo>
                  <a:pt x="331" y="337"/>
                  <a:pt x="333" y="334"/>
                  <a:pt x="335" y="330"/>
                </a:cubicBezTo>
                <a:cubicBezTo>
                  <a:pt x="335" y="329"/>
                  <a:pt x="336" y="329"/>
                  <a:pt x="336" y="328"/>
                </a:cubicBezTo>
                <a:cubicBezTo>
                  <a:pt x="336" y="328"/>
                  <a:pt x="336" y="328"/>
                  <a:pt x="336" y="328"/>
                </a:cubicBezTo>
                <a:cubicBezTo>
                  <a:pt x="336" y="328"/>
                  <a:pt x="336" y="328"/>
                  <a:pt x="336" y="327"/>
                </a:cubicBezTo>
                <a:cubicBezTo>
                  <a:pt x="336" y="327"/>
                  <a:pt x="336" y="327"/>
                  <a:pt x="336" y="327"/>
                </a:cubicBezTo>
                <a:cubicBezTo>
                  <a:pt x="336" y="327"/>
                  <a:pt x="336" y="327"/>
                  <a:pt x="336" y="327"/>
                </a:cubicBezTo>
                <a:cubicBezTo>
                  <a:pt x="336" y="326"/>
                  <a:pt x="336" y="326"/>
                  <a:pt x="336" y="326"/>
                </a:cubicBezTo>
                <a:cubicBezTo>
                  <a:pt x="336" y="326"/>
                  <a:pt x="337" y="326"/>
                  <a:pt x="337" y="326"/>
                </a:cubicBezTo>
                <a:cubicBezTo>
                  <a:pt x="337" y="326"/>
                  <a:pt x="337" y="325"/>
                  <a:pt x="337" y="325"/>
                </a:cubicBezTo>
                <a:cubicBezTo>
                  <a:pt x="337" y="325"/>
                  <a:pt x="337" y="325"/>
                  <a:pt x="337" y="325"/>
                </a:cubicBezTo>
                <a:cubicBezTo>
                  <a:pt x="337" y="325"/>
                  <a:pt x="337" y="324"/>
                  <a:pt x="337" y="324"/>
                </a:cubicBezTo>
                <a:cubicBezTo>
                  <a:pt x="337" y="324"/>
                  <a:pt x="337" y="324"/>
                  <a:pt x="337" y="324"/>
                </a:cubicBezTo>
                <a:cubicBezTo>
                  <a:pt x="337" y="324"/>
                  <a:pt x="337" y="323"/>
                  <a:pt x="337" y="323"/>
                </a:cubicBezTo>
                <a:cubicBezTo>
                  <a:pt x="337" y="323"/>
                  <a:pt x="337" y="323"/>
                  <a:pt x="337" y="323"/>
                </a:cubicBezTo>
                <a:cubicBezTo>
                  <a:pt x="337" y="323"/>
                  <a:pt x="337" y="322"/>
                  <a:pt x="337" y="322"/>
                </a:cubicBezTo>
                <a:cubicBezTo>
                  <a:pt x="337" y="322"/>
                  <a:pt x="337" y="322"/>
                  <a:pt x="337" y="322"/>
                </a:cubicBezTo>
                <a:cubicBezTo>
                  <a:pt x="337" y="322"/>
                  <a:pt x="338" y="322"/>
                  <a:pt x="338" y="321"/>
                </a:cubicBezTo>
                <a:cubicBezTo>
                  <a:pt x="338" y="321"/>
                  <a:pt x="338" y="321"/>
                  <a:pt x="338" y="321"/>
                </a:cubicBezTo>
                <a:cubicBezTo>
                  <a:pt x="338" y="321"/>
                  <a:pt x="338" y="321"/>
                  <a:pt x="338" y="320"/>
                </a:cubicBezTo>
                <a:cubicBezTo>
                  <a:pt x="338" y="320"/>
                  <a:pt x="338" y="320"/>
                  <a:pt x="338" y="320"/>
                </a:cubicBezTo>
                <a:cubicBezTo>
                  <a:pt x="338" y="320"/>
                  <a:pt x="338" y="320"/>
                  <a:pt x="338" y="319"/>
                </a:cubicBezTo>
                <a:cubicBezTo>
                  <a:pt x="338" y="319"/>
                  <a:pt x="338" y="319"/>
                  <a:pt x="338" y="319"/>
                </a:cubicBezTo>
                <a:cubicBezTo>
                  <a:pt x="338" y="319"/>
                  <a:pt x="338" y="319"/>
                  <a:pt x="338" y="319"/>
                </a:cubicBezTo>
                <a:cubicBezTo>
                  <a:pt x="338" y="317"/>
                  <a:pt x="338" y="316"/>
                  <a:pt x="339" y="315"/>
                </a:cubicBezTo>
                <a:cubicBezTo>
                  <a:pt x="339" y="310"/>
                  <a:pt x="340" y="305"/>
                  <a:pt x="340" y="300"/>
                </a:cubicBezTo>
                <a:cubicBezTo>
                  <a:pt x="340" y="299"/>
                  <a:pt x="340" y="299"/>
                  <a:pt x="341" y="299"/>
                </a:cubicBezTo>
                <a:cubicBezTo>
                  <a:pt x="341" y="299"/>
                  <a:pt x="341" y="299"/>
                  <a:pt x="341" y="299"/>
                </a:cubicBezTo>
                <a:cubicBezTo>
                  <a:pt x="341" y="294"/>
                  <a:pt x="342" y="288"/>
                  <a:pt x="342" y="283"/>
                </a:cubicBezTo>
                <a:cubicBezTo>
                  <a:pt x="342" y="278"/>
                  <a:pt x="341" y="273"/>
                  <a:pt x="341" y="269"/>
                </a:cubicBezTo>
                <a:cubicBezTo>
                  <a:pt x="341" y="266"/>
                  <a:pt x="342" y="263"/>
                  <a:pt x="342" y="259"/>
                </a:cubicBezTo>
                <a:cubicBezTo>
                  <a:pt x="341" y="254"/>
                  <a:pt x="339" y="248"/>
                  <a:pt x="337" y="241"/>
                </a:cubicBezTo>
                <a:cubicBezTo>
                  <a:pt x="336" y="234"/>
                  <a:pt x="335" y="226"/>
                  <a:pt x="334" y="219"/>
                </a:cubicBezTo>
                <a:cubicBezTo>
                  <a:pt x="334" y="219"/>
                  <a:pt x="334" y="219"/>
                  <a:pt x="334" y="219"/>
                </a:cubicBezTo>
                <a:cubicBezTo>
                  <a:pt x="334" y="218"/>
                  <a:pt x="334" y="217"/>
                  <a:pt x="334" y="217"/>
                </a:cubicBezTo>
                <a:cubicBezTo>
                  <a:pt x="334" y="217"/>
                  <a:pt x="334" y="216"/>
                  <a:pt x="334" y="216"/>
                </a:cubicBezTo>
                <a:cubicBezTo>
                  <a:pt x="334" y="216"/>
                  <a:pt x="335" y="215"/>
                  <a:pt x="335" y="214"/>
                </a:cubicBezTo>
                <a:cubicBezTo>
                  <a:pt x="335" y="214"/>
                  <a:pt x="335" y="214"/>
                  <a:pt x="335" y="214"/>
                </a:cubicBezTo>
                <a:cubicBezTo>
                  <a:pt x="335" y="213"/>
                  <a:pt x="335" y="213"/>
                  <a:pt x="335" y="212"/>
                </a:cubicBezTo>
                <a:cubicBezTo>
                  <a:pt x="335" y="208"/>
                  <a:pt x="336" y="205"/>
                  <a:pt x="336" y="201"/>
                </a:cubicBezTo>
                <a:cubicBezTo>
                  <a:pt x="336" y="201"/>
                  <a:pt x="336" y="200"/>
                  <a:pt x="336" y="199"/>
                </a:cubicBezTo>
                <a:cubicBezTo>
                  <a:pt x="336" y="196"/>
                  <a:pt x="336" y="193"/>
                  <a:pt x="336" y="190"/>
                </a:cubicBezTo>
                <a:cubicBezTo>
                  <a:pt x="336" y="189"/>
                  <a:pt x="336" y="189"/>
                  <a:pt x="336" y="189"/>
                </a:cubicBezTo>
                <a:cubicBezTo>
                  <a:pt x="335" y="184"/>
                  <a:pt x="333" y="178"/>
                  <a:pt x="332" y="173"/>
                </a:cubicBezTo>
                <a:cubicBezTo>
                  <a:pt x="332" y="168"/>
                  <a:pt x="333" y="165"/>
                  <a:pt x="333" y="162"/>
                </a:cubicBezTo>
                <a:cubicBezTo>
                  <a:pt x="334" y="158"/>
                  <a:pt x="334" y="156"/>
                  <a:pt x="335" y="150"/>
                </a:cubicBezTo>
                <a:cubicBezTo>
                  <a:pt x="335" y="145"/>
                  <a:pt x="337" y="137"/>
                  <a:pt x="337" y="132"/>
                </a:cubicBezTo>
                <a:cubicBezTo>
                  <a:pt x="337" y="126"/>
                  <a:pt x="336" y="122"/>
                  <a:pt x="336" y="119"/>
                </a:cubicBezTo>
                <a:cubicBezTo>
                  <a:pt x="336" y="116"/>
                  <a:pt x="338" y="115"/>
                  <a:pt x="339" y="112"/>
                </a:cubicBezTo>
                <a:cubicBezTo>
                  <a:pt x="340" y="109"/>
                  <a:pt x="339" y="106"/>
                  <a:pt x="339" y="103"/>
                </a:cubicBezTo>
                <a:cubicBezTo>
                  <a:pt x="339" y="100"/>
                  <a:pt x="339" y="97"/>
                  <a:pt x="339" y="94"/>
                </a:cubicBezTo>
                <a:cubicBezTo>
                  <a:pt x="339" y="91"/>
                  <a:pt x="339" y="86"/>
                  <a:pt x="338" y="80"/>
                </a:cubicBezTo>
                <a:cubicBezTo>
                  <a:pt x="338" y="74"/>
                  <a:pt x="338" y="66"/>
                  <a:pt x="338" y="61"/>
                </a:cubicBezTo>
                <a:cubicBezTo>
                  <a:pt x="337" y="56"/>
                  <a:pt x="337" y="53"/>
                  <a:pt x="336" y="50"/>
                </a:cubicBezTo>
                <a:cubicBezTo>
                  <a:pt x="336" y="50"/>
                  <a:pt x="336" y="50"/>
                  <a:pt x="336" y="5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3" name="Freeform 1559"/>
          <p:cNvSpPr>
            <a:spLocks/>
          </p:cNvSpPr>
          <p:nvPr/>
        </p:nvSpPr>
        <p:spPr bwMode="auto">
          <a:xfrm>
            <a:off x="2085976" y="5340350"/>
            <a:ext cx="628650" cy="635000"/>
          </a:xfrm>
          <a:custGeom>
            <a:avLst/>
            <a:gdLst/>
            <a:ahLst/>
            <a:cxnLst>
              <a:cxn ang="0">
                <a:pos x="562" y="282"/>
              </a:cxn>
              <a:cxn ang="0">
                <a:pos x="542" y="233"/>
              </a:cxn>
              <a:cxn ang="0">
                <a:pos x="515" y="189"/>
              </a:cxn>
              <a:cxn ang="0">
                <a:pos x="466" y="138"/>
              </a:cxn>
              <a:cxn ang="0">
                <a:pos x="229" y="24"/>
              </a:cxn>
              <a:cxn ang="0">
                <a:pos x="197" y="15"/>
              </a:cxn>
              <a:cxn ang="0">
                <a:pos x="192" y="14"/>
              </a:cxn>
              <a:cxn ang="0">
                <a:pos x="188" y="13"/>
              </a:cxn>
              <a:cxn ang="0">
                <a:pos x="67" y="1"/>
              </a:cxn>
              <a:cxn ang="0">
                <a:pos x="9" y="22"/>
              </a:cxn>
              <a:cxn ang="0">
                <a:pos x="1" y="35"/>
              </a:cxn>
              <a:cxn ang="0">
                <a:pos x="1" y="53"/>
              </a:cxn>
              <a:cxn ang="0">
                <a:pos x="4" y="59"/>
              </a:cxn>
              <a:cxn ang="0">
                <a:pos x="9" y="68"/>
              </a:cxn>
              <a:cxn ang="0">
                <a:pos x="12" y="82"/>
              </a:cxn>
              <a:cxn ang="0">
                <a:pos x="37" y="119"/>
              </a:cxn>
              <a:cxn ang="0">
                <a:pos x="56" y="137"/>
              </a:cxn>
              <a:cxn ang="0">
                <a:pos x="84" y="169"/>
              </a:cxn>
              <a:cxn ang="0">
                <a:pos x="100" y="192"/>
              </a:cxn>
              <a:cxn ang="0">
                <a:pos x="115" y="209"/>
              </a:cxn>
              <a:cxn ang="0">
                <a:pos x="118" y="212"/>
              </a:cxn>
              <a:cxn ang="0">
                <a:pos x="120" y="214"/>
              </a:cxn>
              <a:cxn ang="0">
                <a:pos x="146" y="258"/>
              </a:cxn>
              <a:cxn ang="0">
                <a:pos x="165" y="281"/>
              </a:cxn>
              <a:cxn ang="0">
                <a:pos x="179" y="295"/>
              </a:cxn>
              <a:cxn ang="0">
                <a:pos x="180" y="296"/>
              </a:cxn>
              <a:cxn ang="0">
                <a:pos x="181" y="297"/>
              </a:cxn>
              <a:cxn ang="0">
                <a:pos x="183" y="298"/>
              </a:cxn>
              <a:cxn ang="0">
                <a:pos x="184" y="299"/>
              </a:cxn>
              <a:cxn ang="0">
                <a:pos x="185" y="300"/>
              </a:cxn>
              <a:cxn ang="0">
                <a:pos x="186" y="301"/>
              </a:cxn>
              <a:cxn ang="0">
                <a:pos x="187" y="301"/>
              </a:cxn>
              <a:cxn ang="0">
                <a:pos x="222" y="306"/>
              </a:cxn>
              <a:cxn ang="0">
                <a:pos x="296" y="287"/>
              </a:cxn>
              <a:cxn ang="0">
                <a:pos x="295" y="288"/>
              </a:cxn>
              <a:cxn ang="0">
                <a:pos x="293" y="290"/>
              </a:cxn>
              <a:cxn ang="0">
                <a:pos x="245" y="344"/>
              </a:cxn>
              <a:cxn ang="0">
                <a:pos x="241" y="350"/>
              </a:cxn>
              <a:cxn ang="0">
                <a:pos x="227" y="392"/>
              </a:cxn>
              <a:cxn ang="0">
                <a:pos x="229" y="410"/>
              </a:cxn>
              <a:cxn ang="0">
                <a:pos x="231" y="428"/>
              </a:cxn>
              <a:cxn ang="0">
                <a:pos x="240" y="461"/>
              </a:cxn>
              <a:cxn ang="0">
                <a:pos x="274" y="516"/>
              </a:cxn>
              <a:cxn ang="0">
                <a:pos x="304" y="543"/>
              </a:cxn>
              <a:cxn ang="0">
                <a:pos x="317" y="545"/>
              </a:cxn>
              <a:cxn ang="0">
                <a:pos x="327" y="551"/>
              </a:cxn>
              <a:cxn ang="0">
                <a:pos x="337" y="556"/>
              </a:cxn>
              <a:cxn ang="0">
                <a:pos x="344" y="557"/>
              </a:cxn>
              <a:cxn ang="0">
                <a:pos x="389" y="572"/>
              </a:cxn>
              <a:cxn ang="0">
                <a:pos x="445" y="570"/>
              </a:cxn>
              <a:cxn ang="0">
                <a:pos x="491" y="561"/>
              </a:cxn>
              <a:cxn ang="0">
                <a:pos x="528" y="503"/>
              </a:cxn>
              <a:cxn ang="0">
                <a:pos x="546" y="424"/>
              </a:cxn>
              <a:cxn ang="0">
                <a:pos x="564" y="354"/>
              </a:cxn>
              <a:cxn ang="0">
                <a:pos x="563" y="291"/>
              </a:cxn>
            </a:cxnLst>
            <a:rect l="0" t="0" r="r" b="b"/>
            <a:pathLst>
              <a:path w="567" h="573">
                <a:moveTo>
                  <a:pt x="565" y="290"/>
                </a:moveTo>
                <a:cubicBezTo>
                  <a:pt x="564" y="287"/>
                  <a:pt x="564" y="284"/>
                  <a:pt x="563" y="282"/>
                </a:cubicBezTo>
                <a:cubicBezTo>
                  <a:pt x="563" y="282"/>
                  <a:pt x="562" y="282"/>
                  <a:pt x="562" y="282"/>
                </a:cubicBezTo>
                <a:cubicBezTo>
                  <a:pt x="560" y="263"/>
                  <a:pt x="554" y="250"/>
                  <a:pt x="547" y="240"/>
                </a:cubicBezTo>
                <a:cubicBezTo>
                  <a:pt x="546" y="238"/>
                  <a:pt x="544" y="236"/>
                  <a:pt x="542" y="233"/>
                </a:cubicBezTo>
                <a:cubicBezTo>
                  <a:pt x="542" y="233"/>
                  <a:pt x="542" y="233"/>
                  <a:pt x="542" y="233"/>
                </a:cubicBezTo>
                <a:cubicBezTo>
                  <a:pt x="535" y="224"/>
                  <a:pt x="527" y="217"/>
                  <a:pt x="523" y="207"/>
                </a:cubicBezTo>
                <a:cubicBezTo>
                  <a:pt x="523" y="207"/>
                  <a:pt x="523" y="207"/>
                  <a:pt x="523" y="206"/>
                </a:cubicBezTo>
                <a:cubicBezTo>
                  <a:pt x="520" y="201"/>
                  <a:pt x="517" y="196"/>
                  <a:pt x="515" y="189"/>
                </a:cubicBezTo>
                <a:cubicBezTo>
                  <a:pt x="511" y="182"/>
                  <a:pt x="510" y="176"/>
                  <a:pt x="509" y="171"/>
                </a:cubicBezTo>
                <a:cubicBezTo>
                  <a:pt x="508" y="169"/>
                  <a:pt x="507" y="168"/>
                  <a:pt x="507" y="168"/>
                </a:cubicBezTo>
                <a:cubicBezTo>
                  <a:pt x="494" y="155"/>
                  <a:pt x="466" y="138"/>
                  <a:pt x="466" y="138"/>
                </a:cubicBezTo>
                <a:cubicBezTo>
                  <a:pt x="447" y="127"/>
                  <a:pt x="419" y="110"/>
                  <a:pt x="386" y="94"/>
                </a:cubicBezTo>
                <a:cubicBezTo>
                  <a:pt x="353" y="77"/>
                  <a:pt x="317" y="59"/>
                  <a:pt x="290" y="47"/>
                </a:cubicBezTo>
                <a:cubicBezTo>
                  <a:pt x="266" y="37"/>
                  <a:pt x="248" y="30"/>
                  <a:pt x="229" y="24"/>
                </a:cubicBezTo>
                <a:cubicBezTo>
                  <a:pt x="229" y="24"/>
                  <a:pt x="229" y="24"/>
                  <a:pt x="229" y="23"/>
                </a:cubicBezTo>
                <a:cubicBezTo>
                  <a:pt x="228" y="23"/>
                  <a:pt x="228" y="23"/>
                  <a:pt x="228" y="23"/>
                </a:cubicBezTo>
                <a:cubicBezTo>
                  <a:pt x="217" y="20"/>
                  <a:pt x="207" y="17"/>
                  <a:pt x="197" y="15"/>
                </a:cubicBezTo>
                <a:cubicBezTo>
                  <a:pt x="197" y="15"/>
                  <a:pt x="196" y="15"/>
                  <a:pt x="196" y="15"/>
                </a:cubicBezTo>
                <a:cubicBezTo>
                  <a:pt x="196" y="14"/>
                  <a:pt x="195" y="14"/>
                  <a:pt x="194" y="14"/>
                </a:cubicBezTo>
                <a:cubicBezTo>
                  <a:pt x="193" y="14"/>
                  <a:pt x="193" y="14"/>
                  <a:pt x="192" y="14"/>
                </a:cubicBezTo>
                <a:cubicBezTo>
                  <a:pt x="192" y="14"/>
                  <a:pt x="191" y="13"/>
                  <a:pt x="191" y="13"/>
                </a:cubicBezTo>
                <a:cubicBezTo>
                  <a:pt x="190" y="13"/>
                  <a:pt x="189" y="13"/>
                  <a:pt x="188" y="13"/>
                </a:cubicBezTo>
                <a:cubicBezTo>
                  <a:pt x="188" y="13"/>
                  <a:pt x="188" y="13"/>
                  <a:pt x="188" y="13"/>
                </a:cubicBezTo>
                <a:cubicBezTo>
                  <a:pt x="184" y="12"/>
                  <a:pt x="180" y="11"/>
                  <a:pt x="177" y="10"/>
                </a:cubicBezTo>
                <a:cubicBezTo>
                  <a:pt x="156" y="7"/>
                  <a:pt x="132" y="3"/>
                  <a:pt x="108" y="1"/>
                </a:cubicBezTo>
                <a:cubicBezTo>
                  <a:pt x="94" y="0"/>
                  <a:pt x="79" y="0"/>
                  <a:pt x="67" y="1"/>
                </a:cubicBezTo>
                <a:cubicBezTo>
                  <a:pt x="65" y="1"/>
                  <a:pt x="63" y="1"/>
                  <a:pt x="62" y="1"/>
                </a:cubicBezTo>
                <a:cubicBezTo>
                  <a:pt x="46" y="2"/>
                  <a:pt x="36" y="5"/>
                  <a:pt x="28" y="9"/>
                </a:cubicBezTo>
                <a:cubicBezTo>
                  <a:pt x="19" y="13"/>
                  <a:pt x="13" y="17"/>
                  <a:pt x="9" y="22"/>
                </a:cubicBezTo>
                <a:cubicBezTo>
                  <a:pt x="7" y="24"/>
                  <a:pt x="5" y="26"/>
                  <a:pt x="4" y="28"/>
                </a:cubicBezTo>
                <a:cubicBezTo>
                  <a:pt x="3" y="30"/>
                  <a:pt x="2" y="32"/>
                  <a:pt x="1" y="35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1" y="36"/>
                  <a:pt x="1" y="36"/>
                </a:cubicBezTo>
                <a:cubicBezTo>
                  <a:pt x="0" y="39"/>
                  <a:pt x="0" y="43"/>
                  <a:pt x="0" y="46"/>
                </a:cubicBezTo>
                <a:cubicBezTo>
                  <a:pt x="0" y="48"/>
                  <a:pt x="0" y="50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1" y="53"/>
                  <a:pt x="1" y="53"/>
                  <a:pt x="1" y="53"/>
                </a:cubicBezTo>
                <a:cubicBezTo>
                  <a:pt x="2" y="56"/>
                  <a:pt x="3" y="58"/>
                  <a:pt x="4" y="59"/>
                </a:cubicBezTo>
                <a:cubicBezTo>
                  <a:pt x="4" y="59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7" y="63"/>
                  <a:pt x="8" y="64"/>
                  <a:pt x="9" y="68"/>
                </a:cubicBezTo>
                <a:cubicBezTo>
                  <a:pt x="10" y="71"/>
                  <a:pt x="11" y="77"/>
                  <a:pt x="12" y="81"/>
                </a:cubicBezTo>
                <a:cubicBezTo>
                  <a:pt x="12" y="81"/>
                  <a:pt x="12" y="82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3" y="86"/>
                  <a:pt x="14" y="87"/>
                  <a:pt x="17" y="91"/>
                </a:cubicBezTo>
                <a:cubicBezTo>
                  <a:pt x="21" y="96"/>
                  <a:pt x="25" y="102"/>
                  <a:pt x="29" y="107"/>
                </a:cubicBezTo>
                <a:cubicBezTo>
                  <a:pt x="33" y="112"/>
                  <a:pt x="35" y="116"/>
                  <a:pt x="37" y="119"/>
                </a:cubicBezTo>
                <a:cubicBezTo>
                  <a:pt x="39" y="122"/>
                  <a:pt x="41" y="123"/>
                  <a:pt x="43" y="125"/>
                </a:cubicBezTo>
                <a:cubicBezTo>
                  <a:pt x="45" y="128"/>
                  <a:pt x="46" y="131"/>
                  <a:pt x="49" y="133"/>
                </a:cubicBezTo>
                <a:cubicBezTo>
                  <a:pt x="51" y="134"/>
                  <a:pt x="54" y="135"/>
                  <a:pt x="56" y="137"/>
                </a:cubicBezTo>
                <a:cubicBezTo>
                  <a:pt x="58" y="139"/>
                  <a:pt x="59" y="143"/>
                  <a:pt x="62" y="147"/>
                </a:cubicBezTo>
                <a:cubicBezTo>
                  <a:pt x="66" y="152"/>
                  <a:pt x="72" y="157"/>
                  <a:pt x="76" y="160"/>
                </a:cubicBezTo>
                <a:cubicBezTo>
                  <a:pt x="80" y="164"/>
                  <a:pt x="82" y="166"/>
                  <a:pt x="84" y="169"/>
                </a:cubicBezTo>
                <a:cubicBezTo>
                  <a:pt x="87" y="171"/>
                  <a:pt x="90" y="173"/>
                  <a:pt x="92" y="177"/>
                </a:cubicBezTo>
                <a:cubicBezTo>
                  <a:pt x="95" y="181"/>
                  <a:pt x="97" y="187"/>
                  <a:pt x="99" y="191"/>
                </a:cubicBezTo>
                <a:cubicBezTo>
                  <a:pt x="100" y="192"/>
                  <a:pt x="100" y="192"/>
                  <a:pt x="100" y="192"/>
                </a:cubicBezTo>
                <a:cubicBezTo>
                  <a:pt x="102" y="195"/>
                  <a:pt x="103" y="197"/>
                  <a:pt x="105" y="200"/>
                </a:cubicBezTo>
                <a:cubicBezTo>
                  <a:pt x="106" y="200"/>
                  <a:pt x="107" y="201"/>
                  <a:pt x="107" y="201"/>
                </a:cubicBezTo>
                <a:cubicBezTo>
                  <a:pt x="110" y="204"/>
                  <a:pt x="112" y="206"/>
                  <a:pt x="115" y="209"/>
                </a:cubicBezTo>
                <a:cubicBezTo>
                  <a:pt x="115" y="210"/>
                  <a:pt x="116" y="210"/>
                  <a:pt x="116" y="210"/>
                </a:cubicBezTo>
                <a:cubicBezTo>
                  <a:pt x="116" y="210"/>
                  <a:pt x="116" y="211"/>
                  <a:pt x="117" y="211"/>
                </a:cubicBezTo>
                <a:cubicBezTo>
                  <a:pt x="117" y="211"/>
                  <a:pt x="117" y="212"/>
                  <a:pt x="118" y="212"/>
                </a:cubicBezTo>
                <a:cubicBezTo>
                  <a:pt x="118" y="212"/>
                  <a:pt x="118" y="212"/>
                  <a:pt x="118" y="213"/>
                </a:cubicBezTo>
                <a:cubicBezTo>
                  <a:pt x="118" y="213"/>
                  <a:pt x="119" y="214"/>
                  <a:pt x="119" y="214"/>
                </a:cubicBezTo>
                <a:cubicBezTo>
                  <a:pt x="119" y="214"/>
                  <a:pt x="119" y="214"/>
                  <a:pt x="120" y="214"/>
                </a:cubicBezTo>
                <a:cubicBezTo>
                  <a:pt x="124" y="220"/>
                  <a:pt x="128" y="227"/>
                  <a:pt x="131" y="233"/>
                </a:cubicBezTo>
                <a:cubicBezTo>
                  <a:pt x="134" y="240"/>
                  <a:pt x="136" y="246"/>
                  <a:pt x="139" y="250"/>
                </a:cubicBezTo>
                <a:cubicBezTo>
                  <a:pt x="141" y="254"/>
                  <a:pt x="144" y="255"/>
                  <a:pt x="146" y="258"/>
                </a:cubicBezTo>
                <a:cubicBezTo>
                  <a:pt x="148" y="261"/>
                  <a:pt x="150" y="265"/>
                  <a:pt x="153" y="269"/>
                </a:cubicBezTo>
                <a:cubicBezTo>
                  <a:pt x="157" y="273"/>
                  <a:pt x="161" y="277"/>
                  <a:pt x="165" y="281"/>
                </a:cubicBezTo>
                <a:cubicBezTo>
                  <a:pt x="165" y="281"/>
                  <a:pt x="165" y="281"/>
                  <a:pt x="165" y="281"/>
                </a:cubicBezTo>
                <a:cubicBezTo>
                  <a:pt x="165" y="281"/>
                  <a:pt x="165" y="281"/>
                  <a:pt x="166" y="282"/>
                </a:cubicBezTo>
                <a:cubicBezTo>
                  <a:pt x="170" y="285"/>
                  <a:pt x="173" y="289"/>
                  <a:pt x="177" y="292"/>
                </a:cubicBezTo>
                <a:cubicBezTo>
                  <a:pt x="177" y="293"/>
                  <a:pt x="178" y="294"/>
                  <a:pt x="179" y="295"/>
                </a:cubicBezTo>
                <a:cubicBezTo>
                  <a:pt x="179" y="295"/>
                  <a:pt x="179" y="295"/>
                  <a:pt x="180" y="295"/>
                </a:cubicBezTo>
                <a:cubicBezTo>
                  <a:pt x="180" y="295"/>
                  <a:pt x="180" y="295"/>
                  <a:pt x="180" y="296"/>
                </a:cubicBezTo>
                <a:cubicBezTo>
                  <a:pt x="180" y="296"/>
                  <a:pt x="180" y="296"/>
                  <a:pt x="180" y="296"/>
                </a:cubicBezTo>
                <a:cubicBezTo>
                  <a:pt x="180" y="296"/>
                  <a:pt x="181" y="296"/>
                  <a:pt x="181" y="296"/>
                </a:cubicBezTo>
                <a:cubicBezTo>
                  <a:pt x="181" y="296"/>
                  <a:pt x="181" y="297"/>
                  <a:pt x="181" y="297"/>
                </a:cubicBezTo>
                <a:cubicBezTo>
                  <a:pt x="181" y="297"/>
                  <a:pt x="181" y="297"/>
                  <a:pt x="181" y="297"/>
                </a:cubicBezTo>
                <a:cubicBezTo>
                  <a:pt x="182" y="297"/>
                  <a:pt x="182" y="297"/>
                  <a:pt x="182" y="297"/>
                </a:cubicBezTo>
                <a:cubicBezTo>
                  <a:pt x="182" y="297"/>
                  <a:pt x="182" y="297"/>
                  <a:pt x="182" y="297"/>
                </a:cubicBezTo>
                <a:cubicBezTo>
                  <a:pt x="182" y="298"/>
                  <a:pt x="182" y="298"/>
                  <a:pt x="183" y="298"/>
                </a:cubicBezTo>
                <a:cubicBezTo>
                  <a:pt x="183" y="298"/>
                  <a:pt x="183" y="298"/>
                  <a:pt x="183" y="298"/>
                </a:cubicBezTo>
                <a:cubicBezTo>
                  <a:pt x="183" y="298"/>
                  <a:pt x="183" y="298"/>
                  <a:pt x="183" y="299"/>
                </a:cubicBezTo>
                <a:cubicBezTo>
                  <a:pt x="183" y="299"/>
                  <a:pt x="184" y="299"/>
                  <a:pt x="184" y="299"/>
                </a:cubicBezTo>
                <a:cubicBezTo>
                  <a:pt x="184" y="299"/>
                  <a:pt x="184" y="299"/>
                  <a:pt x="184" y="299"/>
                </a:cubicBezTo>
                <a:cubicBezTo>
                  <a:pt x="184" y="299"/>
                  <a:pt x="184" y="299"/>
                  <a:pt x="184" y="299"/>
                </a:cubicBezTo>
                <a:cubicBezTo>
                  <a:pt x="185" y="299"/>
                  <a:pt x="185" y="300"/>
                  <a:pt x="185" y="300"/>
                </a:cubicBezTo>
                <a:cubicBezTo>
                  <a:pt x="185" y="300"/>
                  <a:pt x="185" y="300"/>
                  <a:pt x="185" y="300"/>
                </a:cubicBezTo>
                <a:cubicBezTo>
                  <a:pt x="185" y="300"/>
                  <a:pt x="186" y="300"/>
                  <a:pt x="186" y="300"/>
                </a:cubicBezTo>
                <a:cubicBezTo>
                  <a:pt x="186" y="300"/>
                  <a:pt x="186" y="300"/>
                  <a:pt x="186" y="301"/>
                </a:cubicBezTo>
                <a:cubicBezTo>
                  <a:pt x="186" y="301"/>
                  <a:pt x="186" y="301"/>
                  <a:pt x="186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7" y="301"/>
                  <a:pt x="187" y="301"/>
                  <a:pt x="187" y="301"/>
                </a:cubicBezTo>
                <a:cubicBezTo>
                  <a:pt x="188" y="302"/>
                  <a:pt x="188" y="302"/>
                  <a:pt x="189" y="302"/>
                </a:cubicBezTo>
                <a:cubicBezTo>
                  <a:pt x="193" y="304"/>
                  <a:pt x="197" y="305"/>
                  <a:pt x="202" y="306"/>
                </a:cubicBezTo>
                <a:cubicBezTo>
                  <a:pt x="206" y="307"/>
                  <a:pt x="212" y="307"/>
                  <a:pt x="222" y="306"/>
                </a:cubicBezTo>
                <a:cubicBezTo>
                  <a:pt x="232" y="304"/>
                  <a:pt x="247" y="300"/>
                  <a:pt x="265" y="296"/>
                </a:cubicBezTo>
                <a:cubicBezTo>
                  <a:pt x="274" y="293"/>
                  <a:pt x="284" y="290"/>
                  <a:pt x="296" y="287"/>
                </a:cubicBezTo>
                <a:cubicBezTo>
                  <a:pt x="296" y="287"/>
                  <a:pt x="296" y="287"/>
                  <a:pt x="296" y="287"/>
                </a:cubicBezTo>
                <a:cubicBezTo>
                  <a:pt x="296" y="288"/>
                  <a:pt x="295" y="288"/>
                  <a:pt x="295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5" y="288"/>
                  <a:pt x="295" y="288"/>
                  <a:pt x="295" y="288"/>
                </a:cubicBezTo>
                <a:cubicBezTo>
                  <a:pt x="294" y="289"/>
                  <a:pt x="293" y="290"/>
                  <a:pt x="293" y="290"/>
                </a:cubicBezTo>
                <a:cubicBezTo>
                  <a:pt x="291" y="292"/>
                  <a:pt x="289" y="294"/>
                  <a:pt x="286" y="297"/>
                </a:cubicBezTo>
                <a:cubicBezTo>
                  <a:pt x="282" y="301"/>
                  <a:pt x="276" y="306"/>
                  <a:pt x="268" y="315"/>
                </a:cubicBezTo>
                <a:cubicBezTo>
                  <a:pt x="261" y="324"/>
                  <a:pt x="252" y="334"/>
                  <a:pt x="245" y="344"/>
                </a:cubicBezTo>
                <a:cubicBezTo>
                  <a:pt x="244" y="346"/>
                  <a:pt x="244" y="347"/>
                  <a:pt x="243" y="348"/>
                </a:cubicBezTo>
                <a:cubicBezTo>
                  <a:pt x="242" y="349"/>
                  <a:pt x="242" y="350"/>
                  <a:pt x="241" y="350"/>
                </a:cubicBezTo>
                <a:cubicBezTo>
                  <a:pt x="241" y="350"/>
                  <a:pt x="241" y="350"/>
                  <a:pt x="241" y="350"/>
                </a:cubicBezTo>
                <a:cubicBezTo>
                  <a:pt x="235" y="360"/>
                  <a:pt x="232" y="368"/>
                  <a:pt x="230" y="375"/>
                </a:cubicBezTo>
                <a:cubicBezTo>
                  <a:pt x="229" y="376"/>
                  <a:pt x="229" y="378"/>
                  <a:pt x="229" y="379"/>
                </a:cubicBezTo>
                <a:cubicBezTo>
                  <a:pt x="227" y="383"/>
                  <a:pt x="227" y="388"/>
                  <a:pt x="227" y="392"/>
                </a:cubicBezTo>
                <a:cubicBezTo>
                  <a:pt x="227" y="392"/>
                  <a:pt x="227" y="392"/>
                  <a:pt x="227" y="392"/>
                </a:cubicBezTo>
                <a:cubicBezTo>
                  <a:pt x="227" y="393"/>
                  <a:pt x="227" y="393"/>
                  <a:pt x="227" y="394"/>
                </a:cubicBezTo>
                <a:cubicBezTo>
                  <a:pt x="227" y="399"/>
                  <a:pt x="228" y="405"/>
                  <a:pt x="229" y="410"/>
                </a:cubicBezTo>
                <a:cubicBezTo>
                  <a:pt x="229" y="412"/>
                  <a:pt x="229" y="414"/>
                  <a:pt x="229" y="416"/>
                </a:cubicBezTo>
                <a:cubicBezTo>
                  <a:pt x="229" y="419"/>
                  <a:pt x="230" y="422"/>
                  <a:pt x="230" y="426"/>
                </a:cubicBezTo>
                <a:cubicBezTo>
                  <a:pt x="231" y="427"/>
                  <a:pt x="231" y="427"/>
                  <a:pt x="231" y="428"/>
                </a:cubicBezTo>
                <a:cubicBezTo>
                  <a:pt x="232" y="435"/>
                  <a:pt x="235" y="444"/>
                  <a:pt x="238" y="454"/>
                </a:cubicBezTo>
                <a:cubicBezTo>
                  <a:pt x="238" y="455"/>
                  <a:pt x="238" y="456"/>
                  <a:pt x="239" y="457"/>
                </a:cubicBezTo>
                <a:cubicBezTo>
                  <a:pt x="239" y="459"/>
                  <a:pt x="239" y="460"/>
                  <a:pt x="240" y="461"/>
                </a:cubicBezTo>
                <a:cubicBezTo>
                  <a:pt x="243" y="471"/>
                  <a:pt x="247" y="482"/>
                  <a:pt x="252" y="490"/>
                </a:cubicBezTo>
                <a:cubicBezTo>
                  <a:pt x="257" y="498"/>
                  <a:pt x="263" y="504"/>
                  <a:pt x="266" y="508"/>
                </a:cubicBezTo>
                <a:cubicBezTo>
                  <a:pt x="270" y="512"/>
                  <a:pt x="271" y="514"/>
                  <a:pt x="274" y="516"/>
                </a:cubicBezTo>
                <a:cubicBezTo>
                  <a:pt x="276" y="518"/>
                  <a:pt x="280" y="519"/>
                  <a:pt x="284" y="523"/>
                </a:cubicBezTo>
                <a:cubicBezTo>
                  <a:pt x="287" y="527"/>
                  <a:pt x="291" y="532"/>
                  <a:pt x="295" y="536"/>
                </a:cubicBezTo>
                <a:cubicBezTo>
                  <a:pt x="298" y="540"/>
                  <a:pt x="301" y="542"/>
                  <a:pt x="304" y="543"/>
                </a:cubicBezTo>
                <a:cubicBezTo>
                  <a:pt x="307" y="544"/>
                  <a:pt x="309" y="544"/>
                  <a:pt x="311" y="544"/>
                </a:cubicBezTo>
                <a:cubicBezTo>
                  <a:pt x="313" y="544"/>
                  <a:pt x="314" y="544"/>
                  <a:pt x="316" y="545"/>
                </a:cubicBezTo>
                <a:cubicBezTo>
                  <a:pt x="316" y="545"/>
                  <a:pt x="316" y="545"/>
                  <a:pt x="317" y="545"/>
                </a:cubicBezTo>
                <a:cubicBezTo>
                  <a:pt x="317" y="545"/>
                  <a:pt x="317" y="545"/>
                  <a:pt x="317" y="545"/>
                </a:cubicBezTo>
                <a:cubicBezTo>
                  <a:pt x="320" y="546"/>
                  <a:pt x="323" y="548"/>
                  <a:pt x="326" y="551"/>
                </a:cubicBezTo>
                <a:cubicBezTo>
                  <a:pt x="326" y="551"/>
                  <a:pt x="326" y="551"/>
                  <a:pt x="327" y="551"/>
                </a:cubicBezTo>
                <a:cubicBezTo>
                  <a:pt x="330" y="553"/>
                  <a:pt x="332" y="554"/>
                  <a:pt x="333" y="555"/>
                </a:cubicBezTo>
                <a:cubicBezTo>
                  <a:pt x="333" y="555"/>
                  <a:pt x="334" y="555"/>
                  <a:pt x="334" y="555"/>
                </a:cubicBezTo>
                <a:cubicBezTo>
                  <a:pt x="335" y="555"/>
                  <a:pt x="336" y="556"/>
                  <a:pt x="337" y="556"/>
                </a:cubicBezTo>
                <a:cubicBezTo>
                  <a:pt x="339" y="556"/>
                  <a:pt x="341" y="556"/>
                  <a:pt x="344" y="557"/>
                </a:cubicBezTo>
                <a:cubicBezTo>
                  <a:pt x="344" y="557"/>
                  <a:pt x="344" y="557"/>
                  <a:pt x="344" y="557"/>
                </a:cubicBezTo>
                <a:cubicBezTo>
                  <a:pt x="344" y="557"/>
                  <a:pt x="344" y="557"/>
                  <a:pt x="344" y="557"/>
                </a:cubicBezTo>
                <a:cubicBezTo>
                  <a:pt x="344" y="557"/>
                  <a:pt x="345" y="557"/>
                  <a:pt x="345" y="557"/>
                </a:cubicBezTo>
                <a:cubicBezTo>
                  <a:pt x="350" y="560"/>
                  <a:pt x="358" y="565"/>
                  <a:pt x="366" y="567"/>
                </a:cubicBezTo>
                <a:cubicBezTo>
                  <a:pt x="374" y="570"/>
                  <a:pt x="381" y="571"/>
                  <a:pt x="389" y="572"/>
                </a:cubicBezTo>
                <a:cubicBezTo>
                  <a:pt x="397" y="573"/>
                  <a:pt x="405" y="573"/>
                  <a:pt x="413" y="573"/>
                </a:cubicBezTo>
                <a:cubicBezTo>
                  <a:pt x="416" y="573"/>
                  <a:pt x="418" y="573"/>
                  <a:pt x="421" y="573"/>
                </a:cubicBezTo>
                <a:cubicBezTo>
                  <a:pt x="430" y="573"/>
                  <a:pt x="437" y="571"/>
                  <a:pt x="445" y="570"/>
                </a:cubicBezTo>
                <a:cubicBezTo>
                  <a:pt x="446" y="570"/>
                  <a:pt x="447" y="570"/>
                  <a:pt x="449" y="570"/>
                </a:cubicBezTo>
                <a:cubicBezTo>
                  <a:pt x="455" y="570"/>
                  <a:pt x="461" y="571"/>
                  <a:pt x="469" y="570"/>
                </a:cubicBezTo>
                <a:cubicBezTo>
                  <a:pt x="476" y="568"/>
                  <a:pt x="483" y="565"/>
                  <a:pt x="491" y="561"/>
                </a:cubicBezTo>
                <a:cubicBezTo>
                  <a:pt x="498" y="556"/>
                  <a:pt x="505" y="552"/>
                  <a:pt x="511" y="544"/>
                </a:cubicBezTo>
                <a:cubicBezTo>
                  <a:pt x="516" y="538"/>
                  <a:pt x="520" y="530"/>
                  <a:pt x="524" y="517"/>
                </a:cubicBezTo>
                <a:cubicBezTo>
                  <a:pt x="526" y="513"/>
                  <a:pt x="527" y="508"/>
                  <a:pt x="528" y="503"/>
                </a:cubicBezTo>
                <a:cubicBezTo>
                  <a:pt x="530" y="496"/>
                  <a:pt x="532" y="488"/>
                  <a:pt x="534" y="479"/>
                </a:cubicBezTo>
                <a:cubicBezTo>
                  <a:pt x="537" y="468"/>
                  <a:pt x="539" y="456"/>
                  <a:pt x="542" y="444"/>
                </a:cubicBezTo>
                <a:cubicBezTo>
                  <a:pt x="543" y="437"/>
                  <a:pt x="545" y="430"/>
                  <a:pt x="546" y="424"/>
                </a:cubicBezTo>
                <a:cubicBezTo>
                  <a:pt x="548" y="418"/>
                  <a:pt x="549" y="413"/>
                  <a:pt x="551" y="408"/>
                </a:cubicBezTo>
                <a:cubicBezTo>
                  <a:pt x="555" y="389"/>
                  <a:pt x="560" y="374"/>
                  <a:pt x="562" y="362"/>
                </a:cubicBezTo>
                <a:cubicBezTo>
                  <a:pt x="563" y="358"/>
                  <a:pt x="563" y="356"/>
                  <a:pt x="564" y="354"/>
                </a:cubicBezTo>
                <a:cubicBezTo>
                  <a:pt x="565" y="350"/>
                  <a:pt x="565" y="350"/>
                  <a:pt x="566" y="337"/>
                </a:cubicBezTo>
                <a:cubicBezTo>
                  <a:pt x="567" y="329"/>
                  <a:pt x="567" y="320"/>
                  <a:pt x="567" y="312"/>
                </a:cubicBezTo>
                <a:cubicBezTo>
                  <a:pt x="565" y="305"/>
                  <a:pt x="563" y="298"/>
                  <a:pt x="563" y="291"/>
                </a:cubicBezTo>
                <a:cubicBezTo>
                  <a:pt x="563" y="291"/>
                  <a:pt x="564" y="291"/>
                  <a:pt x="565" y="29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4" name="Freeform 1560"/>
          <p:cNvSpPr>
            <a:spLocks/>
          </p:cNvSpPr>
          <p:nvPr/>
        </p:nvSpPr>
        <p:spPr bwMode="auto">
          <a:xfrm>
            <a:off x="2755901" y="5772150"/>
            <a:ext cx="39688" cy="41275"/>
          </a:xfrm>
          <a:custGeom>
            <a:avLst/>
            <a:gdLst/>
            <a:ahLst/>
            <a:cxnLst>
              <a:cxn ang="0">
                <a:pos x="0" y="12"/>
              </a:cxn>
              <a:cxn ang="0">
                <a:pos x="27" y="36"/>
              </a:cxn>
              <a:cxn ang="0">
                <a:pos x="34" y="0"/>
              </a:cxn>
              <a:cxn ang="0">
                <a:pos x="17" y="5"/>
              </a:cxn>
              <a:cxn ang="0">
                <a:pos x="0" y="12"/>
              </a:cxn>
            </a:cxnLst>
            <a:rect l="0" t="0" r="r" b="b"/>
            <a:pathLst>
              <a:path w="36" h="38">
                <a:moveTo>
                  <a:pt x="0" y="12"/>
                </a:moveTo>
                <a:cubicBezTo>
                  <a:pt x="10" y="28"/>
                  <a:pt x="20" y="38"/>
                  <a:pt x="27" y="36"/>
                </a:cubicBezTo>
                <a:cubicBezTo>
                  <a:pt x="34" y="33"/>
                  <a:pt x="36" y="19"/>
                  <a:pt x="34" y="0"/>
                </a:cubicBezTo>
                <a:cubicBezTo>
                  <a:pt x="28" y="2"/>
                  <a:pt x="22" y="3"/>
                  <a:pt x="17" y="5"/>
                </a:cubicBezTo>
                <a:cubicBezTo>
                  <a:pt x="11" y="7"/>
                  <a:pt x="5" y="9"/>
                  <a:pt x="0" y="1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5" name="Freeform 1561"/>
          <p:cNvSpPr>
            <a:spLocks/>
          </p:cNvSpPr>
          <p:nvPr/>
        </p:nvSpPr>
        <p:spPr bwMode="auto">
          <a:xfrm>
            <a:off x="2727326" y="5707063"/>
            <a:ext cx="61913" cy="61913"/>
          </a:xfrm>
          <a:custGeom>
            <a:avLst/>
            <a:gdLst/>
            <a:ahLst/>
            <a:cxnLst>
              <a:cxn ang="0">
                <a:pos x="0" y="16"/>
              </a:cxn>
              <a:cxn ang="0">
                <a:pos x="19" y="55"/>
              </a:cxn>
              <a:cxn ang="0">
                <a:pos x="37" y="48"/>
              </a:cxn>
              <a:cxn ang="0">
                <a:pos x="56" y="43"/>
              </a:cxn>
              <a:cxn ang="0">
                <a:pos x="47" y="0"/>
              </a:cxn>
              <a:cxn ang="0">
                <a:pos x="22" y="6"/>
              </a:cxn>
              <a:cxn ang="0">
                <a:pos x="0" y="16"/>
              </a:cxn>
            </a:cxnLst>
            <a:rect l="0" t="0" r="r" b="b"/>
            <a:pathLst>
              <a:path w="56" h="55">
                <a:moveTo>
                  <a:pt x="0" y="16"/>
                </a:moveTo>
                <a:cubicBezTo>
                  <a:pt x="5" y="30"/>
                  <a:pt x="12" y="44"/>
                  <a:pt x="19" y="55"/>
                </a:cubicBezTo>
                <a:cubicBezTo>
                  <a:pt x="25" y="52"/>
                  <a:pt x="31" y="50"/>
                  <a:pt x="37" y="48"/>
                </a:cubicBezTo>
                <a:cubicBezTo>
                  <a:pt x="43" y="46"/>
                  <a:pt x="50" y="44"/>
                  <a:pt x="56" y="43"/>
                </a:cubicBezTo>
                <a:cubicBezTo>
                  <a:pt x="54" y="29"/>
                  <a:pt x="51" y="14"/>
                  <a:pt x="47" y="0"/>
                </a:cubicBezTo>
                <a:cubicBezTo>
                  <a:pt x="38" y="1"/>
                  <a:pt x="30" y="3"/>
                  <a:pt x="22" y="6"/>
                </a:cubicBezTo>
                <a:cubicBezTo>
                  <a:pt x="14" y="8"/>
                  <a:pt x="7" y="12"/>
                  <a:pt x="0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6" name="Freeform 1562"/>
          <p:cNvSpPr>
            <a:spLocks/>
          </p:cNvSpPr>
          <p:nvPr/>
        </p:nvSpPr>
        <p:spPr bwMode="auto">
          <a:xfrm>
            <a:off x="2709864" y="5648325"/>
            <a:ext cx="65088" cy="63500"/>
          </a:xfrm>
          <a:custGeom>
            <a:avLst/>
            <a:gdLst/>
            <a:ahLst/>
            <a:cxnLst>
              <a:cxn ang="0">
                <a:pos x="38" y="0"/>
              </a:cxn>
              <a:cxn ang="0">
                <a:pos x="19" y="5"/>
              </a:cxn>
              <a:cxn ang="0">
                <a:pos x="2" y="12"/>
              </a:cxn>
              <a:cxn ang="0">
                <a:pos x="0" y="13"/>
              </a:cxn>
              <a:cxn ang="0">
                <a:pos x="4" y="34"/>
              </a:cxn>
              <a:cxn ang="0">
                <a:pos x="11" y="57"/>
              </a:cxn>
              <a:cxn ang="0">
                <a:pos x="34" y="47"/>
              </a:cxn>
              <a:cxn ang="0">
                <a:pos x="59" y="41"/>
              </a:cxn>
              <a:cxn ang="0">
                <a:pos x="50" y="18"/>
              </a:cxn>
              <a:cxn ang="0">
                <a:pos x="40" y="0"/>
              </a:cxn>
              <a:cxn ang="0">
                <a:pos x="38" y="0"/>
              </a:cxn>
            </a:cxnLst>
            <a:rect l="0" t="0" r="r" b="b"/>
            <a:pathLst>
              <a:path w="59" h="57">
                <a:moveTo>
                  <a:pt x="38" y="0"/>
                </a:moveTo>
                <a:cubicBezTo>
                  <a:pt x="32" y="1"/>
                  <a:pt x="26" y="3"/>
                  <a:pt x="19" y="5"/>
                </a:cubicBezTo>
                <a:cubicBezTo>
                  <a:pt x="13" y="7"/>
                  <a:pt x="7" y="10"/>
                  <a:pt x="2" y="12"/>
                </a:cubicBezTo>
                <a:cubicBezTo>
                  <a:pt x="1" y="13"/>
                  <a:pt x="0" y="13"/>
                  <a:pt x="0" y="13"/>
                </a:cubicBezTo>
                <a:cubicBezTo>
                  <a:pt x="0" y="20"/>
                  <a:pt x="2" y="27"/>
                  <a:pt x="4" y="34"/>
                </a:cubicBezTo>
                <a:cubicBezTo>
                  <a:pt x="6" y="41"/>
                  <a:pt x="8" y="49"/>
                  <a:pt x="11" y="57"/>
                </a:cubicBezTo>
                <a:cubicBezTo>
                  <a:pt x="18" y="53"/>
                  <a:pt x="26" y="50"/>
                  <a:pt x="34" y="47"/>
                </a:cubicBezTo>
                <a:cubicBezTo>
                  <a:pt x="42" y="44"/>
                  <a:pt x="50" y="42"/>
                  <a:pt x="59" y="41"/>
                </a:cubicBezTo>
                <a:cubicBezTo>
                  <a:pt x="56" y="33"/>
                  <a:pt x="53" y="25"/>
                  <a:pt x="50" y="18"/>
                </a:cubicBezTo>
                <a:cubicBezTo>
                  <a:pt x="47" y="11"/>
                  <a:pt x="44" y="5"/>
                  <a:pt x="40" y="0"/>
                </a:cubicBezTo>
                <a:cubicBezTo>
                  <a:pt x="40" y="0"/>
                  <a:pt x="39" y="0"/>
                  <a:pt x="38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7" name="Freeform 1563"/>
          <p:cNvSpPr>
            <a:spLocks/>
          </p:cNvSpPr>
          <p:nvPr/>
        </p:nvSpPr>
        <p:spPr bwMode="auto">
          <a:xfrm>
            <a:off x="2649539" y="5453063"/>
            <a:ext cx="98425" cy="200025"/>
          </a:xfrm>
          <a:custGeom>
            <a:avLst/>
            <a:gdLst/>
            <a:ahLst/>
            <a:cxnLst>
              <a:cxn ang="0">
                <a:pos x="7" y="87"/>
              </a:cxn>
              <a:cxn ang="0">
                <a:pos x="15" y="104"/>
              </a:cxn>
              <a:cxn ang="0">
                <a:pos x="15" y="105"/>
              </a:cxn>
              <a:cxn ang="0">
                <a:pos x="34" y="131"/>
              </a:cxn>
              <a:cxn ang="0">
                <a:pos x="34" y="131"/>
              </a:cxn>
              <a:cxn ang="0">
                <a:pos x="39" y="138"/>
              </a:cxn>
              <a:cxn ang="0">
                <a:pos x="54" y="180"/>
              </a:cxn>
              <a:cxn ang="0">
                <a:pos x="55" y="180"/>
              </a:cxn>
              <a:cxn ang="0">
                <a:pos x="72" y="173"/>
              </a:cxn>
              <a:cxn ang="0">
                <a:pos x="89" y="168"/>
              </a:cxn>
              <a:cxn ang="0">
                <a:pos x="90" y="168"/>
              </a:cxn>
              <a:cxn ang="0">
                <a:pos x="75" y="126"/>
              </a:cxn>
              <a:cxn ang="0">
                <a:pos x="75" y="126"/>
              </a:cxn>
              <a:cxn ang="0">
                <a:pos x="75" y="118"/>
              </a:cxn>
              <a:cxn ang="0">
                <a:pos x="75" y="118"/>
              </a:cxn>
              <a:cxn ang="0">
                <a:pos x="73" y="85"/>
              </a:cxn>
              <a:cxn ang="0">
                <a:pos x="73" y="85"/>
              </a:cxn>
              <a:cxn ang="0">
                <a:pos x="69" y="66"/>
              </a:cxn>
              <a:cxn ang="0">
                <a:pos x="62" y="49"/>
              </a:cxn>
              <a:cxn ang="0">
                <a:pos x="56" y="40"/>
              </a:cxn>
              <a:cxn ang="0">
                <a:pos x="48" y="29"/>
              </a:cxn>
              <a:cxn ang="0">
                <a:pos x="46" y="30"/>
              </a:cxn>
              <a:cxn ang="0">
                <a:pos x="25" y="19"/>
              </a:cxn>
              <a:cxn ang="0">
                <a:pos x="24" y="11"/>
              </a:cxn>
              <a:cxn ang="0">
                <a:pos x="11" y="2"/>
              </a:cxn>
              <a:cxn ang="0">
                <a:pos x="8" y="17"/>
              </a:cxn>
              <a:cxn ang="0">
                <a:pos x="12" y="23"/>
              </a:cxn>
              <a:cxn ang="0">
                <a:pos x="3" y="45"/>
              </a:cxn>
              <a:cxn ang="0">
                <a:pos x="0" y="45"/>
              </a:cxn>
              <a:cxn ang="0">
                <a:pos x="0" y="59"/>
              </a:cxn>
              <a:cxn ang="0">
                <a:pos x="1" y="69"/>
              </a:cxn>
              <a:cxn ang="0">
                <a:pos x="7" y="87"/>
              </a:cxn>
            </a:cxnLst>
            <a:rect l="0" t="0" r="r" b="b"/>
            <a:pathLst>
              <a:path w="90" h="180">
                <a:moveTo>
                  <a:pt x="7" y="87"/>
                </a:moveTo>
                <a:cubicBezTo>
                  <a:pt x="9" y="94"/>
                  <a:pt x="12" y="99"/>
                  <a:pt x="15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9" y="115"/>
                  <a:pt x="27" y="122"/>
                  <a:pt x="34" y="131"/>
                </a:cubicBezTo>
                <a:cubicBezTo>
                  <a:pt x="34" y="131"/>
                  <a:pt x="34" y="131"/>
                  <a:pt x="34" y="131"/>
                </a:cubicBezTo>
                <a:cubicBezTo>
                  <a:pt x="36" y="134"/>
                  <a:pt x="38" y="136"/>
                  <a:pt x="39" y="138"/>
                </a:cubicBezTo>
                <a:cubicBezTo>
                  <a:pt x="46" y="148"/>
                  <a:pt x="52" y="161"/>
                  <a:pt x="54" y="180"/>
                </a:cubicBezTo>
                <a:cubicBezTo>
                  <a:pt x="54" y="180"/>
                  <a:pt x="55" y="180"/>
                  <a:pt x="55" y="180"/>
                </a:cubicBezTo>
                <a:cubicBezTo>
                  <a:pt x="61" y="177"/>
                  <a:pt x="66" y="175"/>
                  <a:pt x="72" y="173"/>
                </a:cubicBezTo>
                <a:cubicBezTo>
                  <a:pt x="77" y="171"/>
                  <a:pt x="83" y="170"/>
                  <a:pt x="89" y="168"/>
                </a:cubicBezTo>
                <a:cubicBezTo>
                  <a:pt x="89" y="168"/>
                  <a:pt x="90" y="168"/>
                  <a:pt x="90" y="168"/>
                </a:cubicBezTo>
                <a:cubicBezTo>
                  <a:pt x="79" y="152"/>
                  <a:pt x="76" y="138"/>
                  <a:pt x="75" y="126"/>
                </a:cubicBezTo>
                <a:cubicBezTo>
                  <a:pt x="75" y="126"/>
                  <a:pt x="75" y="126"/>
                  <a:pt x="75" y="126"/>
                </a:cubicBezTo>
                <a:cubicBezTo>
                  <a:pt x="75" y="123"/>
                  <a:pt x="75" y="120"/>
                  <a:pt x="75" y="118"/>
                </a:cubicBezTo>
                <a:cubicBezTo>
                  <a:pt x="75" y="118"/>
                  <a:pt x="75" y="118"/>
                  <a:pt x="75" y="118"/>
                </a:cubicBezTo>
                <a:cubicBezTo>
                  <a:pt x="75" y="106"/>
                  <a:pt x="76" y="96"/>
                  <a:pt x="73" y="85"/>
                </a:cubicBezTo>
                <a:cubicBezTo>
                  <a:pt x="73" y="85"/>
                  <a:pt x="73" y="85"/>
                  <a:pt x="73" y="85"/>
                </a:cubicBezTo>
                <a:cubicBezTo>
                  <a:pt x="72" y="79"/>
                  <a:pt x="71" y="73"/>
                  <a:pt x="69" y="66"/>
                </a:cubicBezTo>
                <a:cubicBezTo>
                  <a:pt x="67" y="59"/>
                  <a:pt x="65" y="54"/>
                  <a:pt x="62" y="49"/>
                </a:cubicBezTo>
                <a:cubicBezTo>
                  <a:pt x="60" y="45"/>
                  <a:pt x="57" y="42"/>
                  <a:pt x="56" y="40"/>
                </a:cubicBezTo>
                <a:cubicBezTo>
                  <a:pt x="55" y="38"/>
                  <a:pt x="51" y="33"/>
                  <a:pt x="48" y="29"/>
                </a:cubicBezTo>
                <a:cubicBezTo>
                  <a:pt x="47" y="30"/>
                  <a:pt x="46" y="30"/>
                  <a:pt x="46" y="30"/>
                </a:cubicBezTo>
                <a:cubicBezTo>
                  <a:pt x="37" y="33"/>
                  <a:pt x="28" y="28"/>
                  <a:pt x="25" y="19"/>
                </a:cubicBezTo>
                <a:cubicBezTo>
                  <a:pt x="24" y="16"/>
                  <a:pt x="24" y="14"/>
                  <a:pt x="24" y="11"/>
                </a:cubicBezTo>
                <a:cubicBezTo>
                  <a:pt x="22" y="10"/>
                  <a:pt x="15" y="0"/>
                  <a:pt x="11" y="2"/>
                </a:cubicBezTo>
                <a:cubicBezTo>
                  <a:pt x="8" y="3"/>
                  <a:pt x="9" y="14"/>
                  <a:pt x="8" y="17"/>
                </a:cubicBezTo>
                <a:cubicBezTo>
                  <a:pt x="9" y="18"/>
                  <a:pt x="11" y="21"/>
                  <a:pt x="12" y="23"/>
                </a:cubicBezTo>
                <a:cubicBezTo>
                  <a:pt x="15" y="32"/>
                  <a:pt x="11" y="42"/>
                  <a:pt x="3" y="45"/>
                </a:cubicBezTo>
                <a:cubicBezTo>
                  <a:pt x="2" y="45"/>
                  <a:pt x="1" y="45"/>
                  <a:pt x="0" y="45"/>
                </a:cubicBezTo>
                <a:cubicBezTo>
                  <a:pt x="0" y="50"/>
                  <a:pt x="0" y="56"/>
                  <a:pt x="0" y="59"/>
                </a:cubicBezTo>
                <a:cubicBezTo>
                  <a:pt x="1" y="61"/>
                  <a:pt x="1" y="65"/>
                  <a:pt x="1" y="69"/>
                </a:cubicBezTo>
                <a:cubicBezTo>
                  <a:pt x="2" y="74"/>
                  <a:pt x="3" y="80"/>
                  <a:pt x="7" y="8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8" name="Freeform 1564"/>
          <p:cNvSpPr>
            <a:spLocks/>
          </p:cNvSpPr>
          <p:nvPr/>
        </p:nvSpPr>
        <p:spPr bwMode="auto">
          <a:xfrm>
            <a:off x="2641601" y="5486400"/>
            <a:ext cx="11113" cy="14288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2" y="8"/>
              </a:cxn>
              <a:cxn ang="0">
                <a:pos x="8" y="11"/>
              </a:cxn>
              <a:cxn ang="0">
                <a:pos x="8" y="4"/>
              </a:cxn>
              <a:cxn ang="0">
                <a:pos x="2" y="1"/>
              </a:cxn>
            </a:cxnLst>
            <a:rect l="0" t="0" r="r" b="b"/>
            <a:pathLst>
              <a:path w="10" h="12">
                <a:moveTo>
                  <a:pt x="2" y="1"/>
                </a:moveTo>
                <a:cubicBezTo>
                  <a:pt x="0" y="2"/>
                  <a:pt x="0" y="5"/>
                  <a:pt x="2" y="8"/>
                </a:cubicBezTo>
                <a:cubicBezTo>
                  <a:pt x="4" y="11"/>
                  <a:pt x="7" y="12"/>
                  <a:pt x="8" y="11"/>
                </a:cubicBezTo>
                <a:cubicBezTo>
                  <a:pt x="10" y="10"/>
                  <a:pt x="10" y="7"/>
                  <a:pt x="8" y="4"/>
                </a:cubicBezTo>
                <a:cubicBezTo>
                  <a:pt x="6" y="1"/>
                  <a:pt x="3" y="0"/>
                  <a:pt x="2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09" name="Freeform 1565"/>
          <p:cNvSpPr>
            <a:spLocks/>
          </p:cNvSpPr>
          <p:nvPr/>
        </p:nvSpPr>
        <p:spPr bwMode="auto">
          <a:xfrm>
            <a:off x="2692401" y="5470525"/>
            <a:ext cx="7938" cy="127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4" y="11"/>
              </a:cxn>
              <a:cxn ang="0">
                <a:pos x="7" y="5"/>
              </a:cxn>
              <a:cxn ang="0">
                <a:pos x="3" y="0"/>
              </a:cxn>
              <a:cxn ang="0">
                <a:pos x="0" y="6"/>
              </a:cxn>
            </a:cxnLst>
            <a:rect l="0" t="0" r="r" b="b"/>
            <a:pathLst>
              <a:path w="7" h="12">
                <a:moveTo>
                  <a:pt x="0" y="6"/>
                </a:moveTo>
                <a:cubicBezTo>
                  <a:pt x="0" y="9"/>
                  <a:pt x="2" y="12"/>
                  <a:pt x="4" y="11"/>
                </a:cubicBezTo>
                <a:cubicBezTo>
                  <a:pt x="6" y="11"/>
                  <a:pt x="7" y="9"/>
                  <a:pt x="7" y="5"/>
                </a:cubicBezTo>
                <a:cubicBezTo>
                  <a:pt x="7" y="2"/>
                  <a:pt x="5" y="0"/>
                  <a:pt x="3" y="0"/>
                </a:cubicBezTo>
                <a:cubicBezTo>
                  <a:pt x="1" y="0"/>
                  <a:pt x="0" y="3"/>
                  <a:pt x="0" y="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0" name="Freeform 1566"/>
          <p:cNvSpPr>
            <a:spLocks/>
          </p:cNvSpPr>
          <p:nvPr/>
        </p:nvSpPr>
        <p:spPr bwMode="auto">
          <a:xfrm>
            <a:off x="2613026" y="5475288"/>
            <a:ext cx="42863" cy="28575"/>
          </a:xfrm>
          <a:custGeom>
            <a:avLst/>
            <a:gdLst/>
            <a:ahLst/>
            <a:cxnLst>
              <a:cxn ang="0">
                <a:pos x="4" y="14"/>
              </a:cxn>
              <a:cxn ang="0">
                <a:pos x="28" y="27"/>
              </a:cxn>
              <a:cxn ang="0">
                <a:pos x="15" y="12"/>
              </a:cxn>
              <a:cxn ang="0">
                <a:pos x="40" y="6"/>
              </a:cxn>
              <a:cxn ang="0">
                <a:pos x="4" y="14"/>
              </a:cxn>
            </a:cxnLst>
            <a:rect l="0" t="0" r="r" b="b"/>
            <a:pathLst>
              <a:path w="40" h="27">
                <a:moveTo>
                  <a:pt x="4" y="14"/>
                </a:moveTo>
                <a:cubicBezTo>
                  <a:pt x="8" y="25"/>
                  <a:pt x="28" y="27"/>
                  <a:pt x="28" y="27"/>
                </a:cubicBezTo>
                <a:cubicBezTo>
                  <a:pt x="28" y="27"/>
                  <a:pt x="14" y="20"/>
                  <a:pt x="15" y="12"/>
                </a:cubicBezTo>
                <a:cubicBezTo>
                  <a:pt x="17" y="4"/>
                  <a:pt x="40" y="6"/>
                  <a:pt x="40" y="6"/>
                </a:cubicBezTo>
                <a:cubicBezTo>
                  <a:pt x="33" y="0"/>
                  <a:pt x="0" y="3"/>
                  <a:pt x="4" y="1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1" name="Freeform 1567"/>
          <p:cNvSpPr>
            <a:spLocks/>
          </p:cNvSpPr>
          <p:nvPr/>
        </p:nvSpPr>
        <p:spPr bwMode="auto">
          <a:xfrm>
            <a:off x="2681289" y="5443538"/>
            <a:ext cx="41275" cy="39688"/>
          </a:xfrm>
          <a:custGeom>
            <a:avLst/>
            <a:gdLst/>
            <a:ahLst/>
            <a:cxnLst>
              <a:cxn ang="0">
                <a:pos x="24" y="16"/>
              </a:cxn>
              <a:cxn ang="0">
                <a:pos x="24" y="36"/>
              </a:cxn>
              <a:cxn ang="0">
                <a:pos x="33" y="11"/>
              </a:cxn>
              <a:cxn ang="0">
                <a:pos x="0" y="26"/>
              </a:cxn>
              <a:cxn ang="0">
                <a:pos x="24" y="16"/>
              </a:cxn>
            </a:cxnLst>
            <a:rect l="0" t="0" r="r" b="b"/>
            <a:pathLst>
              <a:path w="37" h="36">
                <a:moveTo>
                  <a:pt x="24" y="16"/>
                </a:moveTo>
                <a:cubicBezTo>
                  <a:pt x="30" y="22"/>
                  <a:pt x="24" y="36"/>
                  <a:pt x="24" y="36"/>
                </a:cubicBezTo>
                <a:cubicBezTo>
                  <a:pt x="24" y="36"/>
                  <a:pt x="37" y="22"/>
                  <a:pt x="33" y="11"/>
                </a:cubicBezTo>
                <a:cubicBezTo>
                  <a:pt x="30" y="0"/>
                  <a:pt x="2" y="18"/>
                  <a:pt x="0" y="26"/>
                </a:cubicBezTo>
                <a:cubicBezTo>
                  <a:pt x="0" y="26"/>
                  <a:pt x="18" y="11"/>
                  <a:pt x="24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2" name="Freeform 1568"/>
          <p:cNvSpPr>
            <a:spLocks/>
          </p:cNvSpPr>
          <p:nvPr/>
        </p:nvSpPr>
        <p:spPr bwMode="auto">
          <a:xfrm>
            <a:off x="2386014" y="5138738"/>
            <a:ext cx="265113" cy="320675"/>
          </a:xfrm>
          <a:custGeom>
            <a:avLst/>
            <a:gdLst/>
            <a:ahLst/>
            <a:cxnLst>
              <a:cxn ang="0">
                <a:pos x="78" y="172"/>
              </a:cxn>
              <a:cxn ang="0">
                <a:pos x="239" y="290"/>
              </a:cxn>
              <a:cxn ang="0">
                <a:pos x="86" y="158"/>
              </a:cxn>
              <a:cxn ang="0">
                <a:pos x="74" y="42"/>
              </a:cxn>
              <a:cxn ang="0">
                <a:pos x="33" y="33"/>
              </a:cxn>
              <a:cxn ang="0">
                <a:pos x="42" y="103"/>
              </a:cxn>
              <a:cxn ang="0">
                <a:pos x="0" y="119"/>
              </a:cxn>
              <a:cxn ang="0">
                <a:pos x="78" y="172"/>
              </a:cxn>
            </a:cxnLst>
            <a:rect l="0" t="0" r="r" b="b"/>
            <a:pathLst>
              <a:path w="239" h="290">
                <a:moveTo>
                  <a:pt x="78" y="172"/>
                </a:moveTo>
                <a:cubicBezTo>
                  <a:pt x="92" y="196"/>
                  <a:pt x="154" y="268"/>
                  <a:pt x="239" y="290"/>
                </a:cubicBezTo>
                <a:cubicBezTo>
                  <a:pt x="160" y="264"/>
                  <a:pt x="101" y="193"/>
                  <a:pt x="86" y="158"/>
                </a:cubicBezTo>
                <a:cubicBezTo>
                  <a:pt x="70" y="123"/>
                  <a:pt x="62" y="84"/>
                  <a:pt x="74" y="42"/>
                </a:cubicBezTo>
                <a:cubicBezTo>
                  <a:pt x="86" y="0"/>
                  <a:pt x="45" y="5"/>
                  <a:pt x="33" y="33"/>
                </a:cubicBezTo>
                <a:cubicBezTo>
                  <a:pt x="20" y="60"/>
                  <a:pt x="54" y="101"/>
                  <a:pt x="42" y="103"/>
                </a:cubicBezTo>
                <a:cubicBezTo>
                  <a:pt x="30" y="90"/>
                  <a:pt x="4" y="94"/>
                  <a:pt x="0" y="119"/>
                </a:cubicBezTo>
                <a:cubicBezTo>
                  <a:pt x="34" y="106"/>
                  <a:pt x="64" y="149"/>
                  <a:pt x="78" y="17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3" name="Freeform 1569"/>
          <p:cNvSpPr>
            <a:spLocks/>
          </p:cNvSpPr>
          <p:nvPr/>
        </p:nvSpPr>
        <p:spPr bwMode="auto">
          <a:xfrm>
            <a:off x="2603501" y="5073650"/>
            <a:ext cx="158750" cy="377825"/>
          </a:xfrm>
          <a:custGeom>
            <a:avLst/>
            <a:gdLst/>
            <a:ahLst/>
            <a:cxnLst>
              <a:cxn ang="0">
                <a:pos x="115" y="152"/>
              </a:cxn>
              <a:cxn ang="0">
                <a:pos x="143" y="63"/>
              </a:cxn>
              <a:cxn ang="0">
                <a:pos x="100" y="75"/>
              </a:cxn>
              <a:cxn ang="0">
                <a:pos x="63" y="14"/>
              </a:cxn>
              <a:cxn ang="0">
                <a:pos x="36" y="47"/>
              </a:cxn>
              <a:cxn ang="0">
                <a:pos x="100" y="145"/>
              </a:cxn>
              <a:cxn ang="0">
                <a:pos x="62" y="341"/>
              </a:cxn>
              <a:cxn ang="0">
                <a:pos x="115" y="152"/>
              </a:cxn>
            </a:cxnLst>
            <a:rect l="0" t="0" r="r" b="b"/>
            <a:pathLst>
              <a:path w="143" h="341">
                <a:moveTo>
                  <a:pt x="115" y="152"/>
                </a:moveTo>
                <a:cubicBezTo>
                  <a:pt x="111" y="125"/>
                  <a:pt x="108" y="73"/>
                  <a:pt x="143" y="63"/>
                </a:cubicBezTo>
                <a:cubicBezTo>
                  <a:pt x="124" y="46"/>
                  <a:pt x="101" y="58"/>
                  <a:pt x="100" y="75"/>
                </a:cubicBezTo>
                <a:cubicBezTo>
                  <a:pt x="89" y="81"/>
                  <a:pt x="90" y="28"/>
                  <a:pt x="63" y="14"/>
                </a:cubicBezTo>
                <a:cubicBezTo>
                  <a:pt x="36" y="0"/>
                  <a:pt x="0" y="21"/>
                  <a:pt x="36" y="47"/>
                </a:cubicBezTo>
                <a:cubicBezTo>
                  <a:pt x="72" y="72"/>
                  <a:pt x="90" y="108"/>
                  <a:pt x="100" y="145"/>
                </a:cubicBezTo>
                <a:cubicBezTo>
                  <a:pt x="109" y="182"/>
                  <a:pt x="108" y="273"/>
                  <a:pt x="62" y="341"/>
                </a:cubicBezTo>
                <a:cubicBezTo>
                  <a:pt x="115" y="273"/>
                  <a:pt x="119" y="179"/>
                  <a:pt x="115" y="1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4" name="Freeform 1570"/>
          <p:cNvSpPr>
            <a:spLocks/>
          </p:cNvSpPr>
          <p:nvPr/>
        </p:nvSpPr>
        <p:spPr bwMode="auto">
          <a:xfrm>
            <a:off x="3073401" y="5170488"/>
            <a:ext cx="7938" cy="9525"/>
          </a:xfrm>
          <a:custGeom>
            <a:avLst/>
            <a:gdLst/>
            <a:ahLst/>
            <a:cxnLst>
              <a:cxn ang="0">
                <a:pos x="8" y="6"/>
              </a:cxn>
              <a:cxn ang="0">
                <a:pos x="5" y="8"/>
              </a:cxn>
              <a:cxn ang="0">
                <a:pos x="1" y="8"/>
              </a:cxn>
              <a:cxn ang="0">
                <a:pos x="0" y="6"/>
              </a:cxn>
              <a:cxn ang="0">
                <a:pos x="1" y="2"/>
              </a:cxn>
              <a:cxn ang="0">
                <a:pos x="4" y="0"/>
              </a:cxn>
              <a:cxn ang="0">
                <a:pos x="4" y="0"/>
              </a:cxn>
              <a:cxn ang="0">
                <a:pos x="7" y="2"/>
              </a:cxn>
              <a:cxn ang="0">
                <a:pos x="8" y="6"/>
              </a:cxn>
            </a:cxnLst>
            <a:rect l="0" t="0" r="r" b="b"/>
            <a:pathLst>
              <a:path w="8" h="9">
                <a:moveTo>
                  <a:pt x="8" y="6"/>
                </a:moveTo>
                <a:cubicBezTo>
                  <a:pt x="8" y="7"/>
                  <a:pt x="7" y="8"/>
                  <a:pt x="5" y="8"/>
                </a:cubicBezTo>
                <a:cubicBezTo>
                  <a:pt x="4" y="9"/>
                  <a:pt x="2" y="9"/>
                  <a:pt x="1" y="8"/>
                </a:cubicBezTo>
                <a:cubicBezTo>
                  <a:pt x="0" y="8"/>
                  <a:pt x="0" y="7"/>
                  <a:pt x="0" y="6"/>
                </a:cubicBezTo>
                <a:cubicBezTo>
                  <a:pt x="0" y="5"/>
                  <a:pt x="0" y="3"/>
                  <a:pt x="1" y="2"/>
                </a:cubicBezTo>
                <a:cubicBezTo>
                  <a:pt x="2" y="1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ubicBezTo>
                  <a:pt x="5" y="0"/>
                  <a:pt x="6" y="1"/>
                  <a:pt x="7" y="2"/>
                </a:cubicBezTo>
                <a:cubicBezTo>
                  <a:pt x="8" y="3"/>
                  <a:pt x="8" y="5"/>
                  <a:pt x="8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5" name="Freeform 1571"/>
          <p:cNvSpPr>
            <a:spLocks/>
          </p:cNvSpPr>
          <p:nvPr/>
        </p:nvSpPr>
        <p:spPr bwMode="auto">
          <a:xfrm>
            <a:off x="3054351" y="5110163"/>
            <a:ext cx="12700" cy="11113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3" y="1"/>
              </a:cxn>
              <a:cxn ang="0">
                <a:pos x="4" y="0"/>
              </a:cxn>
              <a:cxn ang="0">
                <a:pos x="7" y="0"/>
              </a:cxn>
              <a:cxn ang="0">
                <a:pos x="10" y="1"/>
              </a:cxn>
              <a:cxn ang="0">
                <a:pos x="11" y="4"/>
              </a:cxn>
              <a:cxn ang="0">
                <a:pos x="10" y="7"/>
              </a:cxn>
              <a:cxn ang="0">
                <a:pos x="10" y="7"/>
              </a:cxn>
              <a:cxn ang="0">
                <a:pos x="10" y="7"/>
              </a:cxn>
              <a:cxn ang="0">
                <a:pos x="10" y="7"/>
              </a:cxn>
              <a:cxn ang="0">
                <a:pos x="10" y="7"/>
              </a:cxn>
              <a:cxn ang="0">
                <a:pos x="9" y="8"/>
              </a:cxn>
              <a:cxn ang="0">
                <a:pos x="7" y="9"/>
              </a:cxn>
              <a:cxn ang="0">
                <a:pos x="7" y="9"/>
              </a:cxn>
              <a:cxn ang="0">
                <a:pos x="3" y="9"/>
              </a:cxn>
              <a:cxn ang="0">
                <a:pos x="1" y="7"/>
              </a:cxn>
              <a:cxn ang="0">
                <a:pos x="1" y="4"/>
              </a:cxn>
            </a:cxnLst>
            <a:rect l="0" t="0" r="r" b="b"/>
            <a:pathLst>
              <a:path w="11" h="10">
                <a:moveTo>
                  <a:pt x="1" y="4"/>
                </a:moveTo>
                <a:cubicBezTo>
                  <a:pt x="1" y="3"/>
                  <a:pt x="2" y="2"/>
                  <a:pt x="3" y="1"/>
                </a:cubicBezTo>
                <a:cubicBezTo>
                  <a:pt x="3" y="1"/>
                  <a:pt x="4" y="0"/>
                  <a:pt x="4" y="0"/>
                </a:cubicBezTo>
                <a:cubicBezTo>
                  <a:pt x="5" y="0"/>
                  <a:pt x="6" y="0"/>
                  <a:pt x="7" y="0"/>
                </a:cubicBezTo>
                <a:cubicBezTo>
                  <a:pt x="8" y="0"/>
                  <a:pt x="9" y="1"/>
                  <a:pt x="10" y="1"/>
                </a:cubicBezTo>
                <a:cubicBezTo>
                  <a:pt x="11" y="2"/>
                  <a:pt x="11" y="3"/>
                  <a:pt x="11" y="4"/>
                </a:cubicBezTo>
                <a:cubicBezTo>
                  <a:pt x="11" y="5"/>
                  <a:pt x="11" y="6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8"/>
                  <a:pt x="10" y="8"/>
                  <a:pt x="9" y="8"/>
                </a:cubicBezTo>
                <a:cubicBezTo>
                  <a:pt x="9" y="9"/>
                  <a:pt x="8" y="9"/>
                  <a:pt x="7" y="9"/>
                </a:cubicBezTo>
                <a:cubicBezTo>
                  <a:pt x="7" y="9"/>
                  <a:pt x="7" y="9"/>
                  <a:pt x="7" y="9"/>
                </a:cubicBezTo>
                <a:cubicBezTo>
                  <a:pt x="6" y="10"/>
                  <a:pt x="4" y="9"/>
                  <a:pt x="3" y="9"/>
                </a:cubicBezTo>
                <a:cubicBezTo>
                  <a:pt x="2" y="8"/>
                  <a:pt x="1" y="7"/>
                  <a:pt x="1" y="7"/>
                </a:cubicBezTo>
                <a:cubicBezTo>
                  <a:pt x="0" y="6"/>
                  <a:pt x="0" y="5"/>
                  <a:pt x="1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6" name="Freeform 1572"/>
          <p:cNvSpPr>
            <a:spLocks/>
          </p:cNvSpPr>
          <p:nvPr/>
        </p:nvSpPr>
        <p:spPr bwMode="auto">
          <a:xfrm>
            <a:off x="3078164" y="5148263"/>
            <a:ext cx="7938" cy="12700"/>
          </a:xfrm>
          <a:custGeom>
            <a:avLst/>
            <a:gdLst/>
            <a:ahLst/>
            <a:cxnLst>
              <a:cxn ang="0">
                <a:pos x="7" y="5"/>
              </a:cxn>
              <a:cxn ang="0">
                <a:pos x="6" y="9"/>
              </a:cxn>
              <a:cxn ang="0">
                <a:pos x="2" y="11"/>
              </a:cxn>
              <a:cxn ang="0">
                <a:pos x="0" y="9"/>
              </a:cxn>
              <a:cxn ang="0">
                <a:pos x="0" y="7"/>
              </a:cxn>
              <a:cxn ang="0">
                <a:pos x="0" y="5"/>
              </a:cxn>
              <a:cxn ang="0">
                <a:pos x="0" y="5"/>
              </a:cxn>
              <a:cxn ang="0">
                <a:pos x="0" y="4"/>
              </a:cxn>
              <a:cxn ang="0">
                <a:pos x="0" y="4"/>
              </a:cxn>
              <a:cxn ang="0">
                <a:pos x="0" y="4"/>
              </a:cxn>
              <a:cxn ang="0">
                <a:pos x="1" y="3"/>
              </a:cxn>
              <a:cxn ang="0">
                <a:pos x="1" y="3"/>
              </a:cxn>
              <a:cxn ang="0">
                <a:pos x="1" y="2"/>
              </a:cxn>
              <a:cxn ang="0">
                <a:pos x="4" y="0"/>
              </a:cxn>
              <a:cxn ang="0">
                <a:pos x="6" y="1"/>
              </a:cxn>
              <a:cxn ang="0">
                <a:pos x="7" y="3"/>
              </a:cxn>
              <a:cxn ang="0">
                <a:pos x="7" y="5"/>
              </a:cxn>
            </a:cxnLst>
            <a:rect l="0" t="0" r="r" b="b"/>
            <a:pathLst>
              <a:path w="7" h="11">
                <a:moveTo>
                  <a:pt x="7" y="5"/>
                </a:moveTo>
                <a:cubicBezTo>
                  <a:pt x="7" y="6"/>
                  <a:pt x="6" y="8"/>
                  <a:pt x="6" y="9"/>
                </a:cubicBezTo>
                <a:cubicBezTo>
                  <a:pt x="5" y="11"/>
                  <a:pt x="3" y="11"/>
                  <a:pt x="2" y="11"/>
                </a:cubicBezTo>
                <a:cubicBezTo>
                  <a:pt x="1" y="11"/>
                  <a:pt x="1" y="10"/>
                  <a:pt x="0" y="9"/>
                </a:cubicBezTo>
                <a:cubicBezTo>
                  <a:pt x="0" y="8"/>
                  <a:pt x="0" y="7"/>
                  <a:pt x="0" y="7"/>
                </a:cubicBezTo>
                <a:cubicBezTo>
                  <a:pt x="0" y="6"/>
                  <a:pt x="0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1" y="2"/>
                  <a:pt x="1" y="2"/>
                </a:cubicBezTo>
                <a:cubicBezTo>
                  <a:pt x="2" y="1"/>
                  <a:pt x="3" y="0"/>
                  <a:pt x="4" y="0"/>
                </a:cubicBezTo>
                <a:cubicBezTo>
                  <a:pt x="4" y="0"/>
                  <a:pt x="5" y="0"/>
                  <a:pt x="6" y="1"/>
                </a:cubicBezTo>
                <a:cubicBezTo>
                  <a:pt x="6" y="2"/>
                  <a:pt x="7" y="2"/>
                  <a:pt x="7" y="3"/>
                </a:cubicBezTo>
                <a:cubicBezTo>
                  <a:pt x="7" y="4"/>
                  <a:pt x="7" y="4"/>
                  <a:pt x="7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7" name="Freeform 1573"/>
          <p:cNvSpPr>
            <a:spLocks/>
          </p:cNvSpPr>
          <p:nvPr/>
        </p:nvSpPr>
        <p:spPr bwMode="auto">
          <a:xfrm>
            <a:off x="3078164" y="5129213"/>
            <a:ext cx="6350" cy="6350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4" y="5"/>
              </a:cxn>
              <a:cxn ang="0">
                <a:pos x="3" y="6"/>
              </a:cxn>
              <a:cxn ang="0">
                <a:pos x="3" y="6"/>
              </a:cxn>
              <a:cxn ang="0">
                <a:pos x="3" y="6"/>
              </a:cxn>
              <a:cxn ang="0">
                <a:pos x="2" y="6"/>
              </a:cxn>
              <a:cxn ang="0">
                <a:pos x="2" y="6"/>
              </a:cxn>
              <a:cxn ang="0">
                <a:pos x="2" y="6"/>
              </a:cxn>
              <a:cxn ang="0">
                <a:pos x="1" y="6"/>
              </a:cxn>
              <a:cxn ang="0">
                <a:pos x="0" y="5"/>
              </a:cxn>
              <a:cxn ang="0">
                <a:pos x="0" y="4"/>
              </a:cxn>
              <a:cxn ang="0">
                <a:pos x="1" y="1"/>
              </a:cxn>
              <a:cxn ang="0">
                <a:pos x="5" y="0"/>
              </a:cxn>
              <a:cxn ang="0">
                <a:pos x="5" y="1"/>
              </a:cxn>
              <a:cxn ang="0">
                <a:pos x="5" y="2"/>
              </a:cxn>
            </a:cxnLst>
            <a:rect l="0" t="0" r="r" b="b"/>
            <a:pathLst>
              <a:path w="6" h="6">
                <a:moveTo>
                  <a:pt x="5" y="2"/>
                </a:moveTo>
                <a:cubicBezTo>
                  <a:pt x="5" y="4"/>
                  <a:pt x="5" y="5"/>
                  <a:pt x="4" y="5"/>
                </a:cubicBezTo>
                <a:cubicBezTo>
                  <a:pt x="4" y="5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3" y="6"/>
                </a:cubicBezTo>
                <a:cubicBezTo>
                  <a:pt x="3" y="6"/>
                  <a:pt x="3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1" y="6"/>
                  <a:pt x="1" y="6"/>
                </a:cubicBezTo>
                <a:cubicBezTo>
                  <a:pt x="0" y="5"/>
                  <a:pt x="0" y="5"/>
                  <a:pt x="0" y="5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1"/>
                  <a:pt x="4" y="0"/>
                  <a:pt x="5" y="0"/>
                </a:cubicBezTo>
                <a:cubicBezTo>
                  <a:pt x="5" y="0"/>
                  <a:pt x="5" y="1"/>
                  <a:pt x="5" y="1"/>
                </a:cubicBezTo>
                <a:cubicBezTo>
                  <a:pt x="5" y="1"/>
                  <a:pt x="6" y="2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8" name="Freeform 1574"/>
          <p:cNvSpPr>
            <a:spLocks/>
          </p:cNvSpPr>
          <p:nvPr/>
        </p:nvSpPr>
        <p:spPr bwMode="auto">
          <a:xfrm>
            <a:off x="3076576" y="5108575"/>
            <a:ext cx="9525" cy="11113"/>
          </a:xfrm>
          <a:custGeom>
            <a:avLst/>
            <a:gdLst/>
            <a:ahLst/>
            <a:cxnLst>
              <a:cxn ang="0">
                <a:pos x="8" y="6"/>
              </a:cxn>
              <a:cxn ang="0">
                <a:pos x="7" y="9"/>
              </a:cxn>
              <a:cxn ang="0">
                <a:pos x="3" y="10"/>
              </a:cxn>
              <a:cxn ang="0">
                <a:pos x="2" y="10"/>
              </a:cxn>
              <a:cxn ang="0">
                <a:pos x="0" y="7"/>
              </a:cxn>
              <a:cxn ang="0">
                <a:pos x="1" y="3"/>
              </a:cxn>
              <a:cxn ang="0">
                <a:pos x="5" y="0"/>
              </a:cxn>
              <a:cxn ang="0">
                <a:pos x="5" y="0"/>
              </a:cxn>
              <a:cxn ang="0">
                <a:pos x="5" y="0"/>
              </a:cxn>
              <a:cxn ang="0">
                <a:pos x="8" y="1"/>
              </a:cxn>
              <a:cxn ang="0">
                <a:pos x="8" y="1"/>
              </a:cxn>
              <a:cxn ang="0">
                <a:pos x="8" y="1"/>
              </a:cxn>
              <a:cxn ang="0">
                <a:pos x="8" y="2"/>
              </a:cxn>
              <a:cxn ang="0">
                <a:pos x="8" y="2"/>
              </a:cxn>
              <a:cxn ang="0">
                <a:pos x="8" y="6"/>
              </a:cxn>
            </a:cxnLst>
            <a:rect l="0" t="0" r="r" b="b"/>
            <a:pathLst>
              <a:path w="9" h="10">
                <a:moveTo>
                  <a:pt x="8" y="6"/>
                </a:moveTo>
                <a:cubicBezTo>
                  <a:pt x="8" y="7"/>
                  <a:pt x="8" y="8"/>
                  <a:pt x="7" y="9"/>
                </a:cubicBezTo>
                <a:cubicBezTo>
                  <a:pt x="6" y="9"/>
                  <a:pt x="4" y="10"/>
                  <a:pt x="3" y="10"/>
                </a:cubicBezTo>
                <a:cubicBezTo>
                  <a:pt x="3" y="10"/>
                  <a:pt x="3" y="10"/>
                  <a:pt x="2" y="10"/>
                </a:cubicBezTo>
                <a:cubicBezTo>
                  <a:pt x="1" y="9"/>
                  <a:pt x="0" y="8"/>
                  <a:pt x="0" y="7"/>
                </a:cubicBezTo>
                <a:cubicBezTo>
                  <a:pt x="0" y="6"/>
                  <a:pt x="0" y="4"/>
                  <a:pt x="1" y="3"/>
                </a:cubicBezTo>
                <a:cubicBezTo>
                  <a:pt x="2" y="1"/>
                  <a:pt x="4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7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3"/>
                  <a:pt x="9" y="4"/>
                  <a:pt x="8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19" name="Freeform 1575"/>
          <p:cNvSpPr>
            <a:spLocks/>
          </p:cNvSpPr>
          <p:nvPr/>
        </p:nvSpPr>
        <p:spPr bwMode="auto">
          <a:xfrm>
            <a:off x="3070226" y="5091113"/>
            <a:ext cx="7938" cy="6350"/>
          </a:xfrm>
          <a:custGeom>
            <a:avLst/>
            <a:gdLst/>
            <a:ahLst/>
            <a:cxnLst>
              <a:cxn ang="0">
                <a:pos x="8" y="2"/>
              </a:cxn>
              <a:cxn ang="0">
                <a:pos x="7" y="5"/>
              </a:cxn>
              <a:cxn ang="0">
                <a:pos x="4" y="7"/>
              </a:cxn>
              <a:cxn ang="0">
                <a:pos x="2" y="7"/>
              </a:cxn>
              <a:cxn ang="0">
                <a:pos x="0" y="5"/>
              </a:cxn>
              <a:cxn ang="0">
                <a:pos x="0" y="5"/>
              </a:cxn>
              <a:cxn ang="0">
                <a:pos x="0" y="4"/>
              </a:cxn>
              <a:cxn ang="0">
                <a:pos x="1" y="2"/>
              </a:cxn>
              <a:cxn ang="0">
                <a:pos x="4" y="0"/>
              </a:cxn>
              <a:cxn ang="0">
                <a:pos x="5" y="0"/>
              </a:cxn>
              <a:cxn ang="0">
                <a:pos x="6" y="0"/>
              </a:cxn>
              <a:cxn ang="0">
                <a:pos x="8" y="2"/>
              </a:cxn>
              <a:cxn ang="0">
                <a:pos x="8" y="2"/>
              </a:cxn>
              <a:cxn ang="0">
                <a:pos x="8" y="2"/>
              </a:cxn>
            </a:cxnLst>
            <a:rect l="0" t="0" r="r" b="b"/>
            <a:pathLst>
              <a:path w="8" h="7">
                <a:moveTo>
                  <a:pt x="8" y="2"/>
                </a:moveTo>
                <a:cubicBezTo>
                  <a:pt x="8" y="3"/>
                  <a:pt x="8" y="4"/>
                  <a:pt x="7" y="5"/>
                </a:cubicBezTo>
                <a:cubicBezTo>
                  <a:pt x="6" y="6"/>
                  <a:pt x="5" y="7"/>
                  <a:pt x="4" y="7"/>
                </a:cubicBezTo>
                <a:cubicBezTo>
                  <a:pt x="4" y="7"/>
                  <a:pt x="3" y="7"/>
                  <a:pt x="2" y="7"/>
                </a:cubicBezTo>
                <a:cubicBezTo>
                  <a:pt x="2" y="6"/>
                  <a:pt x="1" y="6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4"/>
                </a:cubicBezTo>
                <a:cubicBezTo>
                  <a:pt x="0" y="4"/>
                  <a:pt x="0" y="2"/>
                  <a:pt x="1" y="2"/>
                </a:cubicBezTo>
                <a:cubicBezTo>
                  <a:pt x="2" y="1"/>
                  <a:pt x="3" y="0"/>
                  <a:pt x="4" y="0"/>
                </a:cubicBezTo>
                <a:cubicBezTo>
                  <a:pt x="4" y="0"/>
                  <a:pt x="5" y="0"/>
                  <a:pt x="5" y="0"/>
                </a:cubicBezTo>
                <a:cubicBezTo>
                  <a:pt x="5" y="0"/>
                  <a:pt x="6" y="0"/>
                  <a:pt x="6" y="0"/>
                </a:cubicBezTo>
                <a:cubicBezTo>
                  <a:pt x="7" y="0"/>
                  <a:pt x="8" y="1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0" name="Freeform 1576"/>
          <p:cNvSpPr>
            <a:spLocks/>
          </p:cNvSpPr>
          <p:nvPr/>
        </p:nvSpPr>
        <p:spPr bwMode="auto">
          <a:xfrm>
            <a:off x="3063876" y="5073650"/>
            <a:ext cx="9525" cy="11113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8" y="2"/>
              </a:cxn>
              <a:cxn ang="0">
                <a:pos x="9" y="2"/>
              </a:cxn>
              <a:cxn ang="0">
                <a:pos x="8" y="5"/>
              </a:cxn>
              <a:cxn ang="0">
                <a:pos x="6" y="9"/>
              </a:cxn>
              <a:cxn ang="0">
                <a:pos x="2" y="9"/>
              </a:cxn>
              <a:cxn ang="0">
                <a:pos x="1" y="7"/>
              </a:cxn>
              <a:cxn ang="0">
                <a:pos x="1" y="7"/>
              </a:cxn>
              <a:cxn ang="0">
                <a:pos x="1" y="3"/>
              </a:cxn>
              <a:cxn ang="0">
                <a:pos x="4" y="1"/>
              </a:cxn>
            </a:cxnLst>
            <a:rect l="0" t="0" r="r" b="b"/>
            <a:pathLst>
              <a:path w="9" h="10">
                <a:moveTo>
                  <a:pt x="4" y="1"/>
                </a:moveTo>
                <a:cubicBezTo>
                  <a:pt x="5" y="0"/>
                  <a:pt x="7" y="1"/>
                  <a:pt x="8" y="2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8" y="5"/>
                </a:cubicBezTo>
                <a:cubicBezTo>
                  <a:pt x="8" y="7"/>
                  <a:pt x="7" y="8"/>
                  <a:pt x="6" y="9"/>
                </a:cubicBezTo>
                <a:cubicBezTo>
                  <a:pt x="4" y="10"/>
                  <a:pt x="3" y="9"/>
                  <a:pt x="2" y="9"/>
                </a:cubicBezTo>
                <a:cubicBezTo>
                  <a:pt x="1" y="9"/>
                  <a:pt x="1" y="8"/>
                  <a:pt x="1" y="7"/>
                </a:cubicBezTo>
                <a:cubicBezTo>
                  <a:pt x="1" y="7"/>
                  <a:pt x="1" y="7"/>
                  <a:pt x="1" y="7"/>
                </a:cubicBezTo>
                <a:cubicBezTo>
                  <a:pt x="0" y="6"/>
                  <a:pt x="0" y="4"/>
                  <a:pt x="1" y="3"/>
                </a:cubicBezTo>
                <a:cubicBezTo>
                  <a:pt x="1" y="2"/>
                  <a:pt x="2" y="1"/>
                  <a:pt x="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1" name="Freeform 1577"/>
          <p:cNvSpPr>
            <a:spLocks/>
          </p:cNvSpPr>
          <p:nvPr/>
        </p:nvSpPr>
        <p:spPr bwMode="auto">
          <a:xfrm>
            <a:off x="3048001" y="5054600"/>
            <a:ext cx="11113" cy="11113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9" y="1"/>
              </a:cxn>
              <a:cxn ang="0">
                <a:pos x="10" y="1"/>
              </a:cxn>
              <a:cxn ang="0">
                <a:pos x="11" y="2"/>
              </a:cxn>
              <a:cxn ang="0">
                <a:pos x="11" y="5"/>
              </a:cxn>
              <a:cxn ang="0">
                <a:pos x="10" y="7"/>
              </a:cxn>
              <a:cxn ang="0">
                <a:pos x="6" y="9"/>
              </a:cxn>
              <a:cxn ang="0">
                <a:pos x="3" y="9"/>
              </a:cxn>
              <a:cxn ang="0">
                <a:pos x="2" y="9"/>
              </a:cxn>
              <a:cxn ang="0">
                <a:pos x="2" y="8"/>
              </a:cxn>
              <a:cxn ang="0">
                <a:pos x="1" y="6"/>
              </a:cxn>
              <a:cxn ang="0">
                <a:pos x="2" y="2"/>
              </a:cxn>
              <a:cxn ang="0">
                <a:pos x="5" y="1"/>
              </a:cxn>
              <a:cxn ang="0">
                <a:pos x="6" y="0"/>
              </a:cxn>
            </a:cxnLst>
            <a:rect l="0" t="0" r="r" b="b"/>
            <a:pathLst>
              <a:path w="11" h="9">
                <a:moveTo>
                  <a:pt x="6" y="0"/>
                </a:moveTo>
                <a:cubicBezTo>
                  <a:pt x="8" y="0"/>
                  <a:pt x="9" y="0"/>
                  <a:pt x="9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1" y="2"/>
                  <a:pt x="11" y="2"/>
                </a:cubicBezTo>
                <a:cubicBezTo>
                  <a:pt x="11" y="3"/>
                  <a:pt x="11" y="4"/>
                  <a:pt x="11" y="5"/>
                </a:cubicBezTo>
                <a:cubicBezTo>
                  <a:pt x="11" y="6"/>
                  <a:pt x="11" y="7"/>
                  <a:pt x="10" y="7"/>
                </a:cubicBezTo>
                <a:cubicBezTo>
                  <a:pt x="8" y="8"/>
                  <a:pt x="7" y="9"/>
                  <a:pt x="6" y="9"/>
                </a:cubicBezTo>
                <a:cubicBezTo>
                  <a:pt x="5" y="9"/>
                  <a:pt x="4" y="9"/>
                  <a:pt x="3" y="9"/>
                </a:cubicBezTo>
                <a:cubicBezTo>
                  <a:pt x="3" y="9"/>
                  <a:pt x="3" y="9"/>
                  <a:pt x="2" y="9"/>
                </a:cubicBezTo>
                <a:cubicBezTo>
                  <a:pt x="2" y="9"/>
                  <a:pt x="2" y="9"/>
                  <a:pt x="2" y="8"/>
                </a:cubicBezTo>
                <a:cubicBezTo>
                  <a:pt x="1" y="8"/>
                  <a:pt x="1" y="7"/>
                  <a:pt x="1" y="6"/>
                </a:cubicBezTo>
                <a:cubicBezTo>
                  <a:pt x="0" y="5"/>
                  <a:pt x="1" y="3"/>
                  <a:pt x="2" y="2"/>
                </a:cubicBezTo>
                <a:cubicBezTo>
                  <a:pt x="3" y="1"/>
                  <a:pt x="4" y="1"/>
                  <a:pt x="5" y="1"/>
                </a:cubicBezTo>
                <a:cubicBezTo>
                  <a:pt x="5" y="0"/>
                  <a:pt x="6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2" name="Freeform 1578"/>
          <p:cNvSpPr>
            <a:spLocks/>
          </p:cNvSpPr>
          <p:nvPr/>
        </p:nvSpPr>
        <p:spPr bwMode="auto">
          <a:xfrm>
            <a:off x="3036889" y="5045075"/>
            <a:ext cx="11113" cy="9525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1" y="3"/>
              </a:cxn>
              <a:cxn ang="0">
                <a:pos x="3" y="1"/>
              </a:cxn>
              <a:cxn ang="0">
                <a:pos x="4" y="1"/>
              </a:cxn>
              <a:cxn ang="0">
                <a:pos x="7" y="1"/>
              </a:cxn>
              <a:cxn ang="0">
                <a:pos x="9" y="4"/>
              </a:cxn>
              <a:cxn ang="0">
                <a:pos x="8" y="7"/>
              </a:cxn>
              <a:cxn ang="0">
                <a:pos x="4" y="9"/>
              </a:cxn>
              <a:cxn ang="0">
                <a:pos x="1" y="7"/>
              </a:cxn>
              <a:cxn ang="0">
                <a:pos x="0" y="6"/>
              </a:cxn>
              <a:cxn ang="0">
                <a:pos x="1" y="4"/>
              </a:cxn>
            </a:cxnLst>
            <a:rect l="0" t="0" r="r" b="b"/>
            <a:pathLst>
              <a:path w="9" h="9">
                <a:moveTo>
                  <a:pt x="1" y="4"/>
                </a:moveTo>
                <a:cubicBezTo>
                  <a:pt x="1" y="4"/>
                  <a:pt x="1" y="3"/>
                  <a:pt x="1" y="3"/>
                </a:cubicBezTo>
                <a:cubicBezTo>
                  <a:pt x="2" y="2"/>
                  <a:pt x="2" y="2"/>
                  <a:pt x="3" y="1"/>
                </a:cubicBezTo>
                <a:cubicBezTo>
                  <a:pt x="3" y="1"/>
                  <a:pt x="3" y="1"/>
                  <a:pt x="4" y="1"/>
                </a:cubicBezTo>
                <a:cubicBezTo>
                  <a:pt x="5" y="0"/>
                  <a:pt x="6" y="0"/>
                  <a:pt x="7" y="1"/>
                </a:cubicBezTo>
                <a:cubicBezTo>
                  <a:pt x="8" y="1"/>
                  <a:pt x="9" y="2"/>
                  <a:pt x="9" y="4"/>
                </a:cubicBezTo>
                <a:cubicBezTo>
                  <a:pt x="9" y="5"/>
                  <a:pt x="9" y="6"/>
                  <a:pt x="8" y="7"/>
                </a:cubicBezTo>
                <a:cubicBezTo>
                  <a:pt x="7" y="8"/>
                  <a:pt x="6" y="9"/>
                  <a:pt x="4" y="9"/>
                </a:cubicBezTo>
                <a:cubicBezTo>
                  <a:pt x="3" y="9"/>
                  <a:pt x="1" y="8"/>
                  <a:pt x="1" y="7"/>
                </a:cubicBezTo>
                <a:cubicBezTo>
                  <a:pt x="1" y="7"/>
                  <a:pt x="0" y="6"/>
                  <a:pt x="0" y="6"/>
                </a:cubicBezTo>
                <a:cubicBezTo>
                  <a:pt x="0" y="6"/>
                  <a:pt x="0" y="5"/>
                  <a:pt x="1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3" name="Freeform 1579"/>
          <p:cNvSpPr>
            <a:spLocks/>
          </p:cNvSpPr>
          <p:nvPr/>
        </p:nvSpPr>
        <p:spPr bwMode="auto">
          <a:xfrm>
            <a:off x="3033714" y="5075238"/>
            <a:ext cx="17463" cy="1587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2" y="3"/>
              </a:cxn>
              <a:cxn ang="0">
                <a:pos x="2" y="3"/>
              </a:cxn>
              <a:cxn ang="0">
                <a:pos x="2" y="2"/>
              </a:cxn>
              <a:cxn ang="0">
                <a:pos x="3" y="2"/>
              </a:cxn>
              <a:cxn ang="0">
                <a:pos x="9" y="0"/>
              </a:cxn>
              <a:cxn ang="0">
                <a:pos x="14" y="2"/>
              </a:cxn>
              <a:cxn ang="0">
                <a:pos x="16" y="5"/>
              </a:cxn>
              <a:cxn ang="0">
                <a:pos x="16" y="5"/>
              </a:cxn>
              <a:cxn ang="0">
                <a:pos x="16" y="6"/>
              </a:cxn>
              <a:cxn ang="0">
                <a:pos x="15" y="9"/>
              </a:cxn>
              <a:cxn ang="0">
                <a:pos x="10" y="12"/>
              </a:cxn>
              <a:cxn ang="0">
                <a:pos x="10" y="12"/>
              </a:cxn>
              <a:cxn ang="0">
                <a:pos x="10" y="12"/>
              </a:cxn>
              <a:cxn ang="0">
                <a:pos x="10" y="12"/>
              </a:cxn>
              <a:cxn ang="0">
                <a:pos x="5" y="12"/>
              </a:cxn>
              <a:cxn ang="0">
                <a:pos x="1" y="9"/>
              </a:cxn>
              <a:cxn ang="0">
                <a:pos x="0" y="5"/>
              </a:cxn>
            </a:cxnLst>
            <a:rect l="0" t="0" r="r" b="b"/>
            <a:pathLst>
              <a:path w="16" h="13">
                <a:moveTo>
                  <a:pt x="0" y="5"/>
                </a:moveTo>
                <a:cubicBezTo>
                  <a:pt x="0" y="4"/>
                  <a:pt x="1" y="3"/>
                  <a:pt x="2" y="3"/>
                </a:cubicBezTo>
                <a:cubicBezTo>
                  <a:pt x="2" y="3"/>
                  <a:pt x="2" y="3"/>
                  <a:pt x="2" y="3"/>
                </a:cubicBezTo>
                <a:cubicBezTo>
                  <a:pt x="2" y="2"/>
                  <a:pt x="2" y="2"/>
                  <a:pt x="2" y="2"/>
                </a:cubicBezTo>
                <a:cubicBezTo>
                  <a:pt x="3" y="2"/>
                  <a:pt x="3" y="2"/>
                  <a:pt x="3" y="2"/>
                </a:cubicBezTo>
                <a:cubicBezTo>
                  <a:pt x="4" y="1"/>
                  <a:pt x="7" y="1"/>
                  <a:pt x="9" y="0"/>
                </a:cubicBezTo>
                <a:cubicBezTo>
                  <a:pt x="11" y="0"/>
                  <a:pt x="13" y="1"/>
                  <a:pt x="14" y="2"/>
                </a:cubicBezTo>
                <a:cubicBezTo>
                  <a:pt x="15" y="3"/>
                  <a:pt x="16" y="4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7"/>
                  <a:pt x="15" y="8"/>
                  <a:pt x="15" y="9"/>
                </a:cubicBezTo>
                <a:cubicBezTo>
                  <a:pt x="14" y="10"/>
                  <a:pt x="12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8" y="13"/>
                  <a:pt x="7" y="12"/>
                  <a:pt x="5" y="12"/>
                </a:cubicBezTo>
                <a:cubicBezTo>
                  <a:pt x="4" y="11"/>
                  <a:pt x="2" y="10"/>
                  <a:pt x="1" y="9"/>
                </a:cubicBezTo>
                <a:cubicBezTo>
                  <a:pt x="0" y="8"/>
                  <a:pt x="0" y="6"/>
                  <a:pt x="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4" name="Freeform 1580"/>
          <p:cNvSpPr>
            <a:spLocks/>
          </p:cNvSpPr>
          <p:nvPr/>
        </p:nvSpPr>
        <p:spPr bwMode="auto">
          <a:xfrm>
            <a:off x="3055939" y="5145088"/>
            <a:ext cx="14288" cy="14288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0" y="4"/>
              </a:cxn>
              <a:cxn ang="0">
                <a:pos x="2" y="1"/>
              </a:cxn>
              <a:cxn ang="0">
                <a:pos x="5" y="0"/>
              </a:cxn>
              <a:cxn ang="0">
                <a:pos x="9" y="0"/>
              </a:cxn>
              <a:cxn ang="0">
                <a:pos x="12" y="4"/>
              </a:cxn>
              <a:cxn ang="0">
                <a:pos x="12" y="4"/>
              </a:cxn>
              <a:cxn ang="0">
                <a:pos x="12" y="4"/>
              </a:cxn>
              <a:cxn ang="0">
                <a:pos x="12" y="8"/>
              </a:cxn>
              <a:cxn ang="0">
                <a:pos x="11" y="10"/>
              </a:cxn>
              <a:cxn ang="0">
                <a:pos x="10" y="11"/>
              </a:cxn>
              <a:cxn ang="0">
                <a:pos x="10" y="12"/>
              </a:cxn>
              <a:cxn ang="0">
                <a:pos x="9" y="12"/>
              </a:cxn>
              <a:cxn ang="0">
                <a:pos x="9" y="12"/>
              </a:cxn>
              <a:cxn ang="0">
                <a:pos x="9" y="12"/>
              </a:cxn>
              <a:cxn ang="0">
                <a:pos x="4" y="12"/>
              </a:cxn>
              <a:cxn ang="0">
                <a:pos x="0" y="9"/>
              </a:cxn>
              <a:cxn ang="0">
                <a:pos x="0" y="9"/>
              </a:cxn>
              <a:cxn ang="0">
                <a:pos x="0" y="9"/>
              </a:cxn>
            </a:cxnLst>
            <a:rect l="0" t="0" r="r" b="b"/>
            <a:pathLst>
              <a:path w="13" h="13">
                <a:moveTo>
                  <a:pt x="0" y="9"/>
                </a:moveTo>
                <a:cubicBezTo>
                  <a:pt x="0" y="7"/>
                  <a:pt x="0" y="6"/>
                  <a:pt x="0" y="4"/>
                </a:cubicBezTo>
                <a:cubicBezTo>
                  <a:pt x="1" y="3"/>
                  <a:pt x="2" y="2"/>
                  <a:pt x="2" y="1"/>
                </a:cubicBezTo>
                <a:cubicBezTo>
                  <a:pt x="3" y="0"/>
                  <a:pt x="4" y="0"/>
                  <a:pt x="5" y="0"/>
                </a:cubicBezTo>
                <a:cubicBezTo>
                  <a:pt x="6" y="0"/>
                  <a:pt x="7" y="0"/>
                  <a:pt x="9" y="0"/>
                </a:cubicBezTo>
                <a:cubicBezTo>
                  <a:pt x="10" y="1"/>
                  <a:pt x="12" y="2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3" y="5"/>
                  <a:pt x="12" y="7"/>
                  <a:pt x="12" y="8"/>
                </a:cubicBezTo>
                <a:cubicBezTo>
                  <a:pt x="12" y="9"/>
                  <a:pt x="11" y="10"/>
                  <a:pt x="11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1"/>
                  <a:pt x="10" y="11"/>
                  <a:pt x="10" y="12"/>
                </a:cubicBezTo>
                <a:cubicBezTo>
                  <a:pt x="10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7" y="13"/>
                  <a:pt x="6" y="13"/>
                  <a:pt x="4" y="12"/>
                </a:cubicBezTo>
                <a:cubicBezTo>
                  <a:pt x="2" y="12"/>
                  <a:pt x="1" y="11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9"/>
                  <a:pt x="0" y="9"/>
                  <a:pt x="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5" name="Freeform 1581"/>
          <p:cNvSpPr>
            <a:spLocks/>
          </p:cNvSpPr>
          <p:nvPr/>
        </p:nvSpPr>
        <p:spPr bwMode="auto">
          <a:xfrm>
            <a:off x="3006726" y="5060950"/>
            <a:ext cx="15875" cy="12700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3" y="3"/>
              </a:cxn>
              <a:cxn ang="0">
                <a:pos x="7" y="1"/>
              </a:cxn>
              <a:cxn ang="0">
                <a:pos x="8" y="1"/>
              </a:cxn>
              <a:cxn ang="0">
                <a:pos x="10" y="1"/>
              </a:cxn>
              <a:cxn ang="0">
                <a:pos x="10" y="1"/>
              </a:cxn>
              <a:cxn ang="0">
                <a:pos x="10" y="0"/>
              </a:cxn>
              <a:cxn ang="0">
                <a:pos x="10" y="0"/>
              </a:cxn>
              <a:cxn ang="0">
                <a:pos x="10" y="0"/>
              </a:cxn>
              <a:cxn ang="0">
                <a:pos x="13" y="1"/>
              </a:cxn>
              <a:cxn ang="0">
                <a:pos x="14" y="4"/>
              </a:cxn>
              <a:cxn ang="0">
                <a:pos x="14" y="6"/>
              </a:cxn>
              <a:cxn ang="0">
                <a:pos x="13" y="7"/>
              </a:cxn>
              <a:cxn ang="0">
                <a:pos x="10" y="10"/>
              </a:cxn>
              <a:cxn ang="0">
                <a:pos x="4" y="11"/>
              </a:cxn>
              <a:cxn ang="0">
                <a:pos x="0" y="9"/>
              </a:cxn>
              <a:cxn ang="0">
                <a:pos x="0" y="9"/>
              </a:cxn>
              <a:cxn ang="0">
                <a:pos x="0" y="7"/>
              </a:cxn>
            </a:cxnLst>
            <a:rect l="0" t="0" r="r" b="b"/>
            <a:pathLst>
              <a:path w="14" h="11">
                <a:moveTo>
                  <a:pt x="0" y="7"/>
                </a:moveTo>
                <a:cubicBezTo>
                  <a:pt x="1" y="6"/>
                  <a:pt x="2" y="4"/>
                  <a:pt x="3" y="3"/>
                </a:cubicBezTo>
                <a:cubicBezTo>
                  <a:pt x="4" y="2"/>
                  <a:pt x="6" y="2"/>
                  <a:pt x="7" y="1"/>
                </a:cubicBezTo>
                <a:cubicBezTo>
                  <a:pt x="7" y="1"/>
                  <a:pt x="8" y="1"/>
                  <a:pt x="8" y="1"/>
                </a:cubicBezTo>
                <a:cubicBezTo>
                  <a:pt x="9" y="1"/>
                  <a:pt x="9" y="1"/>
                  <a:pt x="10" y="1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1"/>
                  <a:pt x="10" y="1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11" y="0"/>
                  <a:pt x="12" y="0"/>
                  <a:pt x="13" y="1"/>
                </a:cubicBezTo>
                <a:cubicBezTo>
                  <a:pt x="14" y="1"/>
                  <a:pt x="14" y="3"/>
                  <a:pt x="14" y="4"/>
                </a:cubicBezTo>
                <a:cubicBezTo>
                  <a:pt x="14" y="5"/>
                  <a:pt x="14" y="6"/>
                  <a:pt x="14" y="6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8"/>
                  <a:pt x="12" y="9"/>
                  <a:pt x="10" y="10"/>
                </a:cubicBezTo>
                <a:cubicBezTo>
                  <a:pt x="8" y="10"/>
                  <a:pt x="6" y="11"/>
                  <a:pt x="4" y="11"/>
                </a:cubicBezTo>
                <a:cubicBezTo>
                  <a:pt x="2" y="11"/>
                  <a:pt x="1" y="10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0" y="8"/>
                  <a:pt x="0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6" name="Freeform 1582"/>
          <p:cNvSpPr>
            <a:spLocks/>
          </p:cNvSpPr>
          <p:nvPr/>
        </p:nvSpPr>
        <p:spPr bwMode="auto">
          <a:xfrm>
            <a:off x="2974976" y="5065713"/>
            <a:ext cx="22225" cy="19050"/>
          </a:xfrm>
          <a:custGeom>
            <a:avLst/>
            <a:gdLst/>
            <a:ahLst/>
            <a:cxnLst>
              <a:cxn ang="0">
                <a:pos x="2" y="11"/>
              </a:cxn>
              <a:cxn ang="0">
                <a:pos x="7" y="6"/>
              </a:cxn>
              <a:cxn ang="0">
                <a:pos x="12" y="2"/>
              </a:cxn>
              <a:cxn ang="0">
                <a:pos x="17" y="0"/>
              </a:cxn>
              <a:cxn ang="0">
                <a:pos x="19" y="0"/>
              </a:cxn>
              <a:cxn ang="0">
                <a:pos x="19" y="1"/>
              </a:cxn>
              <a:cxn ang="0">
                <a:pos x="18" y="4"/>
              </a:cxn>
              <a:cxn ang="0">
                <a:pos x="15" y="9"/>
              </a:cxn>
              <a:cxn ang="0">
                <a:pos x="11" y="13"/>
              </a:cxn>
              <a:cxn ang="0">
                <a:pos x="4" y="17"/>
              </a:cxn>
              <a:cxn ang="0">
                <a:pos x="1" y="17"/>
              </a:cxn>
              <a:cxn ang="0">
                <a:pos x="0" y="16"/>
              </a:cxn>
              <a:cxn ang="0">
                <a:pos x="2" y="11"/>
              </a:cxn>
            </a:cxnLst>
            <a:rect l="0" t="0" r="r" b="b"/>
            <a:pathLst>
              <a:path w="19" h="18">
                <a:moveTo>
                  <a:pt x="2" y="11"/>
                </a:moveTo>
                <a:cubicBezTo>
                  <a:pt x="3" y="9"/>
                  <a:pt x="5" y="7"/>
                  <a:pt x="7" y="6"/>
                </a:cubicBezTo>
                <a:cubicBezTo>
                  <a:pt x="8" y="5"/>
                  <a:pt x="10" y="3"/>
                  <a:pt x="12" y="2"/>
                </a:cubicBezTo>
                <a:cubicBezTo>
                  <a:pt x="14" y="1"/>
                  <a:pt x="16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19" y="0"/>
                  <a:pt x="19" y="1"/>
                </a:cubicBezTo>
                <a:cubicBezTo>
                  <a:pt x="19" y="1"/>
                  <a:pt x="18" y="2"/>
                  <a:pt x="18" y="4"/>
                </a:cubicBezTo>
                <a:cubicBezTo>
                  <a:pt x="17" y="5"/>
                  <a:pt x="16" y="7"/>
                  <a:pt x="15" y="9"/>
                </a:cubicBezTo>
                <a:cubicBezTo>
                  <a:pt x="14" y="10"/>
                  <a:pt x="13" y="12"/>
                  <a:pt x="11" y="13"/>
                </a:cubicBezTo>
                <a:cubicBezTo>
                  <a:pt x="9" y="15"/>
                  <a:pt x="6" y="16"/>
                  <a:pt x="4" y="17"/>
                </a:cubicBezTo>
                <a:cubicBezTo>
                  <a:pt x="3" y="17"/>
                  <a:pt x="2" y="18"/>
                  <a:pt x="1" y="17"/>
                </a:cubicBezTo>
                <a:cubicBezTo>
                  <a:pt x="1" y="17"/>
                  <a:pt x="0" y="17"/>
                  <a:pt x="0" y="16"/>
                </a:cubicBezTo>
                <a:cubicBezTo>
                  <a:pt x="0" y="15"/>
                  <a:pt x="1" y="13"/>
                  <a:pt x="2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7" name="Freeform 1583"/>
          <p:cNvSpPr>
            <a:spLocks/>
          </p:cNvSpPr>
          <p:nvPr/>
        </p:nvSpPr>
        <p:spPr bwMode="auto">
          <a:xfrm>
            <a:off x="2978151" y="5154613"/>
            <a:ext cx="68263" cy="42863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0" y="22"/>
              </a:cxn>
              <a:cxn ang="0">
                <a:pos x="4" y="16"/>
              </a:cxn>
              <a:cxn ang="0">
                <a:pos x="6" y="15"/>
              </a:cxn>
              <a:cxn ang="0">
                <a:pos x="17" y="8"/>
              </a:cxn>
              <a:cxn ang="0">
                <a:pos x="34" y="3"/>
              </a:cxn>
              <a:cxn ang="0">
                <a:pos x="38" y="2"/>
              </a:cxn>
              <a:cxn ang="0">
                <a:pos x="53" y="0"/>
              </a:cxn>
              <a:cxn ang="0">
                <a:pos x="56" y="1"/>
              </a:cxn>
              <a:cxn ang="0">
                <a:pos x="60" y="8"/>
              </a:cxn>
              <a:cxn ang="0">
                <a:pos x="60" y="9"/>
              </a:cxn>
              <a:cxn ang="0">
                <a:pos x="51" y="26"/>
              </a:cxn>
              <a:cxn ang="0">
                <a:pos x="32" y="37"/>
              </a:cxn>
              <a:cxn ang="0">
                <a:pos x="13" y="36"/>
              </a:cxn>
              <a:cxn ang="0">
                <a:pos x="2" y="29"/>
              </a:cxn>
              <a:cxn ang="0">
                <a:pos x="0" y="25"/>
              </a:cxn>
              <a:cxn ang="0">
                <a:pos x="0" y="23"/>
              </a:cxn>
            </a:cxnLst>
            <a:rect l="0" t="0" r="r" b="b"/>
            <a:pathLst>
              <a:path w="61" h="38">
                <a:moveTo>
                  <a:pt x="0" y="23"/>
                </a:moveTo>
                <a:cubicBezTo>
                  <a:pt x="0" y="23"/>
                  <a:pt x="0" y="23"/>
                  <a:pt x="0" y="22"/>
                </a:cubicBezTo>
                <a:cubicBezTo>
                  <a:pt x="0" y="21"/>
                  <a:pt x="2" y="19"/>
                  <a:pt x="4" y="16"/>
                </a:cubicBezTo>
                <a:cubicBezTo>
                  <a:pt x="5" y="16"/>
                  <a:pt x="5" y="15"/>
                  <a:pt x="6" y="15"/>
                </a:cubicBezTo>
                <a:cubicBezTo>
                  <a:pt x="9" y="13"/>
                  <a:pt x="12" y="10"/>
                  <a:pt x="17" y="8"/>
                </a:cubicBezTo>
                <a:cubicBezTo>
                  <a:pt x="22" y="6"/>
                  <a:pt x="28" y="4"/>
                  <a:pt x="34" y="3"/>
                </a:cubicBezTo>
                <a:cubicBezTo>
                  <a:pt x="35" y="2"/>
                  <a:pt x="37" y="2"/>
                  <a:pt x="38" y="2"/>
                </a:cubicBezTo>
                <a:cubicBezTo>
                  <a:pt x="43" y="1"/>
                  <a:pt x="49" y="0"/>
                  <a:pt x="53" y="0"/>
                </a:cubicBezTo>
                <a:cubicBezTo>
                  <a:pt x="54" y="0"/>
                  <a:pt x="55" y="0"/>
                  <a:pt x="56" y="1"/>
                </a:cubicBezTo>
                <a:cubicBezTo>
                  <a:pt x="60" y="2"/>
                  <a:pt x="61" y="4"/>
                  <a:pt x="60" y="8"/>
                </a:cubicBezTo>
                <a:cubicBezTo>
                  <a:pt x="60" y="8"/>
                  <a:pt x="60" y="9"/>
                  <a:pt x="60" y="9"/>
                </a:cubicBezTo>
                <a:cubicBezTo>
                  <a:pt x="59" y="14"/>
                  <a:pt x="56" y="21"/>
                  <a:pt x="51" y="26"/>
                </a:cubicBezTo>
                <a:cubicBezTo>
                  <a:pt x="46" y="31"/>
                  <a:pt x="39" y="35"/>
                  <a:pt x="32" y="37"/>
                </a:cubicBezTo>
                <a:cubicBezTo>
                  <a:pt x="25" y="38"/>
                  <a:pt x="19" y="38"/>
                  <a:pt x="13" y="36"/>
                </a:cubicBezTo>
                <a:cubicBezTo>
                  <a:pt x="8" y="34"/>
                  <a:pt x="5" y="31"/>
                  <a:pt x="2" y="29"/>
                </a:cubicBezTo>
                <a:cubicBezTo>
                  <a:pt x="1" y="27"/>
                  <a:pt x="1" y="26"/>
                  <a:pt x="0" y="25"/>
                </a:cubicBezTo>
                <a:cubicBezTo>
                  <a:pt x="0" y="24"/>
                  <a:pt x="0" y="24"/>
                  <a:pt x="0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8" name="Freeform 1584"/>
          <p:cNvSpPr>
            <a:spLocks/>
          </p:cNvSpPr>
          <p:nvPr/>
        </p:nvSpPr>
        <p:spPr bwMode="auto">
          <a:xfrm>
            <a:off x="2976564" y="5122863"/>
            <a:ext cx="63500" cy="33338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0" y="17"/>
              </a:cxn>
              <a:cxn ang="0">
                <a:pos x="8" y="8"/>
              </a:cxn>
              <a:cxn ang="0">
                <a:pos x="9" y="7"/>
              </a:cxn>
              <a:cxn ang="0">
                <a:pos x="28" y="1"/>
              </a:cxn>
              <a:cxn ang="0">
                <a:pos x="46" y="1"/>
              </a:cxn>
              <a:cxn ang="0">
                <a:pos x="55" y="5"/>
              </a:cxn>
              <a:cxn ang="0">
                <a:pos x="56" y="6"/>
              </a:cxn>
              <a:cxn ang="0">
                <a:pos x="56" y="12"/>
              </a:cxn>
              <a:cxn ang="0">
                <a:pos x="43" y="19"/>
              </a:cxn>
              <a:cxn ang="0">
                <a:pos x="20" y="27"/>
              </a:cxn>
              <a:cxn ang="0">
                <a:pos x="15" y="28"/>
              </a:cxn>
              <a:cxn ang="0">
                <a:pos x="4" y="27"/>
              </a:cxn>
              <a:cxn ang="0">
                <a:pos x="1" y="23"/>
              </a:cxn>
              <a:cxn ang="0">
                <a:pos x="0" y="19"/>
              </a:cxn>
            </a:cxnLst>
            <a:rect l="0" t="0" r="r" b="b"/>
            <a:pathLst>
              <a:path w="58" h="29">
                <a:moveTo>
                  <a:pt x="0" y="19"/>
                </a:moveTo>
                <a:cubicBezTo>
                  <a:pt x="0" y="18"/>
                  <a:pt x="0" y="18"/>
                  <a:pt x="0" y="17"/>
                </a:cubicBezTo>
                <a:cubicBezTo>
                  <a:pt x="1" y="14"/>
                  <a:pt x="3" y="11"/>
                  <a:pt x="8" y="8"/>
                </a:cubicBezTo>
                <a:cubicBezTo>
                  <a:pt x="8" y="8"/>
                  <a:pt x="8" y="8"/>
                  <a:pt x="9" y="7"/>
                </a:cubicBezTo>
                <a:cubicBezTo>
                  <a:pt x="14" y="5"/>
                  <a:pt x="22" y="2"/>
                  <a:pt x="28" y="1"/>
                </a:cubicBezTo>
                <a:cubicBezTo>
                  <a:pt x="35" y="0"/>
                  <a:pt x="41" y="0"/>
                  <a:pt x="46" y="1"/>
                </a:cubicBezTo>
                <a:cubicBezTo>
                  <a:pt x="49" y="2"/>
                  <a:pt x="53" y="4"/>
                  <a:pt x="55" y="5"/>
                </a:cubicBezTo>
                <a:cubicBezTo>
                  <a:pt x="55" y="6"/>
                  <a:pt x="55" y="6"/>
                  <a:pt x="56" y="6"/>
                </a:cubicBezTo>
                <a:cubicBezTo>
                  <a:pt x="58" y="8"/>
                  <a:pt x="58" y="10"/>
                  <a:pt x="56" y="12"/>
                </a:cubicBezTo>
                <a:cubicBezTo>
                  <a:pt x="54" y="14"/>
                  <a:pt x="49" y="16"/>
                  <a:pt x="43" y="19"/>
                </a:cubicBezTo>
                <a:cubicBezTo>
                  <a:pt x="36" y="21"/>
                  <a:pt x="28" y="25"/>
                  <a:pt x="20" y="27"/>
                </a:cubicBezTo>
                <a:cubicBezTo>
                  <a:pt x="18" y="27"/>
                  <a:pt x="17" y="28"/>
                  <a:pt x="15" y="28"/>
                </a:cubicBezTo>
                <a:cubicBezTo>
                  <a:pt x="10" y="29"/>
                  <a:pt x="6" y="29"/>
                  <a:pt x="4" y="27"/>
                </a:cubicBezTo>
                <a:cubicBezTo>
                  <a:pt x="2" y="26"/>
                  <a:pt x="1" y="25"/>
                  <a:pt x="1" y="23"/>
                </a:cubicBezTo>
                <a:cubicBezTo>
                  <a:pt x="0" y="22"/>
                  <a:pt x="0" y="21"/>
                  <a:pt x="0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29" name="Freeform 1585"/>
          <p:cNvSpPr>
            <a:spLocks/>
          </p:cNvSpPr>
          <p:nvPr/>
        </p:nvSpPr>
        <p:spPr bwMode="auto">
          <a:xfrm>
            <a:off x="2994026" y="5130800"/>
            <a:ext cx="28575" cy="14288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0" y="7"/>
              </a:cxn>
              <a:cxn ang="0">
                <a:pos x="3" y="4"/>
              </a:cxn>
              <a:cxn ang="0">
                <a:pos x="4" y="3"/>
              </a:cxn>
              <a:cxn ang="0">
                <a:pos x="12" y="1"/>
              </a:cxn>
              <a:cxn ang="0">
                <a:pos x="19" y="1"/>
              </a:cxn>
              <a:cxn ang="0">
                <a:pos x="23" y="2"/>
              </a:cxn>
              <a:cxn ang="0">
                <a:pos x="24" y="3"/>
              </a:cxn>
              <a:cxn ang="0">
                <a:pos x="24" y="5"/>
              </a:cxn>
              <a:cxn ang="0">
                <a:pos x="18" y="8"/>
              </a:cxn>
              <a:cxn ang="0">
                <a:pos x="9" y="12"/>
              </a:cxn>
              <a:cxn ang="0">
                <a:pos x="6" y="12"/>
              </a:cxn>
              <a:cxn ang="0">
                <a:pos x="1" y="12"/>
              </a:cxn>
              <a:cxn ang="0">
                <a:pos x="0" y="10"/>
              </a:cxn>
              <a:cxn ang="0">
                <a:pos x="0" y="8"/>
              </a:cxn>
            </a:cxnLst>
            <a:rect l="0" t="0" r="r" b="b"/>
            <a:pathLst>
              <a:path w="25" h="12">
                <a:moveTo>
                  <a:pt x="0" y="8"/>
                </a:moveTo>
                <a:cubicBezTo>
                  <a:pt x="0" y="8"/>
                  <a:pt x="0" y="8"/>
                  <a:pt x="0" y="7"/>
                </a:cubicBezTo>
                <a:cubicBezTo>
                  <a:pt x="0" y="6"/>
                  <a:pt x="1" y="5"/>
                  <a:pt x="3" y="4"/>
                </a:cubicBezTo>
                <a:cubicBezTo>
                  <a:pt x="3" y="3"/>
                  <a:pt x="3" y="3"/>
                  <a:pt x="4" y="3"/>
                </a:cubicBezTo>
                <a:cubicBezTo>
                  <a:pt x="6" y="2"/>
                  <a:pt x="9" y="1"/>
                  <a:pt x="12" y="1"/>
                </a:cubicBezTo>
                <a:cubicBezTo>
                  <a:pt x="15" y="0"/>
                  <a:pt x="17" y="0"/>
                  <a:pt x="19" y="1"/>
                </a:cubicBezTo>
                <a:cubicBezTo>
                  <a:pt x="21" y="1"/>
                  <a:pt x="22" y="2"/>
                  <a:pt x="23" y="2"/>
                </a:cubicBezTo>
                <a:cubicBezTo>
                  <a:pt x="23" y="3"/>
                  <a:pt x="24" y="3"/>
                  <a:pt x="24" y="3"/>
                </a:cubicBezTo>
                <a:cubicBezTo>
                  <a:pt x="25" y="4"/>
                  <a:pt x="25" y="4"/>
                  <a:pt x="24" y="5"/>
                </a:cubicBezTo>
                <a:cubicBezTo>
                  <a:pt x="23" y="6"/>
                  <a:pt x="21" y="7"/>
                  <a:pt x="18" y="8"/>
                </a:cubicBezTo>
                <a:cubicBezTo>
                  <a:pt x="15" y="9"/>
                  <a:pt x="12" y="11"/>
                  <a:pt x="9" y="12"/>
                </a:cubicBezTo>
                <a:cubicBezTo>
                  <a:pt x="8" y="12"/>
                  <a:pt x="7" y="12"/>
                  <a:pt x="6" y="12"/>
                </a:cubicBezTo>
                <a:cubicBezTo>
                  <a:pt x="4" y="12"/>
                  <a:pt x="3" y="12"/>
                  <a:pt x="1" y="12"/>
                </a:cubicBezTo>
                <a:cubicBezTo>
                  <a:pt x="1" y="11"/>
                  <a:pt x="0" y="11"/>
                  <a:pt x="0" y="10"/>
                </a:cubicBezTo>
                <a:cubicBezTo>
                  <a:pt x="0" y="10"/>
                  <a:pt x="0" y="9"/>
                  <a:pt x="0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0" name="Freeform 1586"/>
          <p:cNvSpPr>
            <a:spLocks/>
          </p:cNvSpPr>
          <p:nvPr/>
        </p:nvSpPr>
        <p:spPr bwMode="auto">
          <a:xfrm>
            <a:off x="3030539" y="5238750"/>
            <a:ext cx="14288" cy="12700"/>
          </a:xfrm>
          <a:custGeom>
            <a:avLst/>
            <a:gdLst/>
            <a:ahLst/>
            <a:cxnLst>
              <a:cxn ang="0">
                <a:pos x="13" y="4"/>
              </a:cxn>
              <a:cxn ang="0">
                <a:pos x="13" y="8"/>
              </a:cxn>
              <a:cxn ang="0">
                <a:pos x="13" y="9"/>
              </a:cxn>
              <a:cxn ang="0">
                <a:pos x="8" y="12"/>
              </a:cxn>
              <a:cxn ang="0">
                <a:pos x="2" y="11"/>
              </a:cxn>
              <a:cxn ang="0">
                <a:pos x="2" y="11"/>
              </a:cxn>
              <a:cxn ang="0">
                <a:pos x="0" y="7"/>
              </a:cxn>
              <a:cxn ang="0">
                <a:pos x="2" y="3"/>
              </a:cxn>
              <a:cxn ang="0">
                <a:pos x="6" y="1"/>
              </a:cxn>
              <a:cxn ang="0">
                <a:pos x="11" y="0"/>
              </a:cxn>
              <a:cxn ang="0">
                <a:pos x="12" y="0"/>
              </a:cxn>
              <a:cxn ang="0">
                <a:pos x="13" y="2"/>
              </a:cxn>
              <a:cxn ang="0">
                <a:pos x="13" y="4"/>
              </a:cxn>
            </a:cxnLst>
            <a:rect l="0" t="0" r="r" b="b"/>
            <a:pathLst>
              <a:path w="14" h="12">
                <a:moveTo>
                  <a:pt x="13" y="4"/>
                </a:moveTo>
                <a:cubicBezTo>
                  <a:pt x="14" y="5"/>
                  <a:pt x="14" y="7"/>
                  <a:pt x="13" y="8"/>
                </a:cubicBezTo>
                <a:cubicBezTo>
                  <a:pt x="13" y="9"/>
                  <a:pt x="13" y="9"/>
                  <a:pt x="13" y="9"/>
                </a:cubicBezTo>
                <a:cubicBezTo>
                  <a:pt x="12" y="10"/>
                  <a:pt x="10" y="11"/>
                  <a:pt x="8" y="12"/>
                </a:cubicBezTo>
                <a:cubicBezTo>
                  <a:pt x="6" y="12"/>
                  <a:pt x="4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0" y="10"/>
                  <a:pt x="0" y="8"/>
                  <a:pt x="0" y="7"/>
                </a:cubicBezTo>
                <a:cubicBezTo>
                  <a:pt x="0" y="5"/>
                  <a:pt x="1" y="4"/>
                  <a:pt x="2" y="3"/>
                </a:cubicBezTo>
                <a:cubicBezTo>
                  <a:pt x="3" y="2"/>
                  <a:pt x="4" y="1"/>
                  <a:pt x="6" y="1"/>
                </a:cubicBezTo>
                <a:cubicBezTo>
                  <a:pt x="8" y="0"/>
                  <a:pt x="10" y="0"/>
                  <a:pt x="11" y="0"/>
                </a:cubicBezTo>
                <a:cubicBezTo>
                  <a:pt x="11" y="0"/>
                  <a:pt x="12" y="0"/>
                  <a:pt x="12" y="0"/>
                </a:cubicBezTo>
                <a:cubicBezTo>
                  <a:pt x="12" y="1"/>
                  <a:pt x="13" y="1"/>
                  <a:pt x="13" y="2"/>
                </a:cubicBezTo>
                <a:cubicBezTo>
                  <a:pt x="13" y="2"/>
                  <a:pt x="13" y="3"/>
                  <a:pt x="13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1" name="Freeform 1587"/>
          <p:cNvSpPr>
            <a:spLocks/>
          </p:cNvSpPr>
          <p:nvPr/>
        </p:nvSpPr>
        <p:spPr bwMode="auto">
          <a:xfrm>
            <a:off x="3051176" y="5303838"/>
            <a:ext cx="11113" cy="15875"/>
          </a:xfrm>
          <a:custGeom>
            <a:avLst/>
            <a:gdLst/>
            <a:ahLst/>
            <a:cxnLst>
              <a:cxn ang="0">
                <a:pos x="1" y="6"/>
              </a:cxn>
              <a:cxn ang="0">
                <a:pos x="1" y="6"/>
              </a:cxn>
              <a:cxn ang="0">
                <a:pos x="3" y="1"/>
              </a:cxn>
              <a:cxn ang="0">
                <a:pos x="7" y="2"/>
              </a:cxn>
              <a:cxn ang="0">
                <a:pos x="10" y="6"/>
              </a:cxn>
              <a:cxn ang="0">
                <a:pos x="9" y="11"/>
              </a:cxn>
              <a:cxn ang="0">
                <a:pos x="9" y="11"/>
              </a:cxn>
              <a:cxn ang="0">
                <a:pos x="9" y="11"/>
              </a:cxn>
              <a:cxn ang="0">
                <a:pos x="9" y="11"/>
              </a:cxn>
              <a:cxn ang="0">
                <a:pos x="8" y="12"/>
              </a:cxn>
              <a:cxn ang="0">
                <a:pos x="8" y="12"/>
              </a:cxn>
              <a:cxn ang="0">
                <a:pos x="7" y="13"/>
              </a:cxn>
              <a:cxn ang="0">
                <a:pos x="6" y="14"/>
              </a:cxn>
              <a:cxn ang="0">
                <a:pos x="5" y="14"/>
              </a:cxn>
              <a:cxn ang="0">
                <a:pos x="2" y="12"/>
              </a:cxn>
              <a:cxn ang="0">
                <a:pos x="1" y="10"/>
              </a:cxn>
              <a:cxn ang="0">
                <a:pos x="1" y="6"/>
              </a:cxn>
            </a:cxnLst>
            <a:rect l="0" t="0" r="r" b="b"/>
            <a:pathLst>
              <a:path w="11" h="14">
                <a:moveTo>
                  <a:pt x="1" y="6"/>
                </a:moveTo>
                <a:cubicBezTo>
                  <a:pt x="1" y="6"/>
                  <a:pt x="1" y="6"/>
                  <a:pt x="1" y="6"/>
                </a:cubicBezTo>
                <a:cubicBezTo>
                  <a:pt x="1" y="4"/>
                  <a:pt x="2" y="2"/>
                  <a:pt x="3" y="1"/>
                </a:cubicBezTo>
                <a:cubicBezTo>
                  <a:pt x="4" y="0"/>
                  <a:pt x="6" y="1"/>
                  <a:pt x="7" y="2"/>
                </a:cubicBezTo>
                <a:cubicBezTo>
                  <a:pt x="8" y="3"/>
                  <a:pt x="10" y="5"/>
                  <a:pt x="10" y="6"/>
                </a:cubicBezTo>
                <a:cubicBezTo>
                  <a:pt x="11" y="8"/>
                  <a:pt x="10" y="9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13"/>
                  <a:pt x="8" y="13"/>
                  <a:pt x="7" y="13"/>
                </a:cubicBezTo>
                <a:cubicBezTo>
                  <a:pt x="7" y="13"/>
                  <a:pt x="7" y="13"/>
                  <a:pt x="6" y="14"/>
                </a:cubicBezTo>
                <a:cubicBezTo>
                  <a:pt x="6" y="14"/>
                  <a:pt x="6" y="14"/>
                  <a:pt x="5" y="14"/>
                </a:cubicBezTo>
                <a:cubicBezTo>
                  <a:pt x="4" y="14"/>
                  <a:pt x="3" y="13"/>
                  <a:pt x="2" y="12"/>
                </a:cubicBezTo>
                <a:cubicBezTo>
                  <a:pt x="1" y="11"/>
                  <a:pt x="1" y="10"/>
                  <a:pt x="1" y="10"/>
                </a:cubicBezTo>
                <a:cubicBezTo>
                  <a:pt x="1" y="9"/>
                  <a:pt x="0" y="8"/>
                  <a:pt x="1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2" name="Freeform 1588"/>
          <p:cNvSpPr>
            <a:spLocks/>
          </p:cNvSpPr>
          <p:nvPr/>
        </p:nvSpPr>
        <p:spPr bwMode="auto">
          <a:xfrm>
            <a:off x="2905126" y="5203825"/>
            <a:ext cx="134938" cy="103188"/>
          </a:xfrm>
          <a:custGeom>
            <a:avLst/>
            <a:gdLst/>
            <a:ahLst/>
            <a:cxnLst>
              <a:cxn ang="0">
                <a:pos x="88" y="50"/>
              </a:cxn>
              <a:cxn ang="0">
                <a:pos x="67" y="63"/>
              </a:cxn>
              <a:cxn ang="0">
                <a:pos x="16" y="86"/>
              </a:cxn>
              <a:cxn ang="0">
                <a:pos x="1" y="89"/>
              </a:cxn>
              <a:cxn ang="0">
                <a:pos x="1" y="88"/>
              </a:cxn>
              <a:cxn ang="0">
                <a:pos x="3" y="67"/>
              </a:cxn>
              <a:cxn ang="0">
                <a:pos x="12" y="49"/>
              </a:cxn>
              <a:cxn ang="0">
                <a:pos x="27" y="33"/>
              </a:cxn>
              <a:cxn ang="0">
                <a:pos x="52" y="20"/>
              </a:cxn>
              <a:cxn ang="0">
                <a:pos x="43" y="28"/>
              </a:cxn>
              <a:cxn ang="0">
                <a:pos x="74" y="5"/>
              </a:cxn>
              <a:cxn ang="0">
                <a:pos x="66" y="13"/>
              </a:cxn>
              <a:cxn ang="0">
                <a:pos x="81" y="3"/>
              </a:cxn>
              <a:cxn ang="0">
                <a:pos x="47" y="30"/>
              </a:cxn>
              <a:cxn ang="0">
                <a:pos x="90" y="0"/>
              </a:cxn>
              <a:cxn ang="0">
                <a:pos x="75" y="15"/>
              </a:cxn>
              <a:cxn ang="0">
                <a:pos x="86" y="7"/>
              </a:cxn>
              <a:cxn ang="0">
                <a:pos x="50" y="38"/>
              </a:cxn>
              <a:cxn ang="0">
                <a:pos x="90" y="12"/>
              </a:cxn>
              <a:cxn ang="0">
                <a:pos x="83" y="20"/>
              </a:cxn>
              <a:cxn ang="0">
                <a:pos x="99" y="16"/>
              </a:cxn>
              <a:cxn ang="0">
                <a:pos x="54" y="40"/>
              </a:cxn>
              <a:cxn ang="0">
                <a:pos x="84" y="27"/>
              </a:cxn>
              <a:cxn ang="0">
                <a:pos x="79" y="32"/>
              </a:cxn>
              <a:cxn ang="0">
                <a:pos x="101" y="26"/>
              </a:cxn>
              <a:cxn ang="0">
                <a:pos x="79" y="39"/>
              </a:cxn>
              <a:cxn ang="0">
                <a:pos x="122" y="25"/>
              </a:cxn>
              <a:cxn ang="0">
                <a:pos x="98" y="35"/>
              </a:cxn>
              <a:cxn ang="0">
                <a:pos x="107" y="36"/>
              </a:cxn>
              <a:cxn ang="0">
                <a:pos x="75" y="46"/>
              </a:cxn>
              <a:cxn ang="0">
                <a:pos x="100" y="42"/>
              </a:cxn>
              <a:cxn ang="0">
                <a:pos x="70" y="54"/>
              </a:cxn>
              <a:cxn ang="0">
                <a:pos x="88" y="50"/>
              </a:cxn>
            </a:cxnLst>
            <a:rect l="0" t="0" r="r" b="b"/>
            <a:pathLst>
              <a:path w="122" h="92">
                <a:moveTo>
                  <a:pt x="88" y="50"/>
                </a:moveTo>
                <a:cubicBezTo>
                  <a:pt x="85" y="54"/>
                  <a:pt x="81" y="56"/>
                  <a:pt x="67" y="63"/>
                </a:cubicBezTo>
                <a:cubicBezTo>
                  <a:pt x="52" y="70"/>
                  <a:pt x="29" y="81"/>
                  <a:pt x="16" y="86"/>
                </a:cubicBezTo>
                <a:cubicBezTo>
                  <a:pt x="5" y="91"/>
                  <a:pt x="2" y="92"/>
                  <a:pt x="1" y="89"/>
                </a:cubicBezTo>
                <a:cubicBezTo>
                  <a:pt x="1" y="89"/>
                  <a:pt x="1" y="89"/>
                  <a:pt x="1" y="88"/>
                </a:cubicBezTo>
                <a:cubicBezTo>
                  <a:pt x="0" y="84"/>
                  <a:pt x="1" y="75"/>
                  <a:pt x="3" y="67"/>
                </a:cubicBezTo>
                <a:cubicBezTo>
                  <a:pt x="5" y="60"/>
                  <a:pt x="8" y="55"/>
                  <a:pt x="12" y="49"/>
                </a:cubicBezTo>
                <a:cubicBezTo>
                  <a:pt x="16" y="44"/>
                  <a:pt x="20" y="38"/>
                  <a:pt x="27" y="33"/>
                </a:cubicBezTo>
                <a:cubicBezTo>
                  <a:pt x="34" y="28"/>
                  <a:pt x="44" y="23"/>
                  <a:pt x="52" y="20"/>
                </a:cubicBezTo>
                <a:cubicBezTo>
                  <a:pt x="43" y="28"/>
                  <a:pt x="43" y="28"/>
                  <a:pt x="43" y="28"/>
                </a:cubicBezTo>
                <a:cubicBezTo>
                  <a:pt x="74" y="5"/>
                  <a:pt x="74" y="5"/>
                  <a:pt x="74" y="5"/>
                </a:cubicBezTo>
                <a:cubicBezTo>
                  <a:pt x="66" y="13"/>
                  <a:pt x="66" y="13"/>
                  <a:pt x="66" y="13"/>
                </a:cubicBezTo>
                <a:cubicBezTo>
                  <a:pt x="81" y="3"/>
                  <a:pt x="81" y="3"/>
                  <a:pt x="81" y="3"/>
                </a:cubicBezTo>
                <a:cubicBezTo>
                  <a:pt x="47" y="30"/>
                  <a:pt x="47" y="30"/>
                  <a:pt x="47" y="30"/>
                </a:cubicBezTo>
                <a:cubicBezTo>
                  <a:pt x="90" y="0"/>
                  <a:pt x="90" y="0"/>
                  <a:pt x="90" y="0"/>
                </a:cubicBezTo>
                <a:cubicBezTo>
                  <a:pt x="75" y="15"/>
                  <a:pt x="75" y="15"/>
                  <a:pt x="75" y="15"/>
                </a:cubicBezTo>
                <a:cubicBezTo>
                  <a:pt x="86" y="7"/>
                  <a:pt x="86" y="7"/>
                  <a:pt x="86" y="7"/>
                </a:cubicBezTo>
                <a:cubicBezTo>
                  <a:pt x="50" y="38"/>
                  <a:pt x="50" y="38"/>
                  <a:pt x="50" y="38"/>
                </a:cubicBezTo>
                <a:cubicBezTo>
                  <a:pt x="90" y="12"/>
                  <a:pt x="90" y="12"/>
                  <a:pt x="90" y="12"/>
                </a:cubicBezTo>
                <a:cubicBezTo>
                  <a:pt x="83" y="20"/>
                  <a:pt x="83" y="20"/>
                  <a:pt x="8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54" y="40"/>
                  <a:pt x="54" y="40"/>
                  <a:pt x="54" y="40"/>
                </a:cubicBezTo>
                <a:cubicBezTo>
                  <a:pt x="84" y="27"/>
                  <a:pt x="84" y="27"/>
                  <a:pt x="84" y="27"/>
                </a:cubicBezTo>
                <a:cubicBezTo>
                  <a:pt x="79" y="32"/>
                  <a:pt x="79" y="32"/>
                  <a:pt x="79" y="32"/>
                </a:cubicBezTo>
                <a:cubicBezTo>
                  <a:pt x="101" y="26"/>
                  <a:pt x="101" y="26"/>
                  <a:pt x="101" y="26"/>
                </a:cubicBezTo>
                <a:cubicBezTo>
                  <a:pt x="79" y="39"/>
                  <a:pt x="79" y="39"/>
                  <a:pt x="79" y="39"/>
                </a:cubicBezTo>
                <a:cubicBezTo>
                  <a:pt x="122" y="25"/>
                  <a:pt x="122" y="25"/>
                  <a:pt x="122" y="25"/>
                </a:cubicBezTo>
                <a:cubicBezTo>
                  <a:pt x="98" y="35"/>
                  <a:pt x="98" y="35"/>
                  <a:pt x="98" y="35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75" y="46"/>
                  <a:pt x="75" y="46"/>
                  <a:pt x="75" y="46"/>
                </a:cubicBezTo>
                <a:cubicBezTo>
                  <a:pt x="100" y="42"/>
                  <a:pt x="100" y="42"/>
                  <a:pt x="100" y="42"/>
                </a:cubicBezTo>
                <a:cubicBezTo>
                  <a:pt x="70" y="54"/>
                  <a:pt x="70" y="54"/>
                  <a:pt x="70" y="54"/>
                </a:cubicBezTo>
                <a:cubicBezTo>
                  <a:pt x="88" y="50"/>
                  <a:pt x="88" y="50"/>
                  <a:pt x="88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3" name="Freeform 1589"/>
          <p:cNvSpPr>
            <a:spLocks/>
          </p:cNvSpPr>
          <p:nvPr/>
        </p:nvSpPr>
        <p:spPr bwMode="auto">
          <a:xfrm>
            <a:off x="2940051" y="5149850"/>
            <a:ext cx="26988" cy="26988"/>
          </a:xfrm>
          <a:custGeom>
            <a:avLst/>
            <a:gdLst/>
            <a:ahLst/>
            <a:cxnLst>
              <a:cxn ang="0">
                <a:pos x="23" y="10"/>
              </a:cxn>
              <a:cxn ang="0">
                <a:pos x="22" y="17"/>
              </a:cxn>
              <a:cxn ang="0">
                <a:pos x="22" y="17"/>
              </a:cxn>
              <a:cxn ang="0">
                <a:pos x="20" y="20"/>
              </a:cxn>
              <a:cxn ang="0">
                <a:pos x="14" y="24"/>
              </a:cxn>
              <a:cxn ang="0">
                <a:pos x="4" y="23"/>
              </a:cxn>
              <a:cxn ang="0">
                <a:pos x="1" y="19"/>
              </a:cxn>
              <a:cxn ang="0">
                <a:pos x="0" y="14"/>
              </a:cxn>
              <a:cxn ang="0">
                <a:pos x="3" y="5"/>
              </a:cxn>
              <a:cxn ang="0">
                <a:pos x="12" y="0"/>
              </a:cxn>
              <a:cxn ang="0">
                <a:pos x="13" y="0"/>
              </a:cxn>
              <a:cxn ang="0">
                <a:pos x="13" y="0"/>
              </a:cxn>
              <a:cxn ang="0">
                <a:pos x="14" y="0"/>
              </a:cxn>
              <a:cxn ang="0">
                <a:pos x="19" y="2"/>
              </a:cxn>
              <a:cxn ang="0">
                <a:pos x="23" y="10"/>
              </a:cxn>
            </a:cxnLst>
            <a:rect l="0" t="0" r="r" b="b"/>
            <a:pathLst>
              <a:path w="24" h="25">
                <a:moveTo>
                  <a:pt x="23" y="10"/>
                </a:moveTo>
                <a:cubicBezTo>
                  <a:pt x="24" y="12"/>
                  <a:pt x="24" y="14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8"/>
                  <a:pt x="21" y="19"/>
                  <a:pt x="20" y="20"/>
                </a:cubicBezTo>
                <a:cubicBezTo>
                  <a:pt x="18" y="22"/>
                  <a:pt x="16" y="23"/>
                  <a:pt x="14" y="24"/>
                </a:cubicBezTo>
                <a:cubicBezTo>
                  <a:pt x="10" y="25"/>
                  <a:pt x="7" y="25"/>
                  <a:pt x="4" y="23"/>
                </a:cubicBezTo>
                <a:cubicBezTo>
                  <a:pt x="3" y="22"/>
                  <a:pt x="2" y="20"/>
                  <a:pt x="1" y="19"/>
                </a:cubicBezTo>
                <a:cubicBezTo>
                  <a:pt x="1" y="17"/>
                  <a:pt x="1" y="16"/>
                  <a:pt x="0" y="14"/>
                </a:cubicBezTo>
                <a:cubicBezTo>
                  <a:pt x="0" y="11"/>
                  <a:pt x="1" y="8"/>
                  <a:pt x="3" y="5"/>
                </a:cubicBezTo>
                <a:cubicBezTo>
                  <a:pt x="6" y="3"/>
                  <a:pt x="9" y="1"/>
                  <a:pt x="12" y="0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7" y="1"/>
                  <a:pt x="19" y="2"/>
                </a:cubicBezTo>
                <a:cubicBezTo>
                  <a:pt x="21" y="4"/>
                  <a:pt x="22" y="7"/>
                  <a:pt x="23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4" name="Freeform 1590"/>
          <p:cNvSpPr>
            <a:spLocks/>
          </p:cNvSpPr>
          <p:nvPr/>
        </p:nvSpPr>
        <p:spPr bwMode="auto">
          <a:xfrm>
            <a:off x="2944814" y="5154613"/>
            <a:ext cx="15875" cy="15875"/>
          </a:xfrm>
          <a:custGeom>
            <a:avLst/>
            <a:gdLst/>
            <a:ahLst/>
            <a:cxnLst>
              <a:cxn ang="0">
                <a:pos x="14" y="6"/>
              </a:cxn>
              <a:cxn ang="0">
                <a:pos x="13" y="10"/>
              </a:cxn>
              <a:cxn ang="0">
                <a:pos x="13" y="10"/>
              </a:cxn>
              <a:cxn ang="0">
                <a:pos x="12" y="12"/>
              </a:cxn>
              <a:cxn ang="0">
                <a:pos x="8" y="15"/>
              </a:cxn>
              <a:cxn ang="0">
                <a:pos x="2" y="14"/>
              </a:cxn>
              <a:cxn ang="0">
                <a:pos x="0" y="11"/>
              </a:cxn>
              <a:cxn ang="0">
                <a:pos x="0" y="9"/>
              </a:cxn>
              <a:cxn ang="0">
                <a:pos x="2" y="3"/>
              </a:cxn>
              <a:cxn ang="0">
                <a:pos x="7" y="0"/>
              </a:cxn>
              <a:cxn ang="0">
                <a:pos x="7" y="0"/>
              </a:cxn>
              <a:cxn ang="0">
                <a:pos x="8" y="0"/>
              </a:cxn>
              <a:cxn ang="0">
                <a:pos x="8" y="0"/>
              </a:cxn>
              <a:cxn ang="0">
                <a:pos x="11" y="1"/>
              </a:cxn>
              <a:cxn ang="0">
                <a:pos x="14" y="6"/>
              </a:cxn>
            </a:cxnLst>
            <a:rect l="0" t="0" r="r" b="b"/>
            <a:pathLst>
              <a:path w="14" h="15">
                <a:moveTo>
                  <a:pt x="14" y="6"/>
                </a:moveTo>
                <a:cubicBezTo>
                  <a:pt x="14" y="7"/>
                  <a:pt x="14" y="8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2" y="12"/>
                  <a:pt x="12" y="12"/>
                </a:cubicBezTo>
                <a:cubicBezTo>
                  <a:pt x="10" y="13"/>
                  <a:pt x="9" y="14"/>
                  <a:pt x="8" y="15"/>
                </a:cubicBezTo>
                <a:cubicBezTo>
                  <a:pt x="6" y="15"/>
                  <a:pt x="4" y="15"/>
                  <a:pt x="2" y="14"/>
                </a:cubicBezTo>
                <a:cubicBezTo>
                  <a:pt x="1" y="13"/>
                  <a:pt x="1" y="12"/>
                  <a:pt x="0" y="11"/>
                </a:cubicBezTo>
                <a:cubicBezTo>
                  <a:pt x="0" y="10"/>
                  <a:pt x="0" y="9"/>
                  <a:pt x="0" y="9"/>
                </a:cubicBezTo>
                <a:cubicBezTo>
                  <a:pt x="0" y="7"/>
                  <a:pt x="0" y="5"/>
                  <a:pt x="2" y="3"/>
                </a:cubicBezTo>
                <a:cubicBezTo>
                  <a:pt x="3" y="1"/>
                  <a:pt x="5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10" y="0"/>
                  <a:pt x="11" y="1"/>
                </a:cubicBezTo>
                <a:cubicBezTo>
                  <a:pt x="12" y="2"/>
                  <a:pt x="13" y="4"/>
                  <a:pt x="14" y="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5" name="Freeform 1591"/>
          <p:cNvSpPr>
            <a:spLocks/>
          </p:cNvSpPr>
          <p:nvPr/>
        </p:nvSpPr>
        <p:spPr bwMode="auto">
          <a:xfrm>
            <a:off x="2925764" y="5119688"/>
            <a:ext cx="23813" cy="23813"/>
          </a:xfrm>
          <a:custGeom>
            <a:avLst/>
            <a:gdLst/>
            <a:ahLst/>
            <a:cxnLst>
              <a:cxn ang="0">
                <a:pos x="1" y="14"/>
              </a:cxn>
              <a:cxn ang="0">
                <a:pos x="3" y="8"/>
              </a:cxn>
              <a:cxn ang="0">
                <a:pos x="10" y="2"/>
              </a:cxn>
              <a:cxn ang="0">
                <a:pos x="16" y="0"/>
              </a:cxn>
              <a:cxn ang="0">
                <a:pos x="21" y="4"/>
              </a:cxn>
              <a:cxn ang="0">
                <a:pos x="21" y="6"/>
              </a:cxn>
              <a:cxn ang="0">
                <a:pos x="21" y="10"/>
              </a:cxn>
              <a:cxn ang="0">
                <a:pos x="17" y="18"/>
              </a:cxn>
              <a:cxn ang="0">
                <a:pos x="15" y="21"/>
              </a:cxn>
              <a:cxn ang="0">
                <a:pos x="14" y="21"/>
              </a:cxn>
              <a:cxn ang="0">
                <a:pos x="5" y="20"/>
              </a:cxn>
              <a:cxn ang="0">
                <a:pos x="1" y="16"/>
              </a:cxn>
              <a:cxn ang="0">
                <a:pos x="1" y="14"/>
              </a:cxn>
            </a:cxnLst>
            <a:rect l="0" t="0" r="r" b="b"/>
            <a:pathLst>
              <a:path w="22" h="22">
                <a:moveTo>
                  <a:pt x="1" y="14"/>
                </a:moveTo>
                <a:cubicBezTo>
                  <a:pt x="0" y="12"/>
                  <a:pt x="1" y="10"/>
                  <a:pt x="3" y="8"/>
                </a:cubicBezTo>
                <a:cubicBezTo>
                  <a:pt x="5" y="6"/>
                  <a:pt x="8" y="4"/>
                  <a:pt x="10" y="2"/>
                </a:cubicBezTo>
                <a:cubicBezTo>
                  <a:pt x="12" y="1"/>
                  <a:pt x="14" y="0"/>
                  <a:pt x="16" y="0"/>
                </a:cubicBezTo>
                <a:cubicBezTo>
                  <a:pt x="18" y="1"/>
                  <a:pt x="20" y="2"/>
                  <a:pt x="21" y="4"/>
                </a:cubicBezTo>
                <a:cubicBezTo>
                  <a:pt x="21" y="5"/>
                  <a:pt x="21" y="5"/>
                  <a:pt x="21" y="6"/>
                </a:cubicBezTo>
                <a:cubicBezTo>
                  <a:pt x="22" y="7"/>
                  <a:pt x="22" y="9"/>
                  <a:pt x="21" y="10"/>
                </a:cubicBezTo>
                <a:cubicBezTo>
                  <a:pt x="21" y="13"/>
                  <a:pt x="18" y="16"/>
                  <a:pt x="17" y="18"/>
                </a:cubicBezTo>
                <a:cubicBezTo>
                  <a:pt x="16" y="20"/>
                  <a:pt x="16" y="21"/>
                  <a:pt x="15" y="21"/>
                </a:cubicBezTo>
                <a:cubicBezTo>
                  <a:pt x="14" y="21"/>
                  <a:pt x="14" y="21"/>
                  <a:pt x="14" y="21"/>
                </a:cubicBezTo>
                <a:cubicBezTo>
                  <a:pt x="12" y="22"/>
                  <a:pt x="8" y="21"/>
                  <a:pt x="5" y="20"/>
                </a:cubicBezTo>
                <a:cubicBezTo>
                  <a:pt x="3" y="19"/>
                  <a:pt x="1" y="17"/>
                  <a:pt x="1" y="16"/>
                </a:cubicBezTo>
                <a:cubicBezTo>
                  <a:pt x="1" y="15"/>
                  <a:pt x="1" y="15"/>
                  <a:pt x="1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6" name="Freeform 1592"/>
          <p:cNvSpPr>
            <a:spLocks/>
          </p:cNvSpPr>
          <p:nvPr/>
        </p:nvSpPr>
        <p:spPr bwMode="auto">
          <a:xfrm>
            <a:off x="2930526" y="5122863"/>
            <a:ext cx="15875" cy="1587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" y="5"/>
              </a:cxn>
              <a:cxn ang="0">
                <a:pos x="6" y="2"/>
              </a:cxn>
              <a:cxn ang="0">
                <a:pos x="11" y="0"/>
              </a:cxn>
              <a:cxn ang="0">
                <a:pos x="14" y="3"/>
              </a:cxn>
              <a:cxn ang="0">
                <a:pos x="14" y="4"/>
              </a:cxn>
              <a:cxn ang="0">
                <a:pos x="14" y="7"/>
              </a:cxn>
              <a:cxn ang="0">
                <a:pos x="11" y="12"/>
              </a:cxn>
              <a:cxn ang="0">
                <a:pos x="10" y="14"/>
              </a:cxn>
              <a:cxn ang="0">
                <a:pos x="9" y="14"/>
              </a:cxn>
              <a:cxn ang="0">
                <a:pos x="3" y="13"/>
              </a:cxn>
              <a:cxn ang="0">
                <a:pos x="1" y="10"/>
              </a:cxn>
              <a:cxn ang="0">
                <a:pos x="0" y="10"/>
              </a:cxn>
            </a:cxnLst>
            <a:rect l="0" t="0" r="r" b="b"/>
            <a:pathLst>
              <a:path w="15" h="14">
                <a:moveTo>
                  <a:pt x="0" y="10"/>
                </a:moveTo>
                <a:cubicBezTo>
                  <a:pt x="0" y="8"/>
                  <a:pt x="1" y="7"/>
                  <a:pt x="2" y="5"/>
                </a:cubicBezTo>
                <a:cubicBezTo>
                  <a:pt x="3" y="4"/>
                  <a:pt x="5" y="3"/>
                  <a:pt x="6" y="2"/>
                </a:cubicBezTo>
                <a:cubicBezTo>
                  <a:pt x="8" y="1"/>
                  <a:pt x="10" y="0"/>
                  <a:pt x="11" y="0"/>
                </a:cubicBezTo>
                <a:cubicBezTo>
                  <a:pt x="12" y="0"/>
                  <a:pt x="13" y="2"/>
                  <a:pt x="14" y="3"/>
                </a:cubicBezTo>
                <a:cubicBezTo>
                  <a:pt x="14" y="3"/>
                  <a:pt x="14" y="3"/>
                  <a:pt x="14" y="4"/>
                </a:cubicBezTo>
                <a:cubicBezTo>
                  <a:pt x="14" y="5"/>
                  <a:pt x="15" y="6"/>
                  <a:pt x="14" y="7"/>
                </a:cubicBezTo>
                <a:cubicBezTo>
                  <a:pt x="14" y="8"/>
                  <a:pt x="12" y="10"/>
                  <a:pt x="11" y="12"/>
                </a:cubicBezTo>
                <a:cubicBezTo>
                  <a:pt x="11" y="13"/>
                  <a:pt x="11" y="14"/>
                  <a:pt x="10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4"/>
                  <a:pt x="5" y="14"/>
                  <a:pt x="3" y="13"/>
                </a:cubicBezTo>
                <a:cubicBezTo>
                  <a:pt x="2" y="13"/>
                  <a:pt x="1" y="12"/>
                  <a:pt x="1" y="10"/>
                </a:cubicBezTo>
                <a:cubicBezTo>
                  <a:pt x="0" y="10"/>
                  <a:pt x="0" y="10"/>
                  <a:pt x="0" y="1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7" name="Freeform 1593"/>
          <p:cNvSpPr>
            <a:spLocks/>
          </p:cNvSpPr>
          <p:nvPr/>
        </p:nvSpPr>
        <p:spPr bwMode="auto">
          <a:xfrm>
            <a:off x="2903539" y="5214938"/>
            <a:ext cx="33338" cy="31750"/>
          </a:xfrm>
          <a:custGeom>
            <a:avLst/>
            <a:gdLst/>
            <a:ahLst/>
            <a:cxnLst>
              <a:cxn ang="0">
                <a:pos x="30" y="2"/>
              </a:cxn>
              <a:cxn ang="0">
                <a:pos x="30" y="3"/>
              </a:cxn>
              <a:cxn ang="0">
                <a:pos x="28" y="11"/>
              </a:cxn>
              <a:cxn ang="0">
                <a:pos x="21" y="16"/>
              </a:cxn>
              <a:cxn ang="0">
                <a:pos x="15" y="21"/>
              </a:cxn>
              <a:cxn ang="0">
                <a:pos x="10" y="27"/>
              </a:cxn>
              <a:cxn ang="0">
                <a:pos x="5" y="28"/>
              </a:cxn>
              <a:cxn ang="0">
                <a:pos x="2" y="24"/>
              </a:cxn>
              <a:cxn ang="0">
                <a:pos x="1" y="22"/>
              </a:cxn>
              <a:cxn ang="0">
                <a:pos x="1" y="18"/>
              </a:cxn>
              <a:cxn ang="0">
                <a:pos x="5" y="8"/>
              </a:cxn>
              <a:cxn ang="0">
                <a:pos x="15" y="2"/>
              </a:cxn>
              <a:cxn ang="0">
                <a:pos x="26" y="0"/>
              </a:cxn>
              <a:cxn ang="0">
                <a:pos x="30" y="2"/>
              </a:cxn>
            </a:cxnLst>
            <a:rect l="0" t="0" r="r" b="b"/>
            <a:pathLst>
              <a:path w="30" h="29">
                <a:moveTo>
                  <a:pt x="30" y="2"/>
                </a:moveTo>
                <a:cubicBezTo>
                  <a:pt x="30" y="2"/>
                  <a:pt x="30" y="3"/>
                  <a:pt x="30" y="3"/>
                </a:cubicBezTo>
                <a:cubicBezTo>
                  <a:pt x="30" y="5"/>
                  <a:pt x="29" y="8"/>
                  <a:pt x="28" y="11"/>
                </a:cubicBezTo>
                <a:cubicBezTo>
                  <a:pt x="26" y="13"/>
                  <a:pt x="24" y="14"/>
                  <a:pt x="21" y="16"/>
                </a:cubicBezTo>
                <a:cubicBezTo>
                  <a:pt x="19" y="17"/>
                  <a:pt x="17" y="19"/>
                  <a:pt x="15" y="21"/>
                </a:cubicBezTo>
                <a:cubicBezTo>
                  <a:pt x="13" y="23"/>
                  <a:pt x="12" y="25"/>
                  <a:pt x="10" y="27"/>
                </a:cubicBezTo>
                <a:cubicBezTo>
                  <a:pt x="8" y="28"/>
                  <a:pt x="7" y="29"/>
                  <a:pt x="5" y="28"/>
                </a:cubicBezTo>
                <a:cubicBezTo>
                  <a:pt x="4" y="28"/>
                  <a:pt x="3" y="26"/>
                  <a:pt x="2" y="24"/>
                </a:cubicBezTo>
                <a:cubicBezTo>
                  <a:pt x="2" y="24"/>
                  <a:pt x="1" y="23"/>
                  <a:pt x="1" y="22"/>
                </a:cubicBezTo>
                <a:cubicBezTo>
                  <a:pt x="0" y="21"/>
                  <a:pt x="0" y="19"/>
                  <a:pt x="1" y="18"/>
                </a:cubicBezTo>
                <a:cubicBezTo>
                  <a:pt x="1" y="15"/>
                  <a:pt x="3" y="11"/>
                  <a:pt x="5" y="8"/>
                </a:cubicBezTo>
                <a:cubicBezTo>
                  <a:pt x="8" y="6"/>
                  <a:pt x="11" y="3"/>
                  <a:pt x="15" y="2"/>
                </a:cubicBezTo>
                <a:cubicBezTo>
                  <a:pt x="19" y="1"/>
                  <a:pt x="23" y="0"/>
                  <a:pt x="26" y="0"/>
                </a:cubicBezTo>
                <a:cubicBezTo>
                  <a:pt x="28" y="0"/>
                  <a:pt x="30" y="1"/>
                  <a:pt x="3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8" name="Freeform 1594"/>
          <p:cNvSpPr>
            <a:spLocks/>
          </p:cNvSpPr>
          <p:nvPr/>
        </p:nvSpPr>
        <p:spPr bwMode="auto">
          <a:xfrm>
            <a:off x="2909889" y="5219700"/>
            <a:ext cx="20638" cy="20638"/>
          </a:xfrm>
          <a:custGeom>
            <a:avLst/>
            <a:gdLst/>
            <a:ahLst/>
            <a:cxnLst>
              <a:cxn ang="0">
                <a:pos x="19" y="1"/>
              </a:cxn>
              <a:cxn ang="0">
                <a:pos x="19" y="2"/>
              </a:cxn>
              <a:cxn ang="0">
                <a:pos x="17" y="7"/>
              </a:cxn>
              <a:cxn ang="0">
                <a:pos x="14" y="10"/>
              </a:cxn>
              <a:cxn ang="0">
                <a:pos x="10" y="13"/>
              </a:cxn>
              <a:cxn ang="0">
                <a:pos x="6" y="17"/>
              </a:cxn>
              <a:cxn ang="0">
                <a:pos x="3" y="18"/>
              </a:cxn>
              <a:cxn ang="0">
                <a:pos x="1" y="16"/>
              </a:cxn>
              <a:cxn ang="0">
                <a:pos x="0" y="14"/>
              </a:cxn>
              <a:cxn ang="0">
                <a:pos x="0" y="11"/>
              </a:cxn>
              <a:cxn ang="0">
                <a:pos x="3" y="5"/>
              </a:cxn>
              <a:cxn ang="0">
                <a:pos x="9" y="1"/>
              </a:cxn>
              <a:cxn ang="0">
                <a:pos x="16" y="0"/>
              </a:cxn>
              <a:cxn ang="0">
                <a:pos x="19" y="1"/>
              </a:cxn>
            </a:cxnLst>
            <a:rect l="0" t="0" r="r" b="b"/>
            <a:pathLst>
              <a:path w="19" h="18">
                <a:moveTo>
                  <a:pt x="19" y="1"/>
                </a:moveTo>
                <a:cubicBezTo>
                  <a:pt x="19" y="1"/>
                  <a:pt x="19" y="2"/>
                  <a:pt x="19" y="2"/>
                </a:cubicBezTo>
                <a:cubicBezTo>
                  <a:pt x="19" y="3"/>
                  <a:pt x="19" y="5"/>
                  <a:pt x="17" y="7"/>
                </a:cubicBezTo>
                <a:cubicBezTo>
                  <a:pt x="16" y="8"/>
                  <a:pt x="15" y="9"/>
                  <a:pt x="14" y="10"/>
                </a:cubicBezTo>
                <a:cubicBezTo>
                  <a:pt x="12" y="11"/>
                  <a:pt x="11" y="12"/>
                  <a:pt x="10" y="13"/>
                </a:cubicBezTo>
                <a:cubicBezTo>
                  <a:pt x="8" y="14"/>
                  <a:pt x="7" y="16"/>
                  <a:pt x="6" y="17"/>
                </a:cubicBezTo>
                <a:cubicBezTo>
                  <a:pt x="5" y="18"/>
                  <a:pt x="4" y="18"/>
                  <a:pt x="3" y="18"/>
                </a:cubicBezTo>
                <a:cubicBezTo>
                  <a:pt x="2" y="18"/>
                  <a:pt x="2" y="17"/>
                  <a:pt x="1" y="16"/>
                </a:cubicBezTo>
                <a:cubicBezTo>
                  <a:pt x="1" y="15"/>
                  <a:pt x="0" y="15"/>
                  <a:pt x="0" y="14"/>
                </a:cubicBezTo>
                <a:cubicBezTo>
                  <a:pt x="0" y="13"/>
                  <a:pt x="0" y="12"/>
                  <a:pt x="0" y="11"/>
                </a:cubicBezTo>
                <a:cubicBezTo>
                  <a:pt x="0" y="9"/>
                  <a:pt x="1" y="7"/>
                  <a:pt x="3" y="5"/>
                </a:cubicBezTo>
                <a:cubicBezTo>
                  <a:pt x="5" y="3"/>
                  <a:pt x="7" y="2"/>
                  <a:pt x="9" y="1"/>
                </a:cubicBezTo>
                <a:cubicBezTo>
                  <a:pt x="12" y="0"/>
                  <a:pt x="15" y="0"/>
                  <a:pt x="16" y="0"/>
                </a:cubicBezTo>
                <a:cubicBezTo>
                  <a:pt x="18" y="0"/>
                  <a:pt x="19" y="0"/>
                  <a:pt x="19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39" name="Freeform 1595"/>
          <p:cNvSpPr>
            <a:spLocks/>
          </p:cNvSpPr>
          <p:nvPr/>
        </p:nvSpPr>
        <p:spPr bwMode="auto">
          <a:xfrm>
            <a:off x="2894014" y="5154613"/>
            <a:ext cx="19050" cy="17463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14" y="0"/>
              </a:cxn>
              <a:cxn ang="0">
                <a:pos x="15" y="0"/>
              </a:cxn>
              <a:cxn ang="0">
                <a:pos x="17" y="2"/>
              </a:cxn>
              <a:cxn ang="0">
                <a:pos x="17" y="3"/>
              </a:cxn>
              <a:cxn ang="0">
                <a:pos x="14" y="8"/>
              </a:cxn>
              <a:cxn ang="0">
                <a:pos x="9" y="13"/>
              </a:cxn>
              <a:cxn ang="0">
                <a:pos x="4" y="16"/>
              </a:cxn>
              <a:cxn ang="0">
                <a:pos x="0" y="15"/>
              </a:cxn>
              <a:cxn ang="0">
                <a:pos x="0" y="15"/>
              </a:cxn>
              <a:cxn ang="0">
                <a:pos x="1" y="11"/>
              </a:cxn>
              <a:cxn ang="0">
                <a:pos x="5" y="6"/>
              </a:cxn>
              <a:cxn ang="0">
                <a:pos x="11" y="1"/>
              </a:cxn>
            </a:cxnLst>
            <a:rect l="0" t="0" r="r" b="b"/>
            <a:pathLst>
              <a:path w="17" h="16">
                <a:moveTo>
                  <a:pt x="11" y="1"/>
                </a:moveTo>
                <a:cubicBezTo>
                  <a:pt x="12" y="1"/>
                  <a:pt x="13" y="0"/>
                  <a:pt x="14" y="0"/>
                </a:cubicBezTo>
                <a:cubicBezTo>
                  <a:pt x="14" y="0"/>
                  <a:pt x="15" y="0"/>
                  <a:pt x="15" y="0"/>
                </a:cubicBezTo>
                <a:cubicBezTo>
                  <a:pt x="16" y="0"/>
                  <a:pt x="17" y="1"/>
                  <a:pt x="17" y="2"/>
                </a:cubicBezTo>
                <a:cubicBezTo>
                  <a:pt x="17" y="2"/>
                  <a:pt x="17" y="2"/>
                  <a:pt x="17" y="3"/>
                </a:cubicBezTo>
                <a:cubicBezTo>
                  <a:pt x="17" y="4"/>
                  <a:pt x="16" y="6"/>
                  <a:pt x="14" y="8"/>
                </a:cubicBezTo>
                <a:cubicBezTo>
                  <a:pt x="13" y="10"/>
                  <a:pt x="10" y="12"/>
                  <a:pt x="9" y="13"/>
                </a:cubicBezTo>
                <a:cubicBezTo>
                  <a:pt x="7" y="15"/>
                  <a:pt x="5" y="15"/>
                  <a:pt x="4" y="16"/>
                </a:cubicBezTo>
                <a:cubicBezTo>
                  <a:pt x="2" y="16"/>
                  <a:pt x="1" y="16"/>
                  <a:pt x="0" y="15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4"/>
                  <a:pt x="0" y="13"/>
                  <a:pt x="1" y="11"/>
                </a:cubicBezTo>
                <a:cubicBezTo>
                  <a:pt x="1" y="9"/>
                  <a:pt x="3" y="8"/>
                  <a:pt x="5" y="6"/>
                </a:cubicBezTo>
                <a:cubicBezTo>
                  <a:pt x="7" y="4"/>
                  <a:pt x="9" y="3"/>
                  <a:pt x="11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0" name="Freeform 1596"/>
          <p:cNvSpPr>
            <a:spLocks/>
          </p:cNvSpPr>
          <p:nvPr/>
        </p:nvSpPr>
        <p:spPr bwMode="auto">
          <a:xfrm>
            <a:off x="2881314" y="5156200"/>
            <a:ext cx="15875" cy="17463"/>
          </a:xfrm>
          <a:custGeom>
            <a:avLst/>
            <a:gdLst/>
            <a:ahLst/>
            <a:cxnLst>
              <a:cxn ang="0">
                <a:pos x="1" y="15"/>
              </a:cxn>
              <a:cxn ang="0">
                <a:pos x="1" y="10"/>
              </a:cxn>
              <a:cxn ang="0">
                <a:pos x="6" y="5"/>
              </a:cxn>
              <a:cxn ang="0">
                <a:pos x="11" y="1"/>
              </a:cxn>
              <a:cxn ang="0">
                <a:pos x="13" y="0"/>
              </a:cxn>
              <a:cxn ang="0">
                <a:pos x="13" y="0"/>
              </a:cxn>
              <a:cxn ang="0">
                <a:pos x="12" y="4"/>
              </a:cxn>
              <a:cxn ang="0">
                <a:pos x="9" y="8"/>
              </a:cxn>
              <a:cxn ang="0">
                <a:pos x="5" y="13"/>
              </a:cxn>
              <a:cxn ang="0">
                <a:pos x="1" y="16"/>
              </a:cxn>
              <a:cxn ang="0">
                <a:pos x="1" y="16"/>
              </a:cxn>
              <a:cxn ang="0">
                <a:pos x="1" y="15"/>
              </a:cxn>
            </a:cxnLst>
            <a:rect l="0" t="0" r="r" b="b"/>
            <a:pathLst>
              <a:path w="14" h="16">
                <a:moveTo>
                  <a:pt x="1" y="15"/>
                </a:moveTo>
                <a:cubicBezTo>
                  <a:pt x="0" y="14"/>
                  <a:pt x="1" y="12"/>
                  <a:pt x="1" y="10"/>
                </a:cubicBezTo>
                <a:cubicBezTo>
                  <a:pt x="2" y="9"/>
                  <a:pt x="4" y="6"/>
                  <a:pt x="6" y="5"/>
                </a:cubicBezTo>
                <a:cubicBezTo>
                  <a:pt x="7" y="3"/>
                  <a:pt x="9" y="2"/>
                  <a:pt x="11" y="1"/>
                </a:cubicBezTo>
                <a:cubicBezTo>
                  <a:pt x="12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1"/>
                  <a:pt x="13" y="2"/>
                  <a:pt x="12" y="4"/>
                </a:cubicBezTo>
                <a:cubicBezTo>
                  <a:pt x="11" y="5"/>
                  <a:pt x="10" y="7"/>
                  <a:pt x="9" y="8"/>
                </a:cubicBezTo>
                <a:cubicBezTo>
                  <a:pt x="7" y="10"/>
                  <a:pt x="6" y="12"/>
                  <a:pt x="5" y="13"/>
                </a:cubicBezTo>
                <a:cubicBezTo>
                  <a:pt x="3" y="15"/>
                  <a:pt x="2" y="16"/>
                  <a:pt x="1" y="16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6"/>
                  <a:pt x="1" y="16"/>
                  <a:pt x="1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1" name="Freeform 1597"/>
          <p:cNvSpPr>
            <a:spLocks/>
          </p:cNvSpPr>
          <p:nvPr/>
        </p:nvSpPr>
        <p:spPr bwMode="auto">
          <a:xfrm>
            <a:off x="2874964" y="5197475"/>
            <a:ext cx="31750" cy="39688"/>
          </a:xfrm>
          <a:custGeom>
            <a:avLst/>
            <a:gdLst/>
            <a:ahLst/>
            <a:cxnLst>
              <a:cxn ang="0">
                <a:pos x="5" y="13"/>
              </a:cxn>
              <a:cxn ang="0">
                <a:pos x="14" y="4"/>
              </a:cxn>
              <a:cxn ang="0">
                <a:pos x="22" y="0"/>
              </a:cxn>
              <a:cxn ang="0">
                <a:pos x="28" y="5"/>
              </a:cxn>
              <a:cxn ang="0">
                <a:pos x="29" y="6"/>
              </a:cxn>
              <a:cxn ang="0">
                <a:pos x="29" y="11"/>
              </a:cxn>
              <a:cxn ang="0">
                <a:pos x="29" y="13"/>
              </a:cxn>
              <a:cxn ang="0">
                <a:pos x="28" y="16"/>
              </a:cxn>
              <a:cxn ang="0">
                <a:pos x="28" y="16"/>
              </a:cxn>
              <a:cxn ang="0">
                <a:pos x="28" y="16"/>
              </a:cxn>
              <a:cxn ang="0">
                <a:pos x="28" y="19"/>
              </a:cxn>
              <a:cxn ang="0">
                <a:pos x="27" y="21"/>
              </a:cxn>
              <a:cxn ang="0">
                <a:pos x="19" y="30"/>
              </a:cxn>
              <a:cxn ang="0">
                <a:pos x="10" y="34"/>
              </a:cxn>
              <a:cxn ang="0">
                <a:pos x="3" y="33"/>
              </a:cxn>
              <a:cxn ang="0">
                <a:pos x="0" y="25"/>
              </a:cxn>
              <a:cxn ang="0">
                <a:pos x="2" y="19"/>
              </a:cxn>
              <a:cxn ang="0">
                <a:pos x="5" y="13"/>
              </a:cxn>
            </a:cxnLst>
            <a:rect l="0" t="0" r="r" b="b"/>
            <a:pathLst>
              <a:path w="29" h="35">
                <a:moveTo>
                  <a:pt x="5" y="13"/>
                </a:moveTo>
                <a:cubicBezTo>
                  <a:pt x="8" y="10"/>
                  <a:pt x="11" y="6"/>
                  <a:pt x="14" y="4"/>
                </a:cubicBezTo>
                <a:cubicBezTo>
                  <a:pt x="17" y="1"/>
                  <a:pt x="19" y="0"/>
                  <a:pt x="22" y="0"/>
                </a:cubicBezTo>
                <a:cubicBezTo>
                  <a:pt x="24" y="1"/>
                  <a:pt x="27" y="2"/>
                  <a:pt x="28" y="5"/>
                </a:cubicBezTo>
                <a:cubicBezTo>
                  <a:pt x="28" y="5"/>
                  <a:pt x="29" y="5"/>
                  <a:pt x="29" y="6"/>
                </a:cubicBezTo>
                <a:cubicBezTo>
                  <a:pt x="29" y="7"/>
                  <a:pt x="29" y="9"/>
                  <a:pt x="29" y="11"/>
                </a:cubicBezTo>
                <a:cubicBezTo>
                  <a:pt x="29" y="12"/>
                  <a:pt x="29" y="12"/>
                  <a:pt x="29" y="13"/>
                </a:cubicBezTo>
                <a:cubicBezTo>
                  <a:pt x="29" y="14"/>
                  <a:pt x="29" y="15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7" y="20"/>
                  <a:pt x="27" y="20"/>
                  <a:pt x="27" y="21"/>
                </a:cubicBezTo>
                <a:cubicBezTo>
                  <a:pt x="25" y="24"/>
                  <a:pt x="23" y="27"/>
                  <a:pt x="19" y="30"/>
                </a:cubicBezTo>
                <a:cubicBezTo>
                  <a:pt x="16" y="32"/>
                  <a:pt x="13" y="33"/>
                  <a:pt x="10" y="34"/>
                </a:cubicBezTo>
                <a:cubicBezTo>
                  <a:pt x="7" y="35"/>
                  <a:pt x="4" y="34"/>
                  <a:pt x="3" y="33"/>
                </a:cubicBezTo>
                <a:cubicBezTo>
                  <a:pt x="1" y="31"/>
                  <a:pt x="0" y="28"/>
                  <a:pt x="0" y="25"/>
                </a:cubicBezTo>
                <a:cubicBezTo>
                  <a:pt x="0" y="23"/>
                  <a:pt x="1" y="21"/>
                  <a:pt x="2" y="19"/>
                </a:cubicBezTo>
                <a:cubicBezTo>
                  <a:pt x="3" y="17"/>
                  <a:pt x="4" y="15"/>
                  <a:pt x="5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2" name="Freeform 1598"/>
          <p:cNvSpPr>
            <a:spLocks/>
          </p:cNvSpPr>
          <p:nvPr/>
        </p:nvSpPr>
        <p:spPr bwMode="auto">
          <a:xfrm>
            <a:off x="2881314" y="5205413"/>
            <a:ext cx="19050" cy="22225"/>
          </a:xfrm>
          <a:custGeom>
            <a:avLst/>
            <a:gdLst/>
            <a:ahLst/>
            <a:cxnLst>
              <a:cxn ang="0">
                <a:pos x="3" y="8"/>
              </a:cxn>
              <a:cxn ang="0">
                <a:pos x="8" y="2"/>
              </a:cxn>
              <a:cxn ang="0">
                <a:pos x="13" y="1"/>
              </a:cxn>
              <a:cxn ang="0">
                <a:pos x="16" y="3"/>
              </a:cxn>
              <a:cxn ang="0">
                <a:pos x="17" y="4"/>
              </a:cxn>
              <a:cxn ang="0">
                <a:pos x="17" y="7"/>
              </a:cxn>
              <a:cxn ang="0">
                <a:pos x="17" y="8"/>
              </a:cxn>
              <a:cxn ang="0">
                <a:pos x="17" y="10"/>
              </a:cxn>
              <a:cxn ang="0">
                <a:pos x="17" y="10"/>
              </a:cxn>
              <a:cxn ang="0">
                <a:pos x="17" y="10"/>
              </a:cxn>
              <a:cxn ang="0">
                <a:pos x="16" y="11"/>
              </a:cxn>
              <a:cxn ang="0">
                <a:pos x="16" y="13"/>
              </a:cxn>
              <a:cxn ang="0">
                <a:pos x="11" y="17"/>
              </a:cxn>
              <a:cxn ang="0">
                <a:pos x="6" y="20"/>
              </a:cxn>
              <a:cxn ang="0">
                <a:pos x="2" y="19"/>
              </a:cxn>
              <a:cxn ang="0">
                <a:pos x="0" y="14"/>
              </a:cxn>
              <a:cxn ang="0">
                <a:pos x="1" y="11"/>
              </a:cxn>
              <a:cxn ang="0">
                <a:pos x="3" y="8"/>
              </a:cxn>
            </a:cxnLst>
            <a:rect l="0" t="0" r="r" b="b"/>
            <a:pathLst>
              <a:path w="17" h="20">
                <a:moveTo>
                  <a:pt x="3" y="8"/>
                </a:moveTo>
                <a:cubicBezTo>
                  <a:pt x="5" y="6"/>
                  <a:pt x="7" y="4"/>
                  <a:pt x="8" y="2"/>
                </a:cubicBezTo>
                <a:cubicBezTo>
                  <a:pt x="10" y="1"/>
                  <a:pt x="11" y="0"/>
                  <a:pt x="13" y="1"/>
                </a:cubicBezTo>
                <a:cubicBezTo>
                  <a:pt x="14" y="1"/>
                  <a:pt x="16" y="2"/>
                  <a:pt x="16" y="3"/>
                </a:cubicBezTo>
                <a:cubicBezTo>
                  <a:pt x="17" y="3"/>
                  <a:pt x="17" y="3"/>
                  <a:pt x="17" y="4"/>
                </a:cubicBezTo>
                <a:cubicBezTo>
                  <a:pt x="17" y="4"/>
                  <a:pt x="17" y="6"/>
                  <a:pt x="17" y="7"/>
                </a:cubicBezTo>
                <a:cubicBezTo>
                  <a:pt x="17" y="7"/>
                  <a:pt x="17" y="7"/>
                  <a:pt x="17" y="8"/>
                </a:cubicBezTo>
                <a:cubicBezTo>
                  <a:pt x="17" y="9"/>
                  <a:pt x="17" y="9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1"/>
                  <a:pt x="16" y="11"/>
                </a:cubicBezTo>
                <a:cubicBezTo>
                  <a:pt x="16" y="12"/>
                  <a:pt x="16" y="12"/>
                  <a:pt x="16" y="13"/>
                </a:cubicBezTo>
                <a:cubicBezTo>
                  <a:pt x="15" y="14"/>
                  <a:pt x="13" y="16"/>
                  <a:pt x="11" y="17"/>
                </a:cubicBezTo>
                <a:cubicBezTo>
                  <a:pt x="10" y="19"/>
                  <a:pt x="8" y="20"/>
                  <a:pt x="6" y="20"/>
                </a:cubicBezTo>
                <a:cubicBezTo>
                  <a:pt x="4" y="20"/>
                  <a:pt x="3" y="20"/>
                  <a:pt x="2" y="19"/>
                </a:cubicBezTo>
                <a:cubicBezTo>
                  <a:pt x="1" y="18"/>
                  <a:pt x="0" y="16"/>
                  <a:pt x="0" y="14"/>
                </a:cubicBezTo>
                <a:cubicBezTo>
                  <a:pt x="0" y="14"/>
                  <a:pt x="1" y="12"/>
                  <a:pt x="1" y="11"/>
                </a:cubicBezTo>
                <a:cubicBezTo>
                  <a:pt x="2" y="10"/>
                  <a:pt x="2" y="9"/>
                  <a:pt x="3" y="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3" name="Freeform 1599"/>
          <p:cNvSpPr>
            <a:spLocks/>
          </p:cNvSpPr>
          <p:nvPr/>
        </p:nvSpPr>
        <p:spPr bwMode="auto">
          <a:xfrm>
            <a:off x="2851151" y="5205413"/>
            <a:ext cx="19050" cy="33338"/>
          </a:xfrm>
          <a:custGeom>
            <a:avLst/>
            <a:gdLst/>
            <a:ahLst/>
            <a:cxnLst>
              <a:cxn ang="0">
                <a:pos x="7" y="10"/>
              </a:cxn>
              <a:cxn ang="0">
                <a:pos x="13" y="2"/>
              </a:cxn>
              <a:cxn ang="0">
                <a:pos x="17" y="0"/>
              </a:cxn>
              <a:cxn ang="0">
                <a:pos x="17" y="1"/>
              </a:cxn>
              <a:cxn ang="0">
                <a:pos x="16" y="5"/>
              </a:cxn>
              <a:cxn ang="0">
                <a:pos x="15" y="8"/>
              </a:cxn>
              <a:cxn ang="0">
                <a:pos x="12" y="14"/>
              </a:cxn>
              <a:cxn ang="0">
                <a:pos x="11" y="17"/>
              </a:cxn>
              <a:cxn ang="0">
                <a:pos x="5" y="24"/>
              </a:cxn>
              <a:cxn ang="0">
                <a:pos x="0" y="29"/>
              </a:cxn>
              <a:cxn ang="0">
                <a:pos x="0" y="28"/>
              </a:cxn>
              <a:cxn ang="0">
                <a:pos x="2" y="20"/>
              </a:cxn>
              <a:cxn ang="0">
                <a:pos x="7" y="10"/>
              </a:cxn>
            </a:cxnLst>
            <a:rect l="0" t="0" r="r" b="b"/>
            <a:pathLst>
              <a:path w="17" h="30">
                <a:moveTo>
                  <a:pt x="7" y="10"/>
                </a:moveTo>
                <a:cubicBezTo>
                  <a:pt x="9" y="6"/>
                  <a:pt x="11" y="4"/>
                  <a:pt x="13" y="2"/>
                </a:cubicBezTo>
                <a:cubicBezTo>
                  <a:pt x="15" y="0"/>
                  <a:pt x="17" y="0"/>
                  <a:pt x="17" y="0"/>
                </a:cubicBezTo>
                <a:cubicBezTo>
                  <a:pt x="17" y="0"/>
                  <a:pt x="17" y="1"/>
                  <a:pt x="17" y="1"/>
                </a:cubicBezTo>
                <a:cubicBezTo>
                  <a:pt x="17" y="1"/>
                  <a:pt x="17" y="3"/>
                  <a:pt x="16" y="5"/>
                </a:cubicBezTo>
                <a:cubicBezTo>
                  <a:pt x="16" y="6"/>
                  <a:pt x="15" y="7"/>
                  <a:pt x="15" y="8"/>
                </a:cubicBezTo>
                <a:cubicBezTo>
                  <a:pt x="14" y="9"/>
                  <a:pt x="13" y="12"/>
                  <a:pt x="12" y="14"/>
                </a:cubicBezTo>
                <a:cubicBezTo>
                  <a:pt x="12" y="15"/>
                  <a:pt x="11" y="16"/>
                  <a:pt x="11" y="17"/>
                </a:cubicBezTo>
                <a:cubicBezTo>
                  <a:pt x="9" y="19"/>
                  <a:pt x="7" y="22"/>
                  <a:pt x="5" y="24"/>
                </a:cubicBezTo>
                <a:cubicBezTo>
                  <a:pt x="3" y="27"/>
                  <a:pt x="1" y="30"/>
                  <a:pt x="0" y="29"/>
                </a:cubicBezTo>
                <a:cubicBezTo>
                  <a:pt x="0" y="29"/>
                  <a:pt x="0" y="29"/>
                  <a:pt x="0" y="28"/>
                </a:cubicBezTo>
                <a:cubicBezTo>
                  <a:pt x="0" y="27"/>
                  <a:pt x="0" y="24"/>
                  <a:pt x="2" y="20"/>
                </a:cubicBezTo>
                <a:cubicBezTo>
                  <a:pt x="3" y="17"/>
                  <a:pt x="5" y="13"/>
                  <a:pt x="7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4" name="Freeform 1600"/>
          <p:cNvSpPr>
            <a:spLocks/>
          </p:cNvSpPr>
          <p:nvPr/>
        </p:nvSpPr>
        <p:spPr bwMode="auto">
          <a:xfrm>
            <a:off x="2840039" y="5214938"/>
            <a:ext cx="11113" cy="19050"/>
          </a:xfrm>
          <a:custGeom>
            <a:avLst/>
            <a:gdLst/>
            <a:ahLst/>
            <a:cxnLst>
              <a:cxn ang="0">
                <a:pos x="1" y="11"/>
              </a:cxn>
              <a:cxn ang="0">
                <a:pos x="4" y="5"/>
              </a:cxn>
              <a:cxn ang="0">
                <a:pos x="7" y="1"/>
              </a:cxn>
              <a:cxn ang="0">
                <a:pos x="9" y="0"/>
              </a:cxn>
              <a:cxn ang="0">
                <a:pos x="9" y="0"/>
              </a:cxn>
              <a:cxn ang="0">
                <a:pos x="10" y="3"/>
              </a:cxn>
              <a:cxn ang="0">
                <a:pos x="8" y="7"/>
              </a:cxn>
              <a:cxn ang="0">
                <a:pos x="6" y="13"/>
              </a:cxn>
              <a:cxn ang="0">
                <a:pos x="3" y="16"/>
              </a:cxn>
              <a:cxn ang="0">
                <a:pos x="1" y="16"/>
              </a:cxn>
              <a:cxn ang="0">
                <a:pos x="1" y="15"/>
              </a:cxn>
              <a:cxn ang="0">
                <a:pos x="1" y="11"/>
              </a:cxn>
            </a:cxnLst>
            <a:rect l="0" t="0" r="r" b="b"/>
            <a:pathLst>
              <a:path w="10" h="16">
                <a:moveTo>
                  <a:pt x="1" y="11"/>
                </a:moveTo>
                <a:cubicBezTo>
                  <a:pt x="1" y="10"/>
                  <a:pt x="2" y="7"/>
                  <a:pt x="4" y="5"/>
                </a:cubicBezTo>
                <a:cubicBezTo>
                  <a:pt x="5" y="3"/>
                  <a:pt x="6" y="2"/>
                  <a:pt x="7" y="1"/>
                </a:cubicBezTo>
                <a:cubicBezTo>
                  <a:pt x="8" y="1"/>
                  <a:pt x="8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10" y="1"/>
                  <a:pt x="10" y="1"/>
                  <a:pt x="10" y="3"/>
                </a:cubicBezTo>
                <a:cubicBezTo>
                  <a:pt x="9" y="4"/>
                  <a:pt x="9" y="6"/>
                  <a:pt x="8" y="7"/>
                </a:cubicBezTo>
                <a:cubicBezTo>
                  <a:pt x="8" y="9"/>
                  <a:pt x="7" y="11"/>
                  <a:pt x="6" y="13"/>
                </a:cubicBezTo>
                <a:cubicBezTo>
                  <a:pt x="5" y="14"/>
                  <a:pt x="4" y="15"/>
                  <a:pt x="3" y="16"/>
                </a:cubicBezTo>
                <a:cubicBezTo>
                  <a:pt x="2" y="16"/>
                  <a:pt x="1" y="16"/>
                  <a:pt x="1" y="16"/>
                </a:cubicBezTo>
                <a:cubicBezTo>
                  <a:pt x="1" y="15"/>
                  <a:pt x="1" y="15"/>
                  <a:pt x="1" y="15"/>
                </a:cubicBezTo>
                <a:cubicBezTo>
                  <a:pt x="0" y="14"/>
                  <a:pt x="0" y="13"/>
                  <a:pt x="1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5" name="Freeform 1601"/>
          <p:cNvSpPr>
            <a:spLocks/>
          </p:cNvSpPr>
          <p:nvPr/>
        </p:nvSpPr>
        <p:spPr bwMode="auto">
          <a:xfrm>
            <a:off x="2800351" y="5292725"/>
            <a:ext cx="7938" cy="14288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0" y="9"/>
              </a:cxn>
              <a:cxn ang="0">
                <a:pos x="2" y="6"/>
              </a:cxn>
              <a:cxn ang="0">
                <a:pos x="4" y="2"/>
              </a:cxn>
              <a:cxn ang="0">
                <a:pos x="7" y="0"/>
              </a:cxn>
              <a:cxn ang="0">
                <a:pos x="7" y="2"/>
              </a:cxn>
              <a:cxn ang="0">
                <a:pos x="6" y="6"/>
              </a:cxn>
              <a:cxn ang="0">
                <a:pos x="3" y="11"/>
              </a:cxn>
              <a:cxn ang="0">
                <a:pos x="1" y="12"/>
              </a:cxn>
              <a:cxn ang="0">
                <a:pos x="0" y="10"/>
              </a:cxn>
            </a:cxnLst>
            <a:rect l="0" t="0" r="r" b="b"/>
            <a:pathLst>
              <a:path w="7" h="13">
                <a:moveTo>
                  <a:pt x="0" y="10"/>
                </a:moveTo>
                <a:cubicBezTo>
                  <a:pt x="0" y="9"/>
                  <a:pt x="0" y="9"/>
                  <a:pt x="0" y="9"/>
                </a:cubicBezTo>
                <a:cubicBezTo>
                  <a:pt x="1" y="8"/>
                  <a:pt x="2" y="7"/>
                  <a:pt x="2" y="6"/>
                </a:cubicBezTo>
                <a:cubicBezTo>
                  <a:pt x="3" y="5"/>
                  <a:pt x="4" y="3"/>
                  <a:pt x="4" y="2"/>
                </a:cubicBezTo>
                <a:cubicBezTo>
                  <a:pt x="5" y="0"/>
                  <a:pt x="6" y="0"/>
                  <a:pt x="7" y="0"/>
                </a:cubicBezTo>
                <a:cubicBezTo>
                  <a:pt x="7" y="0"/>
                  <a:pt x="7" y="1"/>
                  <a:pt x="7" y="2"/>
                </a:cubicBezTo>
                <a:cubicBezTo>
                  <a:pt x="7" y="3"/>
                  <a:pt x="7" y="5"/>
                  <a:pt x="6" y="6"/>
                </a:cubicBezTo>
                <a:cubicBezTo>
                  <a:pt x="5" y="8"/>
                  <a:pt x="4" y="10"/>
                  <a:pt x="3" y="11"/>
                </a:cubicBezTo>
                <a:cubicBezTo>
                  <a:pt x="2" y="12"/>
                  <a:pt x="1" y="13"/>
                  <a:pt x="1" y="12"/>
                </a:cubicBezTo>
                <a:cubicBezTo>
                  <a:pt x="0" y="12"/>
                  <a:pt x="0" y="11"/>
                  <a:pt x="0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6" name="Freeform 1602"/>
          <p:cNvSpPr>
            <a:spLocks/>
          </p:cNvSpPr>
          <p:nvPr/>
        </p:nvSpPr>
        <p:spPr bwMode="auto">
          <a:xfrm>
            <a:off x="2736851" y="5441950"/>
            <a:ext cx="7938" cy="9525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" y="3"/>
              </a:cxn>
              <a:cxn ang="0">
                <a:pos x="4" y="0"/>
              </a:cxn>
              <a:cxn ang="0">
                <a:pos x="6" y="1"/>
              </a:cxn>
              <a:cxn ang="0">
                <a:pos x="6" y="1"/>
              </a:cxn>
              <a:cxn ang="0">
                <a:pos x="6" y="1"/>
              </a:cxn>
              <a:cxn ang="0">
                <a:pos x="6" y="1"/>
              </a:cxn>
              <a:cxn ang="0">
                <a:pos x="6" y="1"/>
              </a:cxn>
              <a:cxn ang="0">
                <a:pos x="6" y="2"/>
              </a:cxn>
              <a:cxn ang="0">
                <a:pos x="6" y="2"/>
              </a:cxn>
              <a:cxn ang="0">
                <a:pos x="5" y="4"/>
              </a:cxn>
              <a:cxn ang="0">
                <a:pos x="3" y="8"/>
              </a:cxn>
              <a:cxn ang="0">
                <a:pos x="1" y="8"/>
              </a:cxn>
              <a:cxn ang="0">
                <a:pos x="0" y="7"/>
              </a:cxn>
              <a:cxn ang="0">
                <a:pos x="0" y="6"/>
              </a:cxn>
            </a:cxnLst>
            <a:rect l="0" t="0" r="r" b="b"/>
            <a:pathLst>
              <a:path w="6" h="9">
                <a:moveTo>
                  <a:pt x="0" y="6"/>
                </a:moveTo>
                <a:cubicBezTo>
                  <a:pt x="0" y="5"/>
                  <a:pt x="1" y="4"/>
                  <a:pt x="2" y="3"/>
                </a:cubicBezTo>
                <a:cubicBezTo>
                  <a:pt x="2" y="2"/>
                  <a:pt x="3" y="1"/>
                  <a:pt x="4" y="0"/>
                </a:cubicBezTo>
                <a:cubicBezTo>
                  <a:pt x="5" y="0"/>
                  <a:pt x="6" y="0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1"/>
                  <a:pt x="6" y="2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3"/>
                  <a:pt x="5" y="4"/>
                </a:cubicBezTo>
                <a:cubicBezTo>
                  <a:pt x="5" y="6"/>
                  <a:pt x="4" y="7"/>
                  <a:pt x="3" y="8"/>
                </a:cubicBezTo>
                <a:cubicBezTo>
                  <a:pt x="2" y="8"/>
                  <a:pt x="1" y="9"/>
                  <a:pt x="1" y="8"/>
                </a:cubicBezTo>
                <a:cubicBezTo>
                  <a:pt x="1" y="8"/>
                  <a:pt x="0" y="8"/>
                  <a:pt x="0" y="7"/>
                </a:cubicBezTo>
                <a:cubicBezTo>
                  <a:pt x="0" y="7"/>
                  <a:pt x="0" y="6"/>
                  <a:pt x="0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7" name="Freeform 1603"/>
          <p:cNvSpPr>
            <a:spLocks/>
          </p:cNvSpPr>
          <p:nvPr/>
        </p:nvSpPr>
        <p:spPr bwMode="auto">
          <a:xfrm>
            <a:off x="2741614" y="5259388"/>
            <a:ext cx="161925" cy="255588"/>
          </a:xfrm>
          <a:custGeom>
            <a:avLst/>
            <a:gdLst/>
            <a:ahLst/>
            <a:cxnLst>
              <a:cxn ang="0">
                <a:pos x="146" y="8"/>
              </a:cxn>
              <a:cxn ang="0">
                <a:pos x="142" y="26"/>
              </a:cxn>
              <a:cxn ang="0">
                <a:pos x="142" y="29"/>
              </a:cxn>
              <a:cxn ang="0">
                <a:pos x="141" y="32"/>
              </a:cxn>
              <a:cxn ang="0">
                <a:pos x="135" y="51"/>
              </a:cxn>
              <a:cxn ang="0">
                <a:pos x="120" y="76"/>
              </a:cxn>
              <a:cxn ang="0">
                <a:pos x="119" y="78"/>
              </a:cxn>
              <a:cxn ang="0">
                <a:pos x="118" y="80"/>
              </a:cxn>
              <a:cxn ang="0">
                <a:pos x="103" y="106"/>
              </a:cxn>
              <a:cxn ang="0">
                <a:pos x="80" y="138"/>
              </a:cxn>
              <a:cxn ang="0">
                <a:pos x="76" y="143"/>
              </a:cxn>
              <a:cxn ang="0">
                <a:pos x="70" y="151"/>
              </a:cxn>
              <a:cxn ang="0">
                <a:pos x="66" y="155"/>
              </a:cxn>
              <a:cxn ang="0">
                <a:pos x="21" y="209"/>
              </a:cxn>
              <a:cxn ang="0">
                <a:pos x="3" y="229"/>
              </a:cxn>
              <a:cxn ang="0">
                <a:pos x="1" y="229"/>
              </a:cxn>
              <a:cxn ang="0">
                <a:pos x="0" y="230"/>
              </a:cxn>
              <a:cxn ang="0">
                <a:pos x="94" y="19"/>
              </a:cxn>
              <a:cxn ang="0">
                <a:pos x="88" y="38"/>
              </a:cxn>
              <a:cxn ang="0">
                <a:pos x="98" y="16"/>
              </a:cxn>
              <a:cxn ang="0">
                <a:pos x="96" y="28"/>
              </a:cxn>
              <a:cxn ang="0">
                <a:pos x="106" y="8"/>
              </a:cxn>
              <a:cxn ang="0">
                <a:pos x="97" y="35"/>
              </a:cxn>
              <a:cxn ang="0">
                <a:pos x="113" y="1"/>
              </a:cxn>
              <a:cxn ang="0">
                <a:pos x="106" y="22"/>
              </a:cxn>
              <a:cxn ang="0">
                <a:pos x="118" y="4"/>
              </a:cxn>
              <a:cxn ang="0">
                <a:pos x="100" y="47"/>
              </a:cxn>
              <a:cxn ang="0">
                <a:pos x="127" y="0"/>
              </a:cxn>
              <a:cxn ang="0">
                <a:pos x="125" y="9"/>
              </a:cxn>
              <a:cxn ang="0">
                <a:pos x="130" y="0"/>
              </a:cxn>
              <a:cxn ang="0">
                <a:pos x="120" y="23"/>
              </a:cxn>
              <a:cxn ang="0">
                <a:pos x="134" y="0"/>
              </a:cxn>
              <a:cxn ang="0">
                <a:pos x="134" y="6"/>
              </a:cxn>
              <a:cxn ang="0">
                <a:pos x="138" y="1"/>
              </a:cxn>
              <a:cxn ang="0">
                <a:pos x="136" y="7"/>
              </a:cxn>
              <a:cxn ang="0">
                <a:pos x="144" y="0"/>
              </a:cxn>
              <a:cxn ang="0">
                <a:pos x="115" y="48"/>
              </a:cxn>
              <a:cxn ang="0">
                <a:pos x="146" y="8"/>
              </a:cxn>
            </a:cxnLst>
            <a:rect l="0" t="0" r="r" b="b"/>
            <a:pathLst>
              <a:path w="146" h="231">
                <a:moveTo>
                  <a:pt x="146" y="8"/>
                </a:moveTo>
                <a:cubicBezTo>
                  <a:pt x="145" y="12"/>
                  <a:pt x="144" y="19"/>
                  <a:pt x="142" y="26"/>
                </a:cubicBezTo>
                <a:cubicBezTo>
                  <a:pt x="142" y="27"/>
                  <a:pt x="142" y="28"/>
                  <a:pt x="142" y="29"/>
                </a:cubicBezTo>
                <a:cubicBezTo>
                  <a:pt x="141" y="30"/>
                  <a:pt x="141" y="31"/>
                  <a:pt x="141" y="32"/>
                </a:cubicBezTo>
                <a:cubicBezTo>
                  <a:pt x="140" y="38"/>
                  <a:pt x="139" y="44"/>
                  <a:pt x="135" y="51"/>
                </a:cubicBezTo>
                <a:cubicBezTo>
                  <a:pt x="132" y="59"/>
                  <a:pt x="125" y="68"/>
                  <a:pt x="120" y="76"/>
                </a:cubicBezTo>
                <a:cubicBezTo>
                  <a:pt x="119" y="77"/>
                  <a:pt x="119" y="78"/>
                  <a:pt x="119" y="78"/>
                </a:cubicBezTo>
                <a:cubicBezTo>
                  <a:pt x="118" y="79"/>
                  <a:pt x="118" y="79"/>
                  <a:pt x="118" y="80"/>
                </a:cubicBezTo>
                <a:cubicBezTo>
                  <a:pt x="112" y="89"/>
                  <a:pt x="108" y="97"/>
                  <a:pt x="103" y="106"/>
                </a:cubicBezTo>
                <a:cubicBezTo>
                  <a:pt x="98" y="114"/>
                  <a:pt x="93" y="122"/>
                  <a:pt x="80" y="138"/>
                </a:cubicBezTo>
                <a:cubicBezTo>
                  <a:pt x="79" y="140"/>
                  <a:pt x="78" y="141"/>
                  <a:pt x="76" y="143"/>
                </a:cubicBezTo>
                <a:cubicBezTo>
                  <a:pt x="74" y="146"/>
                  <a:pt x="72" y="148"/>
                  <a:pt x="70" y="151"/>
                </a:cubicBezTo>
                <a:cubicBezTo>
                  <a:pt x="69" y="152"/>
                  <a:pt x="68" y="154"/>
                  <a:pt x="66" y="155"/>
                </a:cubicBezTo>
                <a:cubicBezTo>
                  <a:pt x="51" y="174"/>
                  <a:pt x="32" y="196"/>
                  <a:pt x="21" y="209"/>
                </a:cubicBezTo>
                <a:cubicBezTo>
                  <a:pt x="9" y="223"/>
                  <a:pt x="5" y="227"/>
                  <a:pt x="3" y="229"/>
                </a:cubicBezTo>
                <a:cubicBezTo>
                  <a:pt x="2" y="229"/>
                  <a:pt x="2" y="229"/>
                  <a:pt x="1" y="229"/>
                </a:cubicBezTo>
                <a:cubicBezTo>
                  <a:pt x="1" y="230"/>
                  <a:pt x="0" y="231"/>
                  <a:pt x="0" y="230"/>
                </a:cubicBezTo>
                <a:cubicBezTo>
                  <a:pt x="0" y="129"/>
                  <a:pt x="94" y="19"/>
                  <a:pt x="94" y="19"/>
                </a:cubicBezTo>
                <a:cubicBezTo>
                  <a:pt x="88" y="38"/>
                  <a:pt x="88" y="38"/>
                  <a:pt x="88" y="38"/>
                </a:cubicBezTo>
                <a:cubicBezTo>
                  <a:pt x="98" y="16"/>
                  <a:pt x="98" y="16"/>
                  <a:pt x="98" y="16"/>
                </a:cubicBezTo>
                <a:cubicBezTo>
                  <a:pt x="96" y="28"/>
                  <a:pt x="96" y="28"/>
                  <a:pt x="96" y="28"/>
                </a:cubicBezTo>
                <a:cubicBezTo>
                  <a:pt x="106" y="8"/>
                  <a:pt x="106" y="8"/>
                  <a:pt x="106" y="8"/>
                </a:cubicBezTo>
                <a:cubicBezTo>
                  <a:pt x="97" y="35"/>
                  <a:pt x="97" y="35"/>
                  <a:pt x="97" y="35"/>
                </a:cubicBezTo>
                <a:cubicBezTo>
                  <a:pt x="113" y="1"/>
                  <a:pt x="113" y="1"/>
                  <a:pt x="113" y="1"/>
                </a:cubicBezTo>
                <a:cubicBezTo>
                  <a:pt x="106" y="22"/>
                  <a:pt x="106" y="22"/>
                  <a:pt x="106" y="22"/>
                </a:cubicBezTo>
                <a:cubicBezTo>
                  <a:pt x="118" y="4"/>
                  <a:pt x="118" y="4"/>
                  <a:pt x="118" y="4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27" y="0"/>
                  <a:pt x="127" y="0"/>
                  <a:pt x="127" y="0"/>
                </a:cubicBezTo>
                <a:cubicBezTo>
                  <a:pt x="125" y="9"/>
                  <a:pt x="125" y="9"/>
                  <a:pt x="125" y="9"/>
                </a:cubicBezTo>
                <a:cubicBezTo>
                  <a:pt x="130" y="0"/>
                  <a:pt x="130" y="0"/>
                  <a:pt x="130" y="0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34" y="0"/>
                  <a:pt x="134" y="0"/>
                  <a:pt x="134" y="0"/>
                </a:cubicBezTo>
                <a:cubicBezTo>
                  <a:pt x="134" y="6"/>
                  <a:pt x="134" y="6"/>
                  <a:pt x="134" y="6"/>
                </a:cubicBezTo>
                <a:cubicBezTo>
                  <a:pt x="138" y="1"/>
                  <a:pt x="138" y="1"/>
                  <a:pt x="138" y="1"/>
                </a:cubicBezTo>
                <a:cubicBezTo>
                  <a:pt x="136" y="7"/>
                  <a:pt x="136" y="7"/>
                  <a:pt x="136" y="7"/>
                </a:cubicBezTo>
                <a:cubicBezTo>
                  <a:pt x="144" y="0"/>
                  <a:pt x="144" y="0"/>
                  <a:pt x="144" y="0"/>
                </a:cubicBezTo>
                <a:cubicBezTo>
                  <a:pt x="115" y="48"/>
                  <a:pt x="115" y="48"/>
                  <a:pt x="115" y="48"/>
                </a:cubicBezTo>
                <a:cubicBezTo>
                  <a:pt x="146" y="8"/>
                  <a:pt x="146" y="8"/>
                  <a:pt x="146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8" name="Freeform 1604"/>
          <p:cNvSpPr>
            <a:spLocks/>
          </p:cNvSpPr>
          <p:nvPr/>
        </p:nvSpPr>
        <p:spPr bwMode="auto">
          <a:xfrm>
            <a:off x="2767014" y="5607050"/>
            <a:ext cx="157163" cy="192088"/>
          </a:xfrm>
          <a:custGeom>
            <a:avLst/>
            <a:gdLst/>
            <a:ahLst/>
            <a:cxnLst>
              <a:cxn ang="0">
                <a:pos x="142" y="172"/>
              </a:cxn>
              <a:cxn ang="0">
                <a:pos x="135" y="167"/>
              </a:cxn>
              <a:cxn ang="0">
                <a:pos x="109" y="146"/>
              </a:cxn>
              <a:cxn ang="0">
                <a:pos x="73" y="117"/>
              </a:cxn>
              <a:cxn ang="0">
                <a:pos x="30" y="81"/>
              </a:cxn>
              <a:cxn ang="0">
                <a:pos x="12" y="56"/>
              </a:cxn>
              <a:cxn ang="0">
                <a:pos x="9" y="48"/>
              </a:cxn>
              <a:cxn ang="0">
                <a:pos x="3" y="26"/>
              </a:cxn>
              <a:cxn ang="0">
                <a:pos x="1" y="4"/>
              </a:cxn>
              <a:cxn ang="0">
                <a:pos x="5" y="2"/>
              </a:cxn>
              <a:cxn ang="0">
                <a:pos x="12" y="14"/>
              </a:cxn>
              <a:cxn ang="0">
                <a:pos x="23" y="34"/>
              </a:cxn>
              <a:cxn ang="0">
                <a:pos x="25" y="39"/>
              </a:cxn>
              <a:cxn ang="0">
                <a:pos x="33" y="51"/>
              </a:cxn>
              <a:cxn ang="0">
                <a:pos x="34" y="52"/>
              </a:cxn>
              <a:cxn ang="0">
                <a:pos x="35" y="54"/>
              </a:cxn>
              <a:cxn ang="0">
                <a:pos x="42" y="61"/>
              </a:cxn>
              <a:cxn ang="0">
                <a:pos x="42" y="62"/>
              </a:cxn>
              <a:cxn ang="0">
                <a:pos x="61" y="82"/>
              </a:cxn>
              <a:cxn ang="0">
                <a:pos x="91" y="113"/>
              </a:cxn>
              <a:cxn ang="0">
                <a:pos x="103" y="125"/>
              </a:cxn>
              <a:cxn ang="0">
                <a:pos x="126" y="151"/>
              </a:cxn>
              <a:cxn ang="0">
                <a:pos x="137" y="165"/>
              </a:cxn>
              <a:cxn ang="0">
                <a:pos x="139" y="167"/>
              </a:cxn>
              <a:cxn ang="0">
                <a:pos x="142" y="171"/>
              </a:cxn>
              <a:cxn ang="0">
                <a:pos x="142" y="172"/>
              </a:cxn>
              <a:cxn ang="0">
                <a:pos x="142" y="172"/>
              </a:cxn>
              <a:cxn ang="0">
                <a:pos x="142" y="172"/>
              </a:cxn>
            </a:cxnLst>
            <a:rect l="0" t="0" r="r" b="b"/>
            <a:pathLst>
              <a:path w="142" h="173">
                <a:moveTo>
                  <a:pt x="142" y="172"/>
                </a:moveTo>
                <a:cubicBezTo>
                  <a:pt x="142" y="173"/>
                  <a:pt x="140" y="172"/>
                  <a:pt x="135" y="167"/>
                </a:cubicBezTo>
                <a:cubicBezTo>
                  <a:pt x="129" y="162"/>
                  <a:pt x="120" y="154"/>
                  <a:pt x="109" y="146"/>
                </a:cubicBezTo>
                <a:cubicBezTo>
                  <a:pt x="99" y="138"/>
                  <a:pt x="87" y="129"/>
                  <a:pt x="73" y="117"/>
                </a:cubicBezTo>
                <a:cubicBezTo>
                  <a:pt x="58" y="106"/>
                  <a:pt x="41" y="92"/>
                  <a:pt x="30" y="81"/>
                </a:cubicBezTo>
                <a:cubicBezTo>
                  <a:pt x="19" y="71"/>
                  <a:pt x="15" y="65"/>
                  <a:pt x="12" y="56"/>
                </a:cubicBezTo>
                <a:cubicBezTo>
                  <a:pt x="11" y="53"/>
                  <a:pt x="10" y="51"/>
                  <a:pt x="9" y="48"/>
                </a:cubicBezTo>
                <a:cubicBezTo>
                  <a:pt x="6" y="41"/>
                  <a:pt x="4" y="33"/>
                  <a:pt x="3" y="26"/>
                </a:cubicBezTo>
                <a:cubicBezTo>
                  <a:pt x="1" y="16"/>
                  <a:pt x="0" y="8"/>
                  <a:pt x="1" y="4"/>
                </a:cubicBezTo>
                <a:cubicBezTo>
                  <a:pt x="1" y="0"/>
                  <a:pt x="3" y="0"/>
                  <a:pt x="5" y="2"/>
                </a:cubicBezTo>
                <a:cubicBezTo>
                  <a:pt x="6" y="4"/>
                  <a:pt x="9" y="8"/>
                  <a:pt x="12" y="14"/>
                </a:cubicBezTo>
                <a:cubicBezTo>
                  <a:pt x="15" y="20"/>
                  <a:pt x="18" y="27"/>
                  <a:pt x="23" y="34"/>
                </a:cubicBezTo>
                <a:cubicBezTo>
                  <a:pt x="24" y="36"/>
                  <a:pt x="24" y="37"/>
                  <a:pt x="25" y="39"/>
                </a:cubicBezTo>
                <a:cubicBezTo>
                  <a:pt x="28" y="44"/>
                  <a:pt x="31" y="48"/>
                  <a:pt x="33" y="51"/>
                </a:cubicBezTo>
                <a:cubicBezTo>
                  <a:pt x="34" y="51"/>
                  <a:pt x="34" y="51"/>
                  <a:pt x="34" y="52"/>
                </a:cubicBezTo>
                <a:cubicBezTo>
                  <a:pt x="34" y="52"/>
                  <a:pt x="35" y="53"/>
                  <a:pt x="35" y="54"/>
                </a:cubicBezTo>
                <a:cubicBezTo>
                  <a:pt x="38" y="57"/>
                  <a:pt x="39" y="59"/>
                  <a:pt x="42" y="61"/>
                </a:cubicBezTo>
                <a:cubicBezTo>
                  <a:pt x="42" y="62"/>
                  <a:pt x="42" y="62"/>
                  <a:pt x="42" y="62"/>
                </a:cubicBezTo>
                <a:cubicBezTo>
                  <a:pt x="45" y="66"/>
                  <a:pt x="50" y="70"/>
                  <a:pt x="61" y="82"/>
                </a:cubicBezTo>
                <a:cubicBezTo>
                  <a:pt x="69" y="90"/>
                  <a:pt x="81" y="102"/>
                  <a:pt x="91" y="113"/>
                </a:cubicBezTo>
                <a:cubicBezTo>
                  <a:pt x="95" y="117"/>
                  <a:pt x="99" y="122"/>
                  <a:pt x="103" y="125"/>
                </a:cubicBezTo>
                <a:cubicBezTo>
                  <a:pt x="115" y="138"/>
                  <a:pt x="121" y="145"/>
                  <a:pt x="126" y="151"/>
                </a:cubicBezTo>
                <a:cubicBezTo>
                  <a:pt x="131" y="157"/>
                  <a:pt x="134" y="162"/>
                  <a:pt x="137" y="165"/>
                </a:cubicBezTo>
                <a:cubicBezTo>
                  <a:pt x="138" y="166"/>
                  <a:pt x="138" y="167"/>
                  <a:pt x="139" y="167"/>
                </a:cubicBezTo>
                <a:cubicBezTo>
                  <a:pt x="140" y="169"/>
                  <a:pt x="141" y="171"/>
                  <a:pt x="142" y="171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142" y="172"/>
                  <a:pt x="142" y="172"/>
                  <a:pt x="142" y="172"/>
                </a:cubicBezTo>
                <a:cubicBezTo>
                  <a:pt x="142" y="172"/>
                  <a:pt x="142" y="172"/>
                  <a:pt x="142" y="17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49" name="Freeform 1605"/>
          <p:cNvSpPr>
            <a:spLocks/>
          </p:cNvSpPr>
          <p:nvPr/>
        </p:nvSpPr>
        <p:spPr bwMode="auto">
          <a:xfrm>
            <a:off x="2747964" y="5487988"/>
            <a:ext cx="117475" cy="46038"/>
          </a:xfrm>
          <a:custGeom>
            <a:avLst/>
            <a:gdLst/>
            <a:ahLst/>
            <a:cxnLst>
              <a:cxn ang="0">
                <a:pos x="11" y="34"/>
              </a:cxn>
              <a:cxn ang="0">
                <a:pos x="42" y="22"/>
              </a:cxn>
              <a:cxn ang="0">
                <a:pos x="47" y="20"/>
              </a:cxn>
              <a:cxn ang="0">
                <a:pos x="78" y="9"/>
              </a:cxn>
              <a:cxn ang="0">
                <a:pos x="82" y="8"/>
              </a:cxn>
              <a:cxn ang="0">
                <a:pos x="102" y="1"/>
              </a:cxn>
              <a:cxn ang="0">
                <a:pos x="104" y="1"/>
              </a:cxn>
              <a:cxn ang="0">
                <a:pos x="105" y="2"/>
              </a:cxn>
              <a:cxn ang="0">
                <a:pos x="98" y="5"/>
              </a:cxn>
              <a:cxn ang="0">
                <a:pos x="73" y="17"/>
              </a:cxn>
              <a:cxn ang="0">
                <a:pos x="65" y="22"/>
              </a:cxn>
              <a:cxn ang="0">
                <a:pos x="54" y="28"/>
              </a:cxn>
              <a:cxn ang="0">
                <a:pos x="53" y="28"/>
              </a:cxn>
              <a:cxn ang="0">
                <a:pos x="42" y="32"/>
              </a:cxn>
              <a:cxn ang="0">
                <a:pos x="32" y="36"/>
              </a:cxn>
              <a:cxn ang="0">
                <a:pos x="12" y="40"/>
              </a:cxn>
              <a:cxn ang="0">
                <a:pos x="0" y="40"/>
              </a:cxn>
              <a:cxn ang="0">
                <a:pos x="0" y="39"/>
              </a:cxn>
              <a:cxn ang="0">
                <a:pos x="11" y="34"/>
              </a:cxn>
            </a:cxnLst>
            <a:rect l="0" t="0" r="r" b="b"/>
            <a:pathLst>
              <a:path w="106" h="41">
                <a:moveTo>
                  <a:pt x="11" y="34"/>
                </a:moveTo>
                <a:cubicBezTo>
                  <a:pt x="18" y="31"/>
                  <a:pt x="30" y="26"/>
                  <a:pt x="42" y="22"/>
                </a:cubicBezTo>
                <a:cubicBezTo>
                  <a:pt x="44" y="22"/>
                  <a:pt x="45" y="21"/>
                  <a:pt x="47" y="20"/>
                </a:cubicBezTo>
                <a:cubicBezTo>
                  <a:pt x="57" y="17"/>
                  <a:pt x="67" y="13"/>
                  <a:pt x="78" y="9"/>
                </a:cubicBezTo>
                <a:cubicBezTo>
                  <a:pt x="79" y="9"/>
                  <a:pt x="80" y="8"/>
                  <a:pt x="82" y="8"/>
                </a:cubicBezTo>
                <a:cubicBezTo>
                  <a:pt x="90" y="5"/>
                  <a:pt x="98" y="3"/>
                  <a:pt x="102" y="1"/>
                </a:cubicBezTo>
                <a:cubicBezTo>
                  <a:pt x="103" y="1"/>
                  <a:pt x="104" y="1"/>
                  <a:pt x="104" y="1"/>
                </a:cubicBezTo>
                <a:cubicBezTo>
                  <a:pt x="106" y="0"/>
                  <a:pt x="106" y="1"/>
                  <a:pt x="105" y="2"/>
                </a:cubicBezTo>
                <a:cubicBezTo>
                  <a:pt x="103" y="2"/>
                  <a:pt x="101" y="3"/>
                  <a:pt x="98" y="5"/>
                </a:cubicBezTo>
                <a:cubicBezTo>
                  <a:pt x="91" y="8"/>
                  <a:pt x="81" y="13"/>
                  <a:pt x="73" y="17"/>
                </a:cubicBezTo>
                <a:cubicBezTo>
                  <a:pt x="70" y="19"/>
                  <a:pt x="67" y="21"/>
                  <a:pt x="65" y="22"/>
                </a:cubicBezTo>
                <a:cubicBezTo>
                  <a:pt x="61" y="24"/>
                  <a:pt x="58" y="26"/>
                  <a:pt x="54" y="28"/>
                </a:cubicBezTo>
                <a:cubicBezTo>
                  <a:pt x="54" y="28"/>
                  <a:pt x="54" y="28"/>
                  <a:pt x="53" y="28"/>
                </a:cubicBezTo>
                <a:cubicBezTo>
                  <a:pt x="50" y="30"/>
                  <a:pt x="46" y="31"/>
                  <a:pt x="42" y="32"/>
                </a:cubicBezTo>
                <a:cubicBezTo>
                  <a:pt x="39" y="34"/>
                  <a:pt x="36" y="35"/>
                  <a:pt x="32" y="36"/>
                </a:cubicBezTo>
                <a:cubicBezTo>
                  <a:pt x="25" y="38"/>
                  <a:pt x="18" y="40"/>
                  <a:pt x="12" y="40"/>
                </a:cubicBezTo>
                <a:cubicBezTo>
                  <a:pt x="6" y="41"/>
                  <a:pt x="1" y="41"/>
                  <a:pt x="0" y="40"/>
                </a:cubicBezTo>
                <a:cubicBezTo>
                  <a:pt x="0" y="40"/>
                  <a:pt x="0" y="39"/>
                  <a:pt x="0" y="39"/>
                </a:cubicBezTo>
                <a:cubicBezTo>
                  <a:pt x="0" y="38"/>
                  <a:pt x="3" y="36"/>
                  <a:pt x="11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0" name="Freeform 1606"/>
          <p:cNvSpPr>
            <a:spLocks/>
          </p:cNvSpPr>
          <p:nvPr/>
        </p:nvSpPr>
        <p:spPr bwMode="auto">
          <a:xfrm>
            <a:off x="2928939" y="5534025"/>
            <a:ext cx="179388" cy="42863"/>
          </a:xfrm>
          <a:custGeom>
            <a:avLst/>
            <a:gdLst/>
            <a:ahLst/>
            <a:cxnLst>
              <a:cxn ang="0">
                <a:pos x="149" y="39"/>
              </a:cxn>
              <a:cxn ang="0">
                <a:pos x="130" y="38"/>
              </a:cxn>
              <a:cxn ang="0">
                <a:pos x="101" y="37"/>
              </a:cxn>
              <a:cxn ang="0">
                <a:pos x="72" y="38"/>
              </a:cxn>
              <a:cxn ang="0">
                <a:pos x="50" y="38"/>
              </a:cxn>
              <a:cxn ang="0">
                <a:pos x="38" y="37"/>
              </a:cxn>
              <a:cxn ang="0">
                <a:pos x="38" y="37"/>
              </a:cxn>
              <a:cxn ang="0">
                <a:pos x="29" y="35"/>
              </a:cxn>
              <a:cxn ang="0">
                <a:pos x="18" y="32"/>
              </a:cxn>
              <a:cxn ang="0">
                <a:pos x="9" y="27"/>
              </a:cxn>
              <a:cxn ang="0">
                <a:pos x="3" y="19"/>
              </a:cxn>
              <a:cxn ang="0">
                <a:pos x="0" y="14"/>
              </a:cxn>
              <a:cxn ang="0">
                <a:pos x="0" y="14"/>
              </a:cxn>
              <a:cxn ang="0">
                <a:pos x="5" y="12"/>
              </a:cxn>
              <a:cxn ang="0">
                <a:pos x="27" y="8"/>
              </a:cxn>
              <a:cxn ang="0">
                <a:pos x="62" y="4"/>
              </a:cxn>
              <a:cxn ang="0">
                <a:pos x="110" y="0"/>
              </a:cxn>
              <a:cxn ang="0">
                <a:pos x="103" y="4"/>
              </a:cxn>
              <a:cxn ang="0">
                <a:pos x="124" y="7"/>
              </a:cxn>
              <a:cxn ang="0">
                <a:pos x="115" y="8"/>
              </a:cxn>
              <a:cxn ang="0">
                <a:pos x="134" y="16"/>
              </a:cxn>
              <a:cxn ang="0">
                <a:pos x="122" y="12"/>
              </a:cxn>
              <a:cxn ang="0">
                <a:pos x="135" y="19"/>
              </a:cxn>
              <a:cxn ang="0">
                <a:pos x="128" y="17"/>
              </a:cxn>
              <a:cxn ang="0">
                <a:pos x="161" y="28"/>
              </a:cxn>
              <a:cxn ang="0">
                <a:pos x="139" y="23"/>
              </a:cxn>
              <a:cxn ang="0">
                <a:pos x="144" y="25"/>
              </a:cxn>
              <a:cxn ang="0">
                <a:pos x="137" y="24"/>
              </a:cxn>
              <a:cxn ang="0">
                <a:pos x="154" y="30"/>
              </a:cxn>
              <a:cxn ang="0">
                <a:pos x="127" y="23"/>
              </a:cxn>
              <a:cxn ang="0">
                <a:pos x="160" y="35"/>
              </a:cxn>
              <a:cxn ang="0">
                <a:pos x="141" y="30"/>
              </a:cxn>
              <a:cxn ang="0">
                <a:pos x="162" y="39"/>
              </a:cxn>
              <a:cxn ang="0">
                <a:pos x="135" y="31"/>
              </a:cxn>
              <a:cxn ang="0">
                <a:pos x="149" y="39"/>
              </a:cxn>
            </a:cxnLst>
            <a:rect l="0" t="0" r="r" b="b"/>
            <a:pathLst>
              <a:path w="162" h="39">
                <a:moveTo>
                  <a:pt x="149" y="39"/>
                </a:moveTo>
                <a:cubicBezTo>
                  <a:pt x="145" y="39"/>
                  <a:pt x="139" y="38"/>
                  <a:pt x="130" y="38"/>
                </a:cubicBezTo>
                <a:cubicBezTo>
                  <a:pt x="122" y="37"/>
                  <a:pt x="111" y="37"/>
                  <a:pt x="101" y="37"/>
                </a:cubicBezTo>
                <a:cubicBezTo>
                  <a:pt x="91" y="37"/>
                  <a:pt x="80" y="38"/>
                  <a:pt x="72" y="38"/>
                </a:cubicBezTo>
                <a:cubicBezTo>
                  <a:pt x="63" y="38"/>
                  <a:pt x="56" y="38"/>
                  <a:pt x="50" y="38"/>
                </a:cubicBezTo>
                <a:cubicBezTo>
                  <a:pt x="45" y="37"/>
                  <a:pt x="41" y="37"/>
                  <a:pt x="38" y="37"/>
                </a:cubicBezTo>
                <a:cubicBezTo>
                  <a:pt x="38" y="37"/>
                  <a:pt x="38" y="37"/>
                  <a:pt x="38" y="37"/>
                </a:cubicBezTo>
                <a:cubicBezTo>
                  <a:pt x="34" y="37"/>
                  <a:pt x="32" y="36"/>
                  <a:pt x="29" y="35"/>
                </a:cubicBezTo>
                <a:cubicBezTo>
                  <a:pt x="25" y="34"/>
                  <a:pt x="22" y="33"/>
                  <a:pt x="18" y="32"/>
                </a:cubicBezTo>
                <a:cubicBezTo>
                  <a:pt x="14" y="31"/>
                  <a:pt x="11" y="29"/>
                  <a:pt x="9" y="27"/>
                </a:cubicBezTo>
                <a:cubicBezTo>
                  <a:pt x="6" y="25"/>
                  <a:pt x="4" y="22"/>
                  <a:pt x="3" y="19"/>
                </a:cubicBezTo>
                <a:cubicBezTo>
                  <a:pt x="1" y="17"/>
                  <a:pt x="0" y="15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3"/>
                  <a:pt x="1" y="13"/>
                  <a:pt x="5" y="12"/>
                </a:cubicBezTo>
                <a:cubicBezTo>
                  <a:pt x="10" y="11"/>
                  <a:pt x="18" y="9"/>
                  <a:pt x="27" y="8"/>
                </a:cubicBezTo>
                <a:cubicBezTo>
                  <a:pt x="36" y="7"/>
                  <a:pt x="46" y="6"/>
                  <a:pt x="62" y="4"/>
                </a:cubicBezTo>
                <a:cubicBezTo>
                  <a:pt x="77" y="3"/>
                  <a:pt x="98" y="1"/>
                  <a:pt x="110" y="0"/>
                </a:cubicBezTo>
                <a:cubicBezTo>
                  <a:pt x="103" y="4"/>
                  <a:pt x="103" y="4"/>
                  <a:pt x="103" y="4"/>
                </a:cubicBezTo>
                <a:cubicBezTo>
                  <a:pt x="124" y="7"/>
                  <a:pt x="124" y="7"/>
                  <a:pt x="124" y="7"/>
                </a:cubicBezTo>
                <a:cubicBezTo>
                  <a:pt x="115" y="8"/>
                  <a:pt x="115" y="8"/>
                  <a:pt x="115" y="8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22" y="12"/>
                  <a:pt x="122" y="12"/>
                  <a:pt x="122" y="12"/>
                </a:cubicBezTo>
                <a:cubicBezTo>
                  <a:pt x="135" y="19"/>
                  <a:pt x="135" y="19"/>
                  <a:pt x="135" y="19"/>
                </a:cubicBezTo>
                <a:cubicBezTo>
                  <a:pt x="128" y="17"/>
                  <a:pt x="128" y="17"/>
                  <a:pt x="128" y="17"/>
                </a:cubicBezTo>
                <a:cubicBezTo>
                  <a:pt x="161" y="28"/>
                  <a:pt x="161" y="28"/>
                  <a:pt x="161" y="28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4" y="25"/>
                  <a:pt x="144" y="25"/>
                  <a:pt x="144" y="25"/>
                </a:cubicBezTo>
                <a:cubicBezTo>
                  <a:pt x="137" y="24"/>
                  <a:pt x="137" y="24"/>
                  <a:pt x="137" y="24"/>
                </a:cubicBezTo>
                <a:cubicBezTo>
                  <a:pt x="154" y="30"/>
                  <a:pt x="154" y="30"/>
                  <a:pt x="154" y="30"/>
                </a:cubicBezTo>
                <a:cubicBezTo>
                  <a:pt x="127" y="23"/>
                  <a:pt x="127" y="23"/>
                  <a:pt x="127" y="23"/>
                </a:cubicBezTo>
                <a:cubicBezTo>
                  <a:pt x="160" y="35"/>
                  <a:pt x="160" y="35"/>
                  <a:pt x="160" y="35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62" y="39"/>
                  <a:pt x="162" y="39"/>
                  <a:pt x="162" y="39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49" y="39"/>
                  <a:pt x="149" y="39"/>
                  <a:pt x="149" y="3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1" name="Freeform 1607"/>
          <p:cNvSpPr>
            <a:spLocks/>
          </p:cNvSpPr>
          <p:nvPr/>
        </p:nvSpPr>
        <p:spPr bwMode="auto">
          <a:xfrm>
            <a:off x="2770189" y="5543550"/>
            <a:ext cx="242888" cy="84138"/>
          </a:xfrm>
          <a:custGeom>
            <a:avLst/>
            <a:gdLst/>
            <a:ahLst/>
            <a:cxnLst>
              <a:cxn ang="0">
                <a:pos x="156" y="26"/>
              </a:cxn>
              <a:cxn ang="0">
                <a:pos x="156" y="26"/>
              </a:cxn>
              <a:cxn ang="0">
                <a:pos x="156" y="26"/>
              </a:cxn>
              <a:cxn ang="0">
                <a:pos x="160" y="28"/>
              </a:cxn>
              <a:cxn ang="0">
                <a:pos x="166" y="30"/>
              </a:cxn>
              <a:cxn ang="0">
                <a:pos x="180" y="35"/>
              </a:cxn>
              <a:cxn ang="0">
                <a:pos x="192" y="42"/>
              </a:cxn>
              <a:cxn ang="0">
                <a:pos x="199" y="46"/>
              </a:cxn>
              <a:cxn ang="0">
                <a:pos x="204" y="50"/>
              </a:cxn>
              <a:cxn ang="0">
                <a:pos x="207" y="52"/>
              </a:cxn>
              <a:cxn ang="0">
                <a:pos x="216" y="60"/>
              </a:cxn>
              <a:cxn ang="0">
                <a:pos x="218" y="63"/>
              </a:cxn>
              <a:cxn ang="0">
                <a:pos x="219" y="64"/>
              </a:cxn>
              <a:cxn ang="0">
                <a:pos x="219" y="64"/>
              </a:cxn>
              <a:cxn ang="0">
                <a:pos x="216" y="70"/>
              </a:cxn>
              <a:cxn ang="0">
                <a:pos x="201" y="75"/>
              </a:cxn>
              <a:cxn ang="0">
                <a:pos x="174" y="75"/>
              </a:cxn>
              <a:cxn ang="0">
                <a:pos x="117" y="66"/>
              </a:cxn>
              <a:cxn ang="0">
                <a:pos x="24" y="36"/>
              </a:cxn>
              <a:cxn ang="0">
                <a:pos x="1" y="24"/>
              </a:cxn>
              <a:cxn ang="0">
                <a:pos x="1" y="24"/>
              </a:cxn>
              <a:cxn ang="0">
                <a:pos x="1" y="24"/>
              </a:cxn>
              <a:cxn ang="0">
                <a:pos x="7" y="15"/>
              </a:cxn>
              <a:cxn ang="0">
                <a:pos x="31" y="10"/>
              </a:cxn>
              <a:cxn ang="0">
                <a:pos x="65" y="5"/>
              </a:cxn>
              <a:cxn ang="0">
                <a:pos x="96" y="1"/>
              </a:cxn>
              <a:cxn ang="0">
                <a:pos x="117" y="0"/>
              </a:cxn>
              <a:cxn ang="0">
                <a:pos x="135" y="7"/>
              </a:cxn>
              <a:cxn ang="0">
                <a:pos x="136" y="9"/>
              </a:cxn>
              <a:cxn ang="0">
                <a:pos x="148" y="20"/>
              </a:cxn>
              <a:cxn ang="0">
                <a:pos x="156" y="26"/>
              </a:cxn>
            </a:cxnLst>
            <a:rect l="0" t="0" r="r" b="b"/>
            <a:pathLst>
              <a:path w="220" h="76">
                <a:moveTo>
                  <a:pt x="156" y="26"/>
                </a:moveTo>
                <a:cubicBezTo>
                  <a:pt x="156" y="26"/>
                  <a:pt x="156" y="26"/>
                  <a:pt x="156" y="26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7" y="27"/>
                  <a:pt x="158" y="27"/>
                  <a:pt x="160" y="28"/>
                </a:cubicBezTo>
                <a:cubicBezTo>
                  <a:pt x="161" y="29"/>
                  <a:pt x="163" y="29"/>
                  <a:pt x="166" y="30"/>
                </a:cubicBezTo>
                <a:cubicBezTo>
                  <a:pt x="170" y="31"/>
                  <a:pt x="175" y="33"/>
                  <a:pt x="180" y="35"/>
                </a:cubicBezTo>
                <a:cubicBezTo>
                  <a:pt x="183" y="37"/>
                  <a:pt x="188" y="39"/>
                  <a:pt x="192" y="42"/>
                </a:cubicBezTo>
                <a:cubicBezTo>
                  <a:pt x="194" y="43"/>
                  <a:pt x="196" y="45"/>
                  <a:pt x="199" y="46"/>
                </a:cubicBezTo>
                <a:cubicBezTo>
                  <a:pt x="201" y="47"/>
                  <a:pt x="202" y="49"/>
                  <a:pt x="204" y="50"/>
                </a:cubicBezTo>
                <a:cubicBezTo>
                  <a:pt x="205" y="51"/>
                  <a:pt x="206" y="52"/>
                  <a:pt x="207" y="52"/>
                </a:cubicBezTo>
                <a:cubicBezTo>
                  <a:pt x="211" y="55"/>
                  <a:pt x="214" y="58"/>
                  <a:pt x="216" y="60"/>
                </a:cubicBezTo>
                <a:cubicBezTo>
                  <a:pt x="217" y="61"/>
                  <a:pt x="218" y="62"/>
                  <a:pt x="218" y="63"/>
                </a:cubicBezTo>
                <a:cubicBezTo>
                  <a:pt x="219" y="63"/>
                  <a:pt x="219" y="64"/>
                  <a:pt x="219" y="64"/>
                </a:cubicBezTo>
                <a:cubicBezTo>
                  <a:pt x="219" y="64"/>
                  <a:pt x="219" y="64"/>
                  <a:pt x="219" y="64"/>
                </a:cubicBezTo>
                <a:cubicBezTo>
                  <a:pt x="220" y="66"/>
                  <a:pt x="218" y="68"/>
                  <a:pt x="216" y="70"/>
                </a:cubicBezTo>
                <a:cubicBezTo>
                  <a:pt x="213" y="72"/>
                  <a:pt x="208" y="74"/>
                  <a:pt x="201" y="75"/>
                </a:cubicBezTo>
                <a:cubicBezTo>
                  <a:pt x="195" y="76"/>
                  <a:pt x="186" y="76"/>
                  <a:pt x="174" y="75"/>
                </a:cubicBezTo>
                <a:cubicBezTo>
                  <a:pt x="161" y="75"/>
                  <a:pt x="146" y="74"/>
                  <a:pt x="117" y="66"/>
                </a:cubicBezTo>
                <a:cubicBezTo>
                  <a:pt x="88" y="58"/>
                  <a:pt x="46" y="44"/>
                  <a:pt x="24" y="36"/>
                </a:cubicBezTo>
                <a:cubicBezTo>
                  <a:pt x="5" y="29"/>
                  <a:pt x="2" y="27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0" y="21"/>
                  <a:pt x="1" y="17"/>
                  <a:pt x="7" y="15"/>
                </a:cubicBezTo>
                <a:cubicBezTo>
                  <a:pt x="12" y="12"/>
                  <a:pt x="21" y="11"/>
                  <a:pt x="31" y="10"/>
                </a:cubicBezTo>
                <a:cubicBezTo>
                  <a:pt x="42" y="8"/>
                  <a:pt x="53" y="7"/>
                  <a:pt x="65" y="5"/>
                </a:cubicBezTo>
                <a:cubicBezTo>
                  <a:pt x="76" y="3"/>
                  <a:pt x="87" y="2"/>
                  <a:pt x="96" y="1"/>
                </a:cubicBezTo>
                <a:cubicBezTo>
                  <a:pt x="105" y="0"/>
                  <a:pt x="111" y="0"/>
                  <a:pt x="117" y="0"/>
                </a:cubicBezTo>
                <a:cubicBezTo>
                  <a:pt x="124" y="1"/>
                  <a:pt x="130" y="4"/>
                  <a:pt x="135" y="7"/>
                </a:cubicBezTo>
                <a:cubicBezTo>
                  <a:pt x="135" y="8"/>
                  <a:pt x="136" y="8"/>
                  <a:pt x="136" y="9"/>
                </a:cubicBezTo>
                <a:cubicBezTo>
                  <a:pt x="141" y="12"/>
                  <a:pt x="144" y="17"/>
                  <a:pt x="148" y="20"/>
                </a:cubicBezTo>
                <a:cubicBezTo>
                  <a:pt x="150" y="23"/>
                  <a:pt x="153" y="25"/>
                  <a:pt x="156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2" name="Freeform 1608"/>
          <p:cNvSpPr>
            <a:spLocks/>
          </p:cNvSpPr>
          <p:nvPr/>
        </p:nvSpPr>
        <p:spPr bwMode="auto">
          <a:xfrm>
            <a:off x="2771776" y="5583238"/>
            <a:ext cx="252413" cy="196850"/>
          </a:xfrm>
          <a:custGeom>
            <a:avLst/>
            <a:gdLst/>
            <a:ahLst/>
            <a:cxnLst>
              <a:cxn ang="0">
                <a:pos x="204" y="174"/>
              </a:cxn>
              <a:cxn ang="0">
                <a:pos x="179" y="155"/>
              </a:cxn>
              <a:cxn ang="0">
                <a:pos x="177" y="154"/>
              </a:cxn>
              <a:cxn ang="0">
                <a:pos x="120" y="104"/>
              </a:cxn>
              <a:cxn ang="0">
                <a:pos x="61" y="58"/>
              </a:cxn>
              <a:cxn ang="0">
                <a:pos x="53" y="52"/>
              </a:cxn>
              <a:cxn ang="0">
                <a:pos x="19" y="26"/>
              </a:cxn>
              <a:cxn ang="0">
                <a:pos x="18" y="24"/>
              </a:cxn>
              <a:cxn ang="0">
                <a:pos x="4" y="12"/>
              </a:cxn>
              <a:cxn ang="0">
                <a:pos x="1" y="6"/>
              </a:cxn>
              <a:cxn ang="0">
                <a:pos x="0" y="4"/>
              </a:cxn>
              <a:cxn ang="0">
                <a:pos x="2" y="0"/>
              </a:cxn>
              <a:cxn ang="0">
                <a:pos x="32" y="8"/>
              </a:cxn>
              <a:cxn ang="0">
                <a:pos x="113" y="38"/>
              </a:cxn>
              <a:cxn ang="0">
                <a:pos x="138" y="53"/>
              </a:cxn>
              <a:cxn ang="0">
                <a:pos x="139" y="54"/>
              </a:cxn>
              <a:cxn ang="0">
                <a:pos x="140" y="55"/>
              </a:cxn>
              <a:cxn ang="0">
                <a:pos x="141" y="56"/>
              </a:cxn>
              <a:cxn ang="0">
                <a:pos x="157" y="72"/>
              </a:cxn>
              <a:cxn ang="0">
                <a:pos x="163" y="83"/>
              </a:cxn>
              <a:cxn ang="0">
                <a:pos x="164" y="84"/>
              </a:cxn>
              <a:cxn ang="0">
                <a:pos x="166" y="87"/>
              </a:cxn>
              <a:cxn ang="0">
                <a:pos x="173" y="96"/>
              </a:cxn>
              <a:cxn ang="0">
                <a:pos x="184" y="103"/>
              </a:cxn>
              <a:cxn ang="0">
                <a:pos x="185" y="103"/>
              </a:cxn>
              <a:cxn ang="0">
                <a:pos x="195" y="106"/>
              </a:cxn>
              <a:cxn ang="0">
                <a:pos x="197" y="107"/>
              </a:cxn>
              <a:cxn ang="0">
                <a:pos x="211" y="122"/>
              </a:cxn>
              <a:cxn ang="0">
                <a:pos x="224" y="138"/>
              </a:cxn>
              <a:cxn ang="0">
                <a:pos x="218" y="134"/>
              </a:cxn>
              <a:cxn ang="0">
                <a:pos x="221" y="139"/>
              </a:cxn>
              <a:cxn ang="0">
                <a:pos x="213" y="134"/>
              </a:cxn>
              <a:cxn ang="0">
                <a:pos x="228" y="150"/>
              </a:cxn>
              <a:cxn ang="0">
                <a:pos x="208" y="137"/>
              </a:cxn>
              <a:cxn ang="0">
                <a:pos x="220" y="149"/>
              </a:cxn>
              <a:cxn ang="0">
                <a:pos x="210" y="143"/>
              </a:cxn>
              <a:cxn ang="0">
                <a:pos x="216" y="148"/>
              </a:cxn>
              <a:cxn ang="0">
                <a:pos x="209" y="144"/>
              </a:cxn>
              <a:cxn ang="0">
                <a:pos x="214" y="149"/>
              </a:cxn>
              <a:cxn ang="0">
                <a:pos x="205" y="141"/>
              </a:cxn>
              <a:cxn ang="0">
                <a:pos x="213" y="153"/>
              </a:cxn>
              <a:cxn ang="0">
                <a:pos x="205" y="144"/>
              </a:cxn>
              <a:cxn ang="0">
                <a:pos x="225" y="172"/>
              </a:cxn>
              <a:cxn ang="0">
                <a:pos x="208" y="150"/>
              </a:cxn>
              <a:cxn ang="0">
                <a:pos x="209" y="152"/>
              </a:cxn>
              <a:cxn ang="0">
                <a:pos x="205" y="148"/>
              </a:cxn>
              <a:cxn ang="0">
                <a:pos x="219" y="168"/>
              </a:cxn>
              <a:cxn ang="0">
                <a:pos x="205" y="151"/>
              </a:cxn>
              <a:cxn ang="0">
                <a:pos x="207" y="155"/>
              </a:cxn>
              <a:cxn ang="0">
                <a:pos x="200" y="147"/>
              </a:cxn>
              <a:cxn ang="0">
                <a:pos x="214" y="167"/>
              </a:cxn>
              <a:cxn ang="0">
                <a:pos x="195" y="146"/>
              </a:cxn>
              <a:cxn ang="0">
                <a:pos x="212" y="169"/>
              </a:cxn>
              <a:cxn ang="0">
                <a:pos x="205" y="162"/>
              </a:cxn>
              <a:cxn ang="0">
                <a:pos x="212" y="172"/>
              </a:cxn>
              <a:cxn ang="0">
                <a:pos x="195" y="151"/>
              </a:cxn>
              <a:cxn ang="0">
                <a:pos x="211" y="174"/>
              </a:cxn>
              <a:cxn ang="0">
                <a:pos x="195" y="155"/>
              </a:cxn>
              <a:cxn ang="0">
                <a:pos x="202" y="167"/>
              </a:cxn>
              <a:cxn ang="0">
                <a:pos x="196" y="160"/>
              </a:cxn>
              <a:cxn ang="0">
                <a:pos x="208" y="178"/>
              </a:cxn>
              <a:cxn ang="0">
                <a:pos x="198" y="164"/>
              </a:cxn>
              <a:cxn ang="0">
                <a:pos x="204" y="174"/>
              </a:cxn>
            </a:cxnLst>
            <a:rect l="0" t="0" r="r" b="b"/>
            <a:pathLst>
              <a:path w="228" h="178">
                <a:moveTo>
                  <a:pt x="204" y="174"/>
                </a:moveTo>
                <a:cubicBezTo>
                  <a:pt x="199" y="172"/>
                  <a:pt x="193" y="168"/>
                  <a:pt x="179" y="155"/>
                </a:cubicBezTo>
                <a:cubicBezTo>
                  <a:pt x="178" y="155"/>
                  <a:pt x="178" y="154"/>
                  <a:pt x="177" y="154"/>
                </a:cubicBezTo>
                <a:cubicBezTo>
                  <a:pt x="163" y="141"/>
                  <a:pt x="140" y="121"/>
                  <a:pt x="120" y="104"/>
                </a:cubicBezTo>
                <a:cubicBezTo>
                  <a:pt x="98" y="86"/>
                  <a:pt x="78" y="71"/>
                  <a:pt x="61" y="58"/>
                </a:cubicBezTo>
                <a:cubicBezTo>
                  <a:pt x="58" y="56"/>
                  <a:pt x="55" y="54"/>
                  <a:pt x="53" y="52"/>
                </a:cubicBezTo>
                <a:cubicBezTo>
                  <a:pt x="39" y="41"/>
                  <a:pt x="27" y="32"/>
                  <a:pt x="19" y="26"/>
                </a:cubicBezTo>
                <a:cubicBezTo>
                  <a:pt x="19" y="25"/>
                  <a:pt x="18" y="25"/>
                  <a:pt x="18" y="24"/>
                </a:cubicBezTo>
                <a:cubicBezTo>
                  <a:pt x="10" y="18"/>
                  <a:pt x="7" y="15"/>
                  <a:pt x="4" y="12"/>
                </a:cubicBezTo>
                <a:cubicBezTo>
                  <a:pt x="2" y="10"/>
                  <a:pt x="1" y="8"/>
                  <a:pt x="1" y="6"/>
                </a:cubicBezTo>
                <a:cubicBezTo>
                  <a:pt x="1" y="5"/>
                  <a:pt x="0" y="4"/>
                  <a:pt x="0" y="4"/>
                </a:cubicBezTo>
                <a:cubicBezTo>
                  <a:pt x="0" y="2"/>
                  <a:pt x="0" y="0"/>
                  <a:pt x="2" y="0"/>
                </a:cubicBezTo>
                <a:cubicBezTo>
                  <a:pt x="5" y="0"/>
                  <a:pt x="11" y="1"/>
                  <a:pt x="32" y="8"/>
                </a:cubicBezTo>
                <a:cubicBezTo>
                  <a:pt x="54" y="16"/>
                  <a:pt x="93" y="29"/>
                  <a:pt x="113" y="38"/>
                </a:cubicBezTo>
                <a:cubicBezTo>
                  <a:pt x="129" y="45"/>
                  <a:pt x="135" y="49"/>
                  <a:pt x="138" y="53"/>
                </a:cubicBezTo>
                <a:cubicBezTo>
                  <a:pt x="139" y="53"/>
                  <a:pt x="139" y="54"/>
                  <a:pt x="139" y="54"/>
                </a:cubicBezTo>
                <a:cubicBezTo>
                  <a:pt x="140" y="54"/>
                  <a:pt x="140" y="55"/>
                  <a:pt x="140" y="55"/>
                </a:cubicBezTo>
                <a:cubicBezTo>
                  <a:pt x="141" y="56"/>
                  <a:pt x="141" y="56"/>
                  <a:pt x="141" y="56"/>
                </a:cubicBezTo>
                <a:cubicBezTo>
                  <a:pt x="146" y="61"/>
                  <a:pt x="153" y="68"/>
                  <a:pt x="157" y="72"/>
                </a:cubicBezTo>
                <a:cubicBezTo>
                  <a:pt x="160" y="77"/>
                  <a:pt x="161" y="80"/>
                  <a:pt x="163" y="83"/>
                </a:cubicBezTo>
                <a:cubicBezTo>
                  <a:pt x="163" y="84"/>
                  <a:pt x="164" y="84"/>
                  <a:pt x="164" y="84"/>
                </a:cubicBezTo>
                <a:cubicBezTo>
                  <a:pt x="164" y="85"/>
                  <a:pt x="165" y="86"/>
                  <a:pt x="166" y="87"/>
                </a:cubicBezTo>
                <a:cubicBezTo>
                  <a:pt x="168" y="90"/>
                  <a:pt x="170" y="94"/>
                  <a:pt x="173" y="96"/>
                </a:cubicBezTo>
                <a:cubicBezTo>
                  <a:pt x="177" y="100"/>
                  <a:pt x="181" y="102"/>
                  <a:pt x="184" y="103"/>
                </a:cubicBezTo>
                <a:cubicBezTo>
                  <a:pt x="184" y="103"/>
                  <a:pt x="184" y="103"/>
                  <a:pt x="185" y="103"/>
                </a:cubicBezTo>
                <a:cubicBezTo>
                  <a:pt x="188" y="103"/>
                  <a:pt x="191" y="103"/>
                  <a:pt x="195" y="106"/>
                </a:cubicBezTo>
                <a:cubicBezTo>
                  <a:pt x="196" y="106"/>
                  <a:pt x="196" y="106"/>
                  <a:pt x="197" y="107"/>
                </a:cubicBezTo>
                <a:cubicBezTo>
                  <a:pt x="201" y="110"/>
                  <a:pt x="207" y="116"/>
                  <a:pt x="211" y="122"/>
                </a:cubicBezTo>
                <a:cubicBezTo>
                  <a:pt x="217" y="128"/>
                  <a:pt x="222" y="134"/>
                  <a:pt x="224" y="138"/>
                </a:cubicBezTo>
                <a:cubicBezTo>
                  <a:pt x="218" y="134"/>
                  <a:pt x="218" y="134"/>
                  <a:pt x="218" y="134"/>
                </a:cubicBezTo>
                <a:cubicBezTo>
                  <a:pt x="221" y="139"/>
                  <a:pt x="221" y="139"/>
                  <a:pt x="221" y="139"/>
                </a:cubicBezTo>
                <a:cubicBezTo>
                  <a:pt x="213" y="134"/>
                  <a:pt x="213" y="134"/>
                  <a:pt x="213" y="134"/>
                </a:cubicBezTo>
                <a:cubicBezTo>
                  <a:pt x="228" y="150"/>
                  <a:pt x="228" y="150"/>
                  <a:pt x="228" y="150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0" y="149"/>
                  <a:pt x="220" y="149"/>
                  <a:pt x="220" y="149"/>
                </a:cubicBezTo>
                <a:cubicBezTo>
                  <a:pt x="210" y="143"/>
                  <a:pt x="210" y="143"/>
                  <a:pt x="210" y="143"/>
                </a:cubicBezTo>
                <a:cubicBezTo>
                  <a:pt x="216" y="148"/>
                  <a:pt x="216" y="148"/>
                  <a:pt x="216" y="148"/>
                </a:cubicBezTo>
                <a:cubicBezTo>
                  <a:pt x="209" y="144"/>
                  <a:pt x="209" y="144"/>
                  <a:pt x="209" y="144"/>
                </a:cubicBezTo>
                <a:cubicBezTo>
                  <a:pt x="214" y="149"/>
                  <a:pt x="214" y="149"/>
                  <a:pt x="214" y="149"/>
                </a:cubicBezTo>
                <a:cubicBezTo>
                  <a:pt x="205" y="141"/>
                  <a:pt x="205" y="141"/>
                  <a:pt x="205" y="141"/>
                </a:cubicBezTo>
                <a:cubicBezTo>
                  <a:pt x="213" y="153"/>
                  <a:pt x="213" y="153"/>
                  <a:pt x="213" y="153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25" y="172"/>
                  <a:pt x="225" y="172"/>
                  <a:pt x="225" y="172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9" y="152"/>
                  <a:pt x="209" y="152"/>
                  <a:pt x="209" y="152"/>
                </a:cubicBezTo>
                <a:cubicBezTo>
                  <a:pt x="205" y="148"/>
                  <a:pt x="205" y="148"/>
                  <a:pt x="205" y="148"/>
                </a:cubicBezTo>
                <a:cubicBezTo>
                  <a:pt x="219" y="168"/>
                  <a:pt x="219" y="168"/>
                  <a:pt x="219" y="168"/>
                </a:cubicBezTo>
                <a:cubicBezTo>
                  <a:pt x="205" y="151"/>
                  <a:pt x="205" y="151"/>
                  <a:pt x="205" y="151"/>
                </a:cubicBezTo>
                <a:cubicBezTo>
                  <a:pt x="207" y="155"/>
                  <a:pt x="207" y="155"/>
                  <a:pt x="207" y="155"/>
                </a:cubicBezTo>
                <a:cubicBezTo>
                  <a:pt x="200" y="147"/>
                  <a:pt x="200" y="147"/>
                  <a:pt x="200" y="147"/>
                </a:cubicBezTo>
                <a:cubicBezTo>
                  <a:pt x="214" y="167"/>
                  <a:pt x="214" y="167"/>
                  <a:pt x="214" y="167"/>
                </a:cubicBezTo>
                <a:cubicBezTo>
                  <a:pt x="195" y="146"/>
                  <a:pt x="195" y="146"/>
                  <a:pt x="195" y="146"/>
                </a:cubicBezTo>
                <a:cubicBezTo>
                  <a:pt x="212" y="169"/>
                  <a:pt x="212" y="169"/>
                  <a:pt x="212" y="169"/>
                </a:cubicBezTo>
                <a:cubicBezTo>
                  <a:pt x="205" y="162"/>
                  <a:pt x="205" y="162"/>
                  <a:pt x="205" y="162"/>
                </a:cubicBezTo>
                <a:cubicBezTo>
                  <a:pt x="212" y="172"/>
                  <a:pt x="212" y="172"/>
                  <a:pt x="212" y="172"/>
                </a:cubicBezTo>
                <a:cubicBezTo>
                  <a:pt x="195" y="151"/>
                  <a:pt x="195" y="151"/>
                  <a:pt x="195" y="151"/>
                </a:cubicBezTo>
                <a:cubicBezTo>
                  <a:pt x="211" y="174"/>
                  <a:pt x="211" y="174"/>
                  <a:pt x="211" y="174"/>
                </a:cubicBezTo>
                <a:cubicBezTo>
                  <a:pt x="195" y="155"/>
                  <a:pt x="195" y="155"/>
                  <a:pt x="195" y="155"/>
                </a:cubicBezTo>
                <a:cubicBezTo>
                  <a:pt x="202" y="167"/>
                  <a:pt x="202" y="167"/>
                  <a:pt x="202" y="167"/>
                </a:cubicBezTo>
                <a:cubicBezTo>
                  <a:pt x="196" y="160"/>
                  <a:pt x="196" y="160"/>
                  <a:pt x="196" y="160"/>
                </a:cubicBezTo>
                <a:cubicBezTo>
                  <a:pt x="208" y="178"/>
                  <a:pt x="208" y="178"/>
                  <a:pt x="208" y="178"/>
                </a:cubicBezTo>
                <a:cubicBezTo>
                  <a:pt x="198" y="164"/>
                  <a:pt x="198" y="164"/>
                  <a:pt x="198" y="164"/>
                </a:cubicBezTo>
                <a:cubicBezTo>
                  <a:pt x="204" y="174"/>
                  <a:pt x="204" y="174"/>
                  <a:pt x="204" y="17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3" name="Freeform 1609"/>
          <p:cNvSpPr>
            <a:spLocks/>
          </p:cNvSpPr>
          <p:nvPr/>
        </p:nvSpPr>
        <p:spPr bwMode="auto">
          <a:xfrm>
            <a:off x="3028951" y="5761038"/>
            <a:ext cx="11113" cy="11113"/>
          </a:xfrm>
          <a:custGeom>
            <a:avLst/>
            <a:gdLst/>
            <a:ahLst/>
            <a:cxnLst>
              <a:cxn ang="0">
                <a:pos x="2" y="1"/>
              </a:cxn>
              <a:cxn ang="0">
                <a:pos x="5" y="0"/>
              </a:cxn>
              <a:cxn ang="0">
                <a:pos x="9" y="3"/>
              </a:cxn>
              <a:cxn ang="0">
                <a:pos x="9" y="3"/>
              </a:cxn>
              <a:cxn ang="0">
                <a:pos x="10" y="7"/>
              </a:cxn>
              <a:cxn ang="0">
                <a:pos x="7" y="10"/>
              </a:cxn>
              <a:cxn ang="0">
                <a:pos x="1" y="9"/>
              </a:cxn>
              <a:cxn ang="0">
                <a:pos x="0" y="8"/>
              </a:cxn>
              <a:cxn ang="0">
                <a:pos x="0" y="5"/>
              </a:cxn>
              <a:cxn ang="0">
                <a:pos x="2" y="1"/>
              </a:cxn>
            </a:cxnLst>
            <a:rect l="0" t="0" r="r" b="b"/>
            <a:pathLst>
              <a:path w="10" h="10">
                <a:moveTo>
                  <a:pt x="2" y="1"/>
                </a:moveTo>
                <a:cubicBezTo>
                  <a:pt x="3" y="0"/>
                  <a:pt x="4" y="0"/>
                  <a:pt x="5" y="0"/>
                </a:cubicBezTo>
                <a:cubicBezTo>
                  <a:pt x="7" y="0"/>
                  <a:pt x="8" y="1"/>
                  <a:pt x="9" y="3"/>
                </a:cubicBezTo>
                <a:cubicBezTo>
                  <a:pt x="9" y="3"/>
                  <a:pt x="9" y="3"/>
                  <a:pt x="9" y="3"/>
                </a:cubicBezTo>
                <a:cubicBezTo>
                  <a:pt x="10" y="4"/>
                  <a:pt x="10" y="6"/>
                  <a:pt x="10" y="7"/>
                </a:cubicBezTo>
                <a:cubicBezTo>
                  <a:pt x="9" y="8"/>
                  <a:pt x="9" y="9"/>
                  <a:pt x="7" y="10"/>
                </a:cubicBezTo>
                <a:cubicBezTo>
                  <a:pt x="5" y="10"/>
                  <a:pt x="3" y="10"/>
                  <a:pt x="1" y="9"/>
                </a:cubicBezTo>
                <a:cubicBezTo>
                  <a:pt x="1" y="9"/>
                  <a:pt x="0" y="8"/>
                  <a:pt x="0" y="8"/>
                </a:cubicBezTo>
                <a:cubicBezTo>
                  <a:pt x="0" y="7"/>
                  <a:pt x="0" y="6"/>
                  <a:pt x="0" y="5"/>
                </a:cubicBezTo>
                <a:cubicBezTo>
                  <a:pt x="0" y="3"/>
                  <a:pt x="1" y="2"/>
                  <a:pt x="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4" name="Freeform 1610"/>
          <p:cNvSpPr>
            <a:spLocks/>
          </p:cNvSpPr>
          <p:nvPr/>
        </p:nvSpPr>
        <p:spPr bwMode="auto">
          <a:xfrm>
            <a:off x="2759076" y="5511800"/>
            <a:ext cx="130175" cy="41275"/>
          </a:xfrm>
          <a:custGeom>
            <a:avLst/>
            <a:gdLst/>
            <a:ahLst/>
            <a:cxnLst>
              <a:cxn ang="0">
                <a:pos x="116" y="21"/>
              </a:cxn>
              <a:cxn ang="0">
                <a:pos x="89" y="27"/>
              </a:cxn>
              <a:cxn ang="0">
                <a:pos x="53" y="32"/>
              </a:cxn>
              <a:cxn ang="0">
                <a:pos x="29" y="36"/>
              </a:cxn>
              <a:cxn ang="0">
                <a:pos x="27" y="36"/>
              </a:cxn>
              <a:cxn ang="0">
                <a:pos x="11" y="37"/>
              </a:cxn>
              <a:cxn ang="0">
                <a:pos x="4" y="31"/>
              </a:cxn>
              <a:cxn ang="0">
                <a:pos x="5" y="30"/>
              </a:cxn>
              <a:cxn ang="0">
                <a:pos x="33" y="26"/>
              </a:cxn>
              <a:cxn ang="0">
                <a:pos x="59" y="22"/>
              </a:cxn>
              <a:cxn ang="0">
                <a:pos x="68" y="20"/>
              </a:cxn>
              <a:cxn ang="0">
                <a:pos x="81" y="14"/>
              </a:cxn>
              <a:cxn ang="0">
                <a:pos x="102" y="7"/>
              </a:cxn>
              <a:cxn ang="0">
                <a:pos x="117" y="0"/>
              </a:cxn>
              <a:cxn ang="0">
                <a:pos x="118" y="0"/>
              </a:cxn>
              <a:cxn ang="0">
                <a:pos x="109" y="7"/>
              </a:cxn>
              <a:cxn ang="0">
                <a:pos x="116" y="4"/>
              </a:cxn>
              <a:cxn ang="0">
                <a:pos x="109" y="8"/>
              </a:cxn>
              <a:cxn ang="0">
                <a:pos x="118" y="5"/>
              </a:cxn>
              <a:cxn ang="0">
                <a:pos x="96" y="14"/>
              </a:cxn>
              <a:cxn ang="0">
                <a:pos x="113" y="10"/>
              </a:cxn>
              <a:cxn ang="0">
                <a:pos x="108" y="12"/>
              </a:cxn>
              <a:cxn ang="0">
                <a:pos x="115" y="11"/>
              </a:cxn>
              <a:cxn ang="0">
                <a:pos x="94" y="19"/>
              </a:cxn>
              <a:cxn ang="0">
                <a:pos x="114" y="16"/>
              </a:cxn>
              <a:cxn ang="0">
                <a:pos x="95" y="22"/>
              </a:cxn>
              <a:cxn ang="0">
                <a:pos x="113" y="17"/>
              </a:cxn>
              <a:cxn ang="0">
                <a:pos x="109" y="20"/>
              </a:cxn>
              <a:cxn ang="0">
                <a:pos x="117" y="17"/>
              </a:cxn>
              <a:cxn ang="0">
                <a:pos x="109" y="22"/>
              </a:cxn>
              <a:cxn ang="0">
                <a:pos x="116" y="21"/>
              </a:cxn>
            </a:cxnLst>
            <a:rect l="0" t="0" r="r" b="b"/>
            <a:pathLst>
              <a:path w="118" h="37">
                <a:moveTo>
                  <a:pt x="116" y="21"/>
                </a:moveTo>
                <a:cubicBezTo>
                  <a:pt x="110" y="23"/>
                  <a:pt x="101" y="25"/>
                  <a:pt x="89" y="27"/>
                </a:cubicBezTo>
                <a:cubicBezTo>
                  <a:pt x="78" y="29"/>
                  <a:pt x="64" y="31"/>
                  <a:pt x="53" y="32"/>
                </a:cubicBezTo>
                <a:cubicBezTo>
                  <a:pt x="43" y="33"/>
                  <a:pt x="36" y="35"/>
                  <a:pt x="29" y="36"/>
                </a:cubicBezTo>
                <a:cubicBezTo>
                  <a:pt x="29" y="36"/>
                  <a:pt x="28" y="36"/>
                  <a:pt x="27" y="36"/>
                </a:cubicBezTo>
                <a:cubicBezTo>
                  <a:pt x="21" y="37"/>
                  <a:pt x="16" y="37"/>
                  <a:pt x="11" y="37"/>
                </a:cubicBezTo>
                <a:cubicBezTo>
                  <a:pt x="5" y="36"/>
                  <a:pt x="0" y="33"/>
                  <a:pt x="4" y="31"/>
                </a:cubicBezTo>
                <a:cubicBezTo>
                  <a:pt x="4" y="31"/>
                  <a:pt x="5" y="31"/>
                  <a:pt x="5" y="30"/>
                </a:cubicBezTo>
                <a:cubicBezTo>
                  <a:pt x="11" y="29"/>
                  <a:pt x="23" y="27"/>
                  <a:pt x="33" y="26"/>
                </a:cubicBezTo>
                <a:cubicBezTo>
                  <a:pt x="43" y="25"/>
                  <a:pt x="52" y="24"/>
                  <a:pt x="59" y="22"/>
                </a:cubicBezTo>
                <a:cubicBezTo>
                  <a:pt x="62" y="21"/>
                  <a:pt x="65" y="21"/>
                  <a:pt x="68" y="20"/>
                </a:cubicBezTo>
                <a:cubicBezTo>
                  <a:pt x="72" y="18"/>
                  <a:pt x="77" y="16"/>
                  <a:pt x="81" y="14"/>
                </a:cubicBezTo>
                <a:cubicBezTo>
                  <a:pt x="89" y="12"/>
                  <a:pt x="96" y="9"/>
                  <a:pt x="102" y="7"/>
                </a:cubicBezTo>
                <a:cubicBezTo>
                  <a:pt x="107" y="5"/>
                  <a:pt x="111" y="3"/>
                  <a:pt x="117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09" y="7"/>
                  <a:pt x="109" y="7"/>
                  <a:pt x="109" y="7"/>
                </a:cubicBezTo>
                <a:cubicBezTo>
                  <a:pt x="116" y="4"/>
                  <a:pt x="116" y="4"/>
                  <a:pt x="116" y="4"/>
                </a:cubicBezTo>
                <a:cubicBezTo>
                  <a:pt x="109" y="8"/>
                  <a:pt x="109" y="8"/>
                  <a:pt x="109" y="8"/>
                </a:cubicBezTo>
                <a:cubicBezTo>
                  <a:pt x="118" y="5"/>
                  <a:pt x="118" y="5"/>
                  <a:pt x="118" y="5"/>
                </a:cubicBezTo>
                <a:cubicBezTo>
                  <a:pt x="96" y="14"/>
                  <a:pt x="96" y="14"/>
                  <a:pt x="96" y="14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94" y="19"/>
                  <a:pt x="94" y="19"/>
                  <a:pt x="94" y="19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95" y="22"/>
                  <a:pt x="95" y="22"/>
                  <a:pt x="95" y="22"/>
                </a:cubicBezTo>
                <a:cubicBezTo>
                  <a:pt x="113" y="17"/>
                  <a:pt x="113" y="17"/>
                  <a:pt x="113" y="17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17" y="17"/>
                  <a:pt x="117" y="17"/>
                  <a:pt x="117" y="17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16" y="21"/>
                  <a:pt x="116" y="21"/>
                  <a:pt x="116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5" name="Freeform 1611"/>
          <p:cNvSpPr>
            <a:spLocks/>
          </p:cNvSpPr>
          <p:nvPr/>
        </p:nvSpPr>
        <p:spPr bwMode="auto">
          <a:xfrm>
            <a:off x="2776539" y="5607050"/>
            <a:ext cx="195263" cy="192088"/>
          </a:xfrm>
          <a:custGeom>
            <a:avLst/>
            <a:gdLst/>
            <a:ahLst/>
            <a:cxnLst>
              <a:cxn ang="0">
                <a:pos x="146" y="172"/>
              </a:cxn>
              <a:cxn ang="0">
                <a:pos x="122" y="150"/>
              </a:cxn>
              <a:cxn ang="0">
                <a:pos x="77" y="102"/>
              </a:cxn>
              <a:cxn ang="0">
                <a:pos x="41" y="66"/>
              </a:cxn>
              <a:cxn ang="0">
                <a:pos x="21" y="41"/>
              </a:cxn>
              <a:cxn ang="0">
                <a:pos x="17" y="35"/>
              </a:cxn>
              <a:cxn ang="0">
                <a:pos x="9" y="21"/>
              </a:cxn>
              <a:cxn ang="0">
                <a:pos x="8" y="19"/>
              </a:cxn>
              <a:cxn ang="0">
                <a:pos x="6" y="15"/>
              </a:cxn>
              <a:cxn ang="0">
                <a:pos x="1" y="4"/>
              </a:cxn>
              <a:cxn ang="0">
                <a:pos x="1" y="4"/>
              </a:cxn>
              <a:cxn ang="0">
                <a:pos x="1" y="3"/>
              </a:cxn>
              <a:cxn ang="0">
                <a:pos x="0" y="0"/>
              </a:cxn>
              <a:cxn ang="0">
                <a:pos x="4" y="2"/>
              </a:cxn>
              <a:cxn ang="0">
                <a:pos x="21" y="15"/>
              </a:cxn>
              <a:cxn ang="0">
                <a:pos x="37" y="28"/>
              </a:cxn>
              <a:cxn ang="0">
                <a:pos x="89" y="69"/>
              </a:cxn>
              <a:cxn ang="0">
                <a:pos x="103" y="81"/>
              </a:cxn>
              <a:cxn ang="0">
                <a:pos x="168" y="138"/>
              </a:cxn>
              <a:cxn ang="0">
                <a:pos x="157" y="132"/>
              </a:cxn>
              <a:cxn ang="0">
                <a:pos x="167" y="142"/>
              </a:cxn>
              <a:cxn ang="0">
                <a:pos x="147" y="132"/>
              </a:cxn>
              <a:cxn ang="0">
                <a:pos x="176" y="159"/>
              </a:cxn>
              <a:cxn ang="0">
                <a:pos x="153" y="141"/>
              </a:cxn>
              <a:cxn ang="0">
                <a:pos x="166" y="153"/>
              </a:cxn>
              <a:cxn ang="0">
                <a:pos x="152" y="144"/>
              </a:cxn>
              <a:cxn ang="0">
                <a:pos x="168" y="160"/>
              </a:cxn>
              <a:cxn ang="0">
                <a:pos x="144" y="139"/>
              </a:cxn>
              <a:cxn ang="0">
                <a:pos x="161" y="157"/>
              </a:cxn>
              <a:cxn ang="0">
                <a:pos x="149" y="150"/>
              </a:cxn>
              <a:cxn ang="0">
                <a:pos x="160" y="163"/>
              </a:cxn>
              <a:cxn ang="0">
                <a:pos x="141" y="146"/>
              </a:cxn>
              <a:cxn ang="0">
                <a:pos x="158" y="163"/>
              </a:cxn>
              <a:cxn ang="0">
                <a:pos x="138" y="147"/>
              </a:cxn>
              <a:cxn ang="0">
                <a:pos x="153" y="165"/>
              </a:cxn>
              <a:cxn ang="0">
                <a:pos x="145" y="159"/>
              </a:cxn>
              <a:cxn ang="0">
                <a:pos x="150" y="169"/>
              </a:cxn>
              <a:cxn ang="0">
                <a:pos x="139" y="158"/>
              </a:cxn>
              <a:cxn ang="0">
                <a:pos x="150" y="174"/>
              </a:cxn>
              <a:cxn ang="0">
                <a:pos x="139" y="161"/>
              </a:cxn>
              <a:cxn ang="0">
                <a:pos x="146" y="172"/>
              </a:cxn>
            </a:cxnLst>
            <a:rect l="0" t="0" r="r" b="b"/>
            <a:pathLst>
              <a:path w="176" h="174">
                <a:moveTo>
                  <a:pt x="146" y="172"/>
                </a:moveTo>
                <a:cubicBezTo>
                  <a:pt x="141" y="169"/>
                  <a:pt x="134" y="163"/>
                  <a:pt x="122" y="150"/>
                </a:cubicBezTo>
                <a:cubicBezTo>
                  <a:pt x="109" y="137"/>
                  <a:pt x="92" y="118"/>
                  <a:pt x="77" y="102"/>
                </a:cubicBezTo>
                <a:cubicBezTo>
                  <a:pt x="62" y="87"/>
                  <a:pt x="50" y="76"/>
                  <a:pt x="41" y="66"/>
                </a:cubicBezTo>
                <a:cubicBezTo>
                  <a:pt x="32" y="57"/>
                  <a:pt x="26" y="49"/>
                  <a:pt x="21" y="41"/>
                </a:cubicBezTo>
                <a:cubicBezTo>
                  <a:pt x="19" y="39"/>
                  <a:pt x="18" y="37"/>
                  <a:pt x="17" y="35"/>
                </a:cubicBezTo>
                <a:cubicBezTo>
                  <a:pt x="14" y="30"/>
                  <a:pt x="11" y="25"/>
                  <a:pt x="9" y="21"/>
                </a:cubicBezTo>
                <a:cubicBezTo>
                  <a:pt x="9" y="20"/>
                  <a:pt x="9" y="20"/>
                  <a:pt x="8" y="19"/>
                </a:cubicBezTo>
                <a:cubicBezTo>
                  <a:pt x="8" y="18"/>
                  <a:pt x="7" y="16"/>
                  <a:pt x="6" y="15"/>
                </a:cubicBezTo>
                <a:cubicBezTo>
                  <a:pt x="4" y="10"/>
                  <a:pt x="2" y="7"/>
                  <a:pt x="1" y="4"/>
                </a:cubicBezTo>
                <a:cubicBezTo>
                  <a:pt x="1" y="4"/>
                  <a:pt x="1" y="4"/>
                  <a:pt x="1" y="4"/>
                </a:cubicBezTo>
                <a:cubicBezTo>
                  <a:pt x="1" y="3"/>
                  <a:pt x="1" y="3"/>
                  <a:pt x="1" y="3"/>
                </a:cubicBezTo>
                <a:cubicBezTo>
                  <a:pt x="0" y="1"/>
                  <a:pt x="0" y="0"/>
                  <a:pt x="0" y="0"/>
                </a:cubicBezTo>
                <a:cubicBezTo>
                  <a:pt x="1" y="0"/>
                  <a:pt x="2" y="0"/>
                  <a:pt x="4" y="2"/>
                </a:cubicBezTo>
                <a:cubicBezTo>
                  <a:pt x="7" y="4"/>
                  <a:pt x="13" y="9"/>
                  <a:pt x="21" y="15"/>
                </a:cubicBezTo>
                <a:cubicBezTo>
                  <a:pt x="26" y="19"/>
                  <a:pt x="31" y="23"/>
                  <a:pt x="37" y="28"/>
                </a:cubicBezTo>
                <a:cubicBezTo>
                  <a:pt x="51" y="39"/>
                  <a:pt x="69" y="53"/>
                  <a:pt x="89" y="69"/>
                </a:cubicBezTo>
                <a:cubicBezTo>
                  <a:pt x="93" y="73"/>
                  <a:pt x="98" y="77"/>
                  <a:pt x="103" y="81"/>
                </a:cubicBezTo>
                <a:cubicBezTo>
                  <a:pt x="128" y="101"/>
                  <a:pt x="154" y="124"/>
                  <a:pt x="168" y="138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67" y="142"/>
                  <a:pt x="167" y="142"/>
                  <a:pt x="167" y="142"/>
                </a:cubicBezTo>
                <a:cubicBezTo>
                  <a:pt x="147" y="132"/>
                  <a:pt x="147" y="132"/>
                  <a:pt x="147" y="132"/>
                </a:cubicBezTo>
                <a:cubicBezTo>
                  <a:pt x="176" y="159"/>
                  <a:pt x="176" y="159"/>
                  <a:pt x="176" y="159"/>
                </a:cubicBezTo>
                <a:cubicBezTo>
                  <a:pt x="153" y="141"/>
                  <a:pt x="153" y="141"/>
                  <a:pt x="153" y="141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68" y="160"/>
                  <a:pt x="168" y="160"/>
                  <a:pt x="168" y="160"/>
                </a:cubicBezTo>
                <a:cubicBezTo>
                  <a:pt x="144" y="139"/>
                  <a:pt x="144" y="139"/>
                  <a:pt x="144" y="139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149" y="150"/>
                  <a:pt x="149" y="150"/>
                  <a:pt x="149" y="150"/>
                </a:cubicBezTo>
                <a:cubicBezTo>
                  <a:pt x="160" y="163"/>
                  <a:pt x="160" y="163"/>
                  <a:pt x="160" y="163"/>
                </a:cubicBezTo>
                <a:cubicBezTo>
                  <a:pt x="141" y="146"/>
                  <a:pt x="141" y="146"/>
                  <a:pt x="141" y="146"/>
                </a:cubicBezTo>
                <a:cubicBezTo>
                  <a:pt x="158" y="163"/>
                  <a:pt x="158" y="163"/>
                  <a:pt x="158" y="163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53" y="165"/>
                  <a:pt x="153" y="165"/>
                  <a:pt x="153" y="165"/>
                </a:cubicBezTo>
                <a:cubicBezTo>
                  <a:pt x="145" y="159"/>
                  <a:pt x="145" y="159"/>
                  <a:pt x="145" y="159"/>
                </a:cubicBezTo>
                <a:cubicBezTo>
                  <a:pt x="150" y="169"/>
                  <a:pt x="150" y="169"/>
                  <a:pt x="150" y="169"/>
                </a:cubicBezTo>
                <a:cubicBezTo>
                  <a:pt x="139" y="158"/>
                  <a:pt x="139" y="158"/>
                  <a:pt x="139" y="158"/>
                </a:cubicBezTo>
                <a:cubicBezTo>
                  <a:pt x="150" y="174"/>
                  <a:pt x="150" y="174"/>
                  <a:pt x="150" y="174"/>
                </a:cubicBezTo>
                <a:cubicBezTo>
                  <a:pt x="139" y="161"/>
                  <a:pt x="139" y="161"/>
                  <a:pt x="139" y="161"/>
                </a:cubicBezTo>
                <a:cubicBezTo>
                  <a:pt x="146" y="172"/>
                  <a:pt x="146" y="172"/>
                  <a:pt x="146" y="17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56" name="Freeform 1612"/>
          <p:cNvSpPr>
            <a:spLocks/>
          </p:cNvSpPr>
          <p:nvPr/>
        </p:nvSpPr>
        <p:spPr bwMode="auto">
          <a:xfrm>
            <a:off x="2949576" y="5805488"/>
            <a:ext cx="33338" cy="14288"/>
          </a:xfrm>
          <a:custGeom>
            <a:avLst/>
            <a:gdLst/>
            <a:ahLst/>
            <a:cxnLst>
              <a:cxn ang="0">
                <a:pos x="19" y="10"/>
              </a:cxn>
              <a:cxn ang="0">
                <a:pos x="8" y="11"/>
              </a:cxn>
              <a:cxn ang="0">
                <a:pos x="2" y="6"/>
              </a:cxn>
              <a:cxn ang="0">
                <a:pos x="2" y="6"/>
              </a:cxn>
              <a:cxn ang="0">
                <a:pos x="0" y="3"/>
              </a:cxn>
              <a:cxn ang="0">
                <a:pos x="2" y="3"/>
              </a:cxn>
              <a:cxn ang="0">
                <a:pos x="3" y="3"/>
              </a:cxn>
              <a:cxn ang="0">
                <a:pos x="4" y="3"/>
              </a:cxn>
              <a:cxn ang="0">
                <a:pos x="8" y="3"/>
              </a:cxn>
              <a:cxn ang="0">
                <a:pos x="12" y="1"/>
              </a:cxn>
              <a:cxn ang="0">
                <a:pos x="20" y="1"/>
              </a:cxn>
              <a:cxn ang="0">
                <a:pos x="28" y="3"/>
              </a:cxn>
              <a:cxn ang="0">
                <a:pos x="29" y="4"/>
              </a:cxn>
              <a:cxn ang="0">
                <a:pos x="28" y="7"/>
              </a:cxn>
              <a:cxn ang="0">
                <a:pos x="19" y="10"/>
              </a:cxn>
            </a:cxnLst>
            <a:rect l="0" t="0" r="r" b="b"/>
            <a:pathLst>
              <a:path w="29" h="12">
                <a:moveTo>
                  <a:pt x="19" y="10"/>
                </a:moveTo>
                <a:cubicBezTo>
                  <a:pt x="15" y="11"/>
                  <a:pt x="11" y="12"/>
                  <a:pt x="8" y="11"/>
                </a:cubicBezTo>
                <a:cubicBezTo>
                  <a:pt x="5" y="10"/>
                  <a:pt x="3" y="8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1" y="5"/>
                  <a:pt x="0" y="3"/>
                  <a:pt x="0" y="3"/>
                </a:cubicBezTo>
                <a:cubicBezTo>
                  <a:pt x="0" y="3"/>
                  <a:pt x="1" y="3"/>
                  <a:pt x="2" y="3"/>
                </a:cubicBezTo>
                <a:cubicBezTo>
                  <a:pt x="3" y="3"/>
                  <a:pt x="3" y="3"/>
                  <a:pt x="3" y="3"/>
                </a:cubicBezTo>
                <a:cubicBezTo>
                  <a:pt x="4" y="3"/>
                  <a:pt x="4" y="3"/>
                  <a:pt x="4" y="3"/>
                </a:cubicBezTo>
                <a:cubicBezTo>
                  <a:pt x="5" y="3"/>
                  <a:pt x="7" y="3"/>
                  <a:pt x="8" y="3"/>
                </a:cubicBezTo>
                <a:cubicBezTo>
                  <a:pt x="9" y="3"/>
                  <a:pt x="10" y="2"/>
                  <a:pt x="12" y="1"/>
                </a:cubicBezTo>
                <a:cubicBezTo>
                  <a:pt x="14" y="1"/>
                  <a:pt x="17" y="0"/>
                  <a:pt x="20" y="1"/>
                </a:cubicBezTo>
                <a:cubicBezTo>
                  <a:pt x="23" y="1"/>
                  <a:pt x="26" y="2"/>
                  <a:pt x="28" y="3"/>
                </a:cubicBezTo>
                <a:cubicBezTo>
                  <a:pt x="28" y="3"/>
                  <a:pt x="29" y="4"/>
                  <a:pt x="29" y="4"/>
                </a:cubicBezTo>
                <a:cubicBezTo>
                  <a:pt x="29" y="5"/>
                  <a:pt x="29" y="6"/>
                  <a:pt x="28" y="7"/>
                </a:cubicBezTo>
                <a:cubicBezTo>
                  <a:pt x="26" y="8"/>
                  <a:pt x="23" y="9"/>
                  <a:pt x="19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958" name="Group 1814"/>
          <p:cNvGrpSpPr>
            <a:grpSpLocks/>
          </p:cNvGrpSpPr>
          <p:nvPr/>
        </p:nvGrpSpPr>
        <p:grpSpPr bwMode="auto">
          <a:xfrm>
            <a:off x="2097088" y="2878138"/>
            <a:ext cx="3152775" cy="3086100"/>
            <a:chOff x="1321" y="1813"/>
            <a:chExt cx="1986" cy="1944"/>
          </a:xfrm>
        </p:grpSpPr>
        <p:sp>
          <p:nvSpPr>
            <p:cNvPr id="7758" name="Freeform 1614"/>
            <p:cNvSpPr>
              <a:spLocks/>
            </p:cNvSpPr>
            <p:nvPr/>
          </p:nvSpPr>
          <p:spPr bwMode="auto">
            <a:xfrm>
              <a:off x="1878" y="3668"/>
              <a:ext cx="9" cy="5"/>
            </a:xfrm>
            <a:custGeom>
              <a:avLst/>
              <a:gdLst/>
              <a:ahLst/>
              <a:cxnLst>
                <a:cxn ang="0">
                  <a:pos x="13" y="4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7"/>
                </a:cxn>
                <a:cxn ang="0">
                  <a:pos x="6" y="7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4" y="1"/>
                </a:cxn>
                <a:cxn ang="0">
                  <a:pos x="6" y="0"/>
                </a:cxn>
                <a:cxn ang="0">
                  <a:pos x="11" y="0"/>
                </a:cxn>
                <a:cxn ang="0">
                  <a:pos x="13" y="4"/>
                </a:cxn>
              </a:cxnLst>
              <a:rect l="0" t="0" r="r" b="b"/>
              <a:pathLst>
                <a:path w="13" h="7">
                  <a:moveTo>
                    <a:pt x="13" y="4"/>
                  </a:moveTo>
                  <a:cubicBezTo>
                    <a:pt x="13" y="5"/>
                    <a:pt x="13" y="6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8" y="7"/>
                    <a:pt x="6" y="7"/>
                  </a:cubicBezTo>
                  <a:cubicBezTo>
                    <a:pt x="4" y="7"/>
                    <a:pt x="2" y="7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2" y="1"/>
                    <a:pt x="13" y="2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59" name="Freeform 1615"/>
            <p:cNvSpPr>
              <a:spLocks/>
            </p:cNvSpPr>
            <p:nvPr/>
          </p:nvSpPr>
          <p:spPr bwMode="auto">
            <a:xfrm>
              <a:off x="1878" y="3651"/>
              <a:ext cx="14" cy="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8" y="11"/>
                </a:cxn>
                <a:cxn ang="0">
                  <a:pos x="2" y="10"/>
                </a:cxn>
                <a:cxn ang="0">
                  <a:pos x="1" y="7"/>
                </a:cxn>
                <a:cxn ang="0">
                  <a:pos x="4" y="2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20" y="5"/>
                </a:cxn>
                <a:cxn ang="0">
                  <a:pos x="15" y="10"/>
                </a:cxn>
                <a:cxn ang="0">
                  <a:pos x="13" y="10"/>
                </a:cxn>
              </a:cxnLst>
              <a:rect l="0" t="0" r="r" b="b"/>
              <a:pathLst>
                <a:path w="20" h="11">
                  <a:moveTo>
                    <a:pt x="13" y="10"/>
                  </a:moveTo>
                  <a:cubicBezTo>
                    <a:pt x="12" y="11"/>
                    <a:pt x="10" y="11"/>
                    <a:pt x="8" y="11"/>
                  </a:cubicBezTo>
                  <a:cubicBezTo>
                    <a:pt x="5" y="11"/>
                    <a:pt x="3" y="11"/>
                    <a:pt x="2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2" y="5"/>
                    <a:pt x="3" y="3"/>
                    <a:pt x="4" y="2"/>
                  </a:cubicBezTo>
                  <a:cubicBezTo>
                    <a:pt x="5" y="1"/>
                    <a:pt x="5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9" y="0"/>
                    <a:pt x="11" y="0"/>
                    <a:pt x="13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2"/>
                    <a:pt x="20" y="4"/>
                    <a:pt x="20" y="5"/>
                  </a:cubicBezTo>
                  <a:cubicBezTo>
                    <a:pt x="19" y="7"/>
                    <a:pt x="17" y="9"/>
                    <a:pt x="15" y="10"/>
                  </a:cubicBezTo>
                  <a:cubicBezTo>
                    <a:pt x="15" y="10"/>
                    <a:pt x="14" y="10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0" name="Freeform 1616"/>
            <p:cNvSpPr>
              <a:spLocks/>
            </p:cNvSpPr>
            <p:nvPr/>
          </p:nvSpPr>
          <p:spPr bwMode="auto">
            <a:xfrm>
              <a:off x="1892" y="3664"/>
              <a:ext cx="14" cy="6"/>
            </a:xfrm>
            <a:custGeom>
              <a:avLst/>
              <a:gdLst/>
              <a:ahLst/>
              <a:cxnLst>
                <a:cxn ang="0">
                  <a:pos x="20" y="4"/>
                </a:cxn>
                <a:cxn ang="0">
                  <a:pos x="18" y="7"/>
                </a:cxn>
                <a:cxn ang="0">
                  <a:pos x="17" y="8"/>
                </a:cxn>
                <a:cxn ang="0">
                  <a:pos x="9" y="9"/>
                </a:cxn>
                <a:cxn ang="0">
                  <a:pos x="2" y="7"/>
                </a:cxn>
                <a:cxn ang="0">
                  <a:pos x="1" y="4"/>
                </a:cxn>
                <a:cxn ang="0">
                  <a:pos x="5" y="2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13" y="0"/>
                </a:cxn>
                <a:cxn ang="0">
                  <a:pos x="19" y="1"/>
                </a:cxn>
                <a:cxn ang="0">
                  <a:pos x="20" y="4"/>
                </a:cxn>
              </a:cxnLst>
              <a:rect l="0" t="0" r="r" b="b"/>
              <a:pathLst>
                <a:path w="21" h="9">
                  <a:moveTo>
                    <a:pt x="20" y="4"/>
                  </a:moveTo>
                  <a:cubicBezTo>
                    <a:pt x="20" y="5"/>
                    <a:pt x="20" y="6"/>
                    <a:pt x="18" y="7"/>
                  </a:cubicBezTo>
                  <a:cubicBezTo>
                    <a:pt x="18" y="7"/>
                    <a:pt x="18" y="7"/>
                    <a:pt x="17" y="8"/>
                  </a:cubicBezTo>
                  <a:cubicBezTo>
                    <a:pt x="15" y="9"/>
                    <a:pt x="12" y="9"/>
                    <a:pt x="9" y="9"/>
                  </a:cubicBezTo>
                  <a:cubicBezTo>
                    <a:pt x="7" y="9"/>
                    <a:pt x="4" y="8"/>
                    <a:pt x="2" y="7"/>
                  </a:cubicBezTo>
                  <a:cubicBezTo>
                    <a:pt x="1" y="7"/>
                    <a:pt x="0" y="5"/>
                    <a:pt x="1" y="4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6" y="1"/>
                    <a:pt x="7" y="1"/>
                    <a:pt x="8" y="1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1" y="0"/>
                    <a:pt x="13" y="0"/>
                  </a:cubicBezTo>
                  <a:cubicBezTo>
                    <a:pt x="15" y="0"/>
                    <a:pt x="17" y="1"/>
                    <a:pt x="19" y="1"/>
                  </a:cubicBezTo>
                  <a:cubicBezTo>
                    <a:pt x="20" y="2"/>
                    <a:pt x="21" y="3"/>
                    <a:pt x="2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1" name="Freeform 1617"/>
            <p:cNvSpPr>
              <a:spLocks/>
            </p:cNvSpPr>
            <p:nvPr/>
          </p:nvSpPr>
          <p:spPr bwMode="auto">
            <a:xfrm>
              <a:off x="1899" y="3640"/>
              <a:ext cx="10" cy="11"/>
            </a:xfrm>
            <a:custGeom>
              <a:avLst/>
              <a:gdLst/>
              <a:ahLst/>
              <a:cxnLst>
                <a:cxn ang="0">
                  <a:pos x="11" y="12"/>
                </a:cxn>
                <a:cxn ang="0">
                  <a:pos x="4" y="1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1" y="9"/>
                </a:cxn>
                <a:cxn ang="0">
                  <a:pos x="2" y="5"/>
                </a:cxn>
                <a:cxn ang="0">
                  <a:pos x="5" y="2"/>
                </a:cxn>
                <a:cxn ang="0">
                  <a:pos x="10" y="0"/>
                </a:cxn>
                <a:cxn ang="0">
                  <a:pos x="13" y="2"/>
                </a:cxn>
                <a:cxn ang="0">
                  <a:pos x="14" y="4"/>
                </a:cxn>
                <a:cxn ang="0">
                  <a:pos x="14" y="7"/>
                </a:cxn>
                <a:cxn ang="0">
                  <a:pos x="11" y="12"/>
                </a:cxn>
              </a:cxnLst>
              <a:rect l="0" t="0" r="r" b="b"/>
              <a:pathLst>
                <a:path w="14" h="16">
                  <a:moveTo>
                    <a:pt x="11" y="12"/>
                  </a:moveTo>
                  <a:cubicBezTo>
                    <a:pt x="9" y="14"/>
                    <a:pt x="6" y="16"/>
                    <a:pt x="4" y="16"/>
                  </a:cubicBezTo>
                  <a:cubicBezTo>
                    <a:pt x="2" y="16"/>
                    <a:pt x="1" y="15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8"/>
                    <a:pt x="2" y="6"/>
                    <a:pt x="2" y="5"/>
                  </a:cubicBezTo>
                  <a:cubicBezTo>
                    <a:pt x="3" y="4"/>
                    <a:pt x="4" y="3"/>
                    <a:pt x="5" y="2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2" y="0"/>
                    <a:pt x="13" y="1"/>
                    <a:pt x="13" y="2"/>
                  </a:cubicBezTo>
                  <a:cubicBezTo>
                    <a:pt x="13" y="3"/>
                    <a:pt x="14" y="3"/>
                    <a:pt x="14" y="4"/>
                  </a:cubicBezTo>
                  <a:cubicBezTo>
                    <a:pt x="14" y="5"/>
                    <a:pt x="14" y="5"/>
                    <a:pt x="14" y="7"/>
                  </a:cubicBezTo>
                  <a:cubicBezTo>
                    <a:pt x="14" y="8"/>
                    <a:pt x="12" y="10"/>
                    <a:pt x="11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2" name="Freeform 1618"/>
            <p:cNvSpPr>
              <a:spLocks/>
            </p:cNvSpPr>
            <p:nvPr/>
          </p:nvSpPr>
          <p:spPr bwMode="auto">
            <a:xfrm>
              <a:off x="1913" y="3652"/>
              <a:ext cx="7" cy="8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9" y="5"/>
                </a:cxn>
                <a:cxn ang="0">
                  <a:pos x="7" y="8"/>
                </a:cxn>
                <a:cxn ang="0">
                  <a:pos x="4" y="11"/>
                </a:cxn>
                <a:cxn ang="0">
                  <a:pos x="1" y="10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0" y="7"/>
                </a:cxn>
                <a:cxn ang="0">
                  <a:pos x="1" y="5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0" y="4"/>
                </a:cxn>
              </a:cxnLst>
              <a:rect l="0" t="0" r="r" b="b"/>
              <a:pathLst>
                <a:path w="10" h="11">
                  <a:moveTo>
                    <a:pt x="10" y="4"/>
                  </a:moveTo>
                  <a:cubicBezTo>
                    <a:pt x="10" y="5"/>
                    <a:pt x="10" y="5"/>
                    <a:pt x="9" y="5"/>
                  </a:cubicBezTo>
                  <a:cubicBezTo>
                    <a:pt x="9" y="6"/>
                    <a:pt x="8" y="8"/>
                    <a:pt x="7" y="8"/>
                  </a:cubicBezTo>
                  <a:cubicBezTo>
                    <a:pt x="6" y="10"/>
                    <a:pt x="5" y="10"/>
                    <a:pt x="4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4" y="1"/>
                    <a:pt x="5" y="0"/>
                  </a:cubicBezTo>
                  <a:cubicBezTo>
                    <a:pt x="7" y="0"/>
                    <a:pt x="9" y="0"/>
                    <a:pt x="9" y="1"/>
                  </a:cubicBezTo>
                  <a:cubicBezTo>
                    <a:pt x="10" y="1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3" name="Freeform 1619"/>
            <p:cNvSpPr>
              <a:spLocks/>
            </p:cNvSpPr>
            <p:nvPr/>
          </p:nvSpPr>
          <p:spPr bwMode="auto">
            <a:xfrm>
              <a:off x="1920" y="3643"/>
              <a:ext cx="8" cy="8"/>
            </a:xfrm>
            <a:custGeom>
              <a:avLst/>
              <a:gdLst/>
              <a:ahLst/>
              <a:cxnLst>
                <a:cxn ang="0">
                  <a:pos x="11" y="1"/>
                </a:cxn>
                <a:cxn ang="0">
                  <a:pos x="8" y="8"/>
                </a:cxn>
                <a:cxn ang="0">
                  <a:pos x="4" y="11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1" y="2"/>
                </a:cxn>
                <a:cxn ang="0">
                  <a:pos x="5" y="0"/>
                </a:cxn>
                <a:cxn ang="0">
                  <a:pos x="11" y="1"/>
                </a:cxn>
                <a:cxn ang="0">
                  <a:pos x="11" y="1"/>
                </a:cxn>
                <a:cxn ang="0">
                  <a:pos x="11" y="1"/>
                </a:cxn>
              </a:cxnLst>
              <a:rect l="0" t="0" r="r" b="b"/>
              <a:pathLst>
                <a:path w="12" h="11">
                  <a:moveTo>
                    <a:pt x="11" y="1"/>
                  </a:moveTo>
                  <a:cubicBezTo>
                    <a:pt x="12" y="3"/>
                    <a:pt x="10" y="6"/>
                    <a:pt x="8" y="8"/>
                  </a:cubicBezTo>
                  <a:cubicBezTo>
                    <a:pt x="7" y="10"/>
                    <a:pt x="5" y="11"/>
                    <a:pt x="4" y="11"/>
                  </a:cubicBezTo>
                  <a:cubicBezTo>
                    <a:pt x="2" y="11"/>
                    <a:pt x="1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8" y="0"/>
                    <a:pt x="11" y="0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4" name="Freeform 1620"/>
            <p:cNvSpPr>
              <a:spLocks/>
            </p:cNvSpPr>
            <p:nvPr/>
          </p:nvSpPr>
          <p:spPr bwMode="auto">
            <a:xfrm>
              <a:off x="1925" y="3624"/>
              <a:ext cx="5" cy="5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3" y="6"/>
                </a:cxn>
                <a:cxn ang="0">
                  <a:pos x="2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3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7" y="4"/>
                </a:cxn>
              </a:cxnLst>
              <a:rect l="0" t="0" r="r" b="b"/>
              <a:pathLst>
                <a:path w="7" h="6">
                  <a:moveTo>
                    <a:pt x="7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4" y="6"/>
                    <a:pt x="3" y="6"/>
                  </a:cubicBezTo>
                  <a:cubicBezTo>
                    <a:pt x="3" y="6"/>
                    <a:pt x="2" y="5"/>
                    <a:pt x="2" y="5"/>
                  </a:cubicBezTo>
                  <a:cubicBezTo>
                    <a:pt x="1" y="5"/>
                    <a:pt x="1" y="5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6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5" name="Freeform 1621"/>
            <p:cNvSpPr>
              <a:spLocks/>
            </p:cNvSpPr>
            <p:nvPr/>
          </p:nvSpPr>
          <p:spPr bwMode="auto">
            <a:xfrm>
              <a:off x="1936" y="3634"/>
              <a:ext cx="7" cy="8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9" y="8"/>
                </a:cxn>
                <a:cxn ang="0">
                  <a:pos x="9" y="8"/>
                </a:cxn>
                <a:cxn ang="0">
                  <a:pos x="7" y="9"/>
                </a:cxn>
                <a:cxn ang="0">
                  <a:pos x="3" y="11"/>
                </a:cxn>
                <a:cxn ang="0">
                  <a:pos x="1" y="10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5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2" y="3"/>
                </a:cxn>
                <a:cxn ang="0">
                  <a:pos x="3" y="1"/>
                </a:cxn>
                <a:cxn ang="0">
                  <a:pos x="7" y="0"/>
                </a:cxn>
                <a:cxn ang="0">
                  <a:pos x="10" y="2"/>
                </a:cxn>
                <a:cxn ang="0">
                  <a:pos x="10" y="4"/>
                </a:cxn>
                <a:cxn ang="0">
                  <a:pos x="10" y="5"/>
                </a:cxn>
              </a:cxnLst>
              <a:rect l="0" t="0" r="r" b="b"/>
              <a:pathLst>
                <a:path w="11" h="11">
                  <a:moveTo>
                    <a:pt x="10" y="5"/>
                  </a:moveTo>
                  <a:cubicBezTo>
                    <a:pt x="10" y="6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6" y="10"/>
                    <a:pt x="5" y="11"/>
                    <a:pt x="3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0" y="9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4" y="0"/>
                    <a:pt x="5" y="0"/>
                    <a:pt x="7" y="0"/>
                  </a:cubicBezTo>
                  <a:cubicBezTo>
                    <a:pt x="8" y="0"/>
                    <a:pt x="10" y="1"/>
                    <a:pt x="10" y="2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10" y="4"/>
                    <a:pt x="10" y="5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6" name="Freeform 1622"/>
            <p:cNvSpPr>
              <a:spLocks/>
            </p:cNvSpPr>
            <p:nvPr/>
          </p:nvSpPr>
          <p:spPr bwMode="auto">
            <a:xfrm>
              <a:off x="1842" y="3548"/>
              <a:ext cx="94" cy="69"/>
            </a:xfrm>
            <a:custGeom>
              <a:avLst/>
              <a:gdLst/>
              <a:ahLst/>
              <a:cxnLst>
                <a:cxn ang="0">
                  <a:pos x="72" y="66"/>
                </a:cxn>
                <a:cxn ang="0">
                  <a:pos x="43" y="34"/>
                </a:cxn>
                <a:cxn ang="0">
                  <a:pos x="15" y="16"/>
                </a:cxn>
                <a:cxn ang="0">
                  <a:pos x="0" y="1"/>
                </a:cxn>
                <a:cxn ang="0">
                  <a:pos x="17" y="1"/>
                </a:cxn>
                <a:cxn ang="0">
                  <a:pos x="65" y="4"/>
                </a:cxn>
                <a:cxn ang="0">
                  <a:pos x="85" y="18"/>
                </a:cxn>
                <a:cxn ang="0">
                  <a:pos x="134" y="63"/>
                </a:cxn>
                <a:cxn ang="0">
                  <a:pos x="130" y="61"/>
                </a:cxn>
                <a:cxn ang="0">
                  <a:pos x="128" y="61"/>
                </a:cxn>
                <a:cxn ang="0">
                  <a:pos x="127" y="62"/>
                </a:cxn>
                <a:cxn ang="0">
                  <a:pos x="126" y="63"/>
                </a:cxn>
                <a:cxn ang="0">
                  <a:pos x="124" y="62"/>
                </a:cxn>
                <a:cxn ang="0">
                  <a:pos x="124" y="64"/>
                </a:cxn>
                <a:cxn ang="0">
                  <a:pos x="124" y="64"/>
                </a:cxn>
                <a:cxn ang="0">
                  <a:pos x="122" y="63"/>
                </a:cxn>
                <a:cxn ang="0">
                  <a:pos x="122" y="64"/>
                </a:cxn>
                <a:cxn ang="0">
                  <a:pos x="122" y="65"/>
                </a:cxn>
                <a:cxn ang="0">
                  <a:pos x="119" y="63"/>
                </a:cxn>
                <a:cxn ang="0">
                  <a:pos x="113" y="63"/>
                </a:cxn>
                <a:cxn ang="0">
                  <a:pos x="116" y="69"/>
                </a:cxn>
                <a:cxn ang="0">
                  <a:pos x="112" y="67"/>
                </a:cxn>
                <a:cxn ang="0">
                  <a:pos x="109" y="66"/>
                </a:cxn>
                <a:cxn ang="0">
                  <a:pos x="110" y="69"/>
                </a:cxn>
                <a:cxn ang="0">
                  <a:pos x="108" y="68"/>
                </a:cxn>
                <a:cxn ang="0">
                  <a:pos x="109" y="70"/>
                </a:cxn>
                <a:cxn ang="0">
                  <a:pos x="98" y="65"/>
                </a:cxn>
                <a:cxn ang="0">
                  <a:pos x="101" y="76"/>
                </a:cxn>
                <a:cxn ang="0">
                  <a:pos x="97" y="76"/>
                </a:cxn>
                <a:cxn ang="0">
                  <a:pos x="85" y="67"/>
                </a:cxn>
                <a:cxn ang="0">
                  <a:pos x="88" y="75"/>
                </a:cxn>
                <a:cxn ang="0">
                  <a:pos x="85" y="76"/>
                </a:cxn>
              </a:cxnLst>
              <a:rect l="0" t="0" r="r" b="b"/>
              <a:pathLst>
                <a:path w="134" h="99">
                  <a:moveTo>
                    <a:pt x="91" y="90"/>
                  </a:moveTo>
                  <a:cubicBezTo>
                    <a:pt x="86" y="84"/>
                    <a:pt x="79" y="74"/>
                    <a:pt x="72" y="66"/>
                  </a:cubicBezTo>
                  <a:cubicBezTo>
                    <a:pt x="65" y="57"/>
                    <a:pt x="59" y="50"/>
                    <a:pt x="55" y="44"/>
                  </a:cubicBezTo>
                  <a:cubicBezTo>
                    <a:pt x="50" y="39"/>
                    <a:pt x="47" y="37"/>
                    <a:pt x="43" y="34"/>
                  </a:cubicBezTo>
                  <a:cubicBezTo>
                    <a:pt x="39" y="32"/>
                    <a:pt x="34" y="29"/>
                    <a:pt x="29" y="26"/>
                  </a:cubicBezTo>
                  <a:cubicBezTo>
                    <a:pt x="24" y="23"/>
                    <a:pt x="19" y="20"/>
                    <a:pt x="15" y="16"/>
                  </a:cubicBezTo>
                  <a:cubicBezTo>
                    <a:pt x="10" y="12"/>
                    <a:pt x="6" y="8"/>
                    <a:pt x="4" y="5"/>
                  </a:cubicBezTo>
                  <a:cubicBezTo>
                    <a:pt x="2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3" y="0"/>
                    <a:pt x="10" y="1"/>
                    <a:pt x="17" y="1"/>
                  </a:cubicBezTo>
                  <a:cubicBezTo>
                    <a:pt x="24" y="2"/>
                    <a:pt x="31" y="2"/>
                    <a:pt x="40" y="2"/>
                  </a:cubicBezTo>
                  <a:cubicBezTo>
                    <a:pt x="49" y="2"/>
                    <a:pt x="59" y="2"/>
                    <a:pt x="65" y="4"/>
                  </a:cubicBezTo>
                  <a:cubicBezTo>
                    <a:pt x="69" y="5"/>
                    <a:pt x="71" y="6"/>
                    <a:pt x="75" y="10"/>
                  </a:cubicBezTo>
                  <a:cubicBezTo>
                    <a:pt x="78" y="12"/>
                    <a:pt x="81" y="15"/>
                    <a:pt x="85" y="18"/>
                  </a:cubicBezTo>
                  <a:cubicBezTo>
                    <a:pt x="96" y="29"/>
                    <a:pt x="116" y="46"/>
                    <a:pt x="126" y="55"/>
                  </a:cubicBezTo>
                  <a:cubicBezTo>
                    <a:pt x="130" y="59"/>
                    <a:pt x="132" y="62"/>
                    <a:pt x="134" y="63"/>
                  </a:cubicBezTo>
                  <a:cubicBezTo>
                    <a:pt x="134" y="63"/>
                    <a:pt x="134" y="63"/>
                    <a:pt x="134" y="63"/>
                  </a:cubicBezTo>
                  <a:cubicBezTo>
                    <a:pt x="130" y="61"/>
                    <a:pt x="130" y="61"/>
                    <a:pt x="130" y="61"/>
                  </a:cubicBezTo>
                  <a:cubicBezTo>
                    <a:pt x="130" y="61"/>
                    <a:pt x="132" y="63"/>
                    <a:pt x="132" y="63"/>
                  </a:cubicBezTo>
                  <a:cubicBezTo>
                    <a:pt x="132" y="63"/>
                    <a:pt x="128" y="61"/>
                    <a:pt x="128" y="61"/>
                  </a:cubicBezTo>
                  <a:cubicBezTo>
                    <a:pt x="131" y="64"/>
                    <a:pt x="131" y="64"/>
                    <a:pt x="131" y="64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30" y="64"/>
                    <a:pt x="130" y="64"/>
                    <a:pt x="130" y="64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5"/>
                    <a:pt x="126" y="65"/>
                    <a:pt x="126" y="65"/>
                  </a:cubicBezTo>
                  <a:cubicBezTo>
                    <a:pt x="124" y="64"/>
                    <a:pt x="124" y="64"/>
                    <a:pt x="124" y="64"/>
                  </a:cubicBezTo>
                  <a:cubicBezTo>
                    <a:pt x="126" y="66"/>
                    <a:pt x="126" y="66"/>
                    <a:pt x="126" y="66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22" y="65"/>
                    <a:pt x="122" y="65"/>
                    <a:pt x="122" y="65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9" y="77"/>
                    <a:pt x="129" y="77"/>
                    <a:pt x="129" y="77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20" y="71"/>
                    <a:pt x="120" y="71"/>
                    <a:pt x="120" y="71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20" y="73"/>
                    <a:pt x="120" y="73"/>
                    <a:pt x="120" y="73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20" y="76"/>
                    <a:pt x="120" y="76"/>
                    <a:pt x="120" y="76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0" y="69"/>
                    <a:pt x="110" y="69"/>
                    <a:pt x="110" y="69"/>
                  </a:cubicBezTo>
                  <a:cubicBezTo>
                    <a:pt x="114" y="73"/>
                    <a:pt x="114" y="73"/>
                    <a:pt x="114" y="73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13" y="81"/>
                    <a:pt x="113" y="81"/>
                    <a:pt x="113" y="81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97" y="76"/>
                    <a:pt x="97" y="76"/>
                    <a:pt x="97" y="76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88" y="75"/>
                    <a:pt x="88" y="75"/>
                    <a:pt x="88" y="75"/>
                  </a:cubicBezTo>
                  <a:cubicBezTo>
                    <a:pt x="99" y="99"/>
                    <a:pt x="99" y="99"/>
                    <a:pt x="99" y="99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91" y="90"/>
                    <a:pt x="91" y="90"/>
                    <a:pt x="91" y="9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7" name="Freeform 1623"/>
            <p:cNvSpPr>
              <a:spLocks/>
            </p:cNvSpPr>
            <p:nvPr/>
          </p:nvSpPr>
          <p:spPr bwMode="auto">
            <a:xfrm>
              <a:off x="1939" y="3606"/>
              <a:ext cx="9" cy="11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7" y="1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6"/>
                </a:cxn>
                <a:cxn ang="0">
                  <a:pos x="10" y="9"/>
                </a:cxn>
                <a:cxn ang="0">
                  <a:pos x="4" y="15"/>
                </a:cxn>
                <a:cxn ang="0">
                  <a:pos x="0" y="13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2" y="4"/>
                    <a:pt x="5" y="2"/>
                    <a:pt x="7" y="1"/>
                  </a:cubicBezTo>
                  <a:cubicBezTo>
                    <a:pt x="9" y="0"/>
                    <a:pt x="11" y="1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7"/>
                    <a:pt x="11" y="8"/>
                    <a:pt x="10" y="9"/>
                  </a:cubicBezTo>
                  <a:cubicBezTo>
                    <a:pt x="9" y="11"/>
                    <a:pt x="6" y="14"/>
                    <a:pt x="4" y="15"/>
                  </a:cubicBezTo>
                  <a:cubicBezTo>
                    <a:pt x="2" y="16"/>
                    <a:pt x="1" y="14"/>
                    <a:pt x="0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8" name="Freeform 1624"/>
            <p:cNvSpPr>
              <a:spLocks/>
            </p:cNvSpPr>
            <p:nvPr/>
          </p:nvSpPr>
          <p:spPr bwMode="auto">
            <a:xfrm>
              <a:off x="1949" y="3621"/>
              <a:ext cx="9" cy="8"/>
            </a:xfrm>
            <a:custGeom>
              <a:avLst/>
              <a:gdLst/>
              <a:ahLst/>
              <a:cxnLst>
                <a:cxn ang="0">
                  <a:pos x="13" y="4"/>
                </a:cxn>
                <a:cxn ang="0">
                  <a:pos x="12" y="9"/>
                </a:cxn>
                <a:cxn ang="0">
                  <a:pos x="7" y="11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3" y="4"/>
                </a:cxn>
                <a:cxn ang="0">
                  <a:pos x="13" y="4"/>
                </a:cxn>
              </a:cxnLst>
              <a:rect l="0" t="0" r="r" b="b"/>
              <a:pathLst>
                <a:path w="13" h="11">
                  <a:moveTo>
                    <a:pt x="13" y="4"/>
                  </a:moveTo>
                  <a:cubicBezTo>
                    <a:pt x="13" y="6"/>
                    <a:pt x="12" y="8"/>
                    <a:pt x="12" y="9"/>
                  </a:cubicBezTo>
                  <a:cubicBezTo>
                    <a:pt x="11" y="10"/>
                    <a:pt x="9" y="11"/>
                    <a:pt x="7" y="11"/>
                  </a:cubicBezTo>
                  <a:cubicBezTo>
                    <a:pt x="5" y="11"/>
                    <a:pt x="3" y="11"/>
                    <a:pt x="2" y="11"/>
                  </a:cubicBezTo>
                  <a:cubicBezTo>
                    <a:pt x="1" y="10"/>
                    <a:pt x="1" y="10"/>
                    <a:pt x="0" y="9"/>
                  </a:cubicBezTo>
                  <a:cubicBezTo>
                    <a:pt x="0" y="9"/>
                    <a:pt x="0" y="8"/>
                    <a:pt x="0" y="8"/>
                  </a:cubicBezTo>
                  <a:cubicBezTo>
                    <a:pt x="0" y="6"/>
                    <a:pt x="1" y="5"/>
                    <a:pt x="2" y="5"/>
                  </a:cubicBezTo>
                  <a:cubicBezTo>
                    <a:pt x="3" y="4"/>
                    <a:pt x="4" y="3"/>
                    <a:pt x="4" y="2"/>
                  </a:cubicBezTo>
                  <a:cubicBezTo>
                    <a:pt x="5" y="2"/>
                    <a:pt x="6" y="1"/>
                    <a:pt x="7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1"/>
                    <a:pt x="13" y="3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69" name="Freeform 1625"/>
            <p:cNvSpPr>
              <a:spLocks/>
            </p:cNvSpPr>
            <p:nvPr/>
          </p:nvSpPr>
          <p:spPr bwMode="auto">
            <a:xfrm>
              <a:off x="1945" y="3590"/>
              <a:ext cx="12" cy="10"/>
            </a:xfrm>
            <a:custGeom>
              <a:avLst/>
              <a:gdLst/>
              <a:ahLst/>
              <a:cxnLst>
                <a:cxn ang="0">
                  <a:pos x="5" y="14"/>
                </a:cxn>
                <a:cxn ang="0">
                  <a:pos x="1" y="14"/>
                </a:cxn>
                <a:cxn ang="0">
                  <a:pos x="0" y="11"/>
                </a:cxn>
                <a:cxn ang="0">
                  <a:pos x="0" y="8"/>
                </a:cxn>
                <a:cxn ang="0">
                  <a:pos x="2" y="5"/>
                </a:cxn>
                <a:cxn ang="0">
                  <a:pos x="2" y="4"/>
                </a:cxn>
                <a:cxn ang="0">
                  <a:pos x="3" y="4"/>
                </a:cxn>
                <a:cxn ang="0">
                  <a:pos x="10" y="1"/>
                </a:cxn>
                <a:cxn ang="0">
                  <a:pos x="16" y="4"/>
                </a:cxn>
                <a:cxn ang="0">
                  <a:pos x="16" y="4"/>
                </a:cxn>
                <a:cxn ang="0">
                  <a:pos x="16" y="5"/>
                </a:cxn>
                <a:cxn ang="0">
                  <a:pos x="12" y="9"/>
                </a:cxn>
                <a:cxn ang="0">
                  <a:pos x="5" y="14"/>
                </a:cxn>
              </a:cxnLst>
              <a:rect l="0" t="0" r="r" b="b"/>
              <a:pathLst>
                <a:path w="17" h="15">
                  <a:moveTo>
                    <a:pt x="5" y="14"/>
                  </a:moveTo>
                  <a:cubicBezTo>
                    <a:pt x="4" y="15"/>
                    <a:pt x="2" y="14"/>
                    <a:pt x="1" y="14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1" y="6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5" y="2"/>
                    <a:pt x="7" y="0"/>
                    <a:pt x="10" y="1"/>
                  </a:cubicBezTo>
                  <a:cubicBezTo>
                    <a:pt x="13" y="1"/>
                    <a:pt x="16" y="3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6"/>
                    <a:pt x="14" y="7"/>
                    <a:pt x="12" y="9"/>
                  </a:cubicBezTo>
                  <a:cubicBezTo>
                    <a:pt x="10" y="11"/>
                    <a:pt x="7" y="14"/>
                    <a:pt x="5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0" name="Freeform 1626"/>
            <p:cNvSpPr>
              <a:spLocks/>
            </p:cNvSpPr>
            <p:nvPr/>
          </p:nvSpPr>
          <p:spPr bwMode="auto">
            <a:xfrm>
              <a:off x="1960" y="3601"/>
              <a:ext cx="7" cy="8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9" y="8"/>
                </a:cxn>
                <a:cxn ang="0">
                  <a:pos x="5" y="11"/>
                </a:cxn>
                <a:cxn ang="0">
                  <a:pos x="1" y="11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9" y="1"/>
                </a:cxn>
                <a:cxn ang="0">
                  <a:pos x="10" y="4"/>
                </a:cxn>
              </a:cxnLst>
              <a:rect l="0" t="0" r="r" b="b"/>
              <a:pathLst>
                <a:path w="10" h="12">
                  <a:moveTo>
                    <a:pt x="10" y="4"/>
                  </a:moveTo>
                  <a:cubicBezTo>
                    <a:pt x="10" y="5"/>
                    <a:pt x="10" y="7"/>
                    <a:pt x="9" y="8"/>
                  </a:cubicBezTo>
                  <a:cubicBezTo>
                    <a:pt x="8" y="9"/>
                    <a:pt x="7" y="11"/>
                    <a:pt x="5" y="11"/>
                  </a:cubicBezTo>
                  <a:cubicBezTo>
                    <a:pt x="4" y="12"/>
                    <a:pt x="2" y="11"/>
                    <a:pt x="1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8" y="1"/>
                    <a:pt x="8" y="0"/>
                    <a:pt x="9" y="1"/>
                  </a:cubicBezTo>
                  <a:cubicBezTo>
                    <a:pt x="10" y="1"/>
                    <a:pt x="10" y="3"/>
                    <a:pt x="1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1" name="Freeform 1627"/>
            <p:cNvSpPr>
              <a:spLocks/>
            </p:cNvSpPr>
            <p:nvPr/>
          </p:nvSpPr>
          <p:spPr bwMode="auto">
            <a:xfrm>
              <a:off x="1894" y="3540"/>
              <a:ext cx="66" cy="45"/>
            </a:xfrm>
            <a:custGeom>
              <a:avLst/>
              <a:gdLst/>
              <a:ahLst/>
              <a:cxnLst>
                <a:cxn ang="0">
                  <a:pos x="57" y="64"/>
                </a:cxn>
                <a:cxn ang="0">
                  <a:pos x="40" y="47"/>
                </a:cxn>
                <a:cxn ang="0">
                  <a:pos x="15" y="26"/>
                </a:cxn>
                <a:cxn ang="0">
                  <a:pos x="3" y="16"/>
                </a:cxn>
                <a:cxn ang="0">
                  <a:pos x="2" y="15"/>
                </a:cxn>
                <a:cxn ang="0">
                  <a:pos x="0" y="12"/>
                </a:cxn>
                <a:cxn ang="0">
                  <a:pos x="0" y="10"/>
                </a:cxn>
                <a:cxn ang="0">
                  <a:pos x="1" y="9"/>
                </a:cxn>
                <a:cxn ang="0">
                  <a:pos x="4" y="7"/>
                </a:cxn>
                <a:cxn ang="0">
                  <a:pos x="5" y="6"/>
                </a:cxn>
                <a:cxn ang="0">
                  <a:pos x="10" y="3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11" y="2"/>
                </a:cxn>
                <a:cxn ang="0">
                  <a:pos x="12" y="1"/>
                </a:cxn>
                <a:cxn ang="0">
                  <a:pos x="22" y="0"/>
                </a:cxn>
                <a:cxn ang="0">
                  <a:pos x="40" y="2"/>
                </a:cxn>
                <a:cxn ang="0">
                  <a:pos x="65" y="11"/>
                </a:cxn>
                <a:cxn ang="0">
                  <a:pos x="85" y="21"/>
                </a:cxn>
                <a:cxn ang="0">
                  <a:pos x="63" y="16"/>
                </a:cxn>
                <a:cxn ang="0">
                  <a:pos x="82" y="24"/>
                </a:cxn>
                <a:cxn ang="0">
                  <a:pos x="76" y="24"/>
                </a:cxn>
                <a:cxn ang="0">
                  <a:pos x="88" y="29"/>
                </a:cxn>
                <a:cxn ang="0">
                  <a:pos x="65" y="22"/>
                </a:cxn>
                <a:cxn ang="0">
                  <a:pos x="93" y="39"/>
                </a:cxn>
                <a:cxn ang="0">
                  <a:pos x="71" y="28"/>
                </a:cxn>
                <a:cxn ang="0">
                  <a:pos x="88" y="40"/>
                </a:cxn>
                <a:cxn ang="0">
                  <a:pos x="51" y="24"/>
                </a:cxn>
                <a:cxn ang="0">
                  <a:pos x="82" y="40"/>
                </a:cxn>
                <a:cxn ang="0">
                  <a:pos x="72" y="37"/>
                </a:cxn>
                <a:cxn ang="0">
                  <a:pos x="79" y="43"/>
                </a:cxn>
                <a:cxn ang="0">
                  <a:pos x="56" y="31"/>
                </a:cxn>
                <a:cxn ang="0">
                  <a:pos x="62" y="35"/>
                </a:cxn>
                <a:cxn ang="0">
                  <a:pos x="53" y="34"/>
                </a:cxn>
                <a:cxn ang="0">
                  <a:pos x="95" y="61"/>
                </a:cxn>
                <a:cxn ang="0">
                  <a:pos x="62" y="44"/>
                </a:cxn>
                <a:cxn ang="0">
                  <a:pos x="69" y="50"/>
                </a:cxn>
                <a:cxn ang="0">
                  <a:pos x="58" y="44"/>
                </a:cxn>
                <a:cxn ang="0">
                  <a:pos x="74" y="57"/>
                </a:cxn>
                <a:cxn ang="0">
                  <a:pos x="47" y="44"/>
                </a:cxn>
                <a:cxn ang="0">
                  <a:pos x="69" y="64"/>
                </a:cxn>
                <a:cxn ang="0">
                  <a:pos x="47" y="50"/>
                </a:cxn>
                <a:cxn ang="0">
                  <a:pos x="57" y="64"/>
                </a:cxn>
              </a:cxnLst>
              <a:rect l="0" t="0" r="r" b="b"/>
              <a:pathLst>
                <a:path w="95" h="64">
                  <a:moveTo>
                    <a:pt x="57" y="64"/>
                  </a:moveTo>
                  <a:cubicBezTo>
                    <a:pt x="53" y="60"/>
                    <a:pt x="47" y="54"/>
                    <a:pt x="40" y="47"/>
                  </a:cubicBezTo>
                  <a:cubicBezTo>
                    <a:pt x="32" y="40"/>
                    <a:pt x="22" y="32"/>
                    <a:pt x="15" y="26"/>
                  </a:cubicBezTo>
                  <a:cubicBezTo>
                    <a:pt x="9" y="22"/>
                    <a:pt x="6" y="18"/>
                    <a:pt x="3" y="16"/>
                  </a:cubicBezTo>
                  <a:cubicBezTo>
                    <a:pt x="3" y="16"/>
                    <a:pt x="2" y="15"/>
                    <a:pt x="2" y="15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4" y="7"/>
                    <a:pt x="5" y="6"/>
                    <a:pt x="5" y="6"/>
                  </a:cubicBezTo>
                  <a:cubicBezTo>
                    <a:pt x="7" y="5"/>
                    <a:pt x="8" y="4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1" y="2"/>
                    <a:pt x="11" y="2"/>
                  </a:cubicBezTo>
                  <a:cubicBezTo>
                    <a:pt x="11" y="2"/>
                    <a:pt x="12" y="1"/>
                    <a:pt x="12" y="1"/>
                  </a:cubicBezTo>
                  <a:cubicBezTo>
                    <a:pt x="15" y="0"/>
                    <a:pt x="17" y="0"/>
                    <a:pt x="22" y="0"/>
                  </a:cubicBezTo>
                  <a:cubicBezTo>
                    <a:pt x="26" y="0"/>
                    <a:pt x="32" y="0"/>
                    <a:pt x="40" y="2"/>
                  </a:cubicBezTo>
                  <a:cubicBezTo>
                    <a:pt x="48" y="4"/>
                    <a:pt x="57" y="7"/>
                    <a:pt x="65" y="11"/>
                  </a:cubicBezTo>
                  <a:cubicBezTo>
                    <a:pt x="73" y="14"/>
                    <a:pt x="81" y="17"/>
                    <a:pt x="85" y="21"/>
                  </a:cubicBezTo>
                  <a:cubicBezTo>
                    <a:pt x="63" y="16"/>
                    <a:pt x="63" y="16"/>
                    <a:pt x="63" y="16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71" y="28"/>
                    <a:pt x="71" y="28"/>
                    <a:pt x="71" y="28"/>
                  </a:cubicBezTo>
                  <a:cubicBezTo>
                    <a:pt x="88" y="40"/>
                    <a:pt x="88" y="40"/>
                    <a:pt x="88" y="40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9" y="43"/>
                    <a:pt x="79" y="43"/>
                    <a:pt x="79" y="43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95" y="61"/>
                    <a:pt x="95" y="61"/>
                    <a:pt x="95" y="61"/>
                  </a:cubicBezTo>
                  <a:cubicBezTo>
                    <a:pt x="62" y="44"/>
                    <a:pt x="62" y="44"/>
                    <a:pt x="62" y="44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57" y="64"/>
                    <a:pt x="57" y="64"/>
                    <a:pt x="57" y="6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2" name="Freeform 1628"/>
            <p:cNvSpPr>
              <a:spLocks/>
            </p:cNvSpPr>
            <p:nvPr/>
          </p:nvSpPr>
          <p:spPr bwMode="auto">
            <a:xfrm>
              <a:off x="1966" y="3574"/>
              <a:ext cx="5" cy="4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6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6" y="4"/>
                </a:cxn>
                <a:cxn ang="0">
                  <a:pos x="4" y="6"/>
                </a:cxn>
                <a:cxn ang="0">
                  <a:pos x="1" y="6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6" y="4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3" y="6"/>
                    <a:pt x="2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3" name="Freeform 1629"/>
            <p:cNvSpPr>
              <a:spLocks/>
            </p:cNvSpPr>
            <p:nvPr/>
          </p:nvSpPr>
          <p:spPr bwMode="auto">
            <a:xfrm>
              <a:off x="1974" y="3584"/>
              <a:ext cx="7" cy="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7" y="9"/>
                </a:cxn>
                <a:cxn ang="0">
                  <a:pos x="4" y="12"/>
                </a:cxn>
                <a:cxn ang="0">
                  <a:pos x="1" y="12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4" y="2"/>
                </a:cxn>
                <a:cxn ang="0">
                  <a:pos x="7" y="0"/>
                </a:cxn>
                <a:cxn ang="0">
                  <a:pos x="9" y="0"/>
                </a:cxn>
                <a:cxn ang="0">
                  <a:pos x="10" y="1"/>
                </a:cxn>
                <a:cxn ang="0">
                  <a:pos x="9" y="4"/>
                </a:cxn>
              </a:cxnLst>
              <a:rect l="0" t="0" r="r" b="b"/>
              <a:pathLst>
                <a:path w="10" h="12">
                  <a:moveTo>
                    <a:pt x="9" y="4"/>
                  </a:moveTo>
                  <a:cubicBezTo>
                    <a:pt x="9" y="5"/>
                    <a:pt x="8" y="7"/>
                    <a:pt x="7" y="9"/>
                  </a:cubicBezTo>
                  <a:cubicBezTo>
                    <a:pt x="6" y="10"/>
                    <a:pt x="5" y="11"/>
                    <a:pt x="4" y="12"/>
                  </a:cubicBezTo>
                  <a:cubicBezTo>
                    <a:pt x="3" y="12"/>
                    <a:pt x="1" y="12"/>
                    <a:pt x="1" y="12"/>
                  </a:cubicBezTo>
                  <a:cubicBezTo>
                    <a:pt x="0" y="12"/>
                    <a:pt x="0" y="11"/>
                    <a:pt x="0" y="9"/>
                  </a:cubicBezTo>
                  <a:cubicBezTo>
                    <a:pt x="0" y="8"/>
                    <a:pt x="0" y="7"/>
                    <a:pt x="1" y="5"/>
                  </a:cubicBezTo>
                  <a:cubicBezTo>
                    <a:pt x="1" y="4"/>
                    <a:pt x="2" y="3"/>
                    <a:pt x="4" y="2"/>
                  </a:cubicBezTo>
                  <a:cubicBezTo>
                    <a:pt x="5" y="1"/>
                    <a:pt x="6" y="1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2"/>
                    <a:pt x="10" y="3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4" name="Freeform 1630"/>
            <p:cNvSpPr>
              <a:spLocks/>
            </p:cNvSpPr>
            <p:nvPr/>
          </p:nvSpPr>
          <p:spPr bwMode="auto">
            <a:xfrm>
              <a:off x="1964" y="3551"/>
              <a:ext cx="11" cy="9"/>
            </a:xfrm>
            <a:custGeom>
              <a:avLst/>
              <a:gdLst/>
              <a:ahLst/>
              <a:cxnLst>
                <a:cxn ang="0">
                  <a:pos x="16" y="6"/>
                </a:cxn>
                <a:cxn ang="0">
                  <a:pos x="16" y="7"/>
                </a:cxn>
                <a:cxn ang="0">
                  <a:pos x="13" y="12"/>
                </a:cxn>
                <a:cxn ang="0">
                  <a:pos x="12" y="12"/>
                </a:cxn>
                <a:cxn ang="0">
                  <a:pos x="5" y="12"/>
                </a:cxn>
                <a:cxn ang="0">
                  <a:pos x="0" y="8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1"/>
                </a:cxn>
                <a:cxn ang="0">
                  <a:pos x="12" y="1"/>
                </a:cxn>
                <a:cxn ang="0">
                  <a:pos x="16" y="5"/>
                </a:cxn>
                <a:cxn ang="0">
                  <a:pos x="16" y="6"/>
                </a:cxn>
              </a:cxnLst>
              <a:rect l="0" t="0" r="r" b="b"/>
              <a:pathLst>
                <a:path w="16" h="13">
                  <a:moveTo>
                    <a:pt x="16" y="6"/>
                  </a:moveTo>
                  <a:cubicBezTo>
                    <a:pt x="16" y="6"/>
                    <a:pt x="16" y="7"/>
                    <a:pt x="16" y="7"/>
                  </a:cubicBezTo>
                  <a:cubicBezTo>
                    <a:pt x="16" y="9"/>
                    <a:pt x="15" y="11"/>
                    <a:pt x="13" y="12"/>
                  </a:cubicBezTo>
                  <a:cubicBezTo>
                    <a:pt x="13" y="12"/>
                    <a:pt x="13" y="12"/>
                    <a:pt x="12" y="12"/>
                  </a:cubicBezTo>
                  <a:cubicBezTo>
                    <a:pt x="10" y="13"/>
                    <a:pt x="7" y="13"/>
                    <a:pt x="5" y="12"/>
                  </a:cubicBezTo>
                  <a:cubicBezTo>
                    <a:pt x="3" y="12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6" y="0"/>
                    <a:pt x="9" y="0"/>
                    <a:pt x="12" y="1"/>
                  </a:cubicBezTo>
                  <a:cubicBezTo>
                    <a:pt x="14" y="2"/>
                    <a:pt x="15" y="4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5" name="Freeform 1631"/>
            <p:cNvSpPr>
              <a:spLocks/>
            </p:cNvSpPr>
            <p:nvPr/>
          </p:nvSpPr>
          <p:spPr bwMode="auto">
            <a:xfrm>
              <a:off x="1980" y="3559"/>
              <a:ext cx="7" cy="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8" y="8"/>
                </a:cxn>
                <a:cxn ang="0">
                  <a:pos x="5" y="11"/>
                </a:cxn>
                <a:cxn ang="0">
                  <a:pos x="2" y="11"/>
                </a:cxn>
                <a:cxn ang="0">
                  <a:pos x="0" y="8"/>
                </a:cxn>
                <a:cxn ang="0">
                  <a:pos x="0" y="7"/>
                </a:cxn>
                <a:cxn ang="0">
                  <a:pos x="1" y="4"/>
                </a:cxn>
                <a:cxn ang="0">
                  <a:pos x="4" y="2"/>
                </a:cxn>
                <a:cxn ang="0">
                  <a:pos x="7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9" h="12">
                  <a:moveTo>
                    <a:pt x="9" y="4"/>
                  </a:moveTo>
                  <a:cubicBezTo>
                    <a:pt x="9" y="5"/>
                    <a:pt x="9" y="7"/>
                    <a:pt x="8" y="8"/>
                  </a:cubicBezTo>
                  <a:cubicBezTo>
                    <a:pt x="7" y="10"/>
                    <a:pt x="7" y="11"/>
                    <a:pt x="5" y="11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1" y="11"/>
                    <a:pt x="0" y="9"/>
                    <a:pt x="0" y="8"/>
                  </a:cubicBezTo>
                  <a:cubicBezTo>
                    <a:pt x="0" y="8"/>
                    <a:pt x="0" y="7"/>
                    <a:pt x="0" y="7"/>
                  </a:cubicBezTo>
                  <a:cubicBezTo>
                    <a:pt x="0" y="6"/>
                    <a:pt x="1" y="5"/>
                    <a:pt x="1" y="4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1"/>
                    <a:pt x="6" y="0"/>
                    <a:pt x="7" y="1"/>
                  </a:cubicBezTo>
                  <a:cubicBezTo>
                    <a:pt x="8" y="1"/>
                    <a:pt x="8" y="2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6" name="Freeform 1632"/>
            <p:cNvSpPr>
              <a:spLocks/>
            </p:cNvSpPr>
            <p:nvPr/>
          </p:nvSpPr>
          <p:spPr bwMode="auto">
            <a:xfrm>
              <a:off x="1959" y="3493"/>
              <a:ext cx="5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7" y="4"/>
                </a:cxn>
                <a:cxn ang="0">
                  <a:pos x="7" y="5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7"/>
                </a:cxn>
                <a:cxn ang="0">
                  <a:pos x="0" y="5"/>
                </a:cxn>
              </a:cxnLst>
              <a:rect l="0" t="0" r="r" b="b"/>
              <a:pathLst>
                <a:path w="7" h="9">
                  <a:moveTo>
                    <a:pt x="0" y="5"/>
                  </a:moveTo>
                  <a:cubicBezTo>
                    <a:pt x="0" y="3"/>
                    <a:pt x="0" y="2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4" y="1"/>
                    <a:pt x="5" y="2"/>
                  </a:cubicBezTo>
                  <a:cubicBezTo>
                    <a:pt x="6" y="2"/>
                    <a:pt x="6" y="3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2" y="9"/>
                    <a:pt x="1" y="8"/>
                  </a:cubicBezTo>
                  <a:cubicBezTo>
                    <a:pt x="1" y="8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7" name="Freeform 1633"/>
            <p:cNvSpPr>
              <a:spLocks/>
            </p:cNvSpPr>
            <p:nvPr/>
          </p:nvSpPr>
          <p:spPr bwMode="auto">
            <a:xfrm>
              <a:off x="1975" y="3532"/>
              <a:ext cx="4" cy="2"/>
            </a:xfrm>
            <a:custGeom>
              <a:avLst/>
              <a:gdLst/>
              <a:ahLst/>
              <a:cxnLst>
                <a:cxn ang="0">
                  <a:pos x="5" y="2"/>
                </a:cxn>
                <a:cxn ang="0">
                  <a:pos x="5" y="2"/>
                </a:cxn>
                <a:cxn ang="0">
                  <a:pos x="3" y="4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5" y="2"/>
                </a:cxn>
                <a:cxn ang="0">
                  <a:pos x="5" y="2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1"/>
                    <a:pt x="4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8" name="Freeform 1634"/>
            <p:cNvSpPr>
              <a:spLocks/>
            </p:cNvSpPr>
            <p:nvPr/>
          </p:nvSpPr>
          <p:spPr bwMode="auto">
            <a:xfrm>
              <a:off x="1985" y="3539"/>
              <a:ext cx="6" cy="9"/>
            </a:xfrm>
            <a:custGeom>
              <a:avLst/>
              <a:gdLst/>
              <a:ahLst/>
              <a:cxnLst>
                <a:cxn ang="0">
                  <a:pos x="9" y="5"/>
                </a:cxn>
                <a:cxn ang="0">
                  <a:pos x="7" y="9"/>
                </a:cxn>
                <a:cxn ang="0">
                  <a:pos x="4" y="12"/>
                </a:cxn>
                <a:cxn ang="0">
                  <a:pos x="1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3" y="1"/>
                </a:cxn>
                <a:cxn ang="0">
                  <a:pos x="6" y="0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9" y="5"/>
                </a:cxn>
              </a:cxnLst>
              <a:rect l="0" t="0" r="r" b="b"/>
              <a:pathLst>
                <a:path w="9" h="13">
                  <a:moveTo>
                    <a:pt x="9" y="5"/>
                  </a:moveTo>
                  <a:cubicBezTo>
                    <a:pt x="9" y="7"/>
                    <a:pt x="8" y="8"/>
                    <a:pt x="7" y="9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7"/>
                    <a:pt x="1" y="5"/>
                    <a:pt x="2" y="4"/>
                  </a:cubicBezTo>
                  <a:cubicBezTo>
                    <a:pt x="2" y="2"/>
                    <a:pt x="3" y="2"/>
                    <a:pt x="3" y="1"/>
                  </a:cubicBezTo>
                  <a:cubicBezTo>
                    <a:pt x="4" y="1"/>
                    <a:pt x="5" y="0"/>
                    <a:pt x="6" y="0"/>
                  </a:cubicBezTo>
                  <a:cubicBezTo>
                    <a:pt x="7" y="0"/>
                    <a:pt x="7" y="0"/>
                    <a:pt x="8" y="1"/>
                  </a:cubicBezTo>
                  <a:cubicBezTo>
                    <a:pt x="8" y="1"/>
                    <a:pt x="8" y="2"/>
                    <a:pt x="8" y="2"/>
                  </a:cubicBezTo>
                  <a:cubicBezTo>
                    <a:pt x="9" y="3"/>
                    <a:pt x="9" y="4"/>
                    <a:pt x="9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79" name="Freeform 1635"/>
            <p:cNvSpPr>
              <a:spLocks/>
            </p:cNvSpPr>
            <p:nvPr/>
          </p:nvSpPr>
          <p:spPr bwMode="auto">
            <a:xfrm>
              <a:off x="1977" y="3516"/>
              <a:ext cx="6" cy="7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7" y="2"/>
                </a:cxn>
                <a:cxn ang="0">
                  <a:pos x="8" y="5"/>
                </a:cxn>
                <a:cxn ang="0">
                  <a:pos x="9" y="6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7" y="9"/>
                </a:cxn>
                <a:cxn ang="0">
                  <a:pos x="7" y="9"/>
                </a:cxn>
                <a:cxn ang="0">
                  <a:pos x="7" y="9"/>
                </a:cxn>
                <a:cxn ang="0">
                  <a:pos x="3" y="9"/>
                </a:cxn>
                <a:cxn ang="0">
                  <a:pos x="0" y="6"/>
                </a:cxn>
                <a:cxn ang="0">
                  <a:pos x="0" y="5"/>
                </a:cxn>
              </a:cxnLst>
              <a:rect l="0" t="0" r="r" b="b"/>
              <a:pathLst>
                <a:path w="9" h="9">
                  <a:moveTo>
                    <a:pt x="0" y="5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6" y="1"/>
                    <a:pt x="7" y="2"/>
                  </a:cubicBezTo>
                  <a:cubicBezTo>
                    <a:pt x="8" y="3"/>
                    <a:pt x="8" y="4"/>
                    <a:pt x="8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7"/>
                    <a:pt x="8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4" y="9"/>
                    <a:pt x="3" y="9"/>
                  </a:cubicBezTo>
                  <a:cubicBezTo>
                    <a:pt x="2" y="8"/>
                    <a:pt x="1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0" name="Freeform 1636"/>
            <p:cNvSpPr>
              <a:spLocks/>
            </p:cNvSpPr>
            <p:nvPr/>
          </p:nvSpPr>
          <p:spPr bwMode="auto">
            <a:xfrm>
              <a:off x="1973" y="3501"/>
              <a:ext cx="6" cy="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3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8" y="3"/>
                </a:cxn>
                <a:cxn ang="0">
                  <a:pos x="9" y="4"/>
                </a:cxn>
                <a:cxn ang="0">
                  <a:pos x="9" y="5"/>
                </a:cxn>
                <a:cxn ang="0">
                  <a:pos x="9" y="6"/>
                </a:cxn>
                <a:cxn ang="0">
                  <a:pos x="9" y="9"/>
                </a:cxn>
                <a:cxn ang="0">
                  <a:pos x="7" y="11"/>
                </a:cxn>
                <a:cxn ang="0">
                  <a:pos x="5" y="11"/>
                </a:cxn>
                <a:cxn ang="0">
                  <a:pos x="1" y="8"/>
                </a:cxn>
                <a:cxn ang="0">
                  <a:pos x="0" y="3"/>
                </a:cxn>
                <a:cxn ang="0">
                  <a:pos x="2" y="1"/>
                </a:cxn>
              </a:cxnLst>
              <a:rect l="0" t="0" r="r" b="b"/>
              <a:pathLst>
                <a:path w="9" h="11">
                  <a:moveTo>
                    <a:pt x="2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7" y="0"/>
                    <a:pt x="7" y="1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9" y="3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7"/>
                    <a:pt x="9" y="8"/>
                    <a:pt x="9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1"/>
                    <a:pt x="5" y="11"/>
                  </a:cubicBezTo>
                  <a:cubicBezTo>
                    <a:pt x="4" y="11"/>
                    <a:pt x="2" y="9"/>
                    <a:pt x="1" y="8"/>
                  </a:cubicBezTo>
                  <a:cubicBezTo>
                    <a:pt x="0" y="6"/>
                    <a:pt x="0" y="5"/>
                    <a:pt x="0" y="3"/>
                  </a:cubicBezTo>
                  <a:cubicBezTo>
                    <a:pt x="0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1" name="Freeform 1637"/>
            <p:cNvSpPr>
              <a:spLocks/>
            </p:cNvSpPr>
            <p:nvPr/>
          </p:nvSpPr>
          <p:spPr bwMode="auto">
            <a:xfrm>
              <a:off x="1955" y="3477"/>
              <a:ext cx="9" cy="9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13" y="4"/>
                </a:cxn>
                <a:cxn ang="0">
                  <a:pos x="13" y="5"/>
                </a:cxn>
                <a:cxn ang="0">
                  <a:pos x="14" y="8"/>
                </a:cxn>
                <a:cxn ang="0">
                  <a:pos x="14" y="9"/>
                </a:cxn>
                <a:cxn ang="0">
                  <a:pos x="12" y="13"/>
                </a:cxn>
                <a:cxn ang="0">
                  <a:pos x="5" y="12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1" y="3"/>
                </a:cxn>
                <a:cxn ang="0">
                  <a:pos x="2" y="1"/>
                </a:cxn>
              </a:cxnLst>
              <a:rect l="0" t="0" r="r" b="b"/>
              <a:pathLst>
                <a:path w="14" h="13">
                  <a:moveTo>
                    <a:pt x="2" y="1"/>
                  </a:move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2"/>
                    <a:pt x="12" y="3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11"/>
                    <a:pt x="13" y="12"/>
                    <a:pt x="12" y="13"/>
                  </a:cubicBezTo>
                  <a:cubicBezTo>
                    <a:pt x="10" y="13"/>
                    <a:pt x="8" y="13"/>
                    <a:pt x="5" y="12"/>
                  </a:cubicBezTo>
                  <a:cubicBezTo>
                    <a:pt x="3" y="11"/>
                    <a:pt x="2" y="10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4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2" name="Freeform 1638"/>
            <p:cNvSpPr>
              <a:spLocks/>
            </p:cNvSpPr>
            <p:nvPr/>
          </p:nvSpPr>
          <p:spPr bwMode="auto">
            <a:xfrm>
              <a:off x="1944" y="3462"/>
              <a:ext cx="6" cy="5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  <a:cxn ang="0">
                  <a:pos x="9" y="7"/>
                </a:cxn>
                <a:cxn ang="0">
                  <a:pos x="6" y="8"/>
                </a:cxn>
                <a:cxn ang="0">
                  <a:pos x="2" y="8"/>
                </a:cxn>
                <a:cxn ang="0">
                  <a:pos x="1" y="5"/>
                </a:cxn>
              </a:cxnLst>
              <a:rect l="0" t="0" r="r" b="b"/>
              <a:pathLst>
                <a:path w="9" h="8">
                  <a:moveTo>
                    <a:pt x="1" y="5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8" y="1"/>
                    <a:pt x="9" y="3"/>
                    <a:pt x="9" y="4"/>
                  </a:cubicBezTo>
                  <a:cubicBezTo>
                    <a:pt x="9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7"/>
                  </a:cubicBezTo>
                  <a:cubicBezTo>
                    <a:pt x="8" y="7"/>
                    <a:pt x="7" y="8"/>
                    <a:pt x="6" y="8"/>
                  </a:cubicBezTo>
                  <a:cubicBezTo>
                    <a:pt x="5" y="8"/>
                    <a:pt x="3" y="8"/>
                    <a:pt x="2" y="8"/>
                  </a:cubicBezTo>
                  <a:cubicBezTo>
                    <a:pt x="1" y="7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3" name="Freeform 1639"/>
            <p:cNvSpPr>
              <a:spLocks/>
            </p:cNvSpPr>
            <p:nvPr/>
          </p:nvSpPr>
          <p:spPr bwMode="auto">
            <a:xfrm>
              <a:off x="1874" y="3514"/>
              <a:ext cx="94" cy="35"/>
            </a:xfrm>
            <a:custGeom>
              <a:avLst/>
              <a:gdLst/>
              <a:ahLst/>
              <a:cxnLst>
                <a:cxn ang="0">
                  <a:pos x="111" y="48"/>
                </a:cxn>
                <a:cxn ang="0">
                  <a:pos x="103" y="45"/>
                </a:cxn>
                <a:cxn ang="0">
                  <a:pos x="87" y="39"/>
                </a:cxn>
                <a:cxn ang="0">
                  <a:pos x="64" y="34"/>
                </a:cxn>
                <a:cxn ang="0">
                  <a:pos x="63" y="34"/>
                </a:cxn>
                <a:cxn ang="0">
                  <a:pos x="62" y="34"/>
                </a:cxn>
                <a:cxn ang="0">
                  <a:pos x="46" y="32"/>
                </a:cxn>
                <a:cxn ang="0">
                  <a:pos x="45" y="32"/>
                </a:cxn>
                <a:cxn ang="0">
                  <a:pos x="44" y="31"/>
                </a:cxn>
                <a:cxn ang="0">
                  <a:pos x="37" y="29"/>
                </a:cxn>
                <a:cxn ang="0">
                  <a:pos x="29" y="22"/>
                </a:cxn>
                <a:cxn ang="0">
                  <a:pos x="13" y="11"/>
                </a:cxn>
                <a:cxn ang="0">
                  <a:pos x="2" y="3"/>
                </a:cxn>
                <a:cxn ang="0">
                  <a:pos x="1" y="2"/>
                </a:cxn>
                <a:cxn ang="0">
                  <a:pos x="4" y="0"/>
                </a:cxn>
                <a:cxn ang="0">
                  <a:pos x="24" y="1"/>
                </a:cxn>
                <a:cxn ang="0">
                  <a:pos x="56" y="1"/>
                </a:cxn>
                <a:cxn ang="0">
                  <a:pos x="85" y="1"/>
                </a:cxn>
                <a:cxn ang="0">
                  <a:pos x="109" y="5"/>
                </a:cxn>
                <a:cxn ang="0">
                  <a:pos x="123" y="9"/>
                </a:cxn>
                <a:cxn ang="0">
                  <a:pos x="108" y="8"/>
                </a:cxn>
                <a:cxn ang="0">
                  <a:pos x="128" y="15"/>
                </a:cxn>
                <a:cxn ang="0">
                  <a:pos x="118" y="14"/>
                </a:cxn>
                <a:cxn ang="0">
                  <a:pos x="132" y="23"/>
                </a:cxn>
                <a:cxn ang="0">
                  <a:pos x="117" y="16"/>
                </a:cxn>
                <a:cxn ang="0">
                  <a:pos x="134" y="29"/>
                </a:cxn>
                <a:cxn ang="0">
                  <a:pos x="118" y="19"/>
                </a:cxn>
                <a:cxn ang="0">
                  <a:pos x="131" y="31"/>
                </a:cxn>
                <a:cxn ang="0">
                  <a:pos x="108" y="19"/>
                </a:cxn>
                <a:cxn ang="0">
                  <a:pos x="131" y="34"/>
                </a:cxn>
                <a:cxn ang="0">
                  <a:pos x="106" y="20"/>
                </a:cxn>
                <a:cxn ang="0">
                  <a:pos x="129" y="36"/>
                </a:cxn>
                <a:cxn ang="0">
                  <a:pos x="119" y="31"/>
                </a:cxn>
                <a:cxn ang="0">
                  <a:pos x="127" y="38"/>
                </a:cxn>
                <a:cxn ang="0">
                  <a:pos x="99" y="23"/>
                </a:cxn>
                <a:cxn ang="0">
                  <a:pos x="125" y="44"/>
                </a:cxn>
                <a:cxn ang="0">
                  <a:pos x="95" y="22"/>
                </a:cxn>
                <a:cxn ang="0">
                  <a:pos x="126" y="49"/>
                </a:cxn>
                <a:cxn ang="0">
                  <a:pos x="98" y="28"/>
                </a:cxn>
                <a:cxn ang="0">
                  <a:pos x="117" y="50"/>
                </a:cxn>
                <a:cxn ang="0">
                  <a:pos x="94" y="30"/>
                </a:cxn>
                <a:cxn ang="0">
                  <a:pos x="111" y="48"/>
                </a:cxn>
              </a:cxnLst>
              <a:rect l="0" t="0" r="r" b="b"/>
              <a:pathLst>
                <a:path w="134" h="50">
                  <a:moveTo>
                    <a:pt x="111" y="48"/>
                  </a:moveTo>
                  <a:cubicBezTo>
                    <a:pt x="109" y="47"/>
                    <a:pt x="106" y="46"/>
                    <a:pt x="103" y="45"/>
                  </a:cubicBezTo>
                  <a:cubicBezTo>
                    <a:pt x="98" y="43"/>
                    <a:pt x="93" y="41"/>
                    <a:pt x="87" y="39"/>
                  </a:cubicBezTo>
                  <a:cubicBezTo>
                    <a:pt x="79" y="37"/>
                    <a:pt x="71" y="35"/>
                    <a:pt x="64" y="34"/>
                  </a:cubicBezTo>
                  <a:cubicBezTo>
                    <a:pt x="63" y="34"/>
                    <a:pt x="63" y="34"/>
                    <a:pt x="63" y="34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5" y="33"/>
                    <a:pt x="49" y="32"/>
                    <a:pt x="46" y="32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1"/>
                    <a:pt x="45" y="31"/>
                    <a:pt x="44" y="31"/>
                  </a:cubicBezTo>
                  <a:cubicBezTo>
                    <a:pt x="41" y="31"/>
                    <a:pt x="39" y="31"/>
                    <a:pt x="37" y="29"/>
                  </a:cubicBezTo>
                  <a:cubicBezTo>
                    <a:pt x="35" y="28"/>
                    <a:pt x="33" y="25"/>
                    <a:pt x="29" y="22"/>
                  </a:cubicBezTo>
                  <a:cubicBezTo>
                    <a:pt x="24" y="18"/>
                    <a:pt x="18" y="14"/>
                    <a:pt x="13" y="11"/>
                  </a:cubicBezTo>
                  <a:cubicBezTo>
                    <a:pt x="8" y="8"/>
                    <a:pt x="4" y="5"/>
                    <a:pt x="2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7" y="0"/>
                    <a:pt x="15" y="1"/>
                    <a:pt x="24" y="1"/>
                  </a:cubicBezTo>
                  <a:cubicBezTo>
                    <a:pt x="34" y="1"/>
                    <a:pt x="45" y="1"/>
                    <a:pt x="56" y="1"/>
                  </a:cubicBezTo>
                  <a:cubicBezTo>
                    <a:pt x="67" y="1"/>
                    <a:pt x="76" y="1"/>
                    <a:pt x="85" y="1"/>
                  </a:cubicBezTo>
                  <a:cubicBezTo>
                    <a:pt x="94" y="2"/>
                    <a:pt x="102" y="3"/>
                    <a:pt x="109" y="5"/>
                  </a:cubicBezTo>
                  <a:cubicBezTo>
                    <a:pt x="115" y="6"/>
                    <a:pt x="120" y="8"/>
                    <a:pt x="123" y="9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32" y="23"/>
                    <a:pt x="132" y="23"/>
                    <a:pt x="132" y="23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18" y="19"/>
                    <a:pt x="118" y="19"/>
                    <a:pt x="118" y="19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29" y="36"/>
                    <a:pt x="129" y="36"/>
                    <a:pt x="129" y="36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7" y="38"/>
                    <a:pt x="127" y="38"/>
                    <a:pt x="127" y="38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126" y="49"/>
                    <a:pt x="126" y="49"/>
                    <a:pt x="126" y="49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7" y="50"/>
                    <a:pt x="117" y="50"/>
                    <a:pt x="117" y="50"/>
                  </a:cubicBezTo>
                  <a:cubicBezTo>
                    <a:pt x="94" y="30"/>
                    <a:pt x="94" y="30"/>
                    <a:pt x="94" y="30"/>
                  </a:cubicBezTo>
                  <a:cubicBezTo>
                    <a:pt x="111" y="48"/>
                    <a:pt x="111" y="48"/>
                    <a:pt x="111" y="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4" name="Freeform 1640"/>
            <p:cNvSpPr>
              <a:spLocks/>
            </p:cNvSpPr>
            <p:nvPr/>
          </p:nvSpPr>
          <p:spPr bwMode="auto">
            <a:xfrm>
              <a:off x="1932" y="3472"/>
              <a:ext cx="10" cy="10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14" y="11"/>
                </a:cxn>
                <a:cxn ang="0">
                  <a:pos x="10" y="14"/>
                </a:cxn>
                <a:cxn ang="0">
                  <a:pos x="4" y="10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7" y="1"/>
                </a:cxn>
                <a:cxn ang="0">
                  <a:pos x="14" y="6"/>
                </a:cxn>
                <a:cxn ang="0">
                  <a:pos x="14" y="10"/>
                </a:cxn>
              </a:cxnLst>
              <a:rect l="0" t="0" r="r" b="b"/>
              <a:pathLst>
                <a:path w="15" h="14">
                  <a:moveTo>
                    <a:pt x="14" y="10"/>
                  </a:moveTo>
                  <a:cubicBezTo>
                    <a:pt x="14" y="10"/>
                    <a:pt x="14" y="11"/>
                    <a:pt x="14" y="11"/>
                  </a:cubicBezTo>
                  <a:cubicBezTo>
                    <a:pt x="13" y="13"/>
                    <a:pt x="12" y="14"/>
                    <a:pt x="10" y="14"/>
                  </a:cubicBezTo>
                  <a:cubicBezTo>
                    <a:pt x="9" y="13"/>
                    <a:pt x="6" y="12"/>
                    <a:pt x="4" y="10"/>
                  </a:cubicBezTo>
                  <a:cubicBezTo>
                    <a:pt x="2" y="9"/>
                    <a:pt x="1" y="7"/>
                    <a:pt x="0" y="6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5" y="1"/>
                    <a:pt x="7" y="1"/>
                  </a:cubicBezTo>
                  <a:cubicBezTo>
                    <a:pt x="10" y="2"/>
                    <a:pt x="13" y="4"/>
                    <a:pt x="14" y="6"/>
                  </a:cubicBezTo>
                  <a:cubicBezTo>
                    <a:pt x="15" y="7"/>
                    <a:pt x="15" y="9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5" name="Freeform 1641"/>
            <p:cNvSpPr>
              <a:spLocks/>
            </p:cNvSpPr>
            <p:nvPr/>
          </p:nvSpPr>
          <p:spPr bwMode="auto">
            <a:xfrm>
              <a:off x="1922" y="3456"/>
              <a:ext cx="12" cy="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4" y="4"/>
                </a:cxn>
                <a:cxn ang="0">
                  <a:pos x="14" y="5"/>
                </a:cxn>
                <a:cxn ang="0">
                  <a:pos x="17" y="7"/>
                </a:cxn>
                <a:cxn ang="0">
                  <a:pos x="17" y="8"/>
                </a:cxn>
                <a:cxn ang="0">
                  <a:pos x="16" y="9"/>
                </a:cxn>
                <a:cxn ang="0">
                  <a:pos x="16" y="9"/>
                </a:cxn>
                <a:cxn ang="0">
                  <a:pos x="16" y="9"/>
                </a:cxn>
                <a:cxn ang="0">
                  <a:pos x="14" y="10"/>
                </a:cxn>
                <a:cxn ang="0">
                  <a:pos x="14" y="10"/>
                </a:cxn>
                <a:cxn ang="0">
                  <a:pos x="7" y="10"/>
                </a:cxn>
                <a:cxn ang="0">
                  <a:pos x="1" y="7"/>
                </a:cxn>
                <a:cxn ang="0">
                  <a:pos x="0" y="3"/>
                </a:cxn>
              </a:cxnLst>
              <a:rect l="0" t="0" r="r" b="b"/>
              <a:pathLst>
                <a:path w="17" h="11">
                  <a:moveTo>
                    <a:pt x="0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1"/>
                    <a:pt x="12" y="3"/>
                    <a:pt x="14" y="4"/>
                  </a:cubicBezTo>
                  <a:cubicBezTo>
                    <a:pt x="14" y="4"/>
                    <a:pt x="14" y="4"/>
                    <a:pt x="14" y="5"/>
                  </a:cubicBezTo>
                  <a:cubicBezTo>
                    <a:pt x="15" y="6"/>
                    <a:pt x="16" y="7"/>
                    <a:pt x="17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2" y="11"/>
                    <a:pt x="9" y="11"/>
                    <a:pt x="7" y="10"/>
                  </a:cubicBezTo>
                  <a:cubicBezTo>
                    <a:pt x="5" y="10"/>
                    <a:pt x="3" y="8"/>
                    <a:pt x="1" y="7"/>
                  </a:cubicBezTo>
                  <a:cubicBezTo>
                    <a:pt x="0" y="6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6" name="Freeform 1642"/>
            <p:cNvSpPr>
              <a:spLocks/>
            </p:cNvSpPr>
            <p:nvPr/>
          </p:nvSpPr>
          <p:spPr bwMode="auto">
            <a:xfrm>
              <a:off x="1885" y="3448"/>
              <a:ext cx="26" cy="8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2" y="2"/>
                </a:cxn>
                <a:cxn ang="0">
                  <a:pos x="9" y="0"/>
                </a:cxn>
                <a:cxn ang="0">
                  <a:pos x="18" y="2"/>
                </a:cxn>
                <a:cxn ang="0">
                  <a:pos x="27" y="3"/>
                </a:cxn>
                <a:cxn ang="0">
                  <a:pos x="27" y="3"/>
                </a:cxn>
                <a:cxn ang="0">
                  <a:pos x="28" y="3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6" y="7"/>
                </a:cxn>
                <a:cxn ang="0">
                  <a:pos x="35" y="9"/>
                </a:cxn>
                <a:cxn ang="0">
                  <a:pos x="30" y="10"/>
                </a:cxn>
                <a:cxn ang="0">
                  <a:pos x="22" y="12"/>
                </a:cxn>
                <a:cxn ang="0">
                  <a:pos x="10" y="10"/>
                </a:cxn>
                <a:cxn ang="0">
                  <a:pos x="2" y="7"/>
                </a:cxn>
                <a:cxn ang="0">
                  <a:pos x="0" y="4"/>
                </a:cxn>
                <a:cxn ang="0">
                  <a:pos x="0" y="3"/>
                </a:cxn>
              </a:cxnLst>
              <a:rect l="0" t="0" r="r" b="b"/>
              <a:pathLst>
                <a:path w="37" h="12">
                  <a:moveTo>
                    <a:pt x="0" y="3"/>
                  </a:moveTo>
                  <a:cubicBezTo>
                    <a:pt x="0" y="3"/>
                    <a:pt x="0" y="2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5" y="1"/>
                    <a:pt x="18" y="2"/>
                  </a:cubicBezTo>
                  <a:cubicBezTo>
                    <a:pt x="21" y="2"/>
                    <a:pt x="24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4"/>
                    <a:pt x="32" y="4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5" y="6"/>
                    <a:pt x="36" y="6"/>
                    <a:pt x="36" y="7"/>
                  </a:cubicBezTo>
                  <a:cubicBezTo>
                    <a:pt x="37" y="8"/>
                    <a:pt x="36" y="8"/>
                    <a:pt x="35" y="9"/>
                  </a:cubicBezTo>
                  <a:cubicBezTo>
                    <a:pt x="34" y="9"/>
                    <a:pt x="33" y="10"/>
                    <a:pt x="30" y="10"/>
                  </a:cubicBezTo>
                  <a:cubicBezTo>
                    <a:pt x="28" y="11"/>
                    <a:pt x="25" y="12"/>
                    <a:pt x="22" y="12"/>
                  </a:cubicBezTo>
                  <a:cubicBezTo>
                    <a:pt x="18" y="12"/>
                    <a:pt x="14" y="11"/>
                    <a:pt x="10" y="10"/>
                  </a:cubicBezTo>
                  <a:cubicBezTo>
                    <a:pt x="7" y="9"/>
                    <a:pt x="4" y="8"/>
                    <a:pt x="2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7" name="Freeform 1643"/>
            <p:cNvSpPr>
              <a:spLocks/>
            </p:cNvSpPr>
            <p:nvPr/>
          </p:nvSpPr>
          <p:spPr bwMode="auto">
            <a:xfrm>
              <a:off x="1826" y="3460"/>
              <a:ext cx="99" cy="31"/>
            </a:xfrm>
            <a:custGeom>
              <a:avLst/>
              <a:gdLst/>
              <a:ahLst/>
              <a:cxnLst>
                <a:cxn ang="0">
                  <a:pos x="118" y="32"/>
                </a:cxn>
                <a:cxn ang="0">
                  <a:pos x="115" y="32"/>
                </a:cxn>
                <a:cxn ang="0">
                  <a:pos x="88" y="35"/>
                </a:cxn>
                <a:cxn ang="0">
                  <a:pos x="51" y="40"/>
                </a:cxn>
                <a:cxn ang="0">
                  <a:pos x="27" y="44"/>
                </a:cxn>
                <a:cxn ang="0">
                  <a:pos x="13" y="43"/>
                </a:cxn>
                <a:cxn ang="0">
                  <a:pos x="4" y="40"/>
                </a:cxn>
                <a:cxn ang="0">
                  <a:pos x="0" y="38"/>
                </a:cxn>
                <a:cxn ang="0">
                  <a:pos x="0" y="38"/>
                </a:cxn>
                <a:cxn ang="0">
                  <a:pos x="3" y="35"/>
                </a:cxn>
                <a:cxn ang="0">
                  <a:pos x="12" y="27"/>
                </a:cxn>
                <a:cxn ang="0">
                  <a:pos x="26" y="19"/>
                </a:cxn>
                <a:cxn ang="0">
                  <a:pos x="43" y="11"/>
                </a:cxn>
                <a:cxn ang="0">
                  <a:pos x="64" y="4"/>
                </a:cxn>
                <a:cxn ang="0">
                  <a:pos x="89" y="1"/>
                </a:cxn>
                <a:cxn ang="0">
                  <a:pos x="110" y="2"/>
                </a:cxn>
                <a:cxn ang="0">
                  <a:pos x="86" y="2"/>
                </a:cxn>
                <a:cxn ang="0">
                  <a:pos x="118" y="6"/>
                </a:cxn>
                <a:cxn ang="0">
                  <a:pos x="108" y="8"/>
                </a:cxn>
                <a:cxn ang="0">
                  <a:pos x="130" y="16"/>
                </a:cxn>
                <a:cxn ang="0">
                  <a:pos x="116" y="13"/>
                </a:cxn>
                <a:cxn ang="0">
                  <a:pos x="141" y="24"/>
                </a:cxn>
                <a:cxn ang="0">
                  <a:pos x="117" y="16"/>
                </a:cxn>
                <a:cxn ang="0">
                  <a:pos x="140" y="27"/>
                </a:cxn>
                <a:cxn ang="0">
                  <a:pos x="125" y="23"/>
                </a:cxn>
                <a:cxn ang="0">
                  <a:pos x="132" y="28"/>
                </a:cxn>
                <a:cxn ang="0">
                  <a:pos x="112" y="20"/>
                </a:cxn>
                <a:cxn ang="0">
                  <a:pos x="126" y="30"/>
                </a:cxn>
                <a:cxn ang="0">
                  <a:pos x="108" y="24"/>
                </a:cxn>
                <a:cxn ang="0">
                  <a:pos x="118" y="32"/>
                </a:cxn>
              </a:cxnLst>
              <a:rect l="0" t="0" r="r" b="b"/>
              <a:pathLst>
                <a:path w="141" h="44">
                  <a:moveTo>
                    <a:pt x="118" y="32"/>
                  </a:moveTo>
                  <a:cubicBezTo>
                    <a:pt x="117" y="32"/>
                    <a:pt x="116" y="32"/>
                    <a:pt x="115" y="32"/>
                  </a:cubicBezTo>
                  <a:cubicBezTo>
                    <a:pt x="108" y="33"/>
                    <a:pt x="99" y="34"/>
                    <a:pt x="88" y="35"/>
                  </a:cubicBezTo>
                  <a:cubicBezTo>
                    <a:pt x="75" y="36"/>
                    <a:pt x="61" y="38"/>
                    <a:pt x="51" y="40"/>
                  </a:cubicBezTo>
                  <a:cubicBezTo>
                    <a:pt x="40" y="42"/>
                    <a:pt x="33" y="44"/>
                    <a:pt x="27" y="44"/>
                  </a:cubicBezTo>
                  <a:cubicBezTo>
                    <a:pt x="21" y="44"/>
                    <a:pt x="16" y="44"/>
                    <a:pt x="13" y="43"/>
                  </a:cubicBezTo>
                  <a:cubicBezTo>
                    <a:pt x="9" y="42"/>
                    <a:pt x="6" y="41"/>
                    <a:pt x="4" y="40"/>
                  </a:cubicBezTo>
                  <a:cubicBezTo>
                    <a:pt x="2" y="39"/>
                    <a:pt x="1" y="39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7"/>
                    <a:pt x="1" y="36"/>
                    <a:pt x="3" y="35"/>
                  </a:cubicBezTo>
                  <a:cubicBezTo>
                    <a:pt x="5" y="33"/>
                    <a:pt x="8" y="30"/>
                    <a:pt x="12" y="27"/>
                  </a:cubicBezTo>
                  <a:cubicBezTo>
                    <a:pt x="16" y="24"/>
                    <a:pt x="21" y="22"/>
                    <a:pt x="26" y="19"/>
                  </a:cubicBezTo>
                  <a:cubicBezTo>
                    <a:pt x="31" y="16"/>
                    <a:pt x="36" y="14"/>
                    <a:pt x="43" y="11"/>
                  </a:cubicBezTo>
                  <a:cubicBezTo>
                    <a:pt x="49" y="9"/>
                    <a:pt x="56" y="6"/>
                    <a:pt x="64" y="4"/>
                  </a:cubicBezTo>
                  <a:cubicBezTo>
                    <a:pt x="72" y="3"/>
                    <a:pt x="81" y="1"/>
                    <a:pt x="89" y="1"/>
                  </a:cubicBezTo>
                  <a:cubicBezTo>
                    <a:pt x="97" y="0"/>
                    <a:pt x="104" y="1"/>
                    <a:pt x="110" y="2"/>
                  </a:cubicBezTo>
                  <a:cubicBezTo>
                    <a:pt x="86" y="2"/>
                    <a:pt x="86" y="2"/>
                    <a:pt x="86" y="2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40" y="27"/>
                    <a:pt x="140" y="27"/>
                    <a:pt x="140" y="27"/>
                  </a:cubicBezTo>
                  <a:cubicBezTo>
                    <a:pt x="125" y="23"/>
                    <a:pt x="125" y="23"/>
                    <a:pt x="125" y="23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18" y="32"/>
                    <a:pt x="118" y="32"/>
                    <a:pt x="118" y="3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8" name="Freeform 1644"/>
            <p:cNvSpPr>
              <a:spLocks/>
            </p:cNvSpPr>
            <p:nvPr/>
          </p:nvSpPr>
          <p:spPr bwMode="auto">
            <a:xfrm>
              <a:off x="1853" y="3451"/>
              <a:ext cx="20" cy="10"/>
            </a:xfrm>
            <a:custGeom>
              <a:avLst/>
              <a:gdLst/>
              <a:ahLst/>
              <a:cxnLst>
                <a:cxn ang="0">
                  <a:pos x="1" y="8"/>
                </a:cxn>
                <a:cxn ang="0">
                  <a:pos x="4" y="7"/>
                </a:cxn>
                <a:cxn ang="0">
                  <a:pos x="13" y="4"/>
                </a:cxn>
                <a:cxn ang="0">
                  <a:pos x="21" y="1"/>
                </a:cxn>
                <a:cxn ang="0">
                  <a:pos x="27" y="0"/>
                </a:cxn>
                <a:cxn ang="0">
                  <a:pos x="29" y="2"/>
                </a:cxn>
                <a:cxn ang="0">
                  <a:pos x="27" y="7"/>
                </a:cxn>
                <a:cxn ang="0">
                  <a:pos x="23" y="12"/>
                </a:cxn>
                <a:cxn ang="0">
                  <a:pos x="16" y="15"/>
                </a:cxn>
                <a:cxn ang="0">
                  <a:pos x="10" y="14"/>
                </a:cxn>
                <a:cxn ang="0">
                  <a:pos x="4" y="12"/>
                </a:cxn>
                <a:cxn ang="0">
                  <a:pos x="1" y="10"/>
                </a:cxn>
                <a:cxn ang="0">
                  <a:pos x="1" y="8"/>
                </a:cxn>
              </a:cxnLst>
              <a:rect l="0" t="0" r="r" b="b"/>
              <a:pathLst>
                <a:path w="29" h="15">
                  <a:moveTo>
                    <a:pt x="1" y="8"/>
                  </a:moveTo>
                  <a:cubicBezTo>
                    <a:pt x="2" y="8"/>
                    <a:pt x="2" y="8"/>
                    <a:pt x="4" y="7"/>
                  </a:cubicBezTo>
                  <a:cubicBezTo>
                    <a:pt x="7" y="7"/>
                    <a:pt x="10" y="5"/>
                    <a:pt x="13" y="4"/>
                  </a:cubicBezTo>
                  <a:cubicBezTo>
                    <a:pt x="16" y="3"/>
                    <a:pt x="19" y="2"/>
                    <a:pt x="21" y="1"/>
                  </a:cubicBezTo>
                  <a:cubicBezTo>
                    <a:pt x="24" y="0"/>
                    <a:pt x="26" y="0"/>
                    <a:pt x="27" y="0"/>
                  </a:cubicBezTo>
                  <a:cubicBezTo>
                    <a:pt x="28" y="0"/>
                    <a:pt x="29" y="1"/>
                    <a:pt x="29" y="2"/>
                  </a:cubicBezTo>
                  <a:cubicBezTo>
                    <a:pt x="29" y="4"/>
                    <a:pt x="28" y="5"/>
                    <a:pt x="27" y="7"/>
                  </a:cubicBezTo>
                  <a:cubicBezTo>
                    <a:pt x="27" y="9"/>
                    <a:pt x="25" y="10"/>
                    <a:pt x="23" y="12"/>
                  </a:cubicBezTo>
                  <a:cubicBezTo>
                    <a:pt x="21" y="13"/>
                    <a:pt x="19" y="14"/>
                    <a:pt x="16" y="15"/>
                  </a:cubicBezTo>
                  <a:cubicBezTo>
                    <a:pt x="14" y="15"/>
                    <a:pt x="12" y="15"/>
                    <a:pt x="10" y="14"/>
                  </a:cubicBezTo>
                  <a:cubicBezTo>
                    <a:pt x="8" y="14"/>
                    <a:pt x="6" y="13"/>
                    <a:pt x="4" y="12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0" y="9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89" name="Freeform 1645"/>
            <p:cNvSpPr>
              <a:spLocks/>
            </p:cNvSpPr>
            <p:nvPr/>
          </p:nvSpPr>
          <p:spPr bwMode="auto">
            <a:xfrm>
              <a:off x="1888" y="3417"/>
              <a:ext cx="8" cy="6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8" y="6"/>
                </a:cxn>
                <a:cxn ang="0">
                  <a:pos x="2" y="7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4" y="3"/>
                </a:cxn>
                <a:cxn ang="0">
                  <a:pos x="10" y="1"/>
                </a:cxn>
                <a:cxn ang="0">
                  <a:pos x="12" y="1"/>
                </a:cxn>
                <a:cxn ang="0">
                  <a:pos x="11" y="2"/>
                </a:cxn>
              </a:cxnLst>
              <a:rect l="0" t="0" r="r" b="b"/>
              <a:pathLst>
                <a:path w="12" h="8">
                  <a:moveTo>
                    <a:pt x="11" y="2"/>
                  </a:moveTo>
                  <a:cubicBezTo>
                    <a:pt x="11" y="4"/>
                    <a:pt x="10" y="5"/>
                    <a:pt x="8" y="6"/>
                  </a:cubicBezTo>
                  <a:cubicBezTo>
                    <a:pt x="6" y="7"/>
                    <a:pt x="3" y="8"/>
                    <a:pt x="2" y="7"/>
                  </a:cubicBezTo>
                  <a:cubicBezTo>
                    <a:pt x="1" y="7"/>
                    <a:pt x="0" y="7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2" y="4"/>
                    <a:pt x="4" y="3"/>
                  </a:cubicBezTo>
                  <a:cubicBezTo>
                    <a:pt x="6" y="2"/>
                    <a:pt x="9" y="1"/>
                    <a:pt x="10" y="1"/>
                  </a:cubicBezTo>
                  <a:cubicBezTo>
                    <a:pt x="11" y="0"/>
                    <a:pt x="12" y="1"/>
                    <a:pt x="12" y="1"/>
                  </a:cubicBezTo>
                  <a:cubicBezTo>
                    <a:pt x="12" y="1"/>
                    <a:pt x="12" y="2"/>
                    <a:pt x="11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0" name="Freeform 1646"/>
            <p:cNvSpPr>
              <a:spLocks/>
            </p:cNvSpPr>
            <p:nvPr/>
          </p:nvSpPr>
          <p:spPr bwMode="auto">
            <a:xfrm>
              <a:off x="1727" y="3371"/>
              <a:ext cx="202" cy="112"/>
            </a:xfrm>
            <a:custGeom>
              <a:avLst/>
              <a:gdLst/>
              <a:ahLst/>
              <a:cxnLst>
                <a:cxn ang="0">
                  <a:pos x="272" y="44"/>
                </a:cxn>
                <a:cxn ang="0">
                  <a:pos x="269" y="46"/>
                </a:cxn>
                <a:cxn ang="0">
                  <a:pos x="231" y="63"/>
                </a:cxn>
                <a:cxn ang="0">
                  <a:pos x="193" y="79"/>
                </a:cxn>
                <a:cxn ang="0">
                  <a:pos x="181" y="85"/>
                </a:cxn>
                <a:cxn ang="0">
                  <a:pos x="141" y="103"/>
                </a:cxn>
                <a:cxn ang="0">
                  <a:pos x="139" y="104"/>
                </a:cxn>
                <a:cxn ang="0">
                  <a:pos x="104" y="118"/>
                </a:cxn>
                <a:cxn ang="0">
                  <a:pos x="92" y="123"/>
                </a:cxn>
                <a:cxn ang="0">
                  <a:pos x="61" y="134"/>
                </a:cxn>
                <a:cxn ang="0">
                  <a:pos x="36" y="144"/>
                </a:cxn>
                <a:cxn ang="0">
                  <a:pos x="32" y="146"/>
                </a:cxn>
                <a:cxn ang="0">
                  <a:pos x="32" y="146"/>
                </a:cxn>
                <a:cxn ang="0">
                  <a:pos x="26" y="148"/>
                </a:cxn>
                <a:cxn ang="0">
                  <a:pos x="5" y="159"/>
                </a:cxn>
                <a:cxn ang="0">
                  <a:pos x="3" y="153"/>
                </a:cxn>
                <a:cxn ang="0">
                  <a:pos x="15" y="140"/>
                </a:cxn>
                <a:cxn ang="0">
                  <a:pos x="27" y="129"/>
                </a:cxn>
                <a:cxn ang="0">
                  <a:pos x="39" y="115"/>
                </a:cxn>
                <a:cxn ang="0">
                  <a:pos x="62" y="90"/>
                </a:cxn>
                <a:cxn ang="0">
                  <a:pos x="86" y="61"/>
                </a:cxn>
                <a:cxn ang="0">
                  <a:pos x="101" y="45"/>
                </a:cxn>
                <a:cxn ang="0">
                  <a:pos x="105" y="42"/>
                </a:cxn>
                <a:cxn ang="0">
                  <a:pos x="129" y="32"/>
                </a:cxn>
                <a:cxn ang="0">
                  <a:pos x="188" y="15"/>
                </a:cxn>
                <a:cxn ang="0">
                  <a:pos x="230" y="3"/>
                </a:cxn>
                <a:cxn ang="0">
                  <a:pos x="235" y="2"/>
                </a:cxn>
                <a:cxn ang="0">
                  <a:pos x="180" y="28"/>
                </a:cxn>
                <a:cxn ang="0">
                  <a:pos x="249" y="1"/>
                </a:cxn>
                <a:cxn ang="0">
                  <a:pos x="241" y="7"/>
                </a:cxn>
                <a:cxn ang="0">
                  <a:pos x="254" y="0"/>
                </a:cxn>
                <a:cxn ang="0">
                  <a:pos x="222" y="21"/>
                </a:cxn>
                <a:cxn ang="0">
                  <a:pos x="249" y="11"/>
                </a:cxn>
                <a:cxn ang="0">
                  <a:pos x="235" y="20"/>
                </a:cxn>
                <a:cxn ang="0">
                  <a:pos x="256" y="11"/>
                </a:cxn>
                <a:cxn ang="0">
                  <a:pos x="205" y="42"/>
                </a:cxn>
                <a:cxn ang="0">
                  <a:pos x="261" y="13"/>
                </a:cxn>
                <a:cxn ang="0">
                  <a:pos x="251" y="22"/>
                </a:cxn>
                <a:cxn ang="0">
                  <a:pos x="267" y="14"/>
                </a:cxn>
                <a:cxn ang="0">
                  <a:pos x="225" y="38"/>
                </a:cxn>
                <a:cxn ang="0">
                  <a:pos x="253" y="29"/>
                </a:cxn>
                <a:cxn ang="0">
                  <a:pos x="239" y="38"/>
                </a:cxn>
                <a:cxn ang="0">
                  <a:pos x="261" y="28"/>
                </a:cxn>
                <a:cxn ang="0">
                  <a:pos x="206" y="57"/>
                </a:cxn>
                <a:cxn ang="0">
                  <a:pos x="256" y="35"/>
                </a:cxn>
                <a:cxn ang="0">
                  <a:pos x="240" y="49"/>
                </a:cxn>
                <a:cxn ang="0">
                  <a:pos x="289" y="20"/>
                </a:cxn>
                <a:cxn ang="0">
                  <a:pos x="265" y="40"/>
                </a:cxn>
                <a:cxn ang="0">
                  <a:pos x="289" y="32"/>
                </a:cxn>
                <a:cxn ang="0">
                  <a:pos x="229" y="57"/>
                </a:cxn>
                <a:cxn ang="0">
                  <a:pos x="272" y="44"/>
                </a:cxn>
              </a:cxnLst>
              <a:rect l="0" t="0" r="r" b="b"/>
              <a:pathLst>
                <a:path w="289" h="160">
                  <a:moveTo>
                    <a:pt x="272" y="44"/>
                  </a:moveTo>
                  <a:cubicBezTo>
                    <a:pt x="271" y="45"/>
                    <a:pt x="270" y="45"/>
                    <a:pt x="269" y="46"/>
                  </a:cubicBezTo>
                  <a:cubicBezTo>
                    <a:pt x="261" y="51"/>
                    <a:pt x="247" y="57"/>
                    <a:pt x="231" y="63"/>
                  </a:cubicBezTo>
                  <a:cubicBezTo>
                    <a:pt x="219" y="68"/>
                    <a:pt x="206" y="74"/>
                    <a:pt x="193" y="79"/>
                  </a:cubicBezTo>
                  <a:cubicBezTo>
                    <a:pt x="189" y="81"/>
                    <a:pt x="185" y="83"/>
                    <a:pt x="181" y="85"/>
                  </a:cubicBezTo>
                  <a:cubicBezTo>
                    <a:pt x="166" y="92"/>
                    <a:pt x="153" y="98"/>
                    <a:pt x="141" y="103"/>
                  </a:cubicBezTo>
                  <a:cubicBezTo>
                    <a:pt x="141" y="103"/>
                    <a:pt x="140" y="104"/>
                    <a:pt x="139" y="104"/>
                  </a:cubicBezTo>
                  <a:cubicBezTo>
                    <a:pt x="127" y="109"/>
                    <a:pt x="117" y="114"/>
                    <a:pt x="104" y="118"/>
                  </a:cubicBezTo>
                  <a:cubicBezTo>
                    <a:pt x="100" y="120"/>
                    <a:pt x="96" y="121"/>
                    <a:pt x="92" y="123"/>
                  </a:cubicBezTo>
                  <a:cubicBezTo>
                    <a:pt x="82" y="126"/>
                    <a:pt x="71" y="130"/>
                    <a:pt x="61" y="134"/>
                  </a:cubicBezTo>
                  <a:cubicBezTo>
                    <a:pt x="52" y="137"/>
                    <a:pt x="43" y="141"/>
                    <a:pt x="36" y="144"/>
                  </a:cubicBezTo>
                  <a:cubicBezTo>
                    <a:pt x="34" y="145"/>
                    <a:pt x="33" y="145"/>
                    <a:pt x="32" y="146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0" y="147"/>
                    <a:pt x="28" y="147"/>
                    <a:pt x="26" y="148"/>
                  </a:cubicBezTo>
                  <a:cubicBezTo>
                    <a:pt x="16" y="153"/>
                    <a:pt x="9" y="157"/>
                    <a:pt x="5" y="159"/>
                  </a:cubicBezTo>
                  <a:cubicBezTo>
                    <a:pt x="1" y="160"/>
                    <a:pt x="0" y="158"/>
                    <a:pt x="3" y="153"/>
                  </a:cubicBezTo>
                  <a:cubicBezTo>
                    <a:pt x="6" y="150"/>
                    <a:pt x="10" y="146"/>
                    <a:pt x="15" y="140"/>
                  </a:cubicBezTo>
                  <a:cubicBezTo>
                    <a:pt x="19" y="137"/>
                    <a:pt x="23" y="133"/>
                    <a:pt x="27" y="129"/>
                  </a:cubicBezTo>
                  <a:cubicBezTo>
                    <a:pt x="31" y="125"/>
                    <a:pt x="35" y="120"/>
                    <a:pt x="39" y="115"/>
                  </a:cubicBezTo>
                  <a:cubicBezTo>
                    <a:pt x="47" y="107"/>
                    <a:pt x="55" y="98"/>
                    <a:pt x="62" y="90"/>
                  </a:cubicBezTo>
                  <a:cubicBezTo>
                    <a:pt x="72" y="78"/>
                    <a:pt x="79" y="69"/>
                    <a:pt x="86" y="61"/>
                  </a:cubicBezTo>
                  <a:cubicBezTo>
                    <a:pt x="91" y="55"/>
                    <a:pt x="96" y="50"/>
                    <a:pt x="101" y="45"/>
                  </a:cubicBezTo>
                  <a:cubicBezTo>
                    <a:pt x="102" y="44"/>
                    <a:pt x="103" y="43"/>
                    <a:pt x="105" y="42"/>
                  </a:cubicBezTo>
                  <a:cubicBezTo>
                    <a:pt x="110" y="37"/>
                    <a:pt x="114" y="36"/>
                    <a:pt x="129" y="32"/>
                  </a:cubicBezTo>
                  <a:cubicBezTo>
                    <a:pt x="143" y="27"/>
                    <a:pt x="168" y="21"/>
                    <a:pt x="188" y="15"/>
                  </a:cubicBezTo>
                  <a:cubicBezTo>
                    <a:pt x="205" y="11"/>
                    <a:pt x="219" y="6"/>
                    <a:pt x="230" y="3"/>
                  </a:cubicBezTo>
                  <a:cubicBezTo>
                    <a:pt x="232" y="3"/>
                    <a:pt x="233" y="2"/>
                    <a:pt x="235" y="2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249" y="1"/>
                    <a:pt x="249" y="1"/>
                    <a:pt x="249" y="1"/>
                  </a:cubicBezTo>
                  <a:cubicBezTo>
                    <a:pt x="241" y="7"/>
                    <a:pt x="241" y="7"/>
                    <a:pt x="241" y="7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22" y="21"/>
                    <a:pt x="222" y="21"/>
                    <a:pt x="222" y="21"/>
                  </a:cubicBezTo>
                  <a:cubicBezTo>
                    <a:pt x="249" y="11"/>
                    <a:pt x="249" y="11"/>
                    <a:pt x="249" y="11"/>
                  </a:cubicBezTo>
                  <a:cubicBezTo>
                    <a:pt x="235" y="20"/>
                    <a:pt x="235" y="20"/>
                    <a:pt x="235" y="20"/>
                  </a:cubicBezTo>
                  <a:cubicBezTo>
                    <a:pt x="256" y="11"/>
                    <a:pt x="256" y="11"/>
                    <a:pt x="256" y="11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51" y="22"/>
                    <a:pt x="251" y="22"/>
                    <a:pt x="251" y="22"/>
                  </a:cubicBezTo>
                  <a:cubicBezTo>
                    <a:pt x="267" y="14"/>
                    <a:pt x="267" y="14"/>
                    <a:pt x="267" y="14"/>
                  </a:cubicBezTo>
                  <a:cubicBezTo>
                    <a:pt x="225" y="38"/>
                    <a:pt x="225" y="38"/>
                    <a:pt x="225" y="38"/>
                  </a:cubicBezTo>
                  <a:cubicBezTo>
                    <a:pt x="253" y="29"/>
                    <a:pt x="253" y="29"/>
                    <a:pt x="253" y="29"/>
                  </a:cubicBezTo>
                  <a:cubicBezTo>
                    <a:pt x="239" y="38"/>
                    <a:pt x="239" y="38"/>
                    <a:pt x="239" y="38"/>
                  </a:cubicBezTo>
                  <a:cubicBezTo>
                    <a:pt x="261" y="28"/>
                    <a:pt x="261" y="28"/>
                    <a:pt x="261" y="28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56" y="35"/>
                    <a:pt x="256" y="35"/>
                    <a:pt x="256" y="35"/>
                  </a:cubicBezTo>
                  <a:cubicBezTo>
                    <a:pt x="240" y="49"/>
                    <a:pt x="240" y="49"/>
                    <a:pt x="240" y="49"/>
                  </a:cubicBezTo>
                  <a:cubicBezTo>
                    <a:pt x="289" y="20"/>
                    <a:pt x="289" y="20"/>
                    <a:pt x="289" y="20"/>
                  </a:cubicBezTo>
                  <a:cubicBezTo>
                    <a:pt x="265" y="40"/>
                    <a:pt x="265" y="40"/>
                    <a:pt x="265" y="40"/>
                  </a:cubicBezTo>
                  <a:cubicBezTo>
                    <a:pt x="289" y="32"/>
                    <a:pt x="289" y="32"/>
                    <a:pt x="289" y="32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72" y="44"/>
                    <a:pt x="272" y="44"/>
                    <a:pt x="272" y="4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1" name="Freeform 1647"/>
            <p:cNvSpPr>
              <a:spLocks/>
            </p:cNvSpPr>
            <p:nvPr/>
          </p:nvSpPr>
          <p:spPr bwMode="auto">
            <a:xfrm>
              <a:off x="1808" y="3317"/>
              <a:ext cx="118" cy="74"/>
            </a:xfrm>
            <a:custGeom>
              <a:avLst/>
              <a:gdLst/>
              <a:ahLst/>
              <a:cxnLst>
                <a:cxn ang="0">
                  <a:pos x="138" y="58"/>
                </a:cxn>
                <a:cxn ang="0">
                  <a:pos x="112" y="70"/>
                </a:cxn>
                <a:cxn ang="0">
                  <a:pos x="107" y="72"/>
                </a:cxn>
                <a:cxn ang="0">
                  <a:pos x="99" y="75"/>
                </a:cxn>
                <a:cxn ang="0">
                  <a:pos x="65" y="86"/>
                </a:cxn>
                <a:cxn ang="0">
                  <a:pos x="62" y="87"/>
                </a:cxn>
                <a:cxn ang="0">
                  <a:pos x="59" y="88"/>
                </a:cxn>
                <a:cxn ang="0">
                  <a:pos x="15" y="104"/>
                </a:cxn>
                <a:cxn ang="0">
                  <a:pos x="1" y="100"/>
                </a:cxn>
                <a:cxn ang="0">
                  <a:pos x="11" y="77"/>
                </a:cxn>
                <a:cxn ang="0">
                  <a:pos x="26" y="53"/>
                </a:cxn>
                <a:cxn ang="0">
                  <a:pos x="49" y="39"/>
                </a:cxn>
                <a:cxn ang="0">
                  <a:pos x="102" y="16"/>
                </a:cxn>
                <a:cxn ang="0">
                  <a:pos x="116" y="11"/>
                </a:cxn>
                <a:cxn ang="0">
                  <a:pos x="85" y="32"/>
                </a:cxn>
                <a:cxn ang="0">
                  <a:pos x="142" y="0"/>
                </a:cxn>
                <a:cxn ang="0">
                  <a:pos x="119" y="15"/>
                </a:cxn>
                <a:cxn ang="0">
                  <a:pos x="145" y="2"/>
                </a:cxn>
                <a:cxn ang="0">
                  <a:pos x="125" y="15"/>
                </a:cxn>
                <a:cxn ang="0">
                  <a:pos x="150" y="4"/>
                </a:cxn>
                <a:cxn ang="0">
                  <a:pos x="112" y="26"/>
                </a:cxn>
                <a:cxn ang="0">
                  <a:pos x="121" y="23"/>
                </a:cxn>
                <a:cxn ang="0">
                  <a:pos x="115" y="27"/>
                </a:cxn>
                <a:cxn ang="0">
                  <a:pos x="131" y="21"/>
                </a:cxn>
                <a:cxn ang="0">
                  <a:pos x="104" y="35"/>
                </a:cxn>
                <a:cxn ang="0">
                  <a:pos x="148" y="16"/>
                </a:cxn>
                <a:cxn ang="0">
                  <a:pos x="113" y="33"/>
                </a:cxn>
                <a:cxn ang="0">
                  <a:pos x="144" y="22"/>
                </a:cxn>
                <a:cxn ang="0">
                  <a:pos x="120" y="35"/>
                </a:cxn>
                <a:cxn ang="0">
                  <a:pos x="165" y="19"/>
                </a:cxn>
                <a:cxn ang="0">
                  <a:pos x="154" y="26"/>
                </a:cxn>
                <a:cxn ang="0">
                  <a:pos x="165" y="24"/>
                </a:cxn>
                <a:cxn ang="0">
                  <a:pos x="118" y="44"/>
                </a:cxn>
                <a:cxn ang="0">
                  <a:pos x="137" y="38"/>
                </a:cxn>
                <a:cxn ang="0">
                  <a:pos x="131" y="43"/>
                </a:cxn>
                <a:cxn ang="0">
                  <a:pos x="163" y="33"/>
                </a:cxn>
                <a:cxn ang="0">
                  <a:pos x="145" y="43"/>
                </a:cxn>
                <a:cxn ang="0">
                  <a:pos x="159" y="40"/>
                </a:cxn>
                <a:cxn ang="0">
                  <a:pos x="115" y="53"/>
                </a:cxn>
                <a:cxn ang="0">
                  <a:pos x="169" y="50"/>
                </a:cxn>
                <a:cxn ang="0">
                  <a:pos x="138" y="58"/>
                </a:cxn>
              </a:cxnLst>
              <a:rect l="0" t="0" r="r" b="b"/>
              <a:pathLst>
                <a:path w="169" h="107">
                  <a:moveTo>
                    <a:pt x="138" y="58"/>
                  </a:moveTo>
                  <a:cubicBezTo>
                    <a:pt x="131" y="57"/>
                    <a:pt x="124" y="66"/>
                    <a:pt x="112" y="70"/>
                  </a:cubicBezTo>
                  <a:cubicBezTo>
                    <a:pt x="110" y="71"/>
                    <a:pt x="109" y="72"/>
                    <a:pt x="107" y="72"/>
                  </a:cubicBezTo>
                  <a:cubicBezTo>
                    <a:pt x="104" y="73"/>
                    <a:pt x="101" y="74"/>
                    <a:pt x="99" y="75"/>
                  </a:cubicBezTo>
                  <a:cubicBezTo>
                    <a:pt x="88" y="79"/>
                    <a:pt x="77" y="82"/>
                    <a:pt x="65" y="86"/>
                  </a:cubicBezTo>
                  <a:cubicBezTo>
                    <a:pt x="64" y="86"/>
                    <a:pt x="63" y="87"/>
                    <a:pt x="62" y="87"/>
                  </a:cubicBezTo>
                  <a:cubicBezTo>
                    <a:pt x="61" y="87"/>
                    <a:pt x="60" y="88"/>
                    <a:pt x="59" y="88"/>
                  </a:cubicBezTo>
                  <a:cubicBezTo>
                    <a:pt x="42" y="94"/>
                    <a:pt x="25" y="101"/>
                    <a:pt x="15" y="104"/>
                  </a:cubicBezTo>
                  <a:cubicBezTo>
                    <a:pt x="5" y="107"/>
                    <a:pt x="0" y="106"/>
                    <a:pt x="1" y="100"/>
                  </a:cubicBezTo>
                  <a:cubicBezTo>
                    <a:pt x="1" y="95"/>
                    <a:pt x="6" y="86"/>
                    <a:pt x="11" y="77"/>
                  </a:cubicBezTo>
                  <a:cubicBezTo>
                    <a:pt x="17" y="68"/>
                    <a:pt x="22" y="59"/>
                    <a:pt x="26" y="53"/>
                  </a:cubicBezTo>
                  <a:cubicBezTo>
                    <a:pt x="31" y="47"/>
                    <a:pt x="35" y="45"/>
                    <a:pt x="49" y="39"/>
                  </a:cubicBezTo>
                  <a:cubicBezTo>
                    <a:pt x="63" y="33"/>
                    <a:pt x="87" y="23"/>
                    <a:pt x="102" y="16"/>
                  </a:cubicBezTo>
                  <a:cubicBezTo>
                    <a:pt x="108" y="14"/>
                    <a:pt x="113" y="12"/>
                    <a:pt x="116" y="11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9" y="15"/>
                    <a:pt x="119" y="15"/>
                    <a:pt x="119" y="15"/>
                  </a:cubicBezTo>
                  <a:cubicBezTo>
                    <a:pt x="145" y="2"/>
                    <a:pt x="145" y="2"/>
                    <a:pt x="145" y="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15" y="27"/>
                    <a:pt x="115" y="27"/>
                    <a:pt x="115" y="27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20" y="35"/>
                    <a:pt x="120" y="35"/>
                    <a:pt x="120" y="35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54" y="26"/>
                    <a:pt x="154" y="26"/>
                    <a:pt x="154" y="26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69" y="50"/>
                    <a:pt x="169" y="50"/>
                    <a:pt x="169" y="50"/>
                  </a:cubicBezTo>
                  <a:cubicBezTo>
                    <a:pt x="138" y="58"/>
                    <a:pt x="138" y="58"/>
                    <a:pt x="138" y="5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2" name="Freeform 1648"/>
            <p:cNvSpPr>
              <a:spLocks/>
            </p:cNvSpPr>
            <p:nvPr/>
          </p:nvSpPr>
          <p:spPr bwMode="auto">
            <a:xfrm>
              <a:off x="1936" y="3386"/>
              <a:ext cx="8" cy="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8"/>
                </a:cxn>
                <a:cxn ang="0">
                  <a:pos x="5" y="11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6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9" y="1"/>
                </a:cxn>
                <a:cxn ang="0">
                  <a:pos x="10" y="3"/>
                </a:cxn>
              </a:cxnLst>
              <a:rect l="0" t="0" r="r" b="b"/>
              <a:pathLst>
                <a:path w="11" h="11">
                  <a:moveTo>
                    <a:pt x="10" y="3"/>
                  </a:moveTo>
                  <a:cubicBezTo>
                    <a:pt x="11" y="5"/>
                    <a:pt x="10" y="6"/>
                    <a:pt x="10" y="8"/>
                  </a:cubicBezTo>
                  <a:cubicBezTo>
                    <a:pt x="9" y="9"/>
                    <a:pt x="7" y="10"/>
                    <a:pt x="5" y="11"/>
                  </a:cubicBezTo>
                  <a:cubicBezTo>
                    <a:pt x="4" y="11"/>
                    <a:pt x="2" y="11"/>
                    <a:pt x="1" y="10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8" y="0"/>
                    <a:pt x="8" y="0"/>
                    <a:pt x="9" y="1"/>
                  </a:cubicBezTo>
                  <a:cubicBezTo>
                    <a:pt x="10" y="1"/>
                    <a:pt x="10" y="2"/>
                    <a:pt x="1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3" name="Freeform 1649"/>
            <p:cNvSpPr>
              <a:spLocks/>
            </p:cNvSpPr>
            <p:nvPr/>
          </p:nvSpPr>
          <p:spPr bwMode="auto">
            <a:xfrm>
              <a:off x="1928" y="3359"/>
              <a:ext cx="8" cy="11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9" y="11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6" y="16"/>
                </a:cxn>
                <a:cxn ang="0">
                  <a:pos x="2" y="13"/>
                </a:cxn>
                <a:cxn ang="0">
                  <a:pos x="0" y="7"/>
                </a:cxn>
                <a:cxn ang="0">
                  <a:pos x="3" y="2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11" y="4"/>
                </a:cxn>
              </a:cxnLst>
              <a:rect l="0" t="0" r="r" b="b"/>
              <a:pathLst>
                <a:path w="11" h="16">
                  <a:moveTo>
                    <a:pt x="11" y="4"/>
                  </a:moveTo>
                  <a:cubicBezTo>
                    <a:pt x="11" y="6"/>
                    <a:pt x="10" y="8"/>
                    <a:pt x="9" y="11"/>
                  </a:cubicBezTo>
                  <a:cubicBezTo>
                    <a:pt x="8" y="13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3" y="15"/>
                    <a:pt x="2" y="13"/>
                  </a:cubicBezTo>
                  <a:cubicBezTo>
                    <a:pt x="1" y="11"/>
                    <a:pt x="0" y="9"/>
                    <a:pt x="0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9" y="1"/>
                    <a:pt x="10" y="3"/>
                    <a:pt x="1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4" name="Freeform 1650"/>
            <p:cNvSpPr>
              <a:spLocks/>
            </p:cNvSpPr>
            <p:nvPr/>
          </p:nvSpPr>
          <p:spPr bwMode="auto">
            <a:xfrm>
              <a:off x="1918" y="3315"/>
              <a:ext cx="11" cy="11"/>
            </a:xfrm>
            <a:custGeom>
              <a:avLst/>
              <a:gdLst/>
              <a:ahLst/>
              <a:cxnLst>
                <a:cxn ang="0">
                  <a:pos x="3" y="13"/>
                </a:cxn>
                <a:cxn ang="0">
                  <a:pos x="1" y="10"/>
                </a:cxn>
                <a:cxn ang="0">
                  <a:pos x="0" y="9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4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3" y="10"/>
                </a:cxn>
                <a:cxn ang="0">
                  <a:pos x="12" y="12"/>
                </a:cxn>
                <a:cxn ang="0">
                  <a:pos x="8" y="15"/>
                </a:cxn>
                <a:cxn ang="0">
                  <a:pos x="3" y="13"/>
                </a:cxn>
              </a:cxnLst>
              <a:rect l="0" t="0" r="r" b="b"/>
              <a:pathLst>
                <a:path w="15" h="15">
                  <a:moveTo>
                    <a:pt x="3" y="13"/>
                  </a:moveTo>
                  <a:cubicBezTo>
                    <a:pt x="2" y="12"/>
                    <a:pt x="1" y="11"/>
                    <a:pt x="1" y="10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7"/>
                    <a:pt x="1" y="6"/>
                  </a:cubicBezTo>
                  <a:cubicBezTo>
                    <a:pt x="1" y="5"/>
                    <a:pt x="2" y="5"/>
                    <a:pt x="2" y="4"/>
                  </a:cubicBezTo>
                  <a:cubicBezTo>
                    <a:pt x="3" y="3"/>
                    <a:pt x="5" y="1"/>
                    <a:pt x="7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4" y="3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6"/>
                    <a:pt x="14" y="8"/>
                    <a:pt x="13" y="10"/>
                  </a:cubicBezTo>
                  <a:cubicBezTo>
                    <a:pt x="13" y="10"/>
                    <a:pt x="12" y="11"/>
                    <a:pt x="12" y="12"/>
                  </a:cubicBezTo>
                  <a:cubicBezTo>
                    <a:pt x="11" y="13"/>
                    <a:pt x="9" y="14"/>
                    <a:pt x="8" y="15"/>
                  </a:cubicBezTo>
                  <a:cubicBezTo>
                    <a:pt x="6" y="15"/>
                    <a:pt x="4" y="14"/>
                    <a:pt x="3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5" name="Freeform 1651"/>
            <p:cNvSpPr>
              <a:spLocks/>
            </p:cNvSpPr>
            <p:nvPr/>
          </p:nvSpPr>
          <p:spPr bwMode="auto">
            <a:xfrm>
              <a:off x="1939" y="3360"/>
              <a:ext cx="5" cy="6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8" y="6"/>
                </a:cxn>
                <a:cxn ang="0">
                  <a:pos x="7" y="8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6" y="1"/>
                </a:cxn>
                <a:cxn ang="0">
                  <a:pos x="8" y="3"/>
                </a:cxn>
                <a:cxn ang="0">
                  <a:pos x="8" y="4"/>
                </a:cxn>
              </a:cxnLst>
              <a:rect l="0" t="0" r="r" b="b"/>
              <a:pathLst>
                <a:path w="8" h="9">
                  <a:moveTo>
                    <a:pt x="8" y="4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7" y="7"/>
                    <a:pt x="7" y="7"/>
                    <a:pt x="7" y="8"/>
                  </a:cubicBezTo>
                  <a:cubicBezTo>
                    <a:pt x="6" y="9"/>
                    <a:pt x="4" y="9"/>
                    <a:pt x="2" y="8"/>
                  </a:cubicBezTo>
                  <a:cubicBezTo>
                    <a:pt x="1" y="8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0"/>
                    <a:pt x="6" y="1"/>
                  </a:cubicBezTo>
                  <a:cubicBezTo>
                    <a:pt x="7" y="1"/>
                    <a:pt x="7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6" name="Freeform 1652"/>
            <p:cNvSpPr>
              <a:spLocks/>
            </p:cNvSpPr>
            <p:nvPr/>
          </p:nvSpPr>
          <p:spPr bwMode="auto">
            <a:xfrm>
              <a:off x="1936" y="3338"/>
              <a:ext cx="6" cy="9"/>
            </a:xfrm>
            <a:custGeom>
              <a:avLst/>
              <a:gdLst/>
              <a:ahLst/>
              <a:cxnLst>
                <a:cxn ang="0">
                  <a:pos x="9" y="8"/>
                </a:cxn>
                <a:cxn ang="0">
                  <a:pos x="7" y="12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5" y="13"/>
                </a:cxn>
                <a:cxn ang="0">
                  <a:pos x="5" y="13"/>
                </a:cxn>
                <a:cxn ang="0">
                  <a:pos x="4" y="13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2" y="12"/>
                </a:cxn>
                <a:cxn ang="0">
                  <a:pos x="0" y="7"/>
                </a:cxn>
                <a:cxn ang="0">
                  <a:pos x="1" y="3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7" y="3"/>
                </a:cxn>
                <a:cxn ang="0">
                  <a:pos x="9" y="8"/>
                </a:cxn>
              </a:cxnLst>
              <a:rect l="0" t="0" r="r" b="b"/>
              <a:pathLst>
                <a:path w="9" h="13">
                  <a:moveTo>
                    <a:pt x="9" y="8"/>
                  </a:moveTo>
                  <a:cubicBezTo>
                    <a:pt x="9" y="10"/>
                    <a:pt x="9" y="11"/>
                    <a:pt x="7" y="12"/>
                  </a:cubicBezTo>
                  <a:cubicBezTo>
                    <a:pt x="7" y="12"/>
                    <a:pt x="6" y="12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0" y="11"/>
                    <a:pt x="0" y="9"/>
                    <a:pt x="0" y="7"/>
                  </a:cubicBezTo>
                  <a:cubicBezTo>
                    <a:pt x="0" y="5"/>
                    <a:pt x="0" y="4"/>
                    <a:pt x="1" y="3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5" y="1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5"/>
                    <a:pt x="9" y="6"/>
                    <a:pt x="9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7" name="Freeform 1653"/>
            <p:cNvSpPr>
              <a:spLocks/>
            </p:cNvSpPr>
            <p:nvPr/>
          </p:nvSpPr>
          <p:spPr bwMode="auto">
            <a:xfrm>
              <a:off x="1913" y="3273"/>
              <a:ext cx="13" cy="12"/>
            </a:xfrm>
            <a:custGeom>
              <a:avLst/>
              <a:gdLst/>
              <a:ahLst/>
              <a:cxnLst>
                <a:cxn ang="0">
                  <a:pos x="14" y="17"/>
                </a:cxn>
                <a:cxn ang="0">
                  <a:pos x="11" y="17"/>
                </a:cxn>
                <a:cxn ang="0">
                  <a:pos x="7" y="17"/>
                </a:cxn>
                <a:cxn ang="0">
                  <a:pos x="7" y="17"/>
                </a:cxn>
                <a:cxn ang="0">
                  <a:pos x="6" y="17"/>
                </a:cxn>
                <a:cxn ang="0">
                  <a:pos x="6" y="17"/>
                </a:cxn>
                <a:cxn ang="0">
                  <a:pos x="4" y="1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6" y="3"/>
                </a:cxn>
                <a:cxn ang="0">
                  <a:pos x="10" y="0"/>
                </a:cxn>
                <a:cxn ang="0">
                  <a:pos x="13" y="0"/>
                </a:cxn>
                <a:cxn ang="0">
                  <a:pos x="16" y="1"/>
                </a:cxn>
                <a:cxn ang="0">
                  <a:pos x="18" y="5"/>
                </a:cxn>
                <a:cxn ang="0">
                  <a:pos x="19" y="7"/>
                </a:cxn>
                <a:cxn ang="0">
                  <a:pos x="18" y="13"/>
                </a:cxn>
                <a:cxn ang="0">
                  <a:pos x="14" y="16"/>
                </a:cxn>
                <a:cxn ang="0">
                  <a:pos x="14" y="17"/>
                </a:cxn>
              </a:cxnLst>
              <a:rect l="0" t="0" r="r" b="b"/>
              <a:pathLst>
                <a:path w="19" h="17">
                  <a:moveTo>
                    <a:pt x="14" y="17"/>
                  </a:moveTo>
                  <a:cubicBezTo>
                    <a:pt x="13" y="17"/>
                    <a:pt x="12" y="17"/>
                    <a:pt x="11" y="17"/>
                  </a:cubicBezTo>
                  <a:cubicBezTo>
                    <a:pt x="10" y="17"/>
                    <a:pt x="8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6"/>
                    <a:pt x="4" y="16"/>
                  </a:cubicBezTo>
                  <a:cubicBezTo>
                    <a:pt x="4" y="15"/>
                    <a:pt x="3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8"/>
                    <a:pt x="0" y="6"/>
                    <a:pt x="1" y="5"/>
                  </a:cubicBezTo>
                  <a:cubicBezTo>
                    <a:pt x="2" y="4"/>
                    <a:pt x="4" y="3"/>
                    <a:pt x="6" y="3"/>
                  </a:cubicBezTo>
                  <a:cubicBezTo>
                    <a:pt x="7" y="2"/>
                    <a:pt x="8" y="1"/>
                    <a:pt x="10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4" y="0"/>
                    <a:pt x="15" y="1"/>
                    <a:pt x="16" y="1"/>
                  </a:cubicBezTo>
                  <a:cubicBezTo>
                    <a:pt x="17" y="2"/>
                    <a:pt x="17" y="3"/>
                    <a:pt x="18" y="5"/>
                  </a:cubicBezTo>
                  <a:cubicBezTo>
                    <a:pt x="18" y="5"/>
                    <a:pt x="18" y="6"/>
                    <a:pt x="19" y="7"/>
                  </a:cubicBezTo>
                  <a:cubicBezTo>
                    <a:pt x="19" y="9"/>
                    <a:pt x="19" y="11"/>
                    <a:pt x="18" y="13"/>
                  </a:cubicBezTo>
                  <a:cubicBezTo>
                    <a:pt x="18" y="14"/>
                    <a:pt x="16" y="16"/>
                    <a:pt x="14" y="16"/>
                  </a:cubicBezTo>
                  <a:cubicBezTo>
                    <a:pt x="14" y="16"/>
                    <a:pt x="14" y="17"/>
                    <a:pt x="14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8" name="Freeform 1654"/>
            <p:cNvSpPr>
              <a:spLocks/>
            </p:cNvSpPr>
            <p:nvPr/>
          </p:nvSpPr>
          <p:spPr bwMode="auto">
            <a:xfrm>
              <a:off x="1936" y="3315"/>
              <a:ext cx="7" cy="11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9"/>
                </a:cxn>
                <a:cxn ang="0">
                  <a:pos x="8" y="9"/>
                </a:cxn>
                <a:cxn ang="0">
                  <a:pos x="8" y="9"/>
                </a:cxn>
                <a:cxn ang="0">
                  <a:pos x="8" y="9"/>
                </a:cxn>
                <a:cxn ang="0">
                  <a:pos x="6" y="13"/>
                </a:cxn>
                <a:cxn ang="0">
                  <a:pos x="2" y="14"/>
                </a:cxn>
                <a:cxn ang="0">
                  <a:pos x="0" y="12"/>
                </a:cxn>
                <a:cxn ang="0">
                  <a:pos x="0" y="9"/>
                </a:cxn>
                <a:cxn ang="0">
                  <a:pos x="2" y="3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9" y="6"/>
                </a:cxn>
                <a:cxn ang="0">
                  <a:pos x="8" y="8"/>
                </a:cxn>
              </a:cxnLst>
              <a:rect l="0" t="0" r="r" b="b"/>
              <a:pathLst>
                <a:path w="9" h="15">
                  <a:moveTo>
                    <a:pt x="8" y="8"/>
                  </a:moveTo>
                  <a:cubicBezTo>
                    <a:pt x="8" y="8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1"/>
                    <a:pt x="7" y="12"/>
                    <a:pt x="6" y="13"/>
                  </a:cubicBezTo>
                  <a:cubicBezTo>
                    <a:pt x="5" y="14"/>
                    <a:pt x="3" y="15"/>
                    <a:pt x="2" y="14"/>
                  </a:cubicBezTo>
                  <a:cubicBezTo>
                    <a:pt x="1" y="14"/>
                    <a:pt x="1" y="13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7"/>
                    <a:pt x="1" y="5"/>
                    <a:pt x="2" y="3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9" y="3"/>
                    <a:pt x="9" y="5"/>
                    <a:pt x="9" y="6"/>
                  </a:cubicBezTo>
                  <a:cubicBezTo>
                    <a:pt x="9" y="7"/>
                    <a:pt x="9" y="7"/>
                    <a:pt x="8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99" name="Freeform 1655"/>
            <p:cNvSpPr>
              <a:spLocks/>
            </p:cNvSpPr>
            <p:nvPr/>
          </p:nvSpPr>
          <p:spPr bwMode="auto">
            <a:xfrm>
              <a:off x="1929" y="3295"/>
              <a:ext cx="9" cy="9"/>
            </a:xfrm>
            <a:custGeom>
              <a:avLst/>
              <a:gdLst/>
              <a:ahLst/>
              <a:cxnLst>
                <a:cxn ang="0">
                  <a:pos x="11" y="11"/>
                </a:cxn>
                <a:cxn ang="0">
                  <a:pos x="5" y="12"/>
                </a:cxn>
                <a:cxn ang="0">
                  <a:pos x="2" y="8"/>
                </a:cxn>
                <a:cxn ang="0">
                  <a:pos x="1" y="3"/>
                </a:cxn>
                <a:cxn ang="0">
                  <a:pos x="3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2" y="6"/>
                </a:cxn>
                <a:cxn ang="0">
                  <a:pos x="11" y="11"/>
                </a:cxn>
              </a:cxnLst>
              <a:rect l="0" t="0" r="r" b="b"/>
              <a:pathLst>
                <a:path w="12" h="13">
                  <a:moveTo>
                    <a:pt x="11" y="11"/>
                  </a:moveTo>
                  <a:cubicBezTo>
                    <a:pt x="9" y="12"/>
                    <a:pt x="7" y="13"/>
                    <a:pt x="5" y="12"/>
                  </a:cubicBezTo>
                  <a:cubicBezTo>
                    <a:pt x="3" y="11"/>
                    <a:pt x="2" y="10"/>
                    <a:pt x="2" y="8"/>
                  </a:cubicBezTo>
                  <a:cubicBezTo>
                    <a:pt x="1" y="6"/>
                    <a:pt x="0" y="5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2"/>
                    <a:pt x="11" y="4"/>
                    <a:pt x="12" y="6"/>
                  </a:cubicBezTo>
                  <a:cubicBezTo>
                    <a:pt x="12" y="8"/>
                    <a:pt x="12" y="10"/>
                    <a:pt x="11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0" name="Freeform 1656"/>
            <p:cNvSpPr>
              <a:spLocks/>
            </p:cNvSpPr>
            <p:nvPr/>
          </p:nvSpPr>
          <p:spPr bwMode="auto">
            <a:xfrm>
              <a:off x="1868" y="3208"/>
              <a:ext cx="43" cy="20"/>
            </a:xfrm>
            <a:custGeom>
              <a:avLst/>
              <a:gdLst/>
              <a:ahLst/>
              <a:cxnLst>
                <a:cxn ang="0">
                  <a:pos x="59" y="8"/>
                </a:cxn>
                <a:cxn ang="0">
                  <a:pos x="59" y="9"/>
                </a:cxn>
                <a:cxn ang="0">
                  <a:pos x="58" y="9"/>
                </a:cxn>
                <a:cxn ang="0">
                  <a:pos x="52" y="12"/>
                </a:cxn>
                <a:cxn ang="0">
                  <a:pos x="48" y="13"/>
                </a:cxn>
                <a:cxn ang="0">
                  <a:pos x="31" y="18"/>
                </a:cxn>
                <a:cxn ang="0">
                  <a:pos x="14" y="25"/>
                </a:cxn>
                <a:cxn ang="0">
                  <a:pos x="12" y="25"/>
                </a:cxn>
                <a:cxn ang="0">
                  <a:pos x="1" y="27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4" y="18"/>
                </a:cxn>
                <a:cxn ang="0">
                  <a:pos x="6" y="16"/>
                </a:cxn>
                <a:cxn ang="0">
                  <a:pos x="19" y="8"/>
                </a:cxn>
                <a:cxn ang="0">
                  <a:pos x="32" y="3"/>
                </a:cxn>
                <a:cxn ang="0">
                  <a:pos x="36" y="2"/>
                </a:cxn>
                <a:cxn ang="0">
                  <a:pos x="49" y="0"/>
                </a:cxn>
                <a:cxn ang="0">
                  <a:pos x="50" y="0"/>
                </a:cxn>
                <a:cxn ang="0">
                  <a:pos x="59" y="3"/>
                </a:cxn>
                <a:cxn ang="0">
                  <a:pos x="60" y="5"/>
                </a:cxn>
                <a:cxn ang="0">
                  <a:pos x="59" y="8"/>
                </a:cxn>
              </a:cxnLst>
              <a:rect l="0" t="0" r="r" b="b"/>
              <a:pathLst>
                <a:path w="61" h="29">
                  <a:moveTo>
                    <a:pt x="59" y="8"/>
                  </a:moveTo>
                  <a:cubicBezTo>
                    <a:pt x="59" y="8"/>
                    <a:pt x="59" y="9"/>
                    <a:pt x="59" y="9"/>
                  </a:cubicBezTo>
                  <a:cubicBezTo>
                    <a:pt x="59" y="9"/>
                    <a:pt x="58" y="9"/>
                    <a:pt x="58" y="9"/>
                  </a:cubicBezTo>
                  <a:cubicBezTo>
                    <a:pt x="57" y="10"/>
                    <a:pt x="54" y="11"/>
                    <a:pt x="52" y="12"/>
                  </a:cubicBezTo>
                  <a:cubicBezTo>
                    <a:pt x="51" y="12"/>
                    <a:pt x="49" y="13"/>
                    <a:pt x="48" y="13"/>
                  </a:cubicBezTo>
                  <a:cubicBezTo>
                    <a:pt x="43" y="15"/>
                    <a:pt x="37" y="16"/>
                    <a:pt x="31" y="18"/>
                  </a:cubicBezTo>
                  <a:cubicBezTo>
                    <a:pt x="26" y="20"/>
                    <a:pt x="20" y="23"/>
                    <a:pt x="14" y="25"/>
                  </a:cubicBezTo>
                  <a:cubicBezTo>
                    <a:pt x="13" y="25"/>
                    <a:pt x="13" y="25"/>
                    <a:pt x="12" y="25"/>
                  </a:cubicBezTo>
                  <a:cubicBezTo>
                    <a:pt x="7" y="27"/>
                    <a:pt x="3" y="29"/>
                    <a:pt x="1" y="27"/>
                  </a:cubicBezTo>
                  <a:cubicBezTo>
                    <a:pt x="1" y="27"/>
                    <a:pt x="1" y="27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5"/>
                    <a:pt x="1" y="21"/>
                    <a:pt x="4" y="18"/>
                  </a:cubicBezTo>
                  <a:cubicBezTo>
                    <a:pt x="5" y="17"/>
                    <a:pt x="6" y="17"/>
                    <a:pt x="6" y="16"/>
                  </a:cubicBezTo>
                  <a:cubicBezTo>
                    <a:pt x="10" y="13"/>
                    <a:pt x="15" y="10"/>
                    <a:pt x="19" y="8"/>
                  </a:cubicBezTo>
                  <a:cubicBezTo>
                    <a:pt x="24" y="6"/>
                    <a:pt x="28" y="5"/>
                    <a:pt x="32" y="3"/>
                  </a:cubicBezTo>
                  <a:cubicBezTo>
                    <a:pt x="33" y="3"/>
                    <a:pt x="35" y="3"/>
                    <a:pt x="36" y="2"/>
                  </a:cubicBezTo>
                  <a:cubicBezTo>
                    <a:pt x="41" y="1"/>
                    <a:pt x="45" y="0"/>
                    <a:pt x="4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4" y="1"/>
                    <a:pt x="57" y="2"/>
                    <a:pt x="59" y="3"/>
                  </a:cubicBezTo>
                  <a:cubicBezTo>
                    <a:pt x="59" y="4"/>
                    <a:pt x="60" y="4"/>
                    <a:pt x="60" y="5"/>
                  </a:cubicBezTo>
                  <a:cubicBezTo>
                    <a:pt x="61" y="6"/>
                    <a:pt x="60" y="7"/>
                    <a:pt x="59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1" name="Freeform 1657"/>
            <p:cNvSpPr>
              <a:spLocks/>
            </p:cNvSpPr>
            <p:nvPr/>
          </p:nvSpPr>
          <p:spPr bwMode="auto">
            <a:xfrm>
              <a:off x="1879" y="3212"/>
              <a:ext cx="20" cy="10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8" y="5"/>
                </a:cxn>
                <a:cxn ang="0">
                  <a:pos x="25" y="6"/>
                </a:cxn>
                <a:cxn ang="0">
                  <a:pos x="23" y="7"/>
                </a:cxn>
                <a:cxn ang="0">
                  <a:pos x="15" y="9"/>
                </a:cxn>
                <a:cxn ang="0">
                  <a:pos x="7" y="12"/>
                </a:cxn>
                <a:cxn ang="0">
                  <a:pos x="6" y="13"/>
                </a:cxn>
                <a:cxn ang="0">
                  <a:pos x="0" y="14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" y="9"/>
                </a:cxn>
                <a:cxn ang="0">
                  <a:pos x="3" y="8"/>
                </a:cxn>
                <a:cxn ang="0">
                  <a:pos x="9" y="4"/>
                </a:cxn>
                <a:cxn ang="0">
                  <a:pos x="15" y="2"/>
                </a:cxn>
                <a:cxn ang="0">
                  <a:pos x="17" y="1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29" y="2"/>
                </a:cxn>
                <a:cxn ang="0">
                  <a:pos x="29" y="3"/>
                </a:cxn>
                <a:cxn ang="0">
                  <a:pos x="29" y="4"/>
                </a:cxn>
              </a:cxnLst>
              <a:rect l="0" t="0" r="r" b="b"/>
              <a:pathLst>
                <a:path w="30" h="14"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8" y="5"/>
                    <a:pt x="28" y="5"/>
                  </a:cubicBezTo>
                  <a:cubicBezTo>
                    <a:pt x="28" y="5"/>
                    <a:pt x="26" y="6"/>
                    <a:pt x="25" y="6"/>
                  </a:cubicBezTo>
                  <a:cubicBezTo>
                    <a:pt x="25" y="6"/>
                    <a:pt x="24" y="6"/>
                    <a:pt x="23" y="7"/>
                  </a:cubicBezTo>
                  <a:cubicBezTo>
                    <a:pt x="21" y="7"/>
                    <a:pt x="18" y="8"/>
                    <a:pt x="15" y="9"/>
                  </a:cubicBezTo>
                  <a:cubicBezTo>
                    <a:pt x="12" y="10"/>
                    <a:pt x="9" y="11"/>
                    <a:pt x="7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3" y="14"/>
                    <a:pt x="1" y="14"/>
                    <a:pt x="0" y="14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2" y="9"/>
                  </a:cubicBezTo>
                  <a:cubicBezTo>
                    <a:pt x="2" y="9"/>
                    <a:pt x="2" y="8"/>
                    <a:pt x="3" y="8"/>
                  </a:cubicBezTo>
                  <a:cubicBezTo>
                    <a:pt x="5" y="6"/>
                    <a:pt x="7" y="5"/>
                    <a:pt x="9" y="4"/>
                  </a:cubicBezTo>
                  <a:cubicBezTo>
                    <a:pt x="11" y="3"/>
                    <a:pt x="13" y="2"/>
                    <a:pt x="15" y="2"/>
                  </a:cubicBezTo>
                  <a:cubicBezTo>
                    <a:pt x="16" y="2"/>
                    <a:pt x="17" y="1"/>
                    <a:pt x="17" y="1"/>
                  </a:cubicBezTo>
                  <a:cubicBezTo>
                    <a:pt x="20" y="1"/>
                    <a:pt x="22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6" y="0"/>
                    <a:pt x="28" y="1"/>
                    <a:pt x="29" y="2"/>
                  </a:cubicBezTo>
                  <a:cubicBezTo>
                    <a:pt x="29" y="2"/>
                    <a:pt x="29" y="2"/>
                    <a:pt x="29" y="3"/>
                  </a:cubicBezTo>
                  <a:cubicBezTo>
                    <a:pt x="30" y="3"/>
                    <a:pt x="29" y="4"/>
                    <a:pt x="29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2" name="Freeform 1658"/>
            <p:cNvSpPr>
              <a:spLocks/>
            </p:cNvSpPr>
            <p:nvPr/>
          </p:nvSpPr>
          <p:spPr bwMode="auto">
            <a:xfrm>
              <a:off x="1935" y="3274"/>
              <a:ext cx="7" cy="11"/>
            </a:xfrm>
            <a:custGeom>
              <a:avLst/>
              <a:gdLst/>
              <a:ahLst/>
              <a:cxnLst>
                <a:cxn ang="0">
                  <a:pos x="1" y="14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9" y="7"/>
                </a:cxn>
                <a:cxn ang="0">
                  <a:pos x="6" y="13"/>
                </a:cxn>
                <a:cxn ang="0">
                  <a:pos x="1" y="14"/>
                </a:cxn>
              </a:cxnLst>
              <a:rect l="0" t="0" r="r" b="b"/>
              <a:pathLst>
                <a:path w="10" h="15">
                  <a:moveTo>
                    <a:pt x="1" y="14"/>
                  </a:moveTo>
                  <a:cubicBezTo>
                    <a:pt x="0" y="14"/>
                    <a:pt x="0" y="12"/>
                    <a:pt x="0" y="10"/>
                  </a:cubicBezTo>
                  <a:cubicBezTo>
                    <a:pt x="0" y="9"/>
                    <a:pt x="0" y="7"/>
                    <a:pt x="0" y="6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0"/>
                    <a:pt x="8" y="0"/>
                  </a:cubicBezTo>
                  <a:cubicBezTo>
                    <a:pt x="9" y="1"/>
                    <a:pt x="9" y="2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10" y="5"/>
                    <a:pt x="9" y="7"/>
                  </a:cubicBezTo>
                  <a:cubicBezTo>
                    <a:pt x="9" y="9"/>
                    <a:pt x="7" y="11"/>
                    <a:pt x="6" y="13"/>
                  </a:cubicBezTo>
                  <a:cubicBezTo>
                    <a:pt x="4" y="14"/>
                    <a:pt x="3" y="1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3" name="Freeform 1659"/>
            <p:cNvSpPr>
              <a:spLocks/>
            </p:cNvSpPr>
            <p:nvPr/>
          </p:nvSpPr>
          <p:spPr bwMode="auto">
            <a:xfrm>
              <a:off x="1883" y="3253"/>
              <a:ext cx="24" cy="16"/>
            </a:xfrm>
            <a:custGeom>
              <a:avLst/>
              <a:gdLst/>
              <a:ahLst/>
              <a:cxnLst>
                <a:cxn ang="0">
                  <a:pos x="5" y="19"/>
                </a:cxn>
                <a:cxn ang="0">
                  <a:pos x="16" y="23"/>
                </a:cxn>
                <a:cxn ang="0">
                  <a:pos x="27" y="22"/>
                </a:cxn>
                <a:cxn ang="0">
                  <a:pos x="29" y="21"/>
                </a:cxn>
                <a:cxn ang="0">
                  <a:pos x="34" y="17"/>
                </a:cxn>
                <a:cxn ang="0">
                  <a:pos x="32" y="9"/>
                </a:cxn>
                <a:cxn ang="0">
                  <a:pos x="26" y="1"/>
                </a:cxn>
                <a:cxn ang="0">
                  <a:pos x="16" y="1"/>
                </a:cxn>
                <a:cxn ang="0">
                  <a:pos x="10" y="2"/>
                </a:cxn>
                <a:cxn ang="0">
                  <a:pos x="5" y="5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5" y="19"/>
                </a:cxn>
              </a:cxnLst>
              <a:rect l="0" t="0" r="r" b="b"/>
              <a:pathLst>
                <a:path w="35" h="23">
                  <a:moveTo>
                    <a:pt x="5" y="19"/>
                  </a:moveTo>
                  <a:cubicBezTo>
                    <a:pt x="8" y="21"/>
                    <a:pt x="12" y="22"/>
                    <a:pt x="16" y="23"/>
                  </a:cubicBezTo>
                  <a:cubicBezTo>
                    <a:pt x="20" y="23"/>
                    <a:pt x="24" y="23"/>
                    <a:pt x="27" y="22"/>
                  </a:cubicBezTo>
                  <a:cubicBezTo>
                    <a:pt x="27" y="22"/>
                    <a:pt x="28" y="21"/>
                    <a:pt x="29" y="21"/>
                  </a:cubicBezTo>
                  <a:cubicBezTo>
                    <a:pt x="31" y="20"/>
                    <a:pt x="33" y="19"/>
                    <a:pt x="34" y="17"/>
                  </a:cubicBezTo>
                  <a:cubicBezTo>
                    <a:pt x="35" y="15"/>
                    <a:pt x="34" y="12"/>
                    <a:pt x="32" y="9"/>
                  </a:cubicBezTo>
                  <a:cubicBezTo>
                    <a:pt x="31" y="5"/>
                    <a:pt x="29" y="2"/>
                    <a:pt x="26" y="1"/>
                  </a:cubicBezTo>
                  <a:cubicBezTo>
                    <a:pt x="23" y="0"/>
                    <a:pt x="20" y="0"/>
                    <a:pt x="16" y="1"/>
                  </a:cubicBezTo>
                  <a:cubicBezTo>
                    <a:pt x="14" y="1"/>
                    <a:pt x="12" y="1"/>
                    <a:pt x="10" y="2"/>
                  </a:cubicBezTo>
                  <a:cubicBezTo>
                    <a:pt x="8" y="3"/>
                    <a:pt x="6" y="4"/>
                    <a:pt x="5" y="5"/>
                  </a:cubicBezTo>
                  <a:cubicBezTo>
                    <a:pt x="2" y="7"/>
                    <a:pt x="0" y="9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"/>
                    <a:pt x="2" y="17"/>
                    <a:pt x="5" y="1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4" name="Freeform 1660"/>
            <p:cNvSpPr>
              <a:spLocks/>
            </p:cNvSpPr>
            <p:nvPr/>
          </p:nvSpPr>
          <p:spPr bwMode="auto">
            <a:xfrm>
              <a:off x="1866" y="3574"/>
              <a:ext cx="13" cy="12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6" y="16"/>
                </a:cxn>
                <a:cxn ang="0">
                  <a:pos x="5" y="14"/>
                </a:cxn>
                <a:cxn ang="0">
                  <a:pos x="2" y="3"/>
                </a:cxn>
                <a:cxn ang="0">
                  <a:pos x="14" y="4"/>
                </a:cxn>
              </a:cxnLst>
              <a:rect l="0" t="0" r="r" b="b"/>
              <a:pathLst>
                <a:path w="19" h="18">
                  <a:moveTo>
                    <a:pt x="14" y="4"/>
                  </a:moveTo>
                  <a:cubicBezTo>
                    <a:pt x="18" y="8"/>
                    <a:pt x="19" y="13"/>
                    <a:pt x="16" y="16"/>
                  </a:cubicBezTo>
                  <a:cubicBezTo>
                    <a:pt x="14" y="18"/>
                    <a:pt x="9" y="18"/>
                    <a:pt x="5" y="14"/>
                  </a:cubicBezTo>
                  <a:cubicBezTo>
                    <a:pt x="1" y="11"/>
                    <a:pt x="0" y="6"/>
                    <a:pt x="2" y="3"/>
                  </a:cubicBezTo>
                  <a:cubicBezTo>
                    <a:pt x="5" y="0"/>
                    <a:pt x="10" y="1"/>
                    <a:pt x="14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5" name="Freeform 1661"/>
            <p:cNvSpPr>
              <a:spLocks/>
            </p:cNvSpPr>
            <p:nvPr/>
          </p:nvSpPr>
          <p:spPr bwMode="auto">
            <a:xfrm>
              <a:off x="1356" y="3452"/>
              <a:ext cx="7" cy="6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1" y="0"/>
                </a:cxn>
                <a:cxn ang="0">
                  <a:pos x="2" y="0"/>
                </a:cxn>
                <a:cxn ang="0">
                  <a:pos x="5" y="1"/>
                </a:cxn>
                <a:cxn ang="0">
                  <a:pos x="9" y="3"/>
                </a:cxn>
                <a:cxn ang="0">
                  <a:pos x="9" y="5"/>
                </a:cxn>
                <a:cxn ang="0">
                  <a:pos x="6" y="8"/>
                </a:cxn>
                <a:cxn ang="0">
                  <a:pos x="2" y="8"/>
                </a:cxn>
                <a:cxn ang="0">
                  <a:pos x="1" y="4"/>
                </a:cxn>
              </a:cxnLst>
              <a:rect l="0" t="0" r="r" b="b"/>
              <a:pathLst>
                <a:path w="10" h="8">
                  <a:moveTo>
                    <a:pt x="1" y="4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4" y="0"/>
                    <a:pt x="5" y="1"/>
                  </a:cubicBezTo>
                  <a:cubicBezTo>
                    <a:pt x="7" y="1"/>
                    <a:pt x="8" y="2"/>
                    <a:pt x="9" y="3"/>
                  </a:cubicBezTo>
                  <a:cubicBezTo>
                    <a:pt x="9" y="3"/>
                    <a:pt x="10" y="4"/>
                    <a:pt x="9" y="5"/>
                  </a:cubicBezTo>
                  <a:cubicBezTo>
                    <a:pt x="9" y="6"/>
                    <a:pt x="7" y="7"/>
                    <a:pt x="6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1" y="7"/>
                    <a:pt x="1" y="5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6" name="Freeform 1662"/>
            <p:cNvSpPr>
              <a:spLocks/>
            </p:cNvSpPr>
            <p:nvPr/>
          </p:nvSpPr>
          <p:spPr bwMode="auto">
            <a:xfrm>
              <a:off x="1340" y="3416"/>
              <a:ext cx="8" cy="7"/>
            </a:xfrm>
            <a:custGeom>
              <a:avLst/>
              <a:gdLst/>
              <a:ahLst/>
              <a:cxnLst>
                <a:cxn ang="0">
                  <a:pos x="11" y="3"/>
                </a:cxn>
                <a:cxn ang="0">
                  <a:pos x="10" y="6"/>
                </a:cxn>
                <a:cxn ang="0">
                  <a:pos x="8" y="9"/>
                </a:cxn>
                <a:cxn ang="0">
                  <a:pos x="7" y="9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3" y="9"/>
                </a:cxn>
                <a:cxn ang="0">
                  <a:pos x="3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9" y="1"/>
                </a:cxn>
                <a:cxn ang="0">
                  <a:pos x="11" y="3"/>
                </a:cxn>
              </a:cxnLst>
              <a:rect l="0" t="0" r="r" b="b"/>
              <a:pathLst>
                <a:path w="11" h="10">
                  <a:moveTo>
                    <a:pt x="11" y="3"/>
                  </a:moveTo>
                  <a:cubicBezTo>
                    <a:pt x="11" y="4"/>
                    <a:pt x="11" y="5"/>
                    <a:pt x="10" y="6"/>
                  </a:cubicBezTo>
                  <a:cubicBezTo>
                    <a:pt x="10" y="7"/>
                    <a:pt x="9" y="8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7" y="9"/>
                    <a:pt x="6" y="10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8"/>
                    <a:pt x="1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7" y="0"/>
                    <a:pt x="8" y="0"/>
                    <a:pt x="9" y="1"/>
                  </a:cubicBezTo>
                  <a:cubicBezTo>
                    <a:pt x="10" y="1"/>
                    <a:pt x="11" y="2"/>
                    <a:pt x="1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7" name="Freeform 1663"/>
            <p:cNvSpPr>
              <a:spLocks/>
            </p:cNvSpPr>
            <p:nvPr/>
          </p:nvSpPr>
          <p:spPr bwMode="auto">
            <a:xfrm>
              <a:off x="1345" y="3443"/>
              <a:ext cx="7" cy="7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5" y="1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8" y="4"/>
                </a:cxn>
                <a:cxn ang="0">
                  <a:pos x="10" y="6"/>
                </a:cxn>
                <a:cxn ang="0">
                  <a:pos x="9" y="9"/>
                </a:cxn>
                <a:cxn ang="0">
                  <a:pos x="6" y="9"/>
                </a:cxn>
                <a:cxn ang="0">
                  <a:pos x="2" y="7"/>
                </a:cxn>
                <a:cxn ang="0">
                  <a:pos x="1" y="5"/>
                </a:cxn>
              </a:cxnLst>
              <a:rect l="0" t="0" r="r" b="b"/>
              <a:pathLst>
                <a:path w="10" h="10">
                  <a:moveTo>
                    <a:pt x="1" y="5"/>
                  </a:move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0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8" y="3"/>
                    <a:pt x="8" y="3"/>
                    <a:pt x="8" y="4"/>
                  </a:cubicBezTo>
                  <a:cubicBezTo>
                    <a:pt x="9" y="4"/>
                    <a:pt x="9" y="5"/>
                    <a:pt x="10" y="6"/>
                  </a:cubicBezTo>
                  <a:cubicBezTo>
                    <a:pt x="10" y="7"/>
                    <a:pt x="10" y="8"/>
                    <a:pt x="9" y="9"/>
                  </a:cubicBezTo>
                  <a:cubicBezTo>
                    <a:pt x="8" y="9"/>
                    <a:pt x="7" y="10"/>
                    <a:pt x="6" y="9"/>
                  </a:cubicBezTo>
                  <a:cubicBezTo>
                    <a:pt x="4" y="9"/>
                    <a:pt x="3" y="8"/>
                    <a:pt x="2" y="7"/>
                  </a:cubicBezTo>
                  <a:cubicBezTo>
                    <a:pt x="1" y="6"/>
                    <a:pt x="1" y="6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8" name="Freeform 1664"/>
            <p:cNvSpPr>
              <a:spLocks/>
            </p:cNvSpPr>
            <p:nvPr/>
          </p:nvSpPr>
          <p:spPr bwMode="auto">
            <a:xfrm>
              <a:off x="1339" y="3433"/>
              <a:ext cx="4" cy="4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2"/>
                </a:cxn>
                <a:cxn ang="0">
                  <a:pos x="3" y="1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6" y="3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1" y="4"/>
                </a:cxn>
                <a:cxn ang="0">
                  <a:pos x="0" y="2"/>
                </a:cxn>
              </a:cxnLst>
              <a:rect l="0" t="0" r="r" b="b"/>
              <a:pathLst>
                <a:path w="6" h="5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0"/>
                    <a:pt x="5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09" name="Freeform 1665"/>
            <p:cNvSpPr>
              <a:spLocks/>
            </p:cNvSpPr>
            <p:nvPr/>
          </p:nvSpPr>
          <p:spPr bwMode="auto">
            <a:xfrm>
              <a:off x="1329" y="3423"/>
              <a:ext cx="7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6" y="1"/>
                </a:cxn>
                <a:cxn ang="0">
                  <a:pos x="10" y="3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5" y="9"/>
                </a:cxn>
                <a:cxn ang="0">
                  <a:pos x="2" y="7"/>
                </a:cxn>
                <a:cxn ang="0">
                  <a:pos x="0" y="5"/>
                </a:cxn>
              </a:cxnLst>
              <a:rect l="0" t="0" r="r" b="b"/>
              <a:pathLst>
                <a:path w="10" h="9">
                  <a:moveTo>
                    <a:pt x="0" y="5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0"/>
                    <a:pt x="6" y="1"/>
                  </a:cubicBezTo>
                  <a:cubicBezTo>
                    <a:pt x="7" y="1"/>
                    <a:pt x="9" y="2"/>
                    <a:pt x="10" y="3"/>
                  </a:cubicBezTo>
                  <a:cubicBezTo>
                    <a:pt x="10" y="5"/>
                    <a:pt x="10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8"/>
                    <a:pt x="6" y="9"/>
                    <a:pt x="5" y="9"/>
                  </a:cubicBezTo>
                  <a:cubicBezTo>
                    <a:pt x="4" y="9"/>
                    <a:pt x="3" y="8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0" name="Freeform 1666"/>
            <p:cNvSpPr>
              <a:spLocks/>
            </p:cNvSpPr>
            <p:nvPr/>
          </p:nvSpPr>
          <p:spPr bwMode="auto">
            <a:xfrm>
              <a:off x="1325" y="3411"/>
              <a:ext cx="7" cy="5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1" y="5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6" y="1"/>
                </a:cxn>
                <a:cxn ang="0">
                  <a:pos x="9" y="2"/>
                </a:cxn>
                <a:cxn ang="0">
                  <a:pos x="9" y="3"/>
                </a:cxn>
                <a:cxn ang="0">
                  <a:pos x="9" y="3"/>
                </a:cxn>
                <a:cxn ang="0">
                  <a:pos x="8" y="5"/>
                </a:cxn>
                <a:cxn ang="0">
                  <a:pos x="7" y="7"/>
                </a:cxn>
                <a:cxn ang="0">
                  <a:pos x="3" y="7"/>
                </a:cxn>
                <a:cxn ang="0">
                  <a:pos x="1" y="5"/>
                </a:cxn>
                <a:cxn ang="0">
                  <a:pos x="1" y="5"/>
                </a:cxn>
              </a:cxnLst>
              <a:rect l="0" t="0" r="r" b="b"/>
              <a:pathLst>
                <a:path w="9" h="7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1"/>
                    <a:pt x="5" y="0"/>
                    <a:pt x="6" y="1"/>
                  </a:cubicBezTo>
                  <a:cubicBezTo>
                    <a:pt x="7" y="1"/>
                    <a:pt x="8" y="1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8" y="5"/>
                    <a:pt x="8" y="5"/>
                  </a:cubicBezTo>
                  <a:cubicBezTo>
                    <a:pt x="8" y="6"/>
                    <a:pt x="7" y="6"/>
                    <a:pt x="7" y="7"/>
                  </a:cubicBezTo>
                  <a:cubicBezTo>
                    <a:pt x="6" y="7"/>
                    <a:pt x="4" y="7"/>
                    <a:pt x="3" y="7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1" name="Freeform 1667"/>
            <p:cNvSpPr>
              <a:spLocks/>
            </p:cNvSpPr>
            <p:nvPr/>
          </p:nvSpPr>
          <p:spPr bwMode="auto">
            <a:xfrm>
              <a:off x="1322" y="3401"/>
              <a:ext cx="7" cy="6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6" y="8"/>
                </a:cxn>
                <a:cxn ang="0">
                  <a:pos x="2" y="7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7" y="1"/>
                </a:cxn>
              </a:cxnLst>
              <a:rect l="0" t="0" r="r" b="b"/>
              <a:pathLst>
                <a:path w="10" h="9">
                  <a:moveTo>
                    <a:pt x="7" y="1"/>
                  </a:moveTo>
                  <a:cubicBezTo>
                    <a:pt x="8" y="1"/>
                    <a:pt x="8" y="3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10" y="6"/>
                    <a:pt x="9" y="6"/>
                  </a:cubicBezTo>
                  <a:cubicBezTo>
                    <a:pt x="9" y="7"/>
                    <a:pt x="8" y="8"/>
                    <a:pt x="6" y="8"/>
                  </a:cubicBezTo>
                  <a:cubicBezTo>
                    <a:pt x="5" y="9"/>
                    <a:pt x="3" y="8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4"/>
                    <a:pt x="0" y="4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4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2" name="Freeform 1668"/>
            <p:cNvSpPr>
              <a:spLocks/>
            </p:cNvSpPr>
            <p:nvPr/>
          </p:nvSpPr>
          <p:spPr bwMode="auto">
            <a:xfrm>
              <a:off x="1321" y="3386"/>
              <a:ext cx="8" cy="6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7" y="0"/>
                </a:cxn>
                <a:cxn ang="0">
                  <a:pos x="11" y="2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7"/>
                </a:cxn>
                <a:cxn ang="0">
                  <a:pos x="9" y="8"/>
                </a:cxn>
                <a:cxn ang="0">
                  <a:pos x="5" y="9"/>
                </a:cxn>
                <a:cxn ang="0">
                  <a:pos x="1" y="8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4"/>
                </a:cxn>
                <a:cxn ang="0">
                  <a:pos x="3" y="2"/>
                </a:cxn>
                <a:cxn ang="0">
                  <a:pos x="4" y="1"/>
                </a:cxn>
              </a:cxnLst>
              <a:rect l="0" t="0" r="r" b="b"/>
              <a:pathLst>
                <a:path w="11" h="9">
                  <a:moveTo>
                    <a:pt x="4" y="1"/>
                  </a:moveTo>
                  <a:cubicBezTo>
                    <a:pt x="5" y="0"/>
                    <a:pt x="6" y="0"/>
                    <a:pt x="7" y="0"/>
                  </a:cubicBezTo>
                  <a:cubicBezTo>
                    <a:pt x="9" y="0"/>
                    <a:pt x="10" y="1"/>
                    <a:pt x="11" y="2"/>
                  </a:cubicBezTo>
                  <a:cubicBezTo>
                    <a:pt x="11" y="3"/>
                    <a:pt x="11" y="4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7"/>
                    <a:pt x="10" y="8"/>
                    <a:pt x="9" y="8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3" y="9"/>
                    <a:pt x="2" y="9"/>
                    <a:pt x="1" y="8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3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3" name="Freeform 1669"/>
            <p:cNvSpPr>
              <a:spLocks/>
            </p:cNvSpPr>
            <p:nvPr/>
          </p:nvSpPr>
          <p:spPr bwMode="auto">
            <a:xfrm>
              <a:off x="1323" y="3377"/>
              <a:ext cx="7" cy="5"/>
            </a:xfrm>
            <a:custGeom>
              <a:avLst/>
              <a:gdLst/>
              <a:ahLst/>
              <a:cxnLst>
                <a:cxn ang="0">
                  <a:pos x="10" y="2"/>
                </a:cxn>
                <a:cxn ang="0">
                  <a:pos x="10" y="3"/>
                </a:cxn>
                <a:cxn ang="0">
                  <a:pos x="8" y="6"/>
                </a:cxn>
                <a:cxn ang="0">
                  <a:pos x="4" y="7"/>
                </a:cxn>
                <a:cxn ang="0">
                  <a:pos x="1" y="5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5" y="0"/>
                </a:cxn>
                <a:cxn ang="0">
                  <a:pos x="7" y="0"/>
                </a:cxn>
                <a:cxn ang="0">
                  <a:pos x="8" y="1"/>
                </a:cxn>
                <a:cxn ang="0">
                  <a:pos x="10" y="2"/>
                </a:cxn>
              </a:cxnLst>
              <a:rect l="0" t="0" r="r" b="b"/>
              <a:pathLst>
                <a:path w="10" h="7">
                  <a:moveTo>
                    <a:pt x="10" y="2"/>
                  </a:moveTo>
                  <a:cubicBezTo>
                    <a:pt x="10" y="2"/>
                    <a:pt x="10" y="3"/>
                    <a:pt x="10" y="3"/>
                  </a:cubicBezTo>
                  <a:cubicBezTo>
                    <a:pt x="10" y="4"/>
                    <a:pt x="9" y="6"/>
                    <a:pt x="8" y="6"/>
                  </a:cubicBezTo>
                  <a:cubicBezTo>
                    <a:pt x="7" y="7"/>
                    <a:pt x="5" y="7"/>
                    <a:pt x="4" y="7"/>
                  </a:cubicBezTo>
                  <a:cubicBezTo>
                    <a:pt x="3" y="7"/>
                    <a:pt x="2" y="6"/>
                    <a:pt x="1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4" y="0"/>
                    <a:pt x="4" y="0"/>
                    <a:pt x="5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7" y="0"/>
                    <a:pt x="8" y="0"/>
                    <a:pt x="8" y="1"/>
                  </a:cubicBezTo>
                  <a:cubicBezTo>
                    <a:pt x="9" y="1"/>
                    <a:pt x="9" y="1"/>
                    <a:pt x="1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4" name="Freeform 1670"/>
            <p:cNvSpPr>
              <a:spLocks/>
            </p:cNvSpPr>
            <p:nvPr/>
          </p:nvSpPr>
          <p:spPr bwMode="auto">
            <a:xfrm>
              <a:off x="1334" y="3391"/>
              <a:ext cx="11" cy="10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14" y="9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5" y="12"/>
                </a:cxn>
                <a:cxn ang="0">
                  <a:pos x="2" y="11"/>
                </a:cxn>
                <a:cxn ang="0">
                  <a:pos x="1" y="10"/>
                </a:cxn>
                <a:cxn ang="0">
                  <a:pos x="1" y="10"/>
                </a:cxn>
                <a:cxn ang="0">
                  <a:pos x="1" y="7"/>
                </a:cxn>
                <a:cxn ang="0">
                  <a:pos x="4" y="2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4" y="1"/>
                </a:cxn>
                <a:cxn ang="0">
                  <a:pos x="15" y="4"/>
                </a:cxn>
              </a:cxnLst>
              <a:rect l="0" t="0" r="r" b="b"/>
              <a:pathLst>
                <a:path w="15" h="13">
                  <a:moveTo>
                    <a:pt x="15" y="4"/>
                  </a:moveTo>
                  <a:cubicBezTo>
                    <a:pt x="15" y="6"/>
                    <a:pt x="15" y="7"/>
                    <a:pt x="14" y="9"/>
                  </a:cubicBezTo>
                  <a:cubicBezTo>
                    <a:pt x="13" y="10"/>
                    <a:pt x="12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3"/>
                    <a:pt x="6" y="13"/>
                    <a:pt x="5" y="12"/>
                  </a:cubicBezTo>
                  <a:cubicBezTo>
                    <a:pt x="3" y="12"/>
                    <a:pt x="3" y="12"/>
                    <a:pt x="2" y="11"/>
                  </a:cubicBezTo>
                  <a:cubicBezTo>
                    <a:pt x="2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9"/>
                    <a:pt x="0" y="8"/>
                    <a:pt x="1" y="7"/>
                  </a:cubicBezTo>
                  <a:cubicBezTo>
                    <a:pt x="1" y="5"/>
                    <a:pt x="2" y="4"/>
                    <a:pt x="4" y="2"/>
                  </a:cubicBezTo>
                  <a:cubicBezTo>
                    <a:pt x="5" y="1"/>
                    <a:pt x="8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0"/>
                    <a:pt x="14" y="1"/>
                  </a:cubicBezTo>
                  <a:cubicBezTo>
                    <a:pt x="15" y="2"/>
                    <a:pt x="15" y="3"/>
                    <a:pt x="15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5" name="Freeform 1671"/>
            <p:cNvSpPr>
              <a:spLocks/>
            </p:cNvSpPr>
            <p:nvPr/>
          </p:nvSpPr>
          <p:spPr bwMode="auto">
            <a:xfrm>
              <a:off x="1352" y="3433"/>
              <a:ext cx="10" cy="9"/>
            </a:xfrm>
            <a:custGeom>
              <a:avLst/>
              <a:gdLst/>
              <a:ahLst/>
              <a:cxnLst>
                <a:cxn ang="0">
                  <a:pos x="13" y="5"/>
                </a:cxn>
                <a:cxn ang="0">
                  <a:pos x="14" y="6"/>
                </a:cxn>
                <a:cxn ang="0">
                  <a:pos x="13" y="10"/>
                </a:cxn>
                <a:cxn ang="0">
                  <a:pos x="9" y="13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6" y="13"/>
                </a:cxn>
                <a:cxn ang="0">
                  <a:pos x="4" y="12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1" y="4"/>
                </a:cxn>
                <a:cxn ang="0">
                  <a:pos x="4" y="1"/>
                </a:cxn>
                <a:cxn ang="0">
                  <a:pos x="7" y="0"/>
                </a:cxn>
                <a:cxn ang="0">
                  <a:pos x="11" y="2"/>
                </a:cxn>
                <a:cxn ang="0">
                  <a:pos x="13" y="5"/>
                </a:cxn>
                <a:cxn ang="0">
                  <a:pos x="13" y="5"/>
                </a:cxn>
              </a:cxnLst>
              <a:rect l="0" t="0" r="r" b="b"/>
              <a:pathLst>
                <a:path w="14" h="13">
                  <a:moveTo>
                    <a:pt x="13" y="5"/>
                  </a:moveTo>
                  <a:cubicBezTo>
                    <a:pt x="14" y="5"/>
                    <a:pt x="14" y="5"/>
                    <a:pt x="14" y="6"/>
                  </a:cubicBezTo>
                  <a:cubicBezTo>
                    <a:pt x="14" y="7"/>
                    <a:pt x="14" y="9"/>
                    <a:pt x="13" y="10"/>
                  </a:cubicBezTo>
                  <a:cubicBezTo>
                    <a:pt x="12" y="11"/>
                    <a:pt x="10" y="12"/>
                    <a:pt x="9" y="13"/>
                  </a:cubicBezTo>
                  <a:cubicBezTo>
                    <a:pt x="9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5" y="13"/>
                    <a:pt x="5" y="12"/>
                    <a:pt x="4" y="12"/>
                  </a:cubicBezTo>
                  <a:cubicBezTo>
                    <a:pt x="3" y="11"/>
                    <a:pt x="1" y="10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5"/>
                    <a:pt x="1" y="4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9" y="1"/>
                    <a:pt x="11" y="2"/>
                  </a:cubicBezTo>
                  <a:cubicBezTo>
                    <a:pt x="12" y="3"/>
                    <a:pt x="13" y="4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6" name="Freeform 1672"/>
            <p:cNvSpPr>
              <a:spLocks/>
            </p:cNvSpPr>
            <p:nvPr/>
          </p:nvSpPr>
          <p:spPr bwMode="auto">
            <a:xfrm>
              <a:off x="1342" y="3375"/>
              <a:ext cx="11" cy="7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14" y="7"/>
                </a:cxn>
                <a:cxn ang="0">
                  <a:pos x="9" y="9"/>
                </a:cxn>
                <a:cxn ang="0">
                  <a:pos x="4" y="9"/>
                </a:cxn>
                <a:cxn ang="0">
                  <a:pos x="4" y="9"/>
                </a:cxn>
                <a:cxn ang="0">
                  <a:pos x="1" y="7"/>
                </a:cxn>
                <a:cxn ang="0">
                  <a:pos x="1" y="4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10" y="0"/>
                </a:cxn>
                <a:cxn ang="0">
                  <a:pos x="14" y="1"/>
                </a:cxn>
                <a:cxn ang="0">
                  <a:pos x="16" y="3"/>
                </a:cxn>
              </a:cxnLst>
              <a:rect l="0" t="0" r="r" b="b"/>
              <a:pathLst>
                <a:path w="16" h="10">
                  <a:moveTo>
                    <a:pt x="16" y="3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5" y="5"/>
                    <a:pt x="14" y="7"/>
                  </a:cubicBezTo>
                  <a:cubicBezTo>
                    <a:pt x="13" y="8"/>
                    <a:pt x="10" y="9"/>
                    <a:pt x="9" y="9"/>
                  </a:cubicBezTo>
                  <a:cubicBezTo>
                    <a:pt x="7" y="10"/>
                    <a:pt x="5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6"/>
                    <a:pt x="0" y="5"/>
                    <a:pt x="1" y="4"/>
                  </a:cubicBezTo>
                  <a:cubicBezTo>
                    <a:pt x="1" y="4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2" y="0"/>
                    <a:pt x="13" y="1"/>
                    <a:pt x="14" y="1"/>
                  </a:cubicBezTo>
                  <a:cubicBezTo>
                    <a:pt x="15" y="2"/>
                    <a:pt x="16" y="2"/>
                    <a:pt x="16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7" name="Freeform 1673"/>
            <p:cNvSpPr>
              <a:spLocks/>
            </p:cNvSpPr>
            <p:nvPr/>
          </p:nvSpPr>
          <p:spPr bwMode="auto">
            <a:xfrm>
              <a:off x="1355" y="3368"/>
              <a:ext cx="18" cy="5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25" y="6"/>
                </a:cxn>
                <a:cxn ang="0">
                  <a:pos x="23" y="7"/>
                </a:cxn>
                <a:cxn ang="0">
                  <a:pos x="15" y="8"/>
                </a:cxn>
                <a:cxn ang="0">
                  <a:pos x="9" y="7"/>
                </a:cxn>
                <a:cxn ang="0">
                  <a:pos x="4" y="5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2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21" y="1"/>
                </a:cxn>
                <a:cxn ang="0">
                  <a:pos x="25" y="4"/>
                </a:cxn>
              </a:cxnLst>
              <a:rect l="0" t="0" r="r" b="b"/>
              <a:pathLst>
                <a:path w="25" h="8">
                  <a:moveTo>
                    <a:pt x="25" y="4"/>
                  </a:moveTo>
                  <a:cubicBezTo>
                    <a:pt x="25" y="5"/>
                    <a:pt x="25" y="5"/>
                    <a:pt x="25" y="6"/>
                  </a:cubicBezTo>
                  <a:cubicBezTo>
                    <a:pt x="25" y="6"/>
                    <a:pt x="24" y="7"/>
                    <a:pt x="23" y="7"/>
                  </a:cubicBezTo>
                  <a:cubicBezTo>
                    <a:pt x="21" y="8"/>
                    <a:pt x="18" y="8"/>
                    <a:pt x="15" y="8"/>
                  </a:cubicBezTo>
                  <a:cubicBezTo>
                    <a:pt x="13" y="8"/>
                    <a:pt x="11" y="8"/>
                    <a:pt x="9" y="7"/>
                  </a:cubicBezTo>
                  <a:cubicBezTo>
                    <a:pt x="7" y="7"/>
                    <a:pt x="5" y="6"/>
                    <a:pt x="4" y="5"/>
                  </a:cubicBezTo>
                  <a:cubicBezTo>
                    <a:pt x="2" y="4"/>
                    <a:pt x="1" y="4"/>
                    <a:pt x="1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6" y="1"/>
                    <a:pt x="8" y="0"/>
                  </a:cubicBezTo>
                  <a:cubicBezTo>
                    <a:pt x="10" y="0"/>
                    <a:pt x="12" y="0"/>
                    <a:pt x="14" y="0"/>
                  </a:cubicBezTo>
                  <a:cubicBezTo>
                    <a:pt x="16" y="0"/>
                    <a:pt x="18" y="1"/>
                    <a:pt x="21" y="1"/>
                  </a:cubicBezTo>
                  <a:cubicBezTo>
                    <a:pt x="23" y="2"/>
                    <a:pt x="25" y="3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8" name="Freeform 1674"/>
            <p:cNvSpPr>
              <a:spLocks/>
            </p:cNvSpPr>
            <p:nvPr/>
          </p:nvSpPr>
          <p:spPr bwMode="auto">
            <a:xfrm>
              <a:off x="1368" y="3418"/>
              <a:ext cx="43" cy="26"/>
            </a:xfrm>
            <a:custGeom>
              <a:avLst/>
              <a:gdLst/>
              <a:ahLst/>
              <a:cxnLst>
                <a:cxn ang="0">
                  <a:pos x="61" y="5"/>
                </a:cxn>
                <a:cxn ang="0">
                  <a:pos x="62" y="9"/>
                </a:cxn>
                <a:cxn ang="0">
                  <a:pos x="58" y="22"/>
                </a:cxn>
                <a:cxn ang="0">
                  <a:pos x="44" y="33"/>
                </a:cxn>
                <a:cxn ang="0">
                  <a:pos x="22" y="36"/>
                </a:cxn>
                <a:cxn ang="0">
                  <a:pos x="4" y="29"/>
                </a:cxn>
                <a:cxn ang="0">
                  <a:pos x="3" y="28"/>
                </a:cxn>
                <a:cxn ang="0">
                  <a:pos x="2" y="19"/>
                </a:cxn>
                <a:cxn ang="0">
                  <a:pos x="5" y="17"/>
                </a:cxn>
                <a:cxn ang="0">
                  <a:pos x="17" y="9"/>
                </a:cxn>
                <a:cxn ang="0">
                  <a:pos x="21" y="7"/>
                </a:cxn>
                <a:cxn ang="0">
                  <a:pos x="37" y="1"/>
                </a:cxn>
                <a:cxn ang="0">
                  <a:pos x="50" y="0"/>
                </a:cxn>
                <a:cxn ang="0">
                  <a:pos x="53" y="1"/>
                </a:cxn>
                <a:cxn ang="0">
                  <a:pos x="60" y="3"/>
                </a:cxn>
                <a:cxn ang="0">
                  <a:pos x="60" y="3"/>
                </a:cxn>
                <a:cxn ang="0">
                  <a:pos x="61" y="5"/>
                </a:cxn>
              </a:cxnLst>
              <a:rect l="0" t="0" r="r" b="b"/>
              <a:pathLst>
                <a:path w="62" h="37">
                  <a:moveTo>
                    <a:pt x="61" y="5"/>
                  </a:moveTo>
                  <a:cubicBezTo>
                    <a:pt x="62" y="6"/>
                    <a:pt x="62" y="7"/>
                    <a:pt x="62" y="9"/>
                  </a:cubicBezTo>
                  <a:cubicBezTo>
                    <a:pt x="62" y="12"/>
                    <a:pt x="61" y="17"/>
                    <a:pt x="58" y="22"/>
                  </a:cubicBezTo>
                  <a:cubicBezTo>
                    <a:pt x="55" y="26"/>
                    <a:pt x="50" y="30"/>
                    <a:pt x="44" y="33"/>
                  </a:cubicBezTo>
                  <a:cubicBezTo>
                    <a:pt x="37" y="36"/>
                    <a:pt x="29" y="37"/>
                    <a:pt x="22" y="36"/>
                  </a:cubicBezTo>
                  <a:cubicBezTo>
                    <a:pt x="15" y="35"/>
                    <a:pt x="8" y="32"/>
                    <a:pt x="4" y="29"/>
                  </a:cubicBezTo>
                  <a:cubicBezTo>
                    <a:pt x="4" y="28"/>
                    <a:pt x="4" y="28"/>
                    <a:pt x="3" y="28"/>
                  </a:cubicBezTo>
                  <a:cubicBezTo>
                    <a:pt x="0" y="25"/>
                    <a:pt x="0" y="22"/>
                    <a:pt x="2" y="19"/>
                  </a:cubicBezTo>
                  <a:cubicBezTo>
                    <a:pt x="3" y="19"/>
                    <a:pt x="4" y="18"/>
                    <a:pt x="5" y="17"/>
                  </a:cubicBezTo>
                  <a:cubicBezTo>
                    <a:pt x="8" y="14"/>
                    <a:pt x="12" y="12"/>
                    <a:pt x="17" y="9"/>
                  </a:cubicBezTo>
                  <a:cubicBezTo>
                    <a:pt x="18" y="9"/>
                    <a:pt x="20" y="8"/>
                    <a:pt x="21" y="7"/>
                  </a:cubicBezTo>
                  <a:cubicBezTo>
                    <a:pt x="27" y="5"/>
                    <a:pt x="32" y="3"/>
                    <a:pt x="37" y="1"/>
                  </a:cubicBezTo>
                  <a:cubicBezTo>
                    <a:pt x="42" y="0"/>
                    <a:pt x="47" y="0"/>
                    <a:pt x="50" y="0"/>
                  </a:cubicBezTo>
                  <a:cubicBezTo>
                    <a:pt x="51" y="0"/>
                    <a:pt x="52" y="1"/>
                    <a:pt x="53" y="1"/>
                  </a:cubicBezTo>
                  <a:cubicBezTo>
                    <a:pt x="56" y="1"/>
                    <a:pt x="59" y="1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1" y="4"/>
                    <a:pt x="61" y="4"/>
                    <a:pt x="61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19" name="Freeform 1675"/>
            <p:cNvSpPr>
              <a:spLocks/>
            </p:cNvSpPr>
            <p:nvPr/>
          </p:nvSpPr>
          <p:spPr bwMode="auto">
            <a:xfrm>
              <a:off x="1361" y="3398"/>
              <a:ext cx="38" cy="23"/>
            </a:xfrm>
            <a:custGeom>
              <a:avLst/>
              <a:gdLst/>
              <a:ahLst/>
              <a:cxnLst>
                <a:cxn ang="0">
                  <a:pos x="54" y="9"/>
                </a:cxn>
                <a:cxn ang="0">
                  <a:pos x="54" y="13"/>
                </a:cxn>
                <a:cxn ang="0">
                  <a:pos x="46" y="21"/>
                </a:cxn>
                <a:cxn ang="0">
                  <a:pos x="41" y="23"/>
                </a:cxn>
                <a:cxn ang="0">
                  <a:pos x="18" y="30"/>
                </a:cxn>
                <a:cxn ang="0">
                  <a:pos x="3" y="33"/>
                </a:cxn>
                <a:cxn ang="0">
                  <a:pos x="0" y="28"/>
                </a:cxn>
                <a:cxn ang="0">
                  <a:pos x="0" y="27"/>
                </a:cxn>
                <a:cxn ang="0">
                  <a:pos x="5" y="18"/>
                </a:cxn>
                <a:cxn ang="0">
                  <a:pos x="18" y="8"/>
                </a:cxn>
                <a:cxn ang="0">
                  <a:pos x="38" y="1"/>
                </a:cxn>
                <a:cxn ang="0">
                  <a:pos x="39" y="1"/>
                </a:cxn>
                <a:cxn ang="0">
                  <a:pos x="50" y="3"/>
                </a:cxn>
                <a:cxn ang="0">
                  <a:pos x="52" y="5"/>
                </a:cxn>
                <a:cxn ang="0">
                  <a:pos x="54" y="9"/>
                </a:cxn>
              </a:cxnLst>
              <a:rect l="0" t="0" r="r" b="b"/>
              <a:pathLst>
                <a:path w="55" h="33">
                  <a:moveTo>
                    <a:pt x="54" y="9"/>
                  </a:moveTo>
                  <a:cubicBezTo>
                    <a:pt x="55" y="10"/>
                    <a:pt x="55" y="12"/>
                    <a:pt x="54" y="13"/>
                  </a:cubicBezTo>
                  <a:cubicBezTo>
                    <a:pt x="53" y="16"/>
                    <a:pt x="50" y="19"/>
                    <a:pt x="46" y="21"/>
                  </a:cubicBezTo>
                  <a:cubicBezTo>
                    <a:pt x="44" y="22"/>
                    <a:pt x="42" y="22"/>
                    <a:pt x="41" y="23"/>
                  </a:cubicBezTo>
                  <a:cubicBezTo>
                    <a:pt x="34" y="26"/>
                    <a:pt x="25" y="28"/>
                    <a:pt x="18" y="30"/>
                  </a:cubicBezTo>
                  <a:cubicBezTo>
                    <a:pt x="11" y="32"/>
                    <a:pt x="6" y="33"/>
                    <a:pt x="3" y="33"/>
                  </a:cubicBezTo>
                  <a:cubicBezTo>
                    <a:pt x="1" y="33"/>
                    <a:pt x="0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2" y="21"/>
                    <a:pt x="5" y="18"/>
                  </a:cubicBezTo>
                  <a:cubicBezTo>
                    <a:pt x="8" y="15"/>
                    <a:pt x="12" y="11"/>
                    <a:pt x="18" y="8"/>
                  </a:cubicBezTo>
                  <a:cubicBezTo>
                    <a:pt x="24" y="5"/>
                    <a:pt x="32" y="2"/>
                    <a:pt x="38" y="1"/>
                  </a:cubicBezTo>
                  <a:cubicBezTo>
                    <a:pt x="38" y="1"/>
                    <a:pt x="38" y="1"/>
                    <a:pt x="39" y="1"/>
                  </a:cubicBezTo>
                  <a:cubicBezTo>
                    <a:pt x="44" y="0"/>
                    <a:pt x="48" y="1"/>
                    <a:pt x="50" y="3"/>
                  </a:cubicBezTo>
                  <a:cubicBezTo>
                    <a:pt x="51" y="4"/>
                    <a:pt x="51" y="4"/>
                    <a:pt x="52" y="5"/>
                  </a:cubicBezTo>
                  <a:cubicBezTo>
                    <a:pt x="53" y="6"/>
                    <a:pt x="54" y="7"/>
                    <a:pt x="54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0" name="Freeform 1676"/>
            <p:cNvSpPr>
              <a:spLocks/>
            </p:cNvSpPr>
            <p:nvPr/>
          </p:nvSpPr>
          <p:spPr bwMode="auto">
            <a:xfrm>
              <a:off x="1371" y="3405"/>
              <a:ext cx="16" cy="9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6"/>
                </a:cxn>
                <a:cxn ang="0">
                  <a:pos x="19" y="9"/>
                </a:cxn>
                <a:cxn ang="0">
                  <a:pos x="17" y="10"/>
                </a:cxn>
                <a:cxn ang="0">
                  <a:pos x="7" y="13"/>
                </a:cxn>
                <a:cxn ang="0">
                  <a:pos x="1" y="14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2" y="8"/>
                </a:cxn>
                <a:cxn ang="0">
                  <a:pos x="8" y="4"/>
                </a:cxn>
                <a:cxn ang="0">
                  <a:pos x="16" y="1"/>
                </a:cxn>
                <a:cxn ang="0">
                  <a:pos x="16" y="1"/>
                </a:cxn>
                <a:cxn ang="0">
                  <a:pos x="21" y="2"/>
                </a:cxn>
                <a:cxn ang="0">
                  <a:pos x="22" y="2"/>
                </a:cxn>
                <a:cxn ang="0">
                  <a:pos x="23" y="4"/>
                </a:cxn>
              </a:cxnLst>
              <a:rect l="0" t="0" r="r" b="b"/>
              <a:pathLst>
                <a:path w="23" h="14">
                  <a:moveTo>
                    <a:pt x="23" y="4"/>
                  </a:moveTo>
                  <a:cubicBezTo>
                    <a:pt x="23" y="5"/>
                    <a:pt x="23" y="5"/>
                    <a:pt x="23" y="6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10"/>
                    <a:pt x="18" y="10"/>
                    <a:pt x="17" y="10"/>
                  </a:cubicBezTo>
                  <a:cubicBezTo>
                    <a:pt x="14" y="11"/>
                    <a:pt x="10" y="12"/>
                    <a:pt x="7" y="13"/>
                  </a:cubicBezTo>
                  <a:cubicBezTo>
                    <a:pt x="4" y="14"/>
                    <a:pt x="2" y="14"/>
                    <a:pt x="1" y="14"/>
                  </a:cubicBezTo>
                  <a:cubicBezTo>
                    <a:pt x="0" y="14"/>
                    <a:pt x="0" y="14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1" y="9"/>
                    <a:pt x="2" y="8"/>
                  </a:cubicBezTo>
                  <a:cubicBezTo>
                    <a:pt x="3" y="7"/>
                    <a:pt x="5" y="5"/>
                    <a:pt x="8" y="4"/>
                  </a:cubicBezTo>
                  <a:cubicBezTo>
                    <a:pt x="10" y="2"/>
                    <a:pt x="13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0"/>
                    <a:pt x="20" y="1"/>
                    <a:pt x="2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3"/>
                    <a:pt x="23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1" name="Freeform 1677"/>
            <p:cNvSpPr>
              <a:spLocks/>
            </p:cNvSpPr>
            <p:nvPr/>
          </p:nvSpPr>
          <p:spPr bwMode="auto">
            <a:xfrm>
              <a:off x="1401" y="3471"/>
              <a:ext cx="11" cy="8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5" y="1"/>
                </a:cxn>
                <a:cxn ang="0">
                  <a:pos x="10" y="0"/>
                </a:cxn>
                <a:cxn ang="0">
                  <a:pos x="14" y="2"/>
                </a:cxn>
                <a:cxn ang="0">
                  <a:pos x="15" y="6"/>
                </a:cxn>
                <a:cxn ang="0">
                  <a:pos x="15" y="7"/>
                </a:cxn>
                <a:cxn ang="0">
                  <a:pos x="10" y="11"/>
                </a:cxn>
                <a:cxn ang="0">
                  <a:pos x="5" y="11"/>
                </a:cxn>
                <a:cxn ang="0">
                  <a:pos x="4" y="11"/>
                </a:cxn>
                <a:cxn ang="0">
                  <a:pos x="1" y="7"/>
                </a:cxn>
                <a:cxn ang="0">
                  <a:pos x="0" y="6"/>
                </a:cxn>
              </a:cxnLst>
              <a:rect l="0" t="0" r="r" b="b"/>
              <a:pathLst>
                <a:path w="15" h="12">
                  <a:moveTo>
                    <a:pt x="0" y="6"/>
                  </a:moveTo>
                  <a:cubicBezTo>
                    <a:pt x="0" y="5"/>
                    <a:pt x="0" y="4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7" y="0"/>
                    <a:pt x="8" y="0"/>
                    <a:pt x="10" y="0"/>
                  </a:cubicBezTo>
                  <a:cubicBezTo>
                    <a:pt x="11" y="0"/>
                    <a:pt x="13" y="1"/>
                    <a:pt x="14" y="2"/>
                  </a:cubicBezTo>
                  <a:cubicBezTo>
                    <a:pt x="15" y="3"/>
                    <a:pt x="15" y="4"/>
                    <a:pt x="15" y="6"/>
                  </a:cubicBezTo>
                  <a:cubicBezTo>
                    <a:pt x="15" y="6"/>
                    <a:pt x="15" y="7"/>
                    <a:pt x="15" y="7"/>
                  </a:cubicBezTo>
                  <a:cubicBezTo>
                    <a:pt x="14" y="8"/>
                    <a:pt x="12" y="10"/>
                    <a:pt x="10" y="11"/>
                  </a:cubicBezTo>
                  <a:cubicBezTo>
                    <a:pt x="9" y="11"/>
                    <a:pt x="7" y="12"/>
                    <a:pt x="5" y="11"/>
                  </a:cubicBezTo>
                  <a:cubicBezTo>
                    <a:pt x="5" y="11"/>
                    <a:pt x="5" y="11"/>
                    <a:pt x="4" y="11"/>
                  </a:cubicBezTo>
                  <a:cubicBezTo>
                    <a:pt x="3" y="10"/>
                    <a:pt x="2" y="9"/>
                    <a:pt x="1" y="7"/>
                  </a:cubicBezTo>
                  <a:cubicBezTo>
                    <a:pt x="1" y="7"/>
                    <a:pt x="1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2" name="Freeform 1678"/>
            <p:cNvSpPr>
              <a:spLocks/>
            </p:cNvSpPr>
            <p:nvPr/>
          </p:nvSpPr>
          <p:spPr bwMode="auto">
            <a:xfrm>
              <a:off x="1420" y="3511"/>
              <a:ext cx="8" cy="8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10" y="8"/>
                </a:cxn>
                <a:cxn ang="0">
                  <a:pos x="9" y="12"/>
                </a:cxn>
                <a:cxn ang="0">
                  <a:pos x="8" y="12"/>
                </a:cxn>
                <a:cxn ang="0">
                  <a:pos x="7" y="12"/>
                </a:cxn>
                <a:cxn ang="0">
                  <a:pos x="6" y="12"/>
                </a:cxn>
                <a:cxn ang="0">
                  <a:pos x="6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3" y="0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10" y="6"/>
                </a:cxn>
              </a:cxnLst>
              <a:rect l="0" t="0" r="r" b="b"/>
              <a:pathLst>
                <a:path w="11" h="12">
                  <a:moveTo>
                    <a:pt x="10" y="6"/>
                  </a:moveTo>
                  <a:cubicBezTo>
                    <a:pt x="10" y="6"/>
                    <a:pt x="10" y="7"/>
                    <a:pt x="10" y="8"/>
                  </a:cubicBezTo>
                  <a:cubicBezTo>
                    <a:pt x="11" y="10"/>
                    <a:pt x="10" y="11"/>
                    <a:pt x="9" y="12"/>
                  </a:cubicBezTo>
                  <a:cubicBezTo>
                    <a:pt x="9" y="12"/>
                    <a:pt x="8" y="12"/>
                    <a:pt x="8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2" y="11"/>
                    <a:pt x="1" y="10"/>
                    <a:pt x="0" y="9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2"/>
                    <a:pt x="1" y="1"/>
                    <a:pt x="3" y="0"/>
                  </a:cubicBezTo>
                  <a:cubicBezTo>
                    <a:pt x="4" y="0"/>
                    <a:pt x="6" y="1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10" y="5"/>
                    <a:pt x="1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3" name="Freeform 1679"/>
            <p:cNvSpPr>
              <a:spLocks/>
            </p:cNvSpPr>
            <p:nvPr/>
          </p:nvSpPr>
          <p:spPr bwMode="auto">
            <a:xfrm>
              <a:off x="1400" y="3433"/>
              <a:ext cx="96" cy="37"/>
            </a:xfrm>
            <a:custGeom>
              <a:avLst/>
              <a:gdLst/>
              <a:ahLst/>
              <a:cxnLst>
                <a:cxn ang="0">
                  <a:pos x="60" y="43"/>
                </a:cxn>
                <a:cxn ang="0">
                  <a:pos x="28" y="51"/>
                </a:cxn>
                <a:cxn ang="0">
                  <a:pos x="51" y="40"/>
                </a:cxn>
                <a:cxn ang="0">
                  <a:pos x="19" y="51"/>
                </a:cxn>
                <a:cxn ang="0">
                  <a:pos x="26" y="45"/>
                </a:cxn>
                <a:cxn ang="0">
                  <a:pos x="0" y="51"/>
                </a:cxn>
                <a:cxn ang="0">
                  <a:pos x="43" y="36"/>
                </a:cxn>
                <a:cxn ang="0">
                  <a:pos x="18" y="40"/>
                </a:cxn>
                <a:cxn ang="0">
                  <a:pos x="39" y="31"/>
                </a:cxn>
                <a:cxn ang="0">
                  <a:pos x="32" y="29"/>
                </a:cxn>
                <a:cxn ang="0">
                  <a:pos x="64" y="22"/>
                </a:cxn>
                <a:cxn ang="0">
                  <a:pos x="13" y="30"/>
                </a:cxn>
                <a:cxn ang="0">
                  <a:pos x="28" y="24"/>
                </a:cxn>
                <a:cxn ang="0">
                  <a:pos x="18" y="21"/>
                </a:cxn>
                <a:cxn ang="0">
                  <a:pos x="65" y="18"/>
                </a:cxn>
                <a:cxn ang="0">
                  <a:pos x="17" y="15"/>
                </a:cxn>
                <a:cxn ang="0">
                  <a:pos x="32" y="15"/>
                </a:cxn>
                <a:cxn ang="0">
                  <a:pos x="10" y="12"/>
                </a:cxn>
                <a:cxn ang="0">
                  <a:pos x="63" y="10"/>
                </a:cxn>
                <a:cxn ang="0">
                  <a:pos x="19" y="9"/>
                </a:cxn>
                <a:cxn ang="0">
                  <a:pos x="37" y="9"/>
                </a:cxn>
                <a:cxn ang="0">
                  <a:pos x="25" y="7"/>
                </a:cxn>
                <a:cxn ang="0">
                  <a:pos x="65" y="6"/>
                </a:cxn>
                <a:cxn ang="0">
                  <a:pos x="53" y="5"/>
                </a:cxn>
                <a:cxn ang="0">
                  <a:pos x="81" y="1"/>
                </a:cxn>
                <a:cxn ang="0">
                  <a:pos x="102" y="4"/>
                </a:cxn>
                <a:cxn ang="0">
                  <a:pos x="121" y="13"/>
                </a:cxn>
                <a:cxn ang="0">
                  <a:pos x="136" y="28"/>
                </a:cxn>
                <a:cxn ang="0">
                  <a:pos x="136" y="29"/>
                </a:cxn>
                <a:cxn ang="0">
                  <a:pos x="122" y="36"/>
                </a:cxn>
                <a:cxn ang="0">
                  <a:pos x="68" y="48"/>
                </a:cxn>
                <a:cxn ang="0">
                  <a:pos x="43" y="51"/>
                </a:cxn>
                <a:cxn ang="0">
                  <a:pos x="60" y="43"/>
                </a:cxn>
              </a:cxnLst>
              <a:rect l="0" t="0" r="r" b="b"/>
              <a:pathLst>
                <a:path w="137" h="52">
                  <a:moveTo>
                    <a:pt x="60" y="43"/>
                  </a:moveTo>
                  <a:cubicBezTo>
                    <a:pt x="28" y="51"/>
                    <a:pt x="28" y="51"/>
                    <a:pt x="28" y="5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63" y="10"/>
                    <a:pt x="63" y="10"/>
                    <a:pt x="63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61" y="3"/>
                    <a:pt x="72" y="1"/>
                    <a:pt x="81" y="1"/>
                  </a:cubicBezTo>
                  <a:cubicBezTo>
                    <a:pt x="89" y="0"/>
                    <a:pt x="96" y="2"/>
                    <a:pt x="102" y="4"/>
                  </a:cubicBezTo>
                  <a:cubicBezTo>
                    <a:pt x="109" y="6"/>
                    <a:pt x="115" y="8"/>
                    <a:pt x="121" y="13"/>
                  </a:cubicBezTo>
                  <a:cubicBezTo>
                    <a:pt x="127" y="17"/>
                    <a:pt x="133" y="24"/>
                    <a:pt x="136" y="28"/>
                  </a:cubicBezTo>
                  <a:cubicBezTo>
                    <a:pt x="136" y="28"/>
                    <a:pt x="136" y="29"/>
                    <a:pt x="136" y="29"/>
                  </a:cubicBezTo>
                  <a:cubicBezTo>
                    <a:pt x="137" y="32"/>
                    <a:pt x="134" y="33"/>
                    <a:pt x="122" y="36"/>
                  </a:cubicBezTo>
                  <a:cubicBezTo>
                    <a:pt x="109" y="39"/>
                    <a:pt x="83" y="44"/>
                    <a:pt x="68" y="48"/>
                  </a:cubicBezTo>
                  <a:cubicBezTo>
                    <a:pt x="53" y="51"/>
                    <a:pt x="48" y="52"/>
                    <a:pt x="43" y="51"/>
                  </a:cubicBezTo>
                  <a:cubicBezTo>
                    <a:pt x="60" y="43"/>
                    <a:pt x="60" y="43"/>
                    <a:pt x="60" y="4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4" name="Freeform 1680"/>
            <p:cNvSpPr>
              <a:spLocks/>
            </p:cNvSpPr>
            <p:nvPr/>
          </p:nvSpPr>
          <p:spPr bwMode="auto">
            <a:xfrm>
              <a:off x="1408" y="3394"/>
              <a:ext cx="17" cy="16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14" y="1"/>
                </a:cxn>
                <a:cxn ang="0">
                  <a:pos x="22" y="6"/>
                </a:cxn>
                <a:cxn ang="0">
                  <a:pos x="24" y="10"/>
                </a:cxn>
                <a:cxn ang="0">
                  <a:pos x="24" y="16"/>
                </a:cxn>
                <a:cxn ang="0">
                  <a:pos x="18" y="22"/>
                </a:cxn>
                <a:cxn ang="0">
                  <a:pos x="10" y="23"/>
                </a:cxn>
                <a:cxn ang="0">
                  <a:pos x="7" y="22"/>
                </a:cxn>
                <a:cxn ang="0">
                  <a:pos x="6" y="22"/>
                </a:cxn>
                <a:cxn ang="0">
                  <a:pos x="1" y="16"/>
                </a:cxn>
                <a:cxn ang="0">
                  <a:pos x="0" y="8"/>
                </a:cxn>
              </a:cxnLst>
              <a:rect l="0" t="0" r="r" b="b"/>
              <a:pathLst>
                <a:path w="25" h="23">
                  <a:moveTo>
                    <a:pt x="0" y="8"/>
                  </a:moveTo>
                  <a:cubicBezTo>
                    <a:pt x="0" y="6"/>
                    <a:pt x="1" y="5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7" y="1"/>
                    <a:pt x="11" y="0"/>
                    <a:pt x="14" y="1"/>
                  </a:cubicBezTo>
                  <a:cubicBezTo>
                    <a:pt x="17" y="2"/>
                    <a:pt x="20" y="4"/>
                    <a:pt x="22" y="6"/>
                  </a:cubicBezTo>
                  <a:cubicBezTo>
                    <a:pt x="23" y="8"/>
                    <a:pt x="24" y="9"/>
                    <a:pt x="24" y="10"/>
                  </a:cubicBezTo>
                  <a:cubicBezTo>
                    <a:pt x="25" y="12"/>
                    <a:pt x="25" y="14"/>
                    <a:pt x="24" y="16"/>
                  </a:cubicBezTo>
                  <a:cubicBezTo>
                    <a:pt x="24" y="19"/>
                    <a:pt x="21" y="21"/>
                    <a:pt x="18" y="22"/>
                  </a:cubicBezTo>
                  <a:cubicBezTo>
                    <a:pt x="16" y="23"/>
                    <a:pt x="13" y="23"/>
                    <a:pt x="10" y="23"/>
                  </a:cubicBezTo>
                  <a:cubicBezTo>
                    <a:pt x="9" y="22"/>
                    <a:pt x="8" y="22"/>
                    <a:pt x="7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2" y="19"/>
                    <a:pt x="1" y="16"/>
                  </a:cubicBezTo>
                  <a:cubicBezTo>
                    <a:pt x="0" y="14"/>
                    <a:pt x="0" y="11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5" name="Freeform 1681"/>
            <p:cNvSpPr>
              <a:spLocks/>
            </p:cNvSpPr>
            <p:nvPr/>
          </p:nvSpPr>
          <p:spPr bwMode="auto">
            <a:xfrm>
              <a:off x="1410" y="3397"/>
              <a:ext cx="12" cy="1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5" y="6"/>
                </a:cxn>
                <a:cxn ang="0">
                  <a:pos x="16" y="9"/>
                </a:cxn>
                <a:cxn ang="0">
                  <a:pos x="12" y="13"/>
                </a:cxn>
                <a:cxn ang="0">
                  <a:pos x="7" y="13"/>
                </a:cxn>
                <a:cxn ang="0">
                  <a:pos x="5" y="13"/>
                </a:cxn>
                <a:cxn ang="0">
                  <a:pos x="4" y="13"/>
                </a:cxn>
                <a:cxn ang="0">
                  <a:pos x="1" y="10"/>
                </a:cxn>
                <a:cxn ang="0">
                  <a:pos x="1" y="5"/>
                </a:cxn>
              </a:cxnLst>
              <a:rect l="0" t="0" r="r" b="b"/>
              <a:pathLst>
                <a:path w="16" h="14">
                  <a:moveTo>
                    <a:pt x="1" y="5"/>
                  </a:move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5" y="0"/>
                    <a:pt x="7" y="0"/>
                    <a:pt x="9" y="0"/>
                  </a:cubicBezTo>
                  <a:cubicBezTo>
                    <a:pt x="11" y="1"/>
                    <a:pt x="13" y="2"/>
                    <a:pt x="14" y="4"/>
                  </a:cubicBezTo>
                  <a:cubicBezTo>
                    <a:pt x="15" y="4"/>
                    <a:pt x="15" y="5"/>
                    <a:pt x="15" y="6"/>
                  </a:cubicBezTo>
                  <a:cubicBezTo>
                    <a:pt x="16" y="7"/>
                    <a:pt x="16" y="8"/>
                    <a:pt x="16" y="9"/>
                  </a:cubicBezTo>
                  <a:cubicBezTo>
                    <a:pt x="15" y="11"/>
                    <a:pt x="14" y="12"/>
                    <a:pt x="12" y="13"/>
                  </a:cubicBezTo>
                  <a:cubicBezTo>
                    <a:pt x="10" y="14"/>
                    <a:pt x="9" y="14"/>
                    <a:pt x="7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5" y="13"/>
                    <a:pt x="4" y="13"/>
                    <a:pt x="4" y="13"/>
                  </a:cubicBezTo>
                  <a:cubicBezTo>
                    <a:pt x="3" y="12"/>
                    <a:pt x="2" y="11"/>
                    <a:pt x="1" y="10"/>
                  </a:cubicBezTo>
                  <a:cubicBezTo>
                    <a:pt x="1" y="8"/>
                    <a:pt x="0" y="6"/>
                    <a:pt x="1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6" name="Freeform 1682"/>
            <p:cNvSpPr>
              <a:spLocks/>
            </p:cNvSpPr>
            <p:nvPr/>
          </p:nvSpPr>
          <p:spPr bwMode="auto">
            <a:xfrm>
              <a:off x="1403" y="3375"/>
              <a:ext cx="16" cy="13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22" y="12"/>
                </a:cxn>
                <a:cxn ang="0">
                  <a:pos x="16" y="18"/>
                </a:cxn>
                <a:cxn ang="0">
                  <a:pos x="15" y="18"/>
                </a:cxn>
                <a:cxn ang="0">
                  <a:pos x="11" y="17"/>
                </a:cxn>
                <a:cxn ang="0">
                  <a:pos x="3" y="14"/>
                </a:cxn>
                <a:cxn ang="0">
                  <a:pos x="0" y="10"/>
                </a:cxn>
                <a:cxn ang="0">
                  <a:pos x="0" y="9"/>
                </a:cxn>
                <a:cxn ang="0">
                  <a:pos x="1" y="3"/>
                </a:cxn>
                <a:cxn ang="0">
                  <a:pos x="7" y="1"/>
                </a:cxn>
                <a:cxn ang="0">
                  <a:pos x="16" y="1"/>
                </a:cxn>
                <a:cxn ang="0">
                  <a:pos x="22" y="5"/>
                </a:cxn>
                <a:cxn ang="0">
                  <a:pos x="23" y="6"/>
                </a:cxn>
              </a:cxnLst>
              <a:rect l="0" t="0" r="r" b="b"/>
              <a:pathLst>
                <a:path w="23" h="19">
                  <a:moveTo>
                    <a:pt x="23" y="6"/>
                  </a:moveTo>
                  <a:cubicBezTo>
                    <a:pt x="23" y="7"/>
                    <a:pt x="23" y="9"/>
                    <a:pt x="22" y="12"/>
                  </a:cubicBezTo>
                  <a:cubicBezTo>
                    <a:pt x="21" y="14"/>
                    <a:pt x="18" y="17"/>
                    <a:pt x="16" y="18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4" y="19"/>
                    <a:pt x="13" y="18"/>
                    <a:pt x="11" y="17"/>
                  </a:cubicBezTo>
                  <a:cubicBezTo>
                    <a:pt x="9" y="16"/>
                    <a:pt x="5" y="15"/>
                    <a:pt x="3" y="14"/>
                  </a:cubicBezTo>
                  <a:cubicBezTo>
                    <a:pt x="2" y="13"/>
                    <a:pt x="1" y="12"/>
                    <a:pt x="0" y="10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2" y="2"/>
                    <a:pt x="5" y="1"/>
                    <a:pt x="7" y="1"/>
                  </a:cubicBezTo>
                  <a:cubicBezTo>
                    <a:pt x="10" y="0"/>
                    <a:pt x="13" y="0"/>
                    <a:pt x="16" y="1"/>
                  </a:cubicBezTo>
                  <a:cubicBezTo>
                    <a:pt x="19" y="1"/>
                    <a:pt x="21" y="3"/>
                    <a:pt x="22" y="5"/>
                  </a:cubicBezTo>
                  <a:cubicBezTo>
                    <a:pt x="22" y="5"/>
                    <a:pt x="23" y="5"/>
                    <a:pt x="23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7" name="Freeform 1683"/>
            <p:cNvSpPr>
              <a:spLocks/>
            </p:cNvSpPr>
            <p:nvPr/>
          </p:nvSpPr>
          <p:spPr bwMode="auto">
            <a:xfrm>
              <a:off x="1406" y="3377"/>
              <a:ext cx="10" cy="9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15" y="8"/>
                </a:cxn>
                <a:cxn ang="0">
                  <a:pos x="11" y="12"/>
                </a:cxn>
                <a:cxn ang="0">
                  <a:pos x="10" y="12"/>
                </a:cxn>
                <a:cxn ang="0">
                  <a:pos x="7" y="11"/>
                </a:cxn>
                <a:cxn ang="0">
                  <a:pos x="2" y="9"/>
                </a:cxn>
                <a:cxn ang="0">
                  <a:pos x="0" y="7"/>
                </a:cxn>
                <a:cxn ang="0">
                  <a:pos x="0" y="6"/>
                </a:cxn>
                <a:cxn ang="0">
                  <a:pos x="1" y="2"/>
                </a:cxn>
                <a:cxn ang="0">
                  <a:pos x="5" y="1"/>
                </a:cxn>
                <a:cxn ang="0">
                  <a:pos x="11" y="1"/>
                </a:cxn>
                <a:cxn ang="0">
                  <a:pos x="15" y="3"/>
                </a:cxn>
                <a:cxn ang="0">
                  <a:pos x="15" y="4"/>
                </a:cxn>
              </a:cxnLst>
              <a:rect l="0" t="0" r="r" b="b"/>
              <a:pathLst>
                <a:path w="15" h="13">
                  <a:moveTo>
                    <a:pt x="15" y="4"/>
                  </a:moveTo>
                  <a:cubicBezTo>
                    <a:pt x="15" y="5"/>
                    <a:pt x="15" y="6"/>
                    <a:pt x="15" y="8"/>
                  </a:cubicBezTo>
                  <a:cubicBezTo>
                    <a:pt x="14" y="10"/>
                    <a:pt x="12" y="12"/>
                    <a:pt x="11" y="12"/>
                  </a:cubicBezTo>
                  <a:cubicBezTo>
                    <a:pt x="11" y="12"/>
                    <a:pt x="10" y="12"/>
                    <a:pt x="10" y="12"/>
                  </a:cubicBezTo>
                  <a:cubicBezTo>
                    <a:pt x="9" y="13"/>
                    <a:pt x="9" y="12"/>
                    <a:pt x="7" y="11"/>
                  </a:cubicBezTo>
                  <a:cubicBezTo>
                    <a:pt x="6" y="11"/>
                    <a:pt x="4" y="10"/>
                    <a:pt x="2" y="9"/>
                  </a:cubicBezTo>
                  <a:cubicBezTo>
                    <a:pt x="1" y="9"/>
                    <a:pt x="0" y="8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5"/>
                    <a:pt x="0" y="3"/>
                    <a:pt x="1" y="2"/>
                  </a:cubicBezTo>
                  <a:cubicBezTo>
                    <a:pt x="1" y="1"/>
                    <a:pt x="3" y="1"/>
                    <a:pt x="5" y="1"/>
                  </a:cubicBezTo>
                  <a:cubicBezTo>
                    <a:pt x="7" y="0"/>
                    <a:pt x="9" y="0"/>
                    <a:pt x="11" y="1"/>
                  </a:cubicBezTo>
                  <a:cubicBezTo>
                    <a:pt x="12" y="1"/>
                    <a:pt x="14" y="2"/>
                    <a:pt x="15" y="3"/>
                  </a:cubicBezTo>
                  <a:cubicBezTo>
                    <a:pt x="15" y="3"/>
                    <a:pt x="15" y="4"/>
                    <a:pt x="15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8" name="Freeform 1684"/>
            <p:cNvSpPr>
              <a:spLocks/>
            </p:cNvSpPr>
            <p:nvPr/>
          </p:nvSpPr>
          <p:spPr bwMode="auto">
            <a:xfrm>
              <a:off x="1445" y="3415"/>
              <a:ext cx="26" cy="13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12" y="1"/>
                </a:cxn>
                <a:cxn ang="0">
                  <a:pos x="24" y="0"/>
                </a:cxn>
                <a:cxn ang="0">
                  <a:pos x="33" y="5"/>
                </a:cxn>
                <a:cxn ang="0">
                  <a:pos x="36" y="9"/>
                </a:cxn>
                <a:cxn ang="0">
                  <a:pos x="36" y="11"/>
                </a:cxn>
                <a:cxn ang="0">
                  <a:pos x="36" y="16"/>
                </a:cxn>
                <a:cxn ang="0">
                  <a:pos x="31" y="17"/>
                </a:cxn>
                <a:cxn ang="0">
                  <a:pos x="23" y="16"/>
                </a:cxn>
                <a:cxn ang="0">
                  <a:pos x="15" y="16"/>
                </a:cxn>
                <a:cxn ang="0">
                  <a:pos x="7" y="16"/>
                </a:cxn>
                <a:cxn ang="0">
                  <a:pos x="1" y="11"/>
                </a:cxn>
                <a:cxn ang="0">
                  <a:pos x="0" y="10"/>
                </a:cxn>
                <a:cxn ang="0">
                  <a:pos x="2" y="6"/>
                </a:cxn>
              </a:cxnLst>
              <a:rect l="0" t="0" r="r" b="b"/>
              <a:pathLst>
                <a:path w="37" h="18">
                  <a:moveTo>
                    <a:pt x="2" y="6"/>
                  </a:moveTo>
                  <a:cubicBezTo>
                    <a:pt x="4" y="5"/>
                    <a:pt x="8" y="2"/>
                    <a:pt x="12" y="1"/>
                  </a:cubicBezTo>
                  <a:cubicBezTo>
                    <a:pt x="16" y="0"/>
                    <a:pt x="20" y="0"/>
                    <a:pt x="24" y="0"/>
                  </a:cubicBezTo>
                  <a:cubicBezTo>
                    <a:pt x="27" y="1"/>
                    <a:pt x="31" y="3"/>
                    <a:pt x="33" y="5"/>
                  </a:cubicBezTo>
                  <a:cubicBezTo>
                    <a:pt x="34" y="6"/>
                    <a:pt x="35" y="7"/>
                    <a:pt x="36" y="9"/>
                  </a:cubicBezTo>
                  <a:cubicBezTo>
                    <a:pt x="36" y="9"/>
                    <a:pt x="36" y="10"/>
                    <a:pt x="36" y="11"/>
                  </a:cubicBezTo>
                  <a:cubicBezTo>
                    <a:pt x="37" y="13"/>
                    <a:pt x="37" y="15"/>
                    <a:pt x="36" y="16"/>
                  </a:cubicBezTo>
                  <a:cubicBezTo>
                    <a:pt x="35" y="17"/>
                    <a:pt x="34" y="18"/>
                    <a:pt x="31" y="17"/>
                  </a:cubicBezTo>
                  <a:cubicBezTo>
                    <a:pt x="29" y="17"/>
                    <a:pt x="26" y="16"/>
                    <a:pt x="23" y="16"/>
                  </a:cubicBezTo>
                  <a:cubicBezTo>
                    <a:pt x="21" y="16"/>
                    <a:pt x="18" y="16"/>
                    <a:pt x="15" y="16"/>
                  </a:cubicBezTo>
                  <a:cubicBezTo>
                    <a:pt x="13" y="16"/>
                    <a:pt x="10" y="16"/>
                    <a:pt x="7" y="16"/>
                  </a:cubicBezTo>
                  <a:cubicBezTo>
                    <a:pt x="5" y="15"/>
                    <a:pt x="2" y="13"/>
                    <a:pt x="1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9"/>
                    <a:pt x="0" y="8"/>
                    <a:pt x="2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29" name="Freeform 1685"/>
            <p:cNvSpPr>
              <a:spLocks/>
            </p:cNvSpPr>
            <p:nvPr/>
          </p:nvSpPr>
          <p:spPr bwMode="auto">
            <a:xfrm>
              <a:off x="1449" y="3418"/>
              <a:ext cx="17" cy="8"/>
            </a:xfrm>
            <a:custGeom>
              <a:avLst/>
              <a:gdLst/>
              <a:ahLst/>
              <a:cxnLst>
                <a:cxn ang="0">
                  <a:pos x="2" y="4"/>
                </a:cxn>
                <a:cxn ang="0">
                  <a:pos x="8" y="1"/>
                </a:cxn>
                <a:cxn ang="0">
                  <a:pos x="16" y="0"/>
                </a:cxn>
                <a:cxn ang="0">
                  <a:pos x="22" y="3"/>
                </a:cxn>
                <a:cxn ang="0">
                  <a:pos x="24" y="5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21" y="11"/>
                </a:cxn>
                <a:cxn ang="0">
                  <a:pos x="16" y="10"/>
                </a:cxn>
                <a:cxn ang="0">
                  <a:pos x="10" y="10"/>
                </a:cxn>
                <a:cxn ang="0">
                  <a:pos x="5" y="10"/>
                </a:cxn>
                <a:cxn ang="0">
                  <a:pos x="1" y="7"/>
                </a:cxn>
                <a:cxn ang="0">
                  <a:pos x="1" y="7"/>
                </a:cxn>
                <a:cxn ang="0">
                  <a:pos x="2" y="4"/>
                </a:cxn>
              </a:cxnLst>
              <a:rect l="0" t="0" r="r" b="b"/>
              <a:pathLst>
                <a:path w="24" h="11">
                  <a:moveTo>
                    <a:pt x="2" y="4"/>
                  </a:moveTo>
                  <a:cubicBezTo>
                    <a:pt x="3" y="3"/>
                    <a:pt x="6" y="1"/>
                    <a:pt x="8" y="1"/>
                  </a:cubicBezTo>
                  <a:cubicBezTo>
                    <a:pt x="11" y="0"/>
                    <a:pt x="13" y="0"/>
                    <a:pt x="16" y="0"/>
                  </a:cubicBezTo>
                  <a:cubicBezTo>
                    <a:pt x="18" y="1"/>
                    <a:pt x="21" y="2"/>
                    <a:pt x="22" y="3"/>
                  </a:cubicBezTo>
                  <a:cubicBezTo>
                    <a:pt x="23" y="4"/>
                    <a:pt x="23" y="5"/>
                    <a:pt x="24" y="5"/>
                  </a:cubicBezTo>
                  <a:cubicBezTo>
                    <a:pt x="24" y="6"/>
                    <a:pt x="24" y="6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3" y="11"/>
                    <a:pt x="22" y="11"/>
                    <a:pt x="21" y="11"/>
                  </a:cubicBezTo>
                  <a:cubicBezTo>
                    <a:pt x="19" y="11"/>
                    <a:pt x="17" y="10"/>
                    <a:pt x="16" y="10"/>
                  </a:cubicBezTo>
                  <a:cubicBezTo>
                    <a:pt x="14" y="10"/>
                    <a:pt x="12" y="10"/>
                    <a:pt x="10" y="10"/>
                  </a:cubicBezTo>
                  <a:cubicBezTo>
                    <a:pt x="9" y="10"/>
                    <a:pt x="7" y="10"/>
                    <a:pt x="5" y="10"/>
                  </a:cubicBezTo>
                  <a:cubicBezTo>
                    <a:pt x="3" y="9"/>
                    <a:pt x="2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1" y="5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0" name="Freeform 1686"/>
            <p:cNvSpPr>
              <a:spLocks/>
            </p:cNvSpPr>
            <p:nvPr/>
          </p:nvSpPr>
          <p:spPr bwMode="auto">
            <a:xfrm>
              <a:off x="1433" y="3380"/>
              <a:ext cx="16" cy="6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9" y="2"/>
                </a:cxn>
                <a:cxn ang="0">
                  <a:pos x="22" y="4"/>
                </a:cxn>
                <a:cxn ang="0">
                  <a:pos x="22" y="5"/>
                </a:cxn>
                <a:cxn ang="0">
                  <a:pos x="20" y="7"/>
                </a:cxn>
                <a:cxn ang="0">
                  <a:pos x="14" y="8"/>
                </a:cxn>
                <a:cxn ang="0">
                  <a:pos x="6" y="7"/>
                </a:cxn>
                <a:cxn ang="0">
                  <a:pos x="1" y="5"/>
                </a:cxn>
                <a:cxn ang="0">
                  <a:pos x="0" y="4"/>
                </a:cxn>
                <a:cxn ang="0">
                  <a:pos x="0" y="2"/>
                </a:cxn>
                <a:cxn ang="0">
                  <a:pos x="2" y="1"/>
                </a:cxn>
                <a:cxn ang="0">
                  <a:pos x="5" y="0"/>
                </a:cxn>
                <a:cxn ang="0">
                  <a:pos x="12" y="0"/>
                </a:cxn>
              </a:cxnLst>
              <a:rect l="0" t="0" r="r" b="b"/>
              <a:pathLst>
                <a:path w="22" h="8">
                  <a:moveTo>
                    <a:pt x="12" y="0"/>
                  </a:moveTo>
                  <a:cubicBezTo>
                    <a:pt x="15" y="0"/>
                    <a:pt x="17" y="1"/>
                    <a:pt x="19" y="2"/>
                  </a:cubicBezTo>
                  <a:cubicBezTo>
                    <a:pt x="21" y="2"/>
                    <a:pt x="22" y="3"/>
                    <a:pt x="22" y="4"/>
                  </a:cubicBezTo>
                  <a:cubicBezTo>
                    <a:pt x="22" y="4"/>
                    <a:pt x="22" y="4"/>
                    <a:pt x="22" y="5"/>
                  </a:cubicBezTo>
                  <a:cubicBezTo>
                    <a:pt x="22" y="6"/>
                    <a:pt x="21" y="7"/>
                    <a:pt x="20" y="7"/>
                  </a:cubicBezTo>
                  <a:cubicBezTo>
                    <a:pt x="18" y="8"/>
                    <a:pt x="16" y="8"/>
                    <a:pt x="14" y="8"/>
                  </a:cubicBezTo>
                  <a:cubicBezTo>
                    <a:pt x="12" y="8"/>
                    <a:pt x="9" y="8"/>
                    <a:pt x="6" y="7"/>
                  </a:cubicBezTo>
                  <a:cubicBezTo>
                    <a:pt x="4" y="7"/>
                    <a:pt x="2" y="6"/>
                    <a:pt x="1" y="5"/>
                  </a:cubicBezTo>
                  <a:cubicBezTo>
                    <a:pt x="1" y="5"/>
                    <a:pt x="0" y="4"/>
                    <a:pt x="0" y="4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1"/>
                    <a:pt x="4" y="1"/>
                    <a:pt x="5" y="0"/>
                  </a:cubicBezTo>
                  <a:cubicBezTo>
                    <a:pt x="7" y="0"/>
                    <a:pt x="10" y="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1" name="Freeform 1687"/>
            <p:cNvSpPr>
              <a:spLocks/>
            </p:cNvSpPr>
            <p:nvPr/>
          </p:nvSpPr>
          <p:spPr bwMode="auto">
            <a:xfrm>
              <a:off x="1441" y="3375"/>
              <a:ext cx="14" cy="5"/>
            </a:xfrm>
            <a:custGeom>
              <a:avLst/>
              <a:gdLst/>
              <a:ahLst/>
              <a:cxnLst>
                <a:cxn ang="0">
                  <a:pos x="20" y="7"/>
                </a:cxn>
                <a:cxn ang="0">
                  <a:pos x="20" y="7"/>
                </a:cxn>
                <a:cxn ang="0">
                  <a:pos x="16" y="7"/>
                </a:cxn>
                <a:cxn ang="0">
                  <a:pos x="9" y="6"/>
                </a:cxn>
                <a:cxn ang="0">
                  <a:pos x="3" y="4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9" y="1"/>
                </a:cxn>
                <a:cxn ang="0">
                  <a:pos x="16" y="3"/>
                </a:cxn>
                <a:cxn ang="0">
                  <a:pos x="20" y="6"/>
                </a:cxn>
                <a:cxn ang="0">
                  <a:pos x="20" y="7"/>
                </a:cxn>
              </a:cxnLst>
              <a:rect l="0" t="0" r="r" b="b"/>
              <a:pathLst>
                <a:path w="20" h="7">
                  <a:moveTo>
                    <a:pt x="20" y="7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4" y="7"/>
                    <a:pt x="11" y="6"/>
                    <a:pt x="9" y="6"/>
                  </a:cubicBezTo>
                  <a:cubicBezTo>
                    <a:pt x="7" y="5"/>
                    <a:pt x="5" y="4"/>
                    <a:pt x="3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5" y="1"/>
                    <a:pt x="7" y="0"/>
                    <a:pt x="9" y="1"/>
                  </a:cubicBezTo>
                  <a:cubicBezTo>
                    <a:pt x="12" y="1"/>
                    <a:pt x="14" y="2"/>
                    <a:pt x="16" y="3"/>
                  </a:cubicBezTo>
                  <a:cubicBezTo>
                    <a:pt x="18" y="4"/>
                    <a:pt x="19" y="5"/>
                    <a:pt x="20" y="6"/>
                  </a:cubicBezTo>
                  <a:cubicBezTo>
                    <a:pt x="20" y="6"/>
                    <a:pt x="20" y="7"/>
                    <a:pt x="2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2" name="Freeform 1688"/>
            <p:cNvSpPr>
              <a:spLocks/>
            </p:cNvSpPr>
            <p:nvPr/>
          </p:nvSpPr>
          <p:spPr bwMode="auto">
            <a:xfrm>
              <a:off x="1455" y="3397"/>
              <a:ext cx="27" cy="17"/>
            </a:xfrm>
            <a:custGeom>
              <a:avLst/>
              <a:gdLst/>
              <a:ahLst/>
              <a:cxnLst>
                <a:cxn ang="0">
                  <a:pos x="30" y="5"/>
                </a:cxn>
                <a:cxn ang="0">
                  <a:pos x="35" y="8"/>
                </a:cxn>
                <a:cxn ang="0">
                  <a:pos x="38" y="16"/>
                </a:cxn>
                <a:cxn ang="0">
                  <a:pos x="33" y="22"/>
                </a:cxn>
                <a:cxn ang="0">
                  <a:pos x="23" y="24"/>
                </a:cxn>
                <a:cxn ang="0">
                  <a:pos x="12" y="22"/>
                </a:cxn>
                <a:cxn ang="0">
                  <a:pos x="10" y="21"/>
                </a:cxn>
                <a:cxn ang="0">
                  <a:pos x="7" y="19"/>
                </a:cxn>
                <a:cxn ang="0">
                  <a:pos x="7" y="19"/>
                </a:cxn>
                <a:cxn ang="0">
                  <a:pos x="7" y="19"/>
                </a:cxn>
                <a:cxn ang="0">
                  <a:pos x="5" y="17"/>
                </a:cxn>
                <a:cxn ang="0">
                  <a:pos x="3" y="15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2" y="3"/>
                </a:cxn>
                <a:cxn ang="0">
                  <a:pos x="11" y="0"/>
                </a:cxn>
                <a:cxn ang="0">
                  <a:pos x="24" y="3"/>
                </a:cxn>
                <a:cxn ang="0">
                  <a:pos x="30" y="5"/>
                </a:cxn>
              </a:cxnLst>
              <a:rect l="0" t="0" r="r" b="b"/>
              <a:pathLst>
                <a:path w="38" h="24">
                  <a:moveTo>
                    <a:pt x="30" y="5"/>
                  </a:moveTo>
                  <a:cubicBezTo>
                    <a:pt x="32" y="6"/>
                    <a:pt x="34" y="7"/>
                    <a:pt x="35" y="8"/>
                  </a:cubicBezTo>
                  <a:cubicBezTo>
                    <a:pt x="37" y="11"/>
                    <a:pt x="38" y="14"/>
                    <a:pt x="38" y="16"/>
                  </a:cubicBezTo>
                  <a:cubicBezTo>
                    <a:pt x="38" y="19"/>
                    <a:pt x="36" y="20"/>
                    <a:pt x="33" y="22"/>
                  </a:cubicBezTo>
                  <a:cubicBezTo>
                    <a:pt x="30" y="23"/>
                    <a:pt x="27" y="24"/>
                    <a:pt x="23" y="24"/>
                  </a:cubicBezTo>
                  <a:cubicBezTo>
                    <a:pt x="19" y="24"/>
                    <a:pt x="15" y="23"/>
                    <a:pt x="12" y="22"/>
                  </a:cubicBezTo>
                  <a:cubicBezTo>
                    <a:pt x="11" y="21"/>
                    <a:pt x="10" y="21"/>
                    <a:pt x="10" y="21"/>
                  </a:cubicBezTo>
                  <a:cubicBezTo>
                    <a:pt x="9" y="20"/>
                    <a:pt x="8" y="20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8"/>
                    <a:pt x="6" y="18"/>
                    <a:pt x="5" y="17"/>
                  </a:cubicBezTo>
                  <a:cubicBezTo>
                    <a:pt x="4" y="16"/>
                    <a:pt x="4" y="16"/>
                    <a:pt x="3" y="15"/>
                  </a:cubicBezTo>
                  <a:cubicBezTo>
                    <a:pt x="2" y="14"/>
                    <a:pt x="1" y="12"/>
                    <a:pt x="0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7"/>
                    <a:pt x="1" y="4"/>
                    <a:pt x="2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4" y="1"/>
                    <a:pt x="19" y="1"/>
                    <a:pt x="24" y="3"/>
                  </a:cubicBezTo>
                  <a:cubicBezTo>
                    <a:pt x="26" y="4"/>
                    <a:pt x="28" y="4"/>
                    <a:pt x="3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3" name="Freeform 1689"/>
            <p:cNvSpPr>
              <a:spLocks/>
            </p:cNvSpPr>
            <p:nvPr/>
          </p:nvSpPr>
          <p:spPr bwMode="auto">
            <a:xfrm>
              <a:off x="1461" y="3401"/>
              <a:ext cx="15" cy="9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20" y="5"/>
                </a:cxn>
                <a:cxn ang="0">
                  <a:pos x="22" y="9"/>
                </a:cxn>
                <a:cxn ang="0">
                  <a:pos x="19" y="12"/>
                </a:cxn>
                <a:cxn ang="0">
                  <a:pos x="13" y="14"/>
                </a:cxn>
                <a:cxn ang="0">
                  <a:pos x="7" y="12"/>
                </a:cxn>
                <a:cxn ang="0">
                  <a:pos x="5" y="12"/>
                </a:cxn>
                <a:cxn ang="0">
                  <a:pos x="4" y="11"/>
                </a:cxn>
                <a:cxn ang="0">
                  <a:pos x="4" y="11"/>
                </a:cxn>
                <a:cxn ang="0">
                  <a:pos x="4" y="11"/>
                </a:cxn>
                <a:cxn ang="0">
                  <a:pos x="3" y="10"/>
                </a:cxn>
                <a:cxn ang="0">
                  <a:pos x="2" y="9"/>
                </a:cxn>
                <a:cxn ang="0">
                  <a:pos x="0" y="6"/>
                </a:cxn>
                <a:cxn ang="0">
                  <a:pos x="0" y="5"/>
                </a:cxn>
                <a:cxn ang="0">
                  <a:pos x="1" y="1"/>
                </a:cxn>
                <a:cxn ang="0">
                  <a:pos x="6" y="0"/>
                </a:cxn>
                <a:cxn ang="0">
                  <a:pos x="14" y="2"/>
                </a:cxn>
                <a:cxn ang="0">
                  <a:pos x="17" y="3"/>
                </a:cxn>
              </a:cxnLst>
              <a:rect l="0" t="0" r="r" b="b"/>
              <a:pathLst>
                <a:path w="22" h="14">
                  <a:moveTo>
                    <a:pt x="17" y="3"/>
                  </a:moveTo>
                  <a:cubicBezTo>
                    <a:pt x="18" y="3"/>
                    <a:pt x="19" y="4"/>
                    <a:pt x="20" y="5"/>
                  </a:cubicBezTo>
                  <a:cubicBezTo>
                    <a:pt x="22" y="6"/>
                    <a:pt x="22" y="8"/>
                    <a:pt x="22" y="9"/>
                  </a:cubicBezTo>
                  <a:cubicBezTo>
                    <a:pt x="22" y="11"/>
                    <a:pt x="21" y="12"/>
                    <a:pt x="19" y="12"/>
                  </a:cubicBezTo>
                  <a:cubicBezTo>
                    <a:pt x="18" y="13"/>
                    <a:pt x="15" y="14"/>
                    <a:pt x="13" y="14"/>
                  </a:cubicBezTo>
                  <a:cubicBezTo>
                    <a:pt x="11" y="14"/>
                    <a:pt x="9" y="13"/>
                    <a:pt x="7" y="12"/>
                  </a:cubicBezTo>
                  <a:cubicBezTo>
                    <a:pt x="6" y="12"/>
                    <a:pt x="6" y="12"/>
                    <a:pt x="5" y="12"/>
                  </a:cubicBezTo>
                  <a:cubicBezTo>
                    <a:pt x="5" y="12"/>
                    <a:pt x="5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7"/>
                    <a:pt x="0" y="6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0"/>
                    <a:pt x="11" y="1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4" name="Freeform 1690"/>
            <p:cNvSpPr>
              <a:spLocks/>
            </p:cNvSpPr>
            <p:nvPr/>
          </p:nvSpPr>
          <p:spPr bwMode="auto">
            <a:xfrm>
              <a:off x="1474" y="3391"/>
              <a:ext cx="22" cy="10"/>
            </a:xfrm>
            <a:custGeom>
              <a:avLst/>
              <a:gdLst/>
              <a:ahLst/>
              <a:cxnLst>
                <a:cxn ang="0">
                  <a:pos x="25" y="8"/>
                </a:cxn>
                <a:cxn ang="0">
                  <a:pos x="31" y="13"/>
                </a:cxn>
                <a:cxn ang="0">
                  <a:pos x="31" y="14"/>
                </a:cxn>
                <a:cxn ang="0">
                  <a:pos x="24" y="13"/>
                </a:cxn>
                <a:cxn ang="0">
                  <a:pos x="16" y="10"/>
                </a:cxn>
                <a:cxn ang="0">
                  <a:pos x="12" y="9"/>
                </a:cxn>
                <a:cxn ang="0">
                  <a:pos x="6" y="6"/>
                </a:cxn>
                <a:cxn ang="0">
                  <a:pos x="4" y="4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4" y="3"/>
                </a:cxn>
                <a:cxn ang="0">
                  <a:pos x="25" y="8"/>
                </a:cxn>
              </a:cxnLst>
              <a:rect l="0" t="0" r="r" b="b"/>
              <a:pathLst>
                <a:path w="31" h="15">
                  <a:moveTo>
                    <a:pt x="25" y="8"/>
                  </a:moveTo>
                  <a:cubicBezTo>
                    <a:pt x="28" y="10"/>
                    <a:pt x="31" y="12"/>
                    <a:pt x="31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5"/>
                    <a:pt x="28" y="14"/>
                    <a:pt x="24" y="13"/>
                  </a:cubicBezTo>
                  <a:cubicBezTo>
                    <a:pt x="21" y="12"/>
                    <a:pt x="18" y="11"/>
                    <a:pt x="16" y="10"/>
                  </a:cubicBezTo>
                  <a:cubicBezTo>
                    <a:pt x="14" y="10"/>
                    <a:pt x="13" y="10"/>
                    <a:pt x="12" y="9"/>
                  </a:cubicBezTo>
                  <a:cubicBezTo>
                    <a:pt x="10" y="8"/>
                    <a:pt x="8" y="7"/>
                    <a:pt x="6" y="6"/>
                  </a:cubicBezTo>
                  <a:cubicBezTo>
                    <a:pt x="6" y="5"/>
                    <a:pt x="5" y="5"/>
                    <a:pt x="4" y="4"/>
                  </a:cubicBezTo>
                  <a:cubicBezTo>
                    <a:pt x="2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7" y="1"/>
                    <a:pt x="10" y="1"/>
                    <a:pt x="14" y="3"/>
                  </a:cubicBezTo>
                  <a:cubicBezTo>
                    <a:pt x="18" y="4"/>
                    <a:pt x="22" y="6"/>
                    <a:pt x="25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5" name="Freeform 1691"/>
            <p:cNvSpPr>
              <a:spLocks/>
            </p:cNvSpPr>
            <p:nvPr/>
          </p:nvSpPr>
          <p:spPr bwMode="auto">
            <a:xfrm>
              <a:off x="1488" y="3389"/>
              <a:ext cx="11" cy="7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16" y="8"/>
                </a:cxn>
                <a:cxn ang="0">
                  <a:pos x="14" y="9"/>
                </a:cxn>
                <a:cxn ang="0">
                  <a:pos x="10" y="9"/>
                </a:cxn>
                <a:cxn ang="0">
                  <a:pos x="5" y="6"/>
                </a:cxn>
                <a:cxn ang="0">
                  <a:pos x="1" y="3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8" y="1"/>
                </a:cxn>
                <a:cxn ang="0">
                  <a:pos x="14" y="4"/>
                </a:cxn>
                <a:cxn ang="0">
                  <a:pos x="16" y="7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6" y="7"/>
                    <a:pt x="16" y="8"/>
                    <a:pt x="16" y="8"/>
                  </a:cubicBezTo>
                  <a:cubicBezTo>
                    <a:pt x="16" y="9"/>
                    <a:pt x="15" y="9"/>
                    <a:pt x="14" y="9"/>
                  </a:cubicBezTo>
                  <a:cubicBezTo>
                    <a:pt x="13" y="10"/>
                    <a:pt x="12" y="9"/>
                    <a:pt x="10" y="9"/>
                  </a:cubicBezTo>
                  <a:cubicBezTo>
                    <a:pt x="8" y="8"/>
                    <a:pt x="7" y="7"/>
                    <a:pt x="5" y="6"/>
                  </a:cubicBezTo>
                  <a:cubicBezTo>
                    <a:pt x="3" y="5"/>
                    <a:pt x="2" y="4"/>
                    <a:pt x="1" y="3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1"/>
                    <a:pt x="8" y="1"/>
                  </a:cubicBezTo>
                  <a:cubicBezTo>
                    <a:pt x="10" y="2"/>
                    <a:pt x="12" y="3"/>
                    <a:pt x="14" y="4"/>
                  </a:cubicBezTo>
                  <a:cubicBezTo>
                    <a:pt x="15" y="5"/>
                    <a:pt x="16" y="6"/>
                    <a:pt x="16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6" name="Freeform 1692"/>
            <p:cNvSpPr>
              <a:spLocks/>
            </p:cNvSpPr>
            <p:nvPr/>
          </p:nvSpPr>
          <p:spPr bwMode="auto">
            <a:xfrm>
              <a:off x="1539" y="3410"/>
              <a:ext cx="9" cy="5"/>
            </a:xfrm>
            <a:custGeom>
              <a:avLst/>
              <a:gdLst/>
              <a:ahLst/>
              <a:cxnLst>
                <a:cxn ang="0">
                  <a:pos x="13" y="7"/>
                </a:cxn>
                <a:cxn ang="0">
                  <a:pos x="10" y="7"/>
                </a:cxn>
                <a:cxn ang="0">
                  <a:pos x="5" y="5"/>
                </a:cxn>
                <a:cxn ang="0">
                  <a:pos x="1" y="2"/>
                </a:cxn>
                <a:cxn ang="0">
                  <a:pos x="0" y="1"/>
                </a:cxn>
                <a:cxn ang="0">
                  <a:pos x="3" y="1"/>
                </a:cxn>
                <a:cxn ang="0">
                  <a:pos x="8" y="3"/>
                </a:cxn>
                <a:cxn ang="0">
                  <a:pos x="11" y="4"/>
                </a:cxn>
                <a:cxn ang="0">
                  <a:pos x="12" y="4"/>
                </a:cxn>
                <a:cxn ang="0">
                  <a:pos x="13" y="7"/>
                </a:cxn>
              </a:cxnLst>
              <a:rect l="0" t="0" r="r" b="b"/>
              <a:pathLst>
                <a:path w="13" h="7">
                  <a:moveTo>
                    <a:pt x="13" y="7"/>
                  </a:moveTo>
                  <a:cubicBezTo>
                    <a:pt x="13" y="7"/>
                    <a:pt x="12" y="7"/>
                    <a:pt x="10" y="7"/>
                  </a:cubicBezTo>
                  <a:cubicBezTo>
                    <a:pt x="9" y="7"/>
                    <a:pt x="7" y="6"/>
                    <a:pt x="5" y="5"/>
                  </a:cubicBezTo>
                  <a:cubicBezTo>
                    <a:pt x="3" y="4"/>
                    <a:pt x="2" y="3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1" y="0"/>
                    <a:pt x="2" y="0"/>
                    <a:pt x="3" y="1"/>
                  </a:cubicBezTo>
                  <a:cubicBezTo>
                    <a:pt x="5" y="1"/>
                    <a:pt x="6" y="2"/>
                    <a:pt x="8" y="3"/>
                  </a:cubicBezTo>
                  <a:cubicBezTo>
                    <a:pt x="9" y="3"/>
                    <a:pt x="10" y="4"/>
                    <a:pt x="11" y="4"/>
                  </a:cubicBezTo>
                  <a:cubicBezTo>
                    <a:pt x="11" y="4"/>
                    <a:pt x="11" y="4"/>
                    <a:pt x="12" y="4"/>
                  </a:cubicBezTo>
                  <a:cubicBezTo>
                    <a:pt x="13" y="5"/>
                    <a:pt x="13" y="6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7" name="Freeform 1693"/>
            <p:cNvSpPr>
              <a:spLocks/>
            </p:cNvSpPr>
            <p:nvPr/>
          </p:nvSpPr>
          <p:spPr bwMode="auto">
            <a:xfrm>
              <a:off x="1630" y="3460"/>
              <a:ext cx="6" cy="4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5"/>
                </a:cxn>
                <a:cxn ang="0">
                  <a:pos x="7" y="6"/>
                </a:cxn>
                <a:cxn ang="0">
                  <a:pos x="3" y="4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5" y="1"/>
                </a:cxn>
                <a:cxn ang="0">
                  <a:pos x="8" y="3"/>
                </a:cxn>
                <a:cxn ang="0">
                  <a:pos x="9" y="3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9" y="4"/>
                    <a:pt x="9" y="4"/>
                    <a:pt x="9" y="5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4" y="5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2" y="0"/>
                    <a:pt x="4" y="1"/>
                    <a:pt x="5" y="1"/>
                  </a:cubicBezTo>
                  <a:cubicBezTo>
                    <a:pt x="6" y="1"/>
                    <a:pt x="7" y="2"/>
                    <a:pt x="8" y="3"/>
                  </a:cubicBezTo>
                  <a:cubicBezTo>
                    <a:pt x="8" y="3"/>
                    <a:pt x="8" y="3"/>
                    <a:pt x="9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8" name="Freeform 1694"/>
            <p:cNvSpPr>
              <a:spLocks/>
            </p:cNvSpPr>
            <p:nvPr/>
          </p:nvSpPr>
          <p:spPr bwMode="auto">
            <a:xfrm>
              <a:off x="1480" y="3417"/>
              <a:ext cx="181" cy="80"/>
            </a:xfrm>
            <a:custGeom>
              <a:avLst/>
              <a:gdLst/>
              <a:ahLst/>
              <a:cxnLst>
                <a:cxn ang="0">
                  <a:pos x="53" y="40"/>
                </a:cxn>
                <a:cxn ang="0">
                  <a:pos x="0" y="19"/>
                </a:cxn>
                <a:cxn ang="0">
                  <a:pos x="11" y="19"/>
                </a:cxn>
                <a:cxn ang="0">
                  <a:pos x="5" y="16"/>
                </a:cxn>
                <a:cxn ang="0">
                  <a:pos x="11" y="17"/>
                </a:cxn>
                <a:cxn ang="0">
                  <a:pos x="7" y="13"/>
                </a:cxn>
                <a:cxn ang="0">
                  <a:pos x="33" y="23"/>
                </a:cxn>
                <a:cxn ang="0">
                  <a:pos x="11" y="11"/>
                </a:cxn>
                <a:cxn ang="0">
                  <a:pos x="20" y="15"/>
                </a:cxn>
                <a:cxn ang="0">
                  <a:pos x="13" y="8"/>
                </a:cxn>
                <a:cxn ang="0">
                  <a:pos x="64" y="30"/>
                </a:cxn>
                <a:cxn ang="0">
                  <a:pos x="23" y="7"/>
                </a:cxn>
                <a:cxn ang="0">
                  <a:pos x="44" y="14"/>
                </a:cxn>
                <a:cxn ang="0">
                  <a:pos x="25" y="0"/>
                </a:cxn>
                <a:cxn ang="0">
                  <a:pos x="59" y="18"/>
                </a:cxn>
                <a:cxn ang="0">
                  <a:pos x="35" y="2"/>
                </a:cxn>
                <a:cxn ang="0">
                  <a:pos x="55" y="12"/>
                </a:cxn>
                <a:cxn ang="0">
                  <a:pos x="46" y="3"/>
                </a:cxn>
                <a:cxn ang="0">
                  <a:pos x="68" y="15"/>
                </a:cxn>
                <a:cxn ang="0">
                  <a:pos x="51" y="3"/>
                </a:cxn>
                <a:cxn ang="0">
                  <a:pos x="258" y="113"/>
                </a:cxn>
                <a:cxn ang="0">
                  <a:pos x="256" y="113"/>
                </a:cxn>
                <a:cxn ang="0">
                  <a:pos x="255" y="113"/>
                </a:cxn>
                <a:cxn ang="0">
                  <a:pos x="228" y="109"/>
                </a:cxn>
                <a:cxn ang="0">
                  <a:pos x="158" y="94"/>
                </a:cxn>
                <a:cxn ang="0">
                  <a:pos x="153" y="93"/>
                </a:cxn>
                <a:cxn ang="0">
                  <a:pos x="143" y="91"/>
                </a:cxn>
                <a:cxn ang="0">
                  <a:pos x="137" y="89"/>
                </a:cxn>
                <a:cxn ang="0">
                  <a:pos x="98" y="77"/>
                </a:cxn>
                <a:cxn ang="0">
                  <a:pos x="71" y="66"/>
                </a:cxn>
                <a:cxn ang="0">
                  <a:pos x="69" y="65"/>
                </a:cxn>
                <a:cxn ang="0">
                  <a:pos x="67" y="64"/>
                </a:cxn>
                <a:cxn ang="0">
                  <a:pos x="39" y="54"/>
                </a:cxn>
                <a:cxn ang="0">
                  <a:pos x="22" y="42"/>
                </a:cxn>
                <a:cxn ang="0">
                  <a:pos x="20" y="40"/>
                </a:cxn>
                <a:cxn ang="0">
                  <a:pos x="18" y="38"/>
                </a:cxn>
                <a:cxn ang="0">
                  <a:pos x="3" y="26"/>
                </a:cxn>
                <a:cxn ang="0">
                  <a:pos x="53" y="40"/>
                </a:cxn>
              </a:cxnLst>
              <a:rect l="0" t="0" r="r" b="b"/>
              <a:pathLst>
                <a:path w="259" h="114">
                  <a:moveTo>
                    <a:pt x="53" y="4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1" y="3"/>
                    <a:pt x="194" y="33"/>
                    <a:pt x="258" y="113"/>
                  </a:cubicBezTo>
                  <a:cubicBezTo>
                    <a:pt x="259" y="114"/>
                    <a:pt x="257" y="113"/>
                    <a:pt x="256" y="113"/>
                  </a:cubicBezTo>
                  <a:cubicBezTo>
                    <a:pt x="256" y="113"/>
                    <a:pt x="255" y="113"/>
                    <a:pt x="255" y="113"/>
                  </a:cubicBezTo>
                  <a:cubicBezTo>
                    <a:pt x="252" y="114"/>
                    <a:pt x="247" y="113"/>
                    <a:pt x="228" y="109"/>
                  </a:cubicBezTo>
                  <a:cubicBezTo>
                    <a:pt x="211" y="106"/>
                    <a:pt x="182" y="100"/>
                    <a:pt x="158" y="94"/>
                  </a:cubicBezTo>
                  <a:cubicBezTo>
                    <a:pt x="157" y="94"/>
                    <a:pt x="155" y="93"/>
                    <a:pt x="153" y="93"/>
                  </a:cubicBezTo>
                  <a:cubicBezTo>
                    <a:pt x="150" y="92"/>
                    <a:pt x="146" y="91"/>
                    <a:pt x="143" y="91"/>
                  </a:cubicBezTo>
                  <a:cubicBezTo>
                    <a:pt x="141" y="90"/>
                    <a:pt x="139" y="89"/>
                    <a:pt x="137" y="89"/>
                  </a:cubicBezTo>
                  <a:cubicBezTo>
                    <a:pt x="117" y="84"/>
                    <a:pt x="107" y="81"/>
                    <a:pt x="98" y="77"/>
                  </a:cubicBezTo>
                  <a:cubicBezTo>
                    <a:pt x="89" y="74"/>
                    <a:pt x="81" y="69"/>
                    <a:pt x="71" y="66"/>
                  </a:cubicBezTo>
                  <a:cubicBezTo>
                    <a:pt x="70" y="65"/>
                    <a:pt x="70" y="65"/>
                    <a:pt x="69" y="65"/>
                  </a:cubicBezTo>
                  <a:cubicBezTo>
                    <a:pt x="68" y="65"/>
                    <a:pt x="68" y="64"/>
                    <a:pt x="67" y="64"/>
                  </a:cubicBezTo>
                  <a:cubicBezTo>
                    <a:pt x="57" y="61"/>
                    <a:pt x="46" y="57"/>
                    <a:pt x="39" y="54"/>
                  </a:cubicBezTo>
                  <a:cubicBezTo>
                    <a:pt x="31" y="50"/>
                    <a:pt x="27" y="46"/>
                    <a:pt x="22" y="42"/>
                  </a:cubicBezTo>
                  <a:cubicBezTo>
                    <a:pt x="21" y="41"/>
                    <a:pt x="21" y="41"/>
                    <a:pt x="20" y="40"/>
                  </a:cubicBezTo>
                  <a:cubicBezTo>
                    <a:pt x="19" y="39"/>
                    <a:pt x="18" y="39"/>
                    <a:pt x="18" y="38"/>
                  </a:cubicBezTo>
                  <a:cubicBezTo>
                    <a:pt x="12" y="34"/>
                    <a:pt x="7" y="29"/>
                    <a:pt x="3" y="26"/>
                  </a:cubicBezTo>
                  <a:cubicBezTo>
                    <a:pt x="53" y="40"/>
                    <a:pt x="53" y="40"/>
                    <a:pt x="53" y="4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39" name="Freeform 1695"/>
            <p:cNvSpPr>
              <a:spLocks/>
            </p:cNvSpPr>
            <p:nvPr/>
          </p:nvSpPr>
          <p:spPr bwMode="auto">
            <a:xfrm>
              <a:off x="1681" y="3553"/>
              <a:ext cx="24" cy="154"/>
            </a:xfrm>
            <a:custGeom>
              <a:avLst/>
              <a:gdLst/>
              <a:ahLst/>
              <a:cxnLst>
                <a:cxn ang="0">
                  <a:pos x="1" y="221"/>
                </a:cxn>
                <a:cxn ang="0">
                  <a:pos x="1" y="221"/>
                </a:cxn>
                <a:cxn ang="0">
                  <a:pos x="1" y="220"/>
                </a:cxn>
                <a:cxn ang="0">
                  <a:pos x="0" y="214"/>
                </a:cxn>
                <a:cxn ang="0">
                  <a:pos x="0" y="212"/>
                </a:cxn>
                <a:cxn ang="0">
                  <a:pos x="0" y="194"/>
                </a:cxn>
                <a:cxn ang="0">
                  <a:pos x="2" y="160"/>
                </a:cxn>
                <a:cxn ang="0">
                  <a:pos x="4" y="143"/>
                </a:cxn>
                <a:cxn ang="0">
                  <a:pos x="8" y="100"/>
                </a:cxn>
                <a:cxn ang="0">
                  <a:pos x="10" y="74"/>
                </a:cxn>
                <a:cxn ang="0">
                  <a:pos x="10" y="73"/>
                </a:cxn>
                <a:cxn ang="0">
                  <a:pos x="10" y="63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9" y="45"/>
                </a:cxn>
                <a:cxn ang="0">
                  <a:pos x="8" y="40"/>
                </a:cxn>
                <a:cxn ang="0">
                  <a:pos x="4" y="17"/>
                </a:cxn>
                <a:cxn ang="0">
                  <a:pos x="2" y="4"/>
                </a:cxn>
                <a:cxn ang="0">
                  <a:pos x="7" y="3"/>
                </a:cxn>
                <a:cxn ang="0">
                  <a:pos x="19" y="21"/>
                </a:cxn>
                <a:cxn ang="0">
                  <a:pos x="28" y="43"/>
                </a:cxn>
                <a:cxn ang="0">
                  <a:pos x="30" y="50"/>
                </a:cxn>
                <a:cxn ang="0">
                  <a:pos x="32" y="82"/>
                </a:cxn>
                <a:cxn ang="0">
                  <a:pos x="21" y="135"/>
                </a:cxn>
                <a:cxn ang="0">
                  <a:pos x="10" y="180"/>
                </a:cxn>
                <a:cxn ang="0">
                  <a:pos x="3" y="212"/>
                </a:cxn>
                <a:cxn ang="0">
                  <a:pos x="1" y="221"/>
                </a:cxn>
                <a:cxn ang="0">
                  <a:pos x="1" y="221"/>
                </a:cxn>
              </a:cxnLst>
              <a:rect l="0" t="0" r="r" b="b"/>
              <a:pathLst>
                <a:path w="34" h="221">
                  <a:moveTo>
                    <a:pt x="1" y="221"/>
                  </a:moveTo>
                  <a:cubicBezTo>
                    <a:pt x="1" y="221"/>
                    <a:pt x="1" y="221"/>
                    <a:pt x="1" y="221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19"/>
                    <a:pt x="1" y="217"/>
                    <a:pt x="0" y="214"/>
                  </a:cubicBezTo>
                  <a:cubicBezTo>
                    <a:pt x="0" y="214"/>
                    <a:pt x="0" y="213"/>
                    <a:pt x="0" y="212"/>
                  </a:cubicBezTo>
                  <a:cubicBezTo>
                    <a:pt x="0" y="208"/>
                    <a:pt x="0" y="202"/>
                    <a:pt x="0" y="194"/>
                  </a:cubicBezTo>
                  <a:cubicBezTo>
                    <a:pt x="0" y="186"/>
                    <a:pt x="1" y="177"/>
                    <a:pt x="2" y="160"/>
                  </a:cubicBezTo>
                  <a:cubicBezTo>
                    <a:pt x="3" y="155"/>
                    <a:pt x="3" y="149"/>
                    <a:pt x="4" y="143"/>
                  </a:cubicBezTo>
                  <a:cubicBezTo>
                    <a:pt x="5" y="128"/>
                    <a:pt x="7" y="112"/>
                    <a:pt x="8" y="100"/>
                  </a:cubicBezTo>
                  <a:cubicBezTo>
                    <a:pt x="10" y="85"/>
                    <a:pt x="10" y="79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69"/>
                    <a:pt x="11" y="66"/>
                    <a:pt x="10" y="63"/>
                  </a:cubicBezTo>
                  <a:cubicBezTo>
                    <a:pt x="10" y="62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56"/>
                    <a:pt x="10" y="51"/>
                    <a:pt x="9" y="45"/>
                  </a:cubicBezTo>
                  <a:cubicBezTo>
                    <a:pt x="9" y="43"/>
                    <a:pt x="9" y="42"/>
                    <a:pt x="8" y="40"/>
                  </a:cubicBezTo>
                  <a:cubicBezTo>
                    <a:pt x="7" y="32"/>
                    <a:pt x="5" y="24"/>
                    <a:pt x="4" y="17"/>
                  </a:cubicBezTo>
                  <a:cubicBezTo>
                    <a:pt x="3" y="11"/>
                    <a:pt x="2" y="6"/>
                    <a:pt x="2" y="4"/>
                  </a:cubicBezTo>
                  <a:cubicBezTo>
                    <a:pt x="2" y="1"/>
                    <a:pt x="4" y="0"/>
                    <a:pt x="7" y="3"/>
                  </a:cubicBezTo>
                  <a:cubicBezTo>
                    <a:pt x="9" y="6"/>
                    <a:pt x="14" y="12"/>
                    <a:pt x="19" y="21"/>
                  </a:cubicBezTo>
                  <a:cubicBezTo>
                    <a:pt x="22" y="28"/>
                    <a:pt x="25" y="35"/>
                    <a:pt x="28" y="43"/>
                  </a:cubicBezTo>
                  <a:cubicBezTo>
                    <a:pt x="29" y="45"/>
                    <a:pt x="30" y="48"/>
                    <a:pt x="30" y="50"/>
                  </a:cubicBezTo>
                  <a:cubicBezTo>
                    <a:pt x="33" y="59"/>
                    <a:pt x="34" y="67"/>
                    <a:pt x="32" y="82"/>
                  </a:cubicBezTo>
                  <a:cubicBezTo>
                    <a:pt x="30" y="96"/>
                    <a:pt x="25" y="118"/>
                    <a:pt x="21" y="135"/>
                  </a:cubicBezTo>
                  <a:cubicBezTo>
                    <a:pt x="17" y="153"/>
                    <a:pt x="13" y="167"/>
                    <a:pt x="10" y="180"/>
                  </a:cubicBezTo>
                  <a:cubicBezTo>
                    <a:pt x="7" y="193"/>
                    <a:pt x="5" y="205"/>
                    <a:pt x="3" y="212"/>
                  </a:cubicBezTo>
                  <a:cubicBezTo>
                    <a:pt x="2" y="219"/>
                    <a:pt x="1" y="221"/>
                    <a:pt x="1" y="221"/>
                  </a:cubicBezTo>
                  <a:cubicBezTo>
                    <a:pt x="1" y="221"/>
                    <a:pt x="1" y="221"/>
                    <a:pt x="1" y="2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0" name="Freeform 1696"/>
            <p:cNvSpPr>
              <a:spLocks/>
            </p:cNvSpPr>
            <p:nvPr/>
          </p:nvSpPr>
          <p:spPr bwMode="auto">
            <a:xfrm>
              <a:off x="1588" y="3506"/>
              <a:ext cx="76" cy="24"/>
            </a:xfrm>
            <a:custGeom>
              <a:avLst/>
              <a:gdLst/>
              <a:ahLst/>
              <a:cxnLst>
                <a:cxn ang="0">
                  <a:pos x="108" y="1"/>
                </a:cxn>
                <a:cxn ang="0">
                  <a:pos x="108" y="2"/>
                </a:cxn>
                <a:cxn ang="0">
                  <a:pos x="100" y="9"/>
                </a:cxn>
                <a:cxn ang="0">
                  <a:pos x="81" y="18"/>
                </a:cxn>
                <a:cxn ang="0">
                  <a:pos x="71" y="21"/>
                </a:cxn>
                <a:cxn ang="0">
                  <a:pos x="60" y="25"/>
                </a:cxn>
                <a:cxn ang="0">
                  <a:pos x="58" y="25"/>
                </a:cxn>
                <a:cxn ang="0">
                  <a:pos x="47" y="27"/>
                </a:cxn>
                <a:cxn ang="0">
                  <a:pos x="37" y="28"/>
                </a:cxn>
                <a:cxn ang="0">
                  <a:pos x="10" y="33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4" y="33"/>
                </a:cxn>
                <a:cxn ang="0">
                  <a:pos x="24" y="26"/>
                </a:cxn>
                <a:cxn ang="0">
                  <a:pos x="28" y="24"/>
                </a:cxn>
                <a:cxn ang="0">
                  <a:pos x="60" y="14"/>
                </a:cxn>
                <a:cxn ang="0">
                  <a:pos x="65" y="13"/>
                </a:cxn>
                <a:cxn ang="0">
                  <a:pos x="97" y="3"/>
                </a:cxn>
                <a:cxn ang="0">
                  <a:pos x="108" y="1"/>
                </a:cxn>
              </a:cxnLst>
              <a:rect l="0" t="0" r="r" b="b"/>
              <a:pathLst>
                <a:path w="108" h="35">
                  <a:moveTo>
                    <a:pt x="108" y="1"/>
                  </a:moveTo>
                  <a:cubicBezTo>
                    <a:pt x="108" y="2"/>
                    <a:pt x="108" y="2"/>
                    <a:pt x="108" y="2"/>
                  </a:cubicBezTo>
                  <a:cubicBezTo>
                    <a:pt x="108" y="3"/>
                    <a:pt x="105" y="6"/>
                    <a:pt x="100" y="9"/>
                  </a:cubicBezTo>
                  <a:cubicBezTo>
                    <a:pt x="95" y="12"/>
                    <a:pt x="88" y="15"/>
                    <a:pt x="81" y="18"/>
                  </a:cubicBezTo>
                  <a:cubicBezTo>
                    <a:pt x="78" y="19"/>
                    <a:pt x="74" y="20"/>
                    <a:pt x="71" y="21"/>
                  </a:cubicBezTo>
                  <a:cubicBezTo>
                    <a:pt x="67" y="23"/>
                    <a:pt x="63" y="24"/>
                    <a:pt x="60" y="25"/>
                  </a:cubicBezTo>
                  <a:cubicBezTo>
                    <a:pt x="59" y="25"/>
                    <a:pt x="59" y="25"/>
                    <a:pt x="58" y="25"/>
                  </a:cubicBezTo>
                  <a:cubicBezTo>
                    <a:pt x="54" y="26"/>
                    <a:pt x="51" y="26"/>
                    <a:pt x="47" y="27"/>
                  </a:cubicBezTo>
                  <a:cubicBezTo>
                    <a:pt x="44" y="27"/>
                    <a:pt x="41" y="28"/>
                    <a:pt x="37" y="28"/>
                  </a:cubicBezTo>
                  <a:cubicBezTo>
                    <a:pt x="29" y="29"/>
                    <a:pt x="17" y="32"/>
                    <a:pt x="10" y="33"/>
                  </a:cubicBezTo>
                  <a:cubicBezTo>
                    <a:pt x="7" y="34"/>
                    <a:pt x="4" y="34"/>
                    <a:pt x="2" y="34"/>
                  </a:cubicBezTo>
                  <a:cubicBezTo>
                    <a:pt x="1" y="35"/>
                    <a:pt x="0" y="35"/>
                    <a:pt x="2" y="34"/>
                  </a:cubicBezTo>
                  <a:cubicBezTo>
                    <a:pt x="3" y="33"/>
                    <a:pt x="3" y="33"/>
                    <a:pt x="4" y="33"/>
                  </a:cubicBezTo>
                  <a:cubicBezTo>
                    <a:pt x="8" y="31"/>
                    <a:pt x="16" y="29"/>
                    <a:pt x="24" y="26"/>
                  </a:cubicBezTo>
                  <a:cubicBezTo>
                    <a:pt x="26" y="25"/>
                    <a:pt x="27" y="25"/>
                    <a:pt x="28" y="24"/>
                  </a:cubicBezTo>
                  <a:cubicBezTo>
                    <a:pt x="39" y="21"/>
                    <a:pt x="49" y="18"/>
                    <a:pt x="60" y="14"/>
                  </a:cubicBezTo>
                  <a:cubicBezTo>
                    <a:pt x="62" y="14"/>
                    <a:pt x="63" y="13"/>
                    <a:pt x="65" y="13"/>
                  </a:cubicBezTo>
                  <a:cubicBezTo>
                    <a:pt x="77" y="9"/>
                    <a:pt x="89" y="5"/>
                    <a:pt x="97" y="3"/>
                  </a:cubicBezTo>
                  <a:cubicBezTo>
                    <a:pt x="104" y="1"/>
                    <a:pt x="108" y="0"/>
                    <a:pt x="108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1" name="Freeform 1697"/>
            <p:cNvSpPr>
              <a:spLocks/>
            </p:cNvSpPr>
            <p:nvPr/>
          </p:nvSpPr>
          <p:spPr bwMode="auto">
            <a:xfrm>
              <a:off x="1498" y="3584"/>
              <a:ext cx="84" cy="82"/>
            </a:xfrm>
            <a:custGeom>
              <a:avLst/>
              <a:gdLst/>
              <a:ahLst/>
              <a:cxnLst>
                <a:cxn ang="0">
                  <a:pos x="23" y="95"/>
                </a:cxn>
                <a:cxn ang="0">
                  <a:pos x="6" y="118"/>
                </a:cxn>
                <a:cxn ang="0">
                  <a:pos x="17" y="98"/>
                </a:cxn>
                <a:cxn ang="0">
                  <a:pos x="5" y="113"/>
                </a:cxn>
                <a:cxn ang="0">
                  <a:pos x="24" y="84"/>
                </a:cxn>
                <a:cxn ang="0">
                  <a:pos x="8" y="106"/>
                </a:cxn>
                <a:cxn ang="0">
                  <a:pos x="16" y="91"/>
                </a:cxn>
                <a:cxn ang="0">
                  <a:pos x="11" y="96"/>
                </a:cxn>
                <a:cxn ang="0">
                  <a:pos x="14" y="91"/>
                </a:cxn>
                <a:cxn ang="0">
                  <a:pos x="0" y="109"/>
                </a:cxn>
                <a:cxn ang="0">
                  <a:pos x="19" y="80"/>
                </a:cxn>
                <a:cxn ang="0">
                  <a:pos x="14" y="86"/>
                </a:cxn>
                <a:cxn ang="0">
                  <a:pos x="21" y="73"/>
                </a:cxn>
                <a:cxn ang="0">
                  <a:pos x="14" y="83"/>
                </a:cxn>
                <a:cxn ang="0">
                  <a:pos x="24" y="65"/>
                </a:cxn>
                <a:cxn ang="0">
                  <a:pos x="16" y="70"/>
                </a:cxn>
                <a:cxn ang="0">
                  <a:pos x="30" y="55"/>
                </a:cxn>
                <a:cxn ang="0">
                  <a:pos x="23" y="56"/>
                </a:cxn>
                <a:cxn ang="0">
                  <a:pos x="63" y="30"/>
                </a:cxn>
                <a:cxn ang="0">
                  <a:pos x="93" y="12"/>
                </a:cxn>
                <a:cxn ang="0">
                  <a:pos x="113" y="2"/>
                </a:cxn>
                <a:cxn ang="0">
                  <a:pos x="118" y="0"/>
                </a:cxn>
                <a:cxn ang="0">
                  <a:pos x="119" y="0"/>
                </a:cxn>
                <a:cxn ang="0">
                  <a:pos x="119" y="6"/>
                </a:cxn>
                <a:cxn ang="0">
                  <a:pos x="120" y="16"/>
                </a:cxn>
                <a:cxn ang="0">
                  <a:pos x="115" y="26"/>
                </a:cxn>
                <a:cxn ang="0">
                  <a:pos x="109" y="34"/>
                </a:cxn>
                <a:cxn ang="0">
                  <a:pos x="103" y="41"/>
                </a:cxn>
                <a:cxn ang="0">
                  <a:pos x="102" y="42"/>
                </a:cxn>
                <a:cxn ang="0">
                  <a:pos x="93" y="49"/>
                </a:cxn>
                <a:cxn ang="0">
                  <a:pos x="77" y="63"/>
                </a:cxn>
                <a:cxn ang="0">
                  <a:pos x="53" y="79"/>
                </a:cxn>
                <a:cxn ang="0">
                  <a:pos x="30" y="98"/>
                </a:cxn>
                <a:cxn ang="0">
                  <a:pos x="16" y="110"/>
                </a:cxn>
                <a:cxn ang="0">
                  <a:pos x="23" y="95"/>
                </a:cxn>
              </a:cxnLst>
              <a:rect l="0" t="0" r="r" b="b"/>
              <a:pathLst>
                <a:path w="120" h="118">
                  <a:moveTo>
                    <a:pt x="23" y="95"/>
                  </a:moveTo>
                  <a:cubicBezTo>
                    <a:pt x="6" y="118"/>
                    <a:pt x="6" y="118"/>
                    <a:pt x="6" y="11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24" y="84"/>
                    <a:pt x="24" y="84"/>
                    <a:pt x="24" y="84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21" y="73"/>
                    <a:pt x="21" y="73"/>
                    <a:pt x="21" y="7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24" y="65"/>
                    <a:pt x="24" y="65"/>
                    <a:pt x="24" y="65"/>
                  </a:cubicBezTo>
                  <a:cubicBezTo>
                    <a:pt x="16" y="70"/>
                    <a:pt x="16" y="70"/>
                    <a:pt x="16" y="70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32" y="49"/>
                    <a:pt x="50" y="38"/>
                    <a:pt x="63" y="30"/>
                  </a:cubicBezTo>
                  <a:cubicBezTo>
                    <a:pt x="76" y="22"/>
                    <a:pt x="85" y="16"/>
                    <a:pt x="93" y="12"/>
                  </a:cubicBezTo>
                  <a:cubicBezTo>
                    <a:pt x="101" y="8"/>
                    <a:pt x="109" y="4"/>
                    <a:pt x="113" y="2"/>
                  </a:cubicBezTo>
                  <a:cubicBezTo>
                    <a:pt x="116" y="0"/>
                    <a:pt x="118" y="0"/>
                    <a:pt x="118" y="0"/>
                  </a:cubicBezTo>
                  <a:cubicBezTo>
                    <a:pt x="118" y="0"/>
                    <a:pt x="118" y="0"/>
                    <a:pt x="119" y="0"/>
                  </a:cubicBezTo>
                  <a:cubicBezTo>
                    <a:pt x="119" y="1"/>
                    <a:pt x="119" y="3"/>
                    <a:pt x="119" y="6"/>
                  </a:cubicBezTo>
                  <a:cubicBezTo>
                    <a:pt x="120" y="9"/>
                    <a:pt x="120" y="13"/>
                    <a:pt x="120" y="16"/>
                  </a:cubicBezTo>
                  <a:cubicBezTo>
                    <a:pt x="119" y="19"/>
                    <a:pt x="117" y="22"/>
                    <a:pt x="115" y="26"/>
                  </a:cubicBezTo>
                  <a:cubicBezTo>
                    <a:pt x="113" y="29"/>
                    <a:pt x="111" y="32"/>
                    <a:pt x="109" y="34"/>
                  </a:cubicBezTo>
                  <a:cubicBezTo>
                    <a:pt x="107" y="37"/>
                    <a:pt x="105" y="39"/>
                    <a:pt x="103" y="41"/>
                  </a:cubicBezTo>
                  <a:cubicBezTo>
                    <a:pt x="103" y="41"/>
                    <a:pt x="103" y="41"/>
                    <a:pt x="102" y="42"/>
                  </a:cubicBezTo>
                  <a:cubicBezTo>
                    <a:pt x="100" y="44"/>
                    <a:pt x="97" y="46"/>
                    <a:pt x="93" y="49"/>
                  </a:cubicBezTo>
                  <a:cubicBezTo>
                    <a:pt x="89" y="53"/>
                    <a:pt x="84" y="58"/>
                    <a:pt x="77" y="63"/>
                  </a:cubicBezTo>
                  <a:cubicBezTo>
                    <a:pt x="70" y="68"/>
                    <a:pt x="61" y="73"/>
                    <a:pt x="53" y="79"/>
                  </a:cubicBezTo>
                  <a:cubicBezTo>
                    <a:pt x="45" y="86"/>
                    <a:pt x="37" y="92"/>
                    <a:pt x="30" y="98"/>
                  </a:cubicBezTo>
                  <a:cubicBezTo>
                    <a:pt x="24" y="103"/>
                    <a:pt x="19" y="107"/>
                    <a:pt x="16" y="110"/>
                  </a:cubicBezTo>
                  <a:cubicBezTo>
                    <a:pt x="23" y="95"/>
                    <a:pt x="23" y="95"/>
                    <a:pt x="23" y="9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2" name="Freeform 1698"/>
            <p:cNvSpPr>
              <a:spLocks/>
            </p:cNvSpPr>
            <p:nvPr/>
          </p:nvSpPr>
          <p:spPr bwMode="auto">
            <a:xfrm>
              <a:off x="1565" y="3531"/>
              <a:ext cx="104" cy="119"/>
            </a:xfrm>
            <a:custGeom>
              <a:avLst/>
              <a:gdLst/>
              <a:ahLst/>
              <a:cxnLst>
                <a:cxn ang="0">
                  <a:pos x="29" y="91"/>
                </a:cxn>
                <a:cxn ang="0">
                  <a:pos x="30" y="75"/>
                </a:cxn>
                <a:cxn ang="0">
                  <a:pos x="31" y="73"/>
                </a:cxn>
                <a:cxn ang="0">
                  <a:pos x="40" y="57"/>
                </a:cxn>
                <a:cxn ang="0">
                  <a:pos x="57" y="44"/>
                </a:cxn>
                <a:cxn ang="0">
                  <a:pos x="85" y="29"/>
                </a:cxn>
                <a:cxn ang="0">
                  <a:pos x="114" y="12"/>
                </a:cxn>
                <a:cxn ang="0">
                  <a:pos x="137" y="1"/>
                </a:cxn>
                <a:cxn ang="0">
                  <a:pos x="147" y="5"/>
                </a:cxn>
                <a:cxn ang="0">
                  <a:pos x="147" y="6"/>
                </a:cxn>
                <a:cxn ang="0">
                  <a:pos x="147" y="6"/>
                </a:cxn>
                <a:cxn ang="0">
                  <a:pos x="136" y="28"/>
                </a:cxn>
                <a:cxn ang="0">
                  <a:pos x="82" y="108"/>
                </a:cxn>
                <a:cxn ang="0">
                  <a:pos x="43" y="150"/>
                </a:cxn>
                <a:cxn ang="0">
                  <a:pos x="21" y="166"/>
                </a:cxn>
                <a:cxn ang="0">
                  <a:pos x="6" y="171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0" y="167"/>
                </a:cxn>
                <a:cxn ang="0">
                  <a:pos x="0" y="163"/>
                </a:cxn>
                <a:cxn ang="0">
                  <a:pos x="2" y="152"/>
                </a:cxn>
                <a:cxn ang="0">
                  <a:pos x="3" y="148"/>
                </a:cxn>
                <a:cxn ang="0">
                  <a:pos x="5" y="142"/>
                </a:cxn>
                <a:cxn ang="0">
                  <a:pos x="8" y="134"/>
                </a:cxn>
                <a:cxn ang="0">
                  <a:pos x="13" y="122"/>
                </a:cxn>
                <a:cxn ang="0">
                  <a:pos x="21" y="109"/>
                </a:cxn>
                <a:cxn ang="0">
                  <a:pos x="24" y="104"/>
                </a:cxn>
                <a:cxn ang="0">
                  <a:pos x="26" y="101"/>
                </a:cxn>
                <a:cxn ang="0">
                  <a:pos x="26" y="101"/>
                </a:cxn>
                <a:cxn ang="0">
                  <a:pos x="26" y="101"/>
                </a:cxn>
                <a:cxn ang="0">
                  <a:pos x="29" y="91"/>
                </a:cxn>
              </a:cxnLst>
              <a:rect l="0" t="0" r="r" b="b"/>
              <a:pathLst>
                <a:path w="148" h="171">
                  <a:moveTo>
                    <a:pt x="29" y="91"/>
                  </a:moveTo>
                  <a:cubicBezTo>
                    <a:pt x="29" y="86"/>
                    <a:pt x="29" y="80"/>
                    <a:pt x="30" y="75"/>
                  </a:cubicBezTo>
                  <a:cubicBezTo>
                    <a:pt x="30" y="74"/>
                    <a:pt x="31" y="73"/>
                    <a:pt x="31" y="73"/>
                  </a:cubicBezTo>
                  <a:cubicBezTo>
                    <a:pt x="32" y="67"/>
                    <a:pt x="36" y="61"/>
                    <a:pt x="40" y="57"/>
                  </a:cubicBezTo>
                  <a:cubicBezTo>
                    <a:pt x="45" y="52"/>
                    <a:pt x="50" y="49"/>
                    <a:pt x="57" y="44"/>
                  </a:cubicBezTo>
                  <a:cubicBezTo>
                    <a:pt x="65" y="40"/>
                    <a:pt x="74" y="34"/>
                    <a:pt x="85" y="29"/>
                  </a:cubicBezTo>
                  <a:cubicBezTo>
                    <a:pt x="95" y="23"/>
                    <a:pt x="105" y="17"/>
                    <a:pt x="114" y="12"/>
                  </a:cubicBezTo>
                  <a:cubicBezTo>
                    <a:pt x="123" y="7"/>
                    <a:pt x="131" y="2"/>
                    <a:pt x="137" y="1"/>
                  </a:cubicBezTo>
                  <a:cubicBezTo>
                    <a:pt x="142" y="0"/>
                    <a:pt x="145" y="3"/>
                    <a:pt x="147" y="5"/>
                  </a:cubicBezTo>
                  <a:cubicBezTo>
                    <a:pt x="147" y="5"/>
                    <a:pt x="147" y="5"/>
                    <a:pt x="147" y="6"/>
                  </a:cubicBezTo>
                  <a:cubicBezTo>
                    <a:pt x="147" y="6"/>
                    <a:pt x="147" y="6"/>
                    <a:pt x="147" y="6"/>
                  </a:cubicBezTo>
                  <a:cubicBezTo>
                    <a:pt x="148" y="8"/>
                    <a:pt x="146" y="11"/>
                    <a:pt x="136" y="28"/>
                  </a:cubicBezTo>
                  <a:cubicBezTo>
                    <a:pt x="124" y="48"/>
                    <a:pt x="100" y="84"/>
                    <a:pt x="82" y="108"/>
                  </a:cubicBezTo>
                  <a:cubicBezTo>
                    <a:pt x="64" y="131"/>
                    <a:pt x="52" y="142"/>
                    <a:pt x="43" y="150"/>
                  </a:cubicBezTo>
                  <a:cubicBezTo>
                    <a:pt x="34" y="158"/>
                    <a:pt x="27" y="163"/>
                    <a:pt x="21" y="166"/>
                  </a:cubicBezTo>
                  <a:cubicBezTo>
                    <a:pt x="15" y="169"/>
                    <a:pt x="10" y="170"/>
                    <a:pt x="6" y="171"/>
                  </a:cubicBezTo>
                  <a:cubicBezTo>
                    <a:pt x="3" y="171"/>
                    <a:pt x="1" y="171"/>
                    <a:pt x="0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68"/>
                    <a:pt x="0" y="167"/>
                    <a:pt x="0" y="167"/>
                  </a:cubicBezTo>
                  <a:cubicBezTo>
                    <a:pt x="0" y="166"/>
                    <a:pt x="0" y="164"/>
                    <a:pt x="0" y="163"/>
                  </a:cubicBezTo>
                  <a:cubicBezTo>
                    <a:pt x="0" y="160"/>
                    <a:pt x="1" y="156"/>
                    <a:pt x="2" y="152"/>
                  </a:cubicBezTo>
                  <a:cubicBezTo>
                    <a:pt x="2" y="151"/>
                    <a:pt x="3" y="149"/>
                    <a:pt x="3" y="148"/>
                  </a:cubicBezTo>
                  <a:cubicBezTo>
                    <a:pt x="4" y="146"/>
                    <a:pt x="4" y="144"/>
                    <a:pt x="5" y="142"/>
                  </a:cubicBezTo>
                  <a:cubicBezTo>
                    <a:pt x="6" y="139"/>
                    <a:pt x="7" y="137"/>
                    <a:pt x="8" y="134"/>
                  </a:cubicBezTo>
                  <a:cubicBezTo>
                    <a:pt x="9" y="130"/>
                    <a:pt x="11" y="125"/>
                    <a:pt x="13" y="122"/>
                  </a:cubicBezTo>
                  <a:cubicBezTo>
                    <a:pt x="16" y="117"/>
                    <a:pt x="18" y="113"/>
                    <a:pt x="21" y="109"/>
                  </a:cubicBezTo>
                  <a:cubicBezTo>
                    <a:pt x="22" y="107"/>
                    <a:pt x="23" y="105"/>
                    <a:pt x="24" y="104"/>
                  </a:cubicBezTo>
                  <a:cubicBezTo>
                    <a:pt x="25" y="103"/>
                    <a:pt x="26" y="102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8" y="97"/>
                    <a:pt x="28" y="94"/>
                    <a:pt x="29" y="9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3" name="Freeform 1699"/>
            <p:cNvSpPr>
              <a:spLocks/>
            </p:cNvSpPr>
            <p:nvPr/>
          </p:nvSpPr>
          <p:spPr bwMode="auto">
            <a:xfrm>
              <a:off x="1609" y="3541"/>
              <a:ext cx="66" cy="189"/>
            </a:xfrm>
            <a:custGeom>
              <a:avLst/>
              <a:gdLst/>
              <a:ahLst/>
              <a:cxnLst>
                <a:cxn ang="0">
                  <a:pos x="38" y="248"/>
                </a:cxn>
                <a:cxn ang="0">
                  <a:pos x="38" y="265"/>
                </a:cxn>
                <a:cxn ang="0">
                  <a:pos x="36" y="244"/>
                </a:cxn>
                <a:cxn ang="0">
                  <a:pos x="37" y="254"/>
                </a:cxn>
                <a:cxn ang="0">
                  <a:pos x="34" y="240"/>
                </a:cxn>
                <a:cxn ang="0">
                  <a:pos x="34" y="265"/>
                </a:cxn>
                <a:cxn ang="0">
                  <a:pos x="31" y="237"/>
                </a:cxn>
                <a:cxn ang="0">
                  <a:pos x="31" y="263"/>
                </a:cxn>
                <a:cxn ang="0">
                  <a:pos x="30" y="251"/>
                </a:cxn>
                <a:cxn ang="0">
                  <a:pos x="30" y="261"/>
                </a:cxn>
                <a:cxn ang="0">
                  <a:pos x="29" y="233"/>
                </a:cxn>
                <a:cxn ang="0">
                  <a:pos x="27" y="261"/>
                </a:cxn>
                <a:cxn ang="0">
                  <a:pos x="26" y="236"/>
                </a:cxn>
                <a:cxn ang="0">
                  <a:pos x="25" y="247"/>
                </a:cxn>
                <a:cxn ang="0">
                  <a:pos x="24" y="243"/>
                </a:cxn>
                <a:cxn ang="0">
                  <a:pos x="24" y="264"/>
                </a:cxn>
                <a:cxn ang="0">
                  <a:pos x="22" y="240"/>
                </a:cxn>
                <a:cxn ang="0">
                  <a:pos x="22" y="246"/>
                </a:cxn>
                <a:cxn ang="0">
                  <a:pos x="21" y="244"/>
                </a:cxn>
                <a:cxn ang="0">
                  <a:pos x="21" y="271"/>
                </a:cxn>
                <a:cxn ang="0">
                  <a:pos x="20" y="237"/>
                </a:cxn>
                <a:cxn ang="0">
                  <a:pos x="19" y="249"/>
                </a:cxn>
                <a:cxn ang="0">
                  <a:pos x="18" y="235"/>
                </a:cxn>
                <a:cxn ang="0">
                  <a:pos x="16" y="247"/>
                </a:cxn>
                <a:cxn ang="0">
                  <a:pos x="16" y="240"/>
                </a:cxn>
                <a:cxn ang="0">
                  <a:pos x="14" y="247"/>
                </a:cxn>
                <a:cxn ang="0">
                  <a:pos x="15" y="240"/>
                </a:cxn>
                <a:cxn ang="0">
                  <a:pos x="11" y="250"/>
                </a:cxn>
                <a:cxn ang="0">
                  <a:pos x="13" y="234"/>
                </a:cxn>
                <a:cxn ang="0">
                  <a:pos x="5" y="256"/>
                </a:cxn>
                <a:cxn ang="0">
                  <a:pos x="7" y="234"/>
                </a:cxn>
                <a:cxn ang="0">
                  <a:pos x="3" y="243"/>
                </a:cxn>
                <a:cxn ang="0">
                  <a:pos x="3" y="237"/>
                </a:cxn>
                <a:cxn ang="0">
                  <a:pos x="1" y="244"/>
                </a:cxn>
                <a:cxn ang="0">
                  <a:pos x="1" y="224"/>
                </a:cxn>
                <a:cxn ang="0">
                  <a:pos x="3" y="203"/>
                </a:cxn>
                <a:cxn ang="0">
                  <a:pos x="3" y="201"/>
                </a:cxn>
                <a:cxn ang="0">
                  <a:pos x="10" y="193"/>
                </a:cxn>
                <a:cxn ang="0">
                  <a:pos x="10" y="192"/>
                </a:cxn>
                <a:cxn ang="0">
                  <a:pos x="15" y="181"/>
                </a:cxn>
                <a:cxn ang="0">
                  <a:pos x="15" y="169"/>
                </a:cxn>
                <a:cxn ang="0">
                  <a:pos x="14" y="165"/>
                </a:cxn>
                <a:cxn ang="0">
                  <a:pos x="14" y="165"/>
                </a:cxn>
                <a:cxn ang="0">
                  <a:pos x="13" y="152"/>
                </a:cxn>
                <a:cxn ang="0">
                  <a:pos x="15" y="130"/>
                </a:cxn>
                <a:cxn ang="0">
                  <a:pos x="15" y="128"/>
                </a:cxn>
                <a:cxn ang="0">
                  <a:pos x="15" y="127"/>
                </a:cxn>
                <a:cxn ang="0">
                  <a:pos x="15" y="125"/>
                </a:cxn>
                <a:cxn ang="0">
                  <a:pos x="25" y="99"/>
                </a:cxn>
                <a:cxn ang="0">
                  <a:pos x="70" y="26"/>
                </a:cxn>
                <a:cxn ang="0">
                  <a:pos x="89" y="2"/>
                </a:cxn>
                <a:cxn ang="0">
                  <a:pos x="93" y="3"/>
                </a:cxn>
                <a:cxn ang="0">
                  <a:pos x="93" y="5"/>
                </a:cxn>
                <a:cxn ang="0">
                  <a:pos x="95" y="12"/>
                </a:cxn>
                <a:cxn ang="0">
                  <a:pos x="92" y="30"/>
                </a:cxn>
                <a:cxn ang="0">
                  <a:pos x="91" y="32"/>
                </a:cxn>
                <a:cxn ang="0">
                  <a:pos x="82" y="73"/>
                </a:cxn>
                <a:cxn ang="0">
                  <a:pos x="79" y="82"/>
                </a:cxn>
                <a:cxn ang="0">
                  <a:pos x="62" y="154"/>
                </a:cxn>
                <a:cxn ang="0">
                  <a:pos x="47" y="229"/>
                </a:cxn>
                <a:cxn ang="0">
                  <a:pos x="47" y="230"/>
                </a:cxn>
                <a:cxn ang="0">
                  <a:pos x="39" y="260"/>
                </a:cxn>
                <a:cxn ang="0">
                  <a:pos x="38" y="248"/>
                </a:cxn>
              </a:cxnLst>
              <a:rect l="0" t="0" r="r" b="b"/>
              <a:pathLst>
                <a:path w="95" h="271">
                  <a:moveTo>
                    <a:pt x="38" y="248"/>
                  </a:moveTo>
                  <a:cubicBezTo>
                    <a:pt x="38" y="265"/>
                    <a:pt x="38" y="265"/>
                    <a:pt x="38" y="265"/>
                  </a:cubicBezTo>
                  <a:cubicBezTo>
                    <a:pt x="36" y="244"/>
                    <a:pt x="36" y="244"/>
                    <a:pt x="36" y="244"/>
                  </a:cubicBezTo>
                  <a:cubicBezTo>
                    <a:pt x="37" y="254"/>
                    <a:pt x="37" y="254"/>
                    <a:pt x="37" y="254"/>
                  </a:cubicBezTo>
                  <a:cubicBezTo>
                    <a:pt x="34" y="240"/>
                    <a:pt x="34" y="240"/>
                    <a:pt x="34" y="240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1" y="237"/>
                    <a:pt x="31" y="237"/>
                    <a:pt x="31" y="237"/>
                  </a:cubicBezTo>
                  <a:cubicBezTo>
                    <a:pt x="31" y="263"/>
                    <a:pt x="31" y="263"/>
                    <a:pt x="31" y="263"/>
                  </a:cubicBezTo>
                  <a:cubicBezTo>
                    <a:pt x="30" y="251"/>
                    <a:pt x="30" y="251"/>
                    <a:pt x="30" y="25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33"/>
                    <a:pt x="29" y="233"/>
                    <a:pt x="29" y="233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36"/>
                    <a:pt x="26" y="236"/>
                    <a:pt x="26" y="23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2" y="240"/>
                    <a:pt x="22" y="240"/>
                    <a:pt x="22" y="240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1" y="244"/>
                    <a:pt x="21" y="244"/>
                    <a:pt x="21" y="244"/>
                  </a:cubicBezTo>
                  <a:cubicBezTo>
                    <a:pt x="21" y="271"/>
                    <a:pt x="21" y="271"/>
                    <a:pt x="21" y="271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9" y="249"/>
                    <a:pt x="19" y="249"/>
                    <a:pt x="19" y="249"/>
                  </a:cubicBezTo>
                  <a:cubicBezTo>
                    <a:pt x="18" y="235"/>
                    <a:pt x="18" y="235"/>
                    <a:pt x="18" y="235"/>
                  </a:cubicBezTo>
                  <a:cubicBezTo>
                    <a:pt x="16" y="247"/>
                    <a:pt x="16" y="247"/>
                    <a:pt x="16" y="247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14" y="247"/>
                    <a:pt x="14" y="247"/>
                    <a:pt x="14" y="247"/>
                  </a:cubicBezTo>
                  <a:cubicBezTo>
                    <a:pt x="15" y="240"/>
                    <a:pt x="15" y="240"/>
                    <a:pt x="15" y="240"/>
                  </a:cubicBezTo>
                  <a:cubicBezTo>
                    <a:pt x="11" y="250"/>
                    <a:pt x="11" y="250"/>
                    <a:pt x="11" y="250"/>
                  </a:cubicBezTo>
                  <a:cubicBezTo>
                    <a:pt x="13" y="234"/>
                    <a:pt x="13" y="234"/>
                    <a:pt x="13" y="234"/>
                  </a:cubicBezTo>
                  <a:cubicBezTo>
                    <a:pt x="5" y="256"/>
                    <a:pt x="5" y="256"/>
                    <a:pt x="5" y="256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3" y="237"/>
                    <a:pt x="3" y="237"/>
                    <a:pt x="3" y="237"/>
                  </a:cubicBezTo>
                  <a:cubicBezTo>
                    <a:pt x="1" y="244"/>
                    <a:pt x="1" y="244"/>
                    <a:pt x="1" y="244"/>
                  </a:cubicBezTo>
                  <a:cubicBezTo>
                    <a:pt x="0" y="239"/>
                    <a:pt x="0" y="232"/>
                    <a:pt x="1" y="224"/>
                  </a:cubicBezTo>
                  <a:cubicBezTo>
                    <a:pt x="1" y="217"/>
                    <a:pt x="1" y="209"/>
                    <a:pt x="3" y="203"/>
                  </a:cubicBezTo>
                  <a:cubicBezTo>
                    <a:pt x="3" y="202"/>
                    <a:pt x="3" y="202"/>
                    <a:pt x="3" y="201"/>
                  </a:cubicBezTo>
                  <a:cubicBezTo>
                    <a:pt x="5" y="196"/>
                    <a:pt x="7" y="195"/>
                    <a:pt x="10" y="193"/>
                  </a:cubicBezTo>
                  <a:cubicBezTo>
                    <a:pt x="10" y="192"/>
                    <a:pt x="10" y="192"/>
                    <a:pt x="10" y="192"/>
                  </a:cubicBezTo>
                  <a:cubicBezTo>
                    <a:pt x="12" y="190"/>
                    <a:pt x="14" y="185"/>
                    <a:pt x="15" y="181"/>
                  </a:cubicBezTo>
                  <a:cubicBezTo>
                    <a:pt x="15" y="177"/>
                    <a:pt x="15" y="173"/>
                    <a:pt x="15" y="169"/>
                  </a:cubicBezTo>
                  <a:cubicBezTo>
                    <a:pt x="15" y="168"/>
                    <a:pt x="15" y="166"/>
                    <a:pt x="14" y="165"/>
                  </a:cubicBezTo>
                  <a:cubicBezTo>
                    <a:pt x="14" y="165"/>
                    <a:pt x="14" y="165"/>
                    <a:pt x="14" y="165"/>
                  </a:cubicBezTo>
                  <a:cubicBezTo>
                    <a:pt x="13" y="161"/>
                    <a:pt x="12" y="158"/>
                    <a:pt x="13" y="152"/>
                  </a:cubicBezTo>
                  <a:cubicBezTo>
                    <a:pt x="13" y="146"/>
                    <a:pt x="14" y="137"/>
                    <a:pt x="15" y="130"/>
                  </a:cubicBezTo>
                  <a:cubicBezTo>
                    <a:pt x="15" y="129"/>
                    <a:pt x="15" y="129"/>
                    <a:pt x="15" y="128"/>
                  </a:cubicBezTo>
                  <a:cubicBezTo>
                    <a:pt x="15" y="128"/>
                    <a:pt x="15" y="127"/>
                    <a:pt x="15" y="127"/>
                  </a:cubicBezTo>
                  <a:cubicBezTo>
                    <a:pt x="15" y="126"/>
                    <a:pt x="15" y="126"/>
                    <a:pt x="15" y="125"/>
                  </a:cubicBezTo>
                  <a:cubicBezTo>
                    <a:pt x="15" y="120"/>
                    <a:pt x="17" y="114"/>
                    <a:pt x="25" y="99"/>
                  </a:cubicBezTo>
                  <a:cubicBezTo>
                    <a:pt x="36" y="79"/>
                    <a:pt x="57" y="45"/>
                    <a:pt x="70" y="26"/>
                  </a:cubicBezTo>
                  <a:cubicBezTo>
                    <a:pt x="83" y="7"/>
                    <a:pt x="86" y="3"/>
                    <a:pt x="89" y="2"/>
                  </a:cubicBezTo>
                  <a:cubicBezTo>
                    <a:pt x="91" y="0"/>
                    <a:pt x="92" y="1"/>
                    <a:pt x="93" y="3"/>
                  </a:cubicBezTo>
                  <a:cubicBezTo>
                    <a:pt x="93" y="4"/>
                    <a:pt x="93" y="4"/>
                    <a:pt x="93" y="5"/>
                  </a:cubicBezTo>
                  <a:cubicBezTo>
                    <a:pt x="94" y="7"/>
                    <a:pt x="95" y="10"/>
                    <a:pt x="95" y="12"/>
                  </a:cubicBezTo>
                  <a:cubicBezTo>
                    <a:pt x="95" y="16"/>
                    <a:pt x="94" y="20"/>
                    <a:pt x="92" y="30"/>
                  </a:cubicBezTo>
                  <a:cubicBezTo>
                    <a:pt x="92" y="31"/>
                    <a:pt x="91" y="31"/>
                    <a:pt x="91" y="32"/>
                  </a:cubicBezTo>
                  <a:cubicBezTo>
                    <a:pt x="89" y="42"/>
                    <a:pt x="86" y="56"/>
                    <a:pt x="82" y="73"/>
                  </a:cubicBezTo>
                  <a:cubicBezTo>
                    <a:pt x="81" y="76"/>
                    <a:pt x="80" y="79"/>
                    <a:pt x="79" y="82"/>
                  </a:cubicBezTo>
                  <a:cubicBezTo>
                    <a:pt x="74" y="103"/>
                    <a:pt x="68" y="127"/>
                    <a:pt x="62" y="154"/>
                  </a:cubicBezTo>
                  <a:cubicBezTo>
                    <a:pt x="56" y="181"/>
                    <a:pt x="51" y="210"/>
                    <a:pt x="47" y="229"/>
                  </a:cubicBezTo>
                  <a:cubicBezTo>
                    <a:pt x="47" y="229"/>
                    <a:pt x="47" y="230"/>
                    <a:pt x="47" y="230"/>
                  </a:cubicBezTo>
                  <a:cubicBezTo>
                    <a:pt x="44" y="249"/>
                    <a:pt x="42" y="256"/>
                    <a:pt x="39" y="260"/>
                  </a:cubicBezTo>
                  <a:cubicBezTo>
                    <a:pt x="38" y="248"/>
                    <a:pt x="38" y="248"/>
                    <a:pt x="38" y="24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4" name="Freeform 1700"/>
            <p:cNvSpPr>
              <a:spLocks/>
            </p:cNvSpPr>
            <p:nvPr/>
          </p:nvSpPr>
          <p:spPr bwMode="auto">
            <a:xfrm>
              <a:off x="1611" y="3728"/>
              <a:ext cx="7" cy="8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10" y="4"/>
                </a:cxn>
                <a:cxn ang="0">
                  <a:pos x="10" y="6"/>
                </a:cxn>
                <a:cxn ang="0">
                  <a:pos x="6" y="10"/>
                </a:cxn>
                <a:cxn ang="0">
                  <a:pos x="2" y="9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8" y="2"/>
                </a:cxn>
              </a:cxnLst>
              <a:rect l="0" t="0" r="r" b="b"/>
              <a:pathLst>
                <a:path w="10" h="11">
                  <a:moveTo>
                    <a:pt x="8" y="2"/>
                  </a:moveTo>
                  <a:cubicBezTo>
                    <a:pt x="9" y="3"/>
                    <a:pt x="10" y="3"/>
                    <a:pt x="10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8"/>
                    <a:pt x="8" y="9"/>
                    <a:pt x="6" y="10"/>
                  </a:cubicBezTo>
                  <a:cubicBezTo>
                    <a:pt x="4" y="11"/>
                    <a:pt x="3" y="10"/>
                    <a:pt x="2" y="9"/>
                  </a:cubicBezTo>
                  <a:cubicBezTo>
                    <a:pt x="1" y="9"/>
                    <a:pt x="0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6" y="0"/>
                    <a:pt x="7" y="1"/>
                    <a:pt x="8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5" name="Freeform 1701"/>
            <p:cNvSpPr>
              <a:spLocks/>
            </p:cNvSpPr>
            <p:nvPr/>
          </p:nvSpPr>
          <p:spPr bwMode="auto">
            <a:xfrm>
              <a:off x="1586" y="3520"/>
              <a:ext cx="80" cy="42"/>
            </a:xfrm>
            <a:custGeom>
              <a:avLst/>
              <a:gdLst/>
              <a:ahLst/>
              <a:cxnLst>
                <a:cxn ang="0">
                  <a:pos x="21" y="57"/>
                </a:cxn>
                <a:cxn ang="0">
                  <a:pos x="11" y="57"/>
                </a:cxn>
                <a:cxn ang="0">
                  <a:pos x="20" y="55"/>
                </a:cxn>
                <a:cxn ang="0">
                  <a:pos x="14" y="55"/>
                </a:cxn>
                <a:cxn ang="0">
                  <a:pos x="32" y="48"/>
                </a:cxn>
                <a:cxn ang="0">
                  <a:pos x="12" y="55"/>
                </a:cxn>
                <a:cxn ang="0">
                  <a:pos x="31" y="46"/>
                </a:cxn>
                <a:cxn ang="0">
                  <a:pos x="10" y="52"/>
                </a:cxn>
                <a:cxn ang="0">
                  <a:pos x="15" y="49"/>
                </a:cxn>
                <a:cxn ang="0">
                  <a:pos x="10" y="50"/>
                </a:cxn>
                <a:cxn ang="0">
                  <a:pos x="26" y="42"/>
                </a:cxn>
                <a:cxn ang="0">
                  <a:pos x="3" y="49"/>
                </a:cxn>
                <a:cxn ang="0">
                  <a:pos x="12" y="46"/>
                </a:cxn>
                <a:cxn ang="0">
                  <a:pos x="4" y="47"/>
                </a:cxn>
                <a:cxn ang="0">
                  <a:pos x="11" y="44"/>
                </a:cxn>
                <a:cxn ang="0">
                  <a:pos x="0" y="45"/>
                </a:cxn>
                <a:cxn ang="0">
                  <a:pos x="1" y="45"/>
                </a:cxn>
                <a:cxn ang="0">
                  <a:pos x="17" y="40"/>
                </a:cxn>
                <a:cxn ang="0">
                  <a:pos x="38" y="34"/>
                </a:cxn>
                <a:cxn ang="0">
                  <a:pos x="52" y="30"/>
                </a:cxn>
                <a:cxn ang="0">
                  <a:pos x="60" y="27"/>
                </a:cxn>
                <a:cxn ang="0">
                  <a:pos x="83" y="14"/>
                </a:cxn>
                <a:cxn ang="0">
                  <a:pos x="108" y="1"/>
                </a:cxn>
                <a:cxn ang="0">
                  <a:pos x="109" y="0"/>
                </a:cxn>
                <a:cxn ang="0">
                  <a:pos x="107" y="9"/>
                </a:cxn>
                <a:cxn ang="0">
                  <a:pos x="94" y="18"/>
                </a:cxn>
                <a:cxn ang="0">
                  <a:pos x="92" y="19"/>
                </a:cxn>
                <a:cxn ang="0">
                  <a:pos x="71" y="31"/>
                </a:cxn>
                <a:cxn ang="0">
                  <a:pos x="39" y="49"/>
                </a:cxn>
                <a:cxn ang="0">
                  <a:pos x="15" y="60"/>
                </a:cxn>
                <a:cxn ang="0">
                  <a:pos x="21" y="57"/>
                </a:cxn>
              </a:cxnLst>
              <a:rect l="0" t="0" r="r" b="b"/>
              <a:pathLst>
                <a:path w="114" h="60">
                  <a:moveTo>
                    <a:pt x="21" y="57"/>
                  </a:moveTo>
                  <a:cubicBezTo>
                    <a:pt x="11" y="57"/>
                    <a:pt x="11" y="57"/>
                    <a:pt x="11" y="57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1" y="45"/>
                  </a:cubicBezTo>
                  <a:cubicBezTo>
                    <a:pt x="8" y="43"/>
                    <a:pt x="11" y="42"/>
                    <a:pt x="17" y="40"/>
                  </a:cubicBezTo>
                  <a:cubicBezTo>
                    <a:pt x="22" y="39"/>
                    <a:pt x="30" y="36"/>
                    <a:pt x="38" y="34"/>
                  </a:cubicBezTo>
                  <a:cubicBezTo>
                    <a:pt x="42" y="33"/>
                    <a:pt x="47" y="32"/>
                    <a:pt x="52" y="30"/>
                  </a:cubicBezTo>
                  <a:cubicBezTo>
                    <a:pt x="54" y="29"/>
                    <a:pt x="57" y="28"/>
                    <a:pt x="60" y="27"/>
                  </a:cubicBezTo>
                  <a:cubicBezTo>
                    <a:pt x="67" y="24"/>
                    <a:pt x="74" y="19"/>
                    <a:pt x="83" y="14"/>
                  </a:cubicBezTo>
                  <a:cubicBezTo>
                    <a:pt x="92" y="9"/>
                    <a:pt x="102" y="3"/>
                    <a:pt x="108" y="1"/>
                  </a:cubicBezTo>
                  <a:cubicBezTo>
                    <a:pt x="108" y="1"/>
                    <a:pt x="109" y="0"/>
                    <a:pt x="109" y="0"/>
                  </a:cubicBezTo>
                  <a:cubicBezTo>
                    <a:pt x="114" y="0"/>
                    <a:pt x="111" y="5"/>
                    <a:pt x="107" y="9"/>
                  </a:cubicBezTo>
                  <a:cubicBezTo>
                    <a:pt x="104" y="12"/>
                    <a:pt x="99" y="15"/>
                    <a:pt x="94" y="18"/>
                  </a:cubicBezTo>
                  <a:cubicBezTo>
                    <a:pt x="93" y="19"/>
                    <a:pt x="93" y="19"/>
                    <a:pt x="92" y="19"/>
                  </a:cubicBezTo>
                  <a:cubicBezTo>
                    <a:pt x="86" y="23"/>
                    <a:pt x="80" y="26"/>
                    <a:pt x="71" y="31"/>
                  </a:cubicBezTo>
                  <a:cubicBezTo>
                    <a:pt x="62" y="36"/>
                    <a:pt x="49" y="43"/>
                    <a:pt x="39" y="49"/>
                  </a:cubicBezTo>
                  <a:cubicBezTo>
                    <a:pt x="29" y="54"/>
                    <a:pt x="21" y="58"/>
                    <a:pt x="15" y="60"/>
                  </a:cubicBezTo>
                  <a:cubicBezTo>
                    <a:pt x="21" y="57"/>
                    <a:pt x="21" y="57"/>
                    <a:pt x="21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6" name="Freeform 1702"/>
            <p:cNvSpPr>
              <a:spLocks/>
            </p:cNvSpPr>
            <p:nvPr/>
          </p:nvSpPr>
          <p:spPr bwMode="auto">
            <a:xfrm>
              <a:off x="1647" y="3555"/>
              <a:ext cx="39" cy="162"/>
            </a:xfrm>
            <a:custGeom>
              <a:avLst/>
              <a:gdLst/>
              <a:ahLst/>
              <a:cxnLst>
                <a:cxn ang="0">
                  <a:pos x="38" y="211"/>
                </a:cxn>
                <a:cxn ang="0">
                  <a:pos x="37" y="228"/>
                </a:cxn>
                <a:cxn ang="0">
                  <a:pos x="35" y="208"/>
                </a:cxn>
                <a:cxn ang="0">
                  <a:pos x="34" y="224"/>
                </a:cxn>
                <a:cxn ang="0">
                  <a:pos x="31" y="213"/>
                </a:cxn>
                <a:cxn ang="0">
                  <a:pos x="30" y="222"/>
                </a:cxn>
                <a:cxn ang="0">
                  <a:pos x="30" y="198"/>
                </a:cxn>
                <a:cxn ang="0">
                  <a:pos x="24" y="224"/>
                </a:cxn>
                <a:cxn ang="0">
                  <a:pos x="26" y="199"/>
                </a:cxn>
                <a:cxn ang="0">
                  <a:pos x="22" y="225"/>
                </a:cxn>
                <a:cxn ang="0">
                  <a:pos x="23" y="208"/>
                </a:cxn>
                <a:cxn ang="0">
                  <a:pos x="18" y="221"/>
                </a:cxn>
                <a:cxn ang="0">
                  <a:pos x="20" y="196"/>
                </a:cxn>
                <a:cxn ang="0">
                  <a:pos x="14" y="227"/>
                </a:cxn>
                <a:cxn ang="0">
                  <a:pos x="16" y="205"/>
                </a:cxn>
                <a:cxn ang="0">
                  <a:pos x="11" y="220"/>
                </a:cxn>
                <a:cxn ang="0">
                  <a:pos x="14" y="203"/>
                </a:cxn>
                <a:cxn ang="0">
                  <a:pos x="7" y="231"/>
                </a:cxn>
                <a:cxn ang="0">
                  <a:pos x="13" y="192"/>
                </a:cxn>
                <a:cxn ang="0">
                  <a:pos x="4" y="213"/>
                </a:cxn>
                <a:cxn ang="0">
                  <a:pos x="5" y="199"/>
                </a:cxn>
                <a:cxn ang="0">
                  <a:pos x="0" y="209"/>
                </a:cxn>
                <a:cxn ang="0">
                  <a:pos x="16" y="125"/>
                </a:cxn>
                <a:cxn ang="0">
                  <a:pos x="19" y="108"/>
                </a:cxn>
                <a:cxn ang="0">
                  <a:pos x="34" y="44"/>
                </a:cxn>
                <a:cxn ang="0">
                  <a:pos x="39" y="24"/>
                </a:cxn>
                <a:cxn ang="0">
                  <a:pos x="44" y="4"/>
                </a:cxn>
                <a:cxn ang="0">
                  <a:pos x="45" y="0"/>
                </a:cxn>
                <a:cxn ang="0">
                  <a:pos x="47" y="2"/>
                </a:cxn>
                <a:cxn ang="0">
                  <a:pos x="47" y="3"/>
                </a:cxn>
                <a:cxn ang="0">
                  <a:pos x="47" y="4"/>
                </a:cxn>
                <a:cxn ang="0">
                  <a:pos x="50" y="15"/>
                </a:cxn>
                <a:cxn ang="0">
                  <a:pos x="51" y="20"/>
                </a:cxn>
                <a:cxn ang="0">
                  <a:pos x="52" y="22"/>
                </a:cxn>
                <a:cxn ang="0">
                  <a:pos x="54" y="37"/>
                </a:cxn>
                <a:cxn ang="0">
                  <a:pos x="55" y="45"/>
                </a:cxn>
                <a:cxn ang="0">
                  <a:pos x="55" y="77"/>
                </a:cxn>
                <a:cxn ang="0">
                  <a:pos x="50" y="127"/>
                </a:cxn>
                <a:cxn ang="0">
                  <a:pos x="44" y="191"/>
                </a:cxn>
                <a:cxn ang="0">
                  <a:pos x="39" y="224"/>
                </a:cxn>
                <a:cxn ang="0">
                  <a:pos x="38" y="211"/>
                </a:cxn>
              </a:cxnLst>
              <a:rect l="0" t="0" r="r" b="b"/>
              <a:pathLst>
                <a:path w="56" h="231">
                  <a:moveTo>
                    <a:pt x="38" y="211"/>
                  </a:moveTo>
                  <a:cubicBezTo>
                    <a:pt x="37" y="228"/>
                    <a:pt x="37" y="228"/>
                    <a:pt x="37" y="228"/>
                  </a:cubicBezTo>
                  <a:cubicBezTo>
                    <a:pt x="35" y="208"/>
                    <a:pt x="35" y="208"/>
                    <a:pt x="35" y="208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30" y="222"/>
                    <a:pt x="30" y="222"/>
                    <a:pt x="30" y="222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4" y="224"/>
                    <a:pt x="24" y="224"/>
                    <a:pt x="24" y="224"/>
                  </a:cubicBezTo>
                  <a:cubicBezTo>
                    <a:pt x="26" y="199"/>
                    <a:pt x="26" y="199"/>
                    <a:pt x="26" y="199"/>
                  </a:cubicBezTo>
                  <a:cubicBezTo>
                    <a:pt x="22" y="225"/>
                    <a:pt x="22" y="225"/>
                    <a:pt x="22" y="225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18" y="221"/>
                    <a:pt x="18" y="221"/>
                    <a:pt x="18" y="221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14" y="227"/>
                    <a:pt x="14" y="227"/>
                    <a:pt x="14" y="227"/>
                  </a:cubicBezTo>
                  <a:cubicBezTo>
                    <a:pt x="16" y="205"/>
                    <a:pt x="16" y="205"/>
                    <a:pt x="16" y="205"/>
                  </a:cubicBezTo>
                  <a:cubicBezTo>
                    <a:pt x="11" y="220"/>
                    <a:pt x="11" y="220"/>
                    <a:pt x="11" y="220"/>
                  </a:cubicBezTo>
                  <a:cubicBezTo>
                    <a:pt x="14" y="203"/>
                    <a:pt x="14" y="203"/>
                    <a:pt x="14" y="203"/>
                  </a:cubicBezTo>
                  <a:cubicBezTo>
                    <a:pt x="7" y="231"/>
                    <a:pt x="7" y="231"/>
                    <a:pt x="7" y="23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4" y="213"/>
                    <a:pt x="4" y="213"/>
                    <a:pt x="4" y="213"/>
                  </a:cubicBezTo>
                  <a:cubicBezTo>
                    <a:pt x="5" y="199"/>
                    <a:pt x="5" y="199"/>
                    <a:pt x="5" y="19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3" y="191"/>
                    <a:pt x="9" y="156"/>
                    <a:pt x="16" y="125"/>
                  </a:cubicBezTo>
                  <a:cubicBezTo>
                    <a:pt x="17" y="119"/>
                    <a:pt x="18" y="113"/>
                    <a:pt x="19" y="108"/>
                  </a:cubicBezTo>
                  <a:cubicBezTo>
                    <a:pt x="25" y="83"/>
                    <a:pt x="30" y="61"/>
                    <a:pt x="34" y="44"/>
                  </a:cubicBezTo>
                  <a:cubicBezTo>
                    <a:pt x="36" y="37"/>
                    <a:pt x="37" y="30"/>
                    <a:pt x="39" y="24"/>
                  </a:cubicBezTo>
                  <a:cubicBezTo>
                    <a:pt x="41" y="14"/>
                    <a:pt x="43" y="8"/>
                    <a:pt x="44" y="4"/>
                  </a:cubicBezTo>
                  <a:cubicBezTo>
                    <a:pt x="44" y="1"/>
                    <a:pt x="45" y="0"/>
                    <a:pt x="45" y="0"/>
                  </a:cubicBezTo>
                  <a:cubicBezTo>
                    <a:pt x="46" y="0"/>
                    <a:pt x="46" y="1"/>
                    <a:pt x="47" y="2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6"/>
                    <a:pt x="49" y="10"/>
                    <a:pt x="50" y="15"/>
                  </a:cubicBezTo>
                  <a:cubicBezTo>
                    <a:pt x="51" y="17"/>
                    <a:pt x="51" y="18"/>
                    <a:pt x="51" y="20"/>
                  </a:cubicBezTo>
                  <a:cubicBezTo>
                    <a:pt x="51" y="20"/>
                    <a:pt x="51" y="21"/>
                    <a:pt x="52" y="22"/>
                  </a:cubicBezTo>
                  <a:cubicBezTo>
                    <a:pt x="53" y="26"/>
                    <a:pt x="54" y="32"/>
                    <a:pt x="54" y="37"/>
                  </a:cubicBezTo>
                  <a:cubicBezTo>
                    <a:pt x="55" y="40"/>
                    <a:pt x="55" y="42"/>
                    <a:pt x="55" y="45"/>
                  </a:cubicBezTo>
                  <a:cubicBezTo>
                    <a:pt x="56" y="54"/>
                    <a:pt x="56" y="64"/>
                    <a:pt x="55" y="77"/>
                  </a:cubicBezTo>
                  <a:cubicBezTo>
                    <a:pt x="54" y="90"/>
                    <a:pt x="52" y="106"/>
                    <a:pt x="50" y="127"/>
                  </a:cubicBezTo>
                  <a:cubicBezTo>
                    <a:pt x="48" y="148"/>
                    <a:pt x="46" y="174"/>
                    <a:pt x="44" y="191"/>
                  </a:cubicBezTo>
                  <a:cubicBezTo>
                    <a:pt x="43" y="209"/>
                    <a:pt x="41" y="218"/>
                    <a:pt x="39" y="224"/>
                  </a:cubicBezTo>
                  <a:cubicBezTo>
                    <a:pt x="38" y="211"/>
                    <a:pt x="38" y="211"/>
                    <a:pt x="38" y="2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7" name="Freeform 1703"/>
            <p:cNvSpPr>
              <a:spLocks/>
            </p:cNvSpPr>
            <p:nvPr/>
          </p:nvSpPr>
          <p:spPr bwMode="auto">
            <a:xfrm>
              <a:off x="1658" y="3721"/>
              <a:ext cx="16" cy="14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0" y="18"/>
                </a:cxn>
                <a:cxn ang="0">
                  <a:pos x="0" y="17"/>
                </a:cxn>
                <a:cxn ang="0">
                  <a:pos x="4" y="10"/>
                </a:cxn>
                <a:cxn ang="0">
                  <a:pos x="11" y="6"/>
                </a:cxn>
                <a:cxn ang="0">
                  <a:pos x="15" y="5"/>
                </a:cxn>
                <a:cxn ang="0">
                  <a:pos x="19" y="2"/>
                </a:cxn>
                <a:cxn ang="0">
                  <a:pos x="19" y="2"/>
                </a:cxn>
                <a:cxn ang="0">
                  <a:pos x="20" y="1"/>
                </a:cxn>
                <a:cxn ang="0">
                  <a:pos x="22" y="0"/>
                </a:cxn>
                <a:cxn ang="0">
                  <a:pos x="23" y="4"/>
                </a:cxn>
                <a:cxn ang="0">
                  <a:pos x="23" y="4"/>
                </a:cxn>
                <a:cxn ang="0">
                  <a:pos x="21" y="11"/>
                </a:cxn>
                <a:cxn ang="0">
                  <a:pos x="11" y="18"/>
                </a:cxn>
                <a:cxn ang="0">
                  <a:pos x="2" y="20"/>
                </a:cxn>
              </a:cxnLst>
              <a:rect l="0" t="0" r="r" b="b"/>
              <a:pathLst>
                <a:path w="23" h="20">
                  <a:moveTo>
                    <a:pt x="2" y="20"/>
                  </a:moveTo>
                  <a:cubicBezTo>
                    <a:pt x="1" y="20"/>
                    <a:pt x="0" y="19"/>
                    <a:pt x="0" y="18"/>
                  </a:cubicBezTo>
                  <a:cubicBezTo>
                    <a:pt x="0" y="18"/>
                    <a:pt x="0" y="17"/>
                    <a:pt x="0" y="17"/>
                  </a:cubicBezTo>
                  <a:cubicBezTo>
                    <a:pt x="1" y="15"/>
                    <a:pt x="2" y="12"/>
                    <a:pt x="4" y="10"/>
                  </a:cubicBezTo>
                  <a:cubicBezTo>
                    <a:pt x="7" y="8"/>
                    <a:pt x="9" y="7"/>
                    <a:pt x="11" y="6"/>
                  </a:cubicBezTo>
                  <a:cubicBezTo>
                    <a:pt x="13" y="5"/>
                    <a:pt x="14" y="5"/>
                    <a:pt x="15" y="5"/>
                  </a:cubicBezTo>
                  <a:cubicBezTo>
                    <a:pt x="17" y="4"/>
                    <a:pt x="18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20" y="1"/>
                    <a:pt x="20" y="1"/>
                  </a:cubicBezTo>
                  <a:cubicBezTo>
                    <a:pt x="21" y="0"/>
                    <a:pt x="21" y="0"/>
                    <a:pt x="22" y="0"/>
                  </a:cubicBezTo>
                  <a:cubicBezTo>
                    <a:pt x="22" y="0"/>
                    <a:pt x="22" y="2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6"/>
                    <a:pt x="23" y="9"/>
                    <a:pt x="21" y="11"/>
                  </a:cubicBezTo>
                  <a:cubicBezTo>
                    <a:pt x="19" y="14"/>
                    <a:pt x="15" y="16"/>
                    <a:pt x="11" y="18"/>
                  </a:cubicBezTo>
                  <a:cubicBezTo>
                    <a:pt x="8" y="19"/>
                    <a:pt x="4" y="20"/>
                    <a:pt x="2" y="2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8" name="Freeform 1704"/>
            <p:cNvSpPr>
              <a:spLocks/>
            </p:cNvSpPr>
            <p:nvPr/>
          </p:nvSpPr>
          <p:spPr bwMode="auto">
            <a:xfrm>
              <a:off x="1657" y="3742"/>
              <a:ext cx="8" cy="7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5" y="1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2" y="2"/>
                </a:cxn>
                <a:cxn ang="0">
                  <a:pos x="12" y="3"/>
                </a:cxn>
                <a:cxn ang="0">
                  <a:pos x="9" y="7"/>
                </a:cxn>
                <a:cxn ang="0">
                  <a:pos x="5" y="10"/>
                </a:cxn>
                <a:cxn ang="0">
                  <a:pos x="5" y="10"/>
                </a:cxn>
                <a:cxn ang="0">
                  <a:pos x="4" y="10"/>
                </a:cxn>
                <a:cxn ang="0">
                  <a:pos x="1" y="8"/>
                </a:cxn>
                <a:cxn ang="0">
                  <a:pos x="1" y="4"/>
                </a:cxn>
              </a:cxnLst>
              <a:rect l="0" t="0" r="r" b="b"/>
              <a:pathLst>
                <a:path w="12" h="10">
                  <a:moveTo>
                    <a:pt x="1" y="4"/>
                  </a:moveTo>
                  <a:cubicBezTo>
                    <a:pt x="2" y="3"/>
                    <a:pt x="4" y="2"/>
                    <a:pt x="5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1" y="1"/>
                    <a:pt x="12" y="1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4"/>
                    <a:pt x="11" y="5"/>
                    <a:pt x="9" y="7"/>
                  </a:cubicBezTo>
                  <a:cubicBezTo>
                    <a:pt x="8" y="8"/>
                    <a:pt x="6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0" y="7"/>
                    <a:pt x="0" y="6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49" name="Freeform 1705"/>
            <p:cNvSpPr>
              <a:spLocks/>
            </p:cNvSpPr>
            <p:nvPr/>
          </p:nvSpPr>
          <p:spPr bwMode="auto">
            <a:xfrm>
              <a:off x="1643" y="3730"/>
              <a:ext cx="14" cy="9"/>
            </a:xfrm>
            <a:custGeom>
              <a:avLst/>
              <a:gdLst/>
              <a:ahLst/>
              <a:cxnLst>
                <a:cxn ang="0">
                  <a:pos x="8" y="12"/>
                </a:cxn>
                <a:cxn ang="0">
                  <a:pos x="2" y="12"/>
                </a:cxn>
                <a:cxn ang="0">
                  <a:pos x="1" y="8"/>
                </a:cxn>
                <a:cxn ang="0">
                  <a:pos x="4" y="3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3" y="0"/>
                </a:cxn>
                <a:cxn ang="0">
                  <a:pos x="18" y="1"/>
                </a:cxn>
                <a:cxn ang="0">
                  <a:pos x="19" y="5"/>
                </a:cxn>
                <a:cxn ang="0">
                  <a:pos x="15" y="9"/>
                </a:cxn>
                <a:cxn ang="0">
                  <a:pos x="10" y="12"/>
                </a:cxn>
                <a:cxn ang="0">
                  <a:pos x="8" y="12"/>
                </a:cxn>
              </a:cxnLst>
              <a:rect l="0" t="0" r="r" b="b"/>
              <a:pathLst>
                <a:path w="20" h="13">
                  <a:moveTo>
                    <a:pt x="8" y="12"/>
                  </a:moveTo>
                  <a:cubicBezTo>
                    <a:pt x="6" y="13"/>
                    <a:pt x="4" y="12"/>
                    <a:pt x="2" y="12"/>
                  </a:cubicBezTo>
                  <a:cubicBezTo>
                    <a:pt x="1" y="11"/>
                    <a:pt x="0" y="9"/>
                    <a:pt x="1" y="8"/>
                  </a:cubicBezTo>
                  <a:cubicBezTo>
                    <a:pt x="1" y="6"/>
                    <a:pt x="2" y="4"/>
                    <a:pt x="4" y="3"/>
                  </a:cubicBezTo>
                  <a:cubicBezTo>
                    <a:pt x="5" y="2"/>
                    <a:pt x="8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1" y="0"/>
                    <a:pt x="13" y="0"/>
                  </a:cubicBezTo>
                  <a:cubicBezTo>
                    <a:pt x="14" y="0"/>
                    <a:pt x="16" y="0"/>
                    <a:pt x="18" y="1"/>
                  </a:cubicBezTo>
                  <a:cubicBezTo>
                    <a:pt x="19" y="2"/>
                    <a:pt x="20" y="3"/>
                    <a:pt x="19" y="5"/>
                  </a:cubicBezTo>
                  <a:cubicBezTo>
                    <a:pt x="19" y="6"/>
                    <a:pt x="17" y="8"/>
                    <a:pt x="15" y="9"/>
                  </a:cubicBezTo>
                  <a:cubicBezTo>
                    <a:pt x="14" y="10"/>
                    <a:pt x="12" y="11"/>
                    <a:pt x="10" y="12"/>
                  </a:cubicBezTo>
                  <a:cubicBezTo>
                    <a:pt x="10" y="12"/>
                    <a:pt x="9" y="12"/>
                    <a:pt x="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0" name="Freeform 1706"/>
            <p:cNvSpPr>
              <a:spLocks/>
            </p:cNvSpPr>
            <p:nvPr/>
          </p:nvSpPr>
          <p:spPr bwMode="auto">
            <a:xfrm>
              <a:off x="1639" y="3747"/>
              <a:ext cx="13" cy="9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5"/>
                </a:cxn>
                <a:cxn ang="0">
                  <a:pos x="8" y="2"/>
                </a:cxn>
                <a:cxn ang="0">
                  <a:pos x="9" y="2"/>
                </a:cxn>
                <a:cxn ang="0">
                  <a:pos x="12" y="1"/>
                </a:cxn>
                <a:cxn ang="0">
                  <a:pos x="17" y="1"/>
                </a:cxn>
                <a:cxn ang="0">
                  <a:pos x="18" y="4"/>
                </a:cxn>
                <a:cxn ang="0">
                  <a:pos x="13" y="9"/>
                </a:cxn>
                <a:cxn ang="0">
                  <a:pos x="6" y="13"/>
                </a:cxn>
                <a:cxn ang="0">
                  <a:pos x="5" y="13"/>
                </a:cxn>
                <a:cxn ang="0">
                  <a:pos x="1" y="12"/>
                </a:cxn>
                <a:cxn ang="0">
                  <a:pos x="1" y="9"/>
                </a:cxn>
              </a:cxnLst>
              <a:rect l="0" t="0" r="r" b="b"/>
              <a:pathLst>
                <a:path w="18" h="13">
                  <a:moveTo>
                    <a:pt x="1" y="9"/>
                  </a:moveTo>
                  <a:cubicBezTo>
                    <a:pt x="2" y="8"/>
                    <a:pt x="3" y="6"/>
                    <a:pt x="5" y="5"/>
                  </a:cubicBezTo>
                  <a:cubicBezTo>
                    <a:pt x="6" y="4"/>
                    <a:pt x="8" y="3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4" y="0"/>
                    <a:pt x="15" y="0"/>
                    <a:pt x="17" y="1"/>
                  </a:cubicBezTo>
                  <a:cubicBezTo>
                    <a:pt x="18" y="1"/>
                    <a:pt x="18" y="2"/>
                    <a:pt x="18" y="4"/>
                  </a:cubicBezTo>
                  <a:cubicBezTo>
                    <a:pt x="17" y="6"/>
                    <a:pt x="15" y="8"/>
                    <a:pt x="13" y="9"/>
                  </a:cubicBezTo>
                  <a:cubicBezTo>
                    <a:pt x="11" y="11"/>
                    <a:pt x="8" y="13"/>
                    <a:pt x="6" y="13"/>
                  </a:cubicBezTo>
                  <a:cubicBezTo>
                    <a:pt x="6" y="13"/>
                    <a:pt x="5" y="13"/>
                    <a:pt x="5" y="13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1" name="Freeform 1707"/>
            <p:cNvSpPr>
              <a:spLocks/>
            </p:cNvSpPr>
            <p:nvPr/>
          </p:nvSpPr>
          <p:spPr bwMode="auto">
            <a:xfrm>
              <a:off x="1622" y="3734"/>
              <a:ext cx="13" cy="8"/>
            </a:xfrm>
            <a:custGeom>
              <a:avLst/>
              <a:gdLst/>
              <a:ahLst/>
              <a:cxnLst>
                <a:cxn ang="0">
                  <a:pos x="3" y="9"/>
                </a:cxn>
                <a:cxn ang="0">
                  <a:pos x="1" y="6"/>
                </a:cxn>
                <a:cxn ang="0">
                  <a:pos x="1" y="5"/>
                </a:cxn>
                <a:cxn ang="0">
                  <a:pos x="2" y="1"/>
                </a:cxn>
                <a:cxn ang="0">
                  <a:pos x="7" y="0"/>
                </a:cxn>
                <a:cxn ang="0">
                  <a:pos x="11" y="1"/>
                </a:cxn>
                <a:cxn ang="0">
                  <a:pos x="15" y="2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6" y="10"/>
                </a:cxn>
                <a:cxn ang="0">
                  <a:pos x="9" y="11"/>
                </a:cxn>
                <a:cxn ang="0">
                  <a:pos x="3" y="9"/>
                </a:cxn>
              </a:cxnLst>
              <a:rect l="0" t="0" r="r" b="b"/>
              <a:pathLst>
                <a:path w="18" h="11">
                  <a:moveTo>
                    <a:pt x="3" y="9"/>
                  </a:moveTo>
                  <a:cubicBezTo>
                    <a:pt x="2" y="8"/>
                    <a:pt x="1" y="7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5" y="0"/>
                    <a:pt x="7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4" y="1"/>
                    <a:pt x="15" y="2"/>
                  </a:cubicBezTo>
                  <a:cubicBezTo>
                    <a:pt x="16" y="3"/>
                    <a:pt x="17" y="5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9"/>
                    <a:pt x="16" y="10"/>
                  </a:cubicBezTo>
                  <a:cubicBezTo>
                    <a:pt x="15" y="11"/>
                    <a:pt x="12" y="11"/>
                    <a:pt x="9" y="11"/>
                  </a:cubicBezTo>
                  <a:cubicBezTo>
                    <a:pt x="6" y="11"/>
                    <a:pt x="4" y="10"/>
                    <a:pt x="3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2" name="Freeform 1708"/>
            <p:cNvSpPr>
              <a:spLocks/>
            </p:cNvSpPr>
            <p:nvPr/>
          </p:nvSpPr>
          <p:spPr bwMode="auto">
            <a:xfrm>
              <a:off x="1621" y="3751"/>
              <a:ext cx="9" cy="6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3" y="1"/>
                </a:cxn>
                <a:cxn ang="0">
                  <a:pos x="7" y="1"/>
                </a:cxn>
                <a:cxn ang="0">
                  <a:pos x="8" y="1"/>
                </a:cxn>
                <a:cxn ang="0">
                  <a:pos x="9" y="2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2" y="3"/>
                </a:cxn>
                <a:cxn ang="0">
                  <a:pos x="13" y="5"/>
                </a:cxn>
                <a:cxn ang="0">
                  <a:pos x="11" y="8"/>
                </a:cxn>
                <a:cxn ang="0">
                  <a:pos x="7" y="8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0" y="4"/>
                </a:cxn>
              </a:cxnLst>
              <a:rect l="0" t="0" r="r" b="b"/>
              <a:pathLst>
                <a:path w="13" h="9">
                  <a:moveTo>
                    <a:pt x="0" y="4"/>
                  </a:moveTo>
                  <a:cubicBezTo>
                    <a:pt x="0" y="2"/>
                    <a:pt x="2" y="1"/>
                    <a:pt x="3" y="1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9" y="1"/>
                    <a:pt x="9" y="2"/>
                  </a:cubicBezTo>
                  <a:cubicBezTo>
                    <a:pt x="10" y="2"/>
                    <a:pt x="10" y="2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2" y="3"/>
                  </a:cubicBezTo>
                  <a:cubicBezTo>
                    <a:pt x="12" y="4"/>
                    <a:pt x="13" y="5"/>
                    <a:pt x="13" y="5"/>
                  </a:cubicBezTo>
                  <a:cubicBezTo>
                    <a:pt x="13" y="6"/>
                    <a:pt x="12" y="7"/>
                    <a:pt x="11" y="8"/>
                  </a:cubicBezTo>
                  <a:cubicBezTo>
                    <a:pt x="10" y="8"/>
                    <a:pt x="8" y="9"/>
                    <a:pt x="7" y="8"/>
                  </a:cubicBezTo>
                  <a:cubicBezTo>
                    <a:pt x="5" y="8"/>
                    <a:pt x="4" y="8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6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3" name="Freeform 1709"/>
            <p:cNvSpPr>
              <a:spLocks/>
            </p:cNvSpPr>
            <p:nvPr/>
          </p:nvSpPr>
          <p:spPr bwMode="auto">
            <a:xfrm>
              <a:off x="1609" y="3747"/>
              <a:ext cx="10" cy="7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4" y="1"/>
                </a:cxn>
                <a:cxn ang="0">
                  <a:pos x="9" y="0"/>
                </a:cxn>
                <a:cxn ang="0">
                  <a:pos x="12" y="2"/>
                </a:cxn>
                <a:cxn ang="0">
                  <a:pos x="13" y="5"/>
                </a:cxn>
                <a:cxn ang="0">
                  <a:pos x="14" y="6"/>
                </a:cxn>
                <a:cxn ang="0">
                  <a:pos x="12" y="9"/>
                </a:cxn>
                <a:cxn ang="0">
                  <a:pos x="6" y="9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4" h="10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2" y="2"/>
                    <a:pt x="4" y="1"/>
                  </a:cubicBezTo>
                  <a:cubicBezTo>
                    <a:pt x="6" y="0"/>
                    <a:pt x="7" y="0"/>
                    <a:pt x="9" y="0"/>
                  </a:cubicBezTo>
                  <a:cubicBezTo>
                    <a:pt x="10" y="1"/>
                    <a:pt x="11" y="1"/>
                    <a:pt x="12" y="2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4" y="5"/>
                    <a:pt x="14" y="5"/>
                    <a:pt x="14" y="6"/>
                  </a:cubicBezTo>
                  <a:cubicBezTo>
                    <a:pt x="14" y="7"/>
                    <a:pt x="13" y="8"/>
                    <a:pt x="12" y="9"/>
                  </a:cubicBezTo>
                  <a:cubicBezTo>
                    <a:pt x="11" y="9"/>
                    <a:pt x="9" y="10"/>
                    <a:pt x="6" y="9"/>
                  </a:cubicBezTo>
                  <a:cubicBezTo>
                    <a:pt x="4" y="9"/>
                    <a:pt x="1" y="7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4" name="Freeform 1710"/>
            <p:cNvSpPr>
              <a:spLocks/>
            </p:cNvSpPr>
            <p:nvPr/>
          </p:nvSpPr>
          <p:spPr bwMode="auto">
            <a:xfrm>
              <a:off x="1596" y="3735"/>
              <a:ext cx="4" cy="5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1" y="6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3"/>
                </a:cxn>
                <a:cxn ang="0">
                  <a:pos x="1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2"/>
                </a:cxn>
                <a:cxn ang="0">
                  <a:pos x="6" y="4"/>
                </a:cxn>
                <a:cxn ang="0">
                  <a:pos x="5" y="5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</a:cxnLst>
              <a:rect l="0" t="0" r="r" b="b"/>
              <a:pathLst>
                <a:path w="6" h="6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1" y="1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1"/>
                    <a:pt x="6" y="2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4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5" name="Freeform 1711"/>
            <p:cNvSpPr>
              <a:spLocks/>
            </p:cNvSpPr>
            <p:nvPr/>
          </p:nvSpPr>
          <p:spPr bwMode="auto">
            <a:xfrm>
              <a:off x="1592" y="3750"/>
              <a:ext cx="8" cy="6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0" y="5"/>
                </a:cxn>
                <a:cxn ang="0">
                  <a:pos x="1" y="2"/>
                </a:cxn>
                <a:cxn ang="0">
                  <a:pos x="5" y="0"/>
                </a:cxn>
                <a:cxn ang="0">
                  <a:pos x="7" y="1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10" y="2"/>
                </a:cxn>
                <a:cxn ang="0">
                  <a:pos x="10" y="2"/>
                </a:cxn>
                <a:cxn ang="0">
                  <a:pos x="12" y="3"/>
                </a:cxn>
                <a:cxn ang="0">
                  <a:pos x="12" y="6"/>
                </a:cxn>
                <a:cxn ang="0">
                  <a:pos x="11" y="8"/>
                </a:cxn>
                <a:cxn ang="0">
                  <a:pos x="7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2" y="8"/>
                </a:cxn>
                <a:cxn ang="0">
                  <a:pos x="1" y="7"/>
                </a:cxn>
              </a:cxnLst>
              <a:rect l="0" t="0" r="r" b="b"/>
              <a:pathLst>
                <a:path w="12" h="9">
                  <a:moveTo>
                    <a:pt x="1" y="7"/>
                  </a:move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6" y="0"/>
                    <a:pt x="6" y="1"/>
                    <a:pt x="7" y="1"/>
                  </a:cubicBezTo>
                  <a:cubicBezTo>
                    <a:pt x="7" y="1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1" y="3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7"/>
                    <a:pt x="12" y="7"/>
                    <a:pt x="11" y="8"/>
                  </a:cubicBezTo>
                  <a:cubicBezTo>
                    <a:pt x="10" y="9"/>
                    <a:pt x="8" y="9"/>
                    <a:pt x="7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3" y="8"/>
                    <a:pt x="2" y="8"/>
                  </a:cubicBezTo>
                  <a:cubicBezTo>
                    <a:pt x="2" y="8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6" name="Freeform 1712"/>
            <p:cNvSpPr>
              <a:spLocks/>
            </p:cNvSpPr>
            <p:nvPr/>
          </p:nvSpPr>
          <p:spPr bwMode="auto">
            <a:xfrm>
              <a:off x="1570" y="3624"/>
              <a:ext cx="46" cy="97"/>
            </a:xfrm>
            <a:custGeom>
              <a:avLst/>
              <a:gdLst/>
              <a:ahLst/>
              <a:cxnLst>
                <a:cxn ang="0">
                  <a:pos x="50" y="138"/>
                </a:cxn>
                <a:cxn ang="0">
                  <a:pos x="43" y="135"/>
                </a:cxn>
                <a:cxn ang="0">
                  <a:pos x="40" y="134"/>
                </a:cxn>
                <a:cxn ang="0">
                  <a:pos x="36" y="134"/>
                </a:cxn>
                <a:cxn ang="0">
                  <a:pos x="32" y="137"/>
                </a:cxn>
                <a:cxn ang="0">
                  <a:pos x="28" y="132"/>
                </a:cxn>
                <a:cxn ang="0">
                  <a:pos x="23" y="125"/>
                </a:cxn>
                <a:cxn ang="0">
                  <a:pos x="22" y="126"/>
                </a:cxn>
                <a:cxn ang="0">
                  <a:pos x="21" y="127"/>
                </a:cxn>
                <a:cxn ang="0">
                  <a:pos x="19" y="133"/>
                </a:cxn>
                <a:cxn ang="0">
                  <a:pos x="17" y="130"/>
                </a:cxn>
                <a:cxn ang="0">
                  <a:pos x="16" y="128"/>
                </a:cxn>
                <a:cxn ang="0">
                  <a:pos x="12" y="139"/>
                </a:cxn>
                <a:cxn ang="0">
                  <a:pos x="10" y="130"/>
                </a:cxn>
                <a:cxn ang="0">
                  <a:pos x="10" y="127"/>
                </a:cxn>
                <a:cxn ang="0">
                  <a:pos x="9" y="127"/>
                </a:cxn>
                <a:cxn ang="0">
                  <a:pos x="7" y="129"/>
                </a:cxn>
                <a:cxn ang="0">
                  <a:pos x="7" y="128"/>
                </a:cxn>
                <a:cxn ang="0">
                  <a:pos x="5" y="129"/>
                </a:cxn>
                <a:cxn ang="0">
                  <a:pos x="4" y="130"/>
                </a:cxn>
                <a:cxn ang="0">
                  <a:pos x="4" y="129"/>
                </a:cxn>
                <a:cxn ang="0">
                  <a:pos x="2" y="129"/>
                </a:cxn>
                <a:cxn ang="0">
                  <a:pos x="1" y="130"/>
                </a:cxn>
                <a:cxn ang="0">
                  <a:pos x="0" y="131"/>
                </a:cxn>
                <a:cxn ang="0">
                  <a:pos x="1" y="119"/>
                </a:cxn>
                <a:cxn ang="0">
                  <a:pos x="12" y="53"/>
                </a:cxn>
                <a:cxn ang="0">
                  <a:pos x="35" y="26"/>
                </a:cxn>
                <a:cxn ang="0">
                  <a:pos x="65" y="1"/>
                </a:cxn>
                <a:cxn ang="0">
                  <a:pos x="66" y="6"/>
                </a:cxn>
                <a:cxn ang="0">
                  <a:pos x="59" y="38"/>
                </a:cxn>
                <a:cxn ang="0">
                  <a:pos x="50" y="68"/>
                </a:cxn>
                <a:cxn ang="0">
                  <a:pos x="50" y="126"/>
                </a:cxn>
              </a:cxnLst>
              <a:rect l="0" t="0" r="r" b="b"/>
              <a:pathLst>
                <a:path w="66" h="139">
                  <a:moveTo>
                    <a:pt x="46" y="111"/>
                  </a:moveTo>
                  <a:cubicBezTo>
                    <a:pt x="50" y="138"/>
                    <a:pt x="50" y="138"/>
                    <a:pt x="50" y="138"/>
                  </a:cubicBezTo>
                  <a:cubicBezTo>
                    <a:pt x="43" y="112"/>
                    <a:pt x="43" y="112"/>
                    <a:pt x="43" y="112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1" y="104"/>
                    <a:pt x="41" y="104"/>
                    <a:pt x="41" y="104"/>
                  </a:cubicBezTo>
                  <a:cubicBezTo>
                    <a:pt x="40" y="134"/>
                    <a:pt x="40" y="134"/>
                    <a:pt x="40" y="134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3" y="121"/>
                    <a:pt x="33" y="121"/>
                    <a:pt x="33" y="121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29" y="111"/>
                    <a:pt x="29" y="111"/>
                    <a:pt x="29" y="111"/>
                  </a:cubicBezTo>
                  <a:cubicBezTo>
                    <a:pt x="28" y="132"/>
                    <a:pt x="28" y="132"/>
                    <a:pt x="28" y="13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22" y="126"/>
                    <a:pt x="22" y="126"/>
                    <a:pt x="22" y="126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1" y="127"/>
                    <a:pt x="21" y="127"/>
                    <a:pt x="21" y="127"/>
                  </a:cubicBezTo>
                  <a:cubicBezTo>
                    <a:pt x="22" y="118"/>
                    <a:pt x="22" y="118"/>
                    <a:pt x="22" y="118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19" y="121"/>
                    <a:pt x="19" y="121"/>
                    <a:pt x="19" y="121"/>
                  </a:cubicBezTo>
                  <a:cubicBezTo>
                    <a:pt x="17" y="130"/>
                    <a:pt x="17" y="130"/>
                    <a:pt x="17" y="130"/>
                  </a:cubicBezTo>
                  <a:cubicBezTo>
                    <a:pt x="17" y="124"/>
                    <a:pt x="17" y="124"/>
                    <a:pt x="17" y="124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1" y="122"/>
                    <a:pt x="11" y="122"/>
                    <a:pt x="11" y="122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0" y="124"/>
                    <a:pt x="10" y="124"/>
                    <a:pt x="10" y="124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4" y="130"/>
                    <a:pt x="4" y="130"/>
                    <a:pt x="4" y="130"/>
                  </a:cubicBezTo>
                  <a:cubicBezTo>
                    <a:pt x="6" y="125"/>
                    <a:pt x="6" y="125"/>
                    <a:pt x="6" y="125"/>
                  </a:cubicBezTo>
                  <a:cubicBezTo>
                    <a:pt x="4" y="129"/>
                    <a:pt x="4" y="129"/>
                    <a:pt x="4" y="129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3" y="126"/>
                    <a:pt x="1" y="130"/>
                    <a:pt x="1" y="130"/>
                  </a:cubicBezTo>
                  <a:cubicBezTo>
                    <a:pt x="1" y="130"/>
                    <a:pt x="2" y="126"/>
                    <a:pt x="2" y="126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31"/>
                    <a:pt x="0" y="131"/>
                    <a:pt x="0" y="131"/>
                  </a:cubicBezTo>
                  <a:cubicBezTo>
                    <a:pt x="0" y="129"/>
                    <a:pt x="0" y="125"/>
                    <a:pt x="1" y="119"/>
                  </a:cubicBezTo>
                  <a:cubicBezTo>
                    <a:pt x="3" y="106"/>
                    <a:pt x="8" y="81"/>
                    <a:pt x="10" y="66"/>
                  </a:cubicBezTo>
                  <a:cubicBezTo>
                    <a:pt x="11" y="60"/>
                    <a:pt x="12" y="56"/>
                    <a:pt x="12" y="53"/>
                  </a:cubicBezTo>
                  <a:cubicBezTo>
                    <a:pt x="13" y="48"/>
                    <a:pt x="14" y="45"/>
                    <a:pt x="17" y="42"/>
                  </a:cubicBezTo>
                  <a:cubicBezTo>
                    <a:pt x="21" y="37"/>
                    <a:pt x="29" y="31"/>
                    <a:pt x="35" y="26"/>
                  </a:cubicBezTo>
                  <a:cubicBezTo>
                    <a:pt x="42" y="21"/>
                    <a:pt x="48" y="16"/>
                    <a:pt x="53" y="11"/>
                  </a:cubicBezTo>
                  <a:cubicBezTo>
                    <a:pt x="58" y="7"/>
                    <a:pt x="63" y="2"/>
                    <a:pt x="65" y="1"/>
                  </a:cubicBezTo>
                  <a:cubicBezTo>
                    <a:pt x="65" y="0"/>
                    <a:pt x="66" y="1"/>
                    <a:pt x="66" y="1"/>
                  </a:cubicBezTo>
                  <a:cubicBezTo>
                    <a:pt x="66" y="2"/>
                    <a:pt x="66" y="4"/>
                    <a:pt x="66" y="6"/>
                  </a:cubicBezTo>
                  <a:cubicBezTo>
                    <a:pt x="66" y="10"/>
                    <a:pt x="65" y="16"/>
                    <a:pt x="64" y="22"/>
                  </a:cubicBezTo>
                  <a:cubicBezTo>
                    <a:pt x="63" y="27"/>
                    <a:pt x="61" y="33"/>
                    <a:pt x="59" y="38"/>
                  </a:cubicBezTo>
                  <a:cubicBezTo>
                    <a:pt x="57" y="43"/>
                    <a:pt x="54" y="49"/>
                    <a:pt x="53" y="53"/>
                  </a:cubicBezTo>
                  <a:cubicBezTo>
                    <a:pt x="51" y="58"/>
                    <a:pt x="51" y="62"/>
                    <a:pt x="50" y="68"/>
                  </a:cubicBezTo>
                  <a:cubicBezTo>
                    <a:pt x="50" y="75"/>
                    <a:pt x="50" y="84"/>
                    <a:pt x="50" y="95"/>
                  </a:cubicBezTo>
                  <a:cubicBezTo>
                    <a:pt x="50" y="106"/>
                    <a:pt x="50" y="119"/>
                    <a:pt x="50" y="126"/>
                  </a:cubicBezTo>
                  <a:cubicBezTo>
                    <a:pt x="46" y="111"/>
                    <a:pt x="46" y="111"/>
                    <a:pt x="46" y="1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7" name="Freeform 1713"/>
            <p:cNvSpPr>
              <a:spLocks/>
            </p:cNvSpPr>
            <p:nvPr/>
          </p:nvSpPr>
          <p:spPr bwMode="auto">
            <a:xfrm>
              <a:off x="1570" y="3732"/>
              <a:ext cx="12" cy="7"/>
            </a:xfrm>
            <a:custGeom>
              <a:avLst/>
              <a:gdLst/>
              <a:ahLst/>
              <a:cxnLst>
                <a:cxn ang="0">
                  <a:pos x="15" y="9"/>
                </a:cxn>
                <a:cxn ang="0">
                  <a:pos x="6" y="8"/>
                </a:cxn>
                <a:cxn ang="0">
                  <a:pos x="3" y="7"/>
                </a:cxn>
                <a:cxn ang="0">
                  <a:pos x="3" y="6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3" y="0"/>
                </a:cxn>
                <a:cxn ang="0">
                  <a:pos x="12" y="1"/>
                </a:cxn>
                <a:cxn ang="0">
                  <a:pos x="13" y="2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5" y="9"/>
                </a:cxn>
              </a:cxnLst>
              <a:rect l="0" t="0" r="r" b="b"/>
              <a:pathLst>
                <a:path w="17" h="10">
                  <a:moveTo>
                    <a:pt x="15" y="9"/>
                  </a:moveTo>
                  <a:cubicBezTo>
                    <a:pt x="13" y="10"/>
                    <a:pt x="9" y="9"/>
                    <a:pt x="6" y="8"/>
                  </a:cubicBezTo>
                  <a:cubicBezTo>
                    <a:pt x="5" y="8"/>
                    <a:pt x="4" y="7"/>
                    <a:pt x="3" y="7"/>
                  </a:cubicBezTo>
                  <a:cubicBezTo>
                    <a:pt x="3" y="7"/>
                    <a:pt x="3" y="7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2"/>
                    <a:pt x="1" y="1"/>
                    <a:pt x="3" y="0"/>
                  </a:cubicBezTo>
                  <a:cubicBezTo>
                    <a:pt x="6" y="0"/>
                    <a:pt x="9" y="0"/>
                    <a:pt x="12" y="1"/>
                  </a:cubicBezTo>
                  <a:cubicBezTo>
                    <a:pt x="12" y="1"/>
                    <a:pt x="13" y="1"/>
                    <a:pt x="13" y="2"/>
                  </a:cubicBezTo>
                  <a:cubicBezTo>
                    <a:pt x="15" y="2"/>
                    <a:pt x="15" y="3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7"/>
                    <a:pt x="17" y="9"/>
                    <a:pt x="15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8" name="Freeform 1714"/>
            <p:cNvSpPr>
              <a:spLocks/>
            </p:cNvSpPr>
            <p:nvPr/>
          </p:nvSpPr>
          <p:spPr bwMode="auto">
            <a:xfrm>
              <a:off x="1572" y="3749"/>
              <a:ext cx="10" cy="7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1" y="3"/>
                </a:cxn>
                <a:cxn ang="0">
                  <a:pos x="4" y="1"/>
                </a:cxn>
                <a:cxn ang="0">
                  <a:pos x="7" y="1"/>
                </a:cxn>
                <a:cxn ang="0">
                  <a:pos x="10" y="1"/>
                </a:cxn>
                <a:cxn ang="0">
                  <a:pos x="14" y="2"/>
                </a:cxn>
                <a:cxn ang="0">
                  <a:pos x="14" y="3"/>
                </a:cxn>
                <a:cxn ang="0">
                  <a:pos x="14" y="6"/>
                </a:cxn>
                <a:cxn ang="0">
                  <a:pos x="10" y="9"/>
                </a:cxn>
                <a:cxn ang="0">
                  <a:pos x="5" y="10"/>
                </a:cxn>
                <a:cxn ang="0">
                  <a:pos x="2" y="7"/>
                </a:cxn>
                <a:cxn ang="0">
                  <a:pos x="1" y="7"/>
                </a:cxn>
              </a:cxnLst>
              <a:rect l="0" t="0" r="r" b="b"/>
              <a:pathLst>
                <a:path w="15" h="10">
                  <a:moveTo>
                    <a:pt x="1" y="7"/>
                  </a:moveTo>
                  <a:cubicBezTo>
                    <a:pt x="1" y="6"/>
                    <a:pt x="0" y="5"/>
                    <a:pt x="1" y="3"/>
                  </a:cubicBezTo>
                  <a:cubicBezTo>
                    <a:pt x="1" y="2"/>
                    <a:pt x="2" y="1"/>
                    <a:pt x="4" y="1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1" y="1"/>
                    <a:pt x="13" y="1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5"/>
                    <a:pt x="14" y="6"/>
                  </a:cubicBezTo>
                  <a:cubicBezTo>
                    <a:pt x="14" y="7"/>
                    <a:pt x="12" y="8"/>
                    <a:pt x="10" y="9"/>
                  </a:cubicBezTo>
                  <a:cubicBezTo>
                    <a:pt x="8" y="10"/>
                    <a:pt x="7" y="10"/>
                    <a:pt x="5" y="10"/>
                  </a:cubicBezTo>
                  <a:cubicBezTo>
                    <a:pt x="4" y="10"/>
                    <a:pt x="2" y="9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59" name="Freeform 1715"/>
            <p:cNvSpPr>
              <a:spLocks/>
            </p:cNvSpPr>
            <p:nvPr/>
          </p:nvSpPr>
          <p:spPr bwMode="auto">
            <a:xfrm>
              <a:off x="1553" y="3722"/>
              <a:ext cx="13" cy="8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1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3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2" y="0"/>
                </a:cxn>
                <a:cxn ang="0">
                  <a:pos x="16" y="2"/>
                </a:cxn>
                <a:cxn ang="0">
                  <a:pos x="18" y="5"/>
                </a:cxn>
                <a:cxn ang="0">
                  <a:pos x="18" y="7"/>
                </a:cxn>
                <a:cxn ang="0">
                  <a:pos x="16" y="10"/>
                </a:cxn>
                <a:cxn ang="0">
                  <a:pos x="7" y="10"/>
                </a:cxn>
              </a:cxnLst>
              <a:rect l="0" t="0" r="r" b="b"/>
              <a:pathLst>
                <a:path w="18" h="11">
                  <a:moveTo>
                    <a:pt x="7" y="10"/>
                  </a:moveTo>
                  <a:cubicBezTo>
                    <a:pt x="4" y="10"/>
                    <a:pt x="1" y="10"/>
                    <a:pt x="1" y="9"/>
                  </a:cubicBezTo>
                  <a:cubicBezTo>
                    <a:pt x="1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1" y="4"/>
                    <a:pt x="3" y="2"/>
                  </a:cubicBezTo>
                  <a:cubicBezTo>
                    <a:pt x="5" y="0"/>
                    <a:pt x="8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1"/>
                    <a:pt x="15" y="1"/>
                    <a:pt x="16" y="2"/>
                  </a:cubicBezTo>
                  <a:cubicBezTo>
                    <a:pt x="17" y="3"/>
                    <a:pt x="18" y="4"/>
                    <a:pt x="18" y="5"/>
                  </a:cubicBezTo>
                  <a:cubicBezTo>
                    <a:pt x="18" y="5"/>
                    <a:pt x="18" y="6"/>
                    <a:pt x="18" y="7"/>
                  </a:cubicBezTo>
                  <a:cubicBezTo>
                    <a:pt x="18" y="8"/>
                    <a:pt x="17" y="9"/>
                    <a:pt x="16" y="10"/>
                  </a:cubicBezTo>
                  <a:cubicBezTo>
                    <a:pt x="13" y="11"/>
                    <a:pt x="10" y="10"/>
                    <a:pt x="7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0" name="Freeform 1716"/>
            <p:cNvSpPr>
              <a:spLocks/>
            </p:cNvSpPr>
            <p:nvPr/>
          </p:nvSpPr>
          <p:spPr bwMode="auto">
            <a:xfrm>
              <a:off x="1551" y="3740"/>
              <a:ext cx="9" cy="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8" y="0"/>
                </a:cxn>
                <a:cxn ang="0">
                  <a:pos x="12" y="2"/>
                </a:cxn>
                <a:cxn ang="0">
                  <a:pos x="13" y="5"/>
                </a:cxn>
                <a:cxn ang="0">
                  <a:pos x="10" y="8"/>
                </a:cxn>
                <a:cxn ang="0">
                  <a:pos x="5" y="8"/>
                </a:cxn>
                <a:cxn ang="0">
                  <a:pos x="1" y="5"/>
                </a:cxn>
                <a:cxn ang="0">
                  <a:pos x="0" y="2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10" y="1"/>
                    <a:pt x="11" y="1"/>
                    <a:pt x="12" y="2"/>
                  </a:cubicBezTo>
                  <a:cubicBezTo>
                    <a:pt x="13" y="3"/>
                    <a:pt x="13" y="4"/>
                    <a:pt x="13" y="5"/>
                  </a:cubicBezTo>
                  <a:cubicBezTo>
                    <a:pt x="12" y="6"/>
                    <a:pt x="11" y="7"/>
                    <a:pt x="10" y="8"/>
                  </a:cubicBezTo>
                  <a:cubicBezTo>
                    <a:pt x="8" y="8"/>
                    <a:pt x="6" y="8"/>
                    <a:pt x="5" y="8"/>
                  </a:cubicBezTo>
                  <a:cubicBezTo>
                    <a:pt x="3" y="7"/>
                    <a:pt x="2" y="6"/>
                    <a:pt x="1" y="5"/>
                  </a:cubicBezTo>
                  <a:cubicBezTo>
                    <a:pt x="1" y="4"/>
                    <a:pt x="0" y="3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1" name="Freeform 1717"/>
            <p:cNvSpPr>
              <a:spLocks/>
            </p:cNvSpPr>
            <p:nvPr/>
          </p:nvSpPr>
          <p:spPr bwMode="auto">
            <a:xfrm>
              <a:off x="1532" y="3654"/>
              <a:ext cx="44" cy="68"/>
            </a:xfrm>
            <a:custGeom>
              <a:avLst/>
              <a:gdLst/>
              <a:ahLst/>
              <a:cxnLst>
                <a:cxn ang="0">
                  <a:pos x="49" y="60"/>
                </a:cxn>
                <a:cxn ang="0">
                  <a:pos x="40" y="84"/>
                </a:cxn>
                <a:cxn ang="0">
                  <a:pos x="45" y="56"/>
                </a:cxn>
                <a:cxn ang="0">
                  <a:pos x="31" y="82"/>
                </a:cxn>
                <a:cxn ang="0">
                  <a:pos x="36" y="62"/>
                </a:cxn>
                <a:cxn ang="0">
                  <a:pos x="31" y="73"/>
                </a:cxn>
                <a:cxn ang="0">
                  <a:pos x="33" y="64"/>
                </a:cxn>
                <a:cxn ang="0">
                  <a:pos x="17" y="97"/>
                </a:cxn>
                <a:cxn ang="0">
                  <a:pos x="34" y="51"/>
                </a:cxn>
                <a:cxn ang="0">
                  <a:pos x="27" y="57"/>
                </a:cxn>
                <a:cxn ang="0">
                  <a:pos x="30" y="50"/>
                </a:cxn>
                <a:cxn ang="0">
                  <a:pos x="19" y="73"/>
                </a:cxn>
                <a:cxn ang="0">
                  <a:pos x="21" y="65"/>
                </a:cxn>
                <a:cxn ang="0">
                  <a:pos x="15" y="73"/>
                </a:cxn>
                <a:cxn ang="0">
                  <a:pos x="29" y="41"/>
                </a:cxn>
                <a:cxn ang="0">
                  <a:pos x="10" y="76"/>
                </a:cxn>
                <a:cxn ang="0">
                  <a:pos x="16" y="57"/>
                </a:cxn>
                <a:cxn ang="0">
                  <a:pos x="5" y="79"/>
                </a:cxn>
                <a:cxn ang="0">
                  <a:pos x="16" y="48"/>
                </a:cxn>
                <a:cxn ang="0">
                  <a:pos x="3" y="68"/>
                </a:cxn>
                <a:cxn ang="0">
                  <a:pos x="9" y="57"/>
                </a:cxn>
                <a:cxn ang="0">
                  <a:pos x="5" y="61"/>
                </a:cxn>
                <a:cxn ang="0">
                  <a:pos x="14" y="43"/>
                </a:cxn>
                <a:cxn ang="0">
                  <a:pos x="0" y="60"/>
                </a:cxn>
                <a:cxn ang="0">
                  <a:pos x="9" y="40"/>
                </a:cxn>
                <a:cxn ang="0">
                  <a:pos x="24" y="18"/>
                </a:cxn>
                <a:cxn ang="0">
                  <a:pos x="37" y="5"/>
                </a:cxn>
                <a:cxn ang="0">
                  <a:pos x="45" y="0"/>
                </a:cxn>
                <a:cxn ang="0">
                  <a:pos x="47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54" y="0"/>
                </a:cxn>
                <a:cxn ang="0">
                  <a:pos x="56" y="0"/>
                </a:cxn>
                <a:cxn ang="0">
                  <a:pos x="59" y="0"/>
                </a:cxn>
                <a:cxn ang="0">
                  <a:pos x="60" y="0"/>
                </a:cxn>
                <a:cxn ang="0">
                  <a:pos x="62" y="1"/>
                </a:cxn>
                <a:cxn ang="0">
                  <a:pos x="62" y="5"/>
                </a:cxn>
                <a:cxn ang="0">
                  <a:pos x="62" y="7"/>
                </a:cxn>
                <a:cxn ang="0">
                  <a:pos x="59" y="22"/>
                </a:cxn>
                <a:cxn ang="0">
                  <a:pos x="53" y="53"/>
                </a:cxn>
                <a:cxn ang="0">
                  <a:pos x="49" y="77"/>
                </a:cxn>
                <a:cxn ang="0">
                  <a:pos x="49" y="60"/>
                </a:cxn>
              </a:cxnLst>
              <a:rect l="0" t="0" r="r" b="b"/>
              <a:pathLst>
                <a:path w="62" h="97">
                  <a:moveTo>
                    <a:pt x="49" y="60"/>
                  </a:moveTo>
                  <a:cubicBezTo>
                    <a:pt x="40" y="84"/>
                    <a:pt x="40" y="84"/>
                    <a:pt x="40" y="84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31" y="82"/>
                    <a:pt x="31" y="82"/>
                    <a:pt x="31" y="8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19" y="73"/>
                    <a:pt x="19" y="73"/>
                    <a:pt x="19" y="73"/>
                  </a:cubicBezTo>
                  <a:cubicBezTo>
                    <a:pt x="21" y="65"/>
                    <a:pt x="21" y="65"/>
                    <a:pt x="21" y="65"/>
                  </a:cubicBezTo>
                  <a:cubicBezTo>
                    <a:pt x="15" y="73"/>
                    <a:pt x="15" y="73"/>
                    <a:pt x="15" y="73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2" y="54"/>
                    <a:pt x="5" y="47"/>
                    <a:pt x="9" y="40"/>
                  </a:cubicBezTo>
                  <a:cubicBezTo>
                    <a:pt x="14" y="32"/>
                    <a:pt x="19" y="24"/>
                    <a:pt x="24" y="18"/>
                  </a:cubicBezTo>
                  <a:cubicBezTo>
                    <a:pt x="29" y="12"/>
                    <a:pt x="33" y="8"/>
                    <a:pt x="37" y="5"/>
                  </a:cubicBezTo>
                  <a:cubicBezTo>
                    <a:pt x="40" y="2"/>
                    <a:pt x="42" y="1"/>
                    <a:pt x="45" y="0"/>
                  </a:cubicBezTo>
                  <a:cubicBezTo>
                    <a:pt x="46" y="0"/>
                    <a:pt x="46" y="0"/>
                    <a:pt x="47" y="0"/>
                  </a:cubicBezTo>
                  <a:cubicBezTo>
                    <a:pt x="47" y="0"/>
                    <a:pt x="47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0" y="0"/>
                    <a:pt x="52" y="0"/>
                    <a:pt x="54" y="0"/>
                  </a:cubicBezTo>
                  <a:cubicBezTo>
                    <a:pt x="54" y="0"/>
                    <a:pt x="55" y="0"/>
                    <a:pt x="56" y="0"/>
                  </a:cubicBezTo>
                  <a:cubicBezTo>
                    <a:pt x="57" y="0"/>
                    <a:pt x="58" y="0"/>
                    <a:pt x="59" y="0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1" y="0"/>
                    <a:pt x="62" y="0"/>
                    <a:pt x="62" y="1"/>
                  </a:cubicBezTo>
                  <a:cubicBezTo>
                    <a:pt x="62" y="2"/>
                    <a:pt x="62" y="3"/>
                    <a:pt x="62" y="5"/>
                  </a:cubicBezTo>
                  <a:cubicBezTo>
                    <a:pt x="62" y="5"/>
                    <a:pt x="62" y="6"/>
                    <a:pt x="62" y="7"/>
                  </a:cubicBezTo>
                  <a:cubicBezTo>
                    <a:pt x="61" y="10"/>
                    <a:pt x="60" y="15"/>
                    <a:pt x="59" y="22"/>
                  </a:cubicBezTo>
                  <a:cubicBezTo>
                    <a:pt x="57" y="31"/>
                    <a:pt x="54" y="43"/>
                    <a:pt x="53" y="53"/>
                  </a:cubicBezTo>
                  <a:cubicBezTo>
                    <a:pt x="51" y="64"/>
                    <a:pt x="50" y="72"/>
                    <a:pt x="49" y="77"/>
                  </a:cubicBezTo>
                  <a:cubicBezTo>
                    <a:pt x="49" y="60"/>
                    <a:pt x="49" y="60"/>
                    <a:pt x="49" y="6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2" name="Freeform 1718"/>
            <p:cNvSpPr>
              <a:spLocks/>
            </p:cNvSpPr>
            <p:nvPr/>
          </p:nvSpPr>
          <p:spPr bwMode="auto">
            <a:xfrm>
              <a:off x="1531" y="3721"/>
              <a:ext cx="5" cy="3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2" y="4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5" y="5"/>
                </a:cxn>
              </a:cxnLst>
              <a:rect l="0" t="0" r="r" b="b"/>
              <a:pathLst>
                <a:path w="7" h="5">
                  <a:moveTo>
                    <a:pt x="5" y="5"/>
                  </a:moveTo>
                  <a:cubicBezTo>
                    <a:pt x="4" y="5"/>
                    <a:pt x="3" y="5"/>
                    <a:pt x="2" y="4"/>
                  </a:cubicBezTo>
                  <a:cubicBezTo>
                    <a:pt x="1" y="4"/>
                    <a:pt x="1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7" y="4"/>
                    <a:pt x="6" y="5"/>
                    <a:pt x="5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3" name="Freeform 1719"/>
            <p:cNvSpPr>
              <a:spLocks/>
            </p:cNvSpPr>
            <p:nvPr/>
          </p:nvSpPr>
          <p:spPr bwMode="auto">
            <a:xfrm>
              <a:off x="1530" y="3735"/>
              <a:ext cx="9" cy="5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6" y="0"/>
                </a:cxn>
                <a:cxn ang="0">
                  <a:pos x="10" y="1"/>
                </a:cxn>
                <a:cxn ang="0">
                  <a:pos x="13" y="3"/>
                </a:cxn>
                <a:cxn ang="0">
                  <a:pos x="14" y="6"/>
                </a:cxn>
                <a:cxn ang="0">
                  <a:pos x="12" y="8"/>
                </a:cxn>
                <a:cxn ang="0">
                  <a:pos x="7" y="7"/>
                </a:cxn>
                <a:cxn ang="0">
                  <a:pos x="2" y="5"/>
                </a:cxn>
                <a:cxn ang="0">
                  <a:pos x="0" y="3"/>
                </a:cxn>
              </a:cxnLst>
              <a:rect l="0" t="0" r="r" b="b"/>
              <a:pathLst>
                <a:path w="14" h="8">
                  <a:moveTo>
                    <a:pt x="0" y="3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2" y="0"/>
                  </a:cubicBezTo>
                  <a:cubicBezTo>
                    <a:pt x="3" y="0"/>
                    <a:pt x="4" y="0"/>
                    <a:pt x="6" y="0"/>
                  </a:cubicBezTo>
                  <a:cubicBezTo>
                    <a:pt x="7" y="0"/>
                    <a:pt x="9" y="0"/>
                    <a:pt x="10" y="1"/>
                  </a:cubicBezTo>
                  <a:cubicBezTo>
                    <a:pt x="11" y="1"/>
                    <a:pt x="13" y="2"/>
                    <a:pt x="13" y="3"/>
                  </a:cubicBezTo>
                  <a:cubicBezTo>
                    <a:pt x="14" y="4"/>
                    <a:pt x="14" y="5"/>
                    <a:pt x="14" y="6"/>
                  </a:cubicBezTo>
                  <a:cubicBezTo>
                    <a:pt x="14" y="7"/>
                    <a:pt x="13" y="7"/>
                    <a:pt x="12" y="8"/>
                  </a:cubicBezTo>
                  <a:cubicBezTo>
                    <a:pt x="10" y="8"/>
                    <a:pt x="9" y="8"/>
                    <a:pt x="7" y="7"/>
                  </a:cubicBezTo>
                  <a:cubicBezTo>
                    <a:pt x="5" y="7"/>
                    <a:pt x="3" y="6"/>
                    <a:pt x="2" y="5"/>
                  </a:cubicBezTo>
                  <a:cubicBezTo>
                    <a:pt x="1" y="4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4" name="Freeform 1720"/>
            <p:cNvSpPr>
              <a:spLocks/>
            </p:cNvSpPr>
            <p:nvPr/>
          </p:nvSpPr>
          <p:spPr bwMode="auto">
            <a:xfrm>
              <a:off x="1516" y="3702"/>
              <a:ext cx="10" cy="10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1" y="5"/>
                </a:cxn>
                <a:cxn ang="0">
                  <a:pos x="7" y="0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3" y="1"/>
                </a:cxn>
                <a:cxn ang="0">
                  <a:pos x="14" y="2"/>
                </a:cxn>
                <a:cxn ang="0">
                  <a:pos x="15" y="3"/>
                </a:cxn>
                <a:cxn ang="0">
                  <a:pos x="15" y="3"/>
                </a:cxn>
                <a:cxn ang="0">
                  <a:pos x="13" y="10"/>
                </a:cxn>
                <a:cxn ang="0">
                  <a:pos x="7" y="14"/>
                </a:cxn>
                <a:cxn ang="0">
                  <a:pos x="6" y="14"/>
                </a:cxn>
                <a:cxn ang="0">
                  <a:pos x="1" y="12"/>
                </a:cxn>
                <a:cxn ang="0">
                  <a:pos x="0" y="11"/>
                </a:cxn>
                <a:cxn ang="0">
                  <a:pos x="0" y="11"/>
                </a:cxn>
              </a:cxnLst>
              <a:rect l="0" t="0" r="r" b="b"/>
              <a:pathLst>
                <a:path w="15" h="14">
                  <a:moveTo>
                    <a:pt x="0" y="11"/>
                  </a:moveTo>
                  <a:cubicBezTo>
                    <a:pt x="0" y="9"/>
                    <a:pt x="0" y="7"/>
                    <a:pt x="1" y="5"/>
                  </a:cubicBezTo>
                  <a:cubicBezTo>
                    <a:pt x="2" y="2"/>
                    <a:pt x="4" y="0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3"/>
                    <a:pt x="14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5"/>
                    <a:pt x="15" y="8"/>
                    <a:pt x="13" y="10"/>
                  </a:cubicBezTo>
                  <a:cubicBezTo>
                    <a:pt x="12" y="12"/>
                    <a:pt x="10" y="13"/>
                    <a:pt x="7" y="14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4" y="14"/>
                    <a:pt x="2" y="14"/>
                    <a:pt x="1" y="12"/>
                  </a:cubicBezTo>
                  <a:cubicBezTo>
                    <a:pt x="1" y="12"/>
                    <a:pt x="1" y="12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5" name="Freeform 1721"/>
            <p:cNvSpPr>
              <a:spLocks/>
            </p:cNvSpPr>
            <p:nvPr/>
          </p:nvSpPr>
          <p:spPr bwMode="auto">
            <a:xfrm>
              <a:off x="1510" y="3719"/>
              <a:ext cx="8" cy="5"/>
            </a:xfrm>
            <a:custGeom>
              <a:avLst/>
              <a:gdLst/>
              <a:ahLst/>
              <a:cxnLst>
                <a:cxn ang="0">
                  <a:pos x="1" y="4"/>
                </a:cxn>
                <a:cxn ang="0">
                  <a:pos x="0" y="1"/>
                </a:cxn>
                <a:cxn ang="0">
                  <a:pos x="3" y="0"/>
                </a:cxn>
                <a:cxn ang="0">
                  <a:pos x="7" y="0"/>
                </a:cxn>
                <a:cxn ang="0">
                  <a:pos x="10" y="1"/>
                </a:cxn>
                <a:cxn ang="0">
                  <a:pos x="10" y="3"/>
                </a:cxn>
                <a:cxn ang="0">
                  <a:pos x="11" y="6"/>
                </a:cxn>
                <a:cxn ang="0">
                  <a:pos x="8" y="8"/>
                </a:cxn>
                <a:cxn ang="0">
                  <a:pos x="4" y="7"/>
                </a:cxn>
                <a:cxn ang="0">
                  <a:pos x="1" y="4"/>
                </a:cxn>
                <a:cxn ang="0">
                  <a:pos x="1" y="4"/>
                </a:cxn>
              </a:cxnLst>
              <a:rect l="0" t="0" r="r" b="b"/>
              <a:pathLst>
                <a:path w="11" h="8">
                  <a:moveTo>
                    <a:pt x="1" y="4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1" y="4"/>
                    <a:pt x="11" y="5"/>
                    <a:pt x="11" y="6"/>
                  </a:cubicBezTo>
                  <a:cubicBezTo>
                    <a:pt x="10" y="7"/>
                    <a:pt x="9" y="8"/>
                    <a:pt x="8" y="8"/>
                  </a:cubicBezTo>
                  <a:cubicBezTo>
                    <a:pt x="7" y="8"/>
                    <a:pt x="6" y="8"/>
                    <a:pt x="4" y="7"/>
                  </a:cubicBezTo>
                  <a:cubicBezTo>
                    <a:pt x="3" y="7"/>
                    <a:pt x="2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6" name="Freeform 1722"/>
            <p:cNvSpPr>
              <a:spLocks/>
            </p:cNvSpPr>
            <p:nvPr/>
          </p:nvSpPr>
          <p:spPr bwMode="auto">
            <a:xfrm>
              <a:off x="1487" y="3652"/>
              <a:ext cx="6" cy="6"/>
            </a:xfrm>
            <a:custGeom>
              <a:avLst/>
              <a:gdLst/>
              <a:ahLst/>
              <a:cxnLst>
                <a:cxn ang="0">
                  <a:pos x="7" y="4"/>
                </a:cxn>
                <a:cxn ang="0">
                  <a:pos x="8" y="6"/>
                </a:cxn>
                <a:cxn ang="0">
                  <a:pos x="5" y="8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3" y="0"/>
                </a:cxn>
                <a:cxn ang="0">
                  <a:pos x="6" y="2"/>
                </a:cxn>
                <a:cxn ang="0">
                  <a:pos x="7" y="4"/>
                </a:cxn>
              </a:cxnLst>
              <a:rect l="0" t="0" r="r" b="b"/>
              <a:pathLst>
                <a:path w="8" h="9">
                  <a:moveTo>
                    <a:pt x="7" y="4"/>
                  </a:move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4" y="9"/>
                    <a:pt x="2" y="8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7" y="3"/>
                    <a:pt x="7" y="3"/>
                    <a:pt x="7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7" name="Freeform 1723"/>
            <p:cNvSpPr>
              <a:spLocks/>
            </p:cNvSpPr>
            <p:nvPr/>
          </p:nvSpPr>
          <p:spPr bwMode="auto">
            <a:xfrm>
              <a:off x="1499" y="3692"/>
              <a:ext cx="3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4" y="1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2" y="4"/>
                </a:cxn>
                <a:cxn ang="0">
                  <a:pos x="0" y="4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5" h="4">
                  <a:moveTo>
                    <a:pt x="0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0"/>
                    <a:pt x="4" y="1"/>
                  </a:cubicBezTo>
                  <a:cubicBezTo>
                    <a:pt x="4" y="1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4"/>
                    <a:pt x="2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8" name="Freeform 1724"/>
            <p:cNvSpPr>
              <a:spLocks/>
            </p:cNvSpPr>
            <p:nvPr/>
          </p:nvSpPr>
          <p:spPr bwMode="auto">
            <a:xfrm>
              <a:off x="1494" y="3705"/>
              <a:ext cx="9" cy="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4" y="0"/>
                </a:cxn>
                <a:cxn ang="0">
                  <a:pos x="7" y="1"/>
                </a:cxn>
                <a:cxn ang="0">
                  <a:pos x="11" y="4"/>
                </a:cxn>
                <a:cxn ang="0">
                  <a:pos x="12" y="7"/>
                </a:cxn>
                <a:cxn ang="0">
                  <a:pos x="10" y="9"/>
                </a:cxn>
                <a:cxn ang="0">
                  <a:pos x="6" y="8"/>
                </a:cxn>
                <a:cxn ang="0">
                  <a:pos x="2" y="7"/>
                </a:cxn>
                <a:cxn ang="0">
                  <a:pos x="0" y="3"/>
                </a:cxn>
              </a:cxnLst>
              <a:rect l="0" t="0" r="r" b="b"/>
              <a:pathLst>
                <a:path w="13" h="9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3" y="0"/>
                    <a:pt x="4" y="0"/>
                  </a:cubicBezTo>
                  <a:cubicBezTo>
                    <a:pt x="5" y="0"/>
                    <a:pt x="5" y="0"/>
                    <a:pt x="7" y="1"/>
                  </a:cubicBezTo>
                  <a:cubicBezTo>
                    <a:pt x="8" y="1"/>
                    <a:pt x="9" y="3"/>
                    <a:pt x="11" y="4"/>
                  </a:cubicBezTo>
                  <a:cubicBezTo>
                    <a:pt x="12" y="5"/>
                    <a:pt x="13" y="6"/>
                    <a:pt x="12" y="7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9" y="9"/>
                    <a:pt x="7" y="9"/>
                    <a:pt x="6" y="8"/>
                  </a:cubicBezTo>
                  <a:cubicBezTo>
                    <a:pt x="4" y="8"/>
                    <a:pt x="3" y="7"/>
                    <a:pt x="2" y="7"/>
                  </a:cubicBezTo>
                  <a:cubicBezTo>
                    <a:pt x="1" y="6"/>
                    <a:pt x="0" y="4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69" name="Freeform 1725"/>
            <p:cNvSpPr>
              <a:spLocks/>
            </p:cNvSpPr>
            <p:nvPr/>
          </p:nvSpPr>
          <p:spPr bwMode="auto">
            <a:xfrm>
              <a:off x="1486" y="3682"/>
              <a:ext cx="7" cy="6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7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2" y="8"/>
                </a:cxn>
                <a:cxn ang="0">
                  <a:pos x="2" y="7"/>
                </a:cxn>
                <a:cxn ang="0">
                  <a:pos x="1" y="4"/>
                </a:cxn>
                <a:cxn ang="0">
                  <a:pos x="1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8" y="2"/>
                </a:cxn>
                <a:cxn ang="0">
                  <a:pos x="8" y="3"/>
                </a:cxn>
              </a:cxnLst>
              <a:rect l="0" t="0" r="r" b="b"/>
              <a:pathLst>
                <a:path w="9" h="9">
                  <a:moveTo>
                    <a:pt x="8" y="3"/>
                  </a:moveTo>
                  <a:cubicBezTo>
                    <a:pt x="9" y="4"/>
                    <a:pt x="9" y="5"/>
                    <a:pt x="8" y="7"/>
                  </a:cubicBezTo>
                  <a:cubicBezTo>
                    <a:pt x="7" y="8"/>
                    <a:pt x="6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4" y="9"/>
                  </a:cubicBezTo>
                  <a:cubicBezTo>
                    <a:pt x="3" y="9"/>
                    <a:pt x="3" y="9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3"/>
                    <a:pt x="0" y="2"/>
                    <a:pt x="1" y="1"/>
                  </a:cubicBezTo>
                  <a:cubicBezTo>
                    <a:pt x="2" y="0"/>
                    <a:pt x="3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7" y="1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0" name="Freeform 1726"/>
            <p:cNvSpPr>
              <a:spLocks/>
            </p:cNvSpPr>
            <p:nvPr/>
          </p:nvSpPr>
          <p:spPr bwMode="auto">
            <a:xfrm>
              <a:off x="1480" y="3667"/>
              <a:ext cx="6" cy="8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9" y="5"/>
                </a:cxn>
                <a:cxn ang="0">
                  <a:pos x="8" y="10"/>
                </a:cxn>
                <a:cxn ang="0">
                  <a:pos x="7" y="11"/>
                </a:cxn>
                <a:cxn ang="0">
                  <a:pos x="4" y="11"/>
                </a:cxn>
                <a:cxn ang="0">
                  <a:pos x="1" y="8"/>
                </a:cxn>
                <a:cxn ang="0">
                  <a:pos x="1" y="8"/>
                </a:cxn>
                <a:cxn ang="0">
                  <a:pos x="1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2"/>
                </a:cxn>
                <a:cxn ang="0">
                  <a:pos x="3" y="0"/>
                </a:cxn>
                <a:cxn ang="0">
                  <a:pos x="4" y="0"/>
                </a:cxn>
                <a:cxn ang="0">
                  <a:pos x="7" y="1"/>
                </a:cxn>
              </a:cxnLst>
              <a:rect l="0" t="0" r="r" b="b"/>
              <a:pathLst>
                <a:path w="9" h="11">
                  <a:moveTo>
                    <a:pt x="7" y="1"/>
                  </a:moveTo>
                  <a:cubicBezTo>
                    <a:pt x="8" y="2"/>
                    <a:pt x="9" y="3"/>
                    <a:pt x="9" y="5"/>
                  </a:cubicBezTo>
                  <a:cubicBezTo>
                    <a:pt x="9" y="6"/>
                    <a:pt x="9" y="9"/>
                    <a:pt x="8" y="10"/>
                  </a:cubicBezTo>
                  <a:cubicBezTo>
                    <a:pt x="7" y="10"/>
                    <a:pt x="7" y="10"/>
                    <a:pt x="7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3" y="10"/>
                    <a:pt x="2" y="9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5" y="0"/>
                    <a:pt x="6" y="0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1" name="Freeform 1727"/>
            <p:cNvSpPr>
              <a:spLocks/>
            </p:cNvSpPr>
            <p:nvPr/>
          </p:nvSpPr>
          <p:spPr bwMode="auto">
            <a:xfrm>
              <a:off x="1477" y="3636"/>
              <a:ext cx="9" cy="11"/>
            </a:xfrm>
            <a:custGeom>
              <a:avLst/>
              <a:gdLst/>
              <a:ahLst/>
              <a:cxnLst>
                <a:cxn ang="0">
                  <a:pos x="9" y="2"/>
                </a:cxn>
                <a:cxn ang="0">
                  <a:pos x="11" y="4"/>
                </a:cxn>
                <a:cxn ang="0">
                  <a:pos x="12" y="5"/>
                </a:cxn>
                <a:cxn ang="0">
                  <a:pos x="12" y="6"/>
                </a:cxn>
                <a:cxn ang="0">
                  <a:pos x="11" y="11"/>
                </a:cxn>
                <a:cxn ang="0">
                  <a:pos x="6" y="16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0" y="11"/>
                </a:cxn>
                <a:cxn ang="0">
                  <a:pos x="0" y="10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6" y="1"/>
                </a:cxn>
                <a:cxn ang="0">
                  <a:pos x="6" y="1"/>
                </a:cxn>
                <a:cxn ang="0">
                  <a:pos x="9" y="2"/>
                </a:cxn>
              </a:cxnLst>
              <a:rect l="0" t="0" r="r" b="b"/>
              <a:pathLst>
                <a:path w="12" h="16">
                  <a:moveTo>
                    <a:pt x="9" y="2"/>
                  </a:move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1" y="5"/>
                    <a:pt x="12" y="5"/>
                  </a:cubicBezTo>
                  <a:cubicBezTo>
                    <a:pt x="12" y="5"/>
                    <a:pt x="12" y="5"/>
                    <a:pt x="12" y="6"/>
                  </a:cubicBezTo>
                  <a:cubicBezTo>
                    <a:pt x="12" y="7"/>
                    <a:pt x="12" y="9"/>
                    <a:pt x="11" y="11"/>
                  </a:cubicBezTo>
                  <a:cubicBezTo>
                    <a:pt x="10" y="13"/>
                    <a:pt x="8" y="15"/>
                    <a:pt x="6" y="16"/>
                  </a:cubicBezTo>
                  <a:cubicBezTo>
                    <a:pt x="5" y="16"/>
                    <a:pt x="3" y="15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1" y="13"/>
                    <a:pt x="0" y="12"/>
                    <a:pt x="0" y="11"/>
                  </a:cubicBezTo>
                  <a:cubicBezTo>
                    <a:pt x="0" y="11"/>
                    <a:pt x="0" y="10"/>
                    <a:pt x="0" y="10"/>
                  </a:cubicBezTo>
                  <a:cubicBezTo>
                    <a:pt x="0" y="9"/>
                    <a:pt x="0" y="7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3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8" y="1"/>
                    <a:pt x="9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2" name="Freeform 1728"/>
            <p:cNvSpPr>
              <a:spLocks/>
            </p:cNvSpPr>
            <p:nvPr/>
          </p:nvSpPr>
          <p:spPr bwMode="auto">
            <a:xfrm>
              <a:off x="1477" y="3619"/>
              <a:ext cx="7" cy="6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6" y="8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3" y="8"/>
                </a:cxn>
                <a:cxn ang="0">
                  <a:pos x="1" y="6"/>
                </a:cxn>
                <a:cxn ang="0">
                  <a:pos x="1" y="3"/>
                </a:cxn>
                <a:cxn ang="0">
                  <a:pos x="2" y="1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7" y="0"/>
                </a:cxn>
                <a:cxn ang="0">
                  <a:pos x="9" y="3"/>
                </a:cxn>
                <a:cxn ang="0">
                  <a:pos x="9" y="6"/>
                </a:cxn>
              </a:cxnLst>
              <a:rect l="0" t="0" r="r" b="b"/>
              <a:pathLst>
                <a:path w="9" h="9">
                  <a:moveTo>
                    <a:pt x="9" y="6"/>
                  </a:moveTo>
                  <a:cubicBezTo>
                    <a:pt x="8" y="7"/>
                    <a:pt x="7" y="8"/>
                    <a:pt x="6" y="8"/>
                  </a:cubicBezTo>
                  <a:cubicBezTo>
                    <a:pt x="5" y="9"/>
                    <a:pt x="4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1" y="6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4"/>
                    <a:pt x="9" y="5"/>
                    <a:pt x="9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3" name="Freeform 1729"/>
            <p:cNvSpPr>
              <a:spLocks/>
            </p:cNvSpPr>
            <p:nvPr/>
          </p:nvSpPr>
          <p:spPr bwMode="auto">
            <a:xfrm>
              <a:off x="1506" y="3617"/>
              <a:ext cx="64" cy="79"/>
            </a:xfrm>
            <a:custGeom>
              <a:avLst/>
              <a:gdLst/>
              <a:ahLst/>
              <a:cxnLst>
                <a:cxn ang="0">
                  <a:pos x="35" y="79"/>
                </a:cxn>
                <a:cxn ang="0">
                  <a:pos x="30" y="109"/>
                </a:cxn>
                <a:cxn ang="0">
                  <a:pos x="31" y="81"/>
                </a:cxn>
                <a:cxn ang="0">
                  <a:pos x="23" y="113"/>
                </a:cxn>
                <a:cxn ang="0">
                  <a:pos x="30" y="73"/>
                </a:cxn>
                <a:cxn ang="0">
                  <a:pos x="20" y="109"/>
                </a:cxn>
                <a:cxn ang="0">
                  <a:pos x="27" y="77"/>
                </a:cxn>
                <a:cxn ang="0">
                  <a:pos x="15" y="106"/>
                </a:cxn>
                <a:cxn ang="0">
                  <a:pos x="17" y="95"/>
                </a:cxn>
                <a:cxn ang="0">
                  <a:pos x="12" y="105"/>
                </a:cxn>
                <a:cxn ang="0">
                  <a:pos x="20" y="79"/>
                </a:cxn>
                <a:cxn ang="0">
                  <a:pos x="9" y="104"/>
                </a:cxn>
                <a:cxn ang="0">
                  <a:pos x="18" y="79"/>
                </a:cxn>
                <a:cxn ang="0">
                  <a:pos x="7" y="102"/>
                </a:cxn>
                <a:cxn ang="0">
                  <a:pos x="10" y="85"/>
                </a:cxn>
                <a:cxn ang="0">
                  <a:pos x="4" y="103"/>
                </a:cxn>
                <a:cxn ang="0">
                  <a:pos x="9" y="83"/>
                </a:cxn>
                <a:cxn ang="0">
                  <a:pos x="2" y="97"/>
                </a:cxn>
                <a:cxn ang="0">
                  <a:pos x="7" y="81"/>
                </a:cxn>
                <a:cxn ang="0">
                  <a:pos x="0" y="88"/>
                </a:cxn>
                <a:cxn ang="0">
                  <a:pos x="11" y="70"/>
                </a:cxn>
                <a:cxn ang="0">
                  <a:pos x="0" y="81"/>
                </a:cxn>
                <a:cxn ang="0">
                  <a:pos x="8" y="69"/>
                </a:cxn>
                <a:cxn ang="0">
                  <a:pos x="25" y="51"/>
                </a:cxn>
                <a:cxn ang="0">
                  <a:pos x="47" y="33"/>
                </a:cxn>
                <a:cxn ang="0">
                  <a:pos x="73" y="14"/>
                </a:cxn>
                <a:cxn ang="0">
                  <a:pos x="88" y="1"/>
                </a:cxn>
                <a:cxn ang="0">
                  <a:pos x="92" y="1"/>
                </a:cxn>
                <a:cxn ang="0">
                  <a:pos x="92" y="2"/>
                </a:cxn>
                <a:cxn ang="0">
                  <a:pos x="88" y="15"/>
                </a:cxn>
                <a:cxn ang="0">
                  <a:pos x="82" y="33"/>
                </a:cxn>
                <a:cxn ang="0">
                  <a:pos x="80" y="45"/>
                </a:cxn>
                <a:cxn ang="0">
                  <a:pos x="76" y="51"/>
                </a:cxn>
                <a:cxn ang="0">
                  <a:pos x="75" y="51"/>
                </a:cxn>
                <a:cxn ang="0">
                  <a:pos x="75" y="51"/>
                </a:cxn>
                <a:cxn ang="0">
                  <a:pos x="64" y="63"/>
                </a:cxn>
                <a:cxn ang="0">
                  <a:pos x="63" y="64"/>
                </a:cxn>
                <a:cxn ang="0">
                  <a:pos x="63" y="64"/>
                </a:cxn>
                <a:cxn ang="0">
                  <a:pos x="47" y="83"/>
                </a:cxn>
                <a:cxn ang="0">
                  <a:pos x="38" y="96"/>
                </a:cxn>
                <a:cxn ang="0">
                  <a:pos x="33" y="104"/>
                </a:cxn>
                <a:cxn ang="0">
                  <a:pos x="35" y="79"/>
                </a:cxn>
              </a:cxnLst>
              <a:rect l="0" t="0" r="r" b="b"/>
              <a:pathLst>
                <a:path w="92" h="113">
                  <a:moveTo>
                    <a:pt x="35" y="79"/>
                  </a:moveTo>
                  <a:cubicBezTo>
                    <a:pt x="30" y="109"/>
                    <a:pt x="30" y="109"/>
                    <a:pt x="30" y="109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0" y="109"/>
                    <a:pt x="20" y="109"/>
                    <a:pt x="20" y="109"/>
                  </a:cubicBezTo>
                  <a:cubicBezTo>
                    <a:pt x="27" y="77"/>
                    <a:pt x="27" y="77"/>
                    <a:pt x="27" y="77"/>
                  </a:cubicBezTo>
                  <a:cubicBezTo>
                    <a:pt x="15" y="106"/>
                    <a:pt x="15" y="106"/>
                    <a:pt x="15" y="106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20" y="79"/>
                    <a:pt x="20" y="79"/>
                    <a:pt x="20" y="79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" y="97"/>
                    <a:pt x="2" y="97"/>
                    <a:pt x="2" y="97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2" y="77"/>
                    <a:pt x="4" y="73"/>
                    <a:pt x="8" y="69"/>
                  </a:cubicBezTo>
                  <a:cubicBezTo>
                    <a:pt x="12" y="63"/>
                    <a:pt x="18" y="57"/>
                    <a:pt x="25" y="51"/>
                  </a:cubicBezTo>
                  <a:cubicBezTo>
                    <a:pt x="31" y="46"/>
                    <a:pt x="39" y="40"/>
                    <a:pt x="47" y="33"/>
                  </a:cubicBezTo>
                  <a:cubicBezTo>
                    <a:pt x="56" y="27"/>
                    <a:pt x="65" y="20"/>
                    <a:pt x="73" y="14"/>
                  </a:cubicBezTo>
                  <a:cubicBezTo>
                    <a:pt x="80" y="8"/>
                    <a:pt x="85" y="3"/>
                    <a:pt x="88" y="1"/>
                  </a:cubicBezTo>
                  <a:cubicBezTo>
                    <a:pt x="91" y="0"/>
                    <a:pt x="92" y="0"/>
                    <a:pt x="92" y="1"/>
                  </a:cubicBezTo>
                  <a:cubicBezTo>
                    <a:pt x="92" y="2"/>
                    <a:pt x="92" y="2"/>
                    <a:pt x="92" y="2"/>
                  </a:cubicBezTo>
                  <a:cubicBezTo>
                    <a:pt x="91" y="5"/>
                    <a:pt x="90" y="10"/>
                    <a:pt x="88" y="15"/>
                  </a:cubicBezTo>
                  <a:cubicBezTo>
                    <a:pt x="86" y="21"/>
                    <a:pt x="84" y="28"/>
                    <a:pt x="82" y="33"/>
                  </a:cubicBezTo>
                  <a:cubicBezTo>
                    <a:pt x="81" y="39"/>
                    <a:pt x="81" y="42"/>
                    <a:pt x="80" y="45"/>
                  </a:cubicBezTo>
                  <a:cubicBezTo>
                    <a:pt x="79" y="47"/>
                    <a:pt x="78" y="48"/>
                    <a:pt x="76" y="51"/>
                  </a:cubicBezTo>
                  <a:cubicBezTo>
                    <a:pt x="76" y="51"/>
                    <a:pt x="75" y="51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2" y="54"/>
                    <a:pt x="68" y="58"/>
                    <a:pt x="64" y="63"/>
                  </a:cubicBezTo>
                  <a:cubicBezTo>
                    <a:pt x="64" y="63"/>
                    <a:pt x="63" y="64"/>
                    <a:pt x="63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58" y="70"/>
                    <a:pt x="52" y="75"/>
                    <a:pt x="47" y="83"/>
                  </a:cubicBezTo>
                  <a:cubicBezTo>
                    <a:pt x="44" y="87"/>
                    <a:pt x="41" y="92"/>
                    <a:pt x="38" y="96"/>
                  </a:cubicBezTo>
                  <a:cubicBezTo>
                    <a:pt x="37" y="99"/>
                    <a:pt x="35" y="102"/>
                    <a:pt x="33" y="104"/>
                  </a:cubicBezTo>
                  <a:cubicBezTo>
                    <a:pt x="35" y="79"/>
                    <a:pt x="35" y="79"/>
                    <a:pt x="35" y="7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4" name="Freeform 1730"/>
            <p:cNvSpPr>
              <a:spLocks/>
            </p:cNvSpPr>
            <p:nvPr/>
          </p:nvSpPr>
          <p:spPr bwMode="auto">
            <a:xfrm>
              <a:off x="1493" y="3620"/>
              <a:ext cx="8" cy="11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3" y="4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9" y="0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11" y="9"/>
                </a:cxn>
                <a:cxn ang="0">
                  <a:pos x="8" y="15"/>
                </a:cxn>
                <a:cxn ang="0">
                  <a:pos x="3" y="15"/>
                </a:cxn>
                <a:cxn ang="0">
                  <a:pos x="3" y="15"/>
                </a:cxn>
                <a:cxn ang="0">
                  <a:pos x="0" y="11"/>
                </a:cxn>
              </a:cxnLst>
              <a:rect l="0" t="0" r="r" b="b"/>
              <a:pathLst>
                <a:path w="12" h="16">
                  <a:moveTo>
                    <a:pt x="0" y="11"/>
                  </a:moveTo>
                  <a:cubicBezTo>
                    <a:pt x="0" y="9"/>
                    <a:pt x="1" y="6"/>
                    <a:pt x="3" y="4"/>
                  </a:cubicBezTo>
                  <a:cubicBezTo>
                    <a:pt x="4" y="1"/>
                    <a:pt x="6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1"/>
                    <a:pt x="11" y="2"/>
                    <a:pt x="11" y="3"/>
                  </a:cubicBezTo>
                  <a:cubicBezTo>
                    <a:pt x="12" y="4"/>
                    <a:pt x="11" y="6"/>
                    <a:pt x="11" y="9"/>
                  </a:cubicBezTo>
                  <a:cubicBezTo>
                    <a:pt x="10" y="11"/>
                    <a:pt x="9" y="14"/>
                    <a:pt x="8" y="15"/>
                  </a:cubicBezTo>
                  <a:cubicBezTo>
                    <a:pt x="7" y="16"/>
                    <a:pt x="5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1" y="14"/>
                    <a:pt x="0" y="13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5" name="Freeform 1731"/>
            <p:cNvSpPr>
              <a:spLocks/>
            </p:cNvSpPr>
            <p:nvPr/>
          </p:nvSpPr>
          <p:spPr bwMode="auto">
            <a:xfrm>
              <a:off x="1489" y="3601"/>
              <a:ext cx="9" cy="11"/>
            </a:xfrm>
            <a:custGeom>
              <a:avLst/>
              <a:gdLst/>
              <a:ahLst/>
              <a:cxnLst>
                <a:cxn ang="0">
                  <a:pos x="12" y="6"/>
                </a:cxn>
                <a:cxn ang="0">
                  <a:pos x="9" y="11"/>
                </a:cxn>
                <a:cxn ang="0">
                  <a:pos x="4" y="16"/>
                </a:cxn>
                <a:cxn ang="0">
                  <a:pos x="4" y="16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2" y="16"/>
                </a:cxn>
                <a:cxn ang="0">
                  <a:pos x="0" y="15"/>
                </a:cxn>
                <a:cxn ang="0">
                  <a:pos x="0" y="15"/>
                </a:cxn>
                <a:cxn ang="0">
                  <a:pos x="0" y="11"/>
                </a:cxn>
                <a:cxn ang="0">
                  <a:pos x="0" y="11"/>
                </a:cxn>
                <a:cxn ang="0">
                  <a:pos x="2" y="5"/>
                </a:cxn>
                <a:cxn ang="0">
                  <a:pos x="6" y="1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10" y="1"/>
                </a:cxn>
                <a:cxn ang="0">
                  <a:pos x="12" y="6"/>
                </a:cxn>
              </a:cxnLst>
              <a:rect l="0" t="0" r="r" b="b"/>
              <a:pathLst>
                <a:path w="12" h="16">
                  <a:moveTo>
                    <a:pt x="12" y="6"/>
                  </a:moveTo>
                  <a:cubicBezTo>
                    <a:pt x="12" y="7"/>
                    <a:pt x="11" y="10"/>
                    <a:pt x="9" y="11"/>
                  </a:cubicBezTo>
                  <a:cubicBezTo>
                    <a:pt x="8" y="13"/>
                    <a:pt x="6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6"/>
                    <a:pt x="1" y="16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9"/>
                    <a:pt x="1" y="6"/>
                    <a:pt x="2" y="5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2"/>
                    <a:pt x="12" y="4"/>
                    <a:pt x="12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6" name="Freeform 1732"/>
            <p:cNvSpPr>
              <a:spLocks/>
            </p:cNvSpPr>
            <p:nvPr/>
          </p:nvSpPr>
          <p:spPr bwMode="auto">
            <a:xfrm>
              <a:off x="1502" y="3572"/>
              <a:ext cx="20" cy="19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7" y="5"/>
                </a:cxn>
                <a:cxn ang="0">
                  <a:pos x="23" y="12"/>
                </a:cxn>
                <a:cxn ang="0">
                  <a:pos x="15" y="20"/>
                </a:cxn>
                <a:cxn ang="0">
                  <a:pos x="7" y="25"/>
                </a:cxn>
                <a:cxn ang="0">
                  <a:pos x="2" y="26"/>
                </a:cxn>
                <a:cxn ang="0">
                  <a:pos x="0" y="25"/>
                </a:cxn>
                <a:cxn ang="0">
                  <a:pos x="1" y="23"/>
                </a:cxn>
                <a:cxn ang="0">
                  <a:pos x="1" y="22"/>
                </a:cxn>
                <a:cxn ang="0">
                  <a:pos x="5" y="17"/>
                </a:cxn>
                <a:cxn ang="0">
                  <a:pos x="5" y="17"/>
                </a:cxn>
                <a:cxn ang="0">
                  <a:pos x="5" y="17"/>
                </a:cxn>
                <a:cxn ang="0">
                  <a:pos x="11" y="11"/>
                </a:cxn>
                <a:cxn ang="0">
                  <a:pos x="18" y="4"/>
                </a:cxn>
                <a:cxn ang="0">
                  <a:pos x="24" y="1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28" h="27">
                  <a:moveTo>
                    <a:pt x="27" y="1"/>
                  </a:moveTo>
                  <a:cubicBezTo>
                    <a:pt x="28" y="2"/>
                    <a:pt x="27" y="3"/>
                    <a:pt x="27" y="5"/>
                  </a:cubicBezTo>
                  <a:cubicBezTo>
                    <a:pt x="26" y="7"/>
                    <a:pt x="25" y="10"/>
                    <a:pt x="23" y="12"/>
                  </a:cubicBezTo>
                  <a:cubicBezTo>
                    <a:pt x="21" y="15"/>
                    <a:pt x="17" y="18"/>
                    <a:pt x="15" y="20"/>
                  </a:cubicBezTo>
                  <a:cubicBezTo>
                    <a:pt x="12" y="23"/>
                    <a:pt x="9" y="24"/>
                    <a:pt x="7" y="25"/>
                  </a:cubicBezTo>
                  <a:cubicBezTo>
                    <a:pt x="5" y="26"/>
                    <a:pt x="3" y="26"/>
                    <a:pt x="2" y="26"/>
                  </a:cubicBezTo>
                  <a:cubicBezTo>
                    <a:pt x="1" y="27"/>
                    <a:pt x="0" y="26"/>
                    <a:pt x="0" y="25"/>
                  </a:cubicBezTo>
                  <a:cubicBezTo>
                    <a:pt x="0" y="25"/>
                    <a:pt x="0" y="24"/>
                    <a:pt x="1" y="23"/>
                  </a:cubicBezTo>
                  <a:cubicBezTo>
                    <a:pt x="1" y="23"/>
                    <a:pt x="1" y="22"/>
                    <a:pt x="1" y="22"/>
                  </a:cubicBezTo>
                  <a:cubicBezTo>
                    <a:pt x="2" y="21"/>
                    <a:pt x="3" y="19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7" y="15"/>
                    <a:pt x="9" y="13"/>
                    <a:pt x="11" y="11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7" name="Freeform 1733"/>
            <p:cNvSpPr>
              <a:spLocks/>
            </p:cNvSpPr>
            <p:nvPr/>
          </p:nvSpPr>
          <p:spPr bwMode="auto">
            <a:xfrm>
              <a:off x="1507" y="3565"/>
              <a:ext cx="83" cy="54"/>
            </a:xfrm>
            <a:custGeom>
              <a:avLst/>
              <a:gdLst/>
              <a:ahLst/>
              <a:cxnLst>
                <a:cxn ang="0">
                  <a:pos x="26" y="55"/>
                </a:cxn>
                <a:cxn ang="0">
                  <a:pos x="16" y="71"/>
                </a:cxn>
                <a:cxn ang="0">
                  <a:pos x="20" y="56"/>
                </a:cxn>
                <a:cxn ang="0">
                  <a:pos x="9" y="73"/>
                </a:cxn>
                <a:cxn ang="0">
                  <a:pos x="12" y="65"/>
                </a:cxn>
                <a:cxn ang="0">
                  <a:pos x="3" y="77"/>
                </a:cxn>
                <a:cxn ang="0">
                  <a:pos x="14" y="55"/>
                </a:cxn>
                <a:cxn ang="0">
                  <a:pos x="0" y="76"/>
                </a:cxn>
                <a:cxn ang="0">
                  <a:pos x="13" y="52"/>
                </a:cxn>
                <a:cxn ang="0">
                  <a:pos x="4" y="63"/>
                </a:cxn>
                <a:cxn ang="0">
                  <a:pos x="16" y="43"/>
                </a:cxn>
                <a:cxn ang="0">
                  <a:pos x="7" y="48"/>
                </a:cxn>
                <a:cxn ang="0">
                  <a:pos x="30" y="25"/>
                </a:cxn>
                <a:cxn ang="0">
                  <a:pos x="11" y="39"/>
                </a:cxn>
                <a:cxn ang="0">
                  <a:pos x="26" y="26"/>
                </a:cxn>
                <a:cxn ang="0">
                  <a:pos x="48" y="14"/>
                </a:cxn>
                <a:cxn ang="0">
                  <a:pos x="69" y="6"/>
                </a:cxn>
                <a:cxn ang="0">
                  <a:pos x="88" y="2"/>
                </a:cxn>
                <a:cxn ang="0">
                  <a:pos x="104" y="0"/>
                </a:cxn>
                <a:cxn ang="0">
                  <a:pos x="116" y="1"/>
                </a:cxn>
                <a:cxn ang="0">
                  <a:pos x="120" y="2"/>
                </a:cxn>
                <a:cxn ang="0">
                  <a:pos x="120" y="2"/>
                </a:cxn>
                <a:cxn ang="0">
                  <a:pos x="118" y="6"/>
                </a:cxn>
                <a:cxn ang="0">
                  <a:pos x="113" y="13"/>
                </a:cxn>
                <a:cxn ang="0">
                  <a:pos x="102" y="23"/>
                </a:cxn>
                <a:cxn ang="0">
                  <a:pos x="82" y="34"/>
                </a:cxn>
                <a:cxn ang="0">
                  <a:pos x="49" y="52"/>
                </a:cxn>
                <a:cxn ang="0">
                  <a:pos x="25" y="66"/>
                </a:cxn>
                <a:cxn ang="0">
                  <a:pos x="23" y="68"/>
                </a:cxn>
                <a:cxn ang="0">
                  <a:pos x="26" y="55"/>
                </a:cxn>
              </a:cxnLst>
              <a:rect l="0" t="0" r="r" b="b"/>
              <a:pathLst>
                <a:path w="120" h="77">
                  <a:moveTo>
                    <a:pt x="26" y="55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4" y="55"/>
                    <a:pt x="14" y="55"/>
                    <a:pt x="14" y="55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52"/>
                    <a:pt x="13" y="52"/>
                    <a:pt x="13" y="52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4" y="35"/>
                    <a:pt x="20" y="31"/>
                    <a:pt x="26" y="26"/>
                  </a:cubicBezTo>
                  <a:cubicBezTo>
                    <a:pt x="33" y="22"/>
                    <a:pt x="41" y="17"/>
                    <a:pt x="48" y="14"/>
                  </a:cubicBezTo>
                  <a:cubicBezTo>
                    <a:pt x="56" y="10"/>
                    <a:pt x="63" y="8"/>
                    <a:pt x="69" y="6"/>
                  </a:cubicBezTo>
                  <a:cubicBezTo>
                    <a:pt x="76" y="5"/>
                    <a:pt x="82" y="3"/>
                    <a:pt x="88" y="2"/>
                  </a:cubicBezTo>
                  <a:cubicBezTo>
                    <a:pt x="93" y="1"/>
                    <a:pt x="99" y="1"/>
                    <a:pt x="104" y="0"/>
                  </a:cubicBezTo>
                  <a:cubicBezTo>
                    <a:pt x="109" y="0"/>
                    <a:pt x="113" y="1"/>
                    <a:pt x="116" y="1"/>
                  </a:cubicBezTo>
                  <a:cubicBezTo>
                    <a:pt x="118" y="1"/>
                    <a:pt x="119" y="1"/>
                    <a:pt x="120" y="2"/>
                  </a:cubicBezTo>
                  <a:cubicBezTo>
                    <a:pt x="120" y="2"/>
                    <a:pt x="120" y="2"/>
                    <a:pt x="120" y="2"/>
                  </a:cubicBezTo>
                  <a:cubicBezTo>
                    <a:pt x="120" y="3"/>
                    <a:pt x="119" y="4"/>
                    <a:pt x="118" y="6"/>
                  </a:cubicBezTo>
                  <a:cubicBezTo>
                    <a:pt x="116" y="8"/>
                    <a:pt x="115" y="10"/>
                    <a:pt x="113" y="13"/>
                  </a:cubicBezTo>
                  <a:cubicBezTo>
                    <a:pt x="110" y="16"/>
                    <a:pt x="107" y="20"/>
                    <a:pt x="102" y="23"/>
                  </a:cubicBezTo>
                  <a:cubicBezTo>
                    <a:pt x="97" y="26"/>
                    <a:pt x="91" y="29"/>
                    <a:pt x="82" y="34"/>
                  </a:cubicBezTo>
                  <a:cubicBezTo>
                    <a:pt x="72" y="39"/>
                    <a:pt x="59" y="46"/>
                    <a:pt x="49" y="52"/>
                  </a:cubicBezTo>
                  <a:cubicBezTo>
                    <a:pt x="39" y="58"/>
                    <a:pt x="31" y="63"/>
                    <a:pt x="25" y="66"/>
                  </a:cubicBezTo>
                  <a:cubicBezTo>
                    <a:pt x="25" y="67"/>
                    <a:pt x="24" y="67"/>
                    <a:pt x="23" y="68"/>
                  </a:cubicBezTo>
                  <a:cubicBezTo>
                    <a:pt x="26" y="55"/>
                    <a:pt x="26" y="55"/>
                    <a:pt x="26" y="5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8" name="Freeform 1734"/>
            <p:cNvSpPr>
              <a:spLocks/>
            </p:cNvSpPr>
            <p:nvPr/>
          </p:nvSpPr>
          <p:spPr bwMode="auto">
            <a:xfrm>
              <a:off x="1531" y="3559"/>
              <a:ext cx="20" cy="11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27" y="5"/>
                </a:cxn>
                <a:cxn ang="0">
                  <a:pos x="23" y="10"/>
                </a:cxn>
                <a:cxn ang="0">
                  <a:pos x="19" y="14"/>
                </a:cxn>
                <a:cxn ang="0">
                  <a:pos x="11" y="16"/>
                </a:cxn>
                <a:cxn ang="0">
                  <a:pos x="5" y="15"/>
                </a:cxn>
                <a:cxn ang="0">
                  <a:pos x="1" y="12"/>
                </a:cxn>
                <a:cxn ang="0">
                  <a:pos x="1" y="9"/>
                </a:cxn>
                <a:cxn ang="0">
                  <a:pos x="6" y="6"/>
                </a:cxn>
                <a:cxn ang="0">
                  <a:pos x="15" y="4"/>
                </a:cxn>
                <a:cxn ang="0">
                  <a:pos x="23" y="1"/>
                </a:cxn>
                <a:cxn ang="0">
                  <a:pos x="27" y="0"/>
                </a:cxn>
                <a:cxn ang="0">
                  <a:pos x="28" y="1"/>
                </a:cxn>
              </a:cxnLst>
              <a:rect l="0" t="0" r="r" b="b"/>
              <a:pathLst>
                <a:path w="28" h="16">
                  <a:moveTo>
                    <a:pt x="28" y="1"/>
                  </a:moveTo>
                  <a:cubicBezTo>
                    <a:pt x="28" y="2"/>
                    <a:pt x="27" y="3"/>
                    <a:pt x="27" y="5"/>
                  </a:cubicBezTo>
                  <a:cubicBezTo>
                    <a:pt x="26" y="6"/>
                    <a:pt x="25" y="8"/>
                    <a:pt x="23" y="10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7" y="15"/>
                    <a:pt x="14" y="16"/>
                    <a:pt x="11" y="16"/>
                  </a:cubicBezTo>
                  <a:cubicBezTo>
                    <a:pt x="9" y="16"/>
                    <a:pt x="7" y="15"/>
                    <a:pt x="5" y="15"/>
                  </a:cubicBezTo>
                  <a:cubicBezTo>
                    <a:pt x="3" y="14"/>
                    <a:pt x="2" y="13"/>
                    <a:pt x="1" y="12"/>
                  </a:cubicBezTo>
                  <a:cubicBezTo>
                    <a:pt x="0" y="11"/>
                    <a:pt x="0" y="10"/>
                    <a:pt x="1" y="9"/>
                  </a:cubicBezTo>
                  <a:cubicBezTo>
                    <a:pt x="2" y="8"/>
                    <a:pt x="3" y="7"/>
                    <a:pt x="6" y="6"/>
                  </a:cubicBezTo>
                  <a:cubicBezTo>
                    <a:pt x="8" y="5"/>
                    <a:pt x="12" y="5"/>
                    <a:pt x="15" y="4"/>
                  </a:cubicBezTo>
                  <a:cubicBezTo>
                    <a:pt x="18" y="3"/>
                    <a:pt x="21" y="2"/>
                    <a:pt x="23" y="1"/>
                  </a:cubicBezTo>
                  <a:cubicBezTo>
                    <a:pt x="25" y="0"/>
                    <a:pt x="26" y="0"/>
                    <a:pt x="27" y="0"/>
                  </a:cubicBezTo>
                  <a:cubicBezTo>
                    <a:pt x="27" y="0"/>
                    <a:pt x="28" y="0"/>
                    <a:pt x="28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79" name="Freeform 1735"/>
            <p:cNvSpPr>
              <a:spLocks/>
            </p:cNvSpPr>
            <p:nvPr/>
          </p:nvSpPr>
          <p:spPr bwMode="auto">
            <a:xfrm>
              <a:off x="1492" y="3552"/>
              <a:ext cx="9" cy="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" y="2"/>
                </a:cxn>
                <a:cxn ang="0">
                  <a:pos x="7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12" y="2"/>
                </a:cxn>
                <a:cxn ang="0">
                  <a:pos x="6" y="5"/>
                </a:cxn>
                <a:cxn ang="0">
                  <a:pos x="1" y="4"/>
                </a:cxn>
                <a:cxn ang="0">
                  <a:pos x="0" y="3"/>
                </a:cxn>
              </a:cxnLst>
              <a:rect l="0" t="0" r="r" b="b"/>
              <a:pathLst>
                <a:path w="13" h="5">
                  <a:moveTo>
                    <a:pt x="0" y="3"/>
                  </a:moveTo>
                  <a:cubicBezTo>
                    <a:pt x="0" y="2"/>
                    <a:pt x="0" y="2"/>
                    <a:pt x="1" y="2"/>
                  </a:cubicBezTo>
                  <a:cubicBezTo>
                    <a:pt x="2" y="1"/>
                    <a:pt x="5" y="0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2" y="2"/>
                  </a:cubicBezTo>
                  <a:cubicBezTo>
                    <a:pt x="11" y="3"/>
                    <a:pt x="8" y="4"/>
                    <a:pt x="6" y="5"/>
                  </a:cubicBezTo>
                  <a:cubicBezTo>
                    <a:pt x="4" y="5"/>
                    <a:pt x="2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0" name="Freeform 1736"/>
            <p:cNvSpPr>
              <a:spLocks/>
            </p:cNvSpPr>
            <p:nvPr/>
          </p:nvSpPr>
          <p:spPr bwMode="auto">
            <a:xfrm>
              <a:off x="1446" y="3482"/>
              <a:ext cx="219" cy="73"/>
            </a:xfrm>
            <a:custGeom>
              <a:avLst/>
              <a:gdLst/>
              <a:ahLst/>
              <a:cxnLst>
                <a:cxn ang="0">
                  <a:pos x="70" y="88"/>
                </a:cxn>
                <a:cxn ang="0">
                  <a:pos x="7" y="104"/>
                </a:cxn>
                <a:cxn ang="0">
                  <a:pos x="31" y="96"/>
                </a:cxn>
                <a:cxn ang="0">
                  <a:pos x="0" y="94"/>
                </a:cxn>
                <a:cxn ang="0">
                  <a:pos x="56" y="87"/>
                </a:cxn>
                <a:cxn ang="0">
                  <a:pos x="35" y="86"/>
                </a:cxn>
                <a:cxn ang="0">
                  <a:pos x="88" y="73"/>
                </a:cxn>
                <a:cxn ang="0">
                  <a:pos x="27" y="84"/>
                </a:cxn>
                <a:cxn ang="0">
                  <a:pos x="50" y="78"/>
                </a:cxn>
                <a:cxn ang="0">
                  <a:pos x="33" y="80"/>
                </a:cxn>
                <a:cxn ang="0">
                  <a:pos x="61" y="70"/>
                </a:cxn>
                <a:cxn ang="0">
                  <a:pos x="13" y="76"/>
                </a:cxn>
                <a:cxn ang="0">
                  <a:pos x="31" y="73"/>
                </a:cxn>
                <a:cxn ang="0">
                  <a:pos x="17" y="72"/>
                </a:cxn>
                <a:cxn ang="0">
                  <a:pos x="80" y="61"/>
                </a:cxn>
                <a:cxn ang="0">
                  <a:pos x="19" y="67"/>
                </a:cxn>
                <a:cxn ang="0">
                  <a:pos x="42" y="62"/>
                </a:cxn>
                <a:cxn ang="0">
                  <a:pos x="25" y="63"/>
                </a:cxn>
                <a:cxn ang="0">
                  <a:pos x="53" y="55"/>
                </a:cxn>
                <a:cxn ang="0">
                  <a:pos x="14" y="57"/>
                </a:cxn>
                <a:cxn ang="0">
                  <a:pos x="29" y="55"/>
                </a:cxn>
                <a:cxn ang="0">
                  <a:pos x="18" y="55"/>
                </a:cxn>
                <a:cxn ang="0">
                  <a:pos x="90" y="35"/>
                </a:cxn>
                <a:cxn ang="0">
                  <a:pos x="31" y="47"/>
                </a:cxn>
                <a:cxn ang="0">
                  <a:pos x="35" y="46"/>
                </a:cxn>
                <a:cxn ang="0">
                  <a:pos x="76" y="30"/>
                </a:cxn>
                <a:cxn ang="0">
                  <a:pos x="133" y="7"/>
                </a:cxn>
                <a:cxn ang="0">
                  <a:pos x="158" y="0"/>
                </a:cxn>
                <a:cxn ang="0">
                  <a:pos x="164" y="1"/>
                </a:cxn>
                <a:cxn ang="0">
                  <a:pos x="185" y="4"/>
                </a:cxn>
                <a:cxn ang="0">
                  <a:pos x="222" y="12"/>
                </a:cxn>
                <a:cxn ang="0">
                  <a:pos x="256" y="19"/>
                </a:cxn>
                <a:cxn ang="0">
                  <a:pos x="274" y="22"/>
                </a:cxn>
                <a:cxn ang="0">
                  <a:pos x="291" y="24"/>
                </a:cxn>
                <a:cxn ang="0">
                  <a:pos x="308" y="27"/>
                </a:cxn>
                <a:cxn ang="0">
                  <a:pos x="310" y="32"/>
                </a:cxn>
                <a:cxn ang="0">
                  <a:pos x="287" y="37"/>
                </a:cxn>
                <a:cxn ang="0">
                  <a:pos x="281" y="38"/>
                </a:cxn>
                <a:cxn ang="0">
                  <a:pos x="281" y="38"/>
                </a:cxn>
                <a:cxn ang="0">
                  <a:pos x="277" y="39"/>
                </a:cxn>
                <a:cxn ang="0">
                  <a:pos x="250" y="47"/>
                </a:cxn>
                <a:cxn ang="0">
                  <a:pos x="219" y="57"/>
                </a:cxn>
                <a:cxn ang="0">
                  <a:pos x="207" y="60"/>
                </a:cxn>
                <a:cxn ang="0">
                  <a:pos x="170" y="70"/>
                </a:cxn>
                <a:cxn ang="0">
                  <a:pos x="168" y="71"/>
                </a:cxn>
                <a:cxn ang="0">
                  <a:pos x="125" y="80"/>
                </a:cxn>
                <a:cxn ang="0">
                  <a:pos x="112" y="84"/>
                </a:cxn>
                <a:cxn ang="0">
                  <a:pos x="72" y="94"/>
                </a:cxn>
                <a:cxn ang="0">
                  <a:pos x="31" y="103"/>
                </a:cxn>
                <a:cxn ang="0">
                  <a:pos x="28" y="103"/>
                </a:cxn>
                <a:cxn ang="0">
                  <a:pos x="70" y="88"/>
                </a:cxn>
              </a:cxnLst>
              <a:rect l="0" t="0" r="r" b="b"/>
              <a:pathLst>
                <a:path w="314" h="104">
                  <a:moveTo>
                    <a:pt x="70" y="88"/>
                  </a:moveTo>
                  <a:cubicBezTo>
                    <a:pt x="7" y="104"/>
                    <a:pt x="7" y="104"/>
                    <a:pt x="7" y="104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56" y="87"/>
                    <a:pt x="56" y="87"/>
                    <a:pt x="56" y="8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88" y="73"/>
                    <a:pt x="88" y="73"/>
                    <a:pt x="88" y="73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50" y="78"/>
                    <a:pt x="50" y="78"/>
                    <a:pt x="50" y="78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90" y="35"/>
                    <a:pt x="90" y="35"/>
                    <a:pt x="90" y="35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2" y="47"/>
                    <a:pt x="33" y="46"/>
                    <a:pt x="35" y="46"/>
                  </a:cubicBezTo>
                  <a:cubicBezTo>
                    <a:pt x="46" y="42"/>
                    <a:pt x="59" y="36"/>
                    <a:pt x="76" y="30"/>
                  </a:cubicBezTo>
                  <a:cubicBezTo>
                    <a:pt x="95" y="22"/>
                    <a:pt x="119" y="12"/>
                    <a:pt x="133" y="7"/>
                  </a:cubicBezTo>
                  <a:cubicBezTo>
                    <a:pt x="147" y="1"/>
                    <a:pt x="151" y="0"/>
                    <a:pt x="158" y="0"/>
                  </a:cubicBezTo>
                  <a:cubicBezTo>
                    <a:pt x="160" y="0"/>
                    <a:pt x="162" y="0"/>
                    <a:pt x="164" y="1"/>
                  </a:cubicBezTo>
                  <a:cubicBezTo>
                    <a:pt x="170" y="1"/>
                    <a:pt x="177" y="3"/>
                    <a:pt x="185" y="4"/>
                  </a:cubicBezTo>
                  <a:cubicBezTo>
                    <a:pt x="195" y="6"/>
                    <a:pt x="206" y="9"/>
                    <a:pt x="222" y="12"/>
                  </a:cubicBezTo>
                  <a:cubicBezTo>
                    <a:pt x="232" y="14"/>
                    <a:pt x="244" y="17"/>
                    <a:pt x="256" y="19"/>
                  </a:cubicBezTo>
                  <a:cubicBezTo>
                    <a:pt x="262" y="20"/>
                    <a:pt x="269" y="21"/>
                    <a:pt x="274" y="22"/>
                  </a:cubicBezTo>
                  <a:cubicBezTo>
                    <a:pt x="280" y="23"/>
                    <a:pt x="286" y="24"/>
                    <a:pt x="291" y="24"/>
                  </a:cubicBezTo>
                  <a:cubicBezTo>
                    <a:pt x="298" y="25"/>
                    <a:pt x="304" y="26"/>
                    <a:pt x="308" y="27"/>
                  </a:cubicBezTo>
                  <a:cubicBezTo>
                    <a:pt x="314" y="29"/>
                    <a:pt x="314" y="31"/>
                    <a:pt x="310" y="32"/>
                  </a:cubicBezTo>
                  <a:cubicBezTo>
                    <a:pt x="306" y="34"/>
                    <a:pt x="298" y="35"/>
                    <a:pt x="287" y="37"/>
                  </a:cubicBezTo>
                  <a:cubicBezTo>
                    <a:pt x="285" y="37"/>
                    <a:pt x="283" y="38"/>
                    <a:pt x="281" y="38"/>
                  </a:cubicBezTo>
                  <a:cubicBezTo>
                    <a:pt x="281" y="38"/>
                    <a:pt x="281" y="38"/>
                    <a:pt x="281" y="38"/>
                  </a:cubicBezTo>
                  <a:cubicBezTo>
                    <a:pt x="279" y="39"/>
                    <a:pt x="278" y="39"/>
                    <a:pt x="277" y="39"/>
                  </a:cubicBezTo>
                  <a:cubicBezTo>
                    <a:pt x="269" y="41"/>
                    <a:pt x="260" y="44"/>
                    <a:pt x="250" y="47"/>
                  </a:cubicBezTo>
                  <a:cubicBezTo>
                    <a:pt x="240" y="50"/>
                    <a:pt x="229" y="53"/>
                    <a:pt x="219" y="57"/>
                  </a:cubicBezTo>
                  <a:cubicBezTo>
                    <a:pt x="215" y="58"/>
                    <a:pt x="211" y="59"/>
                    <a:pt x="207" y="60"/>
                  </a:cubicBezTo>
                  <a:cubicBezTo>
                    <a:pt x="194" y="64"/>
                    <a:pt x="183" y="67"/>
                    <a:pt x="170" y="70"/>
                  </a:cubicBezTo>
                  <a:cubicBezTo>
                    <a:pt x="169" y="70"/>
                    <a:pt x="168" y="70"/>
                    <a:pt x="168" y="71"/>
                  </a:cubicBezTo>
                  <a:cubicBezTo>
                    <a:pt x="155" y="74"/>
                    <a:pt x="141" y="77"/>
                    <a:pt x="125" y="80"/>
                  </a:cubicBezTo>
                  <a:cubicBezTo>
                    <a:pt x="121" y="81"/>
                    <a:pt x="116" y="82"/>
                    <a:pt x="112" y="84"/>
                  </a:cubicBezTo>
                  <a:cubicBezTo>
                    <a:pt x="99" y="87"/>
                    <a:pt x="85" y="90"/>
                    <a:pt x="72" y="94"/>
                  </a:cubicBezTo>
                  <a:cubicBezTo>
                    <a:pt x="55" y="98"/>
                    <a:pt x="41" y="102"/>
                    <a:pt x="31" y="103"/>
                  </a:cubicBezTo>
                  <a:cubicBezTo>
                    <a:pt x="30" y="103"/>
                    <a:pt x="29" y="103"/>
                    <a:pt x="28" y="103"/>
                  </a:cubicBezTo>
                  <a:cubicBezTo>
                    <a:pt x="70" y="88"/>
                    <a:pt x="70" y="88"/>
                    <a:pt x="70" y="8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1" name="Freeform 1737"/>
            <p:cNvSpPr>
              <a:spLocks/>
            </p:cNvSpPr>
            <p:nvPr/>
          </p:nvSpPr>
          <p:spPr bwMode="auto">
            <a:xfrm>
              <a:off x="1415" y="3460"/>
              <a:ext cx="129" cy="60"/>
            </a:xfrm>
            <a:custGeom>
              <a:avLst/>
              <a:gdLst/>
              <a:ahLst/>
              <a:cxnLst>
                <a:cxn ang="0">
                  <a:pos x="18" y="85"/>
                </a:cxn>
                <a:cxn ang="0">
                  <a:pos x="62" y="55"/>
                </a:cxn>
                <a:cxn ang="0">
                  <a:pos x="19" y="71"/>
                </a:cxn>
                <a:cxn ang="0">
                  <a:pos x="32" y="65"/>
                </a:cxn>
                <a:cxn ang="0">
                  <a:pos x="11" y="68"/>
                </a:cxn>
                <a:cxn ang="0">
                  <a:pos x="43" y="57"/>
                </a:cxn>
                <a:cxn ang="0">
                  <a:pos x="35" y="56"/>
                </a:cxn>
                <a:cxn ang="0">
                  <a:pos x="54" y="49"/>
                </a:cxn>
                <a:cxn ang="0">
                  <a:pos x="4" y="62"/>
                </a:cxn>
                <a:cxn ang="0">
                  <a:pos x="13" y="57"/>
                </a:cxn>
                <a:cxn ang="0">
                  <a:pos x="0" y="58"/>
                </a:cxn>
                <a:cxn ang="0">
                  <a:pos x="46" y="43"/>
                </a:cxn>
                <a:cxn ang="0">
                  <a:pos x="20" y="48"/>
                </a:cxn>
                <a:cxn ang="0">
                  <a:pos x="51" y="38"/>
                </a:cxn>
                <a:cxn ang="0">
                  <a:pos x="12" y="46"/>
                </a:cxn>
                <a:cxn ang="0">
                  <a:pos x="59" y="34"/>
                </a:cxn>
                <a:cxn ang="0">
                  <a:pos x="29" y="39"/>
                </a:cxn>
                <a:cxn ang="0">
                  <a:pos x="46" y="34"/>
                </a:cxn>
                <a:cxn ang="0">
                  <a:pos x="38" y="34"/>
                </a:cxn>
                <a:cxn ang="0">
                  <a:pos x="47" y="31"/>
                </a:cxn>
                <a:cxn ang="0">
                  <a:pos x="3" y="37"/>
                </a:cxn>
                <a:cxn ang="0">
                  <a:pos x="30" y="31"/>
                </a:cxn>
                <a:cxn ang="0">
                  <a:pos x="6" y="33"/>
                </a:cxn>
                <a:cxn ang="0">
                  <a:pos x="35" y="27"/>
                </a:cxn>
                <a:cxn ang="0">
                  <a:pos x="7" y="29"/>
                </a:cxn>
                <a:cxn ang="0">
                  <a:pos x="71" y="20"/>
                </a:cxn>
                <a:cxn ang="0">
                  <a:pos x="34" y="23"/>
                </a:cxn>
                <a:cxn ang="0">
                  <a:pos x="49" y="18"/>
                </a:cxn>
                <a:cxn ang="0">
                  <a:pos x="105" y="4"/>
                </a:cxn>
                <a:cxn ang="0">
                  <a:pos x="131" y="1"/>
                </a:cxn>
                <a:cxn ang="0">
                  <a:pos x="158" y="11"/>
                </a:cxn>
                <a:cxn ang="0">
                  <a:pos x="182" y="23"/>
                </a:cxn>
                <a:cxn ang="0">
                  <a:pos x="172" y="35"/>
                </a:cxn>
                <a:cxn ang="0">
                  <a:pos x="128" y="49"/>
                </a:cxn>
                <a:cxn ang="0">
                  <a:pos x="125" y="50"/>
                </a:cxn>
                <a:cxn ang="0">
                  <a:pos x="122" y="51"/>
                </a:cxn>
                <a:cxn ang="0">
                  <a:pos x="88" y="62"/>
                </a:cxn>
                <a:cxn ang="0">
                  <a:pos x="80" y="65"/>
                </a:cxn>
                <a:cxn ang="0">
                  <a:pos x="75" y="67"/>
                </a:cxn>
                <a:cxn ang="0">
                  <a:pos x="46" y="72"/>
                </a:cxn>
                <a:cxn ang="0">
                  <a:pos x="18" y="85"/>
                </a:cxn>
              </a:cxnLst>
              <a:rect l="0" t="0" r="r" b="b"/>
              <a:pathLst>
                <a:path w="185" h="85">
                  <a:moveTo>
                    <a:pt x="18" y="85"/>
                  </a:moveTo>
                  <a:cubicBezTo>
                    <a:pt x="62" y="55"/>
                    <a:pt x="62" y="55"/>
                    <a:pt x="62" y="55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32" y="65"/>
                    <a:pt x="32" y="65"/>
                    <a:pt x="32" y="65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8" y="21"/>
                    <a:pt x="43" y="20"/>
                    <a:pt x="49" y="18"/>
                  </a:cubicBezTo>
                  <a:cubicBezTo>
                    <a:pt x="65" y="14"/>
                    <a:pt x="90" y="8"/>
                    <a:pt x="105" y="4"/>
                  </a:cubicBezTo>
                  <a:cubicBezTo>
                    <a:pt x="120" y="1"/>
                    <a:pt x="124" y="0"/>
                    <a:pt x="131" y="1"/>
                  </a:cubicBezTo>
                  <a:cubicBezTo>
                    <a:pt x="139" y="3"/>
                    <a:pt x="148" y="7"/>
                    <a:pt x="158" y="11"/>
                  </a:cubicBezTo>
                  <a:cubicBezTo>
                    <a:pt x="168" y="15"/>
                    <a:pt x="178" y="19"/>
                    <a:pt x="182" y="23"/>
                  </a:cubicBezTo>
                  <a:cubicBezTo>
                    <a:pt x="185" y="27"/>
                    <a:pt x="183" y="31"/>
                    <a:pt x="172" y="35"/>
                  </a:cubicBezTo>
                  <a:cubicBezTo>
                    <a:pt x="162" y="39"/>
                    <a:pt x="145" y="43"/>
                    <a:pt x="128" y="49"/>
                  </a:cubicBezTo>
                  <a:cubicBezTo>
                    <a:pt x="127" y="49"/>
                    <a:pt x="126" y="49"/>
                    <a:pt x="125" y="50"/>
                  </a:cubicBezTo>
                  <a:cubicBezTo>
                    <a:pt x="124" y="50"/>
                    <a:pt x="123" y="50"/>
                    <a:pt x="122" y="51"/>
                  </a:cubicBezTo>
                  <a:cubicBezTo>
                    <a:pt x="110" y="55"/>
                    <a:pt x="99" y="59"/>
                    <a:pt x="88" y="62"/>
                  </a:cubicBezTo>
                  <a:cubicBezTo>
                    <a:pt x="86" y="63"/>
                    <a:pt x="83" y="64"/>
                    <a:pt x="80" y="65"/>
                  </a:cubicBezTo>
                  <a:cubicBezTo>
                    <a:pt x="78" y="66"/>
                    <a:pt x="77" y="66"/>
                    <a:pt x="75" y="67"/>
                  </a:cubicBezTo>
                  <a:cubicBezTo>
                    <a:pt x="63" y="70"/>
                    <a:pt x="51" y="68"/>
                    <a:pt x="46" y="72"/>
                  </a:cubicBezTo>
                  <a:cubicBezTo>
                    <a:pt x="18" y="85"/>
                    <a:pt x="18" y="85"/>
                    <a:pt x="18" y="8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2" name="Freeform 1738"/>
            <p:cNvSpPr>
              <a:spLocks/>
            </p:cNvSpPr>
            <p:nvPr/>
          </p:nvSpPr>
          <p:spPr bwMode="auto">
            <a:xfrm>
              <a:off x="1435" y="3555"/>
              <a:ext cx="9" cy="7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" y="1"/>
                </a:cxn>
                <a:cxn ang="0">
                  <a:pos x="6" y="0"/>
                </a:cxn>
                <a:cxn ang="0">
                  <a:pos x="11" y="1"/>
                </a:cxn>
                <a:cxn ang="0">
                  <a:pos x="12" y="4"/>
                </a:cxn>
                <a:cxn ang="0">
                  <a:pos x="13" y="5"/>
                </a:cxn>
                <a:cxn ang="0">
                  <a:pos x="10" y="8"/>
                </a:cxn>
                <a:cxn ang="0">
                  <a:pos x="5" y="9"/>
                </a:cxn>
                <a:cxn ang="0">
                  <a:pos x="1" y="5"/>
                </a:cxn>
                <a:cxn ang="0">
                  <a:pos x="1" y="3"/>
                </a:cxn>
              </a:cxnLst>
              <a:rect l="0" t="0" r="r" b="b"/>
              <a:pathLst>
                <a:path w="13" h="9">
                  <a:moveTo>
                    <a:pt x="1" y="3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3" y="0"/>
                    <a:pt x="5" y="0"/>
                    <a:pt x="6" y="0"/>
                  </a:cubicBezTo>
                  <a:cubicBezTo>
                    <a:pt x="8" y="0"/>
                    <a:pt x="10" y="0"/>
                    <a:pt x="11" y="1"/>
                  </a:cubicBezTo>
                  <a:cubicBezTo>
                    <a:pt x="12" y="2"/>
                    <a:pt x="12" y="3"/>
                    <a:pt x="12" y="4"/>
                  </a:cubicBezTo>
                  <a:cubicBezTo>
                    <a:pt x="13" y="4"/>
                    <a:pt x="13" y="5"/>
                    <a:pt x="13" y="5"/>
                  </a:cubicBezTo>
                  <a:cubicBezTo>
                    <a:pt x="12" y="6"/>
                    <a:pt x="11" y="8"/>
                    <a:pt x="10" y="8"/>
                  </a:cubicBezTo>
                  <a:cubicBezTo>
                    <a:pt x="8" y="9"/>
                    <a:pt x="6" y="9"/>
                    <a:pt x="5" y="9"/>
                  </a:cubicBezTo>
                  <a:cubicBezTo>
                    <a:pt x="3" y="8"/>
                    <a:pt x="2" y="7"/>
                    <a:pt x="1" y="5"/>
                  </a:cubicBezTo>
                  <a:cubicBezTo>
                    <a:pt x="1" y="4"/>
                    <a:pt x="0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3" name="Freeform 1739"/>
            <p:cNvSpPr>
              <a:spLocks/>
            </p:cNvSpPr>
            <p:nvPr/>
          </p:nvSpPr>
          <p:spPr bwMode="auto">
            <a:xfrm>
              <a:off x="1425" y="3529"/>
              <a:ext cx="9" cy="9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2" y="0"/>
                </a:cxn>
                <a:cxn ang="0">
                  <a:pos x="5" y="0"/>
                </a:cxn>
                <a:cxn ang="0">
                  <a:pos x="10" y="3"/>
                </a:cxn>
                <a:cxn ang="0">
                  <a:pos x="13" y="8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11" y="13"/>
                </a:cxn>
                <a:cxn ang="0">
                  <a:pos x="6" y="11"/>
                </a:cxn>
                <a:cxn ang="0">
                  <a:pos x="0" y="7"/>
                </a:cxn>
                <a:cxn ang="0">
                  <a:pos x="1" y="1"/>
                </a:cxn>
              </a:cxnLst>
              <a:rect l="0" t="0" r="r" b="b"/>
              <a:pathLst>
                <a:path w="13" h="13">
                  <a:moveTo>
                    <a:pt x="1" y="1"/>
                  </a:moveTo>
                  <a:cubicBezTo>
                    <a:pt x="1" y="1"/>
                    <a:pt x="1" y="1"/>
                    <a:pt x="2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1"/>
                    <a:pt x="9" y="1"/>
                    <a:pt x="10" y="3"/>
                  </a:cubicBezTo>
                  <a:cubicBezTo>
                    <a:pt x="12" y="4"/>
                    <a:pt x="12" y="6"/>
                    <a:pt x="13" y="8"/>
                  </a:cubicBezTo>
                  <a:cubicBezTo>
                    <a:pt x="13" y="10"/>
                    <a:pt x="13" y="12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3"/>
                    <a:pt x="8" y="12"/>
                    <a:pt x="6" y="11"/>
                  </a:cubicBezTo>
                  <a:cubicBezTo>
                    <a:pt x="3" y="9"/>
                    <a:pt x="1" y="8"/>
                    <a:pt x="0" y="7"/>
                  </a:cubicBezTo>
                  <a:cubicBezTo>
                    <a:pt x="0" y="5"/>
                    <a:pt x="0" y="3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4" name="Freeform 1740"/>
            <p:cNvSpPr>
              <a:spLocks/>
            </p:cNvSpPr>
            <p:nvPr/>
          </p:nvSpPr>
          <p:spPr bwMode="auto">
            <a:xfrm>
              <a:off x="1404" y="3489"/>
              <a:ext cx="10" cy="9"/>
            </a:xfrm>
            <a:custGeom>
              <a:avLst/>
              <a:gdLst/>
              <a:ahLst/>
              <a:cxnLst>
                <a:cxn ang="0">
                  <a:pos x="11" y="13"/>
                </a:cxn>
                <a:cxn ang="0">
                  <a:pos x="6" y="13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4"/>
                </a:cxn>
                <a:cxn ang="0">
                  <a:pos x="3" y="1"/>
                </a:cxn>
                <a:cxn ang="0">
                  <a:pos x="9" y="1"/>
                </a:cxn>
                <a:cxn ang="0">
                  <a:pos x="11" y="2"/>
                </a:cxn>
                <a:cxn ang="0">
                  <a:pos x="13" y="3"/>
                </a:cxn>
                <a:cxn ang="0">
                  <a:pos x="13" y="4"/>
                </a:cxn>
                <a:cxn ang="0">
                  <a:pos x="14" y="5"/>
                </a:cxn>
                <a:cxn ang="0">
                  <a:pos x="14" y="8"/>
                </a:cxn>
                <a:cxn ang="0">
                  <a:pos x="11" y="13"/>
                </a:cxn>
              </a:cxnLst>
              <a:rect l="0" t="0" r="r" b="b"/>
              <a:pathLst>
                <a:path w="14" h="13">
                  <a:moveTo>
                    <a:pt x="11" y="13"/>
                  </a:moveTo>
                  <a:cubicBezTo>
                    <a:pt x="10" y="13"/>
                    <a:pt x="8" y="13"/>
                    <a:pt x="6" y="13"/>
                  </a:cubicBezTo>
                  <a:cubicBezTo>
                    <a:pt x="6" y="12"/>
                    <a:pt x="5" y="12"/>
                    <a:pt x="4" y="12"/>
                  </a:cubicBezTo>
                  <a:cubicBezTo>
                    <a:pt x="2" y="11"/>
                    <a:pt x="1" y="10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1" y="2"/>
                    <a:pt x="1" y="1"/>
                    <a:pt x="3" y="1"/>
                  </a:cubicBezTo>
                  <a:cubicBezTo>
                    <a:pt x="5" y="0"/>
                    <a:pt x="7" y="1"/>
                    <a:pt x="9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2" y="2"/>
                    <a:pt x="13" y="3"/>
                    <a:pt x="13" y="3"/>
                  </a:cubicBezTo>
                  <a:cubicBezTo>
                    <a:pt x="13" y="3"/>
                    <a:pt x="13" y="3"/>
                    <a:pt x="13" y="4"/>
                  </a:cubicBezTo>
                  <a:cubicBezTo>
                    <a:pt x="13" y="4"/>
                    <a:pt x="14" y="4"/>
                    <a:pt x="14" y="5"/>
                  </a:cubicBezTo>
                  <a:cubicBezTo>
                    <a:pt x="14" y="6"/>
                    <a:pt x="14" y="7"/>
                    <a:pt x="14" y="8"/>
                  </a:cubicBezTo>
                  <a:cubicBezTo>
                    <a:pt x="14" y="10"/>
                    <a:pt x="13" y="12"/>
                    <a:pt x="11" y="1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5" name="Freeform 1741"/>
            <p:cNvSpPr>
              <a:spLocks/>
            </p:cNvSpPr>
            <p:nvPr/>
          </p:nvSpPr>
          <p:spPr bwMode="auto">
            <a:xfrm>
              <a:off x="1419" y="3535"/>
              <a:ext cx="6" cy="6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"/>
                </a:cxn>
                <a:cxn ang="0">
                  <a:pos x="3" y="1"/>
                </a:cxn>
                <a:cxn ang="0">
                  <a:pos x="5" y="1"/>
                </a:cxn>
                <a:cxn ang="0">
                  <a:pos x="6" y="1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2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4" y="8"/>
                </a:cxn>
                <a:cxn ang="0">
                  <a:pos x="2" y="8"/>
                </a:cxn>
                <a:cxn ang="0">
                  <a:pos x="1" y="7"/>
                </a:cxn>
                <a:cxn ang="0">
                  <a:pos x="1" y="6"/>
                </a:cxn>
                <a:cxn ang="0">
                  <a:pos x="0" y="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0" y="4"/>
                    <a:pt x="0" y="3"/>
                    <a:pt x="0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5"/>
                    <a:pt x="8" y="6"/>
                  </a:cubicBezTo>
                  <a:cubicBezTo>
                    <a:pt x="7" y="8"/>
                    <a:pt x="6" y="8"/>
                    <a:pt x="4" y="8"/>
                  </a:cubicBezTo>
                  <a:cubicBezTo>
                    <a:pt x="4" y="8"/>
                    <a:pt x="3" y="8"/>
                    <a:pt x="2" y="8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1" y="6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6" name="Freeform 1742"/>
            <p:cNvSpPr>
              <a:spLocks/>
            </p:cNvSpPr>
            <p:nvPr/>
          </p:nvSpPr>
          <p:spPr bwMode="auto">
            <a:xfrm>
              <a:off x="1408" y="3516"/>
              <a:ext cx="7" cy="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4" y="2"/>
                </a:cxn>
                <a:cxn ang="0">
                  <a:pos x="8" y="5"/>
                </a:cxn>
                <a:cxn ang="0">
                  <a:pos x="9" y="10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7" y="12"/>
                </a:cxn>
                <a:cxn ang="0">
                  <a:pos x="7" y="13"/>
                </a:cxn>
                <a:cxn ang="0">
                  <a:pos x="6" y="13"/>
                </a:cxn>
                <a:cxn ang="0">
                  <a:pos x="6" y="13"/>
                </a:cxn>
                <a:cxn ang="0">
                  <a:pos x="5" y="13"/>
                </a:cxn>
                <a:cxn ang="0">
                  <a:pos x="1" y="11"/>
                </a:cxn>
                <a:cxn ang="0">
                  <a:pos x="0" y="7"/>
                </a:cxn>
              </a:cxnLst>
              <a:rect l="0" t="0" r="r" b="b"/>
              <a:pathLst>
                <a:path w="10" h="14">
                  <a:moveTo>
                    <a:pt x="0" y="7"/>
                  </a:moveTo>
                  <a:cubicBezTo>
                    <a:pt x="0" y="6"/>
                    <a:pt x="0" y="6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1"/>
                    <a:pt x="4" y="2"/>
                  </a:cubicBezTo>
                  <a:cubicBezTo>
                    <a:pt x="5" y="3"/>
                    <a:pt x="7" y="4"/>
                    <a:pt x="8" y="5"/>
                  </a:cubicBezTo>
                  <a:cubicBezTo>
                    <a:pt x="9" y="7"/>
                    <a:pt x="10" y="8"/>
                    <a:pt x="9" y="10"/>
                  </a:cubicBezTo>
                  <a:cubicBezTo>
                    <a:pt x="9" y="10"/>
                    <a:pt x="9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4" y="14"/>
                    <a:pt x="2" y="13"/>
                    <a:pt x="1" y="11"/>
                  </a:cubicBezTo>
                  <a:cubicBezTo>
                    <a:pt x="0" y="10"/>
                    <a:pt x="0" y="8"/>
                    <a:pt x="0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7" name="Freeform 1743"/>
            <p:cNvSpPr>
              <a:spLocks/>
            </p:cNvSpPr>
            <p:nvPr/>
          </p:nvSpPr>
          <p:spPr bwMode="auto">
            <a:xfrm>
              <a:off x="1379" y="3453"/>
              <a:ext cx="13" cy="12"/>
            </a:xfrm>
            <a:custGeom>
              <a:avLst/>
              <a:gdLst/>
              <a:ahLst/>
              <a:cxnLst>
                <a:cxn ang="0">
                  <a:pos x="11" y="17"/>
                </a:cxn>
                <a:cxn ang="0">
                  <a:pos x="6" y="17"/>
                </a:cxn>
                <a:cxn ang="0">
                  <a:pos x="2" y="12"/>
                </a:cxn>
                <a:cxn ang="0">
                  <a:pos x="1" y="10"/>
                </a:cxn>
                <a:cxn ang="0">
                  <a:pos x="0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4" y="0"/>
                </a:cxn>
                <a:cxn ang="0">
                  <a:pos x="18" y="3"/>
                </a:cxn>
                <a:cxn ang="0">
                  <a:pos x="19" y="8"/>
                </a:cxn>
                <a:cxn ang="0">
                  <a:pos x="19" y="8"/>
                </a:cxn>
                <a:cxn ang="0">
                  <a:pos x="19" y="8"/>
                </a:cxn>
                <a:cxn ang="0">
                  <a:pos x="19" y="11"/>
                </a:cxn>
                <a:cxn ang="0">
                  <a:pos x="18" y="12"/>
                </a:cxn>
                <a:cxn ang="0">
                  <a:pos x="18" y="13"/>
                </a:cxn>
                <a:cxn ang="0">
                  <a:pos x="18" y="13"/>
                </a:cxn>
                <a:cxn ang="0">
                  <a:pos x="17" y="13"/>
                </a:cxn>
                <a:cxn ang="0">
                  <a:pos x="14" y="16"/>
                </a:cxn>
                <a:cxn ang="0">
                  <a:pos x="12" y="17"/>
                </a:cxn>
                <a:cxn ang="0">
                  <a:pos x="11" y="17"/>
                </a:cxn>
              </a:cxnLst>
              <a:rect l="0" t="0" r="r" b="b"/>
              <a:pathLst>
                <a:path w="19" h="18">
                  <a:moveTo>
                    <a:pt x="11" y="17"/>
                  </a:moveTo>
                  <a:cubicBezTo>
                    <a:pt x="9" y="18"/>
                    <a:pt x="7" y="17"/>
                    <a:pt x="6" y="17"/>
                  </a:cubicBezTo>
                  <a:cubicBezTo>
                    <a:pt x="4" y="16"/>
                    <a:pt x="3" y="14"/>
                    <a:pt x="2" y="12"/>
                  </a:cubicBezTo>
                  <a:cubicBezTo>
                    <a:pt x="2" y="11"/>
                    <a:pt x="1" y="11"/>
                    <a:pt x="1" y="10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2" y="3"/>
                  </a:cubicBezTo>
                  <a:cubicBezTo>
                    <a:pt x="3" y="3"/>
                    <a:pt x="4" y="2"/>
                    <a:pt x="5" y="2"/>
                  </a:cubicBezTo>
                  <a:cubicBezTo>
                    <a:pt x="6" y="1"/>
                    <a:pt x="8" y="1"/>
                    <a:pt x="9" y="1"/>
                  </a:cubicBezTo>
                  <a:cubicBezTo>
                    <a:pt x="11" y="1"/>
                    <a:pt x="13" y="0"/>
                    <a:pt x="14" y="0"/>
                  </a:cubicBezTo>
                  <a:cubicBezTo>
                    <a:pt x="16" y="1"/>
                    <a:pt x="17" y="2"/>
                    <a:pt x="18" y="3"/>
                  </a:cubicBezTo>
                  <a:cubicBezTo>
                    <a:pt x="19" y="4"/>
                    <a:pt x="19" y="6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10"/>
                    <a:pt x="19" y="11"/>
                  </a:cubicBezTo>
                  <a:cubicBezTo>
                    <a:pt x="18" y="11"/>
                    <a:pt x="18" y="12"/>
                    <a:pt x="18" y="12"/>
                  </a:cubicBezTo>
                  <a:cubicBezTo>
                    <a:pt x="18" y="12"/>
                    <a:pt x="18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5" y="15"/>
                    <a:pt x="14" y="16"/>
                  </a:cubicBezTo>
                  <a:cubicBezTo>
                    <a:pt x="13" y="16"/>
                    <a:pt x="13" y="17"/>
                    <a:pt x="12" y="17"/>
                  </a:cubicBezTo>
                  <a:cubicBezTo>
                    <a:pt x="12" y="17"/>
                    <a:pt x="11" y="17"/>
                    <a:pt x="11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8" name="Freeform 1744"/>
            <p:cNvSpPr>
              <a:spLocks/>
            </p:cNvSpPr>
            <p:nvPr/>
          </p:nvSpPr>
          <p:spPr bwMode="auto">
            <a:xfrm>
              <a:off x="1392" y="3500"/>
              <a:ext cx="9" cy="7"/>
            </a:xfrm>
            <a:custGeom>
              <a:avLst/>
              <a:gdLst/>
              <a:ahLst/>
              <a:cxnLst>
                <a:cxn ang="0">
                  <a:pos x="3" y="7"/>
                </a:cxn>
                <a:cxn ang="0">
                  <a:pos x="1" y="4"/>
                </a:cxn>
                <a:cxn ang="0">
                  <a:pos x="1" y="0"/>
                </a:cxn>
                <a:cxn ang="0">
                  <a:pos x="6" y="0"/>
                </a:cxn>
                <a:cxn ang="0">
                  <a:pos x="11" y="4"/>
                </a:cxn>
                <a:cxn ang="0">
                  <a:pos x="13" y="6"/>
                </a:cxn>
                <a:cxn ang="0">
                  <a:pos x="13" y="9"/>
                </a:cxn>
                <a:cxn ang="0">
                  <a:pos x="9" y="11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5" y="9"/>
                </a:cxn>
                <a:cxn ang="0">
                  <a:pos x="4" y="9"/>
                </a:cxn>
                <a:cxn ang="0">
                  <a:pos x="3" y="7"/>
                </a:cxn>
              </a:cxnLst>
              <a:rect l="0" t="0" r="r" b="b"/>
              <a:pathLst>
                <a:path w="13" h="11">
                  <a:moveTo>
                    <a:pt x="3" y="7"/>
                  </a:moveTo>
                  <a:cubicBezTo>
                    <a:pt x="2" y="6"/>
                    <a:pt x="1" y="5"/>
                    <a:pt x="1" y="4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8" y="1"/>
                    <a:pt x="10" y="3"/>
                    <a:pt x="11" y="4"/>
                  </a:cubicBezTo>
                  <a:cubicBezTo>
                    <a:pt x="12" y="5"/>
                    <a:pt x="12" y="6"/>
                    <a:pt x="13" y="6"/>
                  </a:cubicBezTo>
                  <a:cubicBezTo>
                    <a:pt x="13" y="7"/>
                    <a:pt x="13" y="8"/>
                    <a:pt x="13" y="9"/>
                  </a:cubicBezTo>
                  <a:cubicBezTo>
                    <a:pt x="13" y="10"/>
                    <a:pt x="11" y="11"/>
                    <a:pt x="9" y="11"/>
                  </a:cubicBezTo>
                  <a:cubicBezTo>
                    <a:pt x="8" y="10"/>
                    <a:pt x="6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8"/>
                    <a:pt x="3" y="8"/>
                    <a:pt x="3" y="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89" name="Freeform 1745"/>
            <p:cNvSpPr>
              <a:spLocks/>
            </p:cNvSpPr>
            <p:nvPr/>
          </p:nvSpPr>
          <p:spPr bwMode="auto">
            <a:xfrm>
              <a:off x="1384" y="3479"/>
              <a:ext cx="8" cy="9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" y="4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8" y="1"/>
                </a:cxn>
                <a:cxn ang="0">
                  <a:pos x="10" y="5"/>
                </a:cxn>
                <a:cxn ang="0">
                  <a:pos x="10" y="11"/>
                </a:cxn>
                <a:cxn ang="0">
                  <a:pos x="5" y="13"/>
                </a:cxn>
                <a:cxn ang="0">
                  <a:pos x="1" y="10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8"/>
                    <a:pt x="0" y="6"/>
                    <a:pt x="1" y="4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7" y="0"/>
                    <a:pt x="8" y="1"/>
                  </a:cubicBezTo>
                  <a:cubicBezTo>
                    <a:pt x="9" y="2"/>
                    <a:pt x="10" y="4"/>
                    <a:pt x="10" y="5"/>
                  </a:cubicBezTo>
                  <a:cubicBezTo>
                    <a:pt x="11" y="7"/>
                    <a:pt x="11" y="9"/>
                    <a:pt x="10" y="11"/>
                  </a:cubicBezTo>
                  <a:cubicBezTo>
                    <a:pt x="9" y="12"/>
                    <a:pt x="7" y="13"/>
                    <a:pt x="5" y="13"/>
                  </a:cubicBezTo>
                  <a:cubicBezTo>
                    <a:pt x="3" y="13"/>
                    <a:pt x="2" y="12"/>
                    <a:pt x="1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0" name="Freeform 1746"/>
            <p:cNvSpPr>
              <a:spLocks/>
            </p:cNvSpPr>
            <p:nvPr/>
          </p:nvSpPr>
          <p:spPr bwMode="auto">
            <a:xfrm>
              <a:off x="1351" y="3383"/>
              <a:ext cx="43" cy="18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2"/>
                </a:cxn>
                <a:cxn ang="0">
                  <a:pos x="5" y="14"/>
                </a:cxn>
                <a:cxn ang="0">
                  <a:pos x="5" y="14"/>
                </a:cxn>
                <a:cxn ang="0">
                  <a:pos x="17" y="7"/>
                </a:cxn>
                <a:cxn ang="0">
                  <a:pos x="21" y="6"/>
                </a:cxn>
                <a:cxn ang="0">
                  <a:pos x="34" y="2"/>
                </a:cxn>
                <a:cxn ang="0">
                  <a:pos x="49" y="0"/>
                </a:cxn>
                <a:cxn ang="0">
                  <a:pos x="52" y="0"/>
                </a:cxn>
                <a:cxn ang="0">
                  <a:pos x="60" y="5"/>
                </a:cxn>
                <a:cxn ang="0">
                  <a:pos x="60" y="5"/>
                </a:cxn>
                <a:cxn ang="0">
                  <a:pos x="60" y="6"/>
                </a:cxn>
                <a:cxn ang="0">
                  <a:pos x="51" y="11"/>
                </a:cxn>
                <a:cxn ang="0">
                  <a:pos x="49" y="12"/>
                </a:cxn>
                <a:cxn ang="0">
                  <a:pos x="31" y="17"/>
                </a:cxn>
                <a:cxn ang="0">
                  <a:pos x="14" y="23"/>
                </a:cxn>
                <a:cxn ang="0">
                  <a:pos x="11" y="24"/>
                </a:cxn>
                <a:cxn ang="0">
                  <a:pos x="4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0" y="24"/>
                </a:cxn>
              </a:cxnLst>
              <a:rect l="0" t="0" r="r" b="b"/>
              <a:pathLst>
                <a:path w="61" h="26">
                  <a:moveTo>
                    <a:pt x="0" y="24"/>
                  </a:moveTo>
                  <a:cubicBezTo>
                    <a:pt x="0" y="23"/>
                    <a:pt x="0" y="22"/>
                    <a:pt x="0" y="22"/>
                  </a:cubicBezTo>
                  <a:cubicBezTo>
                    <a:pt x="0" y="19"/>
                    <a:pt x="2" y="17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9" y="11"/>
                    <a:pt x="12" y="9"/>
                    <a:pt x="17" y="7"/>
                  </a:cubicBezTo>
                  <a:cubicBezTo>
                    <a:pt x="19" y="7"/>
                    <a:pt x="20" y="6"/>
                    <a:pt x="21" y="6"/>
                  </a:cubicBezTo>
                  <a:cubicBezTo>
                    <a:pt x="25" y="4"/>
                    <a:pt x="29" y="3"/>
                    <a:pt x="34" y="2"/>
                  </a:cubicBezTo>
                  <a:cubicBezTo>
                    <a:pt x="39" y="0"/>
                    <a:pt x="44" y="0"/>
                    <a:pt x="49" y="0"/>
                  </a:cubicBezTo>
                  <a:cubicBezTo>
                    <a:pt x="50" y="0"/>
                    <a:pt x="51" y="0"/>
                    <a:pt x="52" y="0"/>
                  </a:cubicBezTo>
                  <a:cubicBezTo>
                    <a:pt x="56" y="1"/>
                    <a:pt x="60" y="3"/>
                    <a:pt x="60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6"/>
                    <a:pt x="60" y="6"/>
                  </a:cubicBezTo>
                  <a:cubicBezTo>
                    <a:pt x="60" y="8"/>
                    <a:pt x="56" y="9"/>
                    <a:pt x="51" y="11"/>
                  </a:cubicBezTo>
                  <a:cubicBezTo>
                    <a:pt x="50" y="11"/>
                    <a:pt x="49" y="11"/>
                    <a:pt x="49" y="12"/>
                  </a:cubicBezTo>
                  <a:cubicBezTo>
                    <a:pt x="43" y="13"/>
                    <a:pt x="37" y="15"/>
                    <a:pt x="31" y="17"/>
                  </a:cubicBezTo>
                  <a:cubicBezTo>
                    <a:pt x="25" y="19"/>
                    <a:pt x="19" y="21"/>
                    <a:pt x="14" y="23"/>
                  </a:cubicBezTo>
                  <a:cubicBezTo>
                    <a:pt x="13" y="24"/>
                    <a:pt x="12" y="24"/>
                    <a:pt x="11" y="24"/>
                  </a:cubicBezTo>
                  <a:cubicBezTo>
                    <a:pt x="8" y="25"/>
                    <a:pt x="6" y="26"/>
                    <a:pt x="4" y="26"/>
                  </a:cubicBezTo>
                  <a:cubicBezTo>
                    <a:pt x="4" y="26"/>
                    <a:pt x="3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5"/>
                    <a:pt x="0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1" name="Freeform 1747"/>
            <p:cNvSpPr>
              <a:spLocks/>
            </p:cNvSpPr>
            <p:nvPr/>
          </p:nvSpPr>
          <p:spPr bwMode="auto">
            <a:xfrm>
              <a:off x="1361" y="3387"/>
              <a:ext cx="21" cy="9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1" y="11"/>
                </a:cxn>
                <a:cxn ang="0">
                  <a:pos x="3" y="7"/>
                </a:cxn>
                <a:cxn ang="0">
                  <a:pos x="3" y="7"/>
                </a:cxn>
                <a:cxn ang="0">
                  <a:pos x="9" y="4"/>
                </a:cxn>
                <a:cxn ang="0">
                  <a:pos x="11" y="3"/>
                </a:cxn>
                <a:cxn ang="0">
                  <a:pos x="17" y="1"/>
                </a:cxn>
                <a:cxn ang="0">
                  <a:pos x="25" y="0"/>
                </a:cxn>
                <a:cxn ang="0">
                  <a:pos x="26" y="1"/>
                </a:cxn>
                <a:cxn ang="0">
                  <a:pos x="30" y="3"/>
                </a:cxn>
                <a:cxn ang="0">
                  <a:pos x="30" y="3"/>
                </a:cxn>
                <a:cxn ang="0">
                  <a:pos x="30" y="3"/>
                </a:cxn>
                <a:cxn ang="0">
                  <a:pos x="26" y="6"/>
                </a:cxn>
                <a:cxn ang="0">
                  <a:pos x="25" y="6"/>
                </a:cxn>
                <a:cxn ang="0">
                  <a:pos x="16" y="9"/>
                </a:cxn>
                <a:cxn ang="0">
                  <a:pos x="8" y="12"/>
                </a:cxn>
                <a:cxn ang="0">
                  <a:pos x="6" y="12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2" y="13"/>
                </a:cxn>
                <a:cxn ang="0">
                  <a:pos x="1" y="12"/>
                </a:cxn>
              </a:cxnLst>
              <a:rect l="0" t="0" r="r" b="b"/>
              <a:pathLst>
                <a:path w="30" h="13">
                  <a:moveTo>
                    <a:pt x="1" y="12"/>
                  </a:moveTo>
                  <a:cubicBezTo>
                    <a:pt x="0" y="12"/>
                    <a:pt x="0" y="11"/>
                    <a:pt x="1" y="11"/>
                  </a:cubicBezTo>
                  <a:cubicBezTo>
                    <a:pt x="1" y="10"/>
                    <a:pt x="2" y="9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6"/>
                    <a:pt x="7" y="5"/>
                    <a:pt x="9" y="4"/>
                  </a:cubicBezTo>
                  <a:cubicBezTo>
                    <a:pt x="10" y="4"/>
                    <a:pt x="10" y="3"/>
                    <a:pt x="11" y="3"/>
                  </a:cubicBezTo>
                  <a:cubicBezTo>
                    <a:pt x="13" y="2"/>
                    <a:pt x="15" y="2"/>
                    <a:pt x="17" y="1"/>
                  </a:cubicBezTo>
                  <a:cubicBezTo>
                    <a:pt x="20" y="1"/>
                    <a:pt x="23" y="0"/>
                    <a:pt x="25" y="0"/>
                  </a:cubicBezTo>
                  <a:cubicBezTo>
                    <a:pt x="25" y="0"/>
                    <a:pt x="26" y="0"/>
                    <a:pt x="26" y="1"/>
                  </a:cubicBezTo>
                  <a:cubicBezTo>
                    <a:pt x="28" y="1"/>
                    <a:pt x="30" y="2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28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2" y="7"/>
                    <a:pt x="19" y="8"/>
                    <a:pt x="16" y="9"/>
                  </a:cubicBezTo>
                  <a:cubicBezTo>
                    <a:pt x="13" y="10"/>
                    <a:pt x="10" y="11"/>
                    <a:pt x="8" y="12"/>
                  </a:cubicBezTo>
                  <a:cubicBezTo>
                    <a:pt x="7" y="12"/>
                    <a:pt x="7" y="12"/>
                    <a:pt x="6" y="12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2" name="Freeform 1748"/>
            <p:cNvSpPr>
              <a:spLocks/>
            </p:cNvSpPr>
            <p:nvPr/>
          </p:nvSpPr>
          <p:spPr bwMode="auto">
            <a:xfrm>
              <a:off x="1366" y="3467"/>
              <a:ext cx="11" cy="7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5" y="8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1" y="2"/>
                </a:cxn>
                <a:cxn ang="0">
                  <a:pos x="3" y="1"/>
                </a:cxn>
                <a:cxn ang="0">
                  <a:pos x="5" y="0"/>
                </a:cxn>
                <a:cxn ang="0">
                  <a:pos x="6" y="0"/>
                </a:cxn>
                <a:cxn ang="0">
                  <a:pos x="10" y="1"/>
                </a:cxn>
                <a:cxn ang="0">
                  <a:pos x="14" y="4"/>
                </a:cxn>
                <a:cxn ang="0">
                  <a:pos x="15" y="8"/>
                </a:cxn>
                <a:cxn ang="0">
                  <a:pos x="11" y="10"/>
                </a:cxn>
              </a:cxnLst>
              <a:rect l="0" t="0" r="r" b="b"/>
              <a:pathLst>
                <a:path w="16" h="10">
                  <a:moveTo>
                    <a:pt x="11" y="10"/>
                  </a:moveTo>
                  <a:cubicBezTo>
                    <a:pt x="9" y="10"/>
                    <a:pt x="6" y="9"/>
                    <a:pt x="5" y="8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0" y="2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0"/>
                    <a:pt x="9" y="0"/>
                    <a:pt x="10" y="1"/>
                  </a:cubicBezTo>
                  <a:cubicBezTo>
                    <a:pt x="12" y="2"/>
                    <a:pt x="13" y="3"/>
                    <a:pt x="14" y="4"/>
                  </a:cubicBezTo>
                  <a:cubicBezTo>
                    <a:pt x="15" y="6"/>
                    <a:pt x="16" y="7"/>
                    <a:pt x="15" y="8"/>
                  </a:cubicBezTo>
                  <a:cubicBezTo>
                    <a:pt x="15" y="10"/>
                    <a:pt x="13" y="10"/>
                    <a:pt x="11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3" name="Freeform 1749"/>
            <p:cNvSpPr>
              <a:spLocks/>
            </p:cNvSpPr>
            <p:nvPr/>
          </p:nvSpPr>
          <p:spPr bwMode="auto">
            <a:xfrm>
              <a:off x="1384" y="3421"/>
              <a:ext cx="21" cy="20"/>
            </a:xfrm>
            <a:custGeom>
              <a:avLst/>
              <a:gdLst/>
              <a:ahLst/>
              <a:cxnLst>
                <a:cxn ang="0">
                  <a:pos x="29" y="11"/>
                </a:cxn>
                <a:cxn ang="0">
                  <a:pos x="23" y="21"/>
                </a:cxn>
                <a:cxn ang="0">
                  <a:pos x="14" y="27"/>
                </a:cxn>
                <a:cxn ang="0">
                  <a:pos x="12" y="28"/>
                </a:cxn>
                <a:cxn ang="0">
                  <a:pos x="6" y="28"/>
                </a:cxn>
                <a:cxn ang="0">
                  <a:pos x="1" y="20"/>
                </a:cxn>
                <a:cxn ang="0">
                  <a:pos x="2" y="10"/>
                </a:cxn>
                <a:cxn ang="0">
                  <a:pos x="9" y="4"/>
                </a:cxn>
                <a:cxn ang="0">
                  <a:pos x="15" y="1"/>
                </a:cxn>
                <a:cxn ang="0">
                  <a:pos x="21" y="0"/>
                </a:cxn>
                <a:cxn ang="0">
                  <a:pos x="29" y="3"/>
                </a:cxn>
                <a:cxn ang="0">
                  <a:pos x="29" y="3"/>
                </a:cxn>
                <a:cxn ang="0">
                  <a:pos x="29" y="11"/>
                </a:cxn>
              </a:cxnLst>
              <a:rect l="0" t="0" r="r" b="b"/>
              <a:pathLst>
                <a:path w="30" h="29">
                  <a:moveTo>
                    <a:pt x="29" y="11"/>
                  </a:moveTo>
                  <a:cubicBezTo>
                    <a:pt x="28" y="14"/>
                    <a:pt x="26" y="18"/>
                    <a:pt x="23" y="21"/>
                  </a:cubicBezTo>
                  <a:cubicBezTo>
                    <a:pt x="20" y="24"/>
                    <a:pt x="17" y="26"/>
                    <a:pt x="14" y="27"/>
                  </a:cubicBezTo>
                  <a:cubicBezTo>
                    <a:pt x="14" y="27"/>
                    <a:pt x="13" y="27"/>
                    <a:pt x="12" y="28"/>
                  </a:cubicBezTo>
                  <a:cubicBezTo>
                    <a:pt x="10" y="28"/>
                    <a:pt x="7" y="29"/>
                    <a:pt x="6" y="28"/>
                  </a:cubicBezTo>
                  <a:cubicBezTo>
                    <a:pt x="3" y="27"/>
                    <a:pt x="2" y="23"/>
                    <a:pt x="1" y="20"/>
                  </a:cubicBezTo>
                  <a:cubicBezTo>
                    <a:pt x="1" y="16"/>
                    <a:pt x="0" y="13"/>
                    <a:pt x="2" y="10"/>
                  </a:cubicBezTo>
                  <a:cubicBezTo>
                    <a:pt x="3" y="7"/>
                    <a:pt x="6" y="5"/>
                    <a:pt x="9" y="4"/>
                  </a:cubicBezTo>
                  <a:cubicBezTo>
                    <a:pt x="11" y="3"/>
                    <a:pt x="13" y="2"/>
                    <a:pt x="15" y="1"/>
                  </a:cubicBezTo>
                  <a:cubicBezTo>
                    <a:pt x="17" y="1"/>
                    <a:pt x="19" y="0"/>
                    <a:pt x="21" y="0"/>
                  </a:cubicBezTo>
                  <a:cubicBezTo>
                    <a:pt x="24" y="0"/>
                    <a:pt x="27" y="1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5"/>
                    <a:pt x="30" y="8"/>
                    <a:pt x="29" y="1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4" name="Freeform 1750"/>
            <p:cNvSpPr>
              <a:spLocks/>
            </p:cNvSpPr>
            <p:nvPr/>
          </p:nvSpPr>
          <p:spPr bwMode="auto">
            <a:xfrm>
              <a:off x="1607" y="3661"/>
              <a:ext cx="11" cy="14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6" y="19"/>
                </a:cxn>
                <a:cxn ang="0">
                  <a:pos x="14" y="11"/>
                </a:cxn>
                <a:cxn ang="0">
                  <a:pos x="9" y="0"/>
                </a:cxn>
                <a:cxn ang="0">
                  <a:pos x="1" y="9"/>
                </a:cxn>
              </a:cxnLst>
              <a:rect l="0" t="0" r="r" b="b"/>
              <a:pathLst>
                <a:path w="15" h="20">
                  <a:moveTo>
                    <a:pt x="1" y="9"/>
                  </a:moveTo>
                  <a:cubicBezTo>
                    <a:pt x="0" y="14"/>
                    <a:pt x="2" y="18"/>
                    <a:pt x="6" y="19"/>
                  </a:cubicBezTo>
                  <a:cubicBezTo>
                    <a:pt x="10" y="20"/>
                    <a:pt x="13" y="16"/>
                    <a:pt x="14" y="11"/>
                  </a:cubicBezTo>
                  <a:cubicBezTo>
                    <a:pt x="15" y="6"/>
                    <a:pt x="13" y="1"/>
                    <a:pt x="9" y="0"/>
                  </a:cubicBezTo>
                  <a:cubicBezTo>
                    <a:pt x="5" y="0"/>
                    <a:pt x="2" y="3"/>
                    <a:pt x="1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5" name="Freeform 1751"/>
            <p:cNvSpPr>
              <a:spLocks/>
            </p:cNvSpPr>
            <p:nvPr/>
          </p:nvSpPr>
          <p:spPr bwMode="auto">
            <a:xfrm>
              <a:off x="2964" y="1865"/>
              <a:ext cx="156" cy="85"/>
            </a:xfrm>
            <a:custGeom>
              <a:avLst/>
              <a:gdLst/>
              <a:ahLst/>
              <a:cxnLst>
                <a:cxn ang="0">
                  <a:pos x="0" y="122"/>
                </a:cxn>
                <a:cxn ang="0">
                  <a:pos x="47" y="115"/>
                </a:cxn>
                <a:cxn ang="0">
                  <a:pos x="106" y="104"/>
                </a:cxn>
                <a:cxn ang="0">
                  <a:pos x="153" y="92"/>
                </a:cxn>
                <a:cxn ang="0">
                  <a:pos x="194" y="73"/>
                </a:cxn>
                <a:cxn ang="0">
                  <a:pos x="217" y="56"/>
                </a:cxn>
                <a:cxn ang="0">
                  <a:pos x="222" y="46"/>
                </a:cxn>
                <a:cxn ang="0">
                  <a:pos x="211" y="41"/>
                </a:cxn>
                <a:cxn ang="0">
                  <a:pos x="200" y="38"/>
                </a:cxn>
                <a:cxn ang="0">
                  <a:pos x="197" y="36"/>
                </a:cxn>
                <a:cxn ang="0">
                  <a:pos x="204" y="28"/>
                </a:cxn>
                <a:cxn ang="0">
                  <a:pos x="208" y="15"/>
                </a:cxn>
                <a:cxn ang="0">
                  <a:pos x="204" y="3"/>
                </a:cxn>
                <a:cxn ang="0">
                  <a:pos x="187" y="2"/>
                </a:cxn>
                <a:cxn ang="0">
                  <a:pos x="162" y="14"/>
                </a:cxn>
                <a:cxn ang="0">
                  <a:pos x="128" y="32"/>
                </a:cxn>
                <a:cxn ang="0">
                  <a:pos x="90" y="50"/>
                </a:cxn>
                <a:cxn ang="0">
                  <a:pos x="55" y="68"/>
                </a:cxn>
                <a:cxn ang="0">
                  <a:pos x="29" y="85"/>
                </a:cxn>
                <a:cxn ang="0">
                  <a:pos x="16" y="99"/>
                </a:cxn>
                <a:cxn ang="0">
                  <a:pos x="6" y="111"/>
                </a:cxn>
                <a:cxn ang="0">
                  <a:pos x="0" y="122"/>
                </a:cxn>
                <a:cxn ang="0">
                  <a:pos x="0" y="122"/>
                </a:cxn>
              </a:cxnLst>
              <a:rect l="0" t="0" r="r" b="b"/>
              <a:pathLst>
                <a:path w="223" h="122">
                  <a:moveTo>
                    <a:pt x="0" y="122"/>
                  </a:moveTo>
                  <a:cubicBezTo>
                    <a:pt x="14" y="120"/>
                    <a:pt x="29" y="118"/>
                    <a:pt x="47" y="115"/>
                  </a:cubicBezTo>
                  <a:cubicBezTo>
                    <a:pt x="65" y="112"/>
                    <a:pt x="87" y="108"/>
                    <a:pt x="106" y="104"/>
                  </a:cubicBezTo>
                  <a:cubicBezTo>
                    <a:pt x="124" y="101"/>
                    <a:pt x="138" y="97"/>
                    <a:pt x="153" y="92"/>
                  </a:cubicBezTo>
                  <a:cubicBezTo>
                    <a:pt x="168" y="86"/>
                    <a:pt x="183" y="79"/>
                    <a:pt x="194" y="73"/>
                  </a:cubicBezTo>
                  <a:cubicBezTo>
                    <a:pt x="205" y="66"/>
                    <a:pt x="212" y="60"/>
                    <a:pt x="217" y="56"/>
                  </a:cubicBezTo>
                  <a:cubicBezTo>
                    <a:pt x="221" y="52"/>
                    <a:pt x="223" y="49"/>
                    <a:pt x="222" y="46"/>
                  </a:cubicBezTo>
                  <a:cubicBezTo>
                    <a:pt x="220" y="44"/>
                    <a:pt x="216" y="42"/>
                    <a:pt x="211" y="41"/>
                  </a:cubicBezTo>
                  <a:cubicBezTo>
                    <a:pt x="207" y="40"/>
                    <a:pt x="203" y="39"/>
                    <a:pt x="200" y="38"/>
                  </a:cubicBezTo>
                  <a:cubicBezTo>
                    <a:pt x="197" y="38"/>
                    <a:pt x="197" y="38"/>
                    <a:pt x="197" y="36"/>
                  </a:cubicBezTo>
                  <a:cubicBezTo>
                    <a:pt x="198" y="35"/>
                    <a:pt x="201" y="31"/>
                    <a:pt x="204" y="28"/>
                  </a:cubicBezTo>
                  <a:cubicBezTo>
                    <a:pt x="205" y="24"/>
                    <a:pt x="207" y="19"/>
                    <a:pt x="208" y="15"/>
                  </a:cubicBezTo>
                  <a:cubicBezTo>
                    <a:pt x="208" y="10"/>
                    <a:pt x="208" y="6"/>
                    <a:pt x="204" y="3"/>
                  </a:cubicBezTo>
                  <a:cubicBezTo>
                    <a:pt x="200" y="0"/>
                    <a:pt x="194" y="0"/>
                    <a:pt x="187" y="2"/>
                  </a:cubicBezTo>
                  <a:cubicBezTo>
                    <a:pt x="180" y="4"/>
                    <a:pt x="172" y="8"/>
                    <a:pt x="162" y="14"/>
                  </a:cubicBezTo>
                  <a:cubicBezTo>
                    <a:pt x="152" y="20"/>
                    <a:pt x="141" y="26"/>
                    <a:pt x="128" y="32"/>
                  </a:cubicBezTo>
                  <a:cubicBezTo>
                    <a:pt x="116" y="38"/>
                    <a:pt x="102" y="44"/>
                    <a:pt x="90" y="50"/>
                  </a:cubicBezTo>
                  <a:cubicBezTo>
                    <a:pt x="77" y="56"/>
                    <a:pt x="65" y="62"/>
                    <a:pt x="55" y="68"/>
                  </a:cubicBezTo>
                  <a:cubicBezTo>
                    <a:pt x="44" y="75"/>
                    <a:pt x="35" y="80"/>
                    <a:pt x="29" y="85"/>
                  </a:cubicBezTo>
                  <a:cubicBezTo>
                    <a:pt x="23" y="90"/>
                    <a:pt x="20" y="95"/>
                    <a:pt x="16" y="99"/>
                  </a:cubicBezTo>
                  <a:cubicBezTo>
                    <a:pt x="12" y="103"/>
                    <a:pt x="9" y="107"/>
                    <a:pt x="6" y="111"/>
                  </a:cubicBezTo>
                  <a:cubicBezTo>
                    <a:pt x="3" y="115"/>
                    <a:pt x="2" y="119"/>
                    <a:pt x="0" y="122"/>
                  </a:cubicBezTo>
                  <a:cubicBezTo>
                    <a:pt x="0" y="122"/>
                    <a:pt x="0" y="122"/>
                    <a:pt x="0" y="12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6" name="Freeform 1752"/>
            <p:cNvSpPr>
              <a:spLocks/>
            </p:cNvSpPr>
            <p:nvPr/>
          </p:nvSpPr>
          <p:spPr bwMode="auto">
            <a:xfrm>
              <a:off x="3108" y="1905"/>
              <a:ext cx="27" cy="14"/>
            </a:xfrm>
            <a:custGeom>
              <a:avLst/>
              <a:gdLst/>
              <a:ahLst/>
              <a:cxnLst>
                <a:cxn ang="0">
                  <a:pos x="39" y="18"/>
                </a:cxn>
                <a:cxn ang="0">
                  <a:pos x="32" y="8"/>
                </a:cxn>
                <a:cxn ang="0">
                  <a:pos x="23" y="1"/>
                </a:cxn>
                <a:cxn ang="0">
                  <a:pos x="14" y="3"/>
                </a:cxn>
                <a:cxn ang="0">
                  <a:pos x="5" y="9"/>
                </a:cxn>
                <a:cxn ang="0">
                  <a:pos x="1" y="14"/>
                </a:cxn>
                <a:cxn ang="0">
                  <a:pos x="1" y="18"/>
                </a:cxn>
                <a:cxn ang="0">
                  <a:pos x="8" y="21"/>
                </a:cxn>
                <a:cxn ang="0">
                  <a:pos x="19" y="21"/>
                </a:cxn>
                <a:cxn ang="0">
                  <a:pos x="31" y="21"/>
                </a:cxn>
                <a:cxn ang="0">
                  <a:pos x="39" y="18"/>
                </a:cxn>
                <a:cxn ang="0">
                  <a:pos x="39" y="18"/>
                </a:cxn>
              </a:cxnLst>
              <a:rect l="0" t="0" r="r" b="b"/>
              <a:pathLst>
                <a:path w="39" h="21">
                  <a:moveTo>
                    <a:pt x="39" y="18"/>
                  </a:moveTo>
                  <a:cubicBezTo>
                    <a:pt x="39" y="15"/>
                    <a:pt x="35" y="11"/>
                    <a:pt x="32" y="8"/>
                  </a:cubicBezTo>
                  <a:cubicBezTo>
                    <a:pt x="28" y="5"/>
                    <a:pt x="26" y="2"/>
                    <a:pt x="23" y="1"/>
                  </a:cubicBezTo>
                  <a:cubicBezTo>
                    <a:pt x="20" y="0"/>
                    <a:pt x="17" y="2"/>
                    <a:pt x="14" y="3"/>
                  </a:cubicBezTo>
                  <a:cubicBezTo>
                    <a:pt x="10" y="5"/>
                    <a:pt x="7" y="7"/>
                    <a:pt x="5" y="9"/>
                  </a:cubicBezTo>
                  <a:cubicBezTo>
                    <a:pt x="3" y="11"/>
                    <a:pt x="2" y="13"/>
                    <a:pt x="1" y="14"/>
                  </a:cubicBezTo>
                  <a:cubicBezTo>
                    <a:pt x="0" y="16"/>
                    <a:pt x="0" y="17"/>
                    <a:pt x="1" y="18"/>
                  </a:cubicBezTo>
                  <a:cubicBezTo>
                    <a:pt x="2" y="19"/>
                    <a:pt x="5" y="20"/>
                    <a:pt x="8" y="21"/>
                  </a:cubicBezTo>
                  <a:cubicBezTo>
                    <a:pt x="11" y="21"/>
                    <a:pt x="15" y="21"/>
                    <a:pt x="19" y="21"/>
                  </a:cubicBezTo>
                  <a:cubicBezTo>
                    <a:pt x="22" y="21"/>
                    <a:pt x="27" y="21"/>
                    <a:pt x="31" y="21"/>
                  </a:cubicBezTo>
                  <a:cubicBezTo>
                    <a:pt x="35" y="21"/>
                    <a:pt x="39" y="20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7" name="Freeform 1753"/>
            <p:cNvSpPr>
              <a:spLocks/>
            </p:cNvSpPr>
            <p:nvPr/>
          </p:nvSpPr>
          <p:spPr bwMode="auto">
            <a:xfrm>
              <a:off x="3128" y="1892"/>
              <a:ext cx="12" cy="10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7" y="0"/>
                </a:cxn>
                <a:cxn ang="0">
                  <a:pos x="13" y="1"/>
                </a:cxn>
                <a:cxn ang="0">
                  <a:pos x="17" y="5"/>
                </a:cxn>
                <a:cxn ang="0">
                  <a:pos x="14" y="10"/>
                </a:cxn>
                <a:cxn ang="0">
                  <a:pos x="8" y="13"/>
                </a:cxn>
                <a:cxn ang="0">
                  <a:pos x="3" y="13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7" h="14">
                  <a:moveTo>
                    <a:pt x="3" y="2"/>
                  </a:move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2" y="0"/>
                    <a:pt x="13" y="1"/>
                  </a:cubicBezTo>
                  <a:cubicBezTo>
                    <a:pt x="15" y="2"/>
                    <a:pt x="17" y="3"/>
                    <a:pt x="17" y="5"/>
                  </a:cubicBezTo>
                  <a:cubicBezTo>
                    <a:pt x="17" y="6"/>
                    <a:pt x="16" y="8"/>
                    <a:pt x="14" y="10"/>
                  </a:cubicBezTo>
                  <a:cubicBezTo>
                    <a:pt x="12" y="11"/>
                    <a:pt x="10" y="13"/>
                    <a:pt x="8" y="13"/>
                  </a:cubicBezTo>
                  <a:cubicBezTo>
                    <a:pt x="6" y="14"/>
                    <a:pt x="4" y="14"/>
                    <a:pt x="3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8" name="Freeform 1754"/>
            <p:cNvSpPr>
              <a:spLocks/>
            </p:cNvSpPr>
            <p:nvPr/>
          </p:nvSpPr>
          <p:spPr bwMode="auto">
            <a:xfrm>
              <a:off x="3074" y="1920"/>
              <a:ext cx="68" cy="28"/>
            </a:xfrm>
            <a:custGeom>
              <a:avLst/>
              <a:gdLst/>
              <a:ahLst/>
              <a:cxnLst>
                <a:cxn ang="0">
                  <a:pos x="3" y="15"/>
                </a:cxn>
                <a:cxn ang="0">
                  <a:pos x="12" y="10"/>
                </a:cxn>
                <a:cxn ang="0">
                  <a:pos x="24" y="5"/>
                </a:cxn>
                <a:cxn ang="0">
                  <a:pos x="35" y="1"/>
                </a:cxn>
                <a:cxn ang="0">
                  <a:pos x="44" y="1"/>
                </a:cxn>
                <a:cxn ang="0">
                  <a:pos x="55" y="7"/>
                </a:cxn>
                <a:cxn ang="0">
                  <a:pos x="65" y="14"/>
                </a:cxn>
                <a:cxn ang="0">
                  <a:pos x="75" y="22"/>
                </a:cxn>
                <a:cxn ang="0">
                  <a:pos x="87" y="30"/>
                </a:cxn>
                <a:cxn ang="0">
                  <a:pos x="93" y="37"/>
                </a:cxn>
                <a:cxn ang="0">
                  <a:pos x="95" y="40"/>
                </a:cxn>
                <a:cxn ang="0">
                  <a:pos x="82" y="38"/>
                </a:cxn>
                <a:cxn ang="0">
                  <a:pos x="65" y="36"/>
                </a:cxn>
                <a:cxn ang="0">
                  <a:pos x="49" y="35"/>
                </a:cxn>
                <a:cxn ang="0">
                  <a:pos x="35" y="33"/>
                </a:cxn>
                <a:cxn ang="0">
                  <a:pos x="23" y="30"/>
                </a:cxn>
                <a:cxn ang="0">
                  <a:pos x="13" y="26"/>
                </a:cxn>
                <a:cxn ang="0">
                  <a:pos x="4" y="22"/>
                </a:cxn>
                <a:cxn ang="0">
                  <a:pos x="0" y="18"/>
                </a:cxn>
                <a:cxn ang="0">
                  <a:pos x="3" y="15"/>
                </a:cxn>
                <a:cxn ang="0">
                  <a:pos x="3" y="15"/>
                </a:cxn>
                <a:cxn ang="0">
                  <a:pos x="3" y="15"/>
                </a:cxn>
              </a:cxnLst>
              <a:rect l="0" t="0" r="r" b="b"/>
              <a:pathLst>
                <a:path w="97" h="40">
                  <a:moveTo>
                    <a:pt x="3" y="15"/>
                  </a:moveTo>
                  <a:cubicBezTo>
                    <a:pt x="5" y="14"/>
                    <a:pt x="8" y="12"/>
                    <a:pt x="12" y="10"/>
                  </a:cubicBezTo>
                  <a:cubicBezTo>
                    <a:pt x="16" y="8"/>
                    <a:pt x="20" y="7"/>
                    <a:pt x="24" y="5"/>
                  </a:cubicBezTo>
                  <a:cubicBezTo>
                    <a:pt x="28" y="3"/>
                    <a:pt x="32" y="1"/>
                    <a:pt x="35" y="1"/>
                  </a:cubicBezTo>
                  <a:cubicBezTo>
                    <a:pt x="38" y="0"/>
                    <a:pt x="41" y="0"/>
                    <a:pt x="44" y="1"/>
                  </a:cubicBezTo>
                  <a:cubicBezTo>
                    <a:pt x="47" y="2"/>
                    <a:pt x="51" y="4"/>
                    <a:pt x="55" y="7"/>
                  </a:cubicBezTo>
                  <a:cubicBezTo>
                    <a:pt x="58" y="9"/>
                    <a:pt x="62" y="12"/>
                    <a:pt x="65" y="14"/>
                  </a:cubicBezTo>
                  <a:cubicBezTo>
                    <a:pt x="68" y="17"/>
                    <a:pt x="72" y="19"/>
                    <a:pt x="75" y="22"/>
                  </a:cubicBezTo>
                  <a:cubicBezTo>
                    <a:pt x="79" y="24"/>
                    <a:pt x="83" y="27"/>
                    <a:pt x="87" y="30"/>
                  </a:cubicBezTo>
                  <a:cubicBezTo>
                    <a:pt x="90" y="32"/>
                    <a:pt x="92" y="35"/>
                    <a:pt x="93" y="37"/>
                  </a:cubicBezTo>
                  <a:cubicBezTo>
                    <a:pt x="95" y="38"/>
                    <a:pt x="97" y="40"/>
                    <a:pt x="95" y="40"/>
                  </a:cubicBezTo>
                  <a:cubicBezTo>
                    <a:pt x="93" y="40"/>
                    <a:pt x="87" y="39"/>
                    <a:pt x="82" y="38"/>
                  </a:cubicBezTo>
                  <a:cubicBezTo>
                    <a:pt x="76" y="37"/>
                    <a:pt x="71" y="36"/>
                    <a:pt x="65" y="36"/>
                  </a:cubicBezTo>
                  <a:cubicBezTo>
                    <a:pt x="60" y="35"/>
                    <a:pt x="54" y="35"/>
                    <a:pt x="49" y="35"/>
                  </a:cubicBezTo>
                  <a:cubicBezTo>
                    <a:pt x="43" y="35"/>
                    <a:pt x="39" y="34"/>
                    <a:pt x="35" y="33"/>
                  </a:cubicBezTo>
                  <a:cubicBezTo>
                    <a:pt x="30" y="32"/>
                    <a:pt x="26" y="31"/>
                    <a:pt x="23" y="30"/>
                  </a:cubicBezTo>
                  <a:cubicBezTo>
                    <a:pt x="19" y="29"/>
                    <a:pt x="16" y="28"/>
                    <a:pt x="13" y="26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0" y="16"/>
                    <a:pt x="1" y="16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99" name="Freeform 1755"/>
            <p:cNvSpPr>
              <a:spLocks/>
            </p:cNvSpPr>
            <p:nvPr/>
          </p:nvSpPr>
          <p:spPr bwMode="auto">
            <a:xfrm>
              <a:off x="3041" y="1935"/>
              <a:ext cx="86" cy="37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25" y="1"/>
                </a:cxn>
                <a:cxn ang="0">
                  <a:pos x="32" y="0"/>
                </a:cxn>
                <a:cxn ang="0">
                  <a:pos x="40" y="0"/>
                </a:cxn>
                <a:cxn ang="0">
                  <a:pos x="52" y="4"/>
                </a:cxn>
                <a:cxn ang="0">
                  <a:pos x="68" y="12"/>
                </a:cxn>
                <a:cxn ang="0">
                  <a:pos x="83" y="20"/>
                </a:cxn>
                <a:cxn ang="0">
                  <a:pos x="98" y="32"/>
                </a:cxn>
                <a:cxn ang="0">
                  <a:pos x="110" y="41"/>
                </a:cxn>
                <a:cxn ang="0">
                  <a:pos x="118" y="49"/>
                </a:cxn>
                <a:cxn ang="0">
                  <a:pos x="123" y="54"/>
                </a:cxn>
                <a:cxn ang="0">
                  <a:pos x="111" y="51"/>
                </a:cxn>
                <a:cxn ang="0">
                  <a:pos x="99" y="48"/>
                </a:cxn>
                <a:cxn ang="0">
                  <a:pos x="84" y="45"/>
                </a:cxn>
                <a:cxn ang="0">
                  <a:pos x="69" y="42"/>
                </a:cxn>
                <a:cxn ang="0">
                  <a:pos x="56" y="39"/>
                </a:cxn>
                <a:cxn ang="0">
                  <a:pos x="45" y="36"/>
                </a:cxn>
                <a:cxn ang="0">
                  <a:pos x="34" y="31"/>
                </a:cxn>
                <a:cxn ang="0">
                  <a:pos x="20" y="24"/>
                </a:cxn>
                <a:cxn ang="0">
                  <a:pos x="8" y="17"/>
                </a:cxn>
                <a:cxn ang="0">
                  <a:pos x="1" y="11"/>
                </a:cxn>
                <a:cxn ang="0">
                  <a:pos x="1" y="9"/>
                </a:cxn>
                <a:cxn ang="0">
                  <a:pos x="5" y="7"/>
                </a:cxn>
                <a:cxn ang="0">
                  <a:pos x="11" y="5"/>
                </a:cxn>
                <a:cxn ang="0">
                  <a:pos x="17" y="3"/>
                </a:cxn>
                <a:cxn ang="0">
                  <a:pos x="17" y="3"/>
                </a:cxn>
              </a:cxnLst>
              <a:rect l="0" t="0" r="r" b="b"/>
              <a:pathLst>
                <a:path w="124" h="54">
                  <a:moveTo>
                    <a:pt x="17" y="3"/>
                  </a:moveTo>
                  <a:cubicBezTo>
                    <a:pt x="20" y="2"/>
                    <a:pt x="22" y="2"/>
                    <a:pt x="25" y="1"/>
                  </a:cubicBezTo>
                  <a:cubicBezTo>
                    <a:pt x="27" y="1"/>
                    <a:pt x="30" y="0"/>
                    <a:pt x="32" y="0"/>
                  </a:cubicBezTo>
                  <a:cubicBezTo>
                    <a:pt x="35" y="0"/>
                    <a:pt x="37" y="0"/>
                    <a:pt x="40" y="0"/>
                  </a:cubicBezTo>
                  <a:cubicBezTo>
                    <a:pt x="43" y="1"/>
                    <a:pt x="47" y="2"/>
                    <a:pt x="52" y="4"/>
                  </a:cubicBezTo>
                  <a:cubicBezTo>
                    <a:pt x="57" y="6"/>
                    <a:pt x="63" y="9"/>
                    <a:pt x="68" y="12"/>
                  </a:cubicBezTo>
                  <a:cubicBezTo>
                    <a:pt x="73" y="14"/>
                    <a:pt x="78" y="17"/>
                    <a:pt x="83" y="20"/>
                  </a:cubicBezTo>
                  <a:cubicBezTo>
                    <a:pt x="88" y="24"/>
                    <a:pt x="94" y="28"/>
                    <a:pt x="98" y="32"/>
                  </a:cubicBezTo>
                  <a:cubicBezTo>
                    <a:pt x="103" y="36"/>
                    <a:pt x="106" y="39"/>
                    <a:pt x="110" y="41"/>
                  </a:cubicBezTo>
                  <a:cubicBezTo>
                    <a:pt x="113" y="44"/>
                    <a:pt x="116" y="47"/>
                    <a:pt x="118" y="49"/>
                  </a:cubicBezTo>
                  <a:cubicBezTo>
                    <a:pt x="121" y="52"/>
                    <a:pt x="124" y="54"/>
                    <a:pt x="123" y="54"/>
                  </a:cubicBezTo>
                  <a:cubicBezTo>
                    <a:pt x="121" y="54"/>
                    <a:pt x="116" y="53"/>
                    <a:pt x="111" y="51"/>
                  </a:cubicBezTo>
                  <a:cubicBezTo>
                    <a:pt x="107" y="50"/>
                    <a:pt x="104" y="49"/>
                    <a:pt x="99" y="48"/>
                  </a:cubicBezTo>
                  <a:cubicBezTo>
                    <a:pt x="95" y="47"/>
                    <a:pt x="90" y="46"/>
                    <a:pt x="84" y="45"/>
                  </a:cubicBezTo>
                  <a:cubicBezTo>
                    <a:pt x="79" y="44"/>
                    <a:pt x="74" y="43"/>
                    <a:pt x="69" y="42"/>
                  </a:cubicBezTo>
                  <a:cubicBezTo>
                    <a:pt x="64" y="41"/>
                    <a:pt x="60" y="40"/>
                    <a:pt x="56" y="39"/>
                  </a:cubicBezTo>
                  <a:cubicBezTo>
                    <a:pt x="52" y="38"/>
                    <a:pt x="48" y="37"/>
                    <a:pt x="45" y="36"/>
                  </a:cubicBezTo>
                  <a:cubicBezTo>
                    <a:pt x="41" y="35"/>
                    <a:pt x="38" y="33"/>
                    <a:pt x="34" y="31"/>
                  </a:cubicBezTo>
                  <a:cubicBezTo>
                    <a:pt x="30" y="29"/>
                    <a:pt x="25" y="26"/>
                    <a:pt x="20" y="24"/>
                  </a:cubicBezTo>
                  <a:cubicBezTo>
                    <a:pt x="16" y="21"/>
                    <a:pt x="11" y="19"/>
                    <a:pt x="8" y="17"/>
                  </a:cubicBezTo>
                  <a:cubicBezTo>
                    <a:pt x="4" y="15"/>
                    <a:pt x="2" y="13"/>
                    <a:pt x="1" y="11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2" y="8"/>
                    <a:pt x="3" y="8"/>
                    <a:pt x="5" y="7"/>
                  </a:cubicBezTo>
                  <a:cubicBezTo>
                    <a:pt x="6" y="7"/>
                    <a:pt x="9" y="6"/>
                    <a:pt x="11" y="5"/>
                  </a:cubicBezTo>
                  <a:cubicBezTo>
                    <a:pt x="13" y="5"/>
                    <a:pt x="15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0" name="Freeform 1756"/>
            <p:cNvSpPr>
              <a:spLocks/>
            </p:cNvSpPr>
            <p:nvPr/>
          </p:nvSpPr>
          <p:spPr bwMode="auto">
            <a:xfrm>
              <a:off x="3005" y="1943"/>
              <a:ext cx="104" cy="53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13" y="4"/>
                </a:cxn>
                <a:cxn ang="0">
                  <a:pos x="30" y="2"/>
                </a:cxn>
                <a:cxn ang="0">
                  <a:pos x="42" y="0"/>
                </a:cxn>
                <a:cxn ang="0">
                  <a:pos x="49" y="2"/>
                </a:cxn>
                <a:cxn ang="0">
                  <a:pos x="63" y="10"/>
                </a:cxn>
                <a:cxn ang="0">
                  <a:pos x="83" y="21"/>
                </a:cxn>
                <a:cxn ang="0">
                  <a:pos x="100" y="30"/>
                </a:cxn>
                <a:cxn ang="0">
                  <a:pos x="116" y="42"/>
                </a:cxn>
                <a:cxn ang="0">
                  <a:pos x="133" y="56"/>
                </a:cxn>
                <a:cxn ang="0">
                  <a:pos x="146" y="70"/>
                </a:cxn>
                <a:cxn ang="0">
                  <a:pos x="148" y="75"/>
                </a:cxn>
                <a:cxn ang="0">
                  <a:pos x="134" y="70"/>
                </a:cxn>
                <a:cxn ang="0">
                  <a:pos x="116" y="59"/>
                </a:cxn>
                <a:cxn ang="0">
                  <a:pos x="92" y="47"/>
                </a:cxn>
                <a:cxn ang="0">
                  <a:pos x="64" y="35"/>
                </a:cxn>
                <a:cxn ang="0">
                  <a:pos x="34" y="22"/>
                </a:cxn>
                <a:cxn ang="0">
                  <a:pos x="12" y="14"/>
                </a:cxn>
                <a:cxn ang="0">
                  <a:pos x="1" y="7"/>
                </a:cxn>
                <a:cxn ang="0">
                  <a:pos x="1" y="7"/>
                </a:cxn>
              </a:cxnLst>
              <a:rect l="0" t="0" r="r" b="b"/>
              <a:pathLst>
                <a:path w="150" h="76">
                  <a:moveTo>
                    <a:pt x="1" y="7"/>
                  </a:moveTo>
                  <a:cubicBezTo>
                    <a:pt x="1" y="6"/>
                    <a:pt x="7" y="5"/>
                    <a:pt x="13" y="4"/>
                  </a:cubicBezTo>
                  <a:cubicBezTo>
                    <a:pt x="19" y="3"/>
                    <a:pt x="25" y="2"/>
                    <a:pt x="30" y="2"/>
                  </a:cubicBezTo>
                  <a:cubicBezTo>
                    <a:pt x="35" y="1"/>
                    <a:pt x="39" y="0"/>
                    <a:pt x="42" y="0"/>
                  </a:cubicBezTo>
                  <a:cubicBezTo>
                    <a:pt x="44" y="0"/>
                    <a:pt x="46" y="0"/>
                    <a:pt x="49" y="2"/>
                  </a:cubicBezTo>
                  <a:cubicBezTo>
                    <a:pt x="52" y="4"/>
                    <a:pt x="56" y="7"/>
                    <a:pt x="63" y="10"/>
                  </a:cubicBezTo>
                  <a:cubicBezTo>
                    <a:pt x="69" y="14"/>
                    <a:pt x="76" y="18"/>
                    <a:pt x="83" y="21"/>
                  </a:cubicBezTo>
                  <a:cubicBezTo>
                    <a:pt x="89" y="24"/>
                    <a:pt x="94" y="27"/>
                    <a:pt x="100" y="30"/>
                  </a:cubicBezTo>
                  <a:cubicBezTo>
                    <a:pt x="105" y="34"/>
                    <a:pt x="110" y="38"/>
                    <a:pt x="116" y="42"/>
                  </a:cubicBezTo>
                  <a:cubicBezTo>
                    <a:pt x="122" y="46"/>
                    <a:pt x="128" y="51"/>
                    <a:pt x="133" y="56"/>
                  </a:cubicBezTo>
                  <a:cubicBezTo>
                    <a:pt x="139" y="61"/>
                    <a:pt x="143" y="67"/>
                    <a:pt x="146" y="70"/>
                  </a:cubicBezTo>
                  <a:cubicBezTo>
                    <a:pt x="149" y="74"/>
                    <a:pt x="150" y="76"/>
                    <a:pt x="148" y="75"/>
                  </a:cubicBezTo>
                  <a:cubicBezTo>
                    <a:pt x="145" y="75"/>
                    <a:pt x="140" y="73"/>
                    <a:pt x="134" y="70"/>
                  </a:cubicBezTo>
                  <a:cubicBezTo>
                    <a:pt x="129" y="67"/>
                    <a:pt x="124" y="63"/>
                    <a:pt x="116" y="59"/>
                  </a:cubicBezTo>
                  <a:cubicBezTo>
                    <a:pt x="109" y="56"/>
                    <a:pt x="100" y="51"/>
                    <a:pt x="92" y="47"/>
                  </a:cubicBezTo>
                  <a:cubicBezTo>
                    <a:pt x="83" y="43"/>
                    <a:pt x="74" y="39"/>
                    <a:pt x="64" y="35"/>
                  </a:cubicBezTo>
                  <a:cubicBezTo>
                    <a:pt x="54" y="31"/>
                    <a:pt x="43" y="26"/>
                    <a:pt x="34" y="22"/>
                  </a:cubicBezTo>
                  <a:cubicBezTo>
                    <a:pt x="24" y="19"/>
                    <a:pt x="18" y="16"/>
                    <a:pt x="12" y="14"/>
                  </a:cubicBezTo>
                  <a:cubicBezTo>
                    <a:pt x="6" y="11"/>
                    <a:pt x="0" y="9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1" name="Freeform 1757"/>
            <p:cNvSpPr>
              <a:spLocks/>
            </p:cNvSpPr>
            <p:nvPr/>
          </p:nvSpPr>
          <p:spPr bwMode="auto">
            <a:xfrm>
              <a:off x="2957" y="1951"/>
              <a:ext cx="129" cy="42"/>
            </a:xfrm>
            <a:custGeom>
              <a:avLst/>
              <a:gdLst/>
              <a:ahLst/>
              <a:cxnLst>
                <a:cxn ang="0">
                  <a:pos x="18" y="7"/>
                </a:cxn>
                <a:cxn ang="0">
                  <a:pos x="36" y="4"/>
                </a:cxn>
                <a:cxn ang="0">
                  <a:pos x="53" y="1"/>
                </a:cxn>
                <a:cxn ang="0">
                  <a:pos x="70" y="4"/>
                </a:cxn>
                <a:cxn ang="0">
                  <a:pos x="95" y="14"/>
                </a:cxn>
                <a:cxn ang="0">
                  <a:pos x="127" y="28"/>
                </a:cxn>
                <a:cxn ang="0">
                  <a:pos x="155" y="41"/>
                </a:cxn>
                <a:cxn ang="0">
                  <a:pos x="176" y="54"/>
                </a:cxn>
                <a:cxn ang="0">
                  <a:pos x="182" y="61"/>
                </a:cxn>
                <a:cxn ang="0">
                  <a:pos x="163" y="56"/>
                </a:cxn>
                <a:cxn ang="0">
                  <a:pos x="134" y="44"/>
                </a:cxn>
                <a:cxn ang="0">
                  <a:pos x="107" y="31"/>
                </a:cxn>
                <a:cxn ang="0">
                  <a:pos x="83" y="21"/>
                </a:cxn>
                <a:cxn ang="0">
                  <a:pos x="56" y="15"/>
                </a:cxn>
                <a:cxn ang="0">
                  <a:pos x="33" y="15"/>
                </a:cxn>
                <a:cxn ang="0">
                  <a:pos x="15" y="15"/>
                </a:cxn>
                <a:cxn ang="0">
                  <a:pos x="7" y="15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7" y="10"/>
                </a:cxn>
                <a:cxn ang="0">
                  <a:pos x="18" y="7"/>
                </a:cxn>
                <a:cxn ang="0">
                  <a:pos x="18" y="7"/>
                </a:cxn>
                <a:cxn ang="0">
                  <a:pos x="18" y="7"/>
                </a:cxn>
              </a:cxnLst>
              <a:rect l="0" t="0" r="r" b="b"/>
              <a:pathLst>
                <a:path w="185" h="61">
                  <a:moveTo>
                    <a:pt x="18" y="7"/>
                  </a:moveTo>
                  <a:cubicBezTo>
                    <a:pt x="23" y="6"/>
                    <a:pt x="30" y="5"/>
                    <a:pt x="36" y="4"/>
                  </a:cubicBezTo>
                  <a:cubicBezTo>
                    <a:pt x="42" y="2"/>
                    <a:pt x="47" y="1"/>
                    <a:pt x="53" y="1"/>
                  </a:cubicBezTo>
                  <a:cubicBezTo>
                    <a:pt x="58" y="0"/>
                    <a:pt x="63" y="2"/>
                    <a:pt x="70" y="4"/>
                  </a:cubicBezTo>
                  <a:cubicBezTo>
                    <a:pt x="76" y="6"/>
                    <a:pt x="85" y="10"/>
                    <a:pt x="95" y="14"/>
                  </a:cubicBezTo>
                  <a:cubicBezTo>
                    <a:pt x="105" y="18"/>
                    <a:pt x="117" y="23"/>
                    <a:pt x="127" y="28"/>
                  </a:cubicBezTo>
                  <a:cubicBezTo>
                    <a:pt x="138" y="32"/>
                    <a:pt x="147" y="37"/>
                    <a:pt x="155" y="41"/>
                  </a:cubicBezTo>
                  <a:cubicBezTo>
                    <a:pt x="164" y="45"/>
                    <a:pt x="171" y="50"/>
                    <a:pt x="176" y="54"/>
                  </a:cubicBezTo>
                  <a:cubicBezTo>
                    <a:pt x="182" y="57"/>
                    <a:pt x="185" y="60"/>
                    <a:pt x="182" y="61"/>
                  </a:cubicBezTo>
                  <a:cubicBezTo>
                    <a:pt x="180" y="61"/>
                    <a:pt x="172" y="59"/>
                    <a:pt x="163" y="56"/>
                  </a:cubicBezTo>
                  <a:cubicBezTo>
                    <a:pt x="154" y="53"/>
                    <a:pt x="144" y="48"/>
                    <a:pt x="134" y="44"/>
                  </a:cubicBezTo>
                  <a:cubicBezTo>
                    <a:pt x="125" y="39"/>
                    <a:pt x="115" y="35"/>
                    <a:pt x="107" y="31"/>
                  </a:cubicBezTo>
                  <a:cubicBezTo>
                    <a:pt x="99" y="27"/>
                    <a:pt x="91" y="24"/>
                    <a:pt x="83" y="21"/>
                  </a:cubicBezTo>
                  <a:cubicBezTo>
                    <a:pt x="74" y="18"/>
                    <a:pt x="65" y="16"/>
                    <a:pt x="56" y="15"/>
                  </a:cubicBezTo>
                  <a:cubicBezTo>
                    <a:pt x="47" y="14"/>
                    <a:pt x="40" y="14"/>
                    <a:pt x="33" y="15"/>
                  </a:cubicBezTo>
                  <a:cubicBezTo>
                    <a:pt x="25" y="15"/>
                    <a:pt x="19" y="15"/>
                    <a:pt x="15" y="15"/>
                  </a:cubicBezTo>
                  <a:cubicBezTo>
                    <a:pt x="11" y="15"/>
                    <a:pt x="10" y="15"/>
                    <a:pt x="7" y="15"/>
                  </a:cubicBezTo>
                  <a:cubicBezTo>
                    <a:pt x="5" y="14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10"/>
                    <a:pt x="4" y="10"/>
                    <a:pt x="7" y="10"/>
                  </a:cubicBezTo>
                  <a:cubicBezTo>
                    <a:pt x="10" y="9"/>
                    <a:pt x="13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2" name="Freeform 1758"/>
            <p:cNvSpPr>
              <a:spLocks/>
            </p:cNvSpPr>
            <p:nvPr/>
          </p:nvSpPr>
          <p:spPr bwMode="auto">
            <a:xfrm>
              <a:off x="2970" y="1963"/>
              <a:ext cx="105" cy="4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6" y="0"/>
                </a:cxn>
                <a:cxn ang="0">
                  <a:pos x="34" y="0"/>
                </a:cxn>
                <a:cxn ang="0">
                  <a:pos x="52" y="3"/>
                </a:cxn>
                <a:cxn ang="0">
                  <a:pos x="75" y="10"/>
                </a:cxn>
                <a:cxn ang="0">
                  <a:pos x="95" y="19"/>
                </a:cxn>
                <a:cxn ang="0">
                  <a:pos x="122" y="34"/>
                </a:cxn>
                <a:cxn ang="0">
                  <a:pos x="141" y="48"/>
                </a:cxn>
                <a:cxn ang="0">
                  <a:pos x="150" y="59"/>
                </a:cxn>
                <a:cxn ang="0">
                  <a:pos x="144" y="59"/>
                </a:cxn>
                <a:cxn ang="0">
                  <a:pos x="125" y="53"/>
                </a:cxn>
                <a:cxn ang="0">
                  <a:pos x="101" y="45"/>
                </a:cxn>
                <a:cxn ang="0">
                  <a:pos x="78" y="40"/>
                </a:cxn>
                <a:cxn ang="0">
                  <a:pos x="65" y="35"/>
                </a:cxn>
                <a:cxn ang="0">
                  <a:pos x="56" y="29"/>
                </a:cxn>
                <a:cxn ang="0">
                  <a:pos x="51" y="19"/>
                </a:cxn>
                <a:cxn ang="0">
                  <a:pos x="45" y="12"/>
                </a:cxn>
                <a:cxn ang="0">
                  <a:pos x="42" y="14"/>
                </a:cxn>
                <a:cxn ang="0">
                  <a:pos x="42" y="20"/>
                </a:cxn>
                <a:cxn ang="0">
                  <a:pos x="41" y="24"/>
                </a:cxn>
                <a:cxn ang="0">
                  <a:pos x="34" y="18"/>
                </a:cxn>
                <a:cxn ang="0">
                  <a:pos x="24" y="11"/>
                </a:cxn>
                <a:cxn ang="0">
                  <a:pos x="13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51" h="61">
                  <a:moveTo>
                    <a:pt x="2" y="0"/>
                  </a:moveTo>
                  <a:cubicBezTo>
                    <a:pt x="4" y="0"/>
                    <a:pt x="11" y="0"/>
                    <a:pt x="16" y="0"/>
                  </a:cubicBezTo>
                  <a:cubicBezTo>
                    <a:pt x="22" y="0"/>
                    <a:pt x="28" y="0"/>
                    <a:pt x="34" y="0"/>
                  </a:cubicBezTo>
                  <a:cubicBezTo>
                    <a:pt x="39" y="1"/>
                    <a:pt x="45" y="2"/>
                    <a:pt x="52" y="3"/>
                  </a:cubicBezTo>
                  <a:cubicBezTo>
                    <a:pt x="60" y="5"/>
                    <a:pt x="68" y="8"/>
                    <a:pt x="75" y="10"/>
                  </a:cubicBezTo>
                  <a:cubicBezTo>
                    <a:pt x="82" y="13"/>
                    <a:pt x="87" y="15"/>
                    <a:pt x="95" y="19"/>
                  </a:cubicBezTo>
                  <a:cubicBezTo>
                    <a:pt x="103" y="23"/>
                    <a:pt x="114" y="29"/>
                    <a:pt x="122" y="34"/>
                  </a:cubicBezTo>
                  <a:cubicBezTo>
                    <a:pt x="130" y="39"/>
                    <a:pt x="136" y="43"/>
                    <a:pt x="141" y="48"/>
                  </a:cubicBezTo>
                  <a:cubicBezTo>
                    <a:pt x="146" y="53"/>
                    <a:pt x="150" y="57"/>
                    <a:pt x="150" y="59"/>
                  </a:cubicBezTo>
                  <a:cubicBezTo>
                    <a:pt x="151" y="61"/>
                    <a:pt x="148" y="61"/>
                    <a:pt x="144" y="59"/>
                  </a:cubicBezTo>
                  <a:cubicBezTo>
                    <a:pt x="139" y="58"/>
                    <a:pt x="132" y="55"/>
                    <a:pt x="125" y="53"/>
                  </a:cubicBezTo>
                  <a:cubicBezTo>
                    <a:pt x="118" y="50"/>
                    <a:pt x="110" y="48"/>
                    <a:pt x="101" y="45"/>
                  </a:cubicBezTo>
                  <a:cubicBezTo>
                    <a:pt x="93" y="43"/>
                    <a:pt x="84" y="42"/>
                    <a:pt x="78" y="40"/>
                  </a:cubicBezTo>
                  <a:cubicBezTo>
                    <a:pt x="71" y="38"/>
                    <a:pt x="68" y="37"/>
                    <a:pt x="65" y="35"/>
                  </a:cubicBezTo>
                  <a:cubicBezTo>
                    <a:pt x="62" y="34"/>
                    <a:pt x="58" y="31"/>
                    <a:pt x="56" y="29"/>
                  </a:cubicBezTo>
                  <a:cubicBezTo>
                    <a:pt x="54" y="26"/>
                    <a:pt x="53" y="22"/>
                    <a:pt x="51" y="19"/>
                  </a:cubicBezTo>
                  <a:cubicBezTo>
                    <a:pt x="50" y="16"/>
                    <a:pt x="47" y="13"/>
                    <a:pt x="45" y="12"/>
                  </a:cubicBezTo>
                  <a:cubicBezTo>
                    <a:pt x="43" y="12"/>
                    <a:pt x="42" y="13"/>
                    <a:pt x="42" y="14"/>
                  </a:cubicBezTo>
                  <a:cubicBezTo>
                    <a:pt x="42" y="16"/>
                    <a:pt x="42" y="19"/>
                    <a:pt x="42" y="20"/>
                  </a:cubicBezTo>
                  <a:cubicBezTo>
                    <a:pt x="42" y="22"/>
                    <a:pt x="42" y="24"/>
                    <a:pt x="41" y="24"/>
                  </a:cubicBezTo>
                  <a:cubicBezTo>
                    <a:pt x="40" y="23"/>
                    <a:pt x="37" y="21"/>
                    <a:pt x="34" y="18"/>
                  </a:cubicBezTo>
                  <a:cubicBezTo>
                    <a:pt x="31" y="16"/>
                    <a:pt x="28" y="14"/>
                    <a:pt x="24" y="11"/>
                  </a:cubicBezTo>
                  <a:cubicBezTo>
                    <a:pt x="21" y="9"/>
                    <a:pt x="17" y="7"/>
                    <a:pt x="13" y="6"/>
                  </a:cubicBezTo>
                  <a:cubicBezTo>
                    <a:pt x="10" y="4"/>
                    <a:pt x="7" y="3"/>
                    <a:pt x="4" y="2"/>
                  </a:cubicBezTo>
                  <a:cubicBezTo>
                    <a:pt x="2" y="2"/>
                    <a:pt x="0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3" name="Freeform 1759"/>
            <p:cNvSpPr>
              <a:spLocks/>
            </p:cNvSpPr>
            <p:nvPr/>
          </p:nvSpPr>
          <p:spPr bwMode="auto">
            <a:xfrm>
              <a:off x="2961" y="1966"/>
              <a:ext cx="36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7" y="3"/>
                </a:cxn>
                <a:cxn ang="0">
                  <a:pos x="29" y="8"/>
                </a:cxn>
                <a:cxn ang="0">
                  <a:pos x="41" y="15"/>
                </a:cxn>
                <a:cxn ang="0">
                  <a:pos x="49" y="20"/>
                </a:cxn>
                <a:cxn ang="0">
                  <a:pos x="50" y="24"/>
                </a:cxn>
                <a:cxn ang="0">
                  <a:pos x="45" y="23"/>
                </a:cxn>
                <a:cxn ang="0">
                  <a:pos x="36" y="21"/>
                </a:cxn>
                <a:cxn ang="0">
                  <a:pos x="24" y="15"/>
                </a:cxn>
                <a:cxn ang="0">
                  <a:pos x="13" y="8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" h="24">
                  <a:moveTo>
                    <a:pt x="0" y="0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8" y="1"/>
                    <a:pt x="13" y="1"/>
                    <a:pt x="17" y="3"/>
                  </a:cubicBezTo>
                  <a:cubicBezTo>
                    <a:pt x="21" y="4"/>
                    <a:pt x="25" y="6"/>
                    <a:pt x="29" y="8"/>
                  </a:cubicBezTo>
                  <a:cubicBezTo>
                    <a:pt x="33" y="11"/>
                    <a:pt x="37" y="13"/>
                    <a:pt x="41" y="15"/>
                  </a:cubicBezTo>
                  <a:cubicBezTo>
                    <a:pt x="45" y="17"/>
                    <a:pt x="48" y="19"/>
                    <a:pt x="49" y="20"/>
                  </a:cubicBezTo>
                  <a:cubicBezTo>
                    <a:pt x="51" y="22"/>
                    <a:pt x="51" y="23"/>
                    <a:pt x="50" y="24"/>
                  </a:cubicBezTo>
                  <a:cubicBezTo>
                    <a:pt x="50" y="24"/>
                    <a:pt x="48" y="24"/>
                    <a:pt x="45" y="23"/>
                  </a:cubicBezTo>
                  <a:cubicBezTo>
                    <a:pt x="43" y="23"/>
                    <a:pt x="39" y="22"/>
                    <a:pt x="36" y="21"/>
                  </a:cubicBezTo>
                  <a:cubicBezTo>
                    <a:pt x="32" y="19"/>
                    <a:pt x="28" y="17"/>
                    <a:pt x="24" y="15"/>
                  </a:cubicBezTo>
                  <a:cubicBezTo>
                    <a:pt x="20" y="12"/>
                    <a:pt x="16" y="10"/>
                    <a:pt x="13" y="8"/>
                  </a:cubicBezTo>
                  <a:cubicBezTo>
                    <a:pt x="10" y="6"/>
                    <a:pt x="7" y="5"/>
                    <a:pt x="5" y="3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4" name="Freeform 1760"/>
            <p:cNvSpPr>
              <a:spLocks/>
            </p:cNvSpPr>
            <p:nvPr/>
          </p:nvSpPr>
          <p:spPr bwMode="auto">
            <a:xfrm>
              <a:off x="2950" y="1971"/>
              <a:ext cx="20" cy="12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24" y="4"/>
                </a:cxn>
                <a:cxn ang="0">
                  <a:pos x="28" y="8"/>
                </a:cxn>
                <a:cxn ang="0">
                  <a:pos x="24" y="12"/>
                </a:cxn>
                <a:cxn ang="0">
                  <a:pos x="17" y="15"/>
                </a:cxn>
                <a:cxn ang="0">
                  <a:pos x="9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4" y="4"/>
                </a:cxn>
                <a:cxn ang="0">
                  <a:pos x="9" y="1"/>
                </a:cxn>
                <a:cxn ang="0">
                  <a:pos x="15" y="1"/>
                </a:cxn>
                <a:cxn ang="0">
                  <a:pos x="15" y="1"/>
                </a:cxn>
                <a:cxn ang="0">
                  <a:pos x="15" y="1"/>
                </a:cxn>
              </a:cxnLst>
              <a:rect l="0" t="0" r="r" b="b"/>
              <a:pathLst>
                <a:path w="28" h="17">
                  <a:moveTo>
                    <a:pt x="15" y="1"/>
                  </a:moveTo>
                  <a:cubicBezTo>
                    <a:pt x="18" y="1"/>
                    <a:pt x="22" y="3"/>
                    <a:pt x="24" y="4"/>
                  </a:cubicBezTo>
                  <a:cubicBezTo>
                    <a:pt x="27" y="6"/>
                    <a:pt x="28" y="7"/>
                    <a:pt x="28" y="8"/>
                  </a:cubicBezTo>
                  <a:cubicBezTo>
                    <a:pt x="28" y="10"/>
                    <a:pt x="26" y="11"/>
                    <a:pt x="24" y="12"/>
                  </a:cubicBezTo>
                  <a:cubicBezTo>
                    <a:pt x="22" y="13"/>
                    <a:pt x="19" y="14"/>
                    <a:pt x="17" y="15"/>
                  </a:cubicBezTo>
                  <a:cubicBezTo>
                    <a:pt x="14" y="16"/>
                    <a:pt x="11" y="17"/>
                    <a:pt x="9" y="17"/>
                  </a:cubicBezTo>
                  <a:cubicBezTo>
                    <a:pt x="6" y="17"/>
                    <a:pt x="4" y="17"/>
                    <a:pt x="2" y="15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5" y="3"/>
                    <a:pt x="7" y="2"/>
                    <a:pt x="9" y="1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5" name="Freeform 1761"/>
            <p:cNvSpPr>
              <a:spLocks/>
            </p:cNvSpPr>
            <p:nvPr/>
          </p:nvSpPr>
          <p:spPr bwMode="auto">
            <a:xfrm>
              <a:off x="2967" y="1978"/>
              <a:ext cx="72" cy="29"/>
            </a:xfrm>
            <a:custGeom>
              <a:avLst/>
              <a:gdLst/>
              <a:ahLst/>
              <a:cxnLst>
                <a:cxn ang="0">
                  <a:pos x="0" y="9"/>
                </a:cxn>
                <a:cxn ang="0">
                  <a:pos x="5" y="4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27" y="6"/>
                </a:cxn>
                <a:cxn ang="0">
                  <a:pos x="37" y="9"/>
                </a:cxn>
                <a:cxn ang="0">
                  <a:pos x="45" y="12"/>
                </a:cxn>
                <a:cxn ang="0">
                  <a:pos x="53" y="17"/>
                </a:cxn>
                <a:cxn ang="0">
                  <a:pos x="65" y="22"/>
                </a:cxn>
                <a:cxn ang="0">
                  <a:pos x="76" y="24"/>
                </a:cxn>
                <a:cxn ang="0">
                  <a:pos x="90" y="27"/>
                </a:cxn>
                <a:cxn ang="0">
                  <a:pos x="101" y="32"/>
                </a:cxn>
                <a:cxn ang="0">
                  <a:pos x="104" y="37"/>
                </a:cxn>
                <a:cxn ang="0">
                  <a:pos x="101" y="40"/>
                </a:cxn>
                <a:cxn ang="0">
                  <a:pos x="92" y="40"/>
                </a:cxn>
                <a:cxn ang="0">
                  <a:pos x="78" y="37"/>
                </a:cxn>
                <a:cxn ang="0">
                  <a:pos x="60" y="33"/>
                </a:cxn>
                <a:cxn ang="0">
                  <a:pos x="44" y="29"/>
                </a:cxn>
                <a:cxn ang="0">
                  <a:pos x="29" y="24"/>
                </a:cxn>
                <a:cxn ang="0">
                  <a:pos x="15" y="19"/>
                </a:cxn>
                <a:cxn ang="0">
                  <a:pos x="4" y="14"/>
                </a:cxn>
                <a:cxn ang="0">
                  <a:pos x="0" y="9"/>
                </a:cxn>
                <a:cxn ang="0">
                  <a:pos x="0" y="9"/>
                </a:cxn>
                <a:cxn ang="0">
                  <a:pos x="0" y="9"/>
                </a:cxn>
              </a:cxnLst>
              <a:rect l="0" t="0" r="r" b="b"/>
              <a:pathLst>
                <a:path w="104" h="41">
                  <a:moveTo>
                    <a:pt x="0" y="9"/>
                  </a:moveTo>
                  <a:cubicBezTo>
                    <a:pt x="0" y="7"/>
                    <a:pt x="3" y="5"/>
                    <a:pt x="5" y="4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0"/>
                    <a:pt x="15" y="1"/>
                    <a:pt x="17" y="2"/>
                  </a:cubicBezTo>
                  <a:cubicBezTo>
                    <a:pt x="20" y="3"/>
                    <a:pt x="24" y="5"/>
                    <a:pt x="27" y="6"/>
                  </a:cubicBezTo>
                  <a:cubicBezTo>
                    <a:pt x="30" y="8"/>
                    <a:pt x="34" y="8"/>
                    <a:pt x="37" y="9"/>
                  </a:cubicBezTo>
                  <a:cubicBezTo>
                    <a:pt x="40" y="10"/>
                    <a:pt x="43" y="11"/>
                    <a:pt x="45" y="12"/>
                  </a:cubicBezTo>
                  <a:cubicBezTo>
                    <a:pt x="48" y="13"/>
                    <a:pt x="50" y="15"/>
                    <a:pt x="53" y="17"/>
                  </a:cubicBezTo>
                  <a:cubicBezTo>
                    <a:pt x="57" y="19"/>
                    <a:pt x="61" y="21"/>
                    <a:pt x="65" y="22"/>
                  </a:cubicBezTo>
                  <a:cubicBezTo>
                    <a:pt x="69" y="23"/>
                    <a:pt x="72" y="24"/>
                    <a:pt x="76" y="24"/>
                  </a:cubicBezTo>
                  <a:cubicBezTo>
                    <a:pt x="80" y="25"/>
                    <a:pt x="86" y="26"/>
                    <a:pt x="90" y="27"/>
                  </a:cubicBezTo>
                  <a:cubicBezTo>
                    <a:pt x="95" y="28"/>
                    <a:pt x="98" y="30"/>
                    <a:pt x="101" y="32"/>
                  </a:cubicBezTo>
                  <a:cubicBezTo>
                    <a:pt x="103" y="33"/>
                    <a:pt x="104" y="35"/>
                    <a:pt x="104" y="37"/>
                  </a:cubicBezTo>
                  <a:cubicBezTo>
                    <a:pt x="104" y="38"/>
                    <a:pt x="103" y="40"/>
                    <a:pt x="101" y="40"/>
                  </a:cubicBezTo>
                  <a:cubicBezTo>
                    <a:pt x="99" y="41"/>
                    <a:pt x="96" y="40"/>
                    <a:pt x="92" y="40"/>
                  </a:cubicBezTo>
                  <a:cubicBezTo>
                    <a:pt x="88" y="39"/>
                    <a:pt x="84" y="38"/>
                    <a:pt x="78" y="37"/>
                  </a:cubicBezTo>
                  <a:cubicBezTo>
                    <a:pt x="73" y="35"/>
                    <a:pt x="66" y="34"/>
                    <a:pt x="60" y="33"/>
                  </a:cubicBezTo>
                  <a:cubicBezTo>
                    <a:pt x="54" y="32"/>
                    <a:pt x="49" y="31"/>
                    <a:pt x="44" y="29"/>
                  </a:cubicBezTo>
                  <a:cubicBezTo>
                    <a:pt x="39" y="28"/>
                    <a:pt x="34" y="26"/>
                    <a:pt x="29" y="24"/>
                  </a:cubicBezTo>
                  <a:cubicBezTo>
                    <a:pt x="24" y="22"/>
                    <a:pt x="19" y="20"/>
                    <a:pt x="15" y="19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2" y="12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6" name="Freeform 1762"/>
            <p:cNvSpPr>
              <a:spLocks/>
            </p:cNvSpPr>
            <p:nvPr/>
          </p:nvSpPr>
          <p:spPr bwMode="auto">
            <a:xfrm>
              <a:off x="2958" y="1985"/>
              <a:ext cx="62" cy="73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17" y="6"/>
                </a:cxn>
                <a:cxn ang="0">
                  <a:pos x="24" y="10"/>
                </a:cxn>
                <a:cxn ang="0">
                  <a:pos x="31" y="14"/>
                </a:cxn>
                <a:cxn ang="0">
                  <a:pos x="37" y="16"/>
                </a:cxn>
                <a:cxn ang="0">
                  <a:pos x="45" y="20"/>
                </a:cxn>
                <a:cxn ang="0">
                  <a:pos x="53" y="24"/>
                </a:cxn>
                <a:cxn ang="0">
                  <a:pos x="59" y="31"/>
                </a:cxn>
                <a:cxn ang="0">
                  <a:pos x="68" y="41"/>
                </a:cxn>
                <a:cxn ang="0">
                  <a:pos x="78" y="53"/>
                </a:cxn>
                <a:cxn ang="0">
                  <a:pos x="86" y="65"/>
                </a:cxn>
                <a:cxn ang="0">
                  <a:pos x="88" y="77"/>
                </a:cxn>
                <a:cxn ang="0">
                  <a:pos x="89" y="88"/>
                </a:cxn>
                <a:cxn ang="0">
                  <a:pos x="86" y="96"/>
                </a:cxn>
                <a:cxn ang="0">
                  <a:pos x="78" y="103"/>
                </a:cxn>
                <a:cxn ang="0">
                  <a:pos x="70" y="103"/>
                </a:cxn>
                <a:cxn ang="0">
                  <a:pos x="61" y="99"/>
                </a:cxn>
                <a:cxn ang="0">
                  <a:pos x="49" y="87"/>
                </a:cxn>
                <a:cxn ang="0">
                  <a:pos x="37" y="71"/>
                </a:cxn>
                <a:cxn ang="0">
                  <a:pos x="27" y="54"/>
                </a:cxn>
                <a:cxn ang="0">
                  <a:pos x="15" y="33"/>
                </a:cxn>
                <a:cxn ang="0">
                  <a:pos x="6" y="15"/>
                </a:cxn>
                <a:cxn ang="0">
                  <a:pos x="1" y="6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89" h="104">
                  <a:moveTo>
                    <a:pt x="1" y="1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7" y="0"/>
                    <a:pt x="8" y="1"/>
                    <a:pt x="10" y="2"/>
                  </a:cubicBezTo>
                  <a:cubicBezTo>
                    <a:pt x="12" y="3"/>
                    <a:pt x="14" y="5"/>
                    <a:pt x="17" y="6"/>
                  </a:cubicBezTo>
                  <a:cubicBezTo>
                    <a:pt x="19" y="8"/>
                    <a:pt x="22" y="9"/>
                    <a:pt x="24" y="10"/>
                  </a:cubicBezTo>
                  <a:cubicBezTo>
                    <a:pt x="26" y="12"/>
                    <a:pt x="29" y="13"/>
                    <a:pt x="31" y="14"/>
                  </a:cubicBezTo>
                  <a:cubicBezTo>
                    <a:pt x="33" y="15"/>
                    <a:pt x="35" y="15"/>
                    <a:pt x="37" y="16"/>
                  </a:cubicBezTo>
                  <a:cubicBezTo>
                    <a:pt x="39" y="17"/>
                    <a:pt x="42" y="19"/>
                    <a:pt x="45" y="20"/>
                  </a:cubicBezTo>
                  <a:cubicBezTo>
                    <a:pt x="48" y="21"/>
                    <a:pt x="50" y="22"/>
                    <a:pt x="53" y="24"/>
                  </a:cubicBezTo>
                  <a:cubicBezTo>
                    <a:pt x="55" y="26"/>
                    <a:pt x="57" y="28"/>
                    <a:pt x="59" y="31"/>
                  </a:cubicBezTo>
                  <a:cubicBezTo>
                    <a:pt x="62" y="34"/>
                    <a:pt x="65" y="38"/>
                    <a:pt x="68" y="41"/>
                  </a:cubicBezTo>
                  <a:cubicBezTo>
                    <a:pt x="71" y="45"/>
                    <a:pt x="75" y="49"/>
                    <a:pt x="78" y="53"/>
                  </a:cubicBezTo>
                  <a:cubicBezTo>
                    <a:pt x="81" y="56"/>
                    <a:pt x="84" y="61"/>
                    <a:pt x="86" y="65"/>
                  </a:cubicBezTo>
                  <a:cubicBezTo>
                    <a:pt x="88" y="69"/>
                    <a:pt x="88" y="73"/>
                    <a:pt x="88" y="77"/>
                  </a:cubicBezTo>
                  <a:cubicBezTo>
                    <a:pt x="89" y="81"/>
                    <a:pt x="89" y="85"/>
                    <a:pt x="89" y="88"/>
                  </a:cubicBezTo>
                  <a:cubicBezTo>
                    <a:pt x="89" y="91"/>
                    <a:pt x="88" y="94"/>
                    <a:pt x="86" y="96"/>
                  </a:cubicBezTo>
                  <a:cubicBezTo>
                    <a:pt x="84" y="99"/>
                    <a:pt x="81" y="102"/>
                    <a:pt x="78" y="103"/>
                  </a:cubicBezTo>
                  <a:cubicBezTo>
                    <a:pt x="75" y="104"/>
                    <a:pt x="72" y="104"/>
                    <a:pt x="70" y="103"/>
                  </a:cubicBezTo>
                  <a:cubicBezTo>
                    <a:pt x="67" y="102"/>
                    <a:pt x="64" y="101"/>
                    <a:pt x="61" y="99"/>
                  </a:cubicBezTo>
                  <a:cubicBezTo>
                    <a:pt x="57" y="96"/>
                    <a:pt x="53" y="92"/>
                    <a:pt x="49" y="87"/>
                  </a:cubicBezTo>
                  <a:cubicBezTo>
                    <a:pt x="45" y="82"/>
                    <a:pt x="40" y="77"/>
                    <a:pt x="37" y="71"/>
                  </a:cubicBezTo>
                  <a:cubicBezTo>
                    <a:pt x="33" y="66"/>
                    <a:pt x="30" y="61"/>
                    <a:pt x="27" y="54"/>
                  </a:cubicBezTo>
                  <a:cubicBezTo>
                    <a:pt x="23" y="48"/>
                    <a:pt x="19" y="40"/>
                    <a:pt x="15" y="33"/>
                  </a:cubicBezTo>
                  <a:cubicBezTo>
                    <a:pt x="11" y="26"/>
                    <a:pt x="8" y="20"/>
                    <a:pt x="6" y="15"/>
                  </a:cubicBezTo>
                  <a:cubicBezTo>
                    <a:pt x="3" y="11"/>
                    <a:pt x="1" y="8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7" name="Freeform 1763"/>
            <p:cNvSpPr>
              <a:spLocks/>
            </p:cNvSpPr>
            <p:nvPr/>
          </p:nvSpPr>
          <p:spPr bwMode="auto">
            <a:xfrm>
              <a:off x="2998" y="2002"/>
              <a:ext cx="109" cy="6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4" y="2"/>
                </a:cxn>
                <a:cxn ang="0">
                  <a:pos x="32" y="6"/>
                </a:cxn>
                <a:cxn ang="0">
                  <a:pos x="52" y="10"/>
                </a:cxn>
                <a:cxn ang="0">
                  <a:pos x="68" y="17"/>
                </a:cxn>
                <a:cxn ang="0">
                  <a:pos x="81" y="25"/>
                </a:cxn>
                <a:cxn ang="0">
                  <a:pos x="90" y="34"/>
                </a:cxn>
                <a:cxn ang="0">
                  <a:pos x="99" y="45"/>
                </a:cxn>
                <a:cxn ang="0">
                  <a:pos x="104" y="54"/>
                </a:cxn>
                <a:cxn ang="0">
                  <a:pos x="113" y="62"/>
                </a:cxn>
                <a:cxn ang="0">
                  <a:pos x="126" y="69"/>
                </a:cxn>
                <a:cxn ang="0">
                  <a:pos x="138" y="73"/>
                </a:cxn>
                <a:cxn ang="0">
                  <a:pos x="149" y="73"/>
                </a:cxn>
                <a:cxn ang="0">
                  <a:pos x="156" y="70"/>
                </a:cxn>
                <a:cxn ang="0">
                  <a:pos x="157" y="72"/>
                </a:cxn>
                <a:cxn ang="0">
                  <a:pos x="155" y="78"/>
                </a:cxn>
                <a:cxn ang="0">
                  <a:pos x="150" y="84"/>
                </a:cxn>
                <a:cxn ang="0">
                  <a:pos x="144" y="88"/>
                </a:cxn>
                <a:cxn ang="0">
                  <a:pos x="138" y="90"/>
                </a:cxn>
                <a:cxn ang="0">
                  <a:pos x="131" y="93"/>
                </a:cxn>
                <a:cxn ang="0">
                  <a:pos x="117" y="86"/>
                </a:cxn>
                <a:cxn ang="0">
                  <a:pos x="95" y="72"/>
                </a:cxn>
                <a:cxn ang="0">
                  <a:pos x="75" y="60"/>
                </a:cxn>
                <a:cxn ang="0">
                  <a:pos x="59" y="50"/>
                </a:cxn>
                <a:cxn ang="0">
                  <a:pos x="45" y="43"/>
                </a:cxn>
                <a:cxn ang="0">
                  <a:pos x="34" y="38"/>
                </a:cxn>
                <a:cxn ang="0">
                  <a:pos x="23" y="27"/>
                </a:cxn>
                <a:cxn ang="0">
                  <a:pos x="12" y="15"/>
                </a:cxn>
                <a:cxn ang="0">
                  <a:pos x="4" y="6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57" h="93">
                  <a:moveTo>
                    <a:pt x="2" y="0"/>
                  </a:moveTo>
                  <a:cubicBezTo>
                    <a:pt x="3" y="0"/>
                    <a:pt x="8" y="1"/>
                    <a:pt x="14" y="2"/>
                  </a:cubicBezTo>
                  <a:cubicBezTo>
                    <a:pt x="19" y="4"/>
                    <a:pt x="26" y="5"/>
                    <a:pt x="32" y="6"/>
                  </a:cubicBezTo>
                  <a:cubicBezTo>
                    <a:pt x="39" y="7"/>
                    <a:pt x="46" y="8"/>
                    <a:pt x="52" y="10"/>
                  </a:cubicBezTo>
                  <a:cubicBezTo>
                    <a:pt x="58" y="12"/>
                    <a:pt x="63" y="15"/>
                    <a:pt x="68" y="17"/>
                  </a:cubicBezTo>
                  <a:cubicBezTo>
                    <a:pt x="73" y="20"/>
                    <a:pt x="77" y="22"/>
                    <a:pt x="81" y="25"/>
                  </a:cubicBezTo>
                  <a:cubicBezTo>
                    <a:pt x="84" y="27"/>
                    <a:pt x="87" y="30"/>
                    <a:pt x="90" y="34"/>
                  </a:cubicBezTo>
                  <a:cubicBezTo>
                    <a:pt x="93" y="37"/>
                    <a:pt x="97" y="41"/>
                    <a:pt x="99" y="45"/>
                  </a:cubicBezTo>
                  <a:cubicBezTo>
                    <a:pt x="101" y="48"/>
                    <a:pt x="102" y="51"/>
                    <a:pt x="104" y="54"/>
                  </a:cubicBezTo>
                  <a:cubicBezTo>
                    <a:pt x="106" y="57"/>
                    <a:pt x="109" y="59"/>
                    <a:pt x="113" y="62"/>
                  </a:cubicBezTo>
                  <a:cubicBezTo>
                    <a:pt x="117" y="65"/>
                    <a:pt x="121" y="67"/>
                    <a:pt x="126" y="69"/>
                  </a:cubicBezTo>
                  <a:cubicBezTo>
                    <a:pt x="130" y="71"/>
                    <a:pt x="134" y="73"/>
                    <a:pt x="138" y="73"/>
                  </a:cubicBezTo>
                  <a:cubicBezTo>
                    <a:pt x="141" y="74"/>
                    <a:pt x="145" y="74"/>
                    <a:pt x="149" y="73"/>
                  </a:cubicBezTo>
                  <a:cubicBezTo>
                    <a:pt x="152" y="72"/>
                    <a:pt x="154" y="70"/>
                    <a:pt x="156" y="70"/>
                  </a:cubicBezTo>
                  <a:cubicBezTo>
                    <a:pt x="157" y="69"/>
                    <a:pt x="157" y="70"/>
                    <a:pt x="157" y="72"/>
                  </a:cubicBezTo>
                  <a:cubicBezTo>
                    <a:pt x="157" y="73"/>
                    <a:pt x="156" y="76"/>
                    <a:pt x="155" y="78"/>
                  </a:cubicBezTo>
                  <a:cubicBezTo>
                    <a:pt x="153" y="81"/>
                    <a:pt x="152" y="83"/>
                    <a:pt x="150" y="84"/>
                  </a:cubicBezTo>
                  <a:cubicBezTo>
                    <a:pt x="148" y="86"/>
                    <a:pt x="146" y="87"/>
                    <a:pt x="144" y="88"/>
                  </a:cubicBezTo>
                  <a:cubicBezTo>
                    <a:pt x="142" y="89"/>
                    <a:pt x="140" y="89"/>
                    <a:pt x="138" y="90"/>
                  </a:cubicBezTo>
                  <a:cubicBezTo>
                    <a:pt x="136" y="92"/>
                    <a:pt x="134" y="93"/>
                    <a:pt x="131" y="93"/>
                  </a:cubicBezTo>
                  <a:cubicBezTo>
                    <a:pt x="128" y="93"/>
                    <a:pt x="124" y="90"/>
                    <a:pt x="117" y="86"/>
                  </a:cubicBezTo>
                  <a:cubicBezTo>
                    <a:pt x="111" y="82"/>
                    <a:pt x="103" y="77"/>
                    <a:pt x="95" y="72"/>
                  </a:cubicBezTo>
                  <a:cubicBezTo>
                    <a:pt x="88" y="68"/>
                    <a:pt x="81" y="63"/>
                    <a:pt x="75" y="60"/>
                  </a:cubicBezTo>
                  <a:cubicBezTo>
                    <a:pt x="69" y="56"/>
                    <a:pt x="64" y="53"/>
                    <a:pt x="59" y="50"/>
                  </a:cubicBezTo>
                  <a:cubicBezTo>
                    <a:pt x="54" y="48"/>
                    <a:pt x="49" y="45"/>
                    <a:pt x="45" y="43"/>
                  </a:cubicBezTo>
                  <a:cubicBezTo>
                    <a:pt x="41" y="42"/>
                    <a:pt x="37" y="40"/>
                    <a:pt x="34" y="38"/>
                  </a:cubicBezTo>
                  <a:cubicBezTo>
                    <a:pt x="30" y="35"/>
                    <a:pt x="27" y="31"/>
                    <a:pt x="23" y="27"/>
                  </a:cubicBezTo>
                  <a:cubicBezTo>
                    <a:pt x="19" y="23"/>
                    <a:pt x="15" y="18"/>
                    <a:pt x="12" y="15"/>
                  </a:cubicBezTo>
                  <a:cubicBezTo>
                    <a:pt x="8" y="11"/>
                    <a:pt x="6" y="9"/>
                    <a:pt x="4" y="6"/>
                  </a:cubicBezTo>
                  <a:cubicBezTo>
                    <a:pt x="2" y="4"/>
                    <a:pt x="0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8" name="Freeform 1764"/>
            <p:cNvSpPr>
              <a:spLocks/>
            </p:cNvSpPr>
            <p:nvPr/>
          </p:nvSpPr>
          <p:spPr bwMode="auto">
            <a:xfrm>
              <a:off x="3021" y="2032"/>
              <a:ext cx="80" cy="76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0" y="9"/>
                </a:cxn>
                <a:cxn ang="0">
                  <a:pos x="1" y="21"/>
                </a:cxn>
                <a:cxn ang="0">
                  <a:pos x="4" y="29"/>
                </a:cxn>
                <a:cxn ang="0">
                  <a:pos x="16" y="42"/>
                </a:cxn>
                <a:cxn ang="0">
                  <a:pos x="32" y="59"/>
                </a:cxn>
                <a:cxn ang="0">
                  <a:pos x="45" y="75"/>
                </a:cxn>
                <a:cxn ang="0">
                  <a:pos x="59" y="90"/>
                </a:cxn>
                <a:cxn ang="0">
                  <a:pos x="69" y="103"/>
                </a:cxn>
                <a:cxn ang="0">
                  <a:pos x="77" y="109"/>
                </a:cxn>
                <a:cxn ang="0">
                  <a:pos x="87" y="107"/>
                </a:cxn>
                <a:cxn ang="0">
                  <a:pos x="99" y="102"/>
                </a:cxn>
                <a:cxn ang="0">
                  <a:pos x="108" y="96"/>
                </a:cxn>
                <a:cxn ang="0">
                  <a:pos x="112" y="87"/>
                </a:cxn>
                <a:cxn ang="0">
                  <a:pos x="113" y="77"/>
                </a:cxn>
                <a:cxn ang="0">
                  <a:pos x="110" y="69"/>
                </a:cxn>
                <a:cxn ang="0">
                  <a:pos x="100" y="60"/>
                </a:cxn>
                <a:cxn ang="0">
                  <a:pos x="83" y="47"/>
                </a:cxn>
                <a:cxn ang="0">
                  <a:pos x="64" y="34"/>
                </a:cxn>
                <a:cxn ang="0">
                  <a:pos x="41" y="20"/>
                </a:cxn>
                <a:cxn ang="0">
                  <a:pos x="21" y="9"/>
                </a:cxn>
                <a:cxn ang="0">
                  <a:pos x="9" y="3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14" h="110">
                  <a:moveTo>
                    <a:pt x="1" y="1"/>
                  </a:moveTo>
                  <a:cubicBezTo>
                    <a:pt x="0" y="2"/>
                    <a:pt x="0" y="5"/>
                    <a:pt x="0" y="9"/>
                  </a:cubicBezTo>
                  <a:cubicBezTo>
                    <a:pt x="1" y="13"/>
                    <a:pt x="1" y="17"/>
                    <a:pt x="1" y="21"/>
                  </a:cubicBezTo>
                  <a:cubicBezTo>
                    <a:pt x="1" y="24"/>
                    <a:pt x="2" y="26"/>
                    <a:pt x="4" y="29"/>
                  </a:cubicBezTo>
                  <a:cubicBezTo>
                    <a:pt x="7" y="32"/>
                    <a:pt x="11" y="37"/>
                    <a:pt x="16" y="42"/>
                  </a:cubicBezTo>
                  <a:cubicBezTo>
                    <a:pt x="21" y="48"/>
                    <a:pt x="27" y="54"/>
                    <a:pt x="32" y="59"/>
                  </a:cubicBezTo>
                  <a:cubicBezTo>
                    <a:pt x="37" y="65"/>
                    <a:pt x="41" y="70"/>
                    <a:pt x="45" y="75"/>
                  </a:cubicBezTo>
                  <a:cubicBezTo>
                    <a:pt x="50" y="80"/>
                    <a:pt x="54" y="85"/>
                    <a:pt x="59" y="90"/>
                  </a:cubicBezTo>
                  <a:cubicBezTo>
                    <a:pt x="63" y="95"/>
                    <a:pt x="67" y="99"/>
                    <a:pt x="69" y="103"/>
                  </a:cubicBezTo>
                  <a:cubicBezTo>
                    <a:pt x="72" y="107"/>
                    <a:pt x="74" y="109"/>
                    <a:pt x="77" y="109"/>
                  </a:cubicBezTo>
                  <a:cubicBezTo>
                    <a:pt x="80" y="110"/>
                    <a:pt x="83" y="108"/>
                    <a:pt x="87" y="107"/>
                  </a:cubicBezTo>
                  <a:cubicBezTo>
                    <a:pt x="91" y="105"/>
                    <a:pt x="95" y="103"/>
                    <a:pt x="99" y="102"/>
                  </a:cubicBezTo>
                  <a:cubicBezTo>
                    <a:pt x="103" y="100"/>
                    <a:pt x="106" y="98"/>
                    <a:pt x="108" y="96"/>
                  </a:cubicBezTo>
                  <a:cubicBezTo>
                    <a:pt x="110" y="93"/>
                    <a:pt x="111" y="90"/>
                    <a:pt x="112" y="87"/>
                  </a:cubicBezTo>
                  <a:cubicBezTo>
                    <a:pt x="113" y="84"/>
                    <a:pt x="114" y="81"/>
                    <a:pt x="113" y="77"/>
                  </a:cubicBezTo>
                  <a:cubicBezTo>
                    <a:pt x="113" y="74"/>
                    <a:pt x="112" y="72"/>
                    <a:pt x="110" y="69"/>
                  </a:cubicBezTo>
                  <a:cubicBezTo>
                    <a:pt x="108" y="66"/>
                    <a:pt x="105" y="63"/>
                    <a:pt x="100" y="60"/>
                  </a:cubicBezTo>
                  <a:cubicBezTo>
                    <a:pt x="96" y="56"/>
                    <a:pt x="89" y="51"/>
                    <a:pt x="83" y="47"/>
                  </a:cubicBezTo>
                  <a:cubicBezTo>
                    <a:pt x="77" y="43"/>
                    <a:pt x="71" y="39"/>
                    <a:pt x="64" y="34"/>
                  </a:cubicBezTo>
                  <a:cubicBezTo>
                    <a:pt x="57" y="30"/>
                    <a:pt x="49" y="24"/>
                    <a:pt x="41" y="20"/>
                  </a:cubicBezTo>
                  <a:cubicBezTo>
                    <a:pt x="34" y="16"/>
                    <a:pt x="27" y="12"/>
                    <a:pt x="21" y="9"/>
                  </a:cubicBezTo>
                  <a:cubicBezTo>
                    <a:pt x="16" y="6"/>
                    <a:pt x="12" y="4"/>
                    <a:pt x="9" y="3"/>
                  </a:cubicBezTo>
                  <a:cubicBezTo>
                    <a:pt x="6" y="1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09" name="Freeform 1765"/>
            <p:cNvSpPr>
              <a:spLocks/>
            </p:cNvSpPr>
            <p:nvPr/>
          </p:nvSpPr>
          <p:spPr bwMode="auto">
            <a:xfrm>
              <a:off x="3014" y="2053"/>
              <a:ext cx="65" cy="81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5" y="4"/>
                </a:cxn>
                <a:cxn ang="0">
                  <a:pos x="1" y="8"/>
                </a:cxn>
                <a:cxn ang="0">
                  <a:pos x="2" y="14"/>
                </a:cxn>
                <a:cxn ang="0">
                  <a:pos x="8" y="30"/>
                </a:cxn>
                <a:cxn ang="0">
                  <a:pos x="16" y="47"/>
                </a:cxn>
                <a:cxn ang="0">
                  <a:pos x="27" y="74"/>
                </a:cxn>
                <a:cxn ang="0">
                  <a:pos x="37" y="96"/>
                </a:cxn>
                <a:cxn ang="0">
                  <a:pos x="44" y="106"/>
                </a:cxn>
                <a:cxn ang="0">
                  <a:pos x="49" y="106"/>
                </a:cxn>
                <a:cxn ang="0">
                  <a:pos x="53" y="107"/>
                </a:cxn>
                <a:cxn ang="0">
                  <a:pos x="57" y="112"/>
                </a:cxn>
                <a:cxn ang="0">
                  <a:pos x="63" y="115"/>
                </a:cxn>
                <a:cxn ang="0">
                  <a:pos x="67" y="113"/>
                </a:cxn>
                <a:cxn ang="0">
                  <a:pos x="69" y="109"/>
                </a:cxn>
                <a:cxn ang="0">
                  <a:pos x="73" y="108"/>
                </a:cxn>
                <a:cxn ang="0">
                  <a:pos x="78" y="109"/>
                </a:cxn>
                <a:cxn ang="0">
                  <a:pos x="80" y="107"/>
                </a:cxn>
                <a:cxn ang="0">
                  <a:pos x="82" y="105"/>
                </a:cxn>
                <a:cxn ang="0">
                  <a:pos x="87" y="106"/>
                </a:cxn>
                <a:cxn ang="0">
                  <a:pos x="89" y="104"/>
                </a:cxn>
                <a:cxn ang="0">
                  <a:pos x="86" y="99"/>
                </a:cxn>
                <a:cxn ang="0">
                  <a:pos x="87" y="96"/>
                </a:cxn>
                <a:cxn ang="0">
                  <a:pos x="91" y="98"/>
                </a:cxn>
                <a:cxn ang="0">
                  <a:pos x="94" y="98"/>
                </a:cxn>
                <a:cxn ang="0">
                  <a:pos x="91" y="93"/>
                </a:cxn>
                <a:cxn ang="0">
                  <a:pos x="85" y="84"/>
                </a:cxn>
                <a:cxn ang="0">
                  <a:pos x="74" y="70"/>
                </a:cxn>
                <a:cxn ang="0">
                  <a:pos x="58" y="50"/>
                </a:cxn>
                <a:cxn ang="0">
                  <a:pos x="38" y="27"/>
                </a:cxn>
                <a:cxn ang="0">
                  <a:pos x="24" y="11"/>
                </a:cxn>
                <a:cxn ang="0">
                  <a:pos x="16" y="3"/>
                </a:cxn>
                <a:cxn ang="0">
                  <a:pos x="10" y="1"/>
                </a:cxn>
                <a:cxn ang="0">
                  <a:pos x="10" y="1"/>
                </a:cxn>
                <a:cxn ang="0">
                  <a:pos x="10" y="1"/>
                </a:cxn>
              </a:cxnLst>
              <a:rect l="0" t="0" r="r" b="b"/>
              <a:pathLst>
                <a:path w="94" h="115">
                  <a:moveTo>
                    <a:pt x="10" y="1"/>
                  </a:moveTo>
                  <a:cubicBezTo>
                    <a:pt x="9" y="1"/>
                    <a:pt x="7" y="3"/>
                    <a:pt x="5" y="4"/>
                  </a:cubicBezTo>
                  <a:cubicBezTo>
                    <a:pt x="4" y="6"/>
                    <a:pt x="2" y="7"/>
                    <a:pt x="1" y="8"/>
                  </a:cubicBezTo>
                  <a:cubicBezTo>
                    <a:pt x="0" y="9"/>
                    <a:pt x="0" y="10"/>
                    <a:pt x="2" y="14"/>
                  </a:cubicBezTo>
                  <a:cubicBezTo>
                    <a:pt x="3" y="18"/>
                    <a:pt x="6" y="24"/>
                    <a:pt x="8" y="30"/>
                  </a:cubicBezTo>
                  <a:cubicBezTo>
                    <a:pt x="10" y="35"/>
                    <a:pt x="12" y="40"/>
                    <a:pt x="16" y="47"/>
                  </a:cubicBezTo>
                  <a:cubicBezTo>
                    <a:pt x="19" y="55"/>
                    <a:pt x="23" y="65"/>
                    <a:pt x="27" y="74"/>
                  </a:cubicBezTo>
                  <a:cubicBezTo>
                    <a:pt x="31" y="83"/>
                    <a:pt x="34" y="91"/>
                    <a:pt x="37" y="96"/>
                  </a:cubicBezTo>
                  <a:cubicBezTo>
                    <a:pt x="40" y="102"/>
                    <a:pt x="42" y="104"/>
                    <a:pt x="44" y="106"/>
                  </a:cubicBezTo>
                  <a:cubicBezTo>
                    <a:pt x="46" y="107"/>
                    <a:pt x="47" y="106"/>
                    <a:pt x="49" y="106"/>
                  </a:cubicBezTo>
                  <a:cubicBezTo>
                    <a:pt x="51" y="106"/>
                    <a:pt x="52" y="106"/>
                    <a:pt x="53" y="107"/>
                  </a:cubicBezTo>
                  <a:cubicBezTo>
                    <a:pt x="55" y="108"/>
                    <a:pt x="55" y="110"/>
                    <a:pt x="57" y="112"/>
                  </a:cubicBezTo>
                  <a:cubicBezTo>
                    <a:pt x="59" y="113"/>
                    <a:pt x="61" y="115"/>
                    <a:pt x="63" y="115"/>
                  </a:cubicBezTo>
                  <a:cubicBezTo>
                    <a:pt x="64" y="115"/>
                    <a:pt x="66" y="114"/>
                    <a:pt x="67" y="113"/>
                  </a:cubicBezTo>
                  <a:cubicBezTo>
                    <a:pt x="68" y="111"/>
                    <a:pt x="68" y="110"/>
                    <a:pt x="69" y="109"/>
                  </a:cubicBezTo>
                  <a:cubicBezTo>
                    <a:pt x="70" y="108"/>
                    <a:pt x="71" y="108"/>
                    <a:pt x="73" y="108"/>
                  </a:cubicBezTo>
                  <a:cubicBezTo>
                    <a:pt x="75" y="108"/>
                    <a:pt x="77" y="109"/>
                    <a:pt x="78" y="109"/>
                  </a:cubicBezTo>
                  <a:cubicBezTo>
                    <a:pt x="79" y="109"/>
                    <a:pt x="80" y="108"/>
                    <a:pt x="80" y="107"/>
                  </a:cubicBezTo>
                  <a:cubicBezTo>
                    <a:pt x="81" y="106"/>
                    <a:pt x="81" y="105"/>
                    <a:pt x="82" y="105"/>
                  </a:cubicBezTo>
                  <a:cubicBezTo>
                    <a:pt x="84" y="105"/>
                    <a:pt x="86" y="106"/>
                    <a:pt x="87" y="106"/>
                  </a:cubicBezTo>
                  <a:cubicBezTo>
                    <a:pt x="89" y="106"/>
                    <a:pt x="89" y="105"/>
                    <a:pt x="89" y="104"/>
                  </a:cubicBezTo>
                  <a:cubicBezTo>
                    <a:pt x="88" y="103"/>
                    <a:pt x="87" y="101"/>
                    <a:pt x="86" y="99"/>
                  </a:cubicBezTo>
                  <a:cubicBezTo>
                    <a:pt x="86" y="98"/>
                    <a:pt x="86" y="96"/>
                    <a:pt x="87" y="96"/>
                  </a:cubicBezTo>
                  <a:cubicBezTo>
                    <a:pt x="88" y="96"/>
                    <a:pt x="90" y="97"/>
                    <a:pt x="91" y="98"/>
                  </a:cubicBezTo>
                  <a:cubicBezTo>
                    <a:pt x="93" y="98"/>
                    <a:pt x="94" y="99"/>
                    <a:pt x="94" y="98"/>
                  </a:cubicBezTo>
                  <a:cubicBezTo>
                    <a:pt x="94" y="97"/>
                    <a:pt x="93" y="95"/>
                    <a:pt x="91" y="93"/>
                  </a:cubicBezTo>
                  <a:cubicBezTo>
                    <a:pt x="90" y="90"/>
                    <a:pt x="88" y="88"/>
                    <a:pt x="85" y="84"/>
                  </a:cubicBezTo>
                  <a:cubicBezTo>
                    <a:pt x="82" y="80"/>
                    <a:pt x="78" y="75"/>
                    <a:pt x="74" y="70"/>
                  </a:cubicBezTo>
                  <a:cubicBezTo>
                    <a:pt x="69" y="64"/>
                    <a:pt x="64" y="57"/>
                    <a:pt x="58" y="50"/>
                  </a:cubicBezTo>
                  <a:cubicBezTo>
                    <a:pt x="52" y="42"/>
                    <a:pt x="44" y="33"/>
                    <a:pt x="38" y="27"/>
                  </a:cubicBezTo>
                  <a:cubicBezTo>
                    <a:pt x="32" y="20"/>
                    <a:pt x="28" y="15"/>
                    <a:pt x="24" y="11"/>
                  </a:cubicBezTo>
                  <a:cubicBezTo>
                    <a:pt x="20" y="8"/>
                    <a:pt x="18" y="5"/>
                    <a:pt x="16" y="3"/>
                  </a:cubicBezTo>
                  <a:cubicBezTo>
                    <a:pt x="14" y="2"/>
                    <a:pt x="12" y="0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0" name="Freeform 1766"/>
            <p:cNvSpPr>
              <a:spLocks/>
            </p:cNvSpPr>
            <p:nvPr/>
          </p:nvSpPr>
          <p:spPr bwMode="auto">
            <a:xfrm>
              <a:off x="3001" y="2058"/>
              <a:ext cx="38" cy="9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8" y="2"/>
                </a:cxn>
                <a:cxn ang="0">
                  <a:pos x="13" y="3"/>
                </a:cxn>
                <a:cxn ang="0">
                  <a:pos x="16" y="8"/>
                </a:cxn>
                <a:cxn ang="0">
                  <a:pos x="24" y="25"/>
                </a:cxn>
                <a:cxn ang="0">
                  <a:pos x="39" y="63"/>
                </a:cxn>
                <a:cxn ang="0">
                  <a:pos x="52" y="94"/>
                </a:cxn>
                <a:cxn ang="0">
                  <a:pos x="53" y="104"/>
                </a:cxn>
                <a:cxn ang="0">
                  <a:pos x="50" y="111"/>
                </a:cxn>
                <a:cxn ang="0">
                  <a:pos x="48" y="118"/>
                </a:cxn>
                <a:cxn ang="0">
                  <a:pos x="46" y="127"/>
                </a:cxn>
                <a:cxn ang="0">
                  <a:pos x="42" y="129"/>
                </a:cxn>
                <a:cxn ang="0">
                  <a:pos x="39" y="126"/>
                </a:cxn>
                <a:cxn ang="0">
                  <a:pos x="36" y="120"/>
                </a:cxn>
                <a:cxn ang="0">
                  <a:pos x="31" y="116"/>
                </a:cxn>
                <a:cxn ang="0">
                  <a:pos x="24" y="114"/>
                </a:cxn>
                <a:cxn ang="0">
                  <a:pos x="19" y="114"/>
                </a:cxn>
                <a:cxn ang="0">
                  <a:pos x="16" y="108"/>
                </a:cxn>
                <a:cxn ang="0">
                  <a:pos x="12" y="83"/>
                </a:cxn>
                <a:cxn ang="0">
                  <a:pos x="7" y="52"/>
                </a:cxn>
                <a:cxn ang="0">
                  <a:pos x="3" y="24"/>
                </a:cxn>
                <a:cxn ang="0">
                  <a:pos x="0" y="7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54" h="129">
                  <a:moveTo>
                    <a:pt x="1" y="1"/>
                  </a:moveTo>
                  <a:cubicBezTo>
                    <a:pt x="3" y="0"/>
                    <a:pt x="6" y="1"/>
                    <a:pt x="8" y="2"/>
                  </a:cubicBezTo>
                  <a:cubicBezTo>
                    <a:pt x="10" y="2"/>
                    <a:pt x="11" y="3"/>
                    <a:pt x="13" y="3"/>
                  </a:cubicBezTo>
                  <a:cubicBezTo>
                    <a:pt x="14" y="4"/>
                    <a:pt x="15" y="5"/>
                    <a:pt x="16" y="8"/>
                  </a:cubicBezTo>
                  <a:cubicBezTo>
                    <a:pt x="18" y="11"/>
                    <a:pt x="20" y="16"/>
                    <a:pt x="24" y="25"/>
                  </a:cubicBezTo>
                  <a:cubicBezTo>
                    <a:pt x="27" y="35"/>
                    <a:pt x="34" y="50"/>
                    <a:pt x="39" y="63"/>
                  </a:cubicBezTo>
                  <a:cubicBezTo>
                    <a:pt x="45" y="76"/>
                    <a:pt x="50" y="87"/>
                    <a:pt x="52" y="94"/>
                  </a:cubicBezTo>
                  <a:cubicBezTo>
                    <a:pt x="54" y="100"/>
                    <a:pt x="54" y="102"/>
                    <a:pt x="53" y="104"/>
                  </a:cubicBezTo>
                  <a:cubicBezTo>
                    <a:pt x="52" y="106"/>
                    <a:pt x="51" y="108"/>
                    <a:pt x="50" y="111"/>
                  </a:cubicBezTo>
                  <a:cubicBezTo>
                    <a:pt x="49" y="113"/>
                    <a:pt x="49" y="115"/>
                    <a:pt x="48" y="118"/>
                  </a:cubicBezTo>
                  <a:cubicBezTo>
                    <a:pt x="47" y="121"/>
                    <a:pt x="47" y="125"/>
                    <a:pt x="46" y="127"/>
                  </a:cubicBezTo>
                  <a:cubicBezTo>
                    <a:pt x="45" y="129"/>
                    <a:pt x="43" y="129"/>
                    <a:pt x="42" y="129"/>
                  </a:cubicBezTo>
                  <a:cubicBezTo>
                    <a:pt x="41" y="128"/>
                    <a:pt x="40" y="127"/>
                    <a:pt x="39" y="126"/>
                  </a:cubicBezTo>
                  <a:cubicBezTo>
                    <a:pt x="38" y="124"/>
                    <a:pt x="37" y="122"/>
                    <a:pt x="36" y="120"/>
                  </a:cubicBezTo>
                  <a:cubicBezTo>
                    <a:pt x="35" y="119"/>
                    <a:pt x="33" y="117"/>
                    <a:pt x="31" y="116"/>
                  </a:cubicBezTo>
                  <a:cubicBezTo>
                    <a:pt x="29" y="115"/>
                    <a:pt x="26" y="114"/>
                    <a:pt x="24" y="114"/>
                  </a:cubicBezTo>
                  <a:cubicBezTo>
                    <a:pt x="22" y="113"/>
                    <a:pt x="20" y="114"/>
                    <a:pt x="19" y="114"/>
                  </a:cubicBezTo>
                  <a:cubicBezTo>
                    <a:pt x="18" y="114"/>
                    <a:pt x="17" y="113"/>
                    <a:pt x="16" y="108"/>
                  </a:cubicBezTo>
                  <a:cubicBezTo>
                    <a:pt x="15" y="103"/>
                    <a:pt x="14" y="94"/>
                    <a:pt x="12" y="83"/>
                  </a:cubicBezTo>
                  <a:cubicBezTo>
                    <a:pt x="11" y="73"/>
                    <a:pt x="9" y="63"/>
                    <a:pt x="7" y="52"/>
                  </a:cubicBezTo>
                  <a:cubicBezTo>
                    <a:pt x="6" y="42"/>
                    <a:pt x="4" y="32"/>
                    <a:pt x="3" y="24"/>
                  </a:cubicBezTo>
                  <a:cubicBezTo>
                    <a:pt x="2" y="16"/>
                    <a:pt x="1" y="10"/>
                    <a:pt x="0" y="7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1" name="Freeform 1767"/>
            <p:cNvSpPr>
              <a:spLocks/>
            </p:cNvSpPr>
            <p:nvPr/>
          </p:nvSpPr>
          <p:spPr bwMode="auto">
            <a:xfrm>
              <a:off x="2980" y="2039"/>
              <a:ext cx="29" cy="114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13" y="10"/>
                </a:cxn>
                <a:cxn ang="0">
                  <a:pos x="21" y="20"/>
                </a:cxn>
                <a:cxn ang="0">
                  <a:pos x="26" y="27"/>
                </a:cxn>
                <a:cxn ang="0">
                  <a:pos x="30" y="51"/>
                </a:cxn>
                <a:cxn ang="0">
                  <a:pos x="40" y="123"/>
                </a:cxn>
                <a:cxn ang="0">
                  <a:pos x="41" y="144"/>
                </a:cxn>
                <a:cxn ang="0">
                  <a:pos x="39" y="147"/>
                </a:cxn>
                <a:cxn ang="0">
                  <a:pos x="36" y="149"/>
                </a:cxn>
                <a:cxn ang="0">
                  <a:pos x="33" y="153"/>
                </a:cxn>
                <a:cxn ang="0">
                  <a:pos x="32" y="159"/>
                </a:cxn>
                <a:cxn ang="0">
                  <a:pos x="30" y="162"/>
                </a:cxn>
                <a:cxn ang="0">
                  <a:pos x="24" y="163"/>
                </a:cxn>
                <a:cxn ang="0">
                  <a:pos x="20" y="159"/>
                </a:cxn>
                <a:cxn ang="0">
                  <a:pos x="16" y="153"/>
                </a:cxn>
                <a:cxn ang="0">
                  <a:pos x="14" y="150"/>
                </a:cxn>
                <a:cxn ang="0">
                  <a:pos x="11" y="149"/>
                </a:cxn>
                <a:cxn ang="0">
                  <a:pos x="10" y="153"/>
                </a:cxn>
                <a:cxn ang="0">
                  <a:pos x="8" y="157"/>
                </a:cxn>
                <a:cxn ang="0">
                  <a:pos x="6" y="155"/>
                </a:cxn>
                <a:cxn ang="0">
                  <a:pos x="6" y="125"/>
                </a:cxn>
                <a:cxn ang="0">
                  <a:pos x="3" y="49"/>
                </a:cxn>
                <a:cxn ang="0">
                  <a:pos x="1" y="23"/>
                </a:cxn>
                <a:cxn ang="0">
                  <a:pos x="0" y="11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</a:cxnLst>
              <a:rect l="0" t="0" r="r" b="b"/>
              <a:pathLst>
                <a:path w="42" h="163">
                  <a:moveTo>
                    <a:pt x="4" y="1"/>
                  </a:moveTo>
                  <a:cubicBezTo>
                    <a:pt x="6" y="3"/>
                    <a:pt x="10" y="7"/>
                    <a:pt x="13" y="10"/>
                  </a:cubicBezTo>
                  <a:cubicBezTo>
                    <a:pt x="16" y="14"/>
                    <a:pt x="19" y="17"/>
                    <a:pt x="21" y="20"/>
                  </a:cubicBezTo>
                  <a:cubicBezTo>
                    <a:pt x="23" y="22"/>
                    <a:pt x="25" y="25"/>
                    <a:pt x="26" y="27"/>
                  </a:cubicBezTo>
                  <a:cubicBezTo>
                    <a:pt x="27" y="30"/>
                    <a:pt x="28" y="32"/>
                    <a:pt x="30" y="51"/>
                  </a:cubicBezTo>
                  <a:cubicBezTo>
                    <a:pt x="33" y="70"/>
                    <a:pt x="38" y="105"/>
                    <a:pt x="40" y="123"/>
                  </a:cubicBezTo>
                  <a:cubicBezTo>
                    <a:pt x="42" y="141"/>
                    <a:pt x="42" y="143"/>
                    <a:pt x="41" y="144"/>
                  </a:cubicBezTo>
                  <a:cubicBezTo>
                    <a:pt x="41" y="145"/>
                    <a:pt x="40" y="146"/>
                    <a:pt x="39" y="147"/>
                  </a:cubicBezTo>
                  <a:cubicBezTo>
                    <a:pt x="38" y="147"/>
                    <a:pt x="37" y="148"/>
                    <a:pt x="36" y="149"/>
                  </a:cubicBezTo>
                  <a:cubicBezTo>
                    <a:pt x="34" y="150"/>
                    <a:pt x="34" y="152"/>
                    <a:pt x="33" y="153"/>
                  </a:cubicBezTo>
                  <a:cubicBezTo>
                    <a:pt x="33" y="155"/>
                    <a:pt x="33" y="157"/>
                    <a:pt x="32" y="159"/>
                  </a:cubicBezTo>
                  <a:cubicBezTo>
                    <a:pt x="32" y="160"/>
                    <a:pt x="31" y="162"/>
                    <a:pt x="30" y="162"/>
                  </a:cubicBezTo>
                  <a:cubicBezTo>
                    <a:pt x="28" y="163"/>
                    <a:pt x="26" y="163"/>
                    <a:pt x="24" y="163"/>
                  </a:cubicBezTo>
                  <a:cubicBezTo>
                    <a:pt x="23" y="162"/>
                    <a:pt x="21" y="161"/>
                    <a:pt x="20" y="159"/>
                  </a:cubicBezTo>
                  <a:cubicBezTo>
                    <a:pt x="18" y="157"/>
                    <a:pt x="17" y="155"/>
                    <a:pt x="16" y="153"/>
                  </a:cubicBezTo>
                  <a:cubicBezTo>
                    <a:pt x="15" y="151"/>
                    <a:pt x="14" y="151"/>
                    <a:pt x="14" y="150"/>
                  </a:cubicBezTo>
                  <a:cubicBezTo>
                    <a:pt x="13" y="149"/>
                    <a:pt x="12" y="149"/>
                    <a:pt x="11" y="149"/>
                  </a:cubicBezTo>
                  <a:cubicBezTo>
                    <a:pt x="10" y="150"/>
                    <a:pt x="10" y="151"/>
                    <a:pt x="10" y="153"/>
                  </a:cubicBezTo>
                  <a:cubicBezTo>
                    <a:pt x="9" y="154"/>
                    <a:pt x="9" y="156"/>
                    <a:pt x="8" y="157"/>
                  </a:cubicBezTo>
                  <a:cubicBezTo>
                    <a:pt x="7" y="158"/>
                    <a:pt x="6" y="158"/>
                    <a:pt x="6" y="155"/>
                  </a:cubicBezTo>
                  <a:cubicBezTo>
                    <a:pt x="6" y="152"/>
                    <a:pt x="6" y="146"/>
                    <a:pt x="6" y="125"/>
                  </a:cubicBezTo>
                  <a:cubicBezTo>
                    <a:pt x="5" y="104"/>
                    <a:pt x="4" y="69"/>
                    <a:pt x="3" y="49"/>
                  </a:cubicBezTo>
                  <a:cubicBezTo>
                    <a:pt x="2" y="30"/>
                    <a:pt x="1" y="27"/>
                    <a:pt x="1" y="23"/>
                  </a:cubicBezTo>
                  <a:cubicBezTo>
                    <a:pt x="1" y="19"/>
                    <a:pt x="0" y="14"/>
                    <a:pt x="0" y="11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2" name="Freeform 1768"/>
            <p:cNvSpPr>
              <a:spLocks/>
            </p:cNvSpPr>
            <p:nvPr/>
          </p:nvSpPr>
          <p:spPr bwMode="auto">
            <a:xfrm>
              <a:off x="2952" y="1988"/>
              <a:ext cx="30" cy="15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16" y="23"/>
                </a:cxn>
                <a:cxn ang="0">
                  <a:pos x="32" y="53"/>
                </a:cxn>
                <a:cxn ang="0">
                  <a:pos x="40" y="68"/>
                </a:cxn>
                <a:cxn ang="0">
                  <a:pos x="40" y="73"/>
                </a:cxn>
                <a:cxn ang="0">
                  <a:pos x="38" y="77"/>
                </a:cxn>
                <a:cxn ang="0">
                  <a:pos x="36" y="82"/>
                </a:cxn>
                <a:cxn ang="0">
                  <a:pos x="37" y="96"/>
                </a:cxn>
                <a:cxn ang="0">
                  <a:pos x="39" y="119"/>
                </a:cxn>
                <a:cxn ang="0">
                  <a:pos x="42" y="178"/>
                </a:cxn>
                <a:cxn ang="0">
                  <a:pos x="41" y="212"/>
                </a:cxn>
                <a:cxn ang="0">
                  <a:pos x="40" y="219"/>
                </a:cxn>
                <a:cxn ang="0">
                  <a:pos x="37" y="218"/>
                </a:cxn>
                <a:cxn ang="0">
                  <a:pos x="33" y="218"/>
                </a:cxn>
                <a:cxn ang="0">
                  <a:pos x="29" y="219"/>
                </a:cxn>
                <a:cxn ang="0">
                  <a:pos x="27" y="218"/>
                </a:cxn>
                <a:cxn ang="0">
                  <a:pos x="24" y="217"/>
                </a:cxn>
                <a:cxn ang="0">
                  <a:pos x="21" y="215"/>
                </a:cxn>
                <a:cxn ang="0">
                  <a:pos x="18" y="215"/>
                </a:cxn>
                <a:cxn ang="0">
                  <a:pos x="15" y="213"/>
                </a:cxn>
                <a:cxn ang="0">
                  <a:pos x="12" y="204"/>
                </a:cxn>
                <a:cxn ang="0">
                  <a:pos x="11" y="183"/>
                </a:cxn>
                <a:cxn ang="0">
                  <a:pos x="16" y="152"/>
                </a:cxn>
                <a:cxn ang="0">
                  <a:pos x="19" y="125"/>
                </a:cxn>
                <a:cxn ang="0">
                  <a:pos x="21" y="99"/>
                </a:cxn>
                <a:cxn ang="0">
                  <a:pos x="19" y="77"/>
                </a:cxn>
                <a:cxn ang="0">
                  <a:pos x="16" y="57"/>
                </a:cxn>
                <a:cxn ang="0">
                  <a:pos x="10" y="38"/>
                </a:cxn>
                <a:cxn ang="0">
                  <a:pos x="3" y="2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2" h="219">
                  <a:moveTo>
                    <a:pt x="2" y="0"/>
                  </a:moveTo>
                  <a:cubicBezTo>
                    <a:pt x="3" y="0"/>
                    <a:pt x="4" y="2"/>
                    <a:pt x="7" y="6"/>
                  </a:cubicBezTo>
                  <a:cubicBezTo>
                    <a:pt x="9" y="9"/>
                    <a:pt x="11" y="14"/>
                    <a:pt x="16" y="23"/>
                  </a:cubicBezTo>
                  <a:cubicBezTo>
                    <a:pt x="21" y="32"/>
                    <a:pt x="27" y="44"/>
                    <a:pt x="32" y="53"/>
                  </a:cubicBezTo>
                  <a:cubicBezTo>
                    <a:pt x="37" y="61"/>
                    <a:pt x="39" y="65"/>
                    <a:pt x="40" y="68"/>
                  </a:cubicBezTo>
                  <a:cubicBezTo>
                    <a:pt x="41" y="70"/>
                    <a:pt x="40" y="71"/>
                    <a:pt x="40" y="73"/>
                  </a:cubicBezTo>
                  <a:cubicBezTo>
                    <a:pt x="39" y="74"/>
                    <a:pt x="38" y="75"/>
                    <a:pt x="38" y="77"/>
                  </a:cubicBezTo>
                  <a:cubicBezTo>
                    <a:pt x="37" y="78"/>
                    <a:pt x="36" y="79"/>
                    <a:pt x="36" y="82"/>
                  </a:cubicBezTo>
                  <a:cubicBezTo>
                    <a:pt x="36" y="86"/>
                    <a:pt x="37" y="92"/>
                    <a:pt x="37" y="96"/>
                  </a:cubicBezTo>
                  <a:cubicBezTo>
                    <a:pt x="38" y="101"/>
                    <a:pt x="38" y="104"/>
                    <a:pt x="39" y="119"/>
                  </a:cubicBezTo>
                  <a:cubicBezTo>
                    <a:pt x="40" y="133"/>
                    <a:pt x="41" y="160"/>
                    <a:pt x="42" y="178"/>
                  </a:cubicBezTo>
                  <a:cubicBezTo>
                    <a:pt x="42" y="196"/>
                    <a:pt x="42" y="206"/>
                    <a:pt x="41" y="212"/>
                  </a:cubicBezTo>
                  <a:cubicBezTo>
                    <a:pt x="41" y="218"/>
                    <a:pt x="40" y="219"/>
                    <a:pt x="40" y="219"/>
                  </a:cubicBezTo>
                  <a:cubicBezTo>
                    <a:pt x="39" y="219"/>
                    <a:pt x="38" y="218"/>
                    <a:pt x="37" y="218"/>
                  </a:cubicBezTo>
                  <a:cubicBezTo>
                    <a:pt x="36" y="217"/>
                    <a:pt x="34" y="217"/>
                    <a:pt x="33" y="218"/>
                  </a:cubicBezTo>
                  <a:cubicBezTo>
                    <a:pt x="32" y="218"/>
                    <a:pt x="30" y="219"/>
                    <a:pt x="29" y="219"/>
                  </a:cubicBezTo>
                  <a:cubicBezTo>
                    <a:pt x="28" y="219"/>
                    <a:pt x="28" y="219"/>
                    <a:pt x="27" y="218"/>
                  </a:cubicBezTo>
                  <a:cubicBezTo>
                    <a:pt x="26" y="218"/>
                    <a:pt x="25" y="218"/>
                    <a:pt x="24" y="217"/>
                  </a:cubicBezTo>
                  <a:cubicBezTo>
                    <a:pt x="23" y="216"/>
                    <a:pt x="22" y="216"/>
                    <a:pt x="21" y="215"/>
                  </a:cubicBezTo>
                  <a:cubicBezTo>
                    <a:pt x="20" y="215"/>
                    <a:pt x="19" y="215"/>
                    <a:pt x="18" y="215"/>
                  </a:cubicBezTo>
                  <a:cubicBezTo>
                    <a:pt x="17" y="215"/>
                    <a:pt x="16" y="214"/>
                    <a:pt x="15" y="213"/>
                  </a:cubicBezTo>
                  <a:cubicBezTo>
                    <a:pt x="14" y="212"/>
                    <a:pt x="12" y="209"/>
                    <a:pt x="12" y="204"/>
                  </a:cubicBezTo>
                  <a:cubicBezTo>
                    <a:pt x="11" y="199"/>
                    <a:pt x="11" y="192"/>
                    <a:pt x="11" y="183"/>
                  </a:cubicBezTo>
                  <a:cubicBezTo>
                    <a:pt x="12" y="173"/>
                    <a:pt x="14" y="162"/>
                    <a:pt x="16" y="152"/>
                  </a:cubicBezTo>
                  <a:cubicBezTo>
                    <a:pt x="17" y="142"/>
                    <a:pt x="18" y="134"/>
                    <a:pt x="19" y="125"/>
                  </a:cubicBezTo>
                  <a:cubicBezTo>
                    <a:pt x="20" y="116"/>
                    <a:pt x="21" y="107"/>
                    <a:pt x="21" y="99"/>
                  </a:cubicBezTo>
                  <a:cubicBezTo>
                    <a:pt x="21" y="91"/>
                    <a:pt x="20" y="84"/>
                    <a:pt x="19" y="77"/>
                  </a:cubicBezTo>
                  <a:cubicBezTo>
                    <a:pt x="19" y="70"/>
                    <a:pt x="17" y="63"/>
                    <a:pt x="16" y="57"/>
                  </a:cubicBezTo>
                  <a:cubicBezTo>
                    <a:pt x="14" y="50"/>
                    <a:pt x="12" y="44"/>
                    <a:pt x="10" y="38"/>
                  </a:cubicBezTo>
                  <a:cubicBezTo>
                    <a:pt x="8" y="31"/>
                    <a:pt x="5" y="25"/>
                    <a:pt x="3" y="20"/>
                  </a:cubicBezTo>
                  <a:cubicBezTo>
                    <a:pt x="1" y="15"/>
                    <a:pt x="1" y="11"/>
                    <a:pt x="0" y="9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3" name="Freeform 1769"/>
            <p:cNvSpPr>
              <a:spLocks/>
            </p:cNvSpPr>
            <p:nvPr/>
          </p:nvSpPr>
          <p:spPr bwMode="auto">
            <a:xfrm>
              <a:off x="2950" y="1998"/>
              <a:ext cx="15" cy="108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0" y="23"/>
                </a:cxn>
                <a:cxn ang="0">
                  <a:pos x="18" y="49"/>
                </a:cxn>
                <a:cxn ang="0">
                  <a:pos x="21" y="77"/>
                </a:cxn>
                <a:cxn ang="0">
                  <a:pos x="20" y="109"/>
                </a:cxn>
                <a:cxn ang="0">
                  <a:pos x="15" y="145"/>
                </a:cxn>
                <a:cxn ang="0">
                  <a:pos x="11" y="151"/>
                </a:cxn>
                <a:cxn ang="0">
                  <a:pos x="9" y="132"/>
                </a:cxn>
                <a:cxn ang="0">
                  <a:pos x="8" y="109"/>
                </a:cxn>
                <a:cxn ang="0">
                  <a:pos x="7" y="77"/>
                </a:cxn>
                <a:cxn ang="0">
                  <a:pos x="5" y="45"/>
                </a:cxn>
                <a:cxn ang="0">
                  <a:pos x="3" y="23"/>
                </a:cxn>
                <a:cxn ang="0">
                  <a:pos x="1" y="9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21" h="155">
                  <a:moveTo>
                    <a:pt x="2" y="3"/>
                  </a:moveTo>
                  <a:cubicBezTo>
                    <a:pt x="4" y="7"/>
                    <a:pt x="7" y="14"/>
                    <a:pt x="10" y="23"/>
                  </a:cubicBezTo>
                  <a:cubicBezTo>
                    <a:pt x="13" y="31"/>
                    <a:pt x="16" y="40"/>
                    <a:pt x="18" y="49"/>
                  </a:cubicBezTo>
                  <a:cubicBezTo>
                    <a:pt x="20" y="59"/>
                    <a:pt x="20" y="68"/>
                    <a:pt x="21" y="77"/>
                  </a:cubicBezTo>
                  <a:cubicBezTo>
                    <a:pt x="21" y="87"/>
                    <a:pt x="21" y="96"/>
                    <a:pt x="20" y="109"/>
                  </a:cubicBezTo>
                  <a:cubicBezTo>
                    <a:pt x="19" y="121"/>
                    <a:pt x="17" y="137"/>
                    <a:pt x="15" y="145"/>
                  </a:cubicBezTo>
                  <a:cubicBezTo>
                    <a:pt x="13" y="154"/>
                    <a:pt x="12" y="155"/>
                    <a:pt x="11" y="151"/>
                  </a:cubicBezTo>
                  <a:cubicBezTo>
                    <a:pt x="10" y="148"/>
                    <a:pt x="10" y="140"/>
                    <a:pt x="9" y="132"/>
                  </a:cubicBezTo>
                  <a:cubicBezTo>
                    <a:pt x="9" y="125"/>
                    <a:pt x="8" y="119"/>
                    <a:pt x="8" y="109"/>
                  </a:cubicBezTo>
                  <a:cubicBezTo>
                    <a:pt x="8" y="100"/>
                    <a:pt x="8" y="88"/>
                    <a:pt x="7" y="77"/>
                  </a:cubicBezTo>
                  <a:cubicBezTo>
                    <a:pt x="7" y="65"/>
                    <a:pt x="6" y="54"/>
                    <a:pt x="5" y="45"/>
                  </a:cubicBezTo>
                  <a:cubicBezTo>
                    <a:pt x="5" y="36"/>
                    <a:pt x="4" y="29"/>
                    <a:pt x="3" y="23"/>
                  </a:cubicBezTo>
                  <a:cubicBezTo>
                    <a:pt x="2" y="17"/>
                    <a:pt x="1" y="13"/>
                    <a:pt x="1" y="9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1" y="0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4" name="Freeform 1770"/>
            <p:cNvSpPr>
              <a:spLocks/>
            </p:cNvSpPr>
            <p:nvPr/>
          </p:nvSpPr>
          <p:spPr bwMode="auto">
            <a:xfrm>
              <a:off x="3180" y="1861"/>
              <a:ext cx="70" cy="30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9" y="0"/>
                </a:cxn>
                <a:cxn ang="0">
                  <a:pos x="52" y="7"/>
                </a:cxn>
                <a:cxn ang="0">
                  <a:pos x="82" y="21"/>
                </a:cxn>
                <a:cxn ang="0">
                  <a:pos x="99" y="35"/>
                </a:cxn>
                <a:cxn ang="0">
                  <a:pos x="99" y="42"/>
                </a:cxn>
                <a:cxn ang="0">
                  <a:pos x="83" y="39"/>
                </a:cxn>
                <a:cxn ang="0">
                  <a:pos x="45" y="23"/>
                </a:cxn>
                <a:cxn ang="0">
                  <a:pos x="12" y="1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101" h="43">
                  <a:moveTo>
                    <a:pt x="1" y="3"/>
                  </a:moveTo>
                  <a:cubicBezTo>
                    <a:pt x="2" y="1"/>
                    <a:pt x="10" y="0"/>
                    <a:pt x="19" y="0"/>
                  </a:cubicBezTo>
                  <a:cubicBezTo>
                    <a:pt x="29" y="1"/>
                    <a:pt x="40" y="3"/>
                    <a:pt x="52" y="7"/>
                  </a:cubicBezTo>
                  <a:cubicBezTo>
                    <a:pt x="63" y="11"/>
                    <a:pt x="74" y="16"/>
                    <a:pt x="82" y="21"/>
                  </a:cubicBezTo>
                  <a:cubicBezTo>
                    <a:pt x="91" y="26"/>
                    <a:pt x="96" y="31"/>
                    <a:pt x="99" y="35"/>
                  </a:cubicBezTo>
                  <a:cubicBezTo>
                    <a:pt x="101" y="39"/>
                    <a:pt x="101" y="41"/>
                    <a:pt x="99" y="42"/>
                  </a:cubicBezTo>
                  <a:cubicBezTo>
                    <a:pt x="96" y="43"/>
                    <a:pt x="92" y="43"/>
                    <a:pt x="83" y="39"/>
                  </a:cubicBezTo>
                  <a:cubicBezTo>
                    <a:pt x="73" y="35"/>
                    <a:pt x="58" y="28"/>
                    <a:pt x="45" y="23"/>
                  </a:cubicBezTo>
                  <a:cubicBezTo>
                    <a:pt x="32" y="18"/>
                    <a:pt x="20" y="14"/>
                    <a:pt x="12" y="11"/>
                  </a:cubicBezTo>
                  <a:cubicBezTo>
                    <a:pt x="4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5" name="Freeform 1771"/>
            <p:cNvSpPr>
              <a:spLocks/>
            </p:cNvSpPr>
            <p:nvPr/>
          </p:nvSpPr>
          <p:spPr bwMode="auto">
            <a:xfrm>
              <a:off x="3158" y="1882"/>
              <a:ext cx="81" cy="3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6" y="0"/>
                </a:cxn>
                <a:cxn ang="0">
                  <a:pos x="43" y="4"/>
                </a:cxn>
                <a:cxn ang="0">
                  <a:pos x="72" y="16"/>
                </a:cxn>
                <a:cxn ang="0">
                  <a:pos x="98" y="28"/>
                </a:cxn>
                <a:cxn ang="0">
                  <a:pos x="112" y="40"/>
                </a:cxn>
                <a:cxn ang="0">
                  <a:pos x="111" y="46"/>
                </a:cxn>
                <a:cxn ang="0">
                  <a:pos x="88" y="38"/>
                </a:cxn>
                <a:cxn ang="0">
                  <a:pos x="53" y="27"/>
                </a:cxn>
                <a:cxn ang="0">
                  <a:pos x="18" y="1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6" h="47">
                  <a:moveTo>
                    <a:pt x="0" y="5"/>
                  </a:moveTo>
                  <a:cubicBezTo>
                    <a:pt x="0" y="3"/>
                    <a:pt x="7" y="1"/>
                    <a:pt x="16" y="0"/>
                  </a:cubicBezTo>
                  <a:cubicBezTo>
                    <a:pt x="24" y="0"/>
                    <a:pt x="33" y="1"/>
                    <a:pt x="43" y="4"/>
                  </a:cubicBezTo>
                  <a:cubicBezTo>
                    <a:pt x="52" y="7"/>
                    <a:pt x="63" y="11"/>
                    <a:pt x="72" y="16"/>
                  </a:cubicBezTo>
                  <a:cubicBezTo>
                    <a:pt x="82" y="20"/>
                    <a:pt x="91" y="24"/>
                    <a:pt x="98" y="28"/>
                  </a:cubicBezTo>
                  <a:cubicBezTo>
                    <a:pt x="105" y="32"/>
                    <a:pt x="110" y="36"/>
                    <a:pt x="112" y="40"/>
                  </a:cubicBezTo>
                  <a:cubicBezTo>
                    <a:pt x="115" y="43"/>
                    <a:pt x="116" y="47"/>
                    <a:pt x="111" y="46"/>
                  </a:cubicBezTo>
                  <a:cubicBezTo>
                    <a:pt x="107" y="46"/>
                    <a:pt x="98" y="42"/>
                    <a:pt x="88" y="38"/>
                  </a:cubicBezTo>
                  <a:cubicBezTo>
                    <a:pt x="77" y="35"/>
                    <a:pt x="65" y="31"/>
                    <a:pt x="53" y="27"/>
                  </a:cubicBezTo>
                  <a:cubicBezTo>
                    <a:pt x="40" y="23"/>
                    <a:pt x="28" y="19"/>
                    <a:pt x="18" y="15"/>
                  </a:cubicBezTo>
                  <a:cubicBezTo>
                    <a:pt x="7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6" name="Freeform 1772"/>
            <p:cNvSpPr>
              <a:spLocks/>
            </p:cNvSpPr>
            <p:nvPr/>
          </p:nvSpPr>
          <p:spPr bwMode="auto">
            <a:xfrm>
              <a:off x="3139" y="1902"/>
              <a:ext cx="83" cy="3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3" y="1"/>
                </a:cxn>
                <a:cxn ang="0">
                  <a:pos x="50" y="6"/>
                </a:cxn>
                <a:cxn ang="0">
                  <a:pos x="77" y="19"/>
                </a:cxn>
                <a:cxn ang="0">
                  <a:pos x="101" y="33"/>
                </a:cxn>
                <a:cxn ang="0">
                  <a:pos x="115" y="48"/>
                </a:cxn>
                <a:cxn ang="0">
                  <a:pos x="111" y="55"/>
                </a:cxn>
                <a:cxn ang="0">
                  <a:pos x="84" y="47"/>
                </a:cxn>
                <a:cxn ang="0">
                  <a:pos x="49" y="32"/>
                </a:cxn>
                <a:cxn ang="0">
                  <a:pos x="23" y="23"/>
                </a:cxn>
                <a:cxn ang="0">
                  <a:pos x="5" y="1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18" h="55">
                  <a:moveTo>
                    <a:pt x="3" y="2"/>
                  </a:moveTo>
                  <a:cubicBezTo>
                    <a:pt x="7" y="1"/>
                    <a:pt x="14" y="0"/>
                    <a:pt x="23" y="1"/>
                  </a:cubicBezTo>
                  <a:cubicBezTo>
                    <a:pt x="32" y="2"/>
                    <a:pt x="41" y="3"/>
                    <a:pt x="50" y="6"/>
                  </a:cubicBezTo>
                  <a:cubicBezTo>
                    <a:pt x="59" y="9"/>
                    <a:pt x="68" y="15"/>
                    <a:pt x="77" y="19"/>
                  </a:cubicBezTo>
                  <a:cubicBezTo>
                    <a:pt x="86" y="24"/>
                    <a:pt x="94" y="28"/>
                    <a:pt x="101" y="33"/>
                  </a:cubicBezTo>
                  <a:cubicBezTo>
                    <a:pt x="108" y="38"/>
                    <a:pt x="113" y="44"/>
                    <a:pt x="115" y="48"/>
                  </a:cubicBezTo>
                  <a:cubicBezTo>
                    <a:pt x="118" y="53"/>
                    <a:pt x="117" y="55"/>
                    <a:pt x="111" y="55"/>
                  </a:cubicBezTo>
                  <a:cubicBezTo>
                    <a:pt x="106" y="54"/>
                    <a:pt x="95" y="52"/>
                    <a:pt x="84" y="47"/>
                  </a:cubicBezTo>
                  <a:cubicBezTo>
                    <a:pt x="72" y="42"/>
                    <a:pt x="59" y="36"/>
                    <a:pt x="49" y="32"/>
                  </a:cubicBezTo>
                  <a:cubicBezTo>
                    <a:pt x="38" y="28"/>
                    <a:pt x="31" y="26"/>
                    <a:pt x="23" y="23"/>
                  </a:cubicBezTo>
                  <a:cubicBezTo>
                    <a:pt x="16" y="20"/>
                    <a:pt x="9" y="15"/>
                    <a:pt x="5" y="11"/>
                  </a:cubicBezTo>
                  <a:cubicBezTo>
                    <a:pt x="1" y="7"/>
                    <a:pt x="0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7" name="Freeform 1773"/>
            <p:cNvSpPr>
              <a:spLocks/>
            </p:cNvSpPr>
            <p:nvPr/>
          </p:nvSpPr>
          <p:spPr bwMode="auto">
            <a:xfrm>
              <a:off x="3130" y="1923"/>
              <a:ext cx="76" cy="4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2" y="2"/>
                </a:cxn>
                <a:cxn ang="0">
                  <a:pos x="47" y="12"/>
                </a:cxn>
                <a:cxn ang="0">
                  <a:pos x="79" y="29"/>
                </a:cxn>
                <a:cxn ang="0">
                  <a:pos x="99" y="45"/>
                </a:cxn>
                <a:cxn ang="0">
                  <a:pos x="108" y="58"/>
                </a:cxn>
                <a:cxn ang="0">
                  <a:pos x="104" y="64"/>
                </a:cxn>
                <a:cxn ang="0">
                  <a:pos x="86" y="61"/>
                </a:cxn>
                <a:cxn ang="0">
                  <a:pos x="58" y="50"/>
                </a:cxn>
                <a:cxn ang="0">
                  <a:pos x="29" y="34"/>
                </a:cxn>
                <a:cxn ang="0">
                  <a:pos x="14" y="19"/>
                </a:cxn>
                <a:cxn ang="0">
                  <a:pos x="4" y="8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09" h="65">
                  <a:moveTo>
                    <a:pt x="3" y="2"/>
                  </a:moveTo>
                  <a:cubicBezTo>
                    <a:pt x="6" y="1"/>
                    <a:pt x="15" y="0"/>
                    <a:pt x="22" y="2"/>
                  </a:cubicBezTo>
                  <a:cubicBezTo>
                    <a:pt x="30" y="3"/>
                    <a:pt x="37" y="7"/>
                    <a:pt x="47" y="12"/>
                  </a:cubicBezTo>
                  <a:cubicBezTo>
                    <a:pt x="57" y="17"/>
                    <a:pt x="70" y="23"/>
                    <a:pt x="79" y="29"/>
                  </a:cubicBezTo>
                  <a:cubicBezTo>
                    <a:pt x="89" y="35"/>
                    <a:pt x="95" y="40"/>
                    <a:pt x="99" y="45"/>
                  </a:cubicBezTo>
                  <a:cubicBezTo>
                    <a:pt x="104" y="50"/>
                    <a:pt x="107" y="55"/>
                    <a:pt x="108" y="58"/>
                  </a:cubicBezTo>
                  <a:cubicBezTo>
                    <a:pt x="109" y="62"/>
                    <a:pt x="108" y="64"/>
                    <a:pt x="104" y="64"/>
                  </a:cubicBezTo>
                  <a:cubicBezTo>
                    <a:pt x="101" y="65"/>
                    <a:pt x="94" y="63"/>
                    <a:pt x="86" y="61"/>
                  </a:cubicBezTo>
                  <a:cubicBezTo>
                    <a:pt x="78" y="59"/>
                    <a:pt x="68" y="55"/>
                    <a:pt x="58" y="50"/>
                  </a:cubicBezTo>
                  <a:cubicBezTo>
                    <a:pt x="47" y="45"/>
                    <a:pt x="37" y="39"/>
                    <a:pt x="29" y="34"/>
                  </a:cubicBezTo>
                  <a:cubicBezTo>
                    <a:pt x="22" y="28"/>
                    <a:pt x="18" y="24"/>
                    <a:pt x="14" y="19"/>
                  </a:cubicBezTo>
                  <a:cubicBezTo>
                    <a:pt x="10" y="15"/>
                    <a:pt x="7" y="11"/>
                    <a:pt x="4" y="8"/>
                  </a:cubicBezTo>
                  <a:cubicBezTo>
                    <a:pt x="2" y="5"/>
                    <a:pt x="0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8" name="Freeform 1774"/>
            <p:cNvSpPr>
              <a:spLocks/>
            </p:cNvSpPr>
            <p:nvPr/>
          </p:nvSpPr>
          <p:spPr bwMode="auto">
            <a:xfrm>
              <a:off x="3115" y="1952"/>
              <a:ext cx="73" cy="41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3" y="0"/>
                </a:cxn>
                <a:cxn ang="0">
                  <a:pos x="29" y="1"/>
                </a:cxn>
                <a:cxn ang="0">
                  <a:pos x="52" y="6"/>
                </a:cxn>
                <a:cxn ang="0">
                  <a:pos x="76" y="21"/>
                </a:cxn>
                <a:cxn ang="0">
                  <a:pos x="95" y="38"/>
                </a:cxn>
                <a:cxn ang="0">
                  <a:pos x="104" y="52"/>
                </a:cxn>
                <a:cxn ang="0">
                  <a:pos x="95" y="58"/>
                </a:cxn>
                <a:cxn ang="0">
                  <a:pos x="77" y="56"/>
                </a:cxn>
                <a:cxn ang="0">
                  <a:pos x="57" y="49"/>
                </a:cxn>
                <a:cxn ang="0">
                  <a:pos x="36" y="35"/>
                </a:cxn>
                <a:cxn ang="0">
                  <a:pos x="19" y="20"/>
                </a:cxn>
                <a:cxn ang="0">
                  <a:pos x="6" y="10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104" h="58">
                  <a:moveTo>
                    <a:pt x="2" y="3"/>
                  </a:moveTo>
                  <a:cubicBezTo>
                    <a:pt x="3" y="1"/>
                    <a:pt x="8" y="0"/>
                    <a:pt x="13" y="0"/>
                  </a:cubicBezTo>
                  <a:cubicBezTo>
                    <a:pt x="18" y="0"/>
                    <a:pt x="23" y="0"/>
                    <a:pt x="29" y="1"/>
                  </a:cubicBezTo>
                  <a:cubicBezTo>
                    <a:pt x="36" y="2"/>
                    <a:pt x="43" y="3"/>
                    <a:pt x="52" y="6"/>
                  </a:cubicBezTo>
                  <a:cubicBezTo>
                    <a:pt x="60" y="9"/>
                    <a:pt x="69" y="15"/>
                    <a:pt x="76" y="21"/>
                  </a:cubicBezTo>
                  <a:cubicBezTo>
                    <a:pt x="84" y="27"/>
                    <a:pt x="89" y="33"/>
                    <a:pt x="95" y="38"/>
                  </a:cubicBezTo>
                  <a:cubicBezTo>
                    <a:pt x="100" y="44"/>
                    <a:pt x="104" y="48"/>
                    <a:pt x="104" y="52"/>
                  </a:cubicBezTo>
                  <a:cubicBezTo>
                    <a:pt x="104" y="55"/>
                    <a:pt x="100" y="57"/>
                    <a:pt x="95" y="58"/>
                  </a:cubicBezTo>
                  <a:cubicBezTo>
                    <a:pt x="89" y="58"/>
                    <a:pt x="84" y="57"/>
                    <a:pt x="77" y="56"/>
                  </a:cubicBezTo>
                  <a:cubicBezTo>
                    <a:pt x="71" y="54"/>
                    <a:pt x="64" y="52"/>
                    <a:pt x="57" y="49"/>
                  </a:cubicBezTo>
                  <a:cubicBezTo>
                    <a:pt x="49" y="45"/>
                    <a:pt x="42" y="40"/>
                    <a:pt x="36" y="35"/>
                  </a:cubicBezTo>
                  <a:cubicBezTo>
                    <a:pt x="29" y="30"/>
                    <a:pt x="24" y="24"/>
                    <a:pt x="19" y="20"/>
                  </a:cubicBezTo>
                  <a:cubicBezTo>
                    <a:pt x="14" y="15"/>
                    <a:pt x="10" y="12"/>
                    <a:pt x="6" y="10"/>
                  </a:cubicBezTo>
                  <a:cubicBezTo>
                    <a:pt x="3" y="7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19" name="Freeform 1775"/>
            <p:cNvSpPr>
              <a:spLocks/>
            </p:cNvSpPr>
            <p:nvPr/>
          </p:nvSpPr>
          <p:spPr bwMode="auto">
            <a:xfrm>
              <a:off x="3100" y="1973"/>
              <a:ext cx="68" cy="4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3" y="5"/>
                </a:cxn>
                <a:cxn ang="0">
                  <a:pos x="46" y="12"/>
                </a:cxn>
                <a:cxn ang="0">
                  <a:pos x="66" y="21"/>
                </a:cxn>
                <a:cxn ang="0">
                  <a:pos x="84" y="34"/>
                </a:cxn>
                <a:cxn ang="0">
                  <a:pos x="94" y="49"/>
                </a:cxn>
                <a:cxn ang="0">
                  <a:pos x="95" y="60"/>
                </a:cxn>
                <a:cxn ang="0">
                  <a:pos x="85" y="59"/>
                </a:cxn>
                <a:cxn ang="0">
                  <a:pos x="62" y="48"/>
                </a:cxn>
                <a:cxn ang="0">
                  <a:pos x="41" y="39"/>
                </a:cxn>
                <a:cxn ang="0">
                  <a:pos x="25" y="32"/>
                </a:cxn>
                <a:cxn ang="0">
                  <a:pos x="14" y="21"/>
                </a:cxn>
                <a:cxn ang="0">
                  <a:pos x="5" y="9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97" h="62">
                  <a:moveTo>
                    <a:pt x="3" y="1"/>
                  </a:moveTo>
                  <a:cubicBezTo>
                    <a:pt x="6" y="0"/>
                    <a:pt x="15" y="3"/>
                    <a:pt x="23" y="5"/>
                  </a:cubicBezTo>
                  <a:cubicBezTo>
                    <a:pt x="31" y="7"/>
                    <a:pt x="38" y="9"/>
                    <a:pt x="46" y="12"/>
                  </a:cubicBezTo>
                  <a:cubicBezTo>
                    <a:pt x="53" y="14"/>
                    <a:pt x="60" y="17"/>
                    <a:pt x="66" y="21"/>
                  </a:cubicBezTo>
                  <a:cubicBezTo>
                    <a:pt x="73" y="25"/>
                    <a:pt x="79" y="29"/>
                    <a:pt x="84" y="34"/>
                  </a:cubicBezTo>
                  <a:cubicBezTo>
                    <a:pt x="89" y="39"/>
                    <a:pt x="92" y="44"/>
                    <a:pt x="94" y="49"/>
                  </a:cubicBezTo>
                  <a:cubicBezTo>
                    <a:pt x="96" y="54"/>
                    <a:pt x="97" y="58"/>
                    <a:pt x="95" y="60"/>
                  </a:cubicBezTo>
                  <a:cubicBezTo>
                    <a:pt x="94" y="62"/>
                    <a:pt x="91" y="61"/>
                    <a:pt x="85" y="59"/>
                  </a:cubicBezTo>
                  <a:cubicBezTo>
                    <a:pt x="79" y="56"/>
                    <a:pt x="70" y="52"/>
                    <a:pt x="62" y="48"/>
                  </a:cubicBezTo>
                  <a:cubicBezTo>
                    <a:pt x="54" y="44"/>
                    <a:pt x="47" y="41"/>
                    <a:pt x="41" y="39"/>
                  </a:cubicBezTo>
                  <a:cubicBezTo>
                    <a:pt x="35" y="37"/>
                    <a:pt x="30" y="35"/>
                    <a:pt x="25" y="32"/>
                  </a:cubicBezTo>
                  <a:cubicBezTo>
                    <a:pt x="21" y="29"/>
                    <a:pt x="17" y="25"/>
                    <a:pt x="14" y="21"/>
                  </a:cubicBezTo>
                  <a:cubicBezTo>
                    <a:pt x="11" y="17"/>
                    <a:pt x="7" y="12"/>
                    <a:pt x="5" y="9"/>
                  </a:cubicBezTo>
                  <a:cubicBezTo>
                    <a:pt x="2" y="5"/>
                    <a:pt x="0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0" name="Freeform 1776"/>
            <p:cNvSpPr>
              <a:spLocks/>
            </p:cNvSpPr>
            <p:nvPr/>
          </p:nvSpPr>
          <p:spPr bwMode="auto">
            <a:xfrm>
              <a:off x="3081" y="1993"/>
              <a:ext cx="62" cy="36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34" y="11"/>
                </a:cxn>
                <a:cxn ang="0">
                  <a:pos x="63" y="25"/>
                </a:cxn>
                <a:cxn ang="0">
                  <a:pos x="82" y="39"/>
                </a:cxn>
                <a:cxn ang="0">
                  <a:pos x="88" y="50"/>
                </a:cxn>
                <a:cxn ang="0">
                  <a:pos x="73" y="48"/>
                </a:cxn>
                <a:cxn ang="0">
                  <a:pos x="45" y="37"/>
                </a:cxn>
                <a:cxn ang="0">
                  <a:pos x="19" y="24"/>
                </a:cxn>
                <a:cxn ang="0">
                  <a:pos x="4" y="13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89" h="51">
                  <a:moveTo>
                    <a:pt x="12" y="2"/>
                  </a:moveTo>
                  <a:cubicBezTo>
                    <a:pt x="17" y="3"/>
                    <a:pt x="25" y="7"/>
                    <a:pt x="34" y="11"/>
                  </a:cubicBezTo>
                  <a:cubicBezTo>
                    <a:pt x="43" y="15"/>
                    <a:pt x="54" y="20"/>
                    <a:pt x="63" y="25"/>
                  </a:cubicBezTo>
                  <a:cubicBezTo>
                    <a:pt x="71" y="30"/>
                    <a:pt x="77" y="35"/>
                    <a:pt x="82" y="39"/>
                  </a:cubicBezTo>
                  <a:cubicBezTo>
                    <a:pt x="86" y="44"/>
                    <a:pt x="89" y="48"/>
                    <a:pt x="88" y="50"/>
                  </a:cubicBezTo>
                  <a:cubicBezTo>
                    <a:pt x="86" y="51"/>
                    <a:pt x="80" y="50"/>
                    <a:pt x="73" y="48"/>
                  </a:cubicBezTo>
                  <a:cubicBezTo>
                    <a:pt x="65" y="45"/>
                    <a:pt x="55" y="41"/>
                    <a:pt x="45" y="37"/>
                  </a:cubicBezTo>
                  <a:cubicBezTo>
                    <a:pt x="35" y="33"/>
                    <a:pt x="26" y="29"/>
                    <a:pt x="19" y="24"/>
                  </a:cubicBezTo>
                  <a:cubicBezTo>
                    <a:pt x="12" y="20"/>
                    <a:pt x="7" y="16"/>
                    <a:pt x="4" y="13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1" y="5"/>
                    <a:pt x="2" y="4"/>
                    <a:pt x="4" y="3"/>
                  </a:cubicBezTo>
                  <a:cubicBezTo>
                    <a:pt x="6" y="2"/>
                    <a:pt x="8" y="0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1" name="Freeform 1777"/>
            <p:cNvSpPr>
              <a:spLocks/>
            </p:cNvSpPr>
            <p:nvPr/>
          </p:nvSpPr>
          <p:spPr bwMode="auto">
            <a:xfrm>
              <a:off x="3058" y="2013"/>
              <a:ext cx="78" cy="5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7" y="10"/>
                </a:cxn>
                <a:cxn ang="0">
                  <a:pos x="68" y="28"/>
                </a:cxn>
                <a:cxn ang="0">
                  <a:pos x="90" y="48"/>
                </a:cxn>
                <a:cxn ang="0">
                  <a:pos x="107" y="70"/>
                </a:cxn>
                <a:cxn ang="0">
                  <a:pos x="110" y="79"/>
                </a:cxn>
                <a:cxn ang="0">
                  <a:pos x="93" y="64"/>
                </a:cxn>
                <a:cxn ang="0">
                  <a:pos x="74" y="46"/>
                </a:cxn>
                <a:cxn ang="0">
                  <a:pos x="53" y="30"/>
                </a:cxn>
                <a:cxn ang="0">
                  <a:pos x="30" y="19"/>
                </a:cxn>
                <a:cxn ang="0">
                  <a:pos x="10" y="8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2" h="81">
                  <a:moveTo>
                    <a:pt x="5" y="0"/>
                  </a:moveTo>
                  <a:cubicBezTo>
                    <a:pt x="10" y="0"/>
                    <a:pt x="25" y="4"/>
                    <a:pt x="37" y="10"/>
                  </a:cubicBezTo>
                  <a:cubicBezTo>
                    <a:pt x="49" y="15"/>
                    <a:pt x="59" y="22"/>
                    <a:pt x="68" y="28"/>
                  </a:cubicBezTo>
                  <a:cubicBezTo>
                    <a:pt x="77" y="35"/>
                    <a:pt x="83" y="41"/>
                    <a:pt x="90" y="48"/>
                  </a:cubicBezTo>
                  <a:cubicBezTo>
                    <a:pt x="97" y="56"/>
                    <a:pt x="103" y="63"/>
                    <a:pt x="107" y="70"/>
                  </a:cubicBezTo>
                  <a:cubicBezTo>
                    <a:pt x="111" y="76"/>
                    <a:pt x="112" y="81"/>
                    <a:pt x="110" y="79"/>
                  </a:cubicBezTo>
                  <a:cubicBezTo>
                    <a:pt x="107" y="78"/>
                    <a:pt x="100" y="70"/>
                    <a:pt x="93" y="64"/>
                  </a:cubicBezTo>
                  <a:cubicBezTo>
                    <a:pt x="86" y="57"/>
                    <a:pt x="80" y="51"/>
                    <a:pt x="74" y="46"/>
                  </a:cubicBezTo>
                  <a:cubicBezTo>
                    <a:pt x="67" y="40"/>
                    <a:pt x="60" y="35"/>
                    <a:pt x="53" y="30"/>
                  </a:cubicBezTo>
                  <a:cubicBezTo>
                    <a:pt x="45" y="26"/>
                    <a:pt x="37" y="23"/>
                    <a:pt x="30" y="19"/>
                  </a:cubicBezTo>
                  <a:cubicBezTo>
                    <a:pt x="22" y="16"/>
                    <a:pt x="15" y="12"/>
                    <a:pt x="10" y="8"/>
                  </a:cubicBezTo>
                  <a:cubicBezTo>
                    <a:pt x="4" y="5"/>
                    <a:pt x="0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2" name="Freeform 1778"/>
            <p:cNvSpPr>
              <a:spLocks/>
            </p:cNvSpPr>
            <p:nvPr/>
          </p:nvSpPr>
          <p:spPr bwMode="auto">
            <a:xfrm>
              <a:off x="2962" y="1915"/>
              <a:ext cx="26" cy="30"/>
            </a:xfrm>
            <a:custGeom>
              <a:avLst/>
              <a:gdLst/>
              <a:ahLst/>
              <a:cxnLst>
                <a:cxn ang="0">
                  <a:pos x="0" y="39"/>
                </a:cxn>
                <a:cxn ang="0">
                  <a:pos x="5" y="28"/>
                </a:cxn>
                <a:cxn ang="0">
                  <a:pos x="14" y="17"/>
                </a:cxn>
                <a:cxn ang="0">
                  <a:pos x="25" y="5"/>
                </a:cxn>
                <a:cxn ang="0">
                  <a:pos x="36" y="0"/>
                </a:cxn>
                <a:cxn ang="0">
                  <a:pos x="31" y="7"/>
                </a:cxn>
                <a:cxn ang="0">
                  <a:pos x="24" y="18"/>
                </a:cxn>
                <a:cxn ang="0">
                  <a:pos x="14" y="26"/>
                </a:cxn>
                <a:cxn ang="0">
                  <a:pos x="7" y="35"/>
                </a:cxn>
                <a:cxn ang="0">
                  <a:pos x="3" y="41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39"/>
                </a:cxn>
              </a:cxnLst>
              <a:rect l="0" t="0" r="r" b="b"/>
              <a:pathLst>
                <a:path w="37" h="42">
                  <a:moveTo>
                    <a:pt x="0" y="39"/>
                  </a:moveTo>
                  <a:cubicBezTo>
                    <a:pt x="1" y="37"/>
                    <a:pt x="3" y="32"/>
                    <a:pt x="5" y="28"/>
                  </a:cubicBezTo>
                  <a:cubicBezTo>
                    <a:pt x="8" y="24"/>
                    <a:pt x="10" y="21"/>
                    <a:pt x="14" y="17"/>
                  </a:cubicBezTo>
                  <a:cubicBezTo>
                    <a:pt x="17" y="13"/>
                    <a:pt x="21" y="8"/>
                    <a:pt x="25" y="5"/>
                  </a:cubicBezTo>
                  <a:cubicBezTo>
                    <a:pt x="30" y="1"/>
                    <a:pt x="35" y="0"/>
                    <a:pt x="36" y="0"/>
                  </a:cubicBezTo>
                  <a:cubicBezTo>
                    <a:pt x="37" y="1"/>
                    <a:pt x="34" y="3"/>
                    <a:pt x="31" y="7"/>
                  </a:cubicBezTo>
                  <a:cubicBezTo>
                    <a:pt x="29" y="10"/>
                    <a:pt x="27" y="15"/>
                    <a:pt x="24" y="18"/>
                  </a:cubicBezTo>
                  <a:cubicBezTo>
                    <a:pt x="21" y="22"/>
                    <a:pt x="17" y="24"/>
                    <a:pt x="14" y="26"/>
                  </a:cubicBezTo>
                  <a:cubicBezTo>
                    <a:pt x="11" y="29"/>
                    <a:pt x="9" y="32"/>
                    <a:pt x="7" y="35"/>
                  </a:cubicBezTo>
                  <a:cubicBezTo>
                    <a:pt x="5" y="37"/>
                    <a:pt x="4" y="40"/>
                    <a:pt x="3" y="41"/>
                  </a:cubicBezTo>
                  <a:cubicBezTo>
                    <a:pt x="2" y="42"/>
                    <a:pt x="0" y="42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3" name="Freeform 1779"/>
            <p:cNvSpPr>
              <a:spLocks/>
            </p:cNvSpPr>
            <p:nvPr/>
          </p:nvSpPr>
          <p:spPr bwMode="auto">
            <a:xfrm>
              <a:off x="2949" y="1935"/>
              <a:ext cx="14" cy="35"/>
            </a:xfrm>
            <a:custGeom>
              <a:avLst/>
              <a:gdLst/>
              <a:ahLst/>
              <a:cxnLst>
                <a:cxn ang="0">
                  <a:pos x="18" y="1"/>
                </a:cxn>
                <a:cxn ang="0">
                  <a:pos x="11" y="6"/>
                </a:cxn>
                <a:cxn ang="0">
                  <a:pos x="4" y="15"/>
                </a:cxn>
                <a:cxn ang="0">
                  <a:pos x="2" y="25"/>
                </a:cxn>
                <a:cxn ang="0">
                  <a:pos x="0" y="37"/>
                </a:cxn>
                <a:cxn ang="0">
                  <a:pos x="2" y="48"/>
                </a:cxn>
                <a:cxn ang="0">
                  <a:pos x="7" y="48"/>
                </a:cxn>
                <a:cxn ang="0">
                  <a:pos x="13" y="43"/>
                </a:cxn>
                <a:cxn ang="0">
                  <a:pos x="14" y="38"/>
                </a:cxn>
                <a:cxn ang="0">
                  <a:pos x="10" y="37"/>
                </a:cxn>
                <a:cxn ang="0">
                  <a:pos x="8" y="34"/>
                </a:cxn>
                <a:cxn ang="0">
                  <a:pos x="11" y="31"/>
                </a:cxn>
                <a:cxn ang="0">
                  <a:pos x="17" y="27"/>
                </a:cxn>
                <a:cxn ang="0">
                  <a:pos x="18" y="22"/>
                </a:cxn>
                <a:cxn ang="0">
                  <a:pos x="17" y="17"/>
                </a:cxn>
                <a:cxn ang="0">
                  <a:pos x="15" y="12"/>
                </a:cxn>
                <a:cxn ang="0">
                  <a:pos x="17" y="5"/>
                </a:cxn>
                <a:cxn ang="0">
                  <a:pos x="18" y="1"/>
                </a:cxn>
                <a:cxn ang="0">
                  <a:pos x="18" y="1"/>
                </a:cxn>
                <a:cxn ang="0">
                  <a:pos x="18" y="1"/>
                </a:cxn>
              </a:cxnLst>
              <a:rect l="0" t="0" r="r" b="b"/>
              <a:pathLst>
                <a:path w="19" h="50">
                  <a:moveTo>
                    <a:pt x="18" y="1"/>
                  </a:moveTo>
                  <a:cubicBezTo>
                    <a:pt x="17" y="1"/>
                    <a:pt x="14" y="4"/>
                    <a:pt x="11" y="6"/>
                  </a:cubicBezTo>
                  <a:cubicBezTo>
                    <a:pt x="9" y="9"/>
                    <a:pt x="6" y="12"/>
                    <a:pt x="4" y="15"/>
                  </a:cubicBezTo>
                  <a:cubicBezTo>
                    <a:pt x="3" y="18"/>
                    <a:pt x="2" y="22"/>
                    <a:pt x="2" y="25"/>
                  </a:cubicBezTo>
                  <a:cubicBezTo>
                    <a:pt x="1" y="29"/>
                    <a:pt x="0" y="33"/>
                    <a:pt x="0" y="37"/>
                  </a:cubicBezTo>
                  <a:cubicBezTo>
                    <a:pt x="0" y="41"/>
                    <a:pt x="1" y="46"/>
                    <a:pt x="2" y="48"/>
                  </a:cubicBezTo>
                  <a:cubicBezTo>
                    <a:pt x="3" y="50"/>
                    <a:pt x="5" y="49"/>
                    <a:pt x="7" y="48"/>
                  </a:cubicBezTo>
                  <a:cubicBezTo>
                    <a:pt x="9" y="46"/>
                    <a:pt x="11" y="45"/>
                    <a:pt x="13" y="43"/>
                  </a:cubicBezTo>
                  <a:cubicBezTo>
                    <a:pt x="14" y="41"/>
                    <a:pt x="15" y="39"/>
                    <a:pt x="14" y="38"/>
                  </a:cubicBezTo>
                  <a:cubicBezTo>
                    <a:pt x="13" y="37"/>
                    <a:pt x="11" y="37"/>
                    <a:pt x="10" y="37"/>
                  </a:cubicBezTo>
                  <a:cubicBezTo>
                    <a:pt x="9" y="36"/>
                    <a:pt x="8" y="35"/>
                    <a:pt x="8" y="34"/>
                  </a:cubicBezTo>
                  <a:cubicBezTo>
                    <a:pt x="8" y="33"/>
                    <a:pt x="9" y="32"/>
                    <a:pt x="11" y="31"/>
                  </a:cubicBezTo>
                  <a:cubicBezTo>
                    <a:pt x="13" y="29"/>
                    <a:pt x="15" y="28"/>
                    <a:pt x="17" y="27"/>
                  </a:cubicBezTo>
                  <a:cubicBezTo>
                    <a:pt x="18" y="26"/>
                    <a:pt x="18" y="24"/>
                    <a:pt x="18" y="22"/>
                  </a:cubicBezTo>
                  <a:cubicBezTo>
                    <a:pt x="18" y="20"/>
                    <a:pt x="18" y="18"/>
                    <a:pt x="17" y="17"/>
                  </a:cubicBezTo>
                  <a:cubicBezTo>
                    <a:pt x="17" y="15"/>
                    <a:pt x="15" y="14"/>
                    <a:pt x="15" y="12"/>
                  </a:cubicBezTo>
                  <a:cubicBezTo>
                    <a:pt x="15" y="10"/>
                    <a:pt x="16" y="7"/>
                    <a:pt x="17" y="5"/>
                  </a:cubicBezTo>
                  <a:cubicBezTo>
                    <a:pt x="18" y="3"/>
                    <a:pt x="19" y="0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4" name="Freeform 1780"/>
            <p:cNvSpPr>
              <a:spLocks/>
            </p:cNvSpPr>
            <p:nvPr/>
          </p:nvSpPr>
          <p:spPr bwMode="auto">
            <a:xfrm>
              <a:off x="2945" y="1813"/>
              <a:ext cx="362" cy="471"/>
            </a:xfrm>
            <a:custGeom>
              <a:avLst/>
              <a:gdLst/>
              <a:ahLst/>
              <a:cxnLst>
                <a:cxn ang="0">
                  <a:pos x="46" y="147"/>
                </a:cxn>
                <a:cxn ang="0">
                  <a:pos x="159" y="66"/>
                </a:cxn>
                <a:cxn ang="0">
                  <a:pos x="309" y="9"/>
                </a:cxn>
                <a:cxn ang="0">
                  <a:pos x="408" y="3"/>
                </a:cxn>
                <a:cxn ang="0">
                  <a:pos x="493" y="34"/>
                </a:cxn>
                <a:cxn ang="0">
                  <a:pos x="517" y="74"/>
                </a:cxn>
                <a:cxn ang="0">
                  <a:pos x="498" y="106"/>
                </a:cxn>
                <a:cxn ang="0">
                  <a:pos x="468" y="133"/>
                </a:cxn>
                <a:cxn ang="0">
                  <a:pos x="430" y="170"/>
                </a:cxn>
                <a:cxn ang="0">
                  <a:pos x="407" y="204"/>
                </a:cxn>
                <a:cxn ang="0">
                  <a:pos x="388" y="229"/>
                </a:cxn>
                <a:cxn ang="0">
                  <a:pos x="369" y="257"/>
                </a:cxn>
                <a:cxn ang="0">
                  <a:pos x="347" y="287"/>
                </a:cxn>
                <a:cxn ang="0">
                  <a:pos x="308" y="316"/>
                </a:cxn>
                <a:cxn ang="0">
                  <a:pos x="279" y="322"/>
                </a:cxn>
                <a:cxn ang="0">
                  <a:pos x="278" y="336"/>
                </a:cxn>
                <a:cxn ang="0">
                  <a:pos x="283" y="358"/>
                </a:cxn>
                <a:cxn ang="0">
                  <a:pos x="295" y="387"/>
                </a:cxn>
                <a:cxn ang="0">
                  <a:pos x="279" y="408"/>
                </a:cxn>
                <a:cxn ang="0">
                  <a:pos x="263" y="419"/>
                </a:cxn>
                <a:cxn ang="0">
                  <a:pos x="269" y="437"/>
                </a:cxn>
                <a:cxn ang="0">
                  <a:pos x="260" y="455"/>
                </a:cxn>
                <a:cxn ang="0">
                  <a:pos x="246" y="458"/>
                </a:cxn>
                <a:cxn ang="0">
                  <a:pos x="231" y="471"/>
                </a:cxn>
                <a:cxn ang="0">
                  <a:pos x="223" y="482"/>
                </a:cxn>
                <a:cxn ang="0">
                  <a:pos x="222" y="504"/>
                </a:cxn>
                <a:cxn ang="0">
                  <a:pos x="205" y="511"/>
                </a:cxn>
                <a:cxn ang="0">
                  <a:pos x="191" y="518"/>
                </a:cxn>
                <a:cxn ang="0">
                  <a:pos x="186" y="519"/>
                </a:cxn>
                <a:cxn ang="0">
                  <a:pos x="182" y="525"/>
                </a:cxn>
                <a:cxn ang="0">
                  <a:pos x="172" y="545"/>
                </a:cxn>
                <a:cxn ang="0">
                  <a:pos x="173" y="605"/>
                </a:cxn>
                <a:cxn ang="0">
                  <a:pos x="184" y="639"/>
                </a:cxn>
                <a:cxn ang="0">
                  <a:pos x="193" y="660"/>
                </a:cxn>
                <a:cxn ang="0">
                  <a:pos x="185" y="674"/>
                </a:cxn>
                <a:cxn ang="0">
                  <a:pos x="164" y="674"/>
                </a:cxn>
                <a:cxn ang="0">
                  <a:pos x="156" y="658"/>
                </a:cxn>
                <a:cxn ang="0">
                  <a:pos x="159" y="628"/>
                </a:cxn>
                <a:cxn ang="0">
                  <a:pos x="156" y="594"/>
                </a:cxn>
                <a:cxn ang="0">
                  <a:pos x="138" y="569"/>
                </a:cxn>
                <a:cxn ang="0">
                  <a:pos x="119" y="563"/>
                </a:cxn>
                <a:cxn ang="0">
                  <a:pos x="109" y="567"/>
                </a:cxn>
                <a:cxn ang="0">
                  <a:pos x="95" y="563"/>
                </a:cxn>
                <a:cxn ang="0">
                  <a:pos x="79" y="559"/>
                </a:cxn>
                <a:cxn ang="0">
                  <a:pos x="60" y="563"/>
                </a:cxn>
                <a:cxn ang="0">
                  <a:pos x="44" y="549"/>
                </a:cxn>
                <a:cxn ang="0">
                  <a:pos x="46" y="531"/>
                </a:cxn>
                <a:cxn ang="0">
                  <a:pos x="39" y="518"/>
                </a:cxn>
                <a:cxn ang="0">
                  <a:pos x="31" y="520"/>
                </a:cxn>
                <a:cxn ang="0">
                  <a:pos x="23" y="515"/>
                </a:cxn>
                <a:cxn ang="0">
                  <a:pos x="15" y="472"/>
                </a:cxn>
                <a:cxn ang="0">
                  <a:pos x="7" y="413"/>
                </a:cxn>
                <a:cxn ang="0">
                  <a:pos x="7" y="341"/>
                </a:cxn>
                <a:cxn ang="0">
                  <a:pos x="4" y="273"/>
                </a:cxn>
                <a:cxn ang="0">
                  <a:pos x="1" y="229"/>
                </a:cxn>
                <a:cxn ang="0">
                  <a:pos x="5" y="195"/>
                </a:cxn>
                <a:cxn ang="0">
                  <a:pos x="15" y="178"/>
                </a:cxn>
                <a:cxn ang="0">
                  <a:pos x="15" y="178"/>
                </a:cxn>
              </a:cxnLst>
              <a:rect l="0" t="0" r="r" b="b"/>
              <a:pathLst>
                <a:path w="518" h="676">
                  <a:moveTo>
                    <a:pt x="15" y="178"/>
                  </a:moveTo>
                  <a:cubicBezTo>
                    <a:pt x="24" y="169"/>
                    <a:pt x="33" y="159"/>
                    <a:pt x="46" y="147"/>
                  </a:cubicBezTo>
                  <a:cubicBezTo>
                    <a:pt x="58" y="135"/>
                    <a:pt x="73" y="122"/>
                    <a:pt x="92" y="108"/>
                  </a:cubicBezTo>
                  <a:cubicBezTo>
                    <a:pt x="111" y="94"/>
                    <a:pt x="133" y="80"/>
                    <a:pt x="159" y="66"/>
                  </a:cubicBezTo>
                  <a:cubicBezTo>
                    <a:pt x="186" y="52"/>
                    <a:pt x="217" y="38"/>
                    <a:pt x="243" y="28"/>
                  </a:cubicBezTo>
                  <a:cubicBezTo>
                    <a:pt x="269" y="18"/>
                    <a:pt x="289" y="13"/>
                    <a:pt x="309" y="9"/>
                  </a:cubicBezTo>
                  <a:cubicBezTo>
                    <a:pt x="328" y="5"/>
                    <a:pt x="348" y="2"/>
                    <a:pt x="364" y="1"/>
                  </a:cubicBezTo>
                  <a:cubicBezTo>
                    <a:pt x="380" y="0"/>
                    <a:pt x="393" y="1"/>
                    <a:pt x="408" y="3"/>
                  </a:cubicBezTo>
                  <a:cubicBezTo>
                    <a:pt x="422" y="5"/>
                    <a:pt x="438" y="9"/>
                    <a:pt x="453" y="15"/>
                  </a:cubicBezTo>
                  <a:cubicBezTo>
                    <a:pt x="468" y="20"/>
                    <a:pt x="483" y="27"/>
                    <a:pt x="493" y="34"/>
                  </a:cubicBezTo>
                  <a:cubicBezTo>
                    <a:pt x="504" y="41"/>
                    <a:pt x="511" y="47"/>
                    <a:pt x="514" y="53"/>
                  </a:cubicBezTo>
                  <a:cubicBezTo>
                    <a:pt x="518" y="60"/>
                    <a:pt x="518" y="67"/>
                    <a:pt x="517" y="74"/>
                  </a:cubicBezTo>
                  <a:cubicBezTo>
                    <a:pt x="515" y="80"/>
                    <a:pt x="511" y="87"/>
                    <a:pt x="508" y="93"/>
                  </a:cubicBezTo>
                  <a:cubicBezTo>
                    <a:pt x="505" y="98"/>
                    <a:pt x="502" y="101"/>
                    <a:pt x="498" y="106"/>
                  </a:cubicBezTo>
                  <a:cubicBezTo>
                    <a:pt x="495" y="110"/>
                    <a:pt x="489" y="116"/>
                    <a:pt x="485" y="120"/>
                  </a:cubicBezTo>
                  <a:cubicBezTo>
                    <a:pt x="480" y="124"/>
                    <a:pt x="475" y="127"/>
                    <a:pt x="468" y="133"/>
                  </a:cubicBezTo>
                  <a:cubicBezTo>
                    <a:pt x="461" y="138"/>
                    <a:pt x="452" y="145"/>
                    <a:pt x="445" y="152"/>
                  </a:cubicBezTo>
                  <a:cubicBezTo>
                    <a:pt x="439" y="159"/>
                    <a:pt x="435" y="165"/>
                    <a:pt x="430" y="170"/>
                  </a:cubicBezTo>
                  <a:cubicBezTo>
                    <a:pt x="426" y="176"/>
                    <a:pt x="421" y="182"/>
                    <a:pt x="417" y="188"/>
                  </a:cubicBezTo>
                  <a:cubicBezTo>
                    <a:pt x="413" y="194"/>
                    <a:pt x="410" y="200"/>
                    <a:pt x="407" y="204"/>
                  </a:cubicBezTo>
                  <a:cubicBezTo>
                    <a:pt x="403" y="209"/>
                    <a:pt x="400" y="212"/>
                    <a:pt x="396" y="216"/>
                  </a:cubicBezTo>
                  <a:cubicBezTo>
                    <a:pt x="393" y="220"/>
                    <a:pt x="390" y="224"/>
                    <a:pt x="388" y="229"/>
                  </a:cubicBezTo>
                  <a:cubicBezTo>
                    <a:pt x="386" y="233"/>
                    <a:pt x="384" y="237"/>
                    <a:pt x="381" y="242"/>
                  </a:cubicBezTo>
                  <a:cubicBezTo>
                    <a:pt x="378" y="247"/>
                    <a:pt x="373" y="252"/>
                    <a:pt x="369" y="257"/>
                  </a:cubicBezTo>
                  <a:cubicBezTo>
                    <a:pt x="365" y="261"/>
                    <a:pt x="362" y="265"/>
                    <a:pt x="359" y="270"/>
                  </a:cubicBezTo>
                  <a:cubicBezTo>
                    <a:pt x="356" y="275"/>
                    <a:pt x="352" y="281"/>
                    <a:pt x="347" y="287"/>
                  </a:cubicBezTo>
                  <a:cubicBezTo>
                    <a:pt x="342" y="293"/>
                    <a:pt x="335" y="299"/>
                    <a:pt x="328" y="304"/>
                  </a:cubicBezTo>
                  <a:cubicBezTo>
                    <a:pt x="322" y="309"/>
                    <a:pt x="315" y="313"/>
                    <a:pt x="308" y="316"/>
                  </a:cubicBezTo>
                  <a:cubicBezTo>
                    <a:pt x="302" y="318"/>
                    <a:pt x="296" y="320"/>
                    <a:pt x="291" y="321"/>
                  </a:cubicBezTo>
                  <a:cubicBezTo>
                    <a:pt x="286" y="322"/>
                    <a:pt x="282" y="322"/>
                    <a:pt x="279" y="322"/>
                  </a:cubicBezTo>
                  <a:cubicBezTo>
                    <a:pt x="276" y="322"/>
                    <a:pt x="275" y="322"/>
                    <a:pt x="275" y="325"/>
                  </a:cubicBezTo>
                  <a:cubicBezTo>
                    <a:pt x="275" y="327"/>
                    <a:pt x="277" y="332"/>
                    <a:pt x="278" y="336"/>
                  </a:cubicBezTo>
                  <a:cubicBezTo>
                    <a:pt x="279" y="340"/>
                    <a:pt x="280" y="343"/>
                    <a:pt x="280" y="346"/>
                  </a:cubicBezTo>
                  <a:cubicBezTo>
                    <a:pt x="281" y="349"/>
                    <a:pt x="281" y="353"/>
                    <a:pt x="283" y="358"/>
                  </a:cubicBezTo>
                  <a:cubicBezTo>
                    <a:pt x="285" y="362"/>
                    <a:pt x="289" y="368"/>
                    <a:pt x="291" y="373"/>
                  </a:cubicBezTo>
                  <a:cubicBezTo>
                    <a:pt x="294" y="379"/>
                    <a:pt x="295" y="384"/>
                    <a:pt x="295" y="387"/>
                  </a:cubicBezTo>
                  <a:cubicBezTo>
                    <a:pt x="294" y="391"/>
                    <a:pt x="293" y="394"/>
                    <a:pt x="290" y="397"/>
                  </a:cubicBezTo>
                  <a:cubicBezTo>
                    <a:pt x="287" y="401"/>
                    <a:pt x="283" y="405"/>
                    <a:pt x="279" y="408"/>
                  </a:cubicBezTo>
                  <a:cubicBezTo>
                    <a:pt x="275" y="412"/>
                    <a:pt x="271" y="415"/>
                    <a:pt x="268" y="416"/>
                  </a:cubicBezTo>
                  <a:cubicBezTo>
                    <a:pt x="265" y="418"/>
                    <a:pt x="264" y="418"/>
                    <a:pt x="263" y="419"/>
                  </a:cubicBezTo>
                  <a:cubicBezTo>
                    <a:pt x="263" y="420"/>
                    <a:pt x="264" y="422"/>
                    <a:pt x="265" y="425"/>
                  </a:cubicBezTo>
                  <a:cubicBezTo>
                    <a:pt x="267" y="429"/>
                    <a:pt x="269" y="433"/>
                    <a:pt x="269" y="437"/>
                  </a:cubicBezTo>
                  <a:cubicBezTo>
                    <a:pt x="270" y="442"/>
                    <a:pt x="270" y="446"/>
                    <a:pt x="268" y="449"/>
                  </a:cubicBezTo>
                  <a:cubicBezTo>
                    <a:pt x="266" y="452"/>
                    <a:pt x="263" y="454"/>
                    <a:pt x="260" y="455"/>
                  </a:cubicBezTo>
                  <a:cubicBezTo>
                    <a:pt x="257" y="456"/>
                    <a:pt x="254" y="456"/>
                    <a:pt x="252" y="456"/>
                  </a:cubicBezTo>
                  <a:cubicBezTo>
                    <a:pt x="249" y="457"/>
                    <a:pt x="248" y="456"/>
                    <a:pt x="246" y="458"/>
                  </a:cubicBezTo>
                  <a:cubicBezTo>
                    <a:pt x="243" y="460"/>
                    <a:pt x="240" y="464"/>
                    <a:pt x="237" y="467"/>
                  </a:cubicBezTo>
                  <a:cubicBezTo>
                    <a:pt x="235" y="469"/>
                    <a:pt x="233" y="471"/>
                    <a:pt x="231" y="471"/>
                  </a:cubicBezTo>
                  <a:cubicBezTo>
                    <a:pt x="228" y="472"/>
                    <a:pt x="226" y="472"/>
                    <a:pt x="224" y="473"/>
                  </a:cubicBezTo>
                  <a:cubicBezTo>
                    <a:pt x="223" y="475"/>
                    <a:pt x="223" y="478"/>
                    <a:pt x="223" y="482"/>
                  </a:cubicBezTo>
                  <a:cubicBezTo>
                    <a:pt x="223" y="485"/>
                    <a:pt x="223" y="488"/>
                    <a:pt x="223" y="492"/>
                  </a:cubicBezTo>
                  <a:cubicBezTo>
                    <a:pt x="224" y="496"/>
                    <a:pt x="223" y="500"/>
                    <a:pt x="222" y="504"/>
                  </a:cubicBezTo>
                  <a:cubicBezTo>
                    <a:pt x="220" y="507"/>
                    <a:pt x="218" y="510"/>
                    <a:pt x="215" y="511"/>
                  </a:cubicBezTo>
                  <a:cubicBezTo>
                    <a:pt x="212" y="512"/>
                    <a:pt x="209" y="511"/>
                    <a:pt x="205" y="511"/>
                  </a:cubicBezTo>
                  <a:cubicBezTo>
                    <a:pt x="202" y="511"/>
                    <a:pt x="198" y="511"/>
                    <a:pt x="196" y="513"/>
                  </a:cubicBezTo>
                  <a:cubicBezTo>
                    <a:pt x="193" y="514"/>
                    <a:pt x="192" y="517"/>
                    <a:pt x="191" y="518"/>
                  </a:cubicBezTo>
                  <a:cubicBezTo>
                    <a:pt x="190" y="519"/>
                    <a:pt x="188" y="519"/>
                    <a:pt x="187" y="518"/>
                  </a:cubicBezTo>
                  <a:cubicBezTo>
                    <a:pt x="186" y="518"/>
                    <a:pt x="186" y="518"/>
                    <a:pt x="186" y="519"/>
                  </a:cubicBezTo>
                  <a:cubicBezTo>
                    <a:pt x="186" y="519"/>
                    <a:pt x="186" y="520"/>
                    <a:pt x="185" y="521"/>
                  </a:cubicBezTo>
                  <a:cubicBezTo>
                    <a:pt x="184" y="522"/>
                    <a:pt x="183" y="523"/>
                    <a:pt x="182" y="525"/>
                  </a:cubicBezTo>
                  <a:cubicBezTo>
                    <a:pt x="180" y="527"/>
                    <a:pt x="178" y="529"/>
                    <a:pt x="176" y="532"/>
                  </a:cubicBezTo>
                  <a:cubicBezTo>
                    <a:pt x="175" y="535"/>
                    <a:pt x="173" y="539"/>
                    <a:pt x="172" y="545"/>
                  </a:cubicBezTo>
                  <a:cubicBezTo>
                    <a:pt x="170" y="551"/>
                    <a:pt x="170" y="560"/>
                    <a:pt x="170" y="571"/>
                  </a:cubicBezTo>
                  <a:cubicBezTo>
                    <a:pt x="170" y="582"/>
                    <a:pt x="172" y="596"/>
                    <a:pt x="173" y="605"/>
                  </a:cubicBezTo>
                  <a:cubicBezTo>
                    <a:pt x="174" y="615"/>
                    <a:pt x="176" y="621"/>
                    <a:pt x="178" y="626"/>
                  </a:cubicBezTo>
                  <a:cubicBezTo>
                    <a:pt x="180" y="631"/>
                    <a:pt x="182" y="635"/>
                    <a:pt x="184" y="639"/>
                  </a:cubicBezTo>
                  <a:cubicBezTo>
                    <a:pt x="186" y="642"/>
                    <a:pt x="188" y="645"/>
                    <a:pt x="190" y="648"/>
                  </a:cubicBezTo>
                  <a:cubicBezTo>
                    <a:pt x="192" y="652"/>
                    <a:pt x="193" y="656"/>
                    <a:pt x="193" y="660"/>
                  </a:cubicBezTo>
                  <a:cubicBezTo>
                    <a:pt x="194" y="664"/>
                    <a:pt x="192" y="667"/>
                    <a:pt x="191" y="669"/>
                  </a:cubicBezTo>
                  <a:cubicBezTo>
                    <a:pt x="190" y="672"/>
                    <a:pt x="188" y="673"/>
                    <a:pt x="185" y="674"/>
                  </a:cubicBezTo>
                  <a:cubicBezTo>
                    <a:pt x="182" y="675"/>
                    <a:pt x="178" y="676"/>
                    <a:pt x="174" y="676"/>
                  </a:cubicBezTo>
                  <a:cubicBezTo>
                    <a:pt x="170" y="676"/>
                    <a:pt x="167" y="676"/>
                    <a:pt x="164" y="674"/>
                  </a:cubicBezTo>
                  <a:cubicBezTo>
                    <a:pt x="161" y="673"/>
                    <a:pt x="159" y="671"/>
                    <a:pt x="158" y="668"/>
                  </a:cubicBezTo>
                  <a:cubicBezTo>
                    <a:pt x="156" y="665"/>
                    <a:pt x="156" y="661"/>
                    <a:pt x="156" y="658"/>
                  </a:cubicBezTo>
                  <a:cubicBezTo>
                    <a:pt x="156" y="654"/>
                    <a:pt x="156" y="650"/>
                    <a:pt x="157" y="645"/>
                  </a:cubicBezTo>
                  <a:cubicBezTo>
                    <a:pt x="158" y="640"/>
                    <a:pt x="159" y="634"/>
                    <a:pt x="159" y="628"/>
                  </a:cubicBezTo>
                  <a:cubicBezTo>
                    <a:pt x="160" y="621"/>
                    <a:pt x="160" y="615"/>
                    <a:pt x="159" y="610"/>
                  </a:cubicBezTo>
                  <a:cubicBezTo>
                    <a:pt x="158" y="604"/>
                    <a:pt x="157" y="599"/>
                    <a:pt x="156" y="594"/>
                  </a:cubicBezTo>
                  <a:cubicBezTo>
                    <a:pt x="154" y="589"/>
                    <a:pt x="153" y="583"/>
                    <a:pt x="150" y="579"/>
                  </a:cubicBezTo>
                  <a:cubicBezTo>
                    <a:pt x="147" y="574"/>
                    <a:pt x="143" y="571"/>
                    <a:pt x="138" y="569"/>
                  </a:cubicBezTo>
                  <a:cubicBezTo>
                    <a:pt x="134" y="566"/>
                    <a:pt x="130" y="565"/>
                    <a:pt x="126" y="564"/>
                  </a:cubicBezTo>
                  <a:cubicBezTo>
                    <a:pt x="123" y="563"/>
                    <a:pt x="121" y="563"/>
                    <a:pt x="119" y="563"/>
                  </a:cubicBezTo>
                  <a:cubicBezTo>
                    <a:pt x="117" y="563"/>
                    <a:pt x="116" y="564"/>
                    <a:pt x="115" y="565"/>
                  </a:cubicBezTo>
                  <a:cubicBezTo>
                    <a:pt x="113" y="566"/>
                    <a:pt x="112" y="567"/>
                    <a:pt x="109" y="567"/>
                  </a:cubicBezTo>
                  <a:cubicBezTo>
                    <a:pt x="107" y="567"/>
                    <a:pt x="103" y="567"/>
                    <a:pt x="101" y="566"/>
                  </a:cubicBezTo>
                  <a:cubicBezTo>
                    <a:pt x="98" y="565"/>
                    <a:pt x="97" y="564"/>
                    <a:pt x="95" y="563"/>
                  </a:cubicBezTo>
                  <a:cubicBezTo>
                    <a:pt x="94" y="562"/>
                    <a:pt x="92" y="561"/>
                    <a:pt x="89" y="560"/>
                  </a:cubicBezTo>
                  <a:cubicBezTo>
                    <a:pt x="87" y="559"/>
                    <a:pt x="83" y="559"/>
                    <a:pt x="79" y="559"/>
                  </a:cubicBezTo>
                  <a:cubicBezTo>
                    <a:pt x="76" y="559"/>
                    <a:pt x="73" y="561"/>
                    <a:pt x="70" y="562"/>
                  </a:cubicBezTo>
                  <a:cubicBezTo>
                    <a:pt x="67" y="562"/>
                    <a:pt x="63" y="563"/>
                    <a:pt x="60" y="563"/>
                  </a:cubicBezTo>
                  <a:cubicBezTo>
                    <a:pt x="57" y="563"/>
                    <a:pt x="54" y="562"/>
                    <a:pt x="52" y="560"/>
                  </a:cubicBezTo>
                  <a:cubicBezTo>
                    <a:pt x="49" y="557"/>
                    <a:pt x="46" y="552"/>
                    <a:pt x="44" y="549"/>
                  </a:cubicBezTo>
                  <a:cubicBezTo>
                    <a:pt x="43" y="545"/>
                    <a:pt x="44" y="544"/>
                    <a:pt x="44" y="541"/>
                  </a:cubicBezTo>
                  <a:cubicBezTo>
                    <a:pt x="45" y="538"/>
                    <a:pt x="46" y="534"/>
                    <a:pt x="46" y="531"/>
                  </a:cubicBezTo>
                  <a:cubicBezTo>
                    <a:pt x="46" y="528"/>
                    <a:pt x="46" y="525"/>
                    <a:pt x="44" y="523"/>
                  </a:cubicBezTo>
                  <a:cubicBezTo>
                    <a:pt x="43" y="521"/>
                    <a:pt x="41" y="519"/>
                    <a:pt x="39" y="518"/>
                  </a:cubicBezTo>
                  <a:cubicBezTo>
                    <a:pt x="37" y="517"/>
                    <a:pt x="35" y="517"/>
                    <a:pt x="34" y="517"/>
                  </a:cubicBezTo>
                  <a:cubicBezTo>
                    <a:pt x="33" y="518"/>
                    <a:pt x="32" y="519"/>
                    <a:pt x="31" y="520"/>
                  </a:cubicBezTo>
                  <a:cubicBezTo>
                    <a:pt x="30" y="521"/>
                    <a:pt x="29" y="522"/>
                    <a:pt x="28" y="521"/>
                  </a:cubicBezTo>
                  <a:cubicBezTo>
                    <a:pt x="26" y="521"/>
                    <a:pt x="25" y="519"/>
                    <a:pt x="23" y="515"/>
                  </a:cubicBezTo>
                  <a:cubicBezTo>
                    <a:pt x="21" y="511"/>
                    <a:pt x="19" y="505"/>
                    <a:pt x="17" y="497"/>
                  </a:cubicBezTo>
                  <a:cubicBezTo>
                    <a:pt x="16" y="490"/>
                    <a:pt x="16" y="481"/>
                    <a:pt x="15" y="472"/>
                  </a:cubicBezTo>
                  <a:cubicBezTo>
                    <a:pt x="14" y="463"/>
                    <a:pt x="13" y="453"/>
                    <a:pt x="11" y="444"/>
                  </a:cubicBezTo>
                  <a:cubicBezTo>
                    <a:pt x="10" y="434"/>
                    <a:pt x="8" y="424"/>
                    <a:pt x="7" y="413"/>
                  </a:cubicBezTo>
                  <a:cubicBezTo>
                    <a:pt x="7" y="403"/>
                    <a:pt x="7" y="392"/>
                    <a:pt x="7" y="380"/>
                  </a:cubicBezTo>
                  <a:cubicBezTo>
                    <a:pt x="8" y="367"/>
                    <a:pt x="7" y="353"/>
                    <a:pt x="7" y="341"/>
                  </a:cubicBezTo>
                  <a:cubicBezTo>
                    <a:pt x="7" y="328"/>
                    <a:pt x="7" y="316"/>
                    <a:pt x="7" y="304"/>
                  </a:cubicBezTo>
                  <a:cubicBezTo>
                    <a:pt x="7" y="293"/>
                    <a:pt x="6" y="281"/>
                    <a:pt x="4" y="273"/>
                  </a:cubicBezTo>
                  <a:cubicBezTo>
                    <a:pt x="3" y="265"/>
                    <a:pt x="1" y="261"/>
                    <a:pt x="0" y="254"/>
                  </a:cubicBezTo>
                  <a:cubicBezTo>
                    <a:pt x="0" y="247"/>
                    <a:pt x="0" y="237"/>
                    <a:pt x="1" y="229"/>
                  </a:cubicBezTo>
                  <a:cubicBezTo>
                    <a:pt x="2" y="221"/>
                    <a:pt x="3" y="215"/>
                    <a:pt x="3" y="209"/>
                  </a:cubicBezTo>
                  <a:cubicBezTo>
                    <a:pt x="3" y="204"/>
                    <a:pt x="3" y="199"/>
                    <a:pt x="5" y="195"/>
                  </a:cubicBezTo>
                  <a:cubicBezTo>
                    <a:pt x="6" y="191"/>
                    <a:pt x="9" y="187"/>
                    <a:pt x="11" y="185"/>
                  </a:cubicBezTo>
                  <a:cubicBezTo>
                    <a:pt x="13" y="182"/>
                    <a:pt x="14" y="180"/>
                    <a:pt x="15" y="178"/>
                  </a:cubicBezTo>
                  <a:cubicBezTo>
                    <a:pt x="15" y="178"/>
                    <a:pt x="15" y="178"/>
                    <a:pt x="15" y="178"/>
                  </a:cubicBezTo>
                  <a:cubicBezTo>
                    <a:pt x="15" y="178"/>
                    <a:pt x="15" y="178"/>
                    <a:pt x="15" y="17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5" name="Freeform 1781"/>
            <p:cNvSpPr>
              <a:spLocks/>
            </p:cNvSpPr>
            <p:nvPr/>
          </p:nvSpPr>
          <p:spPr bwMode="auto">
            <a:xfrm>
              <a:off x="2945" y="1813"/>
              <a:ext cx="362" cy="471"/>
            </a:xfrm>
            <a:custGeom>
              <a:avLst/>
              <a:gdLst/>
              <a:ahLst/>
              <a:cxnLst>
                <a:cxn ang="0">
                  <a:pos x="46" y="147"/>
                </a:cxn>
                <a:cxn ang="0">
                  <a:pos x="12" y="183"/>
                </a:cxn>
                <a:cxn ang="0">
                  <a:pos x="5" y="195"/>
                </a:cxn>
                <a:cxn ang="0">
                  <a:pos x="1" y="229"/>
                </a:cxn>
                <a:cxn ang="0">
                  <a:pos x="3" y="265"/>
                </a:cxn>
                <a:cxn ang="0">
                  <a:pos x="7" y="304"/>
                </a:cxn>
                <a:cxn ang="0">
                  <a:pos x="7" y="380"/>
                </a:cxn>
                <a:cxn ang="0">
                  <a:pos x="11" y="444"/>
                </a:cxn>
                <a:cxn ang="0">
                  <a:pos x="17" y="497"/>
                </a:cxn>
                <a:cxn ang="0">
                  <a:pos x="28" y="521"/>
                </a:cxn>
                <a:cxn ang="0">
                  <a:pos x="34" y="517"/>
                </a:cxn>
                <a:cxn ang="0">
                  <a:pos x="44" y="523"/>
                </a:cxn>
                <a:cxn ang="0">
                  <a:pos x="44" y="541"/>
                </a:cxn>
                <a:cxn ang="0">
                  <a:pos x="52" y="560"/>
                </a:cxn>
                <a:cxn ang="0">
                  <a:pos x="70" y="562"/>
                </a:cxn>
                <a:cxn ang="0">
                  <a:pos x="89" y="560"/>
                </a:cxn>
                <a:cxn ang="0">
                  <a:pos x="101" y="566"/>
                </a:cxn>
                <a:cxn ang="0">
                  <a:pos x="115" y="565"/>
                </a:cxn>
                <a:cxn ang="0">
                  <a:pos x="126" y="564"/>
                </a:cxn>
                <a:cxn ang="0">
                  <a:pos x="150" y="579"/>
                </a:cxn>
                <a:cxn ang="0">
                  <a:pos x="159" y="610"/>
                </a:cxn>
                <a:cxn ang="0">
                  <a:pos x="157" y="645"/>
                </a:cxn>
                <a:cxn ang="0">
                  <a:pos x="158" y="668"/>
                </a:cxn>
                <a:cxn ang="0">
                  <a:pos x="174" y="676"/>
                </a:cxn>
                <a:cxn ang="0">
                  <a:pos x="191" y="669"/>
                </a:cxn>
                <a:cxn ang="0">
                  <a:pos x="190" y="648"/>
                </a:cxn>
                <a:cxn ang="0">
                  <a:pos x="178" y="626"/>
                </a:cxn>
                <a:cxn ang="0">
                  <a:pos x="170" y="571"/>
                </a:cxn>
                <a:cxn ang="0">
                  <a:pos x="176" y="532"/>
                </a:cxn>
                <a:cxn ang="0">
                  <a:pos x="185" y="521"/>
                </a:cxn>
                <a:cxn ang="0">
                  <a:pos x="187" y="518"/>
                </a:cxn>
                <a:cxn ang="0">
                  <a:pos x="196" y="513"/>
                </a:cxn>
                <a:cxn ang="0">
                  <a:pos x="215" y="511"/>
                </a:cxn>
                <a:cxn ang="0">
                  <a:pos x="223" y="492"/>
                </a:cxn>
                <a:cxn ang="0">
                  <a:pos x="224" y="473"/>
                </a:cxn>
                <a:cxn ang="0">
                  <a:pos x="237" y="467"/>
                </a:cxn>
                <a:cxn ang="0">
                  <a:pos x="252" y="456"/>
                </a:cxn>
                <a:cxn ang="0">
                  <a:pos x="268" y="449"/>
                </a:cxn>
                <a:cxn ang="0">
                  <a:pos x="265" y="425"/>
                </a:cxn>
                <a:cxn ang="0">
                  <a:pos x="268" y="416"/>
                </a:cxn>
                <a:cxn ang="0">
                  <a:pos x="290" y="397"/>
                </a:cxn>
                <a:cxn ang="0">
                  <a:pos x="291" y="373"/>
                </a:cxn>
                <a:cxn ang="0">
                  <a:pos x="280" y="346"/>
                </a:cxn>
                <a:cxn ang="0">
                  <a:pos x="275" y="325"/>
                </a:cxn>
                <a:cxn ang="0">
                  <a:pos x="291" y="321"/>
                </a:cxn>
                <a:cxn ang="0">
                  <a:pos x="328" y="304"/>
                </a:cxn>
                <a:cxn ang="0">
                  <a:pos x="359" y="270"/>
                </a:cxn>
                <a:cxn ang="0">
                  <a:pos x="381" y="242"/>
                </a:cxn>
                <a:cxn ang="0">
                  <a:pos x="396" y="216"/>
                </a:cxn>
                <a:cxn ang="0">
                  <a:pos x="417" y="188"/>
                </a:cxn>
                <a:cxn ang="0">
                  <a:pos x="445" y="152"/>
                </a:cxn>
                <a:cxn ang="0">
                  <a:pos x="485" y="120"/>
                </a:cxn>
                <a:cxn ang="0">
                  <a:pos x="508" y="93"/>
                </a:cxn>
                <a:cxn ang="0">
                  <a:pos x="514" y="53"/>
                </a:cxn>
                <a:cxn ang="0">
                  <a:pos x="453" y="15"/>
                </a:cxn>
                <a:cxn ang="0">
                  <a:pos x="364" y="1"/>
                </a:cxn>
                <a:cxn ang="0">
                  <a:pos x="243" y="28"/>
                </a:cxn>
                <a:cxn ang="0">
                  <a:pos x="92" y="108"/>
                </a:cxn>
                <a:cxn ang="0">
                  <a:pos x="92" y="108"/>
                </a:cxn>
              </a:cxnLst>
              <a:rect l="0" t="0" r="r" b="b"/>
              <a:pathLst>
                <a:path w="518" h="676">
                  <a:moveTo>
                    <a:pt x="92" y="108"/>
                  </a:moveTo>
                  <a:cubicBezTo>
                    <a:pt x="73" y="122"/>
                    <a:pt x="58" y="135"/>
                    <a:pt x="46" y="147"/>
                  </a:cubicBezTo>
                  <a:cubicBezTo>
                    <a:pt x="33" y="159"/>
                    <a:pt x="24" y="169"/>
                    <a:pt x="15" y="178"/>
                  </a:cubicBezTo>
                  <a:cubicBezTo>
                    <a:pt x="14" y="180"/>
                    <a:pt x="13" y="181"/>
                    <a:pt x="12" y="183"/>
                  </a:cubicBezTo>
                  <a:cubicBezTo>
                    <a:pt x="12" y="183"/>
                    <a:pt x="11" y="184"/>
                    <a:pt x="11" y="185"/>
                  </a:cubicBezTo>
                  <a:cubicBezTo>
                    <a:pt x="9" y="187"/>
                    <a:pt x="6" y="191"/>
                    <a:pt x="5" y="195"/>
                  </a:cubicBezTo>
                  <a:cubicBezTo>
                    <a:pt x="3" y="199"/>
                    <a:pt x="3" y="204"/>
                    <a:pt x="3" y="209"/>
                  </a:cubicBezTo>
                  <a:cubicBezTo>
                    <a:pt x="3" y="215"/>
                    <a:pt x="2" y="221"/>
                    <a:pt x="1" y="229"/>
                  </a:cubicBezTo>
                  <a:cubicBezTo>
                    <a:pt x="0" y="237"/>
                    <a:pt x="0" y="247"/>
                    <a:pt x="0" y="254"/>
                  </a:cubicBezTo>
                  <a:cubicBezTo>
                    <a:pt x="1" y="258"/>
                    <a:pt x="2" y="261"/>
                    <a:pt x="3" y="265"/>
                  </a:cubicBezTo>
                  <a:cubicBezTo>
                    <a:pt x="3" y="268"/>
                    <a:pt x="4" y="270"/>
                    <a:pt x="4" y="273"/>
                  </a:cubicBezTo>
                  <a:cubicBezTo>
                    <a:pt x="6" y="281"/>
                    <a:pt x="7" y="293"/>
                    <a:pt x="7" y="304"/>
                  </a:cubicBezTo>
                  <a:cubicBezTo>
                    <a:pt x="7" y="316"/>
                    <a:pt x="7" y="328"/>
                    <a:pt x="7" y="341"/>
                  </a:cubicBezTo>
                  <a:cubicBezTo>
                    <a:pt x="7" y="353"/>
                    <a:pt x="8" y="367"/>
                    <a:pt x="7" y="380"/>
                  </a:cubicBezTo>
                  <a:cubicBezTo>
                    <a:pt x="7" y="392"/>
                    <a:pt x="7" y="403"/>
                    <a:pt x="7" y="413"/>
                  </a:cubicBezTo>
                  <a:cubicBezTo>
                    <a:pt x="8" y="424"/>
                    <a:pt x="10" y="434"/>
                    <a:pt x="11" y="444"/>
                  </a:cubicBezTo>
                  <a:cubicBezTo>
                    <a:pt x="13" y="453"/>
                    <a:pt x="14" y="463"/>
                    <a:pt x="15" y="472"/>
                  </a:cubicBezTo>
                  <a:cubicBezTo>
                    <a:pt x="16" y="481"/>
                    <a:pt x="16" y="490"/>
                    <a:pt x="17" y="497"/>
                  </a:cubicBezTo>
                  <a:cubicBezTo>
                    <a:pt x="19" y="505"/>
                    <a:pt x="21" y="511"/>
                    <a:pt x="23" y="515"/>
                  </a:cubicBezTo>
                  <a:cubicBezTo>
                    <a:pt x="25" y="519"/>
                    <a:pt x="26" y="521"/>
                    <a:pt x="28" y="521"/>
                  </a:cubicBezTo>
                  <a:cubicBezTo>
                    <a:pt x="29" y="522"/>
                    <a:pt x="30" y="521"/>
                    <a:pt x="31" y="520"/>
                  </a:cubicBezTo>
                  <a:cubicBezTo>
                    <a:pt x="32" y="519"/>
                    <a:pt x="33" y="518"/>
                    <a:pt x="34" y="517"/>
                  </a:cubicBezTo>
                  <a:cubicBezTo>
                    <a:pt x="35" y="517"/>
                    <a:pt x="37" y="517"/>
                    <a:pt x="39" y="518"/>
                  </a:cubicBezTo>
                  <a:cubicBezTo>
                    <a:pt x="41" y="519"/>
                    <a:pt x="43" y="521"/>
                    <a:pt x="44" y="523"/>
                  </a:cubicBezTo>
                  <a:cubicBezTo>
                    <a:pt x="46" y="525"/>
                    <a:pt x="46" y="528"/>
                    <a:pt x="46" y="531"/>
                  </a:cubicBezTo>
                  <a:cubicBezTo>
                    <a:pt x="46" y="534"/>
                    <a:pt x="45" y="538"/>
                    <a:pt x="44" y="541"/>
                  </a:cubicBezTo>
                  <a:cubicBezTo>
                    <a:pt x="44" y="544"/>
                    <a:pt x="43" y="545"/>
                    <a:pt x="44" y="549"/>
                  </a:cubicBezTo>
                  <a:cubicBezTo>
                    <a:pt x="46" y="552"/>
                    <a:pt x="49" y="557"/>
                    <a:pt x="52" y="560"/>
                  </a:cubicBezTo>
                  <a:cubicBezTo>
                    <a:pt x="54" y="562"/>
                    <a:pt x="57" y="563"/>
                    <a:pt x="60" y="563"/>
                  </a:cubicBezTo>
                  <a:cubicBezTo>
                    <a:pt x="63" y="563"/>
                    <a:pt x="67" y="562"/>
                    <a:pt x="70" y="562"/>
                  </a:cubicBezTo>
                  <a:cubicBezTo>
                    <a:pt x="73" y="561"/>
                    <a:pt x="76" y="559"/>
                    <a:pt x="79" y="559"/>
                  </a:cubicBezTo>
                  <a:cubicBezTo>
                    <a:pt x="83" y="559"/>
                    <a:pt x="87" y="559"/>
                    <a:pt x="89" y="560"/>
                  </a:cubicBezTo>
                  <a:cubicBezTo>
                    <a:pt x="92" y="561"/>
                    <a:pt x="94" y="562"/>
                    <a:pt x="95" y="563"/>
                  </a:cubicBezTo>
                  <a:cubicBezTo>
                    <a:pt x="97" y="564"/>
                    <a:pt x="98" y="565"/>
                    <a:pt x="101" y="566"/>
                  </a:cubicBezTo>
                  <a:cubicBezTo>
                    <a:pt x="103" y="567"/>
                    <a:pt x="107" y="567"/>
                    <a:pt x="109" y="567"/>
                  </a:cubicBezTo>
                  <a:cubicBezTo>
                    <a:pt x="112" y="567"/>
                    <a:pt x="113" y="566"/>
                    <a:pt x="115" y="565"/>
                  </a:cubicBezTo>
                  <a:cubicBezTo>
                    <a:pt x="116" y="564"/>
                    <a:pt x="117" y="563"/>
                    <a:pt x="119" y="563"/>
                  </a:cubicBezTo>
                  <a:cubicBezTo>
                    <a:pt x="121" y="563"/>
                    <a:pt x="123" y="563"/>
                    <a:pt x="126" y="564"/>
                  </a:cubicBezTo>
                  <a:cubicBezTo>
                    <a:pt x="130" y="565"/>
                    <a:pt x="134" y="566"/>
                    <a:pt x="138" y="569"/>
                  </a:cubicBezTo>
                  <a:cubicBezTo>
                    <a:pt x="143" y="571"/>
                    <a:pt x="147" y="574"/>
                    <a:pt x="150" y="579"/>
                  </a:cubicBezTo>
                  <a:cubicBezTo>
                    <a:pt x="153" y="583"/>
                    <a:pt x="154" y="589"/>
                    <a:pt x="156" y="594"/>
                  </a:cubicBezTo>
                  <a:cubicBezTo>
                    <a:pt x="157" y="599"/>
                    <a:pt x="158" y="604"/>
                    <a:pt x="159" y="610"/>
                  </a:cubicBezTo>
                  <a:cubicBezTo>
                    <a:pt x="160" y="615"/>
                    <a:pt x="160" y="621"/>
                    <a:pt x="159" y="628"/>
                  </a:cubicBezTo>
                  <a:cubicBezTo>
                    <a:pt x="159" y="634"/>
                    <a:pt x="158" y="640"/>
                    <a:pt x="157" y="645"/>
                  </a:cubicBezTo>
                  <a:cubicBezTo>
                    <a:pt x="156" y="650"/>
                    <a:pt x="156" y="654"/>
                    <a:pt x="156" y="658"/>
                  </a:cubicBezTo>
                  <a:cubicBezTo>
                    <a:pt x="156" y="661"/>
                    <a:pt x="156" y="665"/>
                    <a:pt x="158" y="668"/>
                  </a:cubicBezTo>
                  <a:cubicBezTo>
                    <a:pt x="159" y="671"/>
                    <a:pt x="161" y="673"/>
                    <a:pt x="164" y="674"/>
                  </a:cubicBezTo>
                  <a:cubicBezTo>
                    <a:pt x="167" y="676"/>
                    <a:pt x="170" y="676"/>
                    <a:pt x="174" y="676"/>
                  </a:cubicBezTo>
                  <a:cubicBezTo>
                    <a:pt x="178" y="676"/>
                    <a:pt x="182" y="675"/>
                    <a:pt x="185" y="674"/>
                  </a:cubicBezTo>
                  <a:cubicBezTo>
                    <a:pt x="188" y="673"/>
                    <a:pt x="190" y="672"/>
                    <a:pt x="191" y="669"/>
                  </a:cubicBezTo>
                  <a:cubicBezTo>
                    <a:pt x="192" y="667"/>
                    <a:pt x="194" y="664"/>
                    <a:pt x="193" y="660"/>
                  </a:cubicBezTo>
                  <a:cubicBezTo>
                    <a:pt x="193" y="656"/>
                    <a:pt x="192" y="652"/>
                    <a:pt x="190" y="648"/>
                  </a:cubicBezTo>
                  <a:cubicBezTo>
                    <a:pt x="188" y="645"/>
                    <a:pt x="186" y="642"/>
                    <a:pt x="184" y="639"/>
                  </a:cubicBezTo>
                  <a:cubicBezTo>
                    <a:pt x="182" y="635"/>
                    <a:pt x="180" y="631"/>
                    <a:pt x="178" y="626"/>
                  </a:cubicBezTo>
                  <a:cubicBezTo>
                    <a:pt x="176" y="621"/>
                    <a:pt x="174" y="615"/>
                    <a:pt x="173" y="605"/>
                  </a:cubicBezTo>
                  <a:cubicBezTo>
                    <a:pt x="172" y="596"/>
                    <a:pt x="170" y="582"/>
                    <a:pt x="170" y="571"/>
                  </a:cubicBezTo>
                  <a:cubicBezTo>
                    <a:pt x="170" y="560"/>
                    <a:pt x="170" y="551"/>
                    <a:pt x="172" y="545"/>
                  </a:cubicBezTo>
                  <a:cubicBezTo>
                    <a:pt x="173" y="539"/>
                    <a:pt x="175" y="535"/>
                    <a:pt x="176" y="532"/>
                  </a:cubicBezTo>
                  <a:cubicBezTo>
                    <a:pt x="178" y="529"/>
                    <a:pt x="180" y="527"/>
                    <a:pt x="182" y="525"/>
                  </a:cubicBezTo>
                  <a:cubicBezTo>
                    <a:pt x="183" y="523"/>
                    <a:pt x="184" y="522"/>
                    <a:pt x="185" y="521"/>
                  </a:cubicBezTo>
                  <a:cubicBezTo>
                    <a:pt x="186" y="520"/>
                    <a:pt x="186" y="519"/>
                    <a:pt x="186" y="519"/>
                  </a:cubicBezTo>
                  <a:cubicBezTo>
                    <a:pt x="186" y="518"/>
                    <a:pt x="186" y="518"/>
                    <a:pt x="187" y="518"/>
                  </a:cubicBezTo>
                  <a:cubicBezTo>
                    <a:pt x="188" y="519"/>
                    <a:pt x="190" y="519"/>
                    <a:pt x="191" y="518"/>
                  </a:cubicBezTo>
                  <a:cubicBezTo>
                    <a:pt x="192" y="517"/>
                    <a:pt x="193" y="514"/>
                    <a:pt x="196" y="513"/>
                  </a:cubicBezTo>
                  <a:cubicBezTo>
                    <a:pt x="198" y="511"/>
                    <a:pt x="202" y="511"/>
                    <a:pt x="205" y="511"/>
                  </a:cubicBezTo>
                  <a:cubicBezTo>
                    <a:pt x="209" y="511"/>
                    <a:pt x="212" y="512"/>
                    <a:pt x="215" y="511"/>
                  </a:cubicBezTo>
                  <a:cubicBezTo>
                    <a:pt x="218" y="510"/>
                    <a:pt x="220" y="507"/>
                    <a:pt x="222" y="504"/>
                  </a:cubicBezTo>
                  <a:cubicBezTo>
                    <a:pt x="223" y="500"/>
                    <a:pt x="224" y="496"/>
                    <a:pt x="223" y="492"/>
                  </a:cubicBezTo>
                  <a:cubicBezTo>
                    <a:pt x="223" y="488"/>
                    <a:pt x="223" y="485"/>
                    <a:pt x="223" y="482"/>
                  </a:cubicBezTo>
                  <a:cubicBezTo>
                    <a:pt x="223" y="478"/>
                    <a:pt x="223" y="475"/>
                    <a:pt x="224" y="473"/>
                  </a:cubicBezTo>
                  <a:cubicBezTo>
                    <a:pt x="226" y="472"/>
                    <a:pt x="228" y="472"/>
                    <a:pt x="231" y="471"/>
                  </a:cubicBezTo>
                  <a:cubicBezTo>
                    <a:pt x="233" y="471"/>
                    <a:pt x="235" y="469"/>
                    <a:pt x="237" y="467"/>
                  </a:cubicBezTo>
                  <a:cubicBezTo>
                    <a:pt x="240" y="464"/>
                    <a:pt x="243" y="460"/>
                    <a:pt x="246" y="458"/>
                  </a:cubicBezTo>
                  <a:cubicBezTo>
                    <a:pt x="248" y="456"/>
                    <a:pt x="249" y="457"/>
                    <a:pt x="252" y="456"/>
                  </a:cubicBezTo>
                  <a:cubicBezTo>
                    <a:pt x="254" y="456"/>
                    <a:pt x="257" y="456"/>
                    <a:pt x="260" y="455"/>
                  </a:cubicBezTo>
                  <a:cubicBezTo>
                    <a:pt x="263" y="454"/>
                    <a:pt x="266" y="452"/>
                    <a:pt x="268" y="449"/>
                  </a:cubicBezTo>
                  <a:cubicBezTo>
                    <a:pt x="270" y="446"/>
                    <a:pt x="270" y="442"/>
                    <a:pt x="269" y="437"/>
                  </a:cubicBezTo>
                  <a:cubicBezTo>
                    <a:pt x="269" y="433"/>
                    <a:pt x="267" y="429"/>
                    <a:pt x="265" y="425"/>
                  </a:cubicBezTo>
                  <a:cubicBezTo>
                    <a:pt x="264" y="422"/>
                    <a:pt x="263" y="420"/>
                    <a:pt x="263" y="419"/>
                  </a:cubicBezTo>
                  <a:cubicBezTo>
                    <a:pt x="264" y="418"/>
                    <a:pt x="265" y="418"/>
                    <a:pt x="268" y="416"/>
                  </a:cubicBezTo>
                  <a:cubicBezTo>
                    <a:pt x="271" y="415"/>
                    <a:pt x="275" y="412"/>
                    <a:pt x="279" y="408"/>
                  </a:cubicBezTo>
                  <a:cubicBezTo>
                    <a:pt x="283" y="405"/>
                    <a:pt x="287" y="401"/>
                    <a:pt x="290" y="397"/>
                  </a:cubicBezTo>
                  <a:cubicBezTo>
                    <a:pt x="293" y="394"/>
                    <a:pt x="294" y="391"/>
                    <a:pt x="295" y="387"/>
                  </a:cubicBezTo>
                  <a:cubicBezTo>
                    <a:pt x="295" y="384"/>
                    <a:pt x="294" y="379"/>
                    <a:pt x="291" y="373"/>
                  </a:cubicBezTo>
                  <a:cubicBezTo>
                    <a:pt x="289" y="368"/>
                    <a:pt x="285" y="362"/>
                    <a:pt x="283" y="358"/>
                  </a:cubicBezTo>
                  <a:cubicBezTo>
                    <a:pt x="281" y="353"/>
                    <a:pt x="281" y="349"/>
                    <a:pt x="280" y="346"/>
                  </a:cubicBezTo>
                  <a:cubicBezTo>
                    <a:pt x="280" y="343"/>
                    <a:pt x="279" y="340"/>
                    <a:pt x="278" y="336"/>
                  </a:cubicBezTo>
                  <a:cubicBezTo>
                    <a:pt x="277" y="332"/>
                    <a:pt x="275" y="327"/>
                    <a:pt x="275" y="325"/>
                  </a:cubicBezTo>
                  <a:cubicBezTo>
                    <a:pt x="275" y="322"/>
                    <a:pt x="276" y="322"/>
                    <a:pt x="279" y="322"/>
                  </a:cubicBezTo>
                  <a:cubicBezTo>
                    <a:pt x="282" y="322"/>
                    <a:pt x="286" y="322"/>
                    <a:pt x="291" y="321"/>
                  </a:cubicBezTo>
                  <a:cubicBezTo>
                    <a:pt x="296" y="320"/>
                    <a:pt x="302" y="318"/>
                    <a:pt x="308" y="316"/>
                  </a:cubicBezTo>
                  <a:cubicBezTo>
                    <a:pt x="315" y="313"/>
                    <a:pt x="322" y="309"/>
                    <a:pt x="328" y="304"/>
                  </a:cubicBezTo>
                  <a:cubicBezTo>
                    <a:pt x="335" y="299"/>
                    <a:pt x="342" y="293"/>
                    <a:pt x="347" y="287"/>
                  </a:cubicBezTo>
                  <a:cubicBezTo>
                    <a:pt x="352" y="281"/>
                    <a:pt x="356" y="275"/>
                    <a:pt x="359" y="270"/>
                  </a:cubicBezTo>
                  <a:cubicBezTo>
                    <a:pt x="362" y="265"/>
                    <a:pt x="365" y="261"/>
                    <a:pt x="369" y="257"/>
                  </a:cubicBezTo>
                  <a:cubicBezTo>
                    <a:pt x="373" y="252"/>
                    <a:pt x="378" y="247"/>
                    <a:pt x="381" y="242"/>
                  </a:cubicBezTo>
                  <a:cubicBezTo>
                    <a:pt x="384" y="237"/>
                    <a:pt x="386" y="233"/>
                    <a:pt x="388" y="229"/>
                  </a:cubicBezTo>
                  <a:cubicBezTo>
                    <a:pt x="390" y="224"/>
                    <a:pt x="393" y="220"/>
                    <a:pt x="396" y="216"/>
                  </a:cubicBezTo>
                  <a:cubicBezTo>
                    <a:pt x="400" y="212"/>
                    <a:pt x="403" y="209"/>
                    <a:pt x="407" y="204"/>
                  </a:cubicBezTo>
                  <a:cubicBezTo>
                    <a:pt x="410" y="200"/>
                    <a:pt x="413" y="194"/>
                    <a:pt x="417" y="188"/>
                  </a:cubicBezTo>
                  <a:cubicBezTo>
                    <a:pt x="421" y="182"/>
                    <a:pt x="426" y="176"/>
                    <a:pt x="430" y="170"/>
                  </a:cubicBezTo>
                  <a:cubicBezTo>
                    <a:pt x="435" y="165"/>
                    <a:pt x="439" y="159"/>
                    <a:pt x="445" y="152"/>
                  </a:cubicBezTo>
                  <a:cubicBezTo>
                    <a:pt x="452" y="145"/>
                    <a:pt x="461" y="138"/>
                    <a:pt x="468" y="133"/>
                  </a:cubicBezTo>
                  <a:cubicBezTo>
                    <a:pt x="475" y="127"/>
                    <a:pt x="480" y="124"/>
                    <a:pt x="485" y="120"/>
                  </a:cubicBezTo>
                  <a:cubicBezTo>
                    <a:pt x="489" y="116"/>
                    <a:pt x="495" y="110"/>
                    <a:pt x="498" y="106"/>
                  </a:cubicBezTo>
                  <a:cubicBezTo>
                    <a:pt x="502" y="101"/>
                    <a:pt x="505" y="98"/>
                    <a:pt x="508" y="93"/>
                  </a:cubicBezTo>
                  <a:cubicBezTo>
                    <a:pt x="511" y="87"/>
                    <a:pt x="515" y="80"/>
                    <a:pt x="517" y="74"/>
                  </a:cubicBezTo>
                  <a:cubicBezTo>
                    <a:pt x="518" y="67"/>
                    <a:pt x="518" y="60"/>
                    <a:pt x="514" y="53"/>
                  </a:cubicBezTo>
                  <a:cubicBezTo>
                    <a:pt x="511" y="47"/>
                    <a:pt x="504" y="41"/>
                    <a:pt x="493" y="34"/>
                  </a:cubicBezTo>
                  <a:cubicBezTo>
                    <a:pt x="483" y="27"/>
                    <a:pt x="468" y="20"/>
                    <a:pt x="453" y="15"/>
                  </a:cubicBezTo>
                  <a:cubicBezTo>
                    <a:pt x="438" y="9"/>
                    <a:pt x="422" y="5"/>
                    <a:pt x="408" y="3"/>
                  </a:cubicBezTo>
                  <a:cubicBezTo>
                    <a:pt x="393" y="1"/>
                    <a:pt x="380" y="0"/>
                    <a:pt x="364" y="1"/>
                  </a:cubicBezTo>
                  <a:cubicBezTo>
                    <a:pt x="348" y="2"/>
                    <a:pt x="328" y="5"/>
                    <a:pt x="309" y="9"/>
                  </a:cubicBezTo>
                  <a:cubicBezTo>
                    <a:pt x="289" y="13"/>
                    <a:pt x="269" y="18"/>
                    <a:pt x="243" y="28"/>
                  </a:cubicBezTo>
                  <a:cubicBezTo>
                    <a:pt x="217" y="38"/>
                    <a:pt x="186" y="52"/>
                    <a:pt x="159" y="66"/>
                  </a:cubicBezTo>
                  <a:cubicBezTo>
                    <a:pt x="133" y="80"/>
                    <a:pt x="111" y="94"/>
                    <a:pt x="92" y="108"/>
                  </a:cubicBezTo>
                  <a:cubicBezTo>
                    <a:pt x="92" y="108"/>
                    <a:pt x="92" y="108"/>
                    <a:pt x="92" y="108"/>
                  </a:cubicBezTo>
                  <a:cubicBezTo>
                    <a:pt x="92" y="108"/>
                    <a:pt x="92" y="108"/>
                    <a:pt x="92" y="10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6" name="Freeform 1782"/>
            <p:cNvSpPr>
              <a:spLocks/>
            </p:cNvSpPr>
            <p:nvPr/>
          </p:nvSpPr>
          <p:spPr bwMode="auto">
            <a:xfrm>
              <a:off x="2964" y="1865"/>
              <a:ext cx="156" cy="85"/>
            </a:xfrm>
            <a:custGeom>
              <a:avLst/>
              <a:gdLst/>
              <a:ahLst/>
              <a:cxnLst>
                <a:cxn ang="0">
                  <a:pos x="162" y="14"/>
                </a:cxn>
                <a:cxn ang="0">
                  <a:pos x="187" y="2"/>
                </a:cxn>
                <a:cxn ang="0">
                  <a:pos x="204" y="3"/>
                </a:cxn>
                <a:cxn ang="0">
                  <a:pos x="208" y="15"/>
                </a:cxn>
                <a:cxn ang="0">
                  <a:pos x="204" y="28"/>
                </a:cxn>
                <a:cxn ang="0">
                  <a:pos x="197" y="36"/>
                </a:cxn>
                <a:cxn ang="0">
                  <a:pos x="200" y="38"/>
                </a:cxn>
                <a:cxn ang="0">
                  <a:pos x="211" y="41"/>
                </a:cxn>
                <a:cxn ang="0">
                  <a:pos x="222" y="46"/>
                </a:cxn>
                <a:cxn ang="0">
                  <a:pos x="217" y="56"/>
                </a:cxn>
                <a:cxn ang="0">
                  <a:pos x="194" y="73"/>
                </a:cxn>
                <a:cxn ang="0">
                  <a:pos x="153" y="92"/>
                </a:cxn>
                <a:cxn ang="0">
                  <a:pos x="106" y="104"/>
                </a:cxn>
                <a:cxn ang="0">
                  <a:pos x="47" y="115"/>
                </a:cxn>
                <a:cxn ang="0">
                  <a:pos x="0" y="122"/>
                </a:cxn>
                <a:cxn ang="0">
                  <a:pos x="6" y="111"/>
                </a:cxn>
                <a:cxn ang="0">
                  <a:pos x="16" y="99"/>
                </a:cxn>
                <a:cxn ang="0">
                  <a:pos x="29" y="85"/>
                </a:cxn>
                <a:cxn ang="0">
                  <a:pos x="55" y="68"/>
                </a:cxn>
                <a:cxn ang="0">
                  <a:pos x="90" y="50"/>
                </a:cxn>
                <a:cxn ang="0">
                  <a:pos x="128" y="32"/>
                </a:cxn>
                <a:cxn ang="0">
                  <a:pos x="162" y="14"/>
                </a:cxn>
                <a:cxn ang="0">
                  <a:pos x="162" y="14"/>
                </a:cxn>
              </a:cxnLst>
              <a:rect l="0" t="0" r="r" b="b"/>
              <a:pathLst>
                <a:path w="223" h="122">
                  <a:moveTo>
                    <a:pt x="162" y="14"/>
                  </a:moveTo>
                  <a:cubicBezTo>
                    <a:pt x="172" y="8"/>
                    <a:pt x="180" y="4"/>
                    <a:pt x="187" y="2"/>
                  </a:cubicBezTo>
                  <a:cubicBezTo>
                    <a:pt x="194" y="0"/>
                    <a:pt x="200" y="0"/>
                    <a:pt x="204" y="3"/>
                  </a:cubicBezTo>
                  <a:cubicBezTo>
                    <a:pt x="208" y="6"/>
                    <a:pt x="208" y="10"/>
                    <a:pt x="208" y="15"/>
                  </a:cubicBezTo>
                  <a:cubicBezTo>
                    <a:pt x="207" y="19"/>
                    <a:pt x="205" y="24"/>
                    <a:pt x="204" y="28"/>
                  </a:cubicBezTo>
                  <a:cubicBezTo>
                    <a:pt x="201" y="31"/>
                    <a:pt x="198" y="35"/>
                    <a:pt x="197" y="36"/>
                  </a:cubicBezTo>
                  <a:cubicBezTo>
                    <a:pt x="197" y="38"/>
                    <a:pt x="197" y="38"/>
                    <a:pt x="200" y="38"/>
                  </a:cubicBezTo>
                  <a:cubicBezTo>
                    <a:pt x="203" y="39"/>
                    <a:pt x="207" y="40"/>
                    <a:pt x="211" y="41"/>
                  </a:cubicBezTo>
                  <a:cubicBezTo>
                    <a:pt x="216" y="42"/>
                    <a:pt x="220" y="44"/>
                    <a:pt x="222" y="46"/>
                  </a:cubicBezTo>
                  <a:cubicBezTo>
                    <a:pt x="223" y="49"/>
                    <a:pt x="221" y="52"/>
                    <a:pt x="217" y="56"/>
                  </a:cubicBezTo>
                  <a:cubicBezTo>
                    <a:pt x="212" y="60"/>
                    <a:pt x="205" y="66"/>
                    <a:pt x="194" y="73"/>
                  </a:cubicBezTo>
                  <a:cubicBezTo>
                    <a:pt x="183" y="79"/>
                    <a:pt x="168" y="86"/>
                    <a:pt x="153" y="92"/>
                  </a:cubicBezTo>
                  <a:cubicBezTo>
                    <a:pt x="138" y="97"/>
                    <a:pt x="124" y="101"/>
                    <a:pt x="106" y="104"/>
                  </a:cubicBezTo>
                  <a:cubicBezTo>
                    <a:pt x="87" y="108"/>
                    <a:pt x="65" y="112"/>
                    <a:pt x="47" y="115"/>
                  </a:cubicBezTo>
                  <a:cubicBezTo>
                    <a:pt x="29" y="118"/>
                    <a:pt x="14" y="120"/>
                    <a:pt x="0" y="122"/>
                  </a:cubicBezTo>
                  <a:cubicBezTo>
                    <a:pt x="2" y="119"/>
                    <a:pt x="3" y="115"/>
                    <a:pt x="6" y="111"/>
                  </a:cubicBezTo>
                  <a:cubicBezTo>
                    <a:pt x="9" y="107"/>
                    <a:pt x="12" y="103"/>
                    <a:pt x="16" y="99"/>
                  </a:cubicBezTo>
                  <a:cubicBezTo>
                    <a:pt x="20" y="95"/>
                    <a:pt x="23" y="90"/>
                    <a:pt x="29" y="85"/>
                  </a:cubicBezTo>
                  <a:cubicBezTo>
                    <a:pt x="35" y="80"/>
                    <a:pt x="44" y="75"/>
                    <a:pt x="55" y="68"/>
                  </a:cubicBezTo>
                  <a:cubicBezTo>
                    <a:pt x="65" y="62"/>
                    <a:pt x="77" y="56"/>
                    <a:pt x="90" y="50"/>
                  </a:cubicBezTo>
                  <a:cubicBezTo>
                    <a:pt x="102" y="44"/>
                    <a:pt x="116" y="38"/>
                    <a:pt x="128" y="32"/>
                  </a:cubicBezTo>
                  <a:cubicBezTo>
                    <a:pt x="141" y="26"/>
                    <a:pt x="152" y="20"/>
                    <a:pt x="162" y="14"/>
                  </a:cubicBezTo>
                  <a:cubicBezTo>
                    <a:pt x="162" y="14"/>
                    <a:pt x="162" y="14"/>
                    <a:pt x="162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7" name="Freeform 1783"/>
            <p:cNvSpPr>
              <a:spLocks/>
            </p:cNvSpPr>
            <p:nvPr/>
          </p:nvSpPr>
          <p:spPr bwMode="auto">
            <a:xfrm>
              <a:off x="2962" y="1915"/>
              <a:ext cx="26" cy="30"/>
            </a:xfrm>
            <a:custGeom>
              <a:avLst/>
              <a:gdLst/>
              <a:ahLst/>
              <a:cxnLst>
                <a:cxn ang="0">
                  <a:pos x="7" y="35"/>
                </a:cxn>
                <a:cxn ang="0">
                  <a:pos x="3" y="41"/>
                </a:cxn>
                <a:cxn ang="0">
                  <a:pos x="0" y="39"/>
                </a:cxn>
                <a:cxn ang="0">
                  <a:pos x="5" y="28"/>
                </a:cxn>
                <a:cxn ang="0">
                  <a:pos x="14" y="17"/>
                </a:cxn>
                <a:cxn ang="0">
                  <a:pos x="25" y="5"/>
                </a:cxn>
                <a:cxn ang="0">
                  <a:pos x="36" y="0"/>
                </a:cxn>
                <a:cxn ang="0">
                  <a:pos x="31" y="7"/>
                </a:cxn>
                <a:cxn ang="0">
                  <a:pos x="24" y="18"/>
                </a:cxn>
                <a:cxn ang="0">
                  <a:pos x="14" y="26"/>
                </a:cxn>
                <a:cxn ang="0">
                  <a:pos x="7" y="35"/>
                </a:cxn>
                <a:cxn ang="0">
                  <a:pos x="7" y="35"/>
                </a:cxn>
              </a:cxnLst>
              <a:rect l="0" t="0" r="r" b="b"/>
              <a:pathLst>
                <a:path w="37" h="42">
                  <a:moveTo>
                    <a:pt x="7" y="35"/>
                  </a:moveTo>
                  <a:cubicBezTo>
                    <a:pt x="5" y="37"/>
                    <a:pt x="4" y="40"/>
                    <a:pt x="3" y="41"/>
                  </a:cubicBezTo>
                  <a:cubicBezTo>
                    <a:pt x="2" y="42"/>
                    <a:pt x="0" y="42"/>
                    <a:pt x="0" y="39"/>
                  </a:cubicBezTo>
                  <a:cubicBezTo>
                    <a:pt x="1" y="37"/>
                    <a:pt x="3" y="32"/>
                    <a:pt x="5" y="28"/>
                  </a:cubicBezTo>
                  <a:cubicBezTo>
                    <a:pt x="8" y="24"/>
                    <a:pt x="10" y="21"/>
                    <a:pt x="14" y="17"/>
                  </a:cubicBezTo>
                  <a:cubicBezTo>
                    <a:pt x="17" y="13"/>
                    <a:pt x="21" y="8"/>
                    <a:pt x="25" y="5"/>
                  </a:cubicBezTo>
                  <a:cubicBezTo>
                    <a:pt x="30" y="1"/>
                    <a:pt x="35" y="0"/>
                    <a:pt x="36" y="0"/>
                  </a:cubicBezTo>
                  <a:cubicBezTo>
                    <a:pt x="37" y="1"/>
                    <a:pt x="34" y="3"/>
                    <a:pt x="31" y="7"/>
                  </a:cubicBezTo>
                  <a:cubicBezTo>
                    <a:pt x="29" y="10"/>
                    <a:pt x="27" y="15"/>
                    <a:pt x="24" y="18"/>
                  </a:cubicBezTo>
                  <a:cubicBezTo>
                    <a:pt x="21" y="22"/>
                    <a:pt x="17" y="24"/>
                    <a:pt x="14" y="26"/>
                  </a:cubicBezTo>
                  <a:cubicBezTo>
                    <a:pt x="11" y="29"/>
                    <a:pt x="9" y="32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8" name="Freeform 1784"/>
            <p:cNvSpPr>
              <a:spLocks/>
            </p:cNvSpPr>
            <p:nvPr/>
          </p:nvSpPr>
          <p:spPr bwMode="auto">
            <a:xfrm>
              <a:off x="3074" y="1920"/>
              <a:ext cx="68" cy="28"/>
            </a:xfrm>
            <a:custGeom>
              <a:avLst/>
              <a:gdLst/>
              <a:ahLst/>
              <a:cxnLst>
                <a:cxn ang="0">
                  <a:pos x="12" y="10"/>
                </a:cxn>
                <a:cxn ang="0">
                  <a:pos x="24" y="5"/>
                </a:cxn>
                <a:cxn ang="0">
                  <a:pos x="35" y="1"/>
                </a:cxn>
                <a:cxn ang="0">
                  <a:pos x="44" y="1"/>
                </a:cxn>
                <a:cxn ang="0">
                  <a:pos x="55" y="7"/>
                </a:cxn>
                <a:cxn ang="0">
                  <a:pos x="65" y="14"/>
                </a:cxn>
                <a:cxn ang="0">
                  <a:pos x="75" y="22"/>
                </a:cxn>
                <a:cxn ang="0">
                  <a:pos x="87" y="30"/>
                </a:cxn>
                <a:cxn ang="0">
                  <a:pos x="93" y="37"/>
                </a:cxn>
                <a:cxn ang="0">
                  <a:pos x="95" y="40"/>
                </a:cxn>
                <a:cxn ang="0">
                  <a:pos x="82" y="38"/>
                </a:cxn>
                <a:cxn ang="0">
                  <a:pos x="65" y="36"/>
                </a:cxn>
                <a:cxn ang="0">
                  <a:pos x="49" y="35"/>
                </a:cxn>
                <a:cxn ang="0">
                  <a:pos x="35" y="33"/>
                </a:cxn>
                <a:cxn ang="0">
                  <a:pos x="23" y="30"/>
                </a:cxn>
                <a:cxn ang="0">
                  <a:pos x="13" y="26"/>
                </a:cxn>
                <a:cxn ang="0">
                  <a:pos x="4" y="22"/>
                </a:cxn>
                <a:cxn ang="0">
                  <a:pos x="0" y="18"/>
                </a:cxn>
                <a:cxn ang="0">
                  <a:pos x="3" y="15"/>
                </a:cxn>
                <a:cxn ang="0">
                  <a:pos x="12" y="10"/>
                </a:cxn>
                <a:cxn ang="0">
                  <a:pos x="12" y="10"/>
                </a:cxn>
                <a:cxn ang="0">
                  <a:pos x="12" y="10"/>
                </a:cxn>
              </a:cxnLst>
              <a:rect l="0" t="0" r="r" b="b"/>
              <a:pathLst>
                <a:path w="97" h="40">
                  <a:moveTo>
                    <a:pt x="12" y="10"/>
                  </a:moveTo>
                  <a:cubicBezTo>
                    <a:pt x="16" y="8"/>
                    <a:pt x="20" y="7"/>
                    <a:pt x="24" y="5"/>
                  </a:cubicBezTo>
                  <a:cubicBezTo>
                    <a:pt x="28" y="3"/>
                    <a:pt x="32" y="1"/>
                    <a:pt x="35" y="1"/>
                  </a:cubicBezTo>
                  <a:cubicBezTo>
                    <a:pt x="38" y="0"/>
                    <a:pt x="41" y="0"/>
                    <a:pt x="44" y="1"/>
                  </a:cubicBezTo>
                  <a:cubicBezTo>
                    <a:pt x="47" y="2"/>
                    <a:pt x="51" y="4"/>
                    <a:pt x="55" y="7"/>
                  </a:cubicBezTo>
                  <a:cubicBezTo>
                    <a:pt x="58" y="9"/>
                    <a:pt x="62" y="12"/>
                    <a:pt x="65" y="14"/>
                  </a:cubicBezTo>
                  <a:cubicBezTo>
                    <a:pt x="68" y="17"/>
                    <a:pt x="72" y="19"/>
                    <a:pt x="75" y="22"/>
                  </a:cubicBezTo>
                  <a:cubicBezTo>
                    <a:pt x="79" y="24"/>
                    <a:pt x="83" y="27"/>
                    <a:pt x="87" y="30"/>
                  </a:cubicBezTo>
                  <a:cubicBezTo>
                    <a:pt x="90" y="32"/>
                    <a:pt x="92" y="35"/>
                    <a:pt x="93" y="37"/>
                  </a:cubicBezTo>
                  <a:cubicBezTo>
                    <a:pt x="95" y="38"/>
                    <a:pt x="97" y="40"/>
                    <a:pt x="95" y="40"/>
                  </a:cubicBezTo>
                  <a:cubicBezTo>
                    <a:pt x="93" y="40"/>
                    <a:pt x="87" y="39"/>
                    <a:pt x="82" y="38"/>
                  </a:cubicBezTo>
                  <a:cubicBezTo>
                    <a:pt x="76" y="37"/>
                    <a:pt x="71" y="36"/>
                    <a:pt x="65" y="36"/>
                  </a:cubicBezTo>
                  <a:cubicBezTo>
                    <a:pt x="60" y="35"/>
                    <a:pt x="54" y="36"/>
                    <a:pt x="49" y="35"/>
                  </a:cubicBezTo>
                  <a:cubicBezTo>
                    <a:pt x="43" y="35"/>
                    <a:pt x="39" y="34"/>
                    <a:pt x="35" y="33"/>
                  </a:cubicBezTo>
                  <a:cubicBezTo>
                    <a:pt x="30" y="32"/>
                    <a:pt x="26" y="31"/>
                    <a:pt x="23" y="30"/>
                  </a:cubicBezTo>
                  <a:cubicBezTo>
                    <a:pt x="19" y="29"/>
                    <a:pt x="16" y="28"/>
                    <a:pt x="13" y="26"/>
                  </a:cubicBezTo>
                  <a:cubicBezTo>
                    <a:pt x="10" y="25"/>
                    <a:pt x="7" y="24"/>
                    <a:pt x="4" y="22"/>
                  </a:cubicBezTo>
                  <a:cubicBezTo>
                    <a:pt x="2" y="21"/>
                    <a:pt x="1" y="19"/>
                    <a:pt x="0" y="18"/>
                  </a:cubicBezTo>
                  <a:cubicBezTo>
                    <a:pt x="0" y="16"/>
                    <a:pt x="1" y="16"/>
                    <a:pt x="3" y="15"/>
                  </a:cubicBezTo>
                  <a:cubicBezTo>
                    <a:pt x="5" y="14"/>
                    <a:pt x="8" y="12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29" name="Freeform 1785"/>
            <p:cNvSpPr>
              <a:spLocks/>
            </p:cNvSpPr>
            <p:nvPr/>
          </p:nvSpPr>
          <p:spPr bwMode="auto">
            <a:xfrm>
              <a:off x="3041" y="1935"/>
              <a:ext cx="86" cy="37"/>
            </a:xfrm>
            <a:custGeom>
              <a:avLst/>
              <a:gdLst/>
              <a:ahLst/>
              <a:cxnLst>
                <a:cxn ang="0">
                  <a:pos x="68" y="12"/>
                </a:cxn>
                <a:cxn ang="0">
                  <a:pos x="83" y="20"/>
                </a:cxn>
                <a:cxn ang="0">
                  <a:pos x="98" y="32"/>
                </a:cxn>
                <a:cxn ang="0">
                  <a:pos x="110" y="41"/>
                </a:cxn>
                <a:cxn ang="0">
                  <a:pos x="118" y="49"/>
                </a:cxn>
                <a:cxn ang="0">
                  <a:pos x="123" y="54"/>
                </a:cxn>
                <a:cxn ang="0">
                  <a:pos x="111" y="51"/>
                </a:cxn>
                <a:cxn ang="0">
                  <a:pos x="99" y="48"/>
                </a:cxn>
                <a:cxn ang="0">
                  <a:pos x="84" y="45"/>
                </a:cxn>
                <a:cxn ang="0">
                  <a:pos x="69" y="42"/>
                </a:cxn>
                <a:cxn ang="0">
                  <a:pos x="56" y="39"/>
                </a:cxn>
                <a:cxn ang="0">
                  <a:pos x="45" y="36"/>
                </a:cxn>
                <a:cxn ang="0">
                  <a:pos x="34" y="31"/>
                </a:cxn>
                <a:cxn ang="0">
                  <a:pos x="20" y="24"/>
                </a:cxn>
                <a:cxn ang="0">
                  <a:pos x="8" y="17"/>
                </a:cxn>
                <a:cxn ang="0">
                  <a:pos x="1" y="11"/>
                </a:cxn>
                <a:cxn ang="0">
                  <a:pos x="1" y="9"/>
                </a:cxn>
                <a:cxn ang="0">
                  <a:pos x="5" y="7"/>
                </a:cxn>
                <a:cxn ang="0">
                  <a:pos x="11" y="5"/>
                </a:cxn>
                <a:cxn ang="0">
                  <a:pos x="17" y="3"/>
                </a:cxn>
                <a:cxn ang="0">
                  <a:pos x="25" y="1"/>
                </a:cxn>
                <a:cxn ang="0">
                  <a:pos x="32" y="0"/>
                </a:cxn>
                <a:cxn ang="0">
                  <a:pos x="40" y="0"/>
                </a:cxn>
                <a:cxn ang="0">
                  <a:pos x="52" y="4"/>
                </a:cxn>
                <a:cxn ang="0">
                  <a:pos x="68" y="12"/>
                </a:cxn>
                <a:cxn ang="0">
                  <a:pos x="68" y="12"/>
                </a:cxn>
              </a:cxnLst>
              <a:rect l="0" t="0" r="r" b="b"/>
              <a:pathLst>
                <a:path w="124" h="54">
                  <a:moveTo>
                    <a:pt x="68" y="12"/>
                  </a:moveTo>
                  <a:cubicBezTo>
                    <a:pt x="73" y="14"/>
                    <a:pt x="78" y="17"/>
                    <a:pt x="83" y="20"/>
                  </a:cubicBezTo>
                  <a:cubicBezTo>
                    <a:pt x="88" y="24"/>
                    <a:pt x="94" y="28"/>
                    <a:pt x="98" y="32"/>
                  </a:cubicBezTo>
                  <a:cubicBezTo>
                    <a:pt x="103" y="36"/>
                    <a:pt x="106" y="39"/>
                    <a:pt x="110" y="41"/>
                  </a:cubicBezTo>
                  <a:cubicBezTo>
                    <a:pt x="113" y="44"/>
                    <a:pt x="116" y="47"/>
                    <a:pt x="118" y="49"/>
                  </a:cubicBezTo>
                  <a:cubicBezTo>
                    <a:pt x="121" y="52"/>
                    <a:pt x="124" y="54"/>
                    <a:pt x="123" y="54"/>
                  </a:cubicBezTo>
                  <a:cubicBezTo>
                    <a:pt x="121" y="54"/>
                    <a:pt x="116" y="53"/>
                    <a:pt x="111" y="51"/>
                  </a:cubicBezTo>
                  <a:cubicBezTo>
                    <a:pt x="107" y="50"/>
                    <a:pt x="104" y="49"/>
                    <a:pt x="99" y="48"/>
                  </a:cubicBezTo>
                  <a:cubicBezTo>
                    <a:pt x="95" y="47"/>
                    <a:pt x="90" y="46"/>
                    <a:pt x="84" y="45"/>
                  </a:cubicBezTo>
                  <a:cubicBezTo>
                    <a:pt x="79" y="44"/>
                    <a:pt x="74" y="43"/>
                    <a:pt x="69" y="42"/>
                  </a:cubicBezTo>
                  <a:cubicBezTo>
                    <a:pt x="64" y="41"/>
                    <a:pt x="60" y="40"/>
                    <a:pt x="56" y="39"/>
                  </a:cubicBezTo>
                  <a:cubicBezTo>
                    <a:pt x="52" y="38"/>
                    <a:pt x="48" y="37"/>
                    <a:pt x="45" y="36"/>
                  </a:cubicBezTo>
                  <a:cubicBezTo>
                    <a:pt x="41" y="35"/>
                    <a:pt x="38" y="33"/>
                    <a:pt x="34" y="31"/>
                  </a:cubicBezTo>
                  <a:cubicBezTo>
                    <a:pt x="30" y="29"/>
                    <a:pt x="25" y="26"/>
                    <a:pt x="20" y="24"/>
                  </a:cubicBezTo>
                  <a:cubicBezTo>
                    <a:pt x="16" y="21"/>
                    <a:pt x="11" y="19"/>
                    <a:pt x="8" y="17"/>
                  </a:cubicBezTo>
                  <a:cubicBezTo>
                    <a:pt x="4" y="15"/>
                    <a:pt x="2" y="13"/>
                    <a:pt x="1" y="11"/>
                  </a:cubicBezTo>
                  <a:cubicBezTo>
                    <a:pt x="0" y="10"/>
                    <a:pt x="1" y="9"/>
                    <a:pt x="1" y="9"/>
                  </a:cubicBezTo>
                  <a:cubicBezTo>
                    <a:pt x="2" y="8"/>
                    <a:pt x="3" y="8"/>
                    <a:pt x="5" y="7"/>
                  </a:cubicBezTo>
                  <a:cubicBezTo>
                    <a:pt x="6" y="7"/>
                    <a:pt x="9" y="6"/>
                    <a:pt x="11" y="5"/>
                  </a:cubicBezTo>
                  <a:cubicBezTo>
                    <a:pt x="13" y="5"/>
                    <a:pt x="15" y="4"/>
                    <a:pt x="17" y="3"/>
                  </a:cubicBezTo>
                  <a:cubicBezTo>
                    <a:pt x="20" y="2"/>
                    <a:pt x="22" y="2"/>
                    <a:pt x="25" y="1"/>
                  </a:cubicBezTo>
                  <a:cubicBezTo>
                    <a:pt x="27" y="1"/>
                    <a:pt x="30" y="0"/>
                    <a:pt x="32" y="0"/>
                  </a:cubicBezTo>
                  <a:cubicBezTo>
                    <a:pt x="34" y="0"/>
                    <a:pt x="37" y="0"/>
                    <a:pt x="40" y="0"/>
                  </a:cubicBezTo>
                  <a:cubicBezTo>
                    <a:pt x="43" y="1"/>
                    <a:pt x="47" y="2"/>
                    <a:pt x="52" y="4"/>
                  </a:cubicBezTo>
                  <a:cubicBezTo>
                    <a:pt x="57" y="6"/>
                    <a:pt x="63" y="9"/>
                    <a:pt x="68" y="12"/>
                  </a:cubicBezTo>
                  <a:cubicBezTo>
                    <a:pt x="68" y="12"/>
                    <a:pt x="68" y="12"/>
                    <a:pt x="68" y="1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0" name="Freeform 1786"/>
            <p:cNvSpPr>
              <a:spLocks/>
            </p:cNvSpPr>
            <p:nvPr/>
          </p:nvSpPr>
          <p:spPr bwMode="auto">
            <a:xfrm>
              <a:off x="3128" y="1892"/>
              <a:ext cx="12" cy="10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3" y="1"/>
                </a:cxn>
                <a:cxn ang="0">
                  <a:pos x="17" y="5"/>
                </a:cxn>
                <a:cxn ang="0">
                  <a:pos x="14" y="10"/>
                </a:cxn>
                <a:cxn ang="0">
                  <a:pos x="8" y="13"/>
                </a:cxn>
                <a:cxn ang="0">
                  <a:pos x="3" y="13"/>
                </a:cxn>
                <a:cxn ang="0">
                  <a:pos x="0" y="9"/>
                </a:cxn>
                <a:cxn ang="0">
                  <a:pos x="1" y="5"/>
                </a:cxn>
                <a:cxn ang="0">
                  <a:pos x="3" y="2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7" h="14">
                  <a:moveTo>
                    <a:pt x="7" y="0"/>
                  </a:moveTo>
                  <a:cubicBezTo>
                    <a:pt x="9" y="0"/>
                    <a:pt x="12" y="0"/>
                    <a:pt x="13" y="1"/>
                  </a:cubicBezTo>
                  <a:cubicBezTo>
                    <a:pt x="15" y="2"/>
                    <a:pt x="17" y="3"/>
                    <a:pt x="17" y="5"/>
                  </a:cubicBezTo>
                  <a:cubicBezTo>
                    <a:pt x="17" y="6"/>
                    <a:pt x="16" y="8"/>
                    <a:pt x="14" y="10"/>
                  </a:cubicBezTo>
                  <a:cubicBezTo>
                    <a:pt x="12" y="11"/>
                    <a:pt x="10" y="13"/>
                    <a:pt x="8" y="13"/>
                  </a:cubicBezTo>
                  <a:cubicBezTo>
                    <a:pt x="6" y="14"/>
                    <a:pt x="4" y="14"/>
                    <a:pt x="3" y="13"/>
                  </a:cubicBezTo>
                  <a:cubicBezTo>
                    <a:pt x="1" y="12"/>
                    <a:pt x="0" y="10"/>
                    <a:pt x="0" y="9"/>
                  </a:cubicBez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2" y="3"/>
                    <a:pt x="3" y="2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1" name="Freeform 1787"/>
            <p:cNvSpPr>
              <a:spLocks/>
            </p:cNvSpPr>
            <p:nvPr/>
          </p:nvSpPr>
          <p:spPr bwMode="auto">
            <a:xfrm>
              <a:off x="3108" y="1905"/>
              <a:ext cx="27" cy="14"/>
            </a:xfrm>
            <a:custGeom>
              <a:avLst/>
              <a:gdLst/>
              <a:ahLst/>
              <a:cxnLst>
                <a:cxn ang="0">
                  <a:pos x="32" y="8"/>
                </a:cxn>
                <a:cxn ang="0">
                  <a:pos x="39" y="18"/>
                </a:cxn>
                <a:cxn ang="0">
                  <a:pos x="31" y="21"/>
                </a:cxn>
                <a:cxn ang="0">
                  <a:pos x="19" y="21"/>
                </a:cxn>
                <a:cxn ang="0">
                  <a:pos x="8" y="21"/>
                </a:cxn>
                <a:cxn ang="0">
                  <a:pos x="1" y="18"/>
                </a:cxn>
                <a:cxn ang="0">
                  <a:pos x="1" y="14"/>
                </a:cxn>
                <a:cxn ang="0">
                  <a:pos x="5" y="9"/>
                </a:cxn>
                <a:cxn ang="0">
                  <a:pos x="14" y="3"/>
                </a:cxn>
                <a:cxn ang="0">
                  <a:pos x="23" y="1"/>
                </a:cxn>
                <a:cxn ang="0">
                  <a:pos x="32" y="8"/>
                </a:cxn>
                <a:cxn ang="0">
                  <a:pos x="32" y="8"/>
                </a:cxn>
              </a:cxnLst>
              <a:rect l="0" t="0" r="r" b="b"/>
              <a:pathLst>
                <a:path w="39" h="21">
                  <a:moveTo>
                    <a:pt x="32" y="8"/>
                  </a:moveTo>
                  <a:cubicBezTo>
                    <a:pt x="35" y="11"/>
                    <a:pt x="39" y="15"/>
                    <a:pt x="39" y="18"/>
                  </a:cubicBezTo>
                  <a:cubicBezTo>
                    <a:pt x="39" y="20"/>
                    <a:pt x="35" y="21"/>
                    <a:pt x="31" y="21"/>
                  </a:cubicBezTo>
                  <a:cubicBezTo>
                    <a:pt x="27" y="21"/>
                    <a:pt x="22" y="21"/>
                    <a:pt x="19" y="21"/>
                  </a:cubicBezTo>
                  <a:cubicBezTo>
                    <a:pt x="15" y="21"/>
                    <a:pt x="11" y="21"/>
                    <a:pt x="8" y="21"/>
                  </a:cubicBezTo>
                  <a:cubicBezTo>
                    <a:pt x="5" y="20"/>
                    <a:pt x="2" y="19"/>
                    <a:pt x="1" y="18"/>
                  </a:cubicBezTo>
                  <a:cubicBezTo>
                    <a:pt x="0" y="17"/>
                    <a:pt x="0" y="16"/>
                    <a:pt x="1" y="14"/>
                  </a:cubicBezTo>
                  <a:cubicBezTo>
                    <a:pt x="2" y="13"/>
                    <a:pt x="3" y="11"/>
                    <a:pt x="5" y="9"/>
                  </a:cubicBezTo>
                  <a:cubicBezTo>
                    <a:pt x="7" y="7"/>
                    <a:pt x="10" y="5"/>
                    <a:pt x="14" y="3"/>
                  </a:cubicBezTo>
                  <a:cubicBezTo>
                    <a:pt x="17" y="2"/>
                    <a:pt x="20" y="0"/>
                    <a:pt x="23" y="1"/>
                  </a:cubicBezTo>
                  <a:cubicBezTo>
                    <a:pt x="26" y="2"/>
                    <a:pt x="28" y="5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2" name="Freeform 1788"/>
            <p:cNvSpPr>
              <a:spLocks/>
            </p:cNvSpPr>
            <p:nvPr/>
          </p:nvSpPr>
          <p:spPr bwMode="auto">
            <a:xfrm>
              <a:off x="2949" y="1935"/>
              <a:ext cx="14" cy="35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8" y="22"/>
                </a:cxn>
                <a:cxn ang="0">
                  <a:pos x="17" y="27"/>
                </a:cxn>
                <a:cxn ang="0">
                  <a:pos x="11" y="31"/>
                </a:cxn>
                <a:cxn ang="0">
                  <a:pos x="8" y="34"/>
                </a:cxn>
                <a:cxn ang="0">
                  <a:pos x="10" y="37"/>
                </a:cxn>
                <a:cxn ang="0">
                  <a:pos x="14" y="38"/>
                </a:cxn>
                <a:cxn ang="0">
                  <a:pos x="13" y="43"/>
                </a:cxn>
                <a:cxn ang="0">
                  <a:pos x="7" y="48"/>
                </a:cxn>
                <a:cxn ang="0">
                  <a:pos x="2" y="48"/>
                </a:cxn>
                <a:cxn ang="0">
                  <a:pos x="0" y="37"/>
                </a:cxn>
                <a:cxn ang="0">
                  <a:pos x="2" y="25"/>
                </a:cxn>
                <a:cxn ang="0">
                  <a:pos x="4" y="15"/>
                </a:cxn>
                <a:cxn ang="0">
                  <a:pos x="11" y="6"/>
                </a:cxn>
                <a:cxn ang="0">
                  <a:pos x="18" y="1"/>
                </a:cxn>
                <a:cxn ang="0">
                  <a:pos x="17" y="5"/>
                </a:cxn>
                <a:cxn ang="0">
                  <a:pos x="15" y="12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9" h="50">
                  <a:moveTo>
                    <a:pt x="17" y="17"/>
                  </a:moveTo>
                  <a:cubicBezTo>
                    <a:pt x="18" y="18"/>
                    <a:pt x="18" y="20"/>
                    <a:pt x="18" y="22"/>
                  </a:cubicBezTo>
                  <a:cubicBezTo>
                    <a:pt x="18" y="24"/>
                    <a:pt x="18" y="26"/>
                    <a:pt x="17" y="27"/>
                  </a:cubicBezTo>
                  <a:cubicBezTo>
                    <a:pt x="15" y="28"/>
                    <a:pt x="13" y="29"/>
                    <a:pt x="11" y="31"/>
                  </a:cubicBezTo>
                  <a:cubicBezTo>
                    <a:pt x="9" y="32"/>
                    <a:pt x="8" y="33"/>
                    <a:pt x="8" y="34"/>
                  </a:cubicBezTo>
                  <a:cubicBezTo>
                    <a:pt x="8" y="35"/>
                    <a:pt x="9" y="36"/>
                    <a:pt x="10" y="37"/>
                  </a:cubicBezTo>
                  <a:cubicBezTo>
                    <a:pt x="11" y="37"/>
                    <a:pt x="13" y="37"/>
                    <a:pt x="14" y="38"/>
                  </a:cubicBezTo>
                  <a:cubicBezTo>
                    <a:pt x="15" y="39"/>
                    <a:pt x="14" y="41"/>
                    <a:pt x="13" y="43"/>
                  </a:cubicBezTo>
                  <a:cubicBezTo>
                    <a:pt x="11" y="45"/>
                    <a:pt x="9" y="46"/>
                    <a:pt x="7" y="48"/>
                  </a:cubicBezTo>
                  <a:cubicBezTo>
                    <a:pt x="5" y="49"/>
                    <a:pt x="3" y="50"/>
                    <a:pt x="2" y="48"/>
                  </a:cubicBezTo>
                  <a:cubicBezTo>
                    <a:pt x="1" y="46"/>
                    <a:pt x="0" y="41"/>
                    <a:pt x="0" y="37"/>
                  </a:cubicBezTo>
                  <a:cubicBezTo>
                    <a:pt x="0" y="33"/>
                    <a:pt x="1" y="29"/>
                    <a:pt x="2" y="25"/>
                  </a:cubicBezTo>
                  <a:cubicBezTo>
                    <a:pt x="2" y="22"/>
                    <a:pt x="3" y="18"/>
                    <a:pt x="4" y="15"/>
                  </a:cubicBezTo>
                  <a:cubicBezTo>
                    <a:pt x="6" y="12"/>
                    <a:pt x="9" y="9"/>
                    <a:pt x="11" y="6"/>
                  </a:cubicBezTo>
                  <a:cubicBezTo>
                    <a:pt x="14" y="4"/>
                    <a:pt x="17" y="1"/>
                    <a:pt x="18" y="1"/>
                  </a:cubicBezTo>
                  <a:cubicBezTo>
                    <a:pt x="19" y="0"/>
                    <a:pt x="18" y="3"/>
                    <a:pt x="17" y="5"/>
                  </a:cubicBezTo>
                  <a:cubicBezTo>
                    <a:pt x="16" y="7"/>
                    <a:pt x="15" y="10"/>
                    <a:pt x="15" y="12"/>
                  </a:cubicBezTo>
                  <a:cubicBezTo>
                    <a:pt x="15" y="14"/>
                    <a:pt x="17" y="15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3" name="Freeform 1789"/>
            <p:cNvSpPr>
              <a:spLocks/>
            </p:cNvSpPr>
            <p:nvPr/>
          </p:nvSpPr>
          <p:spPr bwMode="auto">
            <a:xfrm>
              <a:off x="3005" y="1943"/>
              <a:ext cx="104" cy="53"/>
            </a:xfrm>
            <a:custGeom>
              <a:avLst/>
              <a:gdLst/>
              <a:ahLst/>
              <a:cxnLst>
                <a:cxn ang="0">
                  <a:pos x="49" y="2"/>
                </a:cxn>
                <a:cxn ang="0">
                  <a:pos x="63" y="10"/>
                </a:cxn>
                <a:cxn ang="0">
                  <a:pos x="83" y="21"/>
                </a:cxn>
                <a:cxn ang="0">
                  <a:pos x="100" y="30"/>
                </a:cxn>
                <a:cxn ang="0">
                  <a:pos x="116" y="42"/>
                </a:cxn>
                <a:cxn ang="0">
                  <a:pos x="133" y="56"/>
                </a:cxn>
                <a:cxn ang="0">
                  <a:pos x="146" y="70"/>
                </a:cxn>
                <a:cxn ang="0">
                  <a:pos x="148" y="75"/>
                </a:cxn>
                <a:cxn ang="0">
                  <a:pos x="134" y="70"/>
                </a:cxn>
                <a:cxn ang="0">
                  <a:pos x="116" y="59"/>
                </a:cxn>
                <a:cxn ang="0">
                  <a:pos x="92" y="47"/>
                </a:cxn>
                <a:cxn ang="0">
                  <a:pos x="64" y="35"/>
                </a:cxn>
                <a:cxn ang="0">
                  <a:pos x="34" y="22"/>
                </a:cxn>
                <a:cxn ang="0">
                  <a:pos x="12" y="14"/>
                </a:cxn>
                <a:cxn ang="0">
                  <a:pos x="1" y="7"/>
                </a:cxn>
                <a:cxn ang="0">
                  <a:pos x="13" y="4"/>
                </a:cxn>
                <a:cxn ang="0">
                  <a:pos x="30" y="2"/>
                </a:cxn>
                <a:cxn ang="0">
                  <a:pos x="42" y="0"/>
                </a:cxn>
                <a:cxn ang="0">
                  <a:pos x="49" y="2"/>
                </a:cxn>
                <a:cxn ang="0">
                  <a:pos x="49" y="2"/>
                </a:cxn>
              </a:cxnLst>
              <a:rect l="0" t="0" r="r" b="b"/>
              <a:pathLst>
                <a:path w="150" h="76">
                  <a:moveTo>
                    <a:pt x="49" y="2"/>
                  </a:moveTo>
                  <a:cubicBezTo>
                    <a:pt x="52" y="4"/>
                    <a:pt x="56" y="7"/>
                    <a:pt x="63" y="10"/>
                  </a:cubicBezTo>
                  <a:cubicBezTo>
                    <a:pt x="69" y="14"/>
                    <a:pt x="76" y="18"/>
                    <a:pt x="83" y="21"/>
                  </a:cubicBezTo>
                  <a:cubicBezTo>
                    <a:pt x="89" y="24"/>
                    <a:pt x="94" y="27"/>
                    <a:pt x="100" y="30"/>
                  </a:cubicBezTo>
                  <a:cubicBezTo>
                    <a:pt x="105" y="34"/>
                    <a:pt x="110" y="38"/>
                    <a:pt x="116" y="42"/>
                  </a:cubicBezTo>
                  <a:cubicBezTo>
                    <a:pt x="122" y="46"/>
                    <a:pt x="128" y="51"/>
                    <a:pt x="133" y="56"/>
                  </a:cubicBezTo>
                  <a:cubicBezTo>
                    <a:pt x="139" y="61"/>
                    <a:pt x="143" y="67"/>
                    <a:pt x="146" y="70"/>
                  </a:cubicBezTo>
                  <a:cubicBezTo>
                    <a:pt x="149" y="74"/>
                    <a:pt x="150" y="76"/>
                    <a:pt x="148" y="75"/>
                  </a:cubicBezTo>
                  <a:cubicBezTo>
                    <a:pt x="145" y="75"/>
                    <a:pt x="140" y="73"/>
                    <a:pt x="134" y="70"/>
                  </a:cubicBezTo>
                  <a:cubicBezTo>
                    <a:pt x="129" y="67"/>
                    <a:pt x="124" y="63"/>
                    <a:pt x="116" y="59"/>
                  </a:cubicBezTo>
                  <a:cubicBezTo>
                    <a:pt x="109" y="56"/>
                    <a:pt x="100" y="51"/>
                    <a:pt x="92" y="47"/>
                  </a:cubicBezTo>
                  <a:cubicBezTo>
                    <a:pt x="83" y="43"/>
                    <a:pt x="74" y="39"/>
                    <a:pt x="64" y="35"/>
                  </a:cubicBezTo>
                  <a:cubicBezTo>
                    <a:pt x="54" y="31"/>
                    <a:pt x="43" y="26"/>
                    <a:pt x="34" y="22"/>
                  </a:cubicBezTo>
                  <a:cubicBezTo>
                    <a:pt x="24" y="19"/>
                    <a:pt x="18" y="16"/>
                    <a:pt x="12" y="14"/>
                  </a:cubicBezTo>
                  <a:cubicBezTo>
                    <a:pt x="6" y="11"/>
                    <a:pt x="0" y="9"/>
                    <a:pt x="1" y="7"/>
                  </a:cubicBezTo>
                  <a:cubicBezTo>
                    <a:pt x="1" y="6"/>
                    <a:pt x="7" y="5"/>
                    <a:pt x="13" y="4"/>
                  </a:cubicBezTo>
                  <a:cubicBezTo>
                    <a:pt x="19" y="3"/>
                    <a:pt x="25" y="2"/>
                    <a:pt x="30" y="2"/>
                  </a:cubicBezTo>
                  <a:cubicBezTo>
                    <a:pt x="35" y="1"/>
                    <a:pt x="39" y="0"/>
                    <a:pt x="42" y="0"/>
                  </a:cubicBezTo>
                  <a:cubicBezTo>
                    <a:pt x="44" y="0"/>
                    <a:pt x="46" y="0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4" name="Freeform 1790"/>
            <p:cNvSpPr>
              <a:spLocks/>
            </p:cNvSpPr>
            <p:nvPr/>
          </p:nvSpPr>
          <p:spPr bwMode="auto">
            <a:xfrm>
              <a:off x="2957" y="1951"/>
              <a:ext cx="129" cy="42"/>
            </a:xfrm>
            <a:custGeom>
              <a:avLst/>
              <a:gdLst/>
              <a:ahLst/>
              <a:cxnLst>
                <a:cxn ang="0">
                  <a:pos x="95" y="14"/>
                </a:cxn>
                <a:cxn ang="0">
                  <a:pos x="127" y="28"/>
                </a:cxn>
                <a:cxn ang="0">
                  <a:pos x="155" y="41"/>
                </a:cxn>
                <a:cxn ang="0">
                  <a:pos x="176" y="54"/>
                </a:cxn>
                <a:cxn ang="0">
                  <a:pos x="182" y="61"/>
                </a:cxn>
                <a:cxn ang="0">
                  <a:pos x="163" y="56"/>
                </a:cxn>
                <a:cxn ang="0">
                  <a:pos x="134" y="44"/>
                </a:cxn>
                <a:cxn ang="0">
                  <a:pos x="107" y="31"/>
                </a:cxn>
                <a:cxn ang="0">
                  <a:pos x="83" y="21"/>
                </a:cxn>
                <a:cxn ang="0">
                  <a:pos x="56" y="15"/>
                </a:cxn>
                <a:cxn ang="0">
                  <a:pos x="33" y="15"/>
                </a:cxn>
                <a:cxn ang="0">
                  <a:pos x="15" y="15"/>
                </a:cxn>
                <a:cxn ang="0">
                  <a:pos x="7" y="15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7" y="10"/>
                </a:cxn>
                <a:cxn ang="0">
                  <a:pos x="18" y="7"/>
                </a:cxn>
                <a:cxn ang="0">
                  <a:pos x="36" y="4"/>
                </a:cxn>
                <a:cxn ang="0">
                  <a:pos x="53" y="1"/>
                </a:cxn>
                <a:cxn ang="0">
                  <a:pos x="70" y="4"/>
                </a:cxn>
                <a:cxn ang="0">
                  <a:pos x="95" y="14"/>
                </a:cxn>
                <a:cxn ang="0">
                  <a:pos x="95" y="14"/>
                </a:cxn>
                <a:cxn ang="0">
                  <a:pos x="95" y="14"/>
                </a:cxn>
              </a:cxnLst>
              <a:rect l="0" t="0" r="r" b="b"/>
              <a:pathLst>
                <a:path w="185" h="61">
                  <a:moveTo>
                    <a:pt x="95" y="14"/>
                  </a:moveTo>
                  <a:cubicBezTo>
                    <a:pt x="105" y="18"/>
                    <a:pt x="117" y="23"/>
                    <a:pt x="127" y="28"/>
                  </a:cubicBezTo>
                  <a:cubicBezTo>
                    <a:pt x="138" y="32"/>
                    <a:pt x="147" y="37"/>
                    <a:pt x="155" y="41"/>
                  </a:cubicBezTo>
                  <a:cubicBezTo>
                    <a:pt x="164" y="45"/>
                    <a:pt x="171" y="50"/>
                    <a:pt x="176" y="54"/>
                  </a:cubicBezTo>
                  <a:cubicBezTo>
                    <a:pt x="182" y="57"/>
                    <a:pt x="185" y="60"/>
                    <a:pt x="182" y="61"/>
                  </a:cubicBezTo>
                  <a:cubicBezTo>
                    <a:pt x="180" y="61"/>
                    <a:pt x="172" y="59"/>
                    <a:pt x="163" y="56"/>
                  </a:cubicBezTo>
                  <a:cubicBezTo>
                    <a:pt x="154" y="53"/>
                    <a:pt x="144" y="48"/>
                    <a:pt x="134" y="44"/>
                  </a:cubicBezTo>
                  <a:cubicBezTo>
                    <a:pt x="125" y="39"/>
                    <a:pt x="115" y="35"/>
                    <a:pt x="107" y="31"/>
                  </a:cubicBezTo>
                  <a:cubicBezTo>
                    <a:pt x="99" y="27"/>
                    <a:pt x="91" y="24"/>
                    <a:pt x="83" y="21"/>
                  </a:cubicBezTo>
                  <a:cubicBezTo>
                    <a:pt x="74" y="18"/>
                    <a:pt x="65" y="16"/>
                    <a:pt x="56" y="15"/>
                  </a:cubicBezTo>
                  <a:cubicBezTo>
                    <a:pt x="47" y="14"/>
                    <a:pt x="40" y="14"/>
                    <a:pt x="33" y="15"/>
                  </a:cubicBezTo>
                  <a:cubicBezTo>
                    <a:pt x="25" y="15"/>
                    <a:pt x="19" y="15"/>
                    <a:pt x="15" y="15"/>
                  </a:cubicBezTo>
                  <a:cubicBezTo>
                    <a:pt x="11" y="15"/>
                    <a:pt x="10" y="15"/>
                    <a:pt x="7" y="15"/>
                  </a:cubicBezTo>
                  <a:cubicBezTo>
                    <a:pt x="5" y="14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ubicBezTo>
                    <a:pt x="2" y="10"/>
                    <a:pt x="4" y="10"/>
                    <a:pt x="7" y="10"/>
                  </a:cubicBezTo>
                  <a:cubicBezTo>
                    <a:pt x="10" y="9"/>
                    <a:pt x="13" y="8"/>
                    <a:pt x="18" y="7"/>
                  </a:cubicBezTo>
                  <a:cubicBezTo>
                    <a:pt x="23" y="6"/>
                    <a:pt x="30" y="5"/>
                    <a:pt x="36" y="4"/>
                  </a:cubicBezTo>
                  <a:cubicBezTo>
                    <a:pt x="42" y="2"/>
                    <a:pt x="47" y="1"/>
                    <a:pt x="53" y="1"/>
                  </a:cubicBezTo>
                  <a:cubicBezTo>
                    <a:pt x="58" y="0"/>
                    <a:pt x="63" y="2"/>
                    <a:pt x="70" y="4"/>
                  </a:cubicBezTo>
                  <a:cubicBezTo>
                    <a:pt x="76" y="6"/>
                    <a:pt x="85" y="10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4"/>
                    <a:pt x="95" y="14"/>
                    <a:pt x="95" y="1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5" name="Freeform 1791"/>
            <p:cNvSpPr>
              <a:spLocks/>
            </p:cNvSpPr>
            <p:nvPr/>
          </p:nvSpPr>
          <p:spPr bwMode="auto">
            <a:xfrm>
              <a:off x="2970" y="1963"/>
              <a:ext cx="105" cy="43"/>
            </a:xfrm>
            <a:custGeom>
              <a:avLst/>
              <a:gdLst/>
              <a:ahLst/>
              <a:cxnLst>
                <a:cxn ang="0">
                  <a:pos x="75" y="10"/>
                </a:cxn>
                <a:cxn ang="0">
                  <a:pos x="95" y="19"/>
                </a:cxn>
                <a:cxn ang="0">
                  <a:pos x="122" y="34"/>
                </a:cxn>
                <a:cxn ang="0">
                  <a:pos x="141" y="48"/>
                </a:cxn>
                <a:cxn ang="0">
                  <a:pos x="150" y="59"/>
                </a:cxn>
                <a:cxn ang="0">
                  <a:pos x="144" y="59"/>
                </a:cxn>
                <a:cxn ang="0">
                  <a:pos x="125" y="53"/>
                </a:cxn>
                <a:cxn ang="0">
                  <a:pos x="101" y="45"/>
                </a:cxn>
                <a:cxn ang="0">
                  <a:pos x="78" y="40"/>
                </a:cxn>
                <a:cxn ang="0">
                  <a:pos x="65" y="35"/>
                </a:cxn>
                <a:cxn ang="0">
                  <a:pos x="56" y="29"/>
                </a:cxn>
                <a:cxn ang="0">
                  <a:pos x="51" y="19"/>
                </a:cxn>
                <a:cxn ang="0">
                  <a:pos x="45" y="12"/>
                </a:cxn>
                <a:cxn ang="0">
                  <a:pos x="42" y="14"/>
                </a:cxn>
                <a:cxn ang="0">
                  <a:pos x="42" y="20"/>
                </a:cxn>
                <a:cxn ang="0">
                  <a:pos x="41" y="24"/>
                </a:cxn>
                <a:cxn ang="0">
                  <a:pos x="34" y="18"/>
                </a:cxn>
                <a:cxn ang="0">
                  <a:pos x="24" y="11"/>
                </a:cxn>
                <a:cxn ang="0">
                  <a:pos x="13" y="6"/>
                </a:cxn>
                <a:cxn ang="0">
                  <a:pos x="4" y="2"/>
                </a:cxn>
                <a:cxn ang="0">
                  <a:pos x="2" y="0"/>
                </a:cxn>
                <a:cxn ang="0">
                  <a:pos x="16" y="0"/>
                </a:cxn>
                <a:cxn ang="0">
                  <a:pos x="34" y="0"/>
                </a:cxn>
                <a:cxn ang="0">
                  <a:pos x="52" y="3"/>
                </a:cxn>
                <a:cxn ang="0">
                  <a:pos x="75" y="10"/>
                </a:cxn>
                <a:cxn ang="0">
                  <a:pos x="75" y="10"/>
                </a:cxn>
                <a:cxn ang="0">
                  <a:pos x="75" y="10"/>
                </a:cxn>
              </a:cxnLst>
              <a:rect l="0" t="0" r="r" b="b"/>
              <a:pathLst>
                <a:path w="151" h="61">
                  <a:moveTo>
                    <a:pt x="75" y="10"/>
                  </a:moveTo>
                  <a:cubicBezTo>
                    <a:pt x="82" y="13"/>
                    <a:pt x="87" y="15"/>
                    <a:pt x="95" y="19"/>
                  </a:cubicBezTo>
                  <a:cubicBezTo>
                    <a:pt x="103" y="23"/>
                    <a:pt x="114" y="29"/>
                    <a:pt x="122" y="34"/>
                  </a:cubicBezTo>
                  <a:cubicBezTo>
                    <a:pt x="130" y="39"/>
                    <a:pt x="136" y="43"/>
                    <a:pt x="141" y="48"/>
                  </a:cubicBezTo>
                  <a:cubicBezTo>
                    <a:pt x="146" y="53"/>
                    <a:pt x="150" y="57"/>
                    <a:pt x="150" y="59"/>
                  </a:cubicBezTo>
                  <a:cubicBezTo>
                    <a:pt x="151" y="61"/>
                    <a:pt x="148" y="61"/>
                    <a:pt x="144" y="59"/>
                  </a:cubicBezTo>
                  <a:cubicBezTo>
                    <a:pt x="139" y="58"/>
                    <a:pt x="132" y="55"/>
                    <a:pt x="125" y="53"/>
                  </a:cubicBezTo>
                  <a:cubicBezTo>
                    <a:pt x="118" y="50"/>
                    <a:pt x="110" y="48"/>
                    <a:pt x="101" y="45"/>
                  </a:cubicBezTo>
                  <a:cubicBezTo>
                    <a:pt x="93" y="43"/>
                    <a:pt x="84" y="42"/>
                    <a:pt x="78" y="40"/>
                  </a:cubicBezTo>
                  <a:cubicBezTo>
                    <a:pt x="71" y="38"/>
                    <a:pt x="68" y="37"/>
                    <a:pt x="65" y="35"/>
                  </a:cubicBezTo>
                  <a:cubicBezTo>
                    <a:pt x="62" y="34"/>
                    <a:pt x="58" y="31"/>
                    <a:pt x="56" y="29"/>
                  </a:cubicBezTo>
                  <a:cubicBezTo>
                    <a:pt x="54" y="26"/>
                    <a:pt x="53" y="22"/>
                    <a:pt x="51" y="19"/>
                  </a:cubicBezTo>
                  <a:cubicBezTo>
                    <a:pt x="50" y="16"/>
                    <a:pt x="47" y="13"/>
                    <a:pt x="45" y="12"/>
                  </a:cubicBezTo>
                  <a:cubicBezTo>
                    <a:pt x="43" y="12"/>
                    <a:pt x="42" y="13"/>
                    <a:pt x="42" y="14"/>
                  </a:cubicBezTo>
                  <a:cubicBezTo>
                    <a:pt x="42" y="16"/>
                    <a:pt x="42" y="19"/>
                    <a:pt x="42" y="20"/>
                  </a:cubicBezTo>
                  <a:cubicBezTo>
                    <a:pt x="42" y="22"/>
                    <a:pt x="42" y="24"/>
                    <a:pt x="41" y="24"/>
                  </a:cubicBezTo>
                  <a:cubicBezTo>
                    <a:pt x="40" y="23"/>
                    <a:pt x="37" y="21"/>
                    <a:pt x="34" y="18"/>
                  </a:cubicBezTo>
                  <a:cubicBezTo>
                    <a:pt x="31" y="16"/>
                    <a:pt x="28" y="14"/>
                    <a:pt x="24" y="11"/>
                  </a:cubicBezTo>
                  <a:cubicBezTo>
                    <a:pt x="21" y="9"/>
                    <a:pt x="17" y="7"/>
                    <a:pt x="13" y="6"/>
                  </a:cubicBezTo>
                  <a:cubicBezTo>
                    <a:pt x="10" y="4"/>
                    <a:pt x="7" y="3"/>
                    <a:pt x="4" y="2"/>
                  </a:cubicBezTo>
                  <a:cubicBezTo>
                    <a:pt x="2" y="2"/>
                    <a:pt x="0" y="1"/>
                    <a:pt x="2" y="0"/>
                  </a:cubicBezTo>
                  <a:cubicBezTo>
                    <a:pt x="4" y="0"/>
                    <a:pt x="11" y="0"/>
                    <a:pt x="16" y="0"/>
                  </a:cubicBezTo>
                  <a:cubicBezTo>
                    <a:pt x="22" y="0"/>
                    <a:pt x="28" y="0"/>
                    <a:pt x="34" y="0"/>
                  </a:cubicBezTo>
                  <a:cubicBezTo>
                    <a:pt x="39" y="1"/>
                    <a:pt x="45" y="2"/>
                    <a:pt x="52" y="3"/>
                  </a:cubicBezTo>
                  <a:cubicBezTo>
                    <a:pt x="60" y="5"/>
                    <a:pt x="68" y="8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10"/>
                    <a:pt x="75" y="10"/>
                    <a:pt x="75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6" name="Freeform 1792"/>
            <p:cNvSpPr>
              <a:spLocks/>
            </p:cNvSpPr>
            <p:nvPr/>
          </p:nvSpPr>
          <p:spPr bwMode="auto">
            <a:xfrm>
              <a:off x="2967" y="1978"/>
              <a:ext cx="72" cy="29"/>
            </a:xfrm>
            <a:custGeom>
              <a:avLst/>
              <a:gdLst/>
              <a:ahLst/>
              <a:cxnLst>
                <a:cxn ang="0">
                  <a:pos x="53" y="17"/>
                </a:cxn>
                <a:cxn ang="0">
                  <a:pos x="65" y="22"/>
                </a:cxn>
                <a:cxn ang="0">
                  <a:pos x="76" y="24"/>
                </a:cxn>
                <a:cxn ang="0">
                  <a:pos x="90" y="27"/>
                </a:cxn>
                <a:cxn ang="0">
                  <a:pos x="101" y="32"/>
                </a:cxn>
                <a:cxn ang="0">
                  <a:pos x="104" y="37"/>
                </a:cxn>
                <a:cxn ang="0">
                  <a:pos x="101" y="40"/>
                </a:cxn>
                <a:cxn ang="0">
                  <a:pos x="92" y="40"/>
                </a:cxn>
                <a:cxn ang="0">
                  <a:pos x="78" y="37"/>
                </a:cxn>
                <a:cxn ang="0">
                  <a:pos x="60" y="33"/>
                </a:cxn>
                <a:cxn ang="0">
                  <a:pos x="44" y="29"/>
                </a:cxn>
                <a:cxn ang="0">
                  <a:pos x="29" y="24"/>
                </a:cxn>
                <a:cxn ang="0">
                  <a:pos x="15" y="19"/>
                </a:cxn>
                <a:cxn ang="0">
                  <a:pos x="4" y="14"/>
                </a:cxn>
                <a:cxn ang="0">
                  <a:pos x="0" y="9"/>
                </a:cxn>
                <a:cxn ang="0">
                  <a:pos x="5" y="4"/>
                </a:cxn>
                <a:cxn ang="0">
                  <a:pos x="11" y="1"/>
                </a:cxn>
                <a:cxn ang="0">
                  <a:pos x="17" y="2"/>
                </a:cxn>
                <a:cxn ang="0">
                  <a:pos x="27" y="6"/>
                </a:cxn>
                <a:cxn ang="0">
                  <a:pos x="37" y="9"/>
                </a:cxn>
                <a:cxn ang="0">
                  <a:pos x="45" y="12"/>
                </a:cxn>
                <a:cxn ang="0">
                  <a:pos x="53" y="17"/>
                </a:cxn>
                <a:cxn ang="0">
                  <a:pos x="53" y="17"/>
                </a:cxn>
                <a:cxn ang="0">
                  <a:pos x="53" y="17"/>
                </a:cxn>
              </a:cxnLst>
              <a:rect l="0" t="0" r="r" b="b"/>
              <a:pathLst>
                <a:path w="104" h="41">
                  <a:moveTo>
                    <a:pt x="53" y="17"/>
                  </a:moveTo>
                  <a:cubicBezTo>
                    <a:pt x="57" y="19"/>
                    <a:pt x="61" y="21"/>
                    <a:pt x="65" y="22"/>
                  </a:cubicBezTo>
                  <a:cubicBezTo>
                    <a:pt x="69" y="23"/>
                    <a:pt x="72" y="24"/>
                    <a:pt x="76" y="24"/>
                  </a:cubicBezTo>
                  <a:cubicBezTo>
                    <a:pt x="80" y="25"/>
                    <a:pt x="86" y="26"/>
                    <a:pt x="90" y="27"/>
                  </a:cubicBezTo>
                  <a:cubicBezTo>
                    <a:pt x="95" y="28"/>
                    <a:pt x="98" y="30"/>
                    <a:pt x="101" y="32"/>
                  </a:cubicBezTo>
                  <a:cubicBezTo>
                    <a:pt x="103" y="33"/>
                    <a:pt x="104" y="35"/>
                    <a:pt x="104" y="37"/>
                  </a:cubicBezTo>
                  <a:cubicBezTo>
                    <a:pt x="104" y="38"/>
                    <a:pt x="103" y="40"/>
                    <a:pt x="101" y="40"/>
                  </a:cubicBezTo>
                  <a:cubicBezTo>
                    <a:pt x="99" y="41"/>
                    <a:pt x="96" y="40"/>
                    <a:pt x="92" y="40"/>
                  </a:cubicBezTo>
                  <a:cubicBezTo>
                    <a:pt x="88" y="39"/>
                    <a:pt x="84" y="38"/>
                    <a:pt x="78" y="37"/>
                  </a:cubicBezTo>
                  <a:cubicBezTo>
                    <a:pt x="73" y="35"/>
                    <a:pt x="66" y="34"/>
                    <a:pt x="60" y="33"/>
                  </a:cubicBezTo>
                  <a:cubicBezTo>
                    <a:pt x="54" y="32"/>
                    <a:pt x="49" y="31"/>
                    <a:pt x="44" y="29"/>
                  </a:cubicBezTo>
                  <a:cubicBezTo>
                    <a:pt x="39" y="28"/>
                    <a:pt x="34" y="26"/>
                    <a:pt x="29" y="24"/>
                  </a:cubicBezTo>
                  <a:cubicBezTo>
                    <a:pt x="24" y="22"/>
                    <a:pt x="19" y="20"/>
                    <a:pt x="15" y="19"/>
                  </a:cubicBezTo>
                  <a:cubicBezTo>
                    <a:pt x="10" y="17"/>
                    <a:pt x="7" y="16"/>
                    <a:pt x="4" y="14"/>
                  </a:cubicBezTo>
                  <a:cubicBezTo>
                    <a:pt x="2" y="12"/>
                    <a:pt x="0" y="11"/>
                    <a:pt x="0" y="9"/>
                  </a:cubicBezTo>
                  <a:cubicBezTo>
                    <a:pt x="0" y="7"/>
                    <a:pt x="3" y="5"/>
                    <a:pt x="5" y="4"/>
                  </a:cubicBezTo>
                  <a:cubicBezTo>
                    <a:pt x="7" y="2"/>
                    <a:pt x="9" y="1"/>
                    <a:pt x="11" y="1"/>
                  </a:cubicBezTo>
                  <a:cubicBezTo>
                    <a:pt x="12" y="0"/>
                    <a:pt x="15" y="1"/>
                    <a:pt x="17" y="2"/>
                  </a:cubicBezTo>
                  <a:cubicBezTo>
                    <a:pt x="20" y="3"/>
                    <a:pt x="24" y="5"/>
                    <a:pt x="27" y="6"/>
                  </a:cubicBezTo>
                  <a:cubicBezTo>
                    <a:pt x="30" y="8"/>
                    <a:pt x="34" y="8"/>
                    <a:pt x="37" y="9"/>
                  </a:cubicBezTo>
                  <a:cubicBezTo>
                    <a:pt x="40" y="10"/>
                    <a:pt x="43" y="11"/>
                    <a:pt x="45" y="12"/>
                  </a:cubicBezTo>
                  <a:cubicBezTo>
                    <a:pt x="48" y="13"/>
                    <a:pt x="50" y="15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7" name="Freeform 1793"/>
            <p:cNvSpPr>
              <a:spLocks/>
            </p:cNvSpPr>
            <p:nvPr/>
          </p:nvSpPr>
          <p:spPr bwMode="auto">
            <a:xfrm>
              <a:off x="2958" y="1985"/>
              <a:ext cx="62" cy="73"/>
            </a:xfrm>
            <a:custGeom>
              <a:avLst/>
              <a:gdLst/>
              <a:ahLst/>
              <a:cxnLst>
                <a:cxn ang="0">
                  <a:pos x="53" y="24"/>
                </a:cxn>
                <a:cxn ang="0">
                  <a:pos x="59" y="31"/>
                </a:cxn>
                <a:cxn ang="0">
                  <a:pos x="68" y="41"/>
                </a:cxn>
                <a:cxn ang="0">
                  <a:pos x="78" y="53"/>
                </a:cxn>
                <a:cxn ang="0">
                  <a:pos x="86" y="65"/>
                </a:cxn>
                <a:cxn ang="0">
                  <a:pos x="88" y="77"/>
                </a:cxn>
                <a:cxn ang="0">
                  <a:pos x="89" y="88"/>
                </a:cxn>
                <a:cxn ang="0">
                  <a:pos x="86" y="96"/>
                </a:cxn>
                <a:cxn ang="0">
                  <a:pos x="78" y="103"/>
                </a:cxn>
                <a:cxn ang="0">
                  <a:pos x="70" y="103"/>
                </a:cxn>
                <a:cxn ang="0">
                  <a:pos x="61" y="99"/>
                </a:cxn>
                <a:cxn ang="0">
                  <a:pos x="49" y="87"/>
                </a:cxn>
                <a:cxn ang="0">
                  <a:pos x="37" y="71"/>
                </a:cxn>
                <a:cxn ang="0">
                  <a:pos x="27" y="54"/>
                </a:cxn>
                <a:cxn ang="0">
                  <a:pos x="15" y="33"/>
                </a:cxn>
                <a:cxn ang="0">
                  <a:pos x="6" y="15"/>
                </a:cxn>
                <a:cxn ang="0">
                  <a:pos x="1" y="6"/>
                </a:cxn>
                <a:cxn ang="0">
                  <a:pos x="1" y="1"/>
                </a:cxn>
                <a:cxn ang="0">
                  <a:pos x="6" y="0"/>
                </a:cxn>
                <a:cxn ang="0">
                  <a:pos x="10" y="2"/>
                </a:cxn>
                <a:cxn ang="0">
                  <a:pos x="17" y="6"/>
                </a:cxn>
                <a:cxn ang="0">
                  <a:pos x="24" y="10"/>
                </a:cxn>
                <a:cxn ang="0">
                  <a:pos x="31" y="14"/>
                </a:cxn>
                <a:cxn ang="0">
                  <a:pos x="37" y="16"/>
                </a:cxn>
                <a:cxn ang="0">
                  <a:pos x="45" y="20"/>
                </a:cxn>
                <a:cxn ang="0">
                  <a:pos x="53" y="24"/>
                </a:cxn>
                <a:cxn ang="0">
                  <a:pos x="53" y="24"/>
                </a:cxn>
                <a:cxn ang="0">
                  <a:pos x="53" y="24"/>
                </a:cxn>
              </a:cxnLst>
              <a:rect l="0" t="0" r="r" b="b"/>
              <a:pathLst>
                <a:path w="89" h="104">
                  <a:moveTo>
                    <a:pt x="53" y="24"/>
                  </a:moveTo>
                  <a:cubicBezTo>
                    <a:pt x="55" y="26"/>
                    <a:pt x="57" y="28"/>
                    <a:pt x="59" y="31"/>
                  </a:cubicBezTo>
                  <a:cubicBezTo>
                    <a:pt x="62" y="34"/>
                    <a:pt x="65" y="38"/>
                    <a:pt x="68" y="41"/>
                  </a:cubicBezTo>
                  <a:cubicBezTo>
                    <a:pt x="71" y="45"/>
                    <a:pt x="75" y="49"/>
                    <a:pt x="78" y="53"/>
                  </a:cubicBezTo>
                  <a:cubicBezTo>
                    <a:pt x="81" y="56"/>
                    <a:pt x="84" y="61"/>
                    <a:pt x="86" y="65"/>
                  </a:cubicBezTo>
                  <a:cubicBezTo>
                    <a:pt x="88" y="69"/>
                    <a:pt x="88" y="73"/>
                    <a:pt x="88" y="77"/>
                  </a:cubicBezTo>
                  <a:cubicBezTo>
                    <a:pt x="89" y="81"/>
                    <a:pt x="89" y="85"/>
                    <a:pt x="89" y="88"/>
                  </a:cubicBezTo>
                  <a:cubicBezTo>
                    <a:pt x="89" y="91"/>
                    <a:pt x="88" y="94"/>
                    <a:pt x="86" y="96"/>
                  </a:cubicBezTo>
                  <a:cubicBezTo>
                    <a:pt x="84" y="99"/>
                    <a:pt x="81" y="102"/>
                    <a:pt x="78" y="103"/>
                  </a:cubicBezTo>
                  <a:cubicBezTo>
                    <a:pt x="75" y="104"/>
                    <a:pt x="72" y="104"/>
                    <a:pt x="70" y="103"/>
                  </a:cubicBezTo>
                  <a:cubicBezTo>
                    <a:pt x="67" y="102"/>
                    <a:pt x="64" y="101"/>
                    <a:pt x="61" y="99"/>
                  </a:cubicBezTo>
                  <a:cubicBezTo>
                    <a:pt x="57" y="96"/>
                    <a:pt x="53" y="92"/>
                    <a:pt x="49" y="87"/>
                  </a:cubicBezTo>
                  <a:cubicBezTo>
                    <a:pt x="45" y="82"/>
                    <a:pt x="40" y="77"/>
                    <a:pt x="37" y="71"/>
                  </a:cubicBezTo>
                  <a:cubicBezTo>
                    <a:pt x="33" y="66"/>
                    <a:pt x="30" y="61"/>
                    <a:pt x="27" y="54"/>
                  </a:cubicBezTo>
                  <a:cubicBezTo>
                    <a:pt x="23" y="48"/>
                    <a:pt x="19" y="40"/>
                    <a:pt x="15" y="33"/>
                  </a:cubicBezTo>
                  <a:cubicBezTo>
                    <a:pt x="11" y="26"/>
                    <a:pt x="8" y="20"/>
                    <a:pt x="6" y="15"/>
                  </a:cubicBezTo>
                  <a:cubicBezTo>
                    <a:pt x="3" y="11"/>
                    <a:pt x="1" y="8"/>
                    <a:pt x="1" y="6"/>
                  </a:cubicBezTo>
                  <a:cubicBezTo>
                    <a:pt x="0" y="4"/>
                    <a:pt x="0" y="2"/>
                    <a:pt x="1" y="1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7" y="0"/>
                    <a:pt x="8" y="1"/>
                    <a:pt x="10" y="2"/>
                  </a:cubicBezTo>
                  <a:cubicBezTo>
                    <a:pt x="12" y="3"/>
                    <a:pt x="14" y="5"/>
                    <a:pt x="17" y="6"/>
                  </a:cubicBezTo>
                  <a:cubicBezTo>
                    <a:pt x="19" y="8"/>
                    <a:pt x="22" y="9"/>
                    <a:pt x="24" y="10"/>
                  </a:cubicBezTo>
                  <a:cubicBezTo>
                    <a:pt x="26" y="12"/>
                    <a:pt x="29" y="13"/>
                    <a:pt x="31" y="14"/>
                  </a:cubicBezTo>
                  <a:cubicBezTo>
                    <a:pt x="33" y="15"/>
                    <a:pt x="35" y="15"/>
                    <a:pt x="37" y="16"/>
                  </a:cubicBezTo>
                  <a:cubicBezTo>
                    <a:pt x="39" y="17"/>
                    <a:pt x="42" y="19"/>
                    <a:pt x="45" y="20"/>
                  </a:cubicBezTo>
                  <a:cubicBezTo>
                    <a:pt x="48" y="21"/>
                    <a:pt x="50" y="22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8" name="Freeform 1794"/>
            <p:cNvSpPr>
              <a:spLocks/>
            </p:cNvSpPr>
            <p:nvPr/>
          </p:nvSpPr>
          <p:spPr bwMode="auto">
            <a:xfrm>
              <a:off x="2952" y="1988"/>
              <a:ext cx="30" cy="153"/>
            </a:xfrm>
            <a:custGeom>
              <a:avLst/>
              <a:gdLst/>
              <a:ahLst/>
              <a:cxnLst>
                <a:cxn ang="0">
                  <a:pos x="32" y="53"/>
                </a:cxn>
                <a:cxn ang="0">
                  <a:pos x="40" y="68"/>
                </a:cxn>
                <a:cxn ang="0">
                  <a:pos x="40" y="73"/>
                </a:cxn>
                <a:cxn ang="0">
                  <a:pos x="38" y="77"/>
                </a:cxn>
                <a:cxn ang="0">
                  <a:pos x="36" y="82"/>
                </a:cxn>
                <a:cxn ang="0">
                  <a:pos x="37" y="96"/>
                </a:cxn>
                <a:cxn ang="0">
                  <a:pos x="39" y="119"/>
                </a:cxn>
                <a:cxn ang="0">
                  <a:pos x="42" y="178"/>
                </a:cxn>
                <a:cxn ang="0">
                  <a:pos x="41" y="212"/>
                </a:cxn>
                <a:cxn ang="0">
                  <a:pos x="40" y="219"/>
                </a:cxn>
                <a:cxn ang="0">
                  <a:pos x="37" y="218"/>
                </a:cxn>
                <a:cxn ang="0">
                  <a:pos x="33" y="218"/>
                </a:cxn>
                <a:cxn ang="0">
                  <a:pos x="29" y="219"/>
                </a:cxn>
                <a:cxn ang="0">
                  <a:pos x="27" y="218"/>
                </a:cxn>
                <a:cxn ang="0">
                  <a:pos x="24" y="217"/>
                </a:cxn>
                <a:cxn ang="0">
                  <a:pos x="21" y="215"/>
                </a:cxn>
                <a:cxn ang="0">
                  <a:pos x="18" y="215"/>
                </a:cxn>
                <a:cxn ang="0">
                  <a:pos x="15" y="213"/>
                </a:cxn>
                <a:cxn ang="0">
                  <a:pos x="12" y="204"/>
                </a:cxn>
                <a:cxn ang="0">
                  <a:pos x="11" y="183"/>
                </a:cxn>
                <a:cxn ang="0">
                  <a:pos x="16" y="152"/>
                </a:cxn>
                <a:cxn ang="0">
                  <a:pos x="19" y="125"/>
                </a:cxn>
                <a:cxn ang="0">
                  <a:pos x="21" y="99"/>
                </a:cxn>
                <a:cxn ang="0">
                  <a:pos x="19" y="77"/>
                </a:cxn>
                <a:cxn ang="0">
                  <a:pos x="16" y="57"/>
                </a:cxn>
                <a:cxn ang="0">
                  <a:pos x="10" y="38"/>
                </a:cxn>
                <a:cxn ang="0">
                  <a:pos x="3" y="20"/>
                </a:cxn>
                <a:cxn ang="0">
                  <a:pos x="0" y="9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7" y="6"/>
                </a:cxn>
                <a:cxn ang="0">
                  <a:pos x="16" y="23"/>
                </a:cxn>
                <a:cxn ang="0">
                  <a:pos x="32" y="53"/>
                </a:cxn>
                <a:cxn ang="0">
                  <a:pos x="32" y="53"/>
                </a:cxn>
                <a:cxn ang="0">
                  <a:pos x="32" y="53"/>
                </a:cxn>
              </a:cxnLst>
              <a:rect l="0" t="0" r="r" b="b"/>
              <a:pathLst>
                <a:path w="42" h="219">
                  <a:moveTo>
                    <a:pt x="32" y="53"/>
                  </a:moveTo>
                  <a:cubicBezTo>
                    <a:pt x="37" y="61"/>
                    <a:pt x="39" y="65"/>
                    <a:pt x="40" y="68"/>
                  </a:cubicBezTo>
                  <a:cubicBezTo>
                    <a:pt x="41" y="70"/>
                    <a:pt x="40" y="71"/>
                    <a:pt x="40" y="73"/>
                  </a:cubicBezTo>
                  <a:cubicBezTo>
                    <a:pt x="39" y="74"/>
                    <a:pt x="38" y="75"/>
                    <a:pt x="38" y="77"/>
                  </a:cubicBezTo>
                  <a:cubicBezTo>
                    <a:pt x="37" y="78"/>
                    <a:pt x="36" y="79"/>
                    <a:pt x="36" y="82"/>
                  </a:cubicBezTo>
                  <a:cubicBezTo>
                    <a:pt x="36" y="86"/>
                    <a:pt x="37" y="92"/>
                    <a:pt x="37" y="96"/>
                  </a:cubicBezTo>
                  <a:cubicBezTo>
                    <a:pt x="38" y="101"/>
                    <a:pt x="38" y="104"/>
                    <a:pt x="39" y="119"/>
                  </a:cubicBezTo>
                  <a:cubicBezTo>
                    <a:pt x="40" y="133"/>
                    <a:pt x="41" y="160"/>
                    <a:pt x="42" y="178"/>
                  </a:cubicBezTo>
                  <a:cubicBezTo>
                    <a:pt x="42" y="196"/>
                    <a:pt x="42" y="206"/>
                    <a:pt x="41" y="212"/>
                  </a:cubicBezTo>
                  <a:cubicBezTo>
                    <a:pt x="41" y="218"/>
                    <a:pt x="40" y="219"/>
                    <a:pt x="40" y="219"/>
                  </a:cubicBezTo>
                  <a:cubicBezTo>
                    <a:pt x="39" y="219"/>
                    <a:pt x="38" y="218"/>
                    <a:pt x="37" y="218"/>
                  </a:cubicBezTo>
                  <a:cubicBezTo>
                    <a:pt x="36" y="217"/>
                    <a:pt x="34" y="217"/>
                    <a:pt x="33" y="218"/>
                  </a:cubicBezTo>
                  <a:cubicBezTo>
                    <a:pt x="32" y="218"/>
                    <a:pt x="30" y="219"/>
                    <a:pt x="29" y="219"/>
                  </a:cubicBezTo>
                  <a:cubicBezTo>
                    <a:pt x="28" y="219"/>
                    <a:pt x="28" y="219"/>
                    <a:pt x="27" y="218"/>
                  </a:cubicBezTo>
                  <a:cubicBezTo>
                    <a:pt x="26" y="218"/>
                    <a:pt x="25" y="218"/>
                    <a:pt x="24" y="217"/>
                  </a:cubicBezTo>
                  <a:cubicBezTo>
                    <a:pt x="23" y="216"/>
                    <a:pt x="22" y="216"/>
                    <a:pt x="21" y="215"/>
                  </a:cubicBezTo>
                  <a:cubicBezTo>
                    <a:pt x="20" y="215"/>
                    <a:pt x="19" y="215"/>
                    <a:pt x="18" y="215"/>
                  </a:cubicBezTo>
                  <a:cubicBezTo>
                    <a:pt x="17" y="215"/>
                    <a:pt x="16" y="214"/>
                    <a:pt x="15" y="213"/>
                  </a:cubicBezTo>
                  <a:cubicBezTo>
                    <a:pt x="14" y="212"/>
                    <a:pt x="12" y="209"/>
                    <a:pt x="12" y="204"/>
                  </a:cubicBezTo>
                  <a:cubicBezTo>
                    <a:pt x="11" y="199"/>
                    <a:pt x="11" y="192"/>
                    <a:pt x="11" y="183"/>
                  </a:cubicBezTo>
                  <a:cubicBezTo>
                    <a:pt x="12" y="173"/>
                    <a:pt x="14" y="162"/>
                    <a:pt x="16" y="152"/>
                  </a:cubicBezTo>
                  <a:cubicBezTo>
                    <a:pt x="17" y="142"/>
                    <a:pt x="18" y="134"/>
                    <a:pt x="19" y="125"/>
                  </a:cubicBezTo>
                  <a:cubicBezTo>
                    <a:pt x="20" y="116"/>
                    <a:pt x="21" y="107"/>
                    <a:pt x="21" y="99"/>
                  </a:cubicBezTo>
                  <a:cubicBezTo>
                    <a:pt x="21" y="91"/>
                    <a:pt x="20" y="84"/>
                    <a:pt x="19" y="77"/>
                  </a:cubicBezTo>
                  <a:cubicBezTo>
                    <a:pt x="19" y="70"/>
                    <a:pt x="17" y="63"/>
                    <a:pt x="16" y="57"/>
                  </a:cubicBezTo>
                  <a:cubicBezTo>
                    <a:pt x="14" y="50"/>
                    <a:pt x="12" y="44"/>
                    <a:pt x="10" y="38"/>
                  </a:cubicBezTo>
                  <a:cubicBezTo>
                    <a:pt x="8" y="31"/>
                    <a:pt x="5" y="25"/>
                    <a:pt x="3" y="20"/>
                  </a:cubicBezTo>
                  <a:cubicBezTo>
                    <a:pt x="1" y="15"/>
                    <a:pt x="1" y="11"/>
                    <a:pt x="0" y="9"/>
                  </a:cubicBezTo>
                  <a:cubicBezTo>
                    <a:pt x="0" y="6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2"/>
                    <a:pt x="7" y="6"/>
                  </a:cubicBezTo>
                  <a:cubicBezTo>
                    <a:pt x="9" y="9"/>
                    <a:pt x="11" y="14"/>
                    <a:pt x="16" y="23"/>
                  </a:cubicBezTo>
                  <a:cubicBezTo>
                    <a:pt x="21" y="32"/>
                    <a:pt x="27" y="44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32" y="53"/>
                    <a:pt x="32" y="53"/>
                    <a:pt x="32" y="5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39" name="Freeform 1795"/>
            <p:cNvSpPr>
              <a:spLocks/>
            </p:cNvSpPr>
            <p:nvPr/>
          </p:nvSpPr>
          <p:spPr bwMode="auto">
            <a:xfrm>
              <a:off x="2998" y="2002"/>
              <a:ext cx="109" cy="65"/>
            </a:xfrm>
            <a:custGeom>
              <a:avLst/>
              <a:gdLst/>
              <a:ahLst/>
              <a:cxnLst>
                <a:cxn ang="0">
                  <a:pos x="32" y="6"/>
                </a:cxn>
                <a:cxn ang="0">
                  <a:pos x="52" y="10"/>
                </a:cxn>
                <a:cxn ang="0">
                  <a:pos x="68" y="17"/>
                </a:cxn>
                <a:cxn ang="0">
                  <a:pos x="81" y="25"/>
                </a:cxn>
                <a:cxn ang="0">
                  <a:pos x="90" y="34"/>
                </a:cxn>
                <a:cxn ang="0">
                  <a:pos x="99" y="45"/>
                </a:cxn>
                <a:cxn ang="0">
                  <a:pos x="104" y="54"/>
                </a:cxn>
                <a:cxn ang="0">
                  <a:pos x="113" y="62"/>
                </a:cxn>
                <a:cxn ang="0">
                  <a:pos x="126" y="69"/>
                </a:cxn>
                <a:cxn ang="0">
                  <a:pos x="138" y="73"/>
                </a:cxn>
                <a:cxn ang="0">
                  <a:pos x="149" y="73"/>
                </a:cxn>
                <a:cxn ang="0">
                  <a:pos x="156" y="70"/>
                </a:cxn>
                <a:cxn ang="0">
                  <a:pos x="157" y="72"/>
                </a:cxn>
                <a:cxn ang="0">
                  <a:pos x="155" y="78"/>
                </a:cxn>
                <a:cxn ang="0">
                  <a:pos x="150" y="84"/>
                </a:cxn>
                <a:cxn ang="0">
                  <a:pos x="144" y="88"/>
                </a:cxn>
                <a:cxn ang="0">
                  <a:pos x="138" y="90"/>
                </a:cxn>
                <a:cxn ang="0">
                  <a:pos x="131" y="93"/>
                </a:cxn>
                <a:cxn ang="0">
                  <a:pos x="117" y="86"/>
                </a:cxn>
                <a:cxn ang="0">
                  <a:pos x="95" y="72"/>
                </a:cxn>
                <a:cxn ang="0">
                  <a:pos x="75" y="60"/>
                </a:cxn>
                <a:cxn ang="0">
                  <a:pos x="59" y="50"/>
                </a:cxn>
                <a:cxn ang="0">
                  <a:pos x="45" y="43"/>
                </a:cxn>
                <a:cxn ang="0">
                  <a:pos x="34" y="38"/>
                </a:cxn>
                <a:cxn ang="0">
                  <a:pos x="23" y="27"/>
                </a:cxn>
                <a:cxn ang="0">
                  <a:pos x="12" y="15"/>
                </a:cxn>
                <a:cxn ang="0">
                  <a:pos x="4" y="6"/>
                </a:cxn>
                <a:cxn ang="0">
                  <a:pos x="2" y="0"/>
                </a:cxn>
                <a:cxn ang="0">
                  <a:pos x="14" y="2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2" y="6"/>
                </a:cxn>
              </a:cxnLst>
              <a:rect l="0" t="0" r="r" b="b"/>
              <a:pathLst>
                <a:path w="157" h="93">
                  <a:moveTo>
                    <a:pt x="32" y="6"/>
                  </a:moveTo>
                  <a:cubicBezTo>
                    <a:pt x="39" y="7"/>
                    <a:pt x="46" y="8"/>
                    <a:pt x="52" y="10"/>
                  </a:cubicBezTo>
                  <a:cubicBezTo>
                    <a:pt x="58" y="12"/>
                    <a:pt x="63" y="15"/>
                    <a:pt x="68" y="17"/>
                  </a:cubicBezTo>
                  <a:cubicBezTo>
                    <a:pt x="73" y="20"/>
                    <a:pt x="77" y="22"/>
                    <a:pt x="81" y="25"/>
                  </a:cubicBezTo>
                  <a:cubicBezTo>
                    <a:pt x="84" y="27"/>
                    <a:pt x="87" y="30"/>
                    <a:pt x="90" y="34"/>
                  </a:cubicBezTo>
                  <a:cubicBezTo>
                    <a:pt x="93" y="37"/>
                    <a:pt x="97" y="41"/>
                    <a:pt x="99" y="45"/>
                  </a:cubicBezTo>
                  <a:cubicBezTo>
                    <a:pt x="101" y="48"/>
                    <a:pt x="102" y="51"/>
                    <a:pt x="104" y="54"/>
                  </a:cubicBezTo>
                  <a:cubicBezTo>
                    <a:pt x="106" y="57"/>
                    <a:pt x="109" y="59"/>
                    <a:pt x="113" y="62"/>
                  </a:cubicBezTo>
                  <a:cubicBezTo>
                    <a:pt x="117" y="65"/>
                    <a:pt x="121" y="67"/>
                    <a:pt x="126" y="69"/>
                  </a:cubicBezTo>
                  <a:cubicBezTo>
                    <a:pt x="130" y="71"/>
                    <a:pt x="134" y="73"/>
                    <a:pt x="138" y="73"/>
                  </a:cubicBezTo>
                  <a:cubicBezTo>
                    <a:pt x="141" y="74"/>
                    <a:pt x="145" y="74"/>
                    <a:pt x="149" y="73"/>
                  </a:cubicBezTo>
                  <a:cubicBezTo>
                    <a:pt x="152" y="72"/>
                    <a:pt x="154" y="70"/>
                    <a:pt x="156" y="70"/>
                  </a:cubicBezTo>
                  <a:cubicBezTo>
                    <a:pt x="157" y="69"/>
                    <a:pt x="157" y="70"/>
                    <a:pt x="157" y="72"/>
                  </a:cubicBezTo>
                  <a:cubicBezTo>
                    <a:pt x="157" y="73"/>
                    <a:pt x="156" y="76"/>
                    <a:pt x="155" y="78"/>
                  </a:cubicBezTo>
                  <a:cubicBezTo>
                    <a:pt x="153" y="81"/>
                    <a:pt x="152" y="83"/>
                    <a:pt x="150" y="84"/>
                  </a:cubicBezTo>
                  <a:cubicBezTo>
                    <a:pt x="148" y="86"/>
                    <a:pt x="146" y="87"/>
                    <a:pt x="144" y="88"/>
                  </a:cubicBezTo>
                  <a:cubicBezTo>
                    <a:pt x="142" y="89"/>
                    <a:pt x="140" y="89"/>
                    <a:pt x="138" y="90"/>
                  </a:cubicBezTo>
                  <a:cubicBezTo>
                    <a:pt x="136" y="92"/>
                    <a:pt x="134" y="93"/>
                    <a:pt x="131" y="93"/>
                  </a:cubicBezTo>
                  <a:cubicBezTo>
                    <a:pt x="128" y="93"/>
                    <a:pt x="124" y="90"/>
                    <a:pt x="117" y="86"/>
                  </a:cubicBezTo>
                  <a:cubicBezTo>
                    <a:pt x="111" y="82"/>
                    <a:pt x="103" y="77"/>
                    <a:pt x="95" y="72"/>
                  </a:cubicBezTo>
                  <a:cubicBezTo>
                    <a:pt x="88" y="68"/>
                    <a:pt x="81" y="63"/>
                    <a:pt x="75" y="60"/>
                  </a:cubicBezTo>
                  <a:cubicBezTo>
                    <a:pt x="69" y="56"/>
                    <a:pt x="64" y="53"/>
                    <a:pt x="59" y="50"/>
                  </a:cubicBezTo>
                  <a:cubicBezTo>
                    <a:pt x="54" y="48"/>
                    <a:pt x="49" y="45"/>
                    <a:pt x="45" y="43"/>
                  </a:cubicBezTo>
                  <a:cubicBezTo>
                    <a:pt x="41" y="42"/>
                    <a:pt x="37" y="40"/>
                    <a:pt x="34" y="38"/>
                  </a:cubicBezTo>
                  <a:cubicBezTo>
                    <a:pt x="30" y="35"/>
                    <a:pt x="27" y="31"/>
                    <a:pt x="23" y="27"/>
                  </a:cubicBezTo>
                  <a:cubicBezTo>
                    <a:pt x="19" y="23"/>
                    <a:pt x="15" y="18"/>
                    <a:pt x="12" y="15"/>
                  </a:cubicBezTo>
                  <a:cubicBezTo>
                    <a:pt x="8" y="11"/>
                    <a:pt x="6" y="9"/>
                    <a:pt x="4" y="6"/>
                  </a:cubicBezTo>
                  <a:cubicBezTo>
                    <a:pt x="2" y="4"/>
                    <a:pt x="0" y="1"/>
                    <a:pt x="2" y="0"/>
                  </a:cubicBezTo>
                  <a:cubicBezTo>
                    <a:pt x="3" y="0"/>
                    <a:pt x="8" y="1"/>
                    <a:pt x="14" y="2"/>
                  </a:cubicBezTo>
                  <a:cubicBezTo>
                    <a:pt x="19" y="4"/>
                    <a:pt x="26" y="5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6"/>
                    <a:pt x="32" y="6"/>
                    <a:pt x="32" y="6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0" name="Freeform 1796"/>
            <p:cNvSpPr>
              <a:spLocks/>
            </p:cNvSpPr>
            <p:nvPr/>
          </p:nvSpPr>
          <p:spPr bwMode="auto">
            <a:xfrm>
              <a:off x="2980" y="2039"/>
              <a:ext cx="29" cy="114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21" y="20"/>
                </a:cxn>
                <a:cxn ang="0">
                  <a:pos x="26" y="27"/>
                </a:cxn>
                <a:cxn ang="0">
                  <a:pos x="30" y="51"/>
                </a:cxn>
                <a:cxn ang="0">
                  <a:pos x="40" y="123"/>
                </a:cxn>
                <a:cxn ang="0">
                  <a:pos x="41" y="144"/>
                </a:cxn>
                <a:cxn ang="0">
                  <a:pos x="39" y="147"/>
                </a:cxn>
                <a:cxn ang="0">
                  <a:pos x="36" y="149"/>
                </a:cxn>
                <a:cxn ang="0">
                  <a:pos x="33" y="153"/>
                </a:cxn>
                <a:cxn ang="0">
                  <a:pos x="32" y="159"/>
                </a:cxn>
                <a:cxn ang="0">
                  <a:pos x="30" y="162"/>
                </a:cxn>
                <a:cxn ang="0">
                  <a:pos x="24" y="163"/>
                </a:cxn>
                <a:cxn ang="0">
                  <a:pos x="20" y="159"/>
                </a:cxn>
                <a:cxn ang="0">
                  <a:pos x="16" y="153"/>
                </a:cxn>
                <a:cxn ang="0">
                  <a:pos x="14" y="150"/>
                </a:cxn>
                <a:cxn ang="0">
                  <a:pos x="11" y="149"/>
                </a:cxn>
                <a:cxn ang="0">
                  <a:pos x="10" y="153"/>
                </a:cxn>
                <a:cxn ang="0">
                  <a:pos x="8" y="157"/>
                </a:cxn>
                <a:cxn ang="0">
                  <a:pos x="6" y="155"/>
                </a:cxn>
                <a:cxn ang="0">
                  <a:pos x="6" y="125"/>
                </a:cxn>
                <a:cxn ang="0">
                  <a:pos x="3" y="49"/>
                </a:cxn>
                <a:cxn ang="0">
                  <a:pos x="1" y="23"/>
                </a:cxn>
                <a:cxn ang="0">
                  <a:pos x="0" y="11"/>
                </a:cxn>
                <a:cxn ang="0">
                  <a:pos x="0" y="3"/>
                </a:cxn>
                <a:cxn ang="0">
                  <a:pos x="4" y="1"/>
                </a:cxn>
                <a:cxn ang="0">
                  <a:pos x="13" y="10"/>
                </a:cxn>
                <a:cxn ang="0">
                  <a:pos x="13" y="10"/>
                </a:cxn>
                <a:cxn ang="0">
                  <a:pos x="13" y="10"/>
                </a:cxn>
              </a:cxnLst>
              <a:rect l="0" t="0" r="r" b="b"/>
              <a:pathLst>
                <a:path w="42" h="163">
                  <a:moveTo>
                    <a:pt x="13" y="10"/>
                  </a:moveTo>
                  <a:cubicBezTo>
                    <a:pt x="16" y="14"/>
                    <a:pt x="19" y="17"/>
                    <a:pt x="21" y="20"/>
                  </a:cubicBezTo>
                  <a:cubicBezTo>
                    <a:pt x="23" y="22"/>
                    <a:pt x="25" y="25"/>
                    <a:pt x="26" y="27"/>
                  </a:cubicBezTo>
                  <a:cubicBezTo>
                    <a:pt x="27" y="30"/>
                    <a:pt x="28" y="32"/>
                    <a:pt x="30" y="51"/>
                  </a:cubicBezTo>
                  <a:cubicBezTo>
                    <a:pt x="33" y="70"/>
                    <a:pt x="38" y="105"/>
                    <a:pt x="40" y="123"/>
                  </a:cubicBezTo>
                  <a:cubicBezTo>
                    <a:pt x="42" y="141"/>
                    <a:pt x="42" y="143"/>
                    <a:pt x="41" y="144"/>
                  </a:cubicBezTo>
                  <a:cubicBezTo>
                    <a:pt x="41" y="145"/>
                    <a:pt x="40" y="146"/>
                    <a:pt x="39" y="147"/>
                  </a:cubicBezTo>
                  <a:cubicBezTo>
                    <a:pt x="38" y="147"/>
                    <a:pt x="37" y="148"/>
                    <a:pt x="36" y="149"/>
                  </a:cubicBezTo>
                  <a:cubicBezTo>
                    <a:pt x="34" y="150"/>
                    <a:pt x="34" y="152"/>
                    <a:pt x="33" y="153"/>
                  </a:cubicBezTo>
                  <a:cubicBezTo>
                    <a:pt x="33" y="155"/>
                    <a:pt x="33" y="157"/>
                    <a:pt x="32" y="159"/>
                  </a:cubicBezTo>
                  <a:cubicBezTo>
                    <a:pt x="32" y="160"/>
                    <a:pt x="31" y="162"/>
                    <a:pt x="30" y="162"/>
                  </a:cubicBezTo>
                  <a:cubicBezTo>
                    <a:pt x="28" y="163"/>
                    <a:pt x="26" y="163"/>
                    <a:pt x="24" y="163"/>
                  </a:cubicBezTo>
                  <a:cubicBezTo>
                    <a:pt x="23" y="162"/>
                    <a:pt x="21" y="161"/>
                    <a:pt x="20" y="159"/>
                  </a:cubicBezTo>
                  <a:cubicBezTo>
                    <a:pt x="18" y="157"/>
                    <a:pt x="17" y="155"/>
                    <a:pt x="16" y="153"/>
                  </a:cubicBezTo>
                  <a:cubicBezTo>
                    <a:pt x="15" y="151"/>
                    <a:pt x="14" y="151"/>
                    <a:pt x="14" y="150"/>
                  </a:cubicBezTo>
                  <a:cubicBezTo>
                    <a:pt x="13" y="149"/>
                    <a:pt x="12" y="149"/>
                    <a:pt x="11" y="149"/>
                  </a:cubicBezTo>
                  <a:cubicBezTo>
                    <a:pt x="10" y="150"/>
                    <a:pt x="10" y="151"/>
                    <a:pt x="10" y="153"/>
                  </a:cubicBezTo>
                  <a:cubicBezTo>
                    <a:pt x="9" y="154"/>
                    <a:pt x="9" y="156"/>
                    <a:pt x="8" y="157"/>
                  </a:cubicBezTo>
                  <a:cubicBezTo>
                    <a:pt x="7" y="158"/>
                    <a:pt x="6" y="158"/>
                    <a:pt x="6" y="155"/>
                  </a:cubicBezTo>
                  <a:cubicBezTo>
                    <a:pt x="6" y="152"/>
                    <a:pt x="6" y="146"/>
                    <a:pt x="6" y="125"/>
                  </a:cubicBezTo>
                  <a:cubicBezTo>
                    <a:pt x="5" y="104"/>
                    <a:pt x="4" y="69"/>
                    <a:pt x="3" y="49"/>
                  </a:cubicBezTo>
                  <a:cubicBezTo>
                    <a:pt x="2" y="30"/>
                    <a:pt x="1" y="27"/>
                    <a:pt x="1" y="23"/>
                  </a:cubicBezTo>
                  <a:cubicBezTo>
                    <a:pt x="1" y="19"/>
                    <a:pt x="0" y="14"/>
                    <a:pt x="0" y="11"/>
                  </a:cubicBezTo>
                  <a:cubicBezTo>
                    <a:pt x="0" y="7"/>
                    <a:pt x="0" y="5"/>
                    <a:pt x="0" y="3"/>
                  </a:cubicBezTo>
                  <a:cubicBezTo>
                    <a:pt x="1" y="1"/>
                    <a:pt x="2" y="0"/>
                    <a:pt x="4" y="1"/>
                  </a:cubicBezTo>
                  <a:cubicBezTo>
                    <a:pt x="6" y="3"/>
                    <a:pt x="10" y="7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1" name="Freeform 1797"/>
            <p:cNvSpPr>
              <a:spLocks/>
            </p:cNvSpPr>
            <p:nvPr/>
          </p:nvSpPr>
          <p:spPr bwMode="auto">
            <a:xfrm>
              <a:off x="2950" y="1998"/>
              <a:ext cx="15" cy="108"/>
            </a:xfrm>
            <a:custGeom>
              <a:avLst/>
              <a:gdLst/>
              <a:ahLst/>
              <a:cxnLst>
                <a:cxn ang="0">
                  <a:pos x="15" y="145"/>
                </a:cxn>
                <a:cxn ang="0">
                  <a:pos x="11" y="151"/>
                </a:cxn>
                <a:cxn ang="0">
                  <a:pos x="9" y="132"/>
                </a:cxn>
                <a:cxn ang="0">
                  <a:pos x="8" y="109"/>
                </a:cxn>
                <a:cxn ang="0">
                  <a:pos x="7" y="77"/>
                </a:cxn>
                <a:cxn ang="0">
                  <a:pos x="5" y="45"/>
                </a:cxn>
                <a:cxn ang="0">
                  <a:pos x="3" y="23"/>
                </a:cxn>
                <a:cxn ang="0">
                  <a:pos x="1" y="9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10" y="23"/>
                </a:cxn>
                <a:cxn ang="0">
                  <a:pos x="18" y="49"/>
                </a:cxn>
                <a:cxn ang="0">
                  <a:pos x="21" y="77"/>
                </a:cxn>
                <a:cxn ang="0">
                  <a:pos x="20" y="109"/>
                </a:cxn>
                <a:cxn ang="0">
                  <a:pos x="15" y="145"/>
                </a:cxn>
                <a:cxn ang="0">
                  <a:pos x="15" y="145"/>
                </a:cxn>
                <a:cxn ang="0">
                  <a:pos x="15" y="145"/>
                </a:cxn>
              </a:cxnLst>
              <a:rect l="0" t="0" r="r" b="b"/>
              <a:pathLst>
                <a:path w="21" h="155">
                  <a:moveTo>
                    <a:pt x="15" y="145"/>
                  </a:moveTo>
                  <a:cubicBezTo>
                    <a:pt x="13" y="154"/>
                    <a:pt x="12" y="155"/>
                    <a:pt x="11" y="151"/>
                  </a:cubicBezTo>
                  <a:cubicBezTo>
                    <a:pt x="10" y="148"/>
                    <a:pt x="10" y="140"/>
                    <a:pt x="9" y="132"/>
                  </a:cubicBezTo>
                  <a:cubicBezTo>
                    <a:pt x="9" y="125"/>
                    <a:pt x="8" y="119"/>
                    <a:pt x="8" y="109"/>
                  </a:cubicBezTo>
                  <a:cubicBezTo>
                    <a:pt x="8" y="100"/>
                    <a:pt x="8" y="88"/>
                    <a:pt x="7" y="77"/>
                  </a:cubicBezTo>
                  <a:cubicBezTo>
                    <a:pt x="7" y="65"/>
                    <a:pt x="6" y="54"/>
                    <a:pt x="5" y="45"/>
                  </a:cubicBezTo>
                  <a:cubicBezTo>
                    <a:pt x="5" y="36"/>
                    <a:pt x="4" y="29"/>
                    <a:pt x="3" y="23"/>
                  </a:cubicBezTo>
                  <a:cubicBezTo>
                    <a:pt x="2" y="17"/>
                    <a:pt x="1" y="13"/>
                    <a:pt x="1" y="9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1" y="0"/>
                    <a:pt x="2" y="3"/>
                  </a:cubicBezTo>
                  <a:cubicBezTo>
                    <a:pt x="4" y="7"/>
                    <a:pt x="7" y="14"/>
                    <a:pt x="10" y="23"/>
                  </a:cubicBezTo>
                  <a:cubicBezTo>
                    <a:pt x="13" y="31"/>
                    <a:pt x="16" y="40"/>
                    <a:pt x="18" y="49"/>
                  </a:cubicBezTo>
                  <a:cubicBezTo>
                    <a:pt x="20" y="59"/>
                    <a:pt x="20" y="68"/>
                    <a:pt x="21" y="77"/>
                  </a:cubicBezTo>
                  <a:cubicBezTo>
                    <a:pt x="21" y="87"/>
                    <a:pt x="21" y="96"/>
                    <a:pt x="20" y="109"/>
                  </a:cubicBezTo>
                  <a:cubicBezTo>
                    <a:pt x="19" y="121"/>
                    <a:pt x="17" y="137"/>
                    <a:pt x="15" y="145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5" y="145"/>
                    <a:pt x="15" y="145"/>
                    <a:pt x="15" y="14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2" name="Freeform 1798"/>
            <p:cNvSpPr>
              <a:spLocks/>
            </p:cNvSpPr>
            <p:nvPr/>
          </p:nvSpPr>
          <p:spPr bwMode="auto">
            <a:xfrm>
              <a:off x="3058" y="2013"/>
              <a:ext cx="78" cy="5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7" y="10"/>
                </a:cxn>
                <a:cxn ang="0">
                  <a:pos x="68" y="28"/>
                </a:cxn>
                <a:cxn ang="0">
                  <a:pos x="90" y="48"/>
                </a:cxn>
                <a:cxn ang="0">
                  <a:pos x="107" y="70"/>
                </a:cxn>
                <a:cxn ang="0">
                  <a:pos x="110" y="79"/>
                </a:cxn>
                <a:cxn ang="0">
                  <a:pos x="93" y="64"/>
                </a:cxn>
                <a:cxn ang="0">
                  <a:pos x="74" y="46"/>
                </a:cxn>
                <a:cxn ang="0">
                  <a:pos x="53" y="30"/>
                </a:cxn>
                <a:cxn ang="0">
                  <a:pos x="30" y="19"/>
                </a:cxn>
                <a:cxn ang="0">
                  <a:pos x="10" y="8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</a:cxnLst>
              <a:rect l="0" t="0" r="r" b="b"/>
              <a:pathLst>
                <a:path w="112" h="81">
                  <a:moveTo>
                    <a:pt x="5" y="0"/>
                  </a:moveTo>
                  <a:cubicBezTo>
                    <a:pt x="10" y="0"/>
                    <a:pt x="25" y="5"/>
                    <a:pt x="37" y="10"/>
                  </a:cubicBezTo>
                  <a:cubicBezTo>
                    <a:pt x="49" y="15"/>
                    <a:pt x="59" y="22"/>
                    <a:pt x="68" y="28"/>
                  </a:cubicBezTo>
                  <a:cubicBezTo>
                    <a:pt x="77" y="35"/>
                    <a:pt x="83" y="41"/>
                    <a:pt x="90" y="48"/>
                  </a:cubicBezTo>
                  <a:cubicBezTo>
                    <a:pt x="97" y="56"/>
                    <a:pt x="103" y="63"/>
                    <a:pt x="107" y="70"/>
                  </a:cubicBezTo>
                  <a:cubicBezTo>
                    <a:pt x="111" y="76"/>
                    <a:pt x="112" y="81"/>
                    <a:pt x="110" y="79"/>
                  </a:cubicBezTo>
                  <a:cubicBezTo>
                    <a:pt x="107" y="78"/>
                    <a:pt x="100" y="70"/>
                    <a:pt x="93" y="64"/>
                  </a:cubicBezTo>
                  <a:cubicBezTo>
                    <a:pt x="86" y="57"/>
                    <a:pt x="80" y="51"/>
                    <a:pt x="74" y="46"/>
                  </a:cubicBezTo>
                  <a:cubicBezTo>
                    <a:pt x="67" y="40"/>
                    <a:pt x="60" y="35"/>
                    <a:pt x="53" y="30"/>
                  </a:cubicBezTo>
                  <a:cubicBezTo>
                    <a:pt x="45" y="26"/>
                    <a:pt x="37" y="23"/>
                    <a:pt x="30" y="19"/>
                  </a:cubicBezTo>
                  <a:cubicBezTo>
                    <a:pt x="22" y="16"/>
                    <a:pt x="15" y="12"/>
                    <a:pt x="10" y="8"/>
                  </a:cubicBezTo>
                  <a:cubicBezTo>
                    <a:pt x="4" y="5"/>
                    <a:pt x="0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3" name="Freeform 1799"/>
            <p:cNvSpPr>
              <a:spLocks/>
            </p:cNvSpPr>
            <p:nvPr/>
          </p:nvSpPr>
          <p:spPr bwMode="auto">
            <a:xfrm>
              <a:off x="3130" y="1923"/>
              <a:ext cx="76" cy="45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2" y="2"/>
                </a:cxn>
                <a:cxn ang="0">
                  <a:pos x="47" y="12"/>
                </a:cxn>
                <a:cxn ang="0">
                  <a:pos x="79" y="29"/>
                </a:cxn>
                <a:cxn ang="0">
                  <a:pos x="99" y="45"/>
                </a:cxn>
                <a:cxn ang="0">
                  <a:pos x="108" y="58"/>
                </a:cxn>
                <a:cxn ang="0">
                  <a:pos x="104" y="64"/>
                </a:cxn>
                <a:cxn ang="0">
                  <a:pos x="86" y="61"/>
                </a:cxn>
                <a:cxn ang="0">
                  <a:pos x="58" y="50"/>
                </a:cxn>
                <a:cxn ang="0">
                  <a:pos x="29" y="34"/>
                </a:cxn>
                <a:cxn ang="0">
                  <a:pos x="14" y="19"/>
                </a:cxn>
                <a:cxn ang="0">
                  <a:pos x="4" y="8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09" h="65">
                  <a:moveTo>
                    <a:pt x="3" y="2"/>
                  </a:moveTo>
                  <a:cubicBezTo>
                    <a:pt x="6" y="1"/>
                    <a:pt x="15" y="0"/>
                    <a:pt x="22" y="2"/>
                  </a:cubicBezTo>
                  <a:cubicBezTo>
                    <a:pt x="30" y="3"/>
                    <a:pt x="37" y="7"/>
                    <a:pt x="47" y="12"/>
                  </a:cubicBezTo>
                  <a:cubicBezTo>
                    <a:pt x="57" y="17"/>
                    <a:pt x="70" y="23"/>
                    <a:pt x="79" y="29"/>
                  </a:cubicBezTo>
                  <a:cubicBezTo>
                    <a:pt x="89" y="35"/>
                    <a:pt x="95" y="40"/>
                    <a:pt x="99" y="45"/>
                  </a:cubicBezTo>
                  <a:cubicBezTo>
                    <a:pt x="104" y="50"/>
                    <a:pt x="107" y="55"/>
                    <a:pt x="108" y="58"/>
                  </a:cubicBezTo>
                  <a:cubicBezTo>
                    <a:pt x="109" y="62"/>
                    <a:pt x="108" y="64"/>
                    <a:pt x="104" y="64"/>
                  </a:cubicBezTo>
                  <a:cubicBezTo>
                    <a:pt x="101" y="65"/>
                    <a:pt x="94" y="63"/>
                    <a:pt x="86" y="61"/>
                  </a:cubicBezTo>
                  <a:cubicBezTo>
                    <a:pt x="78" y="59"/>
                    <a:pt x="68" y="55"/>
                    <a:pt x="58" y="50"/>
                  </a:cubicBezTo>
                  <a:cubicBezTo>
                    <a:pt x="47" y="45"/>
                    <a:pt x="37" y="39"/>
                    <a:pt x="29" y="34"/>
                  </a:cubicBezTo>
                  <a:cubicBezTo>
                    <a:pt x="22" y="28"/>
                    <a:pt x="18" y="24"/>
                    <a:pt x="14" y="19"/>
                  </a:cubicBezTo>
                  <a:cubicBezTo>
                    <a:pt x="10" y="15"/>
                    <a:pt x="7" y="11"/>
                    <a:pt x="4" y="8"/>
                  </a:cubicBezTo>
                  <a:cubicBezTo>
                    <a:pt x="2" y="5"/>
                    <a:pt x="0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4" name="Freeform 1800"/>
            <p:cNvSpPr>
              <a:spLocks/>
            </p:cNvSpPr>
            <p:nvPr/>
          </p:nvSpPr>
          <p:spPr bwMode="auto">
            <a:xfrm>
              <a:off x="3115" y="1952"/>
              <a:ext cx="73" cy="41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13" y="0"/>
                </a:cxn>
                <a:cxn ang="0">
                  <a:pos x="29" y="1"/>
                </a:cxn>
                <a:cxn ang="0">
                  <a:pos x="52" y="6"/>
                </a:cxn>
                <a:cxn ang="0">
                  <a:pos x="76" y="21"/>
                </a:cxn>
                <a:cxn ang="0">
                  <a:pos x="95" y="38"/>
                </a:cxn>
                <a:cxn ang="0">
                  <a:pos x="104" y="52"/>
                </a:cxn>
                <a:cxn ang="0">
                  <a:pos x="95" y="58"/>
                </a:cxn>
                <a:cxn ang="0">
                  <a:pos x="77" y="56"/>
                </a:cxn>
                <a:cxn ang="0">
                  <a:pos x="57" y="49"/>
                </a:cxn>
                <a:cxn ang="0">
                  <a:pos x="36" y="35"/>
                </a:cxn>
                <a:cxn ang="0">
                  <a:pos x="19" y="20"/>
                </a:cxn>
                <a:cxn ang="0">
                  <a:pos x="6" y="10"/>
                </a:cxn>
                <a:cxn ang="0">
                  <a:pos x="2" y="3"/>
                </a:cxn>
                <a:cxn ang="0">
                  <a:pos x="2" y="3"/>
                </a:cxn>
                <a:cxn ang="0">
                  <a:pos x="2" y="3"/>
                </a:cxn>
              </a:cxnLst>
              <a:rect l="0" t="0" r="r" b="b"/>
              <a:pathLst>
                <a:path w="104" h="58">
                  <a:moveTo>
                    <a:pt x="2" y="3"/>
                  </a:moveTo>
                  <a:cubicBezTo>
                    <a:pt x="3" y="1"/>
                    <a:pt x="8" y="0"/>
                    <a:pt x="13" y="0"/>
                  </a:cubicBezTo>
                  <a:cubicBezTo>
                    <a:pt x="18" y="0"/>
                    <a:pt x="23" y="0"/>
                    <a:pt x="29" y="1"/>
                  </a:cubicBezTo>
                  <a:cubicBezTo>
                    <a:pt x="36" y="2"/>
                    <a:pt x="43" y="3"/>
                    <a:pt x="52" y="6"/>
                  </a:cubicBezTo>
                  <a:cubicBezTo>
                    <a:pt x="60" y="9"/>
                    <a:pt x="69" y="15"/>
                    <a:pt x="76" y="21"/>
                  </a:cubicBezTo>
                  <a:cubicBezTo>
                    <a:pt x="84" y="27"/>
                    <a:pt x="89" y="33"/>
                    <a:pt x="95" y="38"/>
                  </a:cubicBezTo>
                  <a:cubicBezTo>
                    <a:pt x="100" y="44"/>
                    <a:pt x="104" y="48"/>
                    <a:pt x="104" y="52"/>
                  </a:cubicBezTo>
                  <a:cubicBezTo>
                    <a:pt x="104" y="55"/>
                    <a:pt x="100" y="57"/>
                    <a:pt x="95" y="58"/>
                  </a:cubicBezTo>
                  <a:cubicBezTo>
                    <a:pt x="89" y="58"/>
                    <a:pt x="84" y="57"/>
                    <a:pt x="77" y="56"/>
                  </a:cubicBezTo>
                  <a:cubicBezTo>
                    <a:pt x="71" y="54"/>
                    <a:pt x="64" y="52"/>
                    <a:pt x="57" y="49"/>
                  </a:cubicBezTo>
                  <a:cubicBezTo>
                    <a:pt x="49" y="45"/>
                    <a:pt x="42" y="40"/>
                    <a:pt x="36" y="35"/>
                  </a:cubicBezTo>
                  <a:cubicBezTo>
                    <a:pt x="29" y="30"/>
                    <a:pt x="24" y="24"/>
                    <a:pt x="19" y="20"/>
                  </a:cubicBezTo>
                  <a:cubicBezTo>
                    <a:pt x="14" y="15"/>
                    <a:pt x="10" y="12"/>
                    <a:pt x="6" y="10"/>
                  </a:cubicBezTo>
                  <a:cubicBezTo>
                    <a:pt x="3" y="7"/>
                    <a:pt x="0" y="5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5" name="Freeform 1801"/>
            <p:cNvSpPr>
              <a:spLocks/>
            </p:cNvSpPr>
            <p:nvPr/>
          </p:nvSpPr>
          <p:spPr bwMode="auto">
            <a:xfrm>
              <a:off x="3100" y="1973"/>
              <a:ext cx="68" cy="43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23" y="5"/>
                </a:cxn>
                <a:cxn ang="0">
                  <a:pos x="46" y="12"/>
                </a:cxn>
                <a:cxn ang="0">
                  <a:pos x="66" y="21"/>
                </a:cxn>
                <a:cxn ang="0">
                  <a:pos x="84" y="34"/>
                </a:cxn>
                <a:cxn ang="0">
                  <a:pos x="94" y="49"/>
                </a:cxn>
                <a:cxn ang="0">
                  <a:pos x="95" y="60"/>
                </a:cxn>
                <a:cxn ang="0">
                  <a:pos x="85" y="59"/>
                </a:cxn>
                <a:cxn ang="0">
                  <a:pos x="62" y="48"/>
                </a:cxn>
                <a:cxn ang="0">
                  <a:pos x="41" y="39"/>
                </a:cxn>
                <a:cxn ang="0">
                  <a:pos x="25" y="32"/>
                </a:cxn>
                <a:cxn ang="0">
                  <a:pos x="14" y="21"/>
                </a:cxn>
                <a:cxn ang="0">
                  <a:pos x="5" y="9"/>
                </a:cxn>
                <a:cxn ang="0">
                  <a:pos x="3" y="1"/>
                </a:cxn>
                <a:cxn ang="0">
                  <a:pos x="3" y="1"/>
                </a:cxn>
              </a:cxnLst>
              <a:rect l="0" t="0" r="r" b="b"/>
              <a:pathLst>
                <a:path w="97" h="62">
                  <a:moveTo>
                    <a:pt x="3" y="1"/>
                  </a:moveTo>
                  <a:cubicBezTo>
                    <a:pt x="6" y="0"/>
                    <a:pt x="15" y="3"/>
                    <a:pt x="23" y="5"/>
                  </a:cubicBezTo>
                  <a:cubicBezTo>
                    <a:pt x="31" y="7"/>
                    <a:pt x="38" y="9"/>
                    <a:pt x="46" y="12"/>
                  </a:cubicBezTo>
                  <a:cubicBezTo>
                    <a:pt x="53" y="14"/>
                    <a:pt x="60" y="17"/>
                    <a:pt x="66" y="21"/>
                  </a:cubicBezTo>
                  <a:cubicBezTo>
                    <a:pt x="73" y="25"/>
                    <a:pt x="79" y="29"/>
                    <a:pt x="84" y="34"/>
                  </a:cubicBezTo>
                  <a:cubicBezTo>
                    <a:pt x="89" y="39"/>
                    <a:pt x="92" y="44"/>
                    <a:pt x="94" y="49"/>
                  </a:cubicBezTo>
                  <a:cubicBezTo>
                    <a:pt x="96" y="54"/>
                    <a:pt x="97" y="58"/>
                    <a:pt x="95" y="60"/>
                  </a:cubicBezTo>
                  <a:cubicBezTo>
                    <a:pt x="94" y="62"/>
                    <a:pt x="91" y="61"/>
                    <a:pt x="85" y="59"/>
                  </a:cubicBezTo>
                  <a:cubicBezTo>
                    <a:pt x="79" y="56"/>
                    <a:pt x="70" y="52"/>
                    <a:pt x="62" y="48"/>
                  </a:cubicBezTo>
                  <a:cubicBezTo>
                    <a:pt x="54" y="44"/>
                    <a:pt x="47" y="41"/>
                    <a:pt x="41" y="39"/>
                  </a:cubicBezTo>
                  <a:cubicBezTo>
                    <a:pt x="35" y="37"/>
                    <a:pt x="30" y="35"/>
                    <a:pt x="25" y="32"/>
                  </a:cubicBezTo>
                  <a:cubicBezTo>
                    <a:pt x="21" y="29"/>
                    <a:pt x="17" y="25"/>
                    <a:pt x="14" y="21"/>
                  </a:cubicBezTo>
                  <a:cubicBezTo>
                    <a:pt x="11" y="17"/>
                    <a:pt x="7" y="12"/>
                    <a:pt x="5" y="9"/>
                  </a:cubicBezTo>
                  <a:cubicBezTo>
                    <a:pt x="2" y="5"/>
                    <a:pt x="0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6" name="Freeform 1802"/>
            <p:cNvSpPr>
              <a:spLocks/>
            </p:cNvSpPr>
            <p:nvPr/>
          </p:nvSpPr>
          <p:spPr bwMode="auto">
            <a:xfrm>
              <a:off x="3081" y="1993"/>
              <a:ext cx="62" cy="36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34" y="11"/>
                </a:cxn>
                <a:cxn ang="0">
                  <a:pos x="63" y="25"/>
                </a:cxn>
                <a:cxn ang="0">
                  <a:pos x="82" y="39"/>
                </a:cxn>
                <a:cxn ang="0">
                  <a:pos x="88" y="50"/>
                </a:cxn>
                <a:cxn ang="0">
                  <a:pos x="73" y="48"/>
                </a:cxn>
                <a:cxn ang="0">
                  <a:pos x="45" y="37"/>
                </a:cxn>
                <a:cxn ang="0">
                  <a:pos x="19" y="24"/>
                </a:cxn>
                <a:cxn ang="0">
                  <a:pos x="4" y="13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89" h="51">
                  <a:moveTo>
                    <a:pt x="12" y="2"/>
                  </a:moveTo>
                  <a:cubicBezTo>
                    <a:pt x="17" y="3"/>
                    <a:pt x="25" y="7"/>
                    <a:pt x="34" y="11"/>
                  </a:cubicBezTo>
                  <a:cubicBezTo>
                    <a:pt x="43" y="15"/>
                    <a:pt x="54" y="20"/>
                    <a:pt x="63" y="25"/>
                  </a:cubicBezTo>
                  <a:cubicBezTo>
                    <a:pt x="71" y="30"/>
                    <a:pt x="77" y="35"/>
                    <a:pt x="82" y="39"/>
                  </a:cubicBezTo>
                  <a:cubicBezTo>
                    <a:pt x="86" y="44"/>
                    <a:pt x="89" y="48"/>
                    <a:pt x="88" y="50"/>
                  </a:cubicBezTo>
                  <a:cubicBezTo>
                    <a:pt x="86" y="51"/>
                    <a:pt x="80" y="50"/>
                    <a:pt x="73" y="48"/>
                  </a:cubicBezTo>
                  <a:cubicBezTo>
                    <a:pt x="65" y="45"/>
                    <a:pt x="55" y="41"/>
                    <a:pt x="45" y="37"/>
                  </a:cubicBezTo>
                  <a:cubicBezTo>
                    <a:pt x="35" y="33"/>
                    <a:pt x="26" y="29"/>
                    <a:pt x="19" y="24"/>
                  </a:cubicBezTo>
                  <a:cubicBezTo>
                    <a:pt x="12" y="20"/>
                    <a:pt x="7" y="16"/>
                    <a:pt x="4" y="13"/>
                  </a:cubicBezTo>
                  <a:cubicBezTo>
                    <a:pt x="1" y="10"/>
                    <a:pt x="0" y="8"/>
                    <a:pt x="0" y="7"/>
                  </a:cubicBezTo>
                  <a:cubicBezTo>
                    <a:pt x="1" y="5"/>
                    <a:pt x="2" y="4"/>
                    <a:pt x="4" y="3"/>
                  </a:cubicBezTo>
                  <a:cubicBezTo>
                    <a:pt x="6" y="2"/>
                    <a:pt x="8" y="0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7" name="Freeform 1803"/>
            <p:cNvSpPr>
              <a:spLocks/>
            </p:cNvSpPr>
            <p:nvPr/>
          </p:nvSpPr>
          <p:spPr bwMode="auto">
            <a:xfrm>
              <a:off x="3021" y="2032"/>
              <a:ext cx="80" cy="76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9" y="3"/>
                </a:cxn>
                <a:cxn ang="0">
                  <a:pos x="21" y="9"/>
                </a:cxn>
                <a:cxn ang="0">
                  <a:pos x="41" y="20"/>
                </a:cxn>
                <a:cxn ang="0">
                  <a:pos x="64" y="34"/>
                </a:cxn>
                <a:cxn ang="0">
                  <a:pos x="83" y="47"/>
                </a:cxn>
                <a:cxn ang="0">
                  <a:pos x="100" y="60"/>
                </a:cxn>
                <a:cxn ang="0">
                  <a:pos x="110" y="69"/>
                </a:cxn>
                <a:cxn ang="0">
                  <a:pos x="113" y="77"/>
                </a:cxn>
                <a:cxn ang="0">
                  <a:pos x="112" y="87"/>
                </a:cxn>
                <a:cxn ang="0">
                  <a:pos x="108" y="96"/>
                </a:cxn>
                <a:cxn ang="0">
                  <a:pos x="99" y="102"/>
                </a:cxn>
                <a:cxn ang="0">
                  <a:pos x="87" y="107"/>
                </a:cxn>
                <a:cxn ang="0">
                  <a:pos x="77" y="109"/>
                </a:cxn>
                <a:cxn ang="0">
                  <a:pos x="69" y="103"/>
                </a:cxn>
                <a:cxn ang="0">
                  <a:pos x="59" y="90"/>
                </a:cxn>
                <a:cxn ang="0">
                  <a:pos x="45" y="75"/>
                </a:cxn>
                <a:cxn ang="0">
                  <a:pos x="32" y="59"/>
                </a:cxn>
                <a:cxn ang="0">
                  <a:pos x="16" y="42"/>
                </a:cxn>
                <a:cxn ang="0">
                  <a:pos x="4" y="29"/>
                </a:cxn>
                <a:cxn ang="0">
                  <a:pos x="1" y="21"/>
                </a:cxn>
                <a:cxn ang="0">
                  <a:pos x="0" y="9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114" h="110">
                  <a:moveTo>
                    <a:pt x="1" y="1"/>
                  </a:moveTo>
                  <a:cubicBezTo>
                    <a:pt x="2" y="0"/>
                    <a:pt x="6" y="1"/>
                    <a:pt x="9" y="3"/>
                  </a:cubicBezTo>
                  <a:cubicBezTo>
                    <a:pt x="12" y="4"/>
                    <a:pt x="16" y="6"/>
                    <a:pt x="21" y="9"/>
                  </a:cubicBezTo>
                  <a:cubicBezTo>
                    <a:pt x="27" y="12"/>
                    <a:pt x="34" y="16"/>
                    <a:pt x="41" y="20"/>
                  </a:cubicBezTo>
                  <a:cubicBezTo>
                    <a:pt x="49" y="24"/>
                    <a:pt x="57" y="30"/>
                    <a:pt x="64" y="34"/>
                  </a:cubicBezTo>
                  <a:cubicBezTo>
                    <a:pt x="71" y="39"/>
                    <a:pt x="77" y="43"/>
                    <a:pt x="83" y="47"/>
                  </a:cubicBezTo>
                  <a:cubicBezTo>
                    <a:pt x="89" y="51"/>
                    <a:pt x="96" y="56"/>
                    <a:pt x="100" y="60"/>
                  </a:cubicBezTo>
                  <a:cubicBezTo>
                    <a:pt x="105" y="63"/>
                    <a:pt x="108" y="66"/>
                    <a:pt x="110" y="69"/>
                  </a:cubicBezTo>
                  <a:cubicBezTo>
                    <a:pt x="112" y="72"/>
                    <a:pt x="113" y="74"/>
                    <a:pt x="113" y="77"/>
                  </a:cubicBezTo>
                  <a:cubicBezTo>
                    <a:pt x="114" y="81"/>
                    <a:pt x="113" y="84"/>
                    <a:pt x="112" y="87"/>
                  </a:cubicBezTo>
                  <a:cubicBezTo>
                    <a:pt x="111" y="90"/>
                    <a:pt x="110" y="93"/>
                    <a:pt x="108" y="96"/>
                  </a:cubicBezTo>
                  <a:cubicBezTo>
                    <a:pt x="106" y="98"/>
                    <a:pt x="103" y="100"/>
                    <a:pt x="99" y="102"/>
                  </a:cubicBezTo>
                  <a:cubicBezTo>
                    <a:pt x="95" y="103"/>
                    <a:pt x="91" y="105"/>
                    <a:pt x="87" y="107"/>
                  </a:cubicBezTo>
                  <a:cubicBezTo>
                    <a:pt x="83" y="108"/>
                    <a:pt x="80" y="110"/>
                    <a:pt x="77" y="109"/>
                  </a:cubicBezTo>
                  <a:cubicBezTo>
                    <a:pt x="74" y="109"/>
                    <a:pt x="72" y="107"/>
                    <a:pt x="69" y="103"/>
                  </a:cubicBezTo>
                  <a:cubicBezTo>
                    <a:pt x="67" y="99"/>
                    <a:pt x="63" y="95"/>
                    <a:pt x="59" y="90"/>
                  </a:cubicBezTo>
                  <a:cubicBezTo>
                    <a:pt x="54" y="85"/>
                    <a:pt x="50" y="80"/>
                    <a:pt x="45" y="75"/>
                  </a:cubicBezTo>
                  <a:cubicBezTo>
                    <a:pt x="41" y="70"/>
                    <a:pt x="37" y="65"/>
                    <a:pt x="32" y="59"/>
                  </a:cubicBezTo>
                  <a:cubicBezTo>
                    <a:pt x="27" y="54"/>
                    <a:pt x="21" y="48"/>
                    <a:pt x="16" y="42"/>
                  </a:cubicBezTo>
                  <a:cubicBezTo>
                    <a:pt x="11" y="37"/>
                    <a:pt x="7" y="32"/>
                    <a:pt x="4" y="29"/>
                  </a:cubicBezTo>
                  <a:cubicBezTo>
                    <a:pt x="2" y="26"/>
                    <a:pt x="1" y="24"/>
                    <a:pt x="1" y="21"/>
                  </a:cubicBezTo>
                  <a:cubicBezTo>
                    <a:pt x="1" y="17"/>
                    <a:pt x="1" y="13"/>
                    <a:pt x="0" y="9"/>
                  </a:cubicBezTo>
                  <a:cubicBezTo>
                    <a:pt x="0" y="5"/>
                    <a:pt x="0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8" name="Freeform 1804"/>
            <p:cNvSpPr>
              <a:spLocks/>
            </p:cNvSpPr>
            <p:nvPr/>
          </p:nvSpPr>
          <p:spPr bwMode="auto">
            <a:xfrm>
              <a:off x="2961" y="1966"/>
              <a:ext cx="36" cy="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17" y="3"/>
                </a:cxn>
                <a:cxn ang="0">
                  <a:pos x="29" y="8"/>
                </a:cxn>
                <a:cxn ang="0">
                  <a:pos x="41" y="15"/>
                </a:cxn>
                <a:cxn ang="0">
                  <a:pos x="49" y="20"/>
                </a:cxn>
                <a:cxn ang="0">
                  <a:pos x="50" y="24"/>
                </a:cxn>
                <a:cxn ang="0">
                  <a:pos x="45" y="23"/>
                </a:cxn>
                <a:cxn ang="0">
                  <a:pos x="36" y="21"/>
                </a:cxn>
                <a:cxn ang="0">
                  <a:pos x="24" y="15"/>
                </a:cxn>
                <a:cxn ang="0">
                  <a:pos x="13" y="8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" h="24">
                  <a:moveTo>
                    <a:pt x="0" y="0"/>
                  </a:moveTo>
                  <a:cubicBezTo>
                    <a:pt x="0" y="0"/>
                    <a:pt x="2" y="0"/>
                    <a:pt x="5" y="0"/>
                  </a:cubicBezTo>
                  <a:cubicBezTo>
                    <a:pt x="8" y="1"/>
                    <a:pt x="13" y="1"/>
                    <a:pt x="17" y="3"/>
                  </a:cubicBezTo>
                  <a:cubicBezTo>
                    <a:pt x="21" y="4"/>
                    <a:pt x="25" y="6"/>
                    <a:pt x="29" y="8"/>
                  </a:cubicBezTo>
                  <a:cubicBezTo>
                    <a:pt x="33" y="11"/>
                    <a:pt x="37" y="13"/>
                    <a:pt x="41" y="15"/>
                  </a:cubicBezTo>
                  <a:cubicBezTo>
                    <a:pt x="45" y="17"/>
                    <a:pt x="48" y="19"/>
                    <a:pt x="49" y="20"/>
                  </a:cubicBezTo>
                  <a:cubicBezTo>
                    <a:pt x="51" y="22"/>
                    <a:pt x="51" y="23"/>
                    <a:pt x="50" y="24"/>
                  </a:cubicBezTo>
                  <a:cubicBezTo>
                    <a:pt x="50" y="24"/>
                    <a:pt x="48" y="24"/>
                    <a:pt x="45" y="23"/>
                  </a:cubicBezTo>
                  <a:cubicBezTo>
                    <a:pt x="43" y="23"/>
                    <a:pt x="39" y="22"/>
                    <a:pt x="36" y="21"/>
                  </a:cubicBezTo>
                  <a:cubicBezTo>
                    <a:pt x="32" y="19"/>
                    <a:pt x="28" y="17"/>
                    <a:pt x="24" y="15"/>
                  </a:cubicBezTo>
                  <a:cubicBezTo>
                    <a:pt x="20" y="12"/>
                    <a:pt x="16" y="10"/>
                    <a:pt x="13" y="8"/>
                  </a:cubicBezTo>
                  <a:cubicBezTo>
                    <a:pt x="10" y="6"/>
                    <a:pt x="7" y="5"/>
                    <a:pt x="5" y="3"/>
                  </a:cubicBezTo>
                  <a:cubicBezTo>
                    <a:pt x="2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49" name="Freeform 1805"/>
            <p:cNvSpPr>
              <a:spLocks/>
            </p:cNvSpPr>
            <p:nvPr/>
          </p:nvSpPr>
          <p:spPr bwMode="auto">
            <a:xfrm>
              <a:off x="2950" y="1971"/>
              <a:ext cx="20" cy="12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24" y="4"/>
                </a:cxn>
                <a:cxn ang="0">
                  <a:pos x="28" y="8"/>
                </a:cxn>
                <a:cxn ang="0">
                  <a:pos x="24" y="12"/>
                </a:cxn>
                <a:cxn ang="0">
                  <a:pos x="17" y="15"/>
                </a:cxn>
                <a:cxn ang="0">
                  <a:pos x="9" y="17"/>
                </a:cxn>
                <a:cxn ang="0">
                  <a:pos x="2" y="15"/>
                </a:cxn>
                <a:cxn ang="0">
                  <a:pos x="0" y="10"/>
                </a:cxn>
                <a:cxn ang="0">
                  <a:pos x="4" y="4"/>
                </a:cxn>
                <a:cxn ang="0">
                  <a:pos x="9" y="1"/>
                </a:cxn>
                <a:cxn ang="0">
                  <a:pos x="15" y="1"/>
                </a:cxn>
                <a:cxn ang="0">
                  <a:pos x="15" y="1"/>
                </a:cxn>
                <a:cxn ang="0">
                  <a:pos x="15" y="1"/>
                </a:cxn>
              </a:cxnLst>
              <a:rect l="0" t="0" r="r" b="b"/>
              <a:pathLst>
                <a:path w="28" h="17">
                  <a:moveTo>
                    <a:pt x="15" y="1"/>
                  </a:moveTo>
                  <a:cubicBezTo>
                    <a:pt x="18" y="1"/>
                    <a:pt x="22" y="3"/>
                    <a:pt x="24" y="4"/>
                  </a:cubicBezTo>
                  <a:cubicBezTo>
                    <a:pt x="27" y="6"/>
                    <a:pt x="28" y="7"/>
                    <a:pt x="28" y="8"/>
                  </a:cubicBezTo>
                  <a:cubicBezTo>
                    <a:pt x="28" y="10"/>
                    <a:pt x="26" y="11"/>
                    <a:pt x="24" y="12"/>
                  </a:cubicBezTo>
                  <a:cubicBezTo>
                    <a:pt x="22" y="13"/>
                    <a:pt x="19" y="14"/>
                    <a:pt x="17" y="15"/>
                  </a:cubicBezTo>
                  <a:cubicBezTo>
                    <a:pt x="14" y="16"/>
                    <a:pt x="11" y="17"/>
                    <a:pt x="9" y="17"/>
                  </a:cubicBezTo>
                  <a:cubicBezTo>
                    <a:pt x="6" y="17"/>
                    <a:pt x="4" y="17"/>
                    <a:pt x="2" y="15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1" y="8"/>
                    <a:pt x="2" y="6"/>
                    <a:pt x="4" y="4"/>
                  </a:cubicBezTo>
                  <a:cubicBezTo>
                    <a:pt x="5" y="3"/>
                    <a:pt x="7" y="2"/>
                    <a:pt x="9" y="1"/>
                  </a:cubicBezTo>
                  <a:cubicBezTo>
                    <a:pt x="10" y="0"/>
                    <a:pt x="13" y="0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0" name="Freeform 1806"/>
            <p:cNvSpPr>
              <a:spLocks/>
            </p:cNvSpPr>
            <p:nvPr/>
          </p:nvSpPr>
          <p:spPr bwMode="auto">
            <a:xfrm>
              <a:off x="3014" y="2053"/>
              <a:ext cx="65" cy="81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0" y="1"/>
                </a:cxn>
                <a:cxn ang="0">
                  <a:pos x="16" y="3"/>
                </a:cxn>
                <a:cxn ang="0">
                  <a:pos x="24" y="12"/>
                </a:cxn>
                <a:cxn ang="0">
                  <a:pos x="38" y="27"/>
                </a:cxn>
                <a:cxn ang="0">
                  <a:pos x="58" y="50"/>
                </a:cxn>
                <a:cxn ang="0">
                  <a:pos x="74" y="70"/>
                </a:cxn>
                <a:cxn ang="0">
                  <a:pos x="85" y="84"/>
                </a:cxn>
                <a:cxn ang="0">
                  <a:pos x="91" y="93"/>
                </a:cxn>
                <a:cxn ang="0">
                  <a:pos x="94" y="98"/>
                </a:cxn>
                <a:cxn ang="0">
                  <a:pos x="91" y="98"/>
                </a:cxn>
                <a:cxn ang="0">
                  <a:pos x="87" y="96"/>
                </a:cxn>
                <a:cxn ang="0">
                  <a:pos x="86" y="99"/>
                </a:cxn>
                <a:cxn ang="0">
                  <a:pos x="89" y="104"/>
                </a:cxn>
                <a:cxn ang="0">
                  <a:pos x="87" y="106"/>
                </a:cxn>
                <a:cxn ang="0">
                  <a:pos x="82" y="105"/>
                </a:cxn>
                <a:cxn ang="0">
                  <a:pos x="80" y="107"/>
                </a:cxn>
                <a:cxn ang="0">
                  <a:pos x="78" y="109"/>
                </a:cxn>
                <a:cxn ang="0">
                  <a:pos x="73" y="108"/>
                </a:cxn>
                <a:cxn ang="0">
                  <a:pos x="69" y="109"/>
                </a:cxn>
                <a:cxn ang="0">
                  <a:pos x="67" y="113"/>
                </a:cxn>
                <a:cxn ang="0">
                  <a:pos x="63" y="115"/>
                </a:cxn>
                <a:cxn ang="0">
                  <a:pos x="57" y="112"/>
                </a:cxn>
                <a:cxn ang="0">
                  <a:pos x="53" y="107"/>
                </a:cxn>
                <a:cxn ang="0">
                  <a:pos x="49" y="106"/>
                </a:cxn>
                <a:cxn ang="0">
                  <a:pos x="44" y="106"/>
                </a:cxn>
                <a:cxn ang="0">
                  <a:pos x="37" y="96"/>
                </a:cxn>
                <a:cxn ang="0">
                  <a:pos x="27" y="74"/>
                </a:cxn>
                <a:cxn ang="0">
                  <a:pos x="16" y="47"/>
                </a:cxn>
                <a:cxn ang="0">
                  <a:pos x="8" y="30"/>
                </a:cxn>
                <a:cxn ang="0">
                  <a:pos x="2" y="14"/>
                </a:cxn>
                <a:cxn ang="0">
                  <a:pos x="1" y="8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94" h="115">
                  <a:moveTo>
                    <a:pt x="5" y="4"/>
                  </a:moveTo>
                  <a:cubicBezTo>
                    <a:pt x="7" y="3"/>
                    <a:pt x="9" y="1"/>
                    <a:pt x="10" y="1"/>
                  </a:cubicBezTo>
                  <a:cubicBezTo>
                    <a:pt x="12" y="0"/>
                    <a:pt x="14" y="2"/>
                    <a:pt x="16" y="3"/>
                  </a:cubicBezTo>
                  <a:cubicBezTo>
                    <a:pt x="18" y="5"/>
                    <a:pt x="20" y="8"/>
                    <a:pt x="24" y="12"/>
                  </a:cubicBezTo>
                  <a:cubicBezTo>
                    <a:pt x="28" y="15"/>
                    <a:pt x="32" y="20"/>
                    <a:pt x="38" y="27"/>
                  </a:cubicBezTo>
                  <a:cubicBezTo>
                    <a:pt x="44" y="33"/>
                    <a:pt x="52" y="42"/>
                    <a:pt x="58" y="50"/>
                  </a:cubicBezTo>
                  <a:cubicBezTo>
                    <a:pt x="64" y="57"/>
                    <a:pt x="69" y="64"/>
                    <a:pt x="74" y="70"/>
                  </a:cubicBezTo>
                  <a:cubicBezTo>
                    <a:pt x="78" y="75"/>
                    <a:pt x="82" y="80"/>
                    <a:pt x="85" y="84"/>
                  </a:cubicBezTo>
                  <a:cubicBezTo>
                    <a:pt x="88" y="88"/>
                    <a:pt x="90" y="90"/>
                    <a:pt x="91" y="93"/>
                  </a:cubicBezTo>
                  <a:cubicBezTo>
                    <a:pt x="93" y="95"/>
                    <a:pt x="94" y="97"/>
                    <a:pt x="94" y="98"/>
                  </a:cubicBezTo>
                  <a:cubicBezTo>
                    <a:pt x="94" y="99"/>
                    <a:pt x="93" y="98"/>
                    <a:pt x="91" y="98"/>
                  </a:cubicBezTo>
                  <a:cubicBezTo>
                    <a:pt x="90" y="97"/>
                    <a:pt x="88" y="96"/>
                    <a:pt x="87" y="96"/>
                  </a:cubicBezTo>
                  <a:cubicBezTo>
                    <a:pt x="86" y="96"/>
                    <a:pt x="86" y="98"/>
                    <a:pt x="86" y="99"/>
                  </a:cubicBezTo>
                  <a:cubicBezTo>
                    <a:pt x="87" y="101"/>
                    <a:pt x="88" y="103"/>
                    <a:pt x="89" y="104"/>
                  </a:cubicBezTo>
                  <a:cubicBezTo>
                    <a:pt x="89" y="105"/>
                    <a:pt x="89" y="106"/>
                    <a:pt x="87" y="106"/>
                  </a:cubicBezTo>
                  <a:cubicBezTo>
                    <a:pt x="86" y="106"/>
                    <a:pt x="84" y="105"/>
                    <a:pt x="82" y="105"/>
                  </a:cubicBezTo>
                  <a:cubicBezTo>
                    <a:pt x="81" y="105"/>
                    <a:pt x="81" y="106"/>
                    <a:pt x="80" y="107"/>
                  </a:cubicBezTo>
                  <a:cubicBezTo>
                    <a:pt x="80" y="108"/>
                    <a:pt x="79" y="109"/>
                    <a:pt x="78" y="109"/>
                  </a:cubicBezTo>
                  <a:cubicBezTo>
                    <a:pt x="77" y="109"/>
                    <a:pt x="75" y="108"/>
                    <a:pt x="73" y="108"/>
                  </a:cubicBezTo>
                  <a:cubicBezTo>
                    <a:pt x="71" y="108"/>
                    <a:pt x="70" y="108"/>
                    <a:pt x="69" y="109"/>
                  </a:cubicBezTo>
                  <a:cubicBezTo>
                    <a:pt x="68" y="110"/>
                    <a:pt x="68" y="111"/>
                    <a:pt x="67" y="113"/>
                  </a:cubicBezTo>
                  <a:cubicBezTo>
                    <a:pt x="66" y="114"/>
                    <a:pt x="64" y="115"/>
                    <a:pt x="63" y="115"/>
                  </a:cubicBezTo>
                  <a:cubicBezTo>
                    <a:pt x="61" y="115"/>
                    <a:pt x="59" y="113"/>
                    <a:pt x="57" y="112"/>
                  </a:cubicBezTo>
                  <a:cubicBezTo>
                    <a:pt x="55" y="110"/>
                    <a:pt x="55" y="108"/>
                    <a:pt x="53" y="107"/>
                  </a:cubicBezTo>
                  <a:cubicBezTo>
                    <a:pt x="52" y="106"/>
                    <a:pt x="51" y="106"/>
                    <a:pt x="49" y="106"/>
                  </a:cubicBezTo>
                  <a:cubicBezTo>
                    <a:pt x="47" y="106"/>
                    <a:pt x="46" y="107"/>
                    <a:pt x="44" y="106"/>
                  </a:cubicBezTo>
                  <a:cubicBezTo>
                    <a:pt x="42" y="104"/>
                    <a:pt x="40" y="102"/>
                    <a:pt x="37" y="96"/>
                  </a:cubicBezTo>
                  <a:cubicBezTo>
                    <a:pt x="34" y="91"/>
                    <a:pt x="31" y="83"/>
                    <a:pt x="27" y="74"/>
                  </a:cubicBezTo>
                  <a:cubicBezTo>
                    <a:pt x="23" y="65"/>
                    <a:pt x="19" y="55"/>
                    <a:pt x="16" y="47"/>
                  </a:cubicBezTo>
                  <a:cubicBezTo>
                    <a:pt x="12" y="40"/>
                    <a:pt x="10" y="35"/>
                    <a:pt x="8" y="30"/>
                  </a:cubicBezTo>
                  <a:cubicBezTo>
                    <a:pt x="6" y="24"/>
                    <a:pt x="3" y="18"/>
                    <a:pt x="2" y="14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1" name="Freeform 1807"/>
            <p:cNvSpPr>
              <a:spLocks/>
            </p:cNvSpPr>
            <p:nvPr/>
          </p:nvSpPr>
          <p:spPr bwMode="auto">
            <a:xfrm>
              <a:off x="3001" y="2058"/>
              <a:ext cx="38" cy="90"/>
            </a:xfrm>
            <a:custGeom>
              <a:avLst/>
              <a:gdLst/>
              <a:ahLst/>
              <a:cxnLst>
                <a:cxn ang="0">
                  <a:pos x="1" y="1"/>
                </a:cxn>
                <a:cxn ang="0">
                  <a:pos x="8" y="2"/>
                </a:cxn>
                <a:cxn ang="0">
                  <a:pos x="13" y="3"/>
                </a:cxn>
                <a:cxn ang="0">
                  <a:pos x="16" y="8"/>
                </a:cxn>
                <a:cxn ang="0">
                  <a:pos x="24" y="25"/>
                </a:cxn>
                <a:cxn ang="0">
                  <a:pos x="39" y="63"/>
                </a:cxn>
                <a:cxn ang="0">
                  <a:pos x="52" y="94"/>
                </a:cxn>
                <a:cxn ang="0">
                  <a:pos x="53" y="104"/>
                </a:cxn>
                <a:cxn ang="0">
                  <a:pos x="50" y="111"/>
                </a:cxn>
                <a:cxn ang="0">
                  <a:pos x="48" y="118"/>
                </a:cxn>
                <a:cxn ang="0">
                  <a:pos x="46" y="127"/>
                </a:cxn>
                <a:cxn ang="0">
                  <a:pos x="42" y="129"/>
                </a:cxn>
                <a:cxn ang="0">
                  <a:pos x="39" y="126"/>
                </a:cxn>
                <a:cxn ang="0">
                  <a:pos x="36" y="120"/>
                </a:cxn>
                <a:cxn ang="0">
                  <a:pos x="31" y="116"/>
                </a:cxn>
                <a:cxn ang="0">
                  <a:pos x="24" y="114"/>
                </a:cxn>
                <a:cxn ang="0">
                  <a:pos x="19" y="114"/>
                </a:cxn>
                <a:cxn ang="0">
                  <a:pos x="16" y="108"/>
                </a:cxn>
                <a:cxn ang="0">
                  <a:pos x="12" y="83"/>
                </a:cxn>
                <a:cxn ang="0">
                  <a:pos x="7" y="52"/>
                </a:cxn>
                <a:cxn ang="0">
                  <a:pos x="3" y="24"/>
                </a:cxn>
                <a:cxn ang="0">
                  <a:pos x="0" y="7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</a:cxnLst>
              <a:rect l="0" t="0" r="r" b="b"/>
              <a:pathLst>
                <a:path w="54" h="129">
                  <a:moveTo>
                    <a:pt x="1" y="1"/>
                  </a:moveTo>
                  <a:cubicBezTo>
                    <a:pt x="3" y="0"/>
                    <a:pt x="6" y="1"/>
                    <a:pt x="8" y="2"/>
                  </a:cubicBezTo>
                  <a:cubicBezTo>
                    <a:pt x="10" y="2"/>
                    <a:pt x="11" y="3"/>
                    <a:pt x="13" y="3"/>
                  </a:cubicBezTo>
                  <a:cubicBezTo>
                    <a:pt x="14" y="4"/>
                    <a:pt x="15" y="5"/>
                    <a:pt x="16" y="8"/>
                  </a:cubicBezTo>
                  <a:cubicBezTo>
                    <a:pt x="18" y="11"/>
                    <a:pt x="20" y="16"/>
                    <a:pt x="24" y="25"/>
                  </a:cubicBezTo>
                  <a:cubicBezTo>
                    <a:pt x="27" y="35"/>
                    <a:pt x="34" y="50"/>
                    <a:pt x="39" y="63"/>
                  </a:cubicBezTo>
                  <a:cubicBezTo>
                    <a:pt x="45" y="76"/>
                    <a:pt x="50" y="87"/>
                    <a:pt x="52" y="94"/>
                  </a:cubicBezTo>
                  <a:cubicBezTo>
                    <a:pt x="54" y="100"/>
                    <a:pt x="54" y="102"/>
                    <a:pt x="53" y="104"/>
                  </a:cubicBezTo>
                  <a:cubicBezTo>
                    <a:pt x="52" y="106"/>
                    <a:pt x="51" y="108"/>
                    <a:pt x="50" y="111"/>
                  </a:cubicBezTo>
                  <a:cubicBezTo>
                    <a:pt x="49" y="113"/>
                    <a:pt x="49" y="115"/>
                    <a:pt x="48" y="118"/>
                  </a:cubicBezTo>
                  <a:cubicBezTo>
                    <a:pt x="47" y="121"/>
                    <a:pt x="47" y="125"/>
                    <a:pt x="46" y="127"/>
                  </a:cubicBezTo>
                  <a:cubicBezTo>
                    <a:pt x="45" y="129"/>
                    <a:pt x="43" y="129"/>
                    <a:pt x="42" y="129"/>
                  </a:cubicBezTo>
                  <a:cubicBezTo>
                    <a:pt x="41" y="128"/>
                    <a:pt x="40" y="127"/>
                    <a:pt x="39" y="126"/>
                  </a:cubicBezTo>
                  <a:cubicBezTo>
                    <a:pt x="38" y="124"/>
                    <a:pt x="37" y="122"/>
                    <a:pt x="36" y="120"/>
                  </a:cubicBezTo>
                  <a:cubicBezTo>
                    <a:pt x="35" y="119"/>
                    <a:pt x="33" y="117"/>
                    <a:pt x="31" y="116"/>
                  </a:cubicBezTo>
                  <a:cubicBezTo>
                    <a:pt x="29" y="115"/>
                    <a:pt x="26" y="114"/>
                    <a:pt x="24" y="114"/>
                  </a:cubicBezTo>
                  <a:cubicBezTo>
                    <a:pt x="22" y="113"/>
                    <a:pt x="20" y="114"/>
                    <a:pt x="19" y="114"/>
                  </a:cubicBezTo>
                  <a:cubicBezTo>
                    <a:pt x="18" y="114"/>
                    <a:pt x="17" y="113"/>
                    <a:pt x="16" y="108"/>
                  </a:cubicBezTo>
                  <a:cubicBezTo>
                    <a:pt x="15" y="103"/>
                    <a:pt x="14" y="94"/>
                    <a:pt x="12" y="83"/>
                  </a:cubicBezTo>
                  <a:cubicBezTo>
                    <a:pt x="11" y="73"/>
                    <a:pt x="9" y="63"/>
                    <a:pt x="7" y="52"/>
                  </a:cubicBezTo>
                  <a:cubicBezTo>
                    <a:pt x="6" y="42"/>
                    <a:pt x="4" y="32"/>
                    <a:pt x="3" y="24"/>
                  </a:cubicBezTo>
                  <a:cubicBezTo>
                    <a:pt x="2" y="16"/>
                    <a:pt x="1" y="10"/>
                    <a:pt x="0" y="7"/>
                  </a:cubicBezTo>
                  <a:cubicBezTo>
                    <a:pt x="0" y="3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2" name="Freeform 1808"/>
            <p:cNvSpPr>
              <a:spLocks/>
            </p:cNvSpPr>
            <p:nvPr/>
          </p:nvSpPr>
          <p:spPr bwMode="auto">
            <a:xfrm>
              <a:off x="3139" y="1902"/>
              <a:ext cx="83" cy="38"/>
            </a:xfrm>
            <a:custGeom>
              <a:avLst/>
              <a:gdLst/>
              <a:ahLst/>
              <a:cxnLst>
                <a:cxn ang="0">
                  <a:pos x="3" y="2"/>
                </a:cxn>
                <a:cxn ang="0">
                  <a:pos x="23" y="1"/>
                </a:cxn>
                <a:cxn ang="0">
                  <a:pos x="50" y="6"/>
                </a:cxn>
                <a:cxn ang="0">
                  <a:pos x="77" y="19"/>
                </a:cxn>
                <a:cxn ang="0">
                  <a:pos x="101" y="33"/>
                </a:cxn>
                <a:cxn ang="0">
                  <a:pos x="115" y="48"/>
                </a:cxn>
                <a:cxn ang="0">
                  <a:pos x="111" y="55"/>
                </a:cxn>
                <a:cxn ang="0">
                  <a:pos x="84" y="47"/>
                </a:cxn>
                <a:cxn ang="0">
                  <a:pos x="49" y="32"/>
                </a:cxn>
                <a:cxn ang="0">
                  <a:pos x="23" y="23"/>
                </a:cxn>
                <a:cxn ang="0">
                  <a:pos x="5" y="1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3" y="2"/>
                </a:cxn>
              </a:cxnLst>
              <a:rect l="0" t="0" r="r" b="b"/>
              <a:pathLst>
                <a:path w="118" h="55">
                  <a:moveTo>
                    <a:pt x="3" y="2"/>
                  </a:moveTo>
                  <a:cubicBezTo>
                    <a:pt x="7" y="1"/>
                    <a:pt x="14" y="0"/>
                    <a:pt x="23" y="1"/>
                  </a:cubicBezTo>
                  <a:cubicBezTo>
                    <a:pt x="32" y="2"/>
                    <a:pt x="41" y="3"/>
                    <a:pt x="50" y="6"/>
                  </a:cubicBezTo>
                  <a:cubicBezTo>
                    <a:pt x="59" y="9"/>
                    <a:pt x="68" y="15"/>
                    <a:pt x="77" y="19"/>
                  </a:cubicBezTo>
                  <a:cubicBezTo>
                    <a:pt x="86" y="24"/>
                    <a:pt x="94" y="28"/>
                    <a:pt x="101" y="33"/>
                  </a:cubicBezTo>
                  <a:cubicBezTo>
                    <a:pt x="108" y="38"/>
                    <a:pt x="113" y="44"/>
                    <a:pt x="115" y="48"/>
                  </a:cubicBezTo>
                  <a:cubicBezTo>
                    <a:pt x="118" y="53"/>
                    <a:pt x="117" y="55"/>
                    <a:pt x="111" y="55"/>
                  </a:cubicBezTo>
                  <a:cubicBezTo>
                    <a:pt x="106" y="54"/>
                    <a:pt x="95" y="52"/>
                    <a:pt x="84" y="47"/>
                  </a:cubicBezTo>
                  <a:cubicBezTo>
                    <a:pt x="72" y="42"/>
                    <a:pt x="59" y="36"/>
                    <a:pt x="49" y="32"/>
                  </a:cubicBezTo>
                  <a:cubicBezTo>
                    <a:pt x="38" y="28"/>
                    <a:pt x="31" y="26"/>
                    <a:pt x="23" y="23"/>
                  </a:cubicBezTo>
                  <a:cubicBezTo>
                    <a:pt x="16" y="20"/>
                    <a:pt x="9" y="15"/>
                    <a:pt x="5" y="11"/>
                  </a:cubicBezTo>
                  <a:cubicBezTo>
                    <a:pt x="1" y="7"/>
                    <a:pt x="0" y="4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3" name="Freeform 1809"/>
            <p:cNvSpPr>
              <a:spLocks/>
            </p:cNvSpPr>
            <p:nvPr/>
          </p:nvSpPr>
          <p:spPr bwMode="auto">
            <a:xfrm>
              <a:off x="3158" y="1882"/>
              <a:ext cx="81" cy="3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16" y="0"/>
                </a:cxn>
                <a:cxn ang="0">
                  <a:pos x="43" y="4"/>
                </a:cxn>
                <a:cxn ang="0">
                  <a:pos x="72" y="16"/>
                </a:cxn>
                <a:cxn ang="0">
                  <a:pos x="98" y="28"/>
                </a:cxn>
                <a:cxn ang="0">
                  <a:pos x="112" y="40"/>
                </a:cxn>
                <a:cxn ang="0">
                  <a:pos x="111" y="46"/>
                </a:cxn>
                <a:cxn ang="0">
                  <a:pos x="88" y="38"/>
                </a:cxn>
                <a:cxn ang="0">
                  <a:pos x="53" y="27"/>
                </a:cxn>
                <a:cxn ang="0">
                  <a:pos x="18" y="1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6" h="47">
                  <a:moveTo>
                    <a:pt x="0" y="5"/>
                  </a:moveTo>
                  <a:cubicBezTo>
                    <a:pt x="0" y="3"/>
                    <a:pt x="7" y="1"/>
                    <a:pt x="16" y="0"/>
                  </a:cubicBezTo>
                  <a:cubicBezTo>
                    <a:pt x="24" y="0"/>
                    <a:pt x="33" y="1"/>
                    <a:pt x="43" y="4"/>
                  </a:cubicBezTo>
                  <a:cubicBezTo>
                    <a:pt x="52" y="7"/>
                    <a:pt x="63" y="11"/>
                    <a:pt x="72" y="16"/>
                  </a:cubicBezTo>
                  <a:cubicBezTo>
                    <a:pt x="82" y="20"/>
                    <a:pt x="91" y="24"/>
                    <a:pt x="98" y="28"/>
                  </a:cubicBezTo>
                  <a:cubicBezTo>
                    <a:pt x="105" y="32"/>
                    <a:pt x="110" y="36"/>
                    <a:pt x="112" y="40"/>
                  </a:cubicBezTo>
                  <a:cubicBezTo>
                    <a:pt x="115" y="43"/>
                    <a:pt x="116" y="47"/>
                    <a:pt x="111" y="46"/>
                  </a:cubicBezTo>
                  <a:cubicBezTo>
                    <a:pt x="107" y="46"/>
                    <a:pt x="98" y="42"/>
                    <a:pt x="88" y="38"/>
                  </a:cubicBezTo>
                  <a:cubicBezTo>
                    <a:pt x="77" y="35"/>
                    <a:pt x="65" y="31"/>
                    <a:pt x="53" y="27"/>
                  </a:cubicBezTo>
                  <a:cubicBezTo>
                    <a:pt x="40" y="23"/>
                    <a:pt x="28" y="19"/>
                    <a:pt x="18" y="15"/>
                  </a:cubicBezTo>
                  <a:cubicBezTo>
                    <a:pt x="7" y="11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4" name="Freeform 1810"/>
            <p:cNvSpPr>
              <a:spLocks/>
            </p:cNvSpPr>
            <p:nvPr/>
          </p:nvSpPr>
          <p:spPr bwMode="auto">
            <a:xfrm>
              <a:off x="3180" y="1861"/>
              <a:ext cx="70" cy="30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9" y="0"/>
                </a:cxn>
                <a:cxn ang="0">
                  <a:pos x="52" y="7"/>
                </a:cxn>
                <a:cxn ang="0">
                  <a:pos x="82" y="21"/>
                </a:cxn>
                <a:cxn ang="0">
                  <a:pos x="98" y="35"/>
                </a:cxn>
                <a:cxn ang="0">
                  <a:pos x="99" y="42"/>
                </a:cxn>
                <a:cxn ang="0">
                  <a:pos x="83" y="39"/>
                </a:cxn>
                <a:cxn ang="0">
                  <a:pos x="45" y="23"/>
                </a:cxn>
                <a:cxn ang="0">
                  <a:pos x="12" y="1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</a:cxnLst>
              <a:rect l="0" t="0" r="r" b="b"/>
              <a:pathLst>
                <a:path w="101" h="43">
                  <a:moveTo>
                    <a:pt x="1" y="3"/>
                  </a:moveTo>
                  <a:cubicBezTo>
                    <a:pt x="2" y="1"/>
                    <a:pt x="10" y="0"/>
                    <a:pt x="19" y="0"/>
                  </a:cubicBezTo>
                  <a:cubicBezTo>
                    <a:pt x="29" y="1"/>
                    <a:pt x="40" y="3"/>
                    <a:pt x="52" y="7"/>
                  </a:cubicBezTo>
                  <a:cubicBezTo>
                    <a:pt x="63" y="11"/>
                    <a:pt x="74" y="16"/>
                    <a:pt x="82" y="21"/>
                  </a:cubicBezTo>
                  <a:cubicBezTo>
                    <a:pt x="91" y="26"/>
                    <a:pt x="96" y="31"/>
                    <a:pt x="98" y="35"/>
                  </a:cubicBezTo>
                  <a:cubicBezTo>
                    <a:pt x="101" y="39"/>
                    <a:pt x="101" y="41"/>
                    <a:pt x="99" y="42"/>
                  </a:cubicBezTo>
                  <a:cubicBezTo>
                    <a:pt x="96" y="43"/>
                    <a:pt x="92" y="43"/>
                    <a:pt x="83" y="39"/>
                  </a:cubicBezTo>
                  <a:cubicBezTo>
                    <a:pt x="73" y="35"/>
                    <a:pt x="58" y="28"/>
                    <a:pt x="45" y="23"/>
                  </a:cubicBezTo>
                  <a:cubicBezTo>
                    <a:pt x="32" y="18"/>
                    <a:pt x="20" y="14"/>
                    <a:pt x="12" y="11"/>
                  </a:cubicBezTo>
                  <a:cubicBezTo>
                    <a:pt x="4" y="8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5" name="Freeform 1811"/>
            <p:cNvSpPr>
              <a:spLocks noEditPoints="1"/>
            </p:cNvSpPr>
            <p:nvPr/>
          </p:nvSpPr>
          <p:spPr bwMode="auto">
            <a:xfrm>
              <a:off x="2982" y="2160"/>
              <a:ext cx="23" cy="36"/>
            </a:xfrm>
            <a:custGeom>
              <a:avLst/>
              <a:gdLst/>
              <a:ahLst/>
              <a:cxnLst>
                <a:cxn ang="0">
                  <a:pos x="30" y="15"/>
                </a:cxn>
                <a:cxn ang="0">
                  <a:pos x="26" y="39"/>
                </a:cxn>
                <a:cxn ang="0">
                  <a:pos x="5" y="46"/>
                </a:cxn>
                <a:cxn ang="0">
                  <a:pos x="8" y="30"/>
                </a:cxn>
                <a:cxn ang="0">
                  <a:pos x="19" y="15"/>
                </a:cxn>
                <a:cxn ang="0">
                  <a:pos x="21" y="0"/>
                </a:cxn>
                <a:cxn ang="0">
                  <a:pos x="30" y="15"/>
                </a:cxn>
                <a:cxn ang="0">
                  <a:pos x="23" y="21"/>
                </a:cxn>
                <a:cxn ang="0">
                  <a:pos x="13" y="31"/>
                </a:cxn>
                <a:cxn ang="0">
                  <a:pos x="26" y="24"/>
                </a:cxn>
                <a:cxn ang="0">
                  <a:pos x="23" y="6"/>
                </a:cxn>
                <a:cxn ang="0">
                  <a:pos x="23" y="21"/>
                </a:cxn>
              </a:cxnLst>
              <a:rect l="0" t="0" r="r" b="b"/>
              <a:pathLst>
                <a:path w="32" h="51">
                  <a:moveTo>
                    <a:pt x="30" y="15"/>
                  </a:moveTo>
                  <a:cubicBezTo>
                    <a:pt x="32" y="21"/>
                    <a:pt x="32" y="32"/>
                    <a:pt x="26" y="39"/>
                  </a:cubicBezTo>
                  <a:cubicBezTo>
                    <a:pt x="21" y="46"/>
                    <a:pt x="9" y="51"/>
                    <a:pt x="5" y="46"/>
                  </a:cubicBezTo>
                  <a:cubicBezTo>
                    <a:pt x="0" y="41"/>
                    <a:pt x="3" y="34"/>
                    <a:pt x="8" y="30"/>
                  </a:cubicBezTo>
                  <a:cubicBezTo>
                    <a:pt x="12" y="26"/>
                    <a:pt x="17" y="20"/>
                    <a:pt x="19" y="15"/>
                  </a:cubicBezTo>
                  <a:cubicBezTo>
                    <a:pt x="21" y="10"/>
                    <a:pt x="22" y="4"/>
                    <a:pt x="21" y="0"/>
                  </a:cubicBezTo>
                  <a:cubicBezTo>
                    <a:pt x="25" y="4"/>
                    <a:pt x="29" y="9"/>
                    <a:pt x="30" y="15"/>
                  </a:cubicBezTo>
                  <a:close/>
                  <a:moveTo>
                    <a:pt x="23" y="21"/>
                  </a:moveTo>
                  <a:cubicBezTo>
                    <a:pt x="22" y="25"/>
                    <a:pt x="17" y="30"/>
                    <a:pt x="13" y="31"/>
                  </a:cubicBezTo>
                  <a:cubicBezTo>
                    <a:pt x="16" y="32"/>
                    <a:pt x="24" y="31"/>
                    <a:pt x="26" y="24"/>
                  </a:cubicBezTo>
                  <a:cubicBezTo>
                    <a:pt x="29" y="17"/>
                    <a:pt x="26" y="10"/>
                    <a:pt x="23" y="6"/>
                  </a:cubicBezTo>
                  <a:cubicBezTo>
                    <a:pt x="25" y="11"/>
                    <a:pt x="25" y="17"/>
                    <a:pt x="23" y="21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6" name="Freeform 1812"/>
            <p:cNvSpPr>
              <a:spLocks noEditPoints="1"/>
            </p:cNvSpPr>
            <p:nvPr/>
          </p:nvSpPr>
          <p:spPr bwMode="auto">
            <a:xfrm>
              <a:off x="3021" y="2163"/>
              <a:ext cx="32" cy="37"/>
            </a:xfrm>
            <a:custGeom>
              <a:avLst/>
              <a:gdLst/>
              <a:ahLst/>
              <a:cxnLst>
                <a:cxn ang="0">
                  <a:pos x="22" y="4"/>
                </a:cxn>
                <a:cxn ang="0">
                  <a:pos x="43" y="26"/>
                </a:cxn>
                <a:cxn ang="0">
                  <a:pos x="33" y="52"/>
                </a:cxn>
                <a:cxn ang="0">
                  <a:pos x="20" y="37"/>
                </a:cxn>
                <a:cxn ang="0">
                  <a:pos x="14" y="14"/>
                </a:cxn>
                <a:cxn ang="0">
                  <a:pos x="0" y="1"/>
                </a:cxn>
                <a:cxn ang="0">
                  <a:pos x="22" y="4"/>
                </a:cxn>
                <a:cxn ang="0">
                  <a:pos x="23" y="15"/>
                </a:cxn>
                <a:cxn ang="0">
                  <a:pos x="25" y="33"/>
                </a:cxn>
                <a:cxn ang="0">
                  <a:pos x="28" y="14"/>
                </a:cxn>
                <a:cxn ang="0">
                  <a:pos x="8" y="4"/>
                </a:cxn>
                <a:cxn ang="0">
                  <a:pos x="23" y="15"/>
                </a:cxn>
              </a:cxnLst>
              <a:rect l="0" t="0" r="r" b="b"/>
              <a:pathLst>
                <a:path w="46" h="53">
                  <a:moveTo>
                    <a:pt x="22" y="4"/>
                  </a:moveTo>
                  <a:cubicBezTo>
                    <a:pt x="30" y="7"/>
                    <a:pt x="40" y="15"/>
                    <a:pt x="43" y="26"/>
                  </a:cubicBezTo>
                  <a:cubicBezTo>
                    <a:pt x="46" y="37"/>
                    <a:pt x="42" y="52"/>
                    <a:pt x="33" y="52"/>
                  </a:cubicBezTo>
                  <a:cubicBezTo>
                    <a:pt x="25" y="53"/>
                    <a:pt x="21" y="45"/>
                    <a:pt x="20" y="37"/>
                  </a:cubicBezTo>
                  <a:cubicBezTo>
                    <a:pt x="19" y="29"/>
                    <a:pt x="17" y="20"/>
                    <a:pt x="14" y="14"/>
                  </a:cubicBezTo>
                  <a:cubicBezTo>
                    <a:pt x="11" y="9"/>
                    <a:pt x="5" y="3"/>
                    <a:pt x="0" y="1"/>
                  </a:cubicBezTo>
                  <a:cubicBezTo>
                    <a:pt x="6" y="0"/>
                    <a:pt x="15" y="1"/>
                    <a:pt x="22" y="4"/>
                  </a:cubicBezTo>
                  <a:close/>
                  <a:moveTo>
                    <a:pt x="23" y="15"/>
                  </a:moveTo>
                  <a:cubicBezTo>
                    <a:pt x="26" y="20"/>
                    <a:pt x="27" y="28"/>
                    <a:pt x="25" y="33"/>
                  </a:cubicBezTo>
                  <a:cubicBezTo>
                    <a:pt x="28" y="30"/>
                    <a:pt x="33" y="22"/>
                    <a:pt x="28" y="14"/>
                  </a:cubicBezTo>
                  <a:cubicBezTo>
                    <a:pt x="23" y="6"/>
                    <a:pt x="14" y="4"/>
                    <a:pt x="8" y="4"/>
                  </a:cubicBezTo>
                  <a:cubicBezTo>
                    <a:pt x="14" y="6"/>
                    <a:pt x="20" y="10"/>
                    <a:pt x="23" y="15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57" name="Freeform 1813"/>
            <p:cNvSpPr>
              <a:spLocks noEditPoints="1"/>
            </p:cNvSpPr>
            <p:nvPr/>
          </p:nvSpPr>
          <p:spPr bwMode="auto">
            <a:xfrm>
              <a:off x="3058" y="2138"/>
              <a:ext cx="38" cy="26"/>
            </a:xfrm>
            <a:custGeom>
              <a:avLst/>
              <a:gdLst/>
              <a:ahLst/>
              <a:cxnLst>
                <a:cxn ang="0">
                  <a:pos x="18" y="1"/>
                </a:cxn>
                <a:cxn ang="0">
                  <a:pos x="44" y="9"/>
                </a:cxn>
                <a:cxn ang="0">
                  <a:pos x="49" y="33"/>
                </a:cxn>
                <a:cxn ang="0">
                  <a:pos x="32" y="28"/>
                </a:cxn>
                <a:cxn ang="0">
                  <a:pos x="17" y="13"/>
                </a:cxn>
                <a:cxn ang="0">
                  <a:pos x="0" y="9"/>
                </a:cxn>
                <a:cxn ang="0">
                  <a:pos x="18" y="1"/>
                </a:cxn>
                <a:cxn ang="0">
                  <a:pos x="24" y="9"/>
                </a:cxn>
                <a:cxn ang="0">
                  <a:pos x="34" y="22"/>
                </a:cxn>
                <a:cxn ang="0">
                  <a:pos x="27" y="7"/>
                </a:cxn>
                <a:cxn ang="0">
                  <a:pos x="8" y="8"/>
                </a:cxn>
                <a:cxn ang="0">
                  <a:pos x="24" y="9"/>
                </a:cxn>
              </a:cxnLst>
              <a:rect l="0" t="0" r="r" b="b"/>
              <a:pathLst>
                <a:path w="55" h="37">
                  <a:moveTo>
                    <a:pt x="18" y="1"/>
                  </a:moveTo>
                  <a:cubicBezTo>
                    <a:pt x="26" y="0"/>
                    <a:pt x="37" y="2"/>
                    <a:pt x="44" y="9"/>
                  </a:cubicBezTo>
                  <a:cubicBezTo>
                    <a:pt x="52" y="16"/>
                    <a:pt x="55" y="29"/>
                    <a:pt x="49" y="33"/>
                  </a:cubicBezTo>
                  <a:cubicBezTo>
                    <a:pt x="43" y="37"/>
                    <a:pt x="36" y="33"/>
                    <a:pt x="32" y="28"/>
                  </a:cubicBezTo>
                  <a:cubicBezTo>
                    <a:pt x="27" y="22"/>
                    <a:pt x="22" y="16"/>
                    <a:pt x="17" y="13"/>
                  </a:cubicBezTo>
                  <a:cubicBezTo>
                    <a:pt x="12" y="10"/>
                    <a:pt x="5" y="8"/>
                    <a:pt x="0" y="9"/>
                  </a:cubicBezTo>
                  <a:cubicBezTo>
                    <a:pt x="5" y="6"/>
                    <a:pt x="11" y="2"/>
                    <a:pt x="18" y="1"/>
                  </a:cubicBezTo>
                  <a:close/>
                  <a:moveTo>
                    <a:pt x="24" y="9"/>
                  </a:moveTo>
                  <a:cubicBezTo>
                    <a:pt x="29" y="12"/>
                    <a:pt x="33" y="18"/>
                    <a:pt x="34" y="22"/>
                  </a:cubicBezTo>
                  <a:cubicBezTo>
                    <a:pt x="35" y="19"/>
                    <a:pt x="35" y="10"/>
                    <a:pt x="27" y="7"/>
                  </a:cubicBezTo>
                  <a:cubicBezTo>
                    <a:pt x="20" y="3"/>
                    <a:pt x="12" y="5"/>
                    <a:pt x="8" y="8"/>
                  </a:cubicBezTo>
                  <a:cubicBezTo>
                    <a:pt x="12" y="6"/>
                    <a:pt x="20" y="7"/>
                    <a:pt x="24" y="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59" name="Freeform 1815"/>
          <p:cNvSpPr>
            <a:spLocks noEditPoints="1"/>
          </p:cNvSpPr>
          <p:nvPr/>
        </p:nvSpPr>
        <p:spPr bwMode="auto">
          <a:xfrm>
            <a:off x="4908551" y="3340100"/>
            <a:ext cx="61913" cy="39688"/>
          </a:xfrm>
          <a:custGeom>
            <a:avLst/>
            <a:gdLst/>
            <a:ahLst/>
            <a:cxnLst>
              <a:cxn ang="0">
                <a:pos x="18" y="1"/>
              </a:cxn>
              <a:cxn ang="0">
                <a:pos x="44" y="8"/>
              </a:cxn>
              <a:cxn ang="0">
                <a:pos x="49" y="32"/>
              </a:cxn>
              <a:cxn ang="0">
                <a:pos x="31" y="27"/>
              </a:cxn>
              <a:cxn ang="0">
                <a:pos x="17" y="12"/>
              </a:cxn>
              <a:cxn ang="0">
                <a:pos x="0" y="9"/>
              </a:cxn>
              <a:cxn ang="0">
                <a:pos x="18" y="1"/>
              </a:cxn>
              <a:cxn ang="0">
                <a:pos x="24" y="9"/>
              </a:cxn>
              <a:cxn ang="0">
                <a:pos x="34" y="22"/>
              </a:cxn>
              <a:cxn ang="0">
                <a:pos x="27" y="6"/>
              </a:cxn>
              <a:cxn ang="0">
                <a:pos x="7" y="7"/>
              </a:cxn>
              <a:cxn ang="0">
                <a:pos x="24" y="9"/>
              </a:cxn>
            </a:cxnLst>
            <a:rect l="0" t="0" r="r" b="b"/>
            <a:pathLst>
              <a:path w="55" h="36">
                <a:moveTo>
                  <a:pt x="18" y="1"/>
                </a:moveTo>
                <a:cubicBezTo>
                  <a:pt x="25" y="0"/>
                  <a:pt x="37" y="1"/>
                  <a:pt x="44" y="8"/>
                </a:cubicBezTo>
                <a:cubicBezTo>
                  <a:pt x="52" y="15"/>
                  <a:pt x="55" y="28"/>
                  <a:pt x="49" y="32"/>
                </a:cubicBezTo>
                <a:cubicBezTo>
                  <a:pt x="42" y="36"/>
                  <a:pt x="36" y="32"/>
                  <a:pt x="31" y="27"/>
                </a:cubicBezTo>
                <a:cubicBezTo>
                  <a:pt x="27" y="21"/>
                  <a:pt x="22" y="15"/>
                  <a:pt x="17" y="12"/>
                </a:cubicBezTo>
                <a:cubicBezTo>
                  <a:pt x="11" y="9"/>
                  <a:pt x="4" y="7"/>
                  <a:pt x="0" y="9"/>
                </a:cubicBezTo>
                <a:cubicBezTo>
                  <a:pt x="4" y="5"/>
                  <a:pt x="11" y="1"/>
                  <a:pt x="18" y="1"/>
                </a:cubicBezTo>
                <a:close/>
                <a:moveTo>
                  <a:pt x="24" y="9"/>
                </a:moveTo>
                <a:cubicBezTo>
                  <a:pt x="28" y="11"/>
                  <a:pt x="33" y="17"/>
                  <a:pt x="34" y="22"/>
                </a:cubicBezTo>
                <a:cubicBezTo>
                  <a:pt x="35" y="18"/>
                  <a:pt x="35" y="10"/>
                  <a:pt x="27" y="6"/>
                </a:cubicBezTo>
                <a:cubicBezTo>
                  <a:pt x="19" y="2"/>
                  <a:pt x="12" y="5"/>
                  <a:pt x="7" y="7"/>
                </a:cubicBezTo>
                <a:cubicBezTo>
                  <a:pt x="12" y="6"/>
                  <a:pt x="20" y="6"/>
                  <a:pt x="2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0" name="Freeform 1816"/>
          <p:cNvSpPr>
            <a:spLocks noEditPoints="1"/>
          </p:cNvSpPr>
          <p:nvPr/>
        </p:nvSpPr>
        <p:spPr bwMode="auto">
          <a:xfrm>
            <a:off x="4951413" y="2935288"/>
            <a:ext cx="88900" cy="47625"/>
          </a:xfrm>
          <a:custGeom>
            <a:avLst/>
            <a:gdLst/>
            <a:ahLst/>
            <a:cxnLst>
              <a:cxn ang="0">
                <a:pos x="12" y="17"/>
              </a:cxn>
              <a:cxn ang="0">
                <a:pos x="49" y="0"/>
              </a:cxn>
              <a:cxn ang="0">
                <a:pos x="78" y="22"/>
              </a:cxn>
              <a:cxn ang="0">
                <a:pos x="53" y="33"/>
              </a:cxn>
              <a:cxn ang="0">
                <a:pos x="22" y="31"/>
              </a:cxn>
              <a:cxn ang="0">
                <a:pos x="0" y="43"/>
              </a:cxn>
              <a:cxn ang="0">
                <a:pos x="12" y="17"/>
              </a:cxn>
              <a:cxn ang="0">
                <a:pos x="27" y="20"/>
              </a:cxn>
              <a:cxn ang="0">
                <a:pos x="51" y="25"/>
              </a:cxn>
              <a:cxn ang="0">
                <a:pos x="28" y="14"/>
              </a:cxn>
              <a:cxn ang="0">
                <a:pos x="7" y="34"/>
              </a:cxn>
              <a:cxn ang="0">
                <a:pos x="27" y="20"/>
              </a:cxn>
            </a:cxnLst>
            <a:rect l="0" t="0" r="r" b="b"/>
            <a:pathLst>
              <a:path w="80" h="43">
                <a:moveTo>
                  <a:pt x="12" y="17"/>
                </a:moveTo>
                <a:cubicBezTo>
                  <a:pt x="20" y="9"/>
                  <a:pt x="34" y="0"/>
                  <a:pt x="49" y="0"/>
                </a:cubicBezTo>
                <a:cubicBezTo>
                  <a:pt x="64" y="1"/>
                  <a:pt x="80" y="12"/>
                  <a:pt x="78" y="22"/>
                </a:cubicBezTo>
                <a:cubicBezTo>
                  <a:pt x="75" y="33"/>
                  <a:pt x="64" y="35"/>
                  <a:pt x="53" y="33"/>
                </a:cubicBezTo>
                <a:cubicBezTo>
                  <a:pt x="43" y="31"/>
                  <a:pt x="31" y="29"/>
                  <a:pt x="22" y="31"/>
                </a:cubicBezTo>
                <a:cubicBezTo>
                  <a:pt x="14" y="33"/>
                  <a:pt x="4" y="37"/>
                  <a:pt x="0" y="43"/>
                </a:cubicBezTo>
                <a:cubicBezTo>
                  <a:pt x="2" y="35"/>
                  <a:pt x="5" y="24"/>
                  <a:pt x="12" y="17"/>
                </a:cubicBezTo>
                <a:close/>
                <a:moveTo>
                  <a:pt x="27" y="20"/>
                </a:moveTo>
                <a:cubicBezTo>
                  <a:pt x="35" y="19"/>
                  <a:pt x="45" y="21"/>
                  <a:pt x="51" y="25"/>
                </a:cubicBezTo>
                <a:cubicBezTo>
                  <a:pt x="48" y="20"/>
                  <a:pt x="40" y="11"/>
                  <a:pt x="28" y="14"/>
                </a:cubicBezTo>
                <a:cubicBezTo>
                  <a:pt x="16" y="17"/>
                  <a:pt x="10" y="27"/>
                  <a:pt x="7" y="34"/>
                </a:cubicBezTo>
                <a:cubicBezTo>
                  <a:pt x="11" y="28"/>
                  <a:pt x="20" y="22"/>
                  <a:pt x="27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1" name="Freeform 1817"/>
          <p:cNvSpPr>
            <a:spLocks noEditPoints="1"/>
          </p:cNvSpPr>
          <p:nvPr/>
        </p:nvSpPr>
        <p:spPr bwMode="auto">
          <a:xfrm>
            <a:off x="5049838" y="2895600"/>
            <a:ext cx="63500" cy="30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6" y="7"/>
              </a:cxn>
              <a:cxn ang="0">
                <a:pos x="37" y="3"/>
              </a:cxn>
              <a:cxn ang="0">
                <a:pos x="55" y="9"/>
              </a:cxn>
              <a:cxn ang="0">
                <a:pos x="36" y="26"/>
              </a:cxn>
              <a:cxn ang="0">
                <a:pos x="10" y="17"/>
              </a:cxn>
              <a:cxn ang="0">
                <a:pos x="0" y="0"/>
              </a:cxn>
              <a:cxn ang="0">
                <a:pos x="5" y="6"/>
              </a:cxn>
              <a:cxn ang="0">
                <a:pos x="21" y="18"/>
              </a:cxn>
              <a:cxn ang="0">
                <a:pos x="36" y="9"/>
              </a:cxn>
              <a:cxn ang="0">
                <a:pos x="20" y="14"/>
              </a:cxn>
              <a:cxn ang="0">
                <a:pos x="5" y="6"/>
              </a:cxn>
            </a:cxnLst>
            <a:rect l="0" t="0" r="r" b="b"/>
            <a:pathLst>
              <a:path w="57" h="27">
                <a:moveTo>
                  <a:pt x="0" y="0"/>
                </a:moveTo>
                <a:cubicBezTo>
                  <a:pt x="3" y="4"/>
                  <a:pt x="10" y="6"/>
                  <a:pt x="16" y="7"/>
                </a:cubicBezTo>
                <a:cubicBezTo>
                  <a:pt x="22" y="7"/>
                  <a:pt x="31" y="5"/>
                  <a:pt x="37" y="3"/>
                </a:cubicBezTo>
                <a:cubicBezTo>
                  <a:pt x="44" y="1"/>
                  <a:pt x="52" y="2"/>
                  <a:pt x="55" y="9"/>
                </a:cubicBezTo>
                <a:cubicBezTo>
                  <a:pt x="57" y="16"/>
                  <a:pt x="47" y="25"/>
                  <a:pt x="36" y="26"/>
                </a:cubicBezTo>
                <a:cubicBezTo>
                  <a:pt x="26" y="27"/>
                  <a:pt x="16" y="22"/>
                  <a:pt x="10" y="17"/>
                </a:cubicBezTo>
                <a:cubicBezTo>
                  <a:pt x="5" y="12"/>
                  <a:pt x="2" y="6"/>
                  <a:pt x="0" y="0"/>
                </a:cubicBezTo>
                <a:close/>
                <a:moveTo>
                  <a:pt x="5" y="6"/>
                </a:moveTo>
                <a:cubicBezTo>
                  <a:pt x="8" y="10"/>
                  <a:pt x="12" y="17"/>
                  <a:pt x="21" y="18"/>
                </a:cubicBezTo>
                <a:cubicBezTo>
                  <a:pt x="29" y="19"/>
                  <a:pt x="34" y="12"/>
                  <a:pt x="36" y="9"/>
                </a:cubicBezTo>
                <a:cubicBezTo>
                  <a:pt x="32" y="12"/>
                  <a:pt x="25" y="14"/>
                  <a:pt x="20" y="14"/>
                </a:cubicBezTo>
                <a:cubicBezTo>
                  <a:pt x="15" y="13"/>
                  <a:pt x="9" y="9"/>
                  <a:pt x="5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2" name="Freeform 1818"/>
          <p:cNvSpPr>
            <a:spLocks noEditPoints="1"/>
          </p:cNvSpPr>
          <p:nvPr/>
        </p:nvSpPr>
        <p:spPr bwMode="auto">
          <a:xfrm>
            <a:off x="4935538" y="3287713"/>
            <a:ext cx="47625" cy="26988"/>
          </a:xfrm>
          <a:custGeom>
            <a:avLst/>
            <a:gdLst/>
            <a:ahLst/>
            <a:cxnLst>
              <a:cxn ang="0">
                <a:pos x="12" y="3"/>
              </a:cxn>
              <a:cxn ang="0">
                <a:pos x="32" y="3"/>
              </a:cxn>
              <a:cxn ang="0">
                <a:pos x="40" y="20"/>
              </a:cxn>
              <a:cxn ang="0">
                <a:pos x="27" y="19"/>
              </a:cxn>
              <a:cxn ang="0">
                <a:pos x="13" y="11"/>
              </a:cxn>
              <a:cxn ang="0">
                <a:pos x="0" y="12"/>
              </a:cxn>
              <a:cxn ang="0">
                <a:pos x="12" y="3"/>
              </a:cxn>
              <a:cxn ang="0">
                <a:pos x="18" y="8"/>
              </a:cxn>
              <a:cxn ang="0">
                <a:pos x="27" y="15"/>
              </a:cxn>
              <a:cxn ang="0">
                <a:pos x="19" y="5"/>
              </a:cxn>
              <a:cxn ang="0">
                <a:pos x="6" y="9"/>
              </a:cxn>
              <a:cxn ang="0">
                <a:pos x="18" y="8"/>
              </a:cxn>
            </a:cxnLst>
            <a:rect l="0" t="0" r="r" b="b"/>
            <a:pathLst>
              <a:path w="44" h="24">
                <a:moveTo>
                  <a:pt x="12" y="3"/>
                </a:moveTo>
                <a:cubicBezTo>
                  <a:pt x="17" y="1"/>
                  <a:pt x="25" y="0"/>
                  <a:pt x="32" y="3"/>
                </a:cubicBezTo>
                <a:cubicBezTo>
                  <a:pt x="39" y="7"/>
                  <a:pt x="44" y="16"/>
                  <a:pt x="40" y="20"/>
                </a:cubicBezTo>
                <a:cubicBezTo>
                  <a:pt x="36" y="24"/>
                  <a:pt x="31" y="22"/>
                  <a:pt x="27" y="19"/>
                </a:cubicBezTo>
                <a:cubicBezTo>
                  <a:pt x="23" y="16"/>
                  <a:pt x="17" y="12"/>
                  <a:pt x="13" y="11"/>
                </a:cubicBezTo>
                <a:cubicBezTo>
                  <a:pt x="9" y="10"/>
                  <a:pt x="4" y="10"/>
                  <a:pt x="0" y="12"/>
                </a:cubicBezTo>
                <a:cubicBezTo>
                  <a:pt x="3" y="8"/>
                  <a:pt x="7" y="5"/>
                  <a:pt x="12" y="3"/>
                </a:cubicBezTo>
                <a:close/>
                <a:moveTo>
                  <a:pt x="18" y="8"/>
                </a:moveTo>
                <a:cubicBezTo>
                  <a:pt x="21" y="9"/>
                  <a:pt x="26" y="12"/>
                  <a:pt x="27" y="15"/>
                </a:cubicBezTo>
                <a:cubicBezTo>
                  <a:pt x="27" y="12"/>
                  <a:pt x="26" y="6"/>
                  <a:pt x="19" y="5"/>
                </a:cubicBezTo>
                <a:cubicBezTo>
                  <a:pt x="13" y="4"/>
                  <a:pt x="9" y="7"/>
                  <a:pt x="6" y="9"/>
                </a:cubicBezTo>
                <a:cubicBezTo>
                  <a:pt x="9" y="8"/>
                  <a:pt x="14" y="7"/>
                  <a:pt x="18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3" name="Freeform 1819"/>
          <p:cNvSpPr>
            <a:spLocks noEditPoints="1"/>
          </p:cNvSpPr>
          <p:nvPr/>
        </p:nvSpPr>
        <p:spPr bwMode="auto">
          <a:xfrm>
            <a:off x="5140326" y="2941638"/>
            <a:ext cx="44450" cy="30163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33" y="7"/>
              </a:cxn>
              <a:cxn ang="0">
                <a:pos x="35" y="25"/>
              </a:cxn>
              <a:cxn ang="0">
                <a:pos x="23" y="20"/>
              </a:cxn>
              <a:cxn ang="0">
                <a:pos x="12" y="8"/>
              </a:cxn>
              <a:cxn ang="0">
                <a:pos x="0" y="5"/>
              </a:cxn>
              <a:cxn ang="0">
                <a:pos x="14" y="0"/>
              </a:cxn>
              <a:cxn ang="0">
                <a:pos x="18" y="6"/>
              </a:cxn>
              <a:cxn ang="0">
                <a:pos x="24" y="16"/>
              </a:cxn>
              <a:cxn ang="0">
                <a:pos x="20" y="4"/>
              </a:cxn>
              <a:cxn ang="0">
                <a:pos x="6" y="4"/>
              </a:cxn>
              <a:cxn ang="0">
                <a:pos x="18" y="6"/>
              </a:cxn>
            </a:cxnLst>
            <a:rect l="0" t="0" r="r" b="b"/>
            <a:pathLst>
              <a:path w="40" h="27">
                <a:moveTo>
                  <a:pt x="14" y="0"/>
                </a:moveTo>
                <a:cubicBezTo>
                  <a:pt x="19" y="0"/>
                  <a:pt x="28" y="1"/>
                  <a:pt x="33" y="7"/>
                </a:cubicBezTo>
                <a:cubicBezTo>
                  <a:pt x="38" y="12"/>
                  <a:pt x="40" y="22"/>
                  <a:pt x="35" y="25"/>
                </a:cubicBezTo>
                <a:cubicBezTo>
                  <a:pt x="30" y="27"/>
                  <a:pt x="25" y="24"/>
                  <a:pt x="23" y="20"/>
                </a:cubicBezTo>
                <a:cubicBezTo>
                  <a:pt x="20" y="16"/>
                  <a:pt x="16" y="11"/>
                  <a:pt x="12" y="8"/>
                </a:cubicBezTo>
                <a:cubicBezTo>
                  <a:pt x="9" y="6"/>
                  <a:pt x="4" y="4"/>
                  <a:pt x="0" y="5"/>
                </a:cubicBezTo>
                <a:cubicBezTo>
                  <a:pt x="4" y="2"/>
                  <a:pt x="9" y="0"/>
                  <a:pt x="14" y="0"/>
                </a:cubicBezTo>
                <a:close/>
                <a:moveTo>
                  <a:pt x="18" y="6"/>
                </a:moveTo>
                <a:cubicBezTo>
                  <a:pt x="21" y="8"/>
                  <a:pt x="24" y="13"/>
                  <a:pt x="24" y="16"/>
                </a:cubicBezTo>
                <a:cubicBezTo>
                  <a:pt x="25" y="14"/>
                  <a:pt x="26" y="7"/>
                  <a:pt x="20" y="4"/>
                </a:cubicBezTo>
                <a:cubicBezTo>
                  <a:pt x="15" y="1"/>
                  <a:pt x="9" y="2"/>
                  <a:pt x="6" y="4"/>
                </a:cubicBezTo>
                <a:cubicBezTo>
                  <a:pt x="9" y="3"/>
                  <a:pt x="15" y="4"/>
                  <a:pt x="18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4" name="Freeform 1820"/>
          <p:cNvSpPr>
            <a:spLocks/>
          </p:cNvSpPr>
          <p:nvPr/>
        </p:nvSpPr>
        <p:spPr bwMode="auto">
          <a:xfrm>
            <a:off x="5024438" y="2897188"/>
            <a:ext cx="203200" cy="84138"/>
          </a:xfrm>
          <a:custGeom>
            <a:avLst/>
            <a:gdLst/>
            <a:ahLst/>
            <a:cxnLst>
              <a:cxn ang="0">
                <a:pos x="164" y="76"/>
              </a:cxn>
              <a:cxn ang="0">
                <a:pos x="136" y="32"/>
              </a:cxn>
              <a:cxn ang="0">
                <a:pos x="56" y="34"/>
              </a:cxn>
              <a:cxn ang="0">
                <a:pos x="0" y="0"/>
              </a:cxn>
              <a:cxn ang="0">
                <a:pos x="59" y="30"/>
              </a:cxn>
              <a:cxn ang="0">
                <a:pos x="147" y="20"/>
              </a:cxn>
              <a:cxn ang="0">
                <a:pos x="164" y="76"/>
              </a:cxn>
            </a:cxnLst>
            <a:rect l="0" t="0" r="r" b="b"/>
            <a:pathLst>
              <a:path w="183" h="76">
                <a:moveTo>
                  <a:pt x="164" y="76"/>
                </a:moveTo>
                <a:cubicBezTo>
                  <a:pt x="165" y="55"/>
                  <a:pt x="157" y="37"/>
                  <a:pt x="136" y="32"/>
                </a:cubicBezTo>
                <a:cubicBezTo>
                  <a:pt x="116" y="26"/>
                  <a:pt x="77" y="36"/>
                  <a:pt x="56" y="34"/>
                </a:cubicBezTo>
                <a:cubicBezTo>
                  <a:pt x="35" y="32"/>
                  <a:pt x="13" y="24"/>
                  <a:pt x="0" y="0"/>
                </a:cubicBezTo>
                <a:cubicBezTo>
                  <a:pt x="14" y="19"/>
                  <a:pt x="32" y="30"/>
                  <a:pt x="59" y="30"/>
                </a:cubicBezTo>
                <a:cubicBezTo>
                  <a:pt x="87" y="29"/>
                  <a:pt x="124" y="15"/>
                  <a:pt x="147" y="20"/>
                </a:cubicBezTo>
                <a:cubicBezTo>
                  <a:pt x="171" y="25"/>
                  <a:pt x="183" y="56"/>
                  <a:pt x="164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5" name="Freeform 1821"/>
          <p:cNvSpPr>
            <a:spLocks/>
          </p:cNvSpPr>
          <p:nvPr/>
        </p:nvSpPr>
        <p:spPr bwMode="auto">
          <a:xfrm>
            <a:off x="4398963" y="2871788"/>
            <a:ext cx="198438" cy="204788"/>
          </a:xfrm>
          <a:custGeom>
            <a:avLst/>
            <a:gdLst/>
            <a:ahLst/>
            <a:cxnLst>
              <a:cxn ang="0">
                <a:pos x="180" y="185"/>
              </a:cxn>
              <a:cxn ang="0">
                <a:pos x="139" y="161"/>
              </a:cxn>
              <a:cxn ang="0">
                <a:pos x="88" y="130"/>
              </a:cxn>
              <a:cxn ang="0">
                <a:pos x="49" y="101"/>
              </a:cxn>
              <a:cxn ang="0">
                <a:pos x="18" y="69"/>
              </a:cxn>
              <a:cxn ang="0">
                <a:pos x="3" y="45"/>
              </a:cxn>
              <a:cxn ang="0">
                <a:pos x="2" y="35"/>
              </a:cxn>
              <a:cxn ang="0">
                <a:pos x="14" y="34"/>
              </a:cxn>
              <a:cxn ang="0">
                <a:pos x="25" y="35"/>
              </a:cxn>
              <a:cxn ang="0">
                <a:pos x="28" y="34"/>
              </a:cxn>
              <a:cxn ang="0">
                <a:pos x="26" y="24"/>
              </a:cxn>
              <a:cxn ang="0">
                <a:pos x="27" y="10"/>
              </a:cxn>
              <a:cxn ang="0">
                <a:pos x="35" y="1"/>
              </a:cxn>
              <a:cxn ang="0">
                <a:pos x="51" y="6"/>
              </a:cxn>
              <a:cxn ang="0">
                <a:pos x="69" y="26"/>
              </a:cxn>
              <a:cxn ang="0">
                <a:pos x="94" y="55"/>
              </a:cxn>
              <a:cxn ang="0">
                <a:pos x="124" y="85"/>
              </a:cxn>
              <a:cxn ang="0">
                <a:pos x="149" y="115"/>
              </a:cxn>
              <a:cxn ang="0">
                <a:pos x="167" y="140"/>
              </a:cxn>
              <a:cxn ang="0">
                <a:pos x="174" y="157"/>
              </a:cxn>
              <a:cxn ang="0">
                <a:pos x="179" y="172"/>
              </a:cxn>
              <a:cxn ang="0">
                <a:pos x="180" y="185"/>
              </a:cxn>
              <a:cxn ang="0">
                <a:pos x="180" y="185"/>
              </a:cxn>
            </a:cxnLst>
            <a:rect l="0" t="0" r="r" b="b"/>
            <a:pathLst>
              <a:path w="180" h="185">
                <a:moveTo>
                  <a:pt x="180" y="185"/>
                </a:moveTo>
                <a:cubicBezTo>
                  <a:pt x="168" y="177"/>
                  <a:pt x="155" y="170"/>
                  <a:pt x="139" y="161"/>
                </a:cubicBezTo>
                <a:cubicBezTo>
                  <a:pt x="123" y="151"/>
                  <a:pt x="104" y="140"/>
                  <a:pt x="88" y="130"/>
                </a:cubicBezTo>
                <a:cubicBezTo>
                  <a:pt x="73" y="120"/>
                  <a:pt x="61" y="112"/>
                  <a:pt x="49" y="101"/>
                </a:cubicBezTo>
                <a:cubicBezTo>
                  <a:pt x="38" y="91"/>
                  <a:pt x="26" y="79"/>
                  <a:pt x="18" y="69"/>
                </a:cubicBezTo>
                <a:cubicBezTo>
                  <a:pt x="10" y="59"/>
                  <a:pt x="6" y="51"/>
                  <a:pt x="3" y="45"/>
                </a:cubicBezTo>
                <a:cubicBezTo>
                  <a:pt x="0" y="40"/>
                  <a:pt x="0" y="36"/>
                  <a:pt x="2" y="35"/>
                </a:cubicBezTo>
                <a:cubicBezTo>
                  <a:pt x="4" y="33"/>
                  <a:pt x="9" y="33"/>
                  <a:pt x="14" y="34"/>
                </a:cubicBezTo>
                <a:cubicBezTo>
                  <a:pt x="18" y="34"/>
                  <a:pt x="23" y="35"/>
                  <a:pt x="25" y="35"/>
                </a:cubicBezTo>
                <a:cubicBezTo>
                  <a:pt x="28" y="36"/>
                  <a:pt x="29" y="36"/>
                  <a:pt x="28" y="34"/>
                </a:cubicBezTo>
                <a:cubicBezTo>
                  <a:pt x="28" y="32"/>
                  <a:pt x="27" y="28"/>
                  <a:pt x="26" y="24"/>
                </a:cubicBezTo>
                <a:cubicBezTo>
                  <a:pt x="26" y="20"/>
                  <a:pt x="25" y="15"/>
                  <a:pt x="27" y="10"/>
                </a:cubicBezTo>
                <a:cubicBezTo>
                  <a:pt x="28" y="6"/>
                  <a:pt x="30" y="2"/>
                  <a:pt x="35" y="1"/>
                </a:cubicBezTo>
                <a:cubicBezTo>
                  <a:pt x="39" y="0"/>
                  <a:pt x="45" y="1"/>
                  <a:pt x="51" y="6"/>
                </a:cubicBezTo>
                <a:cubicBezTo>
                  <a:pt x="57" y="10"/>
                  <a:pt x="63" y="17"/>
                  <a:pt x="69" y="26"/>
                </a:cubicBezTo>
                <a:cubicBezTo>
                  <a:pt x="76" y="35"/>
                  <a:pt x="85" y="45"/>
                  <a:pt x="94" y="55"/>
                </a:cubicBezTo>
                <a:cubicBezTo>
                  <a:pt x="104" y="65"/>
                  <a:pt x="114" y="75"/>
                  <a:pt x="124" y="85"/>
                </a:cubicBezTo>
                <a:cubicBezTo>
                  <a:pt x="133" y="95"/>
                  <a:pt x="142" y="106"/>
                  <a:pt x="149" y="115"/>
                </a:cubicBezTo>
                <a:cubicBezTo>
                  <a:pt x="157" y="124"/>
                  <a:pt x="163" y="133"/>
                  <a:pt x="167" y="140"/>
                </a:cubicBezTo>
                <a:cubicBezTo>
                  <a:pt x="171" y="147"/>
                  <a:pt x="172" y="152"/>
                  <a:pt x="174" y="157"/>
                </a:cubicBezTo>
                <a:cubicBezTo>
                  <a:pt x="176" y="162"/>
                  <a:pt x="178" y="167"/>
                  <a:pt x="179" y="172"/>
                </a:cubicBezTo>
                <a:cubicBezTo>
                  <a:pt x="180" y="176"/>
                  <a:pt x="180" y="181"/>
                  <a:pt x="180" y="185"/>
                </a:cubicBezTo>
                <a:cubicBezTo>
                  <a:pt x="180" y="185"/>
                  <a:pt x="180" y="185"/>
                  <a:pt x="180" y="18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6" name="Freeform 1822"/>
          <p:cNvSpPr>
            <a:spLocks/>
          </p:cNvSpPr>
          <p:nvPr/>
        </p:nvSpPr>
        <p:spPr bwMode="auto">
          <a:xfrm>
            <a:off x="4364038" y="2919413"/>
            <a:ext cx="42863" cy="26988"/>
          </a:xfrm>
          <a:custGeom>
            <a:avLst/>
            <a:gdLst/>
            <a:ahLst/>
            <a:cxnLst>
              <a:cxn ang="0">
                <a:pos x="1" y="10"/>
              </a:cxn>
              <a:cxn ang="0">
                <a:pos x="11" y="4"/>
              </a:cxn>
              <a:cxn ang="0">
                <a:pos x="22" y="0"/>
              </a:cxn>
              <a:cxn ang="0">
                <a:pos x="30" y="5"/>
              </a:cxn>
              <a:cxn ang="0">
                <a:pos x="36" y="14"/>
              </a:cxn>
              <a:cxn ang="0">
                <a:pos x="38" y="20"/>
              </a:cxn>
              <a:cxn ang="0">
                <a:pos x="36" y="24"/>
              </a:cxn>
              <a:cxn ang="0">
                <a:pos x="28" y="23"/>
              </a:cxn>
              <a:cxn ang="0">
                <a:pos x="19" y="20"/>
              </a:cxn>
              <a:cxn ang="0">
                <a:pos x="7" y="16"/>
              </a:cxn>
              <a:cxn ang="0">
                <a:pos x="1" y="10"/>
              </a:cxn>
              <a:cxn ang="0">
                <a:pos x="1" y="10"/>
              </a:cxn>
            </a:cxnLst>
            <a:rect l="0" t="0" r="r" b="b"/>
            <a:pathLst>
              <a:path w="38" h="24">
                <a:moveTo>
                  <a:pt x="1" y="10"/>
                </a:moveTo>
                <a:cubicBezTo>
                  <a:pt x="1" y="8"/>
                  <a:pt x="7" y="6"/>
                  <a:pt x="11" y="4"/>
                </a:cubicBezTo>
                <a:cubicBezTo>
                  <a:pt x="15" y="2"/>
                  <a:pt x="19" y="0"/>
                  <a:pt x="22" y="0"/>
                </a:cubicBezTo>
                <a:cubicBezTo>
                  <a:pt x="24" y="0"/>
                  <a:pt x="27" y="3"/>
                  <a:pt x="30" y="5"/>
                </a:cubicBezTo>
                <a:cubicBezTo>
                  <a:pt x="32" y="8"/>
                  <a:pt x="34" y="11"/>
                  <a:pt x="36" y="14"/>
                </a:cubicBezTo>
                <a:cubicBezTo>
                  <a:pt x="37" y="17"/>
                  <a:pt x="37" y="19"/>
                  <a:pt x="38" y="20"/>
                </a:cubicBezTo>
                <a:cubicBezTo>
                  <a:pt x="38" y="22"/>
                  <a:pt x="37" y="23"/>
                  <a:pt x="36" y="24"/>
                </a:cubicBezTo>
                <a:cubicBezTo>
                  <a:pt x="34" y="24"/>
                  <a:pt x="31" y="24"/>
                  <a:pt x="28" y="23"/>
                </a:cubicBezTo>
                <a:cubicBezTo>
                  <a:pt x="25" y="23"/>
                  <a:pt x="22" y="22"/>
                  <a:pt x="19" y="20"/>
                </a:cubicBezTo>
                <a:cubicBezTo>
                  <a:pt x="15" y="19"/>
                  <a:pt x="11" y="18"/>
                  <a:pt x="7" y="16"/>
                </a:cubicBezTo>
                <a:cubicBezTo>
                  <a:pt x="3" y="14"/>
                  <a:pt x="0" y="12"/>
                  <a:pt x="1" y="10"/>
                </a:cubicBezTo>
                <a:cubicBezTo>
                  <a:pt x="1" y="10"/>
                  <a:pt x="1" y="10"/>
                  <a:pt x="1" y="1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7" name="Freeform 1823"/>
          <p:cNvSpPr>
            <a:spLocks/>
          </p:cNvSpPr>
          <p:nvPr/>
        </p:nvSpPr>
        <p:spPr bwMode="auto">
          <a:xfrm>
            <a:off x="4370388" y="2892425"/>
            <a:ext cx="17463" cy="17463"/>
          </a:xfrm>
          <a:custGeom>
            <a:avLst/>
            <a:gdLst/>
            <a:ahLst/>
            <a:cxnLst>
              <a:cxn ang="0">
                <a:pos x="14" y="5"/>
              </a:cxn>
              <a:cxn ang="0">
                <a:pos x="10" y="2"/>
              </a:cxn>
              <a:cxn ang="0">
                <a:pos x="4" y="1"/>
              </a:cxn>
              <a:cxn ang="0">
                <a:pos x="0" y="3"/>
              </a:cxn>
              <a:cxn ang="0">
                <a:pos x="1" y="8"/>
              </a:cxn>
              <a:cxn ang="0">
                <a:pos x="5" y="14"/>
              </a:cxn>
              <a:cxn ang="0">
                <a:pos x="10" y="15"/>
              </a:cxn>
              <a:cxn ang="0">
                <a:pos x="14" y="12"/>
              </a:cxn>
              <a:cxn ang="0">
                <a:pos x="15" y="8"/>
              </a:cxn>
              <a:cxn ang="0">
                <a:pos x="14" y="5"/>
              </a:cxn>
              <a:cxn ang="0">
                <a:pos x="14" y="5"/>
              </a:cxn>
              <a:cxn ang="0">
                <a:pos x="14" y="5"/>
              </a:cxn>
            </a:cxnLst>
            <a:rect l="0" t="0" r="r" b="b"/>
            <a:pathLst>
              <a:path w="15" h="15">
                <a:moveTo>
                  <a:pt x="14" y="5"/>
                </a:moveTo>
                <a:cubicBezTo>
                  <a:pt x="13" y="4"/>
                  <a:pt x="12" y="3"/>
                  <a:pt x="10" y="2"/>
                </a:cubicBezTo>
                <a:cubicBezTo>
                  <a:pt x="9" y="1"/>
                  <a:pt x="6" y="0"/>
                  <a:pt x="4" y="1"/>
                </a:cubicBezTo>
                <a:cubicBezTo>
                  <a:pt x="2" y="1"/>
                  <a:pt x="1" y="1"/>
                  <a:pt x="0" y="3"/>
                </a:cubicBezTo>
                <a:cubicBezTo>
                  <a:pt x="0" y="4"/>
                  <a:pt x="0" y="6"/>
                  <a:pt x="1" y="8"/>
                </a:cubicBezTo>
                <a:cubicBezTo>
                  <a:pt x="2" y="10"/>
                  <a:pt x="3" y="12"/>
                  <a:pt x="5" y="14"/>
                </a:cubicBezTo>
                <a:cubicBezTo>
                  <a:pt x="6" y="15"/>
                  <a:pt x="8" y="15"/>
                  <a:pt x="10" y="15"/>
                </a:cubicBezTo>
                <a:cubicBezTo>
                  <a:pt x="12" y="15"/>
                  <a:pt x="13" y="13"/>
                  <a:pt x="14" y="12"/>
                </a:cubicBezTo>
                <a:cubicBezTo>
                  <a:pt x="15" y="11"/>
                  <a:pt x="15" y="9"/>
                  <a:pt x="15" y="8"/>
                </a:cubicBezTo>
                <a:cubicBezTo>
                  <a:pt x="15" y="7"/>
                  <a:pt x="14" y="6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5"/>
                  <a:pt x="14" y="5"/>
                  <a:pt x="14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8" name="Freeform 1824"/>
          <p:cNvSpPr>
            <a:spLocks/>
          </p:cNvSpPr>
          <p:nvPr/>
        </p:nvSpPr>
        <p:spPr bwMode="auto">
          <a:xfrm>
            <a:off x="4337051" y="2952750"/>
            <a:ext cx="109538" cy="39688"/>
          </a:xfrm>
          <a:custGeom>
            <a:avLst/>
            <a:gdLst/>
            <a:ahLst/>
            <a:cxnLst>
              <a:cxn ang="0">
                <a:pos x="97" y="28"/>
              </a:cxn>
              <a:cxn ang="0">
                <a:pos x="90" y="20"/>
              </a:cxn>
              <a:cxn ang="0">
                <a:pos x="81" y="11"/>
              </a:cxn>
              <a:cxn ang="0">
                <a:pos x="72" y="3"/>
              </a:cxn>
              <a:cxn ang="0">
                <a:pos x="64" y="0"/>
              </a:cxn>
              <a:cxn ang="0">
                <a:pos x="52" y="2"/>
              </a:cxn>
              <a:cxn ang="0">
                <a:pos x="39" y="5"/>
              </a:cxn>
              <a:cxn ang="0">
                <a:pos x="27" y="8"/>
              </a:cxn>
              <a:cxn ang="0">
                <a:pos x="14" y="12"/>
              </a:cxn>
              <a:cxn ang="0">
                <a:pos x="5" y="16"/>
              </a:cxn>
              <a:cxn ang="0">
                <a:pos x="2" y="18"/>
              </a:cxn>
              <a:cxn ang="0">
                <a:pos x="15" y="22"/>
              </a:cxn>
              <a:cxn ang="0">
                <a:pos x="31" y="25"/>
              </a:cxn>
              <a:cxn ang="0">
                <a:pos x="47" y="30"/>
              </a:cxn>
              <a:cxn ang="0">
                <a:pos x="61" y="33"/>
              </a:cxn>
              <a:cxn ang="0">
                <a:pos x="73" y="35"/>
              </a:cxn>
              <a:cxn ang="0">
                <a:pos x="83" y="35"/>
              </a:cxn>
              <a:cxn ang="0">
                <a:pos x="93" y="34"/>
              </a:cxn>
              <a:cxn ang="0">
                <a:pos x="98" y="31"/>
              </a:cxn>
              <a:cxn ang="0">
                <a:pos x="97" y="28"/>
              </a:cxn>
              <a:cxn ang="0">
                <a:pos x="97" y="28"/>
              </a:cxn>
              <a:cxn ang="0">
                <a:pos x="97" y="28"/>
              </a:cxn>
            </a:cxnLst>
            <a:rect l="0" t="0" r="r" b="b"/>
            <a:pathLst>
              <a:path w="99" h="35">
                <a:moveTo>
                  <a:pt x="97" y="28"/>
                </a:moveTo>
                <a:cubicBezTo>
                  <a:pt x="96" y="26"/>
                  <a:pt x="93" y="23"/>
                  <a:pt x="90" y="20"/>
                </a:cubicBezTo>
                <a:cubicBezTo>
                  <a:pt x="87" y="17"/>
                  <a:pt x="84" y="14"/>
                  <a:pt x="81" y="11"/>
                </a:cubicBezTo>
                <a:cubicBezTo>
                  <a:pt x="78" y="8"/>
                  <a:pt x="75" y="5"/>
                  <a:pt x="72" y="3"/>
                </a:cubicBezTo>
                <a:cubicBezTo>
                  <a:pt x="69" y="1"/>
                  <a:pt x="67" y="0"/>
                  <a:pt x="64" y="0"/>
                </a:cubicBezTo>
                <a:cubicBezTo>
                  <a:pt x="60" y="0"/>
                  <a:pt x="56" y="1"/>
                  <a:pt x="52" y="2"/>
                </a:cubicBezTo>
                <a:cubicBezTo>
                  <a:pt x="47" y="3"/>
                  <a:pt x="43" y="4"/>
                  <a:pt x="39" y="5"/>
                </a:cubicBezTo>
                <a:cubicBezTo>
                  <a:pt x="35" y="6"/>
                  <a:pt x="31" y="7"/>
                  <a:pt x="27" y="8"/>
                </a:cubicBezTo>
                <a:cubicBezTo>
                  <a:pt x="22" y="9"/>
                  <a:pt x="17" y="10"/>
                  <a:pt x="14" y="12"/>
                </a:cubicBezTo>
                <a:cubicBezTo>
                  <a:pt x="10" y="13"/>
                  <a:pt x="7" y="15"/>
                  <a:pt x="5" y="16"/>
                </a:cubicBezTo>
                <a:cubicBezTo>
                  <a:pt x="2" y="17"/>
                  <a:pt x="0" y="17"/>
                  <a:pt x="2" y="18"/>
                </a:cubicBezTo>
                <a:cubicBezTo>
                  <a:pt x="4" y="19"/>
                  <a:pt x="9" y="20"/>
                  <a:pt x="15" y="22"/>
                </a:cubicBezTo>
                <a:cubicBezTo>
                  <a:pt x="20" y="23"/>
                  <a:pt x="26" y="24"/>
                  <a:pt x="31" y="25"/>
                </a:cubicBezTo>
                <a:cubicBezTo>
                  <a:pt x="37" y="27"/>
                  <a:pt x="42" y="29"/>
                  <a:pt x="47" y="30"/>
                </a:cubicBezTo>
                <a:cubicBezTo>
                  <a:pt x="52" y="32"/>
                  <a:pt x="56" y="32"/>
                  <a:pt x="61" y="33"/>
                </a:cubicBezTo>
                <a:cubicBezTo>
                  <a:pt x="65" y="34"/>
                  <a:pt x="69" y="34"/>
                  <a:pt x="73" y="35"/>
                </a:cubicBezTo>
                <a:cubicBezTo>
                  <a:pt x="77" y="35"/>
                  <a:pt x="80" y="35"/>
                  <a:pt x="83" y="35"/>
                </a:cubicBezTo>
                <a:cubicBezTo>
                  <a:pt x="87" y="35"/>
                  <a:pt x="90" y="35"/>
                  <a:pt x="93" y="34"/>
                </a:cubicBezTo>
                <a:cubicBezTo>
                  <a:pt x="96" y="33"/>
                  <a:pt x="98" y="32"/>
                  <a:pt x="98" y="31"/>
                </a:cubicBezTo>
                <a:cubicBezTo>
                  <a:pt x="99" y="30"/>
                  <a:pt x="99" y="29"/>
                  <a:pt x="97" y="28"/>
                </a:cubicBezTo>
                <a:cubicBezTo>
                  <a:pt x="97" y="28"/>
                  <a:pt x="97" y="28"/>
                  <a:pt x="97" y="28"/>
                </a:cubicBezTo>
                <a:cubicBezTo>
                  <a:pt x="97" y="28"/>
                  <a:pt x="97" y="28"/>
                  <a:pt x="97" y="2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69" name="Freeform 1825"/>
          <p:cNvSpPr>
            <a:spLocks/>
          </p:cNvSpPr>
          <p:nvPr/>
        </p:nvSpPr>
        <p:spPr bwMode="auto">
          <a:xfrm>
            <a:off x="4344988" y="2994025"/>
            <a:ext cx="144463" cy="34925"/>
          </a:xfrm>
          <a:custGeom>
            <a:avLst/>
            <a:gdLst/>
            <a:ahLst/>
            <a:cxnLst>
              <a:cxn ang="0">
                <a:pos x="118" y="11"/>
              </a:cxn>
              <a:cxn ang="0">
                <a:pos x="112" y="7"/>
              </a:cxn>
              <a:cxn ang="0">
                <a:pos x="105" y="3"/>
              </a:cxn>
              <a:cxn ang="0">
                <a:pos x="98" y="1"/>
              </a:cxn>
              <a:cxn ang="0">
                <a:pos x="85" y="0"/>
              </a:cxn>
              <a:cxn ang="0">
                <a:pos x="68" y="1"/>
              </a:cxn>
              <a:cxn ang="0">
                <a:pos x="50" y="4"/>
              </a:cxn>
              <a:cxn ang="0">
                <a:pos x="32" y="10"/>
              </a:cxn>
              <a:cxn ang="0">
                <a:pos x="18" y="14"/>
              </a:cxn>
              <a:cxn ang="0">
                <a:pos x="6" y="18"/>
              </a:cxn>
              <a:cxn ang="0">
                <a:pos x="1" y="21"/>
              </a:cxn>
              <a:cxn ang="0">
                <a:pos x="13" y="23"/>
              </a:cxn>
              <a:cxn ang="0">
                <a:pos x="25" y="24"/>
              </a:cxn>
              <a:cxn ang="0">
                <a:pos x="40" y="26"/>
              </a:cxn>
              <a:cxn ang="0">
                <a:pos x="55" y="29"/>
              </a:cxn>
              <a:cxn ang="0">
                <a:pos x="69" y="31"/>
              </a:cxn>
              <a:cxn ang="0">
                <a:pos x="80" y="32"/>
              </a:cxn>
              <a:cxn ang="0">
                <a:pos x="92" y="31"/>
              </a:cxn>
              <a:cxn ang="0">
                <a:pos x="107" y="29"/>
              </a:cxn>
              <a:cxn ang="0">
                <a:pos x="122" y="27"/>
              </a:cxn>
              <a:cxn ang="0">
                <a:pos x="130" y="25"/>
              </a:cxn>
              <a:cxn ang="0">
                <a:pos x="131" y="22"/>
              </a:cxn>
              <a:cxn ang="0">
                <a:pos x="128" y="20"/>
              </a:cxn>
              <a:cxn ang="0">
                <a:pos x="123" y="16"/>
              </a:cxn>
              <a:cxn ang="0">
                <a:pos x="118" y="11"/>
              </a:cxn>
              <a:cxn ang="0">
                <a:pos x="118" y="11"/>
              </a:cxn>
            </a:cxnLst>
            <a:rect l="0" t="0" r="r" b="b"/>
            <a:pathLst>
              <a:path w="131" h="32">
                <a:moveTo>
                  <a:pt x="118" y="11"/>
                </a:moveTo>
                <a:cubicBezTo>
                  <a:pt x="116" y="10"/>
                  <a:pt x="114" y="8"/>
                  <a:pt x="112" y="7"/>
                </a:cubicBezTo>
                <a:cubicBezTo>
                  <a:pt x="110" y="6"/>
                  <a:pt x="107" y="4"/>
                  <a:pt x="105" y="3"/>
                </a:cubicBezTo>
                <a:cubicBezTo>
                  <a:pt x="103" y="2"/>
                  <a:pt x="101" y="1"/>
                  <a:pt x="98" y="1"/>
                </a:cubicBezTo>
                <a:cubicBezTo>
                  <a:pt x="94" y="0"/>
                  <a:pt x="90" y="0"/>
                  <a:pt x="85" y="0"/>
                </a:cubicBezTo>
                <a:cubicBezTo>
                  <a:pt x="80" y="0"/>
                  <a:pt x="73" y="1"/>
                  <a:pt x="68" y="1"/>
                </a:cubicBezTo>
                <a:cubicBezTo>
                  <a:pt x="62" y="2"/>
                  <a:pt x="56" y="2"/>
                  <a:pt x="50" y="4"/>
                </a:cubicBezTo>
                <a:cubicBezTo>
                  <a:pt x="44" y="5"/>
                  <a:pt x="37" y="8"/>
                  <a:pt x="32" y="10"/>
                </a:cubicBezTo>
                <a:cubicBezTo>
                  <a:pt x="26" y="11"/>
                  <a:pt x="22" y="13"/>
                  <a:pt x="18" y="14"/>
                </a:cubicBezTo>
                <a:cubicBezTo>
                  <a:pt x="14" y="16"/>
                  <a:pt x="10" y="17"/>
                  <a:pt x="6" y="18"/>
                </a:cubicBezTo>
                <a:cubicBezTo>
                  <a:pt x="3" y="20"/>
                  <a:pt x="0" y="20"/>
                  <a:pt x="1" y="21"/>
                </a:cubicBezTo>
                <a:cubicBezTo>
                  <a:pt x="2" y="22"/>
                  <a:pt x="7" y="22"/>
                  <a:pt x="13" y="23"/>
                </a:cubicBezTo>
                <a:cubicBezTo>
                  <a:pt x="17" y="23"/>
                  <a:pt x="20" y="23"/>
                  <a:pt x="25" y="24"/>
                </a:cubicBezTo>
                <a:cubicBezTo>
                  <a:pt x="29" y="24"/>
                  <a:pt x="35" y="25"/>
                  <a:pt x="40" y="26"/>
                </a:cubicBezTo>
                <a:cubicBezTo>
                  <a:pt x="45" y="27"/>
                  <a:pt x="50" y="28"/>
                  <a:pt x="55" y="29"/>
                </a:cubicBezTo>
                <a:cubicBezTo>
                  <a:pt x="60" y="30"/>
                  <a:pt x="64" y="30"/>
                  <a:pt x="69" y="31"/>
                </a:cubicBezTo>
                <a:cubicBezTo>
                  <a:pt x="73" y="32"/>
                  <a:pt x="76" y="32"/>
                  <a:pt x="80" y="32"/>
                </a:cubicBezTo>
                <a:cubicBezTo>
                  <a:pt x="84" y="32"/>
                  <a:pt x="87" y="32"/>
                  <a:pt x="92" y="31"/>
                </a:cubicBezTo>
                <a:cubicBezTo>
                  <a:pt x="96" y="31"/>
                  <a:pt x="102" y="30"/>
                  <a:pt x="107" y="29"/>
                </a:cubicBezTo>
                <a:cubicBezTo>
                  <a:pt x="113" y="29"/>
                  <a:pt x="118" y="28"/>
                  <a:pt x="122" y="27"/>
                </a:cubicBezTo>
                <a:cubicBezTo>
                  <a:pt x="126" y="27"/>
                  <a:pt x="128" y="26"/>
                  <a:pt x="130" y="25"/>
                </a:cubicBezTo>
                <a:cubicBezTo>
                  <a:pt x="131" y="24"/>
                  <a:pt x="131" y="23"/>
                  <a:pt x="131" y="22"/>
                </a:cubicBezTo>
                <a:cubicBezTo>
                  <a:pt x="130" y="21"/>
                  <a:pt x="130" y="21"/>
                  <a:pt x="128" y="20"/>
                </a:cubicBezTo>
                <a:cubicBezTo>
                  <a:pt x="127" y="18"/>
                  <a:pt x="125" y="17"/>
                  <a:pt x="123" y="16"/>
                </a:cubicBezTo>
                <a:cubicBezTo>
                  <a:pt x="121" y="14"/>
                  <a:pt x="120" y="13"/>
                  <a:pt x="118" y="11"/>
                </a:cubicBezTo>
                <a:cubicBezTo>
                  <a:pt x="118" y="11"/>
                  <a:pt x="118" y="11"/>
                  <a:pt x="118" y="1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0" name="Freeform 1826"/>
          <p:cNvSpPr>
            <a:spLocks/>
          </p:cNvSpPr>
          <p:nvPr/>
        </p:nvSpPr>
        <p:spPr bwMode="auto">
          <a:xfrm>
            <a:off x="4356101" y="3024188"/>
            <a:ext cx="182563" cy="38100"/>
          </a:xfrm>
          <a:custGeom>
            <a:avLst/>
            <a:gdLst/>
            <a:ahLst/>
            <a:cxnLst>
              <a:cxn ang="0">
                <a:pos x="165" y="23"/>
              </a:cxn>
              <a:cxn ang="0">
                <a:pos x="154" y="15"/>
              </a:cxn>
              <a:cxn ang="0">
                <a:pos x="139" y="7"/>
              </a:cxn>
              <a:cxn ang="0">
                <a:pos x="129" y="2"/>
              </a:cxn>
              <a:cxn ang="0">
                <a:pos x="122" y="1"/>
              </a:cxn>
              <a:cxn ang="0">
                <a:pos x="106" y="3"/>
              </a:cxn>
              <a:cxn ang="0">
                <a:pos x="83" y="6"/>
              </a:cxn>
              <a:cxn ang="0">
                <a:pos x="64" y="9"/>
              </a:cxn>
              <a:cxn ang="0">
                <a:pos x="45" y="14"/>
              </a:cxn>
              <a:cxn ang="0">
                <a:pos x="23" y="21"/>
              </a:cxn>
              <a:cxn ang="0">
                <a:pos x="6" y="30"/>
              </a:cxn>
              <a:cxn ang="0">
                <a:pos x="3" y="34"/>
              </a:cxn>
              <a:cxn ang="0">
                <a:pos x="17" y="34"/>
              </a:cxn>
              <a:cxn ang="0">
                <a:pos x="38" y="30"/>
              </a:cxn>
              <a:cxn ang="0">
                <a:pos x="65" y="28"/>
              </a:cxn>
              <a:cxn ang="0">
                <a:pos x="95" y="26"/>
              </a:cxn>
              <a:cxn ang="0">
                <a:pos x="128" y="25"/>
              </a:cxn>
              <a:cxn ang="0">
                <a:pos x="152" y="25"/>
              </a:cxn>
              <a:cxn ang="0">
                <a:pos x="165" y="23"/>
              </a:cxn>
              <a:cxn ang="0">
                <a:pos x="165" y="23"/>
              </a:cxn>
            </a:cxnLst>
            <a:rect l="0" t="0" r="r" b="b"/>
            <a:pathLst>
              <a:path w="165" h="34">
                <a:moveTo>
                  <a:pt x="165" y="23"/>
                </a:moveTo>
                <a:cubicBezTo>
                  <a:pt x="165" y="21"/>
                  <a:pt x="159" y="18"/>
                  <a:pt x="154" y="15"/>
                </a:cubicBezTo>
                <a:cubicBezTo>
                  <a:pt x="149" y="13"/>
                  <a:pt x="144" y="10"/>
                  <a:pt x="139" y="7"/>
                </a:cubicBezTo>
                <a:cubicBezTo>
                  <a:pt x="135" y="5"/>
                  <a:pt x="132" y="3"/>
                  <a:pt x="129" y="2"/>
                </a:cubicBezTo>
                <a:cubicBezTo>
                  <a:pt x="127" y="1"/>
                  <a:pt x="125" y="0"/>
                  <a:pt x="122" y="1"/>
                </a:cubicBezTo>
                <a:cubicBezTo>
                  <a:pt x="118" y="1"/>
                  <a:pt x="113" y="2"/>
                  <a:pt x="106" y="3"/>
                </a:cubicBezTo>
                <a:cubicBezTo>
                  <a:pt x="99" y="4"/>
                  <a:pt x="91" y="5"/>
                  <a:pt x="83" y="6"/>
                </a:cubicBezTo>
                <a:cubicBezTo>
                  <a:pt x="76" y="7"/>
                  <a:pt x="70" y="8"/>
                  <a:pt x="64" y="9"/>
                </a:cubicBezTo>
                <a:cubicBezTo>
                  <a:pt x="58" y="10"/>
                  <a:pt x="52" y="12"/>
                  <a:pt x="45" y="14"/>
                </a:cubicBezTo>
                <a:cubicBezTo>
                  <a:pt x="38" y="16"/>
                  <a:pt x="30" y="18"/>
                  <a:pt x="23" y="21"/>
                </a:cubicBezTo>
                <a:cubicBezTo>
                  <a:pt x="16" y="24"/>
                  <a:pt x="10" y="27"/>
                  <a:pt x="6" y="30"/>
                </a:cubicBezTo>
                <a:cubicBezTo>
                  <a:pt x="2" y="32"/>
                  <a:pt x="0" y="33"/>
                  <a:pt x="3" y="34"/>
                </a:cubicBezTo>
                <a:cubicBezTo>
                  <a:pt x="5" y="34"/>
                  <a:pt x="11" y="34"/>
                  <a:pt x="17" y="34"/>
                </a:cubicBezTo>
                <a:cubicBezTo>
                  <a:pt x="23" y="32"/>
                  <a:pt x="30" y="31"/>
                  <a:pt x="38" y="30"/>
                </a:cubicBezTo>
                <a:cubicBezTo>
                  <a:pt x="46" y="29"/>
                  <a:pt x="55" y="28"/>
                  <a:pt x="65" y="28"/>
                </a:cubicBezTo>
                <a:cubicBezTo>
                  <a:pt x="75" y="27"/>
                  <a:pt x="84" y="26"/>
                  <a:pt x="95" y="26"/>
                </a:cubicBezTo>
                <a:cubicBezTo>
                  <a:pt x="106" y="26"/>
                  <a:pt x="119" y="25"/>
                  <a:pt x="128" y="25"/>
                </a:cubicBezTo>
                <a:cubicBezTo>
                  <a:pt x="138" y="25"/>
                  <a:pt x="146" y="25"/>
                  <a:pt x="152" y="25"/>
                </a:cubicBezTo>
                <a:cubicBezTo>
                  <a:pt x="159" y="25"/>
                  <a:pt x="164" y="24"/>
                  <a:pt x="165" y="23"/>
                </a:cubicBezTo>
                <a:cubicBezTo>
                  <a:pt x="165" y="23"/>
                  <a:pt x="165" y="23"/>
                  <a:pt x="165" y="2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1" name="Freeform 1827"/>
          <p:cNvSpPr>
            <a:spLocks/>
          </p:cNvSpPr>
          <p:nvPr/>
        </p:nvSpPr>
        <p:spPr bwMode="auto">
          <a:xfrm>
            <a:off x="4392613" y="3057525"/>
            <a:ext cx="211138" cy="36513"/>
          </a:xfrm>
          <a:custGeom>
            <a:avLst/>
            <a:gdLst/>
            <a:ahLst/>
            <a:cxnLst>
              <a:cxn ang="0">
                <a:pos x="175" y="22"/>
              </a:cxn>
              <a:cxn ang="0">
                <a:pos x="160" y="12"/>
              </a:cxn>
              <a:cxn ang="0">
                <a:pos x="145" y="4"/>
              </a:cxn>
              <a:cxn ang="0">
                <a:pos x="128" y="1"/>
              </a:cxn>
              <a:cxn ang="0">
                <a:pos x="101" y="1"/>
              </a:cxn>
              <a:cxn ang="0">
                <a:pos x="65" y="2"/>
              </a:cxn>
              <a:cxn ang="0">
                <a:pos x="35" y="5"/>
              </a:cxn>
              <a:cxn ang="0">
                <a:pos x="10" y="9"/>
              </a:cxn>
              <a:cxn ang="0">
                <a:pos x="2" y="13"/>
              </a:cxn>
              <a:cxn ang="0">
                <a:pos x="21" y="16"/>
              </a:cxn>
              <a:cxn ang="0">
                <a:pos x="53" y="15"/>
              </a:cxn>
              <a:cxn ang="0">
                <a:pos x="83" y="12"/>
              </a:cxn>
              <a:cxn ang="0">
                <a:pos x="109" y="12"/>
              </a:cxn>
              <a:cxn ang="0">
                <a:pos x="137" y="15"/>
              </a:cxn>
              <a:cxn ang="0">
                <a:pos x="159" y="24"/>
              </a:cxn>
              <a:cxn ang="0">
                <a:pos x="175" y="30"/>
              </a:cxn>
              <a:cxn ang="0">
                <a:pos x="182" y="33"/>
              </a:cxn>
              <a:cxn ang="0">
                <a:pos x="189" y="33"/>
              </a:cxn>
              <a:cxn ang="0">
                <a:pos x="189" y="31"/>
              </a:cxn>
              <a:cxn ang="0">
                <a:pos x="184" y="28"/>
              </a:cxn>
              <a:cxn ang="0">
                <a:pos x="175" y="22"/>
              </a:cxn>
              <a:cxn ang="0">
                <a:pos x="175" y="22"/>
              </a:cxn>
              <a:cxn ang="0">
                <a:pos x="175" y="22"/>
              </a:cxn>
            </a:cxnLst>
            <a:rect l="0" t="0" r="r" b="b"/>
            <a:pathLst>
              <a:path w="190" h="33">
                <a:moveTo>
                  <a:pt x="175" y="22"/>
                </a:moveTo>
                <a:cubicBezTo>
                  <a:pt x="171" y="19"/>
                  <a:pt x="165" y="16"/>
                  <a:pt x="160" y="12"/>
                </a:cubicBezTo>
                <a:cubicBezTo>
                  <a:pt x="154" y="9"/>
                  <a:pt x="150" y="5"/>
                  <a:pt x="145" y="4"/>
                </a:cubicBezTo>
                <a:cubicBezTo>
                  <a:pt x="140" y="2"/>
                  <a:pt x="135" y="1"/>
                  <a:pt x="128" y="1"/>
                </a:cubicBezTo>
                <a:cubicBezTo>
                  <a:pt x="121" y="1"/>
                  <a:pt x="112" y="0"/>
                  <a:pt x="101" y="1"/>
                </a:cubicBezTo>
                <a:cubicBezTo>
                  <a:pt x="90" y="1"/>
                  <a:pt x="77" y="2"/>
                  <a:pt x="65" y="2"/>
                </a:cubicBezTo>
                <a:cubicBezTo>
                  <a:pt x="54" y="3"/>
                  <a:pt x="44" y="3"/>
                  <a:pt x="35" y="5"/>
                </a:cubicBezTo>
                <a:cubicBezTo>
                  <a:pt x="25" y="6"/>
                  <a:pt x="16" y="7"/>
                  <a:pt x="10" y="9"/>
                </a:cubicBezTo>
                <a:cubicBezTo>
                  <a:pt x="4" y="10"/>
                  <a:pt x="0" y="12"/>
                  <a:pt x="2" y="13"/>
                </a:cubicBezTo>
                <a:cubicBezTo>
                  <a:pt x="4" y="15"/>
                  <a:pt x="12" y="16"/>
                  <a:pt x="21" y="16"/>
                </a:cubicBezTo>
                <a:cubicBezTo>
                  <a:pt x="31" y="16"/>
                  <a:pt x="42" y="15"/>
                  <a:pt x="53" y="15"/>
                </a:cubicBezTo>
                <a:cubicBezTo>
                  <a:pt x="64" y="14"/>
                  <a:pt x="74" y="13"/>
                  <a:pt x="83" y="12"/>
                </a:cubicBezTo>
                <a:cubicBezTo>
                  <a:pt x="92" y="12"/>
                  <a:pt x="100" y="11"/>
                  <a:pt x="109" y="12"/>
                </a:cubicBezTo>
                <a:cubicBezTo>
                  <a:pt x="118" y="12"/>
                  <a:pt x="128" y="13"/>
                  <a:pt x="137" y="15"/>
                </a:cubicBezTo>
                <a:cubicBezTo>
                  <a:pt x="145" y="18"/>
                  <a:pt x="152" y="21"/>
                  <a:pt x="159" y="24"/>
                </a:cubicBezTo>
                <a:cubicBezTo>
                  <a:pt x="165" y="27"/>
                  <a:pt x="171" y="29"/>
                  <a:pt x="175" y="30"/>
                </a:cubicBezTo>
                <a:cubicBezTo>
                  <a:pt x="179" y="32"/>
                  <a:pt x="180" y="32"/>
                  <a:pt x="182" y="33"/>
                </a:cubicBezTo>
                <a:cubicBezTo>
                  <a:pt x="184" y="33"/>
                  <a:pt x="187" y="33"/>
                  <a:pt x="189" y="33"/>
                </a:cubicBezTo>
                <a:cubicBezTo>
                  <a:pt x="190" y="33"/>
                  <a:pt x="190" y="32"/>
                  <a:pt x="189" y="31"/>
                </a:cubicBezTo>
                <a:cubicBezTo>
                  <a:pt x="188" y="30"/>
                  <a:pt x="186" y="30"/>
                  <a:pt x="184" y="28"/>
                </a:cubicBezTo>
                <a:cubicBezTo>
                  <a:pt x="182" y="27"/>
                  <a:pt x="179" y="25"/>
                  <a:pt x="175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5" y="22"/>
                  <a:pt x="175" y="22"/>
                  <a:pt x="175" y="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2" name="Freeform 1828"/>
          <p:cNvSpPr>
            <a:spLocks/>
          </p:cNvSpPr>
          <p:nvPr/>
        </p:nvSpPr>
        <p:spPr bwMode="auto">
          <a:xfrm>
            <a:off x="4402138" y="3073400"/>
            <a:ext cx="180975" cy="30163"/>
          </a:xfrm>
          <a:custGeom>
            <a:avLst/>
            <a:gdLst/>
            <a:ahLst/>
            <a:cxnLst>
              <a:cxn ang="0">
                <a:pos x="161" y="17"/>
              </a:cxn>
              <a:cxn ang="0">
                <a:pos x="148" y="11"/>
              </a:cxn>
              <a:cxn ang="0">
                <a:pos x="132" y="5"/>
              </a:cxn>
              <a:cxn ang="0">
                <a:pos x="113" y="2"/>
              </a:cxn>
              <a:cxn ang="0">
                <a:pos x="89" y="0"/>
              </a:cxn>
              <a:cxn ang="0">
                <a:pos x="67" y="1"/>
              </a:cxn>
              <a:cxn ang="0">
                <a:pos x="37" y="5"/>
              </a:cxn>
              <a:cxn ang="0">
                <a:pos x="14" y="12"/>
              </a:cxn>
              <a:cxn ang="0">
                <a:pos x="1" y="19"/>
              </a:cxn>
              <a:cxn ang="0">
                <a:pos x="7" y="21"/>
              </a:cxn>
              <a:cxn ang="0">
                <a:pos x="27" y="22"/>
              </a:cxn>
              <a:cxn ang="0">
                <a:pos x="52" y="23"/>
              </a:cxn>
              <a:cxn ang="0">
                <a:pos x="76" y="27"/>
              </a:cxn>
              <a:cxn ang="0">
                <a:pos x="89" y="27"/>
              </a:cxn>
              <a:cxn ang="0">
                <a:pos x="100" y="24"/>
              </a:cxn>
              <a:cxn ang="0">
                <a:pos x="108" y="16"/>
              </a:cxn>
              <a:cxn ang="0">
                <a:pos x="116" y="13"/>
              </a:cxn>
              <a:cxn ang="0">
                <a:pos x="118" y="16"/>
              </a:cxn>
              <a:cxn ang="0">
                <a:pos x="116" y="21"/>
              </a:cxn>
              <a:cxn ang="0">
                <a:pos x="116" y="25"/>
              </a:cxn>
              <a:cxn ang="0">
                <a:pos x="124" y="22"/>
              </a:cxn>
              <a:cxn ang="0">
                <a:pos x="136" y="19"/>
              </a:cxn>
              <a:cxn ang="0">
                <a:pos x="148" y="18"/>
              </a:cxn>
              <a:cxn ang="0">
                <a:pos x="158" y="18"/>
              </a:cxn>
              <a:cxn ang="0">
                <a:pos x="161" y="17"/>
              </a:cxn>
              <a:cxn ang="0">
                <a:pos x="161" y="17"/>
              </a:cxn>
              <a:cxn ang="0">
                <a:pos x="161" y="17"/>
              </a:cxn>
            </a:cxnLst>
            <a:rect l="0" t="0" r="r" b="b"/>
            <a:pathLst>
              <a:path w="163" h="27">
                <a:moveTo>
                  <a:pt x="161" y="17"/>
                </a:moveTo>
                <a:cubicBezTo>
                  <a:pt x="159" y="16"/>
                  <a:pt x="153" y="13"/>
                  <a:pt x="148" y="11"/>
                </a:cubicBezTo>
                <a:cubicBezTo>
                  <a:pt x="142" y="9"/>
                  <a:pt x="137" y="7"/>
                  <a:pt x="132" y="5"/>
                </a:cubicBezTo>
                <a:cubicBezTo>
                  <a:pt x="126" y="4"/>
                  <a:pt x="120" y="3"/>
                  <a:pt x="113" y="2"/>
                </a:cubicBezTo>
                <a:cubicBezTo>
                  <a:pt x="105" y="1"/>
                  <a:pt x="96" y="0"/>
                  <a:pt x="89" y="0"/>
                </a:cubicBezTo>
                <a:cubicBezTo>
                  <a:pt x="82" y="0"/>
                  <a:pt x="76" y="0"/>
                  <a:pt x="67" y="1"/>
                </a:cubicBezTo>
                <a:cubicBezTo>
                  <a:pt x="58" y="2"/>
                  <a:pt x="46" y="3"/>
                  <a:pt x="37" y="5"/>
                </a:cubicBezTo>
                <a:cubicBezTo>
                  <a:pt x="27" y="7"/>
                  <a:pt x="20" y="9"/>
                  <a:pt x="14" y="12"/>
                </a:cubicBezTo>
                <a:cubicBezTo>
                  <a:pt x="7" y="14"/>
                  <a:pt x="2" y="17"/>
                  <a:pt x="1" y="19"/>
                </a:cubicBezTo>
                <a:cubicBezTo>
                  <a:pt x="0" y="20"/>
                  <a:pt x="2" y="21"/>
                  <a:pt x="7" y="21"/>
                </a:cubicBezTo>
                <a:cubicBezTo>
                  <a:pt x="12" y="21"/>
                  <a:pt x="19" y="21"/>
                  <a:pt x="27" y="22"/>
                </a:cubicBezTo>
                <a:cubicBezTo>
                  <a:pt x="34" y="22"/>
                  <a:pt x="43" y="22"/>
                  <a:pt x="52" y="23"/>
                </a:cubicBezTo>
                <a:cubicBezTo>
                  <a:pt x="60" y="24"/>
                  <a:pt x="69" y="26"/>
                  <a:pt x="76" y="27"/>
                </a:cubicBezTo>
                <a:cubicBezTo>
                  <a:pt x="82" y="27"/>
                  <a:pt x="86" y="27"/>
                  <a:pt x="89" y="27"/>
                </a:cubicBezTo>
                <a:cubicBezTo>
                  <a:pt x="93" y="26"/>
                  <a:pt x="97" y="26"/>
                  <a:pt x="100" y="24"/>
                </a:cubicBezTo>
                <a:cubicBezTo>
                  <a:pt x="103" y="22"/>
                  <a:pt x="105" y="19"/>
                  <a:pt x="108" y="16"/>
                </a:cubicBezTo>
                <a:cubicBezTo>
                  <a:pt x="111" y="14"/>
                  <a:pt x="114" y="13"/>
                  <a:pt x="116" y="13"/>
                </a:cubicBezTo>
                <a:cubicBezTo>
                  <a:pt x="118" y="13"/>
                  <a:pt x="119" y="14"/>
                  <a:pt x="118" y="16"/>
                </a:cubicBezTo>
                <a:cubicBezTo>
                  <a:pt x="118" y="17"/>
                  <a:pt x="117" y="19"/>
                  <a:pt x="116" y="21"/>
                </a:cubicBezTo>
                <a:cubicBezTo>
                  <a:pt x="115" y="23"/>
                  <a:pt x="115" y="25"/>
                  <a:pt x="116" y="25"/>
                </a:cubicBezTo>
                <a:cubicBezTo>
                  <a:pt x="117" y="25"/>
                  <a:pt x="121" y="23"/>
                  <a:pt x="124" y="22"/>
                </a:cubicBezTo>
                <a:cubicBezTo>
                  <a:pt x="128" y="21"/>
                  <a:pt x="132" y="20"/>
                  <a:pt x="136" y="19"/>
                </a:cubicBezTo>
                <a:cubicBezTo>
                  <a:pt x="140" y="18"/>
                  <a:pt x="144" y="18"/>
                  <a:pt x="148" y="18"/>
                </a:cubicBezTo>
                <a:cubicBezTo>
                  <a:pt x="152" y="18"/>
                  <a:pt x="156" y="18"/>
                  <a:pt x="158" y="18"/>
                </a:cubicBezTo>
                <a:cubicBezTo>
                  <a:pt x="161" y="18"/>
                  <a:pt x="163" y="18"/>
                  <a:pt x="161" y="17"/>
                </a:cubicBezTo>
                <a:cubicBezTo>
                  <a:pt x="161" y="17"/>
                  <a:pt x="161" y="17"/>
                  <a:pt x="161" y="17"/>
                </a:cubicBezTo>
                <a:cubicBezTo>
                  <a:pt x="161" y="17"/>
                  <a:pt x="161" y="17"/>
                  <a:pt x="161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3" name="Freeform 1829"/>
          <p:cNvSpPr>
            <a:spLocks/>
          </p:cNvSpPr>
          <p:nvPr/>
        </p:nvSpPr>
        <p:spPr bwMode="auto">
          <a:xfrm>
            <a:off x="4530726" y="3097213"/>
            <a:ext cx="63500" cy="11113"/>
          </a:xfrm>
          <a:custGeom>
            <a:avLst/>
            <a:gdLst/>
            <a:ahLst/>
            <a:cxnLst>
              <a:cxn ang="0">
                <a:pos x="57" y="3"/>
              </a:cxn>
              <a:cxn ang="0">
                <a:pos x="52" y="1"/>
              </a:cxn>
              <a:cxn ang="0">
                <a:pos x="40" y="0"/>
              </a:cxn>
              <a:cxn ang="0">
                <a:pos x="26" y="1"/>
              </a:cxn>
              <a:cxn ang="0">
                <a:pos x="13" y="2"/>
              </a:cxn>
              <a:cxn ang="0">
                <a:pos x="3" y="5"/>
              </a:cxn>
              <a:cxn ang="0">
                <a:pos x="1" y="7"/>
              </a:cxn>
              <a:cxn ang="0">
                <a:pos x="6" y="9"/>
              </a:cxn>
              <a:cxn ang="0">
                <a:pos x="16" y="10"/>
              </a:cxn>
              <a:cxn ang="0">
                <a:pos x="29" y="8"/>
              </a:cxn>
              <a:cxn ang="0">
                <a:pos x="41" y="6"/>
              </a:cxn>
              <a:cxn ang="0">
                <a:pos x="51" y="5"/>
              </a:cxn>
              <a:cxn ang="0">
                <a:pos x="57" y="3"/>
              </a:cxn>
              <a:cxn ang="0">
                <a:pos x="57" y="3"/>
              </a:cxn>
              <a:cxn ang="0">
                <a:pos x="57" y="3"/>
              </a:cxn>
            </a:cxnLst>
            <a:rect l="0" t="0" r="r" b="b"/>
            <a:pathLst>
              <a:path w="57" h="10">
                <a:moveTo>
                  <a:pt x="57" y="3"/>
                </a:moveTo>
                <a:cubicBezTo>
                  <a:pt x="57" y="3"/>
                  <a:pt x="55" y="2"/>
                  <a:pt x="52" y="1"/>
                </a:cubicBezTo>
                <a:cubicBezTo>
                  <a:pt x="49" y="1"/>
                  <a:pt x="44" y="0"/>
                  <a:pt x="40" y="0"/>
                </a:cubicBezTo>
                <a:cubicBezTo>
                  <a:pt x="35" y="0"/>
                  <a:pt x="31" y="0"/>
                  <a:pt x="26" y="1"/>
                </a:cubicBezTo>
                <a:cubicBezTo>
                  <a:pt x="22" y="1"/>
                  <a:pt x="17" y="2"/>
                  <a:pt x="13" y="2"/>
                </a:cubicBezTo>
                <a:cubicBezTo>
                  <a:pt x="9" y="3"/>
                  <a:pt x="5" y="4"/>
                  <a:pt x="3" y="5"/>
                </a:cubicBezTo>
                <a:cubicBezTo>
                  <a:pt x="1" y="5"/>
                  <a:pt x="0" y="6"/>
                  <a:pt x="1" y="7"/>
                </a:cubicBezTo>
                <a:cubicBezTo>
                  <a:pt x="1" y="8"/>
                  <a:pt x="3" y="8"/>
                  <a:pt x="6" y="9"/>
                </a:cubicBezTo>
                <a:cubicBezTo>
                  <a:pt x="8" y="9"/>
                  <a:pt x="12" y="10"/>
                  <a:pt x="16" y="10"/>
                </a:cubicBezTo>
                <a:cubicBezTo>
                  <a:pt x="20" y="10"/>
                  <a:pt x="24" y="9"/>
                  <a:pt x="29" y="8"/>
                </a:cubicBezTo>
                <a:cubicBezTo>
                  <a:pt x="33" y="7"/>
                  <a:pt x="38" y="6"/>
                  <a:pt x="41" y="6"/>
                </a:cubicBezTo>
                <a:cubicBezTo>
                  <a:pt x="45" y="5"/>
                  <a:pt x="48" y="5"/>
                  <a:pt x="51" y="5"/>
                </a:cubicBezTo>
                <a:cubicBezTo>
                  <a:pt x="54" y="4"/>
                  <a:pt x="56" y="4"/>
                  <a:pt x="57" y="3"/>
                </a:cubicBezTo>
                <a:cubicBezTo>
                  <a:pt x="57" y="3"/>
                  <a:pt x="57" y="3"/>
                  <a:pt x="57" y="3"/>
                </a:cubicBezTo>
                <a:cubicBezTo>
                  <a:pt x="57" y="3"/>
                  <a:pt x="57" y="3"/>
                  <a:pt x="57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4" name="Freeform 1830"/>
          <p:cNvSpPr>
            <a:spLocks/>
          </p:cNvSpPr>
          <p:nvPr/>
        </p:nvSpPr>
        <p:spPr bwMode="auto">
          <a:xfrm>
            <a:off x="4573588" y="3108325"/>
            <a:ext cx="28575" cy="22225"/>
          </a:xfrm>
          <a:custGeom>
            <a:avLst/>
            <a:gdLst/>
            <a:ahLst/>
            <a:cxnLst>
              <a:cxn ang="0">
                <a:pos x="15" y="1"/>
              </a:cxn>
              <a:cxn ang="0">
                <a:pos x="6" y="1"/>
              </a:cxn>
              <a:cxn ang="0">
                <a:pos x="1" y="3"/>
              </a:cxn>
              <a:cxn ang="0">
                <a:pos x="3" y="8"/>
              </a:cxn>
              <a:cxn ang="0">
                <a:pos x="8" y="14"/>
              </a:cxn>
              <a:cxn ang="0">
                <a:pos x="15" y="18"/>
              </a:cxn>
              <a:cxn ang="0">
                <a:pos x="22" y="19"/>
              </a:cxn>
              <a:cxn ang="0">
                <a:pos x="26" y="14"/>
              </a:cxn>
              <a:cxn ang="0">
                <a:pos x="25" y="8"/>
              </a:cxn>
              <a:cxn ang="0">
                <a:pos x="21" y="3"/>
              </a:cxn>
              <a:cxn ang="0">
                <a:pos x="15" y="1"/>
              </a:cxn>
              <a:cxn ang="0">
                <a:pos x="15" y="1"/>
              </a:cxn>
              <a:cxn ang="0">
                <a:pos x="15" y="1"/>
              </a:cxn>
            </a:cxnLst>
            <a:rect l="0" t="0" r="r" b="b"/>
            <a:pathLst>
              <a:path w="26" h="20">
                <a:moveTo>
                  <a:pt x="15" y="1"/>
                </a:moveTo>
                <a:cubicBezTo>
                  <a:pt x="12" y="0"/>
                  <a:pt x="8" y="0"/>
                  <a:pt x="6" y="1"/>
                </a:cubicBezTo>
                <a:cubicBezTo>
                  <a:pt x="3" y="1"/>
                  <a:pt x="1" y="2"/>
                  <a:pt x="1" y="3"/>
                </a:cubicBezTo>
                <a:cubicBezTo>
                  <a:pt x="0" y="4"/>
                  <a:pt x="2" y="6"/>
                  <a:pt x="3" y="8"/>
                </a:cubicBezTo>
                <a:cubicBezTo>
                  <a:pt x="5" y="10"/>
                  <a:pt x="6" y="12"/>
                  <a:pt x="8" y="14"/>
                </a:cubicBezTo>
                <a:cubicBezTo>
                  <a:pt x="10" y="15"/>
                  <a:pt x="13" y="17"/>
                  <a:pt x="15" y="18"/>
                </a:cubicBezTo>
                <a:cubicBezTo>
                  <a:pt x="18" y="19"/>
                  <a:pt x="20" y="20"/>
                  <a:pt x="22" y="19"/>
                </a:cubicBezTo>
                <a:cubicBezTo>
                  <a:pt x="24" y="18"/>
                  <a:pt x="25" y="16"/>
                  <a:pt x="26" y="14"/>
                </a:cubicBezTo>
                <a:cubicBezTo>
                  <a:pt x="26" y="12"/>
                  <a:pt x="25" y="10"/>
                  <a:pt x="25" y="8"/>
                </a:cubicBezTo>
                <a:cubicBezTo>
                  <a:pt x="24" y="6"/>
                  <a:pt x="23" y="5"/>
                  <a:pt x="21" y="3"/>
                </a:cubicBezTo>
                <a:cubicBezTo>
                  <a:pt x="20" y="2"/>
                  <a:pt x="18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1"/>
                  <a:pt x="15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5" name="Freeform 1831"/>
          <p:cNvSpPr>
            <a:spLocks/>
          </p:cNvSpPr>
          <p:nvPr/>
        </p:nvSpPr>
        <p:spPr bwMode="auto">
          <a:xfrm>
            <a:off x="4454526" y="3108325"/>
            <a:ext cx="120650" cy="22225"/>
          </a:xfrm>
          <a:custGeom>
            <a:avLst/>
            <a:gdLst/>
            <a:ahLst/>
            <a:cxnLst>
              <a:cxn ang="0">
                <a:pos x="107" y="15"/>
              </a:cxn>
              <a:cxn ang="0">
                <a:pos x="105" y="9"/>
              </a:cxn>
              <a:cxn ang="0">
                <a:pos x="101" y="4"/>
              </a:cxn>
              <a:cxn ang="0">
                <a:pos x="94" y="3"/>
              </a:cxn>
              <a:cxn ang="0">
                <a:pos x="83" y="3"/>
              </a:cxn>
              <a:cxn ang="0">
                <a:pos x="73" y="2"/>
              </a:cxn>
              <a:cxn ang="0">
                <a:pos x="64" y="2"/>
              </a:cxn>
              <a:cxn ang="0">
                <a:pos x="55" y="4"/>
              </a:cxn>
              <a:cxn ang="0">
                <a:pos x="42" y="4"/>
              </a:cxn>
              <a:cxn ang="0">
                <a:pos x="31" y="2"/>
              </a:cxn>
              <a:cxn ang="0">
                <a:pos x="17" y="0"/>
              </a:cxn>
              <a:cxn ang="0">
                <a:pos x="5" y="1"/>
              </a:cxn>
              <a:cxn ang="0">
                <a:pos x="0" y="4"/>
              </a:cxn>
              <a:cxn ang="0">
                <a:pos x="1" y="9"/>
              </a:cxn>
              <a:cxn ang="0">
                <a:pos x="10" y="11"/>
              </a:cxn>
              <a:cxn ang="0">
                <a:pos x="24" y="13"/>
              </a:cxn>
              <a:cxn ang="0">
                <a:pos x="43" y="17"/>
              </a:cxn>
              <a:cxn ang="0">
                <a:pos x="59" y="19"/>
              </a:cxn>
              <a:cxn ang="0">
                <a:pos x="75" y="19"/>
              </a:cxn>
              <a:cxn ang="0">
                <a:pos x="90" y="19"/>
              </a:cxn>
              <a:cxn ang="0">
                <a:pos x="102" y="19"/>
              </a:cxn>
              <a:cxn ang="0">
                <a:pos x="107" y="15"/>
              </a:cxn>
              <a:cxn ang="0">
                <a:pos x="107" y="15"/>
              </a:cxn>
              <a:cxn ang="0">
                <a:pos x="107" y="15"/>
              </a:cxn>
            </a:cxnLst>
            <a:rect l="0" t="0" r="r" b="b"/>
            <a:pathLst>
              <a:path w="108" h="20">
                <a:moveTo>
                  <a:pt x="107" y="15"/>
                </a:moveTo>
                <a:cubicBezTo>
                  <a:pt x="108" y="13"/>
                  <a:pt x="106" y="11"/>
                  <a:pt x="105" y="9"/>
                </a:cubicBezTo>
                <a:cubicBezTo>
                  <a:pt x="103" y="7"/>
                  <a:pt x="102" y="5"/>
                  <a:pt x="101" y="4"/>
                </a:cubicBezTo>
                <a:cubicBezTo>
                  <a:pt x="99" y="3"/>
                  <a:pt x="97" y="3"/>
                  <a:pt x="94" y="3"/>
                </a:cubicBezTo>
                <a:cubicBezTo>
                  <a:pt x="91" y="3"/>
                  <a:pt x="87" y="3"/>
                  <a:pt x="83" y="3"/>
                </a:cubicBezTo>
                <a:cubicBezTo>
                  <a:pt x="80" y="3"/>
                  <a:pt x="76" y="3"/>
                  <a:pt x="73" y="2"/>
                </a:cubicBezTo>
                <a:cubicBezTo>
                  <a:pt x="70" y="2"/>
                  <a:pt x="67" y="2"/>
                  <a:pt x="64" y="2"/>
                </a:cubicBezTo>
                <a:cubicBezTo>
                  <a:pt x="61" y="2"/>
                  <a:pt x="59" y="3"/>
                  <a:pt x="55" y="4"/>
                </a:cubicBezTo>
                <a:cubicBezTo>
                  <a:pt x="51" y="4"/>
                  <a:pt x="46" y="5"/>
                  <a:pt x="42" y="4"/>
                </a:cubicBezTo>
                <a:cubicBezTo>
                  <a:pt x="38" y="4"/>
                  <a:pt x="35" y="3"/>
                  <a:pt x="31" y="2"/>
                </a:cubicBezTo>
                <a:cubicBezTo>
                  <a:pt x="27" y="2"/>
                  <a:pt x="22" y="0"/>
                  <a:pt x="17" y="0"/>
                </a:cubicBezTo>
                <a:cubicBezTo>
                  <a:pt x="12" y="0"/>
                  <a:pt x="8" y="0"/>
                  <a:pt x="5" y="1"/>
                </a:cubicBezTo>
                <a:cubicBezTo>
                  <a:pt x="3" y="1"/>
                  <a:pt x="1" y="3"/>
                  <a:pt x="0" y="4"/>
                </a:cubicBezTo>
                <a:cubicBezTo>
                  <a:pt x="0" y="6"/>
                  <a:pt x="0" y="7"/>
                  <a:pt x="1" y="9"/>
                </a:cubicBezTo>
                <a:cubicBezTo>
                  <a:pt x="3" y="10"/>
                  <a:pt x="6" y="10"/>
                  <a:pt x="10" y="11"/>
                </a:cubicBezTo>
                <a:cubicBezTo>
                  <a:pt x="14" y="12"/>
                  <a:pt x="19" y="12"/>
                  <a:pt x="24" y="13"/>
                </a:cubicBezTo>
                <a:cubicBezTo>
                  <a:pt x="30" y="14"/>
                  <a:pt x="37" y="15"/>
                  <a:pt x="43" y="17"/>
                </a:cubicBezTo>
                <a:cubicBezTo>
                  <a:pt x="49" y="18"/>
                  <a:pt x="54" y="19"/>
                  <a:pt x="59" y="19"/>
                </a:cubicBezTo>
                <a:cubicBezTo>
                  <a:pt x="64" y="19"/>
                  <a:pt x="69" y="19"/>
                  <a:pt x="75" y="19"/>
                </a:cubicBezTo>
                <a:cubicBezTo>
                  <a:pt x="80" y="19"/>
                  <a:pt x="86" y="19"/>
                  <a:pt x="90" y="19"/>
                </a:cubicBezTo>
                <a:cubicBezTo>
                  <a:pt x="95" y="20"/>
                  <a:pt x="99" y="19"/>
                  <a:pt x="102" y="19"/>
                </a:cubicBezTo>
                <a:cubicBezTo>
                  <a:pt x="105" y="18"/>
                  <a:pt x="107" y="17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ubicBezTo>
                  <a:pt x="107" y="15"/>
                  <a:pt x="107" y="15"/>
                  <a:pt x="107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6" name="Freeform 1832"/>
          <p:cNvSpPr>
            <a:spLocks/>
          </p:cNvSpPr>
          <p:nvPr/>
        </p:nvSpPr>
        <p:spPr bwMode="auto">
          <a:xfrm>
            <a:off x="4457701" y="3128963"/>
            <a:ext cx="128588" cy="80963"/>
          </a:xfrm>
          <a:custGeom>
            <a:avLst/>
            <a:gdLst/>
            <a:ahLst/>
            <a:cxnLst>
              <a:cxn ang="0">
                <a:pos x="115" y="3"/>
              </a:cxn>
              <a:cxn ang="0">
                <a:pos x="112" y="0"/>
              </a:cxn>
              <a:cxn ang="0">
                <a:pos x="107" y="0"/>
              </a:cxn>
              <a:cxn ang="0">
                <a:pos x="99" y="2"/>
              </a:cxn>
              <a:cxn ang="0">
                <a:pos x="91" y="3"/>
              </a:cxn>
              <a:cxn ang="0">
                <a:pos x="83" y="4"/>
              </a:cxn>
              <a:cxn ang="0">
                <a:pos x="76" y="4"/>
              </a:cxn>
              <a:cxn ang="0">
                <a:pos x="68" y="5"/>
              </a:cxn>
              <a:cxn ang="0">
                <a:pos x="59" y="6"/>
              </a:cxn>
              <a:cxn ang="0">
                <a:pos x="51" y="10"/>
              </a:cxn>
              <a:cxn ang="0">
                <a:pos x="38" y="16"/>
              </a:cxn>
              <a:cxn ang="0">
                <a:pos x="25" y="23"/>
              </a:cxn>
              <a:cxn ang="0">
                <a:pos x="13" y="32"/>
              </a:cxn>
              <a:cxn ang="0">
                <a:pos x="6" y="42"/>
              </a:cxn>
              <a:cxn ang="0">
                <a:pos x="1" y="52"/>
              </a:cxn>
              <a:cxn ang="0">
                <a:pos x="1" y="61"/>
              </a:cxn>
              <a:cxn ang="0">
                <a:pos x="6" y="70"/>
              </a:cxn>
              <a:cxn ang="0">
                <a:pos x="14" y="73"/>
              </a:cxn>
              <a:cxn ang="0">
                <a:pos x="24" y="72"/>
              </a:cxn>
              <a:cxn ang="0">
                <a:pos x="39" y="66"/>
              </a:cxn>
              <a:cxn ang="0">
                <a:pos x="56" y="55"/>
              </a:cxn>
              <a:cxn ang="0">
                <a:pos x="72" y="43"/>
              </a:cxn>
              <a:cxn ang="0">
                <a:pos x="91" y="28"/>
              </a:cxn>
              <a:cxn ang="0">
                <a:pos x="106" y="14"/>
              </a:cxn>
              <a:cxn ang="0">
                <a:pos x="114" y="7"/>
              </a:cxn>
              <a:cxn ang="0">
                <a:pos x="115" y="3"/>
              </a:cxn>
              <a:cxn ang="0">
                <a:pos x="115" y="3"/>
              </a:cxn>
              <a:cxn ang="0">
                <a:pos x="115" y="3"/>
              </a:cxn>
            </a:cxnLst>
            <a:rect l="0" t="0" r="r" b="b"/>
            <a:pathLst>
              <a:path w="116" h="73">
                <a:moveTo>
                  <a:pt x="115" y="3"/>
                </a:moveTo>
                <a:cubicBezTo>
                  <a:pt x="115" y="2"/>
                  <a:pt x="113" y="1"/>
                  <a:pt x="112" y="0"/>
                </a:cubicBezTo>
                <a:cubicBezTo>
                  <a:pt x="110" y="0"/>
                  <a:pt x="109" y="0"/>
                  <a:pt x="107" y="0"/>
                </a:cubicBezTo>
                <a:cubicBezTo>
                  <a:pt x="105" y="0"/>
                  <a:pt x="102" y="1"/>
                  <a:pt x="99" y="2"/>
                </a:cubicBezTo>
                <a:cubicBezTo>
                  <a:pt x="96" y="3"/>
                  <a:pt x="94" y="3"/>
                  <a:pt x="91" y="3"/>
                </a:cubicBezTo>
                <a:cubicBezTo>
                  <a:pt x="88" y="3"/>
                  <a:pt x="86" y="4"/>
                  <a:pt x="83" y="4"/>
                </a:cubicBezTo>
                <a:cubicBezTo>
                  <a:pt x="81" y="4"/>
                  <a:pt x="79" y="4"/>
                  <a:pt x="76" y="4"/>
                </a:cubicBezTo>
                <a:cubicBezTo>
                  <a:pt x="74" y="4"/>
                  <a:pt x="71" y="4"/>
                  <a:pt x="68" y="5"/>
                </a:cubicBezTo>
                <a:cubicBezTo>
                  <a:pt x="65" y="5"/>
                  <a:pt x="62" y="5"/>
                  <a:pt x="59" y="6"/>
                </a:cubicBezTo>
                <a:cubicBezTo>
                  <a:pt x="56" y="7"/>
                  <a:pt x="54" y="8"/>
                  <a:pt x="51" y="10"/>
                </a:cubicBezTo>
                <a:cubicBezTo>
                  <a:pt x="47" y="12"/>
                  <a:pt x="43" y="14"/>
                  <a:pt x="38" y="16"/>
                </a:cubicBezTo>
                <a:cubicBezTo>
                  <a:pt x="34" y="19"/>
                  <a:pt x="30" y="21"/>
                  <a:pt x="25" y="23"/>
                </a:cubicBezTo>
                <a:cubicBezTo>
                  <a:pt x="21" y="26"/>
                  <a:pt x="16" y="28"/>
                  <a:pt x="13" y="32"/>
                </a:cubicBezTo>
                <a:cubicBezTo>
                  <a:pt x="10" y="35"/>
                  <a:pt x="8" y="38"/>
                  <a:pt x="6" y="42"/>
                </a:cubicBezTo>
                <a:cubicBezTo>
                  <a:pt x="5" y="46"/>
                  <a:pt x="2" y="49"/>
                  <a:pt x="1" y="52"/>
                </a:cubicBezTo>
                <a:cubicBezTo>
                  <a:pt x="0" y="55"/>
                  <a:pt x="0" y="58"/>
                  <a:pt x="1" y="61"/>
                </a:cubicBezTo>
                <a:cubicBezTo>
                  <a:pt x="2" y="64"/>
                  <a:pt x="4" y="68"/>
                  <a:pt x="6" y="70"/>
                </a:cubicBezTo>
                <a:cubicBezTo>
                  <a:pt x="9" y="72"/>
                  <a:pt x="11" y="73"/>
                  <a:pt x="14" y="73"/>
                </a:cubicBezTo>
                <a:cubicBezTo>
                  <a:pt x="16" y="73"/>
                  <a:pt x="19" y="73"/>
                  <a:pt x="24" y="72"/>
                </a:cubicBezTo>
                <a:cubicBezTo>
                  <a:pt x="28" y="71"/>
                  <a:pt x="33" y="69"/>
                  <a:pt x="39" y="66"/>
                </a:cubicBezTo>
                <a:cubicBezTo>
                  <a:pt x="45" y="63"/>
                  <a:pt x="51" y="59"/>
                  <a:pt x="56" y="55"/>
                </a:cubicBezTo>
                <a:cubicBezTo>
                  <a:pt x="62" y="52"/>
                  <a:pt x="66" y="48"/>
                  <a:pt x="72" y="43"/>
                </a:cubicBezTo>
                <a:cubicBezTo>
                  <a:pt x="78" y="38"/>
                  <a:pt x="85" y="33"/>
                  <a:pt x="91" y="28"/>
                </a:cubicBezTo>
                <a:cubicBezTo>
                  <a:pt x="97" y="22"/>
                  <a:pt x="102" y="18"/>
                  <a:pt x="106" y="14"/>
                </a:cubicBezTo>
                <a:cubicBezTo>
                  <a:pt x="110" y="11"/>
                  <a:pt x="113" y="9"/>
                  <a:pt x="114" y="7"/>
                </a:cubicBezTo>
                <a:cubicBezTo>
                  <a:pt x="116" y="6"/>
                  <a:pt x="116" y="4"/>
                  <a:pt x="115" y="3"/>
                </a:cubicBezTo>
                <a:cubicBezTo>
                  <a:pt x="115" y="3"/>
                  <a:pt x="115" y="3"/>
                  <a:pt x="115" y="3"/>
                </a:cubicBezTo>
                <a:cubicBezTo>
                  <a:pt x="115" y="3"/>
                  <a:pt x="115" y="3"/>
                  <a:pt x="115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7" name="Freeform 1833"/>
          <p:cNvSpPr>
            <a:spLocks/>
          </p:cNvSpPr>
          <p:nvPr/>
        </p:nvSpPr>
        <p:spPr bwMode="auto">
          <a:xfrm>
            <a:off x="4325938" y="3124200"/>
            <a:ext cx="192088" cy="53975"/>
          </a:xfrm>
          <a:custGeom>
            <a:avLst/>
            <a:gdLst/>
            <a:ahLst/>
            <a:cxnLst>
              <a:cxn ang="0">
                <a:pos x="172" y="9"/>
              </a:cxn>
              <a:cxn ang="0">
                <a:pos x="160" y="6"/>
              </a:cxn>
              <a:cxn ang="0">
                <a:pos x="141" y="3"/>
              </a:cxn>
              <a:cxn ang="0">
                <a:pos x="121" y="0"/>
              </a:cxn>
              <a:cxn ang="0">
                <a:pos x="104" y="1"/>
              </a:cxn>
              <a:cxn ang="0">
                <a:pos x="89" y="3"/>
              </a:cxn>
              <a:cxn ang="0">
                <a:pos x="76" y="8"/>
              </a:cxn>
              <a:cxn ang="0">
                <a:pos x="65" y="16"/>
              </a:cxn>
              <a:cxn ang="0">
                <a:pos x="56" y="22"/>
              </a:cxn>
              <a:cxn ang="0">
                <a:pos x="45" y="26"/>
              </a:cxn>
              <a:cxn ang="0">
                <a:pos x="30" y="29"/>
              </a:cxn>
              <a:cxn ang="0">
                <a:pos x="18" y="28"/>
              </a:cxn>
              <a:cxn ang="0">
                <a:pos x="8" y="24"/>
              </a:cxn>
              <a:cxn ang="0">
                <a:pos x="2" y="19"/>
              </a:cxn>
              <a:cxn ang="0">
                <a:pos x="0" y="20"/>
              </a:cxn>
              <a:cxn ang="0">
                <a:pos x="0" y="27"/>
              </a:cxn>
              <a:cxn ang="0">
                <a:pos x="2" y="34"/>
              </a:cxn>
              <a:cxn ang="0">
                <a:pos x="6" y="39"/>
              </a:cxn>
              <a:cxn ang="0">
                <a:pos x="11" y="44"/>
              </a:cxn>
              <a:cxn ang="0">
                <a:pos x="17" y="49"/>
              </a:cxn>
              <a:cxn ang="0">
                <a:pos x="32" y="48"/>
              </a:cxn>
              <a:cxn ang="0">
                <a:pos x="57" y="43"/>
              </a:cxn>
              <a:cxn ang="0">
                <a:pos x="81" y="38"/>
              </a:cxn>
              <a:cxn ang="0">
                <a:pos x="99" y="35"/>
              </a:cxn>
              <a:cxn ang="0">
                <a:pos x="115" y="34"/>
              </a:cxn>
              <a:cxn ang="0">
                <a:pos x="127" y="32"/>
              </a:cxn>
              <a:cxn ang="0">
                <a:pos x="142" y="26"/>
              </a:cxn>
              <a:cxn ang="0">
                <a:pos x="157" y="19"/>
              </a:cxn>
              <a:cxn ang="0">
                <a:pos x="167" y="14"/>
              </a:cxn>
              <a:cxn ang="0">
                <a:pos x="172" y="9"/>
              </a:cxn>
              <a:cxn ang="0">
                <a:pos x="172" y="9"/>
              </a:cxn>
              <a:cxn ang="0">
                <a:pos x="172" y="9"/>
              </a:cxn>
            </a:cxnLst>
            <a:rect l="0" t="0" r="r" b="b"/>
            <a:pathLst>
              <a:path w="173" h="50">
                <a:moveTo>
                  <a:pt x="172" y="9"/>
                </a:moveTo>
                <a:cubicBezTo>
                  <a:pt x="170" y="8"/>
                  <a:pt x="165" y="7"/>
                  <a:pt x="160" y="6"/>
                </a:cubicBezTo>
                <a:cubicBezTo>
                  <a:pt x="154" y="6"/>
                  <a:pt x="148" y="4"/>
                  <a:pt x="141" y="3"/>
                </a:cubicBezTo>
                <a:cubicBezTo>
                  <a:pt x="134" y="2"/>
                  <a:pt x="127" y="1"/>
                  <a:pt x="121" y="0"/>
                </a:cubicBezTo>
                <a:cubicBezTo>
                  <a:pt x="115" y="0"/>
                  <a:pt x="109" y="0"/>
                  <a:pt x="104" y="1"/>
                </a:cubicBezTo>
                <a:cubicBezTo>
                  <a:pt x="98" y="2"/>
                  <a:pt x="93" y="2"/>
                  <a:pt x="89" y="3"/>
                </a:cubicBezTo>
                <a:cubicBezTo>
                  <a:pt x="84" y="4"/>
                  <a:pt x="81" y="6"/>
                  <a:pt x="76" y="8"/>
                </a:cubicBezTo>
                <a:cubicBezTo>
                  <a:pt x="72" y="10"/>
                  <a:pt x="68" y="13"/>
                  <a:pt x="65" y="16"/>
                </a:cubicBezTo>
                <a:cubicBezTo>
                  <a:pt x="61" y="18"/>
                  <a:pt x="59" y="20"/>
                  <a:pt x="56" y="22"/>
                </a:cubicBezTo>
                <a:cubicBezTo>
                  <a:pt x="53" y="24"/>
                  <a:pt x="50" y="25"/>
                  <a:pt x="45" y="26"/>
                </a:cubicBezTo>
                <a:cubicBezTo>
                  <a:pt x="40" y="28"/>
                  <a:pt x="35" y="29"/>
                  <a:pt x="30" y="29"/>
                </a:cubicBezTo>
                <a:cubicBezTo>
                  <a:pt x="26" y="29"/>
                  <a:pt x="22" y="29"/>
                  <a:pt x="18" y="28"/>
                </a:cubicBezTo>
                <a:cubicBezTo>
                  <a:pt x="14" y="28"/>
                  <a:pt x="10" y="26"/>
                  <a:pt x="8" y="24"/>
                </a:cubicBezTo>
                <a:cubicBezTo>
                  <a:pt x="5" y="22"/>
                  <a:pt x="3" y="20"/>
                  <a:pt x="2" y="19"/>
                </a:cubicBezTo>
                <a:cubicBezTo>
                  <a:pt x="1" y="17"/>
                  <a:pt x="1" y="18"/>
                  <a:pt x="0" y="20"/>
                </a:cubicBezTo>
                <a:cubicBezTo>
                  <a:pt x="0" y="21"/>
                  <a:pt x="0" y="24"/>
                  <a:pt x="0" y="27"/>
                </a:cubicBezTo>
                <a:cubicBezTo>
                  <a:pt x="0" y="30"/>
                  <a:pt x="1" y="32"/>
                  <a:pt x="2" y="34"/>
                </a:cubicBezTo>
                <a:cubicBezTo>
                  <a:pt x="3" y="36"/>
                  <a:pt x="5" y="38"/>
                  <a:pt x="6" y="39"/>
                </a:cubicBezTo>
                <a:cubicBezTo>
                  <a:pt x="8" y="41"/>
                  <a:pt x="10" y="42"/>
                  <a:pt x="11" y="44"/>
                </a:cubicBezTo>
                <a:cubicBezTo>
                  <a:pt x="13" y="46"/>
                  <a:pt x="14" y="48"/>
                  <a:pt x="17" y="49"/>
                </a:cubicBezTo>
                <a:cubicBezTo>
                  <a:pt x="20" y="50"/>
                  <a:pt x="24" y="49"/>
                  <a:pt x="32" y="48"/>
                </a:cubicBezTo>
                <a:cubicBezTo>
                  <a:pt x="39" y="46"/>
                  <a:pt x="49" y="44"/>
                  <a:pt x="57" y="43"/>
                </a:cubicBezTo>
                <a:cubicBezTo>
                  <a:pt x="66" y="41"/>
                  <a:pt x="74" y="39"/>
                  <a:pt x="81" y="38"/>
                </a:cubicBezTo>
                <a:cubicBezTo>
                  <a:pt x="88" y="36"/>
                  <a:pt x="94" y="36"/>
                  <a:pt x="99" y="35"/>
                </a:cubicBezTo>
                <a:cubicBezTo>
                  <a:pt x="105" y="34"/>
                  <a:pt x="110" y="34"/>
                  <a:pt x="115" y="34"/>
                </a:cubicBezTo>
                <a:cubicBezTo>
                  <a:pt x="120" y="33"/>
                  <a:pt x="123" y="33"/>
                  <a:pt x="127" y="32"/>
                </a:cubicBezTo>
                <a:cubicBezTo>
                  <a:pt x="132" y="31"/>
                  <a:pt x="137" y="29"/>
                  <a:pt x="142" y="26"/>
                </a:cubicBezTo>
                <a:cubicBezTo>
                  <a:pt x="147" y="23"/>
                  <a:pt x="153" y="21"/>
                  <a:pt x="157" y="19"/>
                </a:cubicBezTo>
                <a:cubicBezTo>
                  <a:pt x="161" y="17"/>
                  <a:pt x="164" y="15"/>
                  <a:pt x="167" y="14"/>
                </a:cubicBezTo>
                <a:cubicBezTo>
                  <a:pt x="170" y="12"/>
                  <a:pt x="173" y="10"/>
                  <a:pt x="172" y="9"/>
                </a:cubicBezTo>
                <a:cubicBezTo>
                  <a:pt x="172" y="9"/>
                  <a:pt x="172" y="9"/>
                  <a:pt x="172" y="9"/>
                </a:cubicBezTo>
                <a:cubicBezTo>
                  <a:pt x="172" y="9"/>
                  <a:pt x="172" y="9"/>
                  <a:pt x="172" y="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8" name="Freeform 1834"/>
          <p:cNvSpPr>
            <a:spLocks/>
          </p:cNvSpPr>
          <p:nvPr/>
        </p:nvSpPr>
        <p:spPr bwMode="auto">
          <a:xfrm>
            <a:off x="4313238" y="3163888"/>
            <a:ext cx="152400" cy="84138"/>
          </a:xfrm>
          <a:custGeom>
            <a:avLst/>
            <a:gdLst/>
            <a:ahLst/>
            <a:cxnLst>
              <a:cxn ang="0">
                <a:pos x="136" y="2"/>
              </a:cxn>
              <a:cxn ang="0">
                <a:pos x="134" y="9"/>
              </a:cxn>
              <a:cxn ang="0">
                <a:pos x="129" y="20"/>
              </a:cxn>
              <a:cxn ang="0">
                <a:pos x="123" y="26"/>
              </a:cxn>
              <a:cxn ang="0">
                <a:pos x="107" y="35"/>
              </a:cxn>
              <a:cxn ang="0">
                <a:pos x="86" y="45"/>
              </a:cxn>
              <a:cxn ang="0">
                <a:pos x="68" y="54"/>
              </a:cxn>
              <a:cxn ang="0">
                <a:pos x="49" y="64"/>
              </a:cxn>
              <a:cxn ang="0">
                <a:pos x="34" y="72"/>
              </a:cxn>
              <a:cxn ang="0">
                <a:pos x="25" y="75"/>
              </a:cxn>
              <a:cxn ang="0">
                <a:pos x="17" y="69"/>
              </a:cxn>
              <a:cxn ang="0">
                <a:pos x="8" y="60"/>
              </a:cxn>
              <a:cxn ang="0">
                <a:pos x="2" y="52"/>
              </a:cxn>
              <a:cxn ang="0">
                <a:pos x="1" y="42"/>
              </a:cxn>
              <a:cxn ang="0">
                <a:pos x="3" y="33"/>
              </a:cxn>
              <a:cxn ang="0">
                <a:pos x="10" y="26"/>
              </a:cxn>
              <a:cxn ang="0">
                <a:pos x="22" y="21"/>
              </a:cxn>
              <a:cxn ang="0">
                <a:pos x="43" y="15"/>
              </a:cxn>
              <a:cxn ang="0">
                <a:pos x="66" y="10"/>
              </a:cxn>
              <a:cxn ang="0">
                <a:pos x="92" y="5"/>
              </a:cxn>
              <a:cxn ang="0">
                <a:pos x="114" y="2"/>
              </a:cxn>
              <a:cxn ang="0">
                <a:pos x="128" y="0"/>
              </a:cxn>
              <a:cxn ang="0">
                <a:pos x="136" y="2"/>
              </a:cxn>
              <a:cxn ang="0">
                <a:pos x="136" y="2"/>
              </a:cxn>
              <a:cxn ang="0">
                <a:pos x="136" y="2"/>
              </a:cxn>
            </a:cxnLst>
            <a:rect l="0" t="0" r="r" b="b"/>
            <a:pathLst>
              <a:path w="137" h="76">
                <a:moveTo>
                  <a:pt x="136" y="2"/>
                </a:moveTo>
                <a:cubicBezTo>
                  <a:pt x="137" y="3"/>
                  <a:pt x="135" y="6"/>
                  <a:pt x="134" y="9"/>
                </a:cubicBezTo>
                <a:cubicBezTo>
                  <a:pt x="132" y="13"/>
                  <a:pt x="130" y="17"/>
                  <a:pt x="129" y="20"/>
                </a:cubicBezTo>
                <a:cubicBezTo>
                  <a:pt x="127" y="23"/>
                  <a:pt x="126" y="24"/>
                  <a:pt x="123" y="26"/>
                </a:cubicBezTo>
                <a:cubicBezTo>
                  <a:pt x="119" y="29"/>
                  <a:pt x="113" y="31"/>
                  <a:pt x="107" y="35"/>
                </a:cubicBezTo>
                <a:cubicBezTo>
                  <a:pt x="100" y="38"/>
                  <a:pt x="92" y="41"/>
                  <a:pt x="86" y="45"/>
                </a:cubicBezTo>
                <a:cubicBezTo>
                  <a:pt x="79" y="48"/>
                  <a:pt x="74" y="51"/>
                  <a:pt x="68" y="54"/>
                </a:cubicBezTo>
                <a:cubicBezTo>
                  <a:pt x="62" y="58"/>
                  <a:pt x="55" y="61"/>
                  <a:pt x="49" y="64"/>
                </a:cubicBezTo>
                <a:cubicBezTo>
                  <a:pt x="44" y="67"/>
                  <a:pt x="38" y="70"/>
                  <a:pt x="34" y="72"/>
                </a:cubicBezTo>
                <a:cubicBezTo>
                  <a:pt x="30" y="75"/>
                  <a:pt x="28" y="76"/>
                  <a:pt x="25" y="75"/>
                </a:cubicBezTo>
                <a:cubicBezTo>
                  <a:pt x="22" y="75"/>
                  <a:pt x="20" y="72"/>
                  <a:pt x="17" y="69"/>
                </a:cubicBezTo>
                <a:cubicBezTo>
                  <a:pt x="14" y="66"/>
                  <a:pt x="10" y="63"/>
                  <a:pt x="8" y="60"/>
                </a:cubicBezTo>
                <a:cubicBezTo>
                  <a:pt x="5" y="57"/>
                  <a:pt x="3" y="55"/>
                  <a:pt x="2" y="52"/>
                </a:cubicBezTo>
                <a:cubicBezTo>
                  <a:pt x="0" y="49"/>
                  <a:pt x="1" y="45"/>
                  <a:pt x="1" y="42"/>
                </a:cubicBezTo>
                <a:cubicBezTo>
                  <a:pt x="1" y="39"/>
                  <a:pt x="2" y="35"/>
                  <a:pt x="3" y="33"/>
                </a:cubicBezTo>
                <a:cubicBezTo>
                  <a:pt x="4" y="30"/>
                  <a:pt x="7" y="28"/>
                  <a:pt x="10" y="26"/>
                </a:cubicBezTo>
                <a:cubicBezTo>
                  <a:pt x="13" y="24"/>
                  <a:pt x="16" y="23"/>
                  <a:pt x="22" y="21"/>
                </a:cubicBezTo>
                <a:cubicBezTo>
                  <a:pt x="28" y="19"/>
                  <a:pt x="35" y="17"/>
                  <a:pt x="43" y="15"/>
                </a:cubicBezTo>
                <a:cubicBezTo>
                  <a:pt x="50" y="13"/>
                  <a:pt x="57" y="12"/>
                  <a:pt x="66" y="10"/>
                </a:cubicBezTo>
                <a:cubicBezTo>
                  <a:pt x="74" y="8"/>
                  <a:pt x="83" y="6"/>
                  <a:pt x="92" y="5"/>
                </a:cubicBezTo>
                <a:cubicBezTo>
                  <a:pt x="100" y="4"/>
                  <a:pt x="108" y="3"/>
                  <a:pt x="114" y="2"/>
                </a:cubicBezTo>
                <a:cubicBezTo>
                  <a:pt x="120" y="1"/>
                  <a:pt x="124" y="1"/>
                  <a:pt x="128" y="0"/>
                </a:cubicBezTo>
                <a:cubicBezTo>
                  <a:pt x="132" y="0"/>
                  <a:pt x="135" y="0"/>
                  <a:pt x="136" y="2"/>
                </a:cubicBezTo>
                <a:cubicBezTo>
                  <a:pt x="136" y="2"/>
                  <a:pt x="136" y="2"/>
                  <a:pt x="136" y="2"/>
                </a:cubicBezTo>
                <a:cubicBezTo>
                  <a:pt x="136" y="2"/>
                  <a:pt x="136" y="2"/>
                  <a:pt x="136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79" name="Freeform 1835"/>
          <p:cNvSpPr>
            <a:spLocks/>
          </p:cNvSpPr>
          <p:nvPr/>
        </p:nvSpPr>
        <p:spPr bwMode="auto">
          <a:xfrm>
            <a:off x="4325938" y="3197225"/>
            <a:ext cx="133350" cy="98425"/>
          </a:xfrm>
          <a:custGeom>
            <a:avLst/>
            <a:gdLst/>
            <a:ahLst/>
            <a:cxnLst>
              <a:cxn ang="0">
                <a:pos x="114" y="1"/>
              </a:cxn>
              <a:cxn ang="0">
                <a:pos x="118" y="6"/>
              </a:cxn>
              <a:cxn ang="0">
                <a:pos x="120" y="11"/>
              </a:cxn>
              <a:cxn ang="0">
                <a:pos x="117" y="16"/>
              </a:cxn>
              <a:cxn ang="0">
                <a:pos x="106" y="29"/>
              </a:cxn>
              <a:cxn ang="0">
                <a:pos x="92" y="42"/>
              </a:cxn>
              <a:cxn ang="0">
                <a:pos x="72" y="63"/>
              </a:cxn>
              <a:cxn ang="0">
                <a:pos x="54" y="81"/>
              </a:cxn>
              <a:cxn ang="0">
                <a:pos x="44" y="87"/>
              </a:cxn>
              <a:cxn ang="0">
                <a:pos x="39" y="85"/>
              </a:cxn>
              <a:cxn ang="0">
                <a:pos x="35" y="85"/>
              </a:cxn>
              <a:cxn ang="0">
                <a:pos x="30" y="87"/>
              </a:cxn>
              <a:cxn ang="0">
                <a:pos x="23" y="89"/>
              </a:cxn>
              <a:cxn ang="0">
                <a:pos x="20" y="85"/>
              </a:cxn>
              <a:cxn ang="0">
                <a:pos x="20" y="81"/>
              </a:cxn>
              <a:cxn ang="0">
                <a:pos x="16" y="79"/>
              </a:cxn>
              <a:cxn ang="0">
                <a:pos x="11" y="77"/>
              </a:cxn>
              <a:cxn ang="0">
                <a:pos x="10" y="75"/>
              </a:cxn>
              <a:cxn ang="0">
                <a:pos x="8" y="72"/>
              </a:cxn>
              <a:cxn ang="0">
                <a:pos x="3" y="71"/>
              </a:cxn>
              <a:cxn ang="0">
                <a:pos x="3" y="69"/>
              </a:cxn>
              <a:cxn ang="0">
                <a:pos x="7" y="66"/>
              </a:cxn>
              <a:cxn ang="0">
                <a:pos x="7" y="62"/>
              </a:cxn>
              <a:cxn ang="0">
                <a:pos x="3" y="62"/>
              </a:cxn>
              <a:cxn ang="0">
                <a:pos x="1" y="62"/>
              </a:cxn>
              <a:cxn ang="0">
                <a:pos x="5" y="58"/>
              </a:cxn>
              <a:cxn ang="0">
                <a:pos x="14" y="52"/>
              </a:cxn>
              <a:cxn ang="0">
                <a:pos x="30" y="42"/>
              </a:cxn>
              <a:cxn ang="0">
                <a:pos x="52" y="29"/>
              </a:cxn>
              <a:cxn ang="0">
                <a:pos x="79" y="15"/>
              </a:cxn>
              <a:cxn ang="0">
                <a:pos x="98" y="6"/>
              </a:cxn>
              <a:cxn ang="0">
                <a:pos x="108" y="1"/>
              </a:cxn>
              <a:cxn ang="0">
                <a:pos x="114" y="1"/>
              </a:cxn>
              <a:cxn ang="0">
                <a:pos x="114" y="1"/>
              </a:cxn>
              <a:cxn ang="0">
                <a:pos x="114" y="1"/>
              </a:cxn>
            </a:cxnLst>
            <a:rect l="0" t="0" r="r" b="b"/>
            <a:pathLst>
              <a:path w="120" h="89">
                <a:moveTo>
                  <a:pt x="114" y="1"/>
                </a:moveTo>
                <a:cubicBezTo>
                  <a:pt x="116" y="2"/>
                  <a:pt x="117" y="4"/>
                  <a:pt x="118" y="6"/>
                </a:cubicBezTo>
                <a:cubicBezTo>
                  <a:pt x="119" y="8"/>
                  <a:pt x="120" y="10"/>
                  <a:pt x="120" y="11"/>
                </a:cubicBezTo>
                <a:cubicBezTo>
                  <a:pt x="120" y="12"/>
                  <a:pt x="120" y="13"/>
                  <a:pt x="117" y="16"/>
                </a:cubicBezTo>
                <a:cubicBezTo>
                  <a:pt x="115" y="19"/>
                  <a:pt x="110" y="25"/>
                  <a:pt x="106" y="29"/>
                </a:cubicBezTo>
                <a:cubicBezTo>
                  <a:pt x="101" y="33"/>
                  <a:pt x="98" y="37"/>
                  <a:pt x="92" y="42"/>
                </a:cubicBezTo>
                <a:cubicBezTo>
                  <a:pt x="86" y="48"/>
                  <a:pt x="79" y="56"/>
                  <a:pt x="72" y="63"/>
                </a:cubicBezTo>
                <a:cubicBezTo>
                  <a:pt x="65" y="70"/>
                  <a:pt x="59" y="77"/>
                  <a:pt x="54" y="81"/>
                </a:cubicBezTo>
                <a:cubicBezTo>
                  <a:pt x="50" y="85"/>
                  <a:pt x="46" y="86"/>
                  <a:pt x="44" y="87"/>
                </a:cubicBezTo>
                <a:cubicBezTo>
                  <a:pt x="42" y="87"/>
                  <a:pt x="41" y="86"/>
                  <a:pt x="39" y="85"/>
                </a:cubicBezTo>
                <a:cubicBezTo>
                  <a:pt x="38" y="85"/>
                  <a:pt x="36" y="84"/>
                  <a:pt x="35" y="85"/>
                </a:cubicBezTo>
                <a:cubicBezTo>
                  <a:pt x="33" y="85"/>
                  <a:pt x="32" y="86"/>
                  <a:pt x="30" y="87"/>
                </a:cubicBezTo>
                <a:cubicBezTo>
                  <a:pt x="28" y="88"/>
                  <a:pt x="25" y="89"/>
                  <a:pt x="23" y="89"/>
                </a:cubicBezTo>
                <a:cubicBezTo>
                  <a:pt x="21" y="88"/>
                  <a:pt x="20" y="87"/>
                  <a:pt x="20" y="85"/>
                </a:cubicBezTo>
                <a:cubicBezTo>
                  <a:pt x="20" y="84"/>
                  <a:pt x="20" y="82"/>
                  <a:pt x="20" y="81"/>
                </a:cubicBezTo>
                <a:cubicBezTo>
                  <a:pt x="19" y="80"/>
                  <a:pt x="18" y="79"/>
                  <a:pt x="16" y="79"/>
                </a:cubicBezTo>
                <a:cubicBezTo>
                  <a:pt x="14" y="78"/>
                  <a:pt x="12" y="78"/>
                  <a:pt x="11" y="77"/>
                </a:cubicBezTo>
                <a:cubicBezTo>
                  <a:pt x="10" y="77"/>
                  <a:pt x="10" y="76"/>
                  <a:pt x="10" y="75"/>
                </a:cubicBezTo>
                <a:cubicBezTo>
                  <a:pt x="10" y="74"/>
                  <a:pt x="10" y="73"/>
                  <a:pt x="8" y="72"/>
                </a:cubicBezTo>
                <a:cubicBezTo>
                  <a:pt x="7" y="72"/>
                  <a:pt x="5" y="71"/>
                  <a:pt x="3" y="71"/>
                </a:cubicBezTo>
                <a:cubicBezTo>
                  <a:pt x="2" y="71"/>
                  <a:pt x="2" y="70"/>
                  <a:pt x="3" y="69"/>
                </a:cubicBezTo>
                <a:cubicBezTo>
                  <a:pt x="4" y="68"/>
                  <a:pt x="6" y="67"/>
                  <a:pt x="7" y="66"/>
                </a:cubicBezTo>
                <a:cubicBezTo>
                  <a:pt x="8" y="64"/>
                  <a:pt x="8" y="63"/>
                  <a:pt x="7" y="62"/>
                </a:cubicBezTo>
                <a:cubicBezTo>
                  <a:pt x="6" y="62"/>
                  <a:pt x="4" y="62"/>
                  <a:pt x="3" y="62"/>
                </a:cubicBezTo>
                <a:cubicBezTo>
                  <a:pt x="1" y="62"/>
                  <a:pt x="0" y="63"/>
                  <a:pt x="1" y="62"/>
                </a:cubicBezTo>
                <a:cubicBezTo>
                  <a:pt x="1" y="61"/>
                  <a:pt x="2" y="59"/>
                  <a:pt x="5" y="58"/>
                </a:cubicBezTo>
                <a:cubicBezTo>
                  <a:pt x="7" y="56"/>
                  <a:pt x="10" y="54"/>
                  <a:pt x="14" y="52"/>
                </a:cubicBezTo>
                <a:cubicBezTo>
                  <a:pt x="18" y="49"/>
                  <a:pt x="23" y="46"/>
                  <a:pt x="30" y="42"/>
                </a:cubicBezTo>
                <a:cubicBezTo>
                  <a:pt x="36" y="39"/>
                  <a:pt x="43" y="34"/>
                  <a:pt x="52" y="29"/>
                </a:cubicBezTo>
                <a:cubicBezTo>
                  <a:pt x="60" y="25"/>
                  <a:pt x="70" y="19"/>
                  <a:pt x="79" y="15"/>
                </a:cubicBezTo>
                <a:cubicBezTo>
                  <a:pt x="87" y="11"/>
                  <a:pt x="93" y="8"/>
                  <a:pt x="98" y="6"/>
                </a:cubicBezTo>
                <a:cubicBezTo>
                  <a:pt x="102" y="4"/>
                  <a:pt x="106" y="3"/>
                  <a:pt x="108" y="1"/>
                </a:cubicBezTo>
                <a:cubicBezTo>
                  <a:pt x="111" y="0"/>
                  <a:pt x="113" y="0"/>
                  <a:pt x="114" y="1"/>
                </a:cubicBezTo>
                <a:cubicBezTo>
                  <a:pt x="114" y="1"/>
                  <a:pt x="114" y="1"/>
                  <a:pt x="114" y="1"/>
                </a:cubicBezTo>
                <a:cubicBezTo>
                  <a:pt x="114" y="1"/>
                  <a:pt x="114" y="1"/>
                  <a:pt x="114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0" name="Freeform 1836"/>
          <p:cNvSpPr>
            <a:spLocks/>
          </p:cNvSpPr>
          <p:nvPr/>
        </p:nvSpPr>
        <p:spPr bwMode="auto">
          <a:xfrm>
            <a:off x="4379913" y="3213100"/>
            <a:ext cx="100013" cy="119063"/>
          </a:xfrm>
          <a:custGeom>
            <a:avLst/>
            <a:gdLst/>
            <a:ahLst/>
            <a:cxnLst>
              <a:cxn ang="0">
                <a:pos x="89" y="2"/>
              </a:cxn>
              <a:cxn ang="0">
                <a:pos x="83" y="1"/>
              </a:cxn>
              <a:cxn ang="0">
                <a:pos x="77" y="0"/>
              </a:cxn>
              <a:cxn ang="0">
                <a:pos x="72" y="3"/>
              </a:cxn>
              <a:cxn ang="0">
                <a:pos x="59" y="17"/>
              </a:cxn>
              <a:cxn ang="0">
                <a:pos x="31" y="46"/>
              </a:cxn>
              <a:cxn ang="0">
                <a:pos x="7" y="71"/>
              </a:cxn>
              <a:cxn ang="0">
                <a:pos x="2" y="80"/>
              </a:cxn>
              <a:cxn ang="0">
                <a:pos x="2" y="87"/>
              </a:cxn>
              <a:cxn ang="0">
                <a:pos x="2" y="95"/>
              </a:cxn>
              <a:cxn ang="0">
                <a:pos x="0" y="103"/>
              </a:cxn>
              <a:cxn ang="0">
                <a:pos x="3" y="107"/>
              </a:cxn>
              <a:cxn ang="0">
                <a:pos x="8" y="105"/>
              </a:cxn>
              <a:cxn ang="0">
                <a:pos x="12" y="101"/>
              </a:cxn>
              <a:cxn ang="0">
                <a:pos x="18" y="99"/>
              </a:cxn>
              <a:cxn ang="0">
                <a:pos x="25" y="99"/>
              </a:cxn>
              <a:cxn ang="0">
                <a:pos x="30" y="101"/>
              </a:cxn>
              <a:cxn ang="0">
                <a:pos x="35" y="97"/>
              </a:cxn>
              <a:cxn ang="0">
                <a:pos x="48" y="75"/>
              </a:cxn>
              <a:cxn ang="0">
                <a:pos x="64" y="48"/>
              </a:cxn>
              <a:cxn ang="0">
                <a:pos x="79" y="23"/>
              </a:cxn>
              <a:cxn ang="0">
                <a:pos x="88" y="8"/>
              </a:cxn>
              <a:cxn ang="0">
                <a:pos x="89" y="2"/>
              </a:cxn>
              <a:cxn ang="0">
                <a:pos x="89" y="2"/>
              </a:cxn>
              <a:cxn ang="0">
                <a:pos x="89" y="2"/>
              </a:cxn>
            </a:cxnLst>
            <a:rect l="0" t="0" r="r" b="b"/>
            <a:pathLst>
              <a:path w="90" h="107">
                <a:moveTo>
                  <a:pt x="89" y="2"/>
                </a:moveTo>
                <a:cubicBezTo>
                  <a:pt x="88" y="1"/>
                  <a:pt x="85" y="1"/>
                  <a:pt x="83" y="1"/>
                </a:cubicBezTo>
                <a:cubicBezTo>
                  <a:pt x="80" y="0"/>
                  <a:pt x="79" y="0"/>
                  <a:pt x="77" y="0"/>
                </a:cubicBezTo>
                <a:cubicBezTo>
                  <a:pt x="76" y="1"/>
                  <a:pt x="75" y="1"/>
                  <a:pt x="72" y="3"/>
                </a:cubicBezTo>
                <a:cubicBezTo>
                  <a:pt x="70" y="6"/>
                  <a:pt x="66" y="9"/>
                  <a:pt x="59" y="17"/>
                </a:cubicBezTo>
                <a:cubicBezTo>
                  <a:pt x="52" y="24"/>
                  <a:pt x="41" y="36"/>
                  <a:pt x="31" y="46"/>
                </a:cubicBezTo>
                <a:cubicBezTo>
                  <a:pt x="21" y="56"/>
                  <a:pt x="12" y="65"/>
                  <a:pt x="7" y="71"/>
                </a:cubicBezTo>
                <a:cubicBezTo>
                  <a:pt x="3" y="76"/>
                  <a:pt x="3" y="78"/>
                  <a:pt x="2" y="80"/>
                </a:cubicBezTo>
                <a:cubicBezTo>
                  <a:pt x="2" y="82"/>
                  <a:pt x="2" y="84"/>
                  <a:pt x="2" y="87"/>
                </a:cubicBezTo>
                <a:cubicBezTo>
                  <a:pt x="2" y="89"/>
                  <a:pt x="2" y="92"/>
                  <a:pt x="2" y="95"/>
                </a:cubicBezTo>
                <a:cubicBezTo>
                  <a:pt x="1" y="98"/>
                  <a:pt x="0" y="101"/>
                  <a:pt x="0" y="103"/>
                </a:cubicBezTo>
                <a:cubicBezTo>
                  <a:pt x="1" y="106"/>
                  <a:pt x="2" y="107"/>
                  <a:pt x="3" y="107"/>
                </a:cubicBezTo>
                <a:cubicBezTo>
                  <a:pt x="5" y="107"/>
                  <a:pt x="6" y="106"/>
                  <a:pt x="8" y="105"/>
                </a:cubicBezTo>
                <a:cubicBezTo>
                  <a:pt x="9" y="104"/>
                  <a:pt x="11" y="102"/>
                  <a:pt x="12" y="101"/>
                </a:cubicBezTo>
                <a:cubicBezTo>
                  <a:pt x="14" y="100"/>
                  <a:pt x="16" y="99"/>
                  <a:pt x="18" y="99"/>
                </a:cubicBezTo>
                <a:cubicBezTo>
                  <a:pt x="21" y="99"/>
                  <a:pt x="23" y="98"/>
                  <a:pt x="25" y="99"/>
                </a:cubicBezTo>
                <a:cubicBezTo>
                  <a:pt x="28" y="99"/>
                  <a:pt x="29" y="100"/>
                  <a:pt x="30" y="101"/>
                </a:cubicBezTo>
                <a:cubicBezTo>
                  <a:pt x="31" y="101"/>
                  <a:pt x="32" y="101"/>
                  <a:pt x="35" y="97"/>
                </a:cubicBezTo>
                <a:cubicBezTo>
                  <a:pt x="38" y="92"/>
                  <a:pt x="43" y="84"/>
                  <a:pt x="48" y="75"/>
                </a:cubicBezTo>
                <a:cubicBezTo>
                  <a:pt x="53" y="66"/>
                  <a:pt x="59" y="57"/>
                  <a:pt x="64" y="48"/>
                </a:cubicBezTo>
                <a:cubicBezTo>
                  <a:pt x="70" y="39"/>
                  <a:pt x="75" y="30"/>
                  <a:pt x="79" y="23"/>
                </a:cubicBezTo>
                <a:cubicBezTo>
                  <a:pt x="83" y="16"/>
                  <a:pt x="86" y="11"/>
                  <a:pt x="88" y="8"/>
                </a:cubicBezTo>
                <a:cubicBezTo>
                  <a:pt x="89" y="4"/>
                  <a:pt x="90" y="3"/>
                  <a:pt x="89" y="2"/>
                </a:cubicBezTo>
                <a:cubicBezTo>
                  <a:pt x="89" y="2"/>
                  <a:pt x="89" y="2"/>
                  <a:pt x="89" y="2"/>
                </a:cubicBezTo>
                <a:cubicBezTo>
                  <a:pt x="89" y="2"/>
                  <a:pt x="89" y="2"/>
                  <a:pt x="89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1" name="Freeform 1837"/>
          <p:cNvSpPr>
            <a:spLocks/>
          </p:cNvSpPr>
          <p:nvPr/>
        </p:nvSpPr>
        <p:spPr bwMode="auto">
          <a:xfrm>
            <a:off x="4419601" y="3198813"/>
            <a:ext cx="101600" cy="160338"/>
          </a:xfrm>
          <a:custGeom>
            <a:avLst/>
            <a:gdLst/>
            <a:ahLst/>
            <a:cxnLst>
              <a:cxn ang="0">
                <a:pos x="88" y="0"/>
              </a:cxn>
              <a:cxn ang="0">
                <a:pos x="76" y="5"/>
              </a:cxn>
              <a:cxn ang="0">
                <a:pos x="65" y="11"/>
              </a:cxn>
              <a:cxn ang="0">
                <a:pos x="58" y="16"/>
              </a:cxn>
              <a:cxn ang="0">
                <a:pos x="45" y="37"/>
              </a:cxn>
              <a:cxn ang="0">
                <a:pos x="9" y="100"/>
              </a:cxn>
              <a:cxn ang="0">
                <a:pos x="0" y="120"/>
              </a:cxn>
              <a:cxn ang="0">
                <a:pos x="2" y="123"/>
              </a:cxn>
              <a:cxn ang="0">
                <a:pos x="4" y="126"/>
              </a:cxn>
              <a:cxn ang="0">
                <a:pos x="4" y="131"/>
              </a:cxn>
              <a:cxn ang="0">
                <a:pos x="3" y="137"/>
              </a:cxn>
              <a:cxn ang="0">
                <a:pos x="4" y="141"/>
              </a:cxn>
              <a:cxn ang="0">
                <a:pos x="9" y="143"/>
              </a:cxn>
              <a:cxn ang="0">
                <a:pos x="15" y="141"/>
              </a:cxn>
              <a:cxn ang="0">
                <a:pos x="21" y="137"/>
              </a:cxn>
              <a:cxn ang="0">
                <a:pos x="24" y="135"/>
              </a:cxn>
              <a:cxn ang="0">
                <a:pos x="26" y="136"/>
              </a:cxn>
              <a:cxn ang="0">
                <a:pos x="27" y="139"/>
              </a:cxn>
              <a:cxn ang="0">
                <a:pos x="26" y="144"/>
              </a:cxn>
              <a:cxn ang="0">
                <a:pos x="29" y="143"/>
              </a:cxn>
              <a:cxn ang="0">
                <a:pos x="40" y="115"/>
              </a:cxn>
              <a:cxn ang="0">
                <a:pos x="71" y="45"/>
              </a:cxn>
              <a:cxn ang="0">
                <a:pos x="83" y="21"/>
              </a:cxn>
              <a:cxn ang="0">
                <a:pos x="88" y="11"/>
              </a:cxn>
              <a:cxn ang="0">
                <a:pos x="91" y="3"/>
              </a:cxn>
              <a:cxn ang="0">
                <a:pos x="88" y="0"/>
              </a:cxn>
              <a:cxn ang="0">
                <a:pos x="88" y="0"/>
              </a:cxn>
              <a:cxn ang="0">
                <a:pos x="88" y="0"/>
              </a:cxn>
            </a:cxnLst>
            <a:rect l="0" t="0" r="r" b="b"/>
            <a:pathLst>
              <a:path w="91" h="145">
                <a:moveTo>
                  <a:pt x="88" y="0"/>
                </a:moveTo>
                <a:cubicBezTo>
                  <a:pt x="85" y="1"/>
                  <a:pt x="81" y="3"/>
                  <a:pt x="76" y="5"/>
                </a:cubicBezTo>
                <a:cubicBezTo>
                  <a:pt x="72" y="8"/>
                  <a:pt x="68" y="9"/>
                  <a:pt x="65" y="11"/>
                </a:cubicBezTo>
                <a:cubicBezTo>
                  <a:pt x="62" y="13"/>
                  <a:pt x="60" y="14"/>
                  <a:pt x="58" y="16"/>
                </a:cubicBezTo>
                <a:cubicBezTo>
                  <a:pt x="56" y="18"/>
                  <a:pt x="54" y="20"/>
                  <a:pt x="45" y="37"/>
                </a:cubicBezTo>
                <a:cubicBezTo>
                  <a:pt x="36" y="53"/>
                  <a:pt x="18" y="84"/>
                  <a:pt x="9" y="100"/>
                </a:cubicBezTo>
                <a:cubicBezTo>
                  <a:pt x="1" y="117"/>
                  <a:pt x="0" y="118"/>
                  <a:pt x="0" y="120"/>
                </a:cubicBezTo>
                <a:cubicBezTo>
                  <a:pt x="0" y="121"/>
                  <a:pt x="1" y="122"/>
                  <a:pt x="2" y="123"/>
                </a:cubicBezTo>
                <a:cubicBezTo>
                  <a:pt x="2" y="124"/>
                  <a:pt x="3" y="125"/>
                  <a:pt x="4" y="126"/>
                </a:cubicBezTo>
                <a:cubicBezTo>
                  <a:pt x="4" y="128"/>
                  <a:pt x="5" y="130"/>
                  <a:pt x="4" y="131"/>
                </a:cubicBezTo>
                <a:cubicBezTo>
                  <a:pt x="4" y="133"/>
                  <a:pt x="3" y="135"/>
                  <a:pt x="3" y="137"/>
                </a:cubicBezTo>
                <a:cubicBezTo>
                  <a:pt x="3" y="138"/>
                  <a:pt x="3" y="140"/>
                  <a:pt x="4" y="141"/>
                </a:cubicBezTo>
                <a:cubicBezTo>
                  <a:pt x="5" y="142"/>
                  <a:pt x="7" y="143"/>
                  <a:pt x="9" y="143"/>
                </a:cubicBezTo>
                <a:cubicBezTo>
                  <a:pt x="11" y="143"/>
                  <a:pt x="13" y="143"/>
                  <a:pt x="15" y="141"/>
                </a:cubicBezTo>
                <a:cubicBezTo>
                  <a:pt x="17" y="140"/>
                  <a:pt x="19" y="139"/>
                  <a:pt x="21" y="137"/>
                </a:cubicBezTo>
                <a:cubicBezTo>
                  <a:pt x="22" y="136"/>
                  <a:pt x="23" y="135"/>
                  <a:pt x="24" y="135"/>
                </a:cubicBezTo>
                <a:cubicBezTo>
                  <a:pt x="25" y="135"/>
                  <a:pt x="26" y="135"/>
                  <a:pt x="26" y="136"/>
                </a:cubicBezTo>
                <a:cubicBezTo>
                  <a:pt x="27" y="136"/>
                  <a:pt x="27" y="137"/>
                  <a:pt x="27" y="139"/>
                </a:cubicBezTo>
                <a:cubicBezTo>
                  <a:pt x="26" y="141"/>
                  <a:pt x="26" y="142"/>
                  <a:pt x="26" y="144"/>
                </a:cubicBezTo>
                <a:cubicBezTo>
                  <a:pt x="27" y="145"/>
                  <a:pt x="28" y="145"/>
                  <a:pt x="29" y="143"/>
                </a:cubicBezTo>
                <a:cubicBezTo>
                  <a:pt x="30" y="140"/>
                  <a:pt x="32" y="134"/>
                  <a:pt x="40" y="115"/>
                </a:cubicBezTo>
                <a:cubicBezTo>
                  <a:pt x="49" y="96"/>
                  <a:pt x="63" y="63"/>
                  <a:pt x="71" y="45"/>
                </a:cubicBezTo>
                <a:cubicBezTo>
                  <a:pt x="80" y="27"/>
                  <a:pt x="81" y="25"/>
                  <a:pt x="83" y="21"/>
                </a:cubicBezTo>
                <a:cubicBezTo>
                  <a:pt x="85" y="18"/>
                  <a:pt x="87" y="14"/>
                  <a:pt x="88" y="11"/>
                </a:cubicBezTo>
                <a:cubicBezTo>
                  <a:pt x="90" y="7"/>
                  <a:pt x="91" y="5"/>
                  <a:pt x="91" y="3"/>
                </a:cubicBezTo>
                <a:cubicBezTo>
                  <a:pt x="91" y="1"/>
                  <a:pt x="91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88" y="0"/>
                  <a:pt x="88" y="0"/>
                  <a:pt x="88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2" name="Freeform 1838"/>
          <p:cNvSpPr>
            <a:spLocks/>
          </p:cNvSpPr>
          <p:nvPr/>
        </p:nvSpPr>
        <p:spPr bwMode="auto">
          <a:xfrm>
            <a:off x="4462463" y="3138488"/>
            <a:ext cx="130175" cy="215900"/>
          </a:xfrm>
          <a:custGeom>
            <a:avLst/>
            <a:gdLst/>
            <a:ahLst/>
            <a:cxnLst>
              <a:cxn ang="0">
                <a:pos x="117" y="0"/>
              </a:cxn>
              <a:cxn ang="0">
                <a:pos x="111" y="4"/>
              </a:cxn>
              <a:cxn ang="0">
                <a:pos x="96" y="16"/>
              </a:cxn>
              <a:cxn ang="0">
                <a:pos x="70" y="38"/>
              </a:cxn>
              <a:cxn ang="0">
                <a:pos x="56" y="49"/>
              </a:cxn>
              <a:cxn ang="0">
                <a:pos x="55" y="54"/>
              </a:cxn>
              <a:cxn ang="0">
                <a:pos x="56" y="59"/>
              </a:cxn>
              <a:cxn ang="0">
                <a:pos x="55" y="64"/>
              </a:cxn>
              <a:cxn ang="0">
                <a:pos x="49" y="77"/>
              </a:cxn>
              <a:cxn ang="0">
                <a:pos x="39" y="97"/>
              </a:cxn>
              <a:cxn ang="0">
                <a:pos x="14" y="152"/>
              </a:cxn>
              <a:cxn ang="0">
                <a:pos x="2" y="183"/>
              </a:cxn>
              <a:cxn ang="0">
                <a:pos x="1" y="191"/>
              </a:cxn>
              <a:cxn ang="0">
                <a:pos x="4" y="190"/>
              </a:cxn>
              <a:cxn ang="0">
                <a:pos x="7" y="191"/>
              </a:cxn>
              <a:cxn ang="0">
                <a:pos x="10" y="194"/>
              </a:cxn>
              <a:cxn ang="0">
                <a:pos x="13" y="194"/>
              </a:cxn>
              <a:cxn ang="0">
                <a:pos x="16" y="194"/>
              </a:cxn>
              <a:cxn ang="0">
                <a:pos x="19" y="193"/>
              </a:cxn>
              <a:cxn ang="0">
                <a:pos x="22" y="194"/>
              </a:cxn>
              <a:cxn ang="0">
                <a:pos x="26" y="194"/>
              </a:cxn>
              <a:cxn ang="0">
                <a:pos x="32" y="187"/>
              </a:cxn>
              <a:cxn ang="0">
                <a:pos x="41" y="167"/>
              </a:cxn>
              <a:cxn ang="0">
                <a:pos x="48" y="137"/>
              </a:cxn>
              <a:cxn ang="0">
                <a:pos x="55" y="110"/>
              </a:cxn>
              <a:cxn ang="0">
                <a:pos x="63" y="85"/>
              </a:cxn>
              <a:cxn ang="0">
                <a:pos x="72" y="65"/>
              </a:cxn>
              <a:cxn ang="0">
                <a:pos x="83" y="48"/>
              </a:cxn>
              <a:cxn ang="0">
                <a:pos x="96" y="32"/>
              </a:cxn>
              <a:cxn ang="0">
                <a:pos x="109" y="18"/>
              </a:cxn>
              <a:cxn ang="0">
                <a:pos x="116" y="9"/>
              </a:cxn>
              <a:cxn ang="0">
                <a:pos x="118" y="3"/>
              </a:cxn>
              <a:cxn ang="0">
                <a:pos x="117" y="0"/>
              </a:cxn>
              <a:cxn ang="0">
                <a:pos x="117" y="0"/>
              </a:cxn>
              <a:cxn ang="0">
                <a:pos x="117" y="0"/>
              </a:cxn>
            </a:cxnLst>
            <a:rect l="0" t="0" r="r" b="b"/>
            <a:pathLst>
              <a:path w="118" h="195">
                <a:moveTo>
                  <a:pt x="117" y="0"/>
                </a:moveTo>
                <a:cubicBezTo>
                  <a:pt x="116" y="0"/>
                  <a:pt x="114" y="1"/>
                  <a:pt x="111" y="4"/>
                </a:cubicBezTo>
                <a:cubicBezTo>
                  <a:pt x="108" y="6"/>
                  <a:pt x="103" y="10"/>
                  <a:pt x="96" y="16"/>
                </a:cubicBezTo>
                <a:cubicBezTo>
                  <a:pt x="88" y="23"/>
                  <a:pt x="77" y="32"/>
                  <a:pt x="70" y="38"/>
                </a:cubicBezTo>
                <a:cubicBezTo>
                  <a:pt x="62" y="45"/>
                  <a:pt x="58" y="47"/>
                  <a:pt x="56" y="49"/>
                </a:cubicBezTo>
                <a:cubicBezTo>
                  <a:pt x="55" y="52"/>
                  <a:pt x="55" y="53"/>
                  <a:pt x="55" y="54"/>
                </a:cubicBezTo>
                <a:cubicBezTo>
                  <a:pt x="55" y="55"/>
                  <a:pt x="56" y="57"/>
                  <a:pt x="56" y="59"/>
                </a:cubicBezTo>
                <a:cubicBezTo>
                  <a:pt x="56" y="60"/>
                  <a:pt x="56" y="61"/>
                  <a:pt x="55" y="64"/>
                </a:cubicBezTo>
                <a:cubicBezTo>
                  <a:pt x="53" y="68"/>
                  <a:pt x="51" y="73"/>
                  <a:pt x="49" y="77"/>
                </a:cubicBezTo>
                <a:cubicBezTo>
                  <a:pt x="46" y="81"/>
                  <a:pt x="45" y="84"/>
                  <a:pt x="39" y="97"/>
                </a:cubicBezTo>
                <a:cubicBezTo>
                  <a:pt x="32" y="111"/>
                  <a:pt x="21" y="135"/>
                  <a:pt x="14" y="152"/>
                </a:cubicBezTo>
                <a:cubicBezTo>
                  <a:pt x="7" y="168"/>
                  <a:pt x="3" y="178"/>
                  <a:pt x="2" y="183"/>
                </a:cubicBezTo>
                <a:cubicBezTo>
                  <a:pt x="0" y="189"/>
                  <a:pt x="0" y="190"/>
                  <a:pt x="1" y="191"/>
                </a:cubicBezTo>
                <a:cubicBezTo>
                  <a:pt x="1" y="191"/>
                  <a:pt x="3" y="191"/>
                  <a:pt x="4" y="190"/>
                </a:cubicBezTo>
                <a:cubicBezTo>
                  <a:pt x="5" y="190"/>
                  <a:pt x="6" y="191"/>
                  <a:pt x="7" y="191"/>
                </a:cubicBezTo>
                <a:cubicBezTo>
                  <a:pt x="8" y="192"/>
                  <a:pt x="9" y="194"/>
                  <a:pt x="10" y="194"/>
                </a:cubicBezTo>
                <a:cubicBezTo>
                  <a:pt x="11" y="195"/>
                  <a:pt x="12" y="195"/>
                  <a:pt x="13" y="194"/>
                </a:cubicBezTo>
                <a:cubicBezTo>
                  <a:pt x="14" y="194"/>
                  <a:pt x="15" y="194"/>
                  <a:pt x="16" y="194"/>
                </a:cubicBezTo>
                <a:cubicBezTo>
                  <a:pt x="17" y="194"/>
                  <a:pt x="18" y="193"/>
                  <a:pt x="19" y="193"/>
                </a:cubicBezTo>
                <a:cubicBezTo>
                  <a:pt x="21" y="193"/>
                  <a:pt x="21" y="194"/>
                  <a:pt x="22" y="194"/>
                </a:cubicBezTo>
                <a:cubicBezTo>
                  <a:pt x="23" y="194"/>
                  <a:pt x="24" y="194"/>
                  <a:pt x="26" y="194"/>
                </a:cubicBezTo>
                <a:cubicBezTo>
                  <a:pt x="27" y="193"/>
                  <a:pt x="30" y="191"/>
                  <a:pt x="32" y="187"/>
                </a:cubicBezTo>
                <a:cubicBezTo>
                  <a:pt x="35" y="183"/>
                  <a:pt x="38" y="176"/>
                  <a:pt x="41" y="167"/>
                </a:cubicBezTo>
                <a:cubicBezTo>
                  <a:pt x="43" y="158"/>
                  <a:pt x="46" y="146"/>
                  <a:pt x="48" y="137"/>
                </a:cubicBezTo>
                <a:cubicBezTo>
                  <a:pt x="50" y="127"/>
                  <a:pt x="52" y="119"/>
                  <a:pt x="55" y="110"/>
                </a:cubicBezTo>
                <a:cubicBezTo>
                  <a:pt x="57" y="101"/>
                  <a:pt x="60" y="93"/>
                  <a:pt x="63" y="85"/>
                </a:cubicBezTo>
                <a:cubicBezTo>
                  <a:pt x="66" y="78"/>
                  <a:pt x="69" y="71"/>
                  <a:pt x="72" y="65"/>
                </a:cubicBezTo>
                <a:cubicBezTo>
                  <a:pt x="76" y="59"/>
                  <a:pt x="79" y="54"/>
                  <a:pt x="83" y="48"/>
                </a:cubicBezTo>
                <a:cubicBezTo>
                  <a:pt x="87" y="43"/>
                  <a:pt x="91" y="37"/>
                  <a:pt x="96" y="32"/>
                </a:cubicBezTo>
                <a:cubicBezTo>
                  <a:pt x="100" y="27"/>
                  <a:pt x="105" y="22"/>
                  <a:pt x="109" y="18"/>
                </a:cubicBezTo>
                <a:cubicBezTo>
                  <a:pt x="112" y="14"/>
                  <a:pt x="114" y="11"/>
                  <a:pt x="116" y="9"/>
                </a:cubicBezTo>
                <a:cubicBezTo>
                  <a:pt x="117" y="6"/>
                  <a:pt x="118" y="5"/>
                  <a:pt x="118" y="3"/>
                </a:cubicBezTo>
                <a:cubicBezTo>
                  <a:pt x="118" y="2"/>
                  <a:pt x="118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3" name="Freeform 1839"/>
          <p:cNvSpPr>
            <a:spLocks/>
          </p:cNvSpPr>
          <p:nvPr/>
        </p:nvSpPr>
        <p:spPr bwMode="auto">
          <a:xfrm>
            <a:off x="4513263" y="3154363"/>
            <a:ext cx="77788" cy="155575"/>
          </a:xfrm>
          <a:custGeom>
            <a:avLst/>
            <a:gdLst/>
            <a:ahLst/>
            <a:cxnLst>
              <a:cxn ang="0">
                <a:pos x="66" y="3"/>
              </a:cxn>
              <a:cxn ang="0">
                <a:pos x="52" y="18"/>
              </a:cxn>
              <a:cxn ang="0">
                <a:pos x="34" y="40"/>
              </a:cxn>
              <a:cxn ang="0">
                <a:pos x="21" y="65"/>
              </a:cxn>
              <a:cxn ang="0">
                <a:pos x="10" y="95"/>
              </a:cxn>
              <a:cxn ang="0">
                <a:pos x="2" y="131"/>
              </a:cxn>
              <a:cxn ang="0">
                <a:pos x="3" y="138"/>
              </a:cxn>
              <a:cxn ang="0">
                <a:pos x="12" y="121"/>
              </a:cxn>
              <a:cxn ang="0">
                <a:pos x="21" y="100"/>
              </a:cxn>
              <a:cxn ang="0">
                <a:pos x="34" y="69"/>
              </a:cxn>
              <a:cxn ang="0">
                <a:pos x="48" y="41"/>
              </a:cxn>
              <a:cxn ang="0">
                <a:pos x="58" y="21"/>
              </a:cxn>
              <a:cxn ang="0">
                <a:pos x="65" y="9"/>
              </a:cxn>
              <a:cxn ang="0">
                <a:pos x="68" y="3"/>
              </a:cxn>
              <a:cxn ang="0">
                <a:pos x="66" y="3"/>
              </a:cxn>
              <a:cxn ang="0">
                <a:pos x="66" y="3"/>
              </a:cxn>
              <a:cxn ang="0">
                <a:pos x="66" y="3"/>
              </a:cxn>
            </a:cxnLst>
            <a:rect l="0" t="0" r="r" b="b"/>
            <a:pathLst>
              <a:path w="69" h="141">
                <a:moveTo>
                  <a:pt x="66" y="3"/>
                </a:moveTo>
                <a:cubicBezTo>
                  <a:pt x="63" y="5"/>
                  <a:pt x="58" y="12"/>
                  <a:pt x="52" y="18"/>
                </a:cubicBezTo>
                <a:cubicBezTo>
                  <a:pt x="46" y="25"/>
                  <a:pt x="40" y="33"/>
                  <a:pt x="34" y="40"/>
                </a:cubicBezTo>
                <a:cubicBezTo>
                  <a:pt x="29" y="48"/>
                  <a:pt x="25" y="57"/>
                  <a:pt x="21" y="65"/>
                </a:cubicBezTo>
                <a:cubicBezTo>
                  <a:pt x="17" y="74"/>
                  <a:pt x="14" y="83"/>
                  <a:pt x="10" y="95"/>
                </a:cubicBezTo>
                <a:cubicBezTo>
                  <a:pt x="6" y="107"/>
                  <a:pt x="3" y="123"/>
                  <a:pt x="2" y="131"/>
                </a:cubicBezTo>
                <a:cubicBezTo>
                  <a:pt x="0" y="139"/>
                  <a:pt x="1" y="141"/>
                  <a:pt x="3" y="138"/>
                </a:cubicBezTo>
                <a:cubicBezTo>
                  <a:pt x="5" y="135"/>
                  <a:pt x="9" y="127"/>
                  <a:pt x="12" y="121"/>
                </a:cubicBezTo>
                <a:cubicBezTo>
                  <a:pt x="15" y="114"/>
                  <a:pt x="18" y="108"/>
                  <a:pt x="21" y="100"/>
                </a:cubicBezTo>
                <a:cubicBezTo>
                  <a:pt x="25" y="91"/>
                  <a:pt x="29" y="80"/>
                  <a:pt x="34" y="69"/>
                </a:cubicBezTo>
                <a:cubicBezTo>
                  <a:pt x="39" y="59"/>
                  <a:pt x="44" y="49"/>
                  <a:pt x="48" y="41"/>
                </a:cubicBezTo>
                <a:cubicBezTo>
                  <a:pt x="52" y="32"/>
                  <a:pt x="55" y="26"/>
                  <a:pt x="58" y="21"/>
                </a:cubicBezTo>
                <a:cubicBezTo>
                  <a:pt x="61" y="16"/>
                  <a:pt x="63" y="12"/>
                  <a:pt x="65" y="9"/>
                </a:cubicBezTo>
                <a:cubicBezTo>
                  <a:pt x="67" y="6"/>
                  <a:pt x="68" y="4"/>
                  <a:pt x="68" y="3"/>
                </a:cubicBezTo>
                <a:cubicBezTo>
                  <a:pt x="69" y="1"/>
                  <a:pt x="69" y="0"/>
                  <a:pt x="66" y="3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3"/>
                  <a:pt x="66" y="3"/>
                  <a:pt x="66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4" name="Freeform 1840"/>
          <p:cNvSpPr>
            <a:spLocks/>
          </p:cNvSpPr>
          <p:nvPr/>
        </p:nvSpPr>
        <p:spPr bwMode="auto">
          <a:xfrm>
            <a:off x="4211638" y="2808288"/>
            <a:ext cx="119063" cy="22225"/>
          </a:xfrm>
          <a:custGeom>
            <a:avLst/>
            <a:gdLst/>
            <a:ahLst/>
            <a:cxnLst>
              <a:cxn ang="0">
                <a:pos x="107" y="16"/>
              </a:cxn>
              <a:cxn ang="0">
                <a:pos x="91" y="6"/>
              </a:cxn>
              <a:cxn ang="0">
                <a:pos x="58" y="1"/>
              </a:cxn>
              <a:cxn ang="0">
                <a:pos x="24" y="3"/>
              </a:cxn>
              <a:cxn ang="0">
                <a:pos x="4" y="10"/>
              </a:cxn>
              <a:cxn ang="0">
                <a:pos x="1" y="17"/>
              </a:cxn>
              <a:cxn ang="0">
                <a:pos x="17" y="19"/>
              </a:cxn>
              <a:cxn ang="0">
                <a:pos x="58" y="18"/>
              </a:cxn>
              <a:cxn ang="0">
                <a:pos x="93" y="19"/>
              </a:cxn>
              <a:cxn ang="0">
                <a:pos x="107" y="16"/>
              </a:cxn>
              <a:cxn ang="0">
                <a:pos x="107" y="16"/>
              </a:cxn>
              <a:cxn ang="0">
                <a:pos x="107" y="16"/>
              </a:cxn>
            </a:cxnLst>
            <a:rect l="0" t="0" r="r" b="b"/>
            <a:pathLst>
              <a:path w="107" h="19">
                <a:moveTo>
                  <a:pt x="107" y="16"/>
                </a:moveTo>
                <a:cubicBezTo>
                  <a:pt x="106" y="13"/>
                  <a:pt x="100" y="9"/>
                  <a:pt x="91" y="6"/>
                </a:cubicBezTo>
                <a:cubicBezTo>
                  <a:pt x="82" y="3"/>
                  <a:pt x="70" y="1"/>
                  <a:pt x="58" y="1"/>
                </a:cubicBezTo>
                <a:cubicBezTo>
                  <a:pt x="46" y="0"/>
                  <a:pt x="34" y="1"/>
                  <a:pt x="24" y="3"/>
                </a:cubicBezTo>
                <a:cubicBezTo>
                  <a:pt x="15" y="5"/>
                  <a:pt x="8" y="8"/>
                  <a:pt x="4" y="10"/>
                </a:cubicBezTo>
                <a:cubicBezTo>
                  <a:pt x="0" y="13"/>
                  <a:pt x="0" y="16"/>
                  <a:pt x="1" y="17"/>
                </a:cubicBezTo>
                <a:cubicBezTo>
                  <a:pt x="3" y="19"/>
                  <a:pt x="7" y="19"/>
                  <a:pt x="17" y="19"/>
                </a:cubicBezTo>
                <a:cubicBezTo>
                  <a:pt x="27" y="19"/>
                  <a:pt x="44" y="19"/>
                  <a:pt x="58" y="18"/>
                </a:cubicBezTo>
                <a:cubicBezTo>
                  <a:pt x="73" y="18"/>
                  <a:pt x="85" y="19"/>
                  <a:pt x="93" y="19"/>
                </a:cubicBezTo>
                <a:cubicBezTo>
                  <a:pt x="102" y="19"/>
                  <a:pt x="107" y="18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5" name="Freeform 1841"/>
          <p:cNvSpPr>
            <a:spLocks/>
          </p:cNvSpPr>
          <p:nvPr/>
        </p:nvSpPr>
        <p:spPr bwMode="auto">
          <a:xfrm>
            <a:off x="4213226" y="2852738"/>
            <a:ext cx="138113" cy="22225"/>
          </a:xfrm>
          <a:custGeom>
            <a:avLst/>
            <a:gdLst/>
            <a:ahLst/>
            <a:cxnLst>
              <a:cxn ang="0">
                <a:pos x="123" y="17"/>
              </a:cxn>
              <a:cxn ang="0">
                <a:pos x="110" y="6"/>
              </a:cxn>
              <a:cxn ang="0">
                <a:pos x="83" y="0"/>
              </a:cxn>
              <a:cxn ang="0">
                <a:pos x="51" y="0"/>
              </a:cxn>
              <a:cxn ang="0">
                <a:pos x="23" y="3"/>
              </a:cxn>
              <a:cxn ang="0">
                <a:pos x="5" y="9"/>
              </a:cxn>
              <a:cxn ang="0">
                <a:pos x="4" y="15"/>
              </a:cxn>
              <a:cxn ang="0">
                <a:pos x="29" y="16"/>
              </a:cxn>
              <a:cxn ang="0">
                <a:pos x="65" y="18"/>
              </a:cxn>
              <a:cxn ang="0">
                <a:pos x="103" y="19"/>
              </a:cxn>
              <a:cxn ang="0">
                <a:pos x="123" y="17"/>
              </a:cxn>
              <a:cxn ang="0">
                <a:pos x="123" y="17"/>
              </a:cxn>
            </a:cxnLst>
            <a:rect l="0" t="0" r="r" b="b"/>
            <a:pathLst>
              <a:path w="124" h="19">
                <a:moveTo>
                  <a:pt x="123" y="17"/>
                </a:moveTo>
                <a:cubicBezTo>
                  <a:pt x="124" y="15"/>
                  <a:pt x="118" y="10"/>
                  <a:pt x="110" y="6"/>
                </a:cubicBezTo>
                <a:cubicBezTo>
                  <a:pt x="102" y="3"/>
                  <a:pt x="93" y="1"/>
                  <a:pt x="83" y="0"/>
                </a:cubicBezTo>
                <a:cubicBezTo>
                  <a:pt x="73" y="0"/>
                  <a:pt x="62" y="0"/>
                  <a:pt x="51" y="0"/>
                </a:cubicBezTo>
                <a:cubicBezTo>
                  <a:pt x="41" y="1"/>
                  <a:pt x="31" y="2"/>
                  <a:pt x="23" y="3"/>
                </a:cubicBezTo>
                <a:cubicBezTo>
                  <a:pt x="15" y="4"/>
                  <a:pt x="9" y="6"/>
                  <a:pt x="5" y="9"/>
                </a:cubicBezTo>
                <a:cubicBezTo>
                  <a:pt x="1" y="11"/>
                  <a:pt x="0" y="14"/>
                  <a:pt x="4" y="15"/>
                </a:cubicBezTo>
                <a:cubicBezTo>
                  <a:pt x="8" y="16"/>
                  <a:pt x="17" y="16"/>
                  <a:pt x="29" y="16"/>
                </a:cubicBezTo>
                <a:cubicBezTo>
                  <a:pt x="40" y="17"/>
                  <a:pt x="52" y="18"/>
                  <a:pt x="65" y="18"/>
                </a:cubicBezTo>
                <a:cubicBezTo>
                  <a:pt x="78" y="19"/>
                  <a:pt x="92" y="19"/>
                  <a:pt x="103" y="19"/>
                </a:cubicBezTo>
                <a:cubicBezTo>
                  <a:pt x="113" y="19"/>
                  <a:pt x="122" y="19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6" name="Freeform 1842"/>
          <p:cNvSpPr>
            <a:spLocks/>
          </p:cNvSpPr>
          <p:nvPr/>
        </p:nvSpPr>
        <p:spPr bwMode="auto">
          <a:xfrm>
            <a:off x="4224338" y="2892425"/>
            <a:ext cx="142875" cy="30163"/>
          </a:xfrm>
          <a:custGeom>
            <a:avLst/>
            <a:gdLst/>
            <a:ahLst/>
            <a:cxnLst>
              <a:cxn ang="0">
                <a:pos x="126" y="13"/>
              </a:cxn>
              <a:cxn ang="0">
                <a:pos x="107" y="5"/>
              </a:cxn>
              <a:cxn ang="0">
                <a:pos x="80" y="0"/>
              </a:cxn>
              <a:cxn ang="0">
                <a:pos x="50" y="3"/>
              </a:cxn>
              <a:cxn ang="0">
                <a:pos x="23" y="7"/>
              </a:cxn>
              <a:cxn ang="0">
                <a:pos x="4" y="16"/>
              </a:cxn>
              <a:cxn ang="0">
                <a:pos x="6" y="24"/>
              </a:cxn>
              <a:cxn ang="0">
                <a:pos x="34" y="26"/>
              </a:cxn>
              <a:cxn ang="0">
                <a:pos x="72" y="25"/>
              </a:cxn>
              <a:cxn ang="0">
                <a:pos x="99" y="26"/>
              </a:cxn>
              <a:cxn ang="0">
                <a:pos x="121" y="21"/>
              </a:cxn>
              <a:cxn ang="0">
                <a:pos x="126" y="13"/>
              </a:cxn>
              <a:cxn ang="0">
                <a:pos x="126" y="13"/>
              </a:cxn>
              <a:cxn ang="0">
                <a:pos x="126" y="13"/>
              </a:cxn>
            </a:cxnLst>
            <a:rect l="0" t="0" r="r" b="b"/>
            <a:pathLst>
              <a:path w="128" h="27">
                <a:moveTo>
                  <a:pt x="126" y="13"/>
                </a:moveTo>
                <a:cubicBezTo>
                  <a:pt x="123" y="11"/>
                  <a:pt x="116" y="8"/>
                  <a:pt x="107" y="5"/>
                </a:cubicBezTo>
                <a:cubicBezTo>
                  <a:pt x="99" y="3"/>
                  <a:pt x="90" y="1"/>
                  <a:pt x="80" y="0"/>
                </a:cubicBezTo>
                <a:cubicBezTo>
                  <a:pt x="71" y="0"/>
                  <a:pt x="60" y="2"/>
                  <a:pt x="50" y="3"/>
                </a:cubicBezTo>
                <a:cubicBezTo>
                  <a:pt x="41" y="4"/>
                  <a:pt x="32" y="5"/>
                  <a:pt x="23" y="7"/>
                </a:cubicBezTo>
                <a:cubicBezTo>
                  <a:pt x="15" y="9"/>
                  <a:pt x="8" y="13"/>
                  <a:pt x="4" y="16"/>
                </a:cubicBezTo>
                <a:cubicBezTo>
                  <a:pt x="0" y="20"/>
                  <a:pt x="0" y="22"/>
                  <a:pt x="6" y="24"/>
                </a:cubicBezTo>
                <a:cubicBezTo>
                  <a:pt x="11" y="25"/>
                  <a:pt x="21" y="27"/>
                  <a:pt x="34" y="26"/>
                </a:cubicBezTo>
                <a:cubicBezTo>
                  <a:pt x="47" y="26"/>
                  <a:pt x="61" y="25"/>
                  <a:pt x="72" y="25"/>
                </a:cubicBezTo>
                <a:cubicBezTo>
                  <a:pt x="83" y="25"/>
                  <a:pt x="91" y="26"/>
                  <a:pt x="99" y="26"/>
                </a:cubicBezTo>
                <a:cubicBezTo>
                  <a:pt x="107" y="26"/>
                  <a:pt x="115" y="23"/>
                  <a:pt x="121" y="21"/>
                </a:cubicBezTo>
                <a:cubicBezTo>
                  <a:pt x="126" y="19"/>
                  <a:pt x="128" y="16"/>
                  <a:pt x="126" y="13"/>
                </a:cubicBezTo>
                <a:cubicBezTo>
                  <a:pt x="126" y="13"/>
                  <a:pt x="126" y="13"/>
                  <a:pt x="126" y="13"/>
                </a:cubicBezTo>
                <a:cubicBezTo>
                  <a:pt x="126" y="13"/>
                  <a:pt x="126" y="13"/>
                  <a:pt x="126" y="1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7" name="Freeform 1843"/>
          <p:cNvSpPr>
            <a:spLocks/>
          </p:cNvSpPr>
          <p:nvPr/>
        </p:nvSpPr>
        <p:spPr bwMode="auto">
          <a:xfrm>
            <a:off x="4230688" y="2933700"/>
            <a:ext cx="136525" cy="38100"/>
          </a:xfrm>
          <a:custGeom>
            <a:avLst/>
            <a:gdLst/>
            <a:ahLst/>
            <a:cxnLst>
              <a:cxn ang="0">
                <a:pos x="121" y="9"/>
              </a:cxn>
              <a:cxn ang="0">
                <a:pos x="103" y="2"/>
              </a:cxn>
              <a:cxn ang="0">
                <a:pos x="76" y="2"/>
              </a:cxn>
              <a:cxn ang="0">
                <a:pos x="40" y="7"/>
              </a:cxn>
              <a:cxn ang="0">
                <a:pos x="15" y="14"/>
              </a:cxn>
              <a:cxn ang="0">
                <a:pos x="2" y="24"/>
              </a:cxn>
              <a:cxn ang="0">
                <a:pos x="3" y="31"/>
              </a:cxn>
              <a:cxn ang="0">
                <a:pos x="21" y="34"/>
              </a:cxn>
              <a:cxn ang="0">
                <a:pos x="52" y="34"/>
              </a:cxn>
              <a:cxn ang="0">
                <a:pos x="85" y="29"/>
              </a:cxn>
              <a:cxn ang="0">
                <a:pos x="104" y="21"/>
              </a:cxn>
              <a:cxn ang="0">
                <a:pos x="117" y="14"/>
              </a:cxn>
              <a:cxn ang="0">
                <a:pos x="121" y="9"/>
              </a:cxn>
              <a:cxn ang="0">
                <a:pos x="121" y="9"/>
              </a:cxn>
            </a:cxnLst>
            <a:rect l="0" t="0" r="r" b="b"/>
            <a:pathLst>
              <a:path w="123" h="35">
                <a:moveTo>
                  <a:pt x="121" y="9"/>
                </a:moveTo>
                <a:cubicBezTo>
                  <a:pt x="118" y="7"/>
                  <a:pt x="111" y="3"/>
                  <a:pt x="103" y="2"/>
                </a:cubicBezTo>
                <a:cubicBezTo>
                  <a:pt x="95" y="0"/>
                  <a:pt x="87" y="1"/>
                  <a:pt x="76" y="2"/>
                </a:cubicBezTo>
                <a:cubicBezTo>
                  <a:pt x="65" y="3"/>
                  <a:pt x="50" y="5"/>
                  <a:pt x="40" y="7"/>
                </a:cubicBezTo>
                <a:cubicBezTo>
                  <a:pt x="29" y="9"/>
                  <a:pt x="21" y="11"/>
                  <a:pt x="15" y="14"/>
                </a:cubicBezTo>
                <a:cubicBezTo>
                  <a:pt x="9" y="17"/>
                  <a:pt x="5" y="21"/>
                  <a:pt x="2" y="24"/>
                </a:cubicBezTo>
                <a:cubicBezTo>
                  <a:pt x="0" y="27"/>
                  <a:pt x="0" y="29"/>
                  <a:pt x="3" y="31"/>
                </a:cubicBezTo>
                <a:cubicBezTo>
                  <a:pt x="6" y="32"/>
                  <a:pt x="13" y="34"/>
                  <a:pt x="21" y="34"/>
                </a:cubicBezTo>
                <a:cubicBezTo>
                  <a:pt x="30" y="35"/>
                  <a:pt x="41" y="35"/>
                  <a:pt x="52" y="34"/>
                </a:cubicBezTo>
                <a:cubicBezTo>
                  <a:pt x="63" y="33"/>
                  <a:pt x="76" y="31"/>
                  <a:pt x="85" y="29"/>
                </a:cubicBezTo>
                <a:cubicBezTo>
                  <a:pt x="93" y="27"/>
                  <a:pt x="99" y="24"/>
                  <a:pt x="104" y="21"/>
                </a:cubicBezTo>
                <a:cubicBezTo>
                  <a:pt x="109" y="19"/>
                  <a:pt x="114" y="16"/>
                  <a:pt x="117" y="14"/>
                </a:cubicBezTo>
                <a:cubicBezTo>
                  <a:pt x="121" y="12"/>
                  <a:pt x="123" y="11"/>
                  <a:pt x="121" y="9"/>
                </a:cubicBezTo>
                <a:cubicBezTo>
                  <a:pt x="121" y="9"/>
                  <a:pt x="121" y="9"/>
                  <a:pt x="121" y="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8" name="Freeform 1844"/>
          <p:cNvSpPr>
            <a:spLocks/>
          </p:cNvSpPr>
          <p:nvPr/>
        </p:nvSpPr>
        <p:spPr bwMode="auto">
          <a:xfrm>
            <a:off x="4241801" y="2979738"/>
            <a:ext cx="128588" cy="41275"/>
          </a:xfrm>
          <a:custGeom>
            <a:avLst/>
            <a:gdLst/>
            <a:ahLst/>
            <a:cxnLst>
              <a:cxn ang="0">
                <a:pos x="116" y="15"/>
              </a:cxn>
              <a:cxn ang="0">
                <a:pos x="106" y="8"/>
              </a:cxn>
              <a:cxn ang="0">
                <a:pos x="90" y="3"/>
              </a:cxn>
              <a:cxn ang="0">
                <a:pos x="68" y="0"/>
              </a:cxn>
              <a:cxn ang="0">
                <a:pos x="39" y="5"/>
              </a:cxn>
              <a:cxn ang="0">
                <a:pos x="16" y="15"/>
              </a:cxn>
              <a:cxn ang="0">
                <a:pos x="2" y="23"/>
              </a:cxn>
              <a:cxn ang="0">
                <a:pos x="9" y="33"/>
              </a:cxn>
              <a:cxn ang="0">
                <a:pos x="25" y="37"/>
              </a:cxn>
              <a:cxn ang="0">
                <a:pos x="47" y="38"/>
              </a:cxn>
              <a:cxn ang="0">
                <a:pos x="72" y="33"/>
              </a:cxn>
              <a:cxn ang="0">
                <a:pos x="93" y="24"/>
              </a:cxn>
              <a:cxn ang="0">
                <a:pos x="109" y="20"/>
              </a:cxn>
              <a:cxn ang="0">
                <a:pos x="116" y="15"/>
              </a:cxn>
              <a:cxn ang="0">
                <a:pos x="116" y="15"/>
              </a:cxn>
              <a:cxn ang="0">
                <a:pos x="116" y="15"/>
              </a:cxn>
            </a:cxnLst>
            <a:rect l="0" t="0" r="r" b="b"/>
            <a:pathLst>
              <a:path w="116" h="38">
                <a:moveTo>
                  <a:pt x="116" y="15"/>
                </a:moveTo>
                <a:cubicBezTo>
                  <a:pt x="115" y="13"/>
                  <a:pt x="111" y="10"/>
                  <a:pt x="106" y="8"/>
                </a:cubicBezTo>
                <a:cubicBezTo>
                  <a:pt x="102" y="6"/>
                  <a:pt x="97" y="5"/>
                  <a:pt x="90" y="3"/>
                </a:cubicBezTo>
                <a:cubicBezTo>
                  <a:pt x="84" y="1"/>
                  <a:pt x="77" y="0"/>
                  <a:pt x="68" y="0"/>
                </a:cubicBezTo>
                <a:cubicBezTo>
                  <a:pt x="59" y="0"/>
                  <a:pt x="48" y="2"/>
                  <a:pt x="39" y="5"/>
                </a:cubicBezTo>
                <a:cubicBezTo>
                  <a:pt x="30" y="8"/>
                  <a:pt x="23" y="12"/>
                  <a:pt x="16" y="15"/>
                </a:cubicBezTo>
                <a:cubicBezTo>
                  <a:pt x="9" y="18"/>
                  <a:pt x="3" y="20"/>
                  <a:pt x="2" y="23"/>
                </a:cubicBezTo>
                <a:cubicBezTo>
                  <a:pt x="0" y="27"/>
                  <a:pt x="4" y="31"/>
                  <a:pt x="9" y="33"/>
                </a:cubicBezTo>
                <a:cubicBezTo>
                  <a:pt x="13" y="35"/>
                  <a:pt x="19" y="36"/>
                  <a:pt x="25" y="37"/>
                </a:cubicBezTo>
                <a:cubicBezTo>
                  <a:pt x="32" y="38"/>
                  <a:pt x="39" y="38"/>
                  <a:pt x="47" y="38"/>
                </a:cubicBezTo>
                <a:cubicBezTo>
                  <a:pt x="55" y="37"/>
                  <a:pt x="64" y="35"/>
                  <a:pt x="72" y="33"/>
                </a:cubicBezTo>
                <a:cubicBezTo>
                  <a:pt x="80" y="30"/>
                  <a:pt x="87" y="27"/>
                  <a:pt x="93" y="24"/>
                </a:cubicBezTo>
                <a:cubicBezTo>
                  <a:pt x="100" y="22"/>
                  <a:pt x="104" y="21"/>
                  <a:pt x="109" y="20"/>
                </a:cubicBezTo>
                <a:cubicBezTo>
                  <a:pt x="113" y="18"/>
                  <a:pt x="116" y="17"/>
                  <a:pt x="116" y="15"/>
                </a:cubicBezTo>
                <a:cubicBezTo>
                  <a:pt x="116" y="15"/>
                  <a:pt x="116" y="15"/>
                  <a:pt x="116" y="15"/>
                </a:cubicBezTo>
                <a:cubicBezTo>
                  <a:pt x="116" y="15"/>
                  <a:pt x="116" y="15"/>
                  <a:pt x="116" y="1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89" name="Freeform 1845"/>
          <p:cNvSpPr>
            <a:spLocks/>
          </p:cNvSpPr>
          <p:nvPr/>
        </p:nvSpPr>
        <p:spPr bwMode="auto">
          <a:xfrm>
            <a:off x="4260851" y="3027363"/>
            <a:ext cx="122238" cy="33338"/>
          </a:xfrm>
          <a:custGeom>
            <a:avLst/>
            <a:gdLst/>
            <a:ahLst/>
            <a:cxnLst>
              <a:cxn ang="0">
                <a:pos x="108" y="5"/>
              </a:cxn>
              <a:cxn ang="0">
                <a:pos x="89" y="2"/>
              </a:cxn>
              <a:cxn ang="0">
                <a:pos x="65" y="0"/>
              </a:cxn>
              <a:cxn ang="0">
                <a:pos x="42" y="1"/>
              </a:cxn>
              <a:cxn ang="0">
                <a:pos x="21" y="7"/>
              </a:cxn>
              <a:cxn ang="0">
                <a:pos x="5" y="18"/>
              </a:cxn>
              <a:cxn ang="0">
                <a:pos x="0" y="28"/>
              </a:cxn>
              <a:cxn ang="0">
                <a:pos x="10" y="30"/>
              </a:cxn>
              <a:cxn ang="0">
                <a:pos x="36" y="28"/>
              </a:cxn>
              <a:cxn ang="0">
                <a:pos x="58" y="27"/>
              </a:cxn>
              <a:cxn ang="0">
                <a:pos x="76" y="26"/>
              </a:cxn>
              <a:cxn ang="0">
                <a:pos x="91" y="20"/>
              </a:cxn>
              <a:cxn ang="0">
                <a:pos x="104" y="12"/>
              </a:cxn>
              <a:cxn ang="0">
                <a:pos x="108" y="5"/>
              </a:cxn>
              <a:cxn ang="0">
                <a:pos x="108" y="5"/>
              </a:cxn>
            </a:cxnLst>
            <a:rect l="0" t="0" r="r" b="b"/>
            <a:pathLst>
              <a:path w="111" h="30">
                <a:moveTo>
                  <a:pt x="108" y="5"/>
                </a:moveTo>
                <a:cubicBezTo>
                  <a:pt x="105" y="4"/>
                  <a:pt x="97" y="3"/>
                  <a:pt x="89" y="2"/>
                </a:cubicBezTo>
                <a:cubicBezTo>
                  <a:pt x="80" y="1"/>
                  <a:pt x="72" y="0"/>
                  <a:pt x="65" y="0"/>
                </a:cubicBezTo>
                <a:cubicBezTo>
                  <a:pt x="57" y="0"/>
                  <a:pt x="49" y="0"/>
                  <a:pt x="42" y="1"/>
                </a:cubicBezTo>
                <a:cubicBezTo>
                  <a:pt x="34" y="3"/>
                  <a:pt x="27" y="4"/>
                  <a:pt x="21" y="7"/>
                </a:cubicBezTo>
                <a:cubicBezTo>
                  <a:pt x="14" y="10"/>
                  <a:pt x="9" y="14"/>
                  <a:pt x="5" y="18"/>
                </a:cubicBezTo>
                <a:cubicBezTo>
                  <a:pt x="2" y="22"/>
                  <a:pt x="0" y="26"/>
                  <a:pt x="0" y="28"/>
                </a:cubicBezTo>
                <a:cubicBezTo>
                  <a:pt x="1" y="30"/>
                  <a:pt x="4" y="30"/>
                  <a:pt x="10" y="30"/>
                </a:cubicBezTo>
                <a:cubicBezTo>
                  <a:pt x="17" y="30"/>
                  <a:pt x="27" y="29"/>
                  <a:pt x="36" y="28"/>
                </a:cubicBezTo>
                <a:cubicBezTo>
                  <a:pt x="45" y="27"/>
                  <a:pt x="52" y="27"/>
                  <a:pt x="58" y="27"/>
                </a:cubicBezTo>
                <a:cubicBezTo>
                  <a:pt x="65" y="27"/>
                  <a:pt x="71" y="27"/>
                  <a:pt x="76" y="26"/>
                </a:cubicBezTo>
                <a:cubicBezTo>
                  <a:pt x="81" y="25"/>
                  <a:pt x="86" y="23"/>
                  <a:pt x="91" y="20"/>
                </a:cubicBezTo>
                <a:cubicBezTo>
                  <a:pt x="95" y="17"/>
                  <a:pt x="100" y="14"/>
                  <a:pt x="104" y="12"/>
                </a:cubicBezTo>
                <a:cubicBezTo>
                  <a:pt x="108" y="9"/>
                  <a:pt x="111" y="7"/>
                  <a:pt x="108" y="5"/>
                </a:cubicBezTo>
                <a:cubicBezTo>
                  <a:pt x="108" y="5"/>
                  <a:pt x="108" y="5"/>
                  <a:pt x="108" y="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0" name="Freeform 1846"/>
          <p:cNvSpPr>
            <a:spLocks/>
          </p:cNvSpPr>
          <p:nvPr/>
        </p:nvSpPr>
        <p:spPr bwMode="auto">
          <a:xfrm>
            <a:off x="4287838" y="3070225"/>
            <a:ext cx="107950" cy="23813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65" y="1"/>
              </a:cxn>
              <a:cxn ang="0">
                <a:pos x="33" y="4"/>
              </a:cxn>
              <a:cxn ang="0">
                <a:pos x="10" y="10"/>
              </a:cxn>
              <a:cxn ang="0">
                <a:pos x="1" y="18"/>
              </a:cxn>
              <a:cxn ang="0">
                <a:pos x="16" y="22"/>
              </a:cxn>
              <a:cxn ang="0">
                <a:pos x="45" y="21"/>
              </a:cxn>
              <a:cxn ang="0">
                <a:pos x="74" y="19"/>
              </a:cxn>
              <a:cxn ang="0">
                <a:pos x="92" y="13"/>
              </a:cxn>
              <a:cxn ang="0">
                <a:pos x="98" y="9"/>
              </a:cxn>
              <a:cxn ang="0">
                <a:pos x="96" y="5"/>
              </a:cxn>
              <a:cxn ang="0">
                <a:pos x="89" y="0"/>
              </a:cxn>
              <a:cxn ang="0">
                <a:pos x="89" y="0"/>
              </a:cxn>
            </a:cxnLst>
            <a:rect l="0" t="0" r="r" b="b"/>
            <a:pathLst>
              <a:path w="98" h="22">
                <a:moveTo>
                  <a:pt x="89" y="0"/>
                </a:moveTo>
                <a:cubicBezTo>
                  <a:pt x="84" y="0"/>
                  <a:pt x="76" y="1"/>
                  <a:pt x="65" y="1"/>
                </a:cubicBezTo>
                <a:cubicBezTo>
                  <a:pt x="55" y="2"/>
                  <a:pt x="43" y="3"/>
                  <a:pt x="33" y="4"/>
                </a:cubicBezTo>
                <a:cubicBezTo>
                  <a:pt x="23" y="5"/>
                  <a:pt x="16" y="8"/>
                  <a:pt x="10" y="10"/>
                </a:cubicBezTo>
                <a:cubicBezTo>
                  <a:pt x="4" y="13"/>
                  <a:pt x="0" y="16"/>
                  <a:pt x="1" y="18"/>
                </a:cubicBezTo>
                <a:cubicBezTo>
                  <a:pt x="2" y="20"/>
                  <a:pt x="7" y="21"/>
                  <a:pt x="16" y="22"/>
                </a:cubicBezTo>
                <a:cubicBezTo>
                  <a:pt x="24" y="22"/>
                  <a:pt x="35" y="22"/>
                  <a:pt x="45" y="21"/>
                </a:cubicBezTo>
                <a:cubicBezTo>
                  <a:pt x="56" y="21"/>
                  <a:pt x="66" y="20"/>
                  <a:pt x="74" y="19"/>
                </a:cubicBezTo>
                <a:cubicBezTo>
                  <a:pt x="82" y="18"/>
                  <a:pt x="88" y="15"/>
                  <a:pt x="92" y="13"/>
                </a:cubicBezTo>
                <a:cubicBezTo>
                  <a:pt x="96" y="12"/>
                  <a:pt x="98" y="11"/>
                  <a:pt x="98" y="9"/>
                </a:cubicBezTo>
                <a:cubicBezTo>
                  <a:pt x="98" y="8"/>
                  <a:pt x="97" y="6"/>
                  <a:pt x="96" y="5"/>
                </a:cubicBezTo>
                <a:cubicBezTo>
                  <a:pt x="95" y="3"/>
                  <a:pt x="93" y="1"/>
                  <a:pt x="89" y="0"/>
                </a:cubicBezTo>
                <a:cubicBezTo>
                  <a:pt x="89" y="0"/>
                  <a:pt x="89" y="0"/>
                  <a:pt x="8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1" name="Freeform 1847"/>
          <p:cNvSpPr>
            <a:spLocks/>
          </p:cNvSpPr>
          <p:nvPr/>
        </p:nvSpPr>
        <p:spPr bwMode="auto">
          <a:xfrm>
            <a:off x="4271963" y="3109913"/>
            <a:ext cx="149225" cy="44450"/>
          </a:xfrm>
          <a:custGeom>
            <a:avLst/>
            <a:gdLst/>
            <a:ahLst/>
            <a:cxnLst>
              <a:cxn ang="0">
                <a:pos x="130" y="3"/>
              </a:cxn>
              <a:cxn ang="0">
                <a:pos x="97" y="1"/>
              </a:cxn>
              <a:cxn ang="0">
                <a:pos x="61" y="7"/>
              </a:cxn>
              <a:cxn ang="0">
                <a:pos x="33" y="18"/>
              </a:cxn>
              <a:cxn ang="0">
                <a:pos x="9" y="32"/>
              </a:cxn>
              <a:cxn ang="0">
                <a:pos x="4" y="40"/>
              </a:cxn>
              <a:cxn ang="0">
                <a:pos x="25" y="31"/>
              </a:cxn>
              <a:cxn ang="0">
                <a:pos x="50" y="21"/>
              </a:cxn>
              <a:cxn ang="0">
                <a:pos x="75" y="15"/>
              </a:cxn>
              <a:cxn ang="0">
                <a:pos x="100" y="12"/>
              </a:cxn>
              <a:cxn ang="0">
                <a:pos x="123" y="9"/>
              </a:cxn>
              <a:cxn ang="0">
                <a:pos x="130" y="3"/>
              </a:cxn>
              <a:cxn ang="0">
                <a:pos x="130" y="3"/>
              </a:cxn>
              <a:cxn ang="0">
                <a:pos x="130" y="3"/>
              </a:cxn>
            </a:cxnLst>
            <a:rect l="0" t="0" r="r" b="b"/>
            <a:pathLst>
              <a:path w="135" h="40">
                <a:moveTo>
                  <a:pt x="130" y="3"/>
                </a:moveTo>
                <a:cubicBezTo>
                  <a:pt x="125" y="2"/>
                  <a:pt x="111" y="0"/>
                  <a:pt x="97" y="1"/>
                </a:cubicBezTo>
                <a:cubicBezTo>
                  <a:pt x="84" y="2"/>
                  <a:pt x="72" y="4"/>
                  <a:pt x="61" y="7"/>
                </a:cubicBezTo>
                <a:cubicBezTo>
                  <a:pt x="51" y="10"/>
                  <a:pt x="42" y="14"/>
                  <a:pt x="33" y="18"/>
                </a:cubicBezTo>
                <a:cubicBezTo>
                  <a:pt x="25" y="22"/>
                  <a:pt x="15" y="27"/>
                  <a:pt x="9" y="32"/>
                </a:cubicBezTo>
                <a:cubicBezTo>
                  <a:pt x="3" y="36"/>
                  <a:pt x="0" y="40"/>
                  <a:pt x="4" y="40"/>
                </a:cubicBezTo>
                <a:cubicBezTo>
                  <a:pt x="7" y="40"/>
                  <a:pt x="16" y="35"/>
                  <a:pt x="25" y="31"/>
                </a:cubicBezTo>
                <a:cubicBezTo>
                  <a:pt x="34" y="27"/>
                  <a:pt x="42" y="24"/>
                  <a:pt x="50" y="21"/>
                </a:cubicBezTo>
                <a:cubicBezTo>
                  <a:pt x="58" y="18"/>
                  <a:pt x="66" y="16"/>
                  <a:pt x="75" y="15"/>
                </a:cubicBezTo>
                <a:cubicBezTo>
                  <a:pt x="83" y="13"/>
                  <a:pt x="92" y="13"/>
                  <a:pt x="100" y="12"/>
                </a:cubicBezTo>
                <a:cubicBezTo>
                  <a:pt x="108" y="12"/>
                  <a:pt x="116" y="11"/>
                  <a:pt x="123" y="9"/>
                </a:cubicBezTo>
                <a:cubicBezTo>
                  <a:pt x="129" y="8"/>
                  <a:pt x="135" y="5"/>
                  <a:pt x="130" y="3"/>
                </a:cubicBezTo>
                <a:cubicBezTo>
                  <a:pt x="130" y="3"/>
                  <a:pt x="130" y="3"/>
                  <a:pt x="130" y="3"/>
                </a:cubicBezTo>
                <a:cubicBezTo>
                  <a:pt x="130" y="3"/>
                  <a:pt x="130" y="3"/>
                  <a:pt x="130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2" name="Freeform 1848"/>
          <p:cNvSpPr>
            <a:spLocks/>
          </p:cNvSpPr>
          <p:nvPr/>
        </p:nvSpPr>
        <p:spPr bwMode="auto">
          <a:xfrm>
            <a:off x="4583113" y="3011488"/>
            <a:ext cx="23813" cy="57150"/>
          </a:xfrm>
          <a:custGeom>
            <a:avLst/>
            <a:gdLst/>
            <a:ahLst/>
            <a:cxnLst>
              <a:cxn ang="0">
                <a:pos x="20" y="49"/>
              </a:cxn>
              <a:cxn ang="0">
                <a:pos x="19" y="37"/>
              </a:cxn>
              <a:cxn ang="0">
                <a:pos x="16" y="24"/>
              </a:cxn>
              <a:cxn ang="0">
                <a:pos x="10" y="8"/>
              </a:cxn>
              <a:cxn ang="0">
                <a:pos x="1" y="0"/>
              </a:cxn>
              <a:cxn ang="0">
                <a:pos x="3" y="8"/>
              </a:cxn>
              <a:cxn ang="0">
                <a:pos x="5" y="21"/>
              </a:cxn>
              <a:cxn ang="0">
                <a:pos x="12" y="32"/>
              </a:cxn>
              <a:cxn ang="0">
                <a:pos x="15" y="43"/>
              </a:cxn>
              <a:cxn ang="0">
                <a:pos x="17" y="50"/>
              </a:cxn>
              <a:cxn ang="0">
                <a:pos x="20" y="49"/>
              </a:cxn>
              <a:cxn ang="0">
                <a:pos x="20" y="49"/>
              </a:cxn>
              <a:cxn ang="0">
                <a:pos x="20" y="49"/>
              </a:cxn>
            </a:cxnLst>
            <a:rect l="0" t="0" r="r" b="b"/>
            <a:pathLst>
              <a:path w="21" h="52">
                <a:moveTo>
                  <a:pt x="20" y="49"/>
                </a:moveTo>
                <a:cubicBezTo>
                  <a:pt x="21" y="47"/>
                  <a:pt x="20" y="41"/>
                  <a:pt x="19" y="37"/>
                </a:cubicBezTo>
                <a:cubicBezTo>
                  <a:pt x="19" y="32"/>
                  <a:pt x="17" y="29"/>
                  <a:pt x="16" y="24"/>
                </a:cubicBezTo>
                <a:cubicBezTo>
                  <a:pt x="14" y="19"/>
                  <a:pt x="13" y="13"/>
                  <a:pt x="10" y="8"/>
                </a:cubicBezTo>
                <a:cubicBezTo>
                  <a:pt x="7" y="4"/>
                  <a:pt x="2" y="0"/>
                  <a:pt x="1" y="0"/>
                </a:cubicBezTo>
                <a:cubicBezTo>
                  <a:pt x="0" y="1"/>
                  <a:pt x="2" y="4"/>
                  <a:pt x="3" y="8"/>
                </a:cubicBezTo>
                <a:cubicBezTo>
                  <a:pt x="4" y="12"/>
                  <a:pt x="4" y="17"/>
                  <a:pt x="5" y="21"/>
                </a:cubicBezTo>
                <a:cubicBezTo>
                  <a:pt x="7" y="25"/>
                  <a:pt x="10" y="29"/>
                  <a:pt x="12" y="32"/>
                </a:cubicBezTo>
                <a:cubicBezTo>
                  <a:pt x="14" y="36"/>
                  <a:pt x="15" y="39"/>
                  <a:pt x="15" y="43"/>
                </a:cubicBezTo>
                <a:cubicBezTo>
                  <a:pt x="16" y="46"/>
                  <a:pt x="16" y="49"/>
                  <a:pt x="17" y="50"/>
                </a:cubicBezTo>
                <a:cubicBezTo>
                  <a:pt x="18" y="52"/>
                  <a:pt x="19" y="52"/>
                  <a:pt x="20" y="49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0" y="49"/>
                  <a:pt x="20" y="4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3" name="Freeform 1849"/>
          <p:cNvSpPr>
            <a:spLocks/>
          </p:cNvSpPr>
          <p:nvPr/>
        </p:nvSpPr>
        <p:spPr bwMode="auto">
          <a:xfrm>
            <a:off x="4597401" y="3054350"/>
            <a:ext cx="22225" cy="57150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15" y="8"/>
              </a:cxn>
              <a:cxn ang="0">
                <a:pos x="19" y="19"/>
              </a:cxn>
              <a:cxn ang="0">
                <a:pos x="17" y="29"/>
              </a:cxn>
              <a:cxn ang="0">
                <a:pos x="14" y="41"/>
              </a:cxn>
              <a:cxn ang="0">
                <a:pos x="8" y="50"/>
              </a:cxn>
              <a:cxn ang="0">
                <a:pos x="4" y="48"/>
              </a:cxn>
              <a:cxn ang="0">
                <a:pos x="0" y="42"/>
              </a:cxn>
              <a:cxn ang="0">
                <a:pos x="1" y="37"/>
              </a:cxn>
              <a:cxn ang="0">
                <a:pos x="5" y="37"/>
              </a:cxn>
              <a:cxn ang="0">
                <a:pos x="8" y="35"/>
              </a:cxn>
              <a:cxn ang="0">
                <a:pos x="7" y="31"/>
              </a:cxn>
              <a:cxn ang="0">
                <a:pos x="3" y="26"/>
              </a:cxn>
              <a:cxn ang="0">
                <a:pos x="4" y="20"/>
              </a:cxn>
              <a:cxn ang="0">
                <a:pos x="6" y="16"/>
              </a:cxn>
              <a:cxn ang="0">
                <a:pos x="10" y="12"/>
              </a:cxn>
              <a:cxn ang="0">
                <a:pos x="10" y="5"/>
              </a:cxn>
              <a:cxn ang="0">
                <a:pos x="11" y="1"/>
              </a:cxn>
              <a:cxn ang="0">
                <a:pos x="11" y="1"/>
              </a:cxn>
              <a:cxn ang="0">
                <a:pos x="11" y="1"/>
              </a:cxn>
            </a:cxnLst>
            <a:rect l="0" t="0" r="r" b="b"/>
            <a:pathLst>
              <a:path w="19" h="51">
                <a:moveTo>
                  <a:pt x="11" y="1"/>
                </a:moveTo>
                <a:cubicBezTo>
                  <a:pt x="12" y="1"/>
                  <a:pt x="14" y="5"/>
                  <a:pt x="15" y="8"/>
                </a:cubicBezTo>
                <a:cubicBezTo>
                  <a:pt x="17" y="12"/>
                  <a:pt x="18" y="15"/>
                  <a:pt x="19" y="19"/>
                </a:cubicBezTo>
                <a:cubicBezTo>
                  <a:pt x="19" y="22"/>
                  <a:pt x="18" y="26"/>
                  <a:pt x="17" y="29"/>
                </a:cubicBezTo>
                <a:cubicBezTo>
                  <a:pt x="16" y="33"/>
                  <a:pt x="16" y="37"/>
                  <a:pt x="14" y="41"/>
                </a:cubicBezTo>
                <a:cubicBezTo>
                  <a:pt x="13" y="45"/>
                  <a:pt x="10" y="49"/>
                  <a:pt x="8" y="50"/>
                </a:cubicBezTo>
                <a:cubicBezTo>
                  <a:pt x="7" y="51"/>
                  <a:pt x="5" y="50"/>
                  <a:pt x="4" y="48"/>
                </a:cubicBezTo>
                <a:cubicBezTo>
                  <a:pt x="2" y="46"/>
                  <a:pt x="1" y="44"/>
                  <a:pt x="0" y="42"/>
                </a:cubicBezTo>
                <a:cubicBezTo>
                  <a:pt x="0" y="40"/>
                  <a:pt x="0" y="37"/>
                  <a:pt x="1" y="37"/>
                </a:cubicBezTo>
                <a:cubicBezTo>
                  <a:pt x="2" y="36"/>
                  <a:pt x="4" y="37"/>
                  <a:pt x="5" y="37"/>
                </a:cubicBezTo>
                <a:cubicBezTo>
                  <a:pt x="7" y="37"/>
                  <a:pt x="7" y="36"/>
                  <a:pt x="8" y="35"/>
                </a:cubicBezTo>
                <a:cubicBezTo>
                  <a:pt x="8" y="34"/>
                  <a:pt x="8" y="33"/>
                  <a:pt x="7" y="31"/>
                </a:cubicBezTo>
                <a:cubicBezTo>
                  <a:pt x="5" y="29"/>
                  <a:pt x="3" y="27"/>
                  <a:pt x="3" y="26"/>
                </a:cubicBezTo>
                <a:cubicBezTo>
                  <a:pt x="2" y="24"/>
                  <a:pt x="3" y="22"/>
                  <a:pt x="4" y="20"/>
                </a:cubicBezTo>
                <a:cubicBezTo>
                  <a:pt x="4" y="19"/>
                  <a:pt x="5" y="17"/>
                  <a:pt x="6" y="16"/>
                </a:cubicBezTo>
                <a:cubicBezTo>
                  <a:pt x="7" y="15"/>
                  <a:pt x="9" y="14"/>
                  <a:pt x="10" y="12"/>
                </a:cubicBezTo>
                <a:cubicBezTo>
                  <a:pt x="10" y="10"/>
                  <a:pt x="10" y="7"/>
                  <a:pt x="10" y="5"/>
                </a:cubicBezTo>
                <a:cubicBezTo>
                  <a:pt x="11" y="2"/>
                  <a:pt x="11" y="0"/>
                  <a:pt x="11" y="1"/>
                </a:cubicBezTo>
                <a:cubicBezTo>
                  <a:pt x="11" y="1"/>
                  <a:pt x="11" y="1"/>
                  <a:pt x="11" y="1"/>
                </a:cubicBezTo>
                <a:cubicBezTo>
                  <a:pt x="11" y="1"/>
                  <a:pt x="11" y="1"/>
                  <a:pt x="11" y="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4" name="Freeform 1850"/>
          <p:cNvSpPr>
            <a:spLocks/>
          </p:cNvSpPr>
          <p:nvPr/>
        </p:nvSpPr>
        <p:spPr bwMode="auto">
          <a:xfrm>
            <a:off x="4143376" y="2719388"/>
            <a:ext cx="479425" cy="795338"/>
          </a:xfrm>
          <a:custGeom>
            <a:avLst/>
            <a:gdLst/>
            <a:ahLst/>
            <a:cxnLst>
              <a:cxn ang="0">
                <a:pos x="413" y="269"/>
              </a:cxn>
              <a:cxn ang="0">
                <a:pos x="337" y="153"/>
              </a:cxn>
              <a:cxn ang="0">
                <a:pos x="219" y="46"/>
              </a:cxn>
              <a:cxn ang="0">
                <a:pos x="129" y="6"/>
              </a:cxn>
              <a:cxn ang="0">
                <a:pos x="38" y="4"/>
              </a:cxn>
              <a:cxn ang="0">
                <a:pos x="1" y="33"/>
              </a:cxn>
              <a:cxn ang="0">
                <a:pos x="6" y="69"/>
              </a:cxn>
              <a:cxn ang="0">
                <a:pos x="24" y="105"/>
              </a:cxn>
              <a:cxn ang="0">
                <a:pos x="46" y="154"/>
              </a:cxn>
              <a:cxn ang="0">
                <a:pos x="55" y="194"/>
              </a:cxn>
              <a:cxn ang="0">
                <a:pos x="63" y="223"/>
              </a:cxn>
              <a:cxn ang="0">
                <a:pos x="71" y="256"/>
              </a:cxn>
              <a:cxn ang="0">
                <a:pos x="80" y="292"/>
              </a:cxn>
              <a:cxn ang="0">
                <a:pos x="105" y="333"/>
              </a:cxn>
              <a:cxn ang="0">
                <a:pos x="130" y="349"/>
              </a:cxn>
              <a:cxn ang="0">
                <a:pos x="126" y="362"/>
              </a:cxn>
              <a:cxn ang="0">
                <a:pos x="113" y="381"/>
              </a:cxn>
              <a:cxn ang="0">
                <a:pos x="91" y="404"/>
              </a:cxn>
              <a:cxn ang="0">
                <a:pos x="98" y="429"/>
              </a:cxn>
              <a:cxn ang="0">
                <a:pos x="109" y="445"/>
              </a:cxn>
              <a:cxn ang="0">
                <a:pos x="96" y="459"/>
              </a:cxn>
              <a:cxn ang="0">
                <a:pos x="98" y="479"/>
              </a:cxn>
              <a:cxn ang="0">
                <a:pos x="111" y="488"/>
              </a:cxn>
              <a:cxn ang="0">
                <a:pos x="120" y="505"/>
              </a:cxn>
              <a:cxn ang="0">
                <a:pos x="123" y="517"/>
              </a:cxn>
              <a:cxn ang="0">
                <a:pos x="116" y="539"/>
              </a:cxn>
              <a:cxn ang="0">
                <a:pos x="129" y="551"/>
              </a:cxn>
              <a:cxn ang="0">
                <a:pos x="139" y="562"/>
              </a:cxn>
              <a:cxn ang="0">
                <a:pos x="144" y="565"/>
              </a:cxn>
              <a:cxn ang="0">
                <a:pos x="145" y="573"/>
              </a:cxn>
              <a:cxn ang="0">
                <a:pos x="147" y="595"/>
              </a:cxn>
              <a:cxn ang="0">
                <a:pos x="123" y="651"/>
              </a:cxn>
              <a:cxn ang="0">
                <a:pos x="101" y="678"/>
              </a:cxn>
              <a:cxn ang="0">
                <a:pos x="84" y="694"/>
              </a:cxn>
              <a:cxn ang="0">
                <a:pos x="87" y="710"/>
              </a:cxn>
              <a:cxn ang="0">
                <a:pos x="107" y="718"/>
              </a:cxn>
              <a:cxn ang="0">
                <a:pos x="120" y="705"/>
              </a:cxn>
              <a:cxn ang="0">
                <a:pos x="128" y="676"/>
              </a:cxn>
              <a:cxn ang="0">
                <a:pos x="144" y="646"/>
              </a:cxn>
              <a:cxn ang="0">
                <a:pos x="169" y="629"/>
              </a:cxn>
              <a:cxn ang="0">
                <a:pos x="190" y="630"/>
              </a:cxn>
              <a:cxn ang="0">
                <a:pos x="197" y="638"/>
              </a:cxn>
              <a:cxn ang="0">
                <a:pos x="212" y="639"/>
              </a:cxn>
              <a:cxn ang="0">
                <a:pos x="228" y="641"/>
              </a:cxn>
              <a:cxn ang="0">
                <a:pos x="244" y="651"/>
              </a:cxn>
              <a:cxn ang="0">
                <a:pos x="264" y="644"/>
              </a:cxn>
              <a:cxn ang="0">
                <a:pos x="270" y="626"/>
              </a:cxn>
              <a:cxn ang="0">
                <a:pos x="281" y="617"/>
              </a:cxn>
              <a:cxn ang="0">
                <a:pos x="287" y="622"/>
              </a:cxn>
              <a:cxn ang="0">
                <a:pos x="297" y="620"/>
              </a:cxn>
              <a:cxn ang="0">
                <a:pos x="320" y="583"/>
              </a:cxn>
              <a:cxn ang="0">
                <a:pos x="349" y="531"/>
              </a:cxn>
              <a:cxn ang="0">
                <a:pos x="376" y="463"/>
              </a:cxn>
              <a:cxn ang="0">
                <a:pos x="404" y="401"/>
              </a:cxn>
              <a:cxn ang="0">
                <a:pos x="423" y="362"/>
              </a:cxn>
              <a:cxn ang="0">
                <a:pos x="433" y="328"/>
              </a:cxn>
              <a:cxn ang="0">
                <a:pos x="429" y="309"/>
              </a:cxn>
              <a:cxn ang="0">
                <a:pos x="429" y="309"/>
              </a:cxn>
            </a:cxnLst>
            <a:rect l="0" t="0" r="r" b="b"/>
            <a:pathLst>
              <a:path w="433" h="718">
                <a:moveTo>
                  <a:pt x="429" y="309"/>
                </a:moveTo>
                <a:cubicBezTo>
                  <a:pt x="424" y="297"/>
                  <a:pt x="420" y="284"/>
                  <a:pt x="413" y="269"/>
                </a:cubicBezTo>
                <a:cubicBezTo>
                  <a:pt x="406" y="254"/>
                  <a:pt x="396" y="236"/>
                  <a:pt x="384" y="216"/>
                </a:cubicBezTo>
                <a:cubicBezTo>
                  <a:pt x="372" y="197"/>
                  <a:pt x="357" y="176"/>
                  <a:pt x="337" y="153"/>
                </a:cubicBezTo>
                <a:cubicBezTo>
                  <a:pt x="317" y="130"/>
                  <a:pt x="294" y="106"/>
                  <a:pt x="273" y="88"/>
                </a:cubicBezTo>
                <a:cubicBezTo>
                  <a:pt x="253" y="70"/>
                  <a:pt x="236" y="57"/>
                  <a:pt x="219" y="46"/>
                </a:cubicBezTo>
                <a:cubicBezTo>
                  <a:pt x="202" y="36"/>
                  <a:pt x="185" y="26"/>
                  <a:pt x="171" y="20"/>
                </a:cubicBezTo>
                <a:cubicBezTo>
                  <a:pt x="156" y="13"/>
                  <a:pt x="143" y="9"/>
                  <a:pt x="129" y="6"/>
                </a:cubicBezTo>
                <a:cubicBezTo>
                  <a:pt x="114" y="3"/>
                  <a:pt x="98" y="1"/>
                  <a:pt x="82" y="0"/>
                </a:cubicBezTo>
                <a:cubicBezTo>
                  <a:pt x="66" y="0"/>
                  <a:pt x="50" y="2"/>
                  <a:pt x="38" y="4"/>
                </a:cubicBezTo>
                <a:cubicBezTo>
                  <a:pt x="25" y="7"/>
                  <a:pt x="17" y="10"/>
                  <a:pt x="11" y="15"/>
                </a:cubicBezTo>
                <a:cubicBezTo>
                  <a:pt x="5" y="19"/>
                  <a:pt x="2" y="26"/>
                  <a:pt x="1" y="33"/>
                </a:cubicBezTo>
                <a:cubicBezTo>
                  <a:pt x="0" y="40"/>
                  <a:pt x="1" y="47"/>
                  <a:pt x="2" y="53"/>
                </a:cubicBezTo>
                <a:cubicBezTo>
                  <a:pt x="3" y="59"/>
                  <a:pt x="4" y="64"/>
                  <a:pt x="6" y="69"/>
                </a:cubicBezTo>
                <a:cubicBezTo>
                  <a:pt x="8" y="75"/>
                  <a:pt x="11" y="82"/>
                  <a:pt x="14" y="87"/>
                </a:cubicBezTo>
                <a:cubicBezTo>
                  <a:pt x="17" y="93"/>
                  <a:pt x="20" y="98"/>
                  <a:pt x="24" y="105"/>
                </a:cubicBezTo>
                <a:cubicBezTo>
                  <a:pt x="29" y="112"/>
                  <a:pt x="35" y="123"/>
                  <a:pt x="39" y="131"/>
                </a:cubicBezTo>
                <a:cubicBezTo>
                  <a:pt x="42" y="140"/>
                  <a:pt x="44" y="147"/>
                  <a:pt x="46" y="154"/>
                </a:cubicBezTo>
                <a:cubicBezTo>
                  <a:pt x="47" y="161"/>
                  <a:pt x="50" y="168"/>
                  <a:pt x="51" y="175"/>
                </a:cubicBezTo>
                <a:cubicBezTo>
                  <a:pt x="53" y="182"/>
                  <a:pt x="54" y="188"/>
                  <a:pt x="55" y="194"/>
                </a:cubicBezTo>
                <a:cubicBezTo>
                  <a:pt x="56" y="199"/>
                  <a:pt x="59" y="204"/>
                  <a:pt x="60" y="209"/>
                </a:cubicBezTo>
                <a:cubicBezTo>
                  <a:pt x="62" y="213"/>
                  <a:pt x="63" y="218"/>
                  <a:pt x="63" y="223"/>
                </a:cubicBezTo>
                <a:cubicBezTo>
                  <a:pt x="64" y="228"/>
                  <a:pt x="64" y="233"/>
                  <a:pt x="65" y="238"/>
                </a:cubicBezTo>
                <a:cubicBezTo>
                  <a:pt x="66" y="244"/>
                  <a:pt x="69" y="250"/>
                  <a:pt x="71" y="256"/>
                </a:cubicBezTo>
                <a:cubicBezTo>
                  <a:pt x="73" y="262"/>
                  <a:pt x="74" y="266"/>
                  <a:pt x="75" y="272"/>
                </a:cubicBezTo>
                <a:cubicBezTo>
                  <a:pt x="76" y="278"/>
                  <a:pt x="78" y="285"/>
                  <a:pt x="80" y="292"/>
                </a:cubicBezTo>
                <a:cubicBezTo>
                  <a:pt x="83" y="299"/>
                  <a:pt x="86" y="308"/>
                  <a:pt x="91" y="315"/>
                </a:cubicBezTo>
                <a:cubicBezTo>
                  <a:pt x="95" y="322"/>
                  <a:pt x="100" y="328"/>
                  <a:pt x="105" y="333"/>
                </a:cubicBezTo>
                <a:cubicBezTo>
                  <a:pt x="110" y="337"/>
                  <a:pt x="115" y="341"/>
                  <a:pt x="120" y="344"/>
                </a:cubicBezTo>
                <a:cubicBezTo>
                  <a:pt x="124" y="346"/>
                  <a:pt x="128" y="348"/>
                  <a:pt x="130" y="349"/>
                </a:cubicBezTo>
                <a:cubicBezTo>
                  <a:pt x="133" y="350"/>
                  <a:pt x="134" y="350"/>
                  <a:pt x="133" y="353"/>
                </a:cubicBezTo>
                <a:cubicBezTo>
                  <a:pt x="132" y="355"/>
                  <a:pt x="129" y="359"/>
                  <a:pt x="126" y="362"/>
                </a:cubicBezTo>
                <a:cubicBezTo>
                  <a:pt x="124" y="366"/>
                  <a:pt x="122" y="368"/>
                  <a:pt x="120" y="371"/>
                </a:cubicBezTo>
                <a:cubicBezTo>
                  <a:pt x="118" y="374"/>
                  <a:pt x="117" y="377"/>
                  <a:pt x="113" y="381"/>
                </a:cubicBezTo>
                <a:cubicBezTo>
                  <a:pt x="110" y="384"/>
                  <a:pt x="104" y="388"/>
                  <a:pt x="100" y="392"/>
                </a:cubicBezTo>
                <a:cubicBezTo>
                  <a:pt x="95" y="397"/>
                  <a:pt x="93" y="401"/>
                  <a:pt x="91" y="404"/>
                </a:cubicBezTo>
                <a:cubicBezTo>
                  <a:pt x="90" y="408"/>
                  <a:pt x="90" y="411"/>
                  <a:pt x="92" y="415"/>
                </a:cubicBezTo>
                <a:cubicBezTo>
                  <a:pt x="93" y="419"/>
                  <a:pt x="96" y="425"/>
                  <a:pt x="98" y="429"/>
                </a:cubicBezTo>
                <a:cubicBezTo>
                  <a:pt x="101" y="434"/>
                  <a:pt x="103" y="438"/>
                  <a:pt x="105" y="441"/>
                </a:cubicBezTo>
                <a:cubicBezTo>
                  <a:pt x="107" y="443"/>
                  <a:pt x="109" y="443"/>
                  <a:pt x="109" y="445"/>
                </a:cubicBezTo>
                <a:cubicBezTo>
                  <a:pt x="109" y="446"/>
                  <a:pt x="107" y="448"/>
                  <a:pt x="104" y="450"/>
                </a:cubicBezTo>
                <a:cubicBezTo>
                  <a:pt x="102" y="452"/>
                  <a:pt x="99" y="456"/>
                  <a:pt x="96" y="459"/>
                </a:cubicBezTo>
                <a:cubicBezTo>
                  <a:pt x="94" y="463"/>
                  <a:pt x="93" y="468"/>
                  <a:pt x="93" y="471"/>
                </a:cubicBezTo>
                <a:cubicBezTo>
                  <a:pt x="93" y="475"/>
                  <a:pt x="96" y="477"/>
                  <a:pt x="98" y="479"/>
                </a:cubicBezTo>
                <a:cubicBezTo>
                  <a:pt x="101" y="481"/>
                  <a:pt x="103" y="483"/>
                  <a:pt x="106" y="484"/>
                </a:cubicBezTo>
                <a:cubicBezTo>
                  <a:pt x="108" y="485"/>
                  <a:pt x="109" y="485"/>
                  <a:pt x="111" y="488"/>
                </a:cubicBezTo>
                <a:cubicBezTo>
                  <a:pt x="112" y="490"/>
                  <a:pt x="114" y="495"/>
                  <a:pt x="115" y="498"/>
                </a:cubicBezTo>
                <a:cubicBezTo>
                  <a:pt x="116" y="502"/>
                  <a:pt x="118" y="504"/>
                  <a:pt x="120" y="505"/>
                </a:cubicBezTo>
                <a:cubicBezTo>
                  <a:pt x="122" y="507"/>
                  <a:pt x="124" y="508"/>
                  <a:pt x="125" y="509"/>
                </a:cubicBezTo>
                <a:cubicBezTo>
                  <a:pt x="126" y="511"/>
                  <a:pt x="125" y="514"/>
                  <a:pt x="123" y="517"/>
                </a:cubicBezTo>
                <a:cubicBezTo>
                  <a:pt x="122" y="520"/>
                  <a:pt x="120" y="523"/>
                  <a:pt x="119" y="527"/>
                </a:cubicBezTo>
                <a:cubicBezTo>
                  <a:pt x="117" y="531"/>
                  <a:pt x="116" y="535"/>
                  <a:pt x="116" y="539"/>
                </a:cubicBezTo>
                <a:cubicBezTo>
                  <a:pt x="116" y="542"/>
                  <a:pt x="117" y="546"/>
                  <a:pt x="120" y="548"/>
                </a:cubicBezTo>
                <a:cubicBezTo>
                  <a:pt x="122" y="550"/>
                  <a:pt x="125" y="550"/>
                  <a:pt x="129" y="551"/>
                </a:cubicBezTo>
                <a:cubicBezTo>
                  <a:pt x="132" y="552"/>
                  <a:pt x="135" y="554"/>
                  <a:pt x="137" y="556"/>
                </a:cubicBezTo>
                <a:cubicBezTo>
                  <a:pt x="139" y="558"/>
                  <a:pt x="139" y="561"/>
                  <a:pt x="139" y="562"/>
                </a:cubicBezTo>
                <a:cubicBezTo>
                  <a:pt x="140" y="564"/>
                  <a:pt x="141" y="564"/>
                  <a:pt x="142" y="564"/>
                </a:cubicBezTo>
                <a:cubicBezTo>
                  <a:pt x="143" y="565"/>
                  <a:pt x="144" y="565"/>
                  <a:pt x="144" y="565"/>
                </a:cubicBezTo>
                <a:cubicBezTo>
                  <a:pt x="144" y="566"/>
                  <a:pt x="143" y="567"/>
                  <a:pt x="144" y="568"/>
                </a:cubicBezTo>
                <a:cubicBezTo>
                  <a:pt x="144" y="569"/>
                  <a:pt x="145" y="571"/>
                  <a:pt x="145" y="573"/>
                </a:cubicBezTo>
                <a:cubicBezTo>
                  <a:pt x="146" y="575"/>
                  <a:pt x="147" y="578"/>
                  <a:pt x="148" y="581"/>
                </a:cubicBezTo>
                <a:cubicBezTo>
                  <a:pt x="148" y="584"/>
                  <a:pt x="148" y="589"/>
                  <a:pt x="147" y="595"/>
                </a:cubicBezTo>
                <a:cubicBezTo>
                  <a:pt x="146" y="601"/>
                  <a:pt x="143" y="609"/>
                  <a:pt x="139" y="620"/>
                </a:cubicBezTo>
                <a:cubicBezTo>
                  <a:pt x="135" y="630"/>
                  <a:pt x="128" y="642"/>
                  <a:pt x="123" y="651"/>
                </a:cubicBezTo>
                <a:cubicBezTo>
                  <a:pt x="119" y="659"/>
                  <a:pt x="115" y="664"/>
                  <a:pt x="111" y="668"/>
                </a:cubicBezTo>
                <a:cubicBezTo>
                  <a:pt x="108" y="672"/>
                  <a:pt x="104" y="676"/>
                  <a:pt x="101" y="678"/>
                </a:cubicBezTo>
                <a:cubicBezTo>
                  <a:pt x="98" y="681"/>
                  <a:pt x="95" y="682"/>
                  <a:pt x="92" y="685"/>
                </a:cubicBezTo>
                <a:cubicBezTo>
                  <a:pt x="89" y="687"/>
                  <a:pt x="86" y="690"/>
                  <a:pt x="84" y="694"/>
                </a:cubicBezTo>
                <a:cubicBezTo>
                  <a:pt x="83" y="697"/>
                  <a:pt x="83" y="701"/>
                  <a:pt x="83" y="704"/>
                </a:cubicBezTo>
                <a:cubicBezTo>
                  <a:pt x="83" y="706"/>
                  <a:pt x="85" y="708"/>
                  <a:pt x="87" y="710"/>
                </a:cubicBezTo>
                <a:cubicBezTo>
                  <a:pt x="89" y="712"/>
                  <a:pt x="92" y="715"/>
                  <a:pt x="96" y="716"/>
                </a:cubicBezTo>
                <a:cubicBezTo>
                  <a:pt x="100" y="718"/>
                  <a:pt x="103" y="718"/>
                  <a:pt x="107" y="718"/>
                </a:cubicBezTo>
                <a:cubicBezTo>
                  <a:pt x="110" y="718"/>
                  <a:pt x="112" y="716"/>
                  <a:pt x="114" y="714"/>
                </a:cubicBezTo>
                <a:cubicBezTo>
                  <a:pt x="117" y="712"/>
                  <a:pt x="119" y="709"/>
                  <a:pt x="120" y="705"/>
                </a:cubicBezTo>
                <a:cubicBezTo>
                  <a:pt x="122" y="702"/>
                  <a:pt x="123" y="698"/>
                  <a:pt x="124" y="693"/>
                </a:cubicBezTo>
                <a:cubicBezTo>
                  <a:pt x="125" y="688"/>
                  <a:pt x="126" y="682"/>
                  <a:pt x="128" y="676"/>
                </a:cubicBezTo>
                <a:cubicBezTo>
                  <a:pt x="130" y="670"/>
                  <a:pt x="132" y="664"/>
                  <a:pt x="135" y="660"/>
                </a:cubicBezTo>
                <a:cubicBezTo>
                  <a:pt x="138" y="655"/>
                  <a:pt x="141" y="651"/>
                  <a:pt x="144" y="646"/>
                </a:cubicBezTo>
                <a:cubicBezTo>
                  <a:pt x="147" y="642"/>
                  <a:pt x="150" y="637"/>
                  <a:pt x="155" y="634"/>
                </a:cubicBezTo>
                <a:cubicBezTo>
                  <a:pt x="159" y="631"/>
                  <a:pt x="164" y="629"/>
                  <a:pt x="169" y="629"/>
                </a:cubicBezTo>
                <a:cubicBezTo>
                  <a:pt x="174" y="628"/>
                  <a:pt x="179" y="628"/>
                  <a:pt x="182" y="629"/>
                </a:cubicBezTo>
                <a:cubicBezTo>
                  <a:pt x="186" y="629"/>
                  <a:pt x="188" y="629"/>
                  <a:pt x="190" y="630"/>
                </a:cubicBezTo>
                <a:cubicBezTo>
                  <a:pt x="191" y="631"/>
                  <a:pt x="192" y="633"/>
                  <a:pt x="193" y="634"/>
                </a:cubicBezTo>
                <a:cubicBezTo>
                  <a:pt x="194" y="635"/>
                  <a:pt x="195" y="637"/>
                  <a:pt x="197" y="638"/>
                </a:cubicBezTo>
                <a:cubicBezTo>
                  <a:pt x="200" y="639"/>
                  <a:pt x="203" y="639"/>
                  <a:pt x="206" y="640"/>
                </a:cubicBezTo>
                <a:cubicBezTo>
                  <a:pt x="208" y="640"/>
                  <a:pt x="210" y="639"/>
                  <a:pt x="212" y="639"/>
                </a:cubicBezTo>
                <a:cubicBezTo>
                  <a:pt x="214" y="638"/>
                  <a:pt x="216" y="638"/>
                  <a:pt x="218" y="638"/>
                </a:cubicBezTo>
                <a:cubicBezTo>
                  <a:pt x="221" y="638"/>
                  <a:pt x="225" y="639"/>
                  <a:pt x="228" y="641"/>
                </a:cubicBezTo>
                <a:cubicBezTo>
                  <a:pt x="231" y="642"/>
                  <a:pt x="233" y="645"/>
                  <a:pt x="236" y="647"/>
                </a:cubicBezTo>
                <a:cubicBezTo>
                  <a:pt x="238" y="649"/>
                  <a:pt x="241" y="650"/>
                  <a:pt x="244" y="651"/>
                </a:cubicBezTo>
                <a:cubicBezTo>
                  <a:pt x="247" y="652"/>
                  <a:pt x="250" y="653"/>
                  <a:pt x="254" y="651"/>
                </a:cubicBezTo>
                <a:cubicBezTo>
                  <a:pt x="257" y="650"/>
                  <a:pt x="262" y="646"/>
                  <a:pt x="264" y="644"/>
                </a:cubicBezTo>
                <a:cubicBezTo>
                  <a:pt x="267" y="641"/>
                  <a:pt x="267" y="639"/>
                  <a:pt x="267" y="636"/>
                </a:cubicBezTo>
                <a:cubicBezTo>
                  <a:pt x="268" y="633"/>
                  <a:pt x="269" y="629"/>
                  <a:pt x="270" y="626"/>
                </a:cubicBezTo>
                <a:cubicBezTo>
                  <a:pt x="271" y="623"/>
                  <a:pt x="272" y="621"/>
                  <a:pt x="274" y="620"/>
                </a:cubicBezTo>
                <a:cubicBezTo>
                  <a:pt x="276" y="619"/>
                  <a:pt x="279" y="618"/>
                  <a:pt x="281" y="617"/>
                </a:cubicBezTo>
                <a:cubicBezTo>
                  <a:pt x="283" y="617"/>
                  <a:pt x="285" y="617"/>
                  <a:pt x="286" y="618"/>
                </a:cubicBezTo>
                <a:cubicBezTo>
                  <a:pt x="287" y="619"/>
                  <a:pt x="287" y="621"/>
                  <a:pt x="287" y="622"/>
                </a:cubicBezTo>
                <a:cubicBezTo>
                  <a:pt x="288" y="623"/>
                  <a:pt x="289" y="624"/>
                  <a:pt x="290" y="624"/>
                </a:cubicBezTo>
                <a:cubicBezTo>
                  <a:pt x="292" y="624"/>
                  <a:pt x="294" y="623"/>
                  <a:pt x="297" y="620"/>
                </a:cubicBezTo>
                <a:cubicBezTo>
                  <a:pt x="300" y="617"/>
                  <a:pt x="305" y="612"/>
                  <a:pt x="309" y="605"/>
                </a:cubicBezTo>
                <a:cubicBezTo>
                  <a:pt x="313" y="599"/>
                  <a:pt x="316" y="591"/>
                  <a:pt x="320" y="583"/>
                </a:cubicBezTo>
                <a:cubicBezTo>
                  <a:pt x="324" y="574"/>
                  <a:pt x="329" y="566"/>
                  <a:pt x="334" y="558"/>
                </a:cubicBezTo>
                <a:cubicBezTo>
                  <a:pt x="339" y="549"/>
                  <a:pt x="345" y="540"/>
                  <a:pt x="349" y="531"/>
                </a:cubicBezTo>
                <a:cubicBezTo>
                  <a:pt x="354" y="521"/>
                  <a:pt x="357" y="511"/>
                  <a:pt x="362" y="499"/>
                </a:cubicBezTo>
                <a:cubicBezTo>
                  <a:pt x="366" y="488"/>
                  <a:pt x="372" y="475"/>
                  <a:pt x="376" y="463"/>
                </a:cubicBezTo>
                <a:cubicBezTo>
                  <a:pt x="381" y="451"/>
                  <a:pt x="385" y="440"/>
                  <a:pt x="390" y="429"/>
                </a:cubicBezTo>
                <a:cubicBezTo>
                  <a:pt x="395" y="418"/>
                  <a:pt x="400" y="408"/>
                  <a:pt x="404" y="401"/>
                </a:cubicBezTo>
                <a:cubicBezTo>
                  <a:pt x="408" y="394"/>
                  <a:pt x="412" y="391"/>
                  <a:pt x="415" y="385"/>
                </a:cubicBezTo>
                <a:cubicBezTo>
                  <a:pt x="418" y="379"/>
                  <a:pt x="421" y="369"/>
                  <a:pt x="423" y="362"/>
                </a:cubicBezTo>
                <a:cubicBezTo>
                  <a:pt x="426" y="354"/>
                  <a:pt x="427" y="348"/>
                  <a:pt x="429" y="342"/>
                </a:cubicBezTo>
                <a:cubicBezTo>
                  <a:pt x="431" y="337"/>
                  <a:pt x="433" y="333"/>
                  <a:pt x="433" y="328"/>
                </a:cubicBezTo>
                <a:cubicBezTo>
                  <a:pt x="433" y="324"/>
                  <a:pt x="432" y="320"/>
                  <a:pt x="431" y="317"/>
                </a:cubicBezTo>
                <a:cubicBezTo>
                  <a:pt x="430" y="313"/>
                  <a:pt x="430" y="311"/>
                  <a:pt x="429" y="309"/>
                </a:cubicBezTo>
                <a:cubicBezTo>
                  <a:pt x="429" y="309"/>
                  <a:pt x="429" y="309"/>
                  <a:pt x="429" y="309"/>
                </a:cubicBezTo>
                <a:cubicBezTo>
                  <a:pt x="429" y="309"/>
                  <a:pt x="429" y="309"/>
                  <a:pt x="429" y="30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5" name="Freeform 1851"/>
          <p:cNvSpPr>
            <a:spLocks/>
          </p:cNvSpPr>
          <p:nvPr/>
        </p:nvSpPr>
        <p:spPr bwMode="auto">
          <a:xfrm>
            <a:off x="4143376" y="2719388"/>
            <a:ext cx="479425" cy="795338"/>
          </a:xfrm>
          <a:custGeom>
            <a:avLst/>
            <a:gdLst/>
            <a:ahLst/>
            <a:cxnLst>
              <a:cxn ang="0">
                <a:pos x="384" y="216"/>
              </a:cxn>
              <a:cxn ang="0">
                <a:pos x="273" y="88"/>
              </a:cxn>
              <a:cxn ang="0">
                <a:pos x="171" y="20"/>
              </a:cxn>
              <a:cxn ang="0">
                <a:pos x="82" y="0"/>
              </a:cxn>
              <a:cxn ang="0">
                <a:pos x="11" y="15"/>
              </a:cxn>
              <a:cxn ang="0">
                <a:pos x="2" y="53"/>
              </a:cxn>
              <a:cxn ang="0">
                <a:pos x="14" y="87"/>
              </a:cxn>
              <a:cxn ang="0">
                <a:pos x="39" y="131"/>
              </a:cxn>
              <a:cxn ang="0">
                <a:pos x="51" y="175"/>
              </a:cxn>
              <a:cxn ang="0">
                <a:pos x="60" y="209"/>
              </a:cxn>
              <a:cxn ang="0">
                <a:pos x="65" y="238"/>
              </a:cxn>
              <a:cxn ang="0">
                <a:pos x="75" y="272"/>
              </a:cxn>
              <a:cxn ang="0">
                <a:pos x="91" y="315"/>
              </a:cxn>
              <a:cxn ang="0">
                <a:pos x="120" y="344"/>
              </a:cxn>
              <a:cxn ang="0">
                <a:pos x="133" y="353"/>
              </a:cxn>
              <a:cxn ang="0">
                <a:pos x="120" y="371"/>
              </a:cxn>
              <a:cxn ang="0">
                <a:pos x="100" y="392"/>
              </a:cxn>
              <a:cxn ang="0">
                <a:pos x="92" y="415"/>
              </a:cxn>
              <a:cxn ang="0">
                <a:pos x="105" y="441"/>
              </a:cxn>
              <a:cxn ang="0">
                <a:pos x="104" y="450"/>
              </a:cxn>
              <a:cxn ang="0">
                <a:pos x="93" y="471"/>
              </a:cxn>
              <a:cxn ang="0">
                <a:pos x="106" y="484"/>
              </a:cxn>
              <a:cxn ang="0">
                <a:pos x="115" y="498"/>
              </a:cxn>
              <a:cxn ang="0">
                <a:pos x="125" y="509"/>
              </a:cxn>
              <a:cxn ang="0">
                <a:pos x="119" y="527"/>
              </a:cxn>
              <a:cxn ang="0">
                <a:pos x="120" y="548"/>
              </a:cxn>
              <a:cxn ang="0">
                <a:pos x="137" y="556"/>
              </a:cxn>
              <a:cxn ang="0">
                <a:pos x="142" y="564"/>
              </a:cxn>
              <a:cxn ang="0">
                <a:pos x="144" y="568"/>
              </a:cxn>
              <a:cxn ang="0">
                <a:pos x="148" y="581"/>
              </a:cxn>
              <a:cxn ang="0">
                <a:pos x="139" y="620"/>
              </a:cxn>
              <a:cxn ang="0">
                <a:pos x="111" y="668"/>
              </a:cxn>
              <a:cxn ang="0">
                <a:pos x="92" y="685"/>
              </a:cxn>
              <a:cxn ang="0">
                <a:pos x="83" y="704"/>
              </a:cxn>
              <a:cxn ang="0">
                <a:pos x="96" y="716"/>
              </a:cxn>
              <a:cxn ang="0">
                <a:pos x="114" y="714"/>
              </a:cxn>
              <a:cxn ang="0">
                <a:pos x="124" y="693"/>
              </a:cxn>
              <a:cxn ang="0">
                <a:pos x="135" y="660"/>
              </a:cxn>
              <a:cxn ang="0">
                <a:pos x="155" y="634"/>
              </a:cxn>
              <a:cxn ang="0">
                <a:pos x="182" y="629"/>
              </a:cxn>
              <a:cxn ang="0">
                <a:pos x="193" y="634"/>
              </a:cxn>
              <a:cxn ang="0">
                <a:pos x="206" y="640"/>
              </a:cxn>
              <a:cxn ang="0">
                <a:pos x="218" y="638"/>
              </a:cxn>
              <a:cxn ang="0">
                <a:pos x="236" y="647"/>
              </a:cxn>
              <a:cxn ang="0">
                <a:pos x="254" y="651"/>
              </a:cxn>
              <a:cxn ang="0">
                <a:pos x="267" y="636"/>
              </a:cxn>
              <a:cxn ang="0">
                <a:pos x="274" y="620"/>
              </a:cxn>
              <a:cxn ang="0">
                <a:pos x="286" y="618"/>
              </a:cxn>
              <a:cxn ang="0">
                <a:pos x="290" y="624"/>
              </a:cxn>
              <a:cxn ang="0">
                <a:pos x="309" y="605"/>
              </a:cxn>
              <a:cxn ang="0">
                <a:pos x="334" y="558"/>
              </a:cxn>
              <a:cxn ang="0">
                <a:pos x="362" y="499"/>
              </a:cxn>
              <a:cxn ang="0">
                <a:pos x="390" y="429"/>
              </a:cxn>
              <a:cxn ang="0">
                <a:pos x="409" y="395"/>
              </a:cxn>
              <a:cxn ang="0">
                <a:pos x="423" y="362"/>
              </a:cxn>
              <a:cxn ang="0">
                <a:pos x="433" y="328"/>
              </a:cxn>
              <a:cxn ang="0">
                <a:pos x="431" y="314"/>
              </a:cxn>
              <a:cxn ang="0">
                <a:pos x="413" y="269"/>
              </a:cxn>
              <a:cxn ang="0">
                <a:pos x="384" y="216"/>
              </a:cxn>
            </a:cxnLst>
            <a:rect l="0" t="0" r="r" b="b"/>
            <a:pathLst>
              <a:path w="433" h="718">
                <a:moveTo>
                  <a:pt x="384" y="216"/>
                </a:moveTo>
                <a:cubicBezTo>
                  <a:pt x="384" y="216"/>
                  <a:pt x="384" y="216"/>
                  <a:pt x="384" y="216"/>
                </a:cubicBezTo>
                <a:cubicBezTo>
                  <a:pt x="372" y="197"/>
                  <a:pt x="357" y="176"/>
                  <a:pt x="337" y="153"/>
                </a:cubicBezTo>
                <a:cubicBezTo>
                  <a:pt x="317" y="130"/>
                  <a:pt x="294" y="106"/>
                  <a:pt x="273" y="88"/>
                </a:cubicBezTo>
                <a:cubicBezTo>
                  <a:pt x="253" y="70"/>
                  <a:pt x="236" y="57"/>
                  <a:pt x="219" y="46"/>
                </a:cubicBezTo>
                <a:cubicBezTo>
                  <a:pt x="202" y="36"/>
                  <a:pt x="185" y="26"/>
                  <a:pt x="171" y="20"/>
                </a:cubicBezTo>
                <a:cubicBezTo>
                  <a:pt x="156" y="13"/>
                  <a:pt x="143" y="9"/>
                  <a:pt x="129" y="6"/>
                </a:cubicBezTo>
                <a:cubicBezTo>
                  <a:pt x="114" y="3"/>
                  <a:pt x="98" y="1"/>
                  <a:pt x="82" y="0"/>
                </a:cubicBezTo>
                <a:cubicBezTo>
                  <a:pt x="66" y="0"/>
                  <a:pt x="50" y="2"/>
                  <a:pt x="38" y="4"/>
                </a:cubicBezTo>
                <a:cubicBezTo>
                  <a:pt x="25" y="7"/>
                  <a:pt x="17" y="10"/>
                  <a:pt x="11" y="15"/>
                </a:cubicBezTo>
                <a:cubicBezTo>
                  <a:pt x="5" y="19"/>
                  <a:pt x="2" y="26"/>
                  <a:pt x="1" y="33"/>
                </a:cubicBezTo>
                <a:cubicBezTo>
                  <a:pt x="0" y="40"/>
                  <a:pt x="1" y="47"/>
                  <a:pt x="2" y="53"/>
                </a:cubicBezTo>
                <a:cubicBezTo>
                  <a:pt x="3" y="59"/>
                  <a:pt x="4" y="64"/>
                  <a:pt x="6" y="69"/>
                </a:cubicBezTo>
                <a:cubicBezTo>
                  <a:pt x="8" y="75"/>
                  <a:pt x="11" y="82"/>
                  <a:pt x="14" y="87"/>
                </a:cubicBezTo>
                <a:cubicBezTo>
                  <a:pt x="17" y="93"/>
                  <a:pt x="20" y="98"/>
                  <a:pt x="24" y="105"/>
                </a:cubicBezTo>
                <a:cubicBezTo>
                  <a:pt x="29" y="112"/>
                  <a:pt x="35" y="123"/>
                  <a:pt x="39" y="131"/>
                </a:cubicBezTo>
                <a:cubicBezTo>
                  <a:pt x="42" y="140"/>
                  <a:pt x="44" y="147"/>
                  <a:pt x="46" y="154"/>
                </a:cubicBezTo>
                <a:cubicBezTo>
                  <a:pt x="47" y="161"/>
                  <a:pt x="50" y="168"/>
                  <a:pt x="51" y="175"/>
                </a:cubicBezTo>
                <a:cubicBezTo>
                  <a:pt x="53" y="182"/>
                  <a:pt x="54" y="188"/>
                  <a:pt x="55" y="194"/>
                </a:cubicBezTo>
                <a:cubicBezTo>
                  <a:pt x="56" y="199"/>
                  <a:pt x="59" y="204"/>
                  <a:pt x="60" y="209"/>
                </a:cubicBezTo>
                <a:cubicBezTo>
                  <a:pt x="62" y="213"/>
                  <a:pt x="63" y="218"/>
                  <a:pt x="63" y="223"/>
                </a:cubicBezTo>
                <a:cubicBezTo>
                  <a:pt x="64" y="228"/>
                  <a:pt x="64" y="233"/>
                  <a:pt x="65" y="238"/>
                </a:cubicBezTo>
                <a:cubicBezTo>
                  <a:pt x="66" y="244"/>
                  <a:pt x="69" y="250"/>
                  <a:pt x="71" y="256"/>
                </a:cubicBezTo>
                <a:cubicBezTo>
                  <a:pt x="73" y="262"/>
                  <a:pt x="74" y="266"/>
                  <a:pt x="75" y="272"/>
                </a:cubicBezTo>
                <a:cubicBezTo>
                  <a:pt x="76" y="278"/>
                  <a:pt x="78" y="285"/>
                  <a:pt x="80" y="292"/>
                </a:cubicBezTo>
                <a:cubicBezTo>
                  <a:pt x="83" y="299"/>
                  <a:pt x="86" y="308"/>
                  <a:pt x="91" y="315"/>
                </a:cubicBezTo>
                <a:cubicBezTo>
                  <a:pt x="95" y="322"/>
                  <a:pt x="100" y="328"/>
                  <a:pt x="105" y="333"/>
                </a:cubicBezTo>
                <a:cubicBezTo>
                  <a:pt x="110" y="337"/>
                  <a:pt x="115" y="341"/>
                  <a:pt x="120" y="344"/>
                </a:cubicBezTo>
                <a:cubicBezTo>
                  <a:pt x="124" y="346"/>
                  <a:pt x="128" y="348"/>
                  <a:pt x="130" y="349"/>
                </a:cubicBezTo>
                <a:cubicBezTo>
                  <a:pt x="133" y="350"/>
                  <a:pt x="134" y="350"/>
                  <a:pt x="133" y="353"/>
                </a:cubicBezTo>
                <a:cubicBezTo>
                  <a:pt x="132" y="355"/>
                  <a:pt x="129" y="359"/>
                  <a:pt x="126" y="362"/>
                </a:cubicBezTo>
                <a:cubicBezTo>
                  <a:pt x="124" y="366"/>
                  <a:pt x="122" y="368"/>
                  <a:pt x="120" y="371"/>
                </a:cubicBezTo>
                <a:cubicBezTo>
                  <a:pt x="118" y="374"/>
                  <a:pt x="117" y="377"/>
                  <a:pt x="113" y="381"/>
                </a:cubicBezTo>
                <a:cubicBezTo>
                  <a:pt x="110" y="384"/>
                  <a:pt x="104" y="388"/>
                  <a:pt x="100" y="392"/>
                </a:cubicBezTo>
                <a:cubicBezTo>
                  <a:pt x="95" y="397"/>
                  <a:pt x="93" y="401"/>
                  <a:pt x="91" y="404"/>
                </a:cubicBezTo>
                <a:cubicBezTo>
                  <a:pt x="90" y="408"/>
                  <a:pt x="90" y="411"/>
                  <a:pt x="92" y="415"/>
                </a:cubicBezTo>
                <a:cubicBezTo>
                  <a:pt x="93" y="419"/>
                  <a:pt x="96" y="425"/>
                  <a:pt x="98" y="429"/>
                </a:cubicBezTo>
                <a:cubicBezTo>
                  <a:pt x="101" y="434"/>
                  <a:pt x="103" y="438"/>
                  <a:pt x="105" y="441"/>
                </a:cubicBezTo>
                <a:cubicBezTo>
                  <a:pt x="107" y="443"/>
                  <a:pt x="109" y="443"/>
                  <a:pt x="109" y="445"/>
                </a:cubicBezTo>
                <a:cubicBezTo>
                  <a:pt x="109" y="446"/>
                  <a:pt x="107" y="448"/>
                  <a:pt x="104" y="450"/>
                </a:cubicBezTo>
                <a:cubicBezTo>
                  <a:pt x="102" y="452"/>
                  <a:pt x="99" y="456"/>
                  <a:pt x="96" y="459"/>
                </a:cubicBezTo>
                <a:cubicBezTo>
                  <a:pt x="94" y="463"/>
                  <a:pt x="93" y="468"/>
                  <a:pt x="93" y="471"/>
                </a:cubicBezTo>
                <a:cubicBezTo>
                  <a:pt x="93" y="475"/>
                  <a:pt x="96" y="477"/>
                  <a:pt x="98" y="479"/>
                </a:cubicBezTo>
                <a:cubicBezTo>
                  <a:pt x="101" y="481"/>
                  <a:pt x="103" y="483"/>
                  <a:pt x="106" y="484"/>
                </a:cubicBezTo>
                <a:cubicBezTo>
                  <a:pt x="108" y="485"/>
                  <a:pt x="109" y="485"/>
                  <a:pt x="111" y="488"/>
                </a:cubicBezTo>
                <a:cubicBezTo>
                  <a:pt x="112" y="490"/>
                  <a:pt x="114" y="495"/>
                  <a:pt x="115" y="498"/>
                </a:cubicBezTo>
                <a:cubicBezTo>
                  <a:pt x="116" y="502"/>
                  <a:pt x="118" y="504"/>
                  <a:pt x="120" y="505"/>
                </a:cubicBezTo>
                <a:cubicBezTo>
                  <a:pt x="122" y="507"/>
                  <a:pt x="124" y="508"/>
                  <a:pt x="125" y="509"/>
                </a:cubicBezTo>
                <a:cubicBezTo>
                  <a:pt x="126" y="511"/>
                  <a:pt x="125" y="514"/>
                  <a:pt x="123" y="517"/>
                </a:cubicBezTo>
                <a:cubicBezTo>
                  <a:pt x="122" y="520"/>
                  <a:pt x="120" y="523"/>
                  <a:pt x="119" y="527"/>
                </a:cubicBezTo>
                <a:cubicBezTo>
                  <a:pt x="117" y="531"/>
                  <a:pt x="116" y="535"/>
                  <a:pt x="116" y="539"/>
                </a:cubicBezTo>
                <a:cubicBezTo>
                  <a:pt x="116" y="542"/>
                  <a:pt x="117" y="546"/>
                  <a:pt x="120" y="548"/>
                </a:cubicBezTo>
                <a:cubicBezTo>
                  <a:pt x="122" y="550"/>
                  <a:pt x="125" y="550"/>
                  <a:pt x="129" y="551"/>
                </a:cubicBezTo>
                <a:cubicBezTo>
                  <a:pt x="132" y="552"/>
                  <a:pt x="135" y="554"/>
                  <a:pt x="137" y="556"/>
                </a:cubicBezTo>
                <a:cubicBezTo>
                  <a:pt x="139" y="558"/>
                  <a:pt x="139" y="561"/>
                  <a:pt x="139" y="562"/>
                </a:cubicBezTo>
                <a:cubicBezTo>
                  <a:pt x="140" y="564"/>
                  <a:pt x="141" y="564"/>
                  <a:pt x="142" y="564"/>
                </a:cubicBezTo>
                <a:cubicBezTo>
                  <a:pt x="143" y="565"/>
                  <a:pt x="144" y="565"/>
                  <a:pt x="144" y="565"/>
                </a:cubicBezTo>
                <a:cubicBezTo>
                  <a:pt x="144" y="566"/>
                  <a:pt x="143" y="567"/>
                  <a:pt x="144" y="568"/>
                </a:cubicBezTo>
                <a:cubicBezTo>
                  <a:pt x="144" y="569"/>
                  <a:pt x="145" y="571"/>
                  <a:pt x="145" y="573"/>
                </a:cubicBezTo>
                <a:cubicBezTo>
                  <a:pt x="146" y="575"/>
                  <a:pt x="147" y="578"/>
                  <a:pt x="148" y="581"/>
                </a:cubicBezTo>
                <a:cubicBezTo>
                  <a:pt x="148" y="584"/>
                  <a:pt x="148" y="589"/>
                  <a:pt x="147" y="595"/>
                </a:cubicBezTo>
                <a:cubicBezTo>
                  <a:pt x="146" y="601"/>
                  <a:pt x="143" y="609"/>
                  <a:pt x="139" y="620"/>
                </a:cubicBezTo>
                <a:cubicBezTo>
                  <a:pt x="135" y="630"/>
                  <a:pt x="128" y="642"/>
                  <a:pt x="123" y="651"/>
                </a:cubicBezTo>
                <a:cubicBezTo>
                  <a:pt x="119" y="659"/>
                  <a:pt x="115" y="664"/>
                  <a:pt x="111" y="668"/>
                </a:cubicBezTo>
                <a:cubicBezTo>
                  <a:pt x="108" y="672"/>
                  <a:pt x="104" y="676"/>
                  <a:pt x="101" y="678"/>
                </a:cubicBezTo>
                <a:cubicBezTo>
                  <a:pt x="98" y="681"/>
                  <a:pt x="95" y="682"/>
                  <a:pt x="92" y="685"/>
                </a:cubicBezTo>
                <a:cubicBezTo>
                  <a:pt x="89" y="687"/>
                  <a:pt x="86" y="690"/>
                  <a:pt x="84" y="694"/>
                </a:cubicBezTo>
                <a:cubicBezTo>
                  <a:pt x="83" y="697"/>
                  <a:pt x="83" y="701"/>
                  <a:pt x="83" y="704"/>
                </a:cubicBezTo>
                <a:cubicBezTo>
                  <a:pt x="83" y="706"/>
                  <a:pt x="85" y="708"/>
                  <a:pt x="87" y="710"/>
                </a:cubicBezTo>
                <a:cubicBezTo>
                  <a:pt x="89" y="712"/>
                  <a:pt x="92" y="715"/>
                  <a:pt x="96" y="716"/>
                </a:cubicBezTo>
                <a:cubicBezTo>
                  <a:pt x="100" y="718"/>
                  <a:pt x="103" y="718"/>
                  <a:pt x="107" y="718"/>
                </a:cubicBezTo>
                <a:cubicBezTo>
                  <a:pt x="110" y="718"/>
                  <a:pt x="112" y="716"/>
                  <a:pt x="114" y="714"/>
                </a:cubicBezTo>
                <a:cubicBezTo>
                  <a:pt x="117" y="712"/>
                  <a:pt x="119" y="709"/>
                  <a:pt x="120" y="705"/>
                </a:cubicBezTo>
                <a:cubicBezTo>
                  <a:pt x="122" y="702"/>
                  <a:pt x="123" y="698"/>
                  <a:pt x="124" y="693"/>
                </a:cubicBezTo>
                <a:cubicBezTo>
                  <a:pt x="125" y="688"/>
                  <a:pt x="126" y="682"/>
                  <a:pt x="128" y="676"/>
                </a:cubicBezTo>
                <a:cubicBezTo>
                  <a:pt x="130" y="670"/>
                  <a:pt x="132" y="664"/>
                  <a:pt x="135" y="660"/>
                </a:cubicBezTo>
                <a:cubicBezTo>
                  <a:pt x="138" y="655"/>
                  <a:pt x="141" y="651"/>
                  <a:pt x="144" y="646"/>
                </a:cubicBezTo>
                <a:cubicBezTo>
                  <a:pt x="147" y="642"/>
                  <a:pt x="150" y="637"/>
                  <a:pt x="155" y="634"/>
                </a:cubicBezTo>
                <a:cubicBezTo>
                  <a:pt x="159" y="631"/>
                  <a:pt x="164" y="629"/>
                  <a:pt x="169" y="629"/>
                </a:cubicBezTo>
                <a:cubicBezTo>
                  <a:pt x="174" y="628"/>
                  <a:pt x="179" y="628"/>
                  <a:pt x="182" y="629"/>
                </a:cubicBezTo>
                <a:cubicBezTo>
                  <a:pt x="186" y="629"/>
                  <a:pt x="188" y="629"/>
                  <a:pt x="190" y="630"/>
                </a:cubicBezTo>
                <a:cubicBezTo>
                  <a:pt x="191" y="631"/>
                  <a:pt x="192" y="633"/>
                  <a:pt x="193" y="634"/>
                </a:cubicBezTo>
                <a:cubicBezTo>
                  <a:pt x="194" y="635"/>
                  <a:pt x="195" y="637"/>
                  <a:pt x="197" y="638"/>
                </a:cubicBezTo>
                <a:cubicBezTo>
                  <a:pt x="200" y="639"/>
                  <a:pt x="203" y="639"/>
                  <a:pt x="206" y="640"/>
                </a:cubicBezTo>
                <a:cubicBezTo>
                  <a:pt x="208" y="640"/>
                  <a:pt x="210" y="639"/>
                  <a:pt x="212" y="639"/>
                </a:cubicBezTo>
                <a:cubicBezTo>
                  <a:pt x="214" y="638"/>
                  <a:pt x="216" y="638"/>
                  <a:pt x="218" y="638"/>
                </a:cubicBezTo>
                <a:cubicBezTo>
                  <a:pt x="221" y="638"/>
                  <a:pt x="225" y="639"/>
                  <a:pt x="228" y="641"/>
                </a:cubicBezTo>
                <a:cubicBezTo>
                  <a:pt x="231" y="642"/>
                  <a:pt x="233" y="645"/>
                  <a:pt x="236" y="647"/>
                </a:cubicBezTo>
                <a:cubicBezTo>
                  <a:pt x="238" y="649"/>
                  <a:pt x="241" y="650"/>
                  <a:pt x="244" y="651"/>
                </a:cubicBezTo>
                <a:cubicBezTo>
                  <a:pt x="247" y="652"/>
                  <a:pt x="250" y="653"/>
                  <a:pt x="254" y="651"/>
                </a:cubicBezTo>
                <a:cubicBezTo>
                  <a:pt x="257" y="650"/>
                  <a:pt x="262" y="646"/>
                  <a:pt x="264" y="644"/>
                </a:cubicBezTo>
                <a:cubicBezTo>
                  <a:pt x="267" y="641"/>
                  <a:pt x="267" y="639"/>
                  <a:pt x="267" y="636"/>
                </a:cubicBezTo>
                <a:cubicBezTo>
                  <a:pt x="268" y="633"/>
                  <a:pt x="269" y="629"/>
                  <a:pt x="270" y="626"/>
                </a:cubicBezTo>
                <a:cubicBezTo>
                  <a:pt x="271" y="623"/>
                  <a:pt x="272" y="621"/>
                  <a:pt x="274" y="620"/>
                </a:cubicBezTo>
                <a:cubicBezTo>
                  <a:pt x="276" y="619"/>
                  <a:pt x="279" y="618"/>
                  <a:pt x="281" y="617"/>
                </a:cubicBezTo>
                <a:cubicBezTo>
                  <a:pt x="283" y="617"/>
                  <a:pt x="285" y="617"/>
                  <a:pt x="286" y="618"/>
                </a:cubicBezTo>
                <a:cubicBezTo>
                  <a:pt x="287" y="619"/>
                  <a:pt x="287" y="621"/>
                  <a:pt x="287" y="622"/>
                </a:cubicBezTo>
                <a:cubicBezTo>
                  <a:pt x="288" y="623"/>
                  <a:pt x="289" y="624"/>
                  <a:pt x="290" y="624"/>
                </a:cubicBezTo>
                <a:cubicBezTo>
                  <a:pt x="292" y="624"/>
                  <a:pt x="294" y="623"/>
                  <a:pt x="297" y="620"/>
                </a:cubicBezTo>
                <a:cubicBezTo>
                  <a:pt x="300" y="617"/>
                  <a:pt x="305" y="612"/>
                  <a:pt x="309" y="605"/>
                </a:cubicBezTo>
                <a:cubicBezTo>
                  <a:pt x="313" y="599"/>
                  <a:pt x="316" y="591"/>
                  <a:pt x="320" y="583"/>
                </a:cubicBezTo>
                <a:cubicBezTo>
                  <a:pt x="324" y="574"/>
                  <a:pt x="329" y="566"/>
                  <a:pt x="334" y="558"/>
                </a:cubicBezTo>
                <a:cubicBezTo>
                  <a:pt x="339" y="549"/>
                  <a:pt x="345" y="540"/>
                  <a:pt x="349" y="531"/>
                </a:cubicBezTo>
                <a:cubicBezTo>
                  <a:pt x="354" y="521"/>
                  <a:pt x="357" y="511"/>
                  <a:pt x="362" y="499"/>
                </a:cubicBezTo>
                <a:cubicBezTo>
                  <a:pt x="366" y="488"/>
                  <a:pt x="372" y="475"/>
                  <a:pt x="376" y="463"/>
                </a:cubicBezTo>
                <a:cubicBezTo>
                  <a:pt x="381" y="451"/>
                  <a:pt x="385" y="440"/>
                  <a:pt x="390" y="429"/>
                </a:cubicBezTo>
                <a:cubicBezTo>
                  <a:pt x="395" y="418"/>
                  <a:pt x="400" y="408"/>
                  <a:pt x="404" y="401"/>
                </a:cubicBezTo>
                <a:cubicBezTo>
                  <a:pt x="406" y="399"/>
                  <a:pt x="407" y="397"/>
                  <a:pt x="409" y="395"/>
                </a:cubicBezTo>
                <a:cubicBezTo>
                  <a:pt x="411" y="391"/>
                  <a:pt x="413" y="389"/>
                  <a:pt x="415" y="385"/>
                </a:cubicBezTo>
                <a:cubicBezTo>
                  <a:pt x="418" y="379"/>
                  <a:pt x="421" y="369"/>
                  <a:pt x="423" y="362"/>
                </a:cubicBezTo>
                <a:cubicBezTo>
                  <a:pt x="426" y="354"/>
                  <a:pt x="427" y="348"/>
                  <a:pt x="429" y="342"/>
                </a:cubicBezTo>
                <a:cubicBezTo>
                  <a:pt x="431" y="337"/>
                  <a:pt x="433" y="333"/>
                  <a:pt x="433" y="328"/>
                </a:cubicBezTo>
                <a:cubicBezTo>
                  <a:pt x="433" y="324"/>
                  <a:pt x="432" y="320"/>
                  <a:pt x="431" y="317"/>
                </a:cubicBezTo>
                <a:cubicBezTo>
                  <a:pt x="431" y="316"/>
                  <a:pt x="431" y="315"/>
                  <a:pt x="431" y="314"/>
                </a:cubicBezTo>
                <a:cubicBezTo>
                  <a:pt x="430" y="312"/>
                  <a:pt x="430" y="311"/>
                  <a:pt x="429" y="309"/>
                </a:cubicBezTo>
                <a:cubicBezTo>
                  <a:pt x="424" y="297"/>
                  <a:pt x="420" y="284"/>
                  <a:pt x="413" y="269"/>
                </a:cubicBezTo>
                <a:cubicBezTo>
                  <a:pt x="406" y="254"/>
                  <a:pt x="396" y="236"/>
                  <a:pt x="384" y="216"/>
                </a:cubicBezTo>
                <a:cubicBezTo>
                  <a:pt x="384" y="216"/>
                  <a:pt x="384" y="216"/>
                  <a:pt x="384" y="21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6" name="Freeform 1852"/>
          <p:cNvSpPr>
            <a:spLocks/>
          </p:cNvSpPr>
          <p:nvPr/>
        </p:nvSpPr>
        <p:spPr bwMode="auto">
          <a:xfrm>
            <a:off x="4398963" y="2871788"/>
            <a:ext cx="198438" cy="204788"/>
          </a:xfrm>
          <a:custGeom>
            <a:avLst/>
            <a:gdLst/>
            <a:ahLst/>
            <a:cxnLst>
              <a:cxn ang="0">
                <a:pos x="69" y="26"/>
              </a:cxn>
              <a:cxn ang="0">
                <a:pos x="94" y="55"/>
              </a:cxn>
              <a:cxn ang="0">
                <a:pos x="124" y="85"/>
              </a:cxn>
              <a:cxn ang="0">
                <a:pos x="149" y="115"/>
              </a:cxn>
              <a:cxn ang="0">
                <a:pos x="167" y="140"/>
              </a:cxn>
              <a:cxn ang="0">
                <a:pos x="174" y="157"/>
              </a:cxn>
              <a:cxn ang="0">
                <a:pos x="179" y="172"/>
              </a:cxn>
              <a:cxn ang="0">
                <a:pos x="180" y="185"/>
              </a:cxn>
              <a:cxn ang="0">
                <a:pos x="139" y="161"/>
              </a:cxn>
              <a:cxn ang="0">
                <a:pos x="88" y="130"/>
              </a:cxn>
              <a:cxn ang="0">
                <a:pos x="49" y="101"/>
              </a:cxn>
              <a:cxn ang="0">
                <a:pos x="18" y="69"/>
              </a:cxn>
              <a:cxn ang="0">
                <a:pos x="3" y="45"/>
              </a:cxn>
              <a:cxn ang="0">
                <a:pos x="2" y="35"/>
              </a:cxn>
              <a:cxn ang="0">
                <a:pos x="14" y="34"/>
              </a:cxn>
              <a:cxn ang="0">
                <a:pos x="25" y="35"/>
              </a:cxn>
              <a:cxn ang="0">
                <a:pos x="28" y="34"/>
              </a:cxn>
              <a:cxn ang="0">
                <a:pos x="26" y="24"/>
              </a:cxn>
              <a:cxn ang="0">
                <a:pos x="27" y="10"/>
              </a:cxn>
              <a:cxn ang="0">
                <a:pos x="35" y="1"/>
              </a:cxn>
              <a:cxn ang="0">
                <a:pos x="51" y="6"/>
              </a:cxn>
              <a:cxn ang="0">
                <a:pos x="69" y="26"/>
              </a:cxn>
              <a:cxn ang="0">
                <a:pos x="69" y="26"/>
              </a:cxn>
            </a:cxnLst>
            <a:rect l="0" t="0" r="r" b="b"/>
            <a:pathLst>
              <a:path w="180" h="185">
                <a:moveTo>
                  <a:pt x="69" y="26"/>
                </a:moveTo>
                <a:cubicBezTo>
                  <a:pt x="76" y="35"/>
                  <a:pt x="85" y="45"/>
                  <a:pt x="94" y="55"/>
                </a:cubicBezTo>
                <a:cubicBezTo>
                  <a:pt x="104" y="65"/>
                  <a:pt x="114" y="75"/>
                  <a:pt x="124" y="85"/>
                </a:cubicBezTo>
                <a:cubicBezTo>
                  <a:pt x="133" y="95"/>
                  <a:pt x="142" y="106"/>
                  <a:pt x="149" y="115"/>
                </a:cubicBezTo>
                <a:cubicBezTo>
                  <a:pt x="157" y="124"/>
                  <a:pt x="163" y="133"/>
                  <a:pt x="167" y="140"/>
                </a:cubicBezTo>
                <a:cubicBezTo>
                  <a:pt x="171" y="147"/>
                  <a:pt x="172" y="152"/>
                  <a:pt x="174" y="157"/>
                </a:cubicBezTo>
                <a:cubicBezTo>
                  <a:pt x="176" y="162"/>
                  <a:pt x="178" y="167"/>
                  <a:pt x="179" y="172"/>
                </a:cubicBezTo>
                <a:cubicBezTo>
                  <a:pt x="180" y="176"/>
                  <a:pt x="180" y="181"/>
                  <a:pt x="180" y="185"/>
                </a:cubicBezTo>
                <a:cubicBezTo>
                  <a:pt x="168" y="177"/>
                  <a:pt x="155" y="170"/>
                  <a:pt x="139" y="161"/>
                </a:cubicBezTo>
                <a:cubicBezTo>
                  <a:pt x="123" y="151"/>
                  <a:pt x="104" y="140"/>
                  <a:pt x="88" y="130"/>
                </a:cubicBezTo>
                <a:cubicBezTo>
                  <a:pt x="73" y="120"/>
                  <a:pt x="61" y="112"/>
                  <a:pt x="49" y="101"/>
                </a:cubicBezTo>
                <a:cubicBezTo>
                  <a:pt x="38" y="91"/>
                  <a:pt x="26" y="79"/>
                  <a:pt x="18" y="69"/>
                </a:cubicBezTo>
                <a:cubicBezTo>
                  <a:pt x="10" y="59"/>
                  <a:pt x="6" y="51"/>
                  <a:pt x="3" y="45"/>
                </a:cubicBezTo>
                <a:cubicBezTo>
                  <a:pt x="0" y="40"/>
                  <a:pt x="0" y="36"/>
                  <a:pt x="2" y="35"/>
                </a:cubicBezTo>
                <a:cubicBezTo>
                  <a:pt x="4" y="33"/>
                  <a:pt x="9" y="33"/>
                  <a:pt x="14" y="34"/>
                </a:cubicBezTo>
                <a:cubicBezTo>
                  <a:pt x="18" y="34"/>
                  <a:pt x="23" y="35"/>
                  <a:pt x="25" y="35"/>
                </a:cubicBezTo>
                <a:cubicBezTo>
                  <a:pt x="28" y="36"/>
                  <a:pt x="29" y="36"/>
                  <a:pt x="28" y="34"/>
                </a:cubicBezTo>
                <a:cubicBezTo>
                  <a:pt x="28" y="32"/>
                  <a:pt x="27" y="28"/>
                  <a:pt x="26" y="24"/>
                </a:cubicBezTo>
                <a:cubicBezTo>
                  <a:pt x="26" y="20"/>
                  <a:pt x="25" y="15"/>
                  <a:pt x="27" y="10"/>
                </a:cubicBezTo>
                <a:cubicBezTo>
                  <a:pt x="28" y="6"/>
                  <a:pt x="30" y="2"/>
                  <a:pt x="35" y="1"/>
                </a:cubicBezTo>
                <a:cubicBezTo>
                  <a:pt x="39" y="0"/>
                  <a:pt x="45" y="1"/>
                  <a:pt x="51" y="6"/>
                </a:cubicBezTo>
                <a:cubicBezTo>
                  <a:pt x="57" y="10"/>
                  <a:pt x="63" y="17"/>
                  <a:pt x="69" y="26"/>
                </a:cubicBezTo>
                <a:cubicBezTo>
                  <a:pt x="69" y="26"/>
                  <a:pt x="69" y="26"/>
                  <a:pt x="69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7" name="Freeform 1853"/>
          <p:cNvSpPr>
            <a:spLocks/>
          </p:cNvSpPr>
          <p:nvPr/>
        </p:nvSpPr>
        <p:spPr bwMode="auto">
          <a:xfrm>
            <a:off x="4583113" y="3011488"/>
            <a:ext cx="23813" cy="57150"/>
          </a:xfrm>
          <a:custGeom>
            <a:avLst/>
            <a:gdLst/>
            <a:ahLst/>
            <a:cxnLst>
              <a:cxn ang="0">
                <a:pos x="15" y="43"/>
              </a:cxn>
              <a:cxn ang="0">
                <a:pos x="12" y="32"/>
              </a:cxn>
              <a:cxn ang="0">
                <a:pos x="5" y="21"/>
              </a:cxn>
              <a:cxn ang="0">
                <a:pos x="3" y="8"/>
              </a:cxn>
              <a:cxn ang="0">
                <a:pos x="1" y="0"/>
              </a:cxn>
              <a:cxn ang="0">
                <a:pos x="10" y="8"/>
              </a:cxn>
              <a:cxn ang="0">
                <a:pos x="16" y="24"/>
              </a:cxn>
              <a:cxn ang="0">
                <a:pos x="19" y="37"/>
              </a:cxn>
              <a:cxn ang="0">
                <a:pos x="20" y="49"/>
              </a:cxn>
              <a:cxn ang="0">
                <a:pos x="17" y="50"/>
              </a:cxn>
              <a:cxn ang="0">
                <a:pos x="15" y="43"/>
              </a:cxn>
              <a:cxn ang="0">
                <a:pos x="15" y="43"/>
              </a:cxn>
            </a:cxnLst>
            <a:rect l="0" t="0" r="r" b="b"/>
            <a:pathLst>
              <a:path w="21" h="52">
                <a:moveTo>
                  <a:pt x="15" y="43"/>
                </a:moveTo>
                <a:cubicBezTo>
                  <a:pt x="15" y="39"/>
                  <a:pt x="14" y="36"/>
                  <a:pt x="12" y="32"/>
                </a:cubicBezTo>
                <a:cubicBezTo>
                  <a:pt x="10" y="29"/>
                  <a:pt x="7" y="25"/>
                  <a:pt x="5" y="21"/>
                </a:cubicBezTo>
                <a:cubicBezTo>
                  <a:pt x="4" y="17"/>
                  <a:pt x="4" y="12"/>
                  <a:pt x="3" y="8"/>
                </a:cubicBezTo>
                <a:cubicBezTo>
                  <a:pt x="2" y="4"/>
                  <a:pt x="0" y="1"/>
                  <a:pt x="1" y="0"/>
                </a:cubicBezTo>
                <a:cubicBezTo>
                  <a:pt x="2" y="0"/>
                  <a:pt x="7" y="4"/>
                  <a:pt x="10" y="8"/>
                </a:cubicBezTo>
                <a:cubicBezTo>
                  <a:pt x="13" y="13"/>
                  <a:pt x="14" y="19"/>
                  <a:pt x="16" y="24"/>
                </a:cubicBezTo>
                <a:cubicBezTo>
                  <a:pt x="17" y="29"/>
                  <a:pt x="19" y="32"/>
                  <a:pt x="19" y="37"/>
                </a:cubicBezTo>
                <a:cubicBezTo>
                  <a:pt x="20" y="41"/>
                  <a:pt x="21" y="47"/>
                  <a:pt x="20" y="49"/>
                </a:cubicBezTo>
                <a:cubicBezTo>
                  <a:pt x="19" y="52"/>
                  <a:pt x="18" y="52"/>
                  <a:pt x="17" y="50"/>
                </a:cubicBezTo>
                <a:cubicBezTo>
                  <a:pt x="16" y="49"/>
                  <a:pt x="16" y="46"/>
                  <a:pt x="15" y="43"/>
                </a:cubicBezTo>
                <a:cubicBezTo>
                  <a:pt x="15" y="43"/>
                  <a:pt x="15" y="43"/>
                  <a:pt x="15" y="4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8" name="Freeform 1854"/>
          <p:cNvSpPr>
            <a:spLocks/>
          </p:cNvSpPr>
          <p:nvPr/>
        </p:nvSpPr>
        <p:spPr bwMode="auto">
          <a:xfrm>
            <a:off x="4337051" y="2952750"/>
            <a:ext cx="109538" cy="39688"/>
          </a:xfrm>
          <a:custGeom>
            <a:avLst/>
            <a:gdLst/>
            <a:ahLst/>
            <a:cxnLst>
              <a:cxn ang="0">
                <a:pos x="90" y="20"/>
              </a:cxn>
              <a:cxn ang="0">
                <a:pos x="90" y="20"/>
              </a:cxn>
              <a:cxn ang="0">
                <a:pos x="97" y="28"/>
              </a:cxn>
              <a:cxn ang="0">
                <a:pos x="98" y="31"/>
              </a:cxn>
              <a:cxn ang="0">
                <a:pos x="93" y="34"/>
              </a:cxn>
              <a:cxn ang="0">
                <a:pos x="83" y="35"/>
              </a:cxn>
              <a:cxn ang="0">
                <a:pos x="73" y="35"/>
              </a:cxn>
              <a:cxn ang="0">
                <a:pos x="61" y="33"/>
              </a:cxn>
              <a:cxn ang="0">
                <a:pos x="47" y="30"/>
              </a:cxn>
              <a:cxn ang="0">
                <a:pos x="31" y="25"/>
              </a:cxn>
              <a:cxn ang="0">
                <a:pos x="15" y="22"/>
              </a:cxn>
              <a:cxn ang="0">
                <a:pos x="2" y="18"/>
              </a:cxn>
              <a:cxn ang="0">
                <a:pos x="5" y="16"/>
              </a:cxn>
              <a:cxn ang="0">
                <a:pos x="14" y="12"/>
              </a:cxn>
              <a:cxn ang="0">
                <a:pos x="27" y="8"/>
              </a:cxn>
              <a:cxn ang="0">
                <a:pos x="39" y="5"/>
              </a:cxn>
              <a:cxn ang="0">
                <a:pos x="52" y="2"/>
              </a:cxn>
              <a:cxn ang="0">
                <a:pos x="64" y="0"/>
              </a:cxn>
              <a:cxn ang="0">
                <a:pos x="72" y="3"/>
              </a:cxn>
              <a:cxn ang="0">
                <a:pos x="81" y="11"/>
              </a:cxn>
              <a:cxn ang="0">
                <a:pos x="90" y="20"/>
              </a:cxn>
              <a:cxn ang="0">
                <a:pos x="90" y="20"/>
              </a:cxn>
            </a:cxnLst>
            <a:rect l="0" t="0" r="r" b="b"/>
            <a:pathLst>
              <a:path w="99" h="35">
                <a:moveTo>
                  <a:pt x="90" y="20"/>
                </a:moveTo>
                <a:cubicBezTo>
                  <a:pt x="90" y="20"/>
                  <a:pt x="90" y="20"/>
                  <a:pt x="90" y="20"/>
                </a:cubicBezTo>
                <a:cubicBezTo>
                  <a:pt x="93" y="23"/>
                  <a:pt x="96" y="26"/>
                  <a:pt x="97" y="28"/>
                </a:cubicBezTo>
                <a:cubicBezTo>
                  <a:pt x="99" y="29"/>
                  <a:pt x="99" y="30"/>
                  <a:pt x="98" y="31"/>
                </a:cubicBezTo>
                <a:cubicBezTo>
                  <a:pt x="98" y="32"/>
                  <a:pt x="96" y="33"/>
                  <a:pt x="93" y="34"/>
                </a:cubicBezTo>
                <a:cubicBezTo>
                  <a:pt x="90" y="35"/>
                  <a:pt x="87" y="35"/>
                  <a:pt x="83" y="35"/>
                </a:cubicBezTo>
                <a:cubicBezTo>
                  <a:pt x="80" y="35"/>
                  <a:pt x="77" y="35"/>
                  <a:pt x="73" y="35"/>
                </a:cubicBezTo>
                <a:cubicBezTo>
                  <a:pt x="69" y="34"/>
                  <a:pt x="65" y="34"/>
                  <a:pt x="61" y="33"/>
                </a:cubicBezTo>
                <a:cubicBezTo>
                  <a:pt x="56" y="32"/>
                  <a:pt x="52" y="32"/>
                  <a:pt x="47" y="30"/>
                </a:cubicBezTo>
                <a:cubicBezTo>
                  <a:pt x="42" y="29"/>
                  <a:pt x="37" y="27"/>
                  <a:pt x="31" y="25"/>
                </a:cubicBezTo>
                <a:cubicBezTo>
                  <a:pt x="26" y="24"/>
                  <a:pt x="20" y="23"/>
                  <a:pt x="15" y="22"/>
                </a:cubicBezTo>
                <a:cubicBezTo>
                  <a:pt x="9" y="20"/>
                  <a:pt x="4" y="19"/>
                  <a:pt x="2" y="18"/>
                </a:cubicBezTo>
                <a:cubicBezTo>
                  <a:pt x="0" y="17"/>
                  <a:pt x="2" y="17"/>
                  <a:pt x="5" y="16"/>
                </a:cubicBezTo>
                <a:cubicBezTo>
                  <a:pt x="7" y="15"/>
                  <a:pt x="10" y="13"/>
                  <a:pt x="14" y="12"/>
                </a:cubicBezTo>
                <a:cubicBezTo>
                  <a:pt x="17" y="10"/>
                  <a:pt x="22" y="9"/>
                  <a:pt x="27" y="8"/>
                </a:cubicBezTo>
                <a:cubicBezTo>
                  <a:pt x="31" y="7"/>
                  <a:pt x="35" y="6"/>
                  <a:pt x="39" y="5"/>
                </a:cubicBezTo>
                <a:cubicBezTo>
                  <a:pt x="43" y="4"/>
                  <a:pt x="47" y="3"/>
                  <a:pt x="52" y="2"/>
                </a:cubicBezTo>
                <a:cubicBezTo>
                  <a:pt x="56" y="1"/>
                  <a:pt x="60" y="0"/>
                  <a:pt x="64" y="0"/>
                </a:cubicBezTo>
                <a:cubicBezTo>
                  <a:pt x="67" y="0"/>
                  <a:pt x="69" y="1"/>
                  <a:pt x="72" y="3"/>
                </a:cubicBezTo>
                <a:cubicBezTo>
                  <a:pt x="75" y="5"/>
                  <a:pt x="78" y="8"/>
                  <a:pt x="81" y="11"/>
                </a:cubicBezTo>
                <a:cubicBezTo>
                  <a:pt x="84" y="14"/>
                  <a:pt x="87" y="17"/>
                  <a:pt x="90" y="20"/>
                </a:cubicBezTo>
                <a:cubicBezTo>
                  <a:pt x="90" y="20"/>
                  <a:pt x="90" y="20"/>
                  <a:pt x="90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99" name="Freeform 1855"/>
          <p:cNvSpPr>
            <a:spLocks/>
          </p:cNvSpPr>
          <p:nvPr/>
        </p:nvSpPr>
        <p:spPr bwMode="auto">
          <a:xfrm>
            <a:off x="4344988" y="2994025"/>
            <a:ext cx="144463" cy="34925"/>
          </a:xfrm>
          <a:custGeom>
            <a:avLst/>
            <a:gdLst/>
            <a:ahLst/>
            <a:cxnLst>
              <a:cxn ang="0">
                <a:pos x="68" y="1"/>
              </a:cxn>
              <a:cxn ang="0">
                <a:pos x="85" y="0"/>
              </a:cxn>
              <a:cxn ang="0">
                <a:pos x="98" y="1"/>
              </a:cxn>
              <a:cxn ang="0">
                <a:pos x="105" y="3"/>
              </a:cxn>
              <a:cxn ang="0">
                <a:pos x="112" y="7"/>
              </a:cxn>
              <a:cxn ang="0">
                <a:pos x="118" y="11"/>
              </a:cxn>
              <a:cxn ang="0">
                <a:pos x="123" y="16"/>
              </a:cxn>
              <a:cxn ang="0">
                <a:pos x="128" y="20"/>
              </a:cxn>
              <a:cxn ang="0">
                <a:pos x="131" y="22"/>
              </a:cxn>
              <a:cxn ang="0">
                <a:pos x="130" y="25"/>
              </a:cxn>
              <a:cxn ang="0">
                <a:pos x="122" y="27"/>
              </a:cxn>
              <a:cxn ang="0">
                <a:pos x="107" y="29"/>
              </a:cxn>
              <a:cxn ang="0">
                <a:pos x="92" y="31"/>
              </a:cxn>
              <a:cxn ang="0">
                <a:pos x="80" y="32"/>
              </a:cxn>
              <a:cxn ang="0">
                <a:pos x="69" y="31"/>
              </a:cxn>
              <a:cxn ang="0">
                <a:pos x="55" y="29"/>
              </a:cxn>
              <a:cxn ang="0">
                <a:pos x="40" y="26"/>
              </a:cxn>
              <a:cxn ang="0">
                <a:pos x="25" y="24"/>
              </a:cxn>
              <a:cxn ang="0">
                <a:pos x="13" y="23"/>
              </a:cxn>
              <a:cxn ang="0">
                <a:pos x="1" y="21"/>
              </a:cxn>
              <a:cxn ang="0">
                <a:pos x="6" y="18"/>
              </a:cxn>
              <a:cxn ang="0">
                <a:pos x="18" y="14"/>
              </a:cxn>
              <a:cxn ang="0">
                <a:pos x="32" y="10"/>
              </a:cxn>
              <a:cxn ang="0">
                <a:pos x="50" y="4"/>
              </a:cxn>
              <a:cxn ang="0">
                <a:pos x="68" y="1"/>
              </a:cxn>
              <a:cxn ang="0">
                <a:pos x="68" y="1"/>
              </a:cxn>
            </a:cxnLst>
            <a:rect l="0" t="0" r="r" b="b"/>
            <a:pathLst>
              <a:path w="131" h="32">
                <a:moveTo>
                  <a:pt x="68" y="1"/>
                </a:moveTo>
                <a:cubicBezTo>
                  <a:pt x="73" y="1"/>
                  <a:pt x="80" y="0"/>
                  <a:pt x="85" y="0"/>
                </a:cubicBezTo>
                <a:cubicBezTo>
                  <a:pt x="90" y="0"/>
                  <a:pt x="94" y="0"/>
                  <a:pt x="98" y="1"/>
                </a:cubicBezTo>
                <a:cubicBezTo>
                  <a:pt x="101" y="1"/>
                  <a:pt x="103" y="2"/>
                  <a:pt x="105" y="3"/>
                </a:cubicBezTo>
                <a:cubicBezTo>
                  <a:pt x="107" y="4"/>
                  <a:pt x="110" y="6"/>
                  <a:pt x="112" y="7"/>
                </a:cubicBezTo>
                <a:cubicBezTo>
                  <a:pt x="114" y="8"/>
                  <a:pt x="116" y="10"/>
                  <a:pt x="118" y="11"/>
                </a:cubicBezTo>
                <a:cubicBezTo>
                  <a:pt x="120" y="13"/>
                  <a:pt x="121" y="14"/>
                  <a:pt x="123" y="16"/>
                </a:cubicBezTo>
                <a:cubicBezTo>
                  <a:pt x="125" y="17"/>
                  <a:pt x="127" y="18"/>
                  <a:pt x="128" y="20"/>
                </a:cubicBezTo>
                <a:cubicBezTo>
                  <a:pt x="130" y="21"/>
                  <a:pt x="130" y="21"/>
                  <a:pt x="131" y="22"/>
                </a:cubicBezTo>
                <a:cubicBezTo>
                  <a:pt x="131" y="23"/>
                  <a:pt x="131" y="24"/>
                  <a:pt x="130" y="25"/>
                </a:cubicBezTo>
                <a:cubicBezTo>
                  <a:pt x="128" y="26"/>
                  <a:pt x="126" y="27"/>
                  <a:pt x="122" y="27"/>
                </a:cubicBezTo>
                <a:cubicBezTo>
                  <a:pt x="118" y="28"/>
                  <a:pt x="113" y="29"/>
                  <a:pt x="107" y="29"/>
                </a:cubicBezTo>
                <a:cubicBezTo>
                  <a:pt x="102" y="30"/>
                  <a:pt x="96" y="31"/>
                  <a:pt x="92" y="31"/>
                </a:cubicBezTo>
                <a:cubicBezTo>
                  <a:pt x="87" y="32"/>
                  <a:pt x="84" y="32"/>
                  <a:pt x="80" y="32"/>
                </a:cubicBezTo>
                <a:cubicBezTo>
                  <a:pt x="76" y="32"/>
                  <a:pt x="73" y="32"/>
                  <a:pt x="69" y="31"/>
                </a:cubicBezTo>
                <a:cubicBezTo>
                  <a:pt x="64" y="30"/>
                  <a:pt x="60" y="30"/>
                  <a:pt x="55" y="29"/>
                </a:cubicBezTo>
                <a:cubicBezTo>
                  <a:pt x="50" y="28"/>
                  <a:pt x="45" y="27"/>
                  <a:pt x="40" y="26"/>
                </a:cubicBezTo>
                <a:cubicBezTo>
                  <a:pt x="35" y="25"/>
                  <a:pt x="29" y="24"/>
                  <a:pt x="25" y="24"/>
                </a:cubicBezTo>
                <a:cubicBezTo>
                  <a:pt x="20" y="23"/>
                  <a:pt x="17" y="23"/>
                  <a:pt x="13" y="23"/>
                </a:cubicBezTo>
                <a:cubicBezTo>
                  <a:pt x="7" y="22"/>
                  <a:pt x="2" y="22"/>
                  <a:pt x="1" y="21"/>
                </a:cubicBezTo>
                <a:cubicBezTo>
                  <a:pt x="0" y="20"/>
                  <a:pt x="3" y="20"/>
                  <a:pt x="6" y="18"/>
                </a:cubicBezTo>
                <a:cubicBezTo>
                  <a:pt x="10" y="17"/>
                  <a:pt x="14" y="16"/>
                  <a:pt x="18" y="14"/>
                </a:cubicBezTo>
                <a:cubicBezTo>
                  <a:pt x="22" y="13"/>
                  <a:pt x="26" y="11"/>
                  <a:pt x="32" y="10"/>
                </a:cubicBezTo>
                <a:cubicBezTo>
                  <a:pt x="37" y="8"/>
                  <a:pt x="44" y="5"/>
                  <a:pt x="50" y="4"/>
                </a:cubicBezTo>
                <a:cubicBezTo>
                  <a:pt x="56" y="2"/>
                  <a:pt x="62" y="2"/>
                  <a:pt x="68" y="1"/>
                </a:cubicBezTo>
                <a:cubicBezTo>
                  <a:pt x="68" y="1"/>
                  <a:pt x="68" y="1"/>
                  <a:pt x="6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0" name="Freeform 1856"/>
          <p:cNvSpPr>
            <a:spLocks/>
          </p:cNvSpPr>
          <p:nvPr/>
        </p:nvSpPr>
        <p:spPr bwMode="auto">
          <a:xfrm>
            <a:off x="4370388" y="2892425"/>
            <a:ext cx="17463" cy="17463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0" y="2"/>
              </a:cxn>
              <a:cxn ang="0">
                <a:pos x="14" y="5"/>
              </a:cxn>
              <a:cxn ang="0">
                <a:pos x="15" y="8"/>
              </a:cxn>
              <a:cxn ang="0">
                <a:pos x="14" y="12"/>
              </a:cxn>
              <a:cxn ang="0">
                <a:pos x="10" y="15"/>
              </a:cxn>
              <a:cxn ang="0">
                <a:pos x="5" y="14"/>
              </a:cxn>
              <a:cxn ang="0">
                <a:pos x="1" y="8"/>
              </a:cxn>
              <a:cxn ang="0">
                <a:pos x="0" y="3"/>
              </a:cxn>
              <a:cxn ang="0">
                <a:pos x="4" y="1"/>
              </a:cxn>
              <a:cxn ang="0">
                <a:pos x="10" y="2"/>
              </a:cxn>
              <a:cxn ang="0">
                <a:pos x="10" y="2"/>
              </a:cxn>
            </a:cxnLst>
            <a:rect l="0" t="0" r="r" b="b"/>
            <a:pathLst>
              <a:path w="15" h="15">
                <a:moveTo>
                  <a:pt x="10" y="2"/>
                </a:moveTo>
                <a:cubicBezTo>
                  <a:pt x="10" y="2"/>
                  <a:pt x="10" y="2"/>
                  <a:pt x="10" y="2"/>
                </a:cubicBezTo>
                <a:cubicBezTo>
                  <a:pt x="12" y="3"/>
                  <a:pt x="13" y="4"/>
                  <a:pt x="14" y="5"/>
                </a:cubicBezTo>
                <a:cubicBezTo>
                  <a:pt x="14" y="6"/>
                  <a:pt x="15" y="7"/>
                  <a:pt x="15" y="8"/>
                </a:cubicBezTo>
                <a:cubicBezTo>
                  <a:pt x="15" y="9"/>
                  <a:pt x="15" y="11"/>
                  <a:pt x="14" y="12"/>
                </a:cubicBezTo>
                <a:cubicBezTo>
                  <a:pt x="13" y="13"/>
                  <a:pt x="12" y="15"/>
                  <a:pt x="10" y="15"/>
                </a:cubicBezTo>
                <a:cubicBezTo>
                  <a:pt x="8" y="15"/>
                  <a:pt x="6" y="15"/>
                  <a:pt x="5" y="14"/>
                </a:cubicBezTo>
                <a:cubicBezTo>
                  <a:pt x="3" y="12"/>
                  <a:pt x="2" y="10"/>
                  <a:pt x="1" y="8"/>
                </a:cubicBezTo>
                <a:cubicBezTo>
                  <a:pt x="0" y="6"/>
                  <a:pt x="0" y="4"/>
                  <a:pt x="0" y="3"/>
                </a:cubicBezTo>
                <a:cubicBezTo>
                  <a:pt x="1" y="1"/>
                  <a:pt x="2" y="1"/>
                  <a:pt x="4" y="1"/>
                </a:cubicBezTo>
                <a:cubicBezTo>
                  <a:pt x="6" y="0"/>
                  <a:pt x="9" y="1"/>
                  <a:pt x="10" y="2"/>
                </a:cubicBezTo>
                <a:cubicBezTo>
                  <a:pt x="10" y="2"/>
                  <a:pt x="10" y="2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1" name="Freeform 1857"/>
          <p:cNvSpPr>
            <a:spLocks/>
          </p:cNvSpPr>
          <p:nvPr/>
        </p:nvSpPr>
        <p:spPr bwMode="auto">
          <a:xfrm>
            <a:off x="4364038" y="2919413"/>
            <a:ext cx="42863" cy="26988"/>
          </a:xfrm>
          <a:custGeom>
            <a:avLst/>
            <a:gdLst/>
            <a:ahLst/>
            <a:cxnLst>
              <a:cxn ang="0">
                <a:pos x="11" y="4"/>
              </a:cxn>
              <a:cxn ang="0">
                <a:pos x="22" y="0"/>
              </a:cxn>
              <a:cxn ang="0">
                <a:pos x="30" y="5"/>
              </a:cxn>
              <a:cxn ang="0">
                <a:pos x="36" y="14"/>
              </a:cxn>
              <a:cxn ang="0">
                <a:pos x="38" y="20"/>
              </a:cxn>
              <a:cxn ang="0">
                <a:pos x="36" y="24"/>
              </a:cxn>
              <a:cxn ang="0">
                <a:pos x="28" y="23"/>
              </a:cxn>
              <a:cxn ang="0">
                <a:pos x="19" y="20"/>
              </a:cxn>
              <a:cxn ang="0">
                <a:pos x="7" y="16"/>
              </a:cxn>
              <a:cxn ang="0">
                <a:pos x="1" y="10"/>
              </a:cxn>
              <a:cxn ang="0">
                <a:pos x="11" y="4"/>
              </a:cxn>
              <a:cxn ang="0">
                <a:pos x="11" y="4"/>
              </a:cxn>
            </a:cxnLst>
            <a:rect l="0" t="0" r="r" b="b"/>
            <a:pathLst>
              <a:path w="38" h="24">
                <a:moveTo>
                  <a:pt x="11" y="4"/>
                </a:moveTo>
                <a:cubicBezTo>
                  <a:pt x="15" y="2"/>
                  <a:pt x="19" y="0"/>
                  <a:pt x="22" y="0"/>
                </a:cubicBezTo>
                <a:cubicBezTo>
                  <a:pt x="24" y="0"/>
                  <a:pt x="27" y="3"/>
                  <a:pt x="30" y="5"/>
                </a:cubicBezTo>
                <a:cubicBezTo>
                  <a:pt x="32" y="8"/>
                  <a:pt x="34" y="11"/>
                  <a:pt x="36" y="14"/>
                </a:cubicBezTo>
                <a:cubicBezTo>
                  <a:pt x="37" y="17"/>
                  <a:pt x="37" y="19"/>
                  <a:pt x="38" y="20"/>
                </a:cubicBezTo>
                <a:cubicBezTo>
                  <a:pt x="38" y="22"/>
                  <a:pt x="37" y="23"/>
                  <a:pt x="36" y="24"/>
                </a:cubicBezTo>
                <a:cubicBezTo>
                  <a:pt x="34" y="24"/>
                  <a:pt x="31" y="24"/>
                  <a:pt x="28" y="23"/>
                </a:cubicBezTo>
                <a:cubicBezTo>
                  <a:pt x="25" y="23"/>
                  <a:pt x="22" y="22"/>
                  <a:pt x="19" y="20"/>
                </a:cubicBezTo>
                <a:cubicBezTo>
                  <a:pt x="15" y="19"/>
                  <a:pt x="11" y="18"/>
                  <a:pt x="7" y="16"/>
                </a:cubicBezTo>
                <a:cubicBezTo>
                  <a:pt x="3" y="14"/>
                  <a:pt x="0" y="12"/>
                  <a:pt x="1" y="10"/>
                </a:cubicBezTo>
                <a:cubicBezTo>
                  <a:pt x="1" y="8"/>
                  <a:pt x="7" y="6"/>
                  <a:pt x="11" y="4"/>
                </a:cubicBezTo>
                <a:cubicBezTo>
                  <a:pt x="11" y="4"/>
                  <a:pt x="11" y="4"/>
                  <a:pt x="11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2" name="Freeform 1858"/>
          <p:cNvSpPr>
            <a:spLocks/>
          </p:cNvSpPr>
          <p:nvPr/>
        </p:nvSpPr>
        <p:spPr bwMode="auto">
          <a:xfrm>
            <a:off x="4597401" y="3054350"/>
            <a:ext cx="22225" cy="57150"/>
          </a:xfrm>
          <a:custGeom>
            <a:avLst/>
            <a:gdLst/>
            <a:ahLst/>
            <a:cxnLst>
              <a:cxn ang="0">
                <a:pos x="6" y="16"/>
              </a:cxn>
              <a:cxn ang="0">
                <a:pos x="10" y="12"/>
              </a:cxn>
              <a:cxn ang="0">
                <a:pos x="10" y="5"/>
              </a:cxn>
              <a:cxn ang="0">
                <a:pos x="11" y="1"/>
              </a:cxn>
              <a:cxn ang="0">
                <a:pos x="15" y="8"/>
              </a:cxn>
              <a:cxn ang="0">
                <a:pos x="19" y="19"/>
              </a:cxn>
              <a:cxn ang="0">
                <a:pos x="17" y="29"/>
              </a:cxn>
              <a:cxn ang="0">
                <a:pos x="14" y="41"/>
              </a:cxn>
              <a:cxn ang="0">
                <a:pos x="8" y="50"/>
              </a:cxn>
              <a:cxn ang="0">
                <a:pos x="4" y="48"/>
              </a:cxn>
              <a:cxn ang="0">
                <a:pos x="0" y="42"/>
              </a:cxn>
              <a:cxn ang="0">
                <a:pos x="1" y="37"/>
              </a:cxn>
              <a:cxn ang="0">
                <a:pos x="5" y="37"/>
              </a:cxn>
              <a:cxn ang="0">
                <a:pos x="8" y="35"/>
              </a:cxn>
              <a:cxn ang="0">
                <a:pos x="7" y="31"/>
              </a:cxn>
              <a:cxn ang="0">
                <a:pos x="3" y="26"/>
              </a:cxn>
              <a:cxn ang="0">
                <a:pos x="4" y="20"/>
              </a:cxn>
              <a:cxn ang="0">
                <a:pos x="6" y="16"/>
              </a:cxn>
              <a:cxn ang="0">
                <a:pos x="6" y="16"/>
              </a:cxn>
            </a:cxnLst>
            <a:rect l="0" t="0" r="r" b="b"/>
            <a:pathLst>
              <a:path w="19" h="51">
                <a:moveTo>
                  <a:pt x="6" y="16"/>
                </a:moveTo>
                <a:cubicBezTo>
                  <a:pt x="7" y="15"/>
                  <a:pt x="9" y="14"/>
                  <a:pt x="10" y="12"/>
                </a:cubicBezTo>
                <a:cubicBezTo>
                  <a:pt x="10" y="10"/>
                  <a:pt x="10" y="7"/>
                  <a:pt x="10" y="5"/>
                </a:cubicBezTo>
                <a:cubicBezTo>
                  <a:pt x="11" y="2"/>
                  <a:pt x="11" y="0"/>
                  <a:pt x="11" y="1"/>
                </a:cubicBezTo>
                <a:cubicBezTo>
                  <a:pt x="12" y="1"/>
                  <a:pt x="14" y="5"/>
                  <a:pt x="15" y="8"/>
                </a:cubicBezTo>
                <a:cubicBezTo>
                  <a:pt x="17" y="12"/>
                  <a:pt x="18" y="15"/>
                  <a:pt x="19" y="19"/>
                </a:cubicBezTo>
                <a:cubicBezTo>
                  <a:pt x="19" y="22"/>
                  <a:pt x="18" y="26"/>
                  <a:pt x="17" y="29"/>
                </a:cubicBezTo>
                <a:cubicBezTo>
                  <a:pt x="16" y="33"/>
                  <a:pt x="16" y="37"/>
                  <a:pt x="14" y="41"/>
                </a:cubicBezTo>
                <a:cubicBezTo>
                  <a:pt x="13" y="45"/>
                  <a:pt x="10" y="49"/>
                  <a:pt x="8" y="50"/>
                </a:cubicBezTo>
                <a:cubicBezTo>
                  <a:pt x="7" y="51"/>
                  <a:pt x="5" y="50"/>
                  <a:pt x="4" y="48"/>
                </a:cubicBezTo>
                <a:cubicBezTo>
                  <a:pt x="2" y="46"/>
                  <a:pt x="1" y="44"/>
                  <a:pt x="0" y="42"/>
                </a:cubicBezTo>
                <a:cubicBezTo>
                  <a:pt x="0" y="40"/>
                  <a:pt x="0" y="37"/>
                  <a:pt x="1" y="37"/>
                </a:cubicBezTo>
                <a:cubicBezTo>
                  <a:pt x="2" y="36"/>
                  <a:pt x="4" y="37"/>
                  <a:pt x="5" y="37"/>
                </a:cubicBezTo>
                <a:cubicBezTo>
                  <a:pt x="7" y="37"/>
                  <a:pt x="7" y="36"/>
                  <a:pt x="8" y="35"/>
                </a:cubicBezTo>
                <a:cubicBezTo>
                  <a:pt x="8" y="34"/>
                  <a:pt x="8" y="33"/>
                  <a:pt x="7" y="31"/>
                </a:cubicBezTo>
                <a:cubicBezTo>
                  <a:pt x="5" y="29"/>
                  <a:pt x="3" y="27"/>
                  <a:pt x="3" y="26"/>
                </a:cubicBezTo>
                <a:cubicBezTo>
                  <a:pt x="2" y="24"/>
                  <a:pt x="3" y="22"/>
                  <a:pt x="4" y="20"/>
                </a:cubicBezTo>
                <a:cubicBezTo>
                  <a:pt x="4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3" name="Freeform 1859"/>
          <p:cNvSpPr>
            <a:spLocks/>
          </p:cNvSpPr>
          <p:nvPr/>
        </p:nvSpPr>
        <p:spPr bwMode="auto">
          <a:xfrm>
            <a:off x="4356101" y="3024188"/>
            <a:ext cx="182563" cy="38100"/>
          </a:xfrm>
          <a:custGeom>
            <a:avLst/>
            <a:gdLst/>
            <a:ahLst/>
            <a:cxnLst>
              <a:cxn ang="0">
                <a:pos x="122" y="1"/>
              </a:cxn>
              <a:cxn ang="0">
                <a:pos x="129" y="2"/>
              </a:cxn>
              <a:cxn ang="0">
                <a:pos x="139" y="7"/>
              </a:cxn>
              <a:cxn ang="0">
                <a:pos x="154" y="15"/>
              </a:cxn>
              <a:cxn ang="0">
                <a:pos x="165" y="23"/>
              </a:cxn>
              <a:cxn ang="0">
                <a:pos x="152" y="25"/>
              </a:cxn>
              <a:cxn ang="0">
                <a:pos x="128" y="25"/>
              </a:cxn>
              <a:cxn ang="0">
                <a:pos x="95" y="26"/>
              </a:cxn>
              <a:cxn ang="0">
                <a:pos x="65" y="28"/>
              </a:cxn>
              <a:cxn ang="0">
                <a:pos x="38" y="30"/>
              </a:cxn>
              <a:cxn ang="0">
                <a:pos x="17" y="34"/>
              </a:cxn>
              <a:cxn ang="0">
                <a:pos x="3" y="34"/>
              </a:cxn>
              <a:cxn ang="0">
                <a:pos x="6" y="30"/>
              </a:cxn>
              <a:cxn ang="0">
                <a:pos x="23" y="21"/>
              </a:cxn>
              <a:cxn ang="0">
                <a:pos x="45" y="14"/>
              </a:cxn>
              <a:cxn ang="0">
                <a:pos x="64" y="9"/>
              </a:cxn>
              <a:cxn ang="0">
                <a:pos x="83" y="6"/>
              </a:cxn>
              <a:cxn ang="0">
                <a:pos x="106" y="3"/>
              </a:cxn>
              <a:cxn ang="0">
                <a:pos x="122" y="1"/>
              </a:cxn>
              <a:cxn ang="0">
                <a:pos x="122" y="1"/>
              </a:cxn>
            </a:cxnLst>
            <a:rect l="0" t="0" r="r" b="b"/>
            <a:pathLst>
              <a:path w="165" h="34">
                <a:moveTo>
                  <a:pt x="122" y="1"/>
                </a:moveTo>
                <a:cubicBezTo>
                  <a:pt x="125" y="0"/>
                  <a:pt x="127" y="1"/>
                  <a:pt x="129" y="2"/>
                </a:cubicBezTo>
                <a:cubicBezTo>
                  <a:pt x="132" y="3"/>
                  <a:pt x="135" y="5"/>
                  <a:pt x="139" y="7"/>
                </a:cubicBezTo>
                <a:cubicBezTo>
                  <a:pt x="144" y="10"/>
                  <a:pt x="149" y="13"/>
                  <a:pt x="154" y="15"/>
                </a:cubicBezTo>
                <a:cubicBezTo>
                  <a:pt x="159" y="18"/>
                  <a:pt x="165" y="21"/>
                  <a:pt x="165" y="23"/>
                </a:cubicBezTo>
                <a:cubicBezTo>
                  <a:pt x="164" y="24"/>
                  <a:pt x="159" y="25"/>
                  <a:pt x="152" y="25"/>
                </a:cubicBezTo>
                <a:cubicBezTo>
                  <a:pt x="146" y="25"/>
                  <a:pt x="138" y="25"/>
                  <a:pt x="128" y="25"/>
                </a:cubicBezTo>
                <a:cubicBezTo>
                  <a:pt x="119" y="25"/>
                  <a:pt x="106" y="26"/>
                  <a:pt x="95" y="26"/>
                </a:cubicBezTo>
                <a:cubicBezTo>
                  <a:pt x="84" y="26"/>
                  <a:pt x="75" y="27"/>
                  <a:pt x="65" y="28"/>
                </a:cubicBezTo>
                <a:cubicBezTo>
                  <a:pt x="55" y="28"/>
                  <a:pt x="46" y="29"/>
                  <a:pt x="38" y="30"/>
                </a:cubicBezTo>
                <a:cubicBezTo>
                  <a:pt x="30" y="31"/>
                  <a:pt x="23" y="32"/>
                  <a:pt x="17" y="34"/>
                </a:cubicBezTo>
                <a:cubicBezTo>
                  <a:pt x="11" y="34"/>
                  <a:pt x="5" y="34"/>
                  <a:pt x="3" y="34"/>
                </a:cubicBezTo>
                <a:cubicBezTo>
                  <a:pt x="0" y="33"/>
                  <a:pt x="2" y="32"/>
                  <a:pt x="6" y="30"/>
                </a:cubicBezTo>
                <a:cubicBezTo>
                  <a:pt x="10" y="27"/>
                  <a:pt x="16" y="24"/>
                  <a:pt x="23" y="21"/>
                </a:cubicBezTo>
                <a:cubicBezTo>
                  <a:pt x="30" y="18"/>
                  <a:pt x="38" y="16"/>
                  <a:pt x="45" y="14"/>
                </a:cubicBezTo>
                <a:cubicBezTo>
                  <a:pt x="52" y="12"/>
                  <a:pt x="58" y="10"/>
                  <a:pt x="64" y="9"/>
                </a:cubicBezTo>
                <a:cubicBezTo>
                  <a:pt x="70" y="8"/>
                  <a:pt x="76" y="7"/>
                  <a:pt x="83" y="6"/>
                </a:cubicBezTo>
                <a:cubicBezTo>
                  <a:pt x="91" y="5"/>
                  <a:pt x="99" y="4"/>
                  <a:pt x="106" y="3"/>
                </a:cubicBezTo>
                <a:cubicBezTo>
                  <a:pt x="113" y="2"/>
                  <a:pt x="118" y="1"/>
                  <a:pt x="122" y="1"/>
                </a:cubicBezTo>
                <a:cubicBezTo>
                  <a:pt x="122" y="1"/>
                  <a:pt x="122" y="1"/>
                  <a:pt x="12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4" name="Freeform 1860"/>
          <p:cNvSpPr>
            <a:spLocks/>
          </p:cNvSpPr>
          <p:nvPr/>
        </p:nvSpPr>
        <p:spPr bwMode="auto">
          <a:xfrm>
            <a:off x="4392613" y="3057525"/>
            <a:ext cx="211138" cy="36513"/>
          </a:xfrm>
          <a:custGeom>
            <a:avLst/>
            <a:gdLst/>
            <a:ahLst/>
            <a:cxnLst>
              <a:cxn ang="0">
                <a:pos x="101" y="1"/>
              </a:cxn>
              <a:cxn ang="0">
                <a:pos x="101" y="1"/>
              </a:cxn>
              <a:cxn ang="0">
                <a:pos x="128" y="1"/>
              </a:cxn>
              <a:cxn ang="0">
                <a:pos x="145" y="4"/>
              </a:cxn>
              <a:cxn ang="0">
                <a:pos x="160" y="12"/>
              </a:cxn>
              <a:cxn ang="0">
                <a:pos x="175" y="22"/>
              </a:cxn>
              <a:cxn ang="0">
                <a:pos x="184" y="28"/>
              </a:cxn>
              <a:cxn ang="0">
                <a:pos x="189" y="31"/>
              </a:cxn>
              <a:cxn ang="0">
                <a:pos x="189" y="33"/>
              </a:cxn>
              <a:cxn ang="0">
                <a:pos x="182" y="33"/>
              </a:cxn>
              <a:cxn ang="0">
                <a:pos x="175" y="30"/>
              </a:cxn>
              <a:cxn ang="0">
                <a:pos x="159" y="24"/>
              </a:cxn>
              <a:cxn ang="0">
                <a:pos x="137" y="15"/>
              </a:cxn>
              <a:cxn ang="0">
                <a:pos x="109" y="12"/>
              </a:cxn>
              <a:cxn ang="0">
                <a:pos x="83" y="12"/>
              </a:cxn>
              <a:cxn ang="0">
                <a:pos x="53" y="15"/>
              </a:cxn>
              <a:cxn ang="0">
                <a:pos x="21" y="16"/>
              </a:cxn>
              <a:cxn ang="0">
                <a:pos x="2" y="13"/>
              </a:cxn>
              <a:cxn ang="0">
                <a:pos x="10" y="9"/>
              </a:cxn>
              <a:cxn ang="0">
                <a:pos x="35" y="5"/>
              </a:cxn>
              <a:cxn ang="0">
                <a:pos x="65" y="2"/>
              </a:cxn>
              <a:cxn ang="0">
                <a:pos x="101" y="1"/>
              </a:cxn>
              <a:cxn ang="0">
                <a:pos x="101" y="1"/>
              </a:cxn>
            </a:cxnLst>
            <a:rect l="0" t="0" r="r" b="b"/>
            <a:pathLst>
              <a:path w="190" h="33">
                <a:moveTo>
                  <a:pt x="101" y="1"/>
                </a:moveTo>
                <a:cubicBezTo>
                  <a:pt x="101" y="1"/>
                  <a:pt x="101" y="1"/>
                  <a:pt x="101" y="1"/>
                </a:cubicBezTo>
                <a:cubicBezTo>
                  <a:pt x="112" y="0"/>
                  <a:pt x="121" y="1"/>
                  <a:pt x="128" y="1"/>
                </a:cubicBezTo>
                <a:cubicBezTo>
                  <a:pt x="135" y="1"/>
                  <a:pt x="140" y="2"/>
                  <a:pt x="145" y="4"/>
                </a:cubicBezTo>
                <a:cubicBezTo>
                  <a:pt x="150" y="5"/>
                  <a:pt x="154" y="9"/>
                  <a:pt x="160" y="12"/>
                </a:cubicBezTo>
                <a:cubicBezTo>
                  <a:pt x="165" y="16"/>
                  <a:pt x="171" y="19"/>
                  <a:pt x="175" y="22"/>
                </a:cubicBezTo>
                <a:cubicBezTo>
                  <a:pt x="179" y="25"/>
                  <a:pt x="182" y="27"/>
                  <a:pt x="184" y="28"/>
                </a:cubicBezTo>
                <a:cubicBezTo>
                  <a:pt x="186" y="30"/>
                  <a:pt x="188" y="30"/>
                  <a:pt x="189" y="31"/>
                </a:cubicBezTo>
                <a:cubicBezTo>
                  <a:pt x="190" y="32"/>
                  <a:pt x="190" y="33"/>
                  <a:pt x="189" y="33"/>
                </a:cubicBezTo>
                <a:cubicBezTo>
                  <a:pt x="187" y="33"/>
                  <a:pt x="184" y="33"/>
                  <a:pt x="182" y="33"/>
                </a:cubicBezTo>
                <a:cubicBezTo>
                  <a:pt x="180" y="32"/>
                  <a:pt x="179" y="32"/>
                  <a:pt x="175" y="30"/>
                </a:cubicBezTo>
                <a:cubicBezTo>
                  <a:pt x="171" y="29"/>
                  <a:pt x="165" y="27"/>
                  <a:pt x="159" y="24"/>
                </a:cubicBezTo>
                <a:cubicBezTo>
                  <a:pt x="152" y="21"/>
                  <a:pt x="145" y="18"/>
                  <a:pt x="137" y="15"/>
                </a:cubicBezTo>
                <a:cubicBezTo>
                  <a:pt x="128" y="13"/>
                  <a:pt x="118" y="12"/>
                  <a:pt x="109" y="12"/>
                </a:cubicBezTo>
                <a:cubicBezTo>
                  <a:pt x="100" y="11"/>
                  <a:pt x="92" y="12"/>
                  <a:pt x="83" y="12"/>
                </a:cubicBezTo>
                <a:cubicBezTo>
                  <a:pt x="74" y="13"/>
                  <a:pt x="64" y="14"/>
                  <a:pt x="53" y="15"/>
                </a:cubicBezTo>
                <a:cubicBezTo>
                  <a:pt x="42" y="15"/>
                  <a:pt x="31" y="16"/>
                  <a:pt x="21" y="16"/>
                </a:cubicBezTo>
                <a:cubicBezTo>
                  <a:pt x="12" y="16"/>
                  <a:pt x="4" y="15"/>
                  <a:pt x="2" y="13"/>
                </a:cubicBezTo>
                <a:cubicBezTo>
                  <a:pt x="0" y="12"/>
                  <a:pt x="4" y="10"/>
                  <a:pt x="10" y="9"/>
                </a:cubicBezTo>
                <a:cubicBezTo>
                  <a:pt x="16" y="7"/>
                  <a:pt x="25" y="6"/>
                  <a:pt x="35" y="5"/>
                </a:cubicBezTo>
                <a:cubicBezTo>
                  <a:pt x="44" y="3"/>
                  <a:pt x="54" y="3"/>
                  <a:pt x="65" y="2"/>
                </a:cubicBezTo>
                <a:cubicBezTo>
                  <a:pt x="77" y="2"/>
                  <a:pt x="90" y="1"/>
                  <a:pt x="101" y="1"/>
                </a:cubicBezTo>
                <a:cubicBezTo>
                  <a:pt x="101" y="1"/>
                  <a:pt x="101" y="1"/>
                  <a:pt x="101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5" name="Freeform 1861"/>
          <p:cNvSpPr>
            <a:spLocks/>
          </p:cNvSpPr>
          <p:nvPr/>
        </p:nvSpPr>
        <p:spPr bwMode="auto">
          <a:xfrm>
            <a:off x="4402138" y="3073400"/>
            <a:ext cx="180975" cy="30163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89" y="0"/>
              </a:cxn>
              <a:cxn ang="0">
                <a:pos x="113" y="2"/>
              </a:cxn>
              <a:cxn ang="0">
                <a:pos x="132" y="5"/>
              </a:cxn>
              <a:cxn ang="0">
                <a:pos x="148" y="11"/>
              </a:cxn>
              <a:cxn ang="0">
                <a:pos x="161" y="17"/>
              </a:cxn>
              <a:cxn ang="0">
                <a:pos x="158" y="18"/>
              </a:cxn>
              <a:cxn ang="0">
                <a:pos x="148" y="18"/>
              </a:cxn>
              <a:cxn ang="0">
                <a:pos x="136" y="19"/>
              </a:cxn>
              <a:cxn ang="0">
                <a:pos x="124" y="22"/>
              </a:cxn>
              <a:cxn ang="0">
                <a:pos x="116" y="25"/>
              </a:cxn>
              <a:cxn ang="0">
                <a:pos x="116" y="21"/>
              </a:cxn>
              <a:cxn ang="0">
                <a:pos x="118" y="16"/>
              </a:cxn>
              <a:cxn ang="0">
                <a:pos x="116" y="13"/>
              </a:cxn>
              <a:cxn ang="0">
                <a:pos x="108" y="16"/>
              </a:cxn>
              <a:cxn ang="0">
                <a:pos x="100" y="24"/>
              </a:cxn>
              <a:cxn ang="0">
                <a:pos x="89" y="27"/>
              </a:cxn>
              <a:cxn ang="0">
                <a:pos x="76" y="27"/>
              </a:cxn>
              <a:cxn ang="0">
                <a:pos x="52" y="23"/>
              </a:cxn>
              <a:cxn ang="0">
                <a:pos x="27" y="22"/>
              </a:cxn>
              <a:cxn ang="0">
                <a:pos x="7" y="21"/>
              </a:cxn>
              <a:cxn ang="0">
                <a:pos x="1" y="19"/>
              </a:cxn>
              <a:cxn ang="0">
                <a:pos x="14" y="12"/>
              </a:cxn>
              <a:cxn ang="0">
                <a:pos x="37" y="5"/>
              </a:cxn>
              <a:cxn ang="0">
                <a:pos x="67" y="1"/>
              </a:cxn>
              <a:cxn ang="0">
                <a:pos x="89" y="0"/>
              </a:cxn>
              <a:cxn ang="0">
                <a:pos x="89" y="0"/>
              </a:cxn>
            </a:cxnLst>
            <a:rect l="0" t="0" r="r" b="b"/>
            <a:pathLst>
              <a:path w="163" h="27">
                <a:moveTo>
                  <a:pt x="89" y="0"/>
                </a:moveTo>
                <a:cubicBezTo>
                  <a:pt x="89" y="0"/>
                  <a:pt x="89" y="0"/>
                  <a:pt x="89" y="0"/>
                </a:cubicBezTo>
                <a:cubicBezTo>
                  <a:pt x="96" y="0"/>
                  <a:pt x="105" y="1"/>
                  <a:pt x="113" y="2"/>
                </a:cubicBezTo>
                <a:cubicBezTo>
                  <a:pt x="120" y="3"/>
                  <a:pt x="126" y="4"/>
                  <a:pt x="132" y="5"/>
                </a:cubicBezTo>
                <a:cubicBezTo>
                  <a:pt x="137" y="7"/>
                  <a:pt x="142" y="9"/>
                  <a:pt x="148" y="11"/>
                </a:cubicBezTo>
                <a:cubicBezTo>
                  <a:pt x="153" y="13"/>
                  <a:pt x="159" y="16"/>
                  <a:pt x="161" y="17"/>
                </a:cubicBezTo>
                <a:cubicBezTo>
                  <a:pt x="163" y="18"/>
                  <a:pt x="161" y="18"/>
                  <a:pt x="158" y="18"/>
                </a:cubicBezTo>
                <a:cubicBezTo>
                  <a:pt x="156" y="18"/>
                  <a:pt x="152" y="18"/>
                  <a:pt x="148" y="18"/>
                </a:cubicBezTo>
                <a:cubicBezTo>
                  <a:pt x="144" y="18"/>
                  <a:pt x="140" y="18"/>
                  <a:pt x="136" y="19"/>
                </a:cubicBezTo>
                <a:cubicBezTo>
                  <a:pt x="132" y="20"/>
                  <a:pt x="128" y="21"/>
                  <a:pt x="124" y="22"/>
                </a:cubicBezTo>
                <a:cubicBezTo>
                  <a:pt x="121" y="23"/>
                  <a:pt x="117" y="25"/>
                  <a:pt x="116" y="25"/>
                </a:cubicBezTo>
                <a:cubicBezTo>
                  <a:pt x="115" y="25"/>
                  <a:pt x="115" y="23"/>
                  <a:pt x="116" y="21"/>
                </a:cubicBezTo>
                <a:cubicBezTo>
                  <a:pt x="117" y="19"/>
                  <a:pt x="118" y="17"/>
                  <a:pt x="118" y="16"/>
                </a:cubicBezTo>
                <a:cubicBezTo>
                  <a:pt x="119" y="14"/>
                  <a:pt x="118" y="13"/>
                  <a:pt x="116" y="13"/>
                </a:cubicBezTo>
                <a:cubicBezTo>
                  <a:pt x="114" y="13"/>
                  <a:pt x="111" y="14"/>
                  <a:pt x="108" y="16"/>
                </a:cubicBezTo>
                <a:cubicBezTo>
                  <a:pt x="105" y="19"/>
                  <a:pt x="103" y="22"/>
                  <a:pt x="100" y="24"/>
                </a:cubicBezTo>
                <a:cubicBezTo>
                  <a:pt x="97" y="26"/>
                  <a:pt x="93" y="26"/>
                  <a:pt x="89" y="27"/>
                </a:cubicBezTo>
                <a:cubicBezTo>
                  <a:pt x="86" y="27"/>
                  <a:pt x="82" y="27"/>
                  <a:pt x="76" y="27"/>
                </a:cubicBezTo>
                <a:cubicBezTo>
                  <a:pt x="69" y="26"/>
                  <a:pt x="60" y="24"/>
                  <a:pt x="52" y="23"/>
                </a:cubicBezTo>
                <a:cubicBezTo>
                  <a:pt x="43" y="22"/>
                  <a:pt x="34" y="22"/>
                  <a:pt x="27" y="22"/>
                </a:cubicBezTo>
                <a:cubicBezTo>
                  <a:pt x="19" y="21"/>
                  <a:pt x="12" y="21"/>
                  <a:pt x="7" y="21"/>
                </a:cubicBezTo>
                <a:cubicBezTo>
                  <a:pt x="2" y="21"/>
                  <a:pt x="0" y="20"/>
                  <a:pt x="1" y="19"/>
                </a:cubicBezTo>
                <a:cubicBezTo>
                  <a:pt x="2" y="17"/>
                  <a:pt x="7" y="14"/>
                  <a:pt x="14" y="12"/>
                </a:cubicBezTo>
                <a:cubicBezTo>
                  <a:pt x="20" y="9"/>
                  <a:pt x="27" y="7"/>
                  <a:pt x="37" y="5"/>
                </a:cubicBezTo>
                <a:cubicBezTo>
                  <a:pt x="46" y="3"/>
                  <a:pt x="58" y="2"/>
                  <a:pt x="67" y="1"/>
                </a:cubicBezTo>
                <a:cubicBezTo>
                  <a:pt x="76" y="0"/>
                  <a:pt x="82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6" name="Freeform 1862"/>
          <p:cNvSpPr>
            <a:spLocks/>
          </p:cNvSpPr>
          <p:nvPr/>
        </p:nvSpPr>
        <p:spPr bwMode="auto">
          <a:xfrm>
            <a:off x="4454526" y="3108325"/>
            <a:ext cx="120650" cy="22225"/>
          </a:xfrm>
          <a:custGeom>
            <a:avLst/>
            <a:gdLst/>
            <a:ahLst/>
            <a:cxnLst>
              <a:cxn ang="0">
                <a:pos x="55" y="4"/>
              </a:cxn>
              <a:cxn ang="0">
                <a:pos x="55" y="4"/>
              </a:cxn>
              <a:cxn ang="0">
                <a:pos x="64" y="2"/>
              </a:cxn>
              <a:cxn ang="0">
                <a:pos x="73" y="2"/>
              </a:cxn>
              <a:cxn ang="0">
                <a:pos x="83" y="3"/>
              </a:cxn>
              <a:cxn ang="0">
                <a:pos x="94" y="3"/>
              </a:cxn>
              <a:cxn ang="0">
                <a:pos x="101" y="4"/>
              </a:cxn>
              <a:cxn ang="0">
                <a:pos x="105" y="9"/>
              </a:cxn>
              <a:cxn ang="0">
                <a:pos x="107" y="15"/>
              </a:cxn>
              <a:cxn ang="0">
                <a:pos x="102" y="19"/>
              </a:cxn>
              <a:cxn ang="0">
                <a:pos x="90" y="19"/>
              </a:cxn>
              <a:cxn ang="0">
                <a:pos x="75" y="19"/>
              </a:cxn>
              <a:cxn ang="0">
                <a:pos x="59" y="19"/>
              </a:cxn>
              <a:cxn ang="0">
                <a:pos x="43" y="17"/>
              </a:cxn>
              <a:cxn ang="0">
                <a:pos x="24" y="13"/>
              </a:cxn>
              <a:cxn ang="0">
                <a:pos x="10" y="11"/>
              </a:cxn>
              <a:cxn ang="0">
                <a:pos x="1" y="9"/>
              </a:cxn>
              <a:cxn ang="0">
                <a:pos x="0" y="4"/>
              </a:cxn>
              <a:cxn ang="0">
                <a:pos x="5" y="1"/>
              </a:cxn>
              <a:cxn ang="0">
                <a:pos x="17" y="0"/>
              </a:cxn>
              <a:cxn ang="0">
                <a:pos x="31" y="2"/>
              </a:cxn>
              <a:cxn ang="0">
                <a:pos x="42" y="4"/>
              </a:cxn>
              <a:cxn ang="0">
                <a:pos x="55" y="4"/>
              </a:cxn>
              <a:cxn ang="0">
                <a:pos x="55" y="4"/>
              </a:cxn>
            </a:cxnLst>
            <a:rect l="0" t="0" r="r" b="b"/>
            <a:pathLst>
              <a:path w="108" h="20">
                <a:moveTo>
                  <a:pt x="55" y="4"/>
                </a:moveTo>
                <a:cubicBezTo>
                  <a:pt x="55" y="4"/>
                  <a:pt x="55" y="4"/>
                  <a:pt x="55" y="4"/>
                </a:cubicBezTo>
                <a:cubicBezTo>
                  <a:pt x="59" y="3"/>
                  <a:pt x="61" y="2"/>
                  <a:pt x="64" y="2"/>
                </a:cubicBezTo>
                <a:cubicBezTo>
                  <a:pt x="67" y="2"/>
                  <a:pt x="70" y="2"/>
                  <a:pt x="73" y="2"/>
                </a:cubicBezTo>
                <a:cubicBezTo>
                  <a:pt x="76" y="3"/>
                  <a:pt x="80" y="3"/>
                  <a:pt x="83" y="3"/>
                </a:cubicBezTo>
                <a:cubicBezTo>
                  <a:pt x="87" y="3"/>
                  <a:pt x="91" y="3"/>
                  <a:pt x="94" y="3"/>
                </a:cubicBezTo>
                <a:cubicBezTo>
                  <a:pt x="97" y="3"/>
                  <a:pt x="99" y="3"/>
                  <a:pt x="101" y="4"/>
                </a:cubicBezTo>
                <a:cubicBezTo>
                  <a:pt x="102" y="5"/>
                  <a:pt x="103" y="7"/>
                  <a:pt x="105" y="9"/>
                </a:cubicBezTo>
                <a:cubicBezTo>
                  <a:pt x="106" y="11"/>
                  <a:pt x="108" y="13"/>
                  <a:pt x="107" y="15"/>
                </a:cubicBezTo>
                <a:cubicBezTo>
                  <a:pt x="107" y="17"/>
                  <a:pt x="105" y="18"/>
                  <a:pt x="102" y="19"/>
                </a:cubicBezTo>
                <a:cubicBezTo>
                  <a:pt x="99" y="19"/>
                  <a:pt x="95" y="20"/>
                  <a:pt x="90" y="19"/>
                </a:cubicBezTo>
                <a:cubicBezTo>
                  <a:pt x="86" y="19"/>
                  <a:pt x="80" y="19"/>
                  <a:pt x="75" y="19"/>
                </a:cubicBezTo>
                <a:cubicBezTo>
                  <a:pt x="69" y="19"/>
                  <a:pt x="64" y="19"/>
                  <a:pt x="59" y="19"/>
                </a:cubicBezTo>
                <a:cubicBezTo>
                  <a:pt x="54" y="19"/>
                  <a:pt x="49" y="18"/>
                  <a:pt x="43" y="17"/>
                </a:cubicBezTo>
                <a:cubicBezTo>
                  <a:pt x="37" y="15"/>
                  <a:pt x="30" y="14"/>
                  <a:pt x="24" y="13"/>
                </a:cubicBezTo>
                <a:cubicBezTo>
                  <a:pt x="19" y="12"/>
                  <a:pt x="14" y="12"/>
                  <a:pt x="10" y="11"/>
                </a:cubicBezTo>
                <a:cubicBezTo>
                  <a:pt x="6" y="10"/>
                  <a:pt x="3" y="10"/>
                  <a:pt x="1" y="9"/>
                </a:cubicBezTo>
                <a:cubicBezTo>
                  <a:pt x="0" y="7"/>
                  <a:pt x="0" y="6"/>
                  <a:pt x="0" y="4"/>
                </a:cubicBezTo>
                <a:cubicBezTo>
                  <a:pt x="1" y="3"/>
                  <a:pt x="3" y="1"/>
                  <a:pt x="5" y="1"/>
                </a:cubicBezTo>
                <a:cubicBezTo>
                  <a:pt x="8" y="0"/>
                  <a:pt x="12" y="0"/>
                  <a:pt x="17" y="0"/>
                </a:cubicBezTo>
                <a:cubicBezTo>
                  <a:pt x="22" y="0"/>
                  <a:pt x="27" y="2"/>
                  <a:pt x="31" y="2"/>
                </a:cubicBezTo>
                <a:cubicBezTo>
                  <a:pt x="35" y="3"/>
                  <a:pt x="38" y="4"/>
                  <a:pt x="42" y="4"/>
                </a:cubicBezTo>
                <a:cubicBezTo>
                  <a:pt x="46" y="5"/>
                  <a:pt x="51" y="4"/>
                  <a:pt x="55" y="4"/>
                </a:cubicBezTo>
                <a:cubicBezTo>
                  <a:pt x="55" y="4"/>
                  <a:pt x="55" y="4"/>
                  <a:pt x="55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7" name="Freeform 1863"/>
          <p:cNvSpPr>
            <a:spLocks/>
          </p:cNvSpPr>
          <p:nvPr/>
        </p:nvSpPr>
        <p:spPr bwMode="auto">
          <a:xfrm>
            <a:off x="4457701" y="3128963"/>
            <a:ext cx="128588" cy="80963"/>
          </a:xfrm>
          <a:custGeom>
            <a:avLst/>
            <a:gdLst/>
            <a:ahLst/>
            <a:cxnLst>
              <a:cxn ang="0">
                <a:pos x="59" y="6"/>
              </a:cxn>
              <a:cxn ang="0">
                <a:pos x="59" y="6"/>
              </a:cxn>
              <a:cxn ang="0">
                <a:pos x="68" y="5"/>
              </a:cxn>
              <a:cxn ang="0">
                <a:pos x="76" y="4"/>
              </a:cxn>
              <a:cxn ang="0">
                <a:pos x="83" y="4"/>
              </a:cxn>
              <a:cxn ang="0">
                <a:pos x="91" y="3"/>
              </a:cxn>
              <a:cxn ang="0">
                <a:pos x="99" y="2"/>
              </a:cxn>
              <a:cxn ang="0">
                <a:pos x="107" y="0"/>
              </a:cxn>
              <a:cxn ang="0">
                <a:pos x="112" y="0"/>
              </a:cxn>
              <a:cxn ang="0">
                <a:pos x="115" y="3"/>
              </a:cxn>
              <a:cxn ang="0">
                <a:pos x="114" y="7"/>
              </a:cxn>
              <a:cxn ang="0">
                <a:pos x="106" y="14"/>
              </a:cxn>
              <a:cxn ang="0">
                <a:pos x="91" y="28"/>
              </a:cxn>
              <a:cxn ang="0">
                <a:pos x="72" y="43"/>
              </a:cxn>
              <a:cxn ang="0">
                <a:pos x="56" y="55"/>
              </a:cxn>
              <a:cxn ang="0">
                <a:pos x="39" y="66"/>
              </a:cxn>
              <a:cxn ang="0">
                <a:pos x="24" y="72"/>
              </a:cxn>
              <a:cxn ang="0">
                <a:pos x="14" y="73"/>
              </a:cxn>
              <a:cxn ang="0">
                <a:pos x="6" y="70"/>
              </a:cxn>
              <a:cxn ang="0">
                <a:pos x="1" y="61"/>
              </a:cxn>
              <a:cxn ang="0">
                <a:pos x="1" y="52"/>
              </a:cxn>
              <a:cxn ang="0">
                <a:pos x="6" y="42"/>
              </a:cxn>
              <a:cxn ang="0">
                <a:pos x="13" y="32"/>
              </a:cxn>
              <a:cxn ang="0">
                <a:pos x="25" y="23"/>
              </a:cxn>
              <a:cxn ang="0">
                <a:pos x="38" y="16"/>
              </a:cxn>
              <a:cxn ang="0">
                <a:pos x="51" y="10"/>
              </a:cxn>
              <a:cxn ang="0">
                <a:pos x="59" y="6"/>
              </a:cxn>
              <a:cxn ang="0">
                <a:pos x="59" y="6"/>
              </a:cxn>
            </a:cxnLst>
            <a:rect l="0" t="0" r="r" b="b"/>
            <a:pathLst>
              <a:path w="116" h="73">
                <a:moveTo>
                  <a:pt x="59" y="6"/>
                </a:moveTo>
                <a:cubicBezTo>
                  <a:pt x="59" y="6"/>
                  <a:pt x="59" y="6"/>
                  <a:pt x="59" y="6"/>
                </a:cubicBezTo>
                <a:cubicBezTo>
                  <a:pt x="62" y="5"/>
                  <a:pt x="65" y="5"/>
                  <a:pt x="68" y="5"/>
                </a:cubicBezTo>
                <a:cubicBezTo>
                  <a:pt x="71" y="4"/>
                  <a:pt x="74" y="4"/>
                  <a:pt x="76" y="4"/>
                </a:cubicBezTo>
                <a:cubicBezTo>
                  <a:pt x="79" y="4"/>
                  <a:pt x="81" y="4"/>
                  <a:pt x="83" y="4"/>
                </a:cubicBezTo>
                <a:cubicBezTo>
                  <a:pt x="86" y="4"/>
                  <a:pt x="88" y="3"/>
                  <a:pt x="91" y="3"/>
                </a:cubicBezTo>
                <a:cubicBezTo>
                  <a:pt x="94" y="3"/>
                  <a:pt x="96" y="3"/>
                  <a:pt x="99" y="2"/>
                </a:cubicBezTo>
                <a:cubicBezTo>
                  <a:pt x="102" y="1"/>
                  <a:pt x="105" y="0"/>
                  <a:pt x="107" y="0"/>
                </a:cubicBezTo>
                <a:cubicBezTo>
                  <a:pt x="109" y="0"/>
                  <a:pt x="110" y="0"/>
                  <a:pt x="112" y="0"/>
                </a:cubicBezTo>
                <a:cubicBezTo>
                  <a:pt x="113" y="1"/>
                  <a:pt x="115" y="2"/>
                  <a:pt x="115" y="3"/>
                </a:cubicBezTo>
                <a:cubicBezTo>
                  <a:pt x="116" y="4"/>
                  <a:pt x="116" y="6"/>
                  <a:pt x="114" y="7"/>
                </a:cubicBezTo>
                <a:cubicBezTo>
                  <a:pt x="113" y="9"/>
                  <a:pt x="110" y="11"/>
                  <a:pt x="106" y="14"/>
                </a:cubicBezTo>
                <a:cubicBezTo>
                  <a:pt x="102" y="18"/>
                  <a:pt x="97" y="22"/>
                  <a:pt x="91" y="28"/>
                </a:cubicBezTo>
                <a:cubicBezTo>
                  <a:pt x="85" y="33"/>
                  <a:pt x="78" y="38"/>
                  <a:pt x="72" y="43"/>
                </a:cubicBezTo>
                <a:cubicBezTo>
                  <a:pt x="66" y="48"/>
                  <a:pt x="62" y="52"/>
                  <a:pt x="56" y="55"/>
                </a:cubicBezTo>
                <a:cubicBezTo>
                  <a:pt x="51" y="59"/>
                  <a:pt x="45" y="63"/>
                  <a:pt x="39" y="66"/>
                </a:cubicBezTo>
                <a:cubicBezTo>
                  <a:pt x="33" y="69"/>
                  <a:pt x="28" y="71"/>
                  <a:pt x="24" y="72"/>
                </a:cubicBezTo>
                <a:cubicBezTo>
                  <a:pt x="19" y="73"/>
                  <a:pt x="16" y="73"/>
                  <a:pt x="14" y="73"/>
                </a:cubicBezTo>
                <a:cubicBezTo>
                  <a:pt x="11" y="73"/>
                  <a:pt x="9" y="72"/>
                  <a:pt x="6" y="70"/>
                </a:cubicBezTo>
                <a:cubicBezTo>
                  <a:pt x="4" y="68"/>
                  <a:pt x="2" y="64"/>
                  <a:pt x="1" y="61"/>
                </a:cubicBezTo>
                <a:cubicBezTo>
                  <a:pt x="0" y="58"/>
                  <a:pt x="0" y="55"/>
                  <a:pt x="1" y="52"/>
                </a:cubicBezTo>
                <a:cubicBezTo>
                  <a:pt x="2" y="49"/>
                  <a:pt x="5" y="46"/>
                  <a:pt x="6" y="42"/>
                </a:cubicBezTo>
                <a:cubicBezTo>
                  <a:pt x="8" y="38"/>
                  <a:pt x="10" y="35"/>
                  <a:pt x="13" y="32"/>
                </a:cubicBezTo>
                <a:cubicBezTo>
                  <a:pt x="16" y="28"/>
                  <a:pt x="21" y="26"/>
                  <a:pt x="25" y="23"/>
                </a:cubicBezTo>
                <a:cubicBezTo>
                  <a:pt x="30" y="21"/>
                  <a:pt x="34" y="19"/>
                  <a:pt x="38" y="16"/>
                </a:cubicBezTo>
                <a:cubicBezTo>
                  <a:pt x="43" y="14"/>
                  <a:pt x="47" y="12"/>
                  <a:pt x="51" y="10"/>
                </a:cubicBezTo>
                <a:cubicBezTo>
                  <a:pt x="54" y="8"/>
                  <a:pt x="56" y="7"/>
                  <a:pt x="59" y="6"/>
                </a:cubicBezTo>
                <a:cubicBezTo>
                  <a:pt x="59" y="6"/>
                  <a:pt x="59" y="6"/>
                  <a:pt x="59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8" name="Freeform 1864"/>
          <p:cNvSpPr>
            <a:spLocks/>
          </p:cNvSpPr>
          <p:nvPr/>
        </p:nvSpPr>
        <p:spPr bwMode="auto">
          <a:xfrm>
            <a:off x="4462463" y="3138488"/>
            <a:ext cx="130175" cy="215900"/>
          </a:xfrm>
          <a:custGeom>
            <a:avLst/>
            <a:gdLst/>
            <a:ahLst/>
            <a:cxnLst>
              <a:cxn ang="0">
                <a:pos x="70" y="38"/>
              </a:cxn>
              <a:cxn ang="0">
                <a:pos x="70" y="38"/>
              </a:cxn>
              <a:cxn ang="0">
                <a:pos x="96" y="16"/>
              </a:cxn>
              <a:cxn ang="0">
                <a:pos x="111" y="4"/>
              </a:cxn>
              <a:cxn ang="0">
                <a:pos x="117" y="0"/>
              </a:cxn>
              <a:cxn ang="0">
                <a:pos x="118" y="3"/>
              </a:cxn>
              <a:cxn ang="0">
                <a:pos x="116" y="9"/>
              </a:cxn>
              <a:cxn ang="0">
                <a:pos x="109" y="18"/>
              </a:cxn>
              <a:cxn ang="0">
                <a:pos x="96" y="32"/>
              </a:cxn>
              <a:cxn ang="0">
                <a:pos x="83" y="48"/>
              </a:cxn>
              <a:cxn ang="0">
                <a:pos x="72" y="65"/>
              </a:cxn>
              <a:cxn ang="0">
                <a:pos x="63" y="85"/>
              </a:cxn>
              <a:cxn ang="0">
                <a:pos x="55" y="110"/>
              </a:cxn>
              <a:cxn ang="0">
                <a:pos x="48" y="137"/>
              </a:cxn>
              <a:cxn ang="0">
                <a:pos x="41" y="167"/>
              </a:cxn>
              <a:cxn ang="0">
                <a:pos x="32" y="187"/>
              </a:cxn>
              <a:cxn ang="0">
                <a:pos x="26" y="194"/>
              </a:cxn>
              <a:cxn ang="0">
                <a:pos x="22" y="194"/>
              </a:cxn>
              <a:cxn ang="0">
                <a:pos x="19" y="193"/>
              </a:cxn>
              <a:cxn ang="0">
                <a:pos x="16" y="194"/>
              </a:cxn>
              <a:cxn ang="0">
                <a:pos x="13" y="194"/>
              </a:cxn>
              <a:cxn ang="0">
                <a:pos x="10" y="194"/>
              </a:cxn>
              <a:cxn ang="0">
                <a:pos x="7" y="191"/>
              </a:cxn>
              <a:cxn ang="0">
                <a:pos x="4" y="190"/>
              </a:cxn>
              <a:cxn ang="0">
                <a:pos x="1" y="191"/>
              </a:cxn>
              <a:cxn ang="0">
                <a:pos x="2" y="183"/>
              </a:cxn>
              <a:cxn ang="0">
                <a:pos x="14" y="152"/>
              </a:cxn>
              <a:cxn ang="0">
                <a:pos x="39" y="97"/>
              </a:cxn>
              <a:cxn ang="0">
                <a:pos x="49" y="77"/>
              </a:cxn>
              <a:cxn ang="0">
                <a:pos x="55" y="64"/>
              </a:cxn>
              <a:cxn ang="0">
                <a:pos x="56" y="59"/>
              </a:cxn>
              <a:cxn ang="0">
                <a:pos x="55" y="54"/>
              </a:cxn>
              <a:cxn ang="0">
                <a:pos x="56" y="49"/>
              </a:cxn>
              <a:cxn ang="0">
                <a:pos x="70" y="38"/>
              </a:cxn>
              <a:cxn ang="0">
                <a:pos x="70" y="38"/>
              </a:cxn>
            </a:cxnLst>
            <a:rect l="0" t="0" r="r" b="b"/>
            <a:pathLst>
              <a:path w="118" h="195">
                <a:moveTo>
                  <a:pt x="70" y="38"/>
                </a:moveTo>
                <a:cubicBezTo>
                  <a:pt x="70" y="38"/>
                  <a:pt x="70" y="38"/>
                  <a:pt x="70" y="38"/>
                </a:cubicBezTo>
                <a:cubicBezTo>
                  <a:pt x="77" y="32"/>
                  <a:pt x="88" y="23"/>
                  <a:pt x="96" y="16"/>
                </a:cubicBezTo>
                <a:cubicBezTo>
                  <a:pt x="103" y="10"/>
                  <a:pt x="108" y="6"/>
                  <a:pt x="111" y="4"/>
                </a:cubicBezTo>
                <a:cubicBezTo>
                  <a:pt x="114" y="1"/>
                  <a:pt x="116" y="0"/>
                  <a:pt x="117" y="0"/>
                </a:cubicBezTo>
                <a:cubicBezTo>
                  <a:pt x="118" y="0"/>
                  <a:pt x="118" y="2"/>
                  <a:pt x="118" y="3"/>
                </a:cubicBezTo>
                <a:cubicBezTo>
                  <a:pt x="118" y="5"/>
                  <a:pt x="117" y="6"/>
                  <a:pt x="116" y="9"/>
                </a:cubicBezTo>
                <a:cubicBezTo>
                  <a:pt x="114" y="11"/>
                  <a:pt x="112" y="14"/>
                  <a:pt x="109" y="18"/>
                </a:cubicBezTo>
                <a:cubicBezTo>
                  <a:pt x="105" y="22"/>
                  <a:pt x="100" y="27"/>
                  <a:pt x="96" y="32"/>
                </a:cubicBezTo>
                <a:cubicBezTo>
                  <a:pt x="91" y="37"/>
                  <a:pt x="87" y="43"/>
                  <a:pt x="83" y="48"/>
                </a:cubicBezTo>
                <a:cubicBezTo>
                  <a:pt x="79" y="54"/>
                  <a:pt x="76" y="59"/>
                  <a:pt x="72" y="65"/>
                </a:cubicBezTo>
                <a:cubicBezTo>
                  <a:pt x="69" y="71"/>
                  <a:pt x="66" y="78"/>
                  <a:pt x="63" y="85"/>
                </a:cubicBezTo>
                <a:cubicBezTo>
                  <a:pt x="60" y="93"/>
                  <a:pt x="57" y="101"/>
                  <a:pt x="55" y="110"/>
                </a:cubicBezTo>
                <a:cubicBezTo>
                  <a:pt x="52" y="119"/>
                  <a:pt x="50" y="127"/>
                  <a:pt x="48" y="137"/>
                </a:cubicBezTo>
                <a:cubicBezTo>
                  <a:pt x="46" y="146"/>
                  <a:pt x="43" y="158"/>
                  <a:pt x="41" y="167"/>
                </a:cubicBezTo>
                <a:cubicBezTo>
                  <a:pt x="38" y="176"/>
                  <a:pt x="35" y="183"/>
                  <a:pt x="32" y="187"/>
                </a:cubicBezTo>
                <a:cubicBezTo>
                  <a:pt x="30" y="191"/>
                  <a:pt x="27" y="193"/>
                  <a:pt x="26" y="194"/>
                </a:cubicBezTo>
                <a:cubicBezTo>
                  <a:pt x="24" y="194"/>
                  <a:pt x="23" y="194"/>
                  <a:pt x="22" y="194"/>
                </a:cubicBezTo>
                <a:cubicBezTo>
                  <a:pt x="21" y="194"/>
                  <a:pt x="21" y="193"/>
                  <a:pt x="19" y="193"/>
                </a:cubicBezTo>
                <a:cubicBezTo>
                  <a:pt x="18" y="193"/>
                  <a:pt x="17" y="194"/>
                  <a:pt x="16" y="194"/>
                </a:cubicBezTo>
                <a:cubicBezTo>
                  <a:pt x="15" y="194"/>
                  <a:pt x="14" y="194"/>
                  <a:pt x="13" y="194"/>
                </a:cubicBezTo>
                <a:cubicBezTo>
                  <a:pt x="12" y="195"/>
                  <a:pt x="11" y="195"/>
                  <a:pt x="10" y="194"/>
                </a:cubicBezTo>
                <a:cubicBezTo>
                  <a:pt x="9" y="194"/>
                  <a:pt x="8" y="192"/>
                  <a:pt x="7" y="191"/>
                </a:cubicBezTo>
                <a:cubicBezTo>
                  <a:pt x="6" y="191"/>
                  <a:pt x="5" y="190"/>
                  <a:pt x="4" y="190"/>
                </a:cubicBezTo>
                <a:cubicBezTo>
                  <a:pt x="3" y="191"/>
                  <a:pt x="1" y="191"/>
                  <a:pt x="1" y="191"/>
                </a:cubicBezTo>
                <a:cubicBezTo>
                  <a:pt x="0" y="190"/>
                  <a:pt x="0" y="189"/>
                  <a:pt x="2" y="183"/>
                </a:cubicBezTo>
                <a:cubicBezTo>
                  <a:pt x="3" y="178"/>
                  <a:pt x="7" y="168"/>
                  <a:pt x="14" y="152"/>
                </a:cubicBezTo>
                <a:cubicBezTo>
                  <a:pt x="21" y="135"/>
                  <a:pt x="32" y="111"/>
                  <a:pt x="39" y="97"/>
                </a:cubicBezTo>
                <a:cubicBezTo>
                  <a:pt x="45" y="84"/>
                  <a:pt x="46" y="81"/>
                  <a:pt x="49" y="77"/>
                </a:cubicBezTo>
                <a:cubicBezTo>
                  <a:pt x="51" y="73"/>
                  <a:pt x="53" y="68"/>
                  <a:pt x="55" y="64"/>
                </a:cubicBezTo>
                <a:cubicBezTo>
                  <a:pt x="56" y="61"/>
                  <a:pt x="56" y="60"/>
                  <a:pt x="56" y="59"/>
                </a:cubicBezTo>
                <a:cubicBezTo>
                  <a:pt x="56" y="57"/>
                  <a:pt x="55" y="55"/>
                  <a:pt x="55" y="54"/>
                </a:cubicBezTo>
                <a:cubicBezTo>
                  <a:pt x="55" y="53"/>
                  <a:pt x="55" y="52"/>
                  <a:pt x="56" y="49"/>
                </a:cubicBezTo>
                <a:cubicBezTo>
                  <a:pt x="58" y="47"/>
                  <a:pt x="62" y="45"/>
                  <a:pt x="70" y="38"/>
                </a:cubicBezTo>
                <a:cubicBezTo>
                  <a:pt x="70" y="38"/>
                  <a:pt x="70" y="38"/>
                  <a:pt x="70" y="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09" name="Freeform 1865"/>
          <p:cNvSpPr>
            <a:spLocks/>
          </p:cNvSpPr>
          <p:nvPr/>
        </p:nvSpPr>
        <p:spPr bwMode="auto">
          <a:xfrm>
            <a:off x="4325938" y="3124200"/>
            <a:ext cx="192088" cy="53975"/>
          </a:xfrm>
          <a:custGeom>
            <a:avLst/>
            <a:gdLst/>
            <a:ahLst/>
            <a:cxnLst>
              <a:cxn ang="0">
                <a:pos x="141" y="3"/>
              </a:cxn>
              <a:cxn ang="0">
                <a:pos x="141" y="3"/>
              </a:cxn>
              <a:cxn ang="0">
                <a:pos x="160" y="6"/>
              </a:cxn>
              <a:cxn ang="0">
                <a:pos x="172" y="9"/>
              </a:cxn>
              <a:cxn ang="0">
                <a:pos x="167" y="14"/>
              </a:cxn>
              <a:cxn ang="0">
                <a:pos x="157" y="19"/>
              </a:cxn>
              <a:cxn ang="0">
                <a:pos x="142" y="26"/>
              </a:cxn>
              <a:cxn ang="0">
                <a:pos x="127" y="32"/>
              </a:cxn>
              <a:cxn ang="0">
                <a:pos x="115" y="34"/>
              </a:cxn>
              <a:cxn ang="0">
                <a:pos x="99" y="35"/>
              </a:cxn>
              <a:cxn ang="0">
                <a:pos x="81" y="38"/>
              </a:cxn>
              <a:cxn ang="0">
                <a:pos x="57" y="43"/>
              </a:cxn>
              <a:cxn ang="0">
                <a:pos x="32" y="48"/>
              </a:cxn>
              <a:cxn ang="0">
                <a:pos x="17" y="49"/>
              </a:cxn>
              <a:cxn ang="0">
                <a:pos x="11" y="44"/>
              </a:cxn>
              <a:cxn ang="0">
                <a:pos x="6" y="39"/>
              </a:cxn>
              <a:cxn ang="0">
                <a:pos x="2" y="34"/>
              </a:cxn>
              <a:cxn ang="0">
                <a:pos x="0" y="27"/>
              </a:cxn>
              <a:cxn ang="0">
                <a:pos x="0" y="20"/>
              </a:cxn>
              <a:cxn ang="0">
                <a:pos x="2" y="19"/>
              </a:cxn>
              <a:cxn ang="0">
                <a:pos x="8" y="24"/>
              </a:cxn>
              <a:cxn ang="0">
                <a:pos x="18" y="28"/>
              </a:cxn>
              <a:cxn ang="0">
                <a:pos x="30" y="29"/>
              </a:cxn>
              <a:cxn ang="0">
                <a:pos x="45" y="26"/>
              </a:cxn>
              <a:cxn ang="0">
                <a:pos x="56" y="22"/>
              </a:cxn>
              <a:cxn ang="0">
                <a:pos x="65" y="16"/>
              </a:cxn>
              <a:cxn ang="0">
                <a:pos x="76" y="8"/>
              </a:cxn>
              <a:cxn ang="0">
                <a:pos x="89" y="3"/>
              </a:cxn>
              <a:cxn ang="0">
                <a:pos x="104" y="1"/>
              </a:cxn>
              <a:cxn ang="0">
                <a:pos x="121" y="0"/>
              </a:cxn>
              <a:cxn ang="0">
                <a:pos x="141" y="3"/>
              </a:cxn>
              <a:cxn ang="0">
                <a:pos x="141" y="3"/>
              </a:cxn>
            </a:cxnLst>
            <a:rect l="0" t="0" r="r" b="b"/>
            <a:pathLst>
              <a:path w="173" h="50">
                <a:moveTo>
                  <a:pt x="141" y="3"/>
                </a:moveTo>
                <a:cubicBezTo>
                  <a:pt x="141" y="3"/>
                  <a:pt x="141" y="3"/>
                  <a:pt x="141" y="3"/>
                </a:cubicBezTo>
                <a:cubicBezTo>
                  <a:pt x="148" y="4"/>
                  <a:pt x="154" y="6"/>
                  <a:pt x="160" y="6"/>
                </a:cubicBezTo>
                <a:cubicBezTo>
                  <a:pt x="165" y="7"/>
                  <a:pt x="170" y="8"/>
                  <a:pt x="172" y="9"/>
                </a:cubicBezTo>
                <a:cubicBezTo>
                  <a:pt x="173" y="10"/>
                  <a:pt x="170" y="12"/>
                  <a:pt x="167" y="14"/>
                </a:cubicBezTo>
                <a:cubicBezTo>
                  <a:pt x="164" y="15"/>
                  <a:pt x="161" y="17"/>
                  <a:pt x="157" y="19"/>
                </a:cubicBezTo>
                <a:cubicBezTo>
                  <a:pt x="153" y="21"/>
                  <a:pt x="147" y="23"/>
                  <a:pt x="142" y="26"/>
                </a:cubicBezTo>
                <a:cubicBezTo>
                  <a:pt x="137" y="29"/>
                  <a:pt x="132" y="31"/>
                  <a:pt x="127" y="32"/>
                </a:cubicBezTo>
                <a:cubicBezTo>
                  <a:pt x="123" y="33"/>
                  <a:pt x="120" y="33"/>
                  <a:pt x="115" y="34"/>
                </a:cubicBezTo>
                <a:cubicBezTo>
                  <a:pt x="110" y="34"/>
                  <a:pt x="105" y="34"/>
                  <a:pt x="99" y="35"/>
                </a:cubicBezTo>
                <a:cubicBezTo>
                  <a:pt x="94" y="36"/>
                  <a:pt x="88" y="36"/>
                  <a:pt x="81" y="38"/>
                </a:cubicBezTo>
                <a:cubicBezTo>
                  <a:pt x="74" y="39"/>
                  <a:pt x="66" y="41"/>
                  <a:pt x="57" y="43"/>
                </a:cubicBezTo>
                <a:cubicBezTo>
                  <a:pt x="49" y="44"/>
                  <a:pt x="39" y="46"/>
                  <a:pt x="32" y="48"/>
                </a:cubicBezTo>
                <a:cubicBezTo>
                  <a:pt x="24" y="49"/>
                  <a:pt x="20" y="50"/>
                  <a:pt x="17" y="49"/>
                </a:cubicBezTo>
                <a:cubicBezTo>
                  <a:pt x="14" y="48"/>
                  <a:pt x="13" y="46"/>
                  <a:pt x="11" y="44"/>
                </a:cubicBezTo>
                <a:cubicBezTo>
                  <a:pt x="10" y="42"/>
                  <a:pt x="8" y="41"/>
                  <a:pt x="6" y="39"/>
                </a:cubicBezTo>
                <a:cubicBezTo>
                  <a:pt x="5" y="38"/>
                  <a:pt x="3" y="36"/>
                  <a:pt x="2" y="34"/>
                </a:cubicBezTo>
                <a:cubicBezTo>
                  <a:pt x="1" y="32"/>
                  <a:pt x="0" y="30"/>
                  <a:pt x="0" y="27"/>
                </a:cubicBezTo>
                <a:cubicBezTo>
                  <a:pt x="0" y="24"/>
                  <a:pt x="0" y="21"/>
                  <a:pt x="0" y="20"/>
                </a:cubicBezTo>
                <a:cubicBezTo>
                  <a:pt x="1" y="18"/>
                  <a:pt x="1" y="17"/>
                  <a:pt x="2" y="19"/>
                </a:cubicBezTo>
                <a:cubicBezTo>
                  <a:pt x="3" y="20"/>
                  <a:pt x="5" y="22"/>
                  <a:pt x="8" y="24"/>
                </a:cubicBezTo>
                <a:cubicBezTo>
                  <a:pt x="10" y="26"/>
                  <a:pt x="14" y="28"/>
                  <a:pt x="18" y="28"/>
                </a:cubicBezTo>
                <a:cubicBezTo>
                  <a:pt x="22" y="29"/>
                  <a:pt x="26" y="29"/>
                  <a:pt x="30" y="29"/>
                </a:cubicBezTo>
                <a:cubicBezTo>
                  <a:pt x="35" y="29"/>
                  <a:pt x="40" y="28"/>
                  <a:pt x="45" y="26"/>
                </a:cubicBezTo>
                <a:cubicBezTo>
                  <a:pt x="50" y="25"/>
                  <a:pt x="53" y="24"/>
                  <a:pt x="56" y="22"/>
                </a:cubicBezTo>
                <a:cubicBezTo>
                  <a:pt x="59" y="20"/>
                  <a:pt x="61" y="18"/>
                  <a:pt x="65" y="16"/>
                </a:cubicBezTo>
                <a:cubicBezTo>
                  <a:pt x="68" y="13"/>
                  <a:pt x="72" y="10"/>
                  <a:pt x="76" y="8"/>
                </a:cubicBezTo>
                <a:cubicBezTo>
                  <a:pt x="81" y="6"/>
                  <a:pt x="84" y="4"/>
                  <a:pt x="89" y="3"/>
                </a:cubicBezTo>
                <a:cubicBezTo>
                  <a:pt x="93" y="2"/>
                  <a:pt x="98" y="2"/>
                  <a:pt x="104" y="1"/>
                </a:cubicBezTo>
                <a:cubicBezTo>
                  <a:pt x="109" y="0"/>
                  <a:pt x="115" y="0"/>
                  <a:pt x="121" y="0"/>
                </a:cubicBezTo>
                <a:cubicBezTo>
                  <a:pt x="127" y="1"/>
                  <a:pt x="134" y="2"/>
                  <a:pt x="141" y="3"/>
                </a:cubicBezTo>
                <a:cubicBezTo>
                  <a:pt x="141" y="3"/>
                  <a:pt x="141" y="3"/>
                  <a:pt x="141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0" name="Freeform 1866"/>
          <p:cNvSpPr>
            <a:spLocks/>
          </p:cNvSpPr>
          <p:nvPr/>
        </p:nvSpPr>
        <p:spPr bwMode="auto">
          <a:xfrm>
            <a:off x="4419601" y="3198813"/>
            <a:ext cx="101600" cy="160338"/>
          </a:xfrm>
          <a:custGeom>
            <a:avLst/>
            <a:gdLst/>
            <a:ahLst/>
            <a:cxnLst>
              <a:cxn ang="0">
                <a:pos x="76" y="5"/>
              </a:cxn>
              <a:cxn ang="0">
                <a:pos x="76" y="5"/>
              </a:cxn>
              <a:cxn ang="0">
                <a:pos x="88" y="0"/>
              </a:cxn>
              <a:cxn ang="0">
                <a:pos x="91" y="3"/>
              </a:cxn>
              <a:cxn ang="0">
                <a:pos x="88" y="11"/>
              </a:cxn>
              <a:cxn ang="0">
                <a:pos x="83" y="21"/>
              </a:cxn>
              <a:cxn ang="0">
                <a:pos x="71" y="45"/>
              </a:cxn>
              <a:cxn ang="0">
                <a:pos x="40" y="115"/>
              </a:cxn>
              <a:cxn ang="0">
                <a:pos x="29" y="143"/>
              </a:cxn>
              <a:cxn ang="0">
                <a:pos x="26" y="144"/>
              </a:cxn>
              <a:cxn ang="0">
                <a:pos x="27" y="139"/>
              </a:cxn>
              <a:cxn ang="0">
                <a:pos x="26" y="136"/>
              </a:cxn>
              <a:cxn ang="0">
                <a:pos x="24" y="135"/>
              </a:cxn>
              <a:cxn ang="0">
                <a:pos x="21" y="137"/>
              </a:cxn>
              <a:cxn ang="0">
                <a:pos x="15" y="141"/>
              </a:cxn>
              <a:cxn ang="0">
                <a:pos x="9" y="143"/>
              </a:cxn>
              <a:cxn ang="0">
                <a:pos x="4" y="141"/>
              </a:cxn>
              <a:cxn ang="0">
                <a:pos x="3" y="137"/>
              </a:cxn>
              <a:cxn ang="0">
                <a:pos x="4" y="131"/>
              </a:cxn>
              <a:cxn ang="0">
                <a:pos x="4" y="126"/>
              </a:cxn>
              <a:cxn ang="0">
                <a:pos x="2" y="123"/>
              </a:cxn>
              <a:cxn ang="0">
                <a:pos x="0" y="120"/>
              </a:cxn>
              <a:cxn ang="0">
                <a:pos x="9" y="100"/>
              </a:cxn>
              <a:cxn ang="0">
                <a:pos x="45" y="37"/>
              </a:cxn>
              <a:cxn ang="0">
                <a:pos x="58" y="16"/>
              </a:cxn>
              <a:cxn ang="0">
                <a:pos x="65" y="11"/>
              </a:cxn>
              <a:cxn ang="0">
                <a:pos x="76" y="5"/>
              </a:cxn>
              <a:cxn ang="0">
                <a:pos x="76" y="5"/>
              </a:cxn>
            </a:cxnLst>
            <a:rect l="0" t="0" r="r" b="b"/>
            <a:pathLst>
              <a:path w="91" h="145">
                <a:moveTo>
                  <a:pt x="76" y="5"/>
                </a:moveTo>
                <a:cubicBezTo>
                  <a:pt x="76" y="5"/>
                  <a:pt x="76" y="5"/>
                  <a:pt x="76" y="5"/>
                </a:cubicBezTo>
                <a:cubicBezTo>
                  <a:pt x="81" y="3"/>
                  <a:pt x="85" y="1"/>
                  <a:pt x="88" y="0"/>
                </a:cubicBezTo>
                <a:cubicBezTo>
                  <a:pt x="91" y="0"/>
                  <a:pt x="91" y="1"/>
                  <a:pt x="91" y="3"/>
                </a:cubicBezTo>
                <a:cubicBezTo>
                  <a:pt x="91" y="5"/>
                  <a:pt x="90" y="7"/>
                  <a:pt x="88" y="11"/>
                </a:cubicBezTo>
                <a:cubicBezTo>
                  <a:pt x="87" y="14"/>
                  <a:pt x="85" y="18"/>
                  <a:pt x="83" y="21"/>
                </a:cubicBezTo>
                <a:cubicBezTo>
                  <a:pt x="81" y="25"/>
                  <a:pt x="80" y="27"/>
                  <a:pt x="71" y="45"/>
                </a:cubicBezTo>
                <a:cubicBezTo>
                  <a:pt x="63" y="63"/>
                  <a:pt x="49" y="96"/>
                  <a:pt x="40" y="115"/>
                </a:cubicBezTo>
                <a:cubicBezTo>
                  <a:pt x="32" y="134"/>
                  <a:pt x="30" y="140"/>
                  <a:pt x="29" y="143"/>
                </a:cubicBezTo>
                <a:cubicBezTo>
                  <a:pt x="28" y="145"/>
                  <a:pt x="27" y="145"/>
                  <a:pt x="26" y="144"/>
                </a:cubicBezTo>
                <a:cubicBezTo>
                  <a:pt x="26" y="142"/>
                  <a:pt x="26" y="141"/>
                  <a:pt x="27" y="139"/>
                </a:cubicBezTo>
                <a:cubicBezTo>
                  <a:pt x="27" y="137"/>
                  <a:pt x="27" y="136"/>
                  <a:pt x="26" y="136"/>
                </a:cubicBezTo>
                <a:cubicBezTo>
                  <a:pt x="26" y="135"/>
                  <a:pt x="25" y="135"/>
                  <a:pt x="24" y="135"/>
                </a:cubicBezTo>
                <a:cubicBezTo>
                  <a:pt x="23" y="135"/>
                  <a:pt x="22" y="136"/>
                  <a:pt x="21" y="137"/>
                </a:cubicBezTo>
                <a:cubicBezTo>
                  <a:pt x="19" y="139"/>
                  <a:pt x="17" y="140"/>
                  <a:pt x="15" y="141"/>
                </a:cubicBezTo>
                <a:cubicBezTo>
                  <a:pt x="13" y="143"/>
                  <a:pt x="11" y="143"/>
                  <a:pt x="9" y="143"/>
                </a:cubicBezTo>
                <a:cubicBezTo>
                  <a:pt x="7" y="143"/>
                  <a:pt x="5" y="142"/>
                  <a:pt x="4" y="141"/>
                </a:cubicBezTo>
                <a:cubicBezTo>
                  <a:pt x="3" y="140"/>
                  <a:pt x="3" y="138"/>
                  <a:pt x="3" y="137"/>
                </a:cubicBezTo>
                <a:cubicBezTo>
                  <a:pt x="3" y="135"/>
                  <a:pt x="4" y="133"/>
                  <a:pt x="4" y="131"/>
                </a:cubicBezTo>
                <a:cubicBezTo>
                  <a:pt x="5" y="130"/>
                  <a:pt x="4" y="128"/>
                  <a:pt x="4" y="126"/>
                </a:cubicBezTo>
                <a:cubicBezTo>
                  <a:pt x="3" y="125"/>
                  <a:pt x="2" y="124"/>
                  <a:pt x="2" y="123"/>
                </a:cubicBezTo>
                <a:cubicBezTo>
                  <a:pt x="1" y="122"/>
                  <a:pt x="0" y="121"/>
                  <a:pt x="0" y="120"/>
                </a:cubicBezTo>
                <a:cubicBezTo>
                  <a:pt x="0" y="118"/>
                  <a:pt x="1" y="117"/>
                  <a:pt x="9" y="100"/>
                </a:cubicBezTo>
                <a:cubicBezTo>
                  <a:pt x="18" y="84"/>
                  <a:pt x="36" y="53"/>
                  <a:pt x="45" y="37"/>
                </a:cubicBezTo>
                <a:cubicBezTo>
                  <a:pt x="54" y="20"/>
                  <a:pt x="56" y="18"/>
                  <a:pt x="58" y="16"/>
                </a:cubicBezTo>
                <a:cubicBezTo>
                  <a:pt x="60" y="14"/>
                  <a:pt x="62" y="13"/>
                  <a:pt x="65" y="11"/>
                </a:cubicBezTo>
                <a:cubicBezTo>
                  <a:pt x="68" y="9"/>
                  <a:pt x="72" y="8"/>
                  <a:pt x="76" y="5"/>
                </a:cubicBezTo>
                <a:cubicBezTo>
                  <a:pt x="76" y="5"/>
                  <a:pt x="76" y="5"/>
                  <a:pt x="76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1" name="Freeform 1867"/>
          <p:cNvSpPr>
            <a:spLocks/>
          </p:cNvSpPr>
          <p:nvPr/>
        </p:nvSpPr>
        <p:spPr bwMode="auto">
          <a:xfrm>
            <a:off x="4513263" y="3154363"/>
            <a:ext cx="77788" cy="155575"/>
          </a:xfrm>
          <a:custGeom>
            <a:avLst/>
            <a:gdLst/>
            <a:ahLst/>
            <a:cxnLst>
              <a:cxn ang="0">
                <a:pos x="2" y="131"/>
              </a:cxn>
              <a:cxn ang="0">
                <a:pos x="2" y="131"/>
              </a:cxn>
              <a:cxn ang="0">
                <a:pos x="10" y="95"/>
              </a:cxn>
              <a:cxn ang="0">
                <a:pos x="21" y="65"/>
              </a:cxn>
              <a:cxn ang="0">
                <a:pos x="34" y="40"/>
              </a:cxn>
              <a:cxn ang="0">
                <a:pos x="52" y="18"/>
              </a:cxn>
              <a:cxn ang="0">
                <a:pos x="66" y="3"/>
              </a:cxn>
              <a:cxn ang="0">
                <a:pos x="68" y="3"/>
              </a:cxn>
              <a:cxn ang="0">
                <a:pos x="65" y="9"/>
              </a:cxn>
              <a:cxn ang="0">
                <a:pos x="58" y="21"/>
              </a:cxn>
              <a:cxn ang="0">
                <a:pos x="48" y="41"/>
              </a:cxn>
              <a:cxn ang="0">
                <a:pos x="34" y="69"/>
              </a:cxn>
              <a:cxn ang="0">
                <a:pos x="21" y="100"/>
              </a:cxn>
              <a:cxn ang="0">
                <a:pos x="12" y="121"/>
              </a:cxn>
              <a:cxn ang="0">
                <a:pos x="3" y="138"/>
              </a:cxn>
              <a:cxn ang="0">
                <a:pos x="2" y="131"/>
              </a:cxn>
              <a:cxn ang="0">
                <a:pos x="2" y="131"/>
              </a:cxn>
            </a:cxnLst>
            <a:rect l="0" t="0" r="r" b="b"/>
            <a:pathLst>
              <a:path w="69" h="141">
                <a:moveTo>
                  <a:pt x="2" y="131"/>
                </a:moveTo>
                <a:cubicBezTo>
                  <a:pt x="2" y="131"/>
                  <a:pt x="2" y="131"/>
                  <a:pt x="2" y="131"/>
                </a:cubicBezTo>
                <a:cubicBezTo>
                  <a:pt x="3" y="123"/>
                  <a:pt x="6" y="107"/>
                  <a:pt x="10" y="95"/>
                </a:cubicBezTo>
                <a:cubicBezTo>
                  <a:pt x="14" y="83"/>
                  <a:pt x="17" y="74"/>
                  <a:pt x="21" y="65"/>
                </a:cubicBezTo>
                <a:cubicBezTo>
                  <a:pt x="25" y="57"/>
                  <a:pt x="29" y="48"/>
                  <a:pt x="34" y="40"/>
                </a:cubicBezTo>
                <a:cubicBezTo>
                  <a:pt x="40" y="33"/>
                  <a:pt x="46" y="25"/>
                  <a:pt x="52" y="18"/>
                </a:cubicBezTo>
                <a:cubicBezTo>
                  <a:pt x="58" y="12"/>
                  <a:pt x="63" y="5"/>
                  <a:pt x="66" y="3"/>
                </a:cubicBezTo>
                <a:cubicBezTo>
                  <a:pt x="69" y="0"/>
                  <a:pt x="69" y="1"/>
                  <a:pt x="68" y="3"/>
                </a:cubicBezTo>
                <a:cubicBezTo>
                  <a:pt x="68" y="4"/>
                  <a:pt x="67" y="6"/>
                  <a:pt x="65" y="9"/>
                </a:cubicBezTo>
                <a:cubicBezTo>
                  <a:pt x="63" y="12"/>
                  <a:pt x="61" y="16"/>
                  <a:pt x="58" y="21"/>
                </a:cubicBezTo>
                <a:cubicBezTo>
                  <a:pt x="55" y="26"/>
                  <a:pt x="52" y="32"/>
                  <a:pt x="48" y="41"/>
                </a:cubicBezTo>
                <a:cubicBezTo>
                  <a:pt x="44" y="49"/>
                  <a:pt x="39" y="59"/>
                  <a:pt x="34" y="69"/>
                </a:cubicBezTo>
                <a:cubicBezTo>
                  <a:pt x="29" y="80"/>
                  <a:pt x="25" y="91"/>
                  <a:pt x="21" y="100"/>
                </a:cubicBezTo>
                <a:cubicBezTo>
                  <a:pt x="18" y="108"/>
                  <a:pt x="15" y="114"/>
                  <a:pt x="12" y="121"/>
                </a:cubicBezTo>
                <a:cubicBezTo>
                  <a:pt x="9" y="127"/>
                  <a:pt x="5" y="135"/>
                  <a:pt x="3" y="138"/>
                </a:cubicBezTo>
                <a:cubicBezTo>
                  <a:pt x="1" y="141"/>
                  <a:pt x="0" y="139"/>
                  <a:pt x="2" y="131"/>
                </a:cubicBezTo>
                <a:cubicBezTo>
                  <a:pt x="2" y="131"/>
                  <a:pt x="2" y="131"/>
                  <a:pt x="2" y="1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2" name="Freeform 1868"/>
          <p:cNvSpPr>
            <a:spLocks/>
          </p:cNvSpPr>
          <p:nvPr/>
        </p:nvSpPr>
        <p:spPr bwMode="auto">
          <a:xfrm>
            <a:off x="4271963" y="3109913"/>
            <a:ext cx="149225" cy="44450"/>
          </a:xfrm>
          <a:custGeom>
            <a:avLst/>
            <a:gdLst/>
            <a:ahLst/>
            <a:cxnLst>
              <a:cxn ang="0">
                <a:pos x="130" y="3"/>
              </a:cxn>
              <a:cxn ang="0">
                <a:pos x="130" y="3"/>
              </a:cxn>
              <a:cxn ang="0">
                <a:pos x="123" y="9"/>
              </a:cxn>
              <a:cxn ang="0">
                <a:pos x="100" y="12"/>
              </a:cxn>
              <a:cxn ang="0">
                <a:pos x="75" y="15"/>
              </a:cxn>
              <a:cxn ang="0">
                <a:pos x="50" y="21"/>
              </a:cxn>
              <a:cxn ang="0">
                <a:pos x="25" y="31"/>
              </a:cxn>
              <a:cxn ang="0">
                <a:pos x="4" y="40"/>
              </a:cxn>
              <a:cxn ang="0">
                <a:pos x="9" y="32"/>
              </a:cxn>
              <a:cxn ang="0">
                <a:pos x="33" y="18"/>
              </a:cxn>
              <a:cxn ang="0">
                <a:pos x="61" y="7"/>
              </a:cxn>
              <a:cxn ang="0">
                <a:pos x="97" y="1"/>
              </a:cxn>
              <a:cxn ang="0">
                <a:pos x="130" y="3"/>
              </a:cxn>
              <a:cxn ang="0">
                <a:pos x="130" y="3"/>
              </a:cxn>
            </a:cxnLst>
            <a:rect l="0" t="0" r="r" b="b"/>
            <a:pathLst>
              <a:path w="135" h="40">
                <a:moveTo>
                  <a:pt x="130" y="3"/>
                </a:moveTo>
                <a:cubicBezTo>
                  <a:pt x="130" y="3"/>
                  <a:pt x="130" y="3"/>
                  <a:pt x="130" y="3"/>
                </a:cubicBezTo>
                <a:cubicBezTo>
                  <a:pt x="135" y="5"/>
                  <a:pt x="129" y="8"/>
                  <a:pt x="123" y="9"/>
                </a:cubicBezTo>
                <a:cubicBezTo>
                  <a:pt x="116" y="11"/>
                  <a:pt x="108" y="12"/>
                  <a:pt x="100" y="12"/>
                </a:cubicBezTo>
                <a:cubicBezTo>
                  <a:pt x="92" y="13"/>
                  <a:pt x="83" y="13"/>
                  <a:pt x="75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2" y="24"/>
                  <a:pt x="34" y="27"/>
                  <a:pt x="25" y="31"/>
                </a:cubicBezTo>
                <a:cubicBezTo>
                  <a:pt x="16" y="35"/>
                  <a:pt x="7" y="40"/>
                  <a:pt x="4" y="40"/>
                </a:cubicBezTo>
                <a:cubicBezTo>
                  <a:pt x="0" y="40"/>
                  <a:pt x="3" y="36"/>
                  <a:pt x="9" y="32"/>
                </a:cubicBezTo>
                <a:cubicBezTo>
                  <a:pt x="15" y="27"/>
                  <a:pt x="25" y="22"/>
                  <a:pt x="33" y="18"/>
                </a:cubicBezTo>
                <a:cubicBezTo>
                  <a:pt x="42" y="14"/>
                  <a:pt x="51" y="10"/>
                  <a:pt x="61" y="7"/>
                </a:cubicBezTo>
                <a:cubicBezTo>
                  <a:pt x="72" y="4"/>
                  <a:pt x="84" y="2"/>
                  <a:pt x="97" y="1"/>
                </a:cubicBezTo>
                <a:cubicBezTo>
                  <a:pt x="111" y="0"/>
                  <a:pt x="125" y="2"/>
                  <a:pt x="130" y="3"/>
                </a:cubicBezTo>
                <a:cubicBezTo>
                  <a:pt x="130" y="3"/>
                  <a:pt x="130" y="3"/>
                  <a:pt x="130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3" name="Freeform 1869"/>
          <p:cNvSpPr>
            <a:spLocks/>
          </p:cNvSpPr>
          <p:nvPr/>
        </p:nvSpPr>
        <p:spPr bwMode="auto">
          <a:xfrm>
            <a:off x="4230688" y="2933700"/>
            <a:ext cx="136525" cy="38100"/>
          </a:xfrm>
          <a:custGeom>
            <a:avLst/>
            <a:gdLst/>
            <a:ahLst/>
            <a:cxnLst>
              <a:cxn ang="0">
                <a:pos x="121" y="9"/>
              </a:cxn>
              <a:cxn ang="0">
                <a:pos x="121" y="9"/>
              </a:cxn>
              <a:cxn ang="0">
                <a:pos x="117" y="14"/>
              </a:cxn>
              <a:cxn ang="0">
                <a:pos x="104" y="21"/>
              </a:cxn>
              <a:cxn ang="0">
                <a:pos x="85" y="29"/>
              </a:cxn>
              <a:cxn ang="0">
                <a:pos x="52" y="34"/>
              </a:cxn>
              <a:cxn ang="0">
                <a:pos x="21" y="34"/>
              </a:cxn>
              <a:cxn ang="0">
                <a:pos x="3" y="31"/>
              </a:cxn>
              <a:cxn ang="0">
                <a:pos x="2" y="24"/>
              </a:cxn>
              <a:cxn ang="0">
                <a:pos x="15" y="14"/>
              </a:cxn>
              <a:cxn ang="0">
                <a:pos x="40" y="7"/>
              </a:cxn>
              <a:cxn ang="0">
                <a:pos x="76" y="2"/>
              </a:cxn>
              <a:cxn ang="0">
                <a:pos x="103" y="2"/>
              </a:cxn>
              <a:cxn ang="0">
                <a:pos x="121" y="9"/>
              </a:cxn>
              <a:cxn ang="0">
                <a:pos x="121" y="9"/>
              </a:cxn>
            </a:cxnLst>
            <a:rect l="0" t="0" r="r" b="b"/>
            <a:pathLst>
              <a:path w="123" h="35">
                <a:moveTo>
                  <a:pt x="121" y="9"/>
                </a:moveTo>
                <a:cubicBezTo>
                  <a:pt x="121" y="9"/>
                  <a:pt x="121" y="9"/>
                  <a:pt x="121" y="9"/>
                </a:cubicBezTo>
                <a:cubicBezTo>
                  <a:pt x="123" y="11"/>
                  <a:pt x="121" y="12"/>
                  <a:pt x="117" y="14"/>
                </a:cubicBezTo>
                <a:cubicBezTo>
                  <a:pt x="114" y="16"/>
                  <a:pt x="109" y="19"/>
                  <a:pt x="104" y="21"/>
                </a:cubicBezTo>
                <a:cubicBezTo>
                  <a:pt x="99" y="24"/>
                  <a:pt x="93" y="27"/>
                  <a:pt x="85" y="29"/>
                </a:cubicBezTo>
                <a:cubicBezTo>
                  <a:pt x="76" y="31"/>
                  <a:pt x="63" y="33"/>
                  <a:pt x="52" y="34"/>
                </a:cubicBezTo>
                <a:cubicBezTo>
                  <a:pt x="41" y="35"/>
                  <a:pt x="30" y="35"/>
                  <a:pt x="21" y="34"/>
                </a:cubicBezTo>
                <a:cubicBezTo>
                  <a:pt x="13" y="34"/>
                  <a:pt x="6" y="32"/>
                  <a:pt x="3" y="31"/>
                </a:cubicBezTo>
                <a:cubicBezTo>
                  <a:pt x="0" y="29"/>
                  <a:pt x="0" y="27"/>
                  <a:pt x="2" y="24"/>
                </a:cubicBezTo>
                <a:cubicBezTo>
                  <a:pt x="5" y="21"/>
                  <a:pt x="9" y="17"/>
                  <a:pt x="15" y="14"/>
                </a:cubicBezTo>
                <a:cubicBezTo>
                  <a:pt x="21" y="11"/>
                  <a:pt x="29" y="9"/>
                  <a:pt x="40" y="7"/>
                </a:cubicBezTo>
                <a:cubicBezTo>
                  <a:pt x="50" y="5"/>
                  <a:pt x="65" y="3"/>
                  <a:pt x="76" y="2"/>
                </a:cubicBezTo>
                <a:cubicBezTo>
                  <a:pt x="87" y="1"/>
                  <a:pt x="95" y="0"/>
                  <a:pt x="103" y="2"/>
                </a:cubicBezTo>
                <a:cubicBezTo>
                  <a:pt x="111" y="3"/>
                  <a:pt x="118" y="7"/>
                  <a:pt x="121" y="9"/>
                </a:cubicBezTo>
                <a:cubicBezTo>
                  <a:pt x="121" y="9"/>
                  <a:pt x="121" y="9"/>
                  <a:pt x="121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4" name="Freeform 1870"/>
          <p:cNvSpPr>
            <a:spLocks/>
          </p:cNvSpPr>
          <p:nvPr/>
        </p:nvSpPr>
        <p:spPr bwMode="auto">
          <a:xfrm>
            <a:off x="4241801" y="2979738"/>
            <a:ext cx="128588" cy="41275"/>
          </a:xfrm>
          <a:custGeom>
            <a:avLst/>
            <a:gdLst/>
            <a:ahLst/>
            <a:cxnLst>
              <a:cxn ang="0">
                <a:pos x="116" y="15"/>
              </a:cxn>
              <a:cxn ang="0">
                <a:pos x="116" y="15"/>
              </a:cxn>
              <a:cxn ang="0">
                <a:pos x="109" y="20"/>
              </a:cxn>
              <a:cxn ang="0">
                <a:pos x="93" y="24"/>
              </a:cxn>
              <a:cxn ang="0">
                <a:pos x="72" y="33"/>
              </a:cxn>
              <a:cxn ang="0">
                <a:pos x="47" y="38"/>
              </a:cxn>
              <a:cxn ang="0">
                <a:pos x="25" y="37"/>
              </a:cxn>
              <a:cxn ang="0">
                <a:pos x="9" y="33"/>
              </a:cxn>
              <a:cxn ang="0">
                <a:pos x="2" y="23"/>
              </a:cxn>
              <a:cxn ang="0">
                <a:pos x="16" y="15"/>
              </a:cxn>
              <a:cxn ang="0">
                <a:pos x="39" y="5"/>
              </a:cxn>
              <a:cxn ang="0">
                <a:pos x="68" y="0"/>
              </a:cxn>
              <a:cxn ang="0">
                <a:pos x="90" y="3"/>
              </a:cxn>
              <a:cxn ang="0">
                <a:pos x="106" y="8"/>
              </a:cxn>
              <a:cxn ang="0">
                <a:pos x="116" y="15"/>
              </a:cxn>
              <a:cxn ang="0">
                <a:pos x="116" y="15"/>
              </a:cxn>
            </a:cxnLst>
            <a:rect l="0" t="0" r="r" b="b"/>
            <a:pathLst>
              <a:path w="116" h="38">
                <a:moveTo>
                  <a:pt x="116" y="15"/>
                </a:moveTo>
                <a:cubicBezTo>
                  <a:pt x="116" y="15"/>
                  <a:pt x="116" y="15"/>
                  <a:pt x="116" y="15"/>
                </a:cubicBezTo>
                <a:cubicBezTo>
                  <a:pt x="116" y="17"/>
                  <a:pt x="113" y="18"/>
                  <a:pt x="109" y="20"/>
                </a:cubicBezTo>
                <a:cubicBezTo>
                  <a:pt x="104" y="21"/>
                  <a:pt x="100" y="22"/>
                  <a:pt x="93" y="24"/>
                </a:cubicBezTo>
                <a:cubicBezTo>
                  <a:pt x="87" y="27"/>
                  <a:pt x="80" y="30"/>
                  <a:pt x="72" y="33"/>
                </a:cubicBezTo>
                <a:cubicBezTo>
                  <a:pt x="64" y="35"/>
                  <a:pt x="55" y="37"/>
                  <a:pt x="47" y="38"/>
                </a:cubicBezTo>
                <a:cubicBezTo>
                  <a:pt x="39" y="38"/>
                  <a:pt x="32" y="38"/>
                  <a:pt x="25" y="37"/>
                </a:cubicBezTo>
                <a:cubicBezTo>
                  <a:pt x="19" y="36"/>
                  <a:pt x="13" y="35"/>
                  <a:pt x="9" y="33"/>
                </a:cubicBezTo>
                <a:cubicBezTo>
                  <a:pt x="4" y="31"/>
                  <a:pt x="0" y="27"/>
                  <a:pt x="2" y="23"/>
                </a:cubicBezTo>
                <a:cubicBezTo>
                  <a:pt x="3" y="20"/>
                  <a:pt x="9" y="18"/>
                  <a:pt x="16" y="15"/>
                </a:cubicBezTo>
                <a:cubicBezTo>
                  <a:pt x="23" y="12"/>
                  <a:pt x="30" y="8"/>
                  <a:pt x="39" y="5"/>
                </a:cubicBezTo>
                <a:cubicBezTo>
                  <a:pt x="48" y="2"/>
                  <a:pt x="59" y="0"/>
                  <a:pt x="68" y="0"/>
                </a:cubicBezTo>
                <a:cubicBezTo>
                  <a:pt x="77" y="0"/>
                  <a:pt x="84" y="1"/>
                  <a:pt x="90" y="3"/>
                </a:cubicBezTo>
                <a:cubicBezTo>
                  <a:pt x="97" y="5"/>
                  <a:pt x="102" y="6"/>
                  <a:pt x="106" y="8"/>
                </a:cubicBezTo>
                <a:cubicBezTo>
                  <a:pt x="111" y="10"/>
                  <a:pt x="115" y="13"/>
                  <a:pt x="116" y="15"/>
                </a:cubicBezTo>
                <a:cubicBezTo>
                  <a:pt x="116" y="15"/>
                  <a:pt x="116" y="15"/>
                  <a:pt x="116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5" name="Freeform 1871"/>
          <p:cNvSpPr>
            <a:spLocks/>
          </p:cNvSpPr>
          <p:nvPr/>
        </p:nvSpPr>
        <p:spPr bwMode="auto">
          <a:xfrm>
            <a:off x="4260851" y="3027363"/>
            <a:ext cx="122238" cy="33338"/>
          </a:xfrm>
          <a:custGeom>
            <a:avLst/>
            <a:gdLst/>
            <a:ahLst/>
            <a:cxnLst>
              <a:cxn ang="0">
                <a:pos x="108" y="5"/>
              </a:cxn>
              <a:cxn ang="0">
                <a:pos x="104" y="12"/>
              </a:cxn>
              <a:cxn ang="0">
                <a:pos x="91" y="20"/>
              </a:cxn>
              <a:cxn ang="0">
                <a:pos x="76" y="26"/>
              </a:cxn>
              <a:cxn ang="0">
                <a:pos x="58" y="27"/>
              </a:cxn>
              <a:cxn ang="0">
                <a:pos x="36" y="28"/>
              </a:cxn>
              <a:cxn ang="0">
                <a:pos x="11" y="30"/>
              </a:cxn>
              <a:cxn ang="0">
                <a:pos x="0" y="28"/>
              </a:cxn>
              <a:cxn ang="0">
                <a:pos x="5" y="18"/>
              </a:cxn>
              <a:cxn ang="0">
                <a:pos x="21" y="7"/>
              </a:cxn>
              <a:cxn ang="0">
                <a:pos x="42" y="1"/>
              </a:cxn>
              <a:cxn ang="0">
                <a:pos x="65" y="0"/>
              </a:cxn>
              <a:cxn ang="0">
                <a:pos x="89" y="2"/>
              </a:cxn>
              <a:cxn ang="0">
                <a:pos x="108" y="5"/>
              </a:cxn>
              <a:cxn ang="0">
                <a:pos x="108" y="5"/>
              </a:cxn>
            </a:cxnLst>
            <a:rect l="0" t="0" r="r" b="b"/>
            <a:pathLst>
              <a:path w="111" h="30">
                <a:moveTo>
                  <a:pt x="108" y="5"/>
                </a:moveTo>
                <a:cubicBezTo>
                  <a:pt x="111" y="7"/>
                  <a:pt x="108" y="9"/>
                  <a:pt x="104" y="12"/>
                </a:cubicBezTo>
                <a:cubicBezTo>
                  <a:pt x="100" y="14"/>
                  <a:pt x="95" y="17"/>
                  <a:pt x="91" y="20"/>
                </a:cubicBezTo>
                <a:cubicBezTo>
                  <a:pt x="86" y="23"/>
                  <a:pt x="81" y="25"/>
                  <a:pt x="76" y="26"/>
                </a:cubicBezTo>
                <a:cubicBezTo>
                  <a:pt x="71" y="27"/>
                  <a:pt x="65" y="27"/>
                  <a:pt x="58" y="27"/>
                </a:cubicBezTo>
                <a:cubicBezTo>
                  <a:pt x="52" y="27"/>
                  <a:pt x="45" y="27"/>
                  <a:pt x="36" y="28"/>
                </a:cubicBezTo>
                <a:cubicBezTo>
                  <a:pt x="27" y="29"/>
                  <a:pt x="17" y="30"/>
                  <a:pt x="11" y="30"/>
                </a:cubicBezTo>
                <a:cubicBezTo>
                  <a:pt x="4" y="30"/>
                  <a:pt x="1" y="30"/>
                  <a:pt x="0" y="28"/>
                </a:cubicBezTo>
                <a:cubicBezTo>
                  <a:pt x="0" y="26"/>
                  <a:pt x="2" y="22"/>
                  <a:pt x="5" y="18"/>
                </a:cubicBezTo>
                <a:cubicBezTo>
                  <a:pt x="9" y="14"/>
                  <a:pt x="14" y="10"/>
                  <a:pt x="21" y="7"/>
                </a:cubicBezTo>
                <a:cubicBezTo>
                  <a:pt x="27" y="4"/>
                  <a:pt x="34" y="3"/>
                  <a:pt x="42" y="1"/>
                </a:cubicBezTo>
                <a:cubicBezTo>
                  <a:pt x="49" y="0"/>
                  <a:pt x="57" y="0"/>
                  <a:pt x="65" y="0"/>
                </a:cubicBezTo>
                <a:cubicBezTo>
                  <a:pt x="72" y="0"/>
                  <a:pt x="80" y="1"/>
                  <a:pt x="89" y="2"/>
                </a:cubicBezTo>
                <a:cubicBezTo>
                  <a:pt x="97" y="3"/>
                  <a:pt x="105" y="4"/>
                  <a:pt x="108" y="5"/>
                </a:cubicBezTo>
                <a:cubicBezTo>
                  <a:pt x="108" y="5"/>
                  <a:pt x="108" y="5"/>
                  <a:pt x="108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6" name="Freeform 1872"/>
          <p:cNvSpPr>
            <a:spLocks/>
          </p:cNvSpPr>
          <p:nvPr/>
        </p:nvSpPr>
        <p:spPr bwMode="auto">
          <a:xfrm>
            <a:off x="4287838" y="3070225"/>
            <a:ext cx="107950" cy="23813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96" y="5"/>
              </a:cxn>
              <a:cxn ang="0">
                <a:pos x="98" y="9"/>
              </a:cxn>
              <a:cxn ang="0">
                <a:pos x="92" y="13"/>
              </a:cxn>
              <a:cxn ang="0">
                <a:pos x="74" y="19"/>
              </a:cxn>
              <a:cxn ang="0">
                <a:pos x="45" y="21"/>
              </a:cxn>
              <a:cxn ang="0">
                <a:pos x="16" y="22"/>
              </a:cxn>
              <a:cxn ang="0">
                <a:pos x="1" y="18"/>
              </a:cxn>
              <a:cxn ang="0">
                <a:pos x="10" y="10"/>
              </a:cxn>
              <a:cxn ang="0">
                <a:pos x="33" y="4"/>
              </a:cxn>
              <a:cxn ang="0">
                <a:pos x="65" y="1"/>
              </a:cxn>
              <a:cxn ang="0">
                <a:pos x="89" y="0"/>
              </a:cxn>
              <a:cxn ang="0">
                <a:pos x="89" y="0"/>
              </a:cxn>
            </a:cxnLst>
            <a:rect l="0" t="0" r="r" b="b"/>
            <a:pathLst>
              <a:path w="98" h="22">
                <a:moveTo>
                  <a:pt x="89" y="0"/>
                </a:moveTo>
                <a:cubicBezTo>
                  <a:pt x="93" y="1"/>
                  <a:pt x="95" y="3"/>
                  <a:pt x="96" y="5"/>
                </a:cubicBezTo>
                <a:cubicBezTo>
                  <a:pt x="97" y="6"/>
                  <a:pt x="98" y="8"/>
                  <a:pt x="98" y="9"/>
                </a:cubicBezTo>
                <a:cubicBezTo>
                  <a:pt x="98" y="11"/>
                  <a:pt x="96" y="12"/>
                  <a:pt x="92" y="13"/>
                </a:cubicBezTo>
                <a:cubicBezTo>
                  <a:pt x="88" y="15"/>
                  <a:pt x="82" y="18"/>
                  <a:pt x="74" y="19"/>
                </a:cubicBezTo>
                <a:cubicBezTo>
                  <a:pt x="66" y="20"/>
                  <a:pt x="56" y="21"/>
                  <a:pt x="45" y="21"/>
                </a:cubicBezTo>
                <a:cubicBezTo>
                  <a:pt x="35" y="22"/>
                  <a:pt x="24" y="22"/>
                  <a:pt x="16" y="22"/>
                </a:cubicBezTo>
                <a:cubicBezTo>
                  <a:pt x="7" y="21"/>
                  <a:pt x="2" y="20"/>
                  <a:pt x="1" y="18"/>
                </a:cubicBezTo>
                <a:cubicBezTo>
                  <a:pt x="0" y="16"/>
                  <a:pt x="4" y="13"/>
                  <a:pt x="10" y="10"/>
                </a:cubicBezTo>
                <a:cubicBezTo>
                  <a:pt x="16" y="8"/>
                  <a:pt x="23" y="5"/>
                  <a:pt x="33" y="4"/>
                </a:cubicBezTo>
                <a:cubicBezTo>
                  <a:pt x="43" y="3"/>
                  <a:pt x="55" y="2"/>
                  <a:pt x="65" y="1"/>
                </a:cubicBezTo>
                <a:cubicBezTo>
                  <a:pt x="76" y="1"/>
                  <a:pt x="84" y="0"/>
                  <a:pt x="89" y="0"/>
                </a:cubicBezTo>
                <a:cubicBezTo>
                  <a:pt x="89" y="0"/>
                  <a:pt x="89" y="0"/>
                  <a:pt x="8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7" name="Freeform 1873"/>
          <p:cNvSpPr>
            <a:spLocks/>
          </p:cNvSpPr>
          <p:nvPr/>
        </p:nvSpPr>
        <p:spPr bwMode="auto">
          <a:xfrm>
            <a:off x="4313238" y="3163888"/>
            <a:ext cx="152400" cy="84138"/>
          </a:xfrm>
          <a:custGeom>
            <a:avLst/>
            <a:gdLst/>
            <a:ahLst/>
            <a:cxnLst>
              <a:cxn ang="0">
                <a:pos x="136" y="2"/>
              </a:cxn>
              <a:cxn ang="0">
                <a:pos x="136" y="2"/>
              </a:cxn>
              <a:cxn ang="0">
                <a:pos x="134" y="9"/>
              </a:cxn>
              <a:cxn ang="0">
                <a:pos x="129" y="20"/>
              </a:cxn>
              <a:cxn ang="0">
                <a:pos x="123" y="26"/>
              </a:cxn>
              <a:cxn ang="0">
                <a:pos x="107" y="35"/>
              </a:cxn>
              <a:cxn ang="0">
                <a:pos x="86" y="45"/>
              </a:cxn>
              <a:cxn ang="0">
                <a:pos x="68" y="54"/>
              </a:cxn>
              <a:cxn ang="0">
                <a:pos x="49" y="64"/>
              </a:cxn>
              <a:cxn ang="0">
                <a:pos x="34" y="72"/>
              </a:cxn>
              <a:cxn ang="0">
                <a:pos x="25" y="75"/>
              </a:cxn>
              <a:cxn ang="0">
                <a:pos x="17" y="69"/>
              </a:cxn>
              <a:cxn ang="0">
                <a:pos x="8" y="60"/>
              </a:cxn>
              <a:cxn ang="0">
                <a:pos x="2" y="52"/>
              </a:cxn>
              <a:cxn ang="0">
                <a:pos x="1" y="42"/>
              </a:cxn>
              <a:cxn ang="0">
                <a:pos x="3" y="33"/>
              </a:cxn>
              <a:cxn ang="0">
                <a:pos x="10" y="26"/>
              </a:cxn>
              <a:cxn ang="0">
                <a:pos x="22" y="21"/>
              </a:cxn>
              <a:cxn ang="0">
                <a:pos x="43" y="15"/>
              </a:cxn>
              <a:cxn ang="0">
                <a:pos x="66" y="10"/>
              </a:cxn>
              <a:cxn ang="0">
                <a:pos x="92" y="5"/>
              </a:cxn>
              <a:cxn ang="0">
                <a:pos x="114" y="2"/>
              </a:cxn>
              <a:cxn ang="0">
                <a:pos x="128" y="0"/>
              </a:cxn>
              <a:cxn ang="0">
                <a:pos x="136" y="2"/>
              </a:cxn>
              <a:cxn ang="0">
                <a:pos x="136" y="2"/>
              </a:cxn>
            </a:cxnLst>
            <a:rect l="0" t="0" r="r" b="b"/>
            <a:pathLst>
              <a:path w="137" h="76">
                <a:moveTo>
                  <a:pt x="136" y="2"/>
                </a:moveTo>
                <a:cubicBezTo>
                  <a:pt x="136" y="2"/>
                  <a:pt x="136" y="2"/>
                  <a:pt x="136" y="2"/>
                </a:cubicBezTo>
                <a:cubicBezTo>
                  <a:pt x="137" y="3"/>
                  <a:pt x="135" y="6"/>
                  <a:pt x="134" y="9"/>
                </a:cubicBezTo>
                <a:cubicBezTo>
                  <a:pt x="132" y="13"/>
                  <a:pt x="130" y="17"/>
                  <a:pt x="129" y="20"/>
                </a:cubicBezTo>
                <a:cubicBezTo>
                  <a:pt x="127" y="23"/>
                  <a:pt x="126" y="24"/>
                  <a:pt x="123" y="26"/>
                </a:cubicBezTo>
                <a:cubicBezTo>
                  <a:pt x="119" y="29"/>
                  <a:pt x="113" y="31"/>
                  <a:pt x="107" y="35"/>
                </a:cubicBezTo>
                <a:cubicBezTo>
                  <a:pt x="100" y="38"/>
                  <a:pt x="92" y="41"/>
                  <a:pt x="86" y="45"/>
                </a:cubicBezTo>
                <a:cubicBezTo>
                  <a:pt x="79" y="48"/>
                  <a:pt x="74" y="51"/>
                  <a:pt x="68" y="54"/>
                </a:cubicBezTo>
                <a:cubicBezTo>
                  <a:pt x="62" y="58"/>
                  <a:pt x="55" y="61"/>
                  <a:pt x="49" y="64"/>
                </a:cubicBezTo>
                <a:cubicBezTo>
                  <a:pt x="44" y="67"/>
                  <a:pt x="38" y="70"/>
                  <a:pt x="34" y="72"/>
                </a:cubicBezTo>
                <a:cubicBezTo>
                  <a:pt x="30" y="75"/>
                  <a:pt x="28" y="76"/>
                  <a:pt x="25" y="75"/>
                </a:cubicBezTo>
                <a:cubicBezTo>
                  <a:pt x="22" y="75"/>
                  <a:pt x="20" y="72"/>
                  <a:pt x="17" y="69"/>
                </a:cubicBezTo>
                <a:cubicBezTo>
                  <a:pt x="14" y="66"/>
                  <a:pt x="10" y="63"/>
                  <a:pt x="8" y="60"/>
                </a:cubicBezTo>
                <a:cubicBezTo>
                  <a:pt x="5" y="57"/>
                  <a:pt x="3" y="55"/>
                  <a:pt x="2" y="52"/>
                </a:cubicBezTo>
                <a:cubicBezTo>
                  <a:pt x="0" y="49"/>
                  <a:pt x="1" y="45"/>
                  <a:pt x="1" y="42"/>
                </a:cubicBezTo>
                <a:cubicBezTo>
                  <a:pt x="1" y="39"/>
                  <a:pt x="2" y="35"/>
                  <a:pt x="3" y="33"/>
                </a:cubicBezTo>
                <a:cubicBezTo>
                  <a:pt x="4" y="30"/>
                  <a:pt x="7" y="28"/>
                  <a:pt x="10" y="26"/>
                </a:cubicBezTo>
                <a:cubicBezTo>
                  <a:pt x="13" y="24"/>
                  <a:pt x="16" y="23"/>
                  <a:pt x="22" y="21"/>
                </a:cubicBezTo>
                <a:cubicBezTo>
                  <a:pt x="28" y="19"/>
                  <a:pt x="35" y="17"/>
                  <a:pt x="43" y="15"/>
                </a:cubicBezTo>
                <a:cubicBezTo>
                  <a:pt x="50" y="13"/>
                  <a:pt x="57" y="12"/>
                  <a:pt x="66" y="10"/>
                </a:cubicBezTo>
                <a:cubicBezTo>
                  <a:pt x="74" y="8"/>
                  <a:pt x="83" y="6"/>
                  <a:pt x="92" y="5"/>
                </a:cubicBezTo>
                <a:cubicBezTo>
                  <a:pt x="100" y="4"/>
                  <a:pt x="108" y="3"/>
                  <a:pt x="114" y="2"/>
                </a:cubicBezTo>
                <a:cubicBezTo>
                  <a:pt x="120" y="1"/>
                  <a:pt x="124" y="1"/>
                  <a:pt x="128" y="0"/>
                </a:cubicBezTo>
                <a:cubicBezTo>
                  <a:pt x="132" y="0"/>
                  <a:pt x="135" y="0"/>
                  <a:pt x="136" y="2"/>
                </a:cubicBezTo>
                <a:cubicBezTo>
                  <a:pt x="136" y="2"/>
                  <a:pt x="136" y="2"/>
                  <a:pt x="136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8" name="Freeform 1874"/>
          <p:cNvSpPr>
            <a:spLocks/>
          </p:cNvSpPr>
          <p:nvPr/>
        </p:nvSpPr>
        <p:spPr bwMode="auto">
          <a:xfrm>
            <a:off x="4530726" y="3097213"/>
            <a:ext cx="63500" cy="11113"/>
          </a:xfrm>
          <a:custGeom>
            <a:avLst/>
            <a:gdLst/>
            <a:ahLst/>
            <a:cxnLst>
              <a:cxn ang="0">
                <a:pos x="57" y="3"/>
              </a:cxn>
              <a:cxn ang="0">
                <a:pos x="57" y="3"/>
              </a:cxn>
              <a:cxn ang="0">
                <a:pos x="51" y="5"/>
              </a:cxn>
              <a:cxn ang="0">
                <a:pos x="41" y="6"/>
              </a:cxn>
              <a:cxn ang="0">
                <a:pos x="29" y="8"/>
              </a:cxn>
              <a:cxn ang="0">
                <a:pos x="16" y="10"/>
              </a:cxn>
              <a:cxn ang="0">
                <a:pos x="6" y="9"/>
              </a:cxn>
              <a:cxn ang="0">
                <a:pos x="1" y="7"/>
              </a:cxn>
              <a:cxn ang="0">
                <a:pos x="3" y="5"/>
              </a:cxn>
              <a:cxn ang="0">
                <a:pos x="13" y="2"/>
              </a:cxn>
              <a:cxn ang="0">
                <a:pos x="26" y="1"/>
              </a:cxn>
              <a:cxn ang="0">
                <a:pos x="40" y="0"/>
              </a:cxn>
              <a:cxn ang="0">
                <a:pos x="52" y="1"/>
              </a:cxn>
              <a:cxn ang="0">
                <a:pos x="57" y="3"/>
              </a:cxn>
              <a:cxn ang="0">
                <a:pos x="57" y="3"/>
              </a:cxn>
            </a:cxnLst>
            <a:rect l="0" t="0" r="r" b="b"/>
            <a:pathLst>
              <a:path w="57" h="10">
                <a:moveTo>
                  <a:pt x="57" y="3"/>
                </a:moveTo>
                <a:cubicBezTo>
                  <a:pt x="57" y="3"/>
                  <a:pt x="57" y="3"/>
                  <a:pt x="57" y="3"/>
                </a:cubicBezTo>
                <a:cubicBezTo>
                  <a:pt x="56" y="4"/>
                  <a:pt x="54" y="4"/>
                  <a:pt x="51" y="5"/>
                </a:cubicBezTo>
                <a:cubicBezTo>
                  <a:pt x="48" y="5"/>
                  <a:pt x="45" y="5"/>
                  <a:pt x="41" y="6"/>
                </a:cubicBezTo>
                <a:cubicBezTo>
                  <a:pt x="38" y="6"/>
                  <a:pt x="33" y="7"/>
                  <a:pt x="29" y="8"/>
                </a:cubicBezTo>
                <a:cubicBezTo>
                  <a:pt x="24" y="9"/>
                  <a:pt x="20" y="10"/>
                  <a:pt x="16" y="10"/>
                </a:cubicBezTo>
                <a:cubicBezTo>
                  <a:pt x="12" y="10"/>
                  <a:pt x="8" y="9"/>
                  <a:pt x="6" y="9"/>
                </a:cubicBezTo>
                <a:cubicBezTo>
                  <a:pt x="3" y="8"/>
                  <a:pt x="1" y="8"/>
                  <a:pt x="1" y="7"/>
                </a:cubicBezTo>
                <a:cubicBezTo>
                  <a:pt x="0" y="6"/>
                  <a:pt x="1" y="5"/>
                  <a:pt x="3" y="5"/>
                </a:cubicBezTo>
                <a:cubicBezTo>
                  <a:pt x="5" y="4"/>
                  <a:pt x="9" y="3"/>
                  <a:pt x="13" y="2"/>
                </a:cubicBezTo>
                <a:cubicBezTo>
                  <a:pt x="17" y="2"/>
                  <a:pt x="22" y="1"/>
                  <a:pt x="26" y="1"/>
                </a:cubicBezTo>
                <a:cubicBezTo>
                  <a:pt x="31" y="0"/>
                  <a:pt x="35" y="0"/>
                  <a:pt x="40" y="0"/>
                </a:cubicBezTo>
                <a:cubicBezTo>
                  <a:pt x="44" y="0"/>
                  <a:pt x="49" y="1"/>
                  <a:pt x="52" y="1"/>
                </a:cubicBezTo>
                <a:cubicBezTo>
                  <a:pt x="55" y="2"/>
                  <a:pt x="57" y="3"/>
                  <a:pt x="57" y="3"/>
                </a:cubicBezTo>
                <a:cubicBezTo>
                  <a:pt x="57" y="3"/>
                  <a:pt x="57" y="3"/>
                  <a:pt x="57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19" name="Freeform 1875"/>
          <p:cNvSpPr>
            <a:spLocks/>
          </p:cNvSpPr>
          <p:nvPr/>
        </p:nvSpPr>
        <p:spPr bwMode="auto">
          <a:xfrm>
            <a:off x="4573588" y="3108325"/>
            <a:ext cx="28575" cy="22225"/>
          </a:xfrm>
          <a:custGeom>
            <a:avLst/>
            <a:gdLst/>
            <a:ahLst/>
            <a:cxnLst>
              <a:cxn ang="0">
                <a:pos x="15" y="1"/>
              </a:cxn>
              <a:cxn ang="0">
                <a:pos x="15" y="1"/>
              </a:cxn>
              <a:cxn ang="0">
                <a:pos x="21" y="3"/>
              </a:cxn>
              <a:cxn ang="0">
                <a:pos x="25" y="8"/>
              </a:cxn>
              <a:cxn ang="0">
                <a:pos x="26" y="14"/>
              </a:cxn>
              <a:cxn ang="0">
                <a:pos x="22" y="19"/>
              </a:cxn>
              <a:cxn ang="0">
                <a:pos x="15" y="18"/>
              </a:cxn>
              <a:cxn ang="0">
                <a:pos x="8" y="14"/>
              </a:cxn>
              <a:cxn ang="0">
                <a:pos x="3" y="8"/>
              </a:cxn>
              <a:cxn ang="0">
                <a:pos x="1" y="3"/>
              </a:cxn>
              <a:cxn ang="0">
                <a:pos x="6" y="1"/>
              </a:cxn>
              <a:cxn ang="0">
                <a:pos x="15" y="1"/>
              </a:cxn>
              <a:cxn ang="0">
                <a:pos x="15" y="1"/>
              </a:cxn>
            </a:cxnLst>
            <a:rect l="0" t="0" r="r" b="b"/>
            <a:pathLst>
              <a:path w="26" h="20">
                <a:moveTo>
                  <a:pt x="15" y="1"/>
                </a:moveTo>
                <a:cubicBezTo>
                  <a:pt x="15" y="1"/>
                  <a:pt x="15" y="1"/>
                  <a:pt x="15" y="1"/>
                </a:cubicBezTo>
                <a:cubicBezTo>
                  <a:pt x="18" y="1"/>
                  <a:pt x="20" y="2"/>
                  <a:pt x="21" y="3"/>
                </a:cubicBezTo>
                <a:cubicBezTo>
                  <a:pt x="23" y="5"/>
                  <a:pt x="24" y="6"/>
                  <a:pt x="25" y="8"/>
                </a:cubicBezTo>
                <a:cubicBezTo>
                  <a:pt x="25" y="10"/>
                  <a:pt x="26" y="12"/>
                  <a:pt x="26" y="14"/>
                </a:cubicBezTo>
                <a:cubicBezTo>
                  <a:pt x="25" y="16"/>
                  <a:pt x="24" y="18"/>
                  <a:pt x="22" y="19"/>
                </a:cubicBezTo>
                <a:cubicBezTo>
                  <a:pt x="20" y="20"/>
                  <a:pt x="18" y="19"/>
                  <a:pt x="15" y="18"/>
                </a:cubicBezTo>
                <a:cubicBezTo>
                  <a:pt x="13" y="17"/>
                  <a:pt x="10" y="15"/>
                  <a:pt x="8" y="14"/>
                </a:cubicBezTo>
                <a:cubicBezTo>
                  <a:pt x="6" y="12"/>
                  <a:pt x="5" y="10"/>
                  <a:pt x="3" y="8"/>
                </a:cubicBezTo>
                <a:cubicBezTo>
                  <a:pt x="2" y="6"/>
                  <a:pt x="0" y="4"/>
                  <a:pt x="1" y="3"/>
                </a:cubicBezTo>
                <a:cubicBezTo>
                  <a:pt x="1" y="2"/>
                  <a:pt x="3" y="1"/>
                  <a:pt x="6" y="1"/>
                </a:cubicBezTo>
                <a:cubicBezTo>
                  <a:pt x="8" y="0"/>
                  <a:pt x="12" y="0"/>
                  <a:pt x="15" y="1"/>
                </a:cubicBezTo>
                <a:cubicBezTo>
                  <a:pt x="15" y="1"/>
                  <a:pt x="15" y="1"/>
                  <a:pt x="15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0" name="Freeform 1876"/>
          <p:cNvSpPr>
            <a:spLocks/>
          </p:cNvSpPr>
          <p:nvPr/>
        </p:nvSpPr>
        <p:spPr bwMode="auto">
          <a:xfrm>
            <a:off x="4325938" y="3197225"/>
            <a:ext cx="133350" cy="98425"/>
          </a:xfrm>
          <a:custGeom>
            <a:avLst/>
            <a:gdLst/>
            <a:ahLst/>
            <a:cxnLst>
              <a:cxn ang="0">
                <a:pos x="118" y="6"/>
              </a:cxn>
              <a:cxn ang="0">
                <a:pos x="118" y="6"/>
              </a:cxn>
              <a:cxn ang="0">
                <a:pos x="120" y="11"/>
              </a:cxn>
              <a:cxn ang="0">
                <a:pos x="117" y="16"/>
              </a:cxn>
              <a:cxn ang="0">
                <a:pos x="106" y="29"/>
              </a:cxn>
              <a:cxn ang="0">
                <a:pos x="92" y="42"/>
              </a:cxn>
              <a:cxn ang="0">
                <a:pos x="72" y="63"/>
              </a:cxn>
              <a:cxn ang="0">
                <a:pos x="54" y="81"/>
              </a:cxn>
              <a:cxn ang="0">
                <a:pos x="44" y="87"/>
              </a:cxn>
              <a:cxn ang="0">
                <a:pos x="39" y="85"/>
              </a:cxn>
              <a:cxn ang="0">
                <a:pos x="35" y="85"/>
              </a:cxn>
              <a:cxn ang="0">
                <a:pos x="30" y="87"/>
              </a:cxn>
              <a:cxn ang="0">
                <a:pos x="23" y="89"/>
              </a:cxn>
              <a:cxn ang="0">
                <a:pos x="20" y="85"/>
              </a:cxn>
              <a:cxn ang="0">
                <a:pos x="20" y="81"/>
              </a:cxn>
              <a:cxn ang="0">
                <a:pos x="16" y="79"/>
              </a:cxn>
              <a:cxn ang="0">
                <a:pos x="11" y="77"/>
              </a:cxn>
              <a:cxn ang="0">
                <a:pos x="10" y="75"/>
              </a:cxn>
              <a:cxn ang="0">
                <a:pos x="8" y="72"/>
              </a:cxn>
              <a:cxn ang="0">
                <a:pos x="3" y="71"/>
              </a:cxn>
              <a:cxn ang="0">
                <a:pos x="3" y="69"/>
              </a:cxn>
              <a:cxn ang="0">
                <a:pos x="7" y="66"/>
              </a:cxn>
              <a:cxn ang="0">
                <a:pos x="7" y="62"/>
              </a:cxn>
              <a:cxn ang="0">
                <a:pos x="3" y="62"/>
              </a:cxn>
              <a:cxn ang="0">
                <a:pos x="1" y="62"/>
              </a:cxn>
              <a:cxn ang="0">
                <a:pos x="5" y="58"/>
              </a:cxn>
              <a:cxn ang="0">
                <a:pos x="14" y="52"/>
              </a:cxn>
              <a:cxn ang="0">
                <a:pos x="30" y="42"/>
              </a:cxn>
              <a:cxn ang="0">
                <a:pos x="52" y="29"/>
              </a:cxn>
              <a:cxn ang="0">
                <a:pos x="79" y="15"/>
              </a:cxn>
              <a:cxn ang="0">
                <a:pos x="98" y="6"/>
              </a:cxn>
              <a:cxn ang="0">
                <a:pos x="108" y="1"/>
              </a:cxn>
              <a:cxn ang="0">
                <a:pos x="114" y="1"/>
              </a:cxn>
              <a:cxn ang="0">
                <a:pos x="118" y="6"/>
              </a:cxn>
              <a:cxn ang="0">
                <a:pos x="118" y="6"/>
              </a:cxn>
            </a:cxnLst>
            <a:rect l="0" t="0" r="r" b="b"/>
            <a:pathLst>
              <a:path w="120" h="89">
                <a:moveTo>
                  <a:pt x="118" y="6"/>
                </a:moveTo>
                <a:cubicBezTo>
                  <a:pt x="118" y="6"/>
                  <a:pt x="118" y="6"/>
                  <a:pt x="118" y="6"/>
                </a:cubicBezTo>
                <a:cubicBezTo>
                  <a:pt x="119" y="8"/>
                  <a:pt x="120" y="10"/>
                  <a:pt x="120" y="11"/>
                </a:cubicBezTo>
                <a:cubicBezTo>
                  <a:pt x="120" y="12"/>
                  <a:pt x="120" y="13"/>
                  <a:pt x="117" y="16"/>
                </a:cubicBezTo>
                <a:cubicBezTo>
                  <a:pt x="115" y="19"/>
                  <a:pt x="110" y="25"/>
                  <a:pt x="106" y="29"/>
                </a:cubicBezTo>
                <a:cubicBezTo>
                  <a:pt x="101" y="33"/>
                  <a:pt x="98" y="37"/>
                  <a:pt x="92" y="42"/>
                </a:cubicBezTo>
                <a:cubicBezTo>
                  <a:pt x="86" y="48"/>
                  <a:pt x="79" y="56"/>
                  <a:pt x="72" y="63"/>
                </a:cubicBezTo>
                <a:cubicBezTo>
                  <a:pt x="65" y="70"/>
                  <a:pt x="59" y="77"/>
                  <a:pt x="54" y="81"/>
                </a:cubicBezTo>
                <a:cubicBezTo>
                  <a:pt x="50" y="85"/>
                  <a:pt x="46" y="86"/>
                  <a:pt x="44" y="87"/>
                </a:cubicBezTo>
                <a:cubicBezTo>
                  <a:pt x="42" y="87"/>
                  <a:pt x="41" y="86"/>
                  <a:pt x="39" y="85"/>
                </a:cubicBezTo>
                <a:cubicBezTo>
                  <a:pt x="38" y="85"/>
                  <a:pt x="36" y="84"/>
                  <a:pt x="35" y="85"/>
                </a:cubicBezTo>
                <a:cubicBezTo>
                  <a:pt x="33" y="85"/>
                  <a:pt x="32" y="86"/>
                  <a:pt x="30" y="87"/>
                </a:cubicBezTo>
                <a:cubicBezTo>
                  <a:pt x="28" y="88"/>
                  <a:pt x="25" y="89"/>
                  <a:pt x="23" y="89"/>
                </a:cubicBezTo>
                <a:cubicBezTo>
                  <a:pt x="21" y="88"/>
                  <a:pt x="20" y="87"/>
                  <a:pt x="20" y="85"/>
                </a:cubicBezTo>
                <a:cubicBezTo>
                  <a:pt x="20" y="84"/>
                  <a:pt x="20" y="82"/>
                  <a:pt x="20" y="81"/>
                </a:cubicBezTo>
                <a:cubicBezTo>
                  <a:pt x="19" y="80"/>
                  <a:pt x="18" y="79"/>
                  <a:pt x="16" y="79"/>
                </a:cubicBezTo>
                <a:cubicBezTo>
                  <a:pt x="14" y="78"/>
                  <a:pt x="12" y="78"/>
                  <a:pt x="11" y="77"/>
                </a:cubicBezTo>
                <a:cubicBezTo>
                  <a:pt x="10" y="77"/>
                  <a:pt x="10" y="76"/>
                  <a:pt x="10" y="75"/>
                </a:cubicBezTo>
                <a:cubicBezTo>
                  <a:pt x="10" y="74"/>
                  <a:pt x="10" y="73"/>
                  <a:pt x="8" y="72"/>
                </a:cubicBezTo>
                <a:cubicBezTo>
                  <a:pt x="7" y="72"/>
                  <a:pt x="5" y="71"/>
                  <a:pt x="3" y="71"/>
                </a:cubicBezTo>
                <a:cubicBezTo>
                  <a:pt x="2" y="71"/>
                  <a:pt x="2" y="70"/>
                  <a:pt x="3" y="69"/>
                </a:cubicBezTo>
                <a:cubicBezTo>
                  <a:pt x="4" y="68"/>
                  <a:pt x="6" y="67"/>
                  <a:pt x="7" y="66"/>
                </a:cubicBezTo>
                <a:cubicBezTo>
                  <a:pt x="8" y="64"/>
                  <a:pt x="8" y="63"/>
                  <a:pt x="7" y="62"/>
                </a:cubicBezTo>
                <a:cubicBezTo>
                  <a:pt x="6" y="62"/>
                  <a:pt x="4" y="62"/>
                  <a:pt x="3" y="62"/>
                </a:cubicBezTo>
                <a:cubicBezTo>
                  <a:pt x="1" y="62"/>
                  <a:pt x="0" y="63"/>
                  <a:pt x="1" y="62"/>
                </a:cubicBezTo>
                <a:cubicBezTo>
                  <a:pt x="1" y="61"/>
                  <a:pt x="2" y="59"/>
                  <a:pt x="5" y="58"/>
                </a:cubicBezTo>
                <a:cubicBezTo>
                  <a:pt x="7" y="56"/>
                  <a:pt x="10" y="54"/>
                  <a:pt x="14" y="52"/>
                </a:cubicBezTo>
                <a:cubicBezTo>
                  <a:pt x="18" y="49"/>
                  <a:pt x="23" y="46"/>
                  <a:pt x="30" y="42"/>
                </a:cubicBezTo>
                <a:cubicBezTo>
                  <a:pt x="36" y="39"/>
                  <a:pt x="43" y="34"/>
                  <a:pt x="52" y="29"/>
                </a:cubicBezTo>
                <a:cubicBezTo>
                  <a:pt x="60" y="25"/>
                  <a:pt x="70" y="19"/>
                  <a:pt x="79" y="15"/>
                </a:cubicBezTo>
                <a:cubicBezTo>
                  <a:pt x="87" y="11"/>
                  <a:pt x="93" y="8"/>
                  <a:pt x="98" y="6"/>
                </a:cubicBezTo>
                <a:cubicBezTo>
                  <a:pt x="102" y="4"/>
                  <a:pt x="106" y="3"/>
                  <a:pt x="108" y="1"/>
                </a:cubicBezTo>
                <a:cubicBezTo>
                  <a:pt x="111" y="0"/>
                  <a:pt x="113" y="0"/>
                  <a:pt x="114" y="1"/>
                </a:cubicBezTo>
                <a:cubicBezTo>
                  <a:pt x="116" y="2"/>
                  <a:pt x="117" y="4"/>
                  <a:pt x="118" y="6"/>
                </a:cubicBezTo>
                <a:cubicBezTo>
                  <a:pt x="118" y="6"/>
                  <a:pt x="118" y="6"/>
                  <a:pt x="118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1" name="Freeform 1877"/>
          <p:cNvSpPr>
            <a:spLocks/>
          </p:cNvSpPr>
          <p:nvPr/>
        </p:nvSpPr>
        <p:spPr bwMode="auto">
          <a:xfrm>
            <a:off x="4379913" y="3213100"/>
            <a:ext cx="100013" cy="119063"/>
          </a:xfrm>
          <a:custGeom>
            <a:avLst/>
            <a:gdLst/>
            <a:ahLst/>
            <a:cxnLst>
              <a:cxn ang="0">
                <a:pos x="89" y="2"/>
              </a:cxn>
              <a:cxn ang="0">
                <a:pos x="89" y="2"/>
              </a:cxn>
              <a:cxn ang="0">
                <a:pos x="88" y="8"/>
              </a:cxn>
              <a:cxn ang="0">
                <a:pos x="79" y="23"/>
              </a:cxn>
              <a:cxn ang="0">
                <a:pos x="64" y="48"/>
              </a:cxn>
              <a:cxn ang="0">
                <a:pos x="48" y="75"/>
              </a:cxn>
              <a:cxn ang="0">
                <a:pos x="35" y="97"/>
              </a:cxn>
              <a:cxn ang="0">
                <a:pos x="30" y="101"/>
              </a:cxn>
              <a:cxn ang="0">
                <a:pos x="25" y="99"/>
              </a:cxn>
              <a:cxn ang="0">
                <a:pos x="18" y="99"/>
              </a:cxn>
              <a:cxn ang="0">
                <a:pos x="12" y="101"/>
              </a:cxn>
              <a:cxn ang="0">
                <a:pos x="8" y="105"/>
              </a:cxn>
              <a:cxn ang="0">
                <a:pos x="3" y="107"/>
              </a:cxn>
              <a:cxn ang="0">
                <a:pos x="0" y="103"/>
              </a:cxn>
              <a:cxn ang="0">
                <a:pos x="2" y="95"/>
              </a:cxn>
              <a:cxn ang="0">
                <a:pos x="2" y="87"/>
              </a:cxn>
              <a:cxn ang="0">
                <a:pos x="2" y="80"/>
              </a:cxn>
              <a:cxn ang="0">
                <a:pos x="7" y="71"/>
              </a:cxn>
              <a:cxn ang="0">
                <a:pos x="31" y="46"/>
              </a:cxn>
              <a:cxn ang="0">
                <a:pos x="59" y="17"/>
              </a:cxn>
              <a:cxn ang="0">
                <a:pos x="72" y="3"/>
              </a:cxn>
              <a:cxn ang="0">
                <a:pos x="77" y="0"/>
              </a:cxn>
              <a:cxn ang="0">
                <a:pos x="83" y="1"/>
              </a:cxn>
              <a:cxn ang="0">
                <a:pos x="89" y="2"/>
              </a:cxn>
              <a:cxn ang="0">
                <a:pos x="89" y="2"/>
              </a:cxn>
            </a:cxnLst>
            <a:rect l="0" t="0" r="r" b="b"/>
            <a:pathLst>
              <a:path w="90" h="107">
                <a:moveTo>
                  <a:pt x="89" y="2"/>
                </a:moveTo>
                <a:cubicBezTo>
                  <a:pt x="89" y="2"/>
                  <a:pt x="89" y="2"/>
                  <a:pt x="89" y="2"/>
                </a:cubicBezTo>
                <a:cubicBezTo>
                  <a:pt x="90" y="3"/>
                  <a:pt x="89" y="4"/>
                  <a:pt x="88" y="8"/>
                </a:cubicBezTo>
                <a:cubicBezTo>
                  <a:pt x="86" y="11"/>
                  <a:pt x="83" y="16"/>
                  <a:pt x="79" y="23"/>
                </a:cubicBezTo>
                <a:cubicBezTo>
                  <a:pt x="75" y="30"/>
                  <a:pt x="70" y="39"/>
                  <a:pt x="64" y="48"/>
                </a:cubicBezTo>
                <a:cubicBezTo>
                  <a:pt x="59" y="57"/>
                  <a:pt x="53" y="66"/>
                  <a:pt x="48" y="75"/>
                </a:cubicBezTo>
                <a:cubicBezTo>
                  <a:pt x="43" y="84"/>
                  <a:pt x="38" y="92"/>
                  <a:pt x="35" y="97"/>
                </a:cubicBezTo>
                <a:cubicBezTo>
                  <a:pt x="32" y="101"/>
                  <a:pt x="31" y="101"/>
                  <a:pt x="30" y="101"/>
                </a:cubicBezTo>
                <a:cubicBezTo>
                  <a:pt x="29" y="100"/>
                  <a:pt x="28" y="99"/>
                  <a:pt x="25" y="99"/>
                </a:cubicBezTo>
                <a:cubicBezTo>
                  <a:pt x="23" y="98"/>
                  <a:pt x="21" y="99"/>
                  <a:pt x="18" y="99"/>
                </a:cubicBezTo>
                <a:cubicBezTo>
                  <a:pt x="16" y="99"/>
                  <a:pt x="14" y="100"/>
                  <a:pt x="12" y="101"/>
                </a:cubicBezTo>
                <a:cubicBezTo>
                  <a:pt x="11" y="102"/>
                  <a:pt x="9" y="104"/>
                  <a:pt x="8" y="105"/>
                </a:cubicBezTo>
                <a:cubicBezTo>
                  <a:pt x="6" y="106"/>
                  <a:pt x="5" y="107"/>
                  <a:pt x="3" y="107"/>
                </a:cubicBezTo>
                <a:cubicBezTo>
                  <a:pt x="2" y="107"/>
                  <a:pt x="1" y="106"/>
                  <a:pt x="0" y="103"/>
                </a:cubicBezTo>
                <a:cubicBezTo>
                  <a:pt x="0" y="101"/>
                  <a:pt x="1" y="98"/>
                  <a:pt x="2" y="95"/>
                </a:cubicBezTo>
                <a:cubicBezTo>
                  <a:pt x="2" y="92"/>
                  <a:pt x="2" y="89"/>
                  <a:pt x="2" y="87"/>
                </a:cubicBezTo>
                <a:cubicBezTo>
                  <a:pt x="2" y="84"/>
                  <a:pt x="2" y="82"/>
                  <a:pt x="2" y="80"/>
                </a:cubicBezTo>
                <a:cubicBezTo>
                  <a:pt x="3" y="78"/>
                  <a:pt x="3" y="76"/>
                  <a:pt x="7" y="71"/>
                </a:cubicBezTo>
                <a:cubicBezTo>
                  <a:pt x="12" y="65"/>
                  <a:pt x="21" y="56"/>
                  <a:pt x="31" y="46"/>
                </a:cubicBezTo>
                <a:cubicBezTo>
                  <a:pt x="41" y="36"/>
                  <a:pt x="52" y="24"/>
                  <a:pt x="59" y="17"/>
                </a:cubicBezTo>
                <a:cubicBezTo>
                  <a:pt x="66" y="9"/>
                  <a:pt x="70" y="6"/>
                  <a:pt x="72" y="3"/>
                </a:cubicBezTo>
                <a:cubicBezTo>
                  <a:pt x="75" y="1"/>
                  <a:pt x="76" y="1"/>
                  <a:pt x="77" y="0"/>
                </a:cubicBezTo>
                <a:cubicBezTo>
                  <a:pt x="79" y="0"/>
                  <a:pt x="80" y="0"/>
                  <a:pt x="83" y="1"/>
                </a:cubicBezTo>
                <a:cubicBezTo>
                  <a:pt x="85" y="1"/>
                  <a:pt x="88" y="1"/>
                  <a:pt x="89" y="2"/>
                </a:cubicBezTo>
                <a:cubicBezTo>
                  <a:pt x="89" y="2"/>
                  <a:pt x="89" y="2"/>
                  <a:pt x="89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2" name="Freeform 1878"/>
          <p:cNvSpPr>
            <a:spLocks/>
          </p:cNvSpPr>
          <p:nvPr/>
        </p:nvSpPr>
        <p:spPr bwMode="auto">
          <a:xfrm>
            <a:off x="4224338" y="2892425"/>
            <a:ext cx="142875" cy="30163"/>
          </a:xfrm>
          <a:custGeom>
            <a:avLst/>
            <a:gdLst/>
            <a:ahLst/>
            <a:cxnLst>
              <a:cxn ang="0">
                <a:pos x="125" y="13"/>
              </a:cxn>
              <a:cxn ang="0">
                <a:pos x="125" y="13"/>
              </a:cxn>
              <a:cxn ang="0">
                <a:pos x="121" y="21"/>
              </a:cxn>
              <a:cxn ang="0">
                <a:pos x="99" y="26"/>
              </a:cxn>
              <a:cxn ang="0">
                <a:pos x="72" y="25"/>
              </a:cxn>
              <a:cxn ang="0">
                <a:pos x="34" y="26"/>
              </a:cxn>
              <a:cxn ang="0">
                <a:pos x="6" y="24"/>
              </a:cxn>
              <a:cxn ang="0">
                <a:pos x="4" y="16"/>
              </a:cxn>
              <a:cxn ang="0">
                <a:pos x="23" y="7"/>
              </a:cxn>
              <a:cxn ang="0">
                <a:pos x="50" y="3"/>
              </a:cxn>
              <a:cxn ang="0">
                <a:pos x="80" y="0"/>
              </a:cxn>
              <a:cxn ang="0">
                <a:pos x="107" y="5"/>
              </a:cxn>
              <a:cxn ang="0">
                <a:pos x="125" y="13"/>
              </a:cxn>
              <a:cxn ang="0">
                <a:pos x="125" y="13"/>
              </a:cxn>
            </a:cxnLst>
            <a:rect l="0" t="0" r="r" b="b"/>
            <a:pathLst>
              <a:path w="128" h="27">
                <a:moveTo>
                  <a:pt x="125" y="13"/>
                </a:moveTo>
                <a:cubicBezTo>
                  <a:pt x="125" y="13"/>
                  <a:pt x="125" y="13"/>
                  <a:pt x="125" y="13"/>
                </a:cubicBezTo>
                <a:cubicBezTo>
                  <a:pt x="128" y="16"/>
                  <a:pt x="126" y="19"/>
                  <a:pt x="121" y="21"/>
                </a:cubicBezTo>
                <a:cubicBezTo>
                  <a:pt x="115" y="23"/>
                  <a:pt x="107" y="26"/>
                  <a:pt x="99" y="26"/>
                </a:cubicBezTo>
                <a:cubicBezTo>
                  <a:pt x="91" y="26"/>
                  <a:pt x="83" y="25"/>
                  <a:pt x="72" y="25"/>
                </a:cubicBezTo>
                <a:cubicBezTo>
                  <a:pt x="61" y="25"/>
                  <a:pt x="47" y="26"/>
                  <a:pt x="34" y="26"/>
                </a:cubicBezTo>
                <a:cubicBezTo>
                  <a:pt x="21" y="27"/>
                  <a:pt x="11" y="25"/>
                  <a:pt x="6" y="24"/>
                </a:cubicBezTo>
                <a:cubicBezTo>
                  <a:pt x="0" y="22"/>
                  <a:pt x="0" y="20"/>
                  <a:pt x="4" y="16"/>
                </a:cubicBezTo>
                <a:cubicBezTo>
                  <a:pt x="8" y="13"/>
                  <a:pt x="15" y="9"/>
                  <a:pt x="23" y="7"/>
                </a:cubicBezTo>
                <a:cubicBezTo>
                  <a:pt x="32" y="5"/>
                  <a:pt x="41" y="4"/>
                  <a:pt x="50" y="3"/>
                </a:cubicBezTo>
                <a:cubicBezTo>
                  <a:pt x="60" y="2"/>
                  <a:pt x="71" y="0"/>
                  <a:pt x="80" y="0"/>
                </a:cubicBezTo>
                <a:cubicBezTo>
                  <a:pt x="90" y="1"/>
                  <a:pt x="99" y="3"/>
                  <a:pt x="107" y="5"/>
                </a:cubicBezTo>
                <a:cubicBezTo>
                  <a:pt x="116" y="8"/>
                  <a:pt x="123" y="11"/>
                  <a:pt x="125" y="13"/>
                </a:cubicBezTo>
                <a:cubicBezTo>
                  <a:pt x="125" y="13"/>
                  <a:pt x="125" y="13"/>
                  <a:pt x="125" y="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3" name="Freeform 1879"/>
          <p:cNvSpPr>
            <a:spLocks/>
          </p:cNvSpPr>
          <p:nvPr/>
        </p:nvSpPr>
        <p:spPr bwMode="auto">
          <a:xfrm>
            <a:off x="4213226" y="2852738"/>
            <a:ext cx="138113" cy="22225"/>
          </a:xfrm>
          <a:custGeom>
            <a:avLst/>
            <a:gdLst/>
            <a:ahLst/>
            <a:cxnLst>
              <a:cxn ang="0">
                <a:pos x="123" y="17"/>
              </a:cxn>
              <a:cxn ang="0">
                <a:pos x="123" y="17"/>
              </a:cxn>
              <a:cxn ang="0">
                <a:pos x="103" y="19"/>
              </a:cxn>
              <a:cxn ang="0">
                <a:pos x="65" y="18"/>
              </a:cxn>
              <a:cxn ang="0">
                <a:pos x="29" y="16"/>
              </a:cxn>
              <a:cxn ang="0">
                <a:pos x="4" y="15"/>
              </a:cxn>
              <a:cxn ang="0">
                <a:pos x="5" y="9"/>
              </a:cxn>
              <a:cxn ang="0">
                <a:pos x="23" y="3"/>
              </a:cxn>
              <a:cxn ang="0">
                <a:pos x="51" y="0"/>
              </a:cxn>
              <a:cxn ang="0">
                <a:pos x="83" y="0"/>
              </a:cxn>
              <a:cxn ang="0">
                <a:pos x="110" y="6"/>
              </a:cxn>
              <a:cxn ang="0">
                <a:pos x="123" y="17"/>
              </a:cxn>
              <a:cxn ang="0">
                <a:pos x="123" y="17"/>
              </a:cxn>
            </a:cxnLst>
            <a:rect l="0" t="0" r="r" b="b"/>
            <a:pathLst>
              <a:path w="124" h="19">
                <a:moveTo>
                  <a:pt x="123" y="17"/>
                </a:moveTo>
                <a:cubicBezTo>
                  <a:pt x="123" y="17"/>
                  <a:pt x="123" y="17"/>
                  <a:pt x="123" y="17"/>
                </a:cubicBezTo>
                <a:cubicBezTo>
                  <a:pt x="122" y="19"/>
                  <a:pt x="113" y="19"/>
                  <a:pt x="103" y="19"/>
                </a:cubicBezTo>
                <a:cubicBezTo>
                  <a:pt x="92" y="19"/>
                  <a:pt x="78" y="19"/>
                  <a:pt x="65" y="18"/>
                </a:cubicBezTo>
                <a:cubicBezTo>
                  <a:pt x="52" y="18"/>
                  <a:pt x="40" y="17"/>
                  <a:pt x="29" y="16"/>
                </a:cubicBezTo>
                <a:cubicBezTo>
                  <a:pt x="17" y="16"/>
                  <a:pt x="8" y="16"/>
                  <a:pt x="4" y="15"/>
                </a:cubicBezTo>
                <a:cubicBezTo>
                  <a:pt x="0" y="14"/>
                  <a:pt x="1" y="11"/>
                  <a:pt x="5" y="9"/>
                </a:cubicBezTo>
                <a:cubicBezTo>
                  <a:pt x="9" y="6"/>
                  <a:pt x="15" y="4"/>
                  <a:pt x="23" y="3"/>
                </a:cubicBezTo>
                <a:cubicBezTo>
                  <a:pt x="31" y="2"/>
                  <a:pt x="41" y="1"/>
                  <a:pt x="51" y="0"/>
                </a:cubicBezTo>
                <a:cubicBezTo>
                  <a:pt x="62" y="0"/>
                  <a:pt x="73" y="0"/>
                  <a:pt x="83" y="0"/>
                </a:cubicBezTo>
                <a:cubicBezTo>
                  <a:pt x="93" y="1"/>
                  <a:pt x="102" y="3"/>
                  <a:pt x="110" y="6"/>
                </a:cubicBezTo>
                <a:cubicBezTo>
                  <a:pt x="118" y="10"/>
                  <a:pt x="124" y="15"/>
                  <a:pt x="123" y="17"/>
                </a:cubicBezTo>
                <a:cubicBezTo>
                  <a:pt x="123" y="17"/>
                  <a:pt x="123" y="17"/>
                  <a:pt x="123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4" name="Freeform 1880"/>
          <p:cNvSpPr>
            <a:spLocks/>
          </p:cNvSpPr>
          <p:nvPr/>
        </p:nvSpPr>
        <p:spPr bwMode="auto">
          <a:xfrm>
            <a:off x="4211638" y="2808288"/>
            <a:ext cx="119063" cy="22225"/>
          </a:xfrm>
          <a:custGeom>
            <a:avLst/>
            <a:gdLst/>
            <a:ahLst/>
            <a:cxnLst>
              <a:cxn ang="0">
                <a:pos x="107" y="16"/>
              </a:cxn>
              <a:cxn ang="0">
                <a:pos x="107" y="16"/>
              </a:cxn>
              <a:cxn ang="0">
                <a:pos x="93" y="19"/>
              </a:cxn>
              <a:cxn ang="0">
                <a:pos x="58" y="18"/>
              </a:cxn>
              <a:cxn ang="0">
                <a:pos x="17" y="19"/>
              </a:cxn>
              <a:cxn ang="0">
                <a:pos x="1" y="17"/>
              </a:cxn>
              <a:cxn ang="0">
                <a:pos x="4" y="10"/>
              </a:cxn>
              <a:cxn ang="0">
                <a:pos x="24" y="3"/>
              </a:cxn>
              <a:cxn ang="0">
                <a:pos x="58" y="1"/>
              </a:cxn>
              <a:cxn ang="0">
                <a:pos x="91" y="6"/>
              </a:cxn>
              <a:cxn ang="0">
                <a:pos x="107" y="16"/>
              </a:cxn>
              <a:cxn ang="0">
                <a:pos x="107" y="16"/>
              </a:cxn>
            </a:cxnLst>
            <a:rect l="0" t="0" r="r" b="b"/>
            <a:pathLst>
              <a:path w="107" h="19">
                <a:moveTo>
                  <a:pt x="107" y="16"/>
                </a:moveTo>
                <a:cubicBezTo>
                  <a:pt x="107" y="16"/>
                  <a:pt x="107" y="16"/>
                  <a:pt x="107" y="16"/>
                </a:cubicBezTo>
                <a:cubicBezTo>
                  <a:pt x="107" y="18"/>
                  <a:pt x="102" y="19"/>
                  <a:pt x="93" y="19"/>
                </a:cubicBezTo>
                <a:cubicBezTo>
                  <a:pt x="85" y="19"/>
                  <a:pt x="73" y="18"/>
                  <a:pt x="58" y="18"/>
                </a:cubicBezTo>
                <a:cubicBezTo>
                  <a:pt x="44" y="19"/>
                  <a:pt x="27" y="19"/>
                  <a:pt x="17" y="19"/>
                </a:cubicBezTo>
                <a:cubicBezTo>
                  <a:pt x="7" y="19"/>
                  <a:pt x="3" y="19"/>
                  <a:pt x="1" y="17"/>
                </a:cubicBezTo>
                <a:cubicBezTo>
                  <a:pt x="0" y="16"/>
                  <a:pt x="0" y="13"/>
                  <a:pt x="4" y="10"/>
                </a:cubicBezTo>
                <a:cubicBezTo>
                  <a:pt x="8" y="8"/>
                  <a:pt x="15" y="5"/>
                  <a:pt x="24" y="3"/>
                </a:cubicBezTo>
                <a:cubicBezTo>
                  <a:pt x="34" y="1"/>
                  <a:pt x="46" y="0"/>
                  <a:pt x="58" y="1"/>
                </a:cubicBezTo>
                <a:cubicBezTo>
                  <a:pt x="70" y="1"/>
                  <a:pt x="82" y="3"/>
                  <a:pt x="91" y="6"/>
                </a:cubicBezTo>
                <a:cubicBezTo>
                  <a:pt x="100" y="9"/>
                  <a:pt x="106" y="13"/>
                  <a:pt x="107" y="16"/>
                </a:cubicBezTo>
                <a:cubicBezTo>
                  <a:pt x="107" y="16"/>
                  <a:pt x="107" y="16"/>
                  <a:pt x="107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5" name="Freeform 1881"/>
          <p:cNvSpPr>
            <a:spLocks noEditPoints="1"/>
          </p:cNvSpPr>
          <p:nvPr/>
        </p:nvSpPr>
        <p:spPr bwMode="auto">
          <a:xfrm>
            <a:off x="4402138" y="3368675"/>
            <a:ext cx="28575" cy="55563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18" y="15"/>
              </a:cxn>
              <a:cxn ang="0">
                <a:pos x="23" y="33"/>
              </a:cxn>
              <a:cxn ang="0">
                <a:pos x="20" y="48"/>
              </a:cxn>
              <a:cxn ang="0">
                <a:pos x="2" y="34"/>
              </a:cxn>
              <a:cxn ang="0">
                <a:pos x="7" y="11"/>
              </a:cxn>
              <a:cxn ang="0">
                <a:pos x="22" y="0"/>
              </a:cxn>
              <a:cxn ang="0">
                <a:pos x="17" y="5"/>
              </a:cxn>
              <a:cxn ang="0">
                <a:pos x="8" y="20"/>
              </a:cxn>
              <a:cxn ang="0">
                <a:pos x="18" y="32"/>
              </a:cxn>
              <a:cxn ang="0">
                <a:pos x="12" y="19"/>
              </a:cxn>
              <a:cxn ang="0">
                <a:pos x="17" y="5"/>
              </a:cxn>
            </a:cxnLst>
            <a:rect l="0" t="0" r="r" b="b"/>
            <a:pathLst>
              <a:path w="26" h="51">
                <a:moveTo>
                  <a:pt x="22" y="0"/>
                </a:moveTo>
                <a:cubicBezTo>
                  <a:pt x="19" y="3"/>
                  <a:pt x="17" y="9"/>
                  <a:pt x="18" y="15"/>
                </a:cubicBezTo>
                <a:cubicBezTo>
                  <a:pt x="18" y="20"/>
                  <a:pt x="20" y="27"/>
                  <a:pt x="23" y="33"/>
                </a:cubicBezTo>
                <a:cubicBezTo>
                  <a:pt x="26" y="38"/>
                  <a:pt x="26" y="45"/>
                  <a:pt x="20" y="48"/>
                </a:cubicBezTo>
                <a:cubicBezTo>
                  <a:pt x="14" y="51"/>
                  <a:pt x="4" y="43"/>
                  <a:pt x="2" y="34"/>
                </a:cubicBezTo>
                <a:cubicBezTo>
                  <a:pt x="0" y="25"/>
                  <a:pt x="4" y="16"/>
                  <a:pt x="7" y="11"/>
                </a:cubicBezTo>
                <a:cubicBezTo>
                  <a:pt x="11" y="5"/>
                  <a:pt x="17" y="2"/>
                  <a:pt x="22" y="0"/>
                </a:cubicBezTo>
                <a:close/>
                <a:moveTo>
                  <a:pt x="17" y="5"/>
                </a:moveTo>
                <a:cubicBezTo>
                  <a:pt x="13" y="8"/>
                  <a:pt x="8" y="12"/>
                  <a:pt x="8" y="20"/>
                </a:cubicBezTo>
                <a:cubicBezTo>
                  <a:pt x="8" y="27"/>
                  <a:pt x="14" y="31"/>
                  <a:pt x="18" y="32"/>
                </a:cubicBezTo>
                <a:cubicBezTo>
                  <a:pt x="14" y="29"/>
                  <a:pt x="12" y="23"/>
                  <a:pt x="12" y="19"/>
                </a:cubicBezTo>
                <a:cubicBezTo>
                  <a:pt x="11" y="14"/>
                  <a:pt x="14" y="8"/>
                  <a:pt x="17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6" name="Freeform 1882"/>
          <p:cNvSpPr>
            <a:spLocks noEditPoints="1"/>
          </p:cNvSpPr>
          <p:nvPr/>
        </p:nvSpPr>
        <p:spPr bwMode="auto">
          <a:xfrm>
            <a:off x="4322763" y="3352800"/>
            <a:ext cx="66675" cy="49213"/>
          </a:xfrm>
          <a:custGeom>
            <a:avLst/>
            <a:gdLst/>
            <a:ahLst/>
            <a:cxnLst>
              <a:cxn ang="0">
                <a:pos x="59" y="6"/>
              </a:cxn>
              <a:cxn ang="0">
                <a:pos x="40" y="14"/>
              </a:cxn>
              <a:cxn ang="0">
                <a:pos x="26" y="33"/>
              </a:cxn>
              <a:cxn ang="0">
                <a:pos x="8" y="42"/>
              </a:cxn>
              <a:cxn ang="0">
                <a:pos x="9" y="14"/>
              </a:cxn>
              <a:cxn ang="0">
                <a:pos x="36" y="1"/>
              </a:cxn>
              <a:cxn ang="0">
                <a:pos x="59" y="6"/>
              </a:cxn>
              <a:cxn ang="0">
                <a:pos x="50" y="6"/>
              </a:cxn>
              <a:cxn ang="0">
                <a:pos x="27" y="8"/>
              </a:cxn>
              <a:cxn ang="0">
                <a:pos x="23" y="27"/>
              </a:cxn>
              <a:cxn ang="0">
                <a:pos x="32" y="11"/>
              </a:cxn>
              <a:cxn ang="0">
                <a:pos x="50" y="6"/>
              </a:cxn>
            </a:cxnLst>
            <a:rect l="0" t="0" r="r" b="b"/>
            <a:pathLst>
              <a:path w="59" h="45">
                <a:moveTo>
                  <a:pt x="59" y="6"/>
                </a:moveTo>
                <a:cubicBezTo>
                  <a:pt x="53" y="6"/>
                  <a:pt x="46" y="9"/>
                  <a:pt x="40" y="14"/>
                </a:cubicBezTo>
                <a:cubicBezTo>
                  <a:pt x="35" y="18"/>
                  <a:pt x="30" y="26"/>
                  <a:pt x="26" y="33"/>
                </a:cubicBezTo>
                <a:cubicBezTo>
                  <a:pt x="23" y="40"/>
                  <a:pt x="16" y="45"/>
                  <a:pt x="8" y="42"/>
                </a:cubicBezTo>
                <a:cubicBezTo>
                  <a:pt x="0" y="38"/>
                  <a:pt x="1" y="23"/>
                  <a:pt x="9" y="14"/>
                </a:cubicBezTo>
                <a:cubicBezTo>
                  <a:pt x="16" y="5"/>
                  <a:pt x="28" y="1"/>
                  <a:pt x="36" y="1"/>
                </a:cubicBezTo>
                <a:cubicBezTo>
                  <a:pt x="44" y="0"/>
                  <a:pt x="52" y="3"/>
                  <a:pt x="59" y="6"/>
                </a:cubicBezTo>
                <a:close/>
                <a:moveTo>
                  <a:pt x="50" y="6"/>
                </a:moveTo>
                <a:cubicBezTo>
                  <a:pt x="44" y="4"/>
                  <a:pt x="35" y="3"/>
                  <a:pt x="27" y="8"/>
                </a:cubicBezTo>
                <a:cubicBezTo>
                  <a:pt x="20" y="14"/>
                  <a:pt x="21" y="23"/>
                  <a:pt x="23" y="27"/>
                </a:cubicBezTo>
                <a:cubicBezTo>
                  <a:pt x="23" y="22"/>
                  <a:pt x="27" y="15"/>
                  <a:pt x="32" y="11"/>
                </a:cubicBezTo>
                <a:cubicBezTo>
                  <a:pt x="36" y="8"/>
                  <a:pt x="44" y="6"/>
                  <a:pt x="50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7" name="Freeform 1883"/>
          <p:cNvSpPr>
            <a:spLocks noEditPoints="1"/>
          </p:cNvSpPr>
          <p:nvPr/>
        </p:nvSpPr>
        <p:spPr bwMode="auto">
          <a:xfrm>
            <a:off x="4281488" y="3287713"/>
            <a:ext cx="63500" cy="33338"/>
          </a:xfrm>
          <a:custGeom>
            <a:avLst/>
            <a:gdLst/>
            <a:ahLst/>
            <a:cxnLst>
              <a:cxn ang="0">
                <a:pos x="58" y="20"/>
              </a:cxn>
              <a:cxn ang="0">
                <a:pos x="41" y="17"/>
              </a:cxn>
              <a:cxn ang="0">
                <a:pos x="22" y="25"/>
              </a:cxn>
              <a:cxn ang="0">
                <a:pos x="4" y="24"/>
              </a:cxn>
              <a:cxn ang="0">
                <a:pos x="17" y="3"/>
              </a:cxn>
              <a:cxn ang="0">
                <a:pos x="44" y="6"/>
              </a:cxn>
              <a:cxn ang="0">
                <a:pos x="58" y="20"/>
              </a:cxn>
              <a:cxn ang="0">
                <a:pos x="52" y="15"/>
              </a:cxn>
              <a:cxn ang="0">
                <a:pos x="34" y="7"/>
              </a:cxn>
              <a:cxn ang="0">
                <a:pos x="22" y="20"/>
              </a:cxn>
              <a:cxn ang="0">
                <a:pos x="36" y="11"/>
              </a:cxn>
              <a:cxn ang="0">
                <a:pos x="52" y="15"/>
              </a:cxn>
            </a:cxnLst>
            <a:rect l="0" t="0" r="r" b="b"/>
            <a:pathLst>
              <a:path w="58" h="30">
                <a:moveTo>
                  <a:pt x="58" y="20"/>
                </a:moveTo>
                <a:cubicBezTo>
                  <a:pt x="54" y="17"/>
                  <a:pt x="47" y="16"/>
                  <a:pt x="41" y="17"/>
                </a:cubicBezTo>
                <a:cubicBezTo>
                  <a:pt x="35" y="18"/>
                  <a:pt x="28" y="22"/>
                  <a:pt x="22" y="25"/>
                </a:cubicBezTo>
                <a:cubicBezTo>
                  <a:pt x="16" y="29"/>
                  <a:pt x="8" y="30"/>
                  <a:pt x="4" y="24"/>
                </a:cubicBezTo>
                <a:cubicBezTo>
                  <a:pt x="0" y="18"/>
                  <a:pt x="7" y="7"/>
                  <a:pt x="17" y="3"/>
                </a:cubicBezTo>
                <a:cubicBezTo>
                  <a:pt x="26" y="0"/>
                  <a:pt x="38" y="2"/>
                  <a:pt x="44" y="6"/>
                </a:cubicBezTo>
                <a:cubicBezTo>
                  <a:pt x="50" y="9"/>
                  <a:pt x="55" y="15"/>
                  <a:pt x="58" y="20"/>
                </a:cubicBezTo>
                <a:close/>
                <a:moveTo>
                  <a:pt x="52" y="15"/>
                </a:moveTo>
                <a:cubicBezTo>
                  <a:pt x="48" y="11"/>
                  <a:pt x="42" y="6"/>
                  <a:pt x="34" y="7"/>
                </a:cubicBezTo>
                <a:cubicBezTo>
                  <a:pt x="25" y="8"/>
                  <a:pt x="22" y="16"/>
                  <a:pt x="22" y="20"/>
                </a:cubicBezTo>
                <a:cubicBezTo>
                  <a:pt x="24" y="16"/>
                  <a:pt x="30" y="12"/>
                  <a:pt x="36" y="11"/>
                </a:cubicBezTo>
                <a:cubicBezTo>
                  <a:pt x="40" y="11"/>
                  <a:pt x="48" y="13"/>
                  <a:pt x="52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8" name="Freeform 1884"/>
          <p:cNvSpPr>
            <a:spLocks noEditPoints="1"/>
          </p:cNvSpPr>
          <p:nvPr/>
        </p:nvSpPr>
        <p:spPr bwMode="auto">
          <a:xfrm>
            <a:off x="4249738" y="3217863"/>
            <a:ext cx="65088" cy="33338"/>
          </a:xfrm>
          <a:custGeom>
            <a:avLst/>
            <a:gdLst/>
            <a:ahLst/>
            <a:cxnLst>
              <a:cxn ang="0">
                <a:pos x="58" y="20"/>
              </a:cxn>
              <a:cxn ang="0">
                <a:pos x="41" y="17"/>
              </a:cxn>
              <a:cxn ang="0">
                <a:pos x="22" y="25"/>
              </a:cxn>
              <a:cxn ang="0">
                <a:pos x="4" y="24"/>
              </a:cxn>
              <a:cxn ang="0">
                <a:pos x="17" y="4"/>
              </a:cxn>
              <a:cxn ang="0">
                <a:pos x="44" y="6"/>
              </a:cxn>
              <a:cxn ang="0">
                <a:pos x="58" y="20"/>
              </a:cxn>
              <a:cxn ang="0">
                <a:pos x="52" y="15"/>
              </a:cxn>
              <a:cxn ang="0">
                <a:pos x="34" y="7"/>
              </a:cxn>
              <a:cxn ang="0">
                <a:pos x="22" y="20"/>
              </a:cxn>
              <a:cxn ang="0">
                <a:pos x="36" y="11"/>
              </a:cxn>
              <a:cxn ang="0">
                <a:pos x="52" y="15"/>
              </a:cxn>
            </a:cxnLst>
            <a:rect l="0" t="0" r="r" b="b"/>
            <a:pathLst>
              <a:path w="58" h="30">
                <a:moveTo>
                  <a:pt x="58" y="20"/>
                </a:moveTo>
                <a:cubicBezTo>
                  <a:pt x="54" y="17"/>
                  <a:pt x="47" y="16"/>
                  <a:pt x="41" y="17"/>
                </a:cubicBezTo>
                <a:cubicBezTo>
                  <a:pt x="35" y="18"/>
                  <a:pt x="28" y="22"/>
                  <a:pt x="22" y="25"/>
                </a:cubicBezTo>
                <a:cubicBezTo>
                  <a:pt x="16" y="29"/>
                  <a:pt x="8" y="30"/>
                  <a:pt x="4" y="24"/>
                </a:cubicBezTo>
                <a:cubicBezTo>
                  <a:pt x="0" y="18"/>
                  <a:pt x="7" y="7"/>
                  <a:pt x="17" y="4"/>
                </a:cubicBezTo>
                <a:cubicBezTo>
                  <a:pt x="27" y="0"/>
                  <a:pt x="38" y="2"/>
                  <a:pt x="44" y="6"/>
                </a:cubicBezTo>
                <a:cubicBezTo>
                  <a:pt x="50" y="9"/>
                  <a:pt x="55" y="15"/>
                  <a:pt x="58" y="20"/>
                </a:cubicBezTo>
                <a:close/>
                <a:moveTo>
                  <a:pt x="52" y="15"/>
                </a:moveTo>
                <a:cubicBezTo>
                  <a:pt x="48" y="11"/>
                  <a:pt x="42" y="7"/>
                  <a:pt x="34" y="7"/>
                </a:cubicBezTo>
                <a:cubicBezTo>
                  <a:pt x="25" y="8"/>
                  <a:pt x="22" y="16"/>
                  <a:pt x="22" y="20"/>
                </a:cubicBezTo>
                <a:cubicBezTo>
                  <a:pt x="24" y="16"/>
                  <a:pt x="31" y="12"/>
                  <a:pt x="36" y="11"/>
                </a:cubicBezTo>
                <a:cubicBezTo>
                  <a:pt x="41" y="11"/>
                  <a:pt x="48" y="13"/>
                  <a:pt x="52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29" name="Freeform 1885"/>
          <p:cNvSpPr>
            <a:spLocks noEditPoints="1"/>
          </p:cNvSpPr>
          <p:nvPr/>
        </p:nvSpPr>
        <p:spPr bwMode="auto">
          <a:xfrm>
            <a:off x="4338638" y="2814638"/>
            <a:ext cx="74613" cy="68263"/>
          </a:xfrm>
          <a:custGeom>
            <a:avLst/>
            <a:gdLst/>
            <a:ahLst/>
            <a:cxnLst>
              <a:cxn ang="0">
                <a:pos x="66" y="62"/>
              </a:cxn>
              <a:cxn ang="0">
                <a:pos x="49" y="43"/>
              </a:cxn>
              <a:cxn ang="0">
                <a:pos x="20" y="34"/>
              </a:cxn>
              <a:cxn ang="0">
                <a:pos x="1" y="15"/>
              </a:cxn>
              <a:cxn ang="0">
                <a:pos x="36" y="5"/>
              </a:cxn>
              <a:cxn ang="0">
                <a:pos x="64" y="33"/>
              </a:cxn>
              <a:cxn ang="0">
                <a:pos x="66" y="62"/>
              </a:cxn>
              <a:cxn ang="0">
                <a:pos x="62" y="51"/>
              </a:cxn>
              <a:cxn ang="0">
                <a:pos x="51" y="25"/>
              </a:cxn>
              <a:cxn ang="0">
                <a:pos x="25" y="28"/>
              </a:cxn>
              <a:cxn ang="0">
                <a:pos x="49" y="31"/>
              </a:cxn>
              <a:cxn ang="0">
                <a:pos x="62" y="51"/>
              </a:cxn>
            </a:cxnLst>
            <a:rect l="0" t="0" r="r" b="b"/>
            <a:pathLst>
              <a:path w="67" h="62">
                <a:moveTo>
                  <a:pt x="66" y="62"/>
                </a:moveTo>
                <a:cubicBezTo>
                  <a:pt x="64" y="55"/>
                  <a:pt x="57" y="48"/>
                  <a:pt x="49" y="43"/>
                </a:cubicBezTo>
                <a:cubicBezTo>
                  <a:pt x="42" y="38"/>
                  <a:pt x="30" y="36"/>
                  <a:pt x="20" y="34"/>
                </a:cubicBezTo>
                <a:cubicBezTo>
                  <a:pt x="9" y="32"/>
                  <a:pt x="0" y="26"/>
                  <a:pt x="1" y="15"/>
                </a:cubicBezTo>
                <a:cubicBezTo>
                  <a:pt x="2" y="5"/>
                  <a:pt x="22" y="0"/>
                  <a:pt x="36" y="5"/>
                </a:cubicBezTo>
                <a:cubicBezTo>
                  <a:pt x="50" y="10"/>
                  <a:pt x="60" y="23"/>
                  <a:pt x="64" y="33"/>
                </a:cubicBezTo>
                <a:cubicBezTo>
                  <a:pt x="67" y="43"/>
                  <a:pt x="67" y="54"/>
                  <a:pt x="66" y="62"/>
                </a:cubicBezTo>
                <a:close/>
                <a:moveTo>
                  <a:pt x="62" y="51"/>
                </a:moveTo>
                <a:cubicBezTo>
                  <a:pt x="63" y="43"/>
                  <a:pt x="61" y="32"/>
                  <a:pt x="51" y="25"/>
                </a:cubicBezTo>
                <a:cubicBezTo>
                  <a:pt x="40" y="18"/>
                  <a:pt x="29" y="24"/>
                  <a:pt x="25" y="28"/>
                </a:cubicBezTo>
                <a:cubicBezTo>
                  <a:pt x="32" y="26"/>
                  <a:pt x="42" y="27"/>
                  <a:pt x="49" y="31"/>
                </a:cubicBezTo>
                <a:cubicBezTo>
                  <a:pt x="55" y="35"/>
                  <a:pt x="61" y="44"/>
                  <a:pt x="62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0" name="Freeform 1886"/>
          <p:cNvSpPr>
            <a:spLocks noEditPoints="1"/>
          </p:cNvSpPr>
          <p:nvPr/>
        </p:nvSpPr>
        <p:spPr bwMode="auto">
          <a:xfrm>
            <a:off x="4286251" y="2747963"/>
            <a:ext cx="66675" cy="36513"/>
          </a:xfrm>
          <a:custGeom>
            <a:avLst/>
            <a:gdLst/>
            <a:ahLst/>
            <a:cxnLst>
              <a:cxn ang="0">
                <a:pos x="43" y="29"/>
              </a:cxn>
              <a:cxn ang="0">
                <a:pos x="15" y="28"/>
              </a:cxn>
              <a:cxn ang="0">
                <a:pos x="5" y="6"/>
              </a:cxn>
              <a:cxn ang="0">
                <a:pos x="23" y="7"/>
              </a:cxn>
              <a:cxn ang="0">
                <a:pos x="42" y="17"/>
              </a:cxn>
              <a:cxn ang="0">
                <a:pos x="59" y="17"/>
              </a:cxn>
              <a:cxn ang="0">
                <a:pos x="43" y="29"/>
              </a:cxn>
              <a:cxn ang="0">
                <a:pos x="35" y="22"/>
              </a:cxn>
              <a:cxn ang="0">
                <a:pos x="22" y="12"/>
              </a:cxn>
              <a:cxn ang="0">
                <a:pos x="33" y="26"/>
              </a:cxn>
              <a:cxn ang="0">
                <a:pos x="52" y="20"/>
              </a:cxn>
              <a:cxn ang="0">
                <a:pos x="35" y="22"/>
              </a:cxn>
            </a:cxnLst>
            <a:rect l="0" t="0" r="r" b="b"/>
            <a:pathLst>
              <a:path w="59" h="33">
                <a:moveTo>
                  <a:pt x="43" y="29"/>
                </a:moveTo>
                <a:cubicBezTo>
                  <a:pt x="36" y="32"/>
                  <a:pt x="25" y="33"/>
                  <a:pt x="15" y="28"/>
                </a:cubicBezTo>
                <a:cubicBezTo>
                  <a:pt x="6" y="23"/>
                  <a:pt x="0" y="11"/>
                  <a:pt x="5" y="6"/>
                </a:cubicBezTo>
                <a:cubicBezTo>
                  <a:pt x="10" y="0"/>
                  <a:pt x="17" y="2"/>
                  <a:pt x="23" y="7"/>
                </a:cubicBezTo>
                <a:cubicBezTo>
                  <a:pt x="29" y="11"/>
                  <a:pt x="36" y="16"/>
                  <a:pt x="42" y="17"/>
                </a:cubicBezTo>
                <a:cubicBezTo>
                  <a:pt x="47" y="19"/>
                  <a:pt x="55" y="19"/>
                  <a:pt x="59" y="17"/>
                </a:cubicBezTo>
                <a:cubicBezTo>
                  <a:pt x="55" y="21"/>
                  <a:pt x="50" y="26"/>
                  <a:pt x="43" y="29"/>
                </a:cubicBezTo>
                <a:close/>
                <a:moveTo>
                  <a:pt x="35" y="22"/>
                </a:moveTo>
                <a:cubicBezTo>
                  <a:pt x="30" y="21"/>
                  <a:pt x="24" y="17"/>
                  <a:pt x="22" y="12"/>
                </a:cubicBezTo>
                <a:cubicBezTo>
                  <a:pt x="22" y="16"/>
                  <a:pt x="24" y="24"/>
                  <a:pt x="33" y="26"/>
                </a:cubicBezTo>
                <a:cubicBezTo>
                  <a:pt x="41" y="28"/>
                  <a:pt x="48" y="24"/>
                  <a:pt x="52" y="20"/>
                </a:cubicBezTo>
                <a:cubicBezTo>
                  <a:pt x="48" y="23"/>
                  <a:pt x="40" y="24"/>
                  <a:pt x="35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1" name="Freeform 1887"/>
          <p:cNvSpPr>
            <a:spLocks noEditPoints="1"/>
          </p:cNvSpPr>
          <p:nvPr/>
        </p:nvSpPr>
        <p:spPr bwMode="auto">
          <a:xfrm>
            <a:off x="4262438" y="3163888"/>
            <a:ext cx="46038" cy="22225"/>
          </a:xfrm>
          <a:custGeom>
            <a:avLst/>
            <a:gdLst/>
            <a:ahLst/>
            <a:cxnLst>
              <a:cxn ang="0">
                <a:pos x="41" y="20"/>
              </a:cxn>
              <a:cxn ang="0">
                <a:pos x="29" y="15"/>
              </a:cxn>
              <a:cxn ang="0">
                <a:pos x="14" y="18"/>
              </a:cxn>
              <a:cxn ang="0">
                <a:pos x="1" y="14"/>
              </a:cxn>
              <a:cxn ang="0">
                <a:pos x="15" y="1"/>
              </a:cxn>
              <a:cxn ang="0">
                <a:pos x="34" y="8"/>
              </a:cxn>
              <a:cxn ang="0">
                <a:pos x="41" y="20"/>
              </a:cxn>
              <a:cxn ang="0">
                <a:pos x="37" y="16"/>
              </a:cxn>
              <a:cxn ang="0">
                <a:pos x="26" y="7"/>
              </a:cxn>
              <a:cxn ang="0">
                <a:pos x="15" y="14"/>
              </a:cxn>
              <a:cxn ang="0">
                <a:pos x="27" y="10"/>
              </a:cxn>
              <a:cxn ang="0">
                <a:pos x="37" y="16"/>
              </a:cxn>
            </a:cxnLst>
            <a:rect l="0" t="0" r="r" b="b"/>
            <a:pathLst>
              <a:path w="41" h="20">
                <a:moveTo>
                  <a:pt x="41" y="20"/>
                </a:moveTo>
                <a:cubicBezTo>
                  <a:pt x="39" y="18"/>
                  <a:pt x="34" y="16"/>
                  <a:pt x="29" y="15"/>
                </a:cubicBezTo>
                <a:cubicBezTo>
                  <a:pt x="25" y="15"/>
                  <a:pt x="19" y="16"/>
                  <a:pt x="14" y="18"/>
                </a:cubicBezTo>
                <a:cubicBezTo>
                  <a:pt x="9" y="19"/>
                  <a:pt x="3" y="19"/>
                  <a:pt x="1" y="14"/>
                </a:cubicBezTo>
                <a:cubicBezTo>
                  <a:pt x="0" y="9"/>
                  <a:pt x="7" y="2"/>
                  <a:pt x="15" y="1"/>
                </a:cubicBezTo>
                <a:cubicBezTo>
                  <a:pt x="22" y="0"/>
                  <a:pt x="30" y="4"/>
                  <a:pt x="34" y="8"/>
                </a:cubicBezTo>
                <a:cubicBezTo>
                  <a:pt x="38" y="11"/>
                  <a:pt x="40" y="16"/>
                  <a:pt x="41" y="20"/>
                </a:cubicBezTo>
                <a:close/>
                <a:moveTo>
                  <a:pt x="37" y="16"/>
                </a:moveTo>
                <a:cubicBezTo>
                  <a:pt x="35" y="13"/>
                  <a:pt x="32" y="8"/>
                  <a:pt x="26" y="7"/>
                </a:cubicBezTo>
                <a:cubicBezTo>
                  <a:pt x="20" y="6"/>
                  <a:pt x="16" y="11"/>
                  <a:pt x="15" y="14"/>
                </a:cubicBezTo>
                <a:cubicBezTo>
                  <a:pt x="18" y="12"/>
                  <a:pt x="23" y="10"/>
                  <a:pt x="27" y="10"/>
                </a:cubicBezTo>
                <a:cubicBezTo>
                  <a:pt x="30" y="11"/>
                  <a:pt x="35" y="13"/>
                  <a:pt x="37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2" name="Freeform 1888"/>
          <p:cNvSpPr>
            <a:spLocks noEditPoints="1"/>
          </p:cNvSpPr>
          <p:nvPr/>
        </p:nvSpPr>
        <p:spPr bwMode="auto">
          <a:xfrm>
            <a:off x="4200526" y="2768600"/>
            <a:ext cx="47625" cy="25400"/>
          </a:xfrm>
          <a:custGeom>
            <a:avLst/>
            <a:gdLst/>
            <a:ahLst/>
            <a:cxnLst>
              <a:cxn ang="0">
                <a:pos x="43" y="13"/>
              </a:cxn>
              <a:cxn ang="0">
                <a:pos x="30" y="12"/>
              </a:cxn>
              <a:cxn ang="0">
                <a:pos x="17" y="19"/>
              </a:cxn>
              <a:cxn ang="0">
                <a:pos x="3" y="19"/>
              </a:cxn>
              <a:cxn ang="0">
                <a:pos x="12" y="3"/>
              </a:cxn>
              <a:cxn ang="0">
                <a:pos x="32" y="4"/>
              </a:cxn>
              <a:cxn ang="0">
                <a:pos x="43" y="13"/>
              </a:cxn>
              <a:cxn ang="0">
                <a:pos x="38" y="10"/>
              </a:cxn>
              <a:cxn ang="0">
                <a:pos x="25" y="5"/>
              </a:cxn>
              <a:cxn ang="0">
                <a:pos x="16" y="15"/>
              </a:cxn>
              <a:cxn ang="0">
                <a:pos x="26" y="8"/>
              </a:cxn>
              <a:cxn ang="0">
                <a:pos x="38" y="10"/>
              </a:cxn>
            </a:cxnLst>
            <a:rect l="0" t="0" r="r" b="b"/>
            <a:pathLst>
              <a:path w="43" h="23">
                <a:moveTo>
                  <a:pt x="43" y="13"/>
                </a:moveTo>
                <a:cubicBezTo>
                  <a:pt x="40" y="11"/>
                  <a:pt x="35" y="11"/>
                  <a:pt x="30" y="12"/>
                </a:cubicBezTo>
                <a:cubicBezTo>
                  <a:pt x="26" y="13"/>
                  <a:pt x="21" y="16"/>
                  <a:pt x="17" y="19"/>
                </a:cubicBezTo>
                <a:cubicBezTo>
                  <a:pt x="12" y="22"/>
                  <a:pt x="7" y="23"/>
                  <a:pt x="3" y="19"/>
                </a:cubicBezTo>
                <a:cubicBezTo>
                  <a:pt x="0" y="15"/>
                  <a:pt x="5" y="7"/>
                  <a:pt x="12" y="3"/>
                </a:cubicBezTo>
                <a:cubicBezTo>
                  <a:pt x="19" y="0"/>
                  <a:pt x="27" y="1"/>
                  <a:pt x="32" y="4"/>
                </a:cubicBezTo>
                <a:cubicBezTo>
                  <a:pt x="37" y="6"/>
                  <a:pt x="41" y="10"/>
                  <a:pt x="43" y="13"/>
                </a:cubicBezTo>
                <a:close/>
                <a:moveTo>
                  <a:pt x="38" y="10"/>
                </a:moveTo>
                <a:cubicBezTo>
                  <a:pt x="35" y="8"/>
                  <a:pt x="31" y="4"/>
                  <a:pt x="25" y="5"/>
                </a:cubicBezTo>
                <a:cubicBezTo>
                  <a:pt x="18" y="7"/>
                  <a:pt x="17" y="12"/>
                  <a:pt x="16" y="15"/>
                </a:cubicBezTo>
                <a:cubicBezTo>
                  <a:pt x="18" y="12"/>
                  <a:pt x="22" y="9"/>
                  <a:pt x="26" y="8"/>
                </a:cubicBezTo>
                <a:cubicBezTo>
                  <a:pt x="30" y="7"/>
                  <a:pt x="35" y="9"/>
                  <a:pt x="38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3" name="Freeform 1889"/>
          <p:cNvSpPr>
            <a:spLocks/>
          </p:cNvSpPr>
          <p:nvPr/>
        </p:nvSpPr>
        <p:spPr bwMode="auto">
          <a:xfrm>
            <a:off x="4164013" y="2735263"/>
            <a:ext cx="212725" cy="60325"/>
          </a:xfrm>
          <a:custGeom>
            <a:avLst/>
            <a:gdLst/>
            <a:ahLst/>
            <a:cxnLst>
              <a:cxn ang="0">
                <a:pos x="10" y="50"/>
              </a:cxn>
              <a:cxn ang="0">
                <a:pos x="52" y="18"/>
              </a:cxn>
              <a:cxn ang="0">
                <a:pos x="126" y="49"/>
              </a:cxn>
              <a:cxn ang="0">
                <a:pos x="192" y="37"/>
              </a:cxn>
              <a:cxn ang="0">
                <a:pos x="125" y="43"/>
              </a:cxn>
              <a:cxn ang="0">
                <a:pos x="46" y="4"/>
              </a:cxn>
              <a:cxn ang="0">
                <a:pos x="10" y="50"/>
              </a:cxn>
            </a:cxnLst>
            <a:rect l="0" t="0" r="r" b="b"/>
            <a:pathLst>
              <a:path w="192" h="54">
                <a:moveTo>
                  <a:pt x="10" y="50"/>
                </a:moveTo>
                <a:cubicBezTo>
                  <a:pt x="17" y="30"/>
                  <a:pt x="31" y="16"/>
                  <a:pt x="52" y="18"/>
                </a:cubicBezTo>
                <a:cubicBezTo>
                  <a:pt x="73" y="20"/>
                  <a:pt x="106" y="43"/>
                  <a:pt x="126" y="49"/>
                </a:cubicBezTo>
                <a:cubicBezTo>
                  <a:pt x="147" y="54"/>
                  <a:pt x="170" y="54"/>
                  <a:pt x="192" y="37"/>
                </a:cubicBezTo>
                <a:cubicBezTo>
                  <a:pt x="171" y="49"/>
                  <a:pt x="150" y="54"/>
                  <a:pt x="125" y="43"/>
                </a:cubicBezTo>
                <a:cubicBezTo>
                  <a:pt x="99" y="33"/>
                  <a:pt x="70" y="7"/>
                  <a:pt x="46" y="4"/>
                </a:cubicBezTo>
                <a:cubicBezTo>
                  <a:pt x="23" y="0"/>
                  <a:pt x="0" y="24"/>
                  <a:pt x="10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4" name="Freeform 1890"/>
          <p:cNvSpPr>
            <a:spLocks/>
          </p:cNvSpPr>
          <p:nvPr/>
        </p:nvSpPr>
        <p:spPr bwMode="auto">
          <a:xfrm>
            <a:off x="4589463" y="2900363"/>
            <a:ext cx="136525" cy="428625"/>
          </a:xfrm>
          <a:custGeom>
            <a:avLst/>
            <a:gdLst/>
            <a:ahLst/>
            <a:cxnLst>
              <a:cxn ang="0">
                <a:pos x="112" y="48"/>
              </a:cxn>
              <a:cxn ang="0">
                <a:pos x="114" y="26"/>
              </a:cxn>
              <a:cxn ang="0">
                <a:pos x="121" y="20"/>
              </a:cxn>
              <a:cxn ang="0">
                <a:pos x="111" y="10"/>
              </a:cxn>
              <a:cxn ang="0">
                <a:pos x="98" y="16"/>
              </a:cxn>
              <a:cxn ang="0">
                <a:pos x="87" y="12"/>
              </a:cxn>
              <a:cxn ang="0">
                <a:pos x="74" y="11"/>
              </a:cxn>
              <a:cxn ang="0">
                <a:pos x="65" y="2"/>
              </a:cxn>
              <a:cxn ang="0">
                <a:pos x="52" y="8"/>
              </a:cxn>
              <a:cxn ang="0">
                <a:pos x="55" y="15"/>
              </a:cxn>
              <a:cxn ang="0">
                <a:pos x="50" y="37"/>
              </a:cxn>
              <a:cxn ang="0">
                <a:pos x="47" y="115"/>
              </a:cxn>
              <a:cxn ang="0">
                <a:pos x="11" y="209"/>
              </a:cxn>
              <a:cxn ang="0">
                <a:pos x="15" y="384"/>
              </a:cxn>
              <a:cxn ang="0">
                <a:pos x="84" y="222"/>
              </a:cxn>
              <a:cxn ang="0">
                <a:pos x="86" y="122"/>
              </a:cxn>
              <a:cxn ang="0">
                <a:pos x="112" y="48"/>
              </a:cxn>
            </a:cxnLst>
            <a:rect l="0" t="0" r="r" b="b"/>
            <a:pathLst>
              <a:path w="124" h="386">
                <a:moveTo>
                  <a:pt x="112" y="48"/>
                </a:moveTo>
                <a:cubicBezTo>
                  <a:pt x="124" y="41"/>
                  <a:pt x="122" y="33"/>
                  <a:pt x="114" y="26"/>
                </a:cubicBezTo>
                <a:cubicBezTo>
                  <a:pt x="118" y="25"/>
                  <a:pt x="120" y="23"/>
                  <a:pt x="121" y="20"/>
                </a:cubicBezTo>
                <a:cubicBezTo>
                  <a:pt x="121" y="16"/>
                  <a:pt x="117" y="11"/>
                  <a:pt x="111" y="10"/>
                </a:cubicBezTo>
                <a:cubicBezTo>
                  <a:pt x="105" y="9"/>
                  <a:pt x="99" y="12"/>
                  <a:pt x="98" y="16"/>
                </a:cubicBezTo>
                <a:cubicBezTo>
                  <a:pt x="94" y="14"/>
                  <a:pt x="90" y="13"/>
                  <a:pt x="87" y="12"/>
                </a:cubicBezTo>
                <a:cubicBezTo>
                  <a:pt x="83" y="12"/>
                  <a:pt x="79" y="11"/>
                  <a:pt x="74" y="11"/>
                </a:cubicBezTo>
                <a:cubicBezTo>
                  <a:pt x="75" y="7"/>
                  <a:pt x="71" y="3"/>
                  <a:pt x="65" y="2"/>
                </a:cubicBezTo>
                <a:cubicBezTo>
                  <a:pt x="58" y="0"/>
                  <a:pt x="53" y="3"/>
                  <a:pt x="52" y="8"/>
                </a:cubicBezTo>
                <a:cubicBezTo>
                  <a:pt x="51" y="10"/>
                  <a:pt x="53" y="13"/>
                  <a:pt x="55" y="15"/>
                </a:cubicBezTo>
                <a:cubicBezTo>
                  <a:pt x="46" y="19"/>
                  <a:pt x="41" y="26"/>
                  <a:pt x="50" y="37"/>
                </a:cubicBezTo>
                <a:cubicBezTo>
                  <a:pt x="66" y="58"/>
                  <a:pt x="52" y="101"/>
                  <a:pt x="47" y="115"/>
                </a:cubicBezTo>
                <a:cubicBezTo>
                  <a:pt x="41" y="129"/>
                  <a:pt x="18" y="168"/>
                  <a:pt x="11" y="209"/>
                </a:cubicBezTo>
                <a:cubicBezTo>
                  <a:pt x="3" y="250"/>
                  <a:pt x="0" y="381"/>
                  <a:pt x="15" y="384"/>
                </a:cubicBezTo>
                <a:cubicBezTo>
                  <a:pt x="30" y="386"/>
                  <a:pt x="76" y="263"/>
                  <a:pt x="84" y="222"/>
                </a:cubicBezTo>
                <a:cubicBezTo>
                  <a:pt x="92" y="182"/>
                  <a:pt x="86" y="137"/>
                  <a:pt x="86" y="122"/>
                </a:cubicBezTo>
                <a:cubicBezTo>
                  <a:pt x="85" y="107"/>
                  <a:pt x="88" y="62"/>
                  <a:pt x="112" y="4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5" name="Freeform 1891"/>
          <p:cNvSpPr>
            <a:spLocks/>
          </p:cNvSpPr>
          <p:nvPr/>
        </p:nvSpPr>
        <p:spPr bwMode="auto">
          <a:xfrm>
            <a:off x="4564063" y="2643188"/>
            <a:ext cx="144463" cy="269875"/>
          </a:xfrm>
          <a:custGeom>
            <a:avLst/>
            <a:gdLst/>
            <a:ahLst/>
            <a:cxnLst>
              <a:cxn ang="0">
                <a:pos x="110" y="40"/>
              </a:cxn>
              <a:cxn ang="0">
                <a:pos x="23" y="22"/>
              </a:cxn>
              <a:cxn ang="0">
                <a:pos x="47" y="88"/>
              </a:cxn>
              <a:cxn ang="0">
                <a:pos x="80" y="44"/>
              </a:cxn>
              <a:cxn ang="0">
                <a:pos x="33" y="48"/>
              </a:cxn>
              <a:cxn ang="0">
                <a:pos x="56" y="65"/>
              </a:cxn>
              <a:cxn ang="0">
                <a:pos x="39" y="50"/>
              </a:cxn>
              <a:cxn ang="0">
                <a:pos x="74" y="48"/>
              </a:cxn>
              <a:cxn ang="0">
                <a:pos x="45" y="80"/>
              </a:cxn>
              <a:cxn ang="0">
                <a:pos x="29" y="26"/>
              </a:cxn>
              <a:cxn ang="0">
                <a:pos x="106" y="46"/>
              </a:cxn>
              <a:cxn ang="0">
                <a:pos x="124" y="125"/>
              </a:cxn>
              <a:cxn ang="0">
                <a:pos x="106" y="244"/>
              </a:cxn>
              <a:cxn ang="0">
                <a:pos x="129" y="129"/>
              </a:cxn>
              <a:cxn ang="0">
                <a:pos x="110" y="40"/>
              </a:cxn>
            </a:cxnLst>
            <a:rect l="0" t="0" r="r" b="b"/>
            <a:pathLst>
              <a:path w="131" h="244">
                <a:moveTo>
                  <a:pt x="110" y="40"/>
                </a:moveTo>
                <a:cubicBezTo>
                  <a:pt x="90" y="10"/>
                  <a:pt x="45" y="0"/>
                  <a:pt x="23" y="22"/>
                </a:cubicBezTo>
                <a:cubicBezTo>
                  <a:pt x="0" y="46"/>
                  <a:pt x="16" y="84"/>
                  <a:pt x="47" y="88"/>
                </a:cubicBezTo>
                <a:cubicBezTo>
                  <a:pt x="77" y="93"/>
                  <a:pt x="91" y="61"/>
                  <a:pt x="80" y="44"/>
                </a:cubicBezTo>
                <a:cubicBezTo>
                  <a:pt x="69" y="26"/>
                  <a:pt x="38" y="27"/>
                  <a:pt x="33" y="48"/>
                </a:cubicBezTo>
                <a:cubicBezTo>
                  <a:pt x="28" y="69"/>
                  <a:pt x="51" y="74"/>
                  <a:pt x="56" y="65"/>
                </a:cubicBezTo>
                <a:cubicBezTo>
                  <a:pt x="49" y="69"/>
                  <a:pt x="36" y="63"/>
                  <a:pt x="39" y="50"/>
                </a:cubicBezTo>
                <a:cubicBezTo>
                  <a:pt x="42" y="38"/>
                  <a:pt x="65" y="34"/>
                  <a:pt x="74" y="48"/>
                </a:cubicBezTo>
                <a:cubicBezTo>
                  <a:pt x="82" y="63"/>
                  <a:pt x="69" y="83"/>
                  <a:pt x="45" y="80"/>
                </a:cubicBezTo>
                <a:cubicBezTo>
                  <a:pt x="22" y="76"/>
                  <a:pt x="10" y="46"/>
                  <a:pt x="29" y="26"/>
                </a:cubicBezTo>
                <a:cubicBezTo>
                  <a:pt x="49" y="6"/>
                  <a:pt x="91" y="21"/>
                  <a:pt x="106" y="46"/>
                </a:cubicBezTo>
                <a:cubicBezTo>
                  <a:pt x="122" y="70"/>
                  <a:pt x="124" y="93"/>
                  <a:pt x="124" y="125"/>
                </a:cubicBezTo>
                <a:cubicBezTo>
                  <a:pt x="124" y="157"/>
                  <a:pt x="118" y="206"/>
                  <a:pt x="106" y="244"/>
                </a:cubicBezTo>
                <a:cubicBezTo>
                  <a:pt x="121" y="207"/>
                  <a:pt x="128" y="157"/>
                  <a:pt x="129" y="129"/>
                </a:cubicBezTo>
                <a:cubicBezTo>
                  <a:pt x="130" y="101"/>
                  <a:pt x="131" y="69"/>
                  <a:pt x="110" y="4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6" name="Freeform 1892"/>
          <p:cNvSpPr>
            <a:spLocks/>
          </p:cNvSpPr>
          <p:nvPr/>
        </p:nvSpPr>
        <p:spPr bwMode="auto">
          <a:xfrm>
            <a:off x="4689476" y="2679700"/>
            <a:ext cx="190500" cy="234950"/>
          </a:xfrm>
          <a:custGeom>
            <a:avLst/>
            <a:gdLst/>
            <a:ahLst/>
            <a:cxnLst>
              <a:cxn ang="0">
                <a:pos x="159" y="36"/>
              </a:cxn>
              <a:cxn ang="0">
                <a:pos x="71" y="21"/>
              </a:cxn>
              <a:cxn ang="0">
                <a:pos x="21" y="97"/>
              </a:cxn>
              <a:cxn ang="0">
                <a:pos x="0" y="212"/>
              </a:cxn>
              <a:cxn ang="0">
                <a:pos x="27" y="95"/>
              </a:cxn>
              <a:cxn ang="0">
                <a:pos x="73" y="28"/>
              </a:cxn>
              <a:cxn ang="0">
                <a:pos x="152" y="37"/>
              </a:cxn>
              <a:cxn ang="0">
                <a:pos x="117" y="81"/>
              </a:cxn>
              <a:cxn ang="0">
                <a:pos x="102" y="42"/>
              </a:cxn>
              <a:cxn ang="0">
                <a:pos x="134" y="56"/>
              </a:cxn>
              <a:cxn ang="0">
                <a:pos x="113" y="63"/>
              </a:cxn>
              <a:cxn ang="0">
                <a:pos x="140" y="56"/>
              </a:cxn>
              <a:cxn ang="0">
                <a:pos x="98" y="35"/>
              </a:cxn>
              <a:cxn ang="0">
                <a:pos x="113" y="88"/>
              </a:cxn>
              <a:cxn ang="0">
                <a:pos x="159" y="36"/>
              </a:cxn>
            </a:cxnLst>
            <a:rect l="0" t="0" r="r" b="b"/>
            <a:pathLst>
              <a:path w="172" h="212">
                <a:moveTo>
                  <a:pt x="159" y="36"/>
                </a:moveTo>
                <a:cubicBezTo>
                  <a:pt x="147" y="7"/>
                  <a:pt x="101" y="0"/>
                  <a:pt x="71" y="21"/>
                </a:cubicBezTo>
                <a:cubicBezTo>
                  <a:pt x="41" y="41"/>
                  <a:pt x="30" y="71"/>
                  <a:pt x="21" y="97"/>
                </a:cubicBezTo>
                <a:cubicBezTo>
                  <a:pt x="12" y="123"/>
                  <a:pt x="0" y="172"/>
                  <a:pt x="0" y="212"/>
                </a:cubicBezTo>
                <a:cubicBezTo>
                  <a:pt x="3" y="173"/>
                  <a:pt x="15" y="125"/>
                  <a:pt x="27" y="95"/>
                </a:cubicBezTo>
                <a:cubicBezTo>
                  <a:pt x="39" y="65"/>
                  <a:pt x="49" y="45"/>
                  <a:pt x="73" y="28"/>
                </a:cubicBezTo>
                <a:cubicBezTo>
                  <a:pt x="96" y="11"/>
                  <a:pt x="141" y="11"/>
                  <a:pt x="152" y="37"/>
                </a:cubicBezTo>
                <a:cubicBezTo>
                  <a:pt x="162" y="63"/>
                  <a:pt x="140" y="86"/>
                  <a:pt x="117" y="81"/>
                </a:cubicBezTo>
                <a:cubicBezTo>
                  <a:pt x="94" y="75"/>
                  <a:pt x="89" y="52"/>
                  <a:pt x="102" y="42"/>
                </a:cubicBezTo>
                <a:cubicBezTo>
                  <a:pt x="116" y="31"/>
                  <a:pt x="135" y="43"/>
                  <a:pt x="134" y="56"/>
                </a:cubicBezTo>
                <a:cubicBezTo>
                  <a:pt x="132" y="69"/>
                  <a:pt x="118" y="70"/>
                  <a:pt x="113" y="63"/>
                </a:cubicBezTo>
                <a:cubicBezTo>
                  <a:pt x="114" y="74"/>
                  <a:pt x="137" y="77"/>
                  <a:pt x="140" y="56"/>
                </a:cubicBezTo>
                <a:cubicBezTo>
                  <a:pt x="143" y="35"/>
                  <a:pt x="115" y="22"/>
                  <a:pt x="98" y="35"/>
                </a:cubicBezTo>
                <a:cubicBezTo>
                  <a:pt x="81" y="48"/>
                  <a:pt x="82" y="82"/>
                  <a:pt x="113" y="88"/>
                </a:cubicBezTo>
                <a:cubicBezTo>
                  <a:pt x="143" y="95"/>
                  <a:pt x="172" y="66"/>
                  <a:pt x="159" y="3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7" name="Freeform 1893"/>
          <p:cNvSpPr>
            <a:spLocks/>
          </p:cNvSpPr>
          <p:nvPr/>
        </p:nvSpPr>
        <p:spPr bwMode="auto">
          <a:xfrm>
            <a:off x="3681413" y="1706563"/>
            <a:ext cx="627063" cy="655638"/>
          </a:xfrm>
          <a:custGeom>
            <a:avLst/>
            <a:gdLst/>
            <a:ahLst/>
            <a:cxnLst>
              <a:cxn ang="0">
                <a:pos x="315" y="24"/>
              </a:cxn>
              <a:cxn ang="0">
                <a:pos x="15" y="218"/>
              </a:cxn>
              <a:cxn ang="0">
                <a:pos x="46" y="327"/>
              </a:cxn>
              <a:cxn ang="0">
                <a:pos x="51" y="387"/>
              </a:cxn>
              <a:cxn ang="0">
                <a:pos x="62" y="435"/>
              </a:cxn>
              <a:cxn ang="0">
                <a:pos x="71" y="470"/>
              </a:cxn>
              <a:cxn ang="0">
                <a:pos x="79" y="474"/>
              </a:cxn>
              <a:cxn ang="0">
                <a:pos x="84" y="471"/>
              </a:cxn>
              <a:cxn ang="0">
                <a:pos x="91" y="481"/>
              </a:cxn>
              <a:cxn ang="0">
                <a:pos x="91" y="496"/>
              </a:cxn>
              <a:cxn ang="0">
                <a:pos x="105" y="507"/>
              </a:cxn>
              <a:cxn ang="0">
                <a:pos x="121" y="502"/>
              </a:cxn>
              <a:cxn ang="0">
                <a:pos x="134" y="504"/>
              </a:cxn>
              <a:cxn ang="0">
                <a:pos x="146" y="507"/>
              </a:cxn>
              <a:cxn ang="0">
                <a:pos x="154" y="503"/>
              </a:cxn>
              <a:cxn ang="0">
                <a:pos x="170" y="506"/>
              </a:cxn>
              <a:cxn ang="0">
                <a:pos x="186" y="526"/>
              </a:cxn>
              <a:cxn ang="0">
                <a:pos x="191" y="553"/>
              </a:cxn>
              <a:cxn ang="0">
                <a:pos x="190" y="578"/>
              </a:cxn>
              <a:cxn ang="0">
                <a:pos x="198" y="591"/>
              </a:cxn>
              <a:cxn ang="0">
                <a:pos x="216" y="589"/>
              </a:cxn>
              <a:cxn ang="0">
                <a:pos x="222" y="577"/>
              </a:cxn>
              <a:cxn ang="0">
                <a:pos x="212" y="561"/>
              </a:cxn>
              <a:cxn ang="0">
                <a:pos x="201" y="534"/>
              </a:cxn>
              <a:cxn ang="0">
                <a:pos x="196" y="484"/>
              </a:cxn>
              <a:cxn ang="0">
                <a:pos x="202" y="467"/>
              </a:cxn>
              <a:cxn ang="0">
                <a:pos x="205" y="462"/>
              </a:cxn>
              <a:cxn ang="0">
                <a:pos x="210" y="461"/>
              </a:cxn>
              <a:cxn ang="0">
                <a:pos x="221" y="454"/>
              </a:cxn>
              <a:cxn ang="0">
                <a:pos x="234" y="447"/>
              </a:cxn>
              <a:cxn ang="0">
                <a:pos x="233" y="429"/>
              </a:cxn>
              <a:cxn ang="0">
                <a:pos x="239" y="420"/>
              </a:cxn>
              <a:cxn ang="0">
                <a:pos x="250" y="408"/>
              </a:cxn>
              <a:cxn ang="0">
                <a:pos x="262" y="404"/>
              </a:cxn>
              <a:cxn ang="0">
                <a:pos x="268" y="389"/>
              </a:cxn>
              <a:cxn ang="0">
                <a:pos x="262" y="374"/>
              </a:cxn>
              <a:cxn ang="0">
                <a:pos x="274" y="365"/>
              </a:cxn>
              <a:cxn ang="0">
                <a:pos x="285" y="346"/>
              </a:cxn>
              <a:cxn ang="0">
                <a:pos x="274" y="323"/>
              </a:cxn>
              <a:cxn ang="0">
                <a:pos x="268" y="305"/>
              </a:cxn>
              <a:cxn ang="0">
                <a:pos x="268" y="294"/>
              </a:cxn>
              <a:cxn ang="0">
                <a:pos x="292" y="287"/>
              </a:cxn>
              <a:cxn ang="0">
                <a:pos x="321" y="260"/>
              </a:cxn>
              <a:cxn ang="0">
                <a:pos x="337" y="234"/>
              </a:cxn>
              <a:cxn ang="0">
                <a:pos x="351" y="210"/>
              </a:cxn>
              <a:cxn ang="0">
                <a:pos x="365" y="189"/>
              </a:cxn>
              <a:cxn ang="0">
                <a:pos x="382" y="159"/>
              </a:cxn>
              <a:cxn ang="0">
                <a:pos x="410" y="125"/>
              </a:cxn>
              <a:cxn ang="0">
                <a:pos x="433" y="101"/>
              </a:cxn>
              <a:cxn ang="0">
                <a:pos x="446" y="74"/>
              </a:cxn>
              <a:cxn ang="0">
                <a:pos x="567" y="116"/>
              </a:cxn>
            </a:cxnLst>
            <a:rect l="0" t="0" r="r" b="b"/>
            <a:pathLst>
              <a:path w="567" h="592">
                <a:moveTo>
                  <a:pt x="567" y="116"/>
                </a:moveTo>
                <a:cubicBezTo>
                  <a:pt x="516" y="0"/>
                  <a:pt x="315" y="24"/>
                  <a:pt x="315" y="24"/>
                </a:cubicBezTo>
                <a:cubicBezTo>
                  <a:pt x="315" y="24"/>
                  <a:pt x="228" y="37"/>
                  <a:pt x="153" y="77"/>
                </a:cubicBezTo>
                <a:cubicBezTo>
                  <a:pt x="108" y="101"/>
                  <a:pt x="44" y="134"/>
                  <a:pt x="15" y="218"/>
                </a:cubicBezTo>
                <a:cubicBezTo>
                  <a:pt x="0" y="262"/>
                  <a:pt x="43" y="298"/>
                  <a:pt x="43" y="298"/>
                </a:cubicBezTo>
                <a:cubicBezTo>
                  <a:pt x="44" y="307"/>
                  <a:pt x="45" y="317"/>
                  <a:pt x="46" y="327"/>
                </a:cubicBezTo>
                <a:cubicBezTo>
                  <a:pt x="47" y="338"/>
                  <a:pt x="48" y="349"/>
                  <a:pt x="49" y="360"/>
                </a:cubicBezTo>
                <a:cubicBezTo>
                  <a:pt x="50" y="370"/>
                  <a:pt x="50" y="379"/>
                  <a:pt x="51" y="387"/>
                </a:cubicBezTo>
                <a:cubicBezTo>
                  <a:pt x="52" y="396"/>
                  <a:pt x="55" y="404"/>
                  <a:pt x="57" y="412"/>
                </a:cubicBezTo>
                <a:cubicBezTo>
                  <a:pt x="59" y="420"/>
                  <a:pt x="60" y="428"/>
                  <a:pt x="62" y="435"/>
                </a:cubicBezTo>
                <a:cubicBezTo>
                  <a:pt x="63" y="442"/>
                  <a:pt x="64" y="450"/>
                  <a:pt x="65" y="456"/>
                </a:cubicBezTo>
                <a:cubicBezTo>
                  <a:pt x="67" y="462"/>
                  <a:pt x="69" y="467"/>
                  <a:pt x="71" y="470"/>
                </a:cubicBezTo>
                <a:cubicBezTo>
                  <a:pt x="73" y="473"/>
                  <a:pt x="74" y="474"/>
                  <a:pt x="75" y="475"/>
                </a:cubicBezTo>
                <a:cubicBezTo>
                  <a:pt x="77" y="475"/>
                  <a:pt x="78" y="474"/>
                  <a:pt x="79" y="474"/>
                </a:cubicBezTo>
                <a:cubicBezTo>
                  <a:pt x="79" y="473"/>
                  <a:pt x="80" y="471"/>
                  <a:pt x="80" y="471"/>
                </a:cubicBezTo>
                <a:cubicBezTo>
                  <a:pt x="81" y="470"/>
                  <a:pt x="83" y="471"/>
                  <a:pt x="84" y="471"/>
                </a:cubicBezTo>
                <a:cubicBezTo>
                  <a:pt x="86" y="472"/>
                  <a:pt x="88" y="474"/>
                  <a:pt x="89" y="475"/>
                </a:cubicBezTo>
                <a:cubicBezTo>
                  <a:pt x="91" y="477"/>
                  <a:pt x="91" y="479"/>
                  <a:pt x="91" y="481"/>
                </a:cubicBezTo>
                <a:cubicBezTo>
                  <a:pt x="91" y="484"/>
                  <a:pt x="91" y="487"/>
                  <a:pt x="91" y="489"/>
                </a:cubicBezTo>
                <a:cubicBezTo>
                  <a:pt x="90" y="492"/>
                  <a:pt x="90" y="493"/>
                  <a:pt x="91" y="496"/>
                </a:cubicBezTo>
                <a:cubicBezTo>
                  <a:pt x="92" y="499"/>
                  <a:pt x="95" y="503"/>
                  <a:pt x="98" y="505"/>
                </a:cubicBezTo>
                <a:cubicBezTo>
                  <a:pt x="100" y="507"/>
                  <a:pt x="103" y="507"/>
                  <a:pt x="105" y="507"/>
                </a:cubicBezTo>
                <a:cubicBezTo>
                  <a:pt x="108" y="507"/>
                  <a:pt x="111" y="506"/>
                  <a:pt x="113" y="505"/>
                </a:cubicBezTo>
                <a:cubicBezTo>
                  <a:pt x="116" y="504"/>
                  <a:pt x="118" y="503"/>
                  <a:pt x="121" y="502"/>
                </a:cubicBezTo>
                <a:cubicBezTo>
                  <a:pt x="123" y="502"/>
                  <a:pt x="127" y="502"/>
                  <a:pt x="129" y="502"/>
                </a:cubicBezTo>
                <a:cubicBezTo>
                  <a:pt x="131" y="503"/>
                  <a:pt x="133" y="504"/>
                  <a:pt x="134" y="504"/>
                </a:cubicBezTo>
                <a:cubicBezTo>
                  <a:pt x="135" y="505"/>
                  <a:pt x="137" y="506"/>
                  <a:pt x="139" y="506"/>
                </a:cubicBezTo>
                <a:cubicBezTo>
                  <a:pt x="141" y="507"/>
                  <a:pt x="144" y="507"/>
                  <a:pt x="146" y="507"/>
                </a:cubicBezTo>
                <a:cubicBezTo>
                  <a:pt x="148" y="506"/>
                  <a:pt x="149" y="506"/>
                  <a:pt x="150" y="505"/>
                </a:cubicBezTo>
                <a:cubicBezTo>
                  <a:pt x="151" y="504"/>
                  <a:pt x="152" y="503"/>
                  <a:pt x="154" y="503"/>
                </a:cubicBezTo>
                <a:cubicBezTo>
                  <a:pt x="155" y="502"/>
                  <a:pt x="157" y="503"/>
                  <a:pt x="160" y="503"/>
                </a:cubicBezTo>
                <a:cubicBezTo>
                  <a:pt x="162" y="504"/>
                  <a:pt x="166" y="504"/>
                  <a:pt x="170" y="506"/>
                </a:cubicBezTo>
                <a:cubicBezTo>
                  <a:pt x="174" y="508"/>
                  <a:pt x="178" y="510"/>
                  <a:pt x="180" y="514"/>
                </a:cubicBezTo>
                <a:cubicBezTo>
                  <a:pt x="183" y="517"/>
                  <a:pt x="184" y="522"/>
                  <a:pt x="186" y="526"/>
                </a:cubicBezTo>
                <a:cubicBezTo>
                  <a:pt x="187" y="530"/>
                  <a:pt x="189" y="534"/>
                  <a:pt x="190" y="538"/>
                </a:cubicBezTo>
                <a:cubicBezTo>
                  <a:pt x="191" y="543"/>
                  <a:pt x="191" y="548"/>
                  <a:pt x="191" y="553"/>
                </a:cubicBezTo>
                <a:cubicBezTo>
                  <a:pt x="191" y="558"/>
                  <a:pt x="191" y="563"/>
                  <a:pt x="191" y="567"/>
                </a:cubicBezTo>
                <a:cubicBezTo>
                  <a:pt x="190" y="571"/>
                  <a:pt x="190" y="575"/>
                  <a:pt x="190" y="578"/>
                </a:cubicBezTo>
                <a:cubicBezTo>
                  <a:pt x="191" y="581"/>
                  <a:pt x="192" y="584"/>
                  <a:pt x="193" y="586"/>
                </a:cubicBezTo>
                <a:cubicBezTo>
                  <a:pt x="194" y="589"/>
                  <a:pt x="196" y="590"/>
                  <a:pt x="198" y="591"/>
                </a:cubicBezTo>
                <a:cubicBezTo>
                  <a:pt x="201" y="592"/>
                  <a:pt x="204" y="592"/>
                  <a:pt x="207" y="592"/>
                </a:cubicBezTo>
                <a:cubicBezTo>
                  <a:pt x="210" y="592"/>
                  <a:pt x="213" y="591"/>
                  <a:pt x="216" y="589"/>
                </a:cubicBezTo>
                <a:cubicBezTo>
                  <a:pt x="218" y="588"/>
                  <a:pt x="219" y="587"/>
                  <a:pt x="220" y="585"/>
                </a:cubicBezTo>
                <a:cubicBezTo>
                  <a:pt x="221" y="583"/>
                  <a:pt x="222" y="580"/>
                  <a:pt x="222" y="577"/>
                </a:cubicBezTo>
                <a:cubicBezTo>
                  <a:pt x="221" y="574"/>
                  <a:pt x="220" y="571"/>
                  <a:pt x="218" y="568"/>
                </a:cubicBezTo>
                <a:cubicBezTo>
                  <a:pt x="216" y="566"/>
                  <a:pt x="214" y="564"/>
                  <a:pt x="212" y="561"/>
                </a:cubicBezTo>
                <a:cubicBezTo>
                  <a:pt x="210" y="558"/>
                  <a:pt x="208" y="555"/>
                  <a:pt x="206" y="551"/>
                </a:cubicBezTo>
                <a:cubicBezTo>
                  <a:pt x="205" y="546"/>
                  <a:pt x="203" y="542"/>
                  <a:pt x="201" y="534"/>
                </a:cubicBezTo>
                <a:cubicBezTo>
                  <a:pt x="199" y="526"/>
                  <a:pt x="197" y="515"/>
                  <a:pt x="196" y="506"/>
                </a:cubicBezTo>
                <a:cubicBezTo>
                  <a:pt x="195" y="497"/>
                  <a:pt x="195" y="490"/>
                  <a:pt x="196" y="484"/>
                </a:cubicBezTo>
                <a:cubicBezTo>
                  <a:pt x="196" y="479"/>
                  <a:pt x="197" y="476"/>
                  <a:pt x="199" y="473"/>
                </a:cubicBezTo>
                <a:cubicBezTo>
                  <a:pt x="200" y="471"/>
                  <a:pt x="201" y="469"/>
                  <a:pt x="202" y="467"/>
                </a:cubicBezTo>
                <a:cubicBezTo>
                  <a:pt x="203" y="466"/>
                  <a:pt x="204" y="465"/>
                  <a:pt x="205" y="464"/>
                </a:cubicBezTo>
                <a:cubicBezTo>
                  <a:pt x="205" y="463"/>
                  <a:pt x="205" y="462"/>
                  <a:pt x="205" y="462"/>
                </a:cubicBezTo>
                <a:cubicBezTo>
                  <a:pt x="206" y="461"/>
                  <a:pt x="206" y="461"/>
                  <a:pt x="207" y="461"/>
                </a:cubicBezTo>
                <a:cubicBezTo>
                  <a:pt x="207" y="462"/>
                  <a:pt x="209" y="462"/>
                  <a:pt x="210" y="461"/>
                </a:cubicBezTo>
                <a:cubicBezTo>
                  <a:pt x="211" y="460"/>
                  <a:pt x="211" y="458"/>
                  <a:pt x="213" y="456"/>
                </a:cubicBezTo>
                <a:cubicBezTo>
                  <a:pt x="215" y="455"/>
                  <a:pt x="218" y="454"/>
                  <a:pt x="221" y="454"/>
                </a:cubicBezTo>
                <a:cubicBezTo>
                  <a:pt x="224" y="454"/>
                  <a:pt x="226" y="454"/>
                  <a:pt x="229" y="453"/>
                </a:cubicBezTo>
                <a:cubicBezTo>
                  <a:pt x="231" y="452"/>
                  <a:pt x="233" y="450"/>
                  <a:pt x="234" y="447"/>
                </a:cubicBezTo>
                <a:cubicBezTo>
                  <a:pt x="235" y="444"/>
                  <a:pt x="235" y="441"/>
                  <a:pt x="234" y="437"/>
                </a:cubicBezTo>
                <a:cubicBezTo>
                  <a:pt x="234" y="434"/>
                  <a:pt x="233" y="431"/>
                  <a:pt x="233" y="429"/>
                </a:cubicBezTo>
                <a:cubicBezTo>
                  <a:pt x="233" y="426"/>
                  <a:pt x="233" y="423"/>
                  <a:pt x="234" y="422"/>
                </a:cubicBezTo>
                <a:cubicBezTo>
                  <a:pt x="235" y="421"/>
                  <a:pt x="237" y="421"/>
                  <a:pt x="239" y="420"/>
                </a:cubicBezTo>
                <a:cubicBezTo>
                  <a:pt x="241" y="419"/>
                  <a:pt x="242" y="418"/>
                  <a:pt x="244" y="416"/>
                </a:cubicBezTo>
                <a:cubicBezTo>
                  <a:pt x="246" y="413"/>
                  <a:pt x="248" y="410"/>
                  <a:pt x="250" y="408"/>
                </a:cubicBezTo>
                <a:cubicBezTo>
                  <a:pt x="252" y="406"/>
                  <a:pt x="253" y="407"/>
                  <a:pt x="255" y="406"/>
                </a:cubicBezTo>
                <a:cubicBezTo>
                  <a:pt x="257" y="406"/>
                  <a:pt x="260" y="405"/>
                  <a:pt x="262" y="404"/>
                </a:cubicBezTo>
                <a:cubicBezTo>
                  <a:pt x="265" y="403"/>
                  <a:pt x="267" y="402"/>
                  <a:pt x="268" y="399"/>
                </a:cubicBezTo>
                <a:cubicBezTo>
                  <a:pt x="269" y="397"/>
                  <a:pt x="269" y="393"/>
                  <a:pt x="268" y="389"/>
                </a:cubicBezTo>
                <a:cubicBezTo>
                  <a:pt x="267" y="385"/>
                  <a:pt x="266" y="382"/>
                  <a:pt x="264" y="380"/>
                </a:cubicBezTo>
                <a:cubicBezTo>
                  <a:pt x="263" y="377"/>
                  <a:pt x="262" y="375"/>
                  <a:pt x="262" y="374"/>
                </a:cubicBezTo>
                <a:cubicBezTo>
                  <a:pt x="262" y="374"/>
                  <a:pt x="264" y="373"/>
                  <a:pt x="266" y="372"/>
                </a:cubicBezTo>
                <a:cubicBezTo>
                  <a:pt x="268" y="371"/>
                  <a:pt x="271" y="368"/>
                  <a:pt x="274" y="365"/>
                </a:cubicBezTo>
                <a:cubicBezTo>
                  <a:pt x="277" y="362"/>
                  <a:pt x="280" y="358"/>
                  <a:pt x="283" y="355"/>
                </a:cubicBezTo>
                <a:cubicBezTo>
                  <a:pt x="285" y="352"/>
                  <a:pt x="286" y="350"/>
                  <a:pt x="285" y="346"/>
                </a:cubicBezTo>
                <a:cubicBezTo>
                  <a:pt x="285" y="343"/>
                  <a:pt x="284" y="340"/>
                  <a:pt x="282" y="335"/>
                </a:cubicBezTo>
                <a:cubicBezTo>
                  <a:pt x="279" y="331"/>
                  <a:pt x="276" y="327"/>
                  <a:pt x="274" y="323"/>
                </a:cubicBezTo>
                <a:cubicBezTo>
                  <a:pt x="272" y="319"/>
                  <a:pt x="272" y="316"/>
                  <a:pt x="271" y="314"/>
                </a:cubicBezTo>
                <a:cubicBezTo>
                  <a:pt x="270" y="311"/>
                  <a:pt x="269" y="309"/>
                  <a:pt x="268" y="305"/>
                </a:cubicBezTo>
                <a:cubicBezTo>
                  <a:pt x="267" y="302"/>
                  <a:pt x="265" y="298"/>
                  <a:pt x="265" y="296"/>
                </a:cubicBezTo>
                <a:cubicBezTo>
                  <a:pt x="265" y="294"/>
                  <a:pt x="266" y="294"/>
                  <a:pt x="268" y="294"/>
                </a:cubicBezTo>
                <a:cubicBezTo>
                  <a:pt x="270" y="294"/>
                  <a:pt x="273" y="293"/>
                  <a:pt x="278" y="292"/>
                </a:cubicBezTo>
                <a:cubicBezTo>
                  <a:pt x="282" y="291"/>
                  <a:pt x="287" y="289"/>
                  <a:pt x="292" y="287"/>
                </a:cubicBezTo>
                <a:cubicBezTo>
                  <a:pt x="297" y="284"/>
                  <a:pt x="302" y="281"/>
                  <a:pt x="307" y="276"/>
                </a:cubicBezTo>
                <a:cubicBezTo>
                  <a:pt x="312" y="271"/>
                  <a:pt x="318" y="266"/>
                  <a:pt x="321" y="260"/>
                </a:cubicBezTo>
                <a:cubicBezTo>
                  <a:pt x="325" y="255"/>
                  <a:pt x="328" y="250"/>
                  <a:pt x="330" y="246"/>
                </a:cubicBezTo>
                <a:cubicBezTo>
                  <a:pt x="332" y="242"/>
                  <a:pt x="334" y="238"/>
                  <a:pt x="337" y="234"/>
                </a:cubicBezTo>
                <a:cubicBezTo>
                  <a:pt x="340" y="230"/>
                  <a:pt x="344" y="226"/>
                  <a:pt x="346" y="221"/>
                </a:cubicBezTo>
                <a:cubicBezTo>
                  <a:pt x="349" y="217"/>
                  <a:pt x="350" y="213"/>
                  <a:pt x="351" y="210"/>
                </a:cubicBezTo>
                <a:cubicBezTo>
                  <a:pt x="353" y="206"/>
                  <a:pt x="355" y="202"/>
                  <a:pt x="357" y="199"/>
                </a:cubicBezTo>
                <a:cubicBezTo>
                  <a:pt x="359" y="196"/>
                  <a:pt x="362" y="193"/>
                  <a:pt x="365" y="189"/>
                </a:cubicBezTo>
                <a:cubicBezTo>
                  <a:pt x="367" y="184"/>
                  <a:pt x="369" y="179"/>
                  <a:pt x="372" y="174"/>
                </a:cubicBezTo>
                <a:cubicBezTo>
                  <a:pt x="375" y="169"/>
                  <a:pt x="379" y="164"/>
                  <a:pt x="382" y="159"/>
                </a:cubicBezTo>
                <a:cubicBezTo>
                  <a:pt x="385" y="154"/>
                  <a:pt x="388" y="149"/>
                  <a:pt x="393" y="143"/>
                </a:cubicBezTo>
                <a:cubicBezTo>
                  <a:pt x="398" y="137"/>
                  <a:pt x="405" y="130"/>
                  <a:pt x="410" y="125"/>
                </a:cubicBezTo>
                <a:cubicBezTo>
                  <a:pt x="416" y="121"/>
                  <a:pt x="419" y="118"/>
                  <a:pt x="423" y="114"/>
                </a:cubicBezTo>
                <a:cubicBezTo>
                  <a:pt x="426" y="110"/>
                  <a:pt x="430" y="105"/>
                  <a:pt x="433" y="101"/>
                </a:cubicBezTo>
                <a:cubicBezTo>
                  <a:pt x="436" y="97"/>
                  <a:pt x="438" y="94"/>
                  <a:pt x="440" y="90"/>
                </a:cubicBezTo>
                <a:cubicBezTo>
                  <a:pt x="443" y="85"/>
                  <a:pt x="445" y="79"/>
                  <a:pt x="446" y="74"/>
                </a:cubicBezTo>
                <a:cubicBezTo>
                  <a:pt x="447" y="68"/>
                  <a:pt x="446" y="62"/>
                  <a:pt x="442" y="57"/>
                </a:cubicBezTo>
                <a:cubicBezTo>
                  <a:pt x="495" y="45"/>
                  <a:pt x="553" y="107"/>
                  <a:pt x="567" y="116"/>
                </a:cubicBezTo>
                <a:close/>
              </a:path>
            </a:pathLst>
          </a:custGeom>
          <a:solidFill>
            <a:srgbClr val="13121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8" name="Freeform 1894"/>
          <p:cNvSpPr>
            <a:spLocks/>
          </p:cNvSpPr>
          <p:nvPr/>
        </p:nvSpPr>
        <p:spPr bwMode="auto">
          <a:xfrm>
            <a:off x="3802063" y="2209800"/>
            <a:ext cx="104775" cy="93663"/>
          </a:xfrm>
          <a:custGeom>
            <a:avLst/>
            <a:gdLst/>
            <a:ahLst/>
            <a:cxnLst>
              <a:cxn ang="0">
                <a:pos x="57" y="16"/>
              </a:cxn>
              <a:cxn ang="0">
                <a:pos x="82" y="85"/>
              </a:cxn>
              <a:cxn ang="0">
                <a:pos x="53" y="31"/>
              </a:cxn>
              <a:cxn ang="0">
                <a:pos x="0" y="0"/>
              </a:cxn>
              <a:cxn ang="0">
                <a:pos x="57" y="16"/>
              </a:cxn>
            </a:cxnLst>
            <a:rect l="0" t="0" r="r" b="b"/>
            <a:pathLst>
              <a:path w="94" h="85">
                <a:moveTo>
                  <a:pt x="57" y="16"/>
                </a:moveTo>
                <a:cubicBezTo>
                  <a:pt x="61" y="25"/>
                  <a:pt x="94" y="34"/>
                  <a:pt x="82" y="85"/>
                </a:cubicBezTo>
                <a:cubicBezTo>
                  <a:pt x="81" y="48"/>
                  <a:pt x="66" y="32"/>
                  <a:pt x="53" y="31"/>
                </a:cubicBezTo>
                <a:cubicBezTo>
                  <a:pt x="43" y="39"/>
                  <a:pt x="8" y="10"/>
                  <a:pt x="0" y="0"/>
                </a:cubicBezTo>
                <a:cubicBezTo>
                  <a:pt x="15" y="12"/>
                  <a:pt x="44" y="28"/>
                  <a:pt x="57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39" name="Freeform 1895"/>
          <p:cNvSpPr>
            <a:spLocks/>
          </p:cNvSpPr>
          <p:nvPr/>
        </p:nvSpPr>
        <p:spPr bwMode="auto">
          <a:xfrm>
            <a:off x="3754438" y="2017713"/>
            <a:ext cx="55563" cy="106363"/>
          </a:xfrm>
          <a:custGeom>
            <a:avLst/>
            <a:gdLst/>
            <a:ahLst/>
            <a:cxnLst>
              <a:cxn ang="0">
                <a:pos x="12" y="26"/>
              </a:cxn>
              <a:cxn ang="0">
                <a:pos x="45" y="58"/>
              </a:cxn>
              <a:cxn ang="0">
                <a:pos x="36" y="95"/>
              </a:cxn>
              <a:cxn ang="0">
                <a:pos x="21" y="41"/>
              </a:cxn>
              <a:cxn ang="0">
                <a:pos x="7" y="37"/>
              </a:cxn>
              <a:cxn ang="0">
                <a:pos x="2" y="14"/>
              </a:cxn>
              <a:cxn ang="0">
                <a:pos x="40" y="5"/>
              </a:cxn>
              <a:cxn ang="0">
                <a:pos x="12" y="26"/>
              </a:cxn>
            </a:cxnLst>
            <a:rect l="0" t="0" r="r" b="b"/>
            <a:pathLst>
              <a:path w="49" h="95">
                <a:moveTo>
                  <a:pt x="12" y="26"/>
                </a:moveTo>
                <a:cubicBezTo>
                  <a:pt x="14" y="38"/>
                  <a:pt x="41" y="40"/>
                  <a:pt x="45" y="58"/>
                </a:cubicBezTo>
                <a:cubicBezTo>
                  <a:pt x="49" y="76"/>
                  <a:pt x="39" y="81"/>
                  <a:pt x="36" y="95"/>
                </a:cubicBezTo>
                <a:cubicBezTo>
                  <a:pt x="34" y="76"/>
                  <a:pt x="34" y="51"/>
                  <a:pt x="21" y="41"/>
                </a:cubicBezTo>
                <a:cubicBezTo>
                  <a:pt x="13" y="35"/>
                  <a:pt x="8" y="27"/>
                  <a:pt x="7" y="37"/>
                </a:cubicBezTo>
                <a:cubicBezTo>
                  <a:pt x="3" y="33"/>
                  <a:pt x="0" y="25"/>
                  <a:pt x="2" y="14"/>
                </a:cubicBezTo>
                <a:cubicBezTo>
                  <a:pt x="5" y="2"/>
                  <a:pt x="27" y="0"/>
                  <a:pt x="40" y="5"/>
                </a:cubicBezTo>
                <a:cubicBezTo>
                  <a:pt x="20" y="1"/>
                  <a:pt x="11" y="14"/>
                  <a:pt x="12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0" name="Freeform 1896"/>
          <p:cNvSpPr>
            <a:spLocks/>
          </p:cNvSpPr>
          <p:nvPr/>
        </p:nvSpPr>
        <p:spPr bwMode="auto">
          <a:xfrm>
            <a:off x="3825876" y="1874838"/>
            <a:ext cx="96838" cy="65088"/>
          </a:xfrm>
          <a:custGeom>
            <a:avLst/>
            <a:gdLst/>
            <a:ahLst/>
            <a:cxnLst>
              <a:cxn ang="0">
                <a:pos x="0" y="54"/>
              </a:cxn>
              <a:cxn ang="0">
                <a:pos x="68" y="37"/>
              </a:cxn>
              <a:cxn ang="0">
                <a:pos x="81" y="5"/>
              </a:cxn>
              <a:cxn ang="0">
                <a:pos x="57" y="5"/>
              </a:cxn>
              <a:cxn ang="0">
                <a:pos x="55" y="22"/>
              </a:cxn>
              <a:cxn ang="0">
                <a:pos x="0" y="54"/>
              </a:cxn>
            </a:cxnLst>
            <a:rect l="0" t="0" r="r" b="b"/>
            <a:pathLst>
              <a:path w="87" h="59">
                <a:moveTo>
                  <a:pt x="0" y="54"/>
                </a:moveTo>
                <a:cubicBezTo>
                  <a:pt x="19" y="59"/>
                  <a:pt x="49" y="50"/>
                  <a:pt x="68" y="37"/>
                </a:cubicBezTo>
                <a:cubicBezTo>
                  <a:pt x="87" y="23"/>
                  <a:pt x="85" y="9"/>
                  <a:pt x="81" y="5"/>
                </a:cubicBezTo>
                <a:cubicBezTo>
                  <a:pt x="75" y="0"/>
                  <a:pt x="63" y="2"/>
                  <a:pt x="57" y="5"/>
                </a:cubicBezTo>
                <a:cubicBezTo>
                  <a:pt x="52" y="7"/>
                  <a:pt x="44" y="17"/>
                  <a:pt x="55" y="22"/>
                </a:cubicBezTo>
                <a:cubicBezTo>
                  <a:pt x="66" y="27"/>
                  <a:pt x="32" y="49"/>
                  <a:pt x="0" y="5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1" name="Freeform 1897"/>
          <p:cNvSpPr>
            <a:spLocks/>
          </p:cNvSpPr>
          <p:nvPr/>
        </p:nvSpPr>
        <p:spPr bwMode="auto">
          <a:xfrm>
            <a:off x="3824288" y="2106613"/>
            <a:ext cx="47625" cy="103188"/>
          </a:xfrm>
          <a:custGeom>
            <a:avLst/>
            <a:gdLst/>
            <a:ahLst/>
            <a:cxnLst>
              <a:cxn ang="0">
                <a:pos x="30" y="93"/>
              </a:cxn>
              <a:cxn ang="0">
                <a:pos x="35" y="25"/>
              </a:cxn>
              <a:cxn ang="0">
                <a:pos x="8" y="3"/>
              </a:cxn>
              <a:cxn ang="0">
                <a:pos x="1" y="24"/>
              </a:cxn>
              <a:cxn ang="0">
                <a:pos x="16" y="32"/>
              </a:cxn>
              <a:cxn ang="0">
                <a:pos x="30" y="93"/>
              </a:cxn>
            </a:cxnLst>
            <a:rect l="0" t="0" r="r" b="b"/>
            <a:pathLst>
              <a:path w="42" h="93">
                <a:moveTo>
                  <a:pt x="30" y="93"/>
                </a:moveTo>
                <a:cubicBezTo>
                  <a:pt x="41" y="77"/>
                  <a:pt x="42" y="47"/>
                  <a:pt x="35" y="25"/>
                </a:cubicBezTo>
                <a:cubicBezTo>
                  <a:pt x="28" y="3"/>
                  <a:pt x="14" y="0"/>
                  <a:pt x="8" y="3"/>
                </a:cubicBezTo>
                <a:cubicBezTo>
                  <a:pt x="2" y="6"/>
                  <a:pt x="0" y="19"/>
                  <a:pt x="1" y="24"/>
                </a:cubicBezTo>
                <a:cubicBezTo>
                  <a:pt x="1" y="30"/>
                  <a:pt x="8" y="41"/>
                  <a:pt x="16" y="32"/>
                </a:cubicBezTo>
                <a:cubicBezTo>
                  <a:pt x="25" y="23"/>
                  <a:pt x="36" y="62"/>
                  <a:pt x="30" y="9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2" name="Freeform 1898"/>
          <p:cNvSpPr>
            <a:spLocks/>
          </p:cNvSpPr>
          <p:nvPr/>
        </p:nvSpPr>
        <p:spPr bwMode="auto">
          <a:xfrm>
            <a:off x="3844926" y="1944688"/>
            <a:ext cx="84138" cy="36513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50" y="3"/>
              </a:cxn>
              <a:cxn ang="0">
                <a:pos x="76" y="14"/>
              </a:cxn>
              <a:cxn ang="0">
                <a:pos x="63" y="28"/>
              </a:cxn>
              <a:cxn ang="0">
                <a:pos x="51" y="19"/>
              </a:cxn>
              <a:cxn ang="0">
                <a:pos x="0" y="32"/>
              </a:cxn>
            </a:cxnLst>
            <a:rect l="0" t="0" r="r" b="b"/>
            <a:pathLst>
              <a:path w="76" h="32">
                <a:moveTo>
                  <a:pt x="0" y="32"/>
                </a:moveTo>
                <a:cubicBezTo>
                  <a:pt x="7" y="18"/>
                  <a:pt x="30" y="6"/>
                  <a:pt x="50" y="3"/>
                </a:cubicBezTo>
                <a:cubicBezTo>
                  <a:pt x="69" y="0"/>
                  <a:pt x="76" y="9"/>
                  <a:pt x="76" y="14"/>
                </a:cubicBezTo>
                <a:cubicBezTo>
                  <a:pt x="76" y="20"/>
                  <a:pt x="67" y="26"/>
                  <a:pt x="63" y="28"/>
                </a:cubicBezTo>
                <a:cubicBezTo>
                  <a:pt x="58" y="29"/>
                  <a:pt x="47" y="29"/>
                  <a:pt x="51" y="19"/>
                </a:cubicBezTo>
                <a:cubicBezTo>
                  <a:pt x="54" y="10"/>
                  <a:pt x="21" y="17"/>
                  <a:pt x="0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3" name="Freeform 1899"/>
          <p:cNvSpPr>
            <a:spLocks/>
          </p:cNvSpPr>
          <p:nvPr/>
        </p:nvSpPr>
        <p:spPr bwMode="auto">
          <a:xfrm>
            <a:off x="3959226" y="1884363"/>
            <a:ext cx="111125" cy="98425"/>
          </a:xfrm>
          <a:custGeom>
            <a:avLst/>
            <a:gdLst/>
            <a:ahLst/>
            <a:cxnLst>
              <a:cxn ang="0">
                <a:pos x="0" y="82"/>
              </a:cxn>
              <a:cxn ang="0">
                <a:pos x="42" y="67"/>
              </a:cxn>
              <a:cxn ang="0">
                <a:pos x="48" y="42"/>
              </a:cxn>
              <a:cxn ang="0">
                <a:pos x="101" y="0"/>
              </a:cxn>
              <a:cxn ang="0">
                <a:pos x="54" y="74"/>
              </a:cxn>
              <a:cxn ang="0">
                <a:pos x="0" y="82"/>
              </a:cxn>
            </a:cxnLst>
            <a:rect l="0" t="0" r="r" b="b"/>
            <a:pathLst>
              <a:path w="101" h="89">
                <a:moveTo>
                  <a:pt x="0" y="82"/>
                </a:moveTo>
                <a:cubicBezTo>
                  <a:pt x="16" y="64"/>
                  <a:pt x="41" y="76"/>
                  <a:pt x="42" y="67"/>
                </a:cubicBezTo>
                <a:cubicBezTo>
                  <a:pt x="44" y="59"/>
                  <a:pt x="40" y="40"/>
                  <a:pt x="48" y="42"/>
                </a:cubicBezTo>
                <a:cubicBezTo>
                  <a:pt x="56" y="43"/>
                  <a:pt x="70" y="77"/>
                  <a:pt x="101" y="0"/>
                </a:cubicBezTo>
                <a:cubicBezTo>
                  <a:pt x="86" y="82"/>
                  <a:pt x="56" y="58"/>
                  <a:pt x="54" y="74"/>
                </a:cubicBezTo>
                <a:cubicBezTo>
                  <a:pt x="53" y="89"/>
                  <a:pt x="19" y="71"/>
                  <a:pt x="0" y="8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4" name="Freeform 1900"/>
          <p:cNvSpPr>
            <a:spLocks/>
          </p:cNvSpPr>
          <p:nvPr/>
        </p:nvSpPr>
        <p:spPr bwMode="auto">
          <a:xfrm>
            <a:off x="3994151" y="1836738"/>
            <a:ext cx="50800" cy="42863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10" y="31"/>
              </a:cxn>
              <a:cxn ang="0">
                <a:pos x="45" y="22"/>
              </a:cxn>
              <a:cxn ang="0">
                <a:pos x="17" y="23"/>
              </a:cxn>
              <a:cxn ang="0">
                <a:pos x="13" y="0"/>
              </a:cxn>
            </a:cxnLst>
            <a:rect l="0" t="0" r="r" b="b"/>
            <a:pathLst>
              <a:path w="45" h="39">
                <a:moveTo>
                  <a:pt x="13" y="0"/>
                </a:moveTo>
                <a:cubicBezTo>
                  <a:pt x="8" y="6"/>
                  <a:pt x="0" y="23"/>
                  <a:pt x="10" y="31"/>
                </a:cubicBezTo>
                <a:cubicBezTo>
                  <a:pt x="20" y="39"/>
                  <a:pt x="40" y="26"/>
                  <a:pt x="45" y="22"/>
                </a:cubicBezTo>
                <a:cubicBezTo>
                  <a:pt x="37" y="25"/>
                  <a:pt x="21" y="27"/>
                  <a:pt x="17" y="23"/>
                </a:cubicBezTo>
                <a:cubicBezTo>
                  <a:pt x="12" y="18"/>
                  <a:pt x="10" y="13"/>
                  <a:pt x="1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5" name="Freeform 1901"/>
          <p:cNvSpPr>
            <a:spLocks noEditPoints="1"/>
          </p:cNvSpPr>
          <p:nvPr/>
        </p:nvSpPr>
        <p:spPr bwMode="auto">
          <a:xfrm>
            <a:off x="3908426" y="1933575"/>
            <a:ext cx="65088" cy="52388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48" y="29"/>
              </a:cxn>
              <a:cxn ang="0">
                <a:pos x="49" y="1"/>
              </a:cxn>
              <a:cxn ang="0">
                <a:pos x="24" y="24"/>
              </a:cxn>
              <a:cxn ang="0">
                <a:pos x="37" y="26"/>
              </a:cxn>
              <a:cxn ang="0">
                <a:pos x="0" y="42"/>
              </a:cxn>
              <a:cxn ang="0">
                <a:pos x="29" y="44"/>
              </a:cxn>
              <a:cxn ang="0">
                <a:pos x="29" y="20"/>
              </a:cxn>
              <a:cxn ang="0">
                <a:pos x="37" y="9"/>
              </a:cxn>
              <a:cxn ang="0">
                <a:pos x="48" y="9"/>
              </a:cxn>
              <a:cxn ang="0">
                <a:pos x="42" y="20"/>
              </a:cxn>
              <a:cxn ang="0">
                <a:pos x="29" y="20"/>
              </a:cxn>
            </a:cxnLst>
            <a:rect l="0" t="0" r="r" b="b"/>
            <a:pathLst>
              <a:path w="58" h="47">
                <a:moveTo>
                  <a:pt x="29" y="44"/>
                </a:moveTo>
                <a:cubicBezTo>
                  <a:pt x="36" y="40"/>
                  <a:pt x="44" y="34"/>
                  <a:pt x="48" y="29"/>
                </a:cubicBezTo>
                <a:cubicBezTo>
                  <a:pt x="51" y="24"/>
                  <a:pt x="58" y="3"/>
                  <a:pt x="49" y="1"/>
                </a:cubicBezTo>
                <a:cubicBezTo>
                  <a:pt x="41" y="0"/>
                  <a:pt x="22" y="17"/>
                  <a:pt x="24" y="24"/>
                </a:cubicBezTo>
                <a:cubicBezTo>
                  <a:pt x="26" y="31"/>
                  <a:pt x="38" y="21"/>
                  <a:pt x="37" y="26"/>
                </a:cubicBezTo>
                <a:cubicBezTo>
                  <a:pt x="35" y="32"/>
                  <a:pt x="18" y="47"/>
                  <a:pt x="0" y="42"/>
                </a:cubicBezTo>
                <a:cubicBezTo>
                  <a:pt x="10" y="47"/>
                  <a:pt x="22" y="47"/>
                  <a:pt x="29" y="44"/>
                </a:cubicBezTo>
                <a:close/>
                <a:moveTo>
                  <a:pt x="29" y="20"/>
                </a:moveTo>
                <a:cubicBezTo>
                  <a:pt x="27" y="18"/>
                  <a:pt x="32" y="13"/>
                  <a:pt x="37" y="9"/>
                </a:cubicBezTo>
                <a:cubicBezTo>
                  <a:pt x="42" y="6"/>
                  <a:pt x="47" y="6"/>
                  <a:pt x="48" y="9"/>
                </a:cubicBezTo>
                <a:cubicBezTo>
                  <a:pt x="50" y="14"/>
                  <a:pt x="45" y="18"/>
                  <a:pt x="42" y="20"/>
                </a:cubicBezTo>
                <a:cubicBezTo>
                  <a:pt x="38" y="22"/>
                  <a:pt x="31" y="22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6" name="Freeform 1902"/>
          <p:cNvSpPr>
            <a:spLocks noEditPoints="1"/>
          </p:cNvSpPr>
          <p:nvPr/>
        </p:nvSpPr>
        <p:spPr bwMode="auto">
          <a:xfrm>
            <a:off x="3943351" y="1943100"/>
            <a:ext cx="17463" cy="14288"/>
          </a:xfrm>
          <a:custGeom>
            <a:avLst/>
            <a:gdLst/>
            <a:ahLst/>
            <a:cxnLst>
              <a:cxn ang="0">
                <a:pos x="10" y="10"/>
              </a:cxn>
              <a:cxn ang="0">
                <a:pos x="15" y="2"/>
              </a:cxn>
              <a:cxn ang="0">
                <a:pos x="6" y="4"/>
              </a:cxn>
              <a:cxn ang="0">
                <a:pos x="0" y="11"/>
              </a:cxn>
              <a:cxn ang="0">
                <a:pos x="10" y="10"/>
              </a:cxn>
              <a:cxn ang="0">
                <a:pos x="4" y="9"/>
              </a:cxn>
              <a:cxn ang="0">
                <a:pos x="7" y="5"/>
              </a:cxn>
              <a:cxn ang="0">
                <a:pos x="12" y="4"/>
              </a:cxn>
              <a:cxn ang="0">
                <a:pos x="9" y="9"/>
              </a:cxn>
              <a:cxn ang="0">
                <a:pos x="4" y="9"/>
              </a:cxn>
            </a:cxnLst>
            <a:rect l="0" t="0" r="r" b="b"/>
            <a:pathLst>
              <a:path w="16" h="13">
                <a:moveTo>
                  <a:pt x="10" y="10"/>
                </a:moveTo>
                <a:cubicBezTo>
                  <a:pt x="13" y="8"/>
                  <a:pt x="16" y="5"/>
                  <a:pt x="15" y="2"/>
                </a:cubicBezTo>
                <a:cubicBezTo>
                  <a:pt x="15" y="0"/>
                  <a:pt x="9" y="2"/>
                  <a:pt x="6" y="4"/>
                </a:cubicBezTo>
                <a:cubicBezTo>
                  <a:pt x="3" y="6"/>
                  <a:pt x="0" y="9"/>
                  <a:pt x="0" y="11"/>
                </a:cubicBezTo>
                <a:cubicBezTo>
                  <a:pt x="1" y="13"/>
                  <a:pt x="8" y="11"/>
                  <a:pt x="10" y="10"/>
                </a:cubicBezTo>
                <a:close/>
                <a:moveTo>
                  <a:pt x="4" y="9"/>
                </a:moveTo>
                <a:cubicBezTo>
                  <a:pt x="3" y="8"/>
                  <a:pt x="5" y="6"/>
                  <a:pt x="7" y="5"/>
                </a:cubicBezTo>
                <a:cubicBezTo>
                  <a:pt x="9" y="3"/>
                  <a:pt x="11" y="3"/>
                  <a:pt x="12" y="4"/>
                </a:cubicBezTo>
                <a:cubicBezTo>
                  <a:pt x="13" y="5"/>
                  <a:pt x="12" y="8"/>
                  <a:pt x="9" y="9"/>
                </a:cubicBezTo>
                <a:cubicBezTo>
                  <a:pt x="7" y="10"/>
                  <a:pt x="5" y="10"/>
                  <a:pt x="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7" name="Freeform 1903"/>
          <p:cNvSpPr>
            <a:spLocks noEditPoints="1"/>
          </p:cNvSpPr>
          <p:nvPr/>
        </p:nvSpPr>
        <p:spPr bwMode="auto">
          <a:xfrm>
            <a:off x="4016376" y="1793875"/>
            <a:ext cx="50800" cy="58738"/>
          </a:xfrm>
          <a:custGeom>
            <a:avLst/>
            <a:gdLst/>
            <a:ahLst/>
            <a:cxnLst>
              <a:cxn ang="0">
                <a:pos x="13" y="23"/>
              </a:cxn>
              <a:cxn ang="0">
                <a:pos x="35" y="29"/>
              </a:cxn>
              <a:cxn ang="0">
                <a:pos x="9" y="50"/>
              </a:cxn>
              <a:cxn ang="0">
                <a:pos x="7" y="17"/>
              </a:cxn>
              <a:cxn ang="0">
                <a:pos x="45" y="2"/>
              </a:cxn>
              <a:cxn ang="0">
                <a:pos x="13" y="23"/>
              </a:cxn>
              <a:cxn ang="0">
                <a:pos x="16" y="30"/>
              </a:cxn>
              <a:cxn ang="0">
                <a:pos x="8" y="37"/>
              </a:cxn>
              <a:cxn ang="0">
                <a:pos x="19" y="41"/>
              </a:cxn>
              <a:cxn ang="0">
                <a:pos x="27" y="34"/>
              </a:cxn>
              <a:cxn ang="0">
                <a:pos x="16" y="30"/>
              </a:cxn>
            </a:cxnLst>
            <a:rect l="0" t="0" r="r" b="b"/>
            <a:pathLst>
              <a:path w="45" h="53">
                <a:moveTo>
                  <a:pt x="13" y="23"/>
                </a:moveTo>
                <a:cubicBezTo>
                  <a:pt x="14" y="27"/>
                  <a:pt x="35" y="24"/>
                  <a:pt x="35" y="29"/>
                </a:cubicBezTo>
                <a:cubicBezTo>
                  <a:pt x="37" y="34"/>
                  <a:pt x="17" y="53"/>
                  <a:pt x="9" y="50"/>
                </a:cubicBezTo>
                <a:cubicBezTo>
                  <a:pt x="0" y="48"/>
                  <a:pt x="2" y="27"/>
                  <a:pt x="7" y="17"/>
                </a:cubicBezTo>
                <a:cubicBezTo>
                  <a:pt x="12" y="8"/>
                  <a:pt x="26" y="0"/>
                  <a:pt x="45" y="2"/>
                </a:cubicBezTo>
                <a:cubicBezTo>
                  <a:pt x="20" y="9"/>
                  <a:pt x="12" y="18"/>
                  <a:pt x="13" y="23"/>
                </a:cubicBezTo>
                <a:close/>
                <a:moveTo>
                  <a:pt x="16" y="30"/>
                </a:moveTo>
                <a:cubicBezTo>
                  <a:pt x="11" y="31"/>
                  <a:pt x="7" y="35"/>
                  <a:pt x="8" y="37"/>
                </a:cubicBezTo>
                <a:cubicBezTo>
                  <a:pt x="9" y="40"/>
                  <a:pt x="13" y="42"/>
                  <a:pt x="19" y="41"/>
                </a:cubicBezTo>
                <a:cubicBezTo>
                  <a:pt x="24" y="39"/>
                  <a:pt x="28" y="36"/>
                  <a:pt x="27" y="34"/>
                </a:cubicBezTo>
                <a:cubicBezTo>
                  <a:pt x="27" y="31"/>
                  <a:pt x="22" y="29"/>
                  <a:pt x="16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8" name="Freeform 1904"/>
          <p:cNvSpPr>
            <a:spLocks/>
          </p:cNvSpPr>
          <p:nvPr/>
        </p:nvSpPr>
        <p:spPr bwMode="auto">
          <a:xfrm>
            <a:off x="3781426" y="2051050"/>
            <a:ext cx="88900" cy="41275"/>
          </a:xfrm>
          <a:custGeom>
            <a:avLst/>
            <a:gdLst/>
            <a:ahLst/>
            <a:cxnLst>
              <a:cxn ang="0">
                <a:pos x="49" y="2"/>
              </a:cxn>
              <a:cxn ang="0">
                <a:pos x="0" y="6"/>
              </a:cxn>
              <a:cxn ang="0">
                <a:pos x="12" y="13"/>
              </a:cxn>
              <a:cxn ang="0">
                <a:pos x="44" y="22"/>
              </a:cxn>
              <a:cxn ang="0">
                <a:pos x="56" y="37"/>
              </a:cxn>
              <a:cxn ang="0">
                <a:pos x="78" y="25"/>
              </a:cxn>
              <a:cxn ang="0">
                <a:pos x="49" y="2"/>
              </a:cxn>
            </a:cxnLst>
            <a:rect l="0" t="0" r="r" b="b"/>
            <a:pathLst>
              <a:path w="80" h="37">
                <a:moveTo>
                  <a:pt x="49" y="2"/>
                </a:moveTo>
                <a:cubicBezTo>
                  <a:pt x="34" y="0"/>
                  <a:pt x="16" y="1"/>
                  <a:pt x="0" y="6"/>
                </a:cubicBezTo>
                <a:cubicBezTo>
                  <a:pt x="4" y="8"/>
                  <a:pt x="8" y="11"/>
                  <a:pt x="12" y="13"/>
                </a:cubicBezTo>
                <a:cubicBezTo>
                  <a:pt x="33" y="11"/>
                  <a:pt x="50" y="15"/>
                  <a:pt x="44" y="22"/>
                </a:cubicBezTo>
                <a:cubicBezTo>
                  <a:pt x="37" y="32"/>
                  <a:pt x="49" y="37"/>
                  <a:pt x="56" y="37"/>
                </a:cubicBezTo>
                <a:cubicBezTo>
                  <a:pt x="62" y="37"/>
                  <a:pt x="75" y="32"/>
                  <a:pt x="78" y="25"/>
                </a:cubicBezTo>
                <a:cubicBezTo>
                  <a:pt x="80" y="19"/>
                  <a:pt x="73" y="5"/>
                  <a:pt x="49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49" name="Freeform 1905"/>
          <p:cNvSpPr>
            <a:spLocks noEditPoints="1"/>
          </p:cNvSpPr>
          <p:nvPr/>
        </p:nvSpPr>
        <p:spPr bwMode="auto">
          <a:xfrm>
            <a:off x="3752851" y="2062163"/>
            <a:ext cx="34925" cy="49213"/>
          </a:xfrm>
          <a:custGeom>
            <a:avLst/>
            <a:gdLst/>
            <a:ahLst/>
            <a:cxnLst>
              <a:cxn ang="0">
                <a:pos x="19" y="0"/>
              </a:cxn>
              <a:cxn ang="0">
                <a:pos x="4" y="16"/>
              </a:cxn>
              <a:cxn ang="0">
                <a:pos x="11" y="41"/>
              </a:cxn>
              <a:cxn ang="0">
                <a:pos x="32" y="25"/>
              </a:cxn>
              <a:cxn ang="0">
                <a:pos x="19" y="0"/>
              </a:cxn>
              <a:cxn ang="0">
                <a:pos x="24" y="28"/>
              </a:cxn>
              <a:cxn ang="0">
                <a:pos x="12" y="38"/>
              </a:cxn>
              <a:cxn ang="0">
                <a:pos x="7" y="23"/>
              </a:cxn>
              <a:cxn ang="0">
                <a:pos x="19" y="14"/>
              </a:cxn>
              <a:cxn ang="0">
                <a:pos x="24" y="28"/>
              </a:cxn>
            </a:cxnLst>
            <a:rect l="0" t="0" r="r" b="b"/>
            <a:pathLst>
              <a:path w="32" h="44">
                <a:moveTo>
                  <a:pt x="19" y="0"/>
                </a:moveTo>
                <a:cubicBezTo>
                  <a:pt x="12" y="1"/>
                  <a:pt x="6" y="8"/>
                  <a:pt x="4" y="16"/>
                </a:cubicBezTo>
                <a:cubicBezTo>
                  <a:pt x="0" y="28"/>
                  <a:pt x="3" y="39"/>
                  <a:pt x="11" y="41"/>
                </a:cubicBezTo>
                <a:cubicBezTo>
                  <a:pt x="19" y="44"/>
                  <a:pt x="28" y="36"/>
                  <a:pt x="32" y="25"/>
                </a:cubicBezTo>
                <a:cubicBezTo>
                  <a:pt x="30" y="14"/>
                  <a:pt x="26" y="5"/>
                  <a:pt x="19" y="0"/>
                </a:cubicBezTo>
                <a:close/>
                <a:moveTo>
                  <a:pt x="24" y="28"/>
                </a:moveTo>
                <a:cubicBezTo>
                  <a:pt x="22" y="35"/>
                  <a:pt x="16" y="39"/>
                  <a:pt x="12" y="38"/>
                </a:cubicBezTo>
                <a:cubicBezTo>
                  <a:pt x="7" y="37"/>
                  <a:pt x="5" y="30"/>
                  <a:pt x="7" y="23"/>
                </a:cubicBezTo>
                <a:cubicBezTo>
                  <a:pt x="9" y="17"/>
                  <a:pt x="15" y="12"/>
                  <a:pt x="19" y="14"/>
                </a:cubicBezTo>
                <a:cubicBezTo>
                  <a:pt x="24" y="15"/>
                  <a:pt x="26" y="22"/>
                  <a:pt x="24" y="2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0" name="Freeform 1906"/>
          <p:cNvSpPr>
            <a:spLocks/>
          </p:cNvSpPr>
          <p:nvPr/>
        </p:nvSpPr>
        <p:spPr bwMode="auto">
          <a:xfrm>
            <a:off x="3798888" y="2066925"/>
            <a:ext cx="30163" cy="25400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23" y="7"/>
              </a:cxn>
              <a:cxn ang="0">
                <a:pos x="27" y="23"/>
              </a:cxn>
              <a:cxn ang="0">
                <a:pos x="0" y="2"/>
              </a:cxn>
            </a:cxnLst>
            <a:rect l="0" t="0" r="r" b="b"/>
            <a:pathLst>
              <a:path w="27" h="23">
                <a:moveTo>
                  <a:pt x="0" y="2"/>
                </a:moveTo>
                <a:cubicBezTo>
                  <a:pt x="7" y="0"/>
                  <a:pt x="22" y="4"/>
                  <a:pt x="23" y="7"/>
                </a:cubicBezTo>
                <a:cubicBezTo>
                  <a:pt x="24" y="9"/>
                  <a:pt x="14" y="13"/>
                  <a:pt x="27" y="23"/>
                </a:cubicBezTo>
                <a:cubicBezTo>
                  <a:pt x="12" y="22"/>
                  <a:pt x="19" y="7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1" name="Freeform 1907"/>
          <p:cNvSpPr>
            <a:spLocks/>
          </p:cNvSpPr>
          <p:nvPr/>
        </p:nvSpPr>
        <p:spPr bwMode="auto">
          <a:xfrm>
            <a:off x="3790951" y="2028825"/>
            <a:ext cx="155575" cy="123825"/>
          </a:xfrm>
          <a:custGeom>
            <a:avLst/>
            <a:gdLst/>
            <a:ahLst/>
            <a:cxnLst>
              <a:cxn ang="0">
                <a:pos x="104" y="9"/>
              </a:cxn>
              <a:cxn ang="0">
                <a:pos x="134" y="111"/>
              </a:cxn>
              <a:cxn ang="0">
                <a:pos x="80" y="31"/>
              </a:cxn>
              <a:cxn ang="0">
                <a:pos x="0" y="0"/>
              </a:cxn>
              <a:cxn ang="0">
                <a:pos x="104" y="9"/>
              </a:cxn>
            </a:cxnLst>
            <a:rect l="0" t="0" r="r" b="b"/>
            <a:pathLst>
              <a:path w="141" h="111">
                <a:moveTo>
                  <a:pt x="104" y="9"/>
                </a:moveTo>
                <a:cubicBezTo>
                  <a:pt x="126" y="5"/>
                  <a:pt x="141" y="72"/>
                  <a:pt x="134" y="111"/>
                </a:cubicBezTo>
                <a:cubicBezTo>
                  <a:pt x="129" y="70"/>
                  <a:pt x="98" y="42"/>
                  <a:pt x="80" y="31"/>
                </a:cubicBezTo>
                <a:cubicBezTo>
                  <a:pt x="62" y="20"/>
                  <a:pt x="13" y="14"/>
                  <a:pt x="0" y="0"/>
                </a:cubicBezTo>
                <a:cubicBezTo>
                  <a:pt x="24" y="16"/>
                  <a:pt x="90" y="12"/>
                  <a:pt x="10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2" name="Freeform 1908"/>
          <p:cNvSpPr>
            <a:spLocks/>
          </p:cNvSpPr>
          <p:nvPr/>
        </p:nvSpPr>
        <p:spPr bwMode="auto">
          <a:xfrm>
            <a:off x="3732213" y="1890713"/>
            <a:ext cx="34925" cy="77788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10" y="47"/>
              </a:cxn>
              <a:cxn ang="0">
                <a:pos x="30" y="40"/>
              </a:cxn>
              <a:cxn ang="0">
                <a:pos x="32" y="0"/>
              </a:cxn>
              <a:cxn ang="0">
                <a:pos x="14" y="32"/>
              </a:cxn>
              <a:cxn ang="0">
                <a:pos x="0" y="70"/>
              </a:cxn>
            </a:cxnLst>
            <a:rect l="0" t="0" r="r" b="b"/>
            <a:pathLst>
              <a:path w="32" h="70">
                <a:moveTo>
                  <a:pt x="0" y="70"/>
                </a:moveTo>
                <a:cubicBezTo>
                  <a:pt x="4" y="60"/>
                  <a:pt x="3" y="57"/>
                  <a:pt x="10" y="47"/>
                </a:cubicBezTo>
                <a:cubicBezTo>
                  <a:pt x="17" y="37"/>
                  <a:pt x="28" y="47"/>
                  <a:pt x="30" y="40"/>
                </a:cubicBezTo>
                <a:cubicBezTo>
                  <a:pt x="31" y="32"/>
                  <a:pt x="25" y="14"/>
                  <a:pt x="32" y="0"/>
                </a:cubicBezTo>
                <a:cubicBezTo>
                  <a:pt x="17" y="12"/>
                  <a:pt x="22" y="28"/>
                  <a:pt x="14" y="32"/>
                </a:cubicBezTo>
                <a:cubicBezTo>
                  <a:pt x="6" y="37"/>
                  <a:pt x="2" y="57"/>
                  <a:pt x="0" y="7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3" name="Freeform 1909"/>
          <p:cNvSpPr>
            <a:spLocks/>
          </p:cNvSpPr>
          <p:nvPr/>
        </p:nvSpPr>
        <p:spPr bwMode="auto">
          <a:xfrm>
            <a:off x="3727451" y="1958975"/>
            <a:ext cx="279400" cy="73025"/>
          </a:xfrm>
          <a:custGeom>
            <a:avLst/>
            <a:gdLst/>
            <a:ahLst/>
            <a:cxnLst>
              <a:cxn ang="0">
                <a:pos x="167" y="67"/>
              </a:cxn>
              <a:cxn ang="0">
                <a:pos x="90" y="46"/>
              </a:cxn>
              <a:cxn ang="0">
                <a:pos x="45" y="40"/>
              </a:cxn>
              <a:cxn ang="0">
                <a:pos x="46" y="51"/>
              </a:cxn>
              <a:cxn ang="0">
                <a:pos x="0" y="47"/>
              </a:cxn>
              <a:cxn ang="0">
                <a:pos x="14" y="0"/>
              </a:cxn>
              <a:cxn ang="0">
                <a:pos x="25" y="26"/>
              </a:cxn>
              <a:cxn ang="0">
                <a:pos x="31" y="37"/>
              </a:cxn>
              <a:cxn ang="0">
                <a:pos x="122" y="38"/>
              </a:cxn>
              <a:cxn ang="0">
                <a:pos x="173" y="29"/>
              </a:cxn>
              <a:cxn ang="0">
                <a:pos x="248" y="32"/>
              </a:cxn>
              <a:cxn ang="0">
                <a:pos x="167" y="67"/>
              </a:cxn>
            </a:cxnLst>
            <a:rect l="0" t="0" r="r" b="b"/>
            <a:pathLst>
              <a:path w="252" h="67">
                <a:moveTo>
                  <a:pt x="167" y="67"/>
                </a:moveTo>
                <a:cubicBezTo>
                  <a:pt x="147" y="66"/>
                  <a:pt x="115" y="50"/>
                  <a:pt x="90" y="46"/>
                </a:cubicBezTo>
                <a:cubicBezTo>
                  <a:pt x="76" y="43"/>
                  <a:pt x="62" y="41"/>
                  <a:pt x="45" y="40"/>
                </a:cubicBezTo>
                <a:cubicBezTo>
                  <a:pt x="42" y="40"/>
                  <a:pt x="50" y="48"/>
                  <a:pt x="46" y="51"/>
                </a:cubicBezTo>
                <a:cubicBezTo>
                  <a:pt x="34" y="37"/>
                  <a:pt x="10" y="54"/>
                  <a:pt x="0" y="47"/>
                </a:cubicBezTo>
                <a:cubicBezTo>
                  <a:pt x="20" y="46"/>
                  <a:pt x="19" y="19"/>
                  <a:pt x="14" y="0"/>
                </a:cubicBezTo>
                <a:cubicBezTo>
                  <a:pt x="25" y="7"/>
                  <a:pt x="25" y="26"/>
                  <a:pt x="25" y="26"/>
                </a:cubicBezTo>
                <a:cubicBezTo>
                  <a:pt x="25" y="37"/>
                  <a:pt x="26" y="37"/>
                  <a:pt x="31" y="37"/>
                </a:cubicBezTo>
                <a:cubicBezTo>
                  <a:pt x="36" y="37"/>
                  <a:pt x="109" y="41"/>
                  <a:pt x="122" y="38"/>
                </a:cubicBezTo>
                <a:cubicBezTo>
                  <a:pt x="136" y="35"/>
                  <a:pt x="156" y="25"/>
                  <a:pt x="173" y="29"/>
                </a:cubicBezTo>
                <a:cubicBezTo>
                  <a:pt x="116" y="58"/>
                  <a:pt x="248" y="51"/>
                  <a:pt x="248" y="32"/>
                </a:cubicBezTo>
                <a:cubicBezTo>
                  <a:pt x="252" y="55"/>
                  <a:pt x="188" y="67"/>
                  <a:pt x="167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4" name="Freeform 1910"/>
          <p:cNvSpPr>
            <a:spLocks/>
          </p:cNvSpPr>
          <p:nvPr/>
        </p:nvSpPr>
        <p:spPr bwMode="auto">
          <a:xfrm>
            <a:off x="3816351" y="1746250"/>
            <a:ext cx="357188" cy="176213"/>
          </a:xfrm>
          <a:custGeom>
            <a:avLst/>
            <a:gdLst/>
            <a:ahLst/>
            <a:cxnLst>
              <a:cxn ang="0">
                <a:pos x="297" y="15"/>
              </a:cxn>
              <a:cxn ang="0">
                <a:pos x="255" y="5"/>
              </a:cxn>
              <a:cxn ang="0">
                <a:pos x="216" y="18"/>
              </a:cxn>
              <a:cxn ang="0">
                <a:pos x="177" y="63"/>
              </a:cxn>
              <a:cxn ang="0">
                <a:pos x="237" y="1"/>
              </a:cxn>
              <a:cxn ang="0">
                <a:pos x="237" y="1"/>
              </a:cxn>
              <a:cxn ang="0">
                <a:pos x="174" y="8"/>
              </a:cxn>
              <a:cxn ang="0">
                <a:pos x="120" y="37"/>
              </a:cxn>
              <a:cxn ang="0">
                <a:pos x="87" y="50"/>
              </a:cxn>
              <a:cxn ang="0">
                <a:pos x="85" y="65"/>
              </a:cxn>
              <a:cxn ang="0">
                <a:pos x="125" y="27"/>
              </a:cxn>
              <a:cxn ang="0">
                <a:pos x="46" y="57"/>
              </a:cxn>
              <a:cxn ang="0">
                <a:pos x="47" y="87"/>
              </a:cxn>
              <a:cxn ang="0">
                <a:pos x="0" y="159"/>
              </a:cxn>
              <a:cxn ang="0">
                <a:pos x="99" y="78"/>
              </a:cxn>
              <a:cxn ang="0">
                <a:pos x="180" y="76"/>
              </a:cxn>
              <a:cxn ang="0">
                <a:pos x="234" y="39"/>
              </a:cxn>
              <a:cxn ang="0">
                <a:pos x="277" y="35"/>
              </a:cxn>
              <a:cxn ang="0">
                <a:pos x="241" y="49"/>
              </a:cxn>
              <a:cxn ang="0">
                <a:pos x="203" y="62"/>
              </a:cxn>
              <a:cxn ang="0">
                <a:pos x="203" y="63"/>
              </a:cxn>
              <a:cxn ang="0">
                <a:pos x="223" y="66"/>
              </a:cxn>
              <a:cxn ang="0">
                <a:pos x="237" y="82"/>
              </a:cxn>
              <a:cxn ang="0">
                <a:pos x="223" y="86"/>
              </a:cxn>
              <a:cxn ang="0">
                <a:pos x="234" y="90"/>
              </a:cxn>
              <a:cxn ang="0">
                <a:pos x="184" y="139"/>
              </a:cxn>
              <a:cxn ang="0">
                <a:pos x="234" y="115"/>
              </a:cxn>
              <a:cxn ang="0">
                <a:pos x="290" y="65"/>
              </a:cxn>
              <a:cxn ang="0">
                <a:pos x="297" y="15"/>
              </a:cxn>
            </a:cxnLst>
            <a:rect l="0" t="0" r="r" b="b"/>
            <a:pathLst>
              <a:path w="322" h="159">
                <a:moveTo>
                  <a:pt x="297" y="15"/>
                </a:moveTo>
                <a:cubicBezTo>
                  <a:pt x="287" y="13"/>
                  <a:pt x="271" y="8"/>
                  <a:pt x="255" y="5"/>
                </a:cubicBezTo>
                <a:cubicBezTo>
                  <a:pt x="250" y="6"/>
                  <a:pt x="235" y="22"/>
                  <a:pt x="216" y="18"/>
                </a:cubicBezTo>
                <a:cubicBezTo>
                  <a:pt x="196" y="15"/>
                  <a:pt x="169" y="43"/>
                  <a:pt x="177" y="63"/>
                </a:cubicBezTo>
                <a:cubicBezTo>
                  <a:pt x="169" y="44"/>
                  <a:pt x="170" y="12"/>
                  <a:pt x="237" y="1"/>
                </a:cubicBezTo>
                <a:cubicBezTo>
                  <a:pt x="237" y="1"/>
                  <a:pt x="237" y="1"/>
                  <a:pt x="237" y="1"/>
                </a:cubicBezTo>
                <a:cubicBezTo>
                  <a:pt x="225" y="0"/>
                  <a:pt x="184" y="5"/>
                  <a:pt x="174" y="8"/>
                </a:cubicBezTo>
                <a:cubicBezTo>
                  <a:pt x="156" y="14"/>
                  <a:pt x="136" y="25"/>
                  <a:pt x="120" y="37"/>
                </a:cubicBezTo>
                <a:cubicBezTo>
                  <a:pt x="111" y="43"/>
                  <a:pt x="94" y="45"/>
                  <a:pt x="87" y="50"/>
                </a:cubicBezTo>
                <a:cubicBezTo>
                  <a:pt x="82" y="55"/>
                  <a:pt x="83" y="61"/>
                  <a:pt x="85" y="65"/>
                </a:cubicBezTo>
                <a:cubicBezTo>
                  <a:pt x="62" y="58"/>
                  <a:pt x="69" y="32"/>
                  <a:pt x="125" y="27"/>
                </a:cubicBezTo>
                <a:cubicBezTo>
                  <a:pt x="68" y="14"/>
                  <a:pt x="56" y="46"/>
                  <a:pt x="46" y="57"/>
                </a:cubicBezTo>
                <a:cubicBezTo>
                  <a:pt x="70" y="52"/>
                  <a:pt x="71" y="81"/>
                  <a:pt x="47" y="87"/>
                </a:cubicBezTo>
                <a:cubicBezTo>
                  <a:pt x="23" y="94"/>
                  <a:pt x="7" y="129"/>
                  <a:pt x="0" y="159"/>
                </a:cubicBezTo>
                <a:cubicBezTo>
                  <a:pt x="26" y="121"/>
                  <a:pt x="80" y="86"/>
                  <a:pt x="99" y="78"/>
                </a:cubicBezTo>
                <a:cubicBezTo>
                  <a:pt x="110" y="73"/>
                  <a:pt x="161" y="54"/>
                  <a:pt x="180" y="76"/>
                </a:cubicBezTo>
                <a:cubicBezTo>
                  <a:pt x="180" y="38"/>
                  <a:pt x="213" y="35"/>
                  <a:pt x="234" y="39"/>
                </a:cubicBezTo>
                <a:cubicBezTo>
                  <a:pt x="255" y="42"/>
                  <a:pt x="263" y="47"/>
                  <a:pt x="277" y="35"/>
                </a:cubicBezTo>
                <a:cubicBezTo>
                  <a:pt x="269" y="50"/>
                  <a:pt x="252" y="49"/>
                  <a:pt x="241" y="49"/>
                </a:cubicBezTo>
                <a:cubicBezTo>
                  <a:pt x="229" y="49"/>
                  <a:pt x="209" y="51"/>
                  <a:pt x="203" y="62"/>
                </a:cubicBezTo>
                <a:cubicBezTo>
                  <a:pt x="203" y="62"/>
                  <a:pt x="203" y="63"/>
                  <a:pt x="203" y="63"/>
                </a:cubicBezTo>
                <a:cubicBezTo>
                  <a:pt x="211" y="64"/>
                  <a:pt x="217" y="65"/>
                  <a:pt x="223" y="66"/>
                </a:cubicBezTo>
                <a:cubicBezTo>
                  <a:pt x="233" y="68"/>
                  <a:pt x="239" y="71"/>
                  <a:pt x="237" y="82"/>
                </a:cubicBezTo>
                <a:cubicBezTo>
                  <a:pt x="237" y="83"/>
                  <a:pt x="224" y="85"/>
                  <a:pt x="223" y="86"/>
                </a:cubicBezTo>
                <a:cubicBezTo>
                  <a:pt x="223" y="88"/>
                  <a:pt x="235" y="89"/>
                  <a:pt x="234" y="90"/>
                </a:cubicBezTo>
                <a:cubicBezTo>
                  <a:pt x="223" y="104"/>
                  <a:pt x="186" y="127"/>
                  <a:pt x="184" y="139"/>
                </a:cubicBezTo>
                <a:cubicBezTo>
                  <a:pt x="196" y="126"/>
                  <a:pt x="215" y="115"/>
                  <a:pt x="234" y="115"/>
                </a:cubicBezTo>
                <a:cubicBezTo>
                  <a:pt x="254" y="97"/>
                  <a:pt x="285" y="75"/>
                  <a:pt x="290" y="65"/>
                </a:cubicBezTo>
                <a:cubicBezTo>
                  <a:pt x="298" y="51"/>
                  <a:pt x="322" y="19"/>
                  <a:pt x="297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5" name="Freeform 1911"/>
          <p:cNvSpPr>
            <a:spLocks/>
          </p:cNvSpPr>
          <p:nvPr/>
        </p:nvSpPr>
        <p:spPr bwMode="auto">
          <a:xfrm>
            <a:off x="3887788" y="1819275"/>
            <a:ext cx="107950" cy="123825"/>
          </a:xfrm>
          <a:custGeom>
            <a:avLst/>
            <a:gdLst/>
            <a:ahLst/>
            <a:cxnLst>
              <a:cxn ang="0">
                <a:pos x="13" y="103"/>
              </a:cxn>
              <a:cxn ang="0">
                <a:pos x="66" y="64"/>
              </a:cxn>
              <a:cxn ang="0">
                <a:pos x="69" y="15"/>
              </a:cxn>
              <a:cxn ang="0">
                <a:pos x="70" y="75"/>
              </a:cxn>
              <a:cxn ang="0">
                <a:pos x="97" y="87"/>
              </a:cxn>
              <a:cxn ang="0">
                <a:pos x="65" y="84"/>
              </a:cxn>
              <a:cxn ang="0">
                <a:pos x="15" y="109"/>
              </a:cxn>
              <a:cxn ang="0">
                <a:pos x="13" y="103"/>
              </a:cxn>
            </a:cxnLst>
            <a:rect l="0" t="0" r="r" b="b"/>
            <a:pathLst>
              <a:path w="98" h="111">
                <a:moveTo>
                  <a:pt x="13" y="103"/>
                </a:moveTo>
                <a:cubicBezTo>
                  <a:pt x="26" y="100"/>
                  <a:pt x="66" y="74"/>
                  <a:pt x="66" y="64"/>
                </a:cubicBezTo>
                <a:cubicBezTo>
                  <a:pt x="65" y="55"/>
                  <a:pt x="56" y="30"/>
                  <a:pt x="69" y="15"/>
                </a:cubicBezTo>
                <a:cubicBezTo>
                  <a:pt x="82" y="0"/>
                  <a:pt x="98" y="38"/>
                  <a:pt x="70" y="75"/>
                </a:cubicBezTo>
                <a:cubicBezTo>
                  <a:pt x="77" y="72"/>
                  <a:pt x="96" y="74"/>
                  <a:pt x="97" y="87"/>
                </a:cubicBezTo>
                <a:cubicBezTo>
                  <a:pt x="98" y="99"/>
                  <a:pt x="72" y="80"/>
                  <a:pt x="65" y="84"/>
                </a:cubicBezTo>
                <a:cubicBezTo>
                  <a:pt x="58" y="87"/>
                  <a:pt x="30" y="106"/>
                  <a:pt x="15" y="109"/>
                </a:cubicBezTo>
                <a:cubicBezTo>
                  <a:pt x="0" y="111"/>
                  <a:pt x="1" y="105"/>
                  <a:pt x="13" y="10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6" name="Freeform 1912"/>
          <p:cNvSpPr>
            <a:spLocks/>
          </p:cNvSpPr>
          <p:nvPr/>
        </p:nvSpPr>
        <p:spPr bwMode="auto">
          <a:xfrm>
            <a:off x="3762376" y="2090738"/>
            <a:ext cx="69850" cy="80963"/>
          </a:xfrm>
          <a:custGeom>
            <a:avLst/>
            <a:gdLst/>
            <a:ahLst/>
            <a:cxnLst>
              <a:cxn ang="0">
                <a:pos x="61" y="52"/>
              </a:cxn>
              <a:cxn ang="0">
                <a:pos x="47" y="55"/>
              </a:cxn>
              <a:cxn ang="0">
                <a:pos x="44" y="73"/>
              </a:cxn>
              <a:cxn ang="0">
                <a:pos x="24" y="60"/>
              </a:cxn>
              <a:cxn ang="0">
                <a:pos x="13" y="65"/>
              </a:cxn>
              <a:cxn ang="0">
                <a:pos x="3" y="52"/>
              </a:cxn>
              <a:cxn ang="0">
                <a:pos x="1" y="19"/>
              </a:cxn>
              <a:cxn ang="0">
                <a:pos x="12" y="39"/>
              </a:cxn>
              <a:cxn ang="0">
                <a:pos x="25" y="33"/>
              </a:cxn>
              <a:cxn ang="0">
                <a:pos x="36" y="34"/>
              </a:cxn>
              <a:cxn ang="0">
                <a:pos x="43" y="27"/>
              </a:cxn>
              <a:cxn ang="0">
                <a:pos x="63" y="11"/>
              </a:cxn>
              <a:cxn ang="0">
                <a:pos x="61" y="52"/>
              </a:cxn>
            </a:cxnLst>
            <a:rect l="0" t="0" r="r" b="b"/>
            <a:pathLst>
              <a:path w="63" h="73">
                <a:moveTo>
                  <a:pt x="61" y="52"/>
                </a:moveTo>
                <a:cubicBezTo>
                  <a:pt x="59" y="54"/>
                  <a:pt x="52" y="52"/>
                  <a:pt x="47" y="55"/>
                </a:cubicBezTo>
                <a:cubicBezTo>
                  <a:pt x="43" y="57"/>
                  <a:pt x="48" y="73"/>
                  <a:pt x="44" y="73"/>
                </a:cubicBezTo>
                <a:cubicBezTo>
                  <a:pt x="40" y="73"/>
                  <a:pt x="29" y="61"/>
                  <a:pt x="24" y="60"/>
                </a:cubicBezTo>
                <a:cubicBezTo>
                  <a:pt x="20" y="60"/>
                  <a:pt x="17" y="64"/>
                  <a:pt x="13" y="65"/>
                </a:cubicBezTo>
                <a:cubicBezTo>
                  <a:pt x="9" y="66"/>
                  <a:pt x="1" y="56"/>
                  <a:pt x="3" y="52"/>
                </a:cubicBezTo>
                <a:cubicBezTo>
                  <a:pt x="7" y="43"/>
                  <a:pt x="0" y="17"/>
                  <a:pt x="1" y="19"/>
                </a:cubicBezTo>
                <a:cubicBezTo>
                  <a:pt x="3" y="21"/>
                  <a:pt x="8" y="39"/>
                  <a:pt x="12" y="39"/>
                </a:cubicBezTo>
                <a:cubicBezTo>
                  <a:pt x="16" y="38"/>
                  <a:pt x="21" y="33"/>
                  <a:pt x="25" y="33"/>
                </a:cubicBezTo>
                <a:cubicBezTo>
                  <a:pt x="29" y="34"/>
                  <a:pt x="35" y="35"/>
                  <a:pt x="36" y="34"/>
                </a:cubicBezTo>
                <a:cubicBezTo>
                  <a:pt x="37" y="32"/>
                  <a:pt x="39" y="26"/>
                  <a:pt x="43" y="27"/>
                </a:cubicBezTo>
                <a:cubicBezTo>
                  <a:pt x="47" y="27"/>
                  <a:pt x="45" y="0"/>
                  <a:pt x="63" y="11"/>
                </a:cubicBezTo>
                <a:cubicBezTo>
                  <a:pt x="47" y="14"/>
                  <a:pt x="49" y="45"/>
                  <a:pt x="61" y="5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7" name="Freeform 1913"/>
          <p:cNvSpPr>
            <a:spLocks/>
          </p:cNvSpPr>
          <p:nvPr/>
        </p:nvSpPr>
        <p:spPr bwMode="auto">
          <a:xfrm>
            <a:off x="3763963" y="1914525"/>
            <a:ext cx="69850" cy="82550"/>
          </a:xfrm>
          <a:custGeom>
            <a:avLst/>
            <a:gdLst/>
            <a:ahLst/>
            <a:cxnLst>
              <a:cxn ang="0">
                <a:pos x="61" y="53"/>
              </a:cxn>
              <a:cxn ang="0">
                <a:pos x="47" y="55"/>
              </a:cxn>
              <a:cxn ang="0">
                <a:pos x="44" y="73"/>
              </a:cxn>
              <a:cxn ang="0">
                <a:pos x="24" y="61"/>
              </a:cxn>
              <a:cxn ang="0">
                <a:pos x="13" y="66"/>
              </a:cxn>
              <a:cxn ang="0">
                <a:pos x="3" y="53"/>
              </a:cxn>
              <a:cxn ang="0">
                <a:pos x="1" y="19"/>
              </a:cxn>
              <a:cxn ang="0">
                <a:pos x="12" y="39"/>
              </a:cxn>
              <a:cxn ang="0">
                <a:pos x="25" y="34"/>
              </a:cxn>
              <a:cxn ang="0">
                <a:pos x="36" y="34"/>
              </a:cxn>
              <a:cxn ang="0">
                <a:pos x="43" y="27"/>
              </a:cxn>
              <a:cxn ang="0">
                <a:pos x="63" y="11"/>
              </a:cxn>
              <a:cxn ang="0">
                <a:pos x="61" y="53"/>
              </a:cxn>
            </a:cxnLst>
            <a:rect l="0" t="0" r="r" b="b"/>
            <a:pathLst>
              <a:path w="63" h="74">
                <a:moveTo>
                  <a:pt x="61" y="53"/>
                </a:moveTo>
                <a:cubicBezTo>
                  <a:pt x="59" y="54"/>
                  <a:pt x="52" y="53"/>
                  <a:pt x="47" y="55"/>
                </a:cubicBezTo>
                <a:cubicBezTo>
                  <a:pt x="43" y="58"/>
                  <a:pt x="47" y="73"/>
                  <a:pt x="44" y="73"/>
                </a:cubicBezTo>
                <a:cubicBezTo>
                  <a:pt x="40" y="74"/>
                  <a:pt x="29" y="62"/>
                  <a:pt x="24" y="61"/>
                </a:cubicBezTo>
                <a:cubicBezTo>
                  <a:pt x="19" y="60"/>
                  <a:pt x="17" y="65"/>
                  <a:pt x="13" y="66"/>
                </a:cubicBezTo>
                <a:cubicBezTo>
                  <a:pt x="9" y="66"/>
                  <a:pt x="1" y="56"/>
                  <a:pt x="3" y="53"/>
                </a:cubicBezTo>
                <a:cubicBezTo>
                  <a:pt x="7" y="43"/>
                  <a:pt x="0" y="17"/>
                  <a:pt x="1" y="19"/>
                </a:cubicBezTo>
                <a:cubicBezTo>
                  <a:pt x="3" y="22"/>
                  <a:pt x="8" y="40"/>
                  <a:pt x="12" y="39"/>
                </a:cubicBezTo>
                <a:cubicBezTo>
                  <a:pt x="16" y="38"/>
                  <a:pt x="21" y="33"/>
                  <a:pt x="25" y="34"/>
                </a:cubicBezTo>
                <a:cubicBezTo>
                  <a:pt x="29" y="35"/>
                  <a:pt x="34" y="36"/>
                  <a:pt x="36" y="34"/>
                </a:cubicBezTo>
                <a:cubicBezTo>
                  <a:pt x="37" y="33"/>
                  <a:pt x="39" y="27"/>
                  <a:pt x="43" y="27"/>
                </a:cubicBezTo>
                <a:cubicBezTo>
                  <a:pt x="47" y="28"/>
                  <a:pt x="45" y="0"/>
                  <a:pt x="63" y="11"/>
                </a:cubicBezTo>
                <a:cubicBezTo>
                  <a:pt x="47" y="14"/>
                  <a:pt x="49" y="46"/>
                  <a:pt x="61" y="5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8" name="Freeform 1914"/>
          <p:cNvSpPr>
            <a:spLocks/>
          </p:cNvSpPr>
          <p:nvPr/>
        </p:nvSpPr>
        <p:spPr bwMode="auto">
          <a:xfrm>
            <a:off x="3849688" y="1830388"/>
            <a:ext cx="19050" cy="19050"/>
          </a:xfrm>
          <a:custGeom>
            <a:avLst/>
            <a:gdLst/>
            <a:ahLst/>
            <a:cxnLst>
              <a:cxn ang="0">
                <a:pos x="16" y="9"/>
              </a:cxn>
              <a:cxn ang="0">
                <a:pos x="8" y="16"/>
              </a:cxn>
              <a:cxn ang="0">
                <a:pos x="1" y="7"/>
              </a:cxn>
              <a:cxn ang="0">
                <a:pos x="9" y="1"/>
              </a:cxn>
              <a:cxn ang="0">
                <a:pos x="16" y="9"/>
              </a:cxn>
            </a:cxnLst>
            <a:rect l="0" t="0" r="r" b="b"/>
            <a:pathLst>
              <a:path w="17" h="16">
                <a:moveTo>
                  <a:pt x="16" y="9"/>
                </a:moveTo>
                <a:cubicBezTo>
                  <a:pt x="16" y="13"/>
                  <a:pt x="12" y="16"/>
                  <a:pt x="8" y="16"/>
                </a:cubicBezTo>
                <a:cubicBezTo>
                  <a:pt x="4" y="15"/>
                  <a:pt x="0" y="12"/>
                  <a:pt x="1" y="7"/>
                </a:cubicBezTo>
                <a:cubicBezTo>
                  <a:pt x="1" y="3"/>
                  <a:pt x="5" y="0"/>
                  <a:pt x="9" y="1"/>
                </a:cubicBezTo>
                <a:cubicBezTo>
                  <a:pt x="14" y="1"/>
                  <a:pt x="17" y="5"/>
                  <a:pt x="16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59" name="Freeform 1915"/>
          <p:cNvSpPr>
            <a:spLocks/>
          </p:cNvSpPr>
          <p:nvPr/>
        </p:nvSpPr>
        <p:spPr bwMode="auto">
          <a:xfrm>
            <a:off x="3040063" y="1700213"/>
            <a:ext cx="623888" cy="663575"/>
          </a:xfrm>
          <a:custGeom>
            <a:avLst/>
            <a:gdLst/>
            <a:ahLst/>
            <a:cxnLst>
              <a:cxn ang="0">
                <a:pos x="122" y="75"/>
              </a:cxn>
              <a:cxn ang="0">
                <a:pos x="134" y="103"/>
              </a:cxn>
              <a:cxn ang="0">
                <a:pos x="156" y="127"/>
              </a:cxn>
              <a:cxn ang="0">
                <a:pos x="184" y="162"/>
              </a:cxn>
              <a:cxn ang="0">
                <a:pos x="201" y="191"/>
              </a:cxn>
              <a:cxn ang="0">
                <a:pos x="214" y="213"/>
              </a:cxn>
              <a:cxn ang="0">
                <a:pos x="227" y="238"/>
              </a:cxn>
              <a:cxn ang="0">
                <a:pos x="242" y="264"/>
              </a:cxn>
              <a:cxn ang="0">
                <a:pos x="271" y="291"/>
              </a:cxn>
              <a:cxn ang="0">
                <a:pos x="295" y="299"/>
              </a:cxn>
              <a:cxn ang="0">
                <a:pos x="295" y="310"/>
              </a:cxn>
              <a:cxn ang="0">
                <a:pos x="289" y="328"/>
              </a:cxn>
              <a:cxn ang="0">
                <a:pos x="276" y="351"/>
              </a:cxn>
              <a:cxn ang="0">
                <a:pos x="287" y="370"/>
              </a:cxn>
              <a:cxn ang="0">
                <a:pos x="299" y="380"/>
              </a:cxn>
              <a:cxn ang="0">
                <a:pos x="292" y="394"/>
              </a:cxn>
              <a:cxn ang="0">
                <a:pos x="298" y="409"/>
              </a:cxn>
              <a:cxn ang="0">
                <a:pos x="310" y="413"/>
              </a:cxn>
              <a:cxn ang="0">
                <a:pos x="321" y="425"/>
              </a:cxn>
              <a:cxn ang="0">
                <a:pos x="327" y="434"/>
              </a:cxn>
              <a:cxn ang="0">
                <a:pos x="325" y="453"/>
              </a:cxn>
              <a:cxn ang="0">
                <a:pos x="338" y="460"/>
              </a:cxn>
              <a:cxn ang="0">
                <a:pos x="349" y="467"/>
              </a:cxn>
              <a:cxn ang="0">
                <a:pos x="354" y="468"/>
              </a:cxn>
              <a:cxn ang="0">
                <a:pos x="357" y="474"/>
              </a:cxn>
              <a:cxn ang="0">
                <a:pos x="363" y="491"/>
              </a:cxn>
              <a:cxn ang="0">
                <a:pos x="356" y="540"/>
              </a:cxn>
              <a:cxn ang="0">
                <a:pos x="345" y="567"/>
              </a:cxn>
              <a:cxn ang="0">
                <a:pos x="335" y="583"/>
              </a:cxn>
              <a:cxn ang="0">
                <a:pos x="340" y="596"/>
              </a:cxn>
              <a:cxn ang="0">
                <a:pos x="358" y="598"/>
              </a:cxn>
              <a:cxn ang="0">
                <a:pos x="366" y="585"/>
              </a:cxn>
              <a:cxn ang="0">
                <a:pos x="366" y="560"/>
              </a:cxn>
              <a:cxn ang="0">
                <a:pos x="372" y="533"/>
              </a:cxn>
              <a:cxn ang="0">
                <a:pos x="388" y="513"/>
              </a:cxn>
              <a:cxn ang="0">
                <a:pos x="405" y="510"/>
              </a:cxn>
              <a:cxn ang="0">
                <a:pos x="412" y="514"/>
              </a:cxn>
              <a:cxn ang="0">
                <a:pos x="424" y="512"/>
              </a:cxn>
              <a:cxn ang="0">
                <a:pos x="437" y="510"/>
              </a:cxn>
              <a:cxn ang="0">
                <a:pos x="453" y="515"/>
              </a:cxn>
              <a:cxn ang="0">
                <a:pos x="467" y="505"/>
              </a:cxn>
              <a:cxn ang="0">
                <a:pos x="467" y="490"/>
              </a:cxn>
              <a:cxn ang="0">
                <a:pos x="474" y="480"/>
              </a:cxn>
              <a:cxn ang="0">
                <a:pos x="480" y="483"/>
              </a:cxn>
              <a:cxn ang="0">
                <a:pos x="488" y="479"/>
              </a:cxn>
              <a:cxn ang="0">
                <a:pos x="498" y="444"/>
              </a:cxn>
              <a:cxn ang="0">
                <a:pos x="509" y="397"/>
              </a:cxn>
              <a:cxn ang="0">
                <a:pos x="516" y="337"/>
              </a:cxn>
              <a:cxn ang="0">
                <a:pos x="549" y="229"/>
              </a:cxn>
              <a:cxn ang="0">
                <a:pos x="254" y="28"/>
              </a:cxn>
              <a:cxn ang="0">
                <a:pos x="126" y="58"/>
              </a:cxn>
            </a:cxnLst>
            <a:rect l="0" t="0" r="r" b="b"/>
            <a:pathLst>
              <a:path w="563" h="599">
                <a:moveTo>
                  <a:pt x="126" y="58"/>
                </a:moveTo>
                <a:cubicBezTo>
                  <a:pt x="123" y="63"/>
                  <a:pt x="121" y="69"/>
                  <a:pt x="122" y="75"/>
                </a:cubicBezTo>
                <a:cubicBezTo>
                  <a:pt x="123" y="80"/>
                  <a:pt x="125" y="86"/>
                  <a:pt x="127" y="91"/>
                </a:cubicBezTo>
                <a:cubicBezTo>
                  <a:pt x="129" y="96"/>
                  <a:pt x="131" y="99"/>
                  <a:pt x="134" y="103"/>
                </a:cubicBezTo>
                <a:cubicBezTo>
                  <a:pt x="137" y="107"/>
                  <a:pt x="141" y="111"/>
                  <a:pt x="144" y="115"/>
                </a:cubicBezTo>
                <a:cubicBezTo>
                  <a:pt x="148" y="119"/>
                  <a:pt x="151" y="122"/>
                  <a:pt x="156" y="127"/>
                </a:cubicBezTo>
                <a:cubicBezTo>
                  <a:pt x="162" y="132"/>
                  <a:pt x="169" y="139"/>
                  <a:pt x="174" y="145"/>
                </a:cubicBezTo>
                <a:cubicBezTo>
                  <a:pt x="179" y="151"/>
                  <a:pt x="181" y="156"/>
                  <a:pt x="184" y="162"/>
                </a:cubicBezTo>
                <a:cubicBezTo>
                  <a:pt x="187" y="167"/>
                  <a:pt x="191" y="172"/>
                  <a:pt x="193" y="177"/>
                </a:cubicBezTo>
                <a:cubicBezTo>
                  <a:pt x="196" y="182"/>
                  <a:pt x="198" y="187"/>
                  <a:pt x="201" y="191"/>
                </a:cubicBezTo>
                <a:cubicBezTo>
                  <a:pt x="203" y="195"/>
                  <a:pt x="206" y="199"/>
                  <a:pt x="208" y="202"/>
                </a:cubicBezTo>
                <a:cubicBezTo>
                  <a:pt x="210" y="205"/>
                  <a:pt x="212" y="209"/>
                  <a:pt x="214" y="213"/>
                </a:cubicBezTo>
                <a:cubicBezTo>
                  <a:pt x="215" y="217"/>
                  <a:pt x="216" y="220"/>
                  <a:pt x="218" y="225"/>
                </a:cubicBezTo>
                <a:cubicBezTo>
                  <a:pt x="220" y="229"/>
                  <a:pt x="224" y="233"/>
                  <a:pt x="227" y="238"/>
                </a:cubicBezTo>
                <a:cubicBezTo>
                  <a:pt x="230" y="242"/>
                  <a:pt x="232" y="245"/>
                  <a:pt x="234" y="249"/>
                </a:cubicBezTo>
                <a:cubicBezTo>
                  <a:pt x="236" y="254"/>
                  <a:pt x="239" y="259"/>
                  <a:pt x="242" y="264"/>
                </a:cubicBezTo>
                <a:cubicBezTo>
                  <a:pt x="246" y="270"/>
                  <a:pt x="251" y="275"/>
                  <a:pt x="256" y="280"/>
                </a:cubicBezTo>
                <a:cubicBezTo>
                  <a:pt x="261" y="285"/>
                  <a:pt x="266" y="288"/>
                  <a:pt x="271" y="291"/>
                </a:cubicBezTo>
                <a:cubicBezTo>
                  <a:pt x="276" y="294"/>
                  <a:pt x="281" y="296"/>
                  <a:pt x="285" y="297"/>
                </a:cubicBezTo>
                <a:cubicBezTo>
                  <a:pt x="289" y="298"/>
                  <a:pt x="293" y="299"/>
                  <a:pt x="295" y="299"/>
                </a:cubicBezTo>
                <a:cubicBezTo>
                  <a:pt x="297" y="299"/>
                  <a:pt x="298" y="299"/>
                  <a:pt x="298" y="301"/>
                </a:cubicBezTo>
                <a:cubicBezTo>
                  <a:pt x="298" y="303"/>
                  <a:pt x="296" y="307"/>
                  <a:pt x="295" y="310"/>
                </a:cubicBezTo>
                <a:cubicBezTo>
                  <a:pt x="293" y="314"/>
                  <a:pt x="292" y="316"/>
                  <a:pt x="292" y="319"/>
                </a:cubicBezTo>
                <a:cubicBezTo>
                  <a:pt x="291" y="321"/>
                  <a:pt x="291" y="324"/>
                  <a:pt x="289" y="328"/>
                </a:cubicBezTo>
                <a:cubicBezTo>
                  <a:pt x="286" y="331"/>
                  <a:pt x="283" y="336"/>
                  <a:pt x="280" y="340"/>
                </a:cubicBezTo>
                <a:cubicBezTo>
                  <a:pt x="278" y="344"/>
                  <a:pt x="276" y="348"/>
                  <a:pt x="276" y="351"/>
                </a:cubicBezTo>
                <a:cubicBezTo>
                  <a:pt x="276" y="354"/>
                  <a:pt x="277" y="356"/>
                  <a:pt x="279" y="360"/>
                </a:cubicBezTo>
                <a:cubicBezTo>
                  <a:pt x="281" y="363"/>
                  <a:pt x="284" y="366"/>
                  <a:pt x="287" y="370"/>
                </a:cubicBezTo>
                <a:cubicBezTo>
                  <a:pt x="290" y="373"/>
                  <a:pt x="293" y="376"/>
                  <a:pt x="295" y="377"/>
                </a:cubicBezTo>
                <a:cubicBezTo>
                  <a:pt x="297" y="379"/>
                  <a:pt x="299" y="379"/>
                  <a:pt x="299" y="380"/>
                </a:cubicBezTo>
                <a:cubicBezTo>
                  <a:pt x="299" y="380"/>
                  <a:pt x="298" y="382"/>
                  <a:pt x="297" y="385"/>
                </a:cubicBezTo>
                <a:cubicBezTo>
                  <a:pt x="295" y="387"/>
                  <a:pt x="293" y="390"/>
                  <a:pt x="292" y="394"/>
                </a:cubicBezTo>
                <a:cubicBezTo>
                  <a:pt x="291" y="398"/>
                  <a:pt x="291" y="402"/>
                  <a:pt x="292" y="404"/>
                </a:cubicBezTo>
                <a:cubicBezTo>
                  <a:pt x="294" y="407"/>
                  <a:pt x="296" y="408"/>
                  <a:pt x="298" y="409"/>
                </a:cubicBezTo>
                <a:cubicBezTo>
                  <a:pt x="301" y="410"/>
                  <a:pt x="303" y="411"/>
                  <a:pt x="305" y="411"/>
                </a:cubicBezTo>
                <a:cubicBezTo>
                  <a:pt x="307" y="412"/>
                  <a:pt x="308" y="412"/>
                  <a:pt x="310" y="413"/>
                </a:cubicBezTo>
                <a:cubicBezTo>
                  <a:pt x="312" y="415"/>
                  <a:pt x="314" y="419"/>
                  <a:pt x="316" y="421"/>
                </a:cubicBezTo>
                <a:cubicBezTo>
                  <a:pt x="318" y="423"/>
                  <a:pt x="319" y="425"/>
                  <a:pt x="321" y="425"/>
                </a:cubicBezTo>
                <a:cubicBezTo>
                  <a:pt x="323" y="426"/>
                  <a:pt x="325" y="426"/>
                  <a:pt x="326" y="428"/>
                </a:cubicBezTo>
                <a:cubicBezTo>
                  <a:pt x="327" y="429"/>
                  <a:pt x="327" y="432"/>
                  <a:pt x="327" y="434"/>
                </a:cubicBezTo>
                <a:cubicBezTo>
                  <a:pt x="326" y="437"/>
                  <a:pt x="326" y="440"/>
                  <a:pt x="325" y="443"/>
                </a:cubicBezTo>
                <a:cubicBezTo>
                  <a:pt x="325" y="446"/>
                  <a:pt x="324" y="450"/>
                  <a:pt x="325" y="453"/>
                </a:cubicBezTo>
                <a:cubicBezTo>
                  <a:pt x="326" y="456"/>
                  <a:pt x="328" y="458"/>
                  <a:pt x="331" y="459"/>
                </a:cubicBezTo>
                <a:cubicBezTo>
                  <a:pt x="333" y="460"/>
                  <a:pt x="336" y="460"/>
                  <a:pt x="338" y="460"/>
                </a:cubicBezTo>
                <a:cubicBezTo>
                  <a:pt x="341" y="461"/>
                  <a:pt x="344" y="461"/>
                  <a:pt x="346" y="462"/>
                </a:cubicBezTo>
                <a:cubicBezTo>
                  <a:pt x="348" y="464"/>
                  <a:pt x="349" y="466"/>
                  <a:pt x="349" y="467"/>
                </a:cubicBezTo>
                <a:cubicBezTo>
                  <a:pt x="350" y="468"/>
                  <a:pt x="352" y="468"/>
                  <a:pt x="352" y="468"/>
                </a:cubicBezTo>
                <a:cubicBezTo>
                  <a:pt x="353" y="468"/>
                  <a:pt x="353" y="468"/>
                  <a:pt x="354" y="468"/>
                </a:cubicBezTo>
                <a:cubicBezTo>
                  <a:pt x="354" y="468"/>
                  <a:pt x="354" y="469"/>
                  <a:pt x="354" y="470"/>
                </a:cubicBezTo>
                <a:cubicBezTo>
                  <a:pt x="355" y="471"/>
                  <a:pt x="355" y="472"/>
                  <a:pt x="357" y="474"/>
                </a:cubicBezTo>
                <a:cubicBezTo>
                  <a:pt x="358" y="475"/>
                  <a:pt x="359" y="477"/>
                  <a:pt x="360" y="480"/>
                </a:cubicBezTo>
                <a:cubicBezTo>
                  <a:pt x="361" y="482"/>
                  <a:pt x="362" y="486"/>
                  <a:pt x="363" y="491"/>
                </a:cubicBezTo>
                <a:cubicBezTo>
                  <a:pt x="363" y="496"/>
                  <a:pt x="363" y="503"/>
                  <a:pt x="362" y="512"/>
                </a:cubicBezTo>
                <a:cubicBezTo>
                  <a:pt x="361" y="522"/>
                  <a:pt x="358" y="533"/>
                  <a:pt x="356" y="540"/>
                </a:cubicBezTo>
                <a:cubicBezTo>
                  <a:pt x="354" y="548"/>
                  <a:pt x="352" y="553"/>
                  <a:pt x="350" y="557"/>
                </a:cubicBezTo>
                <a:cubicBezTo>
                  <a:pt x="349" y="561"/>
                  <a:pt x="347" y="564"/>
                  <a:pt x="345" y="567"/>
                </a:cubicBezTo>
                <a:cubicBezTo>
                  <a:pt x="343" y="570"/>
                  <a:pt x="341" y="572"/>
                  <a:pt x="339" y="574"/>
                </a:cubicBezTo>
                <a:cubicBezTo>
                  <a:pt x="337" y="577"/>
                  <a:pt x="335" y="580"/>
                  <a:pt x="335" y="583"/>
                </a:cubicBezTo>
                <a:cubicBezTo>
                  <a:pt x="334" y="586"/>
                  <a:pt x="335" y="589"/>
                  <a:pt x="336" y="591"/>
                </a:cubicBezTo>
                <a:cubicBezTo>
                  <a:pt x="337" y="593"/>
                  <a:pt x="338" y="594"/>
                  <a:pt x="340" y="596"/>
                </a:cubicBezTo>
                <a:cubicBezTo>
                  <a:pt x="343" y="597"/>
                  <a:pt x="346" y="598"/>
                  <a:pt x="349" y="598"/>
                </a:cubicBezTo>
                <a:cubicBezTo>
                  <a:pt x="352" y="599"/>
                  <a:pt x="355" y="598"/>
                  <a:pt x="358" y="598"/>
                </a:cubicBezTo>
                <a:cubicBezTo>
                  <a:pt x="360" y="597"/>
                  <a:pt x="362" y="595"/>
                  <a:pt x="363" y="593"/>
                </a:cubicBezTo>
                <a:cubicBezTo>
                  <a:pt x="365" y="591"/>
                  <a:pt x="366" y="588"/>
                  <a:pt x="366" y="585"/>
                </a:cubicBezTo>
                <a:cubicBezTo>
                  <a:pt x="366" y="581"/>
                  <a:pt x="366" y="578"/>
                  <a:pt x="366" y="574"/>
                </a:cubicBezTo>
                <a:cubicBezTo>
                  <a:pt x="366" y="570"/>
                  <a:pt x="365" y="565"/>
                  <a:pt x="366" y="560"/>
                </a:cubicBezTo>
                <a:cubicBezTo>
                  <a:pt x="366" y="555"/>
                  <a:pt x="366" y="550"/>
                  <a:pt x="368" y="545"/>
                </a:cubicBezTo>
                <a:cubicBezTo>
                  <a:pt x="369" y="541"/>
                  <a:pt x="370" y="537"/>
                  <a:pt x="372" y="533"/>
                </a:cubicBezTo>
                <a:cubicBezTo>
                  <a:pt x="373" y="529"/>
                  <a:pt x="375" y="524"/>
                  <a:pt x="378" y="521"/>
                </a:cubicBezTo>
                <a:cubicBezTo>
                  <a:pt x="380" y="517"/>
                  <a:pt x="384" y="515"/>
                  <a:pt x="388" y="513"/>
                </a:cubicBezTo>
                <a:cubicBezTo>
                  <a:pt x="392" y="512"/>
                  <a:pt x="396" y="511"/>
                  <a:pt x="398" y="510"/>
                </a:cubicBezTo>
                <a:cubicBezTo>
                  <a:pt x="401" y="510"/>
                  <a:pt x="403" y="510"/>
                  <a:pt x="405" y="510"/>
                </a:cubicBezTo>
                <a:cubicBezTo>
                  <a:pt x="406" y="511"/>
                  <a:pt x="407" y="512"/>
                  <a:pt x="408" y="513"/>
                </a:cubicBezTo>
                <a:cubicBezTo>
                  <a:pt x="409" y="513"/>
                  <a:pt x="410" y="514"/>
                  <a:pt x="412" y="514"/>
                </a:cubicBezTo>
                <a:cubicBezTo>
                  <a:pt x="414" y="515"/>
                  <a:pt x="417" y="515"/>
                  <a:pt x="419" y="514"/>
                </a:cubicBezTo>
                <a:cubicBezTo>
                  <a:pt x="421" y="514"/>
                  <a:pt x="423" y="513"/>
                  <a:pt x="424" y="512"/>
                </a:cubicBezTo>
                <a:cubicBezTo>
                  <a:pt x="425" y="511"/>
                  <a:pt x="427" y="511"/>
                  <a:pt x="429" y="510"/>
                </a:cubicBezTo>
                <a:cubicBezTo>
                  <a:pt x="431" y="510"/>
                  <a:pt x="435" y="510"/>
                  <a:pt x="437" y="510"/>
                </a:cubicBezTo>
                <a:cubicBezTo>
                  <a:pt x="440" y="511"/>
                  <a:pt x="442" y="512"/>
                  <a:pt x="445" y="513"/>
                </a:cubicBezTo>
                <a:cubicBezTo>
                  <a:pt x="447" y="514"/>
                  <a:pt x="450" y="515"/>
                  <a:pt x="453" y="515"/>
                </a:cubicBezTo>
                <a:cubicBezTo>
                  <a:pt x="455" y="515"/>
                  <a:pt x="457" y="515"/>
                  <a:pt x="460" y="513"/>
                </a:cubicBezTo>
                <a:cubicBezTo>
                  <a:pt x="463" y="511"/>
                  <a:pt x="466" y="508"/>
                  <a:pt x="467" y="505"/>
                </a:cubicBezTo>
                <a:cubicBezTo>
                  <a:pt x="468" y="502"/>
                  <a:pt x="468" y="501"/>
                  <a:pt x="468" y="498"/>
                </a:cubicBezTo>
                <a:cubicBezTo>
                  <a:pt x="467" y="496"/>
                  <a:pt x="467" y="493"/>
                  <a:pt x="467" y="490"/>
                </a:cubicBezTo>
                <a:cubicBezTo>
                  <a:pt x="467" y="487"/>
                  <a:pt x="468" y="486"/>
                  <a:pt x="469" y="484"/>
                </a:cubicBezTo>
                <a:cubicBezTo>
                  <a:pt x="471" y="482"/>
                  <a:pt x="473" y="481"/>
                  <a:pt x="474" y="480"/>
                </a:cubicBezTo>
                <a:cubicBezTo>
                  <a:pt x="476" y="480"/>
                  <a:pt x="477" y="479"/>
                  <a:pt x="478" y="480"/>
                </a:cubicBezTo>
                <a:cubicBezTo>
                  <a:pt x="479" y="481"/>
                  <a:pt x="479" y="482"/>
                  <a:pt x="480" y="483"/>
                </a:cubicBezTo>
                <a:cubicBezTo>
                  <a:pt x="481" y="484"/>
                  <a:pt x="482" y="484"/>
                  <a:pt x="483" y="484"/>
                </a:cubicBezTo>
                <a:cubicBezTo>
                  <a:pt x="484" y="483"/>
                  <a:pt x="486" y="482"/>
                  <a:pt x="488" y="479"/>
                </a:cubicBezTo>
                <a:cubicBezTo>
                  <a:pt x="490" y="476"/>
                  <a:pt x="492" y="471"/>
                  <a:pt x="494" y="465"/>
                </a:cubicBezTo>
                <a:cubicBezTo>
                  <a:pt x="496" y="459"/>
                  <a:pt x="497" y="452"/>
                  <a:pt x="498" y="444"/>
                </a:cubicBezTo>
                <a:cubicBezTo>
                  <a:pt x="499" y="437"/>
                  <a:pt x="501" y="429"/>
                  <a:pt x="503" y="421"/>
                </a:cubicBezTo>
                <a:cubicBezTo>
                  <a:pt x="506" y="414"/>
                  <a:pt x="508" y="406"/>
                  <a:pt x="509" y="397"/>
                </a:cubicBezTo>
                <a:cubicBezTo>
                  <a:pt x="511" y="388"/>
                  <a:pt x="511" y="379"/>
                  <a:pt x="512" y="369"/>
                </a:cubicBezTo>
                <a:cubicBezTo>
                  <a:pt x="513" y="359"/>
                  <a:pt x="515" y="348"/>
                  <a:pt x="516" y="337"/>
                </a:cubicBezTo>
                <a:cubicBezTo>
                  <a:pt x="517" y="327"/>
                  <a:pt x="518" y="317"/>
                  <a:pt x="519" y="308"/>
                </a:cubicBezTo>
                <a:cubicBezTo>
                  <a:pt x="519" y="308"/>
                  <a:pt x="563" y="273"/>
                  <a:pt x="549" y="229"/>
                </a:cubicBezTo>
                <a:cubicBezTo>
                  <a:pt x="522" y="144"/>
                  <a:pt x="459" y="110"/>
                  <a:pt x="415" y="84"/>
                </a:cubicBezTo>
                <a:cubicBezTo>
                  <a:pt x="341" y="43"/>
                  <a:pt x="254" y="28"/>
                  <a:pt x="254" y="28"/>
                </a:cubicBezTo>
                <a:cubicBezTo>
                  <a:pt x="254" y="28"/>
                  <a:pt x="54" y="0"/>
                  <a:pt x="0" y="115"/>
                </a:cubicBezTo>
                <a:cubicBezTo>
                  <a:pt x="15" y="106"/>
                  <a:pt x="74" y="45"/>
                  <a:pt x="126" y="58"/>
                </a:cubicBezTo>
                <a:close/>
              </a:path>
            </a:pathLst>
          </a:custGeom>
          <a:solidFill>
            <a:srgbClr val="13121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0" name="Freeform 1916"/>
          <p:cNvSpPr>
            <a:spLocks/>
          </p:cNvSpPr>
          <p:nvPr/>
        </p:nvSpPr>
        <p:spPr bwMode="auto">
          <a:xfrm>
            <a:off x="3432176" y="2211388"/>
            <a:ext cx="106363" cy="92075"/>
          </a:xfrm>
          <a:custGeom>
            <a:avLst/>
            <a:gdLst/>
            <a:ahLst/>
            <a:cxnLst>
              <a:cxn ang="0">
                <a:pos x="37" y="16"/>
              </a:cxn>
              <a:cxn ang="0">
                <a:pos x="11" y="83"/>
              </a:cxn>
              <a:cxn ang="0">
                <a:pos x="41" y="30"/>
              </a:cxn>
              <a:cxn ang="0">
                <a:pos x="95" y="0"/>
              </a:cxn>
              <a:cxn ang="0">
                <a:pos x="37" y="16"/>
              </a:cxn>
            </a:cxnLst>
            <a:rect l="0" t="0" r="r" b="b"/>
            <a:pathLst>
              <a:path w="95" h="83">
                <a:moveTo>
                  <a:pt x="37" y="16"/>
                </a:moveTo>
                <a:cubicBezTo>
                  <a:pt x="34" y="24"/>
                  <a:pt x="0" y="33"/>
                  <a:pt x="11" y="83"/>
                </a:cubicBezTo>
                <a:cubicBezTo>
                  <a:pt x="13" y="46"/>
                  <a:pt x="28" y="31"/>
                  <a:pt x="41" y="30"/>
                </a:cubicBezTo>
                <a:cubicBezTo>
                  <a:pt x="51" y="39"/>
                  <a:pt x="87" y="10"/>
                  <a:pt x="95" y="0"/>
                </a:cubicBezTo>
                <a:cubicBezTo>
                  <a:pt x="80" y="12"/>
                  <a:pt x="51" y="27"/>
                  <a:pt x="37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1" name="Freeform 1917"/>
          <p:cNvSpPr>
            <a:spLocks/>
          </p:cNvSpPr>
          <p:nvPr/>
        </p:nvSpPr>
        <p:spPr bwMode="auto">
          <a:xfrm>
            <a:off x="3533776" y="2020888"/>
            <a:ext cx="57150" cy="106363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5" y="58"/>
              </a:cxn>
              <a:cxn ang="0">
                <a:pos x="13" y="95"/>
              </a:cxn>
              <a:cxn ang="0">
                <a:pos x="29" y="41"/>
              </a:cxn>
              <a:cxn ang="0">
                <a:pos x="43" y="37"/>
              </a:cxn>
              <a:cxn ang="0">
                <a:pos x="49" y="14"/>
              </a:cxn>
              <a:cxn ang="0">
                <a:pos x="11" y="4"/>
              </a:cxn>
              <a:cxn ang="0">
                <a:pos x="38" y="26"/>
              </a:cxn>
            </a:cxnLst>
            <a:rect l="0" t="0" r="r" b="b"/>
            <a:pathLst>
              <a:path w="51" h="95">
                <a:moveTo>
                  <a:pt x="38" y="26"/>
                </a:moveTo>
                <a:cubicBezTo>
                  <a:pt x="36" y="38"/>
                  <a:pt x="10" y="40"/>
                  <a:pt x="5" y="58"/>
                </a:cubicBezTo>
                <a:cubicBezTo>
                  <a:pt x="0" y="75"/>
                  <a:pt x="10" y="81"/>
                  <a:pt x="13" y="95"/>
                </a:cubicBezTo>
                <a:cubicBezTo>
                  <a:pt x="15" y="75"/>
                  <a:pt x="16" y="51"/>
                  <a:pt x="29" y="41"/>
                </a:cubicBezTo>
                <a:cubicBezTo>
                  <a:pt x="37" y="35"/>
                  <a:pt x="43" y="27"/>
                  <a:pt x="43" y="37"/>
                </a:cubicBezTo>
                <a:cubicBezTo>
                  <a:pt x="47" y="34"/>
                  <a:pt x="51" y="26"/>
                  <a:pt x="49" y="14"/>
                </a:cubicBezTo>
                <a:cubicBezTo>
                  <a:pt x="47" y="2"/>
                  <a:pt x="24" y="0"/>
                  <a:pt x="11" y="4"/>
                </a:cubicBezTo>
                <a:cubicBezTo>
                  <a:pt x="31" y="1"/>
                  <a:pt x="40" y="14"/>
                  <a:pt x="38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2" name="Freeform 1918"/>
          <p:cNvSpPr>
            <a:spLocks/>
          </p:cNvSpPr>
          <p:nvPr/>
        </p:nvSpPr>
        <p:spPr bwMode="auto">
          <a:xfrm>
            <a:off x="3425826" y="1874838"/>
            <a:ext cx="95250" cy="68263"/>
          </a:xfrm>
          <a:custGeom>
            <a:avLst/>
            <a:gdLst/>
            <a:ahLst/>
            <a:cxnLst>
              <a:cxn ang="0">
                <a:pos x="86" y="56"/>
              </a:cxn>
              <a:cxn ang="0">
                <a:pos x="19" y="37"/>
              </a:cxn>
              <a:cxn ang="0">
                <a:pos x="6" y="5"/>
              </a:cxn>
              <a:cxn ang="0">
                <a:pos x="30" y="5"/>
              </a:cxn>
              <a:cxn ang="0">
                <a:pos x="32" y="23"/>
              </a:cxn>
              <a:cxn ang="0">
                <a:pos x="86" y="56"/>
              </a:cxn>
            </a:cxnLst>
            <a:rect l="0" t="0" r="r" b="b"/>
            <a:pathLst>
              <a:path w="86" h="61">
                <a:moveTo>
                  <a:pt x="86" y="56"/>
                </a:moveTo>
                <a:cubicBezTo>
                  <a:pt x="67" y="61"/>
                  <a:pt x="37" y="51"/>
                  <a:pt x="19" y="37"/>
                </a:cubicBezTo>
                <a:cubicBezTo>
                  <a:pt x="0" y="23"/>
                  <a:pt x="2" y="9"/>
                  <a:pt x="6" y="5"/>
                </a:cubicBezTo>
                <a:cubicBezTo>
                  <a:pt x="12" y="0"/>
                  <a:pt x="25" y="3"/>
                  <a:pt x="30" y="5"/>
                </a:cubicBezTo>
                <a:cubicBezTo>
                  <a:pt x="35" y="8"/>
                  <a:pt x="43" y="18"/>
                  <a:pt x="32" y="23"/>
                </a:cubicBezTo>
                <a:cubicBezTo>
                  <a:pt x="20" y="28"/>
                  <a:pt x="54" y="50"/>
                  <a:pt x="86" y="5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3" name="Freeform 1919"/>
          <p:cNvSpPr>
            <a:spLocks/>
          </p:cNvSpPr>
          <p:nvPr/>
        </p:nvSpPr>
        <p:spPr bwMode="auto">
          <a:xfrm>
            <a:off x="3470276" y="2108200"/>
            <a:ext cx="47625" cy="103188"/>
          </a:xfrm>
          <a:custGeom>
            <a:avLst/>
            <a:gdLst/>
            <a:ahLst/>
            <a:cxnLst>
              <a:cxn ang="0">
                <a:pos x="11" y="94"/>
              </a:cxn>
              <a:cxn ang="0">
                <a:pos x="8" y="25"/>
              </a:cxn>
              <a:cxn ang="0">
                <a:pos x="35" y="3"/>
              </a:cxn>
              <a:cxn ang="0">
                <a:pos x="42" y="25"/>
              </a:cxn>
              <a:cxn ang="0">
                <a:pos x="26" y="33"/>
              </a:cxn>
              <a:cxn ang="0">
                <a:pos x="11" y="94"/>
              </a:cxn>
            </a:cxnLst>
            <a:rect l="0" t="0" r="r" b="b"/>
            <a:pathLst>
              <a:path w="43" h="94">
                <a:moveTo>
                  <a:pt x="11" y="94"/>
                </a:moveTo>
                <a:cubicBezTo>
                  <a:pt x="0" y="77"/>
                  <a:pt x="0" y="47"/>
                  <a:pt x="8" y="25"/>
                </a:cubicBezTo>
                <a:cubicBezTo>
                  <a:pt x="15" y="3"/>
                  <a:pt x="30" y="0"/>
                  <a:pt x="35" y="3"/>
                </a:cubicBezTo>
                <a:cubicBezTo>
                  <a:pt x="41" y="7"/>
                  <a:pt x="43" y="20"/>
                  <a:pt x="42" y="25"/>
                </a:cubicBezTo>
                <a:cubicBezTo>
                  <a:pt x="41" y="31"/>
                  <a:pt x="34" y="42"/>
                  <a:pt x="26" y="33"/>
                </a:cubicBezTo>
                <a:cubicBezTo>
                  <a:pt x="18" y="23"/>
                  <a:pt x="6" y="62"/>
                  <a:pt x="11" y="9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4" name="Freeform 1920"/>
          <p:cNvSpPr>
            <a:spLocks/>
          </p:cNvSpPr>
          <p:nvPr/>
        </p:nvSpPr>
        <p:spPr bwMode="auto">
          <a:xfrm>
            <a:off x="3417888" y="1944688"/>
            <a:ext cx="84138" cy="38100"/>
          </a:xfrm>
          <a:custGeom>
            <a:avLst/>
            <a:gdLst/>
            <a:ahLst/>
            <a:cxnLst>
              <a:cxn ang="0">
                <a:pos x="76" y="34"/>
              </a:cxn>
              <a:cxn ang="0">
                <a:pos x="27" y="4"/>
              </a:cxn>
              <a:cxn ang="0">
                <a:pos x="0" y="14"/>
              </a:cxn>
              <a:cxn ang="0">
                <a:pos x="13" y="28"/>
              </a:cxn>
              <a:cxn ang="0">
                <a:pos x="25" y="20"/>
              </a:cxn>
              <a:cxn ang="0">
                <a:pos x="76" y="34"/>
              </a:cxn>
            </a:cxnLst>
            <a:rect l="0" t="0" r="r" b="b"/>
            <a:pathLst>
              <a:path w="76" h="34">
                <a:moveTo>
                  <a:pt x="76" y="34"/>
                </a:moveTo>
                <a:cubicBezTo>
                  <a:pt x="69" y="19"/>
                  <a:pt x="46" y="7"/>
                  <a:pt x="27" y="4"/>
                </a:cubicBezTo>
                <a:cubicBezTo>
                  <a:pt x="8" y="0"/>
                  <a:pt x="0" y="9"/>
                  <a:pt x="0" y="14"/>
                </a:cubicBezTo>
                <a:cubicBezTo>
                  <a:pt x="0" y="20"/>
                  <a:pt x="9" y="26"/>
                  <a:pt x="13" y="28"/>
                </a:cubicBezTo>
                <a:cubicBezTo>
                  <a:pt x="18" y="30"/>
                  <a:pt x="29" y="29"/>
                  <a:pt x="25" y="20"/>
                </a:cubicBezTo>
                <a:cubicBezTo>
                  <a:pt x="22" y="10"/>
                  <a:pt x="55" y="18"/>
                  <a:pt x="76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5" name="Freeform 1921"/>
          <p:cNvSpPr>
            <a:spLocks/>
          </p:cNvSpPr>
          <p:nvPr/>
        </p:nvSpPr>
        <p:spPr bwMode="auto">
          <a:xfrm>
            <a:off x="3278188" y="1881188"/>
            <a:ext cx="109538" cy="100013"/>
          </a:xfrm>
          <a:custGeom>
            <a:avLst/>
            <a:gdLst/>
            <a:ahLst/>
            <a:cxnLst>
              <a:cxn ang="0">
                <a:pos x="99" y="83"/>
              </a:cxn>
              <a:cxn ang="0">
                <a:pos x="57" y="68"/>
              </a:cxn>
              <a:cxn ang="0">
                <a:pos x="52" y="42"/>
              </a:cxn>
              <a:cxn ang="0">
                <a:pos x="0" y="0"/>
              </a:cxn>
              <a:cxn ang="0">
                <a:pos x="45" y="74"/>
              </a:cxn>
              <a:cxn ang="0">
                <a:pos x="99" y="83"/>
              </a:cxn>
            </a:cxnLst>
            <a:rect l="0" t="0" r="r" b="b"/>
            <a:pathLst>
              <a:path w="99" h="89">
                <a:moveTo>
                  <a:pt x="99" y="83"/>
                </a:moveTo>
                <a:cubicBezTo>
                  <a:pt x="83" y="65"/>
                  <a:pt x="58" y="76"/>
                  <a:pt x="57" y="68"/>
                </a:cubicBezTo>
                <a:cubicBezTo>
                  <a:pt x="56" y="59"/>
                  <a:pt x="60" y="41"/>
                  <a:pt x="52" y="42"/>
                </a:cubicBezTo>
                <a:cubicBezTo>
                  <a:pt x="44" y="43"/>
                  <a:pt x="29" y="77"/>
                  <a:pt x="0" y="0"/>
                </a:cubicBezTo>
                <a:cubicBezTo>
                  <a:pt x="13" y="81"/>
                  <a:pt x="44" y="58"/>
                  <a:pt x="45" y="74"/>
                </a:cubicBezTo>
                <a:cubicBezTo>
                  <a:pt x="46" y="89"/>
                  <a:pt x="80" y="71"/>
                  <a:pt x="99" y="8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6" name="Freeform 1922"/>
          <p:cNvSpPr>
            <a:spLocks/>
          </p:cNvSpPr>
          <p:nvPr/>
        </p:nvSpPr>
        <p:spPr bwMode="auto">
          <a:xfrm>
            <a:off x="3305176" y="1833563"/>
            <a:ext cx="50800" cy="44450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35" y="31"/>
              </a:cxn>
              <a:cxn ang="0">
                <a:pos x="0" y="21"/>
              </a:cxn>
              <a:cxn ang="0">
                <a:pos x="29" y="23"/>
              </a:cxn>
              <a:cxn ang="0">
                <a:pos x="32" y="0"/>
              </a:cxn>
            </a:cxnLst>
            <a:rect l="0" t="0" r="r" b="b"/>
            <a:pathLst>
              <a:path w="46" h="39">
                <a:moveTo>
                  <a:pt x="32" y="0"/>
                </a:moveTo>
                <a:cubicBezTo>
                  <a:pt x="37" y="6"/>
                  <a:pt x="46" y="24"/>
                  <a:pt x="35" y="31"/>
                </a:cubicBezTo>
                <a:cubicBezTo>
                  <a:pt x="25" y="39"/>
                  <a:pt x="5" y="25"/>
                  <a:pt x="0" y="21"/>
                </a:cubicBezTo>
                <a:cubicBezTo>
                  <a:pt x="8" y="25"/>
                  <a:pt x="24" y="27"/>
                  <a:pt x="29" y="23"/>
                </a:cubicBezTo>
                <a:cubicBezTo>
                  <a:pt x="34" y="19"/>
                  <a:pt x="36" y="14"/>
                  <a:pt x="3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7" name="Freeform 1923"/>
          <p:cNvSpPr>
            <a:spLocks noEditPoints="1"/>
          </p:cNvSpPr>
          <p:nvPr/>
        </p:nvSpPr>
        <p:spPr bwMode="auto">
          <a:xfrm>
            <a:off x="3373438" y="1933575"/>
            <a:ext cx="63500" cy="52388"/>
          </a:xfrm>
          <a:custGeom>
            <a:avLst/>
            <a:gdLst/>
            <a:ahLst/>
            <a:cxnLst>
              <a:cxn ang="0">
                <a:pos x="58" y="44"/>
              </a:cxn>
              <a:cxn ang="0">
                <a:pos x="22" y="27"/>
              </a:cxn>
              <a:cxn ang="0">
                <a:pos x="34" y="25"/>
              </a:cxn>
              <a:cxn ang="0">
                <a:pos x="9" y="2"/>
              </a:cxn>
              <a:cxn ang="0">
                <a:pos x="11" y="29"/>
              </a:cxn>
              <a:cxn ang="0">
                <a:pos x="29" y="44"/>
              </a:cxn>
              <a:cxn ang="0">
                <a:pos x="58" y="44"/>
              </a:cxn>
              <a:cxn ang="0">
                <a:pos x="16" y="20"/>
              </a:cxn>
              <a:cxn ang="0">
                <a:pos x="11" y="9"/>
              </a:cxn>
              <a:cxn ang="0">
                <a:pos x="22" y="10"/>
              </a:cxn>
              <a:cxn ang="0">
                <a:pos x="29" y="21"/>
              </a:cxn>
              <a:cxn ang="0">
                <a:pos x="16" y="20"/>
              </a:cxn>
            </a:cxnLst>
            <a:rect l="0" t="0" r="r" b="b"/>
            <a:pathLst>
              <a:path w="58" h="48">
                <a:moveTo>
                  <a:pt x="58" y="44"/>
                </a:moveTo>
                <a:cubicBezTo>
                  <a:pt x="40" y="48"/>
                  <a:pt x="23" y="32"/>
                  <a:pt x="22" y="27"/>
                </a:cubicBezTo>
                <a:cubicBezTo>
                  <a:pt x="21" y="21"/>
                  <a:pt x="32" y="31"/>
                  <a:pt x="34" y="25"/>
                </a:cubicBezTo>
                <a:cubicBezTo>
                  <a:pt x="37" y="18"/>
                  <a:pt x="18" y="0"/>
                  <a:pt x="9" y="2"/>
                </a:cubicBezTo>
                <a:cubicBezTo>
                  <a:pt x="0" y="3"/>
                  <a:pt x="7" y="24"/>
                  <a:pt x="11" y="29"/>
                </a:cubicBezTo>
                <a:cubicBezTo>
                  <a:pt x="14" y="34"/>
                  <a:pt x="22" y="41"/>
                  <a:pt x="29" y="44"/>
                </a:cubicBezTo>
                <a:cubicBezTo>
                  <a:pt x="35" y="48"/>
                  <a:pt x="48" y="48"/>
                  <a:pt x="58" y="44"/>
                </a:cubicBezTo>
                <a:close/>
                <a:moveTo>
                  <a:pt x="16" y="20"/>
                </a:moveTo>
                <a:cubicBezTo>
                  <a:pt x="13" y="18"/>
                  <a:pt x="9" y="14"/>
                  <a:pt x="11" y="9"/>
                </a:cubicBezTo>
                <a:cubicBezTo>
                  <a:pt x="12" y="7"/>
                  <a:pt x="17" y="6"/>
                  <a:pt x="22" y="10"/>
                </a:cubicBezTo>
                <a:cubicBezTo>
                  <a:pt x="27" y="14"/>
                  <a:pt x="31" y="19"/>
                  <a:pt x="29" y="21"/>
                </a:cubicBezTo>
                <a:cubicBezTo>
                  <a:pt x="27" y="23"/>
                  <a:pt x="20" y="23"/>
                  <a:pt x="16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8" name="Freeform 1924"/>
          <p:cNvSpPr>
            <a:spLocks noEditPoints="1"/>
          </p:cNvSpPr>
          <p:nvPr/>
        </p:nvSpPr>
        <p:spPr bwMode="auto">
          <a:xfrm>
            <a:off x="3386138" y="1941513"/>
            <a:ext cx="17463" cy="14288"/>
          </a:xfrm>
          <a:custGeom>
            <a:avLst/>
            <a:gdLst/>
            <a:ahLst/>
            <a:cxnLst>
              <a:cxn ang="0">
                <a:pos x="15" y="11"/>
              </a:cxn>
              <a:cxn ang="0">
                <a:pos x="10" y="4"/>
              </a:cxn>
              <a:cxn ang="0">
                <a:pos x="0" y="3"/>
              </a:cxn>
              <a:cxn ang="0">
                <a:pos x="5" y="10"/>
              </a:cxn>
              <a:cxn ang="0">
                <a:pos x="15" y="11"/>
              </a:cxn>
              <a:cxn ang="0">
                <a:pos x="6" y="9"/>
              </a:cxn>
              <a:cxn ang="0">
                <a:pos x="4" y="4"/>
              </a:cxn>
              <a:cxn ang="0">
                <a:pos x="9" y="5"/>
              </a:cxn>
              <a:cxn ang="0">
                <a:pos x="12" y="9"/>
              </a:cxn>
              <a:cxn ang="0">
                <a:pos x="6" y="9"/>
              </a:cxn>
            </a:cxnLst>
            <a:rect l="0" t="0" r="r" b="b"/>
            <a:pathLst>
              <a:path w="16" h="13">
                <a:moveTo>
                  <a:pt x="15" y="11"/>
                </a:moveTo>
                <a:cubicBezTo>
                  <a:pt x="16" y="10"/>
                  <a:pt x="13" y="7"/>
                  <a:pt x="10" y="4"/>
                </a:cubicBezTo>
                <a:cubicBezTo>
                  <a:pt x="7" y="2"/>
                  <a:pt x="1" y="0"/>
                  <a:pt x="0" y="3"/>
                </a:cubicBezTo>
                <a:cubicBezTo>
                  <a:pt x="0" y="5"/>
                  <a:pt x="3" y="8"/>
                  <a:pt x="5" y="10"/>
                </a:cubicBezTo>
                <a:cubicBezTo>
                  <a:pt x="8" y="12"/>
                  <a:pt x="14" y="13"/>
                  <a:pt x="15" y="11"/>
                </a:cubicBezTo>
                <a:close/>
                <a:moveTo>
                  <a:pt x="6" y="9"/>
                </a:moveTo>
                <a:cubicBezTo>
                  <a:pt x="4" y="8"/>
                  <a:pt x="3" y="5"/>
                  <a:pt x="4" y="4"/>
                </a:cubicBezTo>
                <a:cubicBezTo>
                  <a:pt x="5" y="4"/>
                  <a:pt x="7" y="4"/>
                  <a:pt x="9" y="5"/>
                </a:cubicBezTo>
                <a:cubicBezTo>
                  <a:pt x="11" y="7"/>
                  <a:pt x="12" y="8"/>
                  <a:pt x="12" y="9"/>
                </a:cubicBezTo>
                <a:cubicBezTo>
                  <a:pt x="11" y="11"/>
                  <a:pt x="8" y="10"/>
                  <a:pt x="6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69" name="Freeform 1925"/>
          <p:cNvSpPr>
            <a:spLocks noEditPoints="1"/>
          </p:cNvSpPr>
          <p:nvPr/>
        </p:nvSpPr>
        <p:spPr bwMode="auto">
          <a:xfrm>
            <a:off x="3284538" y="1790700"/>
            <a:ext cx="49213" cy="58738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38" y="17"/>
              </a:cxn>
              <a:cxn ang="0">
                <a:pos x="35" y="50"/>
              </a:cxn>
              <a:cxn ang="0">
                <a:pos x="9" y="28"/>
              </a:cxn>
              <a:cxn ang="0">
                <a:pos x="31" y="23"/>
              </a:cxn>
              <a:cxn ang="0">
                <a:pos x="0" y="2"/>
              </a:cxn>
              <a:cxn ang="0">
                <a:pos x="17" y="33"/>
              </a:cxn>
              <a:cxn ang="0">
                <a:pos x="25" y="40"/>
              </a:cxn>
              <a:cxn ang="0">
                <a:pos x="36" y="37"/>
              </a:cxn>
              <a:cxn ang="0">
                <a:pos x="28" y="30"/>
              </a:cxn>
              <a:cxn ang="0">
                <a:pos x="17" y="33"/>
              </a:cxn>
            </a:cxnLst>
            <a:rect l="0" t="0" r="r" b="b"/>
            <a:pathLst>
              <a:path w="44" h="52">
                <a:moveTo>
                  <a:pt x="0" y="2"/>
                </a:moveTo>
                <a:cubicBezTo>
                  <a:pt x="18" y="0"/>
                  <a:pt x="33" y="8"/>
                  <a:pt x="38" y="17"/>
                </a:cubicBezTo>
                <a:cubicBezTo>
                  <a:pt x="43" y="27"/>
                  <a:pt x="44" y="48"/>
                  <a:pt x="35" y="50"/>
                </a:cubicBezTo>
                <a:cubicBezTo>
                  <a:pt x="26" y="52"/>
                  <a:pt x="8" y="33"/>
                  <a:pt x="9" y="28"/>
                </a:cubicBezTo>
                <a:cubicBezTo>
                  <a:pt x="10" y="24"/>
                  <a:pt x="31" y="27"/>
                  <a:pt x="31" y="23"/>
                </a:cubicBezTo>
                <a:cubicBezTo>
                  <a:pt x="32" y="18"/>
                  <a:pt x="25" y="9"/>
                  <a:pt x="0" y="2"/>
                </a:cubicBezTo>
                <a:close/>
                <a:moveTo>
                  <a:pt x="17" y="33"/>
                </a:moveTo>
                <a:cubicBezTo>
                  <a:pt x="16" y="36"/>
                  <a:pt x="20" y="39"/>
                  <a:pt x="25" y="40"/>
                </a:cubicBezTo>
                <a:cubicBezTo>
                  <a:pt x="31" y="42"/>
                  <a:pt x="35" y="40"/>
                  <a:pt x="36" y="37"/>
                </a:cubicBezTo>
                <a:cubicBezTo>
                  <a:pt x="37" y="35"/>
                  <a:pt x="33" y="31"/>
                  <a:pt x="28" y="30"/>
                </a:cubicBezTo>
                <a:cubicBezTo>
                  <a:pt x="22" y="29"/>
                  <a:pt x="18" y="30"/>
                  <a:pt x="17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0" name="Freeform 1926"/>
          <p:cNvSpPr>
            <a:spLocks/>
          </p:cNvSpPr>
          <p:nvPr/>
        </p:nvSpPr>
        <p:spPr bwMode="auto">
          <a:xfrm>
            <a:off x="3473451" y="2054225"/>
            <a:ext cx="88900" cy="39688"/>
          </a:xfrm>
          <a:custGeom>
            <a:avLst/>
            <a:gdLst/>
            <a:ahLst/>
            <a:cxnLst>
              <a:cxn ang="0">
                <a:pos x="32" y="1"/>
              </a:cxn>
              <a:cxn ang="0">
                <a:pos x="80" y="7"/>
              </a:cxn>
              <a:cxn ang="0">
                <a:pos x="68" y="13"/>
              </a:cxn>
              <a:cxn ang="0">
                <a:pos x="36" y="22"/>
              </a:cxn>
              <a:cxn ang="0">
                <a:pos x="24" y="37"/>
              </a:cxn>
              <a:cxn ang="0">
                <a:pos x="2" y="24"/>
              </a:cxn>
              <a:cxn ang="0">
                <a:pos x="32" y="1"/>
              </a:cxn>
            </a:cxnLst>
            <a:rect l="0" t="0" r="r" b="b"/>
            <a:pathLst>
              <a:path w="80" h="37">
                <a:moveTo>
                  <a:pt x="32" y="1"/>
                </a:moveTo>
                <a:cubicBezTo>
                  <a:pt x="47" y="0"/>
                  <a:pt x="65" y="2"/>
                  <a:pt x="80" y="7"/>
                </a:cubicBezTo>
                <a:cubicBezTo>
                  <a:pt x="76" y="9"/>
                  <a:pt x="72" y="11"/>
                  <a:pt x="68" y="13"/>
                </a:cubicBezTo>
                <a:cubicBezTo>
                  <a:pt x="47" y="11"/>
                  <a:pt x="31" y="15"/>
                  <a:pt x="36" y="22"/>
                </a:cubicBezTo>
                <a:cubicBezTo>
                  <a:pt x="43" y="32"/>
                  <a:pt x="30" y="37"/>
                  <a:pt x="24" y="37"/>
                </a:cubicBezTo>
                <a:cubicBezTo>
                  <a:pt x="18" y="36"/>
                  <a:pt x="5" y="31"/>
                  <a:pt x="2" y="24"/>
                </a:cubicBezTo>
                <a:cubicBezTo>
                  <a:pt x="0" y="18"/>
                  <a:pt x="7" y="4"/>
                  <a:pt x="32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1" name="Freeform 1927"/>
          <p:cNvSpPr>
            <a:spLocks noEditPoints="1"/>
          </p:cNvSpPr>
          <p:nvPr/>
        </p:nvSpPr>
        <p:spPr bwMode="auto">
          <a:xfrm>
            <a:off x="3556001" y="2065338"/>
            <a:ext cx="34925" cy="49213"/>
          </a:xfrm>
          <a:custGeom>
            <a:avLst/>
            <a:gdLst/>
            <a:ahLst/>
            <a:cxnLst>
              <a:cxn ang="0">
                <a:pos x="0" y="25"/>
              </a:cxn>
              <a:cxn ang="0">
                <a:pos x="20" y="41"/>
              </a:cxn>
              <a:cxn ang="0">
                <a:pos x="28" y="17"/>
              </a:cxn>
              <a:cxn ang="0">
                <a:pos x="14" y="0"/>
              </a:cxn>
              <a:cxn ang="0">
                <a:pos x="0" y="25"/>
              </a:cxn>
              <a:cxn ang="0">
                <a:pos x="13" y="14"/>
              </a:cxn>
              <a:cxn ang="0">
                <a:pos x="24" y="24"/>
              </a:cxn>
              <a:cxn ang="0">
                <a:pos x="20" y="38"/>
              </a:cxn>
              <a:cxn ang="0">
                <a:pos x="8" y="28"/>
              </a:cxn>
              <a:cxn ang="0">
                <a:pos x="13" y="14"/>
              </a:cxn>
            </a:cxnLst>
            <a:rect l="0" t="0" r="r" b="b"/>
            <a:pathLst>
              <a:path w="32" h="44">
                <a:moveTo>
                  <a:pt x="0" y="25"/>
                </a:moveTo>
                <a:cubicBezTo>
                  <a:pt x="3" y="36"/>
                  <a:pt x="12" y="44"/>
                  <a:pt x="20" y="41"/>
                </a:cubicBezTo>
                <a:cubicBezTo>
                  <a:pt x="28" y="39"/>
                  <a:pt x="32" y="28"/>
                  <a:pt x="28" y="17"/>
                </a:cubicBezTo>
                <a:cubicBezTo>
                  <a:pt x="26" y="8"/>
                  <a:pt x="20" y="1"/>
                  <a:pt x="14" y="0"/>
                </a:cubicBezTo>
                <a:cubicBezTo>
                  <a:pt x="6" y="5"/>
                  <a:pt x="2" y="14"/>
                  <a:pt x="0" y="25"/>
                </a:cubicBezTo>
                <a:close/>
                <a:moveTo>
                  <a:pt x="13" y="14"/>
                </a:moveTo>
                <a:cubicBezTo>
                  <a:pt x="17" y="12"/>
                  <a:pt x="22" y="17"/>
                  <a:pt x="24" y="24"/>
                </a:cubicBezTo>
                <a:cubicBezTo>
                  <a:pt x="26" y="30"/>
                  <a:pt x="24" y="37"/>
                  <a:pt x="20" y="38"/>
                </a:cubicBezTo>
                <a:cubicBezTo>
                  <a:pt x="15" y="39"/>
                  <a:pt x="10" y="35"/>
                  <a:pt x="8" y="28"/>
                </a:cubicBezTo>
                <a:cubicBezTo>
                  <a:pt x="6" y="22"/>
                  <a:pt x="8" y="15"/>
                  <a:pt x="13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2" name="Freeform 1928"/>
          <p:cNvSpPr>
            <a:spLocks/>
          </p:cNvSpPr>
          <p:nvPr/>
        </p:nvSpPr>
        <p:spPr bwMode="auto">
          <a:xfrm>
            <a:off x="3513138" y="2070100"/>
            <a:ext cx="31750" cy="23813"/>
          </a:xfrm>
          <a:custGeom>
            <a:avLst/>
            <a:gdLst/>
            <a:ahLst/>
            <a:cxnLst>
              <a:cxn ang="0">
                <a:pos x="28" y="2"/>
              </a:cxn>
              <a:cxn ang="0">
                <a:pos x="5" y="6"/>
              </a:cxn>
              <a:cxn ang="0">
                <a:pos x="0" y="22"/>
              </a:cxn>
              <a:cxn ang="0">
                <a:pos x="28" y="2"/>
              </a:cxn>
            </a:cxnLst>
            <a:rect l="0" t="0" r="r" b="b"/>
            <a:pathLst>
              <a:path w="28" h="22">
                <a:moveTo>
                  <a:pt x="28" y="2"/>
                </a:moveTo>
                <a:cubicBezTo>
                  <a:pt x="21" y="0"/>
                  <a:pt x="6" y="3"/>
                  <a:pt x="5" y="6"/>
                </a:cubicBezTo>
                <a:cubicBezTo>
                  <a:pt x="4" y="8"/>
                  <a:pt x="13" y="12"/>
                  <a:pt x="0" y="22"/>
                </a:cubicBezTo>
                <a:cubicBezTo>
                  <a:pt x="15" y="21"/>
                  <a:pt x="9" y="6"/>
                  <a:pt x="28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3" name="Freeform 1929"/>
          <p:cNvSpPr>
            <a:spLocks/>
          </p:cNvSpPr>
          <p:nvPr/>
        </p:nvSpPr>
        <p:spPr bwMode="auto">
          <a:xfrm>
            <a:off x="3395663" y="2032000"/>
            <a:ext cx="158750" cy="120650"/>
          </a:xfrm>
          <a:custGeom>
            <a:avLst/>
            <a:gdLst/>
            <a:ahLst/>
            <a:cxnLst>
              <a:cxn ang="0">
                <a:pos x="39" y="8"/>
              </a:cxn>
              <a:cxn ang="0">
                <a:pos x="6" y="109"/>
              </a:cxn>
              <a:cxn ang="0">
                <a:pos x="62" y="30"/>
              </a:cxn>
              <a:cxn ang="0">
                <a:pos x="143" y="0"/>
              </a:cxn>
              <a:cxn ang="0">
                <a:pos x="39" y="8"/>
              </a:cxn>
            </a:cxnLst>
            <a:rect l="0" t="0" r="r" b="b"/>
            <a:pathLst>
              <a:path w="143" h="109">
                <a:moveTo>
                  <a:pt x="39" y="8"/>
                </a:moveTo>
                <a:cubicBezTo>
                  <a:pt x="16" y="2"/>
                  <a:pt x="0" y="70"/>
                  <a:pt x="6" y="109"/>
                </a:cubicBezTo>
                <a:cubicBezTo>
                  <a:pt x="12" y="68"/>
                  <a:pt x="44" y="41"/>
                  <a:pt x="62" y="30"/>
                </a:cubicBezTo>
                <a:cubicBezTo>
                  <a:pt x="80" y="20"/>
                  <a:pt x="129" y="14"/>
                  <a:pt x="143" y="0"/>
                </a:cubicBezTo>
                <a:cubicBezTo>
                  <a:pt x="119" y="16"/>
                  <a:pt x="52" y="11"/>
                  <a:pt x="39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4" name="Freeform 1930"/>
          <p:cNvSpPr>
            <a:spLocks/>
          </p:cNvSpPr>
          <p:nvPr/>
        </p:nvSpPr>
        <p:spPr bwMode="auto">
          <a:xfrm>
            <a:off x="3581401" y="1893888"/>
            <a:ext cx="33338" cy="79375"/>
          </a:xfrm>
          <a:custGeom>
            <a:avLst/>
            <a:gdLst/>
            <a:ahLst/>
            <a:cxnLst>
              <a:cxn ang="0">
                <a:pos x="30" y="71"/>
              </a:cxn>
              <a:cxn ang="0">
                <a:pos x="20" y="48"/>
              </a:cxn>
              <a:cxn ang="0">
                <a:pos x="1" y="40"/>
              </a:cxn>
              <a:cxn ang="0">
                <a:pos x="0" y="0"/>
              </a:cxn>
              <a:cxn ang="0">
                <a:pos x="17" y="33"/>
              </a:cxn>
              <a:cxn ang="0">
                <a:pos x="30" y="71"/>
              </a:cxn>
            </a:cxnLst>
            <a:rect l="0" t="0" r="r" b="b"/>
            <a:pathLst>
              <a:path w="30" h="71">
                <a:moveTo>
                  <a:pt x="30" y="71"/>
                </a:moveTo>
                <a:cubicBezTo>
                  <a:pt x="26" y="61"/>
                  <a:pt x="27" y="58"/>
                  <a:pt x="20" y="48"/>
                </a:cubicBezTo>
                <a:cubicBezTo>
                  <a:pt x="14" y="37"/>
                  <a:pt x="2" y="47"/>
                  <a:pt x="1" y="40"/>
                </a:cubicBezTo>
                <a:cubicBezTo>
                  <a:pt x="0" y="33"/>
                  <a:pt x="7" y="14"/>
                  <a:pt x="0" y="0"/>
                </a:cubicBezTo>
                <a:cubicBezTo>
                  <a:pt x="14" y="12"/>
                  <a:pt x="9" y="28"/>
                  <a:pt x="17" y="33"/>
                </a:cubicBezTo>
                <a:cubicBezTo>
                  <a:pt x="25" y="38"/>
                  <a:pt x="28" y="58"/>
                  <a:pt x="30" y="7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5" name="Freeform 1931"/>
          <p:cNvSpPr>
            <a:spLocks/>
          </p:cNvSpPr>
          <p:nvPr/>
        </p:nvSpPr>
        <p:spPr bwMode="auto">
          <a:xfrm>
            <a:off x="3338513" y="1962150"/>
            <a:ext cx="279400" cy="69850"/>
          </a:xfrm>
          <a:custGeom>
            <a:avLst/>
            <a:gdLst/>
            <a:ahLst/>
            <a:cxnLst>
              <a:cxn ang="0">
                <a:pos x="85" y="64"/>
              </a:cxn>
              <a:cxn ang="0">
                <a:pos x="162" y="45"/>
              </a:cxn>
              <a:cxn ang="0">
                <a:pos x="207" y="40"/>
              </a:cxn>
              <a:cxn ang="0">
                <a:pos x="206" y="51"/>
              </a:cxn>
              <a:cxn ang="0">
                <a:pos x="252" y="48"/>
              </a:cxn>
              <a:cxn ang="0">
                <a:pos x="239" y="0"/>
              </a:cxn>
              <a:cxn ang="0">
                <a:pos x="227" y="26"/>
              </a:cxn>
              <a:cxn ang="0">
                <a:pos x="221" y="37"/>
              </a:cxn>
              <a:cxn ang="0">
                <a:pos x="130" y="36"/>
              </a:cxn>
              <a:cxn ang="0">
                <a:pos x="80" y="26"/>
              </a:cxn>
              <a:cxn ang="0">
                <a:pos x="4" y="28"/>
              </a:cxn>
              <a:cxn ang="0">
                <a:pos x="85" y="64"/>
              </a:cxn>
            </a:cxnLst>
            <a:rect l="0" t="0" r="r" b="b"/>
            <a:pathLst>
              <a:path w="252" h="64">
                <a:moveTo>
                  <a:pt x="85" y="64"/>
                </a:moveTo>
                <a:cubicBezTo>
                  <a:pt x="105" y="64"/>
                  <a:pt x="137" y="48"/>
                  <a:pt x="162" y="45"/>
                </a:cubicBezTo>
                <a:cubicBezTo>
                  <a:pt x="176" y="43"/>
                  <a:pt x="190" y="40"/>
                  <a:pt x="207" y="40"/>
                </a:cubicBezTo>
                <a:cubicBezTo>
                  <a:pt x="210" y="40"/>
                  <a:pt x="203" y="48"/>
                  <a:pt x="206" y="51"/>
                </a:cubicBezTo>
                <a:cubicBezTo>
                  <a:pt x="218" y="37"/>
                  <a:pt x="242" y="55"/>
                  <a:pt x="252" y="48"/>
                </a:cubicBezTo>
                <a:cubicBezTo>
                  <a:pt x="232" y="47"/>
                  <a:pt x="234" y="19"/>
                  <a:pt x="239" y="0"/>
                </a:cubicBezTo>
                <a:cubicBezTo>
                  <a:pt x="228" y="8"/>
                  <a:pt x="227" y="26"/>
                  <a:pt x="227" y="26"/>
                </a:cubicBezTo>
                <a:cubicBezTo>
                  <a:pt x="227" y="37"/>
                  <a:pt x="226" y="37"/>
                  <a:pt x="221" y="37"/>
                </a:cubicBezTo>
                <a:cubicBezTo>
                  <a:pt x="216" y="37"/>
                  <a:pt x="144" y="40"/>
                  <a:pt x="130" y="36"/>
                </a:cubicBezTo>
                <a:cubicBezTo>
                  <a:pt x="117" y="33"/>
                  <a:pt x="97" y="22"/>
                  <a:pt x="80" y="26"/>
                </a:cubicBezTo>
                <a:cubicBezTo>
                  <a:pt x="136" y="56"/>
                  <a:pt x="4" y="47"/>
                  <a:pt x="4" y="28"/>
                </a:cubicBezTo>
                <a:cubicBezTo>
                  <a:pt x="0" y="50"/>
                  <a:pt x="64" y="64"/>
                  <a:pt x="85" y="6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6" name="Freeform 1932"/>
          <p:cNvSpPr>
            <a:spLocks/>
          </p:cNvSpPr>
          <p:nvPr/>
        </p:nvSpPr>
        <p:spPr bwMode="auto">
          <a:xfrm>
            <a:off x="3179763" y="1743075"/>
            <a:ext cx="352425" cy="182563"/>
          </a:xfrm>
          <a:custGeom>
            <a:avLst/>
            <a:gdLst/>
            <a:ahLst/>
            <a:cxnLst>
              <a:cxn ang="0">
                <a:pos x="30" y="64"/>
              </a:cxn>
              <a:cxn ang="0">
                <a:pos x="85" y="115"/>
              </a:cxn>
              <a:cxn ang="0">
                <a:pos x="135" y="140"/>
              </a:cxn>
              <a:cxn ang="0">
                <a:pos x="86" y="90"/>
              </a:cxn>
              <a:cxn ang="0">
                <a:pos x="97" y="87"/>
              </a:cxn>
              <a:cxn ang="0">
                <a:pos x="83" y="82"/>
              </a:cxn>
              <a:cxn ang="0">
                <a:pos x="98" y="66"/>
              </a:cxn>
              <a:cxn ang="0">
                <a:pos x="118" y="64"/>
              </a:cxn>
              <a:cxn ang="0">
                <a:pos x="117" y="63"/>
              </a:cxn>
              <a:cxn ang="0">
                <a:pos x="80" y="49"/>
              </a:cxn>
              <a:cxn ang="0">
                <a:pos x="44" y="34"/>
              </a:cxn>
              <a:cxn ang="0">
                <a:pos x="87" y="39"/>
              </a:cxn>
              <a:cxn ang="0">
                <a:pos x="140" y="77"/>
              </a:cxn>
              <a:cxn ang="0">
                <a:pos x="221" y="81"/>
              </a:cxn>
              <a:cxn ang="0">
                <a:pos x="318" y="165"/>
              </a:cxn>
              <a:cxn ang="0">
                <a:pos x="273" y="91"/>
              </a:cxn>
              <a:cxn ang="0">
                <a:pos x="275" y="62"/>
              </a:cxn>
              <a:cxn ang="0">
                <a:pos x="196" y="30"/>
              </a:cxn>
              <a:cxn ang="0">
                <a:pos x="235" y="69"/>
              </a:cxn>
              <a:cxn ang="0">
                <a:pos x="233" y="53"/>
              </a:cxn>
              <a:cxn ang="0">
                <a:pos x="201" y="40"/>
              </a:cxn>
              <a:cxn ang="0">
                <a:pos x="148" y="10"/>
              </a:cxn>
              <a:cxn ang="0">
                <a:pos x="85" y="1"/>
              </a:cxn>
              <a:cxn ang="0">
                <a:pos x="85" y="1"/>
              </a:cxn>
              <a:cxn ang="0">
                <a:pos x="143" y="64"/>
              </a:cxn>
              <a:cxn ang="0">
                <a:pos x="106" y="19"/>
              </a:cxn>
              <a:cxn ang="0">
                <a:pos x="67" y="4"/>
              </a:cxn>
              <a:cxn ang="0">
                <a:pos x="24" y="13"/>
              </a:cxn>
              <a:cxn ang="0">
                <a:pos x="30" y="64"/>
              </a:cxn>
            </a:cxnLst>
            <a:rect l="0" t="0" r="r" b="b"/>
            <a:pathLst>
              <a:path w="318" h="165">
                <a:moveTo>
                  <a:pt x="30" y="64"/>
                </a:moveTo>
                <a:cubicBezTo>
                  <a:pt x="35" y="74"/>
                  <a:pt x="65" y="97"/>
                  <a:pt x="85" y="115"/>
                </a:cubicBezTo>
                <a:cubicBezTo>
                  <a:pt x="104" y="115"/>
                  <a:pt x="123" y="127"/>
                  <a:pt x="135" y="140"/>
                </a:cubicBezTo>
                <a:cubicBezTo>
                  <a:pt x="133" y="128"/>
                  <a:pt x="96" y="105"/>
                  <a:pt x="86" y="90"/>
                </a:cubicBezTo>
                <a:cubicBezTo>
                  <a:pt x="85" y="89"/>
                  <a:pt x="97" y="88"/>
                  <a:pt x="97" y="87"/>
                </a:cubicBezTo>
                <a:cubicBezTo>
                  <a:pt x="96" y="85"/>
                  <a:pt x="83" y="83"/>
                  <a:pt x="83" y="82"/>
                </a:cubicBezTo>
                <a:cubicBezTo>
                  <a:pt x="81" y="71"/>
                  <a:pt x="87" y="68"/>
                  <a:pt x="98" y="66"/>
                </a:cubicBezTo>
                <a:cubicBezTo>
                  <a:pt x="103" y="65"/>
                  <a:pt x="110" y="64"/>
                  <a:pt x="118" y="64"/>
                </a:cubicBezTo>
                <a:cubicBezTo>
                  <a:pt x="118" y="64"/>
                  <a:pt x="117" y="63"/>
                  <a:pt x="117" y="63"/>
                </a:cubicBezTo>
                <a:cubicBezTo>
                  <a:pt x="112" y="51"/>
                  <a:pt x="91" y="49"/>
                  <a:pt x="80" y="49"/>
                </a:cubicBezTo>
                <a:cubicBezTo>
                  <a:pt x="68" y="48"/>
                  <a:pt x="52" y="50"/>
                  <a:pt x="44" y="34"/>
                </a:cubicBezTo>
                <a:cubicBezTo>
                  <a:pt x="58" y="46"/>
                  <a:pt x="66" y="42"/>
                  <a:pt x="87" y="39"/>
                </a:cubicBezTo>
                <a:cubicBezTo>
                  <a:pt x="108" y="36"/>
                  <a:pt x="141" y="39"/>
                  <a:pt x="140" y="77"/>
                </a:cubicBezTo>
                <a:cubicBezTo>
                  <a:pt x="159" y="56"/>
                  <a:pt x="210" y="75"/>
                  <a:pt x="221" y="81"/>
                </a:cubicBezTo>
                <a:cubicBezTo>
                  <a:pt x="240" y="89"/>
                  <a:pt x="293" y="126"/>
                  <a:pt x="318" y="165"/>
                </a:cubicBezTo>
                <a:cubicBezTo>
                  <a:pt x="312" y="134"/>
                  <a:pt x="296" y="98"/>
                  <a:pt x="273" y="91"/>
                </a:cubicBezTo>
                <a:cubicBezTo>
                  <a:pt x="249" y="85"/>
                  <a:pt x="251" y="55"/>
                  <a:pt x="275" y="62"/>
                </a:cubicBezTo>
                <a:cubicBezTo>
                  <a:pt x="265" y="50"/>
                  <a:pt x="253" y="18"/>
                  <a:pt x="196" y="30"/>
                </a:cubicBezTo>
                <a:cubicBezTo>
                  <a:pt x="252" y="36"/>
                  <a:pt x="258" y="62"/>
                  <a:pt x="235" y="69"/>
                </a:cubicBezTo>
                <a:cubicBezTo>
                  <a:pt x="237" y="64"/>
                  <a:pt x="238" y="58"/>
                  <a:pt x="233" y="53"/>
                </a:cubicBezTo>
                <a:cubicBezTo>
                  <a:pt x="227" y="48"/>
                  <a:pt x="209" y="46"/>
                  <a:pt x="201" y="40"/>
                </a:cubicBezTo>
                <a:cubicBezTo>
                  <a:pt x="185" y="28"/>
                  <a:pt x="165" y="15"/>
                  <a:pt x="148" y="10"/>
                </a:cubicBezTo>
                <a:cubicBezTo>
                  <a:pt x="138" y="7"/>
                  <a:pt x="97" y="0"/>
                  <a:pt x="85" y="1"/>
                </a:cubicBezTo>
                <a:cubicBezTo>
                  <a:pt x="85" y="1"/>
                  <a:pt x="85" y="1"/>
                  <a:pt x="85" y="1"/>
                </a:cubicBezTo>
                <a:cubicBezTo>
                  <a:pt x="151" y="13"/>
                  <a:pt x="152" y="46"/>
                  <a:pt x="143" y="64"/>
                </a:cubicBezTo>
                <a:cubicBezTo>
                  <a:pt x="152" y="44"/>
                  <a:pt x="125" y="16"/>
                  <a:pt x="106" y="19"/>
                </a:cubicBezTo>
                <a:cubicBezTo>
                  <a:pt x="86" y="22"/>
                  <a:pt x="71" y="6"/>
                  <a:pt x="67" y="4"/>
                </a:cubicBezTo>
                <a:cubicBezTo>
                  <a:pt x="50" y="8"/>
                  <a:pt x="35" y="12"/>
                  <a:pt x="24" y="13"/>
                </a:cubicBezTo>
                <a:cubicBezTo>
                  <a:pt x="0" y="18"/>
                  <a:pt x="23" y="49"/>
                  <a:pt x="30" y="6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7" name="Freeform 1933"/>
          <p:cNvSpPr>
            <a:spLocks/>
          </p:cNvSpPr>
          <p:nvPr/>
        </p:nvSpPr>
        <p:spPr bwMode="auto">
          <a:xfrm>
            <a:off x="3352801" y="1819275"/>
            <a:ext cx="107950" cy="125413"/>
          </a:xfrm>
          <a:custGeom>
            <a:avLst/>
            <a:gdLst/>
            <a:ahLst/>
            <a:cxnLst>
              <a:cxn ang="0">
                <a:pos x="85" y="104"/>
              </a:cxn>
              <a:cxn ang="0">
                <a:pos x="33" y="65"/>
              </a:cxn>
              <a:cxn ang="0">
                <a:pos x="31" y="15"/>
              </a:cxn>
              <a:cxn ang="0">
                <a:pos x="29" y="75"/>
              </a:cxn>
              <a:cxn ang="0">
                <a:pos x="1" y="86"/>
              </a:cxn>
              <a:cxn ang="0">
                <a:pos x="33" y="84"/>
              </a:cxn>
              <a:cxn ang="0">
                <a:pos x="83" y="110"/>
              </a:cxn>
              <a:cxn ang="0">
                <a:pos x="85" y="104"/>
              </a:cxn>
            </a:cxnLst>
            <a:rect l="0" t="0" r="r" b="b"/>
            <a:pathLst>
              <a:path w="98" h="113">
                <a:moveTo>
                  <a:pt x="85" y="104"/>
                </a:moveTo>
                <a:cubicBezTo>
                  <a:pt x="72" y="101"/>
                  <a:pt x="33" y="75"/>
                  <a:pt x="33" y="65"/>
                </a:cubicBezTo>
                <a:cubicBezTo>
                  <a:pt x="34" y="55"/>
                  <a:pt x="43" y="31"/>
                  <a:pt x="31" y="15"/>
                </a:cubicBezTo>
                <a:cubicBezTo>
                  <a:pt x="18" y="0"/>
                  <a:pt x="2" y="37"/>
                  <a:pt x="29" y="75"/>
                </a:cubicBezTo>
                <a:cubicBezTo>
                  <a:pt x="22" y="72"/>
                  <a:pt x="2" y="73"/>
                  <a:pt x="1" y="86"/>
                </a:cubicBezTo>
                <a:cubicBezTo>
                  <a:pt x="0" y="99"/>
                  <a:pt x="26" y="80"/>
                  <a:pt x="33" y="84"/>
                </a:cubicBezTo>
                <a:cubicBezTo>
                  <a:pt x="40" y="88"/>
                  <a:pt x="68" y="108"/>
                  <a:pt x="83" y="110"/>
                </a:cubicBezTo>
                <a:cubicBezTo>
                  <a:pt x="98" y="113"/>
                  <a:pt x="97" y="107"/>
                  <a:pt x="85" y="10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8" name="Freeform 1934"/>
          <p:cNvSpPr>
            <a:spLocks/>
          </p:cNvSpPr>
          <p:nvPr/>
        </p:nvSpPr>
        <p:spPr bwMode="auto">
          <a:xfrm>
            <a:off x="3511551" y="2093913"/>
            <a:ext cx="69850" cy="80963"/>
          </a:xfrm>
          <a:custGeom>
            <a:avLst/>
            <a:gdLst/>
            <a:ahLst/>
            <a:cxnLst>
              <a:cxn ang="0">
                <a:pos x="1" y="52"/>
              </a:cxn>
              <a:cxn ang="0">
                <a:pos x="15" y="55"/>
              </a:cxn>
              <a:cxn ang="0">
                <a:pos x="18" y="73"/>
              </a:cxn>
              <a:cxn ang="0">
                <a:pos x="38" y="61"/>
              </a:cxn>
              <a:cxn ang="0">
                <a:pos x="49" y="66"/>
              </a:cxn>
              <a:cxn ang="0">
                <a:pos x="60" y="53"/>
              </a:cxn>
              <a:cxn ang="0">
                <a:pos x="62" y="20"/>
              </a:cxn>
              <a:cxn ang="0">
                <a:pos x="51" y="40"/>
              </a:cxn>
              <a:cxn ang="0">
                <a:pos x="38" y="34"/>
              </a:cxn>
              <a:cxn ang="0">
                <a:pos x="27" y="34"/>
              </a:cxn>
              <a:cxn ang="0">
                <a:pos x="20" y="27"/>
              </a:cxn>
              <a:cxn ang="0">
                <a:pos x="0" y="10"/>
              </a:cxn>
              <a:cxn ang="0">
                <a:pos x="1" y="52"/>
              </a:cxn>
            </a:cxnLst>
            <a:rect l="0" t="0" r="r" b="b"/>
            <a:pathLst>
              <a:path w="63" h="74">
                <a:moveTo>
                  <a:pt x="1" y="52"/>
                </a:moveTo>
                <a:cubicBezTo>
                  <a:pt x="4" y="54"/>
                  <a:pt x="11" y="52"/>
                  <a:pt x="15" y="55"/>
                </a:cubicBezTo>
                <a:cubicBezTo>
                  <a:pt x="19" y="58"/>
                  <a:pt x="14" y="73"/>
                  <a:pt x="18" y="73"/>
                </a:cubicBezTo>
                <a:cubicBezTo>
                  <a:pt x="22" y="74"/>
                  <a:pt x="33" y="62"/>
                  <a:pt x="38" y="61"/>
                </a:cubicBezTo>
                <a:cubicBezTo>
                  <a:pt x="43" y="60"/>
                  <a:pt x="45" y="65"/>
                  <a:pt x="49" y="66"/>
                </a:cubicBezTo>
                <a:cubicBezTo>
                  <a:pt x="53" y="67"/>
                  <a:pt x="61" y="57"/>
                  <a:pt x="60" y="53"/>
                </a:cubicBezTo>
                <a:cubicBezTo>
                  <a:pt x="55" y="44"/>
                  <a:pt x="63" y="18"/>
                  <a:pt x="62" y="20"/>
                </a:cubicBezTo>
                <a:cubicBezTo>
                  <a:pt x="60" y="22"/>
                  <a:pt x="55" y="40"/>
                  <a:pt x="51" y="40"/>
                </a:cubicBezTo>
                <a:cubicBezTo>
                  <a:pt x="47" y="39"/>
                  <a:pt x="42" y="33"/>
                  <a:pt x="38" y="34"/>
                </a:cubicBezTo>
                <a:cubicBezTo>
                  <a:pt x="34" y="35"/>
                  <a:pt x="28" y="36"/>
                  <a:pt x="27" y="34"/>
                </a:cubicBezTo>
                <a:cubicBezTo>
                  <a:pt x="26" y="33"/>
                  <a:pt x="24" y="27"/>
                  <a:pt x="20" y="27"/>
                </a:cubicBezTo>
                <a:cubicBezTo>
                  <a:pt x="16" y="28"/>
                  <a:pt x="19" y="0"/>
                  <a:pt x="0" y="10"/>
                </a:cubicBezTo>
                <a:cubicBezTo>
                  <a:pt x="16" y="14"/>
                  <a:pt x="13" y="45"/>
                  <a:pt x="1" y="5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79" name="Freeform 1935"/>
          <p:cNvSpPr>
            <a:spLocks/>
          </p:cNvSpPr>
          <p:nvPr/>
        </p:nvSpPr>
        <p:spPr bwMode="auto">
          <a:xfrm>
            <a:off x="3513138" y="1917700"/>
            <a:ext cx="69850" cy="80963"/>
          </a:xfrm>
          <a:custGeom>
            <a:avLst/>
            <a:gdLst/>
            <a:ahLst/>
            <a:cxnLst>
              <a:cxn ang="0">
                <a:pos x="1" y="53"/>
              </a:cxn>
              <a:cxn ang="0">
                <a:pos x="15" y="56"/>
              </a:cxn>
              <a:cxn ang="0">
                <a:pos x="18" y="74"/>
              </a:cxn>
              <a:cxn ang="0">
                <a:pos x="38" y="62"/>
              </a:cxn>
              <a:cxn ang="0">
                <a:pos x="49" y="67"/>
              </a:cxn>
              <a:cxn ang="0">
                <a:pos x="59" y="54"/>
              </a:cxn>
              <a:cxn ang="0">
                <a:pos x="61" y="20"/>
              </a:cxn>
              <a:cxn ang="0">
                <a:pos x="51" y="40"/>
              </a:cxn>
              <a:cxn ang="0">
                <a:pos x="38" y="35"/>
              </a:cxn>
              <a:cxn ang="0">
                <a:pos x="27" y="35"/>
              </a:cxn>
              <a:cxn ang="0">
                <a:pos x="19" y="28"/>
              </a:cxn>
              <a:cxn ang="0">
                <a:pos x="0" y="11"/>
              </a:cxn>
              <a:cxn ang="0">
                <a:pos x="1" y="53"/>
              </a:cxn>
            </a:cxnLst>
            <a:rect l="0" t="0" r="r" b="b"/>
            <a:pathLst>
              <a:path w="63" h="74">
                <a:moveTo>
                  <a:pt x="1" y="53"/>
                </a:moveTo>
                <a:cubicBezTo>
                  <a:pt x="3" y="54"/>
                  <a:pt x="10" y="53"/>
                  <a:pt x="15" y="56"/>
                </a:cubicBezTo>
                <a:cubicBezTo>
                  <a:pt x="19" y="58"/>
                  <a:pt x="14" y="73"/>
                  <a:pt x="18" y="74"/>
                </a:cubicBezTo>
                <a:cubicBezTo>
                  <a:pt x="22" y="74"/>
                  <a:pt x="33" y="62"/>
                  <a:pt x="38" y="62"/>
                </a:cubicBezTo>
                <a:cubicBezTo>
                  <a:pt x="42" y="61"/>
                  <a:pt x="45" y="66"/>
                  <a:pt x="49" y="67"/>
                </a:cubicBezTo>
                <a:cubicBezTo>
                  <a:pt x="52" y="67"/>
                  <a:pt x="61" y="57"/>
                  <a:pt x="59" y="54"/>
                </a:cubicBezTo>
                <a:cubicBezTo>
                  <a:pt x="55" y="44"/>
                  <a:pt x="63" y="18"/>
                  <a:pt x="61" y="20"/>
                </a:cubicBezTo>
                <a:cubicBezTo>
                  <a:pt x="60" y="23"/>
                  <a:pt x="55" y="41"/>
                  <a:pt x="51" y="40"/>
                </a:cubicBezTo>
                <a:cubicBezTo>
                  <a:pt x="47" y="39"/>
                  <a:pt x="41" y="34"/>
                  <a:pt x="38" y="35"/>
                </a:cubicBezTo>
                <a:cubicBezTo>
                  <a:pt x="34" y="35"/>
                  <a:pt x="28" y="36"/>
                  <a:pt x="27" y="35"/>
                </a:cubicBezTo>
                <a:cubicBezTo>
                  <a:pt x="26" y="33"/>
                  <a:pt x="23" y="27"/>
                  <a:pt x="19" y="28"/>
                </a:cubicBezTo>
                <a:cubicBezTo>
                  <a:pt x="16" y="28"/>
                  <a:pt x="19" y="0"/>
                  <a:pt x="0" y="11"/>
                </a:cubicBezTo>
                <a:cubicBezTo>
                  <a:pt x="16" y="14"/>
                  <a:pt x="13" y="46"/>
                  <a:pt x="1" y="5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0" name="Freeform 1936"/>
          <p:cNvSpPr>
            <a:spLocks/>
          </p:cNvSpPr>
          <p:nvPr/>
        </p:nvSpPr>
        <p:spPr bwMode="auto">
          <a:xfrm>
            <a:off x="3481388" y="1833563"/>
            <a:ext cx="17463" cy="15875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9" y="15"/>
              </a:cxn>
              <a:cxn ang="0">
                <a:pos x="16" y="7"/>
              </a:cxn>
              <a:cxn ang="0">
                <a:pos x="8" y="0"/>
              </a:cxn>
              <a:cxn ang="0">
                <a:pos x="0" y="8"/>
              </a:cxn>
            </a:cxnLst>
            <a:rect l="0" t="0" r="r" b="b"/>
            <a:pathLst>
              <a:path w="16" h="15">
                <a:moveTo>
                  <a:pt x="0" y="8"/>
                </a:moveTo>
                <a:cubicBezTo>
                  <a:pt x="1" y="12"/>
                  <a:pt x="5" y="15"/>
                  <a:pt x="9" y="15"/>
                </a:cubicBezTo>
                <a:cubicBezTo>
                  <a:pt x="13" y="15"/>
                  <a:pt x="16" y="11"/>
                  <a:pt x="16" y="7"/>
                </a:cubicBezTo>
                <a:cubicBezTo>
                  <a:pt x="16" y="3"/>
                  <a:pt x="12" y="0"/>
                  <a:pt x="8" y="0"/>
                </a:cubicBezTo>
                <a:cubicBezTo>
                  <a:pt x="3" y="0"/>
                  <a:pt x="0" y="4"/>
                  <a:pt x="0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1" name="Freeform 1937"/>
          <p:cNvSpPr>
            <a:spLocks/>
          </p:cNvSpPr>
          <p:nvPr/>
        </p:nvSpPr>
        <p:spPr bwMode="auto">
          <a:xfrm>
            <a:off x="3425826" y="1616075"/>
            <a:ext cx="242888" cy="249238"/>
          </a:xfrm>
          <a:custGeom>
            <a:avLst/>
            <a:gdLst/>
            <a:ahLst/>
            <a:cxnLst>
              <a:cxn ang="0">
                <a:pos x="205" y="198"/>
              </a:cxn>
              <a:cxn ang="0">
                <a:pos x="162" y="140"/>
              </a:cxn>
              <a:cxn ang="0">
                <a:pos x="133" y="71"/>
              </a:cxn>
              <a:cxn ang="0">
                <a:pos x="44" y="0"/>
              </a:cxn>
              <a:cxn ang="0">
                <a:pos x="15" y="25"/>
              </a:cxn>
              <a:cxn ang="0">
                <a:pos x="41" y="7"/>
              </a:cxn>
              <a:cxn ang="0">
                <a:pos x="110" y="30"/>
              </a:cxn>
              <a:cxn ang="0">
                <a:pos x="131" y="84"/>
              </a:cxn>
              <a:cxn ang="0">
                <a:pos x="178" y="166"/>
              </a:cxn>
              <a:cxn ang="0">
                <a:pos x="214" y="225"/>
              </a:cxn>
              <a:cxn ang="0">
                <a:pos x="220" y="223"/>
              </a:cxn>
              <a:cxn ang="0">
                <a:pos x="205" y="198"/>
              </a:cxn>
            </a:cxnLst>
            <a:rect l="0" t="0" r="r" b="b"/>
            <a:pathLst>
              <a:path w="220" h="225">
                <a:moveTo>
                  <a:pt x="205" y="198"/>
                </a:moveTo>
                <a:cubicBezTo>
                  <a:pt x="192" y="171"/>
                  <a:pt x="171" y="152"/>
                  <a:pt x="162" y="140"/>
                </a:cubicBezTo>
                <a:cubicBezTo>
                  <a:pt x="154" y="127"/>
                  <a:pt x="136" y="108"/>
                  <a:pt x="133" y="71"/>
                </a:cubicBezTo>
                <a:cubicBezTo>
                  <a:pt x="130" y="34"/>
                  <a:pt x="91" y="1"/>
                  <a:pt x="44" y="0"/>
                </a:cubicBezTo>
                <a:cubicBezTo>
                  <a:pt x="17" y="1"/>
                  <a:pt x="0" y="20"/>
                  <a:pt x="15" y="25"/>
                </a:cubicBezTo>
                <a:cubicBezTo>
                  <a:pt x="25" y="28"/>
                  <a:pt x="30" y="11"/>
                  <a:pt x="41" y="7"/>
                </a:cubicBezTo>
                <a:cubicBezTo>
                  <a:pt x="53" y="3"/>
                  <a:pt x="85" y="4"/>
                  <a:pt x="110" y="30"/>
                </a:cubicBezTo>
                <a:cubicBezTo>
                  <a:pt x="122" y="45"/>
                  <a:pt x="127" y="55"/>
                  <a:pt x="131" y="84"/>
                </a:cubicBezTo>
                <a:cubicBezTo>
                  <a:pt x="136" y="113"/>
                  <a:pt x="145" y="127"/>
                  <a:pt x="178" y="166"/>
                </a:cubicBezTo>
                <a:cubicBezTo>
                  <a:pt x="197" y="189"/>
                  <a:pt x="210" y="212"/>
                  <a:pt x="214" y="225"/>
                </a:cubicBezTo>
                <a:cubicBezTo>
                  <a:pt x="216" y="224"/>
                  <a:pt x="218" y="224"/>
                  <a:pt x="220" y="223"/>
                </a:cubicBezTo>
                <a:cubicBezTo>
                  <a:pt x="218" y="221"/>
                  <a:pt x="213" y="214"/>
                  <a:pt x="205" y="198"/>
                </a:cubicBezTo>
                <a:close/>
              </a:path>
            </a:pathLst>
          </a:custGeom>
          <a:solidFill>
            <a:srgbClr val="13121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2" name="Freeform 1938"/>
          <p:cNvSpPr>
            <a:spLocks/>
          </p:cNvSpPr>
          <p:nvPr/>
        </p:nvSpPr>
        <p:spPr bwMode="auto">
          <a:xfrm>
            <a:off x="3675063" y="1616075"/>
            <a:ext cx="242888" cy="249238"/>
          </a:xfrm>
          <a:custGeom>
            <a:avLst/>
            <a:gdLst/>
            <a:ahLst/>
            <a:cxnLst>
              <a:cxn ang="0">
                <a:pos x="176" y="0"/>
              </a:cxn>
              <a:cxn ang="0">
                <a:pos x="88" y="71"/>
              </a:cxn>
              <a:cxn ang="0">
                <a:pos x="58" y="140"/>
              </a:cxn>
              <a:cxn ang="0">
                <a:pos x="15" y="198"/>
              </a:cxn>
              <a:cxn ang="0">
                <a:pos x="0" y="223"/>
              </a:cxn>
              <a:cxn ang="0">
                <a:pos x="7" y="225"/>
              </a:cxn>
              <a:cxn ang="0">
                <a:pos x="43" y="166"/>
              </a:cxn>
              <a:cxn ang="0">
                <a:pos x="89" y="84"/>
              </a:cxn>
              <a:cxn ang="0">
                <a:pos x="111" y="30"/>
              </a:cxn>
              <a:cxn ang="0">
                <a:pos x="179" y="7"/>
              </a:cxn>
              <a:cxn ang="0">
                <a:pos x="205" y="25"/>
              </a:cxn>
              <a:cxn ang="0">
                <a:pos x="176" y="0"/>
              </a:cxn>
            </a:cxnLst>
            <a:rect l="0" t="0" r="r" b="b"/>
            <a:pathLst>
              <a:path w="220" h="225">
                <a:moveTo>
                  <a:pt x="176" y="0"/>
                </a:moveTo>
                <a:cubicBezTo>
                  <a:pt x="129" y="1"/>
                  <a:pt x="91" y="34"/>
                  <a:pt x="88" y="71"/>
                </a:cubicBezTo>
                <a:cubicBezTo>
                  <a:pt x="84" y="108"/>
                  <a:pt x="67" y="127"/>
                  <a:pt x="58" y="140"/>
                </a:cubicBezTo>
                <a:cubicBezTo>
                  <a:pt x="50" y="152"/>
                  <a:pt x="29" y="171"/>
                  <a:pt x="15" y="198"/>
                </a:cubicBezTo>
                <a:cubicBezTo>
                  <a:pt x="7" y="214"/>
                  <a:pt x="3" y="221"/>
                  <a:pt x="0" y="223"/>
                </a:cubicBezTo>
                <a:cubicBezTo>
                  <a:pt x="3" y="224"/>
                  <a:pt x="5" y="224"/>
                  <a:pt x="7" y="225"/>
                </a:cubicBezTo>
                <a:cubicBezTo>
                  <a:pt x="11" y="211"/>
                  <a:pt x="24" y="189"/>
                  <a:pt x="43" y="166"/>
                </a:cubicBezTo>
                <a:cubicBezTo>
                  <a:pt x="75" y="127"/>
                  <a:pt x="85" y="113"/>
                  <a:pt x="89" y="84"/>
                </a:cubicBezTo>
                <a:cubicBezTo>
                  <a:pt x="94" y="55"/>
                  <a:pt x="99" y="45"/>
                  <a:pt x="111" y="30"/>
                </a:cubicBezTo>
                <a:cubicBezTo>
                  <a:pt x="135" y="4"/>
                  <a:pt x="168" y="3"/>
                  <a:pt x="179" y="7"/>
                </a:cubicBezTo>
                <a:cubicBezTo>
                  <a:pt x="190" y="11"/>
                  <a:pt x="195" y="28"/>
                  <a:pt x="205" y="25"/>
                </a:cubicBezTo>
                <a:cubicBezTo>
                  <a:pt x="220" y="20"/>
                  <a:pt x="203" y="1"/>
                  <a:pt x="176" y="0"/>
                </a:cubicBezTo>
                <a:close/>
              </a:path>
            </a:pathLst>
          </a:custGeom>
          <a:solidFill>
            <a:srgbClr val="13121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3" name="Freeform 1939"/>
          <p:cNvSpPr>
            <a:spLocks/>
          </p:cNvSpPr>
          <p:nvPr/>
        </p:nvSpPr>
        <p:spPr bwMode="auto">
          <a:xfrm>
            <a:off x="3633788" y="1863725"/>
            <a:ext cx="77788" cy="346075"/>
          </a:xfrm>
          <a:custGeom>
            <a:avLst/>
            <a:gdLst/>
            <a:ahLst/>
            <a:cxnLst>
              <a:cxn ang="0">
                <a:pos x="62" y="63"/>
              </a:cxn>
              <a:cxn ang="0">
                <a:pos x="53" y="38"/>
              </a:cxn>
              <a:cxn ang="0">
                <a:pos x="52" y="21"/>
              </a:cxn>
              <a:cxn ang="0">
                <a:pos x="44" y="2"/>
              </a:cxn>
              <a:cxn ang="0">
                <a:pos x="37" y="0"/>
              </a:cxn>
              <a:cxn ang="0">
                <a:pos x="35" y="0"/>
              </a:cxn>
              <a:cxn ang="0">
                <a:pos x="32" y="0"/>
              </a:cxn>
              <a:cxn ang="0">
                <a:pos x="26" y="2"/>
              </a:cxn>
              <a:cxn ang="0">
                <a:pos x="18" y="21"/>
              </a:cxn>
              <a:cxn ang="0">
                <a:pos x="17" y="38"/>
              </a:cxn>
              <a:cxn ang="0">
                <a:pos x="7" y="63"/>
              </a:cxn>
              <a:cxn ang="0">
                <a:pos x="6" y="141"/>
              </a:cxn>
              <a:cxn ang="0">
                <a:pos x="20" y="191"/>
              </a:cxn>
              <a:cxn ang="0">
                <a:pos x="16" y="226"/>
              </a:cxn>
              <a:cxn ang="0">
                <a:pos x="29" y="311"/>
              </a:cxn>
              <a:cxn ang="0">
                <a:pos x="35" y="313"/>
              </a:cxn>
              <a:cxn ang="0">
                <a:pos x="41" y="311"/>
              </a:cxn>
              <a:cxn ang="0">
                <a:pos x="54" y="226"/>
              </a:cxn>
              <a:cxn ang="0">
                <a:pos x="50" y="191"/>
              </a:cxn>
              <a:cxn ang="0">
                <a:pos x="64" y="141"/>
              </a:cxn>
              <a:cxn ang="0">
                <a:pos x="62" y="63"/>
              </a:cxn>
            </a:cxnLst>
            <a:rect l="0" t="0" r="r" b="b"/>
            <a:pathLst>
              <a:path w="70" h="313">
                <a:moveTo>
                  <a:pt x="62" y="63"/>
                </a:moveTo>
                <a:cubicBezTo>
                  <a:pt x="59" y="50"/>
                  <a:pt x="55" y="42"/>
                  <a:pt x="53" y="38"/>
                </a:cubicBezTo>
                <a:cubicBezTo>
                  <a:pt x="53" y="38"/>
                  <a:pt x="49" y="29"/>
                  <a:pt x="52" y="21"/>
                </a:cubicBezTo>
                <a:cubicBezTo>
                  <a:pt x="54" y="15"/>
                  <a:pt x="52" y="6"/>
                  <a:pt x="44" y="2"/>
                </a:cubicBezTo>
                <a:cubicBezTo>
                  <a:pt x="42" y="1"/>
                  <a:pt x="40" y="1"/>
                  <a:pt x="37" y="0"/>
                </a:cubicBezTo>
                <a:cubicBezTo>
                  <a:pt x="37" y="0"/>
                  <a:pt x="36" y="0"/>
                  <a:pt x="35" y="0"/>
                </a:cubicBezTo>
                <a:cubicBezTo>
                  <a:pt x="34" y="0"/>
                  <a:pt x="33" y="0"/>
                  <a:pt x="32" y="0"/>
                </a:cubicBezTo>
                <a:cubicBezTo>
                  <a:pt x="30" y="1"/>
                  <a:pt x="28" y="1"/>
                  <a:pt x="26" y="2"/>
                </a:cubicBezTo>
                <a:cubicBezTo>
                  <a:pt x="17" y="6"/>
                  <a:pt x="16" y="15"/>
                  <a:pt x="18" y="21"/>
                </a:cubicBezTo>
                <a:cubicBezTo>
                  <a:pt x="20" y="29"/>
                  <a:pt x="17" y="38"/>
                  <a:pt x="17" y="38"/>
                </a:cubicBezTo>
                <a:cubicBezTo>
                  <a:pt x="15" y="42"/>
                  <a:pt x="11" y="50"/>
                  <a:pt x="7" y="63"/>
                </a:cubicBezTo>
                <a:cubicBezTo>
                  <a:pt x="3" y="81"/>
                  <a:pt x="0" y="107"/>
                  <a:pt x="6" y="141"/>
                </a:cubicBezTo>
                <a:cubicBezTo>
                  <a:pt x="9" y="157"/>
                  <a:pt x="13" y="173"/>
                  <a:pt x="20" y="191"/>
                </a:cubicBezTo>
                <a:cubicBezTo>
                  <a:pt x="23" y="201"/>
                  <a:pt x="17" y="214"/>
                  <a:pt x="16" y="226"/>
                </a:cubicBezTo>
                <a:cubicBezTo>
                  <a:pt x="15" y="235"/>
                  <a:pt x="16" y="298"/>
                  <a:pt x="29" y="311"/>
                </a:cubicBezTo>
                <a:cubicBezTo>
                  <a:pt x="31" y="313"/>
                  <a:pt x="33" y="313"/>
                  <a:pt x="35" y="313"/>
                </a:cubicBezTo>
                <a:cubicBezTo>
                  <a:pt x="37" y="313"/>
                  <a:pt x="39" y="313"/>
                  <a:pt x="41" y="311"/>
                </a:cubicBezTo>
                <a:cubicBezTo>
                  <a:pt x="54" y="298"/>
                  <a:pt x="54" y="235"/>
                  <a:pt x="54" y="226"/>
                </a:cubicBezTo>
                <a:cubicBezTo>
                  <a:pt x="53" y="214"/>
                  <a:pt x="47" y="201"/>
                  <a:pt x="50" y="191"/>
                </a:cubicBezTo>
                <a:cubicBezTo>
                  <a:pt x="57" y="173"/>
                  <a:pt x="61" y="157"/>
                  <a:pt x="64" y="141"/>
                </a:cubicBezTo>
                <a:cubicBezTo>
                  <a:pt x="70" y="107"/>
                  <a:pt x="67" y="81"/>
                  <a:pt x="62" y="63"/>
                </a:cubicBezTo>
                <a:close/>
              </a:path>
            </a:pathLst>
          </a:custGeom>
          <a:solidFill>
            <a:srgbClr val="13121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4" name="Freeform 1940"/>
          <p:cNvSpPr>
            <a:spLocks/>
          </p:cNvSpPr>
          <p:nvPr/>
        </p:nvSpPr>
        <p:spPr bwMode="auto">
          <a:xfrm>
            <a:off x="5278438" y="2822575"/>
            <a:ext cx="966788" cy="922338"/>
          </a:xfrm>
          <a:custGeom>
            <a:avLst/>
            <a:gdLst/>
            <a:ahLst/>
            <a:cxnLst>
              <a:cxn ang="0">
                <a:pos x="406" y="441"/>
              </a:cxn>
              <a:cxn ang="0">
                <a:pos x="415" y="416"/>
              </a:cxn>
              <a:cxn ang="0">
                <a:pos x="423" y="383"/>
              </a:cxn>
              <a:cxn ang="0">
                <a:pos x="396" y="404"/>
              </a:cxn>
              <a:cxn ang="0">
                <a:pos x="376" y="422"/>
              </a:cxn>
              <a:cxn ang="0">
                <a:pos x="174" y="90"/>
              </a:cxn>
              <a:cxn ang="0">
                <a:pos x="179" y="162"/>
              </a:cxn>
              <a:cxn ang="0">
                <a:pos x="207" y="187"/>
              </a:cxn>
              <a:cxn ang="0">
                <a:pos x="172" y="357"/>
              </a:cxn>
              <a:cxn ang="0">
                <a:pos x="150" y="374"/>
              </a:cxn>
              <a:cxn ang="0">
                <a:pos x="131" y="439"/>
              </a:cxn>
              <a:cxn ang="0">
                <a:pos x="61" y="511"/>
              </a:cxn>
              <a:cxn ang="0">
                <a:pos x="87" y="557"/>
              </a:cxn>
              <a:cxn ang="0">
                <a:pos x="66" y="582"/>
              </a:cxn>
              <a:cxn ang="0">
                <a:pos x="104" y="534"/>
              </a:cxn>
              <a:cxn ang="0">
                <a:pos x="175" y="595"/>
              </a:cxn>
              <a:cxn ang="0">
                <a:pos x="229" y="545"/>
              </a:cxn>
              <a:cxn ang="0">
                <a:pos x="310" y="513"/>
              </a:cxn>
              <a:cxn ang="0">
                <a:pos x="338" y="491"/>
              </a:cxn>
              <a:cxn ang="0">
                <a:pos x="261" y="599"/>
              </a:cxn>
              <a:cxn ang="0">
                <a:pos x="233" y="670"/>
              </a:cxn>
              <a:cxn ang="0">
                <a:pos x="343" y="524"/>
              </a:cxn>
              <a:cxn ang="0">
                <a:pos x="377" y="486"/>
              </a:cxn>
              <a:cxn ang="0">
                <a:pos x="381" y="513"/>
              </a:cxn>
              <a:cxn ang="0">
                <a:pos x="380" y="684"/>
              </a:cxn>
              <a:cxn ang="0">
                <a:pos x="401" y="676"/>
              </a:cxn>
              <a:cxn ang="0">
                <a:pos x="429" y="775"/>
              </a:cxn>
              <a:cxn ang="0">
                <a:pos x="407" y="776"/>
              </a:cxn>
              <a:cxn ang="0">
                <a:pos x="397" y="825"/>
              </a:cxn>
              <a:cxn ang="0">
                <a:pos x="454" y="693"/>
              </a:cxn>
              <a:cxn ang="0">
                <a:pos x="518" y="664"/>
              </a:cxn>
              <a:cxn ang="0">
                <a:pos x="526" y="679"/>
              </a:cxn>
              <a:cxn ang="0">
                <a:pos x="552" y="514"/>
              </a:cxn>
              <a:cxn ang="0">
                <a:pos x="815" y="427"/>
              </a:cxn>
              <a:cxn ang="0">
                <a:pos x="705" y="504"/>
              </a:cxn>
              <a:cxn ang="0">
                <a:pos x="662" y="331"/>
              </a:cxn>
            </a:cxnLst>
            <a:rect l="0" t="0" r="r" b="b"/>
            <a:pathLst>
              <a:path w="872" h="833">
                <a:moveTo>
                  <a:pt x="662" y="331"/>
                </a:moveTo>
                <a:cubicBezTo>
                  <a:pt x="509" y="325"/>
                  <a:pt x="430" y="410"/>
                  <a:pt x="406" y="441"/>
                </a:cubicBezTo>
                <a:cubicBezTo>
                  <a:pt x="407" y="436"/>
                  <a:pt x="408" y="432"/>
                  <a:pt x="408" y="432"/>
                </a:cubicBezTo>
                <a:cubicBezTo>
                  <a:pt x="407" y="429"/>
                  <a:pt x="412" y="421"/>
                  <a:pt x="415" y="416"/>
                </a:cubicBezTo>
                <a:cubicBezTo>
                  <a:pt x="420" y="415"/>
                  <a:pt x="425" y="412"/>
                  <a:pt x="428" y="407"/>
                </a:cubicBezTo>
                <a:cubicBezTo>
                  <a:pt x="434" y="399"/>
                  <a:pt x="432" y="388"/>
                  <a:pt x="423" y="383"/>
                </a:cubicBezTo>
                <a:cubicBezTo>
                  <a:pt x="415" y="377"/>
                  <a:pt x="404" y="380"/>
                  <a:pt x="399" y="388"/>
                </a:cubicBezTo>
                <a:cubicBezTo>
                  <a:pt x="395" y="393"/>
                  <a:pt x="395" y="399"/>
                  <a:pt x="396" y="404"/>
                </a:cubicBezTo>
                <a:cubicBezTo>
                  <a:pt x="393" y="409"/>
                  <a:pt x="387" y="416"/>
                  <a:pt x="384" y="416"/>
                </a:cubicBezTo>
                <a:cubicBezTo>
                  <a:pt x="384" y="416"/>
                  <a:pt x="380" y="418"/>
                  <a:pt x="376" y="422"/>
                </a:cubicBezTo>
                <a:cubicBezTo>
                  <a:pt x="396" y="388"/>
                  <a:pt x="442" y="282"/>
                  <a:pt x="375" y="148"/>
                </a:cubicBezTo>
                <a:cubicBezTo>
                  <a:pt x="306" y="27"/>
                  <a:pt x="198" y="0"/>
                  <a:pt x="174" y="90"/>
                </a:cubicBezTo>
                <a:cubicBezTo>
                  <a:pt x="171" y="106"/>
                  <a:pt x="161" y="183"/>
                  <a:pt x="196" y="180"/>
                </a:cubicBezTo>
                <a:cubicBezTo>
                  <a:pt x="207" y="177"/>
                  <a:pt x="200" y="157"/>
                  <a:pt x="179" y="162"/>
                </a:cubicBezTo>
                <a:cubicBezTo>
                  <a:pt x="177" y="146"/>
                  <a:pt x="164" y="72"/>
                  <a:pt x="222" y="50"/>
                </a:cubicBezTo>
                <a:cubicBezTo>
                  <a:pt x="232" y="57"/>
                  <a:pt x="267" y="104"/>
                  <a:pt x="207" y="187"/>
                </a:cubicBezTo>
                <a:cubicBezTo>
                  <a:pt x="169" y="242"/>
                  <a:pt x="163" y="311"/>
                  <a:pt x="248" y="321"/>
                </a:cubicBezTo>
                <a:cubicBezTo>
                  <a:pt x="223" y="326"/>
                  <a:pt x="197" y="312"/>
                  <a:pt x="172" y="357"/>
                </a:cubicBezTo>
                <a:cubicBezTo>
                  <a:pt x="149" y="359"/>
                  <a:pt x="115" y="354"/>
                  <a:pt x="105" y="412"/>
                </a:cubicBezTo>
                <a:cubicBezTo>
                  <a:pt x="111" y="403"/>
                  <a:pt x="126" y="352"/>
                  <a:pt x="150" y="374"/>
                </a:cubicBezTo>
                <a:cubicBezTo>
                  <a:pt x="150" y="384"/>
                  <a:pt x="142" y="405"/>
                  <a:pt x="123" y="413"/>
                </a:cubicBezTo>
                <a:cubicBezTo>
                  <a:pt x="134" y="413"/>
                  <a:pt x="158" y="424"/>
                  <a:pt x="131" y="439"/>
                </a:cubicBezTo>
                <a:cubicBezTo>
                  <a:pt x="115" y="447"/>
                  <a:pt x="97" y="470"/>
                  <a:pt x="122" y="482"/>
                </a:cubicBezTo>
                <a:cubicBezTo>
                  <a:pt x="115" y="490"/>
                  <a:pt x="96" y="511"/>
                  <a:pt x="61" y="511"/>
                </a:cubicBezTo>
                <a:cubicBezTo>
                  <a:pt x="26" y="511"/>
                  <a:pt x="0" y="561"/>
                  <a:pt x="22" y="587"/>
                </a:cubicBezTo>
                <a:cubicBezTo>
                  <a:pt x="44" y="613"/>
                  <a:pt x="88" y="589"/>
                  <a:pt x="87" y="557"/>
                </a:cubicBezTo>
                <a:cubicBezTo>
                  <a:pt x="86" y="545"/>
                  <a:pt x="69" y="536"/>
                  <a:pt x="64" y="558"/>
                </a:cubicBezTo>
                <a:cubicBezTo>
                  <a:pt x="71" y="561"/>
                  <a:pt x="95" y="560"/>
                  <a:pt x="66" y="582"/>
                </a:cubicBezTo>
                <a:cubicBezTo>
                  <a:pt x="46" y="595"/>
                  <a:pt x="28" y="572"/>
                  <a:pt x="55" y="537"/>
                </a:cubicBezTo>
                <a:cubicBezTo>
                  <a:pt x="69" y="521"/>
                  <a:pt x="93" y="527"/>
                  <a:pt x="104" y="534"/>
                </a:cubicBezTo>
                <a:cubicBezTo>
                  <a:pt x="115" y="542"/>
                  <a:pt x="140" y="556"/>
                  <a:pt x="160" y="522"/>
                </a:cubicBezTo>
                <a:cubicBezTo>
                  <a:pt x="156" y="532"/>
                  <a:pt x="124" y="590"/>
                  <a:pt x="175" y="595"/>
                </a:cubicBezTo>
                <a:cubicBezTo>
                  <a:pt x="168" y="589"/>
                  <a:pt x="146" y="571"/>
                  <a:pt x="160" y="544"/>
                </a:cubicBezTo>
                <a:cubicBezTo>
                  <a:pt x="169" y="530"/>
                  <a:pt x="204" y="560"/>
                  <a:pt x="229" y="545"/>
                </a:cubicBezTo>
                <a:cubicBezTo>
                  <a:pt x="255" y="531"/>
                  <a:pt x="306" y="446"/>
                  <a:pt x="319" y="474"/>
                </a:cubicBezTo>
                <a:cubicBezTo>
                  <a:pt x="323" y="485"/>
                  <a:pt x="310" y="513"/>
                  <a:pt x="310" y="513"/>
                </a:cubicBezTo>
                <a:cubicBezTo>
                  <a:pt x="316" y="506"/>
                  <a:pt x="332" y="484"/>
                  <a:pt x="346" y="466"/>
                </a:cubicBezTo>
                <a:cubicBezTo>
                  <a:pt x="342" y="474"/>
                  <a:pt x="340" y="482"/>
                  <a:pt x="338" y="491"/>
                </a:cubicBezTo>
                <a:cubicBezTo>
                  <a:pt x="332" y="499"/>
                  <a:pt x="325" y="512"/>
                  <a:pt x="325" y="512"/>
                </a:cubicBezTo>
                <a:cubicBezTo>
                  <a:pt x="325" y="512"/>
                  <a:pt x="267" y="528"/>
                  <a:pt x="261" y="599"/>
                </a:cubicBezTo>
                <a:cubicBezTo>
                  <a:pt x="255" y="610"/>
                  <a:pt x="237" y="662"/>
                  <a:pt x="233" y="670"/>
                </a:cubicBezTo>
                <a:cubicBezTo>
                  <a:pt x="233" y="670"/>
                  <a:pt x="233" y="670"/>
                  <a:pt x="233" y="670"/>
                </a:cubicBezTo>
                <a:cubicBezTo>
                  <a:pt x="240" y="663"/>
                  <a:pt x="281" y="626"/>
                  <a:pt x="287" y="617"/>
                </a:cubicBezTo>
                <a:cubicBezTo>
                  <a:pt x="351" y="582"/>
                  <a:pt x="343" y="524"/>
                  <a:pt x="343" y="524"/>
                </a:cubicBezTo>
                <a:cubicBezTo>
                  <a:pt x="343" y="524"/>
                  <a:pt x="352" y="512"/>
                  <a:pt x="357" y="503"/>
                </a:cubicBezTo>
                <a:cubicBezTo>
                  <a:pt x="365" y="498"/>
                  <a:pt x="371" y="493"/>
                  <a:pt x="377" y="486"/>
                </a:cubicBezTo>
                <a:cubicBezTo>
                  <a:pt x="366" y="506"/>
                  <a:pt x="352" y="529"/>
                  <a:pt x="348" y="537"/>
                </a:cubicBezTo>
                <a:cubicBezTo>
                  <a:pt x="348" y="537"/>
                  <a:pt x="369" y="514"/>
                  <a:pt x="381" y="513"/>
                </a:cubicBezTo>
                <a:cubicBezTo>
                  <a:pt x="413" y="514"/>
                  <a:pt x="354" y="594"/>
                  <a:pt x="351" y="623"/>
                </a:cubicBezTo>
                <a:cubicBezTo>
                  <a:pt x="348" y="651"/>
                  <a:pt x="390" y="670"/>
                  <a:pt x="380" y="684"/>
                </a:cubicBezTo>
                <a:cubicBezTo>
                  <a:pt x="361" y="707"/>
                  <a:pt x="335" y="695"/>
                  <a:pt x="327" y="691"/>
                </a:cubicBezTo>
                <a:cubicBezTo>
                  <a:pt x="352" y="735"/>
                  <a:pt x="393" y="683"/>
                  <a:pt x="401" y="676"/>
                </a:cubicBezTo>
                <a:cubicBezTo>
                  <a:pt x="378" y="707"/>
                  <a:pt x="401" y="724"/>
                  <a:pt x="412" y="730"/>
                </a:cubicBezTo>
                <a:cubicBezTo>
                  <a:pt x="424" y="737"/>
                  <a:pt x="439" y="756"/>
                  <a:pt x="429" y="775"/>
                </a:cubicBezTo>
                <a:cubicBezTo>
                  <a:pt x="408" y="814"/>
                  <a:pt x="379" y="807"/>
                  <a:pt x="383" y="784"/>
                </a:cubicBezTo>
                <a:cubicBezTo>
                  <a:pt x="392" y="748"/>
                  <a:pt x="401" y="770"/>
                  <a:pt x="407" y="776"/>
                </a:cubicBezTo>
                <a:cubicBezTo>
                  <a:pt x="425" y="762"/>
                  <a:pt x="409" y="751"/>
                  <a:pt x="398" y="755"/>
                </a:cubicBezTo>
                <a:cubicBezTo>
                  <a:pt x="367" y="766"/>
                  <a:pt x="363" y="816"/>
                  <a:pt x="397" y="825"/>
                </a:cubicBezTo>
                <a:cubicBezTo>
                  <a:pt x="430" y="833"/>
                  <a:pt x="466" y="790"/>
                  <a:pt x="451" y="759"/>
                </a:cubicBezTo>
                <a:cubicBezTo>
                  <a:pt x="437" y="728"/>
                  <a:pt x="449" y="702"/>
                  <a:pt x="454" y="693"/>
                </a:cubicBezTo>
                <a:cubicBezTo>
                  <a:pt x="475" y="711"/>
                  <a:pt x="489" y="685"/>
                  <a:pt x="490" y="667"/>
                </a:cubicBezTo>
                <a:cubicBezTo>
                  <a:pt x="493" y="637"/>
                  <a:pt x="513" y="653"/>
                  <a:pt x="518" y="664"/>
                </a:cubicBezTo>
                <a:cubicBezTo>
                  <a:pt x="517" y="644"/>
                  <a:pt x="534" y="627"/>
                  <a:pt x="543" y="624"/>
                </a:cubicBezTo>
                <a:cubicBezTo>
                  <a:pt x="573" y="636"/>
                  <a:pt x="532" y="670"/>
                  <a:pt x="526" y="679"/>
                </a:cubicBezTo>
                <a:cubicBezTo>
                  <a:pt x="576" y="647"/>
                  <a:pt x="558" y="619"/>
                  <a:pt x="549" y="597"/>
                </a:cubicBezTo>
                <a:cubicBezTo>
                  <a:pt x="582" y="556"/>
                  <a:pt x="558" y="538"/>
                  <a:pt x="552" y="514"/>
                </a:cubicBezTo>
                <a:cubicBezTo>
                  <a:pt x="597" y="586"/>
                  <a:pt x="658" y="553"/>
                  <a:pt x="694" y="497"/>
                </a:cubicBezTo>
                <a:cubicBezTo>
                  <a:pt x="747" y="409"/>
                  <a:pt x="805" y="421"/>
                  <a:pt x="815" y="427"/>
                </a:cubicBezTo>
                <a:cubicBezTo>
                  <a:pt x="819" y="488"/>
                  <a:pt x="745" y="507"/>
                  <a:pt x="729" y="512"/>
                </a:cubicBezTo>
                <a:cubicBezTo>
                  <a:pt x="725" y="490"/>
                  <a:pt x="703" y="492"/>
                  <a:pt x="705" y="504"/>
                </a:cubicBezTo>
                <a:cubicBezTo>
                  <a:pt x="717" y="536"/>
                  <a:pt x="784" y="496"/>
                  <a:pt x="798" y="487"/>
                </a:cubicBezTo>
                <a:cubicBezTo>
                  <a:pt x="872" y="429"/>
                  <a:pt x="803" y="343"/>
                  <a:pt x="662" y="3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5" name="Freeform 1941"/>
          <p:cNvSpPr>
            <a:spLocks/>
          </p:cNvSpPr>
          <p:nvPr/>
        </p:nvSpPr>
        <p:spPr bwMode="auto">
          <a:xfrm>
            <a:off x="5683251" y="3192463"/>
            <a:ext cx="371475" cy="327025"/>
          </a:xfrm>
          <a:custGeom>
            <a:avLst/>
            <a:gdLst/>
            <a:ahLst/>
            <a:cxnLst>
              <a:cxn ang="0">
                <a:pos x="142" y="86"/>
              </a:cxn>
              <a:cxn ang="0">
                <a:pos x="168" y="26"/>
              </a:cxn>
              <a:cxn ang="0">
                <a:pos x="275" y="77"/>
              </a:cxn>
              <a:cxn ang="0">
                <a:pos x="139" y="127"/>
              </a:cxn>
              <a:cxn ang="0">
                <a:pos x="112" y="143"/>
              </a:cxn>
              <a:cxn ang="0">
                <a:pos x="41" y="232"/>
              </a:cxn>
              <a:cxn ang="0">
                <a:pos x="22" y="234"/>
              </a:cxn>
              <a:cxn ang="0">
                <a:pos x="17" y="170"/>
              </a:cxn>
              <a:cxn ang="0">
                <a:pos x="80" y="153"/>
              </a:cxn>
              <a:cxn ang="0">
                <a:pos x="108" y="110"/>
              </a:cxn>
              <a:cxn ang="0">
                <a:pos x="132" y="93"/>
              </a:cxn>
              <a:cxn ang="0">
                <a:pos x="231" y="49"/>
              </a:cxn>
              <a:cxn ang="0">
                <a:pos x="199" y="71"/>
              </a:cxn>
              <a:cxn ang="0">
                <a:pos x="142" y="86"/>
              </a:cxn>
            </a:cxnLst>
            <a:rect l="0" t="0" r="r" b="b"/>
            <a:pathLst>
              <a:path w="335" h="296">
                <a:moveTo>
                  <a:pt x="142" y="86"/>
                </a:moveTo>
                <a:cubicBezTo>
                  <a:pt x="142" y="86"/>
                  <a:pt x="87" y="54"/>
                  <a:pt x="168" y="26"/>
                </a:cubicBezTo>
                <a:cubicBezTo>
                  <a:pt x="228" y="13"/>
                  <a:pt x="335" y="0"/>
                  <a:pt x="275" y="77"/>
                </a:cubicBezTo>
                <a:cubicBezTo>
                  <a:pt x="238" y="117"/>
                  <a:pt x="202" y="173"/>
                  <a:pt x="139" y="127"/>
                </a:cubicBezTo>
                <a:cubicBezTo>
                  <a:pt x="102" y="117"/>
                  <a:pt x="74" y="131"/>
                  <a:pt x="112" y="143"/>
                </a:cubicBezTo>
                <a:cubicBezTo>
                  <a:pt x="147" y="154"/>
                  <a:pt x="106" y="263"/>
                  <a:pt x="41" y="232"/>
                </a:cubicBezTo>
                <a:cubicBezTo>
                  <a:pt x="49" y="249"/>
                  <a:pt x="0" y="296"/>
                  <a:pt x="22" y="234"/>
                </a:cubicBezTo>
                <a:cubicBezTo>
                  <a:pt x="36" y="201"/>
                  <a:pt x="42" y="167"/>
                  <a:pt x="17" y="170"/>
                </a:cubicBezTo>
                <a:cubicBezTo>
                  <a:pt x="32" y="157"/>
                  <a:pt x="65" y="177"/>
                  <a:pt x="80" y="153"/>
                </a:cubicBezTo>
                <a:cubicBezTo>
                  <a:pt x="65" y="149"/>
                  <a:pt x="37" y="112"/>
                  <a:pt x="108" y="110"/>
                </a:cubicBezTo>
                <a:cubicBezTo>
                  <a:pt x="100" y="103"/>
                  <a:pt x="98" y="90"/>
                  <a:pt x="132" y="93"/>
                </a:cubicBezTo>
                <a:cubicBezTo>
                  <a:pt x="166" y="96"/>
                  <a:pt x="278" y="85"/>
                  <a:pt x="231" y="49"/>
                </a:cubicBezTo>
                <a:cubicBezTo>
                  <a:pt x="211" y="34"/>
                  <a:pt x="192" y="53"/>
                  <a:pt x="199" y="71"/>
                </a:cubicBezTo>
                <a:cubicBezTo>
                  <a:pt x="185" y="73"/>
                  <a:pt x="159" y="98"/>
                  <a:pt x="142" y="8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6" name="Freeform 1942"/>
          <p:cNvSpPr>
            <a:spLocks/>
          </p:cNvSpPr>
          <p:nvPr/>
        </p:nvSpPr>
        <p:spPr bwMode="auto">
          <a:xfrm>
            <a:off x="5710238" y="3603625"/>
            <a:ext cx="71438" cy="120650"/>
          </a:xfrm>
          <a:custGeom>
            <a:avLst/>
            <a:gdLst/>
            <a:ahLst/>
            <a:cxnLst>
              <a:cxn ang="0">
                <a:pos x="45" y="0"/>
              </a:cxn>
              <a:cxn ang="0">
                <a:pos x="56" y="55"/>
              </a:cxn>
              <a:cxn ang="0">
                <a:pos x="20" y="110"/>
              </a:cxn>
              <a:cxn ang="0">
                <a:pos x="38" y="93"/>
              </a:cxn>
              <a:cxn ang="0">
                <a:pos x="44" y="37"/>
              </a:cxn>
              <a:cxn ang="0">
                <a:pos x="45" y="0"/>
              </a:cxn>
            </a:cxnLst>
            <a:rect l="0" t="0" r="r" b="b"/>
            <a:pathLst>
              <a:path w="65" h="110">
                <a:moveTo>
                  <a:pt x="45" y="0"/>
                </a:moveTo>
                <a:cubicBezTo>
                  <a:pt x="45" y="0"/>
                  <a:pt x="42" y="40"/>
                  <a:pt x="56" y="55"/>
                </a:cubicBezTo>
                <a:cubicBezTo>
                  <a:pt x="65" y="65"/>
                  <a:pt x="50" y="110"/>
                  <a:pt x="20" y="110"/>
                </a:cubicBezTo>
                <a:cubicBezTo>
                  <a:pt x="0" y="108"/>
                  <a:pt x="25" y="107"/>
                  <a:pt x="38" y="93"/>
                </a:cubicBezTo>
                <a:cubicBezTo>
                  <a:pt x="45" y="84"/>
                  <a:pt x="54" y="70"/>
                  <a:pt x="44" y="37"/>
                </a:cubicBezTo>
                <a:cubicBezTo>
                  <a:pt x="34" y="4"/>
                  <a:pt x="45" y="0"/>
                  <a:pt x="4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7" name="Freeform 1943"/>
          <p:cNvSpPr>
            <a:spLocks/>
          </p:cNvSpPr>
          <p:nvPr/>
        </p:nvSpPr>
        <p:spPr bwMode="auto">
          <a:xfrm>
            <a:off x="5507038" y="2951163"/>
            <a:ext cx="222250" cy="465138"/>
          </a:xfrm>
          <a:custGeom>
            <a:avLst/>
            <a:gdLst/>
            <a:ahLst/>
            <a:cxnLst>
              <a:cxn ang="0">
                <a:pos x="150" y="207"/>
              </a:cxn>
              <a:cxn ang="0">
                <a:pos x="195" y="159"/>
              </a:cxn>
              <a:cxn ang="0">
                <a:pos x="103" y="85"/>
              </a:cxn>
              <a:cxn ang="0">
                <a:pos x="112" y="226"/>
              </a:cxn>
              <a:cxn ang="0">
                <a:pos x="109" y="257"/>
              </a:cxn>
              <a:cxn ang="0">
                <a:pos x="54" y="357"/>
              </a:cxn>
              <a:cxn ang="0">
                <a:pos x="61" y="375"/>
              </a:cxn>
              <a:cxn ang="0">
                <a:pos x="123" y="353"/>
              </a:cxn>
              <a:cxn ang="0">
                <a:pos x="113" y="290"/>
              </a:cxn>
              <a:cxn ang="0">
                <a:pos x="141" y="247"/>
              </a:cxn>
              <a:cxn ang="0">
                <a:pos x="147" y="219"/>
              </a:cxn>
              <a:cxn ang="0">
                <a:pos x="148" y="112"/>
              </a:cxn>
              <a:cxn ang="0">
                <a:pos x="141" y="150"/>
              </a:cxn>
              <a:cxn ang="0">
                <a:pos x="150" y="207"/>
              </a:cxn>
            </a:cxnLst>
            <a:rect l="0" t="0" r="r" b="b"/>
            <a:pathLst>
              <a:path w="202" h="420">
                <a:moveTo>
                  <a:pt x="150" y="207"/>
                </a:moveTo>
                <a:cubicBezTo>
                  <a:pt x="150" y="207"/>
                  <a:pt x="202" y="244"/>
                  <a:pt x="195" y="159"/>
                </a:cubicBezTo>
                <a:cubicBezTo>
                  <a:pt x="183" y="101"/>
                  <a:pt x="151" y="0"/>
                  <a:pt x="103" y="85"/>
                </a:cubicBezTo>
                <a:cubicBezTo>
                  <a:pt x="81" y="134"/>
                  <a:pt x="44" y="189"/>
                  <a:pt x="112" y="226"/>
                </a:cubicBezTo>
                <a:cubicBezTo>
                  <a:pt x="137" y="255"/>
                  <a:pt x="136" y="286"/>
                  <a:pt x="109" y="257"/>
                </a:cubicBezTo>
                <a:cubicBezTo>
                  <a:pt x="84" y="230"/>
                  <a:pt x="0" y="312"/>
                  <a:pt x="54" y="357"/>
                </a:cubicBezTo>
                <a:cubicBezTo>
                  <a:pt x="35" y="357"/>
                  <a:pt x="11" y="420"/>
                  <a:pt x="61" y="375"/>
                </a:cubicBezTo>
                <a:cubicBezTo>
                  <a:pt x="85" y="349"/>
                  <a:pt x="115" y="330"/>
                  <a:pt x="123" y="353"/>
                </a:cubicBezTo>
                <a:cubicBezTo>
                  <a:pt x="128" y="334"/>
                  <a:pt x="96" y="313"/>
                  <a:pt x="113" y="290"/>
                </a:cubicBezTo>
                <a:cubicBezTo>
                  <a:pt x="122" y="301"/>
                  <a:pt x="168" y="312"/>
                  <a:pt x="141" y="247"/>
                </a:cubicBezTo>
                <a:cubicBezTo>
                  <a:pt x="151" y="252"/>
                  <a:pt x="163" y="249"/>
                  <a:pt x="147" y="219"/>
                </a:cubicBezTo>
                <a:cubicBezTo>
                  <a:pt x="130" y="190"/>
                  <a:pt x="95" y="85"/>
                  <a:pt x="148" y="112"/>
                </a:cubicBezTo>
                <a:cubicBezTo>
                  <a:pt x="170" y="124"/>
                  <a:pt x="160" y="149"/>
                  <a:pt x="141" y="150"/>
                </a:cubicBezTo>
                <a:cubicBezTo>
                  <a:pt x="144" y="163"/>
                  <a:pt x="131" y="197"/>
                  <a:pt x="150" y="20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8" name="Freeform 1944"/>
          <p:cNvSpPr>
            <a:spLocks/>
          </p:cNvSpPr>
          <p:nvPr/>
        </p:nvSpPr>
        <p:spPr bwMode="auto">
          <a:xfrm>
            <a:off x="5294313" y="3381375"/>
            <a:ext cx="117475" cy="93663"/>
          </a:xfrm>
          <a:custGeom>
            <a:avLst/>
            <a:gdLst/>
            <a:ahLst/>
            <a:cxnLst>
              <a:cxn ang="0">
                <a:pos x="105" y="0"/>
              </a:cxn>
              <a:cxn ang="0">
                <a:pos x="48" y="12"/>
              </a:cxn>
              <a:cxn ang="0">
                <a:pos x="12" y="67"/>
              </a:cxn>
              <a:cxn ang="0">
                <a:pos x="21" y="44"/>
              </a:cxn>
              <a:cxn ang="0">
                <a:pos x="70" y="15"/>
              </a:cxn>
              <a:cxn ang="0">
                <a:pos x="105" y="0"/>
              </a:cxn>
            </a:cxnLst>
            <a:rect l="0" t="0" r="r" b="b"/>
            <a:pathLst>
              <a:path w="105" h="84">
                <a:moveTo>
                  <a:pt x="105" y="0"/>
                </a:moveTo>
                <a:cubicBezTo>
                  <a:pt x="105" y="0"/>
                  <a:pt x="68" y="18"/>
                  <a:pt x="48" y="12"/>
                </a:cubicBezTo>
                <a:cubicBezTo>
                  <a:pt x="35" y="8"/>
                  <a:pt x="0" y="40"/>
                  <a:pt x="12" y="67"/>
                </a:cubicBezTo>
                <a:cubicBezTo>
                  <a:pt x="22" y="84"/>
                  <a:pt x="13" y="61"/>
                  <a:pt x="21" y="44"/>
                </a:cubicBezTo>
                <a:cubicBezTo>
                  <a:pt x="26" y="34"/>
                  <a:pt x="36" y="20"/>
                  <a:pt x="70" y="15"/>
                </a:cubicBezTo>
                <a:cubicBezTo>
                  <a:pt x="105" y="11"/>
                  <a:pt x="105" y="0"/>
                  <a:pt x="10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89" name="Freeform 1945"/>
          <p:cNvSpPr>
            <a:spLocks/>
          </p:cNvSpPr>
          <p:nvPr/>
        </p:nvSpPr>
        <p:spPr bwMode="auto">
          <a:xfrm>
            <a:off x="5749926" y="3079750"/>
            <a:ext cx="249238" cy="169863"/>
          </a:xfrm>
          <a:custGeom>
            <a:avLst/>
            <a:gdLst/>
            <a:ahLst/>
            <a:cxnLst>
              <a:cxn ang="0">
                <a:pos x="207" y="0"/>
              </a:cxn>
              <a:cxn ang="0">
                <a:pos x="208" y="0"/>
              </a:cxn>
              <a:cxn ang="0">
                <a:pos x="206" y="45"/>
              </a:cxn>
              <a:cxn ang="0">
                <a:pos x="122" y="82"/>
              </a:cxn>
              <a:cxn ang="0">
                <a:pos x="87" y="89"/>
              </a:cxn>
              <a:cxn ang="0">
                <a:pos x="0" y="152"/>
              </a:cxn>
              <a:cxn ang="0">
                <a:pos x="1" y="154"/>
              </a:cxn>
              <a:cxn ang="0">
                <a:pos x="2" y="154"/>
              </a:cxn>
              <a:cxn ang="0">
                <a:pos x="88" y="92"/>
              </a:cxn>
              <a:cxn ang="0">
                <a:pos x="122" y="85"/>
              </a:cxn>
              <a:cxn ang="0">
                <a:pos x="208" y="47"/>
              </a:cxn>
              <a:cxn ang="0">
                <a:pos x="207" y="0"/>
              </a:cxn>
            </a:cxnLst>
            <a:rect l="0" t="0" r="r" b="b"/>
            <a:pathLst>
              <a:path w="225" h="154">
                <a:moveTo>
                  <a:pt x="207" y="0"/>
                </a:moveTo>
                <a:cubicBezTo>
                  <a:pt x="207" y="0"/>
                  <a:pt x="207" y="0"/>
                  <a:pt x="208" y="0"/>
                </a:cubicBezTo>
                <a:cubicBezTo>
                  <a:pt x="222" y="9"/>
                  <a:pt x="214" y="34"/>
                  <a:pt x="206" y="45"/>
                </a:cubicBezTo>
                <a:cubicBezTo>
                  <a:pt x="188" y="70"/>
                  <a:pt x="154" y="76"/>
                  <a:pt x="122" y="82"/>
                </a:cubicBezTo>
                <a:cubicBezTo>
                  <a:pt x="109" y="84"/>
                  <a:pt x="97" y="86"/>
                  <a:pt x="87" y="89"/>
                </a:cubicBezTo>
                <a:cubicBezTo>
                  <a:pt x="52" y="100"/>
                  <a:pt x="21" y="122"/>
                  <a:pt x="0" y="152"/>
                </a:cubicBezTo>
                <a:cubicBezTo>
                  <a:pt x="0" y="152"/>
                  <a:pt x="1" y="153"/>
                  <a:pt x="1" y="154"/>
                </a:cubicBezTo>
                <a:cubicBezTo>
                  <a:pt x="2" y="154"/>
                  <a:pt x="2" y="154"/>
                  <a:pt x="2" y="154"/>
                </a:cubicBezTo>
                <a:cubicBezTo>
                  <a:pt x="23" y="124"/>
                  <a:pt x="53" y="102"/>
                  <a:pt x="88" y="92"/>
                </a:cubicBezTo>
                <a:cubicBezTo>
                  <a:pt x="98" y="89"/>
                  <a:pt x="110" y="87"/>
                  <a:pt x="122" y="85"/>
                </a:cubicBezTo>
                <a:cubicBezTo>
                  <a:pt x="155" y="79"/>
                  <a:pt x="189" y="72"/>
                  <a:pt x="208" y="47"/>
                </a:cubicBezTo>
                <a:cubicBezTo>
                  <a:pt x="219" y="33"/>
                  <a:pt x="225" y="9"/>
                  <a:pt x="20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0" name="Freeform 1946"/>
          <p:cNvSpPr>
            <a:spLocks/>
          </p:cNvSpPr>
          <p:nvPr/>
        </p:nvSpPr>
        <p:spPr bwMode="auto">
          <a:xfrm>
            <a:off x="5745163" y="2960688"/>
            <a:ext cx="79375" cy="284163"/>
          </a:xfrm>
          <a:custGeom>
            <a:avLst/>
            <a:gdLst/>
            <a:ahLst/>
            <a:cxnLst>
              <a:cxn ang="0">
                <a:pos x="30" y="155"/>
              </a:cxn>
              <a:cxn ang="0">
                <a:pos x="25" y="121"/>
              </a:cxn>
              <a:cxn ang="0">
                <a:pos x="29" y="30"/>
              </a:cxn>
              <a:cxn ang="0">
                <a:pos x="71" y="12"/>
              </a:cxn>
              <a:cxn ang="0">
                <a:pos x="72" y="13"/>
              </a:cxn>
              <a:cxn ang="0">
                <a:pos x="27" y="29"/>
              </a:cxn>
              <a:cxn ang="0">
                <a:pos x="22" y="121"/>
              </a:cxn>
              <a:cxn ang="0">
                <a:pos x="27" y="155"/>
              </a:cxn>
              <a:cxn ang="0">
                <a:pos x="0" y="256"/>
              </a:cxn>
              <a:cxn ang="0">
                <a:pos x="3" y="257"/>
              </a:cxn>
              <a:cxn ang="0">
                <a:pos x="30" y="155"/>
              </a:cxn>
            </a:cxnLst>
            <a:rect l="0" t="0" r="r" b="b"/>
            <a:pathLst>
              <a:path w="72" h="257">
                <a:moveTo>
                  <a:pt x="30" y="155"/>
                </a:moveTo>
                <a:cubicBezTo>
                  <a:pt x="29" y="144"/>
                  <a:pt x="27" y="133"/>
                  <a:pt x="25" y="121"/>
                </a:cubicBezTo>
                <a:cubicBezTo>
                  <a:pt x="18" y="89"/>
                  <a:pt x="12" y="56"/>
                  <a:pt x="29" y="30"/>
                </a:cubicBezTo>
                <a:cubicBezTo>
                  <a:pt x="36" y="19"/>
                  <a:pt x="57" y="3"/>
                  <a:pt x="71" y="12"/>
                </a:cubicBezTo>
                <a:cubicBezTo>
                  <a:pt x="71" y="13"/>
                  <a:pt x="71" y="13"/>
                  <a:pt x="72" y="13"/>
                </a:cubicBezTo>
                <a:cubicBezTo>
                  <a:pt x="56" y="0"/>
                  <a:pt x="36" y="14"/>
                  <a:pt x="27" y="29"/>
                </a:cubicBezTo>
                <a:cubicBezTo>
                  <a:pt x="9" y="55"/>
                  <a:pt x="16" y="89"/>
                  <a:pt x="22" y="121"/>
                </a:cubicBezTo>
                <a:cubicBezTo>
                  <a:pt x="24" y="133"/>
                  <a:pt x="26" y="145"/>
                  <a:pt x="27" y="155"/>
                </a:cubicBezTo>
                <a:cubicBezTo>
                  <a:pt x="30" y="190"/>
                  <a:pt x="20" y="226"/>
                  <a:pt x="0" y="256"/>
                </a:cubicBezTo>
                <a:cubicBezTo>
                  <a:pt x="1" y="256"/>
                  <a:pt x="2" y="257"/>
                  <a:pt x="3" y="257"/>
                </a:cubicBezTo>
                <a:cubicBezTo>
                  <a:pt x="23" y="227"/>
                  <a:pt x="33" y="190"/>
                  <a:pt x="30" y="15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1" name="Freeform 1947"/>
          <p:cNvSpPr>
            <a:spLocks/>
          </p:cNvSpPr>
          <p:nvPr/>
        </p:nvSpPr>
        <p:spPr bwMode="auto">
          <a:xfrm>
            <a:off x="1954213" y="3733800"/>
            <a:ext cx="241300" cy="477838"/>
          </a:xfrm>
          <a:custGeom>
            <a:avLst/>
            <a:gdLst/>
            <a:ahLst/>
            <a:cxnLst>
              <a:cxn ang="0">
                <a:pos x="126" y="200"/>
              </a:cxn>
              <a:cxn ang="0">
                <a:pos x="111" y="169"/>
              </a:cxn>
              <a:cxn ang="0">
                <a:pos x="64" y="59"/>
              </a:cxn>
              <a:cxn ang="0">
                <a:pos x="50" y="39"/>
              </a:cxn>
              <a:cxn ang="0">
                <a:pos x="50" y="18"/>
              </a:cxn>
              <a:cxn ang="0">
                <a:pos x="17" y="5"/>
              </a:cxn>
              <a:cxn ang="0">
                <a:pos x="6" y="38"/>
              </a:cxn>
              <a:cxn ang="0">
                <a:pos x="22" y="52"/>
              </a:cxn>
              <a:cxn ang="0">
                <a:pos x="28" y="74"/>
              </a:cxn>
              <a:cxn ang="0">
                <a:pos x="83" y="181"/>
              </a:cxn>
              <a:cxn ang="0">
                <a:pos x="98" y="212"/>
              </a:cxn>
              <a:cxn ang="0">
                <a:pos x="155" y="349"/>
              </a:cxn>
              <a:cxn ang="0">
                <a:pos x="218" y="431"/>
              </a:cxn>
              <a:cxn ang="0">
                <a:pos x="218" y="431"/>
              </a:cxn>
              <a:cxn ang="0">
                <a:pos x="195" y="331"/>
              </a:cxn>
              <a:cxn ang="0">
                <a:pos x="126" y="200"/>
              </a:cxn>
            </a:cxnLst>
            <a:rect l="0" t="0" r="r" b="b"/>
            <a:pathLst>
              <a:path w="218" h="431">
                <a:moveTo>
                  <a:pt x="126" y="200"/>
                </a:moveTo>
                <a:cubicBezTo>
                  <a:pt x="126" y="200"/>
                  <a:pt x="118" y="181"/>
                  <a:pt x="111" y="169"/>
                </a:cubicBezTo>
                <a:cubicBezTo>
                  <a:pt x="112" y="110"/>
                  <a:pt x="68" y="60"/>
                  <a:pt x="64" y="59"/>
                </a:cubicBezTo>
                <a:cubicBezTo>
                  <a:pt x="61" y="58"/>
                  <a:pt x="54" y="46"/>
                  <a:pt x="50" y="39"/>
                </a:cubicBezTo>
                <a:cubicBezTo>
                  <a:pt x="53" y="33"/>
                  <a:pt x="53" y="25"/>
                  <a:pt x="50" y="18"/>
                </a:cubicBezTo>
                <a:cubicBezTo>
                  <a:pt x="44" y="5"/>
                  <a:pt x="29" y="0"/>
                  <a:pt x="17" y="5"/>
                </a:cubicBezTo>
                <a:cubicBezTo>
                  <a:pt x="5" y="11"/>
                  <a:pt x="0" y="25"/>
                  <a:pt x="6" y="38"/>
                </a:cubicBezTo>
                <a:cubicBezTo>
                  <a:pt x="9" y="45"/>
                  <a:pt x="15" y="50"/>
                  <a:pt x="22" y="52"/>
                </a:cubicBezTo>
                <a:cubicBezTo>
                  <a:pt x="25" y="59"/>
                  <a:pt x="29" y="71"/>
                  <a:pt x="28" y="74"/>
                </a:cubicBezTo>
                <a:cubicBezTo>
                  <a:pt x="26" y="78"/>
                  <a:pt x="37" y="143"/>
                  <a:pt x="83" y="181"/>
                </a:cubicBezTo>
                <a:cubicBezTo>
                  <a:pt x="88" y="194"/>
                  <a:pt x="98" y="212"/>
                  <a:pt x="98" y="212"/>
                </a:cubicBezTo>
                <a:cubicBezTo>
                  <a:pt x="98" y="212"/>
                  <a:pt x="75" y="289"/>
                  <a:pt x="155" y="349"/>
                </a:cubicBezTo>
                <a:cubicBezTo>
                  <a:pt x="162" y="363"/>
                  <a:pt x="211" y="421"/>
                  <a:pt x="218" y="431"/>
                </a:cubicBezTo>
                <a:cubicBezTo>
                  <a:pt x="218" y="431"/>
                  <a:pt x="218" y="431"/>
                  <a:pt x="218" y="431"/>
                </a:cubicBezTo>
                <a:cubicBezTo>
                  <a:pt x="215" y="418"/>
                  <a:pt x="201" y="346"/>
                  <a:pt x="195" y="331"/>
                </a:cubicBezTo>
                <a:cubicBezTo>
                  <a:pt x="201" y="233"/>
                  <a:pt x="126" y="200"/>
                  <a:pt x="126" y="20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2" name="Freeform 1948"/>
          <p:cNvSpPr>
            <a:spLocks/>
          </p:cNvSpPr>
          <p:nvPr/>
        </p:nvSpPr>
        <p:spPr bwMode="auto">
          <a:xfrm>
            <a:off x="1958976" y="3336925"/>
            <a:ext cx="82550" cy="398463"/>
          </a:xfrm>
          <a:custGeom>
            <a:avLst/>
            <a:gdLst/>
            <a:ahLst/>
            <a:cxnLst>
              <a:cxn ang="0">
                <a:pos x="4" y="14"/>
              </a:cxn>
              <a:cxn ang="0">
                <a:pos x="5" y="13"/>
              </a:cxn>
              <a:cxn ang="0">
                <a:pos x="56" y="49"/>
              </a:cxn>
              <a:cxn ang="0">
                <a:pos x="33" y="171"/>
              </a:cxn>
              <a:cxn ang="0">
                <a:pos x="15" y="216"/>
              </a:cxn>
              <a:cxn ang="0">
                <a:pos x="19" y="360"/>
              </a:cxn>
              <a:cxn ang="0">
                <a:pos x="23" y="360"/>
              </a:cxn>
              <a:cxn ang="0">
                <a:pos x="23" y="360"/>
              </a:cxn>
              <a:cxn ang="0">
                <a:pos x="18" y="217"/>
              </a:cxn>
              <a:cxn ang="0">
                <a:pos x="36" y="173"/>
              </a:cxn>
              <a:cxn ang="0">
                <a:pos x="59" y="48"/>
              </a:cxn>
              <a:cxn ang="0">
                <a:pos x="4" y="14"/>
              </a:cxn>
            </a:cxnLst>
            <a:rect l="0" t="0" r="r" b="b"/>
            <a:pathLst>
              <a:path w="74" h="360">
                <a:moveTo>
                  <a:pt x="4" y="14"/>
                </a:moveTo>
                <a:cubicBezTo>
                  <a:pt x="4" y="13"/>
                  <a:pt x="5" y="13"/>
                  <a:pt x="5" y="13"/>
                </a:cubicBezTo>
                <a:cubicBezTo>
                  <a:pt x="27" y="4"/>
                  <a:pt x="49" y="32"/>
                  <a:pt x="56" y="49"/>
                </a:cubicBezTo>
                <a:cubicBezTo>
                  <a:pt x="70" y="89"/>
                  <a:pt x="51" y="131"/>
                  <a:pt x="33" y="171"/>
                </a:cubicBezTo>
                <a:cubicBezTo>
                  <a:pt x="26" y="187"/>
                  <a:pt x="19" y="201"/>
                  <a:pt x="15" y="216"/>
                </a:cubicBezTo>
                <a:cubicBezTo>
                  <a:pt x="0" y="262"/>
                  <a:pt x="2" y="313"/>
                  <a:pt x="19" y="360"/>
                </a:cubicBezTo>
                <a:cubicBezTo>
                  <a:pt x="21" y="360"/>
                  <a:pt x="22" y="360"/>
                  <a:pt x="23" y="360"/>
                </a:cubicBezTo>
                <a:cubicBezTo>
                  <a:pt x="23" y="360"/>
                  <a:pt x="23" y="360"/>
                  <a:pt x="23" y="360"/>
                </a:cubicBezTo>
                <a:cubicBezTo>
                  <a:pt x="6" y="314"/>
                  <a:pt x="4" y="262"/>
                  <a:pt x="18" y="217"/>
                </a:cubicBezTo>
                <a:cubicBezTo>
                  <a:pt x="23" y="203"/>
                  <a:pt x="29" y="188"/>
                  <a:pt x="36" y="173"/>
                </a:cubicBezTo>
                <a:cubicBezTo>
                  <a:pt x="55" y="132"/>
                  <a:pt x="74" y="89"/>
                  <a:pt x="59" y="48"/>
                </a:cubicBezTo>
                <a:cubicBezTo>
                  <a:pt x="51" y="25"/>
                  <a:pt x="28" y="0"/>
                  <a:pt x="4" y="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3" name="Freeform 1949"/>
          <p:cNvSpPr>
            <a:spLocks/>
          </p:cNvSpPr>
          <p:nvPr/>
        </p:nvSpPr>
        <p:spPr bwMode="auto">
          <a:xfrm>
            <a:off x="1692276" y="3444875"/>
            <a:ext cx="284163" cy="295275"/>
          </a:xfrm>
          <a:custGeom>
            <a:avLst/>
            <a:gdLst/>
            <a:ahLst/>
            <a:cxnLst>
              <a:cxn ang="0">
                <a:pos x="159" y="155"/>
              </a:cxn>
              <a:cxn ang="0">
                <a:pos x="115" y="135"/>
              </a:cxn>
              <a:cxn ang="0">
                <a:pos x="14" y="60"/>
              </a:cxn>
              <a:cxn ang="0">
                <a:pos x="26" y="0"/>
              </a:cxn>
              <a:cxn ang="0">
                <a:pos x="27" y="0"/>
              </a:cxn>
              <a:cxn ang="0">
                <a:pos x="10" y="61"/>
              </a:cxn>
              <a:cxn ang="0">
                <a:pos x="114" y="138"/>
              </a:cxn>
              <a:cxn ang="0">
                <a:pos x="157" y="158"/>
              </a:cxn>
              <a:cxn ang="0">
                <a:pos x="253" y="267"/>
              </a:cxn>
              <a:cxn ang="0">
                <a:pos x="256" y="265"/>
              </a:cxn>
              <a:cxn ang="0">
                <a:pos x="159" y="155"/>
              </a:cxn>
            </a:cxnLst>
            <a:rect l="0" t="0" r="r" b="b"/>
            <a:pathLst>
              <a:path w="256" h="267">
                <a:moveTo>
                  <a:pt x="159" y="155"/>
                </a:moveTo>
                <a:cubicBezTo>
                  <a:pt x="146" y="148"/>
                  <a:pt x="131" y="141"/>
                  <a:pt x="115" y="135"/>
                </a:cubicBezTo>
                <a:cubicBezTo>
                  <a:pt x="74" y="117"/>
                  <a:pt x="31" y="99"/>
                  <a:pt x="14" y="60"/>
                </a:cubicBezTo>
                <a:cubicBezTo>
                  <a:pt x="6" y="43"/>
                  <a:pt x="4" y="8"/>
                  <a:pt x="26" y="0"/>
                </a:cubicBezTo>
                <a:cubicBezTo>
                  <a:pt x="26" y="0"/>
                  <a:pt x="27" y="0"/>
                  <a:pt x="27" y="0"/>
                </a:cubicBezTo>
                <a:cubicBezTo>
                  <a:pt x="0" y="6"/>
                  <a:pt x="1" y="39"/>
                  <a:pt x="10" y="61"/>
                </a:cubicBezTo>
                <a:cubicBezTo>
                  <a:pt x="28" y="102"/>
                  <a:pt x="71" y="120"/>
                  <a:pt x="114" y="138"/>
                </a:cubicBezTo>
                <a:cubicBezTo>
                  <a:pt x="129" y="145"/>
                  <a:pt x="144" y="151"/>
                  <a:pt x="157" y="158"/>
                </a:cubicBezTo>
                <a:cubicBezTo>
                  <a:pt x="200" y="182"/>
                  <a:pt x="234" y="221"/>
                  <a:pt x="253" y="267"/>
                </a:cubicBezTo>
                <a:cubicBezTo>
                  <a:pt x="254" y="266"/>
                  <a:pt x="255" y="265"/>
                  <a:pt x="256" y="265"/>
                </a:cubicBezTo>
                <a:cubicBezTo>
                  <a:pt x="236" y="218"/>
                  <a:pt x="202" y="179"/>
                  <a:pt x="159" y="15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4" name="Freeform 1950"/>
          <p:cNvSpPr>
            <a:spLocks/>
          </p:cNvSpPr>
          <p:nvPr/>
        </p:nvSpPr>
        <p:spPr bwMode="auto">
          <a:xfrm>
            <a:off x="1481138" y="1852613"/>
            <a:ext cx="911225" cy="569913"/>
          </a:xfrm>
          <a:custGeom>
            <a:avLst/>
            <a:gdLst/>
            <a:ahLst/>
            <a:cxnLst>
              <a:cxn ang="0">
                <a:pos x="587" y="106"/>
              </a:cxn>
              <a:cxn ang="0">
                <a:pos x="424" y="251"/>
              </a:cxn>
              <a:cxn ang="0">
                <a:pos x="411" y="206"/>
              </a:cxn>
              <a:cxn ang="0">
                <a:pos x="398" y="250"/>
              </a:cxn>
              <a:cxn ang="0">
                <a:pos x="235" y="106"/>
              </a:cxn>
              <a:cxn ang="0">
                <a:pos x="106" y="109"/>
              </a:cxn>
              <a:cxn ang="0">
                <a:pos x="153" y="118"/>
              </a:cxn>
              <a:cxn ang="0">
                <a:pos x="260" y="214"/>
              </a:cxn>
              <a:cxn ang="0">
                <a:pos x="277" y="228"/>
              </a:cxn>
              <a:cxn ang="0">
                <a:pos x="170" y="268"/>
              </a:cxn>
              <a:cxn ang="0">
                <a:pos x="354" y="289"/>
              </a:cxn>
              <a:cxn ang="0">
                <a:pos x="215" y="446"/>
              </a:cxn>
              <a:cxn ang="0">
                <a:pos x="202" y="428"/>
              </a:cxn>
              <a:cxn ang="0">
                <a:pos x="301" y="303"/>
              </a:cxn>
              <a:cxn ang="0">
                <a:pos x="297" y="282"/>
              </a:cxn>
              <a:cxn ang="0">
                <a:pos x="209" y="272"/>
              </a:cxn>
              <a:cxn ang="0">
                <a:pos x="126" y="246"/>
              </a:cxn>
              <a:cxn ang="0">
                <a:pos x="115" y="207"/>
              </a:cxn>
              <a:cxn ang="0">
                <a:pos x="112" y="184"/>
              </a:cxn>
              <a:cxn ang="0">
                <a:pos x="83" y="125"/>
              </a:cxn>
              <a:cxn ang="0">
                <a:pos x="216" y="283"/>
              </a:cxn>
              <a:cxn ang="0">
                <a:pos x="202" y="439"/>
              </a:cxn>
              <a:cxn ang="0">
                <a:pos x="329" y="447"/>
              </a:cxn>
              <a:cxn ang="0">
                <a:pos x="401" y="352"/>
              </a:cxn>
              <a:cxn ang="0">
                <a:pos x="411" y="515"/>
              </a:cxn>
              <a:cxn ang="0">
                <a:pos x="421" y="329"/>
              </a:cxn>
              <a:cxn ang="0">
                <a:pos x="544" y="462"/>
              </a:cxn>
              <a:cxn ang="0">
                <a:pos x="654" y="404"/>
              </a:cxn>
              <a:cxn ang="0">
                <a:pos x="717" y="208"/>
              </a:cxn>
              <a:cxn ang="0">
                <a:pos x="709" y="133"/>
              </a:cxn>
              <a:cxn ang="0">
                <a:pos x="666" y="156"/>
              </a:cxn>
              <a:cxn ang="0">
                <a:pos x="639" y="178"/>
              </a:cxn>
              <a:cxn ang="0">
                <a:pos x="662" y="252"/>
              </a:cxn>
              <a:cxn ang="0">
                <a:pos x="499" y="270"/>
              </a:cxn>
              <a:cxn ang="0">
                <a:pos x="672" y="338"/>
              </a:cxn>
              <a:cxn ang="0">
                <a:pos x="614" y="370"/>
              </a:cxn>
              <a:cxn ang="0">
                <a:pos x="610" y="402"/>
              </a:cxn>
              <a:cxn ang="0">
                <a:pos x="575" y="424"/>
              </a:cxn>
              <a:cxn ang="0">
                <a:pos x="475" y="283"/>
              </a:cxn>
              <a:cxn ang="0">
                <a:pos x="667" y="269"/>
              </a:cxn>
              <a:cxn ang="0">
                <a:pos x="643" y="240"/>
              </a:cxn>
              <a:cxn ang="0">
                <a:pos x="673" y="145"/>
              </a:cxn>
              <a:cxn ang="0">
                <a:pos x="452" y="259"/>
              </a:cxn>
              <a:cxn ang="0">
                <a:pos x="733" y="122"/>
              </a:cxn>
            </a:cxnLst>
            <a:rect l="0" t="0" r="r" b="b"/>
            <a:pathLst>
              <a:path w="823" h="515">
                <a:moveTo>
                  <a:pt x="733" y="122"/>
                </a:moveTo>
                <a:cubicBezTo>
                  <a:pt x="821" y="103"/>
                  <a:pt x="823" y="44"/>
                  <a:pt x="823" y="0"/>
                </a:cubicBezTo>
                <a:cubicBezTo>
                  <a:pt x="736" y="96"/>
                  <a:pt x="686" y="33"/>
                  <a:pt x="587" y="106"/>
                </a:cubicBezTo>
                <a:cubicBezTo>
                  <a:pt x="489" y="179"/>
                  <a:pt x="433" y="276"/>
                  <a:pt x="433" y="276"/>
                </a:cubicBezTo>
                <a:cubicBezTo>
                  <a:pt x="432" y="279"/>
                  <a:pt x="431" y="281"/>
                  <a:pt x="430" y="284"/>
                </a:cubicBezTo>
                <a:cubicBezTo>
                  <a:pt x="430" y="266"/>
                  <a:pt x="425" y="252"/>
                  <a:pt x="424" y="251"/>
                </a:cubicBezTo>
                <a:cubicBezTo>
                  <a:pt x="422" y="249"/>
                  <a:pt x="422" y="241"/>
                  <a:pt x="421" y="235"/>
                </a:cubicBezTo>
                <a:cubicBezTo>
                  <a:pt x="425" y="232"/>
                  <a:pt x="427" y="228"/>
                  <a:pt x="427" y="223"/>
                </a:cubicBezTo>
                <a:cubicBezTo>
                  <a:pt x="427" y="213"/>
                  <a:pt x="420" y="206"/>
                  <a:pt x="411" y="206"/>
                </a:cubicBezTo>
                <a:cubicBezTo>
                  <a:pt x="402" y="206"/>
                  <a:pt x="395" y="213"/>
                  <a:pt x="395" y="223"/>
                </a:cubicBezTo>
                <a:cubicBezTo>
                  <a:pt x="395" y="228"/>
                  <a:pt x="397" y="232"/>
                  <a:pt x="401" y="235"/>
                </a:cubicBezTo>
                <a:cubicBezTo>
                  <a:pt x="401" y="241"/>
                  <a:pt x="400" y="249"/>
                  <a:pt x="398" y="250"/>
                </a:cubicBezTo>
                <a:cubicBezTo>
                  <a:pt x="397" y="251"/>
                  <a:pt x="393" y="265"/>
                  <a:pt x="392" y="283"/>
                </a:cubicBezTo>
                <a:cubicBezTo>
                  <a:pt x="391" y="281"/>
                  <a:pt x="390" y="279"/>
                  <a:pt x="389" y="276"/>
                </a:cubicBezTo>
                <a:cubicBezTo>
                  <a:pt x="389" y="276"/>
                  <a:pt x="333" y="179"/>
                  <a:pt x="235" y="106"/>
                </a:cubicBezTo>
                <a:cubicBezTo>
                  <a:pt x="137" y="33"/>
                  <a:pt x="86" y="96"/>
                  <a:pt x="0" y="0"/>
                </a:cubicBezTo>
                <a:cubicBezTo>
                  <a:pt x="0" y="44"/>
                  <a:pt x="2" y="103"/>
                  <a:pt x="89" y="122"/>
                </a:cubicBezTo>
                <a:cubicBezTo>
                  <a:pt x="107" y="124"/>
                  <a:pt x="109" y="117"/>
                  <a:pt x="106" y="109"/>
                </a:cubicBezTo>
                <a:cubicBezTo>
                  <a:pt x="106" y="98"/>
                  <a:pt x="135" y="65"/>
                  <a:pt x="185" y="98"/>
                </a:cubicBezTo>
                <a:cubicBezTo>
                  <a:pt x="236" y="132"/>
                  <a:pt x="357" y="238"/>
                  <a:pt x="370" y="259"/>
                </a:cubicBezTo>
                <a:cubicBezTo>
                  <a:pt x="348" y="250"/>
                  <a:pt x="259" y="216"/>
                  <a:pt x="153" y="118"/>
                </a:cubicBezTo>
                <a:cubicBezTo>
                  <a:pt x="138" y="101"/>
                  <a:pt x="142" y="120"/>
                  <a:pt x="143" y="130"/>
                </a:cubicBezTo>
                <a:cubicBezTo>
                  <a:pt x="141" y="136"/>
                  <a:pt x="129" y="141"/>
                  <a:pt x="149" y="145"/>
                </a:cubicBezTo>
                <a:cubicBezTo>
                  <a:pt x="168" y="149"/>
                  <a:pt x="229" y="183"/>
                  <a:pt x="260" y="214"/>
                </a:cubicBezTo>
                <a:cubicBezTo>
                  <a:pt x="243" y="215"/>
                  <a:pt x="167" y="206"/>
                  <a:pt x="158" y="222"/>
                </a:cubicBezTo>
                <a:cubicBezTo>
                  <a:pt x="153" y="231"/>
                  <a:pt x="160" y="246"/>
                  <a:pt x="179" y="240"/>
                </a:cubicBezTo>
                <a:cubicBezTo>
                  <a:pt x="196" y="233"/>
                  <a:pt x="231" y="217"/>
                  <a:pt x="277" y="228"/>
                </a:cubicBezTo>
                <a:cubicBezTo>
                  <a:pt x="295" y="234"/>
                  <a:pt x="345" y="259"/>
                  <a:pt x="345" y="259"/>
                </a:cubicBezTo>
                <a:cubicBezTo>
                  <a:pt x="323" y="253"/>
                  <a:pt x="216" y="242"/>
                  <a:pt x="155" y="269"/>
                </a:cubicBezTo>
                <a:cubicBezTo>
                  <a:pt x="155" y="272"/>
                  <a:pt x="165" y="270"/>
                  <a:pt x="170" y="268"/>
                </a:cubicBezTo>
                <a:cubicBezTo>
                  <a:pt x="175" y="267"/>
                  <a:pt x="260" y="242"/>
                  <a:pt x="356" y="270"/>
                </a:cubicBezTo>
                <a:cubicBezTo>
                  <a:pt x="339" y="271"/>
                  <a:pt x="342" y="278"/>
                  <a:pt x="347" y="283"/>
                </a:cubicBezTo>
                <a:cubicBezTo>
                  <a:pt x="341" y="286"/>
                  <a:pt x="346" y="295"/>
                  <a:pt x="354" y="289"/>
                </a:cubicBezTo>
                <a:cubicBezTo>
                  <a:pt x="357" y="286"/>
                  <a:pt x="370" y="295"/>
                  <a:pt x="359" y="305"/>
                </a:cubicBezTo>
                <a:cubicBezTo>
                  <a:pt x="348" y="314"/>
                  <a:pt x="256" y="356"/>
                  <a:pt x="247" y="424"/>
                </a:cubicBezTo>
                <a:cubicBezTo>
                  <a:pt x="242" y="442"/>
                  <a:pt x="233" y="453"/>
                  <a:pt x="215" y="446"/>
                </a:cubicBezTo>
                <a:cubicBezTo>
                  <a:pt x="206" y="442"/>
                  <a:pt x="216" y="424"/>
                  <a:pt x="230" y="421"/>
                </a:cubicBezTo>
                <a:cubicBezTo>
                  <a:pt x="238" y="415"/>
                  <a:pt x="239" y="391"/>
                  <a:pt x="212" y="402"/>
                </a:cubicBezTo>
                <a:cubicBezTo>
                  <a:pt x="209" y="408"/>
                  <a:pt x="213" y="422"/>
                  <a:pt x="202" y="428"/>
                </a:cubicBezTo>
                <a:cubicBezTo>
                  <a:pt x="193" y="429"/>
                  <a:pt x="172" y="429"/>
                  <a:pt x="180" y="401"/>
                </a:cubicBezTo>
                <a:cubicBezTo>
                  <a:pt x="185" y="398"/>
                  <a:pt x="202" y="393"/>
                  <a:pt x="209" y="370"/>
                </a:cubicBezTo>
                <a:cubicBezTo>
                  <a:pt x="227" y="361"/>
                  <a:pt x="276" y="352"/>
                  <a:pt x="301" y="303"/>
                </a:cubicBezTo>
                <a:cubicBezTo>
                  <a:pt x="293" y="310"/>
                  <a:pt x="245" y="359"/>
                  <a:pt x="205" y="362"/>
                </a:cubicBezTo>
                <a:cubicBezTo>
                  <a:pt x="168" y="368"/>
                  <a:pt x="146" y="363"/>
                  <a:pt x="150" y="338"/>
                </a:cubicBezTo>
                <a:cubicBezTo>
                  <a:pt x="153" y="325"/>
                  <a:pt x="164" y="296"/>
                  <a:pt x="297" y="282"/>
                </a:cubicBezTo>
                <a:cubicBezTo>
                  <a:pt x="293" y="280"/>
                  <a:pt x="267" y="272"/>
                  <a:pt x="228" y="283"/>
                </a:cubicBezTo>
                <a:cubicBezTo>
                  <a:pt x="241" y="277"/>
                  <a:pt x="302" y="267"/>
                  <a:pt x="323" y="270"/>
                </a:cubicBezTo>
                <a:cubicBezTo>
                  <a:pt x="312" y="264"/>
                  <a:pt x="249" y="263"/>
                  <a:pt x="209" y="272"/>
                </a:cubicBezTo>
                <a:cubicBezTo>
                  <a:pt x="176" y="279"/>
                  <a:pt x="141" y="285"/>
                  <a:pt x="135" y="261"/>
                </a:cubicBezTo>
                <a:cubicBezTo>
                  <a:pt x="131" y="245"/>
                  <a:pt x="154" y="241"/>
                  <a:pt x="161" y="252"/>
                </a:cubicBezTo>
                <a:cubicBezTo>
                  <a:pt x="162" y="244"/>
                  <a:pt x="138" y="220"/>
                  <a:pt x="126" y="246"/>
                </a:cubicBezTo>
                <a:cubicBezTo>
                  <a:pt x="122" y="232"/>
                  <a:pt x="132" y="202"/>
                  <a:pt x="170" y="201"/>
                </a:cubicBezTo>
                <a:cubicBezTo>
                  <a:pt x="188" y="202"/>
                  <a:pt x="191" y="186"/>
                  <a:pt x="183" y="178"/>
                </a:cubicBezTo>
                <a:cubicBezTo>
                  <a:pt x="176" y="172"/>
                  <a:pt x="138" y="169"/>
                  <a:pt x="115" y="207"/>
                </a:cubicBezTo>
                <a:cubicBezTo>
                  <a:pt x="114" y="194"/>
                  <a:pt x="125" y="157"/>
                  <a:pt x="166" y="169"/>
                </a:cubicBezTo>
                <a:cubicBezTo>
                  <a:pt x="169" y="164"/>
                  <a:pt x="168" y="157"/>
                  <a:pt x="156" y="156"/>
                </a:cubicBezTo>
                <a:cubicBezTo>
                  <a:pt x="145" y="155"/>
                  <a:pt x="125" y="157"/>
                  <a:pt x="112" y="184"/>
                </a:cubicBezTo>
                <a:cubicBezTo>
                  <a:pt x="111" y="173"/>
                  <a:pt x="109" y="167"/>
                  <a:pt x="116" y="155"/>
                </a:cubicBezTo>
                <a:cubicBezTo>
                  <a:pt x="123" y="143"/>
                  <a:pt x="123" y="127"/>
                  <a:pt x="114" y="133"/>
                </a:cubicBezTo>
                <a:cubicBezTo>
                  <a:pt x="104" y="138"/>
                  <a:pt x="96" y="139"/>
                  <a:pt x="83" y="125"/>
                </a:cubicBezTo>
                <a:cubicBezTo>
                  <a:pt x="80" y="122"/>
                  <a:pt x="82" y="136"/>
                  <a:pt x="88" y="145"/>
                </a:cubicBezTo>
                <a:cubicBezTo>
                  <a:pt x="93" y="155"/>
                  <a:pt x="103" y="188"/>
                  <a:pt x="105" y="208"/>
                </a:cubicBezTo>
                <a:cubicBezTo>
                  <a:pt x="108" y="228"/>
                  <a:pt x="100" y="309"/>
                  <a:pt x="216" y="283"/>
                </a:cubicBezTo>
                <a:cubicBezTo>
                  <a:pt x="205" y="287"/>
                  <a:pt x="93" y="316"/>
                  <a:pt x="152" y="371"/>
                </a:cubicBezTo>
                <a:cubicBezTo>
                  <a:pt x="144" y="373"/>
                  <a:pt x="138" y="402"/>
                  <a:pt x="168" y="404"/>
                </a:cubicBezTo>
                <a:cubicBezTo>
                  <a:pt x="162" y="416"/>
                  <a:pt x="164" y="437"/>
                  <a:pt x="202" y="439"/>
                </a:cubicBezTo>
                <a:cubicBezTo>
                  <a:pt x="199" y="446"/>
                  <a:pt x="208" y="467"/>
                  <a:pt x="232" y="461"/>
                </a:cubicBezTo>
                <a:cubicBezTo>
                  <a:pt x="230" y="469"/>
                  <a:pt x="245" y="494"/>
                  <a:pt x="278" y="462"/>
                </a:cubicBezTo>
                <a:cubicBezTo>
                  <a:pt x="278" y="474"/>
                  <a:pt x="300" y="488"/>
                  <a:pt x="329" y="447"/>
                </a:cubicBezTo>
                <a:cubicBezTo>
                  <a:pt x="351" y="415"/>
                  <a:pt x="391" y="358"/>
                  <a:pt x="395" y="313"/>
                </a:cubicBezTo>
                <a:cubicBezTo>
                  <a:pt x="397" y="318"/>
                  <a:pt x="399" y="324"/>
                  <a:pt x="401" y="329"/>
                </a:cubicBezTo>
                <a:cubicBezTo>
                  <a:pt x="400" y="338"/>
                  <a:pt x="401" y="352"/>
                  <a:pt x="401" y="352"/>
                </a:cubicBezTo>
                <a:cubicBezTo>
                  <a:pt x="401" y="352"/>
                  <a:pt x="366" y="391"/>
                  <a:pt x="397" y="448"/>
                </a:cubicBezTo>
                <a:cubicBezTo>
                  <a:pt x="397" y="459"/>
                  <a:pt x="410" y="507"/>
                  <a:pt x="411" y="514"/>
                </a:cubicBezTo>
                <a:cubicBezTo>
                  <a:pt x="411" y="515"/>
                  <a:pt x="411" y="515"/>
                  <a:pt x="411" y="515"/>
                </a:cubicBezTo>
                <a:cubicBezTo>
                  <a:pt x="413" y="506"/>
                  <a:pt x="425" y="459"/>
                  <a:pt x="426" y="449"/>
                </a:cubicBezTo>
                <a:cubicBezTo>
                  <a:pt x="456" y="392"/>
                  <a:pt x="421" y="352"/>
                  <a:pt x="421" y="352"/>
                </a:cubicBezTo>
                <a:cubicBezTo>
                  <a:pt x="421" y="352"/>
                  <a:pt x="422" y="338"/>
                  <a:pt x="421" y="329"/>
                </a:cubicBezTo>
                <a:cubicBezTo>
                  <a:pt x="424" y="324"/>
                  <a:pt x="426" y="318"/>
                  <a:pt x="427" y="313"/>
                </a:cubicBezTo>
                <a:cubicBezTo>
                  <a:pt x="432" y="358"/>
                  <a:pt x="472" y="415"/>
                  <a:pt x="494" y="447"/>
                </a:cubicBezTo>
                <a:cubicBezTo>
                  <a:pt x="523" y="488"/>
                  <a:pt x="544" y="474"/>
                  <a:pt x="544" y="462"/>
                </a:cubicBezTo>
                <a:cubicBezTo>
                  <a:pt x="577" y="494"/>
                  <a:pt x="592" y="469"/>
                  <a:pt x="591" y="461"/>
                </a:cubicBezTo>
                <a:cubicBezTo>
                  <a:pt x="615" y="467"/>
                  <a:pt x="623" y="446"/>
                  <a:pt x="621" y="439"/>
                </a:cubicBezTo>
                <a:cubicBezTo>
                  <a:pt x="658" y="437"/>
                  <a:pt x="660" y="416"/>
                  <a:pt x="654" y="404"/>
                </a:cubicBezTo>
                <a:cubicBezTo>
                  <a:pt x="685" y="402"/>
                  <a:pt x="679" y="373"/>
                  <a:pt x="671" y="371"/>
                </a:cubicBezTo>
                <a:cubicBezTo>
                  <a:pt x="729" y="316"/>
                  <a:pt x="617" y="287"/>
                  <a:pt x="607" y="283"/>
                </a:cubicBezTo>
                <a:cubicBezTo>
                  <a:pt x="723" y="309"/>
                  <a:pt x="715" y="228"/>
                  <a:pt x="717" y="208"/>
                </a:cubicBezTo>
                <a:cubicBezTo>
                  <a:pt x="719" y="188"/>
                  <a:pt x="729" y="155"/>
                  <a:pt x="735" y="145"/>
                </a:cubicBezTo>
                <a:cubicBezTo>
                  <a:pt x="740" y="136"/>
                  <a:pt x="743" y="122"/>
                  <a:pt x="739" y="125"/>
                </a:cubicBezTo>
                <a:cubicBezTo>
                  <a:pt x="727" y="139"/>
                  <a:pt x="718" y="138"/>
                  <a:pt x="709" y="133"/>
                </a:cubicBezTo>
                <a:cubicBezTo>
                  <a:pt x="700" y="127"/>
                  <a:pt x="699" y="143"/>
                  <a:pt x="706" y="155"/>
                </a:cubicBezTo>
                <a:cubicBezTo>
                  <a:pt x="714" y="167"/>
                  <a:pt x="712" y="173"/>
                  <a:pt x="711" y="184"/>
                </a:cubicBezTo>
                <a:cubicBezTo>
                  <a:pt x="697" y="157"/>
                  <a:pt x="678" y="155"/>
                  <a:pt x="666" y="156"/>
                </a:cubicBezTo>
                <a:cubicBezTo>
                  <a:pt x="655" y="157"/>
                  <a:pt x="653" y="164"/>
                  <a:pt x="656" y="169"/>
                </a:cubicBezTo>
                <a:cubicBezTo>
                  <a:pt x="697" y="157"/>
                  <a:pt x="708" y="194"/>
                  <a:pt x="707" y="207"/>
                </a:cubicBezTo>
                <a:cubicBezTo>
                  <a:pt x="684" y="169"/>
                  <a:pt x="646" y="172"/>
                  <a:pt x="639" y="178"/>
                </a:cubicBezTo>
                <a:cubicBezTo>
                  <a:pt x="631" y="186"/>
                  <a:pt x="634" y="202"/>
                  <a:pt x="652" y="201"/>
                </a:cubicBezTo>
                <a:cubicBezTo>
                  <a:pt x="691" y="202"/>
                  <a:pt x="700" y="232"/>
                  <a:pt x="696" y="246"/>
                </a:cubicBezTo>
                <a:cubicBezTo>
                  <a:pt x="684" y="220"/>
                  <a:pt x="661" y="244"/>
                  <a:pt x="662" y="252"/>
                </a:cubicBezTo>
                <a:cubicBezTo>
                  <a:pt x="669" y="241"/>
                  <a:pt x="692" y="245"/>
                  <a:pt x="688" y="261"/>
                </a:cubicBezTo>
                <a:cubicBezTo>
                  <a:pt x="681" y="285"/>
                  <a:pt x="647" y="279"/>
                  <a:pt x="613" y="272"/>
                </a:cubicBezTo>
                <a:cubicBezTo>
                  <a:pt x="573" y="263"/>
                  <a:pt x="511" y="264"/>
                  <a:pt x="499" y="270"/>
                </a:cubicBezTo>
                <a:cubicBezTo>
                  <a:pt x="520" y="267"/>
                  <a:pt x="581" y="277"/>
                  <a:pt x="595" y="283"/>
                </a:cubicBezTo>
                <a:cubicBezTo>
                  <a:pt x="555" y="272"/>
                  <a:pt x="530" y="280"/>
                  <a:pt x="525" y="282"/>
                </a:cubicBezTo>
                <a:cubicBezTo>
                  <a:pt x="658" y="296"/>
                  <a:pt x="670" y="325"/>
                  <a:pt x="672" y="338"/>
                </a:cubicBezTo>
                <a:cubicBezTo>
                  <a:pt x="676" y="363"/>
                  <a:pt x="655" y="368"/>
                  <a:pt x="618" y="362"/>
                </a:cubicBezTo>
                <a:cubicBezTo>
                  <a:pt x="578" y="359"/>
                  <a:pt x="529" y="310"/>
                  <a:pt x="521" y="303"/>
                </a:cubicBezTo>
                <a:cubicBezTo>
                  <a:pt x="547" y="352"/>
                  <a:pt x="595" y="361"/>
                  <a:pt x="614" y="370"/>
                </a:cubicBezTo>
                <a:cubicBezTo>
                  <a:pt x="621" y="393"/>
                  <a:pt x="637" y="398"/>
                  <a:pt x="643" y="401"/>
                </a:cubicBezTo>
                <a:cubicBezTo>
                  <a:pt x="650" y="429"/>
                  <a:pt x="630" y="429"/>
                  <a:pt x="620" y="428"/>
                </a:cubicBezTo>
                <a:cubicBezTo>
                  <a:pt x="609" y="422"/>
                  <a:pt x="613" y="408"/>
                  <a:pt x="610" y="402"/>
                </a:cubicBezTo>
                <a:cubicBezTo>
                  <a:pt x="584" y="391"/>
                  <a:pt x="584" y="415"/>
                  <a:pt x="593" y="421"/>
                </a:cubicBezTo>
                <a:cubicBezTo>
                  <a:pt x="606" y="424"/>
                  <a:pt x="616" y="442"/>
                  <a:pt x="607" y="446"/>
                </a:cubicBezTo>
                <a:cubicBezTo>
                  <a:pt x="590" y="453"/>
                  <a:pt x="581" y="442"/>
                  <a:pt x="575" y="424"/>
                </a:cubicBezTo>
                <a:cubicBezTo>
                  <a:pt x="567" y="356"/>
                  <a:pt x="475" y="314"/>
                  <a:pt x="463" y="305"/>
                </a:cubicBezTo>
                <a:cubicBezTo>
                  <a:pt x="452" y="295"/>
                  <a:pt x="466" y="286"/>
                  <a:pt x="469" y="289"/>
                </a:cubicBezTo>
                <a:cubicBezTo>
                  <a:pt x="477" y="295"/>
                  <a:pt x="482" y="286"/>
                  <a:pt x="475" y="283"/>
                </a:cubicBezTo>
                <a:cubicBezTo>
                  <a:pt x="480" y="278"/>
                  <a:pt x="483" y="271"/>
                  <a:pt x="466" y="270"/>
                </a:cubicBezTo>
                <a:cubicBezTo>
                  <a:pt x="562" y="242"/>
                  <a:pt x="647" y="267"/>
                  <a:pt x="652" y="268"/>
                </a:cubicBezTo>
                <a:cubicBezTo>
                  <a:pt x="658" y="270"/>
                  <a:pt x="667" y="272"/>
                  <a:pt x="667" y="269"/>
                </a:cubicBezTo>
                <a:cubicBezTo>
                  <a:pt x="606" y="242"/>
                  <a:pt x="499" y="253"/>
                  <a:pt x="477" y="259"/>
                </a:cubicBezTo>
                <a:cubicBezTo>
                  <a:pt x="477" y="259"/>
                  <a:pt x="527" y="234"/>
                  <a:pt x="546" y="228"/>
                </a:cubicBezTo>
                <a:cubicBezTo>
                  <a:pt x="592" y="217"/>
                  <a:pt x="626" y="233"/>
                  <a:pt x="643" y="240"/>
                </a:cubicBezTo>
                <a:cubicBezTo>
                  <a:pt x="662" y="246"/>
                  <a:pt x="669" y="231"/>
                  <a:pt x="664" y="222"/>
                </a:cubicBezTo>
                <a:cubicBezTo>
                  <a:pt x="655" y="206"/>
                  <a:pt x="579" y="215"/>
                  <a:pt x="562" y="214"/>
                </a:cubicBezTo>
                <a:cubicBezTo>
                  <a:pt x="593" y="183"/>
                  <a:pt x="655" y="149"/>
                  <a:pt x="673" y="145"/>
                </a:cubicBezTo>
                <a:cubicBezTo>
                  <a:pt x="694" y="141"/>
                  <a:pt x="682" y="136"/>
                  <a:pt x="679" y="130"/>
                </a:cubicBezTo>
                <a:cubicBezTo>
                  <a:pt x="681" y="120"/>
                  <a:pt x="684" y="101"/>
                  <a:pt x="669" y="118"/>
                </a:cubicBezTo>
                <a:cubicBezTo>
                  <a:pt x="564" y="216"/>
                  <a:pt x="474" y="250"/>
                  <a:pt x="452" y="259"/>
                </a:cubicBezTo>
                <a:cubicBezTo>
                  <a:pt x="466" y="238"/>
                  <a:pt x="587" y="132"/>
                  <a:pt x="637" y="99"/>
                </a:cubicBezTo>
                <a:cubicBezTo>
                  <a:pt x="687" y="65"/>
                  <a:pt x="717" y="99"/>
                  <a:pt x="717" y="109"/>
                </a:cubicBezTo>
                <a:cubicBezTo>
                  <a:pt x="713" y="117"/>
                  <a:pt x="715" y="124"/>
                  <a:pt x="733" y="1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5" name="Freeform 1951"/>
          <p:cNvSpPr>
            <a:spLocks/>
          </p:cNvSpPr>
          <p:nvPr/>
        </p:nvSpPr>
        <p:spPr bwMode="auto">
          <a:xfrm>
            <a:off x="1941513" y="2149475"/>
            <a:ext cx="184150" cy="228600"/>
          </a:xfrm>
          <a:custGeom>
            <a:avLst/>
            <a:gdLst/>
            <a:ahLst/>
            <a:cxnLst>
              <a:cxn ang="0">
                <a:pos x="50" y="12"/>
              </a:cxn>
              <a:cxn ang="0">
                <a:pos x="38" y="39"/>
              </a:cxn>
              <a:cxn ang="0">
                <a:pos x="53" y="73"/>
              </a:cxn>
              <a:cxn ang="0">
                <a:pos x="101" y="165"/>
              </a:cxn>
              <a:cxn ang="0">
                <a:pos x="59" y="75"/>
              </a:cxn>
              <a:cxn ang="0">
                <a:pos x="81" y="71"/>
              </a:cxn>
              <a:cxn ang="0">
                <a:pos x="141" y="150"/>
              </a:cxn>
              <a:cxn ang="0">
                <a:pos x="165" y="189"/>
              </a:cxn>
              <a:cxn ang="0">
                <a:pos x="117" y="169"/>
              </a:cxn>
              <a:cxn ang="0">
                <a:pos x="83" y="160"/>
              </a:cxn>
              <a:cxn ang="0">
                <a:pos x="26" y="12"/>
              </a:cxn>
              <a:cxn ang="0">
                <a:pos x="50" y="12"/>
              </a:cxn>
            </a:cxnLst>
            <a:rect l="0" t="0" r="r" b="b"/>
            <a:pathLst>
              <a:path w="165" h="207">
                <a:moveTo>
                  <a:pt x="50" y="12"/>
                </a:moveTo>
                <a:cubicBezTo>
                  <a:pt x="50" y="12"/>
                  <a:pt x="21" y="11"/>
                  <a:pt x="38" y="39"/>
                </a:cubicBezTo>
                <a:cubicBezTo>
                  <a:pt x="48" y="48"/>
                  <a:pt x="51" y="66"/>
                  <a:pt x="53" y="73"/>
                </a:cubicBezTo>
                <a:cubicBezTo>
                  <a:pt x="55" y="79"/>
                  <a:pt x="65" y="147"/>
                  <a:pt x="101" y="165"/>
                </a:cubicBezTo>
                <a:cubicBezTo>
                  <a:pt x="99" y="153"/>
                  <a:pt x="72" y="89"/>
                  <a:pt x="59" y="75"/>
                </a:cubicBezTo>
                <a:cubicBezTo>
                  <a:pt x="55" y="66"/>
                  <a:pt x="55" y="54"/>
                  <a:pt x="81" y="71"/>
                </a:cubicBezTo>
                <a:cubicBezTo>
                  <a:pt x="107" y="89"/>
                  <a:pt x="127" y="109"/>
                  <a:pt x="141" y="150"/>
                </a:cubicBezTo>
                <a:cubicBezTo>
                  <a:pt x="151" y="176"/>
                  <a:pt x="154" y="185"/>
                  <a:pt x="165" y="189"/>
                </a:cubicBezTo>
                <a:cubicBezTo>
                  <a:pt x="160" y="194"/>
                  <a:pt x="137" y="207"/>
                  <a:pt x="117" y="169"/>
                </a:cubicBezTo>
                <a:cubicBezTo>
                  <a:pt x="120" y="181"/>
                  <a:pt x="108" y="184"/>
                  <a:pt x="83" y="160"/>
                </a:cubicBezTo>
                <a:cubicBezTo>
                  <a:pt x="59" y="136"/>
                  <a:pt x="0" y="66"/>
                  <a:pt x="26" y="12"/>
                </a:cubicBezTo>
                <a:cubicBezTo>
                  <a:pt x="36" y="0"/>
                  <a:pt x="47" y="10"/>
                  <a:pt x="50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6" name="Freeform 1952"/>
          <p:cNvSpPr>
            <a:spLocks/>
          </p:cNvSpPr>
          <p:nvPr/>
        </p:nvSpPr>
        <p:spPr bwMode="auto">
          <a:xfrm>
            <a:off x="2173288" y="2260600"/>
            <a:ext cx="47625" cy="33338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40" y="18"/>
              </a:cxn>
              <a:cxn ang="0">
                <a:pos x="0" y="6"/>
              </a:cxn>
            </a:cxnLst>
            <a:rect l="0" t="0" r="r" b="b"/>
            <a:pathLst>
              <a:path w="43" h="30">
                <a:moveTo>
                  <a:pt x="0" y="6"/>
                </a:moveTo>
                <a:cubicBezTo>
                  <a:pt x="0" y="6"/>
                  <a:pt x="43" y="0"/>
                  <a:pt x="40" y="18"/>
                </a:cubicBezTo>
                <a:cubicBezTo>
                  <a:pt x="39" y="26"/>
                  <a:pt x="18" y="30"/>
                  <a:pt x="0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7" name="Freeform 1953"/>
          <p:cNvSpPr>
            <a:spLocks/>
          </p:cNvSpPr>
          <p:nvPr/>
        </p:nvSpPr>
        <p:spPr bwMode="auto">
          <a:xfrm>
            <a:off x="1749426" y="2149475"/>
            <a:ext cx="180975" cy="228600"/>
          </a:xfrm>
          <a:custGeom>
            <a:avLst/>
            <a:gdLst/>
            <a:ahLst/>
            <a:cxnLst>
              <a:cxn ang="0">
                <a:pos x="115" y="12"/>
              </a:cxn>
              <a:cxn ang="0">
                <a:pos x="126" y="39"/>
              </a:cxn>
              <a:cxn ang="0">
                <a:pos x="112" y="73"/>
              </a:cxn>
              <a:cxn ang="0">
                <a:pos x="64" y="165"/>
              </a:cxn>
              <a:cxn ang="0">
                <a:pos x="106" y="75"/>
              </a:cxn>
              <a:cxn ang="0">
                <a:pos x="83" y="71"/>
              </a:cxn>
              <a:cxn ang="0">
                <a:pos x="23" y="150"/>
              </a:cxn>
              <a:cxn ang="0">
                <a:pos x="0" y="189"/>
              </a:cxn>
              <a:cxn ang="0">
                <a:pos x="48" y="169"/>
              </a:cxn>
              <a:cxn ang="0">
                <a:pos x="81" y="160"/>
              </a:cxn>
              <a:cxn ang="0">
                <a:pos x="139" y="12"/>
              </a:cxn>
              <a:cxn ang="0">
                <a:pos x="115" y="12"/>
              </a:cxn>
            </a:cxnLst>
            <a:rect l="0" t="0" r="r" b="b"/>
            <a:pathLst>
              <a:path w="164" h="207">
                <a:moveTo>
                  <a:pt x="115" y="12"/>
                </a:moveTo>
                <a:cubicBezTo>
                  <a:pt x="115" y="12"/>
                  <a:pt x="144" y="11"/>
                  <a:pt x="126" y="39"/>
                </a:cubicBezTo>
                <a:cubicBezTo>
                  <a:pt x="116" y="48"/>
                  <a:pt x="113" y="66"/>
                  <a:pt x="112" y="73"/>
                </a:cubicBezTo>
                <a:cubicBezTo>
                  <a:pt x="110" y="79"/>
                  <a:pt x="100" y="147"/>
                  <a:pt x="64" y="165"/>
                </a:cubicBezTo>
                <a:cubicBezTo>
                  <a:pt x="65" y="153"/>
                  <a:pt x="92" y="89"/>
                  <a:pt x="106" y="75"/>
                </a:cubicBezTo>
                <a:cubicBezTo>
                  <a:pt x="110" y="66"/>
                  <a:pt x="109" y="54"/>
                  <a:pt x="83" y="71"/>
                </a:cubicBezTo>
                <a:cubicBezTo>
                  <a:pt x="57" y="89"/>
                  <a:pt x="38" y="109"/>
                  <a:pt x="23" y="150"/>
                </a:cubicBezTo>
                <a:cubicBezTo>
                  <a:pt x="14" y="176"/>
                  <a:pt x="10" y="185"/>
                  <a:pt x="0" y="189"/>
                </a:cubicBezTo>
                <a:cubicBezTo>
                  <a:pt x="5" y="194"/>
                  <a:pt x="27" y="207"/>
                  <a:pt x="48" y="169"/>
                </a:cubicBezTo>
                <a:cubicBezTo>
                  <a:pt x="44" y="181"/>
                  <a:pt x="56" y="184"/>
                  <a:pt x="81" y="160"/>
                </a:cubicBezTo>
                <a:cubicBezTo>
                  <a:pt x="106" y="136"/>
                  <a:pt x="164" y="66"/>
                  <a:pt x="139" y="12"/>
                </a:cubicBezTo>
                <a:cubicBezTo>
                  <a:pt x="128" y="0"/>
                  <a:pt x="117" y="10"/>
                  <a:pt x="115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8" name="Freeform 1954"/>
          <p:cNvSpPr>
            <a:spLocks/>
          </p:cNvSpPr>
          <p:nvPr/>
        </p:nvSpPr>
        <p:spPr bwMode="auto">
          <a:xfrm>
            <a:off x="1652588" y="2260600"/>
            <a:ext cx="47625" cy="33338"/>
          </a:xfrm>
          <a:custGeom>
            <a:avLst/>
            <a:gdLst/>
            <a:ahLst/>
            <a:cxnLst>
              <a:cxn ang="0">
                <a:pos x="43" y="6"/>
              </a:cxn>
              <a:cxn ang="0">
                <a:pos x="2" y="18"/>
              </a:cxn>
              <a:cxn ang="0">
                <a:pos x="43" y="6"/>
              </a:cxn>
            </a:cxnLst>
            <a:rect l="0" t="0" r="r" b="b"/>
            <a:pathLst>
              <a:path w="43" h="30">
                <a:moveTo>
                  <a:pt x="43" y="6"/>
                </a:moveTo>
                <a:cubicBezTo>
                  <a:pt x="43" y="6"/>
                  <a:pt x="0" y="0"/>
                  <a:pt x="2" y="18"/>
                </a:cubicBezTo>
                <a:cubicBezTo>
                  <a:pt x="4" y="26"/>
                  <a:pt x="24" y="30"/>
                  <a:pt x="43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99" name="Freeform 1955"/>
          <p:cNvSpPr>
            <a:spLocks/>
          </p:cNvSpPr>
          <p:nvPr/>
        </p:nvSpPr>
        <p:spPr bwMode="auto">
          <a:xfrm>
            <a:off x="1938338" y="1841500"/>
            <a:ext cx="117475" cy="239713"/>
          </a:xfrm>
          <a:custGeom>
            <a:avLst/>
            <a:gdLst/>
            <a:ahLst/>
            <a:cxnLst>
              <a:cxn ang="0">
                <a:pos x="80" y="2"/>
              </a:cxn>
              <a:cxn ang="0">
                <a:pos x="81" y="2"/>
              </a:cxn>
              <a:cxn ang="0">
                <a:pos x="102" y="37"/>
              </a:cxn>
              <a:cxn ang="0">
                <a:pos x="57" y="105"/>
              </a:cxn>
              <a:cxn ang="0">
                <a:pos x="34" y="127"/>
              </a:cxn>
              <a:cxn ang="0">
                <a:pos x="0" y="216"/>
              </a:cxn>
              <a:cxn ang="0">
                <a:pos x="2" y="217"/>
              </a:cxn>
              <a:cxn ang="0">
                <a:pos x="2" y="217"/>
              </a:cxn>
              <a:cxn ang="0">
                <a:pos x="36" y="129"/>
              </a:cxn>
              <a:cxn ang="0">
                <a:pos x="59" y="107"/>
              </a:cxn>
              <a:cxn ang="0">
                <a:pos x="105" y="37"/>
              </a:cxn>
              <a:cxn ang="0">
                <a:pos x="80" y="2"/>
              </a:cxn>
            </a:cxnLst>
            <a:rect l="0" t="0" r="r" b="b"/>
            <a:pathLst>
              <a:path w="106" h="217">
                <a:moveTo>
                  <a:pt x="80" y="2"/>
                </a:moveTo>
                <a:cubicBezTo>
                  <a:pt x="80" y="2"/>
                  <a:pt x="81" y="2"/>
                  <a:pt x="81" y="2"/>
                </a:cubicBezTo>
                <a:cubicBezTo>
                  <a:pt x="97" y="2"/>
                  <a:pt x="103" y="24"/>
                  <a:pt x="102" y="37"/>
                </a:cubicBezTo>
                <a:cubicBezTo>
                  <a:pt x="101" y="64"/>
                  <a:pt x="78" y="85"/>
                  <a:pt x="57" y="105"/>
                </a:cubicBezTo>
                <a:cubicBezTo>
                  <a:pt x="49" y="113"/>
                  <a:pt x="41" y="120"/>
                  <a:pt x="34" y="127"/>
                </a:cubicBezTo>
                <a:cubicBezTo>
                  <a:pt x="13" y="152"/>
                  <a:pt x="1" y="184"/>
                  <a:pt x="0" y="216"/>
                </a:cubicBezTo>
                <a:cubicBezTo>
                  <a:pt x="0" y="217"/>
                  <a:pt x="1" y="217"/>
                  <a:pt x="2" y="217"/>
                </a:cubicBezTo>
                <a:cubicBezTo>
                  <a:pt x="2" y="217"/>
                  <a:pt x="2" y="217"/>
                  <a:pt x="2" y="217"/>
                </a:cubicBezTo>
                <a:cubicBezTo>
                  <a:pt x="3" y="185"/>
                  <a:pt x="15" y="153"/>
                  <a:pt x="36" y="129"/>
                </a:cubicBezTo>
                <a:cubicBezTo>
                  <a:pt x="43" y="122"/>
                  <a:pt x="50" y="114"/>
                  <a:pt x="59" y="107"/>
                </a:cubicBezTo>
                <a:cubicBezTo>
                  <a:pt x="81" y="86"/>
                  <a:pt x="103" y="65"/>
                  <a:pt x="105" y="37"/>
                </a:cubicBezTo>
                <a:cubicBezTo>
                  <a:pt x="106" y="21"/>
                  <a:pt x="98" y="0"/>
                  <a:pt x="80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0" name="Freeform 1956"/>
          <p:cNvSpPr>
            <a:spLocks/>
          </p:cNvSpPr>
          <p:nvPr/>
        </p:nvSpPr>
        <p:spPr bwMode="auto">
          <a:xfrm>
            <a:off x="1828801" y="1836738"/>
            <a:ext cx="106363" cy="244475"/>
          </a:xfrm>
          <a:custGeom>
            <a:avLst/>
            <a:gdLst/>
            <a:ahLst/>
            <a:cxnLst>
              <a:cxn ang="0">
                <a:pos x="66" y="130"/>
              </a:cxn>
              <a:cxn ang="0">
                <a:pos x="45" y="106"/>
              </a:cxn>
              <a:cxn ang="0">
                <a:pos x="2" y="36"/>
              </a:cxn>
              <a:cxn ang="0">
                <a:pos x="25" y="2"/>
              </a:cxn>
              <a:cxn ang="0">
                <a:pos x="26" y="3"/>
              </a:cxn>
              <a:cxn ang="0">
                <a:pos x="0" y="36"/>
              </a:cxn>
              <a:cxn ang="0">
                <a:pos x="43" y="108"/>
              </a:cxn>
              <a:cxn ang="0">
                <a:pos x="64" y="131"/>
              </a:cxn>
              <a:cxn ang="0">
                <a:pos x="94" y="221"/>
              </a:cxn>
              <a:cxn ang="0">
                <a:pos x="96" y="220"/>
              </a:cxn>
              <a:cxn ang="0">
                <a:pos x="66" y="130"/>
              </a:cxn>
            </a:cxnLst>
            <a:rect l="0" t="0" r="r" b="b"/>
            <a:pathLst>
              <a:path w="96" h="221">
                <a:moveTo>
                  <a:pt x="66" y="130"/>
                </a:moveTo>
                <a:cubicBezTo>
                  <a:pt x="60" y="122"/>
                  <a:pt x="52" y="114"/>
                  <a:pt x="45" y="106"/>
                </a:cubicBezTo>
                <a:cubicBezTo>
                  <a:pt x="24" y="85"/>
                  <a:pt x="3" y="64"/>
                  <a:pt x="2" y="36"/>
                </a:cubicBezTo>
                <a:cubicBezTo>
                  <a:pt x="2" y="24"/>
                  <a:pt x="10" y="2"/>
                  <a:pt x="25" y="2"/>
                </a:cubicBezTo>
                <a:cubicBezTo>
                  <a:pt x="26" y="3"/>
                  <a:pt x="26" y="3"/>
                  <a:pt x="26" y="3"/>
                </a:cubicBezTo>
                <a:cubicBezTo>
                  <a:pt x="8" y="0"/>
                  <a:pt x="0" y="20"/>
                  <a:pt x="0" y="36"/>
                </a:cubicBezTo>
                <a:cubicBezTo>
                  <a:pt x="0" y="65"/>
                  <a:pt x="22" y="87"/>
                  <a:pt x="43" y="108"/>
                </a:cubicBezTo>
                <a:cubicBezTo>
                  <a:pt x="51" y="116"/>
                  <a:pt x="58" y="124"/>
                  <a:pt x="64" y="131"/>
                </a:cubicBezTo>
                <a:cubicBezTo>
                  <a:pt x="84" y="156"/>
                  <a:pt x="94" y="188"/>
                  <a:pt x="94" y="221"/>
                </a:cubicBezTo>
                <a:cubicBezTo>
                  <a:pt x="95" y="220"/>
                  <a:pt x="95" y="220"/>
                  <a:pt x="96" y="220"/>
                </a:cubicBezTo>
                <a:cubicBezTo>
                  <a:pt x="96" y="187"/>
                  <a:pt x="86" y="155"/>
                  <a:pt x="66" y="13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1" name="Freeform 1957"/>
          <p:cNvSpPr>
            <a:spLocks/>
          </p:cNvSpPr>
          <p:nvPr/>
        </p:nvSpPr>
        <p:spPr bwMode="auto">
          <a:xfrm>
            <a:off x="4462463" y="4764088"/>
            <a:ext cx="1081088" cy="1046163"/>
          </a:xfrm>
          <a:custGeom>
            <a:avLst/>
            <a:gdLst/>
            <a:ahLst/>
            <a:cxnLst>
              <a:cxn ang="0">
                <a:pos x="603" y="793"/>
              </a:cxn>
              <a:cxn ang="0">
                <a:pos x="668" y="697"/>
              </a:cxn>
              <a:cxn ang="0">
                <a:pos x="740" y="605"/>
              </a:cxn>
              <a:cxn ang="0">
                <a:pos x="739" y="576"/>
              </a:cxn>
              <a:cxn ang="0">
                <a:pos x="784" y="524"/>
              </a:cxn>
              <a:cxn ang="0">
                <a:pos x="830" y="480"/>
              </a:cxn>
              <a:cxn ang="0">
                <a:pos x="827" y="363"/>
              </a:cxn>
              <a:cxn ang="0">
                <a:pos x="481" y="483"/>
              </a:cxn>
              <a:cxn ang="0">
                <a:pos x="502" y="455"/>
              </a:cxn>
              <a:cxn ang="0">
                <a:pos x="468" y="436"/>
              </a:cxn>
              <a:cxn ang="0">
                <a:pos x="454" y="467"/>
              </a:cxn>
              <a:cxn ang="0">
                <a:pos x="378" y="116"/>
              </a:cxn>
              <a:cxn ang="0">
                <a:pos x="274" y="175"/>
              </a:cxn>
              <a:cxn ang="0">
                <a:pos x="260" y="237"/>
              </a:cxn>
              <a:cxn ang="0">
                <a:pos x="239" y="301"/>
              </a:cxn>
              <a:cxn ang="0">
                <a:pos x="213" y="316"/>
              </a:cxn>
              <a:cxn ang="0">
                <a:pos x="170" y="423"/>
              </a:cxn>
              <a:cxn ang="0">
                <a:pos x="121" y="528"/>
              </a:cxn>
              <a:cxn ang="0">
                <a:pos x="16" y="557"/>
              </a:cxn>
              <a:cxn ang="0">
                <a:pos x="111" y="553"/>
              </a:cxn>
              <a:cxn ang="0">
                <a:pos x="108" y="592"/>
              </a:cxn>
              <a:cxn ang="0">
                <a:pos x="93" y="689"/>
              </a:cxn>
              <a:cxn ang="0">
                <a:pos x="56" y="714"/>
              </a:cxn>
              <a:cxn ang="0">
                <a:pos x="324" y="579"/>
              </a:cxn>
              <a:cxn ang="0">
                <a:pos x="409" y="553"/>
              </a:cxn>
              <a:cxn ang="0">
                <a:pos x="332" y="678"/>
              </a:cxn>
              <a:cxn ang="0">
                <a:pos x="307" y="757"/>
              </a:cxn>
              <a:cxn ang="0">
                <a:pos x="416" y="589"/>
              </a:cxn>
              <a:cxn ang="0">
                <a:pos x="438" y="559"/>
              </a:cxn>
              <a:cxn ang="0">
                <a:pos x="461" y="793"/>
              </a:cxn>
              <a:cxn ang="0">
                <a:pos x="446" y="845"/>
              </a:cxn>
              <a:cxn ang="0">
                <a:pos x="500" y="809"/>
              </a:cxn>
              <a:cxn ang="0">
                <a:pos x="581" y="837"/>
              </a:cxn>
              <a:cxn ang="0">
                <a:pos x="608" y="852"/>
              </a:cxn>
              <a:cxn ang="0">
                <a:pos x="644" y="844"/>
              </a:cxn>
            </a:cxnLst>
            <a:rect l="0" t="0" r="r" b="b"/>
            <a:pathLst>
              <a:path w="977" h="944">
                <a:moveTo>
                  <a:pt x="644" y="844"/>
                </a:moveTo>
                <a:cubicBezTo>
                  <a:pt x="615" y="824"/>
                  <a:pt x="613" y="806"/>
                  <a:pt x="603" y="793"/>
                </a:cubicBezTo>
                <a:cubicBezTo>
                  <a:pt x="641" y="800"/>
                  <a:pt x="659" y="751"/>
                  <a:pt x="645" y="746"/>
                </a:cubicBezTo>
                <a:cubicBezTo>
                  <a:pt x="675" y="735"/>
                  <a:pt x="680" y="707"/>
                  <a:pt x="668" y="697"/>
                </a:cubicBezTo>
                <a:cubicBezTo>
                  <a:pt x="720" y="672"/>
                  <a:pt x="670" y="632"/>
                  <a:pt x="631" y="625"/>
                </a:cubicBezTo>
                <a:cubicBezTo>
                  <a:pt x="720" y="632"/>
                  <a:pt x="730" y="616"/>
                  <a:pt x="740" y="605"/>
                </a:cubicBezTo>
                <a:cubicBezTo>
                  <a:pt x="714" y="617"/>
                  <a:pt x="718" y="596"/>
                  <a:pt x="718" y="588"/>
                </a:cubicBezTo>
                <a:cubicBezTo>
                  <a:pt x="722" y="594"/>
                  <a:pt x="743" y="587"/>
                  <a:pt x="739" y="576"/>
                </a:cubicBezTo>
                <a:cubicBezTo>
                  <a:pt x="752" y="576"/>
                  <a:pt x="755" y="564"/>
                  <a:pt x="756" y="556"/>
                </a:cubicBezTo>
                <a:cubicBezTo>
                  <a:pt x="784" y="557"/>
                  <a:pt x="783" y="532"/>
                  <a:pt x="784" y="524"/>
                </a:cubicBezTo>
                <a:cubicBezTo>
                  <a:pt x="810" y="529"/>
                  <a:pt x="811" y="507"/>
                  <a:pt x="810" y="499"/>
                </a:cubicBezTo>
                <a:cubicBezTo>
                  <a:pt x="822" y="508"/>
                  <a:pt x="841" y="493"/>
                  <a:pt x="830" y="480"/>
                </a:cubicBezTo>
                <a:cubicBezTo>
                  <a:pt x="928" y="476"/>
                  <a:pt x="952" y="399"/>
                  <a:pt x="977" y="380"/>
                </a:cubicBezTo>
                <a:cubicBezTo>
                  <a:pt x="944" y="393"/>
                  <a:pt x="926" y="383"/>
                  <a:pt x="827" y="363"/>
                </a:cubicBezTo>
                <a:cubicBezTo>
                  <a:pt x="639" y="334"/>
                  <a:pt x="494" y="477"/>
                  <a:pt x="480" y="492"/>
                </a:cubicBezTo>
                <a:cubicBezTo>
                  <a:pt x="481" y="487"/>
                  <a:pt x="482" y="484"/>
                  <a:pt x="481" y="483"/>
                </a:cubicBezTo>
                <a:cubicBezTo>
                  <a:pt x="480" y="480"/>
                  <a:pt x="485" y="471"/>
                  <a:pt x="488" y="465"/>
                </a:cubicBezTo>
                <a:cubicBezTo>
                  <a:pt x="494" y="464"/>
                  <a:pt x="499" y="460"/>
                  <a:pt x="502" y="455"/>
                </a:cubicBezTo>
                <a:cubicBezTo>
                  <a:pt x="507" y="445"/>
                  <a:pt x="504" y="433"/>
                  <a:pt x="495" y="428"/>
                </a:cubicBezTo>
                <a:cubicBezTo>
                  <a:pt x="485" y="423"/>
                  <a:pt x="473" y="426"/>
                  <a:pt x="468" y="436"/>
                </a:cubicBezTo>
                <a:cubicBezTo>
                  <a:pt x="465" y="441"/>
                  <a:pt x="464" y="448"/>
                  <a:pt x="466" y="453"/>
                </a:cubicBezTo>
                <a:cubicBezTo>
                  <a:pt x="463" y="458"/>
                  <a:pt x="457" y="467"/>
                  <a:pt x="454" y="467"/>
                </a:cubicBezTo>
                <a:cubicBezTo>
                  <a:pt x="453" y="467"/>
                  <a:pt x="451" y="470"/>
                  <a:pt x="447" y="474"/>
                </a:cubicBezTo>
                <a:cubicBezTo>
                  <a:pt x="452" y="453"/>
                  <a:pt x="501" y="258"/>
                  <a:pt x="378" y="116"/>
                </a:cubicBezTo>
                <a:cubicBezTo>
                  <a:pt x="308" y="45"/>
                  <a:pt x="291" y="35"/>
                  <a:pt x="284" y="0"/>
                </a:cubicBezTo>
                <a:cubicBezTo>
                  <a:pt x="282" y="31"/>
                  <a:pt x="227" y="91"/>
                  <a:pt x="274" y="175"/>
                </a:cubicBezTo>
                <a:cubicBezTo>
                  <a:pt x="258" y="173"/>
                  <a:pt x="254" y="197"/>
                  <a:pt x="268" y="202"/>
                </a:cubicBezTo>
                <a:cubicBezTo>
                  <a:pt x="260" y="205"/>
                  <a:pt x="242" y="218"/>
                  <a:pt x="260" y="237"/>
                </a:cubicBezTo>
                <a:cubicBezTo>
                  <a:pt x="253" y="242"/>
                  <a:pt x="231" y="254"/>
                  <a:pt x="247" y="277"/>
                </a:cubicBezTo>
                <a:cubicBezTo>
                  <a:pt x="240" y="281"/>
                  <a:pt x="231" y="290"/>
                  <a:pt x="239" y="301"/>
                </a:cubicBezTo>
                <a:cubicBezTo>
                  <a:pt x="226" y="304"/>
                  <a:pt x="231" y="325"/>
                  <a:pt x="238" y="325"/>
                </a:cubicBezTo>
                <a:cubicBezTo>
                  <a:pt x="232" y="329"/>
                  <a:pt x="215" y="344"/>
                  <a:pt x="213" y="316"/>
                </a:cubicBezTo>
                <a:cubicBezTo>
                  <a:pt x="208" y="329"/>
                  <a:pt x="199" y="346"/>
                  <a:pt x="252" y="417"/>
                </a:cubicBezTo>
                <a:cubicBezTo>
                  <a:pt x="225" y="389"/>
                  <a:pt x="165" y="367"/>
                  <a:pt x="170" y="423"/>
                </a:cubicBezTo>
                <a:cubicBezTo>
                  <a:pt x="155" y="419"/>
                  <a:pt x="134" y="437"/>
                  <a:pt x="139" y="469"/>
                </a:cubicBezTo>
                <a:cubicBezTo>
                  <a:pt x="127" y="460"/>
                  <a:pt x="95" y="500"/>
                  <a:pt x="121" y="528"/>
                </a:cubicBezTo>
                <a:cubicBezTo>
                  <a:pt x="103" y="527"/>
                  <a:pt x="87" y="535"/>
                  <a:pt x="54" y="521"/>
                </a:cubicBezTo>
                <a:cubicBezTo>
                  <a:pt x="22" y="507"/>
                  <a:pt x="0" y="533"/>
                  <a:pt x="16" y="557"/>
                </a:cubicBezTo>
                <a:cubicBezTo>
                  <a:pt x="30" y="573"/>
                  <a:pt x="50" y="561"/>
                  <a:pt x="67" y="555"/>
                </a:cubicBezTo>
                <a:cubicBezTo>
                  <a:pt x="83" y="548"/>
                  <a:pt x="95" y="539"/>
                  <a:pt x="111" y="553"/>
                </a:cubicBezTo>
                <a:cubicBezTo>
                  <a:pt x="119" y="561"/>
                  <a:pt x="101" y="570"/>
                  <a:pt x="94" y="570"/>
                </a:cubicBezTo>
                <a:cubicBezTo>
                  <a:pt x="93" y="577"/>
                  <a:pt x="95" y="589"/>
                  <a:pt x="108" y="592"/>
                </a:cubicBezTo>
                <a:cubicBezTo>
                  <a:pt x="107" y="601"/>
                  <a:pt x="113" y="646"/>
                  <a:pt x="161" y="623"/>
                </a:cubicBezTo>
                <a:cubicBezTo>
                  <a:pt x="159" y="631"/>
                  <a:pt x="148" y="690"/>
                  <a:pt x="93" y="689"/>
                </a:cubicBezTo>
                <a:cubicBezTo>
                  <a:pt x="119" y="695"/>
                  <a:pt x="131" y="705"/>
                  <a:pt x="157" y="686"/>
                </a:cubicBezTo>
                <a:cubicBezTo>
                  <a:pt x="141" y="705"/>
                  <a:pt x="96" y="725"/>
                  <a:pt x="56" y="714"/>
                </a:cubicBezTo>
                <a:cubicBezTo>
                  <a:pt x="97" y="732"/>
                  <a:pt x="176" y="721"/>
                  <a:pt x="194" y="647"/>
                </a:cubicBezTo>
                <a:cubicBezTo>
                  <a:pt x="215" y="641"/>
                  <a:pt x="288" y="577"/>
                  <a:pt x="324" y="579"/>
                </a:cubicBezTo>
                <a:cubicBezTo>
                  <a:pt x="349" y="580"/>
                  <a:pt x="386" y="567"/>
                  <a:pt x="410" y="544"/>
                </a:cubicBezTo>
                <a:cubicBezTo>
                  <a:pt x="410" y="547"/>
                  <a:pt x="410" y="550"/>
                  <a:pt x="409" y="553"/>
                </a:cubicBezTo>
                <a:cubicBezTo>
                  <a:pt x="403" y="562"/>
                  <a:pt x="396" y="577"/>
                  <a:pt x="396" y="577"/>
                </a:cubicBezTo>
                <a:cubicBezTo>
                  <a:pt x="396" y="577"/>
                  <a:pt x="333" y="599"/>
                  <a:pt x="332" y="678"/>
                </a:cubicBezTo>
                <a:cubicBezTo>
                  <a:pt x="326" y="689"/>
                  <a:pt x="310" y="748"/>
                  <a:pt x="307" y="757"/>
                </a:cubicBezTo>
                <a:cubicBezTo>
                  <a:pt x="307" y="757"/>
                  <a:pt x="307" y="757"/>
                  <a:pt x="307" y="757"/>
                </a:cubicBezTo>
                <a:cubicBezTo>
                  <a:pt x="314" y="749"/>
                  <a:pt x="355" y="706"/>
                  <a:pt x="362" y="695"/>
                </a:cubicBezTo>
                <a:cubicBezTo>
                  <a:pt x="430" y="653"/>
                  <a:pt x="416" y="589"/>
                  <a:pt x="416" y="589"/>
                </a:cubicBezTo>
                <a:cubicBezTo>
                  <a:pt x="416" y="589"/>
                  <a:pt x="426" y="575"/>
                  <a:pt x="430" y="565"/>
                </a:cubicBezTo>
                <a:cubicBezTo>
                  <a:pt x="433" y="563"/>
                  <a:pt x="435" y="561"/>
                  <a:pt x="438" y="559"/>
                </a:cubicBezTo>
                <a:cubicBezTo>
                  <a:pt x="431" y="592"/>
                  <a:pt x="438" y="629"/>
                  <a:pt x="453" y="649"/>
                </a:cubicBezTo>
                <a:cubicBezTo>
                  <a:pt x="473" y="678"/>
                  <a:pt x="455" y="773"/>
                  <a:pt x="461" y="793"/>
                </a:cubicBezTo>
                <a:cubicBezTo>
                  <a:pt x="406" y="848"/>
                  <a:pt x="438" y="919"/>
                  <a:pt x="475" y="944"/>
                </a:cubicBezTo>
                <a:cubicBezTo>
                  <a:pt x="445" y="916"/>
                  <a:pt x="439" y="868"/>
                  <a:pt x="446" y="845"/>
                </a:cubicBezTo>
                <a:cubicBezTo>
                  <a:pt x="444" y="876"/>
                  <a:pt x="458" y="881"/>
                  <a:pt x="477" y="900"/>
                </a:cubicBezTo>
                <a:cubicBezTo>
                  <a:pt x="448" y="855"/>
                  <a:pt x="493" y="814"/>
                  <a:pt x="500" y="809"/>
                </a:cubicBezTo>
                <a:cubicBezTo>
                  <a:pt x="504" y="861"/>
                  <a:pt x="547" y="842"/>
                  <a:pt x="554" y="837"/>
                </a:cubicBezTo>
                <a:cubicBezTo>
                  <a:pt x="564" y="845"/>
                  <a:pt x="574" y="841"/>
                  <a:pt x="581" y="837"/>
                </a:cubicBezTo>
                <a:cubicBezTo>
                  <a:pt x="576" y="831"/>
                  <a:pt x="576" y="811"/>
                  <a:pt x="586" y="813"/>
                </a:cubicBezTo>
                <a:cubicBezTo>
                  <a:pt x="607" y="820"/>
                  <a:pt x="605" y="834"/>
                  <a:pt x="608" y="852"/>
                </a:cubicBezTo>
                <a:cubicBezTo>
                  <a:pt x="611" y="869"/>
                  <a:pt x="611" y="892"/>
                  <a:pt x="633" y="895"/>
                </a:cubicBezTo>
                <a:cubicBezTo>
                  <a:pt x="662" y="897"/>
                  <a:pt x="673" y="864"/>
                  <a:pt x="644" y="84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2" name="Freeform 1958"/>
          <p:cNvSpPr>
            <a:spLocks/>
          </p:cNvSpPr>
          <p:nvPr/>
        </p:nvSpPr>
        <p:spPr bwMode="auto">
          <a:xfrm>
            <a:off x="4948238" y="5376863"/>
            <a:ext cx="242888" cy="242888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104" y="70"/>
              </a:cxn>
              <a:cxn ang="0">
                <a:pos x="196" y="80"/>
              </a:cxn>
              <a:cxn ang="0">
                <a:pos x="155" y="101"/>
              </a:cxn>
              <a:cxn ang="0">
                <a:pos x="207" y="145"/>
              </a:cxn>
              <a:cxn ang="0">
                <a:pos x="156" y="128"/>
              </a:cxn>
              <a:cxn ang="0">
                <a:pos x="161" y="194"/>
              </a:cxn>
              <a:cxn ang="0">
                <a:pos x="134" y="151"/>
              </a:cxn>
              <a:cxn ang="0">
                <a:pos x="119" y="210"/>
              </a:cxn>
              <a:cxn ang="0">
                <a:pos x="104" y="172"/>
              </a:cxn>
              <a:cxn ang="0">
                <a:pos x="87" y="135"/>
              </a:cxn>
              <a:cxn ang="0">
                <a:pos x="68" y="207"/>
              </a:cxn>
              <a:cxn ang="0">
                <a:pos x="32" y="150"/>
              </a:cxn>
              <a:cxn ang="0">
                <a:pos x="11" y="69"/>
              </a:cxn>
              <a:cxn ang="0">
                <a:pos x="6" y="0"/>
              </a:cxn>
            </a:cxnLst>
            <a:rect l="0" t="0" r="r" b="b"/>
            <a:pathLst>
              <a:path w="219" h="219">
                <a:moveTo>
                  <a:pt x="6" y="0"/>
                </a:moveTo>
                <a:cubicBezTo>
                  <a:pt x="6" y="0"/>
                  <a:pt x="3" y="64"/>
                  <a:pt x="104" y="70"/>
                </a:cubicBezTo>
                <a:cubicBezTo>
                  <a:pt x="174" y="77"/>
                  <a:pt x="186" y="75"/>
                  <a:pt x="196" y="80"/>
                </a:cubicBezTo>
                <a:cubicBezTo>
                  <a:pt x="206" y="85"/>
                  <a:pt x="219" y="111"/>
                  <a:pt x="155" y="101"/>
                </a:cubicBezTo>
                <a:cubicBezTo>
                  <a:pt x="167" y="106"/>
                  <a:pt x="210" y="126"/>
                  <a:pt x="207" y="145"/>
                </a:cubicBezTo>
                <a:cubicBezTo>
                  <a:pt x="205" y="156"/>
                  <a:pt x="189" y="163"/>
                  <a:pt x="156" y="128"/>
                </a:cubicBezTo>
                <a:cubicBezTo>
                  <a:pt x="164" y="137"/>
                  <a:pt x="190" y="191"/>
                  <a:pt x="161" y="194"/>
                </a:cubicBezTo>
                <a:cubicBezTo>
                  <a:pt x="152" y="195"/>
                  <a:pt x="141" y="175"/>
                  <a:pt x="134" y="151"/>
                </a:cubicBezTo>
                <a:cubicBezTo>
                  <a:pt x="136" y="166"/>
                  <a:pt x="145" y="199"/>
                  <a:pt x="119" y="210"/>
                </a:cubicBezTo>
                <a:cubicBezTo>
                  <a:pt x="112" y="213"/>
                  <a:pt x="101" y="204"/>
                  <a:pt x="104" y="172"/>
                </a:cubicBezTo>
                <a:cubicBezTo>
                  <a:pt x="106" y="147"/>
                  <a:pt x="99" y="141"/>
                  <a:pt x="87" y="135"/>
                </a:cubicBezTo>
                <a:cubicBezTo>
                  <a:pt x="93" y="148"/>
                  <a:pt x="98" y="181"/>
                  <a:pt x="68" y="207"/>
                </a:cubicBezTo>
                <a:cubicBezTo>
                  <a:pt x="53" y="219"/>
                  <a:pt x="29" y="183"/>
                  <a:pt x="32" y="150"/>
                </a:cubicBezTo>
                <a:cubicBezTo>
                  <a:pt x="34" y="116"/>
                  <a:pt x="23" y="90"/>
                  <a:pt x="11" y="69"/>
                </a:cubicBezTo>
                <a:cubicBezTo>
                  <a:pt x="0" y="48"/>
                  <a:pt x="1" y="6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3" name="Freeform 1959"/>
          <p:cNvSpPr>
            <a:spLocks/>
          </p:cNvSpPr>
          <p:nvPr/>
        </p:nvSpPr>
        <p:spPr bwMode="auto">
          <a:xfrm>
            <a:off x="4960938" y="5226050"/>
            <a:ext cx="285750" cy="220663"/>
          </a:xfrm>
          <a:custGeom>
            <a:avLst/>
            <a:gdLst/>
            <a:ahLst/>
            <a:cxnLst>
              <a:cxn ang="0">
                <a:pos x="0" y="134"/>
              </a:cxn>
              <a:cxn ang="0">
                <a:pos x="109" y="81"/>
              </a:cxn>
              <a:cxn ang="0">
                <a:pos x="161" y="7"/>
              </a:cxn>
              <a:cxn ang="0">
                <a:pos x="161" y="52"/>
              </a:cxn>
              <a:cxn ang="0">
                <a:pos x="225" y="27"/>
              </a:cxn>
              <a:cxn ang="0">
                <a:pos x="186" y="63"/>
              </a:cxn>
              <a:cxn ang="0">
                <a:pos x="248" y="90"/>
              </a:cxn>
              <a:cxn ang="0">
                <a:pos x="197" y="94"/>
              </a:cxn>
              <a:cxn ang="0">
                <a:pos x="242" y="134"/>
              </a:cxn>
              <a:cxn ang="0">
                <a:pos x="202" y="129"/>
              </a:cxn>
              <a:cxn ang="0">
                <a:pos x="160" y="126"/>
              </a:cxn>
              <a:cxn ang="0">
                <a:pos x="216" y="177"/>
              </a:cxn>
              <a:cxn ang="0">
                <a:pos x="147" y="181"/>
              </a:cxn>
              <a:cxn ang="0">
                <a:pos x="65" y="161"/>
              </a:cxn>
              <a:cxn ang="0">
                <a:pos x="0" y="134"/>
              </a:cxn>
            </a:cxnLst>
            <a:rect l="0" t="0" r="r" b="b"/>
            <a:pathLst>
              <a:path w="259" h="199">
                <a:moveTo>
                  <a:pt x="0" y="134"/>
                </a:moveTo>
                <a:cubicBezTo>
                  <a:pt x="0" y="134"/>
                  <a:pt x="56" y="166"/>
                  <a:pt x="109" y="81"/>
                </a:cubicBezTo>
                <a:cubicBezTo>
                  <a:pt x="148" y="24"/>
                  <a:pt x="152" y="13"/>
                  <a:pt x="161" y="7"/>
                </a:cubicBezTo>
                <a:cubicBezTo>
                  <a:pt x="171" y="0"/>
                  <a:pt x="200" y="1"/>
                  <a:pt x="161" y="52"/>
                </a:cubicBezTo>
                <a:cubicBezTo>
                  <a:pt x="171" y="44"/>
                  <a:pt x="209" y="15"/>
                  <a:pt x="225" y="27"/>
                </a:cubicBezTo>
                <a:cubicBezTo>
                  <a:pt x="234" y="34"/>
                  <a:pt x="233" y="51"/>
                  <a:pt x="186" y="63"/>
                </a:cubicBezTo>
                <a:cubicBezTo>
                  <a:pt x="198" y="61"/>
                  <a:pt x="259" y="64"/>
                  <a:pt x="248" y="90"/>
                </a:cubicBezTo>
                <a:cubicBezTo>
                  <a:pt x="245" y="98"/>
                  <a:pt x="221" y="98"/>
                  <a:pt x="197" y="94"/>
                </a:cubicBezTo>
                <a:cubicBezTo>
                  <a:pt x="211" y="98"/>
                  <a:pt x="245" y="106"/>
                  <a:pt x="242" y="134"/>
                </a:cubicBezTo>
                <a:cubicBezTo>
                  <a:pt x="242" y="141"/>
                  <a:pt x="229" y="146"/>
                  <a:pt x="202" y="129"/>
                </a:cubicBezTo>
                <a:cubicBezTo>
                  <a:pt x="179" y="116"/>
                  <a:pt x="171" y="119"/>
                  <a:pt x="160" y="126"/>
                </a:cubicBezTo>
                <a:cubicBezTo>
                  <a:pt x="174" y="127"/>
                  <a:pt x="207" y="138"/>
                  <a:pt x="216" y="177"/>
                </a:cubicBezTo>
                <a:cubicBezTo>
                  <a:pt x="220" y="195"/>
                  <a:pt x="177" y="199"/>
                  <a:pt x="147" y="181"/>
                </a:cubicBezTo>
                <a:cubicBezTo>
                  <a:pt x="118" y="164"/>
                  <a:pt x="89" y="161"/>
                  <a:pt x="65" y="161"/>
                </a:cubicBezTo>
                <a:cubicBezTo>
                  <a:pt x="40" y="161"/>
                  <a:pt x="3" y="141"/>
                  <a:pt x="0" y="1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4" name="Freeform 1960"/>
          <p:cNvSpPr>
            <a:spLocks/>
          </p:cNvSpPr>
          <p:nvPr/>
        </p:nvSpPr>
        <p:spPr bwMode="auto">
          <a:xfrm>
            <a:off x="4627563" y="5221288"/>
            <a:ext cx="290513" cy="220663"/>
          </a:xfrm>
          <a:custGeom>
            <a:avLst/>
            <a:gdLst/>
            <a:ahLst/>
            <a:cxnLst>
              <a:cxn ang="0">
                <a:pos x="263" y="123"/>
              </a:cxn>
              <a:cxn ang="0">
                <a:pos x="151" y="77"/>
              </a:cxn>
              <a:cxn ang="0">
                <a:pos x="94" y="6"/>
              </a:cxn>
              <a:cxn ang="0">
                <a:pos x="97" y="51"/>
              </a:cxn>
              <a:cxn ang="0">
                <a:pos x="32" y="30"/>
              </a:cxn>
              <a:cxn ang="0">
                <a:pos x="73" y="64"/>
              </a:cxn>
              <a:cxn ang="0">
                <a:pos x="13" y="95"/>
              </a:cxn>
              <a:cxn ang="0">
                <a:pos x="64" y="95"/>
              </a:cxn>
              <a:cxn ang="0">
                <a:pos x="21" y="139"/>
              </a:cxn>
              <a:cxn ang="0">
                <a:pos x="62" y="131"/>
              </a:cxn>
              <a:cxn ang="0">
                <a:pos x="103" y="125"/>
              </a:cxn>
              <a:cxn ang="0">
                <a:pos x="50" y="179"/>
              </a:cxn>
              <a:cxn ang="0">
                <a:pos x="119" y="180"/>
              </a:cxn>
              <a:cxn ang="0">
                <a:pos x="200" y="154"/>
              </a:cxn>
              <a:cxn ang="0">
                <a:pos x="263" y="123"/>
              </a:cxn>
            </a:cxnLst>
            <a:rect l="0" t="0" r="r" b="b"/>
            <a:pathLst>
              <a:path w="263" h="199">
                <a:moveTo>
                  <a:pt x="263" y="123"/>
                </a:moveTo>
                <a:cubicBezTo>
                  <a:pt x="263" y="123"/>
                  <a:pt x="209" y="159"/>
                  <a:pt x="151" y="77"/>
                </a:cubicBezTo>
                <a:cubicBezTo>
                  <a:pt x="108" y="23"/>
                  <a:pt x="103" y="12"/>
                  <a:pt x="94" y="6"/>
                </a:cubicBezTo>
                <a:cubicBezTo>
                  <a:pt x="84" y="0"/>
                  <a:pt x="55" y="3"/>
                  <a:pt x="97" y="51"/>
                </a:cubicBezTo>
                <a:cubicBezTo>
                  <a:pt x="86" y="44"/>
                  <a:pt x="46" y="18"/>
                  <a:pt x="32" y="30"/>
                </a:cubicBezTo>
                <a:cubicBezTo>
                  <a:pt x="23" y="38"/>
                  <a:pt x="25" y="55"/>
                  <a:pt x="73" y="64"/>
                </a:cubicBezTo>
                <a:cubicBezTo>
                  <a:pt x="61" y="62"/>
                  <a:pt x="0" y="69"/>
                  <a:pt x="13" y="95"/>
                </a:cubicBezTo>
                <a:cubicBezTo>
                  <a:pt x="16" y="103"/>
                  <a:pt x="40" y="101"/>
                  <a:pt x="64" y="95"/>
                </a:cubicBezTo>
                <a:cubicBezTo>
                  <a:pt x="50" y="101"/>
                  <a:pt x="17" y="111"/>
                  <a:pt x="21" y="139"/>
                </a:cubicBezTo>
                <a:cubicBezTo>
                  <a:pt x="22" y="145"/>
                  <a:pt x="36" y="150"/>
                  <a:pt x="62" y="131"/>
                </a:cubicBezTo>
                <a:cubicBezTo>
                  <a:pt x="83" y="116"/>
                  <a:pt x="92" y="119"/>
                  <a:pt x="103" y="125"/>
                </a:cubicBezTo>
                <a:cubicBezTo>
                  <a:pt x="89" y="127"/>
                  <a:pt x="57" y="140"/>
                  <a:pt x="50" y="179"/>
                </a:cubicBezTo>
                <a:cubicBezTo>
                  <a:pt x="48" y="198"/>
                  <a:pt x="91" y="199"/>
                  <a:pt x="119" y="180"/>
                </a:cubicBezTo>
                <a:cubicBezTo>
                  <a:pt x="147" y="160"/>
                  <a:pt x="176" y="156"/>
                  <a:pt x="200" y="154"/>
                </a:cubicBezTo>
                <a:cubicBezTo>
                  <a:pt x="225" y="153"/>
                  <a:pt x="261" y="130"/>
                  <a:pt x="263" y="1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5" name="Freeform 1961"/>
          <p:cNvSpPr>
            <a:spLocks/>
          </p:cNvSpPr>
          <p:nvPr/>
        </p:nvSpPr>
        <p:spPr bwMode="auto">
          <a:xfrm>
            <a:off x="4730751" y="5072063"/>
            <a:ext cx="215900" cy="280988"/>
          </a:xfrm>
          <a:custGeom>
            <a:avLst/>
            <a:gdLst/>
            <a:ahLst/>
            <a:cxnLst>
              <a:cxn ang="0">
                <a:pos x="168" y="252"/>
              </a:cxn>
              <a:cxn ang="0">
                <a:pos x="157" y="134"/>
              </a:cxn>
              <a:cxn ang="0">
                <a:pos x="195" y="51"/>
              </a:cxn>
              <a:cxn ang="0">
                <a:pos x="156" y="76"/>
              </a:cxn>
              <a:cxn ang="0">
                <a:pos x="144" y="9"/>
              </a:cxn>
              <a:cxn ang="0">
                <a:pos x="132" y="61"/>
              </a:cxn>
              <a:cxn ang="0">
                <a:pos x="76" y="23"/>
              </a:cxn>
              <a:cxn ang="0">
                <a:pos x="100" y="67"/>
              </a:cxn>
              <a:cxn ang="0">
                <a:pos x="41" y="50"/>
              </a:cxn>
              <a:cxn ang="0">
                <a:pos x="67" y="82"/>
              </a:cxn>
              <a:cxn ang="0">
                <a:pos x="91" y="115"/>
              </a:cxn>
              <a:cxn ang="0">
                <a:pos x="18" y="94"/>
              </a:cxn>
              <a:cxn ang="0">
                <a:pos x="50" y="154"/>
              </a:cxn>
              <a:cxn ang="0">
                <a:pos x="111" y="213"/>
              </a:cxn>
              <a:cxn ang="0">
                <a:pos x="168" y="252"/>
              </a:cxn>
            </a:cxnLst>
            <a:rect l="0" t="0" r="r" b="b"/>
            <a:pathLst>
              <a:path w="195" h="254">
                <a:moveTo>
                  <a:pt x="168" y="252"/>
                </a:moveTo>
                <a:cubicBezTo>
                  <a:pt x="168" y="252"/>
                  <a:pt x="111" y="223"/>
                  <a:pt x="157" y="134"/>
                </a:cubicBezTo>
                <a:cubicBezTo>
                  <a:pt x="186" y="72"/>
                  <a:pt x="194" y="62"/>
                  <a:pt x="195" y="51"/>
                </a:cubicBezTo>
                <a:cubicBezTo>
                  <a:pt x="195" y="40"/>
                  <a:pt x="179" y="16"/>
                  <a:pt x="156" y="76"/>
                </a:cubicBezTo>
                <a:cubicBezTo>
                  <a:pt x="157" y="62"/>
                  <a:pt x="162" y="16"/>
                  <a:pt x="144" y="9"/>
                </a:cubicBezTo>
                <a:cubicBezTo>
                  <a:pt x="133" y="5"/>
                  <a:pt x="118" y="15"/>
                  <a:pt x="132" y="61"/>
                </a:cubicBezTo>
                <a:cubicBezTo>
                  <a:pt x="129" y="49"/>
                  <a:pt x="94" y="0"/>
                  <a:pt x="76" y="23"/>
                </a:cubicBezTo>
                <a:cubicBezTo>
                  <a:pt x="71" y="29"/>
                  <a:pt x="84" y="49"/>
                  <a:pt x="100" y="67"/>
                </a:cubicBezTo>
                <a:cubicBezTo>
                  <a:pt x="89" y="58"/>
                  <a:pt x="64" y="34"/>
                  <a:pt x="41" y="50"/>
                </a:cubicBezTo>
                <a:cubicBezTo>
                  <a:pt x="36" y="54"/>
                  <a:pt x="38" y="68"/>
                  <a:pt x="67" y="82"/>
                </a:cubicBezTo>
                <a:cubicBezTo>
                  <a:pt x="90" y="93"/>
                  <a:pt x="92" y="102"/>
                  <a:pt x="91" y="115"/>
                </a:cubicBezTo>
                <a:cubicBezTo>
                  <a:pt x="83" y="104"/>
                  <a:pt x="56" y="82"/>
                  <a:pt x="18" y="94"/>
                </a:cubicBezTo>
                <a:cubicBezTo>
                  <a:pt x="0" y="101"/>
                  <a:pt x="19" y="139"/>
                  <a:pt x="50" y="154"/>
                </a:cubicBezTo>
                <a:cubicBezTo>
                  <a:pt x="80" y="169"/>
                  <a:pt x="98" y="192"/>
                  <a:pt x="111" y="213"/>
                </a:cubicBezTo>
                <a:cubicBezTo>
                  <a:pt x="123" y="233"/>
                  <a:pt x="160" y="254"/>
                  <a:pt x="168" y="25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6" name="Freeform 1962"/>
          <p:cNvSpPr>
            <a:spLocks/>
          </p:cNvSpPr>
          <p:nvPr/>
        </p:nvSpPr>
        <p:spPr bwMode="auto">
          <a:xfrm>
            <a:off x="5011738" y="5038725"/>
            <a:ext cx="263525" cy="203200"/>
          </a:xfrm>
          <a:custGeom>
            <a:avLst/>
            <a:gdLst/>
            <a:ahLst/>
            <a:cxnLst>
              <a:cxn ang="0">
                <a:pos x="217" y="0"/>
              </a:cxn>
              <a:cxn ang="0">
                <a:pos x="218" y="1"/>
              </a:cxn>
              <a:cxn ang="0">
                <a:pos x="220" y="50"/>
              </a:cxn>
              <a:cxn ang="0">
                <a:pos x="129" y="97"/>
              </a:cxn>
              <a:cxn ang="0">
                <a:pos x="91" y="107"/>
              </a:cxn>
              <a:cxn ang="0">
                <a:pos x="0" y="182"/>
              </a:cxn>
              <a:cxn ang="0">
                <a:pos x="2" y="184"/>
              </a:cxn>
              <a:cxn ang="0">
                <a:pos x="3" y="184"/>
              </a:cxn>
              <a:cxn ang="0">
                <a:pos x="93" y="110"/>
              </a:cxn>
              <a:cxn ang="0">
                <a:pos x="130" y="100"/>
              </a:cxn>
              <a:cxn ang="0">
                <a:pos x="222" y="52"/>
              </a:cxn>
              <a:cxn ang="0">
                <a:pos x="217" y="0"/>
              </a:cxn>
            </a:cxnLst>
            <a:rect l="0" t="0" r="r" b="b"/>
            <a:pathLst>
              <a:path w="238" h="184">
                <a:moveTo>
                  <a:pt x="217" y="0"/>
                </a:moveTo>
                <a:cubicBezTo>
                  <a:pt x="217" y="1"/>
                  <a:pt x="218" y="1"/>
                  <a:pt x="218" y="1"/>
                </a:cubicBezTo>
                <a:cubicBezTo>
                  <a:pt x="234" y="10"/>
                  <a:pt x="228" y="37"/>
                  <a:pt x="220" y="50"/>
                </a:cubicBezTo>
                <a:cubicBezTo>
                  <a:pt x="201" y="79"/>
                  <a:pt x="165" y="88"/>
                  <a:pt x="129" y="97"/>
                </a:cubicBezTo>
                <a:cubicBezTo>
                  <a:pt x="116" y="100"/>
                  <a:pt x="103" y="103"/>
                  <a:pt x="91" y="107"/>
                </a:cubicBezTo>
                <a:cubicBezTo>
                  <a:pt x="54" y="121"/>
                  <a:pt x="22" y="148"/>
                  <a:pt x="0" y="182"/>
                </a:cubicBezTo>
                <a:cubicBezTo>
                  <a:pt x="1" y="183"/>
                  <a:pt x="2" y="183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24" y="150"/>
                  <a:pt x="56" y="124"/>
                  <a:pt x="93" y="110"/>
                </a:cubicBezTo>
                <a:cubicBezTo>
                  <a:pt x="104" y="106"/>
                  <a:pt x="117" y="103"/>
                  <a:pt x="130" y="100"/>
                </a:cubicBezTo>
                <a:cubicBezTo>
                  <a:pt x="166" y="91"/>
                  <a:pt x="203" y="81"/>
                  <a:pt x="222" y="52"/>
                </a:cubicBezTo>
                <a:cubicBezTo>
                  <a:pt x="233" y="35"/>
                  <a:pt x="238" y="9"/>
                  <a:pt x="21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7" name="Freeform 1963"/>
          <p:cNvSpPr>
            <a:spLocks/>
          </p:cNvSpPr>
          <p:nvPr/>
        </p:nvSpPr>
        <p:spPr bwMode="auto">
          <a:xfrm>
            <a:off x="5000626" y="4921250"/>
            <a:ext cx="73025" cy="315913"/>
          </a:xfrm>
          <a:custGeom>
            <a:avLst/>
            <a:gdLst/>
            <a:ahLst/>
            <a:cxnLst>
              <a:cxn ang="0">
                <a:pos x="31" y="172"/>
              </a:cxn>
              <a:cxn ang="0">
                <a:pos x="22" y="135"/>
              </a:cxn>
              <a:cxn ang="0">
                <a:pos x="20" y="35"/>
              </a:cxn>
              <a:cxn ang="0">
                <a:pos x="65" y="12"/>
              </a:cxn>
              <a:cxn ang="0">
                <a:pos x="66" y="13"/>
              </a:cxn>
              <a:cxn ang="0">
                <a:pos x="18" y="33"/>
              </a:cxn>
              <a:cxn ang="0">
                <a:pos x="19" y="135"/>
              </a:cxn>
              <a:cxn ang="0">
                <a:pos x="28" y="173"/>
              </a:cxn>
              <a:cxn ang="0">
                <a:pos x="5" y="285"/>
              </a:cxn>
              <a:cxn ang="0">
                <a:pos x="8" y="286"/>
              </a:cxn>
              <a:cxn ang="0">
                <a:pos x="31" y="172"/>
              </a:cxn>
            </a:cxnLst>
            <a:rect l="0" t="0" r="r" b="b"/>
            <a:pathLst>
              <a:path w="66" h="286">
                <a:moveTo>
                  <a:pt x="31" y="172"/>
                </a:moveTo>
                <a:cubicBezTo>
                  <a:pt x="29" y="160"/>
                  <a:pt x="26" y="148"/>
                  <a:pt x="22" y="135"/>
                </a:cubicBezTo>
                <a:cubicBezTo>
                  <a:pt x="13" y="100"/>
                  <a:pt x="3" y="64"/>
                  <a:pt x="20" y="35"/>
                </a:cubicBezTo>
                <a:cubicBezTo>
                  <a:pt x="28" y="22"/>
                  <a:pt x="49" y="3"/>
                  <a:pt x="65" y="12"/>
                </a:cubicBezTo>
                <a:cubicBezTo>
                  <a:pt x="65" y="13"/>
                  <a:pt x="66" y="13"/>
                  <a:pt x="66" y="13"/>
                </a:cubicBezTo>
                <a:cubicBezTo>
                  <a:pt x="48" y="0"/>
                  <a:pt x="27" y="17"/>
                  <a:pt x="18" y="33"/>
                </a:cubicBezTo>
                <a:cubicBezTo>
                  <a:pt x="0" y="64"/>
                  <a:pt x="10" y="100"/>
                  <a:pt x="19" y="135"/>
                </a:cubicBezTo>
                <a:cubicBezTo>
                  <a:pt x="23" y="149"/>
                  <a:pt x="26" y="161"/>
                  <a:pt x="28" y="173"/>
                </a:cubicBezTo>
                <a:cubicBezTo>
                  <a:pt x="33" y="211"/>
                  <a:pt x="25" y="251"/>
                  <a:pt x="5" y="285"/>
                </a:cubicBezTo>
                <a:cubicBezTo>
                  <a:pt x="6" y="286"/>
                  <a:pt x="7" y="286"/>
                  <a:pt x="8" y="286"/>
                </a:cubicBezTo>
                <a:cubicBezTo>
                  <a:pt x="28" y="251"/>
                  <a:pt x="36" y="211"/>
                  <a:pt x="31" y="17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8" name="Freeform 1964"/>
          <p:cNvSpPr>
            <a:spLocks/>
          </p:cNvSpPr>
          <p:nvPr/>
        </p:nvSpPr>
        <p:spPr bwMode="auto">
          <a:xfrm>
            <a:off x="1992313" y="3278188"/>
            <a:ext cx="695325" cy="944563"/>
          </a:xfrm>
          <a:custGeom>
            <a:avLst/>
            <a:gdLst/>
            <a:ahLst/>
            <a:cxnLst>
              <a:cxn ang="0">
                <a:pos x="65" y="543"/>
              </a:cxn>
              <a:cxn ang="0">
                <a:pos x="163" y="47"/>
              </a:cxn>
              <a:cxn ang="0">
                <a:pos x="232" y="38"/>
              </a:cxn>
              <a:cxn ang="0">
                <a:pos x="283" y="79"/>
              </a:cxn>
              <a:cxn ang="0">
                <a:pos x="319" y="140"/>
              </a:cxn>
              <a:cxn ang="0">
                <a:pos x="306" y="241"/>
              </a:cxn>
              <a:cxn ang="0">
                <a:pos x="364" y="377"/>
              </a:cxn>
              <a:cxn ang="0">
                <a:pos x="530" y="435"/>
              </a:cxn>
              <a:cxn ang="0">
                <a:pos x="574" y="497"/>
              </a:cxn>
              <a:cxn ang="0">
                <a:pos x="569" y="567"/>
              </a:cxn>
              <a:cxn ang="0">
                <a:pos x="553" y="634"/>
              </a:cxn>
              <a:cxn ang="0">
                <a:pos x="176" y="657"/>
              </a:cxn>
              <a:cxn ang="0">
                <a:pos x="109" y="564"/>
              </a:cxn>
              <a:cxn ang="0">
                <a:pos x="65" y="543"/>
              </a:cxn>
            </a:cxnLst>
            <a:rect l="0" t="0" r="r" b="b"/>
            <a:pathLst>
              <a:path w="628" h="853">
                <a:moveTo>
                  <a:pt x="65" y="543"/>
                </a:moveTo>
                <a:cubicBezTo>
                  <a:pt x="65" y="543"/>
                  <a:pt x="0" y="245"/>
                  <a:pt x="163" y="47"/>
                </a:cubicBezTo>
                <a:cubicBezTo>
                  <a:pt x="200" y="0"/>
                  <a:pt x="231" y="22"/>
                  <a:pt x="232" y="38"/>
                </a:cubicBezTo>
                <a:cubicBezTo>
                  <a:pt x="239" y="33"/>
                  <a:pt x="278" y="39"/>
                  <a:pt x="283" y="79"/>
                </a:cubicBezTo>
                <a:cubicBezTo>
                  <a:pt x="293" y="79"/>
                  <a:pt x="323" y="98"/>
                  <a:pt x="319" y="140"/>
                </a:cubicBezTo>
                <a:cubicBezTo>
                  <a:pt x="334" y="140"/>
                  <a:pt x="361" y="186"/>
                  <a:pt x="306" y="241"/>
                </a:cubicBezTo>
                <a:cubicBezTo>
                  <a:pt x="338" y="235"/>
                  <a:pt x="444" y="234"/>
                  <a:pt x="364" y="377"/>
                </a:cubicBezTo>
                <a:cubicBezTo>
                  <a:pt x="409" y="361"/>
                  <a:pt x="580" y="357"/>
                  <a:pt x="530" y="435"/>
                </a:cubicBezTo>
                <a:cubicBezTo>
                  <a:pt x="556" y="426"/>
                  <a:pt x="625" y="454"/>
                  <a:pt x="574" y="497"/>
                </a:cubicBezTo>
                <a:cubicBezTo>
                  <a:pt x="599" y="501"/>
                  <a:pt x="628" y="550"/>
                  <a:pt x="569" y="567"/>
                </a:cubicBezTo>
                <a:cubicBezTo>
                  <a:pt x="593" y="579"/>
                  <a:pt x="610" y="632"/>
                  <a:pt x="553" y="634"/>
                </a:cubicBezTo>
                <a:cubicBezTo>
                  <a:pt x="565" y="641"/>
                  <a:pt x="575" y="853"/>
                  <a:pt x="176" y="657"/>
                </a:cubicBezTo>
                <a:cubicBezTo>
                  <a:pt x="129" y="627"/>
                  <a:pt x="116" y="585"/>
                  <a:pt x="109" y="564"/>
                </a:cubicBezTo>
                <a:cubicBezTo>
                  <a:pt x="95" y="568"/>
                  <a:pt x="67" y="558"/>
                  <a:pt x="65" y="54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09" name="Freeform 1965"/>
          <p:cNvSpPr>
            <a:spLocks/>
          </p:cNvSpPr>
          <p:nvPr/>
        </p:nvSpPr>
        <p:spPr bwMode="auto">
          <a:xfrm>
            <a:off x="2003426" y="3343275"/>
            <a:ext cx="307975" cy="560388"/>
          </a:xfrm>
          <a:custGeom>
            <a:avLst/>
            <a:gdLst/>
            <a:ahLst/>
            <a:cxnLst>
              <a:cxn ang="0">
                <a:pos x="90" y="481"/>
              </a:cxn>
              <a:cxn ang="0">
                <a:pos x="164" y="0"/>
              </a:cxn>
              <a:cxn ang="0">
                <a:pos x="127" y="114"/>
              </a:cxn>
              <a:cxn ang="0">
                <a:pos x="229" y="21"/>
              </a:cxn>
              <a:cxn ang="0">
                <a:pos x="123" y="250"/>
              </a:cxn>
              <a:cxn ang="0">
                <a:pos x="277" y="77"/>
              </a:cxn>
              <a:cxn ang="0">
                <a:pos x="119" y="377"/>
              </a:cxn>
              <a:cxn ang="0">
                <a:pos x="90" y="481"/>
              </a:cxn>
            </a:cxnLst>
            <a:rect l="0" t="0" r="r" b="b"/>
            <a:pathLst>
              <a:path w="277" h="507">
                <a:moveTo>
                  <a:pt x="90" y="481"/>
                </a:moveTo>
                <a:cubicBezTo>
                  <a:pt x="90" y="481"/>
                  <a:pt x="0" y="246"/>
                  <a:pt x="164" y="0"/>
                </a:cubicBezTo>
                <a:cubicBezTo>
                  <a:pt x="163" y="23"/>
                  <a:pt x="127" y="114"/>
                  <a:pt x="127" y="114"/>
                </a:cubicBezTo>
                <a:cubicBezTo>
                  <a:pt x="127" y="114"/>
                  <a:pt x="173" y="31"/>
                  <a:pt x="229" y="21"/>
                </a:cubicBezTo>
                <a:cubicBezTo>
                  <a:pt x="218" y="31"/>
                  <a:pt x="123" y="250"/>
                  <a:pt x="123" y="250"/>
                </a:cubicBezTo>
                <a:cubicBezTo>
                  <a:pt x="158" y="184"/>
                  <a:pt x="215" y="81"/>
                  <a:pt x="277" y="77"/>
                </a:cubicBezTo>
                <a:cubicBezTo>
                  <a:pt x="250" y="108"/>
                  <a:pt x="140" y="196"/>
                  <a:pt x="119" y="377"/>
                </a:cubicBezTo>
                <a:cubicBezTo>
                  <a:pt x="115" y="425"/>
                  <a:pt x="109" y="507"/>
                  <a:pt x="90" y="48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0" name="Freeform 1966"/>
          <p:cNvSpPr>
            <a:spLocks/>
          </p:cNvSpPr>
          <p:nvPr/>
        </p:nvSpPr>
        <p:spPr bwMode="auto">
          <a:xfrm>
            <a:off x="2162176" y="3454400"/>
            <a:ext cx="196850" cy="282575"/>
          </a:xfrm>
          <a:custGeom>
            <a:avLst/>
            <a:gdLst/>
            <a:ahLst/>
            <a:cxnLst>
              <a:cxn ang="0">
                <a:pos x="0" y="255"/>
              </a:cxn>
              <a:cxn ang="0">
                <a:pos x="101" y="125"/>
              </a:cxn>
              <a:cxn ang="0">
                <a:pos x="66" y="110"/>
              </a:cxn>
              <a:cxn ang="0">
                <a:pos x="167" y="3"/>
              </a:cxn>
              <a:cxn ang="0">
                <a:pos x="29" y="142"/>
              </a:cxn>
              <a:cxn ang="0">
                <a:pos x="0" y="255"/>
              </a:cxn>
            </a:cxnLst>
            <a:rect l="0" t="0" r="r" b="b"/>
            <a:pathLst>
              <a:path w="179" h="255">
                <a:moveTo>
                  <a:pt x="0" y="255"/>
                </a:moveTo>
                <a:cubicBezTo>
                  <a:pt x="0" y="255"/>
                  <a:pt x="48" y="148"/>
                  <a:pt x="101" y="125"/>
                </a:cubicBezTo>
                <a:cubicBezTo>
                  <a:pt x="66" y="136"/>
                  <a:pt x="36" y="142"/>
                  <a:pt x="66" y="110"/>
                </a:cubicBezTo>
                <a:cubicBezTo>
                  <a:pt x="97" y="77"/>
                  <a:pt x="179" y="55"/>
                  <a:pt x="167" y="3"/>
                </a:cubicBezTo>
                <a:cubicBezTo>
                  <a:pt x="153" y="5"/>
                  <a:pt x="90" y="0"/>
                  <a:pt x="29" y="142"/>
                </a:cubicBezTo>
                <a:cubicBezTo>
                  <a:pt x="7" y="210"/>
                  <a:pt x="0" y="255"/>
                  <a:pt x="0" y="25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1" name="Freeform 1967"/>
          <p:cNvSpPr>
            <a:spLocks/>
          </p:cNvSpPr>
          <p:nvPr/>
        </p:nvSpPr>
        <p:spPr bwMode="auto">
          <a:xfrm>
            <a:off x="2122488" y="3565525"/>
            <a:ext cx="269875" cy="365125"/>
          </a:xfrm>
          <a:custGeom>
            <a:avLst/>
            <a:gdLst/>
            <a:ahLst/>
            <a:cxnLst>
              <a:cxn ang="0">
                <a:pos x="25" y="329"/>
              </a:cxn>
              <a:cxn ang="0">
                <a:pos x="64" y="143"/>
              </a:cxn>
              <a:cxn ang="0">
                <a:pos x="244" y="75"/>
              </a:cxn>
              <a:cxn ang="0">
                <a:pos x="106" y="190"/>
              </a:cxn>
              <a:cxn ang="0">
                <a:pos x="176" y="185"/>
              </a:cxn>
              <a:cxn ang="0">
                <a:pos x="64" y="322"/>
              </a:cxn>
              <a:cxn ang="0">
                <a:pos x="59" y="266"/>
              </a:cxn>
              <a:cxn ang="0">
                <a:pos x="25" y="329"/>
              </a:cxn>
            </a:cxnLst>
            <a:rect l="0" t="0" r="r" b="b"/>
            <a:pathLst>
              <a:path w="244" h="330">
                <a:moveTo>
                  <a:pt x="25" y="329"/>
                </a:moveTo>
                <a:cubicBezTo>
                  <a:pt x="25" y="329"/>
                  <a:pt x="0" y="224"/>
                  <a:pt x="64" y="143"/>
                </a:cubicBezTo>
                <a:cubicBezTo>
                  <a:pt x="128" y="62"/>
                  <a:pt x="231" y="0"/>
                  <a:pt x="244" y="75"/>
                </a:cubicBezTo>
                <a:cubicBezTo>
                  <a:pt x="244" y="75"/>
                  <a:pt x="233" y="166"/>
                  <a:pt x="106" y="190"/>
                </a:cubicBezTo>
                <a:cubicBezTo>
                  <a:pt x="150" y="192"/>
                  <a:pt x="150" y="204"/>
                  <a:pt x="176" y="185"/>
                </a:cubicBezTo>
                <a:cubicBezTo>
                  <a:pt x="170" y="201"/>
                  <a:pt x="71" y="274"/>
                  <a:pt x="64" y="322"/>
                </a:cubicBezTo>
                <a:cubicBezTo>
                  <a:pt x="63" y="330"/>
                  <a:pt x="49" y="321"/>
                  <a:pt x="59" y="266"/>
                </a:cubicBezTo>
                <a:cubicBezTo>
                  <a:pt x="47" y="287"/>
                  <a:pt x="39" y="281"/>
                  <a:pt x="25" y="3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2" name="Freeform 1968"/>
          <p:cNvSpPr>
            <a:spLocks/>
          </p:cNvSpPr>
          <p:nvPr/>
        </p:nvSpPr>
        <p:spPr bwMode="auto">
          <a:xfrm>
            <a:off x="2078038" y="3886200"/>
            <a:ext cx="487363" cy="169863"/>
          </a:xfrm>
          <a:custGeom>
            <a:avLst/>
            <a:gdLst/>
            <a:ahLst/>
            <a:cxnLst>
              <a:cxn ang="0">
                <a:pos x="327" y="154"/>
              </a:cxn>
              <a:cxn ang="0">
                <a:pos x="137" y="34"/>
              </a:cxn>
              <a:cxn ang="0">
                <a:pos x="440" y="11"/>
              </a:cxn>
              <a:cxn ang="0">
                <a:pos x="127" y="57"/>
              </a:cxn>
              <a:cxn ang="0">
                <a:pos x="327" y="154"/>
              </a:cxn>
            </a:cxnLst>
            <a:rect l="0" t="0" r="r" b="b"/>
            <a:pathLst>
              <a:path w="440" h="154">
                <a:moveTo>
                  <a:pt x="327" y="154"/>
                </a:moveTo>
                <a:cubicBezTo>
                  <a:pt x="327" y="154"/>
                  <a:pt x="0" y="99"/>
                  <a:pt x="137" y="34"/>
                </a:cubicBezTo>
                <a:cubicBezTo>
                  <a:pt x="202" y="6"/>
                  <a:pt x="383" y="0"/>
                  <a:pt x="440" y="11"/>
                </a:cubicBezTo>
                <a:cubicBezTo>
                  <a:pt x="417" y="15"/>
                  <a:pt x="151" y="20"/>
                  <a:pt x="127" y="57"/>
                </a:cubicBezTo>
                <a:cubicBezTo>
                  <a:pt x="117" y="72"/>
                  <a:pt x="220" y="119"/>
                  <a:pt x="327" y="15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3" name="Freeform 1969"/>
          <p:cNvSpPr>
            <a:spLocks/>
          </p:cNvSpPr>
          <p:nvPr/>
        </p:nvSpPr>
        <p:spPr bwMode="auto">
          <a:xfrm>
            <a:off x="2241551" y="3703638"/>
            <a:ext cx="417513" cy="369888"/>
          </a:xfrm>
          <a:custGeom>
            <a:avLst/>
            <a:gdLst/>
            <a:ahLst/>
            <a:cxnLst>
              <a:cxn ang="0">
                <a:pos x="0" y="170"/>
              </a:cxn>
              <a:cxn ang="0">
                <a:pos x="252" y="66"/>
              </a:cxn>
              <a:cxn ang="0">
                <a:pos x="205" y="14"/>
              </a:cxn>
              <a:cxn ang="0">
                <a:pos x="281" y="30"/>
              </a:cxn>
              <a:cxn ang="0">
                <a:pos x="317" y="60"/>
              </a:cxn>
              <a:cxn ang="0">
                <a:pos x="334" y="109"/>
              </a:cxn>
              <a:cxn ang="0">
                <a:pos x="328" y="183"/>
              </a:cxn>
              <a:cxn ang="0">
                <a:pos x="307" y="232"/>
              </a:cxn>
              <a:cxn ang="0">
                <a:pos x="223" y="328"/>
              </a:cxn>
              <a:cxn ang="0">
                <a:pos x="277" y="236"/>
              </a:cxn>
              <a:cxn ang="0">
                <a:pos x="306" y="176"/>
              </a:cxn>
              <a:cxn ang="0">
                <a:pos x="291" y="117"/>
              </a:cxn>
              <a:cxn ang="0">
                <a:pos x="0" y="170"/>
              </a:cxn>
            </a:cxnLst>
            <a:rect l="0" t="0" r="r" b="b"/>
            <a:pathLst>
              <a:path w="376" h="334">
                <a:moveTo>
                  <a:pt x="0" y="170"/>
                </a:moveTo>
                <a:cubicBezTo>
                  <a:pt x="0" y="170"/>
                  <a:pt x="117" y="88"/>
                  <a:pt x="252" y="66"/>
                </a:cubicBezTo>
                <a:cubicBezTo>
                  <a:pt x="229" y="56"/>
                  <a:pt x="186" y="41"/>
                  <a:pt x="205" y="14"/>
                </a:cubicBezTo>
                <a:cubicBezTo>
                  <a:pt x="219" y="0"/>
                  <a:pt x="252" y="11"/>
                  <a:pt x="281" y="30"/>
                </a:cubicBezTo>
                <a:cubicBezTo>
                  <a:pt x="274" y="40"/>
                  <a:pt x="280" y="59"/>
                  <a:pt x="317" y="60"/>
                </a:cubicBezTo>
                <a:cubicBezTo>
                  <a:pt x="337" y="65"/>
                  <a:pt x="353" y="89"/>
                  <a:pt x="334" y="109"/>
                </a:cubicBezTo>
                <a:cubicBezTo>
                  <a:pt x="357" y="123"/>
                  <a:pt x="376" y="152"/>
                  <a:pt x="328" y="183"/>
                </a:cubicBezTo>
                <a:cubicBezTo>
                  <a:pt x="351" y="212"/>
                  <a:pt x="332" y="235"/>
                  <a:pt x="307" y="232"/>
                </a:cubicBezTo>
                <a:cubicBezTo>
                  <a:pt x="317" y="258"/>
                  <a:pt x="309" y="334"/>
                  <a:pt x="223" y="328"/>
                </a:cubicBezTo>
                <a:cubicBezTo>
                  <a:pt x="208" y="315"/>
                  <a:pt x="243" y="267"/>
                  <a:pt x="277" y="236"/>
                </a:cubicBezTo>
                <a:cubicBezTo>
                  <a:pt x="267" y="223"/>
                  <a:pt x="260" y="189"/>
                  <a:pt x="306" y="176"/>
                </a:cubicBezTo>
                <a:cubicBezTo>
                  <a:pt x="283" y="158"/>
                  <a:pt x="276" y="139"/>
                  <a:pt x="291" y="117"/>
                </a:cubicBezTo>
                <a:cubicBezTo>
                  <a:pt x="274" y="112"/>
                  <a:pt x="137" y="104"/>
                  <a:pt x="0" y="17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4" name="Freeform 1970"/>
          <p:cNvSpPr>
            <a:spLocks/>
          </p:cNvSpPr>
          <p:nvPr/>
        </p:nvSpPr>
        <p:spPr bwMode="auto">
          <a:xfrm>
            <a:off x="2268538" y="3914775"/>
            <a:ext cx="261938" cy="128588"/>
          </a:xfrm>
          <a:custGeom>
            <a:avLst/>
            <a:gdLst/>
            <a:ahLst/>
            <a:cxnLst>
              <a:cxn ang="0">
                <a:pos x="0" y="35"/>
              </a:cxn>
              <a:cxn ang="0">
                <a:pos x="236" y="0"/>
              </a:cxn>
              <a:cxn ang="0">
                <a:pos x="222" y="42"/>
              </a:cxn>
              <a:cxn ang="0">
                <a:pos x="168" y="115"/>
              </a:cxn>
              <a:cxn ang="0">
                <a:pos x="0" y="35"/>
              </a:cxn>
            </a:cxnLst>
            <a:rect l="0" t="0" r="r" b="b"/>
            <a:pathLst>
              <a:path w="236" h="115">
                <a:moveTo>
                  <a:pt x="0" y="35"/>
                </a:moveTo>
                <a:cubicBezTo>
                  <a:pt x="0" y="35"/>
                  <a:pt x="71" y="2"/>
                  <a:pt x="236" y="0"/>
                </a:cubicBezTo>
                <a:cubicBezTo>
                  <a:pt x="217" y="20"/>
                  <a:pt x="213" y="25"/>
                  <a:pt x="222" y="42"/>
                </a:cubicBezTo>
                <a:cubicBezTo>
                  <a:pt x="204" y="57"/>
                  <a:pt x="171" y="83"/>
                  <a:pt x="168" y="115"/>
                </a:cubicBezTo>
                <a:cubicBezTo>
                  <a:pt x="142" y="103"/>
                  <a:pt x="9" y="57"/>
                  <a:pt x="0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5" name="Freeform 1971"/>
          <p:cNvSpPr>
            <a:spLocks/>
          </p:cNvSpPr>
          <p:nvPr/>
        </p:nvSpPr>
        <p:spPr bwMode="auto">
          <a:xfrm>
            <a:off x="1439863" y="3625850"/>
            <a:ext cx="620713" cy="911225"/>
          </a:xfrm>
          <a:custGeom>
            <a:avLst/>
            <a:gdLst/>
            <a:ahLst/>
            <a:cxnLst>
              <a:cxn ang="0">
                <a:pos x="534" y="239"/>
              </a:cxn>
              <a:cxn ang="0">
                <a:pos x="78" y="2"/>
              </a:cxn>
              <a:cxn ang="0">
                <a:pos x="28" y="49"/>
              </a:cxn>
              <a:cxn ang="0">
                <a:pos x="29" y="114"/>
              </a:cxn>
              <a:cxn ang="0">
                <a:pos x="55" y="180"/>
              </a:cxn>
              <a:cxn ang="0">
                <a:pos x="143" y="233"/>
              </a:cxn>
              <a:cxn ang="0">
                <a:pos x="214" y="363"/>
              </a:cxn>
              <a:cxn ang="0">
                <a:pos x="156" y="526"/>
              </a:cxn>
              <a:cxn ang="0">
                <a:pos x="177" y="598"/>
              </a:cxn>
              <a:cxn ang="0">
                <a:pos x="236" y="639"/>
              </a:cxn>
              <a:cxn ang="0">
                <a:pos x="299" y="668"/>
              </a:cxn>
              <a:cxn ang="0">
                <a:pos x="554" y="396"/>
              </a:cxn>
              <a:cxn ang="0">
                <a:pos x="523" y="287"/>
              </a:cxn>
              <a:cxn ang="0">
                <a:pos x="534" y="239"/>
              </a:cxn>
            </a:cxnLst>
            <a:rect l="0" t="0" r="r" b="b"/>
            <a:pathLst>
              <a:path w="561" h="823">
                <a:moveTo>
                  <a:pt x="534" y="239"/>
                </a:moveTo>
                <a:cubicBezTo>
                  <a:pt x="534" y="239"/>
                  <a:pt x="338" y="3"/>
                  <a:pt x="78" y="2"/>
                </a:cubicBezTo>
                <a:cubicBezTo>
                  <a:pt x="18" y="0"/>
                  <a:pt x="16" y="38"/>
                  <a:pt x="28" y="49"/>
                </a:cubicBezTo>
                <a:cubicBezTo>
                  <a:pt x="19" y="51"/>
                  <a:pt x="0" y="85"/>
                  <a:pt x="29" y="114"/>
                </a:cubicBezTo>
                <a:cubicBezTo>
                  <a:pt x="22" y="121"/>
                  <a:pt x="18" y="156"/>
                  <a:pt x="55" y="180"/>
                </a:cubicBezTo>
                <a:cubicBezTo>
                  <a:pt x="45" y="191"/>
                  <a:pt x="65" y="241"/>
                  <a:pt x="143" y="233"/>
                </a:cubicBezTo>
                <a:cubicBezTo>
                  <a:pt x="118" y="254"/>
                  <a:pt x="50" y="334"/>
                  <a:pt x="214" y="363"/>
                </a:cubicBezTo>
                <a:cubicBezTo>
                  <a:pt x="173" y="387"/>
                  <a:pt x="62" y="515"/>
                  <a:pt x="156" y="526"/>
                </a:cubicBezTo>
                <a:cubicBezTo>
                  <a:pt x="132" y="540"/>
                  <a:pt x="111" y="610"/>
                  <a:pt x="177" y="598"/>
                </a:cubicBezTo>
                <a:cubicBezTo>
                  <a:pt x="164" y="620"/>
                  <a:pt x="185" y="673"/>
                  <a:pt x="236" y="639"/>
                </a:cubicBezTo>
                <a:cubicBezTo>
                  <a:pt x="230" y="665"/>
                  <a:pt x="261" y="711"/>
                  <a:pt x="299" y="668"/>
                </a:cubicBezTo>
                <a:cubicBezTo>
                  <a:pt x="297" y="682"/>
                  <a:pt x="458" y="823"/>
                  <a:pt x="554" y="396"/>
                </a:cubicBezTo>
                <a:cubicBezTo>
                  <a:pt x="561" y="342"/>
                  <a:pt x="535" y="305"/>
                  <a:pt x="523" y="287"/>
                </a:cubicBezTo>
                <a:cubicBezTo>
                  <a:pt x="535" y="279"/>
                  <a:pt x="544" y="251"/>
                  <a:pt x="534" y="2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6" name="Freeform 1972"/>
          <p:cNvSpPr>
            <a:spLocks/>
          </p:cNvSpPr>
          <p:nvPr/>
        </p:nvSpPr>
        <p:spPr bwMode="auto">
          <a:xfrm>
            <a:off x="1501776" y="3646488"/>
            <a:ext cx="511175" cy="306388"/>
          </a:xfrm>
          <a:custGeom>
            <a:avLst/>
            <a:gdLst/>
            <a:ahLst/>
            <a:cxnLst>
              <a:cxn ang="0">
                <a:pos x="453" y="247"/>
              </a:cxn>
              <a:cxn ang="0">
                <a:pos x="25" y="0"/>
              </a:cxn>
              <a:cxn ang="0">
                <a:pos x="139" y="43"/>
              </a:cxn>
              <a:cxn ang="0">
                <a:pos x="0" y="63"/>
              </a:cxn>
              <a:cxn ang="0">
                <a:pos x="249" y="126"/>
              </a:cxn>
              <a:cxn ang="0">
                <a:pos x="15" y="134"/>
              </a:cxn>
              <a:cxn ang="0">
                <a:pos x="352" y="203"/>
              </a:cxn>
              <a:cxn ang="0">
                <a:pos x="453" y="247"/>
              </a:cxn>
            </a:cxnLst>
            <a:rect l="0" t="0" r="r" b="b"/>
            <a:pathLst>
              <a:path w="462" h="277">
                <a:moveTo>
                  <a:pt x="453" y="247"/>
                </a:moveTo>
                <a:cubicBezTo>
                  <a:pt x="453" y="247"/>
                  <a:pt x="323" y="30"/>
                  <a:pt x="25" y="0"/>
                </a:cubicBezTo>
                <a:cubicBezTo>
                  <a:pt x="44" y="14"/>
                  <a:pt x="139" y="43"/>
                  <a:pt x="139" y="43"/>
                </a:cubicBezTo>
                <a:cubicBezTo>
                  <a:pt x="139" y="43"/>
                  <a:pt x="43" y="26"/>
                  <a:pt x="0" y="63"/>
                </a:cubicBezTo>
                <a:cubicBezTo>
                  <a:pt x="15" y="60"/>
                  <a:pt x="249" y="126"/>
                  <a:pt x="249" y="126"/>
                </a:cubicBezTo>
                <a:cubicBezTo>
                  <a:pt x="174" y="111"/>
                  <a:pt x="56" y="90"/>
                  <a:pt x="15" y="134"/>
                </a:cubicBezTo>
                <a:cubicBezTo>
                  <a:pt x="56" y="134"/>
                  <a:pt x="195" y="105"/>
                  <a:pt x="352" y="203"/>
                </a:cubicBezTo>
                <a:cubicBezTo>
                  <a:pt x="392" y="230"/>
                  <a:pt x="462" y="277"/>
                  <a:pt x="453" y="2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7" name="Freeform 1973"/>
          <p:cNvSpPr>
            <a:spLocks/>
          </p:cNvSpPr>
          <p:nvPr/>
        </p:nvSpPr>
        <p:spPr bwMode="auto">
          <a:xfrm>
            <a:off x="1519238" y="3773488"/>
            <a:ext cx="336550" cy="114300"/>
          </a:xfrm>
          <a:custGeom>
            <a:avLst/>
            <a:gdLst/>
            <a:ahLst/>
            <a:cxnLst>
              <a:cxn ang="0">
                <a:pos x="304" y="93"/>
              </a:cxn>
              <a:cxn ang="0">
                <a:pos x="138" y="87"/>
              </a:cxn>
              <a:cxn ang="0">
                <a:pos x="148" y="51"/>
              </a:cxn>
              <a:cxn ang="0">
                <a:pos x="0" y="61"/>
              </a:cxn>
              <a:cxn ang="0">
                <a:pos x="197" y="43"/>
              </a:cxn>
              <a:cxn ang="0">
                <a:pos x="304" y="93"/>
              </a:cxn>
            </a:cxnLst>
            <a:rect l="0" t="0" r="r" b="b"/>
            <a:pathLst>
              <a:path w="304" h="103">
                <a:moveTo>
                  <a:pt x="304" y="93"/>
                </a:moveTo>
                <a:cubicBezTo>
                  <a:pt x="304" y="93"/>
                  <a:pt x="190" y="62"/>
                  <a:pt x="138" y="87"/>
                </a:cubicBezTo>
                <a:cubicBezTo>
                  <a:pt x="169" y="68"/>
                  <a:pt x="193" y="48"/>
                  <a:pt x="148" y="51"/>
                </a:cubicBezTo>
                <a:cubicBezTo>
                  <a:pt x="103" y="55"/>
                  <a:pt x="34" y="103"/>
                  <a:pt x="0" y="61"/>
                </a:cubicBezTo>
                <a:cubicBezTo>
                  <a:pt x="10" y="52"/>
                  <a:pt x="46" y="0"/>
                  <a:pt x="197" y="43"/>
                </a:cubicBezTo>
                <a:cubicBezTo>
                  <a:pt x="265" y="69"/>
                  <a:pt x="304" y="93"/>
                  <a:pt x="304" y="9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8" name="Freeform 1974"/>
          <p:cNvSpPr>
            <a:spLocks/>
          </p:cNvSpPr>
          <p:nvPr/>
        </p:nvSpPr>
        <p:spPr bwMode="auto">
          <a:xfrm>
            <a:off x="1582738" y="3889375"/>
            <a:ext cx="433388" cy="160338"/>
          </a:xfrm>
          <a:custGeom>
            <a:avLst/>
            <a:gdLst/>
            <a:ahLst/>
            <a:cxnLst>
              <a:cxn ang="0">
                <a:pos x="391" y="90"/>
              </a:cxn>
              <a:cxn ang="0">
                <a:pos x="219" y="2"/>
              </a:cxn>
              <a:cxn ang="0">
                <a:pos x="52" y="96"/>
              </a:cxn>
              <a:cxn ang="0">
                <a:pos x="230" y="63"/>
              </a:cxn>
              <a:cxn ang="0">
                <a:pos x="182" y="114"/>
              </a:cxn>
              <a:cxn ang="0">
                <a:pos x="361" y="114"/>
              </a:cxn>
              <a:cxn ang="0">
                <a:pos x="320" y="75"/>
              </a:cxn>
              <a:cxn ang="0">
                <a:pos x="391" y="90"/>
              </a:cxn>
            </a:cxnLst>
            <a:rect l="0" t="0" r="r" b="b"/>
            <a:pathLst>
              <a:path w="391" h="145">
                <a:moveTo>
                  <a:pt x="391" y="90"/>
                </a:moveTo>
                <a:cubicBezTo>
                  <a:pt x="391" y="90"/>
                  <a:pt x="324" y="4"/>
                  <a:pt x="219" y="2"/>
                </a:cubicBezTo>
                <a:cubicBezTo>
                  <a:pt x="114" y="0"/>
                  <a:pt x="0" y="38"/>
                  <a:pt x="52" y="96"/>
                </a:cubicBezTo>
                <a:cubicBezTo>
                  <a:pt x="52" y="96"/>
                  <a:pt x="131" y="145"/>
                  <a:pt x="230" y="63"/>
                </a:cubicBezTo>
                <a:cubicBezTo>
                  <a:pt x="204" y="98"/>
                  <a:pt x="213" y="105"/>
                  <a:pt x="182" y="114"/>
                </a:cubicBezTo>
                <a:cubicBezTo>
                  <a:pt x="198" y="119"/>
                  <a:pt x="319" y="90"/>
                  <a:pt x="361" y="114"/>
                </a:cubicBezTo>
                <a:cubicBezTo>
                  <a:pt x="369" y="119"/>
                  <a:pt x="370" y="102"/>
                  <a:pt x="320" y="75"/>
                </a:cubicBezTo>
                <a:cubicBezTo>
                  <a:pt x="344" y="79"/>
                  <a:pt x="344" y="70"/>
                  <a:pt x="391" y="9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19" name="Freeform 1975"/>
          <p:cNvSpPr>
            <a:spLocks/>
          </p:cNvSpPr>
          <p:nvPr/>
        </p:nvSpPr>
        <p:spPr bwMode="auto">
          <a:xfrm>
            <a:off x="1728788" y="3973513"/>
            <a:ext cx="385763" cy="314325"/>
          </a:xfrm>
          <a:custGeom>
            <a:avLst/>
            <a:gdLst/>
            <a:ahLst/>
            <a:cxnLst>
              <a:cxn ang="0">
                <a:pos x="186" y="284"/>
              </a:cxn>
              <a:cxn ang="0">
                <a:pos x="210" y="63"/>
              </a:cxn>
              <a:cxn ang="0">
                <a:pos x="0" y="280"/>
              </a:cxn>
              <a:cxn ang="0">
                <a:pos x="234" y="70"/>
              </a:cxn>
              <a:cxn ang="0">
                <a:pos x="186" y="284"/>
              </a:cxn>
            </a:cxnLst>
            <a:rect l="0" t="0" r="r" b="b"/>
            <a:pathLst>
              <a:path w="348" h="284">
                <a:moveTo>
                  <a:pt x="186" y="284"/>
                </a:moveTo>
                <a:cubicBezTo>
                  <a:pt x="186" y="284"/>
                  <a:pt x="348" y="0"/>
                  <a:pt x="210" y="63"/>
                </a:cubicBezTo>
                <a:cubicBezTo>
                  <a:pt x="147" y="96"/>
                  <a:pt x="28" y="230"/>
                  <a:pt x="0" y="280"/>
                </a:cubicBezTo>
                <a:cubicBezTo>
                  <a:pt x="19" y="265"/>
                  <a:pt x="190" y="65"/>
                  <a:pt x="234" y="70"/>
                </a:cubicBezTo>
                <a:cubicBezTo>
                  <a:pt x="253" y="72"/>
                  <a:pt x="225" y="180"/>
                  <a:pt x="186" y="28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0" name="Freeform 1976"/>
          <p:cNvSpPr>
            <a:spLocks/>
          </p:cNvSpPr>
          <p:nvPr/>
        </p:nvSpPr>
        <p:spPr bwMode="auto">
          <a:xfrm>
            <a:off x="1601788" y="4035425"/>
            <a:ext cx="327025" cy="374650"/>
          </a:xfrm>
          <a:custGeom>
            <a:avLst/>
            <a:gdLst/>
            <a:ahLst/>
            <a:cxnLst>
              <a:cxn ang="0">
                <a:pos x="296" y="0"/>
              </a:cxn>
              <a:cxn ang="0">
                <a:pos x="55" y="126"/>
              </a:cxn>
              <a:cxn ang="0">
                <a:pos x="43" y="58"/>
              </a:cxn>
              <a:cxn ang="0">
                <a:pos x="8" y="125"/>
              </a:cxn>
              <a:cxn ang="0">
                <a:pos x="9" y="172"/>
              </a:cxn>
              <a:cxn ang="0">
                <a:pos x="37" y="216"/>
              </a:cxn>
              <a:cxn ang="0">
                <a:pos x="100" y="258"/>
              </a:cxn>
              <a:cxn ang="0">
                <a:pos x="153" y="273"/>
              </a:cxn>
              <a:cxn ang="0">
                <a:pos x="281" y="269"/>
              </a:cxn>
              <a:cxn ang="0">
                <a:pos x="174" y="252"/>
              </a:cxn>
              <a:cxn ang="0">
                <a:pos x="109" y="236"/>
              </a:cxn>
              <a:cxn ang="0">
                <a:pos x="71" y="189"/>
              </a:cxn>
              <a:cxn ang="0">
                <a:pos x="296" y="0"/>
              </a:cxn>
            </a:cxnLst>
            <a:rect l="0" t="0" r="r" b="b"/>
            <a:pathLst>
              <a:path w="296" h="339">
                <a:moveTo>
                  <a:pt x="296" y="0"/>
                </a:moveTo>
                <a:cubicBezTo>
                  <a:pt x="296" y="0"/>
                  <a:pt x="158" y="37"/>
                  <a:pt x="55" y="126"/>
                </a:cubicBezTo>
                <a:cubicBezTo>
                  <a:pt x="61" y="103"/>
                  <a:pt x="76" y="61"/>
                  <a:pt x="43" y="58"/>
                </a:cubicBezTo>
                <a:cubicBezTo>
                  <a:pt x="24" y="60"/>
                  <a:pt x="11" y="91"/>
                  <a:pt x="8" y="125"/>
                </a:cubicBezTo>
                <a:cubicBezTo>
                  <a:pt x="20" y="127"/>
                  <a:pt x="32" y="143"/>
                  <a:pt x="9" y="172"/>
                </a:cubicBezTo>
                <a:cubicBezTo>
                  <a:pt x="0" y="190"/>
                  <a:pt x="10" y="218"/>
                  <a:pt x="37" y="216"/>
                </a:cubicBezTo>
                <a:cubicBezTo>
                  <a:pt x="35" y="242"/>
                  <a:pt x="45" y="274"/>
                  <a:pt x="100" y="258"/>
                </a:cubicBezTo>
                <a:cubicBezTo>
                  <a:pt x="108" y="293"/>
                  <a:pt x="139" y="293"/>
                  <a:pt x="153" y="273"/>
                </a:cubicBezTo>
                <a:cubicBezTo>
                  <a:pt x="167" y="297"/>
                  <a:pt x="232" y="339"/>
                  <a:pt x="281" y="269"/>
                </a:cubicBezTo>
                <a:cubicBezTo>
                  <a:pt x="280" y="249"/>
                  <a:pt x="220" y="246"/>
                  <a:pt x="174" y="252"/>
                </a:cubicBezTo>
                <a:cubicBezTo>
                  <a:pt x="170" y="236"/>
                  <a:pt x="148" y="210"/>
                  <a:pt x="109" y="236"/>
                </a:cubicBezTo>
                <a:cubicBezTo>
                  <a:pt x="108" y="208"/>
                  <a:pt x="98" y="191"/>
                  <a:pt x="71" y="189"/>
                </a:cubicBezTo>
                <a:cubicBezTo>
                  <a:pt x="78" y="173"/>
                  <a:pt x="157" y="62"/>
                  <a:pt x="29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1" name="Freeform 1977"/>
          <p:cNvSpPr>
            <a:spLocks/>
          </p:cNvSpPr>
          <p:nvPr/>
        </p:nvSpPr>
        <p:spPr bwMode="auto">
          <a:xfrm>
            <a:off x="1765301" y="4094163"/>
            <a:ext cx="209550" cy="198438"/>
          </a:xfrm>
          <a:custGeom>
            <a:avLst/>
            <a:gdLst/>
            <a:ahLst/>
            <a:cxnLst>
              <a:cxn ang="0">
                <a:pos x="176" y="0"/>
              </a:cxn>
              <a:cxn ang="0">
                <a:pos x="0" y="158"/>
              </a:cxn>
              <a:cxn ang="0">
                <a:pos x="42" y="173"/>
              </a:cxn>
              <a:cxn ang="0">
                <a:pos x="134" y="179"/>
              </a:cxn>
              <a:cxn ang="0">
                <a:pos x="176" y="0"/>
              </a:cxn>
            </a:cxnLst>
            <a:rect l="0" t="0" r="r" b="b"/>
            <a:pathLst>
              <a:path w="188" h="179">
                <a:moveTo>
                  <a:pt x="176" y="0"/>
                </a:moveTo>
                <a:cubicBezTo>
                  <a:pt x="176" y="0"/>
                  <a:pt x="105" y="33"/>
                  <a:pt x="0" y="158"/>
                </a:cubicBezTo>
                <a:cubicBezTo>
                  <a:pt x="28" y="156"/>
                  <a:pt x="34" y="157"/>
                  <a:pt x="42" y="173"/>
                </a:cubicBezTo>
                <a:cubicBezTo>
                  <a:pt x="66" y="170"/>
                  <a:pt x="107" y="161"/>
                  <a:pt x="134" y="179"/>
                </a:cubicBezTo>
                <a:cubicBezTo>
                  <a:pt x="141" y="151"/>
                  <a:pt x="188" y="22"/>
                  <a:pt x="17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2" name="Freeform 1978"/>
          <p:cNvSpPr>
            <a:spLocks/>
          </p:cNvSpPr>
          <p:nvPr/>
        </p:nvSpPr>
        <p:spPr bwMode="auto">
          <a:xfrm>
            <a:off x="5910263" y="2536825"/>
            <a:ext cx="1217613" cy="985838"/>
          </a:xfrm>
          <a:custGeom>
            <a:avLst/>
            <a:gdLst/>
            <a:ahLst/>
            <a:cxnLst>
              <a:cxn ang="0">
                <a:pos x="654" y="294"/>
              </a:cxn>
              <a:cxn ang="0">
                <a:pos x="639" y="337"/>
              </a:cxn>
              <a:cxn ang="0">
                <a:pos x="624" y="456"/>
              </a:cxn>
              <a:cxn ang="0">
                <a:pos x="600" y="413"/>
              </a:cxn>
              <a:cxn ang="0">
                <a:pos x="593" y="383"/>
              </a:cxn>
              <a:cxn ang="0">
                <a:pos x="612" y="267"/>
              </a:cxn>
              <a:cxn ang="0">
                <a:pos x="641" y="95"/>
              </a:cxn>
              <a:cxn ang="0">
                <a:pos x="633" y="232"/>
              </a:cxn>
              <a:cxn ang="0">
                <a:pos x="581" y="381"/>
              </a:cxn>
              <a:cxn ang="0">
                <a:pos x="489" y="251"/>
              </a:cxn>
              <a:cxn ang="0">
                <a:pos x="443" y="122"/>
              </a:cxn>
              <a:cxn ang="0">
                <a:pos x="519" y="279"/>
              </a:cxn>
              <a:cxn ang="0">
                <a:pos x="572" y="384"/>
              </a:cxn>
              <a:cxn ang="0">
                <a:pos x="573" y="417"/>
              </a:cxn>
              <a:cxn ang="0">
                <a:pos x="562" y="465"/>
              </a:cxn>
              <a:cxn ang="0">
                <a:pos x="513" y="355"/>
              </a:cxn>
              <a:cxn ang="0">
                <a:pos x="486" y="318"/>
              </a:cxn>
              <a:cxn ang="0">
                <a:pos x="23" y="247"/>
              </a:cxn>
              <a:cxn ang="0">
                <a:pos x="37" y="246"/>
              </a:cxn>
              <a:cxn ang="0">
                <a:pos x="55" y="243"/>
              </a:cxn>
              <a:cxn ang="0">
                <a:pos x="84" y="239"/>
              </a:cxn>
              <a:cxn ang="0">
                <a:pos x="88" y="238"/>
              </a:cxn>
              <a:cxn ang="0">
                <a:pos x="93" y="238"/>
              </a:cxn>
              <a:cxn ang="0">
                <a:pos x="280" y="408"/>
              </a:cxn>
              <a:cxn ang="0">
                <a:pos x="291" y="492"/>
              </a:cxn>
              <a:cxn ang="0">
                <a:pos x="318" y="751"/>
              </a:cxn>
              <a:cxn ang="0">
                <a:pos x="247" y="858"/>
              </a:cxn>
              <a:cxn ang="0">
                <a:pos x="203" y="833"/>
              </a:cxn>
              <a:cxn ang="0">
                <a:pos x="448" y="770"/>
              </a:cxn>
              <a:cxn ang="0">
                <a:pos x="517" y="696"/>
              </a:cxn>
              <a:cxn ang="0">
                <a:pos x="464" y="785"/>
              </a:cxn>
              <a:cxn ang="0">
                <a:pos x="442" y="830"/>
              </a:cxn>
              <a:cxn ang="0">
                <a:pos x="482" y="786"/>
              </a:cxn>
              <a:cxn ang="0">
                <a:pos x="568" y="582"/>
              </a:cxn>
              <a:cxn ang="0">
                <a:pos x="588" y="565"/>
              </a:cxn>
              <a:cxn ang="0">
                <a:pos x="632" y="754"/>
              </a:cxn>
              <a:cxn ang="0">
                <a:pos x="639" y="690"/>
              </a:cxn>
              <a:cxn ang="0">
                <a:pos x="629" y="552"/>
              </a:cxn>
              <a:cxn ang="0">
                <a:pos x="782" y="733"/>
              </a:cxn>
              <a:cxn ang="0">
                <a:pos x="810" y="753"/>
              </a:cxn>
              <a:cxn ang="0">
                <a:pos x="853" y="759"/>
              </a:cxn>
              <a:cxn ang="0">
                <a:pos x="798" y="726"/>
              </a:cxn>
              <a:cxn ang="0">
                <a:pos x="758" y="680"/>
              </a:cxn>
              <a:cxn ang="0">
                <a:pos x="921" y="761"/>
              </a:cxn>
              <a:cxn ang="0">
                <a:pos x="1073" y="701"/>
              </a:cxn>
              <a:cxn ang="0">
                <a:pos x="984" y="736"/>
              </a:cxn>
              <a:cxn ang="0">
                <a:pos x="959" y="599"/>
              </a:cxn>
              <a:cxn ang="0">
                <a:pos x="876" y="361"/>
              </a:cxn>
              <a:cxn ang="0">
                <a:pos x="855" y="216"/>
              </a:cxn>
              <a:cxn ang="0">
                <a:pos x="1008" y="107"/>
              </a:cxn>
              <a:cxn ang="0">
                <a:pos x="1013" y="106"/>
              </a:cxn>
              <a:cxn ang="0">
                <a:pos x="1021" y="104"/>
              </a:cxn>
              <a:cxn ang="0">
                <a:pos x="1053" y="100"/>
              </a:cxn>
              <a:cxn ang="0">
                <a:pos x="1071" y="98"/>
              </a:cxn>
              <a:cxn ang="0">
                <a:pos x="1073" y="72"/>
              </a:cxn>
            </a:cxnLst>
            <a:rect l="0" t="0" r="r" b="b"/>
            <a:pathLst>
              <a:path w="1099" h="889">
                <a:moveTo>
                  <a:pt x="1073" y="72"/>
                </a:moveTo>
                <a:cubicBezTo>
                  <a:pt x="1073" y="72"/>
                  <a:pt x="878" y="0"/>
                  <a:pt x="709" y="206"/>
                </a:cubicBezTo>
                <a:cubicBezTo>
                  <a:pt x="686" y="233"/>
                  <a:pt x="666" y="264"/>
                  <a:pt x="654" y="294"/>
                </a:cubicBezTo>
                <a:cubicBezTo>
                  <a:pt x="654" y="294"/>
                  <a:pt x="653" y="295"/>
                  <a:pt x="653" y="295"/>
                </a:cubicBezTo>
                <a:cubicBezTo>
                  <a:pt x="653" y="295"/>
                  <a:pt x="653" y="295"/>
                  <a:pt x="653" y="296"/>
                </a:cubicBezTo>
                <a:cubicBezTo>
                  <a:pt x="647" y="310"/>
                  <a:pt x="643" y="324"/>
                  <a:pt x="639" y="337"/>
                </a:cubicBezTo>
                <a:cubicBezTo>
                  <a:pt x="639" y="338"/>
                  <a:pt x="639" y="338"/>
                  <a:pt x="638" y="339"/>
                </a:cubicBezTo>
                <a:cubicBezTo>
                  <a:pt x="638" y="339"/>
                  <a:pt x="638" y="339"/>
                  <a:pt x="638" y="340"/>
                </a:cubicBezTo>
                <a:cubicBezTo>
                  <a:pt x="622" y="398"/>
                  <a:pt x="624" y="447"/>
                  <a:pt x="624" y="456"/>
                </a:cubicBezTo>
                <a:cubicBezTo>
                  <a:pt x="623" y="453"/>
                  <a:pt x="622" y="450"/>
                  <a:pt x="621" y="448"/>
                </a:cubicBezTo>
                <a:cubicBezTo>
                  <a:pt x="613" y="431"/>
                  <a:pt x="605" y="423"/>
                  <a:pt x="602" y="421"/>
                </a:cubicBezTo>
                <a:cubicBezTo>
                  <a:pt x="602" y="421"/>
                  <a:pt x="598" y="418"/>
                  <a:pt x="600" y="413"/>
                </a:cubicBezTo>
                <a:cubicBezTo>
                  <a:pt x="601" y="411"/>
                  <a:pt x="602" y="409"/>
                  <a:pt x="601" y="404"/>
                </a:cubicBezTo>
                <a:cubicBezTo>
                  <a:pt x="603" y="403"/>
                  <a:pt x="605" y="391"/>
                  <a:pt x="596" y="385"/>
                </a:cubicBezTo>
                <a:cubicBezTo>
                  <a:pt x="595" y="384"/>
                  <a:pt x="594" y="383"/>
                  <a:pt x="593" y="383"/>
                </a:cubicBezTo>
                <a:cubicBezTo>
                  <a:pt x="592" y="382"/>
                  <a:pt x="591" y="382"/>
                  <a:pt x="590" y="381"/>
                </a:cubicBezTo>
                <a:cubicBezTo>
                  <a:pt x="589" y="381"/>
                  <a:pt x="588" y="381"/>
                  <a:pt x="587" y="381"/>
                </a:cubicBezTo>
                <a:cubicBezTo>
                  <a:pt x="583" y="341"/>
                  <a:pt x="591" y="300"/>
                  <a:pt x="612" y="267"/>
                </a:cubicBezTo>
                <a:cubicBezTo>
                  <a:pt x="618" y="256"/>
                  <a:pt x="627" y="245"/>
                  <a:pt x="636" y="234"/>
                </a:cubicBezTo>
                <a:cubicBezTo>
                  <a:pt x="659" y="203"/>
                  <a:pt x="684" y="171"/>
                  <a:pt x="680" y="134"/>
                </a:cubicBezTo>
                <a:cubicBezTo>
                  <a:pt x="678" y="114"/>
                  <a:pt x="664" y="89"/>
                  <a:pt x="641" y="95"/>
                </a:cubicBezTo>
                <a:cubicBezTo>
                  <a:pt x="641" y="95"/>
                  <a:pt x="642" y="95"/>
                  <a:pt x="642" y="95"/>
                </a:cubicBezTo>
                <a:cubicBezTo>
                  <a:pt x="662" y="92"/>
                  <a:pt x="675" y="119"/>
                  <a:pt x="677" y="135"/>
                </a:cubicBezTo>
                <a:cubicBezTo>
                  <a:pt x="681" y="170"/>
                  <a:pt x="656" y="202"/>
                  <a:pt x="633" y="232"/>
                </a:cubicBezTo>
                <a:cubicBezTo>
                  <a:pt x="624" y="243"/>
                  <a:pt x="616" y="254"/>
                  <a:pt x="609" y="265"/>
                </a:cubicBezTo>
                <a:cubicBezTo>
                  <a:pt x="588" y="299"/>
                  <a:pt x="579" y="340"/>
                  <a:pt x="583" y="381"/>
                </a:cubicBezTo>
                <a:cubicBezTo>
                  <a:pt x="583" y="381"/>
                  <a:pt x="582" y="381"/>
                  <a:pt x="581" y="381"/>
                </a:cubicBezTo>
                <a:cubicBezTo>
                  <a:pt x="580" y="381"/>
                  <a:pt x="579" y="381"/>
                  <a:pt x="579" y="381"/>
                </a:cubicBezTo>
                <a:cubicBezTo>
                  <a:pt x="571" y="341"/>
                  <a:pt x="551" y="304"/>
                  <a:pt x="521" y="277"/>
                </a:cubicBezTo>
                <a:cubicBezTo>
                  <a:pt x="512" y="268"/>
                  <a:pt x="501" y="260"/>
                  <a:pt x="489" y="251"/>
                </a:cubicBezTo>
                <a:cubicBezTo>
                  <a:pt x="458" y="228"/>
                  <a:pt x="426" y="205"/>
                  <a:pt x="420" y="169"/>
                </a:cubicBezTo>
                <a:cubicBezTo>
                  <a:pt x="418" y="154"/>
                  <a:pt x="422" y="124"/>
                  <a:pt x="442" y="122"/>
                </a:cubicBezTo>
                <a:cubicBezTo>
                  <a:pt x="443" y="122"/>
                  <a:pt x="443" y="122"/>
                  <a:pt x="443" y="122"/>
                </a:cubicBezTo>
                <a:cubicBezTo>
                  <a:pt x="420" y="122"/>
                  <a:pt x="414" y="150"/>
                  <a:pt x="417" y="170"/>
                </a:cubicBezTo>
                <a:cubicBezTo>
                  <a:pt x="423" y="207"/>
                  <a:pt x="456" y="230"/>
                  <a:pt x="487" y="254"/>
                </a:cubicBezTo>
                <a:cubicBezTo>
                  <a:pt x="499" y="262"/>
                  <a:pt x="510" y="270"/>
                  <a:pt x="519" y="279"/>
                </a:cubicBezTo>
                <a:cubicBezTo>
                  <a:pt x="548" y="306"/>
                  <a:pt x="568" y="343"/>
                  <a:pt x="576" y="382"/>
                </a:cubicBezTo>
                <a:cubicBezTo>
                  <a:pt x="575" y="383"/>
                  <a:pt x="575" y="383"/>
                  <a:pt x="575" y="383"/>
                </a:cubicBezTo>
                <a:cubicBezTo>
                  <a:pt x="574" y="383"/>
                  <a:pt x="573" y="384"/>
                  <a:pt x="572" y="384"/>
                </a:cubicBezTo>
                <a:cubicBezTo>
                  <a:pt x="571" y="386"/>
                  <a:pt x="569" y="387"/>
                  <a:pt x="568" y="389"/>
                </a:cubicBezTo>
                <a:cubicBezTo>
                  <a:pt x="561" y="397"/>
                  <a:pt x="567" y="408"/>
                  <a:pt x="569" y="409"/>
                </a:cubicBezTo>
                <a:cubicBezTo>
                  <a:pt x="569" y="414"/>
                  <a:pt x="571" y="416"/>
                  <a:pt x="573" y="417"/>
                </a:cubicBezTo>
                <a:cubicBezTo>
                  <a:pt x="576" y="421"/>
                  <a:pt x="573" y="425"/>
                  <a:pt x="573" y="425"/>
                </a:cubicBezTo>
                <a:cubicBezTo>
                  <a:pt x="571" y="428"/>
                  <a:pt x="565" y="438"/>
                  <a:pt x="563" y="456"/>
                </a:cubicBezTo>
                <a:cubicBezTo>
                  <a:pt x="563" y="459"/>
                  <a:pt x="562" y="462"/>
                  <a:pt x="562" y="465"/>
                </a:cubicBezTo>
                <a:cubicBezTo>
                  <a:pt x="561" y="459"/>
                  <a:pt x="548" y="411"/>
                  <a:pt x="514" y="357"/>
                </a:cubicBezTo>
                <a:cubicBezTo>
                  <a:pt x="514" y="357"/>
                  <a:pt x="514" y="357"/>
                  <a:pt x="514" y="357"/>
                </a:cubicBezTo>
                <a:cubicBezTo>
                  <a:pt x="514" y="356"/>
                  <a:pt x="513" y="356"/>
                  <a:pt x="513" y="355"/>
                </a:cubicBezTo>
                <a:cubicBezTo>
                  <a:pt x="506" y="344"/>
                  <a:pt x="497" y="331"/>
                  <a:pt x="487" y="319"/>
                </a:cubicBezTo>
                <a:cubicBezTo>
                  <a:pt x="487" y="319"/>
                  <a:pt x="487" y="319"/>
                  <a:pt x="487" y="319"/>
                </a:cubicBezTo>
                <a:cubicBezTo>
                  <a:pt x="487" y="319"/>
                  <a:pt x="486" y="318"/>
                  <a:pt x="486" y="318"/>
                </a:cubicBezTo>
                <a:cubicBezTo>
                  <a:pt x="465" y="293"/>
                  <a:pt x="437" y="269"/>
                  <a:pt x="408" y="249"/>
                </a:cubicBezTo>
                <a:cubicBezTo>
                  <a:pt x="185" y="99"/>
                  <a:pt x="19" y="223"/>
                  <a:pt x="19" y="223"/>
                </a:cubicBezTo>
                <a:cubicBezTo>
                  <a:pt x="14" y="229"/>
                  <a:pt x="0" y="246"/>
                  <a:pt x="23" y="247"/>
                </a:cubicBezTo>
                <a:cubicBezTo>
                  <a:pt x="23" y="247"/>
                  <a:pt x="24" y="247"/>
                  <a:pt x="24" y="247"/>
                </a:cubicBezTo>
                <a:cubicBezTo>
                  <a:pt x="25" y="247"/>
                  <a:pt x="27" y="247"/>
                  <a:pt x="29" y="247"/>
                </a:cubicBezTo>
                <a:cubicBezTo>
                  <a:pt x="31" y="247"/>
                  <a:pt x="34" y="247"/>
                  <a:pt x="37" y="246"/>
                </a:cubicBezTo>
                <a:cubicBezTo>
                  <a:pt x="38" y="246"/>
                  <a:pt x="39" y="246"/>
                  <a:pt x="40" y="246"/>
                </a:cubicBezTo>
                <a:cubicBezTo>
                  <a:pt x="42" y="246"/>
                  <a:pt x="44" y="245"/>
                  <a:pt x="46" y="245"/>
                </a:cubicBezTo>
                <a:cubicBezTo>
                  <a:pt x="49" y="244"/>
                  <a:pt x="52" y="244"/>
                  <a:pt x="55" y="243"/>
                </a:cubicBezTo>
                <a:cubicBezTo>
                  <a:pt x="62" y="241"/>
                  <a:pt x="70" y="240"/>
                  <a:pt x="79" y="239"/>
                </a:cubicBezTo>
                <a:cubicBezTo>
                  <a:pt x="79" y="239"/>
                  <a:pt x="79" y="239"/>
                  <a:pt x="79" y="239"/>
                </a:cubicBezTo>
                <a:cubicBezTo>
                  <a:pt x="81" y="239"/>
                  <a:pt x="82" y="239"/>
                  <a:pt x="84" y="239"/>
                </a:cubicBezTo>
                <a:cubicBezTo>
                  <a:pt x="84" y="239"/>
                  <a:pt x="84" y="239"/>
                  <a:pt x="84" y="239"/>
                </a:cubicBezTo>
                <a:cubicBezTo>
                  <a:pt x="85" y="239"/>
                  <a:pt x="86" y="239"/>
                  <a:pt x="87" y="238"/>
                </a:cubicBezTo>
                <a:cubicBezTo>
                  <a:pt x="87" y="238"/>
                  <a:pt x="87" y="238"/>
                  <a:pt x="88" y="238"/>
                </a:cubicBezTo>
                <a:cubicBezTo>
                  <a:pt x="89" y="238"/>
                  <a:pt x="90" y="238"/>
                  <a:pt x="91" y="238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3" y="238"/>
                  <a:pt x="93" y="238"/>
                  <a:pt x="93" y="238"/>
                </a:cubicBezTo>
                <a:cubicBezTo>
                  <a:pt x="97" y="238"/>
                  <a:pt x="100" y="238"/>
                  <a:pt x="104" y="238"/>
                </a:cubicBezTo>
                <a:cubicBezTo>
                  <a:pt x="191" y="236"/>
                  <a:pt x="304" y="266"/>
                  <a:pt x="271" y="300"/>
                </a:cubicBezTo>
                <a:cubicBezTo>
                  <a:pt x="248" y="322"/>
                  <a:pt x="225" y="384"/>
                  <a:pt x="280" y="408"/>
                </a:cubicBezTo>
                <a:cubicBezTo>
                  <a:pt x="288" y="411"/>
                  <a:pt x="295" y="417"/>
                  <a:pt x="298" y="425"/>
                </a:cubicBezTo>
                <a:cubicBezTo>
                  <a:pt x="300" y="433"/>
                  <a:pt x="295" y="440"/>
                  <a:pt x="293" y="445"/>
                </a:cubicBezTo>
                <a:cubicBezTo>
                  <a:pt x="285" y="461"/>
                  <a:pt x="286" y="477"/>
                  <a:pt x="291" y="492"/>
                </a:cubicBezTo>
                <a:cubicBezTo>
                  <a:pt x="305" y="527"/>
                  <a:pt x="339" y="541"/>
                  <a:pt x="370" y="544"/>
                </a:cubicBezTo>
                <a:cubicBezTo>
                  <a:pt x="370" y="544"/>
                  <a:pt x="262" y="589"/>
                  <a:pt x="283" y="696"/>
                </a:cubicBezTo>
                <a:cubicBezTo>
                  <a:pt x="290" y="728"/>
                  <a:pt x="339" y="740"/>
                  <a:pt x="318" y="751"/>
                </a:cubicBezTo>
                <a:cubicBezTo>
                  <a:pt x="294" y="764"/>
                  <a:pt x="302" y="796"/>
                  <a:pt x="323" y="795"/>
                </a:cubicBezTo>
                <a:cubicBezTo>
                  <a:pt x="325" y="795"/>
                  <a:pt x="286" y="817"/>
                  <a:pt x="300" y="834"/>
                </a:cubicBezTo>
                <a:cubicBezTo>
                  <a:pt x="300" y="835"/>
                  <a:pt x="294" y="860"/>
                  <a:pt x="247" y="858"/>
                </a:cubicBezTo>
                <a:cubicBezTo>
                  <a:pt x="193" y="855"/>
                  <a:pt x="204" y="792"/>
                  <a:pt x="246" y="797"/>
                </a:cubicBezTo>
                <a:cubicBezTo>
                  <a:pt x="246" y="797"/>
                  <a:pt x="209" y="785"/>
                  <a:pt x="203" y="826"/>
                </a:cubicBezTo>
                <a:cubicBezTo>
                  <a:pt x="203" y="829"/>
                  <a:pt x="203" y="831"/>
                  <a:pt x="203" y="833"/>
                </a:cubicBezTo>
                <a:cubicBezTo>
                  <a:pt x="203" y="847"/>
                  <a:pt x="209" y="859"/>
                  <a:pt x="219" y="867"/>
                </a:cubicBezTo>
                <a:cubicBezTo>
                  <a:pt x="247" y="889"/>
                  <a:pt x="306" y="888"/>
                  <a:pt x="367" y="841"/>
                </a:cubicBezTo>
                <a:cubicBezTo>
                  <a:pt x="399" y="816"/>
                  <a:pt x="418" y="799"/>
                  <a:pt x="448" y="770"/>
                </a:cubicBezTo>
                <a:cubicBezTo>
                  <a:pt x="452" y="766"/>
                  <a:pt x="456" y="761"/>
                  <a:pt x="461" y="756"/>
                </a:cubicBezTo>
                <a:cubicBezTo>
                  <a:pt x="472" y="745"/>
                  <a:pt x="485" y="733"/>
                  <a:pt x="500" y="717"/>
                </a:cubicBezTo>
                <a:cubicBezTo>
                  <a:pt x="506" y="711"/>
                  <a:pt x="512" y="704"/>
                  <a:pt x="517" y="696"/>
                </a:cubicBezTo>
                <a:cubicBezTo>
                  <a:pt x="507" y="718"/>
                  <a:pt x="495" y="742"/>
                  <a:pt x="480" y="764"/>
                </a:cubicBezTo>
                <a:cubicBezTo>
                  <a:pt x="478" y="767"/>
                  <a:pt x="476" y="769"/>
                  <a:pt x="474" y="772"/>
                </a:cubicBezTo>
                <a:cubicBezTo>
                  <a:pt x="471" y="777"/>
                  <a:pt x="468" y="781"/>
                  <a:pt x="464" y="785"/>
                </a:cubicBezTo>
                <a:cubicBezTo>
                  <a:pt x="462" y="788"/>
                  <a:pt x="460" y="791"/>
                  <a:pt x="457" y="794"/>
                </a:cubicBezTo>
                <a:cubicBezTo>
                  <a:pt x="450" y="802"/>
                  <a:pt x="436" y="808"/>
                  <a:pt x="431" y="819"/>
                </a:cubicBezTo>
                <a:cubicBezTo>
                  <a:pt x="431" y="819"/>
                  <a:pt x="423" y="837"/>
                  <a:pt x="442" y="830"/>
                </a:cubicBezTo>
                <a:cubicBezTo>
                  <a:pt x="447" y="828"/>
                  <a:pt x="455" y="820"/>
                  <a:pt x="465" y="809"/>
                </a:cubicBezTo>
                <a:cubicBezTo>
                  <a:pt x="466" y="806"/>
                  <a:pt x="469" y="804"/>
                  <a:pt x="471" y="801"/>
                </a:cubicBezTo>
                <a:cubicBezTo>
                  <a:pt x="474" y="797"/>
                  <a:pt x="478" y="792"/>
                  <a:pt x="482" y="786"/>
                </a:cubicBezTo>
                <a:cubicBezTo>
                  <a:pt x="482" y="786"/>
                  <a:pt x="482" y="786"/>
                  <a:pt x="482" y="786"/>
                </a:cubicBezTo>
                <a:cubicBezTo>
                  <a:pt x="485" y="782"/>
                  <a:pt x="488" y="778"/>
                  <a:pt x="491" y="774"/>
                </a:cubicBezTo>
                <a:cubicBezTo>
                  <a:pt x="534" y="723"/>
                  <a:pt x="568" y="582"/>
                  <a:pt x="568" y="582"/>
                </a:cubicBezTo>
                <a:cubicBezTo>
                  <a:pt x="571" y="564"/>
                  <a:pt x="573" y="545"/>
                  <a:pt x="572" y="526"/>
                </a:cubicBezTo>
                <a:cubicBezTo>
                  <a:pt x="575" y="536"/>
                  <a:pt x="580" y="546"/>
                  <a:pt x="586" y="558"/>
                </a:cubicBezTo>
                <a:cubicBezTo>
                  <a:pt x="587" y="560"/>
                  <a:pt x="587" y="563"/>
                  <a:pt x="588" y="565"/>
                </a:cubicBezTo>
                <a:cubicBezTo>
                  <a:pt x="594" y="579"/>
                  <a:pt x="598" y="593"/>
                  <a:pt x="597" y="603"/>
                </a:cubicBezTo>
                <a:cubicBezTo>
                  <a:pt x="596" y="615"/>
                  <a:pt x="589" y="662"/>
                  <a:pt x="616" y="693"/>
                </a:cubicBezTo>
                <a:cubicBezTo>
                  <a:pt x="616" y="699"/>
                  <a:pt x="618" y="747"/>
                  <a:pt x="632" y="754"/>
                </a:cubicBezTo>
                <a:cubicBezTo>
                  <a:pt x="634" y="755"/>
                  <a:pt x="635" y="755"/>
                  <a:pt x="637" y="755"/>
                </a:cubicBezTo>
                <a:cubicBezTo>
                  <a:pt x="638" y="755"/>
                  <a:pt x="640" y="754"/>
                  <a:pt x="642" y="753"/>
                </a:cubicBezTo>
                <a:cubicBezTo>
                  <a:pt x="653" y="742"/>
                  <a:pt x="641" y="696"/>
                  <a:pt x="639" y="690"/>
                </a:cubicBezTo>
                <a:cubicBezTo>
                  <a:pt x="656" y="653"/>
                  <a:pt x="636" y="610"/>
                  <a:pt x="631" y="598"/>
                </a:cubicBezTo>
                <a:cubicBezTo>
                  <a:pt x="627" y="589"/>
                  <a:pt x="627" y="574"/>
                  <a:pt x="628" y="559"/>
                </a:cubicBezTo>
                <a:cubicBezTo>
                  <a:pt x="628" y="556"/>
                  <a:pt x="628" y="554"/>
                  <a:pt x="629" y="552"/>
                </a:cubicBezTo>
                <a:cubicBezTo>
                  <a:pt x="631" y="539"/>
                  <a:pt x="632" y="527"/>
                  <a:pt x="632" y="517"/>
                </a:cubicBezTo>
                <a:cubicBezTo>
                  <a:pt x="637" y="536"/>
                  <a:pt x="644" y="553"/>
                  <a:pt x="653" y="570"/>
                </a:cubicBezTo>
                <a:cubicBezTo>
                  <a:pt x="653" y="570"/>
                  <a:pt x="726" y="695"/>
                  <a:pt x="782" y="733"/>
                </a:cubicBezTo>
                <a:cubicBezTo>
                  <a:pt x="787" y="735"/>
                  <a:pt x="790" y="739"/>
                  <a:pt x="794" y="741"/>
                </a:cubicBezTo>
                <a:cubicBezTo>
                  <a:pt x="794" y="741"/>
                  <a:pt x="794" y="741"/>
                  <a:pt x="794" y="741"/>
                </a:cubicBezTo>
                <a:cubicBezTo>
                  <a:pt x="800" y="745"/>
                  <a:pt x="805" y="749"/>
                  <a:pt x="810" y="753"/>
                </a:cubicBezTo>
                <a:cubicBezTo>
                  <a:pt x="813" y="754"/>
                  <a:pt x="815" y="756"/>
                  <a:pt x="818" y="758"/>
                </a:cubicBezTo>
                <a:cubicBezTo>
                  <a:pt x="831" y="766"/>
                  <a:pt x="840" y="772"/>
                  <a:pt x="846" y="772"/>
                </a:cubicBezTo>
                <a:cubicBezTo>
                  <a:pt x="866" y="773"/>
                  <a:pt x="853" y="759"/>
                  <a:pt x="853" y="759"/>
                </a:cubicBezTo>
                <a:cubicBezTo>
                  <a:pt x="845" y="749"/>
                  <a:pt x="830" y="747"/>
                  <a:pt x="820" y="741"/>
                </a:cubicBezTo>
                <a:cubicBezTo>
                  <a:pt x="817" y="740"/>
                  <a:pt x="814" y="737"/>
                  <a:pt x="811" y="735"/>
                </a:cubicBezTo>
                <a:cubicBezTo>
                  <a:pt x="807" y="732"/>
                  <a:pt x="802" y="729"/>
                  <a:pt x="798" y="726"/>
                </a:cubicBezTo>
                <a:cubicBezTo>
                  <a:pt x="795" y="724"/>
                  <a:pt x="793" y="722"/>
                  <a:pt x="790" y="719"/>
                </a:cubicBezTo>
                <a:cubicBezTo>
                  <a:pt x="769" y="702"/>
                  <a:pt x="751" y="683"/>
                  <a:pt x="735" y="665"/>
                </a:cubicBezTo>
                <a:cubicBezTo>
                  <a:pt x="742" y="671"/>
                  <a:pt x="750" y="676"/>
                  <a:pt x="758" y="680"/>
                </a:cubicBezTo>
                <a:cubicBezTo>
                  <a:pt x="777" y="691"/>
                  <a:pt x="792" y="699"/>
                  <a:pt x="806" y="707"/>
                </a:cubicBezTo>
                <a:cubicBezTo>
                  <a:pt x="812" y="710"/>
                  <a:pt x="818" y="713"/>
                  <a:pt x="823" y="716"/>
                </a:cubicBezTo>
                <a:cubicBezTo>
                  <a:pt x="859" y="736"/>
                  <a:pt x="883" y="746"/>
                  <a:pt x="921" y="761"/>
                </a:cubicBezTo>
                <a:cubicBezTo>
                  <a:pt x="993" y="789"/>
                  <a:pt x="1051" y="774"/>
                  <a:pt x="1070" y="745"/>
                </a:cubicBezTo>
                <a:cubicBezTo>
                  <a:pt x="1078" y="734"/>
                  <a:pt x="1080" y="721"/>
                  <a:pt x="1076" y="708"/>
                </a:cubicBezTo>
                <a:cubicBezTo>
                  <a:pt x="1075" y="706"/>
                  <a:pt x="1074" y="704"/>
                  <a:pt x="1073" y="701"/>
                </a:cubicBezTo>
                <a:cubicBezTo>
                  <a:pt x="1056" y="664"/>
                  <a:pt x="1024" y="685"/>
                  <a:pt x="1024" y="685"/>
                </a:cubicBezTo>
                <a:cubicBezTo>
                  <a:pt x="1063" y="669"/>
                  <a:pt x="1092" y="726"/>
                  <a:pt x="1041" y="744"/>
                </a:cubicBezTo>
                <a:cubicBezTo>
                  <a:pt x="997" y="759"/>
                  <a:pt x="983" y="737"/>
                  <a:pt x="984" y="736"/>
                </a:cubicBezTo>
                <a:cubicBezTo>
                  <a:pt x="991" y="716"/>
                  <a:pt x="948" y="705"/>
                  <a:pt x="950" y="705"/>
                </a:cubicBezTo>
                <a:cubicBezTo>
                  <a:pt x="970" y="700"/>
                  <a:pt x="968" y="667"/>
                  <a:pt x="942" y="662"/>
                </a:cubicBezTo>
                <a:cubicBezTo>
                  <a:pt x="918" y="657"/>
                  <a:pt x="962" y="632"/>
                  <a:pt x="959" y="599"/>
                </a:cubicBezTo>
                <a:cubicBezTo>
                  <a:pt x="947" y="490"/>
                  <a:pt x="831" y="478"/>
                  <a:pt x="831" y="478"/>
                </a:cubicBezTo>
                <a:cubicBezTo>
                  <a:pt x="860" y="466"/>
                  <a:pt x="889" y="443"/>
                  <a:pt x="891" y="406"/>
                </a:cubicBezTo>
                <a:cubicBezTo>
                  <a:pt x="892" y="391"/>
                  <a:pt x="888" y="375"/>
                  <a:pt x="876" y="361"/>
                </a:cubicBezTo>
                <a:cubicBezTo>
                  <a:pt x="872" y="357"/>
                  <a:pt x="866" y="352"/>
                  <a:pt x="866" y="344"/>
                </a:cubicBezTo>
                <a:cubicBezTo>
                  <a:pt x="866" y="335"/>
                  <a:pt x="870" y="328"/>
                  <a:pt x="877" y="322"/>
                </a:cubicBezTo>
                <a:cubicBezTo>
                  <a:pt x="923" y="284"/>
                  <a:pt x="883" y="231"/>
                  <a:pt x="855" y="216"/>
                </a:cubicBezTo>
                <a:cubicBezTo>
                  <a:pt x="813" y="193"/>
                  <a:pt x="913" y="133"/>
                  <a:pt x="996" y="110"/>
                </a:cubicBezTo>
                <a:cubicBezTo>
                  <a:pt x="1000" y="109"/>
                  <a:pt x="1003" y="108"/>
                  <a:pt x="1006" y="107"/>
                </a:cubicBezTo>
                <a:cubicBezTo>
                  <a:pt x="1007" y="107"/>
                  <a:pt x="1007" y="107"/>
                  <a:pt x="1008" y="107"/>
                </a:cubicBezTo>
                <a:cubicBezTo>
                  <a:pt x="1008" y="107"/>
                  <a:pt x="1009" y="107"/>
                  <a:pt x="1009" y="107"/>
                </a:cubicBezTo>
                <a:cubicBezTo>
                  <a:pt x="1010" y="106"/>
                  <a:pt x="1011" y="106"/>
                  <a:pt x="1012" y="106"/>
                </a:cubicBezTo>
                <a:cubicBezTo>
                  <a:pt x="1012" y="106"/>
                  <a:pt x="1012" y="106"/>
                  <a:pt x="1013" y="106"/>
                </a:cubicBezTo>
                <a:cubicBezTo>
                  <a:pt x="1014" y="105"/>
                  <a:pt x="1015" y="105"/>
                  <a:pt x="1016" y="105"/>
                </a:cubicBezTo>
                <a:cubicBezTo>
                  <a:pt x="1016" y="105"/>
                  <a:pt x="1016" y="105"/>
                  <a:pt x="1016" y="105"/>
                </a:cubicBezTo>
                <a:cubicBezTo>
                  <a:pt x="1018" y="105"/>
                  <a:pt x="1019" y="104"/>
                  <a:pt x="1021" y="104"/>
                </a:cubicBezTo>
                <a:cubicBezTo>
                  <a:pt x="1021" y="104"/>
                  <a:pt x="1021" y="104"/>
                  <a:pt x="1021" y="104"/>
                </a:cubicBezTo>
                <a:cubicBezTo>
                  <a:pt x="1029" y="103"/>
                  <a:pt x="1037" y="101"/>
                  <a:pt x="1045" y="101"/>
                </a:cubicBezTo>
                <a:cubicBezTo>
                  <a:pt x="1048" y="101"/>
                  <a:pt x="1051" y="101"/>
                  <a:pt x="1053" y="100"/>
                </a:cubicBezTo>
                <a:cubicBezTo>
                  <a:pt x="1056" y="100"/>
                  <a:pt x="1058" y="100"/>
                  <a:pt x="1060" y="100"/>
                </a:cubicBezTo>
                <a:cubicBezTo>
                  <a:pt x="1061" y="99"/>
                  <a:pt x="1062" y="99"/>
                  <a:pt x="1063" y="99"/>
                </a:cubicBezTo>
                <a:cubicBezTo>
                  <a:pt x="1066" y="99"/>
                  <a:pt x="1069" y="98"/>
                  <a:pt x="1071" y="98"/>
                </a:cubicBezTo>
                <a:cubicBezTo>
                  <a:pt x="1073" y="97"/>
                  <a:pt x="1074" y="97"/>
                  <a:pt x="1076" y="96"/>
                </a:cubicBezTo>
                <a:cubicBezTo>
                  <a:pt x="1076" y="96"/>
                  <a:pt x="1076" y="96"/>
                  <a:pt x="1076" y="96"/>
                </a:cubicBezTo>
                <a:cubicBezTo>
                  <a:pt x="1099" y="89"/>
                  <a:pt x="1079" y="76"/>
                  <a:pt x="1073" y="7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3" name="Freeform 1979"/>
          <p:cNvSpPr>
            <a:spLocks/>
          </p:cNvSpPr>
          <p:nvPr/>
        </p:nvSpPr>
        <p:spPr bwMode="auto">
          <a:xfrm>
            <a:off x="6650038" y="3144838"/>
            <a:ext cx="325438" cy="211138"/>
          </a:xfrm>
          <a:custGeom>
            <a:avLst/>
            <a:gdLst/>
            <a:ahLst/>
            <a:cxnLst>
              <a:cxn ang="0">
                <a:pos x="289" y="137"/>
              </a:cxn>
              <a:cxn ang="0">
                <a:pos x="0" y="0"/>
              </a:cxn>
              <a:cxn ang="0">
                <a:pos x="259" y="115"/>
              </a:cxn>
              <a:cxn ang="0">
                <a:pos x="289" y="137"/>
              </a:cxn>
            </a:cxnLst>
            <a:rect l="0" t="0" r="r" b="b"/>
            <a:pathLst>
              <a:path w="293" h="191">
                <a:moveTo>
                  <a:pt x="289" y="137"/>
                </a:moveTo>
                <a:cubicBezTo>
                  <a:pt x="293" y="170"/>
                  <a:pt x="95" y="191"/>
                  <a:pt x="0" y="0"/>
                </a:cubicBezTo>
                <a:cubicBezTo>
                  <a:pt x="0" y="0"/>
                  <a:pt x="64" y="109"/>
                  <a:pt x="259" y="115"/>
                </a:cubicBezTo>
                <a:cubicBezTo>
                  <a:pt x="259" y="115"/>
                  <a:pt x="286" y="115"/>
                  <a:pt x="289" y="1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4" name="Freeform 1980"/>
          <p:cNvSpPr>
            <a:spLocks/>
          </p:cNvSpPr>
          <p:nvPr/>
        </p:nvSpPr>
        <p:spPr bwMode="auto">
          <a:xfrm>
            <a:off x="6637338" y="2927350"/>
            <a:ext cx="257175" cy="195263"/>
          </a:xfrm>
          <a:custGeom>
            <a:avLst/>
            <a:gdLst/>
            <a:ahLst/>
            <a:cxnLst>
              <a:cxn ang="0">
                <a:pos x="228" y="49"/>
              </a:cxn>
              <a:cxn ang="0">
                <a:pos x="109" y="122"/>
              </a:cxn>
              <a:cxn ang="0">
                <a:pos x="0" y="176"/>
              </a:cxn>
              <a:cxn ang="0">
                <a:pos x="191" y="4"/>
              </a:cxn>
              <a:cxn ang="0">
                <a:pos x="228" y="49"/>
              </a:cxn>
            </a:cxnLst>
            <a:rect l="0" t="0" r="r" b="b"/>
            <a:pathLst>
              <a:path w="232" h="176">
                <a:moveTo>
                  <a:pt x="228" y="49"/>
                </a:moveTo>
                <a:cubicBezTo>
                  <a:pt x="224" y="89"/>
                  <a:pt x="193" y="126"/>
                  <a:pt x="109" y="122"/>
                </a:cubicBezTo>
                <a:cubicBezTo>
                  <a:pt x="25" y="119"/>
                  <a:pt x="0" y="176"/>
                  <a:pt x="0" y="176"/>
                </a:cubicBezTo>
                <a:cubicBezTo>
                  <a:pt x="0" y="176"/>
                  <a:pt x="25" y="0"/>
                  <a:pt x="191" y="4"/>
                </a:cubicBezTo>
                <a:cubicBezTo>
                  <a:pt x="191" y="4"/>
                  <a:pt x="232" y="6"/>
                  <a:pt x="228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5" name="Freeform 1981"/>
          <p:cNvSpPr>
            <a:spLocks/>
          </p:cNvSpPr>
          <p:nvPr/>
        </p:nvSpPr>
        <p:spPr bwMode="auto">
          <a:xfrm>
            <a:off x="6578601" y="2781300"/>
            <a:ext cx="328613" cy="322263"/>
          </a:xfrm>
          <a:custGeom>
            <a:avLst/>
            <a:gdLst/>
            <a:ahLst/>
            <a:cxnLst>
              <a:cxn ang="0">
                <a:pos x="230" y="7"/>
              </a:cxn>
              <a:cxn ang="0">
                <a:pos x="286" y="48"/>
              </a:cxn>
              <a:cxn ang="0">
                <a:pos x="224" y="109"/>
              </a:cxn>
              <a:cxn ang="0">
                <a:pos x="52" y="291"/>
              </a:cxn>
              <a:cxn ang="0">
                <a:pos x="230" y="7"/>
              </a:cxn>
            </a:cxnLst>
            <a:rect l="0" t="0" r="r" b="b"/>
            <a:pathLst>
              <a:path w="297" h="291">
                <a:moveTo>
                  <a:pt x="230" y="7"/>
                </a:moveTo>
                <a:cubicBezTo>
                  <a:pt x="230" y="7"/>
                  <a:pt x="275" y="0"/>
                  <a:pt x="286" y="48"/>
                </a:cubicBezTo>
                <a:cubicBezTo>
                  <a:pt x="297" y="98"/>
                  <a:pt x="255" y="101"/>
                  <a:pt x="224" y="109"/>
                </a:cubicBezTo>
                <a:cubicBezTo>
                  <a:pt x="194" y="118"/>
                  <a:pt x="86" y="152"/>
                  <a:pt x="52" y="291"/>
                </a:cubicBezTo>
                <a:cubicBezTo>
                  <a:pt x="52" y="291"/>
                  <a:pt x="0" y="36"/>
                  <a:pt x="230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6" name="Freeform 1982"/>
          <p:cNvSpPr>
            <a:spLocks/>
          </p:cNvSpPr>
          <p:nvPr/>
        </p:nvSpPr>
        <p:spPr bwMode="auto">
          <a:xfrm>
            <a:off x="6964363" y="3332163"/>
            <a:ext cx="30163" cy="28575"/>
          </a:xfrm>
          <a:custGeom>
            <a:avLst/>
            <a:gdLst/>
            <a:ahLst/>
            <a:cxnLst>
              <a:cxn ang="0">
                <a:pos x="2" y="18"/>
              </a:cxn>
              <a:cxn ang="0">
                <a:pos x="18" y="23"/>
              </a:cxn>
              <a:cxn ang="0">
                <a:pos x="24" y="8"/>
              </a:cxn>
              <a:cxn ang="0">
                <a:pos x="8" y="2"/>
              </a:cxn>
              <a:cxn ang="0">
                <a:pos x="2" y="18"/>
              </a:cxn>
            </a:cxnLst>
            <a:rect l="0" t="0" r="r" b="b"/>
            <a:pathLst>
              <a:path w="27" h="26">
                <a:moveTo>
                  <a:pt x="2" y="18"/>
                </a:moveTo>
                <a:cubicBezTo>
                  <a:pt x="5" y="23"/>
                  <a:pt x="12" y="26"/>
                  <a:pt x="18" y="23"/>
                </a:cubicBezTo>
                <a:cubicBezTo>
                  <a:pt x="24" y="21"/>
                  <a:pt x="27" y="14"/>
                  <a:pt x="24" y="8"/>
                </a:cubicBezTo>
                <a:cubicBezTo>
                  <a:pt x="21" y="2"/>
                  <a:pt x="14" y="0"/>
                  <a:pt x="8" y="2"/>
                </a:cubicBezTo>
                <a:cubicBezTo>
                  <a:pt x="2" y="5"/>
                  <a:pt x="0" y="12"/>
                  <a:pt x="2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7" name="Freeform 1983"/>
          <p:cNvSpPr>
            <a:spLocks/>
          </p:cNvSpPr>
          <p:nvPr/>
        </p:nvSpPr>
        <p:spPr bwMode="auto">
          <a:xfrm>
            <a:off x="6931026" y="3327400"/>
            <a:ext cx="22225" cy="23813"/>
          </a:xfrm>
          <a:custGeom>
            <a:avLst/>
            <a:gdLst/>
            <a:ahLst/>
            <a:cxnLst>
              <a:cxn ang="0">
                <a:pos x="7" y="3"/>
              </a:cxn>
              <a:cxn ang="0">
                <a:pos x="2" y="15"/>
              </a:cxn>
              <a:cxn ang="0">
                <a:pos x="14" y="20"/>
              </a:cxn>
              <a:cxn ang="0">
                <a:pos x="19" y="7"/>
              </a:cxn>
              <a:cxn ang="0">
                <a:pos x="7" y="3"/>
              </a:cxn>
            </a:cxnLst>
            <a:rect l="0" t="0" r="r" b="b"/>
            <a:pathLst>
              <a:path w="21" h="22">
                <a:moveTo>
                  <a:pt x="7" y="3"/>
                </a:moveTo>
                <a:cubicBezTo>
                  <a:pt x="2" y="5"/>
                  <a:pt x="0" y="10"/>
                  <a:pt x="2" y="15"/>
                </a:cubicBezTo>
                <a:cubicBezTo>
                  <a:pt x="4" y="20"/>
                  <a:pt x="10" y="22"/>
                  <a:pt x="14" y="20"/>
                </a:cubicBezTo>
                <a:cubicBezTo>
                  <a:pt x="19" y="18"/>
                  <a:pt x="21" y="12"/>
                  <a:pt x="19" y="7"/>
                </a:cubicBezTo>
                <a:cubicBezTo>
                  <a:pt x="17" y="3"/>
                  <a:pt x="11" y="0"/>
                  <a:pt x="7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8" name="Freeform 1984"/>
          <p:cNvSpPr>
            <a:spLocks/>
          </p:cNvSpPr>
          <p:nvPr/>
        </p:nvSpPr>
        <p:spPr bwMode="auto">
          <a:xfrm>
            <a:off x="6904038" y="3325813"/>
            <a:ext cx="15875" cy="15875"/>
          </a:xfrm>
          <a:custGeom>
            <a:avLst/>
            <a:gdLst/>
            <a:ahLst/>
            <a:cxnLst>
              <a:cxn ang="0">
                <a:pos x="5" y="2"/>
              </a:cxn>
              <a:cxn ang="0">
                <a:pos x="2" y="10"/>
              </a:cxn>
              <a:cxn ang="0">
                <a:pos x="10" y="13"/>
              </a:cxn>
              <a:cxn ang="0">
                <a:pos x="14" y="5"/>
              </a:cxn>
              <a:cxn ang="0">
                <a:pos x="5" y="2"/>
              </a:cxn>
            </a:cxnLst>
            <a:rect l="0" t="0" r="r" b="b"/>
            <a:pathLst>
              <a:path w="15" h="15">
                <a:moveTo>
                  <a:pt x="5" y="2"/>
                </a:moveTo>
                <a:cubicBezTo>
                  <a:pt x="2" y="3"/>
                  <a:pt x="0" y="7"/>
                  <a:pt x="2" y="10"/>
                </a:cubicBezTo>
                <a:cubicBezTo>
                  <a:pt x="3" y="13"/>
                  <a:pt x="7" y="15"/>
                  <a:pt x="10" y="13"/>
                </a:cubicBezTo>
                <a:cubicBezTo>
                  <a:pt x="14" y="12"/>
                  <a:pt x="15" y="8"/>
                  <a:pt x="14" y="5"/>
                </a:cubicBezTo>
                <a:cubicBezTo>
                  <a:pt x="12" y="2"/>
                  <a:pt x="8" y="0"/>
                  <a:pt x="5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29" name="Freeform 1985"/>
          <p:cNvSpPr>
            <a:spLocks/>
          </p:cNvSpPr>
          <p:nvPr/>
        </p:nvSpPr>
        <p:spPr bwMode="auto">
          <a:xfrm>
            <a:off x="6700838" y="2798763"/>
            <a:ext cx="11113" cy="12700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10" y="4"/>
              </a:cxn>
              <a:cxn ang="0">
                <a:pos x="3" y="1"/>
              </a:cxn>
              <a:cxn ang="0">
                <a:pos x="1" y="8"/>
              </a:cxn>
              <a:cxn ang="0">
                <a:pos x="8" y="10"/>
              </a:cxn>
            </a:cxnLst>
            <a:rect l="0" t="0" r="r" b="b"/>
            <a:pathLst>
              <a:path w="11" h="11">
                <a:moveTo>
                  <a:pt x="8" y="10"/>
                </a:moveTo>
                <a:cubicBezTo>
                  <a:pt x="10" y="9"/>
                  <a:pt x="11" y="6"/>
                  <a:pt x="10" y="4"/>
                </a:cubicBezTo>
                <a:cubicBezTo>
                  <a:pt x="9" y="1"/>
                  <a:pt x="6" y="0"/>
                  <a:pt x="3" y="1"/>
                </a:cubicBezTo>
                <a:cubicBezTo>
                  <a:pt x="1" y="2"/>
                  <a:pt x="0" y="5"/>
                  <a:pt x="1" y="8"/>
                </a:cubicBezTo>
                <a:cubicBezTo>
                  <a:pt x="2" y="10"/>
                  <a:pt x="5" y="11"/>
                  <a:pt x="8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0" name="Freeform 1986"/>
          <p:cNvSpPr>
            <a:spLocks/>
          </p:cNvSpPr>
          <p:nvPr/>
        </p:nvSpPr>
        <p:spPr bwMode="auto">
          <a:xfrm>
            <a:off x="6715126" y="2768600"/>
            <a:ext cx="22225" cy="22225"/>
          </a:xfrm>
          <a:custGeom>
            <a:avLst/>
            <a:gdLst/>
            <a:ahLst/>
            <a:cxnLst>
              <a:cxn ang="0">
                <a:pos x="13" y="17"/>
              </a:cxn>
              <a:cxn ang="0">
                <a:pos x="17" y="6"/>
              </a:cxn>
              <a:cxn ang="0">
                <a:pos x="6" y="2"/>
              </a:cxn>
              <a:cxn ang="0">
                <a:pos x="1" y="13"/>
              </a:cxn>
              <a:cxn ang="0">
                <a:pos x="13" y="17"/>
              </a:cxn>
            </a:cxnLst>
            <a:rect l="0" t="0" r="r" b="b"/>
            <a:pathLst>
              <a:path w="19" h="19">
                <a:moveTo>
                  <a:pt x="13" y="17"/>
                </a:moveTo>
                <a:cubicBezTo>
                  <a:pt x="17" y="15"/>
                  <a:pt x="19" y="10"/>
                  <a:pt x="17" y="6"/>
                </a:cubicBezTo>
                <a:cubicBezTo>
                  <a:pt x="15" y="2"/>
                  <a:pt x="10" y="0"/>
                  <a:pt x="6" y="2"/>
                </a:cubicBezTo>
                <a:cubicBezTo>
                  <a:pt x="1" y="4"/>
                  <a:pt x="0" y="9"/>
                  <a:pt x="1" y="13"/>
                </a:cubicBezTo>
                <a:cubicBezTo>
                  <a:pt x="3" y="17"/>
                  <a:pt x="8" y="19"/>
                  <a:pt x="13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1" name="Freeform 1987"/>
          <p:cNvSpPr>
            <a:spLocks/>
          </p:cNvSpPr>
          <p:nvPr/>
        </p:nvSpPr>
        <p:spPr bwMode="auto">
          <a:xfrm>
            <a:off x="6738938" y="2738438"/>
            <a:ext cx="33338" cy="33338"/>
          </a:xfrm>
          <a:custGeom>
            <a:avLst/>
            <a:gdLst/>
            <a:ahLst/>
            <a:cxnLst>
              <a:cxn ang="0">
                <a:pos x="20" y="27"/>
              </a:cxn>
              <a:cxn ang="0">
                <a:pos x="27" y="10"/>
              </a:cxn>
              <a:cxn ang="0">
                <a:pos x="10" y="3"/>
              </a:cxn>
              <a:cxn ang="0">
                <a:pos x="3" y="20"/>
              </a:cxn>
              <a:cxn ang="0">
                <a:pos x="20" y="27"/>
              </a:cxn>
            </a:cxnLst>
            <a:rect l="0" t="0" r="r" b="b"/>
            <a:pathLst>
              <a:path w="30" h="29">
                <a:moveTo>
                  <a:pt x="20" y="27"/>
                </a:moveTo>
                <a:cubicBezTo>
                  <a:pt x="27" y="24"/>
                  <a:pt x="30" y="16"/>
                  <a:pt x="27" y="10"/>
                </a:cubicBezTo>
                <a:cubicBezTo>
                  <a:pt x="24" y="3"/>
                  <a:pt x="16" y="0"/>
                  <a:pt x="10" y="3"/>
                </a:cubicBezTo>
                <a:cubicBezTo>
                  <a:pt x="3" y="6"/>
                  <a:pt x="0" y="14"/>
                  <a:pt x="3" y="20"/>
                </a:cubicBezTo>
                <a:cubicBezTo>
                  <a:pt x="6" y="27"/>
                  <a:pt x="14" y="29"/>
                  <a:pt x="20" y="2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2" name="Freeform 1988"/>
          <p:cNvSpPr>
            <a:spLocks/>
          </p:cNvSpPr>
          <p:nvPr/>
        </p:nvSpPr>
        <p:spPr bwMode="auto">
          <a:xfrm>
            <a:off x="6777038" y="2706688"/>
            <a:ext cx="44450" cy="42863"/>
          </a:xfrm>
          <a:custGeom>
            <a:avLst/>
            <a:gdLst/>
            <a:ahLst/>
            <a:cxnLst>
              <a:cxn ang="0">
                <a:pos x="27" y="36"/>
              </a:cxn>
              <a:cxn ang="0">
                <a:pos x="36" y="13"/>
              </a:cxn>
              <a:cxn ang="0">
                <a:pos x="13" y="4"/>
              </a:cxn>
              <a:cxn ang="0">
                <a:pos x="4" y="27"/>
              </a:cxn>
              <a:cxn ang="0">
                <a:pos x="27" y="36"/>
              </a:cxn>
            </a:cxnLst>
            <a:rect l="0" t="0" r="r" b="b"/>
            <a:pathLst>
              <a:path w="40" h="40">
                <a:moveTo>
                  <a:pt x="27" y="36"/>
                </a:moveTo>
                <a:cubicBezTo>
                  <a:pt x="36" y="32"/>
                  <a:pt x="40" y="22"/>
                  <a:pt x="36" y="13"/>
                </a:cubicBezTo>
                <a:cubicBezTo>
                  <a:pt x="32" y="4"/>
                  <a:pt x="22" y="0"/>
                  <a:pt x="13" y="4"/>
                </a:cubicBezTo>
                <a:cubicBezTo>
                  <a:pt x="4" y="8"/>
                  <a:pt x="0" y="18"/>
                  <a:pt x="4" y="27"/>
                </a:cubicBezTo>
                <a:cubicBezTo>
                  <a:pt x="8" y="36"/>
                  <a:pt x="18" y="40"/>
                  <a:pt x="27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3" name="Freeform 1989"/>
          <p:cNvSpPr>
            <a:spLocks/>
          </p:cNvSpPr>
          <p:nvPr/>
        </p:nvSpPr>
        <p:spPr bwMode="auto">
          <a:xfrm>
            <a:off x="6624638" y="2813050"/>
            <a:ext cx="228600" cy="266700"/>
          </a:xfrm>
          <a:custGeom>
            <a:avLst/>
            <a:gdLst/>
            <a:ahLst/>
            <a:cxnLst>
              <a:cxn ang="0">
                <a:pos x="10" y="241"/>
              </a:cxn>
              <a:cxn ang="0">
                <a:pos x="70" y="128"/>
              </a:cxn>
              <a:cxn ang="0">
                <a:pos x="197" y="35"/>
              </a:cxn>
              <a:cxn ang="0">
                <a:pos x="144" y="6"/>
              </a:cxn>
              <a:cxn ang="0">
                <a:pos x="10" y="241"/>
              </a:cxn>
            </a:cxnLst>
            <a:rect l="0" t="0" r="r" b="b"/>
            <a:pathLst>
              <a:path w="206" h="241">
                <a:moveTo>
                  <a:pt x="10" y="241"/>
                </a:moveTo>
                <a:cubicBezTo>
                  <a:pt x="10" y="241"/>
                  <a:pt x="24" y="177"/>
                  <a:pt x="70" y="128"/>
                </a:cubicBezTo>
                <a:cubicBezTo>
                  <a:pt x="116" y="79"/>
                  <a:pt x="206" y="69"/>
                  <a:pt x="197" y="35"/>
                </a:cubicBezTo>
                <a:cubicBezTo>
                  <a:pt x="189" y="0"/>
                  <a:pt x="144" y="6"/>
                  <a:pt x="144" y="6"/>
                </a:cubicBezTo>
                <a:cubicBezTo>
                  <a:pt x="0" y="30"/>
                  <a:pt x="10" y="241"/>
                  <a:pt x="10" y="24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4" name="Freeform 1990"/>
          <p:cNvSpPr>
            <a:spLocks/>
          </p:cNvSpPr>
          <p:nvPr/>
        </p:nvSpPr>
        <p:spPr bwMode="auto">
          <a:xfrm>
            <a:off x="6656388" y="3059113"/>
            <a:ext cx="296863" cy="188913"/>
          </a:xfrm>
          <a:custGeom>
            <a:avLst/>
            <a:gdLst/>
            <a:ahLst/>
            <a:cxnLst>
              <a:cxn ang="0">
                <a:pos x="228" y="85"/>
              </a:cxn>
              <a:cxn ang="0">
                <a:pos x="0" y="65"/>
              </a:cxn>
              <a:cxn ang="0">
                <a:pos x="228" y="85"/>
              </a:cxn>
            </a:cxnLst>
            <a:rect l="0" t="0" r="r" b="b"/>
            <a:pathLst>
              <a:path w="268" h="171">
                <a:moveTo>
                  <a:pt x="228" y="85"/>
                </a:moveTo>
                <a:cubicBezTo>
                  <a:pt x="268" y="171"/>
                  <a:pt x="70" y="146"/>
                  <a:pt x="0" y="65"/>
                </a:cubicBezTo>
                <a:cubicBezTo>
                  <a:pt x="0" y="65"/>
                  <a:pt x="187" y="0"/>
                  <a:pt x="228" y="8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5" name="Freeform 1991"/>
          <p:cNvSpPr>
            <a:spLocks/>
          </p:cNvSpPr>
          <p:nvPr/>
        </p:nvSpPr>
        <p:spPr bwMode="auto">
          <a:xfrm>
            <a:off x="6664326" y="3130550"/>
            <a:ext cx="11113" cy="11113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1" y="3"/>
              </a:cxn>
              <a:cxn ang="0">
                <a:pos x="4" y="9"/>
              </a:cxn>
              <a:cxn ang="0">
                <a:pos x="10" y="6"/>
              </a:cxn>
              <a:cxn ang="0">
                <a:pos x="7" y="0"/>
              </a:cxn>
            </a:cxnLst>
            <a:rect l="0" t="0" r="r" b="b"/>
            <a:pathLst>
              <a:path w="10" h="10">
                <a:moveTo>
                  <a:pt x="7" y="0"/>
                </a:moveTo>
                <a:cubicBezTo>
                  <a:pt x="4" y="0"/>
                  <a:pt x="2" y="1"/>
                  <a:pt x="1" y="3"/>
                </a:cubicBezTo>
                <a:cubicBezTo>
                  <a:pt x="0" y="6"/>
                  <a:pt x="1" y="8"/>
                  <a:pt x="4" y="9"/>
                </a:cubicBezTo>
                <a:cubicBezTo>
                  <a:pt x="6" y="10"/>
                  <a:pt x="9" y="8"/>
                  <a:pt x="10" y="6"/>
                </a:cubicBezTo>
                <a:cubicBezTo>
                  <a:pt x="10" y="4"/>
                  <a:pt x="9" y="1"/>
                  <a:pt x="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6" name="Freeform 1992"/>
          <p:cNvSpPr>
            <a:spLocks/>
          </p:cNvSpPr>
          <p:nvPr/>
        </p:nvSpPr>
        <p:spPr bwMode="auto">
          <a:xfrm>
            <a:off x="6678613" y="3135313"/>
            <a:ext cx="11113" cy="9525"/>
          </a:xfrm>
          <a:custGeom>
            <a:avLst/>
            <a:gdLst/>
            <a:ahLst/>
            <a:cxnLst>
              <a:cxn ang="0">
                <a:pos x="10" y="6"/>
              </a:cxn>
              <a:cxn ang="0">
                <a:pos x="6" y="1"/>
              </a:cxn>
              <a:cxn ang="0">
                <a:pos x="1" y="4"/>
              </a:cxn>
              <a:cxn ang="0">
                <a:pos x="4" y="10"/>
              </a:cxn>
              <a:cxn ang="0">
                <a:pos x="10" y="6"/>
              </a:cxn>
            </a:cxnLst>
            <a:rect l="0" t="0" r="r" b="b"/>
            <a:pathLst>
              <a:path w="10" h="10">
                <a:moveTo>
                  <a:pt x="10" y="6"/>
                </a:moveTo>
                <a:cubicBezTo>
                  <a:pt x="10" y="4"/>
                  <a:pt x="9" y="2"/>
                  <a:pt x="6" y="1"/>
                </a:cubicBezTo>
                <a:cubicBezTo>
                  <a:pt x="4" y="0"/>
                  <a:pt x="1" y="2"/>
                  <a:pt x="1" y="4"/>
                </a:cubicBezTo>
                <a:cubicBezTo>
                  <a:pt x="0" y="6"/>
                  <a:pt x="1" y="9"/>
                  <a:pt x="4" y="10"/>
                </a:cubicBezTo>
                <a:cubicBezTo>
                  <a:pt x="6" y="10"/>
                  <a:pt x="9" y="9"/>
                  <a:pt x="10" y="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7" name="Freeform 1993"/>
          <p:cNvSpPr>
            <a:spLocks/>
          </p:cNvSpPr>
          <p:nvPr/>
        </p:nvSpPr>
        <p:spPr bwMode="auto">
          <a:xfrm>
            <a:off x="6692901" y="3138488"/>
            <a:ext cx="11113" cy="1111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4" y="9"/>
              </a:cxn>
              <a:cxn ang="0">
                <a:pos x="9" y="6"/>
              </a:cxn>
              <a:cxn ang="0">
                <a:pos x="6" y="0"/>
              </a:cxn>
              <a:cxn ang="0">
                <a:pos x="0" y="3"/>
              </a:cxn>
            </a:cxnLst>
            <a:rect l="0" t="0" r="r" b="b"/>
            <a:pathLst>
              <a:path w="10" h="10">
                <a:moveTo>
                  <a:pt x="0" y="3"/>
                </a:moveTo>
                <a:cubicBezTo>
                  <a:pt x="0" y="6"/>
                  <a:pt x="1" y="8"/>
                  <a:pt x="4" y="9"/>
                </a:cubicBezTo>
                <a:cubicBezTo>
                  <a:pt x="6" y="10"/>
                  <a:pt x="9" y="8"/>
                  <a:pt x="9" y="6"/>
                </a:cubicBezTo>
                <a:cubicBezTo>
                  <a:pt x="10" y="3"/>
                  <a:pt x="9" y="1"/>
                  <a:pt x="6" y="0"/>
                </a:cubicBezTo>
                <a:cubicBezTo>
                  <a:pt x="4" y="0"/>
                  <a:pt x="1" y="1"/>
                  <a:pt x="0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8" name="Freeform 1994"/>
          <p:cNvSpPr>
            <a:spLocks/>
          </p:cNvSpPr>
          <p:nvPr/>
        </p:nvSpPr>
        <p:spPr bwMode="auto">
          <a:xfrm>
            <a:off x="6707188" y="3141663"/>
            <a:ext cx="11113" cy="11113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4"/>
              </a:cxn>
              <a:cxn ang="0">
                <a:pos x="4" y="9"/>
              </a:cxn>
              <a:cxn ang="0">
                <a:pos x="9" y="6"/>
              </a:cxn>
              <a:cxn ang="0">
                <a:pos x="6" y="0"/>
              </a:cxn>
            </a:cxnLst>
            <a:rect l="0" t="0" r="r" b="b"/>
            <a:pathLst>
              <a:path w="10" h="10">
                <a:moveTo>
                  <a:pt x="6" y="0"/>
                </a:moveTo>
                <a:cubicBezTo>
                  <a:pt x="3" y="0"/>
                  <a:pt x="1" y="1"/>
                  <a:pt x="0" y="4"/>
                </a:cubicBezTo>
                <a:cubicBezTo>
                  <a:pt x="0" y="6"/>
                  <a:pt x="1" y="8"/>
                  <a:pt x="4" y="9"/>
                </a:cubicBezTo>
                <a:cubicBezTo>
                  <a:pt x="6" y="10"/>
                  <a:pt x="9" y="8"/>
                  <a:pt x="9" y="6"/>
                </a:cubicBezTo>
                <a:cubicBezTo>
                  <a:pt x="10" y="3"/>
                  <a:pt x="8" y="1"/>
                  <a:pt x="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39" name="Freeform 1995"/>
          <p:cNvSpPr>
            <a:spLocks/>
          </p:cNvSpPr>
          <p:nvPr/>
        </p:nvSpPr>
        <p:spPr bwMode="auto">
          <a:xfrm>
            <a:off x="6723063" y="3144838"/>
            <a:ext cx="11113" cy="11113"/>
          </a:xfrm>
          <a:custGeom>
            <a:avLst/>
            <a:gdLst/>
            <a:ahLst/>
            <a:cxnLst>
              <a:cxn ang="0">
                <a:pos x="9" y="6"/>
              </a:cxn>
              <a:cxn ang="0">
                <a:pos x="6" y="0"/>
              </a:cxn>
              <a:cxn ang="0">
                <a:pos x="0" y="4"/>
              </a:cxn>
              <a:cxn ang="0">
                <a:pos x="4" y="9"/>
              </a:cxn>
              <a:cxn ang="0">
                <a:pos x="9" y="6"/>
              </a:cxn>
            </a:cxnLst>
            <a:rect l="0" t="0" r="r" b="b"/>
            <a:pathLst>
              <a:path w="10" h="10">
                <a:moveTo>
                  <a:pt x="9" y="6"/>
                </a:moveTo>
                <a:cubicBezTo>
                  <a:pt x="10" y="3"/>
                  <a:pt x="8" y="1"/>
                  <a:pt x="6" y="0"/>
                </a:cubicBezTo>
                <a:cubicBezTo>
                  <a:pt x="3" y="0"/>
                  <a:pt x="1" y="1"/>
                  <a:pt x="0" y="4"/>
                </a:cubicBezTo>
                <a:cubicBezTo>
                  <a:pt x="0" y="6"/>
                  <a:pt x="1" y="9"/>
                  <a:pt x="4" y="9"/>
                </a:cubicBezTo>
                <a:cubicBezTo>
                  <a:pt x="6" y="10"/>
                  <a:pt x="9" y="8"/>
                  <a:pt x="9" y="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0" name="Freeform 1996"/>
          <p:cNvSpPr>
            <a:spLocks/>
          </p:cNvSpPr>
          <p:nvPr/>
        </p:nvSpPr>
        <p:spPr bwMode="auto">
          <a:xfrm>
            <a:off x="6737351" y="3149600"/>
            <a:ext cx="11113" cy="9525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4"/>
              </a:cxn>
              <a:cxn ang="0">
                <a:pos x="4" y="9"/>
              </a:cxn>
              <a:cxn ang="0">
                <a:pos x="9" y="5"/>
              </a:cxn>
              <a:cxn ang="0">
                <a:pos x="6" y="0"/>
              </a:cxn>
            </a:cxnLst>
            <a:rect l="0" t="0" r="r" b="b"/>
            <a:pathLst>
              <a:path w="10" h="9">
                <a:moveTo>
                  <a:pt x="6" y="0"/>
                </a:moveTo>
                <a:cubicBezTo>
                  <a:pt x="3" y="0"/>
                  <a:pt x="1" y="1"/>
                  <a:pt x="0" y="4"/>
                </a:cubicBezTo>
                <a:cubicBezTo>
                  <a:pt x="0" y="6"/>
                  <a:pt x="1" y="8"/>
                  <a:pt x="4" y="9"/>
                </a:cubicBezTo>
                <a:cubicBezTo>
                  <a:pt x="6" y="9"/>
                  <a:pt x="9" y="8"/>
                  <a:pt x="9" y="5"/>
                </a:cubicBezTo>
                <a:cubicBezTo>
                  <a:pt x="10" y="3"/>
                  <a:pt x="8" y="1"/>
                  <a:pt x="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1" name="Freeform 1997"/>
          <p:cNvSpPr>
            <a:spLocks/>
          </p:cNvSpPr>
          <p:nvPr/>
        </p:nvSpPr>
        <p:spPr bwMode="auto">
          <a:xfrm>
            <a:off x="6751638" y="3151188"/>
            <a:ext cx="11113" cy="11113"/>
          </a:xfrm>
          <a:custGeom>
            <a:avLst/>
            <a:gdLst/>
            <a:ahLst/>
            <a:cxnLst>
              <a:cxn ang="0">
                <a:pos x="4" y="9"/>
              </a:cxn>
              <a:cxn ang="0">
                <a:pos x="10" y="6"/>
              </a:cxn>
              <a:cxn ang="0">
                <a:pos x="6" y="1"/>
              </a:cxn>
              <a:cxn ang="0">
                <a:pos x="0" y="4"/>
              </a:cxn>
              <a:cxn ang="0">
                <a:pos x="4" y="9"/>
              </a:cxn>
            </a:cxnLst>
            <a:rect l="0" t="0" r="r" b="b"/>
            <a:pathLst>
              <a:path w="10" h="10">
                <a:moveTo>
                  <a:pt x="4" y="9"/>
                </a:moveTo>
                <a:cubicBezTo>
                  <a:pt x="7" y="10"/>
                  <a:pt x="9" y="8"/>
                  <a:pt x="10" y="6"/>
                </a:cubicBezTo>
                <a:cubicBezTo>
                  <a:pt x="10" y="4"/>
                  <a:pt x="8" y="1"/>
                  <a:pt x="6" y="1"/>
                </a:cubicBezTo>
                <a:cubicBezTo>
                  <a:pt x="3" y="0"/>
                  <a:pt x="1" y="2"/>
                  <a:pt x="0" y="4"/>
                </a:cubicBezTo>
                <a:cubicBezTo>
                  <a:pt x="0" y="7"/>
                  <a:pt x="2" y="9"/>
                  <a:pt x="4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2" name="Freeform 1998"/>
          <p:cNvSpPr>
            <a:spLocks/>
          </p:cNvSpPr>
          <p:nvPr/>
        </p:nvSpPr>
        <p:spPr bwMode="auto">
          <a:xfrm>
            <a:off x="6765926" y="3154363"/>
            <a:ext cx="11113" cy="9525"/>
          </a:xfrm>
          <a:custGeom>
            <a:avLst/>
            <a:gdLst/>
            <a:ahLst/>
            <a:cxnLst>
              <a:cxn ang="0">
                <a:pos x="10" y="5"/>
              </a:cxn>
              <a:cxn ang="0">
                <a:pos x="6" y="0"/>
              </a:cxn>
              <a:cxn ang="0">
                <a:pos x="0" y="4"/>
              </a:cxn>
              <a:cxn ang="0">
                <a:pos x="4" y="9"/>
              </a:cxn>
              <a:cxn ang="0">
                <a:pos x="10" y="5"/>
              </a:cxn>
            </a:cxnLst>
            <a:rect l="0" t="0" r="r" b="b"/>
            <a:pathLst>
              <a:path w="10" h="9">
                <a:moveTo>
                  <a:pt x="10" y="5"/>
                </a:moveTo>
                <a:cubicBezTo>
                  <a:pt x="10" y="3"/>
                  <a:pt x="8" y="0"/>
                  <a:pt x="6" y="0"/>
                </a:cubicBezTo>
                <a:cubicBezTo>
                  <a:pt x="3" y="0"/>
                  <a:pt x="1" y="1"/>
                  <a:pt x="0" y="4"/>
                </a:cubicBezTo>
                <a:cubicBezTo>
                  <a:pt x="0" y="6"/>
                  <a:pt x="2" y="8"/>
                  <a:pt x="4" y="9"/>
                </a:cubicBezTo>
                <a:cubicBezTo>
                  <a:pt x="7" y="9"/>
                  <a:pt x="9" y="8"/>
                  <a:pt x="10" y="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3" name="Freeform 1999"/>
          <p:cNvSpPr>
            <a:spLocks/>
          </p:cNvSpPr>
          <p:nvPr/>
        </p:nvSpPr>
        <p:spPr bwMode="auto">
          <a:xfrm>
            <a:off x="6780213" y="3155950"/>
            <a:ext cx="11113" cy="11113"/>
          </a:xfrm>
          <a:custGeom>
            <a:avLst/>
            <a:gdLst/>
            <a:ahLst/>
            <a:cxnLst>
              <a:cxn ang="0">
                <a:pos x="5" y="9"/>
              </a:cxn>
              <a:cxn ang="0">
                <a:pos x="10" y="5"/>
              </a:cxn>
              <a:cxn ang="0">
                <a:pos x="6" y="0"/>
              </a:cxn>
              <a:cxn ang="0">
                <a:pos x="1" y="4"/>
              </a:cxn>
              <a:cxn ang="0">
                <a:pos x="5" y="9"/>
              </a:cxn>
            </a:cxnLst>
            <a:rect l="0" t="0" r="r" b="b"/>
            <a:pathLst>
              <a:path w="10" h="9">
                <a:moveTo>
                  <a:pt x="5" y="9"/>
                </a:moveTo>
                <a:cubicBezTo>
                  <a:pt x="7" y="9"/>
                  <a:pt x="9" y="8"/>
                  <a:pt x="10" y="5"/>
                </a:cubicBezTo>
                <a:cubicBezTo>
                  <a:pt x="10" y="3"/>
                  <a:pt x="8" y="0"/>
                  <a:pt x="6" y="0"/>
                </a:cubicBezTo>
                <a:cubicBezTo>
                  <a:pt x="3" y="0"/>
                  <a:pt x="1" y="1"/>
                  <a:pt x="1" y="4"/>
                </a:cubicBezTo>
                <a:cubicBezTo>
                  <a:pt x="0" y="6"/>
                  <a:pt x="2" y="9"/>
                  <a:pt x="5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4" name="Freeform 2000"/>
          <p:cNvSpPr>
            <a:spLocks/>
          </p:cNvSpPr>
          <p:nvPr/>
        </p:nvSpPr>
        <p:spPr bwMode="auto">
          <a:xfrm>
            <a:off x="6794501" y="3159125"/>
            <a:ext cx="11113" cy="9525"/>
          </a:xfrm>
          <a:custGeom>
            <a:avLst/>
            <a:gdLst/>
            <a:ahLst/>
            <a:cxnLst>
              <a:cxn ang="0">
                <a:pos x="5" y="9"/>
              </a:cxn>
              <a:cxn ang="0">
                <a:pos x="10" y="5"/>
              </a:cxn>
              <a:cxn ang="0">
                <a:pos x="6" y="0"/>
              </a:cxn>
              <a:cxn ang="0">
                <a:pos x="1" y="4"/>
              </a:cxn>
              <a:cxn ang="0">
                <a:pos x="5" y="9"/>
              </a:cxn>
            </a:cxnLst>
            <a:rect l="0" t="0" r="r" b="b"/>
            <a:pathLst>
              <a:path w="10" h="9">
                <a:moveTo>
                  <a:pt x="5" y="9"/>
                </a:moveTo>
                <a:cubicBezTo>
                  <a:pt x="7" y="9"/>
                  <a:pt x="10" y="7"/>
                  <a:pt x="10" y="5"/>
                </a:cubicBezTo>
                <a:cubicBezTo>
                  <a:pt x="10" y="2"/>
                  <a:pt x="9" y="0"/>
                  <a:pt x="6" y="0"/>
                </a:cubicBezTo>
                <a:cubicBezTo>
                  <a:pt x="3" y="0"/>
                  <a:pt x="1" y="1"/>
                  <a:pt x="1" y="4"/>
                </a:cubicBezTo>
                <a:cubicBezTo>
                  <a:pt x="0" y="6"/>
                  <a:pt x="2" y="8"/>
                  <a:pt x="5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5" name="Freeform 2001"/>
          <p:cNvSpPr>
            <a:spLocks/>
          </p:cNvSpPr>
          <p:nvPr/>
        </p:nvSpPr>
        <p:spPr bwMode="auto">
          <a:xfrm>
            <a:off x="6810376" y="3160713"/>
            <a:ext cx="11113" cy="11113"/>
          </a:xfrm>
          <a:custGeom>
            <a:avLst/>
            <a:gdLst/>
            <a:ahLst/>
            <a:cxnLst>
              <a:cxn ang="0">
                <a:pos x="4" y="9"/>
              </a:cxn>
              <a:cxn ang="0">
                <a:pos x="9" y="5"/>
              </a:cxn>
              <a:cxn ang="0">
                <a:pos x="5" y="0"/>
              </a:cxn>
              <a:cxn ang="0">
                <a:pos x="0" y="4"/>
              </a:cxn>
              <a:cxn ang="0">
                <a:pos x="4" y="9"/>
              </a:cxn>
            </a:cxnLst>
            <a:rect l="0" t="0" r="r" b="b"/>
            <a:pathLst>
              <a:path w="10" h="10">
                <a:moveTo>
                  <a:pt x="4" y="9"/>
                </a:moveTo>
                <a:cubicBezTo>
                  <a:pt x="7" y="10"/>
                  <a:pt x="9" y="8"/>
                  <a:pt x="9" y="5"/>
                </a:cubicBezTo>
                <a:cubicBezTo>
                  <a:pt x="10" y="3"/>
                  <a:pt x="8" y="1"/>
                  <a:pt x="5" y="0"/>
                </a:cubicBezTo>
                <a:cubicBezTo>
                  <a:pt x="3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6" name="Freeform 2002"/>
          <p:cNvSpPr>
            <a:spLocks/>
          </p:cNvSpPr>
          <p:nvPr/>
        </p:nvSpPr>
        <p:spPr bwMode="auto">
          <a:xfrm>
            <a:off x="6824663" y="3160713"/>
            <a:ext cx="11113" cy="11113"/>
          </a:xfrm>
          <a:custGeom>
            <a:avLst/>
            <a:gdLst/>
            <a:ahLst/>
            <a:cxnLst>
              <a:cxn ang="0">
                <a:pos x="5" y="10"/>
              </a:cxn>
              <a:cxn ang="0">
                <a:pos x="10" y="5"/>
              </a:cxn>
              <a:cxn ang="0">
                <a:pos x="5" y="1"/>
              </a:cxn>
              <a:cxn ang="0">
                <a:pos x="0" y="5"/>
              </a:cxn>
              <a:cxn ang="0">
                <a:pos x="5" y="10"/>
              </a:cxn>
            </a:cxnLst>
            <a:rect l="0" t="0" r="r" b="b"/>
            <a:pathLst>
              <a:path w="10" h="10">
                <a:moveTo>
                  <a:pt x="5" y="10"/>
                </a:moveTo>
                <a:cubicBezTo>
                  <a:pt x="7" y="10"/>
                  <a:pt x="9" y="8"/>
                  <a:pt x="10" y="5"/>
                </a:cubicBezTo>
                <a:cubicBezTo>
                  <a:pt x="10" y="3"/>
                  <a:pt x="8" y="1"/>
                  <a:pt x="5" y="1"/>
                </a:cubicBezTo>
                <a:cubicBezTo>
                  <a:pt x="3" y="0"/>
                  <a:pt x="0" y="2"/>
                  <a:pt x="0" y="5"/>
                </a:cubicBezTo>
                <a:cubicBezTo>
                  <a:pt x="0" y="7"/>
                  <a:pt x="2" y="9"/>
                  <a:pt x="5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7" name="Freeform 2003"/>
          <p:cNvSpPr>
            <a:spLocks/>
          </p:cNvSpPr>
          <p:nvPr/>
        </p:nvSpPr>
        <p:spPr bwMode="auto">
          <a:xfrm>
            <a:off x="6838951" y="3162300"/>
            <a:ext cx="11113" cy="9525"/>
          </a:xfrm>
          <a:custGeom>
            <a:avLst/>
            <a:gdLst/>
            <a:ahLst/>
            <a:cxnLst>
              <a:cxn ang="0">
                <a:pos x="5" y="9"/>
              </a:cxn>
              <a:cxn ang="0">
                <a:pos x="10" y="5"/>
              </a:cxn>
              <a:cxn ang="0">
                <a:pos x="5" y="0"/>
              </a:cxn>
              <a:cxn ang="0">
                <a:pos x="1" y="5"/>
              </a:cxn>
              <a:cxn ang="0">
                <a:pos x="5" y="9"/>
              </a:cxn>
            </a:cxnLst>
            <a:rect l="0" t="0" r="r" b="b"/>
            <a:pathLst>
              <a:path w="10" h="9">
                <a:moveTo>
                  <a:pt x="5" y="9"/>
                </a:moveTo>
                <a:cubicBezTo>
                  <a:pt x="8" y="9"/>
                  <a:pt x="10" y="7"/>
                  <a:pt x="10" y="5"/>
                </a:cubicBezTo>
                <a:cubicBezTo>
                  <a:pt x="10" y="3"/>
                  <a:pt x="8" y="0"/>
                  <a:pt x="5" y="0"/>
                </a:cubicBezTo>
                <a:cubicBezTo>
                  <a:pt x="3" y="0"/>
                  <a:pt x="1" y="2"/>
                  <a:pt x="1" y="5"/>
                </a:cubicBezTo>
                <a:cubicBezTo>
                  <a:pt x="0" y="7"/>
                  <a:pt x="2" y="9"/>
                  <a:pt x="5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8" name="Freeform 2004"/>
          <p:cNvSpPr>
            <a:spLocks/>
          </p:cNvSpPr>
          <p:nvPr/>
        </p:nvSpPr>
        <p:spPr bwMode="auto">
          <a:xfrm>
            <a:off x="6854826" y="3163888"/>
            <a:ext cx="9525" cy="9525"/>
          </a:xfrm>
          <a:custGeom>
            <a:avLst/>
            <a:gdLst/>
            <a:ahLst/>
            <a:cxnLst>
              <a:cxn ang="0">
                <a:pos x="4" y="9"/>
              </a:cxn>
              <a:cxn ang="0">
                <a:pos x="9" y="4"/>
              </a:cxn>
              <a:cxn ang="0">
                <a:pos x="5" y="0"/>
              </a:cxn>
              <a:cxn ang="0">
                <a:pos x="0" y="4"/>
              </a:cxn>
              <a:cxn ang="0">
                <a:pos x="4" y="9"/>
              </a:cxn>
            </a:cxnLst>
            <a:rect l="0" t="0" r="r" b="b"/>
            <a:pathLst>
              <a:path w="9" h="9">
                <a:moveTo>
                  <a:pt x="4" y="9"/>
                </a:moveTo>
                <a:cubicBezTo>
                  <a:pt x="7" y="9"/>
                  <a:pt x="9" y="7"/>
                  <a:pt x="9" y="4"/>
                </a:cubicBezTo>
                <a:cubicBezTo>
                  <a:pt x="9" y="2"/>
                  <a:pt x="7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"/>
                  <a:pt x="2" y="9"/>
                  <a:pt x="4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49" name="Freeform 2005"/>
          <p:cNvSpPr>
            <a:spLocks/>
          </p:cNvSpPr>
          <p:nvPr/>
        </p:nvSpPr>
        <p:spPr bwMode="auto">
          <a:xfrm>
            <a:off x="6869113" y="3162300"/>
            <a:ext cx="11113" cy="9525"/>
          </a:xfrm>
          <a:custGeom>
            <a:avLst/>
            <a:gdLst/>
            <a:ahLst/>
            <a:cxnLst>
              <a:cxn ang="0">
                <a:pos x="5" y="9"/>
              </a:cxn>
              <a:cxn ang="0">
                <a:pos x="9" y="5"/>
              </a:cxn>
              <a:cxn ang="0">
                <a:pos x="5" y="0"/>
              </a:cxn>
              <a:cxn ang="0">
                <a:pos x="0" y="5"/>
              </a:cxn>
              <a:cxn ang="0">
                <a:pos x="5" y="9"/>
              </a:cxn>
            </a:cxnLst>
            <a:rect l="0" t="0" r="r" b="b"/>
            <a:pathLst>
              <a:path w="10" h="9">
                <a:moveTo>
                  <a:pt x="5" y="9"/>
                </a:moveTo>
                <a:cubicBezTo>
                  <a:pt x="8" y="9"/>
                  <a:pt x="10" y="7"/>
                  <a:pt x="9" y="5"/>
                </a:cubicBezTo>
                <a:cubicBezTo>
                  <a:pt x="9" y="2"/>
                  <a:pt x="7" y="0"/>
                  <a:pt x="5" y="0"/>
                </a:cubicBezTo>
                <a:cubicBezTo>
                  <a:pt x="2" y="1"/>
                  <a:pt x="0" y="3"/>
                  <a:pt x="0" y="5"/>
                </a:cubicBezTo>
                <a:cubicBezTo>
                  <a:pt x="0" y="8"/>
                  <a:pt x="2" y="9"/>
                  <a:pt x="5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0" name="Freeform 2006"/>
          <p:cNvSpPr>
            <a:spLocks/>
          </p:cNvSpPr>
          <p:nvPr/>
        </p:nvSpPr>
        <p:spPr bwMode="auto">
          <a:xfrm>
            <a:off x="6883401" y="3160713"/>
            <a:ext cx="11113" cy="11113"/>
          </a:xfrm>
          <a:custGeom>
            <a:avLst/>
            <a:gdLst/>
            <a:ahLst/>
            <a:cxnLst>
              <a:cxn ang="0">
                <a:pos x="6" y="9"/>
              </a:cxn>
              <a:cxn ang="0">
                <a:pos x="10" y="4"/>
              </a:cxn>
              <a:cxn ang="0">
                <a:pos x="5" y="1"/>
              </a:cxn>
              <a:cxn ang="0">
                <a:pos x="0" y="5"/>
              </a:cxn>
              <a:cxn ang="0">
                <a:pos x="6" y="9"/>
              </a:cxn>
            </a:cxnLst>
            <a:rect l="0" t="0" r="r" b="b"/>
            <a:pathLst>
              <a:path w="10" h="10">
                <a:moveTo>
                  <a:pt x="6" y="9"/>
                </a:moveTo>
                <a:cubicBezTo>
                  <a:pt x="8" y="9"/>
                  <a:pt x="10" y="7"/>
                  <a:pt x="10" y="4"/>
                </a:cubicBezTo>
                <a:cubicBezTo>
                  <a:pt x="9" y="2"/>
                  <a:pt x="7" y="0"/>
                  <a:pt x="5" y="1"/>
                </a:cubicBezTo>
                <a:cubicBezTo>
                  <a:pt x="2" y="1"/>
                  <a:pt x="0" y="3"/>
                  <a:pt x="0" y="5"/>
                </a:cubicBezTo>
                <a:cubicBezTo>
                  <a:pt x="1" y="8"/>
                  <a:pt x="3" y="10"/>
                  <a:pt x="6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1" name="Freeform 2007"/>
          <p:cNvSpPr>
            <a:spLocks/>
          </p:cNvSpPr>
          <p:nvPr/>
        </p:nvSpPr>
        <p:spPr bwMode="auto">
          <a:xfrm>
            <a:off x="6643688" y="3084513"/>
            <a:ext cx="12700" cy="14288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4" y="12"/>
              </a:cxn>
              <a:cxn ang="0">
                <a:pos x="11" y="9"/>
              </a:cxn>
              <a:cxn ang="0">
                <a:pos x="8" y="2"/>
              </a:cxn>
              <a:cxn ang="0">
                <a:pos x="1" y="5"/>
              </a:cxn>
            </a:cxnLst>
            <a:rect l="0" t="0" r="r" b="b"/>
            <a:pathLst>
              <a:path w="12" h="13">
                <a:moveTo>
                  <a:pt x="1" y="5"/>
                </a:moveTo>
                <a:cubicBezTo>
                  <a:pt x="0" y="8"/>
                  <a:pt x="1" y="11"/>
                  <a:pt x="4" y="12"/>
                </a:cubicBezTo>
                <a:cubicBezTo>
                  <a:pt x="7" y="13"/>
                  <a:pt x="10" y="11"/>
                  <a:pt x="11" y="9"/>
                </a:cubicBezTo>
                <a:cubicBezTo>
                  <a:pt x="12" y="6"/>
                  <a:pt x="11" y="3"/>
                  <a:pt x="8" y="2"/>
                </a:cubicBezTo>
                <a:cubicBezTo>
                  <a:pt x="6" y="0"/>
                  <a:pt x="2" y="2"/>
                  <a:pt x="1" y="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2" name="Freeform 2008"/>
          <p:cNvSpPr>
            <a:spLocks/>
          </p:cNvSpPr>
          <p:nvPr/>
        </p:nvSpPr>
        <p:spPr bwMode="auto">
          <a:xfrm>
            <a:off x="6651626" y="3068638"/>
            <a:ext cx="12700" cy="14288"/>
          </a:xfrm>
          <a:custGeom>
            <a:avLst/>
            <a:gdLst/>
            <a:ahLst/>
            <a:cxnLst>
              <a:cxn ang="0">
                <a:pos x="11" y="9"/>
              </a:cxn>
              <a:cxn ang="0">
                <a:pos x="9" y="1"/>
              </a:cxn>
              <a:cxn ang="0">
                <a:pos x="1" y="4"/>
              </a:cxn>
              <a:cxn ang="0">
                <a:pos x="3" y="11"/>
              </a:cxn>
              <a:cxn ang="0">
                <a:pos x="11" y="9"/>
              </a:cxn>
            </a:cxnLst>
            <a:rect l="0" t="0" r="r" b="b"/>
            <a:pathLst>
              <a:path w="12" h="12">
                <a:moveTo>
                  <a:pt x="11" y="9"/>
                </a:moveTo>
                <a:cubicBezTo>
                  <a:pt x="12" y="6"/>
                  <a:pt x="11" y="3"/>
                  <a:pt x="9" y="1"/>
                </a:cubicBezTo>
                <a:cubicBezTo>
                  <a:pt x="6" y="0"/>
                  <a:pt x="3" y="1"/>
                  <a:pt x="1" y="4"/>
                </a:cubicBezTo>
                <a:cubicBezTo>
                  <a:pt x="0" y="7"/>
                  <a:pt x="1" y="10"/>
                  <a:pt x="3" y="11"/>
                </a:cubicBezTo>
                <a:cubicBezTo>
                  <a:pt x="6" y="12"/>
                  <a:pt x="9" y="11"/>
                  <a:pt x="11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3" name="Freeform 2009"/>
          <p:cNvSpPr>
            <a:spLocks/>
          </p:cNvSpPr>
          <p:nvPr/>
        </p:nvSpPr>
        <p:spPr bwMode="auto">
          <a:xfrm>
            <a:off x="6659563" y="3054350"/>
            <a:ext cx="14288" cy="14288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3" y="11"/>
              </a:cxn>
              <a:cxn ang="0">
                <a:pos x="10" y="9"/>
              </a:cxn>
              <a:cxn ang="0">
                <a:pos x="9" y="2"/>
              </a:cxn>
              <a:cxn ang="0">
                <a:pos x="1" y="4"/>
              </a:cxn>
            </a:cxnLst>
            <a:rect l="0" t="0" r="r" b="b"/>
            <a:pathLst>
              <a:path w="12" h="13">
                <a:moveTo>
                  <a:pt x="1" y="4"/>
                </a:moveTo>
                <a:cubicBezTo>
                  <a:pt x="0" y="6"/>
                  <a:pt x="0" y="10"/>
                  <a:pt x="3" y="11"/>
                </a:cubicBezTo>
                <a:cubicBezTo>
                  <a:pt x="6" y="13"/>
                  <a:pt x="9" y="12"/>
                  <a:pt x="10" y="9"/>
                </a:cubicBezTo>
                <a:cubicBezTo>
                  <a:pt x="12" y="6"/>
                  <a:pt x="11" y="3"/>
                  <a:pt x="9" y="2"/>
                </a:cubicBezTo>
                <a:cubicBezTo>
                  <a:pt x="6" y="0"/>
                  <a:pt x="3" y="1"/>
                  <a:pt x="1" y="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4" name="Freeform 2010"/>
          <p:cNvSpPr>
            <a:spLocks/>
          </p:cNvSpPr>
          <p:nvPr/>
        </p:nvSpPr>
        <p:spPr bwMode="auto">
          <a:xfrm>
            <a:off x="6670676" y="3040063"/>
            <a:ext cx="12700" cy="12700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3" y="11"/>
              </a:cxn>
              <a:cxn ang="0">
                <a:pos x="10" y="9"/>
              </a:cxn>
              <a:cxn ang="0">
                <a:pos x="9" y="2"/>
              </a:cxn>
              <a:cxn ang="0">
                <a:pos x="2" y="3"/>
              </a:cxn>
            </a:cxnLst>
            <a:rect l="0" t="0" r="r" b="b"/>
            <a:pathLst>
              <a:path w="12" h="12">
                <a:moveTo>
                  <a:pt x="2" y="3"/>
                </a:moveTo>
                <a:cubicBezTo>
                  <a:pt x="0" y="6"/>
                  <a:pt x="0" y="9"/>
                  <a:pt x="3" y="11"/>
                </a:cubicBezTo>
                <a:cubicBezTo>
                  <a:pt x="5" y="12"/>
                  <a:pt x="8" y="12"/>
                  <a:pt x="10" y="9"/>
                </a:cubicBezTo>
                <a:cubicBezTo>
                  <a:pt x="12" y="7"/>
                  <a:pt x="12" y="3"/>
                  <a:pt x="9" y="2"/>
                </a:cubicBezTo>
                <a:cubicBezTo>
                  <a:pt x="7" y="0"/>
                  <a:pt x="3" y="0"/>
                  <a:pt x="2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5" name="Freeform 2011"/>
          <p:cNvSpPr>
            <a:spLocks/>
          </p:cNvSpPr>
          <p:nvPr/>
        </p:nvSpPr>
        <p:spPr bwMode="auto">
          <a:xfrm>
            <a:off x="6681788" y="3024188"/>
            <a:ext cx="12700" cy="15875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2" y="11"/>
              </a:cxn>
              <a:cxn ang="0">
                <a:pos x="10" y="10"/>
              </a:cxn>
              <a:cxn ang="0">
                <a:pos x="10" y="2"/>
              </a:cxn>
              <a:cxn ang="0">
                <a:pos x="2" y="3"/>
              </a:cxn>
            </a:cxnLst>
            <a:rect l="0" t="0" r="r" b="b"/>
            <a:pathLst>
              <a:path w="12" h="13">
                <a:moveTo>
                  <a:pt x="2" y="3"/>
                </a:moveTo>
                <a:cubicBezTo>
                  <a:pt x="0" y="6"/>
                  <a:pt x="0" y="9"/>
                  <a:pt x="2" y="11"/>
                </a:cubicBezTo>
                <a:cubicBezTo>
                  <a:pt x="5" y="13"/>
                  <a:pt x="8" y="12"/>
                  <a:pt x="10" y="10"/>
                </a:cubicBezTo>
                <a:cubicBezTo>
                  <a:pt x="12" y="8"/>
                  <a:pt x="12" y="4"/>
                  <a:pt x="10" y="2"/>
                </a:cubicBezTo>
                <a:cubicBezTo>
                  <a:pt x="8" y="0"/>
                  <a:pt x="4" y="1"/>
                  <a:pt x="2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6" name="Freeform 2012"/>
          <p:cNvSpPr>
            <a:spLocks/>
          </p:cNvSpPr>
          <p:nvPr/>
        </p:nvSpPr>
        <p:spPr bwMode="auto">
          <a:xfrm>
            <a:off x="6692901" y="3013075"/>
            <a:ext cx="14288" cy="12700"/>
          </a:xfrm>
          <a:custGeom>
            <a:avLst/>
            <a:gdLst/>
            <a:ahLst/>
            <a:cxnLst>
              <a:cxn ang="0">
                <a:pos x="3" y="2"/>
              </a:cxn>
              <a:cxn ang="0">
                <a:pos x="2" y="10"/>
              </a:cxn>
              <a:cxn ang="0">
                <a:pos x="10" y="10"/>
              </a:cxn>
              <a:cxn ang="0">
                <a:pos x="10" y="2"/>
              </a:cxn>
              <a:cxn ang="0">
                <a:pos x="3" y="2"/>
              </a:cxn>
            </a:cxnLst>
            <a:rect l="0" t="0" r="r" b="b"/>
            <a:pathLst>
              <a:path w="12" h="12">
                <a:moveTo>
                  <a:pt x="3" y="2"/>
                </a:moveTo>
                <a:cubicBezTo>
                  <a:pt x="0" y="4"/>
                  <a:pt x="0" y="8"/>
                  <a:pt x="2" y="10"/>
                </a:cubicBezTo>
                <a:cubicBezTo>
                  <a:pt x="4" y="12"/>
                  <a:pt x="8" y="12"/>
                  <a:pt x="10" y="10"/>
                </a:cubicBezTo>
                <a:cubicBezTo>
                  <a:pt x="12" y="8"/>
                  <a:pt x="12" y="4"/>
                  <a:pt x="10" y="2"/>
                </a:cubicBezTo>
                <a:cubicBezTo>
                  <a:pt x="8" y="0"/>
                  <a:pt x="5" y="0"/>
                  <a:pt x="3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7" name="Freeform 2013"/>
          <p:cNvSpPr>
            <a:spLocks/>
          </p:cNvSpPr>
          <p:nvPr/>
        </p:nvSpPr>
        <p:spPr bwMode="auto">
          <a:xfrm>
            <a:off x="6707188" y="3000375"/>
            <a:ext cx="14288" cy="12700"/>
          </a:xfrm>
          <a:custGeom>
            <a:avLst/>
            <a:gdLst/>
            <a:ahLst/>
            <a:cxnLst>
              <a:cxn ang="0">
                <a:pos x="3" y="2"/>
              </a:cxn>
              <a:cxn ang="0">
                <a:pos x="2" y="10"/>
              </a:cxn>
              <a:cxn ang="0">
                <a:pos x="10" y="11"/>
              </a:cxn>
              <a:cxn ang="0">
                <a:pos x="11" y="3"/>
              </a:cxn>
              <a:cxn ang="0">
                <a:pos x="3" y="2"/>
              </a:cxn>
            </a:cxnLst>
            <a:rect l="0" t="0" r="r" b="b"/>
            <a:pathLst>
              <a:path w="13" h="12">
                <a:moveTo>
                  <a:pt x="3" y="2"/>
                </a:moveTo>
                <a:cubicBezTo>
                  <a:pt x="1" y="4"/>
                  <a:pt x="0" y="8"/>
                  <a:pt x="2" y="10"/>
                </a:cubicBezTo>
                <a:cubicBezTo>
                  <a:pt x="4" y="12"/>
                  <a:pt x="7" y="12"/>
                  <a:pt x="10" y="11"/>
                </a:cubicBezTo>
                <a:cubicBezTo>
                  <a:pt x="12" y="9"/>
                  <a:pt x="13" y="5"/>
                  <a:pt x="11" y="3"/>
                </a:cubicBezTo>
                <a:cubicBezTo>
                  <a:pt x="9" y="1"/>
                  <a:pt x="6" y="0"/>
                  <a:pt x="3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58" name="Freeform 2014"/>
          <p:cNvSpPr>
            <a:spLocks/>
          </p:cNvSpPr>
          <p:nvPr/>
        </p:nvSpPr>
        <p:spPr bwMode="auto">
          <a:xfrm>
            <a:off x="6721476" y="2990850"/>
            <a:ext cx="14288" cy="12700"/>
          </a:xfrm>
          <a:custGeom>
            <a:avLst/>
            <a:gdLst/>
            <a:ahLst/>
            <a:cxnLst>
              <a:cxn ang="0">
                <a:pos x="4" y="2"/>
              </a:cxn>
              <a:cxn ang="0">
                <a:pos x="2" y="9"/>
              </a:cxn>
              <a:cxn ang="0">
                <a:pos x="10" y="11"/>
              </a:cxn>
              <a:cxn ang="0">
                <a:pos x="12" y="3"/>
              </a:cxn>
              <a:cxn ang="0">
                <a:pos x="4" y="2"/>
              </a:cxn>
            </a:cxnLst>
            <a:rect l="0" t="0" r="r" b="b"/>
            <a:pathLst>
              <a:path w="13" h="12">
                <a:moveTo>
                  <a:pt x="4" y="2"/>
                </a:moveTo>
                <a:cubicBezTo>
                  <a:pt x="1" y="4"/>
                  <a:pt x="0" y="7"/>
                  <a:pt x="2" y="9"/>
                </a:cubicBezTo>
                <a:cubicBezTo>
                  <a:pt x="4" y="12"/>
                  <a:pt x="7" y="12"/>
                  <a:pt x="10" y="11"/>
                </a:cubicBezTo>
                <a:cubicBezTo>
                  <a:pt x="12" y="9"/>
                  <a:pt x="13" y="6"/>
                  <a:pt x="12" y="3"/>
                </a:cubicBezTo>
                <a:cubicBezTo>
                  <a:pt x="10" y="1"/>
                  <a:pt x="7" y="0"/>
                  <a:pt x="4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0" name="Freeform 2016"/>
          <p:cNvSpPr>
            <a:spLocks/>
          </p:cNvSpPr>
          <p:nvPr/>
        </p:nvSpPr>
        <p:spPr bwMode="auto">
          <a:xfrm>
            <a:off x="6737351" y="2981325"/>
            <a:ext cx="14288" cy="14288"/>
          </a:xfrm>
          <a:custGeom>
            <a:avLst/>
            <a:gdLst/>
            <a:ahLst/>
            <a:cxnLst>
              <a:cxn ang="0">
                <a:pos x="4" y="2"/>
              </a:cxn>
              <a:cxn ang="0">
                <a:pos x="2" y="9"/>
              </a:cxn>
              <a:cxn ang="0">
                <a:pos x="9" y="11"/>
              </a:cxn>
              <a:cxn ang="0">
                <a:pos x="12" y="4"/>
              </a:cxn>
              <a:cxn ang="0">
                <a:pos x="4" y="2"/>
              </a:cxn>
            </a:cxnLst>
            <a:rect l="0" t="0" r="r" b="b"/>
            <a:pathLst>
              <a:path w="13" h="12">
                <a:moveTo>
                  <a:pt x="4" y="2"/>
                </a:moveTo>
                <a:cubicBezTo>
                  <a:pt x="1" y="3"/>
                  <a:pt x="0" y="6"/>
                  <a:pt x="2" y="9"/>
                </a:cubicBezTo>
                <a:cubicBezTo>
                  <a:pt x="3" y="11"/>
                  <a:pt x="7" y="12"/>
                  <a:pt x="9" y="11"/>
                </a:cubicBezTo>
                <a:cubicBezTo>
                  <a:pt x="12" y="10"/>
                  <a:pt x="13" y="6"/>
                  <a:pt x="12" y="4"/>
                </a:cubicBezTo>
                <a:cubicBezTo>
                  <a:pt x="11" y="1"/>
                  <a:pt x="7" y="0"/>
                  <a:pt x="4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1" name="Freeform 2017"/>
          <p:cNvSpPr>
            <a:spLocks/>
          </p:cNvSpPr>
          <p:nvPr/>
        </p:nvSpPr>
        <p:spPr bwMode="auto">
          <a:xfrm>
            <a:off x="6753226" y="2974975"/>
            <a:ext cx="14288" cy="12700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" y="8"/>
              </a:cxn>
              <a:cxn ang="0">
                <a:pos x="9" y="11"/>
              </a:cxn>
              <a:cxn ang="0">
                <a:pos x="12" y="4"/>
              </a:cxn>
              <a:cxn ang="0">
                <a:pos x="5" y="1"/>
              </a:cxn>
            </a:cxnLst>
            <a:rect l="0" t="0" r="r" b="b"/>
            <a:pathLst>
              <a:path w="13" h="12">
                <a:moveTo>
                  <a:pt x="5" y="1"/>
                </a:moveTo>
                <a:cubicBezTo>
                  <a:pt x="2" y="2"/>
                  <a:pt x="0" y="5"/>
                  <a:pt x="1" y="8"/>
                </a:cubicBezTo>
                <a:cubicBezTo>
                  <a:pt x="3" y="10"/>
                  <a:pt x="6" y="12"/>
                  <a:pt x="9" y="11"/>
                </a:cubicBezTo>
                <a:cubicBezTo>
                  <a:pt x="11" y="9"/>
                  <a:pt x="13" y="7"/>
                  <a:pt x="12" y="4"/>
                </a:cubicBezTo>
                <a:cubicBezTo>
                  <a:pt x="11" y="1"/>
                  <a:pt x="8" y="0"/>
                  <a:pt x="5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2" name="Freeform 2018"/>
          <p:cNvSpPr>
            <a:spLocks/>
          </p:cNvSpPr>
          <p:nvPr/>
        </p:nvSpPr>
        <p:spPr bwMode="auto">
          <a:xfrm>
            <a:off x="6770688" y="2970213"/>
            <a:ext cx="14288" cy="11113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" y="7"/>
              </a:cxn>
              <a:cxn ang="0">
                <a:pos x="8" y="11"/>
              </a:cxn>
              <a:cxn ang="0">
                <a:pos x="12" y="4"/>
              </a:cxn>
              <a:cxn ang="0">
                <a:pos x="5" y="1"/>
              </a:cxn>
            </a:cxnLst>
            <a:rect l="0" t="0" r="r" b="b"/>
            <a:pathLst>
              <a:path w="12" h="11">
                <a:moveTo>
                  <a:pt x="5" y="1"/>
                </a:moveTo>
                <a:cubicBezTo>
                  <a:pt x="1" y="1"/>
                  <a:pt x="0" y="5"/>
                  <a:pt x="1" y="7"/>
                </a:cubicBezTo>
                <a:cubicBezTo>
                  <a:pt x="2" y="10"/>
                  <a:pt x="5" y="11"/>
                  <a:pt x="8" y="11"/>
                </a:cubicBezTo>
                <a:cubicBezTo>
                  <a:pt x="10" y="10"/>
                  <a:pt x="12" y="7"/>
                  <a:pt x="12" y="4"/>
                </a:cubicBezTo>
                <a:cubicBezTo>
                  <a:pt x="11" y="1"/>
                  <a:pt x="8" y="0"/>
                  <a:pt x="5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3" name="Freeform 2019"/>
          <p:cNvSpPr>
            <a:spLocks/>
          </p:cNvSpPr>
          <p:nvPr/>
        </p:nvSpPr>
        <p:spPr bwMode="auto">
          <a:xfrm>
            <a:off x="6788151" y="2965450"/>
            <a:ext cx="14288" cy="12700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0" y="7"/>
              </a:cxn>
              <a:cxn ang="0">
                <a:pos x="7" y="11"/>
              </a:cxn>
              <a:cxn ang="0">
                <a:pos x="12" y="5"/>
              </a:cxn>
              <a:cxn ang="0">
                <a:pos x="5" y="1"/>
              </a:cxn>
            </a:cxnLst>
            <a:rect l="0" t="0" r="r" b="b"/>
            <a:pathLst>
              <a:path w="12" h="12">
                <a:moveTo>
                  <a:pt x="5" y="1"/>
                </a:moveTo>
                <a:cubicBezTo>
                  <a:pt x="2" y="1"/>
                  <a:pt x="0" y="4"/>
                  <a:pt x="0" y="7"/>
                </a:cubicBezTo>
                <a:cubicBezTo>
                  <a:pt x="1" y="10"/>
                  <a:pt x="4" y="12"/>
                  <a:pt x="7" y="11"/>
                </a:cubicBezTo>
                <a:cubicBezTo>
                  <a:pt x="10" y="11"/>
                  <a:pt x="12" y="8"/>
                  <a:pt x="12" y="5"/>
                </a:cubicBezTo>
                <a:cubicBezTo>
                  <a:pt x="11" y="2"/>
                  <a:pt x="8" y="0"/>
                  <a:pt x="5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4" name="Freeform 2020"/>
          <p:cNvSpPr>
            <a:spLocks/>
          </p:cNvSpPr>
          <p:nvPr/>
        </p:nvSpPr>
        <p:spPr bwMode="auto">
          <a:xfrm>
            <a:off x="6807201" y="2962275"/>
            <a:ext cx="12700" cy="1270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6"/>
              </a:cxn>
              <a:cxn ang="0">
                <a:pos x="7" y="11"/>
              </a:cxn>
              <a:cxn ang="0">
                <a:pos x="12" y="5"/>
              </a:cxn>
              <a:cxn ang="0">
                <a:pos x="6" y="0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2" y="1"/>
                  <a:pt x="0" y="4"/>
                  <a:pt x="0" y="6"/>
                </a:cubicBezTo>
                <a:cubicBezTo>
                  <a:pt x="1" y="9"/>
                  <a:pt x="4" y="11"/>
                  <a:pt x="7" y="11"/>
                </a:cubicBezTo>
                <a:cubicBezTo>
                  <a:pt x="10" y="11"/>
                  <a:pt x="12" y="8"/>
                  <a:pt x="12" y="5"/>
                </a:cubicBezTo>
                <a:cubicBezTo>
                  <a:pt x="12" y="2"/>
                  <a:pt x="9" y="0"/>
                  <a:pt x="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5" name="Freeform 2021"/>
          <p:cNvSpPr>
            <a:spLocks/>
          </p:cNvSpPr>
          <p:nvPr/>
        </p:nvSpPr>
        <p:spPr bwMode="auto">
          <a:xfrm>
            <a:off x="6824663" y="2962275"/>
            <a:ext cx="12700" cy="11113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1" y="5"/>
              </a:cxn>
              <a:cxn ang="0">
                <a:pos x="6" y="10"/>
              </a:cxn>
              <a:cxn ang="0">
                <a:pos x="12" y="5"/>
              </a:cxn>
              <a:cxn ang="0">
                <a:pos x="6" y="0"/>
              </a:cxn>
            </a:cxnLst>
            <a:rect l="0" t="0" r="r" b="b"/>
            <a:pathLst>
              <a:path w="12" h="10">
                <a:moveTo>
                  <a:pt x="6" y="0"/>
                </a:moveTo>
                <a:cubicBezTo>
                  <a:pt x="3" y="0"/>
                  <a:pt x="0" y="2"/>
                  <a:pt x="1" y="5"/>
                </a:cubicBezTo>
                <a:cubicBezTo>
                  <a:pt x="1" y="8"/>
                  <a:pt x="3" y="10"/>
                  <a:pt x="6" y="10"/>
                </a:cubicBezTo>
                <a:cubicBezTo>
                  <a:pt x="9" y="10"/>
                  <a:pt x="12" y="8"/>
                  <a:pt x="12" y="5"/>
                </a:cubicBezTo>
                <a:cubicBezTo>
                  <a:pt x="12" y="2"/>
                  <a:pt x="9" y="0"/>
                  <a:pt x="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6" name="Freeform 2022"/>
          <p:cNvSpPr>
            <a:spLocks/>
          </p:cNvSpPr>
          <p:nvPr/>
        </p:nvSpPr>
        <p:spPr bwMode="auto">
          <a:xfrm>
            <a:off x="6843713" y="2962275"/>
            <a:ext cx="12700" cy="1270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0" y="5"/>
              </a:cxn>
              <a:cxn ang="0">
                <a:pos x="5" y="11"/>
              </a:cxn>
              <a:cxn ang="0">
                <a:pos x="11" y="6"/>
              </a:cxn>
              <a:cxn ang="0">
                <a:pos x="6" y="0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2" y="10"/>
                  <a:pt x="5" y="11"/>
                </a:cubicBezTo>
                <a:cubicBezTo>
                  <a:pt x="8" y="11"/>
                  <a:pt x="11" y="9"/>
                  <a:pt x="11" y="6"/>
                </a:cubicBezTo>
                <a:cubicBezTo>
                  <a:pt x="12" y="3"/>
                  <a:pt x="9" y="0"/>
                  <a:pt x="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7" name="Freeform 2023"/>
          <p:cNvSpPr>
            <a:spLocks/>
          </p:cNvSpPr>
          <p:nvPr/>
        </p:nvSpPr>
        <p:spPr bwMode="auto">
          <a:xfrm>
            <a:off x="6861176" y="2963863"/>
            <a:ext cx="12700" cy="12700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0" y="5"/>
              </a:cxn>
              <a:cxn ang="0">
                <a:pos x="5" y="11"/>
              </a:cxn>
              <a:cxn ang="0">
                <a:pos x="11" y="6"/>
              </a:cxn>
              <a:cxn ang="0">
                <a:pos x="6" y="1"/>
              </a:cxn>
            </a:cxnLst>
            <a:rect l="0" t="0" r="r" b="b"/>
            <a:pathLst>
              <a:path w="12" h="11">
                <a:moveTo>
                  <a:pt x="6" y="1"/>
                </a:moveTo>
                <a:cubicBezTo>
                  <a:pt x="3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1"/>
                  <a:pt x="11" y="9"/>
                  <a:pt x="11" y="6"/>
                </a:cubicBezTo>
                <a:cubicBezTo>
                  <a:pt x="12" y="4"/>
                  <a:pt x="10" y="1"/>
                  <a:pt x="6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8" name="Freeform 2024"/>
          <p:cNvSpPr>
            <a:spLocks/>
          </p:cNvSpPr>
          <p:nvPr/>
        </p:nvSpPr>
        <p:spPr bwMode="auto">
          <a:xfrm>
            <a:off x="6645276" y="3003550"/>
            <a:ext cx="14288" cy="14288"/>
          </a:xfrm>
          <a:custGeom>
            <a:avLst/>
            <a:gdLst/>
            <a:ahLst/>
            <a:cxnLst>
              <a:cxn ang="0">
                <a:pos x="11" y="7"/>
              </a:cxn>
              <a:cxn ang="0">
                <a:pos x="7" y="0"/>
              </a:cxn>
              <a:cxn ang="0">
                <a:pos x="1" y="5"/>
              </a:cxn>
              <a:cxn ang="0">
                <a:pos x="5" y="11"/>
              </a:cxn>
              <a:cxn ang="0">
                <a:pos x="11" y="7"/>
              </a:cxn>
            </a:cxnLst>
            <a:rect l="0" t="0" r="r" b="b"/>
            <a:pathLst>
              <a:path w="12" h="12">
                <a:moveTo>
                  <a:pt x="11" y="7"/>
                </a:moveTo>
                <a:cubicBezTo>
                  <a:pt x="12" y="4"/>
                  <a:pt x="10" y="1"/>
                  <a:pt x="7" y="0"/>
                </a:cubicBezTo>
                <a:cubicBezTo>
                  <a:pt x="4" y="0"/>
                  <a:pt x="1" y="2"/>
                  <a:pt x="1" y="5"/>
                </a:cubicBezTo>
                <a:cubicBezTo>
                  <a:pt x="0" y="8"/>
                  <a:pt x="2" y="11"/>
                  <a:pt x="5" y="11"/>
                </a:cubicBezTo>
                <a:cubicBezTo>
                  <a:pt x="8" y="12"/>
                  <a:pt x="11" y="10"/>
                  <a:pt x="11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69" name="Freeform 2025"/>
          <p:cNvSpPr>
            <a:spLocks/>
          </p:cNvSpPr>
          <p:nvPr/>
        </p:nvSpPr>
        <p:spPr bwMode="auto">
          <a:xfrm>
            <a:off x="6650038" y="2986088"/>
            <a:ext cx="12700" cy="12700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5" y="12"/>
              </a:cxn>
              <a:cxn ang="0">
                <a:pos x="11" y="7"/>
              </a:cxn>
              <a:cxn ang="0">
                <a:pos x="8" y="1"/>
              </a:cxn>
              <a:cxn ang="0">
                <a:pos x="1" y="5"/>
              </a:cxn>
            </a:cxnLst>
            <a:rect l="0" t="0" r="r" b="b"/>
            <a:pathLst>
              <a:path w="12" h="12">
                <a:moveTo>
                  <a:pt x="1" y="5"/>
                </a:moveTo>
                <a:cubicBezTo>
                  <a:pt x="0" y="8"/>
                  <a:pt x="2" y="11"/>
                  <a:pt x="5" y="12"/>
                </a:cubicBezTo>
                <a:cubicBezTo>
                  <a:pt x="8" y="12"/>
                  <a:pt x="11" y="10"/>
                  <a:pt x="11" y="7"/>
                </a:cubicBezTo>
                <a:cubicBezTo>
                  <a:pt x="12" y="5"/>
                  <a:pt x="10" y="2"/>
                  <a:pt x="8" y="1"/>
                </a:cubicBezTo>
                <a:cubicBezTo>
                  <a:pt x="5" y="0"/>
                  <a:pt x="2" y="2"/>
                  <a:pt x="1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0" name="Freeform 2026"/>
          <p:cNvSpPr>
            <a:spLocks/>
          </p:cNvSpPr>
          <p:nvPr/>
        </p:nvSpPr>
        <p:spPr bwMode="auto">
          <a:xfrm>
            <a:off x="6653213" y="2970213"/>
            <a:ext cx="14288" cy="12700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5" y="11"/>
              </a:cxn>
              <a:cxn ang="0">
                <a:pos x="12" y="8"/>
              </a:cxn>
              <a:cxn ang="0">
                <a:pos x="8" y="1"/>
              </a:cxn>
              <a:cxn ang="0">
                <a:pos x="1" y="4"/>
              </a:cxn>
            </a:cxnLst>
            <a:rect l="0" t="0" r="r" b="b"/>
            <a:pathLst>
              <a:path w="13" h="12">
                <a:moveTo>
                  <a:pt x="1" y="4"/>
                </a:moveTo>
                <a:cubicBezTo>
                  <a:pt x="0" y="7"/>
                  <a:pt x="2" y="10"/>
                  <a:pt x="5" y="11"/>
                </a:cubicBezTo>
                <a:cubicBezTo>
                  <a:pt x="8" y="12"/>
                  <a:pt x="11" y="10"/>
                  <a:pt x="12" y="8"/>
                </a:cubicBezTo>
                <a:cubicBezTo>
                  <a:pt x="13" y="5"/>
                  <a:pt x="11" y="2"/>
                  <a:pt x="8" y="1"/>
                </a:cubicBezTo>
                <a:cubicBezTo>
                  <a:pt x="6" y="0"/>
                  <a:pt x="2" y="1"/>
                  <a:pt x="1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1" name="Freeform 2027"/>
          <p:cNvSpPr>
            <a:spLocks/>
          </p:cNvSpPr>
          <p:nvPr/>
        </p:nvSpPr>
        <p:spPr bwMode="auto">
          <a:xfrm>
            <a:off x="6659563" y="2952750"/>
            <a:ext cx="14288" cy="12700"/>
          </a:xfrm>
          <a:custGeom>
            <a:avLst/>
            <a:gdLst/>
            <a:ahLst/>
            <a:cxnLst>
              <a:cxn ang="0">
                <a:pos x="1" y="4"/>
              </a:cxn>
              <a:cxn ang="0">
                <a:pos x="4" y="11"/>
              </a:cxn>
              <a:cxn ang="0">
                <a:pos x="11" y="8"/>
              </a:cxn>
              <a:cxn ang="0">
                <a:pos x="9" y="1"/>
              </a:cxn>
              <a:cxn ang="0">
                <a:pos x="1" y="4"/>
              </a:cxn>
            </a:cxnLst>
            <a:rect l="0" t="0" r="r" b="b"/>
            <a:pathLst>
              <a:path w="12" h="12">
                <a:moveTo>
                  <a:pt x="1" y="4"/>
                </a:moveTo>
                <a:cubicBezTo>
                  <a:pt x="0" y="7"/>
                  <a:pt x="1" y="10"/>
                  <a:pt x="4" y="11"/>
                </a:cubicBezTo>
                <a:cubicBezTo>
                  <a:pt x="7" y="12"/>
                  <a:pt x="10" y="11"/>
                  <a:pt x="11" y="8"/>
                </a:cubicBezTo>
                <a:cubicBezTo>
                  <a:pt x="12" y="5"/>
                  <a:pt x="11" y="2"/>
                  <a:pt x="9" y="1"/>
                </a:cubicBezTo>
                <a:cubicBezTo>
                  <a:pt x="6" y="0"/>
                  <a:pt x="3" y="1"/>
                  <a:pt x="1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2" name="Freeform 2028"/>
          <p:cNvSpPr>
            <a:spLocks/>
          </p:cNvSpPr>
          <p:nvPr/>
        </p:nvSpPr>
        <p:spPr bwMode="auto">
          <a:xfrm>
            <a:off x="6667501" y="2936875"/>
            <a:ext cx="14288" cy="14288"/>
          </a:xfrm>
          <a:custGeom>
            <a:avLst/>
            <a:gdLst/>
            <a:ahLst/>
            <a:cxnLst>
              <a:cxn ang="0">
                <a:pos x="2" y="4"/>
              </a:cxn>
              <a:cxn ang="0">
                <a:pos x="4" y="12"/>
              </a:cxn>
              <a:cxn ang="0">
                <a:pos x="11" y="9"/>
              </a:cxn>
              <a:cxn ang="0">
                <a:pos x="9" y="2"/>
              </a:cxn>
              <a:cxn ang="0">
                <a:pos x="2" y="4"/>
              </a:cxn>
            </a:cxnLst>
            <a:rect l="0" t="0" r="r" b="b"/>
            <a:pathLst>
              <a:path w="13" h="13">
                <a:moveTo>
                  <a:pt x="2" y="4"/>
                </a:moveTo>
                <a:cubicBezTo>
                  <a:pt x="0" y="7"/>
                  <a:pt x="1" y="10"/>
                  <a:pt x="4" y="12"/>
                </a:cubicBezTo>
                <a:cubicBezTo>
                  <a:pt x="6" y="13"/>
                  <a:pt x="10" y="12"/>
                  <a:pt x="11" y="9"/>
                </a:cubicBezTo>
                <a:cubicBezTo>
                  <a:pt x="13" y="6"/>
                  <a:pt x="12" y="3"/>
                  <a:pt x="9" y="2"/>
                </a:cubicBezTo>
                <a:cubicBezTo>
                  <a:pt x="7" y="0"/>
                  <a:pt x="3" y="1"/>
                  <a:pt x="2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3" name="Freeform 2029"/>
          <p:cNvSpPr>
            <a:spLocks/>
          </p:cNvSpPr>
          <p:nvPr/>
        </p:nvSpPr>
        <p:spPr bwMode="auto">
          <a:xfrm>
            <a:off x="6678613" y="2922588"/>
            <a:ext cx="12700" cy="12700"/>
          </a:xfrm>
          <a:custGeom>
            <a:avLst/>
            <a:gdLst/>
            <a:ahLst/>
            <a:cxnLst>
              <a:cxn ang="0">
                <a:pos x="1" y="3"/>
              </a:cxn>
              <a:cxn ang="0">
                <a:pos x="3" y="11"/>
              </a:cxn>
              <a:cxn ang="0">
                <a:pos x="10" y="9"/>
              </a:cxn>
              <a:cxn ang="0">
                <a:pos x="9" y="1"/>
              </a:cxn>
              <a:cxn ang="0">
                <a:pos x="1" y="3"/>
              </a:cxn>
            </a:cxnLst>
            <a:rect l="0" t="0" r="r" b="b"/>
            <a:pathLst>
              <a:path w="12" h="12">
                <a:moveTo>
                  <a:pt x="1" y="3"/>
                </a:moveTo>
                <a:cubicBezTo>
                  <a:pt x="0" y="6"/>
                  <a:pt x="0" y="9"/>
                  <a:pt x="3" y="11"/>
                </a:cubicBezTo>
                <a:cubicBezTo>
                  <a:pt x="5" y="12"/>
                  <a:pt x="9" y="11"/>
                  <a:pt x="10" y="9"/>
                </a:cubicBezTo>
                <a:cubicBezTo>
                  <a:pt x="12" y="6"/>
                  <a:pt x="11" y="3"/>
                  <a:pt x="9" y="1"/>
                </a:cubicBezTo>
                <a:cubicBezTo>
                  <a:pt x="7" y="0"/>
                  <a:pt x="3" y="0"/>
                  <a:pt x="1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4" name="Freeform 2030"/>
          <p:cNvSpPr>
            <a:spLocks/>
          </p:cNvSpPr>
          <p:nvPr/>
        </p:nvSpPr>
        <p:spPr bwMode="auto">
          <a:xfrm>
            <a:off x="6688138" y="2908300"/>
            <a:ext cx="14288" cy="12700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3" y="11"/>
              </a:cxn>
              <a:cxn ang="0">
                <a:pos x="11" y="9"/>
              </a:cxn>
              <a:cxn ang="0">
                <a:pos x="10" y="2"/>
              </a:cxn>
              <a:cxn ang="0">
                <a:pos x="2" y="3"/>
              </a:cxn>
            </a:cxnLst>
            <a:rect l="0" t="0" r="r" b="b"/>
            <a:pathLst>
              <a:path w="13" h="12">
                <a:moveTo>
                  <a:pt x="2" y="3"/>
                </a:moveTo>
                <a:cubicBezTo>
                  <a:pt x="0" y="5"/>
                  <a:pt x="1" y="9"/>
                  <a:pt x="3" y="11"/>
                </a:cubicBezTo>
                <a:cubicBezTo>
                  <a:pt x="5" y="12"/>
                  <a:pt x="9" y="12"/>
                  <a:pt x="11" y="9"/>
                </a:cubicBezTo>
                <a:cubicBezTo>
                  <a:pt x="13" y="7"/>
                  <a:pt x="12" y="4"/>
                  <a:pt x="10" y="2"/>
                </a:cubicBezTo>
                <a:cubicBezTo>
                  <a:pt x="8" y="0"/>
                  <a:pt x="4" y="0"/>
                  <a:pt x="2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5" name="Freeform 2031"/>
          <p:cNvSpPr>
            <a:spLocks/>
          </p:cNvSpPr>
          <p:nvPr/>
        </p:nvSpPr>
        <p:spPr bwMode="auto">
          <a:xfrm>
            <a:off x="6700838" y="2894013"/>
            <a:ext cx="14288" cy="14288"/>
          </a:xfrm>
          <a:custGeom>
            <a:avLst/>
            <a:gdLst/>
            <a:ahLst/>
            <a:cxnLst>
              <a:cxn ang="0">
                <a:pos x="3" y="3"/>
              </a:cxn>
              <a:cxn ang="0">
                <a:pos x="2" y="10"/>
              </a:cxn>
              <a:cxn ang="0">
                <a:pos x="10" y="10"/>
              </a:cxn>
              <a:cxn ang="0">
                <a:pos x="11" y="2"/>
              </a:cxn>
              <a:cxn ang="0">
                <a:pos x="3" y="3"/>
              </a:cxn>
            </a:cxnLst>
            <a:rect l="0" t="0" r="r" b="b"/>
            <a:pathLst>
              <a:path w="13" h="12">
                <a:moveTo>
                  <a:pt x="3" y="3"/>
                </a:moveTo>
                <a:cubicBezTo>
                  <a:pt x="0" y="5"/>
                  <a:pt x="0" y="8"/>
                  <a:pt x="2" y="10"/>
                </a:cubicBezTo>
                <a:cubicBezTo>
                  <a:pt x="5" y="12"/>
                  <a:pt x="8" y="12"/>
                  <a:pt x="10" y="10"/>
                </a:cubicBezTo>
                <a:cubicBezTo>
                  <a:pt x="12" y="8"/>
                  <a:pt x="13" y="5"/>
                  <a:pt x="11" y="2"/>
                </a:cubicBezTo>
                <a:cubicBezTo>
                  <a:pt x="9" y="0"/>
                  <a:pt x="5" y="0"/>
                  <a:pt x="3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6" name="Freeform 2032"/>
          <p:cNvSpPr>
            <a:spLocks/>
          </p:cNvSpPr>
          <p:nvPr/>
        </p:nvSpPr>
        <p:spPr bwMode="auto">
          <a:xfrm>
            <a:off x="6713538" y="2881313"/>
            <a:ext cx="14288" cy="15875"/>
          </a:xfrm>
          <a:custGeom>
            <a:avLst/>
            <a:gdLst/>
            <a:ahLst/>
            <a:cxnLst>
              <a:cxn ang="0">
                <a:pos x="3" y="3"/>
              </a:cxn>
              <a:cxn ang="0">
                <a:pos x="2" y="10"/>
              </a:cxn>
              <a:cxn ang="0">
                <a:pos x="10" y="11"/>
              </a:cxn>
              <a:cxn ang="0">
                <a:pos x="11" y="3"/>
              </a:cxn>
              <a:cxn ang="0">
                <a:pos x="3" y="3"/>
              </a:cxn>
            </a:cxnLst>
            <a:rect l="0" t="0" r="r" b="b"/>
            <a:pathLst>
              <a:path w="13" h="13">
                <a:moveTo>
                  <a:pt x="3" y="3"/>
                </a:moveTo>
                <a:cubicBezTo>
                  <a:pt x="1" y="5"/>
                  <a:pt x="0" y="8"/>
                  <a:pt x="2" y="10"/>
                </a:cubicBezTo>
                <a:cubicBezTo>
                  <a:pt x="4" y="12"/>
                  <a:pt x="8" y="13"/>
                  <a:pt x="10" y="11"/>
                </a:cubicBezTo>
                <a:cubicBezTo>
                  <a:pt x="12" y="9"/>
                  <a:pt x="13" y="6"/>
                  <a:pt x="11" y="3"/>
                </a:cubicBezTo>
                <a:cubicBezTo>
                  <a:pt x="9" y="1"/>
                  <a:pt x="6" y="0"/>
                  <a:pt x="3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7" name="Freeform 2033"/>
          <p:cNvSpPr>
            <a:spLocks/>
          </p:cNvSpPr>
          <p:nvPr/>
        </p:nvSpPr>
        <p:spPr bwMode="auto">
          <a:xfrm>
            <a:off x="6727826" y="2871788"/>
            <a:ext cx="14288" cy="14288"/>
          </a:xfrm>
          <a:custGeom>
            <a:avLst/>
            <a:gdLst/>
            <a:ahLst/>
            <a:cxnLst>
              <a:cxn ang="0">
                <a:pos x="4" y="2"/>
              </a:cxn>
              <a:cxn ang="0">
                <a:pos x="2" y="9"/>
              </a:cxn>
              <a:cxn ang="0">
                <a:pos x="10" y="11"/>
              </a:cxn>
              <a:cxn ang="0">
                <a:pos x="11" y="3"/>
              </a:cxn>
              <a:cxn ang="0">
                <a:pos x="4" y="2"/>
              </a:cxn>
            </a:cxnLst>
            <a:rect l="0" t="0" r="r" b="b"/>
            <a:pathLst>
              <a:path w="13" h="12">
                <a:moveTo>
                  <a:pt x="4" y="2"/>
                </a:moveTo>
                <a:cubicBezTo>
                  <a:pt x="1" y="4"/>
                  <a:pt x="0" y="7"/>
                  <a:pt x="2" y="9"/>
                </a:cubicBezTo>
                <a:cubicBezTo>
                  <a:pt x="4" y="12"/>
                  <a:pt x="7" y="12"/>
                  <a:pt x="10" y="11"/>
                </a:cubicBezTo>
                <a:cubicBezTo>
                  <a:pt x="12" y="9"/>
                  <a:pt x="13" y="6"/>
                  <a:pt x="11" y="3"/>
                </a:cubicBezTo>
                <a:cubicBezTo>
                  <a:pt x="10" y="1"/>
                  <a:pt x="6" y="0"/>
                  <a:pt x="4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8" name="Freeform 2034"/>
          <p:cNvSpPr>
            <a:spLocks/>
          </p:cNvSpPr>
          <p:nvPr/>
        </p:nvSpPr>
        <p:spPr bwMode="auto">
          <a:xfrm>
            <a:off x="6743701" y="2863850"/>
            <a:ext cx="14288" cy="12700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2" y="9"/>
              </a:cxn>
              <a:cxn ang="0">
                <a:pos x="9" y="11"/>
              </a:cxn>
              <a:cxn ang="0">
                <a:pos x="12" y="3"/>
              </a:cxn>
              <a:cxn ang="0">
                <a:pos x="4" y="1"/>
              </a:cxn>
            </a:cxnLst>
            <a:rect l="0" t="0" r="r" b="b"/>
            <a:pathLst>
              <a:path w="13" h="12">
                <a:moveTo>
                  <a:pt x="4" y="1"/>
                </a:moveTo>
                <a:cubicBezTo>
                  <a:pt x="1" y="3"/>
                  <a:pt x="0" y="6"/>
                  <a:pt x="2" y="9"/>
                </a:cubicBezTo>
                <a:cubicBezTo>
                  <a:pt x="3" y="11"/>
                  <a:pt x="7" y="12"/>
                  <a:pt x="9" y="11"/>
                </a:cubicBezTo>
                <a:cubicBezTo>
                  <a:pt x="12" y="9"/>
                  <a:pt x="13" y="6"/>
                  <a:pt x="12" y="3"/>
                </a:cubicBezTo>
                <a:cubicBezTo>
                  <a:pt x="10" y="1"/>
                  <a:pt x="7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79" name="Freeform 2035"/>
          <p:cNvSpPr>
            <a:spLocks/>
          </p:cNvSpPr>
          <p:nvPr/>
        </p:nvSpPr>
        <p:spPr bwMode="auto">
          <a:xfrm>
            <a:off x="6759576" y="2855913"/>
            <a:ext cx="14288" cy="12700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1" y="8"/>
              </a:cxn>
              <a:cxn ang="0">
                <a:pos x="8" y="11"/>
              </a:cxn>
              <a:cxn ang="0">
                <a:pos x="12" y="4"/>
              </a:cxn>
              <a:cxn ang="0">
                <a:pos x="4" y="1"/>
              </a:cxn>
            </a:cxnLst>
            <a:rect l="0" t="0" r="r" b="b"/>
            <a:pathLst>
              <a:path w="13" h="12">
                <a:moveTo>
                  <a:pt x="4" y="1"/>
                </a:moveTo>
                <a:cubicBezTo>
                  <a:pt x="1" y="3"/>
                  <a:pt x="0" y="6"/>
                  <a:pt x="1" y="8"/>
                </a:cubicBezTo>
                <a:cubicBezTo>
                  <a:pt x="2" y="11"/>
                  <a:pt x="6" y="12"/>
                  <a:pt x="8" y="11"/>
                </a:cubicBezTo>
                <a:cubicBezTo>
                  <a:pt x="11" y="10"/>
                  <a:pt x="13" y="7"/>
                  <a:pt x="12" y="4"/>
                </a:cubicBezTo>
                <a:cubicBezTo>
                  <a:pt x="11" y="1"/>
                  <a:pt x="7" y="0"/>
                  <a:pt x="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0" name="Freeform 2036"/>
          <p:cNvSpPr>
            <a:spLocks/>
          </p:cNvSpPr>
          <p:nvPr/>
        </p:nvSpPr>
        <p:spPr bwMode="auto">
          <a:xfrm>
            <a:off x="6777038" y="2849563"/>
            <a:ext cx="14288" cy="12700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" y="8"/>
              </a:cxn>
              <a:cxn ang="0">
                <a:pos x="8" y="11"/>
              </a:cxn>
              <a:cxn ang="0">
                <a:pos x="12" y="5"/>
              </a:cxn>
              <a:cxn ang="0">
                <a:pos x="5" y="1"/>
              </a:cxn>
            </a:cxnLst>
            <a:rect l="0" t="0" r="r" b="b"/>
            <a:pathLst>
              <a:path w="13" h="12">
                <a:moveTo>
                  <a:pt x="5" y="1"/>
                </a:moveTo>
                <a:cubicBezTo>
                  <a:pt x="2" y="2"/>
                  <a:pt x="0" y="6"/>
                  <a:pt x="1" y="8"/>
                </a:cubicBezTo>
                <a:cubicBezTo>
                  <a:pt x="2" y="11"/>
                  <a:pt x="5" y="12"/>
                  <a:pt x="8" y="11"/>
                </a:cubicBezTo>
                <a:cubicBezTo>
                  <a:pt x="11" y="10"/>
                  <a:pt x="13" y="7"/>
                  <a:pt x="12" y="5"/>
                </a:cubicBezTo>
                <a:cubicBezTo>
                  <a:pt x="11" y="2"/>
                  <a:pt x="8" y="0"/>
                  <a:pt x="5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1" name="Freeform 2037"/>
          <p:cNvSpPr>
            <a:spLocks/>
          </p:cNvSpPr>
          <p:nvPr/>
        </p:nvSpPr>
        <p:spPr bwMode="auto">
          <a:xfrm>
            <a:off x="6794501" y="2844800"/>
            <a:ext cx="12700" cy="12700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" y="7"/>
              </a:cxn>
              <a:cxn ang="0">
                <a:pos x="7" y="11"/>
              </a:cxn>
              <a:cxn ang="0">
                <a:pos x="12" y="5"/>
              </a:cxn>
              <a:cxn ang="0">
                <a:pos x="5" y="1"/>
              </a:cxn>
            </a:cxnLst>
            <a:rect l="0" t="0" r="r" b="b"/>
            <a:pathLst>
              <a:path w="12" h="12">
                <a:moveTo>
                  <a:pt x="5" y="1"/>
                </a:moveTo>
                <a:cubicBezTo>
                  <a:pt x="2" y="2"/>
                  <a:pt x="0" y="5"/>
                  <a:pt x="1" y="7"/>
                </a:cubicBezTo>
                <a:cubicBezTo>
                  <a:pt x="1" y="10"/>
                  <a:pt x="4" y="12"/>
                  <a:pt x="7" y="11"/>
                </a:cubicBezTo>
                <a:cubicBezTo>
                  <a:pt x="10" y="10"/>
                  <a:pt x="12" y="7"/>
                  <a:pt x="12" y="5"/>
                </a:cubicBezTo>
                <a:cubicBezTo>
                  <a:pt x="11" y="2"/>
                  <a:pt x="8" y="0"/>
                  <a:pt x="5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2" name="Freeform 2038"/>
          <p:cNvSpPr>
            <a:spLocks/>
          </p:cNvSpPr>
          <p:nvPr/>
        </p:nvSpPr>
        <p:spPr bwMode="auto">
          <a:xfrm>
            <a:off x="6811963" y="2841625"/>
            <a:ext cx="12700" cy="11113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0" y="7"/>
              </a:cxn>
              <a:cxn ang="0">
                <a:pos x="7" y="11"/>
              </a:cxn>
              <a:cxn ang="0">
                <a:pos x="12" y="4"/>
              </a:cxn>
              <a:cxn ang="0">
                <a:pos x="5" y="0"/>
              </a:cxn>
            </a:cxnLst>
            <a:rect l="0" t="0" r="r" b="b"/>
            <a:pathLst>
              <a:path w="12" h="11">
                <a:moveTo>
                  <a:pt x="5" y="0"/>
                </a:moveTo>
                <a:cubicBezTo>
                  <a:pt x="2" y="1"/>
                  <a:pt x="0" y="4"/>
                  <a:pt x="0" y="7"/>
                </a:cubicBezTo>
                <a:cubicBezTo>
                  <a:pt x="1" y="9"/>
                  <a:pt x="4" y="11"/>
                  <a:pt x="7" y="11"/>
                </a:cubicBezTo>
                <a:cubicBezTo>
                  <a:pt x="10" y="10"/>
                  <a:pt x="12" y="7"/>
                  <a:pt x="12" y="4"/>
                </a:cubicBezTo>
                <a:cubicBezTo>
                  <a:pt x="11" y="2"/>
                  <a:pt x="8" y="0"/>
                  <a:pt x="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3" name="Freeform 2039"/>
          <p:cNvSpPr>
            <a:spLocks/>
          </p:cNvSpPr>
          <p:nvPr/>
        </p:nvSpPr>
        <p:spPr bwMode="auto">
          <a:xfrm>
            <a:off x="6694488" y="3200400"/>
            <a:ext cx="14288" cy="14288"/>
          </a:xfrm>
          <a:custGeom>
            <a:avLst/>
            <a:gdLst/>
            <a:ahLst/>
            <a:cxnLst>
              <a:cxn ang="0">
                <a:pos x="11" y="3"/>
              </a:cxn>
              <a:cxn ang="0">
                <a:pos x="10" y="11"/>
              </a:cxn>
              <a:cxn ang="0">
                <a:pos x="2" y="10"/>
              </a:cxn>
              <a:cxn ang="0">
                <a:pos x="3" y="2"/>
              </a:cxn>
              <a:cxn ang="0">
                <a:pos x="11" y="3"/>
              </a:cxn>
            </a:cxnLst>
            <a:rect l="0" t="0" r="r" b="b"/>
            <a:pathLst>
              <a:path w="13" h="13">
                <a:moveTo>
                  <a:pt x="11" y="3"/>
                </a:moveTo>
                <a:cubicBezTo>
                  <a:pt x="13" y="6"/>
                  <a:pt x="12" y="9"/>
                  <a:pt x="10" y="11"/>
                </a:cubicBezTo>
                <a:cubicBezTo>
                  <a:pt x="8" y="13"/>
                  <a:pt x="4" y="12"/>
                  <a:pt x="2" y="10"/>
                </a:cubicBezTo>
                <a:cubicBezTo>
                  <a:pt x="0" y="7"/>
                  <a:pt x="1" y="4"/>
                  <a:pt x="3" y="2"/>
                </a:cubicBezTo>
                <a:cubicBezTo>
                  <a:pt x="6" y="0"/>
                  <a:pt x="9" y="1"/>
                  <a:pt x="11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4" name="Freeform 2040"/>
          <p:cNvSpPr>
            <a:spLocks/>
          </p:cNvSpPr>
          <p:nvPr/>
        </p:nvSpPr>
        <p:spPr bwMode="auto">
          <a:xfrm>
            <a:off x="6707188" y="3214688"/>
            <a:ext cx="12700" cy="14288"/>
          </a:xfrm>
          <a:custGeom>
            <a:avLst/>
            <a:gdLst/>
            <a:ahLst/>
            <a:cxnLst>
              <a:cxn ang="0">
                <a:pos x="2" y="9"/>
              </a:cxn>
              <a:cxn ang="0">
                <a:pos x="2" y="2"/>
              </a:cxn>
              <a:cxn ang="0">
                <a:pos x="10" y="2"/>
              </a:cxn>
              <a:cxn ang="0">
                <a:pos x="10" y="10"/>
              </a:cxn>
              <a:cxn ang="0">
                <a:pos x="2" y="9"/>
              </a:cxn>
            </a:cxnLst>
            <a:rect l="0" t="0" r="r" b="b"/>
            <a:pathLst>
              <a:path w="12" h="12">
                <a:moveTo>
                  <a:pt x="2" y="9"/>
                </a:moveTo>
                <a:cubicBezTo>
                  <a:pt x="0" y="7"/>
                  <a:pt x="0" y="3"/>
                  <a:pt x="2" y="2"/>
                </a:cubicBezTo>
                <a:cubicBezTo>
                  <a:pt x="5" y="0"/>
                  <a:pt x="8" y="0"/>
                  <a:pt x="10" y="2"/>
                </a:cubicBezTo>
                <a:cubicBezTo>
                  <a:pt x="12" y="4"/>
                  <a:pt x="12" y="8"/>
                  <a:pt x="10" y="10"/>
                </a:cubicBezTo>
                <a:cubicBezTo>
                  <a:pt x="8" y="12"/>
                  <a:pt x="4" y="12"/>
                  <a:pt x="2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5" name="Freeform 2041"/>
          <p:cNvSpPr>
            <a:spLocks/>
          </p:cNvSpPr>
          <p:nvPr/>
        </p:nvSpPr>
        <p:spPr bwMode="auto">
          <a:xfrm>
            <a:off x="6718301" y="3227388"/>
            <a:ext cx="15875" cy="12700"/>
          </a:xfrm>
          <a:custGeom>
            <a:avLst/>
            <a:gdLst/>
            <a:ahLst/>
            <a:cxnLst>
              <a:cxn ang="0">
                <a:pos x="3" y="10"/>
              </a:cxn>
              <a:cxn ang="0">
                <a:pos x="2" y="2"/>
              </a:cxn>
              <a:cxn ang="0">
                <a:pos x="10" y="2"/>
              </a:cxn>
              <a:cxn ang="0">
                <a:pos x="11" y="10"/>
              </a:cxn>
              <a:cxn ang="0">
                <a:pos x="3" y="10"/>
              </a:cxn>
            </a:cxnLst>
            <a:rect l="0" t="0" r="r" b="b"/>
            <a:pathLst>
              <a:path w="13" h="12">
                <a:moveTo>
                  <a:pt x="3" y="10"/>
                </a:moveTo>
                <a:cubicBezTo>
                  <a:pt x="0" y="8"/>
                  <a:pt x="0" y="4"/>
                  <a:pt x="2" y="2"/>
                </a:cubicBezTo>
                <a:cubicBezTo>
                  <a:pt x="4" y="0"/>
                  <a:pt x="8" y="0"/>
                  <a:pt x="10" y="2"/>
                </a:cubicBezTo>
                <a:cubicBezTo>
                  <a:pt x="12" y="4"/>
                  <a:pt x="13" y="8"/>
                  <a:pt x="11" y="10"/>
                </a:cubicBezTo>
                <a:cubicBezTo>
                  <a:pt x="9" y="12"/>
                  <a:pt x="5" y="12"/>
                  <a:pt x="3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6" name="Freeform 2042"/>
          <p:cNvSpPr>
            <a:spLocks/>
          </p:cNvSpPr>
          <p:nvPr/>
        </p:nvSpPr>
        <p:spPr bwMode="auto">
          <a:xfrm>
            <a:off x="6734176" y="3238500"/>
            <a:ext cx="12700" cy="14288"/>
          </a:xfrm>
          <a:custGeom>
            <a:avLst/>
            <a:gdLst/>
            <a:ahLst/>
            <a:cxnLst>
              <a:cxn ang="0">
                <a:pos x="3" y="11"/>
              </a:cxn>
              <a:cxn ang="0">
                <a:pos x="1" y="3"/>
              </a:cxn>
              <a:cxn ang="0">
                <a:pos x="9" y="2"/>
              </a:cxn>
              <a:cxn ang="0">
                <a:pos x="10" y="10"/>
              </a:cxn>
              <a:cxn ang="0">
                <a:pos x="3" y="11"/>
              </a:cxn>
            </a:cxnLst>
            <a:rect l="0" t="0" r="r" b="b"/>
            <a:pathLst>
              <a:path w="12" h="13">
                <a:moveTo>
                  <a:pt x="3" y="11"/>
                </a:moveTo>
                <a:cubicBezTo>
                  <a:pt x="0" y="9"/>
                  <a:pt x="0" y="5"/>
                  <a:pt x="1" y="3"/>
                </a:cubicBezTo>
                <a:cubicBezTo>
                  <a:pt x="3" y="1"/>
                  <a:pt x="7" y="0"/>
                  <a:pt x="9" y="2"/>
                </a:cubicBezTo>
                <a:cubicBezTo>
                  <a:pt x="12" y="4"/>
                  <a:pt x="12" y="7"/>
                  <a:pt x="10" y="10"/>
                </a:cubicBezTo>
                <a:cubicBezTo>
                  <a:pt x="9" y="12"/>
                  <a:pt x="5" y="13"/>
                  <a:pt x="3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7" name="Freeform 2043"/>
          <p:cNvSpPr>
            <a:spLocks/>
          </p:cNvSpPr>
          <p:nvPr/>
        </p:nvSpPr>
        <p:spPr bwMode="auto">
          <a:xfrm>
            <a:off x="6748463" y="3249613"/>
            <a:ext cx="14288" cy="12700"/>
          </a:xfrm>
          <a:custGeom>
            <a:avLst/>
            <a:gdLst/>
            <a:ahLst/>
            <a:cxnLst>
              <a:cxn ang="0">
                <a:pos x="3" y="10"/>
              </a:cxn>
              <a:cxn ang="0">
                <a:pos x="1" y="3"/>
              </a:cxn>
              <a:cxn ang="0">
                <a:pos x="9" y="1"/>
              </a:cxn>
              <a:cxn ang="0">
                <a:pos x="11" y="9"/>
              </a:cxn>
              <a:cxn ang="0">
                <a:pos x="3" y="10"/>
              </a:cxn>
            </a:cxnLst>
            <a:rect l="0" t="0" r="r" b="b"/>
            <a:pathLst>
              <a:path w="13" h="12">
                <a:moveTo>
                  <a:pt x="3" y="10"/>
                </a:moveTo>
                <a:cubicBezTo>
                  <a:pt x="1" y="8"/>
                  <a:pt x="0" y="5"/>
                  <a:pt x="1" y="3"/>
                </a:cubicBezTo>
                <a:cubicBezTo>
                  <a:pt x="3" y="0"/>
                  <a:pt x="7" y="0"/>
                  <a:pt x="9" y="1"/>
                </a:cubicBezTo>
                <a:cubicBezTo>
                  <a:pt x="12" y="3"/>
                  <a:pt x="13" y="6"/>
                  <a:pt x="11" y="9"/>
                </a:cubicBezTo>
                <a:cubicBezTo>
                  <a:pt x="9" y="11"/>
                  <a:pt x="6" y="12"/>
                  <a:pt x="3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8" name="Freeform 2044"/>
          <p:cNvSpPr>
            <a:spLocks/>
          </p:cNvSpPr>
          <p:nvPr/>
        </p:nvSpPr>
        <p:spPr bwMode="auto">
          <a:xfrm>
            <a:off x="6762751" y="3259138"/>
            <a:ext cx="14288" cy="12700"/>
          </a:xfrm>
          <a:custGeom>
            <a:avLst/>
            <a:gdLst/>
            <a:ahLst/>
            <a:cxnLst>
              <a:cxn ang="0">
                <a:pos x="4" y="10"/>
              </a:cxn>
              <a:cxn ang="0">
                <a:pos x="1" y="3"/>
              </a:cxn>
              <a:cxn ang="0">
                <a:pos x="9" y="1"/>
              </a:cxn>
              <a:cxn ang="0">
                <a:pos x="11" y="8"/>
              </a:cxn>
              <a:cxn ang="0">
                <a:pos x="4" y="10"/>
              </a:cxn>
            </a:cxnLst>
            <a:rect l="0" t="0" r="r" b="b"/>
            <a:pathLst>
              <a:path w="13" h="12">
                <a:moveTo>
                  <a:pt x="4" y="10"/>
                </a:moveTo>
                <a:cubicBezTo>
                  <a:pt x="1" y="9"/>
                  <a:pt x="0" y="6"/>
                  <a:pt x="1" y="3"/>
                </a:cubicBezTo>
                <a:cubicBezTo>
                  <a:pt x="3" y="1"/>
                  <a:pt x="6" y="0"/>
                  <a:pt x="9" y="1"/>
                </a:cubicBezTo>
                <a:cubicBezTo>
                  <a:pt x="11" y="3"/>
                  <a:pt x="13" y="6"/>
                  <a:pt x="11" y="8"/>
                </a:cubicBezTo>
                <a:cubicBezTo>
                  <a:pt x="10" y="11"/>
                  <a:pt x="7" y="12"/>
                  <a:pt x="4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89" name="Freeform 2045"/>
          <p:cNvSpPr>
            <a:spLocks/>
          </p:cNvSpPr>
          <p:nvPr/>
        </p:nvSpPr>
        <p:spPr bwMode="auto">
          <a:xfrm>
            <a:off x="6780213" y="3265488"/>
            <a:ext cx="12700" cy="12700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1" y="4"/>
              </a:cxn>
              <a:cxn ang="0">
                <a:pos x="8" y="2"/>
              </a:cxn>
              <a:cxn ang="0">
                <a:pos x="11" y="8"/>
              </a:cxn>
              <a:cxn ang="0">
                <a:pos x="4" y="11"/>
              </a:cxn>
            </a:cxnLst>
            <a:rect l="0" t="0" r="r" b="b"/>
            <a:pathLst>
              <a:path w="12" h="12">
                <a:moveTo>
                  <a:pt x="4" y="11"/>
                </a:moveTo>
                <a:cubicBezTo>
                  <a:pt x="1" y="10"/>
                  <a:pt x="0" y="7"/>
                  <a:pt x="1" y="4"/>
                </a:cubicBezTo>
                <a:cubicBezTo>
                  <a:pt x="2" y="2"/>
                  <a:pt x="5" y="0"/>
                  <a:pt x="8" y="2"/>
                </a:cubicBezTo>
                <a:cubicBezTo>
                  <a:pt x="11" y="3"/>
                  <a:pt x="12" y="6"/>
                  <a:pt x="11" y="8"/>
                </a:cubicBezTo>
                <a:cubicBezTo>
                  <a:pt x="10" y="11"/>
                  <a:pt x="7" y="12"/>
                  <a:pt x="4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0" name="Freeform 2046"/>
          <p:cNvSpPr>
            <a:spLocks/>
          </p:cNvSpPr>
          <p:nvPr/>
        </p:nvSpPr>
        <p:spPr bwMode="auto">
          <a:xfrm>
            <a:off x="6796088" y="3271838"/>
            <a:ext cx="14288" cy="12700"/>
          </a:xfrm>
          <a:custGeom>
            <a:avLst/>
            <a:gdLst/>
            <a:ahLst/>
            <a:cxnLst>
              <a:cxn ang="0">
                <a:pos x="5" y="11"/>
              </a:cxn>
              <a:cxn ang="0">
                <a:pos x="1" y="4"/>
              </a:cxn>
              <a:cxn ang="0">
                <a:pos x="8" y="1"/>
              </a:cxn>
              <a:cxn ang="0">
                <a:pos x="12" y="7"/>
              </a:cxn>
              <a:cxn ang="0">
                <a:pos x="5" y="11"/>
              </a:cxn>
            </a:cxnLst>
            <a:rect l="0" t="0" r="r" b="b"/>
            <a:pathLst>
              <a:path w="13" h="11">
                <a:moveTo>
                  <a:pt x="5" y="11"/>
                </a:moveTo>
                <a:cubicBezTo>
                  <a:pt x="2" y="10"/>
                  <a:pt x="0" y="7"/>
                  <a:pt x="1" y="4"/>
                </a:cubicBezTo>
                <a:cubicBezTo>
                  <a:pt x="2" y="1"/>
                  <a:pt x="5" y="0"/>
                  <a:pt x="8" y="1"/>
                </a:cubicBezTo>
                <a:cubicBezTo>
                  <a:pt x="11" y="1"/>
                  <a:pt x="13" y="4"/>
                  <a:pt x="12" y="7"/>
                </a:cubicBezTo>
                <a:cubicBezTo>
                  <a:pt x="11" y="10"/>
                  <a:pt x="8" y="11"/>
                  <a:pt x="5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1" name="Freeform 2047"/>
          <p:cNvSpPr>
            <a:spLocks/>
          </p:cNvSpPr>
          <p:nvPr/>
        </p:nvSpPr>
        <p:spPr bwMode="auto">
          <a:xfrm>
            <a:off x="6813551" y="3276600"/>
            <a:ext cx="14288" cy="11113"/>
          </a:xfrm>
          <a:custGeom>
            <a:avLst/>
            <a:gdLst/>
            <a:ahLst/>
            <a:cxnLst>
              <a:cxn ang="0">
                <a:pos x="5" y="10"/>
              </a:cxn>
              <a:cxn ang="0">
                <a:pos x="1" y="4"/>
              </a:cxn>
              <a:cxn ang="0">
                <a:pos x="7" y="0"/>
              </a:cxn>
              <a:cxn ang="0">
                <a:pos x="12" y="6"/>
              </a:cxn>
              <a:cxn ang="0">
                <a:pos x="5" y="10"/>
              </a:cxn>
            </a:cxnLst>
            <a:rect l="0" t="0" r="r" b="b"/>
            <a:pathLst>
              <a:path w="12" h="11">
                <a:moveTo>
                  <a:pt x="5" y="10"/>
                </a:moveTo>
                <a:cubicBezTo>
                  <a:pt x="2" y="10"/>
                  <a:pt x="0" y="7"/>
                  <a:pt x="1" y="4"/>
                </a:cubicBezTo>
                <a:cubicBezTo>
                  <a:pt x="1" y="1"/>
                  <a:pt x="4" y="0"/>
                  <a:pt x="7" y="0"/>
                </a:cubicBezTo>
                <a:cubicBezTo>
                  <a:pt x="10" y="1"/>
                  <a:pt x="12" y="3"/>
                  <a:pt x="12" y="6"/>
                </a:cubicBezTo>
                <a:cubicBezTo>
                  <a:pt x="11" y="9"/>
                  <a:pt x="8" y="11"/>
                  <a:pt x="5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2" name="Freeform 2048"/>
          <p:cNvSpPr>
            <a:spLocks/>
          </p:cNvSpPr>
          <p:nvPr/>
        </p:nvSpPr>
        <p:spPr bwMode="auto">
          <a:xfrm>
            <a:off x="6832601" y="3278188"/>
            <a:ext cx="12700" cy="12700"/>
          </a:xfrm>
          <a:custGeom>
            <a:avLst/>
            <a:gdLst/>
            <a:ahLst/>
            <a:cxnLst>
              <a:cxn ang="0">
                <a:pos x="6" y="11"/>
              </a:cxn>
              <a:cxn ang="0">
                <a:pos x="1" y="5"/>
              </a:cxn>
              <a:cxn ang="0">
                <a:pos x="7" y="0"/>
              </a:cxn>
              <a:cxn ang="0">
                <a:pos x="12" y="6"/>
              </a:cxn>
              <a:cxn ang="0">
                <a:pos x="6" y="11"/>
              </a:cxn>
            </a:cxnLst>
            <a:rect l="0" t="0" r="r" b="b"/>
            <a:pathLst>
              <a:path w="12" h="11">
                <a:moveTo>
                  <a:pt x="6" y="11"/>
                </a:moveTo>
                <a:cubicBezTo>
                  <a:pt x="3" y="10"/>
                  <a:pt x="0" y="8"/>
                  <a:pt x="1" y="5"/>
                </a:cubicBezTo>
                <a:cubicBezTo>
                  <a:pt x="1" y="2"/>
                  <a:pt x="4" y="0"/>
                  <a:pt x="7" y="0"/>
                </a:cubicBezTo>
                <a:cubicBezTo>
                  <a:pt x="10" y="0"/>
                  <a:pt x="12" y="3"/>
                  <a:pt x="12" y="6"/>
                </a:cubicBezTo>
                <a:cubicBezTo>
                  <a:pt x="12" y="9"/>
                  <a:pt x="9" y="11"/>
                  <a:pt x="6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3" name="Freeform 2049"/>
          <p:cNvSpPr>
            <a:spLocks/>
          </p:cNvSpPr>
          <p:nvPr/>
        </p:nvSpPr>
        <p:spPr bwMode="auto">
          <a:xfrm>
            <a:off x="6850063" y="3279775"/>
            <a:ext cx="14288" cy="12700"/>
          </a:xfrm>
          <a:custGeom>
            <a:avLst/>
            <a:gdLst/>
            <a:ahLst/>
            <a:cxnLst>
              <a:cxn ang="0">
                <a:pos x="6" y="11"/>
              </a:cxn>
              <a:cxn ang="0">
                <a:pos x="0" y="6"/>
              </a:cxn>
              <a:cxn ang="0">
                <a:pos x="6" y="0"/>
              </a:cxn>
              <a:cxn ang="0">
                <a:pos x="11" y="6"/>
              </a:cxn>
              <a:cxn ang="0">
                <a:pos x="6" y="11"/>
              </a:cxn>
            </a:cxnLst>
            <a:rect l="0" t="0" r="r" b="b"/>
            <a:pathLst>
              <a:path w="12" h="11">
                <a:moveTo>
                  <a:pt x="6" y="11"/>
                </a:moveTo>
                <a:cubicBezTo>
                  <a:pt x="3" y="11"/>
                  <a:pt x="0" y="9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9" y="1"/>
                  <a:pt x="11" y="3"/>
                  <a:pt x="11" y="6"/>
                </a:cubicBezTo>
                <a:cubicBezTo>
                  <a:pt x="12" y="9"/>
                  <a:pt x="9" y="11"/>
                  <a:pt x="6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4" name="Freeform 2050"/>
          <p:cNvSpPr>
            <a:spLocks/>
          </p:cNvSpPr>
          <p:nvPr/>
        </p:nvSpPr>
        <p:spPr bwMode="auto">
          <a:xfrm>
            <a:off x="6869113" y="3279775"/>
            <a:ext cx="12700" cy="12700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0" y="6"/>
              </a:cxn>
              <a:cxn ang="0">
                <a:pos x="6" y="1"/>
              </a:cxn>
              <a:cxn ang="0">
                <a:pos x="12" y="5"/>
              </a:cxn>
              <a:cxn ang="0">
                <a:pos x="7" y="11"/>
              </a:cxn>
            </a:cxnLst>
            <a:rect l="0" t="0" r="r" b="b"/>
            <a:pathLst>
              <a:path w="12" h="11">
                <a:moveTo>
                  <a:pt x="7" y="11"/>
                </a:moveTo>
                <a:cubicBezTo>
                  <a:pt x="3" y="11"/>
                  <a:pt x="1" y="9"/>
                  <a:pt x="0" y="6"/>
                </a:cubicBezTo>
                <a:cubicBezTo>
                  <a:pt x="0" y="3"/>
                  <a:pt x="3" y="1"/>
                  <a:pt x="6" y="1"/>
                </a:cubicBezTo>
                <a:cubicBezTo>
                  <a:pt x="9" y="0"/>
                  <a:pt x="11" y="2"/>
                  <a:pt x="12" y="5"/>
                </a:cubicBezTo>
                <a:cubicBezTo>
                  <a:pt x="12" y="8"/>
                  <a:pt x="10" y="11"/>
                  <a:pt x="7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5" name="Freeform 2051"/>
          <p:cNvSpPr>
            <a:spLocks/>
          </p:cNvSpPr>
          <p:nvPr/>
        </p:nvSpPr>
        <p:spPr bwMode="auto">
          <a:xfrm>
            <a:off x="6886576" y="3279775"/>
            <a:ext cx="12700" cy="12700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" y="7"/>
              </a:cxn>
              <a:cxn ang="0">
                <a:pos x="5" y="0"/>
              </a:cxn>
              <a:cxn ang="0">
                <a:pos x="12" y="5"/>
              </a:cxn>
              <a:cxn ang="0">
                <a:pos x="7" y="11"/>
              </a:cxn>
            </a:cxnLst>
            <a:rect l="0" t="0" r="r" b="b"/>
            <a:pathLst>
              <a:path w="12" h="11">
                <a:moveTo>
                  <a:pt x="7" y="11"/>
                </a:moveTo>
                <a:cubicBezTo>
                  <a:pt x="4" y="11"/>
                  <a:pt x="1" y="9"/>
                  <a:pt x="1" y="7"/>
                </a:cubicBezTo>
                <a:cubicBezTo>
                  <a:pt x="0" y="4"/>
                  <a:pt x="2" y="1"/>
                  <a:pt x="5" y="0"/>
                </a:cubicBezTo>
                <a:cubicBezTo>
                  <a:pt x="8" y="0"/>
                  <a:pt x="11" y="2"/>
                  <a:pt x="12" y="5"/>
                </a:cubicBezTo>
                <a:cubicBezTo>
                  <a:pt x="12" y="7"/>
                  <a:pt x="10" y="10"/>
                  <a:pt x="7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6" name="Freeform 2052"/>
          <p:cNvSpPr>
            <a:spLocks/>
          </p:cNvSpPr>
          <p:nvPr/>
        </p:nvSpPr>
        <p:spPr bwMode="auto">
          <a:xfrm>
            <a:off x="6905626" y="3276600"/>
            <a:ext cx="14288" cy="12700"/>
          </a:xfrm>
          <a:custGeom>
            <a:avLst/>
            <a:gdLst/>
            <a:ahLst/>
            <a:cxnLst>
              <a:cxn ang="0">
                <a:pos x="8" y="11"/>
              </a:cxn>
              <a:cxn ang="0">
                <a:pos x="1" y="8"/>
              </a:cxn>
              <a:cxn ang="0">
                <a:pos x="5" y="1"/>
              </a:cxn>
              <a:cxn ang="0">
                <a:pos x="12" y="5"/>
              </a:cxn>
              <a:cxn ang="0">
                <a:pos x="8" y="11"/>
              </a:cxn>
            </a:cxnLst>
            <a:rect l="0" t="0" r="r" b="b"/>
            <a:pathLst>
              <a:path w="13" h="12">
                <a:moveTo>
                  <a:pt x="8" y="11"/>
                </a:moveTo>
                <a:cubicBezTo>
                  <a:pt x="5" y="12"/>
                  <a:pt x="2" y="10"/>
                  <a:pt x="1" y="8"/>
                </a:cubicBezTo>
                <a:cubicBezTo>
                  <a:pt x="0" y="5"/>
                  <a:pt x="2" y="2"/>
                  <a:pt x="5" y="1"/>
                </a:cubicBezTo>
                <a:cubicBezTo>
                  <a:pt x="8" y="0"/>
                  <a:pt x="11" y="2"/>
                  <a:pt x="12" y="5"/>
                </a:cubicBezTo>
                <a:cubicBezTo>
                  <a:pt x="13" y="8"/>
                  <a:pt x="11" y="10"/>
                  <a:pt x="8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7" name="Freeform 2053"/>
          <p:cNvSpPr>
            <a:spLocks/>
          </p:cNvSpPr>
          <p:nvPr/>
        </p:nvSpPr>
        <p:spPr bwMode="auto">
          <a:xfrm>
            <a:off x="6926263" y="3271838"/>
            <a:ext cx="14288" cy="12700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1" y="7"/>
              </a:cxn>
              <a:cxn ang="0">
                <a:pos x="5" y="0"/>
              </a:cxn>
              <a:cxn ang="0">
                <a:pos x="12" y="4"/>
              </a:cxn>
              <a:cxn ang="0">
                <a:pos x="8" y="10"/>
              </a:cxn>
            </a:cxnLst>
            <a:rect l="0" t="0" r="r" b="b"/>
            <a:pathLst>
              <a:path w="13" h="11">
                <a:moveTo>
                  <a:pt x="8" y="10"/>
                </a:moveTo>
                <a:cubicBezTo>
                  <a:pt x="5" y="11"/>
                  <a:pt x="2" y="10"/>
                  <a:pt x="1" y="7"/>
                </a:cubicBezTo>
                <a:cubicBezTo>
                  <a:pt x="0" y="4"/>
                  <a:pt x="2" y="1"/>
                  <a:pt x="5" y="0"/>
                </a:cubicBezTo>
                <a:cubicBezTo>
                  <a:pt x="7" y="0"/>
                  <a:pt x="11" y="1"/>
                  <a:pt x="12" y="4"/>
                </a:cubicBezTo>
                <a:cubicBezTo>
                  <a:pt x="13" y="6"/>
                  <a:pt x="11" y="9"/>
                  <a:pt x="8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8" name="Freeform 2054"/>
          <p:cNvSpPr>
            <a:spLocks/>
          </p:cNvSpPr>
          <p:nvPr/>
        </p:nvSpPr>
        <p:spPr bwMode="auto">
          <a:xfrm>
            <a:off x="6249988" y="3163888"/>
            <a:ext cx="266700" cy="271463"/>
          </a:xfrm>
          <a:custGeom>
            <a:avLst/>
            <a:gdLst/>
            <a:ahLst/>
            <a:cxnLst>
              <a:cxn ang="0">
                <a:pos x="4" y="213"/>
              </a:cxn>
              <a:cxn ang="0">
                <a:pos x="241" y="0"/>
              </a:cxn>
              <a:cxn ang="0">
                <a:pos x="26" y="183"/>
              </a:cxn>
              <a:cxn ang="0">
                <a:pos x="4" y="213"/>
              </a:cxn>
            </a:cxnLst>
            <a:rect l="0" t="0" r="r" b="b"/>
            <a:pathLst>
              <a:path w="241" h="246">
                <a:moveTo>
                  <a:pt x="4" y="213"/>
                </a:moveTo>
                <a:cubicBezTo>
                  <a:pt x="10" y="246"/>
                  <a:pt x="205" y="210"/>
                  <a:pt x="241" y="0"/>
                </a:cubicBezTo>
                <a:cubicBezTo>
                  <a:pt x="241" y="0"/>
                  <a:pt x="212" y="123"/>
                  <a:pt x="26" y="183"/>
                </a:cubicBezTo>
                <a:cubicBezTo>
                  <a:pt x="26" y="183"/>
                  <a:pt x="0" y="191"/>
                  <a:pt x="4" y="21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99" name="Freeform 2055"/>
          <p:cNvSpPr>
            <a:spLocks/>
          </p:cNvSpPr>
          <p:nvPr/>
        </p:nvSpPr>
        <p:spPr bwMode="auto">
          <a:xfrm>
            <a:off x="6221413" y="2960688"/>
            <a:ext cx="300038" cy="184150"/>
          </a:xfrm>
          <a:custGeom>
            <a:avLst/>
            <a:gdLst/>
            <a:ahLst/>
            <a:cxnLst>
              <a:cxn ang="0">
                <a:pos x="17" y="103"/>
              </a:cxn>
              <a:cxn ang="0">
                <a:pos x="152" y="140"/>
              </a:cxn>
              <a:cxn ang="0">
                <a:pos x="272" y="161"/>
              </a:cxn>
              <a:cxn ang="0">
                <a:pos x="39" y="49"/>
              </a:cxn>
              <a:cxn ang="0">
                <a:pos x="17" y="103"/>
              </a:cxn>
            </a:cxnLst>
            <a:rect l="0" t="0" r="r" b="b"/>
            <a:pathLst>
              <a:path w="272" h="167">
                <a:moveTo>
                  <a:pt x="17" y="103"/>
                </a:moveTo>
                <a:cubicBezTo>
                  <a:pt x="33" y="140"/>
                  <a:pt x="73" y="167"/>
                  <a:pt x="152" y="140"/>
                </a:cubicBezTo>
                <a:cubicBezTo>
                  <a:pt x="232" y="113"/>
                  <a:pt x="272" y="161"/>
                  <a:pt x="272" y="161"/>
                </a:cubicBezTo>
                <a:cubicBezTo>
                  <a:pt x="272" y="161"/>
                  <a:pt x="197" y="0"/>
                  <a:pt x="39" y="49"/>
                </a:cubicBezTo>
                <a:cubicBezTo>
                  <a:pt x="39" y="49"/>
                  <a:pt x="0" y="63"/>
                  <a:pt x="17" y="10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0" name="Freeform 2056"/>
          <p:cNvSpPr>
            <a:spLocks/>
          </p:cNvSpPr>
          <p:nvPr/>
        </p:nvSpPr>
        <p:spPr bwMode="auto">
          <a:xfrm>
            <a:off x="6188076" y="2833688"/>
            <a:ext cx="330200" cy="285750"/>
          </a:xfrm>
          <a:custGeom>
            <a:avLst/>
            <a:gdLst/>
            <a:ahLst/>
            <a:cxnLst>
              <a:cxn ang="0">
                <a:pos x="45" y="36"/>
              </a:cxn>
              <a:cxn ang="0">
                <a:pos x="3" y="91"/>
              </a:cxn>
              <a:cxn ang="0">
                <a:pos x="80" y="132"/>
              </a:cxn>
              <a:cxn ang="0">
                <a:pos x="299" y="258"/>
              </a:cxn>
              <a:cxn ang="0">
                <a:pos x="45" y="36"/>
              </a:cxn>
            </a:cxnLst>
            <a:rect l="0" t="0" r="r" b="b"/>
            <a:pathLst>
              <a:path w="299" h="258">
                <a:moveTo>
                  <a:pt x="45" y="36"/>
                </a:moveTo>
                <a:cubicBezTo>
                  <a:pt x="45" y="36"/>
                  <a:pt x="0" y="42"/>
                  <a:pt x="3" y="91"/>
                </a:cubicBezTo>
                <a:cubicBezTo>
                  <a:pt x="7" y="142"/>
                  <a:pt x="49" y="133"/>
                  <a:pt x="80" y="132"/>
                </a:cubicBezTo>
                <a:cubicBezTo>
                  <a:pt x="112" y="132"/>
                  <a:pt x="225" y="134"/>
                  <a:pt x="299" y="258"/>
                </a:cubicBezTo>
                <a:cubicBezTo>
                  <a:pt x="299" y="258"/>
                  <a:pt x="273" y="0"/>
                  <a:pt x="45" y="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1" name="Freeform 2057"/>
          <p:cNvSpPr>
            <a:spLocks/>
          </p:cNvSpPr>
          <p:nvPr/>
        </p:nvSpPr>
        <p:spPr bwMode="auto">
          <a:xfrm>
            <a:off x="6246813" y="3435350"/>
            <a:ext cx="26988" cy="26988"/>
          </a:xfrm>
          <a:custGeom>
            <a:avLst/>
            <a:gdLst/>
            <a:ahLst/>
            <a:cxnLst>
              <a:cxn ang="0">
                <a:pos x="24" y="14"/>
              </a:cxn>
              <a:cxn ang="0">
                <a:pos x="11" y="24"/>
              </a:cxn>
              <a:cxn ang="0">
                <a:pos x="1" y="11"/>
              </a:cxn>
              <a:cxn ang="0">
                <a:pos x="14" y="1"/>
              </a:cxn>
              <a:cxn ang="0">
                <a:pos x="24" y="14"/>
              </a:cxn>
            </a:cxnLst>
            <a:rect l="0" t="0" r="r" b="b"/>
            <a:pathLst>
              <a:path w="25" h="24">
                <a:moveTo>
                  <a:pt x="24" y="14"/>
                </a:moveTo>
                <a:cubicBezTo>
                  <a:pt x="23" y="20"/>
                  <a:pt x="17" y="24"/>
                  <a:pt x="11" y="24"/>
                </a:cubicBezTo>
                <a:cubicBezTo>
                  <a:pt x="4" y="23"/>
                  <a:pt x="0" y="17"/>
                  <a:pt x="1" y="11"/>
                </a:cubicBezTo>
                <a:cubicBezTo>
                  <a:pt x="1" y="4"/>
                  <a:pt x="7" y="0"/>
                  <a:pt x="14" y="1"/>
                </a:cubicBezTo>
                <a:cubicBezTo>
                  <a:pt x="20" y="1"/>
                  <a:pt x="25" y="7"/>
                  <a:pt x="24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2" name="Freeform 2058"/>
          <p:cNvSpPr>
            <a:spLocks/>
          </p:cNvSpPr>
          <p:nvPr/>
        </p:nvSpPr>
        <p:spPr bwMode="auto">
          <a:xfrm>
            <a:off x="6283326" y="3421063"/>
            <a:ext cx="22225" cy="22225"/>
          </a:xfrm>
          <a:custGeom>
            <a:avLst/>
            <a:gdLst/>
            <a:ahLst/>
            <a:cxnLst>
              <a:cxn ang="0">
                <a:pos x="11" y="1"/>
              </a:cxn>
              <a:cxn ang="0">
                <a:pos x="19" y="11"/>
              </a:cxn>
              <a:cxn ang="0">
                <a:pos x="9" y="19"/>
              </a:cxn>
              <a:cxn ang="0">
                <a:pos x="0" y="9"/>
              </a:cxn>
              <a:cxn ang="0">
                <a:pos x="11" y="1"/>
              </a:cxn>
            </a:cxnLst>
            <a:rect l="0" t="0" r="r" b="b"/>
            <a:pathLst>
              <a:path w="20" h="20">
                <a:moveTo>
                  <a:pt x="11" y="1"/>
                </a:moveTo>
                <a:cubicBezTo>
                  <a:pt x="16" y="1"/>
                  <a:pt x="20" y="6"/>
                  <a:pt x="19" y="11"/>
                </a:cubicBezTo>
                <a:cubicBezTo>
                  <a:pt x="19" y="16"/>
                  <a:pt x="14" y="20"/>
                  <a:pt x="9" y="19"/>
                </a:cubicBezTo>
                <a:cubicBezTo>
                  <a:pt x="3" y="19"/>
                  <a:pt x="0" y="14"/>
                  <a:pt x="0" y="9"/>
                </a:cubicBezTo>
                <a:cubicBezTo>
                  <a:pt x="1" y="4"/>
                  <a:pt x="6" y="0"/>
                  <a:pt x="11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3" name="Freeform 2059"/>
          <p:cNvSpPr>
            <a:spLocks/>
          </p:cNvSpPr>
          <p:nvPr/>
        </p:nvSpPr>
        <p:spPr bwMode="auto">
          <a:xfrm>
            <a:off x="6311901" y="3411538"/>
            <a:ext cx="15875" cy="14288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13" y="7"/>
              </a:cxn>
              <a:cxn ang="0">
                <a:pos x="6" y="13"/>
              </a:cxn>
              <a:cxn ang="0">
                <a:pos x="1" y="5"/>
              </a:cxn>
              <a:cxn ang="0">
                <a:pos x="8" y="0"/>
              </a:cxn>
            </a:cxnLst>
            <a:rect l="0" t="0" r="r" b="b"/>
            <a:pathLst>
              <a:path w="14" h="13">
                <a:moveTo>
                  <a:pt x="8" y="0"/>
                </a:moveTo>
                <a:cubicBezTo>
                  <a:pt x="11" y="0"/>
                  <a:pt x="14" y="4"/>
                  <a:pt x="13" y="7"/>
                </a:cubicBezTo>
                <a:cubicBezTo>
                  <a:pt x="13" y="11"/>
                  <a:pt x="10" y="13"/>
                  <a:pt x="6" y="13"/>
                </a:cubicBezTo>
                <a:cubicBezTo>
                  <a:pt x="3" y="12"/>
                  <a:pt x="0" y="9"/>
                  <a:pt x="1" y="5"/>
                </a:cubicBezTo>
                <a:cubicBezTo>
                  <a:pt x="1" y="2"/>
                  <a:pt x="4" y="0"/>
                  <a:pt x="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4" name="Freeform 2060"/>
          <p:cNvSpPr>
            <a:spLocks/>
          </p:cNvSpPr>
          <p:nvPr/>
        </p:nvSpPr>
        <p:spPr bwMode="auto">
          <a:xfrm>
            <a:off x="6356351" y="2849563"/>
            <a:ext cx="12700" cy="11113"/>
          </a:xfrm>
          <a:custGeom>
            <a:avLst/>
            <a:gdLst/>
            <a:ahLst/>
            <a:cxnLst>
              <a:cxn ang="0">
                <a:pos x="5" y="10"/>
              </a:cxn>
              <a:cxn ang="0">
                <a:pos x="1" y="4"/>
              </a:cxn>
              <a:cxn ang="0">
                <a:pos x="6" y="0"/>
              </a:cxn>
              <a:cxn ang="0">
                <a:pos x="11" y="6"/>
              </a:cxn>
              <a:cxn ang="0">
                <a:pos x="5" y="10"/>
              </a:cxn>
            </a:cxnLst>
            <a:rect l="0" t="0" r="r" b="b"/>
            <a:pathLst>
              <a:path w="11" h="10">
                <a:moveTo>
                  <a:pt x="5" y="10"/>
                </a:moveTo>
                <a:cubicBezTo>
                  <a:pt x="2" y="10"/>
                  <a:pt x="0" y="7"/>
                  <a:pt x="1" y="4"/>
                </a:cubicBezTo>
                <a:cubicBezTo>
                  <a:pt x="1" y="2"/>
                  <a:pt x="4" y="0"/>
                  <a:pt x="6" y="0"/>
                </a:cubicBezTo>
                <a:cubicBezTo>
                  <a:pt x="9" y="1"/>
                  <a:pt x="11" y="3"/>
                  <a:pt x="11" y="6"/>
                </a:cubicBezTo>
                <a:cubicBezTo>
                  <a:pt x="10" y="8"/>
                  <a:pt x="8" y="10"/>
                  <a:pt x="5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5" name="Freeform 2061"/>
          <p:cNvSpPr>
            <a:spLocks/>
          </p:cNvSpPr>
          <p:nvPr/>
        </p:nvSpPr>
        <p:spPr bwMode="auto">
          <a:xfrm>
            <a:off x="6326188" y="2825750"/>
            <a:ext cx="20638" cy="19050"/>
          </a:xfrm>
          <a:custGeom>
            <a:avLst/>
            <a:gdLst/>
            <a:ahLst/>
            <a:cxnLst>
              <a:cxn ang="0">
                <a:pos x="8" y="17"/>
              </a:cxn>
              <a:cxn ang="0">
                <a:pos x="1" y="8"/>
              </a:cxn>
              <a:cxn ang="0">
                <a:pos x="10" y="1"/>
              </a:cxn>
              <a:cxn ang="0">
                <a:pos x="17" y="10"/>
              </a:cxn>
              <a:cxn ang="0">
                <a:pos x="8" y="17"/>
              </a:cxn>
            </a:cxnLst>
            <a:rect l="0" t="0" r="r" b="b"/>
            <a:pathLst>
              <a:path w="18" h="18">
                <a:moveTo>
                  <a:pt x="8" y="17"/>
                </a:moveTo>
                <a:cubicBezTo>
                  <a:pt x="3" y="17"/>
                  <a:pt x="0" y="12"/>
                  <a:pt x="1" y="8"/>
                </a:cubicBezTo>
                <a:cubicBezTo>
                  <a:pt x="1" y="3"/>
                  <a:pt x="6" y="0"/>
                  <a:pt x="10" y="1"/>
                </a:cubicBezTo>
                <a:cubicBezTo>
                  <a:pt x="15" y="1"/>
                  <a:pt x="18" y="6"/>
                  <a:pt x="17" y="10"/>
                </a:cubicBezTo>
                <a:cubicBezTo>
                  <a:pt x="17" y="15"/>
                  <a:pt x="13" y="18"/>
                  <a:pt x="8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6" name="Freeform 2062"/>
          <p:cNvSpPr>
            <a:spLocks/>
          </p:cNvSpPr>
          <p:nvPr/>
        </p:nvSpPr>
        <p:spPr bwMode="auto">
          <a:xfrm>
            <a:off x="6286501" y="2805113"/>
            <a:ext cx="30163" cy="30163"/>
          </a:xfrm>
          <a:custGeom>
            <a:avLst/>
            <a:gdLst/>
            <a:ahLst/>
            <a:cxnLst>
              <a:cxn ang="0">
                <a:pos x="12" y="26"/>
              </a:cxn>
              <a:cxn ang="0">
                <a:pos x="1" y="12"/>
              </a:cxn>
              <a:cxn ang="0">
                <a:pos x="16" y="1"/>
              </a:cxn>
              <a:cxn ang="0">
                <a:pos x="27" y="15"/>
              </a:cxn>
              <a:cxn ang="0">
                <a:pos x="12" y="26"/>
              </a:cxn>
            </a:cxnLst>
            <a:rect l="0" t="0" r="r" b="b"/>
            <a:pathLst>
              <a:path w="28" h="27">
                <a:moveTo>
                  <a:pt x="12" y="26"/>
                </a:moveTo>
                <a:cubicBezTo>
                  <a:pt x="5" y="26"/>
                  <a:pt x="0" y="19"/>
                  <a:pt x="1" y="12"/>
                </a:cubicBezTo>
                <a:cubicBezTo>
                  <a:pt x="2" y="5"/>
                  <a:pt x="8" y="0"/>
                  <a:pt x="16" y="1"/>
                </a:cubicBezTo>
                <a:cubicBezTo>
                  <a:pt x="23" y="2"/>
                  <a:pt x="28" y="9"/>
                  <a:pt x="27" y="15"/>
                </a:cubicBezTo>
                <a:cubicBezTo>
                  <a:pt x="26" y="22"/>
                  <a:pt x="19" y="27"/>
                  <a:pt x="12" y="2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7" name="Freeform 2063"/>
          <p:cNvSpPr>
            <a:spLocks/>
          </p:cNvSpPr>
          <p:nvPr/>
        </p:nvSpPr>
        <p:spPr bwMode="auto">
          <a:xfrm>
            <a:off x="6230938" y="2786063"/>
            <a:ext cx="41275" cy="41275"/>
          </a:xfrm>
          <a:custGeom>
            <a:avLst/>
            <a:gdLst/>
            <a:ahLst/>
            <a:cxnLst>
              <a:cxn ang="0">
                <a:pos x="16" y="35"/>
              </a:cxn>
              <a:cxn ang="0">
                <a:pos x="1" y="16"/>
              </a:cxn>
              <a:cxn ang="0">
                <a:pos x="21" y="1"/>
              </a:cxn>
              <a:cxn ang="0">
                <a:pos x="36" y="20"/>
              </a:cxn>
              <a:cxn ang="0">
                <a:pos x="16" y="35"/>
              </a:cxn>
            </a:cxnLst>
            <a:rect l="0" t="0" r="r" b="b"/>
            <a:pathLst>
              <a:path w="37" h="36">
                <a:moveTo>
                  <a:pt x="16" y="35"/>
                </a:moveTo>
                <a:cubicBezTo>
                  <a:pt x="6" y="34"/>
                  <a:pt x="0" y="25"/>
                  <a:pt x="1" y="16"/>
                </a:cubicBezTo>
                <a:cubicBezTo>
                  <a:pt x="2" y="6"/>
                  <a:pt x="11" y="0"/>
                  <a:pt x="21" y="1"/>
                </a:cubicBezTo>
                <a:cubicBezTo>
                  <a:pt x="30" y="2"/>
                  <a:pt x="37" y="11"/>
                  <a:pt x="36" y="20"/>
                </a:cubicBezTo>
                <a:cubicBezTo>
                  <a:pt x="35" y="30"/>
                  <a:pt x="26" y="36"/>
                  <a:pt x="16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8" name="Freeform 2064"/>
          <p:cNvSpPr>
            <a:spLocks/>
          </p:cNvSpPr>
          <p:nvPr/>
        </p:nvSpPr>
        <p:spPr bwMode="auto">
          <a:xfrm>
            <a:off x="6242051" y="2870200"/>
            <a:ext cx="269875" cy="227013"/>
          </a:xfrm>
          <a:custGeom>
            <a:avLst/>
            <a:gdLst/>
            <a:ahLst/>
            <a:cxnLst>
              <a:cxn ang="0">
                <a:pos x="243" y="205"/>
              </a:cxn>
              <a:cxn ang="0">
                <a:pos x="152" y="113"/>
              </a:cxn>
              <a:cxn ang="0">
                <a:pos x="2" y="60"/>
              </a:cxn>
              <a:cxn ang="0">
                <a:pos x="45" y="18"/>
              </a:cxn>
              <a:cxn ang="0">
                <a:pos x="243" y="205"/>
              </a:cxn>
            </a:cxnLst>
            <a:rect l="0" t="0" r="r" b="b"/>
            <a:pathLst>
              <a:path w="243" h="205">
                <a:moveTo>
                  <a:pt x="243" y="205"/>
                </a:moveTo>
                <a:cubicBezTo>
                  <a:pt x="243" y="205"/>
                  <a:pt x="210" y="148"/>
                  <a:pt x="152" y="113"/>
                </a:cubicBezTo>
                <a:cubicBezTo>
                  <a:pt x="93" y="79"/>
                  <a:pt x="4" y="95"/>
                  <a:pt x="2" y="60"/>
                </a:cubicBezTo>
                <a:cubicBezTo>
                  <a:pt x="0" y="25"/>
                  <a:pt x="45" y="18"/>
                  <a:pt x="45" y="18"/>
                </a:cubicBezTo>
                <a:cubicBezTo>
                  <a:pt x="190" y="0"/>
                  <a:pt x="243" y="205"/>
                  <a:pt x="243" y="20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09" name="Freeform 2065"/>
          <p:cNvSpPr>
            <a:spLocks/>
          </p:cNvSpPr>
          <p:nvPr/>
        </p:nvSpPr>
        <p:spPr bwMode="auto">
          <a:xfrm>
            <a:off x="6254751" y="3141663"/>
            <a:ext cx="250825" cy="207963"/>
          </a:xfrm>
          <a:custGeom>
            <a:avLst/>
            <a:gdLst/>
            <a:ahLst/>
            <a:cxnLst>
              <a:cxn ang="0">
                <a:pos x="226" y="10"/>
              </a:cxn>
              <a:cxn ang="0">
                <a:pos x="14" y="93"/>
              </a:cxn>
              <a:cxn ang="0">
                <a:pos x="226" y="10"/>
              </a:cxn>
            </a:cxnLst>
            <a:rect l="0" t="0" r="r" b="b"/>
            <a:pathLst>
              <a:path w="226" h="187">
                <a:moveTo>
                  <a:pt x="226" y="10"/>
                </a:moveTo>
                <a:cubicBezTo>
                  <a:pt x="184" y="107"/>
                  <a:pt x="0" y="187"/>
                  <a:pt x="14" y="93"/>
                </a:cubicBezTo>
                <a:cubicBezTo>
                  <a:pt x="29" y="0"/>
                  <a:pt x="226" y="10"/>
                  <a:pt x="226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0" name="Freeform 2066"/>
          <p:cNvSpPr>
            <a:spLocks/>
          </p:cNvSpPr>
          <p:nvPr/>
        </p:nvSpPr>
        <p:spPr bwMode="auto">
          <a:xfrm>
            <a:off x="6488113" y="3155950"/>
            <a:ext cx="11113" cy="11113"/>
          </a:xfrm>
          <a:custGeom>
            <a:avLst/>
            <a:gdLst/>
            <a:ahLst/>
            <a:cxnLst>
              <a:cxn ang="0">
                <a:pos x="3" y="2"/>
              </a:cxn>
              <a:cxn ang="0">
                <a:pos x="9" y="3"/>
              </a:cxn>
              <a:cxn ang="0">
                <a:pos x="8" y="9"/>
              </a:cxn>
              <a:cxn ang="0">
                <a:pos x="1" y="8"/>
              </a:cxn>
              <a:cxn ang="0">
                <a:pos x="3" y="2"/>
              </a:cxn>
            </a:cxnLst>
            <a:rect l="0" t="0" r="r" b="b"/>
            <a:pathLst>
              <a:path w="10" h="11">
                <a:moveTo>
                  <a:pt x="3" y="2"/>
                </a:moveTo>
                <a:cubicBezTo>
                  <a:pt x="5" y="0"/>
                  <a:pt x="8" y="1"/>
                  <a:pt x="9" y="3"/>
                </a:cubicBezTo>
                <a:cubicBezTo>
                  <a:pt x="10" y="5"/>
                  <a:pt x="10" y="8"/>
                  <a:pt x="8" y="9"/>
                </a:cubicBezTo>
                <a:cubicBezTo>
                  <a:pt x="5" y="11"/>
                  <a:pt x="3" y="10"/>
                  <a:pt x="1" y="8"/>
                </a:cubicBezTo>
                <a:cubicBezTo>
                  <a:pt x="0" y="6"/>
                  <a:pt x="1" y="3"/>
                  <a:pt x="3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1" name="Freeform 2067"/>
          <p:cNvSpPr>
            <a:spLocks/>
          </p:cNvSpPr>
          <p:nvPr/>
        </p:nvSpPr>
        <p:spPr bwMode="auto">
          <a:xfrm>
            <a:off x="6477001" y="3163888"/>
            <a:ext cx="11113" cy="11113"/>
          </a:xfrm>
          <a:custGeom>
            <a:avLst/>
            <a:gdLst/>
            <a:ahLst/>
            <a:cxnLst>
              <a:cxn ang="0">
                <a:pos x="1" y="8"/>
              </a:cxn>
              <a:cxn ang="0">
                <a:pos x="2" y="2"/>
              </a:cxn>
              <a:cxn ang="0">
                <a:pos x="9" y="3"/>
              </a:cxn>
              <a:cxn ang="0">
                <a:pos x="7" y="9"/>
              </a:cxn>
              <a:cxn ang="0">
                <a:pos x="1" y="8"/>
              </a:cxn>
            </a:cxnLst>
            <a:rect l="0" t="0" r="r" b="b"/>
            <a:pathLst>
              <a:path w="10" h="11">
                <a:moveTo>
                  <a:pt x="1" y="8"/>
                </a:moveTo>
                <a:cubicBezTo>
                  <a:pt x="0" y="6"/>
                  <a:pt x="0" y="3"/>
                  <a:pt x="2" y="2"/>
                </a:cubicBezTo>
                <a:cubicBezTo>
                  <a:pt x="5" y="0"/>
                  <a:pt x="8" y="1"/>
                  <a:pt x="9" y="3"/>
                </a:cubicBezTo>
                <a:cubicBezTo>
                  <a:pt x="10" y="5"/>
                  <a:pt x="10" y="8"/>
                  <a:pt x="7" y="9"/>
                </a:cubicBezTo>
                <a:cubicBezTo>
                  <a:pt x="5" y="11"/>
                  <a:pt x="2" y="10"/>
                  <a:pt x="1" y="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2" name="Freeform 2068"/>
          <p:cNvSpPr>
            <a:spLocks/>
          </p:cNvSpPr>
          <p:nvPr/>
        </p:nvSpPr>
        <p:spPr bwMode="auto">
          <a:xfrm>
            <a:off x="6462713" y="3171825"/>
            <a:ext cx="12700" cy="11113"/>
          </a:xfrm>
          <a:custGeom>
            <a:avLst/>
            <a:gdLst/>
            <a:ahLst/>
            <a:cxnLst>
              <a:cxn ang="0">
                <a:pos x="10" y="3"/>
              </a:cxn>
              <a:cxn ang="0">
                <a:pos x="8" y="9"/>
              </a:cxn>
              <a:cxn ang="0">
                <a:pos x="2" y="8"/>
              </a:cxn>
              <a:cxn ang="0">
                <a:pos x="3" y="2"/>
              </a:cxn>
              <a:cxn ang="0">
                <a:pos x="10" y="3"/>
              </a:cxn>
            </a:cxnLst>
            <a:rect l="0" t="0" r="r" b="b"/>
            <a:pathLst>
              <a:path w="11" h="10">
                <a:moveTo>
                  <a:pt x="10" y="3"/>
                </a:moveTo>
                <a:cubicBezTo>
                  <a:pt x="11" y="5"/>
                  <a:pt x="10" y="8"/>
                  <a:pt x="8" y="9"/>
                </a:cubicBezTo>
                <a:cubicBezTo>
                  <a:pt x="6" y="10"/>
                  <a:pt x="3" y="10"/>
                  <a:pt x="2" y="8"/>
                </a:cubicBezTo>
                <a:cubicBezTo>
                  <a:pt x="0" y="6"/>
                  <a:pt x="1" y="3"/>
                  <a:pt x="3" y="2"/>
                </a:cubicBezTo>
                <a:cubicBezTo>
                  <a:pt x="5" y="0"/>
                  <a:pt x="8" y="1"/>
                  <a:pt x="10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3" name="Freeform 2069"/>
          <p:cNvSpPr>
            <a:spLocks/>
          </p:cNvSpPr>
          <p:nvPr/>
        </p:nvSpPr>
        <p:spPr bwMode="auto">
          <a:xfrm>
            <a:off x="6451601" y="3178175"/>
            <a:ext cx="11113" cy="11113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9" y="3"/>
              </a:cxn>
              <a:cxn ang="0">
                <a:pos x="7" y="9"/>
              </a:cxn>
              <a:cxn ang="0">
                <a:pos x="1" y="7"/>
              </a:cxn>
              <a:cxn ang="0">
                <a:pos x="3" y="1"/>
              </a:cxn>
            </a:cxnLst>
            <a:rect l="0" t="0" r="r" b="b"/>
            <a:pathLst>
              <a:path w="10" h="10">
                <a:moveTo>
                  <a:pt x="3" y="1"/>
                </a:moveTo>
                <a:cubicBezTo>
                  <a:pt x="5" y="0"/>
                  <a:pt x="8" y="1"/>
                  <a:pt x="9" y="3"/>
                </a:cubicBezTo>
                <a:cubicBezTo>
                  <a:pt x="10" y="5"/>
                  <a:pt x="10" y="8"/>
                  <a:pt x="7" y="9"/>
                </a:cubicBezTo>
                <a:cubicBezTo>
                  <a:pt x="5" y="10"/>
                  <a:pt x="2" y="9"/>
                  <a:pt x="1" y="7"/>
                </a:cubicBezTo>
                <a:cubicBezTo>
                  <a:pt x="0" y="5"/>
                  <a:pt x="1" y="2"/>
                  <a:pt x="3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4" name="Freeform 2070"/>
          <p:cNvSpPr>
            <a:spLocks/>
          </p:cNvSpPr>
          <p:nvPr/>
        </p:nvSpPr>
        <p:spPr bwMode="auto">
          <a:xfrm>
            <a:off x="6437313" y="3186113"/>
            <a:ext cx="12700" cy="11113"/>
          </a:xfrm>
          <a:custGeom>
            <a:avLst/>
            <a:gdLst/>
            <a:ahLst/>
            <a:cxnLst>
              <a:cxn ang="0">
                <a:pos x="1" y="8"/>
              </a:cxn>
              <a:cxn ang="0">
                <a:pos x="3" y="2"/>
              </a:cxn>
              <a:cxn ang="0">
                <a:pos x="10" y="3"/>
              </a:cxn>
              <a:cxn ang="0">
                <a:pos x="8" y="9"/>
              </a:cxn>
              <a:cxn ang="0">
                <a:pos x="1" y="8"/>
              </a:cxn>
            </a:cxnLst>
            <a:rect l="0" t="0" r="r" b="b"/>
            <a:pathLst>
              <a:path w="11" h="11">
                <a:moveTo>
                  <a:pt x="1" y="8"/>
                </a:moveTo>
                <a:cubicBezTo>
                  <a:pt x="0" y="6"/>
                  <a:pt x="1" y="3"/>
                  <a:pt x="3" y="2"/>
                </a:cubicBezTo>
                <a:cubicBezTo>
                  <a:pt x="6" y="0"/>
                  <a:pt x="8" y="1"/>
                  <a:pt x="10" y="3"/>
                </a:cubicBezTo>
                <a:cubicBezTo>
                  <a:pt x="11" y="5"/>
                  <a:pt x="10" y="8"/>
                  <a:pt x="8" y="9"/>
                </a:cubicBezTo>
                <a:cubicBezTo>
                  <a:pt x="6" y="11"/>
                  <a:pt x="3" y="10"/>
                  <a:pt x="1" y="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5" name="Freeform 2071"/>
          <p:cNvSpPr>
            <a:spLocks/>
          </p:cNvSpPr>
          <p:nvPr/>
        </p:nvSpPr>
        <p:spPr bwMode="auto">
          <a:xfrm>
            <a:off x="6426201" y="3192463"/>
            <a:ext cx="11113" cy="11113"/>
          </a:xfrm>
          <a:custGeom>
            <a:avLst/>
            <a:gdLst/>
            <a:ahLst/>
            <a:cxnLst>
              <a:cxn ang="0">
                <a:pos x="3" y="1"/>
              </a:cxn>
              <a:cxn ang="0">
                <a:pos x="9" y="3"/>
              </a:cxn>
              <a:cxn ang="0">
                <a:pos x="7" y="9"/>
              </a:cxn>
              <a:cxn ang="0">
                <a:pos x="1" y="7"/>
              </a:cxn>
              <a:cxn ang="0">
                <a:pos x="3" y="1"/>
              </a:cxn>
            </a:cxnLst>
            <a:rect l="0" t="0" r="r" b="b"/>
            <a:pathLst>
              <a:path w="10" h="10">
                <a:moveTo>
                  <a:pt x="3" y="1"/>
                </a:moveTo>
                <a:cubicBezTo>
                  <a:pt x="5" y="0"/>
                  <a:pt x="8" y="0"/>
                  <a:pt x="9" y="3"/>
                </a:cubicBezTo>
                <a:cubicBezTo>
                  <a:pt x="10" y="5"/>
                  <a:pt x="9" y="8"/>
                  <a:pt x="7" y="9"/>
                </a:cubicBezTo>
                <a:cubicBezTo>
                  <a:pt x="5" y="10"/>
                  <a:pt x="2" y="9"/>
                  <a:pt x="1" y="7"/>
                </a:cubicBezTo>
                <a:cubicBezTo>
                  <a:pt x="0" y="5"/>
                  <a:pt x="0" y="2"/>
                  <a:pt x="3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6" name="Freeform 2072"/>
          <p:cNvSpPr>
            <a:spLocks/>
          </p:cNvSpPr>
          <p:nvPr/>
        </p:nvSpPr>
        <p:spPr bwMode="auto">
          <a:xfrm>
            <a:off x="6411913" y="3200400"/>
            <a:ext cx="11113" cy="111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7"/>
              </a:cxn>
              <a:cxn ang="0">
                <a:pos x="3" y="1"/>
              </a:cxn>
              <a:cxn ang="0">
                <a:pos x="9" y="3"/>
              </a:cxn>
              <a:cxn ang="0">
                <a:pos x="7" y="9"/>
              </a:cxn>
            </a:cxnLst>
            <a:rect l="0" t="0" r="r" b="b"/>
            <a:pathLst>
              <a:path w="10" h="10">
                <a:moveTo>
                  <a:pt x="7" y="9"/>
                </a:moveTo>
                <a:cubicBezTo>
                  <a:pt x="5" y="10"/>
                  <a:pt x="2" y="9"/>
                  <a:pt x="1" y="7"/>
                </a:cubicBezTo>
                <a:cubicBezTo>
                  <a:pt x="0" y="5"/>
                  <a:pt x="1" y="2"/>
                  <a:pt x="3" y="1"/>
                </a:cubicBezTo>
                <a:cubicBezTo>
                  <a:pt x="5" y="0"/>
                  <a:pt x="8" y="1"/>
                  <a:pt x="9" y="3"/>
                </a:cubicBezTo>
                <a:cubicBezTo>
                  <a:pt x="10" y="5"/>
                  <a:pt x="10" y="8"/>
                  <a:pt x="7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7" name="Freeform 2073"/>
          <p:cNvSpPr>
            <a:spLocks/>
          </p:cNvSpPr>
          <p:nvPr/>
        </p:nvSpPr>
        <p:spPr bwMode="auto">
          <a:xfrm>
            <a:off x="6399213" y="3206750"/>
            <a:ext cx="12700" cy="11113"/>
          </a:xfrm>
          <a:custGeom>
            <a:avLst/>
            <a:gdLst/>
            <a:ahLst/>
            <a:cxnLst>
              <a:cxn ang="0">
                <a:pos x="1" y="7"/>
              </a:cxn>
              <a:cxn ang="0">
                <a:pos x="3" y="1"/>
              </a:cxn>
              <a:cxn ang="0">
                <a:pos x="9" y="3"/>
              </a:cxn>
              <a:cxn ang="0">
                <a:pos x="7" y="9"/>
              </a:cxn>
              <a:cxn ang="0">
                <a:pos x="1" y="7"/>
              </a:cxn>
            </a:cxnLst>
            <a:rect l="0" t="0" r="r" b="b"/>
            <a:pathLst>
              <a:path w="11" h="10">
                <a:moveTo>
                  <a:pt x="1" y="7"/>
                </a:moveTo>
                <a:cubicBezTo>
                  <a:pt x="0" y="5"/>
                  <a:pt x="1" y="2"/>
                  <a:pt x="3" y="1"/>
                </a:cubicBezTo>
                <a:cubicBezTo>
                  <a:pt x="6" y="0"/>
                  <a:pt x="8" y="1"/>
                  <a:pt x="9" y="3"/>
                </a:cubicBezTo>
                <a:cubicBezTo>
                  <a:pt x="11" y="5"/>
                  <a:pt x="10" y="8"/>
                  <a:pt x="7" y="9"/>
                </a:cubicBezTo>
                <a:cubicBezTo>
                  <a:pt x="5" y="10"/>
                  <a:pt x="2" y="9"/>
                  <a:pt x="1" y="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8" name="Freeform 2074"/>
          <p:cNvSpPr>
            <a:spLocks/>
          </p:cNvSpPr>
          <p:nvPr/>
        </p:nvSpPr>
        <p:spPr bwMode="auto">
          <a:xfrm>
            <a:off x="6384926" y="3211513"/>
            <a:ext cx="12700" cy="12700"/>
          </a:xfrm>
          <a:custGeom>
            <a:avLst/>
            <a:gdLst/>
            <a:ahLst/>
            <a:cxnLst>
              <a:cxn ang="0">
                <a:pos x="7" y="10"/>
              </a:cxn>
              <a:cxn ang="0">
                <a:pos x="1" y="8"/>
              </a:cxn>
              <a:cxn ang="0">
                <a:pos x="3" y="2"/>
              </a:cxn>
              <a:cxn ang="0">
                <a:pos x="9" y="4"/>
              </a:cxn>
              <a:cxn ang="0">
                <a:pos x="7" y="10"/>
              </a:cxn>
            </a:cxnLst>
            <a:rect l="0" t="0" r="r" b="b"/>
            <a:pathLst>
              <a:path w="11" h="11">
                <a:moveTo>
                  <a:pt x="7" y="10"/>
                </a:moveTo>
                <a:cubicBezTo>
                  <a:pt x="5" y="11"/>
                  <a:pt x="2" y="10"/>
                  <a:pt x="1" y="8"/>
                </a:cubicBezTo>
                <a:cubicBezTo>
                  <a:pt x="0" y="5"/>
                  <a:pt x="1" y="3"/>
                  <a:pt x="3" y="2"/>
                </a:cubicBezTo>
                <a:cubicBezTo>
                  <a:pt x="6" y="0"/>
                  <a:pt x="8" y="1"/>
                  <a:pt x="9" y="4"/>
                </a:cubicBezTo>
                <a:cubicBezTo>
                  <a:pt x="11" y="6"/>
                  <a:pt x="10" y="9"/>
                  <a:pt x="7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19" name="Freeform 2075"/>
          <p:cNvSpPr>
            <a:spLocks/>
          </p:cNvSpPr>
          <p:nvPr/>
        </p:nvSpPr>
        <p:spPr bwMode="auto">
          <a:xfrm>
            <a:off x="6372226" y="3219450"/>
            <a:ext cx="11113" cy="111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7"/>
              </a:cxn>
              <a:cxn ang="0">
                <a:pos x="3" y="1"/>
              </a:cxn>
              <a:cxn ang="0">
                <a:pos x="9" y="3"/>
              </a:cxn>
              <a:cxn ang="0">
                <a:pos x="7" y="9"/>
              </a:cxn>
            </a:cxnLst>
            <a:rect l="0" t="0" r="r" b="b"/>
            <a:pathLst>
              <a:path w="10" h="10">
                <a:moveTo>
                  <a:pt x="7" y="9"/>
                </a:moveTo>
                <a:cubicBezTo>
                  <a:pt x="5" y="10"/>
                  <a:pt x="2" y="9"/>
                  <a:pt x="1" y="7"/>
                </a:cubicBezTo>
                <a:cubicBezTo>
                  <a:pt x="0" y="5"/>
                  <a:pt x="1" y="2"/>
                  <a:pt x="3" y="1"/>
                </a:cubicBezTo>
                <a:cubicBezTo>
                  <a:pt x="6" y="0"/>
                  <a:pt x="8" y="1"/>
                  <a:pt x="9" y="3"/>
                </a:cubicBezTo>
                <a:cubicBezTo>
                  <a:pt x="10" y="5"/>
                  <a:pt x="9" y="8"/>
                  <a:pt x="7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0" name="Freeform 2076"/>
          <p:cNvSpPr>
            <a:spLocks/>
          </p:cNvSpPr>
          <p:nvPr/>
        </p:nvSpPr>
        <p:spPr bwMode="auto">
          <a:xfrm>
            <a:off x="6359526" y="3224213"/>
            <a:ext cx="11113" cy="111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7"/>
              </a:cxn>
              <a:cxn ang="0">
                <a:pos x="3" y="1"/>
              </a:cxn>
              <a:cxn ang="0">
                <a:pos x="9" y="3"/>
              </a:cxn>
              <a:cxn ang="0">
                <a:pos x="7" y="9"/>
              </a:cxn>
            </a:cxnLst>
            <a:rect l="0" t="0" r="r" b="b"/>
            <a:pathLst>
              <a:path w="10" h="10">
                <a:moveTo>
                  <a:pt x="7" y="9"/>
                </a:moveTo>
                <a:cubicBezTo>
                  <a:pt x="4" y="10"/>
                  <a:pt x="2" y="9"/>
                  <a:pt x="1" y="7"/>
                </a:cubicBezTo>
                <a:cubicBezTo>
                  <a:pt x="0" y="5"/>
                  <a:pt x="1" y="2"/>
                  <a:pt x="3" y="1"/>
                </a:cubicBezTo>
                <a:cubicBezTo>
                  <a:pt x="6" y="0"/>
                  <a:pt x="8" y="1"/>
                  <a:pt x="9" y="3"/>
                </a:cubicBezTo>
                <a:cubicBezTo>
                  <a:pt x="10" y="6"/>
                  <a:pt x="9" y="8"/>
                  <a:pt x="7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1" name="Freeform 2077"/>
          <p:cNvSpPr>
            <a:spLocks/>
          </p:cNvSpPr>
          <p:nvPr/>
        </p:nvSpPr>
        <p:spPr bwMode="auto">
          <a:xfrm>
            <a:off x="6345238" y="3230563"/>
            <a:ext cx="11113" cy="9525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7"/>
              </a:cxn>
              <a:cxn ang="0">
                <a:pos x="4" y="1"/>
              </a:cxn>
              <a:cxn ang="0">
                <a:pos x="10" y="3"/>
              </a:cxn>
              <a:cxn ang="0">
                <a:pos x="7" y="9"/>
              </a:cxn>
            </a:cxnLst>
            <a:rect l="0" t="0" r="r" b="b"/>
            <a:pathLst>
              <a:path w="11" h="10">
                <a:moveTo>
                  <a:pt x="7" y="9"/>
                </a:moveTo>
                <a:cubicBezTo>
                  <a:pt x="5" y="10"/>
                  <a:pt x="2" y="9"/>
                  <a:pt x="1" y="7"/>
                </a:cubicBezTo>
                <a:cubicBezTo>
                  <a:pt x="0" y="4"/>
                  <a:pt x="2" y="2"/>
                  <a:pt x="4" y="1"/>
                </a:cubicBezTo>
                <a:cubicBezTo>
                  <a:pt x="6" y="0"/>
                  <a:pt x="9" y="1"/>
                  <a:pt x="10" y="3"/>
                </a:cubicBezTo>
                <a:cubicBezTo>
                  <a:pt x="11" y="6"/>
                  <a:pt x="10" y="8"/>
                  <a:pt x="7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2" name="Freeform 2078"/>
          <p:cNvSpPr>
            <a:spLocks/>
          </p:cNvSpPr>
          <p:nvPr/>
        </p:nvSpPr>
        <p:spPr bwMode="auto">
          <a:xfrm>
            <a:off x="6330951" y="3233738"/>
            <a:ext cx="11113" cy="12700"/>
          </a:xfrm>
          <a:custGeom>
            <a:avLst/>
            <a:gdLst/>
            <a:ahLst/>
            <a:cxnLst>
              <a:cxn ang="0">
                <a:pos x="7" y="10"/>
              </a:cxn>
              <a:cxn ang="0">
                <a:pos x="1" y="7"/>
              </a:cxn>
              <a:cxn ang="0">
                <a:pos x="4" y="1"/>
              </a:cxn>
              <a:cxn ang="0">
                <a:pos x="9" y="4"/>
              </a:cxn>
              <a:cxn ang="0">
                <a:pos x="7" y="10"/>
              </a:cxn>
            </a:cxnLst>
            <a:rect l="0" t="0" r="r" b="b"/>
            <a:pathLst>
              <a:path w="10" h="11">
                <a:moveTo>
                  <a:pt x="7" y="10"/>
                </a:moveTo>
                <a:cubicBezTo>
                  <a:pt x="4" y="11"/>
                  <a:pt x="1" y="9"/>
                  <a:pt x="1" y="7"/>
                </a:cubicBezTo>
                <a:cubicBezTo>
                  <a:pt x="0" y="5"/>
                  <a:pt x="1" y="2"/>
                  <a:pt x="4" y="1"/>
                </a:cubicBezTo>
                <a:cubicBezTo>
                  <a:pt x="6" y="0"/>
                  <a:pt x="9" y="2"/>
                  <a:pt x="9" y="4"/>
                </a:cubicBezTo>
                <a:cubicBezTo>
                  <a:pt x="10" y="6"/>
                  <a:pt x="9" y="9"/>
                  <a:pt x="7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3" name="Freeform 2079"/>
          <p:cNvSpPr>
            <a:spLocks/>
          </p:cNvSpPr>
          <p:nvPr/>
        </p:nvSpPr>
        <p:spPr bwMode="auto">
          <a:xfrm>
            <a:off x="6316663" y="3240088"/>
            <a:ext cx="12700" cy="111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6"/>
              </a:cxn>
              <a:cxn ang="0">
                <a:pos x="4" y="0"/>
              </a:cxn>
              <a:cxn ang="0">
                <a:pos x="10" y="3"/>
              </a:cxn>
              <a:cxn ang="0">
                <a:pos x="7" y="9"/>
              </a:cxn>
            </a:cxnLst>
            <a:rect l="0" t="0" r="r" b="b"/>
            <a:pathLst>
              <a:path w="11" h="10">
                <a:moveTo>
                  <a:pt x="7" y="9"/>
                </a:moveTo>
                <a:cubicBezTo>
                  <a:pt x="4" y="10"/>
                  <a:pt x="2" y="8"/>
                  <a:pt x="1" y="6"/>
                </a:cubicBezTo>
                <a:cubicBezTo>
                  <a:pt x="0" y="3"/>
                  <a:pt x="2" y="1"/>
                  <a:pt x="4" y="0"/>
                </a:cubicBezTo>
                <a:cubicBezTo>
                  <a:pt x="7" y="0"/>
                  <a:pt x="9" y="1"/>
                  <a:pt x="10" y="3"/>
                </a:cubicBezTo>
                <a:cubicBezTo>
                  <a:pt x="11" y="6"/>
                  <a:pt x="9" y="8"/>
                  <a:pt x="7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4" name="Freeform 2080"/>
          <p:cNvSpPr>
            <a:spLocks/>
          </p:cNvSpPr>
          <p:nvPr/>
        </p:nvSpPr>
        <p:spPr bwMode="auto">
          <a:xfrm>
            <a:off x="6302376" y="3243263"/>
            <a:ext cx="12700" cy="11113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1" y="6"/>
              </a:cxn>
              <a:cxn ang="0">
                <a:pos x="4" y="1"/>
              </a:cxn>
              <a:cxn ang="0">
                <a:pos x="10" y="4"/>
              </a:cxn>
              <a:cxn ang="0">
                <a:pos x="7" y="9"/>
              </a:cxn>
            </a:cxnLst>
            <a:rect l="0" t="0" r="r" b="b"/>
            <a:pathLst>
              <a:path w="11" h="10">
                <a:moveTo>
                  <a:pt x="7" y="9"/>
                </a:moveTo>
                <a:cubicBezTo>
                  <a:pt x="4" y="10"/>
                  <a:pt x="2" y="9"/>
                  <a:pt x="1" y="6"/>
                </a:cubicBezTo>
                <a:cubicBezTo>
                  <a:pt x="0" y="4"/>
                  <a:pt x="2" y="1"/>
                  <a:pt x="4" y="1"/>
                </a:cubicBezTo>
                <a:cubicBezTo>
                  <a:pt x="7" y="0"/>
                  <a:pt x="9" y="2"/>
                  <a:pt x="10" y="4"/>
                </a:cubicBezTo>
                <a:cubicBezTo>
                  <a:pt x="11" y="6"/>
                  <a:pt x="9" y="9"/>
                  <a:pt x="7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5" name="Freeform 2081"/>
          <p:cNvSpPr>
            <a:spLocks/>
          </p:cNvSpPr>
          <p:nvPr/>
        </p:nvSpPr>
        <p:spPr bwMode="auto">
          <a:xfrm>
            <a:off x="6289676" y="3246438"/>
            <a:ext cx="11113" cy="11113"/>
          </a:xfrm>
          <a:custGeom>
            <a:avLst/>
            <a:gdLst/>
            <a:ahLst/>
            <a:cxnLst>
              <a:cxn ang="0">
                <a:pos x="5" y="9"/>
              </a:cxn>
              <a:cxn ang="0">
                <a:pos x="0" y="6"/>
              </a:cxn>
              <a:cxn ang="0">
                <a:pos x="4" y="1"/>
              </a:cxn>
              <a:cxn ang="0">
                <a:pos x="9" y="4"/>
              </a:cxn>
              <a:cxn ang="0">
                <a:pos x="5" y="9"/>
              </a:cxn>
            </a:cxnLst>
            <a:rect l="0" t="0" r="r" b="b"/>
            <a:pathLst>
              <a:path w="10" h="10">
                <a:moveTo>
                  <a:pt x="5" y="9"/>
                </a:moveTo>
                <a:cubicBezTo>
                  <a:pt x="3" y="10"/>
                  <a:pt x="0" y="8"/>
                  <a:pt x="0" y="6"/>
                </a:cubicBezTo>
                <a:cubicBezTo>
                  <a:pt x="0" y="3"/>
                  <a:pt x="1" y="1"/>
                  <a:pt x="4" y="1"/>
                </a:cubicBezTo>
                <a:cubicBezTo>
                  <a:pt x="6" y="0"/>
                  <a:pt x="9" y="2"/>
                  <a:pt x="9" y="4"/>
                </a:cubicBezTo>
                <a:cubicBezTo>
                  <a:pt x="10" y="6"/>
                  <a:pt x="8" y="9"/>
                  <a:pt x="5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6" name="Freeform 2082"/>
          <p:cNvSpPr>
            <a:spLocks/>
          </p:cNvSpPr>
          <p:nvPr/>
        </p:nvSpPr>
        <p:spPr bwMode="auto">
          <a:xfrm>
            <a:off x="6494463" y="3106738"/>
            <a:ext cx="12700" cy="12700"/>
          </a:xfrm>
          <a:custGeom>
            <a:avLst/>
            <a:gdLst/>
            <a:ahLst/>
            <a:cxnLst>
              <a:cxn ang="0">
                <a:pos x="10" y="3"/>
              </a:cxn>
              <a:cxn ang="0">
                <a:pos x="9" y="11"/>
              </a:cxn>
              <a:cxn ang="0">
                <a:pos x="1" y="9"/>
              </a:cxn>
              <a:cxn ang="0">
                <a:pos x="2" y="2"/>
              </a:cxn>
              <a:cxn ang="0">
                <a:pos x="10" y="3"/>
              </a:cxn>
            </a:cxnLst>
            <a:rect l="0" t="0" r="r" b="b"/>
            <a:pathLst>
              <a:path w="12" h="12">
                <a:moveTo>
                  <a:pt x="10" y="3"/>
                </a:moveTo>
                <a:cubicBezTo>
                  <a:pt x="12" y="6"/>
                  <a:pt x="12" y="9"/>
                  <a:pt x="9" y="11"/>
                </a:cubicBezTo>
                <a:cubicBezTo>
                  <a:pt x="7" y="12"/>
                  <a:pt x="3" y="12"/>
                  <a:pt x="1" y="9"/>
                </a:cubicBezTo>
                <a:cubicBezTo>
                  <a:pt x="0" y="7"/>
                  <a:pt x="0" y="4"/>
                  <a:pt x="2" y="2"/>
                </a:cubicBezTo>
                <a:cubicBezTo>
                  <a:pt x="4" y="0"/>
                  <a:pt x="8" y="0"/>
                  <a:pt x="10" y="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7" name="Freeform 2083"/>
          <p:cNvSpPr>
            <a:spLocks/>
          </p:cNvSpPr>
          <p:nvPr/>
        </p:nvSpPr>
        <p:spPr bwMode="auto">
          <a:xfrm>
            <a:off x="6481763" y="3094038"/>
            <a:ext cx="14288" cy="12700"/>
          </a:xfrm>
          <a:custGeom>
            <a:avLst/>
            <a:gdLst/>
            <a:ahLst/>
            <a:cxnLst>
              <a:cxn ang="0">
                <a:pos x="2" y="10"/>
              </a:cxn>
              <a:cxn ang="0">
                <a:pos x="2" y="2"/>
              </a:cxn>
              <a:cxn ang="0">
                <a:pos x="10" y="3"/>
              </a:cxn>
              <a:cxn ang="0">
                <a:pos x="10" y="10"/>
              </a:cxn>
              <a:cxn ang="0">
                <a:pos x="2" y="10"/>
              </a:cxn>
            </a:cxnLst>
            <a:rect l="0" t="0" r="r" b="b"/>
            <a:pathLst>
              <a:path w="12" h="12">
                <a:moveTo>
                  <a:pt x="2" y="10"/>
                </a:moveTo>
                <a:cubicBezTo>
                  <a:pt x="0" y="8"/>
                  <a:pt x="0" y="4"/>
                  <a:pt x="2" y="2"/>
                </a:cubicBezTo>
                <a:cubicBezTo>
                  <a:pt x="4" y="0"/>
                  <a:pt x="8" y="0"/>
                  <a:pt x="10" y="3"/>
                </a:cubicBezTo>
                <a:cubicBezTo>
                  <a:pt x="12" y="5"/>
                  <a:pt x="12" y="8"/>
                  <a:pt x="10" y="10"/>
                </a:cubicBezTo>
                <a:cubicBezTo>
                  <a:pt x="8" y="12"/>
                  <a:pt x="4" y="12"/>
                  <a:pt x="2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8" name="Freeform 2084"/>
          <p:cNvSpPr>
            <a:spLocks/>
          </p:cNvSpPr>
          <p:nvPr/>
        </p:nvSpPr>
        <p:spPr bwMode="auto">
          <a:xfrm>
            <a:off x="6469063" y="3081338"/>
            <a:ext cx="14288" cy="12700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1" y="10"/>
              </a:cxn>
              <a:cxn ang="0">
                <a:pos x="3" y="10"/>
              </a:cxn>
              <a:cxn ang="0">
                <a:pos x="2" y="2"/>
              </a:cxn>
              <a:cxn ang="0">
                <a:pos x="10" y="2"/>
              </a:cxn>
            </a:cxnLst>
            <a:rect l="0" t="0" r="r" b="b"/>
            <a:pathLst>
              <a:path w="13" h="12">
                <a:moveTo>
                  <a:pt x="10" y="2"/>
                </a:moveTo>
                <a:cubicBezTo>
                  <a:pt x="12" y="4"/>
                  <a:pt x="13" y="8"/>
                  <a:pt x="11" y="10"/>
                </a:cubicBezTo>
                <a:cubicBezTo>
                  <a:pt x="9" y="12"/>
                  <a:pt x="5" y="12"/>
                  <a:pt x="3" y="10"/>
                </a:cubicBezTo>
                <a:cubicBezTo>
                  <a:pt x="1" y="8"/>
                  <a:pt x="0" y="5"/>
                  <a:pt x="2" y="2"/>
                </a:cubicBezTo>
                <a:cubicBezTo>
                  <a:pt x="4" y="0"/>
                  <a:pt x="8" y="0"/>
                  <a:pt x="10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29" name="Freeform 2085"/>
          <p:cNvSpPr>
            <a:spLocks/>
          </p:cNvSpPr>
          <p:nvPr/>
        </p:nvSpPr>
        <p:spPr bwMode="auto">
          <a:xfrm>
            <a:off x="6454776" y="3070225"/>
            <a:ext cx="14288" cy="12700"/>
          </a:xfrm>
          <a:custGeom>
            <a:avLst/>
            <a:gdLst/>
            <a:ahLst/>
            <a:cxnLst>
              <a:cxn ang="0">
                <a:pos x="9" y="2"/>
              </a:cxn>
              <a:cxn ang="0">
                <a:pos x="10" y="9"/>
              </a:cxn>
              <a:cxn ang="0">
                <a:pos x="3" y="10"/>
              </a:cxn>
              <a:cxn ang="0">
                <a:pos x="1" y="3"/>
              </a:cxn>
              <a:cxn ang="0">
                <a:pos x="9" y="2"/>
              </a:cxn>
            </a:cxnLst>
            <a:rect l="0" t="0" r="r" b="b"/>
            <a:pathLst>
              <a:path w="12" h="12">
                <a:moveTo>
                  <a:pt x="9" y="2"/>
                </a:moveTo>
                <a:cubicBezTo>
                  <a:pt x="12" y="4"/>
                  <a:pt x="12" y="7"/>
                  <a:pt x="10" y="9"/>
                </a:cubicBezTo>
                <a:cubicBezTo>
                  <a:pt x="9" y="12"/>
                  <a:pt x="5" y="12"/>
                  <a:pt x="3" y="10"/>
                </a:cubicBezTo>
                <a:cubicBezTo>
                  <a:pt x="0" y="8"/>
                  <a:pt x="0" y="5"/>
                  <a:pt x="1" y="3"/>
                </a:cubicBezTo>
                <a:cubicBezTo>
                  <a:pt x="3" y="0"/>
                  <a:pt x="7" y="0"/>
                  <a:pt x="9" y="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0" name="Freeform 2086"/>
          <p:cNvSpPr>
            <a:spLocks/>
          </p:cNvSpPr>
          <p:nvPr/>
        </p:nvSpPr>
        <p:spPr bwMode="auto">
          <a:xfrm>
            <a:off x="6440488" y="3060700"/>
            <a:ext cx="14288" cy="12700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1" y="9"/>
              </a:cxn>
              <a:cxn ang="0">
                <a:pos x="4" y="10"/>
              </a:cxn>
              <a:cxn ang="0">
                <a:pos x="2" y="3"/>
              </a:cxn>
              <a:cxn ang="0">
                <a:pos x="9" y="1"/>
              </a:cxn>
            </a:cxnLst>
            <a:rect l="0" t="0" r="r" b="b"/>
            <a:pathLst>
              <a:path w="13" h="12">
                <a:moveTo>
                  <a:pt x="9" y="1"/>
                </a:moveTo>
                <a:cubicBezTo>
                  <a:pt x="12" y="3"/>
                  <a:pt x="13" y="6"/>
                  <a:pt x="11" y="9"/>
                </a:cubicBezTo>
                <a:cubicBezTo>
                  <a:pt x="10" y="11"/>
                  <a:pt x="6" y="12"/>
                  <a:pt x="4" y="10"/>
                </a:cubicBezTo>
                <a:cubicBezTo>
                  <a:pt x="1" y="9"/>
                  <a:pt x="0" y="5"/>
                  <a:pt x="2" y="3"/>
                </a:cubicBezTo>
                <a:cubicBezTo>
                  <a:pt x="3" y="0"/>
                  <a:pt x="7" y="0"/>
                  <a:pt x="9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1" name="Freeform 2087"/>
          <p:cNvSpPr>
            <a:spLocks/>
          </p:cNvSpPr>
          <p:nvPr/>
        </p:nvSpPr>
        <p:spPr bwMode="auto">
          <a:xfrm>
            <a:off x="6424613" y="3051175"/>
            <a:ext cx="14288" cy="14288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1" y="8"/>
              </a:cxn>
              <a:cxn ang="0">
                <a:pos x="4" y="10"/>
              </a:cxn>
              <a:cxn ang="0">
                <a:pos x="1" y="3"/>
              </a:cxn>
              <a:cxn ang="0">
                <a:pos x="9" y="1"/>
              </a:cxn>
            </a:cxnLst>
            <a:rect l="0" t="0" r="r" b="b"/>
            <a:pathLst>
              <a:path w="13" h="12">
                <a:moveTo>
                  <a:pt x="9" y="1"/>
                </a:moveTo>
                <a:cubicBezTo>
                  <a:pt x="12" y="3"/>
                  <a:pt x="13" y="6"/>
                  <a:pt x="11" y="8"/>
                </a:cubicBezTo>
                <a:cubicBezTo>
                  <a:pt x="10" y="11"/>
                  <a:pt x="7" y="12"/>
                  <a:pt x="4" y="10"/>
                </a:cubicBezTo>
                <a:cubicBezTo>
                  <a:pt x="1" y="9"/>
                  <a:pt x="0" y="6"/>
                  <a:pt x="1" y="3"/>
                </a:cubicBezTo>
                <a:cubicBezTo>
                  <a:pt x="3" y="1"/>
                  <a:pt x="6" y="0"/>
                  <a:pt x="9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2" name="Freeform 2088"/>
          <p:cNvSpPr>
            <a:spLocks/>
          </p:cNvSpPr>
          <p:nvPr/>
        </p:nvSpPr>
        <p:spPr bwMode="auto">
          <a:xfrm>
            <a:off x="6407151" y="3043238"/>
            <a:ext cx="14288" cy="14288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2" y="8"/>
              </a:cxn>
              <a:cxn ang="0">
                <a:pos x="5" y="11"/>
              </a:cxn>
              <a:cxn ang="0">
                <a:pos x="1" y="4"/>
              </a:cxn>
              <a:cxn ang="0">
                <a:pos x="9" y="1"/>
              </a:cxn>
            </a:cxnLst>
            <a:rect l="0" t="0" r="r" b="b"/>
            <a:pathLst>
              <a:path w="13" h="12">
                <a:moveTo>
                  <a:pt x="9" y="1"/>
                </a:moveTo>
                <a:cubicBezTo>
                  <a:pt x="12" y="3"/>
                  <a:pt x="13" y="6"/>
                  <a:pt x="12" y="8"/>
                </a:cubicBezTo>
                <a:cubicBezTo>
                  <a:pt x="11" y="11"/>
                  <a:pt x="7" y="12"/>
                  <a:pt x="5" y="11"/>
                </a:cubicBezTo>
                <a:cubicBezTo>
                  <a:pt x="2" y="10"/>
                  <a:pt x="0" y="7"/>
                  <a:pt x="1" y="4"/>
                </a:cubicBezTo>
                <a:cubicBezTo>
                  <a:pt x="2" y="2"/>
                  <a:pt x="6" y="0"/>
                  <a:pt x="9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3" name="Freeform 2089"/>
          <p:cNvSpPr>
            <a:spLocks/>
          </p:cNvSpPr>
          <p:nvPr/>
        </p:nvSpPr>
        <p:spPr bwMode="auto">
          <a:xfrm>
            <a:off x="6391276" y="3038475"/>
            <a:ext cx="14288" cy="12700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12" y="8"/>
              </a:cxn>
              <a:cxn ang="0">
                <a:pos x="5" y="11"/>
              </a:cxn>
              <a:cxn ang="0">
                <a:pos x="1" y="5"/>
              </a:cxn>
              <a:cxn ang="0">
                <a:pos x="8" y="1"/>
              </a:cxn>
            </a:cxnLst>
            <a:rect l="0" t="0" r="r" b="b"/>
            <a:pathLst>
              <a:path w="13" h="12">
                <a:moveTo>
                  <a:pt x="8" y="1"/>
                </a:moveTo>
                <a:cubicBezTo>
                  <a:pt x="11" y="2"/>
                  <a:pt x="13" y="5"/>
                  <a:pt x="12" y="8"/>
                </a:cubicBezTo>
                <a:cubicBezTo>
                  <a:pt x="11" y="10"/>
                  <a:pt x="8" y="12"/>
                  <a:pt x="5" y="11"/>
                </a:cubicBezTo>
                <a:cubicBezTo>
                  <a:pt x="2" y="10"/>
                  <a:pt x="0" y="7"/>
                  <a:pt x="1" y="5"/>
                </a:cubicBezTo>
                <a:cubicBezTo>
                  <a:pt x="1" y="2"/>
                  <a:pt x="5" y="0"/>
                  <a:pt x="8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4" name="Freeform 2090"/>
          <p:cNvSpPr>
            <a:spLocks/>
          </p:cNvSpPr>
          <p:nvPr/>
        </p:nvSpPr>
        <p:spPr bwMode="auto">
          <a:xfrm>
            <a:off x="6373813" y="3035300"/>
            <a:ext cx="14288" cy="11113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12" y="6"/>
              </a:cxn>
              <a:cxn ang="0">
                <a:pos x="5" y="10"/>
              </a:cxn>
              <a:cxn ang="0">
                <a:pos x="1" y="4"/>
              </a:cxn>
              <a:cxn ang="0">
                <a:pos x="7" y="0"/>
              </a:cxn>
            </a:cxnLst>
            <a:rect l="0" t="0" r="r" b="b"/>
            <a:pathLst>
              <a:path w="13" h="11">
                <a:moveTo>
                  <a:pt x="7" y="0"/>
                </a:moveTo>
                <a:cubicBezTo>
                  <a:pt x="11" y="1"/>
                  <a:pt x="13" y="4"/>
                  <a:pt x="12" y="6"/>
                </a:cubicBezTo>
                <a:cubicBezTo>
                  <a:pt x="11" y="9"/>
                  <a:pt x="8" y="11"/>
                  <a:pt x="5" y="10"/>
                </a:cubicBezTo>
                <a:cubicBezTo>
                  <a:pt x="2" y="10"/>
                  <a:pt x="0" y="7"/>
                  <a:pt x="1" y="4"/>
                </a:cubicBezTo>
                <a:cubicBezTo>
                  <a:pt x="1" y="2"/>
                  <a:pt x="4" y="0"/>
                  <a:pt x="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5" name="Freeform 2091"/>
          <p:cNvSpPr>
            <a:spLocks/>
          </p:cNvSpPr>
          <p:nvPr/>
        </p:nvSpPr>
        <p:spPr bwMode="auto">
          <a:xfrm>
            <a:off x="6356351" y="3032125"/>
            <a:ext cx="12700" cy="1270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12" y="6"/>
              </a:cxn>
              <a:cxn ang="0">
                <a:pos x="6" y="10"/>
              </a:cxn>
              <a:cxn ang="0">
                <a:pos x="1" y="5"/>
              </a:cxn>
              <a:cxn ang="0">
                <a:pos x="7" y="0"/>
              </a:cxn>
            </a:cxnLst>
            <a:rect l="0" t="0" r="r" b="b"/>
            <a:pathLst>
              <a:path w="12" h="11">
                <a:moveTo>
                  <a:pt x="7" y="0"/>
                </a:moveTo>
                <a:cubicBezTo>
                  <a:pt x="10" y="0"/>
                  <a:pt x="12" y="3"/>
                  <a:pt x="12" y="6"/>
                </a:cubicBezTo>
                <a:cubicBezTo>
                  <a:pt x="12" y="9"/>
                  <a:pt x="9" y="11"/>
                  <a:pt x="6" y="10"/>
                </a:cubicBezTo>
                <a:cubicBezTo>
                  <a:pt x="3" y="10"/>
                  <a:pt x="0" y="8"/>
                  <a:pt x="1" y="5"/>
                </a:cubicBezTo>
                <a:cubicBezTo>
                  <a:pt x="1" y="2"/>
                  <a:pt x="3" y="0"/>
                  <a:pt x="7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6" name="Freeform 2092"/>
          <p:cNvSpPr>
            <a:spLocks/>
          </p:cNvSpPr>
          <p:nvPr/>
        </p:nvSpPr>
        <p:spPr bwMode="auto">
          <a:xfrm>
            <a:off x="6337301" y="3032125"/>
            <a:ext cx="14288" cy="11113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12" y="6"/>
              </a:cxn>
              <a:cxn ang="0">
                <a:pos x="6" y="11"/>
              </a:cxn>
              <a:cxn ang="0">
                <a:pos x="0" y="6"/>
              </a:cxn>
              <a:cxn ang="0">
                <a:pos x="6" y="0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9" y="0"/>
                  <a:pt x="12" y="3"/>
                  <a:pt x="12" y="6"/>
                </a:cubicBezTo>
                <a:cubicBezTo>
                  <a:pt x="12" y="9"/>
                  <a:pt x="9" y="11"/>
                  <a:pt x="6" y="11"/>
                </a:cubicBezTo>
                <a:cubicBezTo>
                  <a:pt x="3" y="11"/>
                  <a:pt x="0" y="9"/>
                  <a:pt x="0" y="6"/>
                </a:cubicBezTo>
                <a:cubicBezTo>
                  <a:pt x="0" y="3"/>
                  <a:pt x="3" y="1"/>
                  <a:pt x="6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7" name="Freeform 2093"/>
          <p:cNvSpPr>
            <a:spLocks/>
          </p:cNvSpPr>
          <p:nvPr/>
        </p:nvSpPr>
        <p:spPr bwMode="auto">
          <a:xfrm>
            <a:off x="6319838" y="3032125"/>
            <a:ext cx="14288" cy="12700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1" y="5"/>
              </a:cxn>
              <a:cxn ang="0">
                <a:pos x="6" y="11"/>
              </a:cxn>
              <a:cxn ang="0">
                <a:pos x="0" y="6"/>
              </a:cxn>
              <a:cxn ang="0">
                <a:pos x="5" y="0"/>
              </a:cxn>
            </a:cxnLst>
            <a:rect l="0" t="0" r="r" b="b"/>
            <a:pathLst>
              <a:path w="12" h="11">
                <a:moveTo>
                  <a:pt x="5" y="0"/>
                </a:moveTo>
                <a:cubicBezTo>
                  <a:pt x="8" y="0"/>
                  <a:pt x="11" y="2"/>
                  <a:pt x="11" y="5"/>
                </a:cubicBezTo>
                <a:cubicBezTo>
                  <a:pt x="12" y="8"/>
                  <a:pt x="9" y="11"/>
                  <a:pt x="6" y="11"/>
                </a:cubicBezTo>
                <a:cubicBezTo>
                  <a:pt x="3" y="11"/>
                  <a:pt x="0" y="9"/>
                  <a:pt x="0" y="6"/>
                </a:cubicBezTo>
                <a:cubicBezTo>
                  <a:pt x="0" y="3"/>
                  <a:pt x="2" y="1"/>
                  <a:pt x="5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8" name="Freeform 2094"/>
          <p:cNvSpPr>
            <a:spLocks/>
          </p:cNvSpPr>
          <p:nvPr/>
        </p:nvSpPr>
        <p:spPr bwMode="auto">
          <a:xfrm>
            <a:off x="6300788" y="3035300"/>
            <a:ext cx="15875" cy="12700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12" y="5"/>
              </a:cxn>
              <a:cxn ang="0">
                <a:pos x="8" y="11"/>
              </a:cxn>
              <a:cxn ang="0">
                <a:pos x="1" y="7"/>
              </a:cxn>
              <a:cxn ang="0">
                <a:pos x="6" y="1"/>
              </a:cxn>
            </a:cxnLst>
            <a:rect l="0" t="0" r="r" b="b"/>
            <a:pathLst>
              <a:path w="13" h="12">
                <a:moveTo>
                  <a:pt x="6" y="1"/>
                </a:moveTo>
                <a:cubicBezTo>
                  <a:pt x="9" y="0"/>
                  <a:pt x="12" y="2"/>
                  <a:pt x="12" y="5"/>
                </a:cubicBezTo>
                <a:cubicBezTo>
                  <a:pt x="13" y="8"/>
                  <a:pt x="11" y="11"/>
                  <a:pt x="8" y="11"/>
                </a:cubicBezTo>
                <a:cubicBezTo>
                  <a:pt x="5" y="12"/>
                  <a:pt x="2" y="10"/>
                  <a:pt x="1" y="7"/>
                </a:cubicBezTo>
                <a:cubicBezTo>
                  <a:pt x="0" y="4"/>
                  <a:pt x="2" y="2"/>
                  <a:pt x="6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39" name="Freeform 2095"/>
          <p:cNvSpPr>
            <a:spLocks/>
          </p:cNvSpPr>
          <p:nvPr/>
        </p:nvSpPr>
        <p:spPr bwMode="auto">
          <a:xfrm>
            <a:off x="6283326" y="3040063"/>
            <a:ext cx="14288" cy="12700"/>
          </a:xfrm>
          <a:custGeom>
            <a:avLst/>
            <a:gdLst/>
            <a:ahLst/>
            <a:cxnLst>
              <a:cxn ang="0">
                <a:pos x="5" y="1"/>
              </a:cxn>
              <a:cxn ang="0">
                <a:pos x="12" y="4"/>
              </a:cxn>
              <a:cxn ang="0">
                <a:pos x="8" y="11"/>
              </a:cxn>
              <a:cxn ang="0">
                <a:pos x="1" y="7"/>
              </a:cxn>
              <a:cxn ang="0">
                <a:pos x="5" y="1"/>
              </a:cxn>
            </a:cxnLst>
            <a:rect l="0" t="0" r="r" b="b"/>
            <a:pathLst>
              <a:path w="13" h="12">
                <a:moveTo>
                  <a:pt x="5" y="1"/>
                </a:moveTo>
                <a:cubicBezTo>
                  <a:pt x="8" y="0"/>
                  <a:pt x="12" y="2"/>
                  <a:pt x="12" y="4"/>
                </a:cubicBezTo>
                <a:cubicBezTo>
                  <a:pt x="13" y="7"/>
                  <a:pt x="11" y="10"/>
                  <a:pt x="8" y="11"/>
                </a:cubicBezTo>
                <a:cubicBezTo>
                  <a:pt x="5" y="12"/>
                  <a:pt x="2" y="10"/>
                  <a:pt x="1" y="7"/>
                </a:cubicBezTo>
                <a:cubicBezTo>
                  <a:pt x="0" y="5"/>
                  <a:pt x="2" y="2"/>
                  <a:pt x="5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0" name="Freeform 2096"/>
          <p:cNvSpPr>
            <a:spLocks/>
          </p:cNvSpPr>
          <p:nvPr/>
        </p:nvSpPr>
        <p:spPr bwMode="auto">
          <a:xfrm>
            <a:off x="6267451" y="3044825"/>
            <a:ext cx="14288" cy="12700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12" y="4"/>
              </a:cxn>
              <a:cxn ang="0">
                <a:pos x="8" y="11"/>
              </a:cxn>
              <a:cxn ang="0">
                <a:pos x="1" y="8"/>
              </a:cxn>
              <a:cxn ang="0">
                <a:pos x="4" y="1"/>
              </a:cxn>
            </a:cxnLst>
            <a:rect l="0" t="0" r="r" b="b"/>
            <a:pathLst>
              <a:path w="13" h="12">
                <a:moveTo>
                  <a:pt x="4" y="1"/>
                </a:moveTo>
                <a:cubicBezTo>
                  <a:pt x="7" y="0"/>
                  <a:pt x="11" y="1"/>
                  <a:pt x="12" y="4"/>
                </a:cubicBezTo>
                <a:cubicBezTo>
                  <a:pt x="13" y="7"/>
                  <a:pt x="11" y="10"/>
                  <a:pt x="8" y="11"/>
                </a:cubicBezTo>
                <a:cubicBezTo>
                  <a:pt x="5" y="12"/>
                  <a:pt x="2" y="10"/>
                  <a:pt x="1" y="8"/>
                </a:cubicBezTo>
                <a:cubicBezTo>
                  <a:pt x="0" y="5"/>
                  <a:pt x="1" y="2"/>
                  <a:pt x="4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1" name="Freeform 2097"/>
          <p:cNvSpPr>
            <a:spLocks/>
          </p:cNvSpPr>
          <p:nvPr/>
        </p:nvSpPr>
        <p:spPr bwMode="auto">
          <a:xfrm>
            <a:off x="6249988" y="3051175"/>
            <a:ext cx="14288" cy="14288"/>
          </a:xfrm>
          <a:custGeom>
            <a:avLst/>
            <a:gdLst/>
            <a:ahLst/>
            <a:cxnLst>
              <a:cxn ang="0">
                <a:pos x="4" y="1"/>
              </a:cxn>
              <a:cxn ang="0">
                <a:pos x="11" y="3"/>
              </a:cxn>
              <a:cxn ang="0">
                <a:pos x="8" y="11"/>
              </a:cxn>
              <a:cxn ang="0">
                <a:pos x="1" y="8"/>
              </a:cxn>
              <a:cxn ang="0">
                <a:pos x="4" y="1"/>
              </a:cxn>
            </a:cxnLst>
            <a:rect l="0" t="0" r="r" b="b"/>
            <a:pathLst>
              <a:path w="12" h="12">
                <a:moveTo>
                  <a:pt x="4" y="1"/>
                </a:moveTo>
                <a:cubicBezTo>
                  <a:pt x="7" y="0"/>
                  <a:pt x="10" y="1"/>
                  <a:pt x="11" y="3"/>
                </a:cubicBezTo>
                <a:cubicBezTo>
                  <a:pt x="12" y="6"/>
                  <a:pt x="11" y="9"/>
                  <a:pt x="8" y="11"/>
                </a:cubicBezTo>
                <a:cubicBezTo>
                  <a:pt x="5" y="12"/>
                  <a:pt x="2" y="11"/>
                  <a:pt x="1" y="8"/>
                </a:cubicBezTo>
                <a:cubicBezTo>
                  <a:pt x="0" y="5"/>
                  <a:pt x="1" y="2"/>
                  <a:pt x="4" y="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2" name="Freeform 2098"/>
          <p:cNvSpPr>
            <a:spLocks/>
          </p:cNvSpPr>
          <p:nvPr/>
        </p:nvSpPr>
        <p:spPr bwMode="auto">
          <a:xfrm>
            <a:off x="6467476" y="3028950"/>
            <a:ext cx="14288" cy="14288"/>
          </a:xfrm>
          <a:custGeom>
            <a:avLst/>
            <a:gdLst/>
            <a:ahLst/>
            <a:cxnLst>
              <a:cxn ang="0">
                <a:pos x="2" y="8"/>
              </a:cxn>
              <a:cxn ang="0">
                <a:pos x="4" y="1"/>
              </a:cxn>
              <a:cxn ang="0">
                <a:pos x="11" y="4"/>
              </a:cxn>
              <a:cxn ang="0">
                <a:pos x="9" y="11"/>
              </a:cxn>
              <a:cxn ang="0">
                <a:pos x="2" y="8"/>
              </a:cxn>
            </a:cxnLst>
            <a:rect l="0" t="0" r="r" b="b"/>
            <a:pathLst>
              <a:path w="13" h="12">
                <a:moveTo>
                  <a:pt x="2" y="8"/>
                </a:moveTo>
                <a:cubicBezTo>
                  <a:pt x="0" y="5"/>
                  <a:pt x="1" y="2"/>
                  <a:pt x="4" y="1"/>
                </a:cubicBezTo>
                <a:cubicBezTo>
                  <a:pt x="7" y="0"/>
                  <a:pt x="10" y="1"/>
                  <a:pt x="11" y="4"/>
                </a:cubicBezTo>
                <a:cubicBezTo>
                  <a:pt x="13" y="7"/>
                  <a:pt x="12" y="10"/>
                  <a:pt x="9" y="11"/>
                </a:cubicBezTo>
                <a:cubicBezTo>
                  <a:pt x="6" y="12"/>
                  <a:pt x="3" y="11"/>
                  <a:pt x="2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3" name="Freeform 2099"/>
          <p:cNvSpPr>
            <a:spLocks/>
          </p:cNvSpPr>
          <p:nvPr/>
        </p:nvSpPr>
        <p:spPr bwMode="auto">
          <a:xfrm>
            <a:off x="6459538" y="3013075"/>
            <a:ext cx="14288" cy="14288"/>
          </a:xfrm>
          <a:custGeom>
            <a:avLst/>
            <a:gdLst/>
            <a:ahLst/>
            <a:cxnLst>
              <a:cxn ang="0">
                <a:pos x="10" y="4"/>
              </a:cxn>
              <a:cxn ang="0">
                <a:pos x="9" y="12"/>
              </a:cxn>
              <a:cxn ang="0">
                <a:pos x="1" y="9"/>
              </a:cxn>
              <a:cxn ang="0">
                <a:pos x="3" y="2"/>
              </a:cxn>
              <a:cxn ang="0">
                <a:pos x="10" y="4"/>
              </a:cxn>
            </a:cxnLst>
            <a:rect l="0" t="0" r="r" b="b"/>
            <a:pathLst>
              <a:path w="12" h="13">
                <a:moveTo>
                  <a:pt x="10" y="4"/>
                </a:moveTo>
                <a:cubicBezTo>
                  <a:pt x="12" y="7"/>
                  <a:pt x="11" y="10"/>
                  <a:pt x="9" y="12"/>
                </a:cubicBezTo>
                <a:cubicBezTo>
                  <a:pt x="6" y="13"/>
                  <a:pt x="3" y="12"/>
                  <a:pt x="1" y="9"/>
                </a:cubicBezTo>
                <a:cubicBezTo>
                  <a:pt x="0" y="7"/>
                  <a:pt x="0" y="4"/>
                  <a:pt x="3" y="2"/>
                </a:cubicBezTo>
                <a:cubicBezTo>
                  <a:pt x="5" y="0"/>
                  <a:pt x="9" y="1"/>
                  <a:pt x="10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4" name="Freeform 2100"/>
          <p:cNvSpPr>
            <a:spLocks/>
          </p:cNvSpPr>
          <p:nvPr/>
        </p:nvSpPr>
        <p:spPr bwMode="auto">
          <a:xfrm>
            <a:off x="6450013" y="2998788"/>
            <a:ext cx="12700" cy="14288"/>
          </a:xfrm>
          <a:custGeom>
            <a:avLst/>
            <a:gdLst/>
            <a:ahLst/>
            <a:cxnLst>
              <a:cxn ang="0">
                <a:pos x="10" y="3"/>
              </a:cxn>
              <a:cxn ang="0">
                <a:pos x="9" y="11"/>
              </a:cxn>
              <a:cxn ang="0">
                <a:pos x="2" y="9"/>
              </a:cxn>
              <a:cxn ang="0">
                <a:pos x="3" y="2"/>
              </a:cxn>
              <a:cxn ang="0">
                <a:pos x="10" y="3"/>
              </a:cxn>
            </a:cxnLst>
            <a:rect l="0" t="0" r="r" b="b"/>
            <a:pathLst>
              <a:path w="12" h="13">
                <a:moveTo>
                  <a:pt x="10" y="3"/>
                </a:moveTo>
                <a:cubicBezTo>
                  <a:pt x="12" y="6"/>
                  <a:pt x="12" y="9"/>
                  <a:pt x="9" y="11"/>
                </a:cubicBezTo>
                <a:cubicBezTo>
                  <a:pt x="7" y="13"/>
                  <a:pt x="3" y="12"/>
                  <a:pt x="2" y="9"/>
                </a:cubicBezTo>
                <a:cubicBezTo>
                  <a:pt x="0" y="7"/>
                  <a:pt x="0" y="4"/>
                  <a:pt x="3" y="2"/>
                </a:cubicBezTo>
                <a:cubicBezTo>
                  <a:pt x="5" y="0"/>
                  <a:pt x="9" y="1"/>
                  <a:pt x="10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5" name="Freeform 2101"/>
          <p:cNvSpPr>
            <a:spLocks/>
          </p:cNvSpPr>
          <p:nvPr/>
        </p:nvSpPr>
        <p:spPr bwMode="auto">
          <a:xfrm>
            <a:off x="6438901" y="2984500"/>
            <a:ext cx="12700" cy="14288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0" y="10"/>
              </a:cxn>
              <a:cxn ang="0">
                <a:pos x="2" y="9"/>
              </a:cxn>
              <a:cxn ang="0">
                <a:pos x="2" y="1"/>
              </a:cxn>
              <a:cxn ang="0">
                <a:pos x="10" y="2"/>
              </a:cxn>
            </a:cxnLst>
            <a:rect l="0" t="0" r="r" b="b"/>
            <a:pathLst>
              <a:path w="12" h="12">
                <a:moveTo>
                  <a:pt x="10" y="2"/>
                </a:moveTo>
                <a:cubicBezTo>
                  <a:pt x="12" y="5"/>
                  <a:pt x="12" y="8"/>
                  <a:pt x="10" y="10"/>
                </a:cubicBezTo>
                <a:cubicBezTo>
                  <a:pt x="7" y="12"/>
                  <a:pt x="4" y="11"/>
                  <a:pt x="2" y="9"/>
                </a:cubicBezTo>
                <a:cubicBezTo>
                  <a:pt x="0" y="7"/>
                  <a:pt x="0" y="3"/>
                  <a:pt x="2" y="1"/>
                </a:cubicBezTo>
                <a:cubicBezTo>
                  <a:pt x="5" y="0"/>
                  <a:pt x="8" y="0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6" name="Freeform 2102"/>
          <p:cNvSpPr>
            <a:spLocks/>
          </p:cNvSpPr>
          <p:nvPr/>
        </p:nvSpPr>
        <p:spPr bwMode="auto">
          <a:xfrm>
            <a:off x="6426201" y="2971800"/>
            <a:ext cx="14288" cy="12700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0" y="10"/>
              </a:cxn>
              <a:cxn ang="0">
                <a:pos x="2" y="10"/>
              </a:cxn>
              <a:cxn ang="0">
                <a:pos x="2" y="2"/>
              </a:cxn>
              <a:cxn ang="0">
                <a:pos x="10" y="2"/>
              </a:cxn>
            </a:cxnLst>
            <a:rect l="0" t="0" r="r" b="b"/>
            <a:pathLst>
              <a:path w="12" h="12">
                <a:moveTo>
                  <a:pt x="10" y="2"/>
                </a:moveTo>
                <a:cubicBezTo>
                  <a:pt x="12" y="5"/>
                  <a:pt x="12" y="8"/>
                  <a:pt x="10" y="10"/>
                </a:cubicBezTo>
                <a:cubicBezTo>
                  <a:pt x="8" y="12"/>
                  <a:pt x="5" y="12"/>
                  <a:pt x="2" y="10"/>
                </a:cubicBezTo>
                <a:cubicBezTo>
                  <a:pt x="0" y="8"/>
                  <a:pt x="0" y="4"/>
                  <a:pt x="2" y="2"/>
                </a:cubicBezTo>
                <a:cubicBezTo>
                  <a:pt x="4" y="0"/>
                  <a:pt x="8" y="0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7" name="Freeform 2103"/>
          <p:cNvSpPr>
            <a:spLocks/>
          </p:cNvSpPr>
          <p:nvPr/>
        </p:nvSpPr>
        <p:spPr bwMode="auto">
          <a:xfrm>
            <a:off x="6413501" y="2959100"/>
            <a:ext cx="12700" cy="14288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1" y="10"/>
              </a:cxn>
              <a:cxn ang="0">
                <a:pos x="3" y="10"/>
              </a:cxn>
              <a:cxn ang="0">
                <a:pos x="2" y="3"/>
              </a:cxn>
              <a:cxn ang="0">
                <a:pos x="10" y="2"/>
              </a:cxn>
            </a:cxnLst>
            <a:rect l="0" t="0" r="r" b="b"/>
            <a:pathLst>
              <a:path w="12" h="12">
                <a:moveTo>
                  <a:pt x="10" y="2"/>
                </a:moveTo>
                <a:cubicBezTo>
                  <a:pt x="12" y="4"/>
                  <a:pt x="12" y="8"/>
                  <a:pt x="11" y="10"/>
                </a:cubicBezTo>
                <a:cubicBezTo>
                  <a:pt x="9" y="12"/>
                  <a:pt x="5" y="12"/>
                  <a:pt x="3" y="10"/>
                </a:cubicBezTo>
                <a:cubicBezTo>
                  <a:pt x="0" y="8"/>
                  <a:pt x="0" y="5"/>
                  <a:pt x="2" y="3"/>
                </a:cubicBezTo>
                <a:cubicBezTo>
                  <a:pt x="3" y="0"/>
                  <a:pt x="7" y="0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8" name="Freeform 2104"/>
          <p:cNvSpPr>
            <a:spLocks/>
          </p:cNvSpPr>
          <p:nvPr/>
        </p:nvSpPr>
        <p:spPr bwMode="auto">
          <a:xfrm>
            <a:off x="6399213" y="2949575"/>
            <a:ext cx="14288" cy="12700"/>
          </a:xfrm>
          <a:custGeom>
            <a:avLst/>
            <a:gdLst/>
            <a:ahLst/>
            <a:cxnLst>
              <a:cxn ang="0">
                <a:pos x="9" y="1"/>
              </a:cxn>
              <a:cxn ang="0">
                <a:pos x="11" y="9"/>
              </a:cxn>
              <a:cxn ang="0">
                <a:pos x="3" y="10"/>
              </a:cxn>
              <a:cxn ang="0">
                <a:pos x="1" y="3"/>
              </a:cxn>
              <a:cxn ang="0">
                <a:pos x="9" y="1"/>
              </a:cxn>
            </a:cxnLst>
            <a:rect l="0" t="0" r="r" b="b"/>
            <a:pathLst>
              <a:path w="13" h="12">
                <a:moveTo>
                  <a:pt x="9" y="1"/>
                </a:moveTo>
                <a:cubicBezTo>
                  <a:pt x="12" y="3"/>
                  <a:pt x="13" y="6"/>
                  <a:pt x="11" y="9"/>
                </a:cubicBezTo>
                <a:cubicBezTo>
                  <a:pt x="9" y="11"/>
                  <a:pt x="6" y="12"/>
                  <a:pt x="3" y="10"/>
                </a:cubicBezTo>
                <a:cubicBezTo>
                  <a:pt x="1" y="8"/>
                  <a:pt x="0" y="5"/>
                  <a:pt x="1" y="3"/>
                </a:cubicBezTo>
                <a:cubicBezTo>
                  <a:pt x="3" y="0"/>
                  <a:pt x="6" y="0"/>
                  <a:pt x="9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49" name="Freeform 2105"/>
          <p:cNvSpPr>
            <a:spLocks/>
          </p:cNvSpPr>
          <p:nvPr/>
        </p:nvSpPr>
        <p:spPr bwMode="auto">
          <a:xfrm>
            <a:off x="6383338" y="2940050"/>
            <a:ext cx="14288" cy="12700"/>
          </a:xfrm>
          <a:custGeom>
            <a:avLst/>
            <a:gdLst/>
            <a:ahLst/>
            <a:cxnLst>
              <a:cxn ang="0">
                <a:pos x="9" y="2"/>
              </a:cxn>
              <a:cxn ang="0">
                <a:pos x="11" y="9"/>
              </a:cxn>
              <a:cxn ang="0">
                <a:pos x="4" y="11"/>
              </a:cxn>
              <a:cxn ang="0">
                <a:pos x="1" y="4"/>
              </a:cxn>
              <a:cxn ang="0">
                <a:pos x="9" y="2"/>
              </a:cxn>
            </a:cxnLst>
            <a:rect l="0" t="0" r="r" b="b"/>
            <a:pathLst>
              <a:path w="13" h="12">
                <a:moveTo>
                  <a:pt x="9" y="2"/>
                </a:moveTo>
                <a:cubicBezTo>
                  <a:pt x="12" y="3"/>
                  <a:pt x="13" y="7"/>
                  <a:pt x="11" y="9"/>
                </a:cubicBezTo>
                <a:cubicBezTo>
                  <a:pt x="10" y="12"/>
                  <a:pt x="6" y="12"/>
                  <a:pt x="4" y="11"/>
                </a:cubicBezTo>
                <a:cubicBezTo>
                  <a:pt x="1" y="10"/>
                  <a:pt x="0" y="6"/>
                  <a:pt x="1" y="4"/>
                </a:cubicBezTo>
                <a:cubicBezTo>
                  <a:pt x="2" y="1"/>
                  <a:pt x="6" y="0"/>
                  <a:pt x="9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0" name="Freeform 2106"/>
          <p:cNvSpPr>
            <a:spLocks/>
          </p:cNvSpPr>
          <p:nvPr/>
        </p:nvSpPr>
        <p:spPr bwMode="auto">
          <a:xfrm>
            <a:off x="6367463" y="2932113"/>
            <a:ext cx="14288" cy="14288"/>
          </a:xfrm>
          <a:custGeom>
            <a:avLst/>
            <a:gdLst/>
            <a:ahLst/>
            <a:cxnLst>
              <a:cxn ang="0">
                <a:pos x="9" y="2"/>
              </a:cxn>
              <a:cxn ang="0">
                <a:pos x="12" y="9"/>
              </a:cxn>
              <a:cxn ang="0">
                <a:pos x="4" y="11"/>
              </a:cxn>
              <a:cxn ang="0">
                <a:pos x="1" y="5"/>
              </a:cxn>
              <a:cxn ang="0">
                <a:pos x="9" y="2"/>
              </a:cxn>
            </a:cxnLst>
            <a:rect l="0" t="0" r="r" b="b"/>
            <a:pathLst>
              <a:path w="13" h="13">
                <a:moveTo>
                  <a:pt x="9" y="2"/>
                </a:moveTo>
                <a:cubicBezTo>
                  <a:pt x="12" y="3"/>
                  <a:pt x="13" y="6"/>
                  <a:pt x="12" y="9"/>
                </a:cubicBezTo>
                <a:cubicBezTo>
                  <a:pt x="10" y="11"/>
                  <a:pt x="7" y="13"/>
                  <a:pt x="4" y="11"/>
                </a:cubicBezTo>
                <a:cubicBezTo>
                  <a:pt x="2" y="10"/>
                  <a:pt x="0" y="7"/>
                  <a:pt x="1" y="5"/>
                </a:cubicBezTo>
                <a:cubicBezTo>
                  <a:pt x="2" y="2"/>
                  <a:pt x="6" y="0"/>
                  <a:pt x="9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1" name="Freeform 2107"/>
          <p:cNvSpPr>
            <a:spLocks/>
          </p:cNvSpPr>
          <p:nvPr/>
        </p:nvSpPr>
        <p:spPr bwMode="auto">
          <a:xfrm>
            <a:off x="6350001" y="2925763"/>
            <a:ext cx="14288" cy="14288"/>
          </a:xfrm>
          <a:custGeom>
            <a:avLst/>
            <a:gdLst/>
            <a:ahLst/>
            <a:cxnLst>
              <a:cxn ang="0">
                <a:pos x="8" y="1"/>
              </a:cxn>
              <a:cxn ang="0">
                <a:pos x="12" y="8"/>
              </a:cxn>
              <a:cxn ang="0">
                <a:pos x="5" y="11"/>
              </a:cxn>
              <a:cxn ang="0">
                <a:pos x="1" y="5"/>
              </a:cxn>
              <a:cxn ang="0">
                <a:pos x="8" y="1"/>
              </a:cxn>
            </a:cxnLst>
            <a:rect l="0" t="0" r="r" b="b"/>
            <a:pathLst>
              <a:path w="13" h="12">
                <a:moveTo>
                  <a:pt x="8" y="1"/>
                </a:moveTo>
                <a:cubicBezTo>
                  <a:pt x="11" y="2"/>
                  <a:pt x="13" y="5"/>
                  <a:pt x="12" y="8"/>
                </a:cubicBezTo>
                <a:cubicBezTo>
                  <a:pt x="11" y="11"/>
                  <a:pt x="8" y="12"/>
                  <a:pt x="5" y="11"/>
                </a:cubicBezTo>
                <a:cubicBezTo>
                  <a:pt x="2" y="10"/>
                  <a:pt x="0" y="7"/>
                  <a:pt x="1" y="5"/>
                </a:cubicBezTo>
                <a:cubicBezTo>
                  <a:pt x="1" y="2"/>
                  <a:pt x="5" y="0"/>
                  <a:pt x="8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2" name="Freeform 2108"/>
          <p:cNvSpPr>
            <a:spLocks/>
          </p:cNvSpPr>
          <p:nvPr/>
        </p:nvSpPr>
        <p:spPr bwMode="auto">
          <a:xfrm>
            <a:off x="6332538" y="2922588"/>
            <a:ext cx="14288" cy="12700"/>
          </a:xfrm>
          <a:custGeom>
            <a:avLst/>
            <a:gdLst/>
            <a:ahLst/>
            <a:cxnLst>
              <a:cxn ang="0">
                <a:pos x="7" y="1"/>
              </a:cxn>
              <a:cxn ang="0">
                <a:pos x="12" y="7"/>
              </a:cxn>
              <a:cxn ang="0">
                <a:pos x="5" y="11"/>
              </a:cxn>
              <a:cxn ang="0">
                <a:pos x="1" y="5"/>
              </a:cxn>
              <a:cxn ang="0">
                <a:pos x="7" y="1"/>
              </a:cxn>
            </a:cxnLst>
            <a:rect l="0" t="0" r="r" b="b"/>
            <a:pathLst>
              <a:path w="13" h="12">
                <a:moveTo>
                  <a:pt x="7" y="1"/>
                </a:moveTo>
                <a:cubicBezTo>
                  <a:pt x="11" y="2"/>
                  <a:pt x="13" y="5"/>
                  <a:pt x="12" y="7"/>
                </a:cubicBezTo>
                <a:cubicBezTo>
                  <a:pt x="11" y="10"/>
                  <a:pt x="8" y="12"/>
                  <a:pt x="5" y="11"/>
                </a:cubicBezTo>
                <a:cubicBezTo>
                  <a:pt x="2" y="11"/>
                  <a:pt x="0" y="8"/>
                  <a:pt x="1" y="5"/>
                </a:cubicBezTo>
                <a:cubicBezTo>
                  <a:pt x="1" y="2"/>
                  <a:pt x="4" y="0"/>
                  <a:pt x="7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3" name="Freeform 2109"/>
          <p:cNvSpPr>
            <a:spLocks/>
          </p:cNvSpPr>
          <p:nvPr/>
        </p:nvSpPr>
        <p:spPr bwMode="auto">
          <a:xfrm>
            <a:off x="6315076" y="2919413"/>
            <a:ext cx="12700" cy="1270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12" y="7"/>
              </a:cxn>
              <a:cxn ang="0">
                <a:pos x="6" y="11"/>
              </a:cxn>
              <a:cxn ang="0">
                <a:pos x="1" y="5"/>
              </a:cxn>
              <a:cxn ang="0">
                <a:pos x="7" y="0"/>
              </a:cxn>
            </a:cxnLst>
            <a:rect l="0" t="0" r="r" b="b"/>
            <a:pathLst>
              <a:path w="12" h="11">
                <a:moveTo>
                  <a:pt x="7" y="0"/>
                </a:moveTo>
                <a:cubicBezTo>
                  <a:pt x="10" y="1"/>
                  <a:pt x="12" y="4"/>
                  <a:pt x="12" y="7"/>
                </a:cubicBezTo>
                <a:cubicBezTo>
                  <a:pt x="11" y="9"/>
                  <a:pt x="9" y="11"/>
                  <a:pt x="6" y="11"/>
                </a:cubicBezTo>
                <a:cubicBezTo>
                  <a:pt x="3" y="11"/>
                  <a:pt x="0" y="8"/>
                  <a:pt x="1" y="5"/>
                </a:cubicBezTo>
                <a:cubicBezTo>
                  <a:pt x="1" y="2"/>
                  <a:pt x="4" y="0"/>
                  <a:pt x="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4" name="Freeform 2110"/>
          <p:cNvSpPr>
            <a:spLocks/>
          </p:cNvSpPr>
          <p:nvPr/>
        </p:nvSpPr>
        <p:spPr bwMode="auto">
          <a:xfrm>
            <a:off x="6297613" y="2917825"/>
            <a:ext cx="12700" cy="1270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12" y="6"/>
              </a:cxn>
              <a:cxn ang="0">
                <a:pos x="6" y="11"/>
              </a:cxn>
              <a:cxn ang="0">
                <a:pos x="0" y="5"/>
              </a:cxn>
              <a:cxn ang="0">
                <a:pos x="6" y="0"/>
              </a:cxn>
            </a:cxnLst>
            <a:rect l="0" t="0" r="r" b="b"/>
            <a:pathLst>
              <a:path w="12" h="11">
                <a:moveTo>
                  <a:pt x="6" y="0"/>
                </a:moveTo>
                <a:cubicBezTo>
                  <a:pt x="9" y="0"/>
                  <a:pt x="12" y="3"/>
                  <a:pt x="12" y="6"/>
                </a:cubicBezTo>
                <a:cubicBezTo>
                  <a:pt x="12" y="9"/>
                  <a:pt x="9" y="11"/>
                  <a:pt x="6" y="11"/>
                </a:cubicBezTo>
                <a:cubicBezTo>
                  <a:pt x="3" y="11"/>
                  <a:pt x="0" y="8"/>
                  <a:pt x="0" y="5"/>
                </a:cubicBezTo>
                <a:cubicBezTo>
                  <a:pt x="0" y="3"/>
                  <a:pt x="3" y="0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5" name="Freeform 2111"/>
          <p:cNvSpPr>
            <a:spLocks/>
          </p:cNvSpPr>
          <p:nvPr/>
        </p:nvSpPr>
        <p:spPr bwMode="auto">
          <a:xfrm>
            <a:off x="6278563" y="2917825"/>
            <a:ext cx="12700" cy="12700"/>
          </a:xfrm>
          <a:custGeom>
            <a:avLst/>
            <a:gdLst/>
            <a:ahLst/>
            <a:cxnLst>
              <a:cxn ang="0">
                <a:pos x="6" y="0"/>
              </a:cxn>
              <a:cxn ang="0">
                <a:pos x="11" y="5"/>
              </a:cxn>
              <a:cxn ang="0">
                <a:pos x="6" y="11"/>
              </a:cxn>
              <a:cxn ang="0">
                <a:pos x="0" y="6"/>
              </a:cxn>
              <a:cxn ang="0">
                <a:pos x="6" y="0"/>
              </a:cxn>
            </a:cxnLst>
            <a:rect l="0" t="0" r="r" b="b"/>
            <a:pathLst>
              <a:path w="11" h="11">
                <a:moveTo>
                  <a:pt x="6" y="0"/>
                </a:moveTo>
                <a:cubicBezTo>
                  <a:pt x="9" y="0"/>
                  <a:pt x="11" y="3"/>
                  <a:pt x="11" y="5"/>
                </a:cubicBezTo>
                <a:cubicBezTo>
                  <a:pt x="11" y="8"/>
                  <a:pt x="9" y="11"/>
                  <a:pt x="6" y="11"/>
                </a:cubicBezTo>
                <a:cubicBezTo>
                  <a:pt x="3" y="11"/>
                  <a:pt x="0" y="9"/>
                  <a:pt x="0" y="6"/>
                </a:cubicBezTo>
                <a:cubicBezTo>
                  <a:pt x="0" y="3"/>
                  <a:pt x="2" y="1"/>
                  <a:pt x="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6" name="Freeform 2112"/>
          <p:cNvSpPr>
            <a:spLocks/>
          </p:cNvSpPr>
          <p:nvPr/>
        </p:nvSpPr>
        <p:spPr bwMode="auto">
          <a:xfrm>
            <a:off x="6261101" y="2919413"/>
            <a:ext cx="12700" cy="12700"/>
          </a:xfrm>
          <a:custGeom>
            <a:avLst/>
            <a:gdLst/>
            <a:ahLst/>
            <a:cxnLst>
              <a:cxn ang="0">
                <a:pos x="6" y="1"/>
              </a:cxn>
              <a:cxn ang="0">
                <a:pos x="12" y="5"/>
              </a:cxn>
              <a:cxn ang="0">
                <a:pos x="7" y="11"/>
              </a:cxn>
              <a:cxn ang="0">
                <a:pos x="1" y="6"/>
              </a:cxn>
              <a:cxn ang="0">
                <a:pos x="6" y="1"/>
              </a:cxn>
            </a:cxnLst>
            <a:rect l="0" t="0" r="r" b="b"/>
            <a:pathLst>
              <a:path w="12" h="11">
                <a:moveTo>
                  <a:pt x="6" y="1"/>
                </a:moveTo>
                <a:cubicBezTo>
                  <a:pt x="9" y="0"/>
                  <a:pt x="12" y="2"/>
                  <a:pt x="12" y="5"/>
                </a:cubicBezTo>
                <a:cubicBezTo>
                  <a:pt x="12" y="8"/>
                  <a:pt x="10" y="11"/>
                  <a:pt x="7" y="11"/>
                </a:cubicBezTo>
                <a:cubicBezTo>
                  <a:pt x="4" y="11"/>
                  <a:pt x="1" y="9"/>
                  <a:pt x="1" y="6"/>
                </a:cubicBezTo>
                <a:cubicBezTo>
                  <a:pt x="0" y="3"/>
                  <a:pt x="3" y="1"/>
                  <a:pt x="6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7" name="Freeform 2113"/>
          <p:cNvSpPr>
            <a:spLocks/>
          </p:cNvSpPr>
          <p:nvPr/>
        </p:nvSpPr>
        <p:spPr bwMode="auto">
          <a:xfrm>
            <a:off x="6478588" y="3232150"/>
            <a:ext cx="12700" cy="14288"/>
          </a:xfrm>
          <a:custGeom>
            <a:avLst/>
            <a:gdLst/>
            <a:ahLst/>
            <a:cxnLst>
              <a:cxn ang="0">
                <a:pos x="1" y="5"/>
              </a:cxn>
              <a:cxn ang="0">
                <a:pos x="4" y="12"/>
              </a:cxn>
              <a:cxn ang="0">
                <a:pos x="11" y="8"/>
              </a:cxn>
              <a:cxn ang="0">
                <a:pos x="8" y="1"/>
              </a:cxn>
              <a:cxn ang="0">
                <a:pos x="1" y="5"/>
              </a:cxn>
            </a:cxnLst>
            <a:rect l="0" t="0" r="r" b="b"/>
            <a:pathLst>
              <a:path w="12" h="13">
                <a:moveTo>
                  <a:pt x="1" y="5"/>
                </a:moveTo>
                <a:cubicBezTo>
                  <a:pt x="0" y="8"/>
                  <a:pt x="1" y="11"/>
                  <a:pt x="4" y="12"/>
                </a:cubicBezTo>
                <a:cubicBezTo>
                  <a:pt x="7" y="13"/>
                  <a:pt x="10" y="11"/>
                  <a:pt x="11" y="8"/>
                </a:cubicBezTo>
                <a:cubicBezTo>
                  <a:pt x="12" y="6"/>
                  <a:pt x="11" y="2"/>
                  <a:pt x="8" y="1"/>
                </a:cubicBezTo>
                <a:cubicBezTo>
                  <a:pt x="5" y="0"/>
                  <a:pt x="2" y="2"/>
                  <a:pt x="1" y="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8" name="Freeform 2114"/>
          <p:cNvSpPr>
            <a:spLocks/>
          </p:cNvSpPr>
          <p:nvPr/>
        </p:nvSpPr>
        <p:spPr bwMode="auto">
          <a:xfrm>
            <a:off x="6470651" y="3248025"/>
            <a:ext cx="14288" cy="14288"/>
          </a:xfrm>
          <a:custGeom>
            <a:avLst/>
            <a:gdLst/>
            <a:ahLst/>
            <a:cxnLst>
              <a:cxn ang="0">
                <a:pos x="11" y="9"/>
              </a:cxn>
              <a:cxn ang="0">
                <a:pos x="9" y="1"/>
              </a:cxn>
              <a:cxn ang="0">
                <a:pos x="2" y="4"/>
              </a:cxn>
              <a:cxn ang="0">
                <a:pos x="4" y="11"/>
              </a:cxn>
              <a:cxn ang="0">
                <a:pos x="11" y="9"/>
              </a:cxn>
            </a:cxnLst>
            <a:rect l="0" t="0" r="r" b="b"/>
            <a:pathLst>
              <a:path w="13" h="13">
                <a:moveTo>
                  <a:pt x="11" y="9"/>
                </a:moveTo>
                <a:cubicBezTo>
                  <a:pt x="13" y="6"/>
                  <a:pt x="12" y="2"/>
                  <a:pt x="9" y="1"/>
                </a:cubicBezTo>
                <a:cubicBezTo>
                  <a:pt x="6" y="0"/>
                  <a:pt x="3" y="1"/>
                  <a:pt x="2" y="4"/>
                </a:cubicBezTo>
                <a:cubicBezTo>
                  <a:pt x="0" y="7"/>
                  <a:pt x="1" y="10"/>
                  <a:pt x="4" y="11"/>
                </a:cubicBezTo>
                <a:cubicBezTo>
                  <a:pt x="7" y="13"/>
                  <a:pt x="10" y="11"/>
                  <a:pt x="11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59" name="Freeform 2115"/>
          <p:cNvSpPr>
            <a:spLocks/>
          </p:cNvSpPr>
          <p:nvPr/>
        </p:nvSpPr>
        <p:spPr bwMode="auto">
          <a:xfrm>
            <a:off x="6462713" y="3263900"/>
            <a:ext cx="14288" cy="14288"/>
          </a:xfrm>
          <a:custGeom>
            <a:avLst/>
            <a:gdLst/>
            <a:ahLst/>
            <a:cxnLst>
              <a:cxn ang="0">
                <a:pos x="11" y="9"/>
              </a:cxn>
              <a:cxn ang="0">
                <a:pos x="9" y="1"/>
              </a:cxn>
              <a:cxn ang="0">
                <a:pos x="1" y="4"/>
              </a:cxn>
              <a:cxn ang="0">
                <a:pos x="3" y="11"/>
              </a:cxn>
              <a:cxn ang="0">
                <a:pos x="11" y="9"/>
              </a:cxn>
            </a:cxnLst>
            <a:rect l="0" t="0" r="r" b="b"/>
            <a:pathLst>
              <a:path w="12" h="13">
                <a:moveTo>
                  <a:pt x="11" y="9"/>
                </a:moveTo>
                <a:cubicBezTo>
                  <a:pt x="12" y="6"/>
                  <a:pt x="11" y="3"/>
                  <a:pt x="9" y="1"/>
                </a:cubicBezTo>
                <a:cubicBezTo>
                  <a:pt x="6" y="0"/>
                  <a:pt x="3" y="1"/>
                  <a:pt x="1" y="4"/>
                </a:cubicBezTo>
                <a:cubicBezTo>
                  <a:pt x="0" y="6"/>
                  <a:pt x="0" y="10"/>
                  <a:pt x="3" y="11"/>
                </a:cubicBezTo>
                <a:cubicBezTo>
                  <a:pt x="5" y="13"/>
                  <a:pt x="9" y="12"/>
                  <a:pt x="11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0" name="Freeform 2116"/>
          <p:cNvSpPr>
            <a:spLocks/>
          </p:cNvSpPr>
          <p:nvPr/>
        </p:nvSpPr>
        <p:spPr bwMode="auto">
          <a:xfrm>
            <a:off x="6453188" y="3279775"/>
            <a:ext cx="12700" cy="12700"/>
          </a:xfrm>
          <a:custGeom>
            <a:avLst/>
            <a:gdLst/>
            <a:ahLst/>
            <a:cxnLst>
              <a:cxn ang="0">
                <a:pos x="11" y="9"/>
              </a:cxn>
              <a:cxn ang="0">
                <a:pos x="9" y="1"/>
              </a:cxn>
              <a:cxn ang="0">
                <a:pos x="2" y="3"/>
              </a:cxn>
              <a:cxn ang="0">
                <a:pos x="3" y="10"/>
              </a:cxn>
              <a:cxn ang="0">
                <a:pos x="11" y="9"/>
              </a:cxn>
            </a:cxnLst>
            <a:rect l="0" t="0" r="r" b="b"/>
            <a:pathLst>
              <a:path w="12" h="12">
                <a:moveTo>
                  <a:pt x="11" y="9"/>
                </a:moveTo>
                <a:cubicBezTo>
                  <a:pt x="12" y="6"/>
                  <a:pt x="12" y="3"/>
                  <a:pt x="9" y="1"/>
                </a:cubicBezTo>
                <a:cubicBezTo>
                  <a:pt x="7" y="0"/>
                  <a:pt x="3" y="0"/>
                  <a:pt x="2" y="3"/>
                </a:cubicBezTo>
                <a:cubicBezTo>
                  <a:pt x="0" y="5"/>
                  <a:pt x="0" y="8"/>
                  <a:pt x="3" y="10"/>
                </a:cubicBezTo>
                <a:cubicBezTo>
                  <a:pt x="5" y="12"/>
                  <a:pt x="9" y="11"/>
                  <a:pt x="11" y="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1" name="Freeform 2117"/>
          <p:cNvSpPr>
            <a:spLocks/>
          </p:cNvSpPr>
          <p:nvPr/>
        </p:nvSpPr>
        <p:spPr bwMode="auto">
          <a:xfrm>
            <a:off x="6442076" y="3292475"/>
            <a:ext cx="12700" cy="14288"/>
          </a:xfrm>
          <a:custGeom>
            <a:avLst/>
            <a:gdLst/>
            <a:ahLst/>
            <a:cxnLst>
              <a:cxn ang="0">
                <a:pos x="10" y="10"/>
              </a:cxn>
              <a:cxn ang="0">
                <a:pos x="10" y="2"/>
              </a:cxn>
              <a:cxn ang="0">
                <a:pos x="2" y="3"/>
              </a:cxn>
              <a:cxn ang="0">
                <a:pos x="2" y="11"/>
              </a:cxn>
              <a:cxn ang="0">
                <a:pos x="10" y="10"/>
              </a:cxn>
            </a:cxnLst>
            <a:rect l="0" t="0" r="r" b="b"/>
            <a:pathLst>
              <a:path w="12" h="12">
                <a:moveTo>
                  <a:pt x="10" y="10"/>
                </a:moveTo>
                <a:cubicBezTo>
                  <a:pt x="12" y="7"/>
                  <a:pt x="12" y="4"/>
                  <a:pt x="10" y="2"/>
                </a:cubicBezTo>
                <a:cubicBezTo>
                  <a:pt x="7" y="0"/>
                  <a:pt x="4" y="1"/>
                  <a:pt x="2" y="3"/>
                </a:cubicBezTo>
                <a:cubicBezTo>
                  <a:pt x="0" y="5"/>
                  <a:pt x="0" y="9"/>
                  <a:pt x="2" y="11"/>
                </a:cubicBezTo>
                <a:cubicBezTo>
                  <a:pt x="4" y="12"/>
                  <a:pt x="8" y="12"/>
                  <a:pt x="10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2" name="Freeform 2118"/>
          <p:cNvSpPr>
            <a:spLocks/>
          </p:cNvSpPr>
          <p:nvPr/>
        </p:nvSpPr>
        <p:spPr bwMode="auto">
          <a:xfrm>
            <a:off x="6429376" y="3306763"/>
            <a:ext cx="14288" cy="12700"/>
          </a:xfrm>
          <a:custGeom>
            <a:avLst/>
            <a:gdLst/>
            <a:ahLst/>
            <a:cxnLst>
              <a:cxn ang="0">
                <a:pos x="10" y="10"/>
              </a:cxn>
              <a:cxn ang="0">
                <a:pos x="10" y="2"/>
              </a:cxn>
              <a:cxn ang="0">
                <a:pos x="2" y="2"/>
              </a:cxn>
              <a:cxn ang="0">
                <a:pos x="2" y="10"/>
              </a:cxn>
              <a:cxn ang="0">
                <a:pos x="10" y="10"/>
              </a:cxn>
            </a:cxnLst>
            <a:rect l="0" t="0" r="r" b="b"/>
            <a:pathLst>
              <a:path w="12" h="12">
                <a:moveTo>
                  <a:pt x="10" y="10"/>
                </a:moveTo>
                <a:cubicBezTo>
                  <a:pt x="12" y="7"/>
                  <a:pt x="12" y="4"/>
                  <a:pt x="10" y="2"/>
                </a:cubicBezTo>
                <a:cubicBezTo>
                  <a:pt x="8" y="0"/>
                  <a:pt x="4" y="0"/>
                  <a:pt x="2" y="2"/>
                </a:cubicBezTo>
                <a:cubicBezTo>
                  <a:pt x="0" y="4"/>
                  <a:pt x="0" y="8"/>
                  <a:pt x="2" y="10"/>
                </a:cubicBezTo>
                <a:cubicBezTo>
                  <a:pt x="4" y="12"/>
                  <a:pt x="7" y="12"/>
                  <a:pt x="10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3" name="Freeform 2119"/>
          <p:cNvSpPr>
            <a:spLocks/>
          </p:cNvSpPr>
          <p:nvPr/>
        </p:nvSpPr>
        <p:spPr bwMode="auto">
          <a:xfrm>
            <a:off x="6416676" y="3317875"/>
            <a:ext cx="12700" cy="14288"/>
          </a:xfrm>
          <a:custGeom>
            <a:avLst/>
            <a:gdLst/>
            <a:ahLst/>
            <a:cxnLst>
              <a:cxn ang="0">
                <a:pos x="9" y="10"/>
              </a:cxn>
              <a:cxn ang="0">
                <a:pos x="10" y="2"/>
              </a:cxn>
              <a:cxn ang="0">
                <a:pos x="2" y="1"/>
              </a:cxn>
              <a:cxn ang="0">
                <a:pos x="1" y="9"/>
              </a:cxn>
              <a:cxn ang="0">
                <a:pos x="9" y="10"/>
              </a:cxn>
            </a:cxnLst>
            <a:rect l="0" t="0" r="r" b="b"/>
            <a:pathLst>
              <a:path w="12" h="12">
                <a:moveTo>
                  <a:pt x="9" y="10"/>
                </a:moveTo>
                <a:cubicBezTo>
                  <a:pt x="12" y="8"/>
                  <a:pt x="12" y="4"/>
                  <a:pt x="10" y="2"/>
                </a:cubicBezTo>
                <a:cubicBezTo>
                  <a:pt x="8" y="0"/>
                  <a:pt x="5" y="0"/>
                  <a:pt x="2" y="1"/>
                </a:cubicBezTo>
                <a:cubicBezTo>
                  <a:pt x="0" y="3"/>
                  <a:pt x="0" y="7"/>
                  <a:pt x="1" y="9"/>
                </a:cubicBezTo>
                <a:cubicBezTo>
                  <a:pt x="3" y="11"/>
                  <a:pt x="7" y="12"/>
                  <a:pt x="9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4" name="Freeform 2120"/>
          <p:cNvSpPr>
            <a:spLocks/>
          </p:cNvSpPr>
          <p:nvPr/>
        </p:nvSpPr>
        <p:spPr bwMode="auto">
          <a:xfrm>
            <a:off x="6400801" y="3328988"/>
            <a:ext cx="14288" cy="12700"/>
          </a:xfrm>
          <a:custGeom>
            <a:avLst/>
            <a:gdLst/>
            <a:ahLst/>
            <a:cxnLst>
              <a:cxn ang="0">
                <a:pos x="9" y="10"/>
              </a:cxn>
              <a:cxn ang="0">
                <a:pos x="11" y="3"/>
              </a:cxn>
              <a:cxn ang="0">
                <a:pos x="4" y="1"/>
              </a:cxn>
              <a:cxn ang="0">
                <a:pos x="2" y="9"/>
              </a:cxn>
              <a:cxn ang="0">
                <a:pos x="9" y="10"/>
              </a:cxn>
            </a:cxnLst>
            <a:rect l="0" t="0" r="r" b="b"/>
            <a:pathLst>
              <a:path w="13" h="12">
                <a:moveTo>
                  <a:pt x="9" y="10"/>
                </a:moveTo>
                <a:cubicBezTo>
                  <a:pt x="12" y="9"/>
                  <a:pt x="13" y="5"/>
                  <a:pt x="11" y="3"/>
                </a:cubicBezTo>
                <a:cubicBezTo>
                  <a:pt x="10" y="0"/>
                  <a:pt x="6" y="0"/>
                  <a:pt x="4" y="1"/>
                </a:cubicBezTo>
                <a:cubicBezTo>
                  <a:pt x="1" y="3"/>
                  <a:pt x="0" y="6"/>
                  <a:pt x="2" y="9"/>
                </a:cubicBezTo>
                <a:cubicBezTo>
                  <a:pt x="3" y="11"/>
                  <a:pt x="7" y="12"/>
                  <a:pt x="9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5" name="Freeform 2121"/>
          <p:cNvSpPr>
            <a:spLocks/>
          </p:cNvSpPr>
          <p:nvPr/>
        </p:nvSpPr>
        <p:spPr bwMode="auto">
          <a:xfrm>
            <a:off x="6384926" y="3336925"/>
            <a:ext cx="15875" cy="14288"/>
          </a:xfrm>
          <a:custGeom>
            <a:avLst/>
            <a:gdLst/>
            <a:ahLst/>
            <a:cxnLst>
              <a:cxn ang="0">
                <a:pos x="9" y="10"/>
              </a:cxn>
              <a:cxn ang="0">
                <a:pos x="11" y="3"/>
              </a:cxn>
              <a:cxn ang="0">
                <a:pos x="4" y="1"/>
              </a:cxn>
              <a:cxn ang="0">
                <a:pos x="1" y="8"/>
              </a:cxn>
              <a:cxn ang="0">
                <a:pos x="9" y="10"/>
              </a:cxn>
            </a:cxnLst>
            <a:rect l="0" t="0" r="r" b="b"/>
            <a:pathLst>
              <a:path w="13" h="12">
                <a:moveTo>
                  <a:pt x="9" y="10"/>
                </a:moveTo>
                <a:cubicBezTo>
                  <a:pt x="12" y="9"/>
                  <a:pt x="13" y="6"/>
                  <a:pt x="11" y="3"/>
                </a:cubicBezTo>
                <a:cubicBezTo>
                  <a:pt x="10" y="1"/>
                  <a:pt x="7" y="0"/>
                  <a:pt x="4" y="1"/>
                </a:cubicBezTo>
                <a:cubicBezTo>
                  <a:pt x="1" y="3"/>
                  <a:pt x="0" y="6"/>
                  <a:pt x="1" y="8"/>
                </a:cubicBezTo>
                <a:cubicBezTo>
                  <a:pt x="3" y="11"/>
                  <a:pt x="6" y="12"/>
                  <a:pt x="9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6" name="Freeform 2122"/>
          <p:cNvSpPr>
            <a:spLocks/>
          </p:cNvSpPr>
          <p:nvPr/>
        </p:nvSpPr>
        <p:spPr bwMode="auto">
          <a:xfrm>
            <a:off x="6369051" y="3343275"/>
            <a:ext cx="14288" cy="14288"/>
          </a:xfrm>
          <a:custGeom>
            <a:avLst/>
            <a:gdLst/>
            <a:ahLst/>
            <a:cxnLst>
              <a:cxn ang="0">
                <a:pos x="9" y="11"/>
              </a:cxn>
              <a:cxn ang="0">
                <a:pos x="12" y="4"/>
              </a:cxn>
              <a:cxn ang="0">
                <a:pos x="5" y="1"/>
              </a:cxn>
              <a:cxn ang="0">
                <a:pos x="1" y="8"/>
              </a:cxn>
              <a:cxn ang="0">
                <a:pos x="9" y="11"/>
              </a:cxn>
            </a:cxnLst>
            <a:rect l="0" t="0" r="r" b="b"/>
            <a:pathLst>
              <a:path w="13" h="12">
                <a:moveTo>
                  <a:pt x="9" y="11"/>
                </a:moveTo>
                <a:cubicBezTo>
                  <a:pt x="12" y="10"/>
                  <a:pt x="13" y="7"/>
                  <a:pt x="12" y="4"/>
                </a:cubicBezTo>
                <a:cubicBezTo>
                  <a:pt x="11" y="1"/>
                  <a:pt x="7" y="0"/>
                  <a:pt x="5" y="1"/>
                </a:cubicBezTo>
                <a:cubicBezTo>
                  <a:pt x="2" y="2"/>
                  <a:pt x="0" y="5"/>
                  <a:pt x="1" y="8"/>
                </a:cubicBezTo>
                <a:cubicBezTo>
                  <a:pt x="2" y="11"/>
                  <a:pt x="5" y="12"/>
                  <a:pt x="9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7" name="Freeform 2123"/>
          <p:cNvSpPr>
            <a:spLocks/>
          </p:cNvSpPr>
          <p:nvPr/>
        </p:nvSpPr>
        <p:spPr bwMode="auto">
          <a:xfrm>
            <a:off x="6353176" y="3351213"/>
            <a:ext cx="14288" cy="12700"/>
          </a:xfrm>
          <a:custGeom>
            <a:avLst/>
            <a:gdLst/>
            <a:ahLst/>
            <a:cxnLst>
              <a:cxn ang="0">
                <a:pos x="8" y="11"/>
              </a:cxn>
              <a:cxn ang="0">
                <a:pos x="12" y="5"/>
              </a:cxn>
              <a:cxn ang="0">
                <a:pos x="5" y="1"/>
              </a:cxn>
              <a:cxn ang="0">
                <a:pos x="1" y="8"/>
              </a:cxn>
              <a:cxn ang="0">
                <a:pos x="8" y="11"/>
              </a:cxn>
            </a:cxnLst>
            <a:rect l="0" t="0" r="r" b="b"/>
            <a:pathLst>
              <a:path w="13" h="12">
                <a:moveTo>
                  <a:pt x="8" y="11"/>
                </a:moveTo>
                <a:cubicBezTo>
                  <a:pt x="11" y="10"/>
                  <a:pt x="13" y="7"/>
                  <a:pt x="12" y="5"/>
                </a:cubicBezTo>
                <a:cubicBezTo>
                  <a:pt x="11" y="2"/>
                  <a:pt x="8" y="0"/>
                  <a:pt x="5" y="1"/>
                </a:cubicBezTo>
                <a:cubicBezTo>
                  <a:pt x="2" y="2"/>
                  <a:pt x="0" y="5"/>
                  <a:pt x="1" y="8"/>
                </a:cubicBezTo>
                <a:cubicBezTo>
                  <a:pt x="2" y="11"/>
                  <a:pt x="5" y="12"/>
                  <a:pt x="8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8" name="Freeform 2124"/>
          <p:cNvSpPr>
            <a:spLocks/>
          </p:cNvSpPr>
          <p:nvPr/>
        </p:nvSpPr>
        <p:spPr bwMode="auto">
          <a:xfrm>
            <a:off x="6335713" y="3355975"/>
            <a:ext cx="12700" cy="12700"/>
          </a:xfrm>
          <a:custGeom>
            <a:avLst/>
            <a:gdLst/>
            <a:ahLst/>
            <a:cxnLst>
              <a:cxn ang="0">
                <a:pos x="7" y="11"/>
              </a:cxn>
              <a:cxn ang="0">
                <a:pos x="11" y="5"/>
              </a:cxn>
              <a:cxn ang="0">
                <a:pos x="5" y="1"/>
              </a:cxn>
              <a:cxn ang="0">
                <a:pos x="0" y="7"/>
              </a:cxn>
              <a:cxn ang="0">
                <a:pos x="7" y="11"/>
              </a:cxn>
            </a:cxnLst>
            <a:rect l="0" t="0" r="r" b="b"/>
            <a:pathLst>
              <a:path w="12" h="12">
                <a:moveTo>
                  <a:pt x="7" y="11"/>
                </a:moveTo>
                <a:cubicBezTo>
                  <a:pt x="10" y="10"/>
                  <a:pt x="12" y="8"/>
                  <a:pt x="11" y="5"/>
                </a:cubicBezTo>
                <a:cubicBezTo>
                  <a:pt x="10" y="2"/>
                  <a:pt x="8" y="0"/>
                  <a:pt x="5" y="1"/>
                </a:cubicBezTo>
                <a:cubicBezTo>
                  <a:pt x="2" y="1"/>
                  <a:pt x="0" y="4"/>
                  <a:pt x="0" y="7"/>
                </a:cubicBezTo>
                <a:cubicBezTo>
                  <a:pt x="0" y="10"/>
                  <a:pt x="3" y="12"/>
                  <a:pt x="7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69" name="Freeform 2125"/>
          <p:cNvSpPr>
            <a:spLocks/>
          </p:cNvSpPr>
          <p:nvPr/>
        </p:nvSpPr>
        <p:spPr bwMode="auto">
          <a:xfrm>
            <a:off x="6318251" y="3362325"/>
            <a:ext cx="12700" cy="11113"/>
          </a:xfrm>
          <a:custGeom>
            <a:avLst/>
            <a:gdLst/>
            <a:ahLst/>
            <a:cxnLst>
              <a:cxn ang="0">
                <a:pos x="7" y="10"/>
              </a:cxn>
              <a:cxn ang="0">
                <a:pos x="12" y="5"/>
              </a:cxn>
              <a:cxn ang="0">
                <a:pos x="5" y="0"/>
              </a:cxn>
              <a:cxn ang="0">
                <a:pos x="0" y="6"/>
              </a:cxn>
              <a:cxn ang="0">
                <a:pos x="7" y="10"/>
              </a:cxn>
            </a:cxnLst>
            <a:rect l="0" t="0" r="r" b="b"/>
            <a:pathLst>
              <a:path w="12" h="11">
                <a:moveTo>
                  <a:pt x="7" y="10"/>
                </a:moveTo>
                <a:cubicBezTo>
                  <a:pt x="10" y="10"/>
                  <a:pt x="12" y="7"/>
                  <a:pt x="12" y="5"/>
                </a:cubicBezTo>
                <a:cubicBezTo>
                  <a:pt x="11" y="2"/>
                  <a:pt x="9" y="0"/>
                  <a:pt x="5" y="0"/>
                </a:cubicBezTo>
                <a:cubicBezTo>
                  <a:pt x="2" y="0"/>
                  <a:pt x="0" y="3"/>
                  <a:pt x="0" y="6"/>
                </a:cubicBezTo>
                <a:cubicBezTo>
                  <a:pt x="1" y="9"/>
                  <a:pt x="3" y="11"/>
                  <a:pt x="7" y="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0" name="Freeform 2126"/>
          <p:cNvSpPr>
            <a:spLocks/>
          </p:cNvSpPr>
          <p:nvPr/>
        </p:nvSpPr>
        <p:spPr bwMode="auto">
          <a:xfrm>
            <a:off x="6299201" y="3363913"/>
            <a:ext cx="12700" cy="12700"/>
          </a:xfrm>
          <a:custGeom>
            <a:avLst/>
            <a:gdLst/>
            <a:ahLst/>
            <a:cxnLst>
              <a:cxn ang="0">
                <a:pos x="6" y="11"/>
              </a:cxn>
              <a:cxn ang="0">
                <a:pos x="12" y="5"/>
              </a:cxn>
              <a:cxn ang="0">
                <a:pos x="6" y="0"/>
              </a:cxn>
              <a:cxn ang="0">
                <a:pos x="0" y="6"/>
              </a:cxn>
              <a:cxn ang="0">
                <a:pos x="6" y="11"/>
              </a:cxn>
            </a:cxnLst>
            <a:rect l="0" t="0" r="r" b="b"/>
            <a:pathLst>
              <a:path w="12" h="11">
                <a:moveTo>
                  <a:pt x="6" y="11"/>
                </a:moveTo>
                <a:cubicBezTo>
                  <a:pt x="9" y="11"/>
                  <a:pt x="12" y="8"/>
                  <a:pt x="12" y="5"/>
                </a:cubicBezTo>
                <a:cubicBezTo>
                  <a:pt x="11" y="3"/>
                  <a:pt x="9" y="0"/>
                  <a:pt x="6" y="0"/>
                </a:cubicBezTo>
                <a:cubicBezTo>
                  <a:pt x="3" y="1"/>
                  <a:pt x="0" y="3"/>
                  <a:pt x="0" y="6"/>
                </a:cubicBezTo>
                <a:cubicBezTo>
                  <a:pt x="0" y="9"/>
                  <a:pt x="3" y="11"/>
                  <a:pt x="6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1" name="Freeform 2127"/>
          <p:cNvSpPr>
            <a:spLocks/>
          </p:cNvSpPr>
          <p:nvPr/>
        </p:nvSpPr>
        <p:spPr bwMode="auto">
          <a:xfrm>
            <a:off x="6278563" y="3365500"/>
            <a:ext cx="11113" cy="11113"/>
          </a:xfrm>
          <a:custGeom>
            <a:avLst/>
            <a:gdLst/>
            <a:ahLst/>
            <a:cxnLst>
              <a:cxn ang="0">
                <a:pos x="5" y="11"/>
              </a:cxn>
              <a:cxn ang="0">
                <a:pos x="11" y="6"/>
              </a:cxn>
              <a:cxn ang="0">
                <a:pos x="6" y="0"/>
              </a:cxn>
              <a:cxn ang="0">
                <a:pos x="0" y="5"/>
              </a:cxn>
              <a:cxn ang="0">
                <a:pos x="5" y="11"/>
              </a:cxn>
            </a:cxnLst>
            <a:rect l="0" t="0" r="r" b="b"/>
            <a:pathLst>
              <a:path w="11" h="11">
                <a:moveTo>
                  <a:pt x="5" y="11"/>
                </a:moveTo>
                <a:cubicBezTo>
                  <a:pt x="9" y="11"/>
                  <a:pt x="11" y="8"/>
                  <a:pt x="11" y="6"/>
                </a:cubicBezTo>
                <a:cubicBezTo>
                  <a:pt x="11" y="3"/>
                  <a:pt x="9" y="0"/>
                  <a:pt x="6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8"/>
                  <a:pt x="2" y="11"/>
                  <a:pt x="5" y="11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2" name="Freeform 2128"/>
          <p:cNvSpPr>
            <a:spLocks/>
          </p:cNvSpPr>
          <p:nvPr/>
        </p:nvSpPr>
        <p:spPr bwMode="auto">
          <a:xfrm>
            <a:off x="3741738" y="771525"/>
            <a:ext cx="284163" cy="179388"/>
          </a:xfrm>
          <a:custGeom>
            <a:avLst/>
            <a:gdLst/>
            <a:ahLst/>
            <a:cxnLst>
              <a:cxn ang="0">
                <a:pos x="98" y="100"/>
              </a:cxn>
              <a:cxn ang="0">
                <a:pos x="137" y="93"/>
              </a:cxn>
              <a:cxn ang="0">
                <a:pos x="236" y="53"/>
              </a:cxn>
              <a:cxn ang="0">
                <a:pos x="236" y="0"/>
              </a:cxn>
              <a:cxn ang="0">
                <a:pos x="237" y="1"/>
              </a:cxn>
              <a:cxn ang="0">
                <a:pos x="234" y="51"/>
              </a:cxn>
              <a:cxn ang="0">
                <a:pos x="137" y="90"/>
              </a:cxn>
              <a:cxn ang="0">
                <a:pos x="97" y="97"/>
              </a:cxn>
              <a:cxn ang="0">
                <a:pos x="0" y="161"/>
              </a:cxn>
              <a:cxn ang="0">
                <a:pos x="2" y="163"/>
              </a:cxn>
              <a:cxn ang="0">
                <a:pos x="98" y="100"/>
              </a:cxn>
            </a:cxnLst>
            <a:rect l="0" t="0" r="r" b="b"/>
            <a:pathLst>
              <a:path w="256" h="163">
                <a:moveTo>
                  <a:pt x="98" y="100"/>
                </a:moveTo>
                <a:cubicBezTo>
                  <a:pt x="110" y="97"/>
                  <a:pt x="123" y="95"/>
                  <a:pt x="137" y="93"/>
                </a:cubicBezTo>
                <a:cubicBezTo>
                  <a:pt x="175" y="87"/>
                  <a:pt x="213" y="81"/>
                  <a:pt x="236" y="53"/>
                </a:cubicBezTo>
                <a:cubicBezTo>
                  <a:pt x="248" y="37"/>
                  <a:pt x="256" y="11"/>
                  <a:pt x="236" y="0"/>
                </a:cubicBezTo>
                <a:cubicBezTo>
                  <a:pt x="236" y="0"/>
                  <a:pt x="236" y="0"/>
                  <a:pt x="237" y="1"/>
                </a:cubicBezTo>
                <a:cubicBezTo>
                  <a:pt x="253" y="11"/>
                  <a:pt x="243" y="39"/>
                  <a:pt x="234" y="51"/>
                </a:cubicBezTo>
                <a:cubicBezTo>
                  <a:pt x="212" y="79"/>
                  <a:pt x="174" y="84"/>
                  <a:pt x="137" y="90"/>
                </a:cubicBezTo>
                <a:cubicBezTo>
                  <a:pt x="123" y="92"/>
                  <a:pt x="109" y="94"/>
                  <a:pt x="97" y="97"/>
                </a:cubicBezTo>
                <a:cubicBezTo>
                  <a:pt x="59" y="107"/>
                  <a:pt x="25" y="130"/>
                  <a:pt x="0" y="161"/>
                </a:cubicBezTo>
                <a:cubicBezTo>
                  <a:pt x="0" y="162"/>
                  <a:pt x="1" y="162"/>
                  <a:pt x="2" y="163"/>
                </a:cubicBezTo>
                <a:cubicBezTo>
                  <a:pt x="27" y="133"/>
                  <a:pt x="61" y="110"/>
                  <a:pt x="98" y="10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3" name="Freeform 2129"/>
          <p:cNvSpPr>
            <a:spLocks/>
          </p:cNvSpPr>
          <p:nvPr/>
        </p:nvSpPr>
        <p:spPr bwMode="auto">
          <a:xfrm>
            <a:off x="3733801" y="630238"/>
            <a:ext cx="96838" cy="315913"/>
          </a:xfrm>
          <a:custGeom>
            <a:avLst/>
            <a:gdLst/>
            <a:ahLst/>
            <a:cxnLst>
              <a:cxn ang="0">
                <a:pos x="35" y="175"/>
              </a:cxn>
              <a:cxn ang="0">
                <a:pos x="30" y="135"/>
              </a:cxn>
              <a:cxn ang="0">
                <a:pos x="38" y="33"/>
              </a:cxn>
              <a:cxn ang="0">
                <a:pos x="86" y="15"/>
              </a:cxn>
              <a:cxn ang="0">
                <a:pos x="87" y="15"/>
              </a:cxn>
              <a:cxn ang="0">
                <a:pos x="35" y="31"/>
              </a:cxn>
              <a:cxn ang="0">
                <a:pos x="27" y="136"/>
              </a:cxn>
              <a:cxn ang="0">
                <a:pos x="32" y="175"/>
              </a:cxn>
              <a:cxn ang="0">
                <a:pos x="0" y="284"/>
              </a:cxn>
              <a:cxn ang="0">
                <a:pos x="3" y="285"/>
              </a:cxn>
              <a:cxn ang="0">
                <a:pos x="35" y="175"/>
              </a:cxn>
            </a:cxnLst>
            <a:rect l="0" t="0" r="r" b="b"/>
            <a:pathLst>
              <a:path w="87" h="285">
                <a:moveTo>
                  <a:pt x="35" y="175"/>
                </a:moveTo>
                <a:cubicBezTo>
                  <a:pt x="34" y="162"/>
                  <a:pt x="32" y="149"/>
                  <a:pt x="30" y="135"/>
                </a:cubicBezTo>
                <a:cubicBezTo>
                  <a:pt x="24" y="99"/>
                  <a:pt x="18" y="62"/>
                  <a:pt x="38" y="33"/>
                </a:cubicBezTo>
                <a:cubicBezTo>
                  <a:pt x="47" y="21"/>
                  <a:pt x="71" y="3"/>
                  <a:pt x="86" y="15"/>
                </a:cubicBezTo>
                <a:cubicBezTo>
                  <a:pt x="86" y="15"/>
                  <a:pt x="86" y="15"/>
                  <a:pt x="87" y="15"/>
                </a:cubicBezTo>
                <a:cubicBezTo>
                  <a:pt x="70" y="0"/>
                  <a:pt x="47" y="15"/>
                  <a:pt x="35" y="31"/>
                </a:cubicBezTo>
                <a:cubicBezTo>
                  <a:pt x="15" y="61"/>
                  <a:pt x="21" y="99"/>
                  <a:pt x="27" y="136"/>
                </a:cubicBezTo>
                <a:cubicBezTo>
                  <a:pt x="29" y="150"/>
                  <a:pt x="31" y="163"/>
                  <a:pt x="32" y="175"/>
                </a:cubicBezTo>
                <a:cubicBezTo>
                  <a:pt x="34" y="213"/>
                  <a:pt x="22" y="251"/>
                  <a:pt x="0" y="284"/>
                </a:cubicBezTo>
                <a:cubicBezTo>
                  <a:pt x="1" y="284"/>
                  <a:pt x="2" y="285"/>
                  <a:pt x="3" y="285"/>
                </a:cubicBezTo>
                <a:cubicBezTo>
                  <a:pt x="25" y="252"/>
                  <a:pt x="37" y="213"/>
                  <a:pt x="35" y="17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4" name="Freeform 2130"/>
          <p:cNvSpPr>
            <a:spLocks/>
          </p:cNvSpPr>
          <p:nvPr/>
        </p:nvSpPr>
        <p:spPr bwMode="auto">
          <a:xfrm>
            <a:off x="3489326" y="944563"/>
            <a:ext cx="261938" cy="334963"/>
          </a:xfrm>
          <a:custGeom>
            <a:avLst/>
            <a:gdLst/>
            <a:ahLst/>
            <a:cxnLst>
              <a:cxn ang="0">
                <a:pos x="186" y="113"/>
              </a:cxn>
              <a:cxn ang="0">
                <a:pos x="208" y="76"/>
              </a:cxn>
              <a:cxn ang="0">
                <a:pos x="213" y="45"/>
              </a:cxn>
              <a:cxn ang="0">
                <a:pos x="217" y="39"/>
              </a:cxn>
              <a:cxn ang="0">
                <a:pos x="224" y="33"/>
              </a:cxn>
              <a:cxn ang="0">
                <a:pos x="233" y="16"/>
              </a:cxn>
              <a:cxn ang="0">
                <a:pos x="233" y="12"/>
              </a:cxn>
              <a:cxn ang="0">
                <a:pos x="231" y="10"/>
              </a:cxn>
              <a:cxn ang="0">
                <a:pos x="230" y="7"/>
              </a:cxn>
              <a:cxn ang="0">
                <a:pos x="228" y="5"/>
              </a:cxn>
              <a:cxn ang="0">
                <a:pos x="226" y="4"/>
              </a:cxn>
              <a:cxn ang="0">
                <a:pos x="224" y="2"/>
              </a:cxn>
              <a:cxn ang="0">
                <a:pos x="221" y="1"/>
              </a:cxn>
              <a:cxn ang="0">
                <a:pos x="220" y="1"/>
              </a:cxn>
              <a:cxn ang="0">
                <a:pos x="217" y="0"/>
              </a:cxn>
              <a:cxn ang="0">
                <a:pos x="211" y="1"/>
              </a:cxn>
              <a:cxn ang="0">
                <a:pos x="198" y="15"/>
              </a:cxn>
              <a:cxn ang="0">
                <a:pos x="195" y="24"/>
              </a:cxn>
              <a:cxn ang="0">
                <a:pos x="190" y="29"/>
              </a:cxn>
              <a:cxn ang="0">
                <a:pos x="162" y="44"/>
              </a:cxn>
              <a:cxn ang="0">
                <a:pos x="133" y="76"/>
              </a:cxn>
              <a:cxn ang="0">
                <a:pos x="107" y="130"/>
              </a:cxn>
              <a:cxn ang="0">
                <a:pos x="105" y="137"/>
              </a:cxn>
              <a:cxn ang="0">
                <a:pos x="84" y="169"/>
              </a:cxn>
              <a:cxn ang="0">
                <a:pos x="35" y="244"/>
              </a:cxn>
              <a:cxn ang="0">
                <a:pos x="5" y="297"/>
              </a:cxn>
              <a:cxn ang="0">
                <a:pos x="8" y="301"/>
              </a:cxn>
              <a:cxn ang="0">
                <a:pos x="13" y="303"/>
              </a:cxn>
              <a:cxn ang="0">
                <a:pos x="54" y="257"/>
              </a:cxn>
              <a:cxn ang="0">
                <a:pos x="111" y="188"/>
              </a:cxn>
              <a:cxn ang="0">
                <a:pos x="136" y="158"/>
              </a:cxn>
              <a:cxn ang="0">
                <a:pos x="142" y="154"/>
              </a:cxn>
              <a:cxn ang="0">
                <a:pos x="186" y="113"/>
              </a:cxn>
            </a:cxnLst>
            <a:rect l="0" t="0" r="r" b="b"/>
            <a:pathLst>
              <a:path w="236" h="303">
                <a:moveTo>
                  <a:pt x="186" y="113"/>
                </a:moveTo>
                <a:cubicBezTo>
                  <a:pt x="197" y="99"/>
                  <a:pt x="204" y="87"/>
                  <a:pt x="208" y="76"/>
                </a:cubicBezTo>
                <a:cubicBezTo>
                  <a:pt x="214" y="60"/>
                  <a:pt x="213" y="48"/>
                  <a:pt x="213" y="45"/>
                </a:cubicBezTo>
                <a:cubicBezTo>
                  <a:pt x="213" y="45"/>
                  <a:pt x="212" y="41"/>
                  <a:pt x="217" y="39"/>
                </a:cubicBezTo>
                <a:cubicBezTo>
                  <a:pt x="219" y="38"/>
                  <a:pt x="221" y="37"/>
                  <a:pt x="224" y="33"/>
                </a:cubicBezTo>
                <a:cubicBezTo>
                  <a:pt x="226" y="33"/>
                  <a:pt x="236" y="26"/>
                  <a:pt x="233" y="16"/>
                </a:cubicBezTo>
                <a:cubicBezTo>
                  <a:pt x="233" y="15"/>
                  <a:pt x="233" y="14"/>
                  <a:pt x="233" y="12"/>
                </a:cubicBezTo>
                <a:cubicBezTo>
                  <a:pt x="232" y="11"/>
                  <a:pt x="232" y="10"/>
                  <a:pt x="231" y="10"/>
                </a:cubicBezTo>
                <a:cubicBezTo>
                  <a:pt x="231" y="9"/>
                  <a:pt x="230" y="8"/>
                  <a:pt x="230" y="7"/>
                </a:cubicBezTo>
                <a:cubicBezTo>
                  <a:pt x="229" y="6"/>
                  <a:pt x="228" y="6"/>
                  <a:pt x="228" y="5"/>
                </a:cubicBezTo>
                <a:cubicBezTo>
                  <a:pt x="227" y="4"/>
                  <a:pt x="227" y="4"/>
                  <a:pt x="226" y="4"/>
                </a:cubicBezTo>
                <a:cubicBezTo>
                  <a:pt x="225" y="3"/>
                  <a:pt x="225" y="3"/>
                  <a:pt x="224" y="2"/>
                </a:cubicBezTo>
                <a:cubicBezTo>
                  <a:pt x="223" y="2"/>
                  <a:pt x="222" y="1"/>
                  <a:pt x="221" y="1"/>
                </a:cubicBezTo>
                <a:cubicBezTo>
                  <a:pt x="221" y="1"/>
                  <a:pt x="220" y="1"/>
                  <a:pt x="220" y="1"/>
                </a:cubicBezTo>
                <a:cubicBezTo>
                  <a:pt x="219" y="1"/>
                  <a:pt x="218" y="0"/>
                  <a:pt x="217" y="0"/>
                </a:cubicBezTo>
                <a:cubicBezTo>
                  <a:pt x="215" y="0"/>
                  <a:pt x="213" y="0"/>
                  <a:pt x="211" y="1"/>
                </a:cubicBezTo>
                <a:cubicBezTo>
                  <a:pt x="201" y="2"/>
                  <a:pt x="197" y="13"/>
                  <a:pt x="198" y="15"/>
                </a:cubicBezTo>
                <a:cubicBezTo>
                  <a:pt x="195" y="19"/>
                  <a:pt x="195" y="22"/>
                  <a:pt x="195" y="24"/>
                </a:cubicBezTo>
                <a:cubicBezTo>
                  <a:pt x="194" y="28"/>
                  <a:pt x="190" y="29"/>
                  <a:pt x="190" y="29"/>
                </a:cubicBezTo>
                <a:cubicBezTo>
                  <a:pt x="187" y="30"/>
                  <a:pt x="176" y="33"/>
                  <a:pt x="162" y="44"/>
                </a:cubicBezTo>
                <a:cubicBezTo>
                  <a:pt x="153" y="51"/>
                  <a:pt x="143" y="61"/>
                  <a:pt x="133" y="76"/>
                </a:cubicBezTo>
                <a:cubicBezTo>
                  <a:pt x="124" y="89"/>
                  <a:pt x="115" y="107"/>
                  <a:pt x="107" y="130"/>
                </a:cubicBezTo>
                <a:cubicBezTo>
                  <a:pt x="106" y="132"/>
                  <a:pt x="106" y="135"/>
                  <a:pt x="105" y="137"/>
                </a:cubicBezTo>
                <a:cubicBezTo>
                  <a:pt x="99" y="151"/>
                  <a:pt x="92" y="162"/>
                  <a:pt x="84" y="169"/>
                </a:cubicBezTo>
                <a:cubicBezTo>
                  <a:pt x="75" y="177"/>
                  <a:pt x="38" y="205"/>
                  <a:pt x="35" y="244"/>
                </a:cubicBezTo>
                <a:cubicBezTo>
                  <a:pt x="31" y="249"/>
                  <a:pt x="0" y="283"/>
                  <a:pt x="5" y="297"/>
                </a:cubicBezTo>
                <a:cubicBezTo>
                  <a:pt x="6" y="299"/>
                  <a:pt x="7" y="300"/>
                  <a:pt x="8" y="301"/>
                </a:cubicBezTo>
                <a:cubicBezTo>
                  <a:pt x="9" y="302"/>
                  <a:pt x="11" y="303"/>
                  <a:pt x="13" y="303"/>
                </a:cubicBezTo>
                <a:cubicBezTo>
                  <a:pt x="28" y="303"/>
                  <a:pt x="51" y="263"/>
                  <a:pt x="54" y="257"/>
                </a:cubicBezTo>
                <a:cubicBezTo>
                  <a:pt x="91" y="242"/>
                  <a:pt x="107" y="199"/>
                  <a:pt x="111" y="188"/>
                </a:cubicBezTo>
                <a:cubicBezTo>
                  <a:pt x="115" y="179"/>
                  <a:pt x="125" y="169"/>
                  <a:pt x="136" y="158"/>
                </a:cubicBezTo>
                <a:cubicBezTo>
                  <a:pt x="138" y="157"/>
                  <a:pt x="140" y="156"/>
                  <a:pt x="142" y="154"/>
                </a:cubicBezTo>
                <a:cubicBezTo>
                  <a:pt x="161" y="140"/>
                  <a:pt x="175" y="126"/>
                  <a:pt x="186" y="11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5" name="Freeform 2131"/>
          <p:cNvSpPr>
            <a:spLocks/>
          </p:cNvSpPr>
          <p:nvPr/>
        </p:nvSpPr>
        <p:spPr bwMode="auto">
          <a:xfrm>
            <a:off x="3687763" y="1306513"/>
            <a:ext cx="3175" cy="3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" y="2"/>
              </a:cxn>
              <a:cxn ang="0">
                <a:pos x="2" y="0"/>
              </a:cxn>
              <a:cxn ang="0">
                <a:pos x="0" y="0"/>
              </a:cxn>
            </a:cxnLst>
            <a:rect l="0" t="0" r="r" b="b"/>
            <a:pathLst>
              <a:path w="3" h="2">
                <a:moveTo>
                  <a:pt x="0" y="0"/>
                </a:moveTo>
                <a:cubicBezTo>
                  <a:pt x="3" y="2"/>
                  <a:pt x="3" y="2"/>
                  <a:pt x="3" y="2"/>
                </a:cubicBezTo>
                <a:cubicBezTo>
                  <a:pt x="3" y="1"/>
                  <a:pt x="2" y="1"/>
                  <a:pt x="2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6" name="Freeform 2132"/>
          <p:cNvSpPr>
            <a:spLocks/>
          </p:cNvSpPr>
          <p:nvPr/>
        </p:nvSpPr>
        <p:spPr bwMode="auto">
          <a:xfrm>
            <a:off x="3543301" y="946150"/>
            <a:ext cx="550863" cy="554038"/>
          </a:xfrm>
          <a:custGeom>
            <a:avLst/>
            <a:gdLst/>
            <a:ahLst/>
            <a:cxnLst>
              <a:cxn ang="0">
                <a:pos x="93" y="233"/>
              </a:cxn>
              <a:cxn ang="0">
                <a:pos x="0" y="437"/>
              </a:cxn>
              <a:cxn ang="0">
                <a:pos x="174" y="419"/>
              </a:cxn>
              <a:cxn ang="0">
                <a:pos x="215" y="337"/>
              </a:cxn>
              <a:cxn ang="0">
                <a:pos x="226" y="263"/>
              </a:cxn>
              <a:cxn ang="0">
                <a:pos x="207" y="237"/>
              </a:cxn>
              <a:cxn ang="0">
                <a:pos x="276" y="203"/>
              </a:cxn>
              <a:cxn ang="0">
                <a:pos x="341" y="180"/>
              </a:cxn>
              <a:cxn ang="0">
                <a:pos x="380" y="149"/>
              </a:cxn>
              <a:cxn ang="0">
                <a:pos x="441" y="114"/>
              </a:cxn>
              <a:cxn ang="0">
                <a:pos x="497" y="81"/>
              </a:cxn>
              <a:cxn ang="0">
                <a:pos x="172" y="65"/>
              </a:cxn>
              <a:cxn ang="0">
                <a:pos x="126" y="129"/>
              </a:cxn>
              <a:cxn ang="0">
                <a:pos x="93" y="233"/>
              </a:cxn>
            </a:cxnLst>
            <a:rect l="0" t="0" r="r" b="b"/>
            <a:pathLst>
              <a:path w="497" h="501">
                <a:moveTo>
                  <a:pt x="93" y="233"/>
                </a:moveTo>
                <a:cubicBezTo>
                  <a:pt x="109" y="302"/>
                  <a:pt x="137" y="419"/>
                  <a:pt x="0" y="437"/>
                </a:cubicBezTo>
                <a:cubicBezTo>
                  <a:pt x="0" y="437"/>
                  <a:pt x="106" y="501"/>
                  <a:pt x="174" y="419"/>
                </a:cubicBezTo>
                <a:cubicBezTo>
                  <a:pt x="174" y="419"/>
                  <a:pt x="211" y="433"/>
                  <a:pt x="215" y="337"/>
                </a:cubicBezTo>
                <a:cubicBezTo>
                  <a:pt x="215" y="337"/>
                  <a:pt x="267" y="314"/>
                  <a:pt x="226" y="263"/>
                </a:cubicBezTo>
                <a:cubicBezTo>
                  <a:pt x="219" y="253"/>
                  <a:pt x="213" y="245"/>
                  <a:pt x="207" y="237"/>
                </a:cubicBezTo>
                <a:cubicBezTo>
                  <a:pt x="253" y="248"/>
                  <a:pt x="276" y="203"/>
                  <a:pt x="276" y="203"/>
                </a:cubicBezTo>
                <a:cubicBezTo>
                  <a:pt x="293" y="212"/>
                  <a:pt x="334" y="216"/>
                  <a:pt x="341" y="180"/>
                </a:cubicBezTo>
                <a:cubicBezTo>
                  <a:pt x="347" y="149"/>
                  <a:pt x="380" y="149"/>
                  <a:pt x="380" y="149"/>
                </a:cubicBezTo>
                <a:cubicBezTo>
                  <a:pt x="400" y="153"/>
                  <a:pt x="430" y="132"/>
                  <a:pt x="441" y="114"/>
                </a:cubicBezTo>
                <a:cubicBezTo>
                  <a:pt x="453" y="95"/>
                  <a:pt x="497" y="81"/>
                  <a:pt x="497" y="81"/>
                </a:cubicBezTo>
                <a:cubicBezTo>
                  <a:pt x="497" y="81"/>
                  <a:pt x="257" y="0"/>
                  <a:pt x="172" y="65"/>
                </a:cubicBezTo>
                <a:cubicBezTo>
                  <a:pt x="143" y="87"/>
                  <a:pt x="131" y="111"/>
                  <a:pt x="126" y="129"/>
                </a:cubicBezTo>
                <a:cubicBezTo>
                  <a:pt x="126" y="129"/>
                  <a:pt x="75" y="162"/>
                  <a:pt x="93" y="23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7" name="Freeform 2133"/>
          <p:cNvSpPr>
            <a:spLocks/>
          </p:cNvSpPr>
          <p:nvPr/>
        </p:nvSpPr>
        <p:spPr bwMode="auto">
          <a:xfrm>
            <a:off x="3779838" y="1176338"/>
            <a:ext cx="22225" cy="20638"/>
          </a:xfrm>
          <a:custGeom>
            <a:avLst/>
            <a:gdLst/>
            <a:ahLst/>
            <a:cxnLst>
              <a:cxn ang="0">
                <a:pos x="16" y="5"/>
              </a:cxn>
              <a:cxn ang="0">
                <a:pos x="19" y="16"/>
              </a:cxn>
              <a:cxn ang="0">
                <a:pos x="6" y="15"/>
              </a:cxn>
              <a:cxn ang="0">
                <a:pos x="3" y="3"/>
              </a:cxn>
              <a:cxn ang="0">
                <a:pos x="16" y="5"/>
              </a:cxn>
            </a:cxnLst>
            <a:rect l="0" t="0" r="r" b="b"/>
            <a:pathLst>
              <a:path w="21" h="19">
                <a:moveTo>
                  <a:pt x="16" y="5"/>
                </a:moveTo>
                <a:cubicBezTo>
                  <a:pt x="20" y="8"/>
                  <a:pt x="21" y="13"/>
                  <a:pt x="19" y="16"/>
                </a:cubicBezTo>
                <a:cubicBezTo>
                  <a:pt x="16" y="19"/>
                  <a:pt x="10" y="18"/>
                  <a:pt x="6" y="15"/>
                </a:cubicBezTo>
                <a:cubicBezTo>
                  <a:pt x="1" y="11"/>
                  <a:pt x="0" y="6"/>
                  <a:pt x="3" y="3"/>
                </a:cubicBezTo>
                <a:cubicBezTo>
                  <a:pt x="5" y="0"/>
                  <a:pt x="11" y="1"/>
                  <a:pt x="16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8" name="Freeform 2134"/>
          <p:cNvSpPr>
            <a:spLocks/>
          </p:cNvSpPr>
          <p:nvPr/>
        </p:nvSpPr>
        <p:spPr bwMode="auto">
          <a:xfrm>
            <a:off x="3811588" y="1171575"/>
            <a:ext cx="20638" cy="15875"/>
          </a:xfrm>
          <a:custGeom>
            <a:avLst/>
            <a:gdLst/>
            <a:ahLst/>
            <a:cxnLst>
              <a:cxn ang="0">
                <a:pos x="5" y="11"/>
              </a:cxn>
              <a:cxn ang="0">
                <a:pos x="2" y="2"/>
              </a:cxn>
              <a:cxn ang="0">
                <a:pos x="13" y="3"/>
              </a:cxn>
              <a:cxn ang="0">
                <a:pos x="15" y="12"/>
              </a:cxn>
              <a:cxn ang="0">
                <a:pos x="5" y="11"/>
              </a:cxn>
            </a:cxnLst>
            <a:rect l="0" t="0" r="r" b="b"/>
            <a:pathLst>
              <a:path w="18" h="15">
                <a:moveTo>
                  <a:pt x="5" y="11"/>
                </a:moveTo>
                <a:cubicBezTo>
                  <a:pt x="1" y="8"/>
                  <a:pt x="0" y="4"/>
                  <a:pt x="2" y="2"/>
                </a:cubicBezTo>
                <a:cubicBezTo>
                  <a:pt x="5" y="0"/>
                  <a:pt x="9" y="0"/>
                  <a:pt x="13" y="3"/>
                </a:cubicBezTo>
                <a:cubicBezTo>
                  <a:pt x="16" y="6"/>
                  <a:pt x="18" y="10"/>
                  <a:pt x="15" y="12"/>
                </a:cubicBezTo>
                <a:cubicBezTo>
                  <a:pt x="13" y="15"/>
                  <a:pt x="8" y="14"/>
                  <a:pt x="5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79" name="Freeform 2135"/>
          <p:cNvSpPr>
            <a:spLocks/>
          </p:cNvSpPr>
          <p:nvPr/>
        </p:nvSpPr>
        <p:spPr bwMode="auto">
          <a:xfrm>
            <a:off x="3721101" y="1146175"/>
            <a:ext cx="41275" cy="36513"/>
          </a:xfrm>
          <a:custGeom>
            <a:avLst/>
            <a:gdLst/>
            <a:ahLst/>
            <a:cxnLst>
              <a:cxn ang="0">
                <a:pos x="10" y="25"/>
              </a:cxn>
              <a:cxn ang="0">
                <a:pos x="5" y="5"/>
              </a:cxn>
              <a:cxn ang="0">
                <a:pos x="28" y="7"/>
              </a:cxn>
              <a:cxn ang="0">
                <a:pos x="33" y="28"/>
              </a:cxn>
              <a:cxn ang="0">
                <a:pos x="10" y="25"/>
              </a:cxn>
            </a:cxnLst>
            <a:rect l="0" t="0" r="r" b="b"/>
            <a:pathLst>
              <a:path w="38" h="32">
                <a:moveTo>
                  <a:pt x="10" y="25"/>
                </a:moveTo>
                <a:cubicBezTo>
                  <a:pt x="3" y="19"/>
                  <a:pt x="0" y="10"/>
                  <a:pt x="5" y="5"/>
                </a:cubicBezTo>
                <a:cubicBezTo>
                  <a:pt x="10" y="0"/>
                  <a:pt x="20" y="1"/>
                  <a:pt x="28" y="7"/>
                </a:cubicBezTo>
                <a:cubicBezTo>
                  <a:pt x="36" y="13"/>
                  <a:pt x="38" y="23"/>
                  <a:pt x="33" y="28"/>
                </a:cubicBezTo>
                <a:cubicBezTo>
                  <a:pt x="28" y="32"/>
                  <a:pt x="18" y="31"/>
                  <a:pt x="10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0" name="Freeform 2136"/>
          <p:cNvSpPr>
            <a:spLocks/>
          </p:cNvSpPr>
          <p:nvPr/>
        </p:nvSpPr>
        <p:spPr bwMode="auto">
          <a:xfrm>
            <a:off x="3703638" y="1004888"/>
            <a:ext cx="344488" cy="114300"/>
          </a:xfrm>
          <a:custGeom>
            <a:avLst/>
            <a:gdLst/>
            <a:ahLst/>
            <a:cxnLst>
              <a:cxn ang="0">
                <a:pos x="63" y="57"/>
              </a:cxn>
              <a:cxn ang="0">
                <a:pos x="58" y="59"/>
              </a:cxn>
              <a:cxn ang="0">
                <a:pos x="3" y="103"/>
              </a:cxn>
              <a:cxn ang="0">
                <a:pos x="5" y="99"/>
              </a:cxn>
              <a:cxn ang="0">
                <a:pos x="23" y="76"/>
              </a:cxn>
              <a:cxn ang="0">
                <a:pos x="79" y="48"/>
              </a:cxn>
              <a:cxn ang="0">
                <a:pos x="234" y="79"/>
              </a:cxn>
              <a:cxn ang="0">
                <a:pos x="77" y="46"/>
              </a:cxn>
              <a:cxn ang="0">
                <a:pos x="18" y="73"/>
              </a:cxn>
              <a:cxn ang="0">
                <a:pos x="0" y="95"/>
              </a:cxn>
              <a:cxn ang="0">
                <a:pos x="1" y="93"/>
              </a:cxn>
              <a:cxn ang="0">
                <a:pos x="81" y="39"/>
              </a:cxn>
              <a:cxn ang="0">
                <a:pos x="245" y="76"/>
              </a:cxn>
              <a:cxn ang="0">
                <a:pos x="79" y="36"/>
              </a:cxn>
              <a:cxn ang="0">
                <a:pos x="15" y="63"/>
              </a:cxn>
              <a:cxn ang="0">
                <a:pos x="90" y="27"/>
              </a:cxn>
              <a:cxn ang="0">
                <a:pos x="253" y="67"/>
              </a:cxn>
              <a:cxn ang="0">
                <a:pos x="87" y="24"/>
              </a:cxn>
              <a:cxn ang="0">
                <a:pos x="14" y="55"/>
              </a:cxn>
              <a:cxn ang="0">
                <a:pos x="28" y="40"/>
              </a:cxn>
              <a:cxn ang="0">
                <a:pos x="108" y="16"/>
              </a:cxn>
              <a:cxn ang="0">
                <a:pos x="262" y="56"/>
              </a:cxn>
              <a:cxn ang="0">
                <a:pos x="106" y="13"/>
              </a:cxn>
              <a:cxn ang="0">
                <a:pos x="60" y="19"/>
              </a:cxn>
              <a:cxn ang="0">
                <a:pos x="90" y="9"/>
              </a:cxn>
              <a:cxn ang="0">
                <a:pos x="120" y="6"/>
              </a:cxn>
              <a:cxn ang="0">
                <a:pos x="265" y="39"/>
              </a:cxn>
              <a:cxn ang="0">
                <a:pos x="138" y="4"/>
              </a:cxn>
              <a:cxn ang="0">
                <a:pos x="310" y="33"/>
              </a:cxn>
              <a:cxn ang="0">
                <a:pos x="282" y="51"/>
              </a:cxn>
              <a:cxn ang="0">
                <a:pos x="216" y="81"/>
              </a:cxn>
              <a:cxn ang="0">
                <a:pos x="155" y="62"/>
              </a:cxn>
              <a:cxn ang="0">
                <a:pos x="143" y="59"/>
              </a:cxn>
              <a:cxn ang="0">
                <a:pos x="63" y="57"/>
              </a:cxn>
            </a:cxnLst>
            <a:rect l="0" t="0" r="r" b="b"/>
            <a:pathLst>
              <a:path w="310" h="103">
                <a:moveTo>
                  <a:pt x="63" y="57"/>
                </a:moveTo>
                <a:cubicBezTo>
                  <a:pt x="61" y="58"/>
                  <a:pt x="60" y="58"/>
                  <a:pt x="58" y="59"/>
                </a:cubicBezTo>
                <a:cubicBezTo>
                  <a:pt x="37" y="65"/>
                  <a:pt x="18" y="79"/>
                  <a:pt x="3" y="103"/>
                </a:cubicBezTo>
                <a:cubicBezTo>
                  <a:pt x="3" y="102"/>
                  <a:pt x="4" y="100"/>
                  <a:pt x="5" y="99"/>
                </a:cubicBezTo>
                <a:cubicBezTo>
                  <a:pt x="10" y="90"/>
                  <a:pt x="16" y="83"/>
                  <a:pt x="23" y="76"/>
                </a:cubicBezTo>
                <a:cubicBezTo>
                  <a:pt x="37" y="62"/>
                  <a:pt x="56" y="52"/>
                  <a:pt x="79" y="48"/>
                </a:cubicBezTo>
                <a:cubicBezTo>
                  <a:pt x="126" y="42"/>
                  <a:pt x="182" y="59"/>
                  <a:pt x="234" y="79"/>
                </a:cubicBezTo>
                <a:cubicBezTo>
                  <a:pt x="182" y="58"/>
                  <a:pt x="125" y="40"/>
                  <a:pt x="77" y="46"/>
                </a:cubicBezTo>
                <a:cubicBezTo>
                  <a:pt x="53" y="49"/>
                  <a:pt x="33" y="59"/>
                  <a:pt x="18" y="73"/>
                </a:cubicBezTo>
                <a:cubicBezTo>
                  <a:pt x="12" y="80"/>
                  <a:pt x="5" y="87"/>
                  <a:pt x="0" y="95"/>
                </a:cubicBezTo>
                <a:cubicBezTo>
                  <a:pt x="0" y="94"/>
                  <a:pt x="0" y="94"/>
                  <a:pt x="1" y="93"/>
                </a:cubicBezTo>
                <a:cubicBezTo>
                  <a:pt x="15" y="64"/>
                  <a:pt x="42" y="43"/>
                  <a:pt x="81" y="39"/>
                </a:cubicBezTo>
                <a:cubicBezTo>
                  <a:pt x="131" y="33"/>
                  <a:pt x="191" y="51"/>
                  <a:pt x="245" y="76"/>
                </a:cubicBezTo>
                <a:cubicBezTo>
                  <a:pt x="191" y="50"/>
                  <a:pt x="131" y="30"/>
                  <a:pt x="79" y="36"/>
                </a:cubicBezTo>
                <a:cubicBezTo>
                  <a:pt x="53" y="39"/>
                  <a:pt x="31" y="48"/>
                  <a:pt x="15" y="63"/>
                </a:cubicBezTo>
                <a:cubicBezTo>
                  <a:pt x="32" y="43"/>
                  <a:pt x="58" y="29"/>
                  <a:pt x="90" y="27"/>
                </a:cubicBezTo>
                <a:cubicBezTo>
                  <a:pt x="140" y="23"/>
                  <a:pt x="199" y="42"/>
                  <a:pt x="253" y="67"/>
                </a:cubicBezTo>
                <a:cubicBezTo>
                  <a:pt x="199" y="41"/>
                  <a:pt x="140" y="20"/>
                  <a:pt x="87" y="24"/>
                </a:cubicBezTo>
                <a:cubicBezTo>
                  <a:pt x="58" y="26"/>
                  <a:pt x="32" y="37"/>
                  <a:pt x="14" y="55"/>
                </a:cubicBezTo>
                <a:cubicBezTo>
                  <a:pt x="18" y="50"/>
                  <a:pt x="23" y="45"/>
                  <a:pt x="28" y="40"/>
                </a:cubicBezTo>
                <a:cubicBezTo>
                  <a:pt x="49" y="25"/>
                  <a:pt x="76" y="16"/>
                  <a:pt x="108" y="16"/>
                </a:cubicBezTo>
                <a:cubicBezTo>
                  <a:pt x="156" y="15"/>
                  <a:pt x="211" y="32"/>
                  <a:pt x="262" y="56"/>
                </a:cubicBezTo>
                <a:cubicBezTo>
                  <a:pt x="211" y="31"/>
                  <a:pt x="156" y="13"/>
                  <a:pt x="106" y="13"/>
                </a:cubicBezTo>
                <a:cubicBezTo>
                  <a:pt x="90" y="13"/>
                  <a:pt x="74" y="15"/>
                  <a:pt x="60" y="19"/>
                </a:cubicBezTo>
                <a:cubicBezTo>
                  <a:pt x="69" y="15"/>
                  <a:pt x="79" y="12"/>
                  <a:pt x="90" y="9"/>
                </a:cubicBezTo>
                <a:cubicBezTo>
                  <a:pt x="99" y="8"/>
                  <a:pt x="109" y="7"/>
                  <a:pt x="120" y="6"/>
                </a:cubicBezTo>
                <a:cubicBezTo>
                  <a:pt x="166" y="6"/>
                  <a:pt x="217" y="19"/>
                  <a:pt x="265" y="39"/>
                </a:cubicBezTo>
                <a:cubicBezTo>
                  <a:pt x="223" y="21"/>
                  <a:pt x="179" y="8"/>
                  <a:pt x="138" y="4"/>
                </a:cubicBezTo>
                <a:cubicBezTo>
                  <a:pt x="243" y="0"/>
                  <a:pt x="310" y="33"/>
                  <a:pt x="310" y="33"/>
                </a:cubicBezTo>
                <a:cubicBezTo>
                  <a:pt x="310" y="33"/>
                  <a:pt x="288" y="38"/>
                  <a:pt x="282" y="51"/>
                </a:cubicBezTo>
                <a:cubicBezTo>
                  <a:pt x="277" y="65"/>
                  <a:pt x="263" y="93"/>
                  <a:pt x="216" y="81"/>
                </a:cubicBezTo>
                <a:cubicBezTo>
                  <a:pt x="202" y="77"/>
                  <a:pt x="180" y="68"/>
                  <a:pt x="155" y="62"/>
                </a:cubicBezTo>
                <a:cubicBezTo>
                  <a:pt x="151" y="61"/>
                  <a:pt x="147" y="60"/>
                  <a:pt x="143" y="59"/>
                </a:cubicBezTo>
                <a:cubicBezTo>
                  <a:pt x="117" y="53"/>
                  <a:pt x="89" y="50"/>
                  <a:pt x="63" y="5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1" name="Freeform 2137"/>
          <p:cNvSpPr>
            <a:spLocks/>
          </p:cNvSpPr>
          <p:nvPr/>
        </p:nvSpPr>
        <p:spPr bwMode="auto">
          <a:xfrm>
            <a:off x="3573463" y="1154113"/>
            <a:ext cx="165100" cy="306388"/>
          </a:xfrm>
          <a:custGeom>
            <a:avLst/>
            <a:gdLst/>
            <a:ahLst/>
            <a:cxnLst>
              <a:cxn ang="0">
                <a:pos x="76" y="8"/>
              </a:cxn>
              <a:cxn ang="0">
                <a:pos x="75" y="12"/>
              </a:cxn>
              <a:cxn ang="0">
                <a:pos x="79" y="54"/>
              </a:cxn>
              <a:cxn ang="0">
                <a:pos x="99" y="139"/>
              </a:cxn>
              <a:cxn ang="0">
                <a:pos x="83" y="213"/>
              </a:cxn>
              <a:cxn ang="0">
                <a:pos x="18" y="252"/>
              </a:cxn>
              <a:cxn ang="0">
                <a:pos x="85" y="214"/>
              </a:cxn>
              <a:cxn ang="0">
                <a:pos x="102" y="139"/>
              </a:cxn>
              <a:cxn ang="0">
                <a:pos x="84" y="53"/>
              </a:cxn>
              <a:cxn ang="0">
                <a:pos x="81" y="13"/>
              </a:cxn>
              <a:cxn ang="0">
                <a:pos x="86" y="0"/>
              </a:cxn>
              <a:cxn ang="0">
                <a:pos x="82" y="12"/>
              </a:cxn>
              <a:cxn ang="0">
                <a:pos x="88" y="51"/>
              </a:cxn>
              <a:cxn ang="0">
                <a:pos x="108" y="129"/>
              </a:cxn>
              <a:cxn ang="0">
                <a:pos x="101" y="200"/>
              </a:cxn>
              <a:cxn ang="0">
                <a:pos x="54" y="249"/>
              </a:cxn>
              <a:cxn ang="0">
                <a:pos x="103" y="201"/>
              </a:cxn>
              <a:cxn ang="0">
                <a:pos x="111" y="129"/>
              </a:cxn>
              <a:cxn ang="0">
                <a:pos x="92" y="50"/>
              </a:cxn>
              <a:cxn ang="0">
                <a:pos x="88" y="14"/>
              </a:cxn>
              <a:cxn ang="0">
                <a:pos x="88" y="18"/>
              </a:cxn>
              <a:cxn ang="0">
                <a:pos x="96" y="53"/>
              </a:cxn>
              <a:cxn ang="0">
                <a:pos x="116" y="124"/>
              </a:cxn>
              <a:cxn ang="0">
                <a:pos x="116" y="190"/>
              </a:cxn>
              <a:cxn ang="0">
                <a:pos x="82" y="240"/>
              </a:cxn>
              <a:cxn ang="0">
                <a:pos x="118" y="191"/>
              </a:cxn>
              <a:cxn ang="0">
                <a:pos x="119" y="124"/>
              </a:cxn>
              <a:cxn ang="0">
                <a:pos x="103" y="63"/>
              </a:cxn>
              <a:cxn ang="0">
                <a:pos x="105" y="66"/>
              </a:cxn>
              <a:cxn ang="0">
                <a:pos x="128" y="147"/>
              </a:cxn>
              <a:cxn ang="0">
                <a:pos x="106" y="230"/>
              </a:cxn>
              <a:cxn ang="0">
                <a:pos x="131" y="147"/>
              </a:cxn>
              <a:cxn ang="0">
                <a:pos x="122" y="98"/>
              </a:cxn>
              <a:cxn ang="0">
                <a:pos x="128" y="113"/>
              </a:cxn>
              <a:cxn ang="0">
                <a:pos x="134" y="135"/>
              </a:cxn>
              <a:cxn ang="0">
                <a:pos x="22" y="259"/>
              </a:cxn>
              <a:cxn ang="0">
                <a:pos x="0" y="254"/>
              </a:cxn>
              <a:cxn ang="0">
                <a:pos x="89" y="119"/>
              </a:cxn>
              <a:cxn ang="0">
                <a:pos x="76" y="8"/>
              </a:cxn>
            </a:cxnLst>
            <a:rect l="0" t="0" r="r" b="b"/>
            <a:pathLst>
              <a:path w="149" h="276">
                <a:moveTo>
                  <a:pt x="76" y="8"/>
                </a:moveTo>
                <a:cubicBezTo>
                  <a:pt x="75" y="9"/>
                  <a:pt x="75" y="11"/>
                  <a:pt x="75" y="12"/>
                </a:cubicBezTo>
                <a:cubicBezTo>
                  <a:pt x="73" y="26"/>
                  <a:pt x="76" y="40"/>
                  <a:pt x="79" y="54"/>
                </a:cubicBezTo>
                <a:cubicBezTo>
                  <a:pt x="88" y="83"/>
                  <a:pt x="98" y="112"/>
                  <a:pt x="99" y="139"/>
                </a:cubicBezTo>
                <a:cubicBezTo>
                  <a:pt x="101" y="166"/>
                  <a:pt x="96" y="192"/>
                  <a:pt x="83" y="213"/>
                </a:cubicBezTo>
                <a:cubicBezTo>
                  <a:pt x="70" y="234"/>
                  <a:pt x="48" y="249"/>
                  <a:pt x="18" y="252"/>
                </a:cubicBezTo>
                <a:cubicBezTo>
                  <a:pt x="48" y="249"/>
                  <a:pt x="72" y="235"/>
                  <a:pt x="85" y="214"/>
                </a:cubicBezTo>
                <a:cubicBezTo>
                  <a:pt x="99" y="193"/>
                  <a:pt x="103" y="167"/>
                  <a:pt x="102" y="139"/>
                </a:cubicBezTo>
                <a:cubicBezTo>
                  <a:pt x="102" y="111"/>
                  <a:pt x="91" y="81"/>
                  <a:pt x="84" y="53"/>
                </a:cubicBezTo>
                <a:cubicBezTo>
                  <a:pt x="81" y="39"/>
                  <a:pt x="79" y="25"/>
                  <a:pt x="81" y="13"/>
                </a:cubicBezTo>
                <a:cubicBezTo>
                  <a:pt x="82" y="8"/>
                  <a:pt x="83" y="3"/>
                  <a:pt x="86" y="0"/>
                </a:cubicBezTo>
                <a:cubicBezTo>
                  <a:pt x="84" y="3"/>
                  <a:pt x="83" y="8"/>
                  <a:pt x="82" y="12"/>
                </a:cubicBezTo>
                <a:cubicBezTo>
                  <a:pt x="81" y="24"/>
                  <a:pt x="84" y="38"/>
                  <a:pt x="88" y="51"/>
                </a:cubicBezTo>
                <a:cubicBezTo>
                  <a:pt x="96" y="77"/>
                  <a:pt x="105" y="104"/>
                  <a:pt x="108" y="129"/>
                </a:cubicBezTo>
                <a:cubicBezTo>
                  <a:pt x="112" y="155"/>
                  <a:pt x="110" y="179"/>
                  <a:pt x="101" y="200"/>
                </a:cubicBezTo>
                <a:cubicBezTo>
                  <a:pt x="92" y="221"/>
                  <a:pt x="75" y="237"/>
                  <a:pt x="54" y="249"/>
                </a:cubicBezTo>
                <a:cubicBezTo>
                  <a:pt x="75" y="238"/>
                  <a:pt x="93" y="222"/>
                  <a:pt x="103" y="201"/>
                </a:cubicBezTo>
                <a:cubicBezTo>
                  <a:pt x="112" y="180"/>
                  <a:pt x="114" y="155"/>
                  <a:pt x="111" y="129"/>
                </a:cubicBezTo>
                <a:cubicBezTo>
                  <a:pt x="108" y="103"/>
                  <a:pt x="100" y="76"/>
                  <a:pt x="92" y="50"/>
                </a:cubicBezTo>
                <a:cubicBezTo>
                  <a:pt x="89" y="37"/>
                  <a:pt x="86" y="25"/>
                  <a:pt x="88" y="14"/>
                </a:cubicBezTo>
                <a:cubicBezTo>
                  <a:pt x="88" y="15"/>
                  <a:pt x="88" y="16"/>
                  <a:pt x="88" y="18"/>
                </a:cubicBezTo>
                <a:cubicBezTo>
                  <a:pt x="89" y="29"/>
                  <a:pt x="92" y="41"/>
                  <a:pt x="96" y="53"/>
                </a:cubicBezTo>
                <a:cubicBezTo>
                  <a:pt x="104" y="77"/>
                  <a:pt x="112" y="101"/>
                  <a:pt x="116" y="124"/>
                </a:cubicBezTo>
                <a:cubicBezTo>
                  <a:pt x="120" y="147"/>
                  <a:pt x="122" y="170"/>
                  <a:pt x="116" y="190"/>
                </a:cubicBezTo>
                <a:cubicBezTo>
                  <a:pt x="111" y="211"/>
                  <a:pt x="99" y="228"/>
                  <a:pt x="82" y="240"/>
                </a:cubicBezTo>
                <a:cubicBezTo>
                  <a:pt x="99" y="228"/>
                  <a:pt x="112" y="211"/>
                  <a:pt x="118" y="191"/>
                </a:cubicBezTo>
                <a:cubicBezTo>
                  <a:pt x="124" y="170"/>
                  <a:pt x="123" y="147"/>
                  <a:pt x="119" y="124"/>
                </a:cubicBezTo>
                <a:cubicBezTo>
                  <a:pt x="116" y="104"/>
                  <a:pt x="110" y="83"/>
                  <a:pt x="103" y="63"/>
                </a:cubicBezTo>
                <a:cubicBezTo>
                  <a:pt x="104" y="64"/>
                  <a:pt x="104" y="65"/>
                  <a:pt x="105" y="66"/>
                </a:cubicBezTo>
                <a:cubicBezTo>
                  <a:pt x="117" y="93"/>
                  <a:pt x="125" y="121"/>
                  <a:pt x="128" y="147"/>
                </a:cubicBezTo>
                <a:cubicBezTo>
                  <a:pt x="131" y="178"/>
                  <a:pt x="125" y="208"/>
                  <a:pt x="106" y="230"/>
                </a:cubicBezTo>
                <a:cubicBezTo>
                  <a:pt x="126" y="209"/>
                  <a:pt x="133" y="179"/>
                  <a:pt x="131" y="147"/>
                </a:cubicBezTo>
                <a:cubicBezTo>
                  <a:pt x="130" y="131"/>
                  <a:pt x="127" y="115"/>
                  <a:pt x="122" y="98"/>
                </a:cubicBezTo>
                <a:cubicBezTo>
                  <a:pt x="124" y="103"/>
                  <a:pt x="126" y="108"/>
                  <a:pt x="128" y="113"/>
                </a:cubicBezTo>
                <a:cubicBezTo>
                  <a:pt x="130" y="120"/>
                  <a:pt x="132" y="127"/>
                  <a:pt x="134" y="135"/>
                </a:cubicBezTo>
                <a:cubicBezTo>
                  <a:pt x="149" y="198"/>
                  <a:pt x="135" y="276"/>
                  <a:pt x="22" y="259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54"/>
                  <a:pt x="109" y="233"/>
                  <a:pt x="89" y="119"/>
                </a:cubicBezTo>
                <a:cubicBezTo>
                  <a:pt x="76" y="47"/>
                  <a:pt x="71" y="20"/>
                  <a:pt x="76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2" name="Freeform 2138"/>
          <p:cNvSpPr>
            <a:spLocks/>
          </p:cNvSpPr>
          <p:nvPr/>
        </p:nvSpPr>
        <p:spPr bwMode="auto">
          <a:xfrm>
            <a:off x="3697288" y="1181100"/>
            <a:ext cx="41275" cy="38100"/>
          </a:xfrm>
          <a:custGeom>
            <a:avLst/>
            <a:gdLst/>
            <a:ahLst/>
            <a:cxnLst>
              <a:cxn ang="0">
                <a:pos x="23" y="5"/>
              </a:cxn>
              <a:cxn ang="0">
                <a:pos x="2" y="9"/>
              </a:cxn>
              <a:cxn ang="0">
                <a:pos x="15" y="29"/>
              </a:cxn>
              <a:cxn ang="0">
                <a:pos x="35" y="25"/>
              </a:cxn>
              <a:cxn ang="0">
                <a:pos x="23" y="5"/>
              </a:cxn>
            </a:cxnLst>
            <a:rect l="0" t="0" r="r" b="b"/>
            <a:pathLst>
              <a:path w="37" h="34">
                <a:moveTo>
                  <a:pt x="23" y="5"/>
                </a:moveTo>
                <a:cubicBezTo>
                  <a:pt x="14" y="0"/>
                  <a:pt x="5" y="2"/>
                  <a:pt x="2" y="9"/>
                </a:cubicBezTo>
                <a:cubicBezTo>
                  <a:pt x="0" y="16"/>
                  <a:pt x="6" y="25"/>
                  <a:pt x="15" y="29"/>
                </a:cubicBezTo>
                <a:cubicBezTo>
                  <a:pt x="24" y="34"/>
                  <a:pt x="33" y="32"/>
                  <a:pt x="35" y="25"/>
                </a:cubicBezTo>
                <a:cubicBezTo>
                  <a:pt x="37" y="18"/>
                  <a:pt x="31" y="9"/>
                  <a:pt x="23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3" name="Freeform 2139"/>
          <p:cNvSpPr>
            <a:spLocks/>
          </p:cNvSpPr>
          <p:nvPr/>
        </p:nvSpPr>
        <p:spPr bwMode="auto">
          <a:xfrm>
            <a:off x="3748088" y="1223963"/>
            <a:ext cx="23813" cy="20638"/>
          </a:xfrm>
          <a:custGeom>
            <a:avLst/>
            <a:gdLst/>
            <a:ahLst/>
            <a:cxnLst>
              <a:cxn ang="0">
                <a:pos x="8" y="17"/>
              </a:cxn>
              <a:cxn ang="0">
                <a:pos x="20" y="14"/>
              </a:cxn>
              <a:cxn ang="0">
                <a:pos x="12" y="3"/>
              </a:cxn>
              <a:cxn ang="0">
                <a:pos x="1" y="5"/>
              </a:cxn>
              <a:cxn ang="0">
                <a:pos x="8" y="17"/>
              </a:cxn>
            </a:cxnLst>
            <a:rect l="0" t="0" r="r" b="b"/>
            <a:pathLst>
              <a:path w="21" h="19">
                <a:moveTo>
                  <a:pt x="8" y="17"/>
                </a:moveTo>
                <a:cubicBezTo>
                  <a:pt x="13" y="19"/>
                  <a:pt x="18" y="18"/>
                  <a:pt x="20" y="14"/>
                </a:cubicBezTo>
                <a:cubicBezTo>
                  <a:pt x="21" y="11"/>
                  <a:pt x="18" y="5"/>
                  <a:pt x="12" y="3"/>
                </a:cubicBezTo>
                <a:cubicBezTo>
                  <a:pt x="7" y="0"/>
                  <a:pt x="2" y="2"/>
                  <a:pt x="1" y="5"/>
                </a:cubicBezTo>
                <a:cubicBezTo>
                  <a:pt x="0" y="9"/>
                  <a:pt x="3" y="14"/>
                  <a:pt x="8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4" name="Freeform 2140"/>
          <p:cNvSpPr>
            <a:spLocks/>
          </p:cNvSpPr>
          <p:nvPr/>
        </p:nvSpPr>
        <p:spPr bwMode="auto">
          <a:xfrm>
            <a:off x="3757613" y="1258888"/>
            <a:ext cx="17463" cy="15875"/>
          </a:xfrm>
          <a:custGeom>
            <a:avLst/>
            <a:gdLst/>
            <a:ahLst/>
            <a:cxnLst>
              <a:cxn ang="0">
                <a:pos x="10" y="2"/>
              </a:cxn>
              <a:cxn ang="0">
                <a:pos x="1" y="4"/>
              </a:cxn>
              <a:cxn ang="0">
                <a:pos x="6" y="13"/>
              </a:cxn>
              <a:cxn ang="0">
                <a:pos x="15" y="11"/>
              </a:cxn>
              <a:cxn ang="0">
                <a:pos x="10" y="2"/>
              </a:cxn>
            </a:cxnLst>
            <a:rect l="0" t="0" r="r" b="b"/>
            <a:pathLst>
              <a:path w="16" h="15">
                <a:moveTo>
                  <a:pt x="10" y="2"/>
                </a:moveTo>
                <a:cubicBezTo>
                  <a:pt x="6" y="0"/>
                  <a:pt x="2" y="1"/>
                  <a:pt x="1" y="4"/>
                </a:cubicBezTo>
                <a:cubicBezTo>
                  <a:pt x="0" y="7"/>
                  <a:pt x="2" y="11"/>
                  <a:pt x="6" y="13"/>
                </a:cubicBezTo>
                <a:cubicBezTo>
                  <a:pt x="10" y="15"/>
                  <a:pt x="14" y="14"/>
                  <a:pt x="15" y="11"/>
                </a:cubicBezTo>
                <a:cubicBezTo>
                  <a:pt x="16" y="8"/>
                  <a:pt x="14" y="4"/>
                  <a:pt x="1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5" name="Freeform 2141"/>
          <p:cNvSpPr>
            <a:spLocks/>
          </p:cNvSpPr>
          <p:nvPr/>
        </p:nvSpPr>
        <p:spPr bwMode="auto">
          <a:xfrm>
            <a:off x="3228976" y="647700"/>
            <a:ext cx="482600" cy="636588"/>
          </a:xfrm>
          <a:custGeom>
            <a:avLst/>
            <a:gdLst/>
            <a:ahLst/>
            <a:cxnLst>
              <a:cxn ang="0">
                <a:pos x="353" y="360"/>
              </a:cxn>
              <a:cxn ang="0">
                <a:pos x="401" y="297"/>
              </a:cxn>
              <a:cxn ang="0">
                <a:pos x="281" y="0"/>
              </a:cxn>
              <a:cxn ang="0">
                <a:pos x="267" y="62"/>
              </a:cxn>
              <a:cxn ang="0">
                <a:pos x="252" y="130"/>
              </a:cxn>
              <a:cxn ang="0">
                <a:pos x="236" y="176"/>
              </a:cxn>
              <a:cxn ang="0">
                <a:pos x="234" y="244"/>
              </a:cxn>
              <a:cxn ang="0">
                <a:pos x="223" y="319"/>
              </a:cxn>
              <a:cxn ang="0">
                <a:pos x="192" y="309"/>
              </a:cxn>
              <a:cxn ang="0">
                <a:pos x="124" y="344"/>
              </a:cxn>
              <a:cxn ang="0">
                <a:pos x="58" y="408"/>
              </a:cxn>
              <a:cxn ang="0">
                <a:pos x="96" y="575"/>
              </a:cxn>
              <a:cxn ang="0">
                <a:pos x="264" y="424"/>
              </a:cxn>
              <a:cxn ang="0">
                <a:pos x="353" y="360"/>
              </a:cxn>
            </a:cxnLst>
            <a:rect l="0" t="0" r="r" b="b"/>
            <a:pathLst>
              <a:path w="436" h="575">
                <a:moveTo>
                  <a:pt x="353" y="360"/>
                </a:moveTo>
                <a:cubicBezTo>
                  <a:pt x="369" y="349"/>
                  <a:pt x="389" y="330"/>
                  <a:pt x="401" y="297"/>
                </a:cubicBezTo>
                <a:cubicBezTo>
                  <a:pt x="436" y="197"/>
                  <a:pt x="281" y="0"/>
                  <a:pt x="281" y="0"/>
                </a:cubicBezTo>
                <a:cubicBezTo>
                  <a:pt x="281" y="0"/>
                  <a:pt x="282" y="46"/>
                  <a:pt x="267" y="62"/>
                </a:cubicBezTo>
                <a:cubicBezTo>
                  <a:pt x="253" y="78"/>
                  <a:pt x="242" y="113"/>
                  <a:pt x="252" y="130"/>
                </a:cubicBezTo>
                <a:cubicBezTo>
                  <a:pt x="252" y="130"/>
                  <a:pt x="264" y="161"/>
                  <a:pt x="236" y="176"/>
                </a:cubicBezTo>
                <a:cubicBezTo>
                  <a:pt x="203" y="194"/>
                  <a:pt x="220" y="231"/>
                  <a:pt x="234" y="244"/>
                </a:cubicBezTo>
                <a:cubicBezTo>
                  <a:pt x="234" y="244"/>
                  <a:pt x="198" y="280"/>
                  <a:pt x="223" y="319"/>
                </a:cubicBezTo>
                <a:cubicBezTo>
                  <a:pt x="214" y="316"/>
                  <a:pt x="203" y="313"/>
                  <a:pt x="192" y="309"/>
                </a:cubicBezTo>
                <a:cubicBezTo>
                  <a:pt x="130" y="288"/>
                  <a:pt x="124" y="344"/>
                  <a:pt x="124" y="344"/>
                </a:cubicBezTo>
                <a:cubicBezTo>
                  <a:pt x="33" y="378"/>
                  <a:pt x="58" y="408"/>
                  <a:pt x="58" y="408"/>
                </a:cubicBezTo>
                <a:cubicBezTo>
                  <a:pt x="0" y="498"/>
                  <a:pt x="96" y="575"/>
                  <a:pt x="96" y="575"/>
                </a:cubicBezTo>
                <a:cubicBezTo>
                  <a:pt x="70" y="442"/>
                  <a:pt x="192" y="431"/>
                  <a:pt x="264" y="424"/>
                </a:cubicBezTo>
                <a:cubicBezTo>
                  <a:pt x="338" y="418"/>
                  <a:pt x="353" y="360"/>
                  <a:pt x="353" y="36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6" name="Freeform 2142"/>
          <p:cNvSpPr>
            <a:spLocks/>
          </p:cNvSpPr>
          <p:nvPr/>
        </p:nvSpPr>
        <p:spPr bwMode="auto">
          <a:xfrm>
            <a:off x="3479801" y="966788"/>
            <a:ext cx="22225" cy="20638"/>
          </a:xfrm>
          <a:custGeom>
            <a:avLst/>
            <a:gdLst/>
            <a:ahLst/>
            <a:cxnLst>
              <a:cxn ang="0">
                <a:pos x="19" y="15"/>
              </a:cxn>
              <a:cxn ang="0">
                <a:pos x="7" y="16"/>
              </a:cxn>
              <a:cxn ang="0">
                <a:pos x="2" y="4"/>
              </a:cxn>
              <a:cxn ang="0">
                <a:pos x="14" y="3"/>
              </a:cxn>
              <a:cxn ang="0">
                <a:pos x="19" y="15"/>
              </a:cxn>
            </a:cxnLst>
            <a:rect l="0" t="0" r="r" b="b"/>
            <a:pathLst>
              <a:path w="21" h="19">
                <a:moveTo>
                  <a:pt x="19" y="15"/>
                </a:moveTo>
                <a:cubicBezTo>
                  <a:pt x="18" y="18"/>
                  <a:pt x="12" y="19"/>
                  <a:pt x="7" y="16"/>
                </a:cubicBezTo>
                <a:cubicBezTo>
                  <a:pt x="2" y="13"/>
                  <a:pt x="0" y="8"/>
                  <a:pt x="2" y="4"/>
                </a:cubicBezTo>
                <a:cubicBezTo>
                  <a:pt x="3" y="1"/>
                  <a:pt x="9" y="0"/>
                  <a:pt x="14" y="3"/>
                </a:cubicBezTo>
                <a:cubicBezTo>
                  <a:pt x="19" y="6"/>
                  <a:pt x="21" y="11"/>
                  <a:pt x="19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7" name="Freeform 2143"/>
          <p:cNvSpPr>
            <a:spLocks/>
          </p:cNvSpPr>
          <p:nvPr/>
        </p:nvSpPr>
        <p:spPr bwMode="auto">
          <a:xfrm>
            <a:off x="3479801" y="936625"/>
            <a:ext cx="19050" cy="17463"/>
          </a:xfrm>
          <a:custGeom>
            <a:avLst/>
            <a:gdLst/>
            <a:ahLst/>
            <a:cxnLst>
              <a:cxn ang="0">
                <a:pos x="2" y="3"/>
              </a:cxn>
              <a:cxn ang="0">
                <a:pos x="12" y="3"/>
              </a:cxn>
              <a:cxn ang="0">
                <a:pos x="16" y="12"/>
              </a:cxn>
              <a:cxn ang="0">
                <a:pos x="6" y="13"/>
              </a:cxn>
              <a:cxn ang="0">
                <a:pos x="2" y="3"/>
              </a:cxn>
            </a:cxnLst>
            <a:rect l="0" t="0" r="r" b="b"/>
            <a:pathLst>
              <a:path w="18" h="15">
                <a:moveTo>
                  <a:pt x="2" y="3"/>
                </a:moveTo>
                <a:cubicBezTo>
                  <a:pt x="3" y="1"/>
                  <a:pt x="8" y="0"/>
                  <a:pt x="12" y="3"/>
                </a:cubicBezTo>
                <a:cubicBezTo>
                  <a:pt x="16" y="5"/>
                  <a:pt x="18" y="9"/>
                  <a:pt x="16" y="12"/>
                </a:cubicBezTo>
                <a:cubicBezTo>
                  <a:pt x="15" y="15"/>
                  <a:pt x="10" y="15"/>
                  <a:pt x="6" y="13"/>
                </a:cubicBezTo>
                <a:cubicBezTo>
                  <a:pt x="2" y="10"/>
                  <a:pt x="0" y="6"/>
                  <a:pt x="2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8" name="Freeform 2144"/>
          <p:cNvSpPr>
            <a:spLocks/>
          </p:cNvSpPr>
          <p:nvPr/>
        </p:nvSpPr>
        <p:spPr bwMode="auto">
          <a:xfrm>
            <a:off x="3508376" y="996950"/>
            <a:ext cx="41275" cy="34925"/>
          </a:xfrm>
          <a:custGeom>
            <a:avLst/>
            <a:gdLst/>
            <a:ahLst/>
            <a:cxnLst>
              <a:cxn ang="0">
                <a:pos x="3" y="6"/>
              </a:cxn>
              <a:cxn ang="0">
                <a:pos x="25" y="5"/>
              </a:cxn>
              <a:cxn ang="0">
                <a:pos x="34" y="25"/>
              </a:cxn>
              <a:cxn ang="0">
                <a:pos x="13" y="27"/>
              </a:cxn>
              <a:cxn ang="0">
                <a:pos x="3" y="6"/>
              </a:cxn>
            </a:cxnLst>
            <a:rect l="0" t="0" r="r" b="b"/>
            <a:pathLst>
              <a:path w="38" h="32">
                <a:moveTo>
                  <a:pt x="3" y="6"/>
                </a:moveTo>
                <a:cubicBezTo>
                  <a:pt x="6" y="0"/>
                  <a:pt x="16" y="0"/>
                  <a:pt x="25" y="5"/>
                </a:cubicBezTo>
                <a:cubicBezTo>
                  <a:pt x="33" y="10"/>
                  <a:pt x="38" y="19"/>
                  <a:pt x="34" y="25"/>
                </a:cubicBezTo>
                <a:cubicBezTo>
                  <a:pt x="31" y="31"/>
                  <a:pt x="22" y="32"/>
                  <a:pt x="13" y="27"/>
                </a:cubicBezTo>
                <a:cubicBezTo>
                  <a:pt x="4" y="22"/>
                  <a:pt x="0" y="13"/>
                  <a:pt x="3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89" name="Freeform 2145"/>
          <p:cNvSpPr>
            <a:spLocks/>
          </p:cNvSpPr>
          <p:nvPr/>
        </p:nvSpPr>
        <p:spPr bwMode="auto">
          <a:xfrm>
            <a:off x="3502026" y="692150"/>
            <a:ext cx="153988" cy="339725"/>
          </a:xfrm>
          <a:custGeom>
            <a:avLst/>
            <a:gdLst/>
            <a:ahLst/>
            <a:cxnLst>
              <a:cxn ang="0">
                <a:pos x="99" y="238"/>
              </a:cxn>
              <a:cxn ang="0">
                <a:pos x="99" y="242"/>
              </a:cxn>
              <a:cxn ang="0">
                <a:pos x="73" y="308"/>
              </a:cxn>
              <a:cxn ang="0">
                <a:pos x="77" y="304"/>
              </a:cxn>
              <a:cxn ang="0">
                <a:pos x="93" y="280"/>
              </a:cxn>
              <a:cxn ang="0">
                <a:pos x="102" y="219"/>
              </a:cxn>
              <a:cxn ang="0">
                <a:pos x="22" y="86"/>
              </a:cxn>
              <a:cxn ang="0">
                <a:pos x="105" y="221"/>
              </a:cxn>
              <a:cxn ang="0">
                <a:pos x="97" y="284"/>
              </a:cxn>
              <a:cxn ang="0">
                <a:pos x="82" y="308"/>
              </a:cxn>
              <a:cxn ang="0">
                <a:pos x="84" y="307"/>
              </a:cxn>
              <a:cxn ang="0">
                <a:pos x="111" y="214"/>
              </a:cxn>
              <a:cxn ang="0">
                <a:pos x="22" y="75"/>
              </a:cxn>
              <a:cxn ang="0">
                <a:pos x="114" y="216"/>
              </a:cxn>
              <a:cxn ang="0">
                <a:pos x="108" y="283"/>
              </a:cxn>
              <a:cxn ang="0">
                <a:pos x="119" y="203"/>
              </a:cxn>
              <a:cxn ang="0">
                <a:pos x="28" y="64"/>
              </a:cxn>
              <a:cxn ang="0">
                <a:pos x="123" y="204"/>
              </a:cxn>
              <a:cxn ang="0">
                <a:pos x="116" y="282"/>
              </a:cxn>
              <a:cxn ang="0">
                <a:pos x="127" y="264"/>
              </a:cxn>
              <a:cxn ang="0">
                <a:pos x="124" y="183"/>
              </a:cxn>
              <a:cxn ang="0">
                <a:pos x="36" y="53"/>
              </a:cxn>
              <a:cxn ang="0">
                <a:pos x="128" y="184"/>
              </a:cxn>
              <a:cxn ang="0">
                <a:pos x="137" y="227"/>
              </a:cxn>
              <a:cxn ang="0">
                <a:pos x="136" y="197"/>
              </a:cxn>
              <a:cxn ang="0">
                <a:pos x="129" y="168"/>
              </a:cxn>
              <a:cxn ang="0">
                <a:pos x="51" y="44"/>
              </a:cxn>
              <a:cxn ang="0">
                <a:pos x="126" y="151"/>
              </a:cxn>
              <a:cxn ang="0">
                <a:pos x="43" y="0"/>
              </a:cxn>
              <a:cxn ang="0">
                <a:pos x="34" y="32"/>
              </a:cxn>
              <a:cxn ang="0">
                <a:pos x="27" y="103"/>
              </a:cxn>
              <a:cxn ang="0">
                <a:pos x="65" y="153"/>
              </a:cxn>
              <a:cxn ang="0">
                <a:pos x="71" y="163"/>
              </a:cxn>
              <a:cxn ang="0">
                <a:pos x="99" y="238"/>
              </a:cxn>
            </a:cxnLst>
            <a:rect l="0" t="0" r="r" b="b"/>
            <a:pathLst>
              <a:path w="138" h="308">
                <a:moveTo>
                  <a:pt x="99" y="238"/>
                </a:moveTo>
                <a:cubicBezTo>
                  <a:pt x="99" y="239"/>
                  <a:pt x="99" y="241"/>
                  <a:pt x="99" y="242"/>
                </a:cubicBezTo>
                <a:cubicBezTo>
                  <a:pt x="99" y="264"/>
                  <a:pt x="92" y="286"/>
                  <a:pt x="73" y="308"/>
                </a:cubicBezTo>
                <a:cubicBezTo>
                  <a:pt x="75" y="307"/>
                  <a:pt x="76" y="306"/>
                  <a:pt x="77" y="304"/>
                </a:cubicBezTo>
                <a:cubicBezTo>
                  <a:pt x="84" y="297"/>
                  <a:pt x="89" y="289"/>
                  <a:pt x="93" y="280"/>
                </a:cubicBezTo>
                <a:cubicBezTo>
                  <a:pt x="103" y="263"/>
                  <a:pt x="106" y="242"/>
                  <a:pt x="102" y="219"/>
                </a:cubicBezTo>
                <a:cubicBezTo>
                  <a:pt x="93" y="174"/>
                  <a:pt x="59" y="128"/>
                  <a:pt x="22" y="86"/>
                </a:cubicBezTo>
                <a:cubicBezTo>
                  <a:pt x="60" y="127"/>
                  <a:pt x="95" y="174"/>
                  <a:pt x="105" y="221"/>
                </a:cubicBezTo>
                <a:cubicBezTo>
                  <a:pt x="110" y="244"/>
                  <a:pt x="107" y="266"/>
                  <a:pt x="97" y="284"/>
                </a:cubicBezTo>
                <a:cubicBezTo>
                  <a:pt x="93" y="292"/>
                  <a:pt x="88" y="300"/>
                  <a:pt x="82" y="308"/>
                </a:cubicBezTo>
                <a:cubicBezTo>
                  <a:pt x="83" y="307"/>
                  <a:pt x="83" y="307"/>
                  <a:pt x="84" y="307"/>
                </a:cubicBezTo>
                <a:cubicBezTo>
                  <a:pt x="107" y="284"/>
                  <a:pt x="119" y="252"/>
                  <a:pt x="111" y="214"/>
                </a:cubicBezTo>
                <a:cubicBezTo>
                  <a:pt x="100" y="166"/>
                  <a:pt x="63" y="117"/>
                  <a:pt x="22" y="75"/>
                </a:cubicBezTo>
                <a:cubicBezTo>
                  <a:pt x="64" y="117"/>
                  <a:pt x="103" y="166"/>
                  <a:pt x="114" y="216"/>
                </a:cubicBezTo>
                <a:cubicBezTo>
                  <a:pt x="120" y="241"/>
                  <a:pt x="117" y="264"/>
                  <a:pt x="108" y="283"/>
                </a:cubicBezTo>
                <a:cubicBezTo>
                  <a:pt x="122" y="262"/>
                  <a:pt x="127" y="233"/>
                  <a:pt x="119" y="203"/>
                </a:cubicBezTo>
                <a:cubicBezTo>
                  <a:pt x="107" y="155"/>
                  <a:pt x="70" y="106"/>
                  <a:pt x="28" y="64"/>
                </a:cubicBezTo>
                <a:cubicBezTo>
                  <a:pt x="71" y="106"/>
                  <a:pt x="110" y="155"/>
                  <a:pt x="123" y="204"/>
                </a:cubicBezTo>
                <a:cubicBezTo>
                  <a:pt x="130" y="232"/>
                  <a:pt x="128" y="260"/>
                  <a:pt x="116" y="282"/>
                </a:cubicBezTo>
                <a:cubicBezTo>
                  <a:pt x="120" y="276"/>
                  <a:pt x="123" y="271"/>
                  <a:pt x="127" y="264"/>
                </a:cubicBezTo>
                <a:cubicBezTo>
                  <a:pt x="135" y="240"/>
                  <a:pt x="134" y="212"/>
                  <a:pt x="124" y="183"/>
                </a:cubicBezTo>
                <a:cubicBezTo>
                  <a:pt x="109" y="137"/>
                  <a:pt x="75" y="92"/>
                  <a:pt x="36" y="53"/>
                </a:cubicBezTo>
                <a:cubicBezTo>
                  <a:pt x="76" y="92"/>
                  <a:pt x="112" y="137"/>
                  <a:pt x="128" y="184"/>
                </a:cubicBezTo>
                <a:cubicBezTo>
                  <a:pt x="133" y="198"/>
                  <a:pt x="136" y="213"/>
                  <a:pt x="137" y="227"/>
                </a:cubicBezTo>
                <a:cubicBezTo>
                  <a:pt x="138" y="218"/>
                  <a:pt x="138" y="208"/>
                  <a:pt x="136" y="197"/>
                </a:cubicBezTo>
                <a:cubicBezTo>
                  <a:pt x="135" y="188"/>
                  <a:pt x="133" y="178"/>
                  <a:pt x="129" y="168"/>
                </a:cubicBezTo>
                <a:cubicBezTo>
                  <a:pt x="115" y="125"/>
                  <a:pt x="86" y="82"/>
                  <a:pt x="51" y="44"/>
                </a:cubicBezTo>
                <a:cubicBezTo>
                  <a:pt x="82" y="77"/>
                  <a:pt x="109" y="114"/>
                  <a:pt x="126" y="151"/>
                </a:cubicBezTo>
                <a:cubicBezTo>
                  <a:pt x="96" y="52"/>
                  <a:pt x="43" y="0"/>
                  <a:pt x="43" y="0"/>
                </a:cubicBezTo>
                <a:cubicBezTo>
                  <a:pt x="43" y="0"/>
                  <a:pt x="45" y="23"/>
                  <a:pt x="34" y="32"/>
                </a:cubicBezTo>
                <a:cubicBezTo>
                  <a:pt x="23" y="41"/>
                  <a:pt x="0" y="64"/>
                  <a:pt x="27" y="103"/>
                </a:cubicBezTo>
                <a:cubicBezTo>
                  <a:pt x="35" y="115"/>
                  <a:pt x="50" y="132"/>
                  <a:pt x="65" y="153"/>
                </a:cubicBezTo>
                <a:cubicBezTo>
                  <a:pt x="67" y="156"/>
                  <a:pt x="69" y="160"/>
                  <a:pt x="71" y="163"/>
                </a:cubicBezTo>
                <a:cubicBezTo>
                  <a:pt x="85" y="186"/>
                  <a:pt x="97" y="211"/>
                  <a:pt x="99" y="2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0" name="Freeform 2146"/>
          <p:cNvSpPr>
            <a:spLocks/>
          </p:cNvSpPr>
          <p:nvPr/>
        </p:nvSpPr>
        <p:spPr bwMode="auto">
          <a:xfrm>
            <a:off x="3249613" y="1076325"/>
            <a:ext cx="312738" cy="180975"/>
          </a:xfrm>
          <a:custGeom>
            <a:avLst/>
            <a:gdLst/>
            <a:ahLst/>
            <a:cxnLst>
              <a:cxn ang="0">
                <a:pos x="278" y="15"/>
              </a:cxn>
              <a:cxn ang="0">
                <a:pos x="275" y="17"/>
              </a:cxn>
              <a:cxn ang="0">
                <a:pos x="232" y="26"/>
              </a:cxn>
              <a:cxn ang="0">
                <a:pos x="144" y="35"/>
              </a:cxn>
              <a:cxn ang="0">
                <a:pos x="77" y="73"/>
              </a:cxn>
              <a:cxn ang="0">
                <a:pos x="61" y="146"/>
              </a:cxn>
              <a:cxn ang="0">
                <a:pos x="76" y="72"/>
              </a:cxn>
              <a:cxn ang="0">
                <a:pos x="143" y="32"/>
              </a:cxn>
              <a:cxn ang="0">
                <a:pos x="232" y="22"/>
              </a:cxn>
              <a:cxn ang="0">
                <a:pos x="272" y="11"/>
              </a:cxn>
              <a:cxn ang="0">
                <a:pos x="283" y="2"/>
              </a:cxn>
              <a:cxn ang="0">
                <a:pos x="272" y="10"/>
              </a:cxn>
              <a:cxn ang="0">
                <a:pos x="233" y="17"/>
              </a:cxn>
              <a:cxn ang="0">
                <a:pos x="151" y="23"/>
              </a:cxn>
              <a:cxn ang="0">
                <a:pos x="84" y="53"/>
              </a:cxn>
              <a:cxn ang="0">
                <a:pos x="52" y="112"/>
              </a:cxn>
              <a:cxn ang="0">
                <a:pos x="83" y="51"/>
              </a:cxn>
              <a:cxn ang="0">
                <a:pos x="150" y="20"/>
              </a:cxn>
              <a:cxn ang="0">
                <a:pos x="232" y="12"/>
              </a:cxn>
              <a:cxn ang="0">
                <a:pos x="269" y="5"/>
              </a:cxn>
              <a:cxn ang="0">
                <a:pos x="265" y="6"/>
              </a:cxn>
              <a:cxn ang="0">
                <a:pos x="228" y="10"/>
              </a:cxn>
              <a:cxn ang="0">
                <a:pos x="153" y="14"/>
              </a:cxn>
              <a:cxn ang="0">
                <a:pos x="89" y="35"/>
              </a:cxn>
              <a:cxn ang="0">
                <a:pos x="52" y="83"/>
              </a:cxn>
              <a:cxn ang="0">
                <a:pos x="88" y="34"/>
              </a:cxn>
              <a:cxn ang="0">
                <a:pos x="153" y="11"/>
              </a:cxn>
              <a:cxn ang="0">
                <a:pos x="217" y="6"/>
              </a:cxn>
              <a:cxn ang="0">
                <a:pos x="213" y="6"/>
              </a:cxn>
              <a:cxn ang="0">
                <a:pos x="127" y="11"/>
              </a:cxn>
              <a:cxn ang="0">
                <a:pos x="54" y="57"/>
              </a:cxn>
              <a:cxn ang="0">
                <a:pos x="126" y="8"/>
              </a:cxn>
              <a:cxn ang="0">
                <a:pos x="177" y="1"/>
              </a:cxn>
              <a:cxn ang="0">
                <a:pos x="160" y="0"/>
              </a:cxn>
              <a:cxn ang="0">
                <a:pos x="137" y="1"/>
              </a:cxn>
              <a:cxn ang="0">
                <a:pos x="53" y="145"/>
              </a:cxn>
              <a:cxn ang="0">
                <a:pos x="64" y="163"/>
              </a:cxn>
              <a:cxn ang="0">
                <a:pos x="167" y="38"/>
              </a:cxn>
              <a:cxn ang="0">
                <a:pos x="278" y="15"/>
              </a:cxn>
            </a:cxnLst>
            <a:rect l="0" t="0" r="r" b="b"/>
            <a:pathLst>
              <a:path w="283" h="163">
                <a:moveTo>
                  <a:pt x="278" y="15"/>
                </a:moveTo>
                <a:cubicBezTo>
                  <a:pt x="277" y="15"/>
                  <a:pt x="276" y="16"/>
                  <a:pt x="275" y="17"/>
                </a:cubicBezTo>
                <a:cubicBezTo>
                  <a:pt x="262" y="22"/>
                  <a:pt x="247" y="25"/>
                  <a:pt x="232" y="26"/>
                </a:cubicBezTo>
                <a:cubicBezTo>
                  <a:pt x="202" y="27"/>
                  <a:pt x="171" y="27"/>
                  <a:pt x="144" y="35"/>
                </a:cubicBezTo>
                <a:cubicBezTo>
                  <a:pt x="117" y="42"/>
                  <a:pt x="93" y="54"/>
                  <a:pt x="77" y="73"/>
                </a:cubicBezTo>
                <a:cubicBezTo>
                  <a:pt x="61" y="92"/>
                  <a:pt x="54" y="118"/>
                  <a:pt x="61" y="146"/>
                </a:cubicBezTo>
                <a:cubicBezTo>
                  <a:pt x="54" y="118"/>
                  <a:pt x="60" y="91"/>
                  <a:pt x="76" y="72"/>
                </a:cubicBezTo>
                <a:cubicBezTo>
                  <a:pt x="92" y="52"/>
                  <a:pt x="116" y="40"/>
                  <a:pt x="143" y="32"/>
                </a:cubicBezTo>
                <a:cubicBezTo>
                  <a:pt x="170" y="24"/>
                  <a:pt x="202" y="24"/>
                  <a:pt x="232" y="22"/>
                </a:cubicBezTo>
                <a:cubicBezTo>
                  <a:pt x="247" y="20"/>
                  <a:pt x="261" y="17"/>
                  <a:pt x="272" y="11"/>
                </a:cubicBezTo>
                <a:cubicBezTo>
                  <a:pt x="276" y="9"/>
                  <a:pt x="280" y="6"/>
                  <a:pt x="283" y="2"/>
                </a:cubicBezTo>
                <a:cubicBezTo>
                  <a:pt x="280" y="5"/>
                  <a:pt x="276" y="8"/>
                  <a:pt x="272" y="10"/>
                </a:cubicBezTo>
                <a:cubicBezTo>
                  <a:pt x="261" y="15"/>
                  <a:pt x="247" y="16"/>
                  <a:pt x="233" y="17"/>
                </a:cubicBezTo>
                <a:cubicBezTo>
                  <a:pt x="205" y="18"/>
                  <a:pt x="176" y="18"/>
                  <a:pt x="151" y="23"/>
                </a:cubicBezTo>
                <a:cubicBezTo>
                  <a:pt x="125" y="28"/>
                  <a:pt x="101" y="38"/>
                  <a:pt x="84" y="53"/>
                </a:cubicBezTo>
                <a:cubicBezTo>
                  <a:pt x="67" y="68"/>
                  <a:pt x="57" y="89"/>
                  <a:pt x="52" y="112"/>
                </a:cubicBezTo>
                <a:cubicBezTo>
                  <a:pt x="56" y="89"/>
                  <a:pt x="66" y="67"/>
                  <a:pt x="83" y="51"/>
                </a:cubicBezTo>
                <a:cubicBezTo>
                  <a:pt x="100" y="36"/>
                  <a:pt x="124" y="26"/>
                  <a:pt x="150" y="20"/>
                </a:cubicBezTo>
                <a:cubicBezTo>
                  <a:pt x="176" y="15"/>
                  <a:pt x="205" y="14"/>
                  <a:pt x="232" y="12"/>
                </a:cubicBezTo>
                <a:cubicBezTo>
                  <a:pt x="246" y="12"/>
                  <a:pt x="259" y="10"/>
                  <a:pt x="269" y="5"/>
                </a:cubicBezTo>
                <a:cubicBezTo>
                  <a:pt x="267" y="5"/>
                  <a:pt x="266" y="5"/>
                  <a:pt x="265" y="6"/>
                </a:cubicBezTo>
                <a:cubicBezTo>
                  <a:pt x="253" y="9"/>
                  <a:pt x="241" y="10"/>
                  <a:pt x="228" y="10"/>
                </a:cubicBezTo>
                <a:cubicBezTo>
                  <a:pt x="202" y="11"/>
                  <a:pt x="177" y="11"/>
                  <a:pt x="153" y="14"/>
                </a:cubicBezTo>
                <a:cubicBezTo>
                  <a:pt x="129" y="18"/>
                  <a:pt x="107" y="24"/>
                  <a:pt x="89" y="35"/>
                </a:cubicBezTo>
                <a:cubicBezTo>
                  <a:pt x="71" y="47"/>
                  <a:pt x="58" y="64"/>
                  <a:pt x="52" y="83"/>
                </a:cubicBezTo>
                <a:cubicBezTo>
                  <a:pt x="58" y="63"/>
                  <a:pt x="70" y="46"/>
                  <a:pt x="88" y="34"/>
                </a:cubicBezTo>
                <a:cubicBezTo>
                  <a:pt x="106" y="22"/>
                  <a:pt x="128" y="15"/>
                  <a:pt x="153" y="11"/>
                </a:cubicBezTo>
                <a:cubicBezTo>
                  <a:pt x="173" y="8"/>
                  <a:pt x="195" y="7"/>
                  <a:pt x="217" y="6"/>
                </a:cubicBezTo>
                <a:cubicBezTo>
                  <a:pt x="215" y="6"/>
                  <a:pt x="214" y="6"/>
                  <a:pt x="213" y="6"/>
                </a:cubicBezTo>
                <a:cubicBezTo>
                  <a:pt x="183" y="4"/>
                  <a:pt x="154" y="5"/>
                  <a:pt x="127" y="11"/>
                </a:cubicBezTo>
                <a:cubicBezTo>
                  <a:pt x="96" y="18"/>
                  <a:pt x="69" y="33"/>
                  <a:pt x="54" y="57"/>
                </a:cubicBezTo>
                <a:cubicBezTo>
                  <a:pt x="68" y="32"/>
                  <a:pt x="95" y="16"/>
                  <a:pt x="126" y="8"/>
                </a:cubicBezTo>
                <a:cubicBezTo>
                  <a:pt x="142" y="4"/>
                  <a:pt x="159" y="2"/>
                  <a:pt x="177" y="1"/>
                </a:cubicBezTo>
                <a:cubicBezTo>
                  <a:pt x="171" y="0"/>
                  <a:pt x="166" y="0"/>
                  <a:pt x="160" y="0"/>
                </a:cubicBezTo>
                <a:cubicBezTo>
                  <a:pt x="153" y="0"/>
                  <a:pt x="145" y="0"/>
                  <a:pt x="137" y="1"/>
                </a:cubicBezTo>
                <a:cubicBezTo>
                  <a:pt x="71" y="8"/>
                  <a:pt x="0" y="46"/>
                  <a:pt x="53" y="145"/>
                </a:cubicBezTo>
                <a:cubicBezTo>
                  <a:pt x="64" y="163"/>
                  <a:pt x="64" y="163"/>
                  <a:pt x="64" y="163"/>
                </a:cubicBezTo>
                <a:cubicBezTo>
                  <a:pt x="64" y="163"/>
                  <a:pt x="50" y="56"/>
                  <a:pt x="167" y="38"/>
                </a:cubicBezTo>
                <a:cubicBezTo>
                  <a:pt x="241" y="27"/>
                  <a:pt x="268" y="23"/>
                  <a:pt x="278" y="1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1" name="Freeform 2147"/>
          <p:cNvSpPr>
            <a:spLocks/>
          </p:cNvSpPr>
          <p:nvPr/>
        </p:nvSpPr>
        <p:spPr bwMode="auto">
          <a:xfrm>
            <a:off x="3481388" y="1030288"/>
            <a:ext cx="41275" cy="36513"/>
          </a:xfrm>
          <a:custGeom>
            <a:avLst/>
            <a:gdLst/>
            <a:ahLst/>
            <a:cxnLst>
              <a:cxn ang="0">
                <a:pos x="29" y="9"/>
              </a:cxn>
              <a:cxn ang="0">
                <a:pos x="32" y="29"/>
              </a:cxn>
              <a:cxn ang="0">
                <a:pos x="8" y="24"/>
              </a:cxn>
              <a:cxn ang="0">
                <a:pos x="6" y="4"/>
              </a:cxn>
              <a:cxn ang="0">
                <a:pos x="29" y="9"/>
              </a:cxn>
            </a:cxnLst>
            <a:rect l="0" t="0" r="r" b="b"/>
            <a:pathLst>
              <a:path w="37" h="33">
                <a:moveTo>
                  <a:pt x="29" y="9"/>
                </a:moveTo>
                <a:cubicBezTo>
                  <a:pt x="36" y="16"/>
                  <a:pt x="37" y="24"/>
                  <a:pt x="32" y="29"/>
                </a:cubicBezTo>
                <a:cubicBezTo>
                  <a:pt x="26" y="33"/>
                  <a:pt x="15" y="30"/>
                  <a:pt x="8" y="24"/>
                </a:cubicBezTo>
                <a:cubicBezTo>
                  <a:pt x="1" y="17"/>
                  <a:pt x="0" y="8"/>
                  <a:pt x="6" y="4"/>
                </a:cubicBezTo>
                <a:cubicBezTo>
                  <a:pt x="12" y="0"/>
                  <a:pt x="22" y="2"/>
                  <a:pt x="29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2" name="Freeform 2148"/>
          <p:cNvSpPr>
            <a:spLocks/>
          </p:cNvSpPr>
          <p:nvPr/>
        </p:nvSpPr>
        <p:spPr bwMode="auto">
          <a:xfrm>
            <a:off x="3443288" y="1009650"/>
            <a:ext cx="23813" cy="22225"/>
          </a:xfrm>
          <a:custGeom>
            <a:avLst/>
            <a:gdLst/>
            <a:ahLst/>
            <a:cxnLst>
              <a:cxn ang="0">
                <a:pos x="5" y="14"/>
              </a:cxn>
              <a:cxn ang="0">
                <a:pos x="4" y="2"/>
              </a:cxn>
              <a:cxn ang="0">
                <a:pos x="17" y="5"/>
              </a:cxn>
              <a:cxn ang="0">
                <a:pos x="18" y="17"/>
              </a:cxn>
              <a:cxn ang="0">
                <a:pos x="5" y="14"/>
              </a:cxn>
            </a:cxnLst>
            <a:rect l="0" t="0" r="r" b="b"/>
            <a:pathLst>
              <a:path w="22" h="19">
                <a:moveTo>
                  <a:pt x="5" y="14"/>
                </a:moveTo>
                <a:cubicBezTo>
                  <a:pt x="1" y="10"/>
                  <a:pt x="0" y="5"/>
                  <a:pt x="4" y="2"/>
                </a:cubicBezTo>
                <a:cubicBezTo>
                  <a:pt x="7" y="0"/>
                  <a:pt x="13" y="1"/>
                  <a:pt x="17" y="5"/>
                </a:cubicBezTo>
                <a:cubicBezTo>
                  <a:pt x="21" y="9"/>
                  <a:pt x="22" y="14"/>
                  <a:pt x="18" y="17"/>
                </a:cubicBezTo>
                <a:cubicBezTo>
                  <a:pt x="15" y="19"/>
                  <a:pt x="9" y="18"/>
                  <a:pt x="5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3" name="Freeform 2149"/>
          <p:cNvSpPr>
            <a:spLocks/>
          </p:cNvSpPr>
          <p:nvPr/>
        </p:nvSpPr>
        <p:spPr bwMode="auto">
          <a:xfrm>
            <a:off x="3413126" y="1017588"/>
            <a:ext cx="19050" cy="15875"/>
          </a:xfrm>
          <a:custGeom>
            <a:avLst/>
            <a:gdLst/>
            <a:ahLst/>
            <a:cxnLst>
              <a:cxn ang="0">
                <a:pos x="13" y="4"/>
              </a:cxn>
              <a:cxn ang="0">
                <a:pos x="14" y="13"/>
              </a:cxn>
              <a:cxn ang="0">
                <a:pos x="4" y="11"/>
              </a:cxn>
              <a:cxn ang="0">
                <a:pos x="3" y="2"/>
              </a:cxn>
              <a:cxn ang="0">
                <a:pos x="13" y="4"/>
              </a:cxn>
            </a:cxnLst>
            <a:rect l="0" t="0" r="r" b="b"/>
            <a:pathLst>
              <a:path w="17" h="15">
                <a:moveTo>
                  <a:pt x="13" y="4"/>
                </a:moveTo>
                <a:cubicBezTo>
                  <a:pt x="16" y="7"/>
                  <a:pt x="17" y="11"/>
                  <a:pt x="14" y="13"/>
                </a:cubicBezTo>
                <a:cubicBezTo>
                  <a:pt x="12" y="15"/>
                  <a:pt x="7" y="14"/>
                  <a:pt x="4" y="11"/>
                </a:cubicBezTo>
                <a:cubicBezTo>
                  <a:pt x="0" y="8"/>
                  <a:pt x="0" y="4"/>
                  <a:pt x="3" y="2"/>
                </a:cubicBezTo>
                <a:cubicBezTo>
                  <a:pt x="5" y="0"/>
                  <a:pt x="10" y="1"/>
                  <a:pt x="13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4" name="Freeform 2150"/>
          <p:cNvSpPr>
            <a:spLocks/>
          </p:cNvSpPr>
          <p:nvPr/>
        </p:nvSpPr>
        <p:spPr bwMode="auto">
          <a:xfrm>
            <a:off x="2255838" y="280988"/>
            <a:ext cx="836613" cy="676275"/>
          </a:xfrm>
          <a:custGeom>
            <a:avLst/>
            <a:gdLst/>
            <a:ahLst/>
            <a:cxnLst>
              <a:cxn ang="0">
                <a:pos x="676" y="246"/>
              </a:cxn>
              <a:cxn ang="0">
                <a:pos x="608" y="82"/>
              </a:cxn>
              <a:cxn ang="0">
                <a:pos x="399" y="264"/>
              </a:cxn>
              <a:cxn ang="0">
                <a:pos x="388" y="241"/>
              </a:cxn>
              <a:cxn ang="0">
                <a:pos x="390" y="229"/>
              </a:cxn>
              <a:cxn ang="0">
                <a:pos x="386" y="213"/>
              </a:cxn>
              <a:cxn ang="0">
                <a:pos x="382" y="211"/>
              </a:cxn>
              <a:cxn ang="0">
                <a:pos x="432" y="112"/>
              </a:cxn>
              <a:cxn ang="0">
                <a:pos x="451" y="14"/>
              </a:cxn>
              <a:cxn ang="0">
                <a:pos x="472" y="46"/>
              </a:cxn>
              <a:cxn ang="0">
                <a:pos x="410" y="131"/>
              </a:cxn>
              <a:cxn ang="0">
                <a:pos x="378" y="210"/>
              </a:cxn>
              <a:cxn ang="0">
                <a:pos x="347" y="130"/>
              </a:cxn>
              <a:cxn ang="0">
                <a:pos x="286" y="44"/>
              </a:cxn>
              <a:cxn ang="0">
                <a:pos x="308" y="13"/>
              </a:cxn>
              <a:cxn ang="0">
                <a:pos x="325" y="111"/>
              </a:cxn>
              <a:cxn ang="0">
                <a:pos x="374" y="211"/>
              </a:cxn>
              <a:cxn ang="0">
                <a:pos x="371" y="212"/>
              </a:cxn>
              <a:cxn ang="0">
                <a:pos x="366" y="229"/>
              </a:cxn>
              <a:cxn ang="0">
                <a:pos x="367" y="241"/>
              </a:cxn>
              <a:cxn ang="0">
                <a:pos x="356" y="264"/>
              </a:cxn>
              <a:cxn ang="0">
                <a:pos x="147" y="82"/>
              </a:cxn>
              <a:cxn ang="0">
                <a:pos x="80" y="246"/>
              </a:cxn>
              <a:cxn ang="0">
                <a:pos x="96" y="285"/>
              </a:cxn>
              <a:cxn ang="0">
                <a:pos x="94" y="315"/>
              </a:cxn>
              <a:cxn ang="0">
                <a:pos x="116" y="383"/>
              </a:cxn>
              <a:cxn ang="0">
                <a:pos x="109" y="452"/>
              </a:cxn>
              <a:cxn ang="0">
                <a:pos x="101" y="569"/>
              </a:cxn>
              <a:cxn ang="0">
                <a:pos x="101" y="607"/>
              </a:cxn>
              <a:cxn ang="0">
                <a:pos x="103" y="606"/>
              </a:cxn>
              <a:cxn ang="0">
                <a:pos x="126" y="562"/>
              </a:cxn>
              <a:cxn ang="0">
                <a:pos x="232" y="534"/>
              </a:cxn>
              <a:cxn ang="0">
                <a:pos x="318" y="406"/>
              </a:cxn>
              <a:cxn ang="0">
                <a:pos x="354" y="293"/>
              </a:cxn>
              <a:cxn ang="0">
                <a:pos x="363" y="342"/>
              </a:cxn>
              <a:cxn ang="0">
                <a:pos x="369" y="436"/>
              </a:cxn>
              <a:cxn ang="0">
                <a:pos x="378" y="481"/>
              </a:cxn>
              <a:cxn ang="0">
                <a:pos x="386" y="436"/>
              </a:cxn>
              <a:cxn ang="0">
                <a:pos x="392" y="341"/>
              </a:cxn>
              <a:cxn ang="0">
                <a:pos x="402" y="293"/>
              </a:cxn>
              <a:cxn ang="0">
                <a:pos x="437" y="406"/>
              </a:cxn>
              <a:cxn ang="0">
                <a:pos x="524" y="534"/>
              </a:cxn>
              <a:cxn ang="0">
                <a:pos x="629" y="562"/>
              </a:cxn>
              <a:cxn ang="0">
                <a:pos x="653" y="606"/>
              </a:cxn>
              <a:cxn ang="0">
                <a:pos x="654" y="607"/>
              </a:cxn>
              <a:cxn ang="0">
                <a:pos x="654" y="569"/>
              </a:cxn>
              <a:cxn ang="0">
                <a:pos x="647" y="452"/>
              </a:cxn>
              <a:cxn ang="0">
                <a:pos x="640" y="383"/>
              </a:cxn>
              <a:cxn ang="0">
                <a:pos x="662" y="314"/>
              </a:cxn>
              <a:cxn ang="0">
                <a:pos x="660" y="285"/>
              </a:cxn>
            </a:cxnLst>
            <a:rect l="0" t="0" r="r" b="b"/>
            <a:pathLst>
              <a:path w="756" h="610">
                <a:moveTo>
                  <a:pt x="660" y="284"/>
                </a:moveTo>
                <a:cubicBezTo>
                  <a:pt x="661" y="266"/>
                  <a:pt x="676" y="246"/>
                  <a:pt x="676" y="246"/>
                </a:cubicBezTo>
                <a:cubicBezTo>
                  <a:pt x="756" y="123"/>
                  <a:pt x="709" y="0"/>
                  <a:pt x="709" y="0"/>
                </a:cubicBezTo>
                <a:cubicBezTo>
                  <a:pt x="709" y="0"/>
                  <a:pt x="715" y="149"/>
                  <a:pt x="608" y="82"/>
                </a:cubicBezTo>
                <a:cubicBezTo>
                  <a:pt x="479" y="1"/>
                  <a:pt x="413" y="214"/>
                  <a:pt x="400" y="262"/>
                </a:cubicBezTo>
                <a:cubicBezTo>
                  <a:pt x="400" y="262"/>
                  <a:pt x="400" y="263"/>
                  <a:pt x="399" y="264"/>
                </a:cubicBezTo>
                <a:cubicBezTo>
                  <a:pt x="399" y="263"/>
                  <a:pt x="399" y="263"/>
                  <a:pt x="399" y="262"/>
                </a:cubicBezTo>
                <a:cubicBezTo>
                  <a:pt x="395" y="249"/>
                  <a:pt x="390" y="243"/>
                  <a:pt x="388" y="241"/>
                </a:cubicBezTo>
                <a:cubicBezTo>
                  <a:pt x="388" y="241"/>
                  <a:pt x="386" y="239"/>
                  <a:pt x="388" y="235"/>
                </a:cubicBezTo>
                <a:cubicBezTo>
                  <a:pt x="389" y="234"/>
                  <a:pt x="390" y="232"/>
                  <a:pt x="390" y="229"/>
                </a:cubicBezTo>
                <a:cubicBezTo>
                  <a:pt x="391" y="228"/>
                  <a:pt x="393" y="220"/>
                  <a:pt x="388" y="215"/>
                </a:cubicBezTo>
                <a:cubicBezTo>
                  <a:pt x="387" y="214"/>
                  <a:pt x="386" y="214"/>
                  <a:pt x="386" y="213"/>
                </a:cubicBezTo>
                <a:cubicBezTo>
                  <a:pt x="385" y="212"/>
                  <a:pt x="384" y="212"/>
                  <a:pt x="384" y="212"/>
                </a:cubicBezTo>
                <a:cubicBezTo>
                  <a:pt x="383" y="211"/>
                  <a:pt x="382" y="211"/>
                  <a:pt x="382" y="211"/>
                </a:cubicBezTo>
                <a:cubicBezTo>
                  <a:pt x="383" y="182"/>
                  <a:pt x="394" y="154"/>
                  <a:pt x="412" y="132"/>
                </a:cubicBezTo>
                <a:cubicBezTo>
                  <a:pt x="418" y="126"/>
                  <a:pt x="425" y="119"/>
                  <a:pt x="432" y="112"/>
                </a:cubicBezTo>
                <a:cubicBezTo>
                  <a:pt x="452" y="92"/>
                  <a:pt x="473" y="72"/>
                  <a:pt x="474" y="46"/>
                </a:cubicBezTo>
                <a:cubicBezTo>
                  <a:pt x="474" y="31"/>
                  <a:pt x="467" y="12"/>
                  <a:pt x="451" y="14"/>
                </a:cubicBezTo>
                <a:cubicBezTo>
                  <a:pt x="451" y="14"/>
                  <a:pt x="451" y="14"/>
                  <a:pt x="451" y="14"/>
                </a:cubicBezTo>
                <a:cubicBezTo>
                  <a:pt x="466" y="14"/>
                  <a:pt x="472" y="34"/>
                  <a:pt x="472" y="46"/>
                </a:cubicBezTo>
                <a:cubicBezTo>
                  <a:pt x="471" y="71"/>
                  <a:pt x="450" y="91"/>
                  <a:pt x="431" y="110"/>
                </a:cubicBezTo>
                <a:cubicBezTo>
                  <a:pt x="423" y="117"/>
                  <a:pt x="416" y="124"/>
                  <a:pt x="410" y="131"/>
                </a:cubicBezTo>
                <a:cubicBezTo>
                  <a:pt x="392" y="153"/>
                  <a:pt x="381" y="181"/>
                  <a:pt x="379" y="210"/>
                </a:cubicBezTo>
                <a:cubicBezTo>
                  <a:pt x="379" y="210"/>
                  <a:pt x="378" y="210"/>
                  <a:pt x="378" y="210"/>
                </a:cubicBezTo>
                <a:cubicBezTo>
                  <a:pt x="377" y="210"/>
                  <a:pt x="377" y="210"/>
                  <a:pt x="376" y="210"/>
                </a:cubicBezTo>
                <a:cubicBezTo>
                  <a:pt x="375" y="181"/>
                  <a:pt x="365" y="153"/>
                  <a:pt x="347" y="130"/>
                </a:cubicBezTo>
                <a:cubicBezTo>
                  <a:pt x="341" y="123"/>
                  <a:pt x="334" y="116"/>
                  <a:pt x="326" y="109"/>
                </a:cubicBezTo>
                <a:cubicBezTo>
                  <a:pt x="307" y="90"/>
                  <a:pt x="287" y="70"/>
                  <a:pt x="286" y="44"/>
                </a:cubicBezTo>
                <a:cubicBezTo>
                  <a:pt x="286" y="33"/>
                  <a:pt x="292" y="12"/>
                  <a:pt x="307" y="13"/>
                </a:cubicBezTo>
                <a:cubicBezTo>
                  <a:pt x="307" y="13"/>
                  <a:pt x="307" y="13"/>
                  <a:pt x="308" y="13"/>
                </a:cubicBezTo>
                <a:cubicBezTo>
                  <a:pt x="291" y="11"/>
                  <a:pt x="283" y="30"/>
                  <a:pt x="284" y="44"/>
                </a:cubicBezTo>
                <a:cubicBezTo>
                  <a:pt x="284" y="71"/>
                  <a:pt x="305" y="91"/>
                  <a:pt x="325" y="111"/>
                </a:cubicBezTo>
                <a:cubicBezTo>
                  <a:pt x="332" y="118"/>
                  <a:pt x="339" y="125"/>
                  <a:pt x="345" y="132"/>
                </a:cubicBezTo>
                <a:cubicBezTo>
                  <a:pt x="363" y="154"/>
                  <a:pt x="373" y="182"/>
                  <a:pt x="374" y="211"/>
                </a:cubicBezTo>
                <a:cubicBezTo>
                  <a:pt x="374" y="211"/>
                  <a:pt x="373" y="211"/>
                  <a:pt x="373" y="211"/>
                </a:cubicBezTo>
                <a:cubicBezTo>
                  <a:pt x="372" y="211"/>
                  <a:pt x="372" y="212"/>
                  <a:pt x="371" y="212"/>
                </a:cubicBezTo>
                <a:cubicBezTo>
                  <a:pt x="370" y="213"/>
                  <a:pt x="369" y="214"/>
                  <a:pt x="368" y="215"/>
                </a:cubicBezTo>
                <a:cubicBezTo>
                  <a:pt x="362" y="220"/>
                  <a:pt x="365" y="228"/>
                  <a:pt x="366" y="229"/>
                </a:cubicBezTo>
                <a:cubicBezTo>
                  <a:pt x="366" y="232"/>
                  <a:pt x="367" y="234"/>
                  <a:pt x="368" y="235"/>
                </a:cubicBezTo>
                <a:cubicBezTo>
                  <a:pt x="370" y="239"/>
                  <a:pt x="367" y="241"/>
                  <a:pt x="367" y="241"/>
                </a:cubicBezTo>
                <a:cubicBezTo>
                  <a:pt x="366" y="243"/>
                  <a:pt x="360" y="249"/>
                  <a:pt x="357" y="262"/>
                </a:cubicBezTo>
                <a:cubicBezTo>
                  <a:pt x="357" y="263"/>
                  <a:pt x="357" y="263"/>
                  <a:pt x="356" y="264"/>
                </a:cubicBezTo>
                <a:cubicBezTo>
                  <a:pt x="356" y="263"/>
                  <a:pt x="356" y="262"/>
                  <a:pt x="356" y="262"/>
                </a:cubicBezTo>
                <a:cubicBezTo>
                  <a:pt x="343" y="215"/>
                  <a:pt x="277" y="1"/>
                  <a:pt x="147" y="82"/>
                </a:cubicBezTo>
                <a:cubicBezTo>
                  <a:pt x="41" y="149"/>
                  <a:pt x="47" y="0"/>
                  <a:pt x="47" y="0"/>
                </a:cubicBezTo>
                <a:cubicBezTo>
                  <a:pt x="47" y="0"/>
                  <a:pt x="0" y="123"/>
                  <a:pt x="80" y="246"/>
                </a:cubicBezTo>
                <a:cubicBezTo>
                  <a:pt x="80" y="246"/>
                  <a:pt x="95" y="266"/>
                  <a:pt x="96" y="285"/>
                </a:cubicBezTo>
                <a:cubicBezTo>
                  <a:pt x="96" y="285"/>
                  <a:pt x="96" y="285"/>
                  <a:pt x="96" y="285"/>
                </a:cubicBezTo>
                <a:cubicBezTo>
                  <a:pt x="96" y="286"/>
                  <a:pt x="96" y="286"/>
                  <a:pt x="96" y="287"/>
                </a:cubicBezTo>
                <a:cubicBezTo>
                  <a:pt x="96" y="293"/>
                  <a:pt x="94" y="303"/>
                  <a:pt x="94" y="315"/>
                </a:cubicBezTo>
                <a:cubicBezTo>
                  <a:pt x="93" y="319"/>
                  <a:pt x="93" y="324"/>
                  <a:pt x="93" y="329"/>
                </a:cubicBezTo>
                <a:cubicBezTo>
                  <a:pt x="93" y="350"/>
                  <a:pt x="97" y="372"/>
                  <a:pt x="116" y="383"/>
                </a:cubicBezTo>
                <a:cubicBezTo>
                  <a:pt x="125" y="389"/>
                  <a:pt x="143" y="382"/>
                  <a:pt x="166" y="369"/>
                </a:cubicBezTo>
                <a:cubicBezTo>
                  <a:pt x="148" y="392"/>
                  <a:pt x="129" y="419"/>
                  <a:pt x="109" y="452"/>
                </a:cubicBezTo>
                <a:cubicBezTo>
                  <a:pt x="109" y="452"/>
                  <a:pt x="78" y="503"/>
                  <a:pt x="99" y="534"/>
                </a:cubicBezTo>
                <a:cubicBezTo>
                  <a:pt x="99" y="534"/>
                  <a:pt x="92" y="555"/>
                  <a:pt x="101" y="569"/>
                </a:cubicBezTo>
                <a:cubicBezTo>
                  <a:pt x="101" y="569"/>
                  <a:pt x="94" y="587"/>
                  <a:pt x="101" y="606"/>
                </a:cubicBezTo>
                <a:cubicBezTo>
                  <a:pt x="101" y="606"/>
                  <a:pt x="101" y="607"/>
                  <a:pt x="101" y="607"/>
                </a:cubicBezTo>
                <a:cubicBezTo>
                  <a:pt x="102" y="608"/>
                  <a:pt x="102" y="609"/>
                  <a:pt x="103" y="610"/>
                </a:cubicBezTo>
                <a:cubicBezTo>
                  <a:pt x="103" y="610"/>
                  <a:pt x="103" y="609"/>
                  <a:pt x="103" y="606"/>
                </a:cubicBezTo>
                <a:cubicBezTo>
                  <a:pt x="103" y="605"/>
                  <a:pt x="103" y="605"/>
                  <a:pt x="103" y="605"/>
                </a:cubicBezTo>
                <a:cubicBezTo>
                  <a:pt x="102" y="594"/>
                  <a:pt x="104" y="569"/>
                  <a:pt x="126" y="562"/>
                </a:cubicBezTo>
                <a:cubicBezTo>
                  <a:pt x="155" y="552"/>
                  <a:pt x="172" y="546"/>
                  <a:pt x="185" y="517"/>
                </a:cubicBezTo>
                <a:cubicBezTo>
                  <a:pt x="185" y="517"/>
                  <a:pt x="199" y="556"/>
                  <a:pt x="232" y="534"/>
                </a:cubicBezTo>
                <a:cubicBezTo>
                  <a:pt x="232" y="534"/>
                  <a:pt x="252" y="549"/>
                  <a:pt x="270" y="517"/>
                </a:cubicBezTo>
                <a:cubicBezTo>
                  <a:pt x="270" y="517"/>
                  <a:pt x="309" y="517"/>
                  <a:pt x="318" y="406"/>
                </a:cubicBezTo>
                <a:cubicBezTo>
                  <a:pt x="325" y="322"/>
                  <a:pt x="345" y="298"/>
                  <a:pt x="354" y="291"/>
                </a:cubicBezTo>
                <a:cubicBezTo>
                  <a:pt x="354" y="292"/>
                  <a:pt x="354" y="292"/>
                  <a:pt x="354" y="293"/>
                </a:cubicBezTo>
                <a:cubicBezTo>
                  <a:pt x="354" y="305"/>
                  <a:pt x="357" y="319"/>
                  <a:pt x="362" y="337"/>
                </a:cubicBezTo>
                <a:cubicBezTo>
                  <a:pt x="363" y="338"/>
                  <a:pt x="363" y="340"/>
                  <a:pt x="363" y="342"/>
                </a:cubicBezTo>
                <a:cubicBezTo>
                  <a:pt x="366" y="353"/>
                  <a:pt x="367" y="362"/>
                  <a:pt x="365" y="370"/>
                </a:cubicBezTo>
                <a:cubicBezTo>
                  <a:pt x="363" y="378"/>
                  <a:pt x="354" y="411"/>
                  <a:pt x="369" y="436"/>
                </a:cubicBezTo>
                <a:cubicBezTo>
                  <a:pt x="369" y="440"/>
                  <a:pt x="365" y="474"/>
                  <a:pt x="374" y="480"/>
                </a:cubicBezTo>
                <a:cubicBezTo>
                  <a:pt x="375" y="481"/>
                  <a:pt x="377" y="481"/>
                  <a:pt x="378" y="481"/>
                </a:cubicBezTo>
                <a:cubicBezTo>
                  <a:pt x="379" y="481"/>
                  <a:pt x="380" y="481"/>
                  <a:pt x="381" y="480"/>
                </a:cubicBezTo>
                <a:cubicBezTo>
                  <a:pt x="390" y="474"/>
                  <a:pt x="387" y="440"/>
                  <a:pt x="386" y="436"/>
                </a:cubicBezTo>
                <a:cubicBezTo>
                  <a:pt x="402" y="411"/>
                  <a:pt x="392" y="378"/>
                  <a:pt x="390" y="370"/>
                </a:cubicBezTo>
                <a:cubicBezTo>
                  <a:pt x="389" y="362"/>
                  <a:pt x="390" y="352"/>
                  <a:pt x="392" y="341"/>
                </a:cubicBezTo>
                <a:cubicBezTo>
                  <a:pt x="393" y="340"/>
                  <a:pt x="393" y="338"/>
                  <a:pt x="393" y="337"/>
                </a:cubicBezTo>
                <a:cubicBezTo>
                  <a:pt x="399" y="320"/>
                  <a:pt x="401" y="305"/>
                  <a:pt x="402" y="293"/>
                </a:cubicBezTo>
                <a:cubicBezTo>
                  <a:pt x="402" y="292"/>
                  <a:pt x="402" y="292"/>
                  <a:pt x="402" y="291"/>
                </a:cubicBezTo>
                <a:cubicBezTo>
                  <a:pt x="411" y="298"/>
                  <a:pt x="431" y="322"/>
                  <a:pt x="437" y="406"/>
                </a:cubicBezTo>
                <a:cubicBezTo>
                  <a:pt x="446" y="517"/>
                  <a:pt x="486" y="516"/>
                  <a:pt x="486" y="516"/>
                </a:cubicBezTo>
                <a:cubicBezTo>
                  <a:pt x="504" y="549"/>
                  <a:pt x="524" y="534"/>
                  <a:pt x="524" y="534"/>
                </a:cubicBezTo>
                <a:cubicBezTo>
                  <a:pt x="557" y="556"/>
                  <a:pt x="571" y="517"/>
                  <a:pt x="571" y="517"/>
                </a:cubicBezTo>
                <a:cubicBezTo>
                  <a:pt x="584" y="546"/>
                  <a:pt x="601" y="552"/>
                  <a:pt x="629" y="562"/>
                </a:cubicBezTo>
                <a:cubicBezTo>
                  <a:pt x="651" y="569"/>
                  <a:pt x="653" y="594"/>
                  <a:pt x="653" y="605"/>
                </a:cubicBezTo>
                <a:cubicBezTo>
                  <a:pt x="653" y="605"/>
                  <a:pt x="653" y="605"/>
                  <a:pt x="653" y="606"/>
                </a:cubicBezTo>
                <a:cubicBezTo>
                  <a:pt x="653" y="608"/>
                  <a:pt x="653" y="610"/>
                  <a:pt x="653" y="610"/>
                </a:cubicBezTo>
                <a:cubicBezTo>
                  <a:pt x="653" y="609"/>
                  <a:pt x="654" y="608"/>
                  <a:pt x="654" y="607"/>
                </a:cubicBezTo>
                <a:cubicBezTo>
                  <a:pt x="654" y="607"/>
                  <a:pt x="655" y="606"/>
                  <a:pt x="655" y="606"/>
                </a:cubicBezTo>
                <a:cubicBezTo>
                  <a:pt x="662" y="587"/>
                  <a:pt x="654" y="569"/>
                  <a:pt x="654" y="569"/>
                </a:cubicBezTo>
                <a:cubicBezTo>
                  <a:pt x="664" y="554"/>
                  <a:pt x="657" y="534"/>
                  <a:pt x="657" y="534"/>
                </a:cubicBezTo>
                <a:cubicBezTo>
                  <a:pt x="678" y="503"/>
                  <a:pt x="647" y="452"/>
                  <a:pt x="647" y="452"/>
                </a:cubicBezTo>
                <a:cubicBezTo>
                  <a:pt x="627" y="419"/>
                  <a:pt x="608" y="392"/>
                  <a:pt x="590" y="369"/>
                </a:cubicBezTo>
                <a:cubicBezTo>
                  <a:pt x="613" y="382"/>
                  <a:pt x="631" y="388"/>
                  <a:pt x="640" y="383"/>
                </a:cubicBezTo>
                <a:cubicBezTo>
                  <a:pt x="659" y="371"/>
                  <a:pt x="663" y="350"/>
                  <a:pt x="663" y="329"/>
                </a:cubicBezTo>
                <a:cubicBezTo>
                  <a:pt x="663" y="324"/>
                  <a:pt x="663" y="319"/>
                  <a:pt x="662" y="314"/>
                </a:cubicBezTo>
                <a:cubicBezTo>
                  <a:pt x="661" y="303"/>
                  <a:pt x="660" y="293"/>
                  <a:pt x="660" y="287"/>
                </a:cubicBezTo>
                <a:cubicBezTo>
                  <a:pt x="660" y="286"/>
                  <a:pt x="660" y="286"/>
                  <a:pt x="660" y="285"/>
                </a:cubicBezTo>
                <a:cubicBezTo>
                  <a:pt x="660" y="285"/>
                  <a:pt x="660" y="285"/>
                  <a:pt x="660" y="28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5" name="Freeform 2151"/>
          <p:cNvSpPr>
            <a:spLocks/>
          </p:cNvSpPr>
          <p:nvPr/>
        </p:nvSpPr>
        <p:spPr bwMode="auto">
          <a:xfrm>
            <a:off x="2524126" y="633413"/>
            <a:ext cx="98425" cy="215900"/>
          </a:xfrm>
          <a:custGeom>
            <a:avLst/>
            <a:gdLst/>
            <a:ahLst/>
            <a:cxnLst>
              <a:cxn ang="0">
                <a:pos x="65" y="112"/>
              </a:cxn>
              <a:cxn ang="0">
                <a:pos x="23" y="190"/>
              </a:cxn>
              <a:cxn ang="0">
                <a:pos x="89" y="0"/>
              </a:cxn>
              <a:cxn ang="0">
                <a:pos x="65" y="112"/>
              </a:cxn>
            </a:cxnLst>
            <a:rect l="0" t="0" r="r" b="b"/>
            <a:pathLst>
              <a:path w="89" h="195">
                <a:moveTo>
                  <a:pt x="65" y="112"/>
                </a:moveTo>
                <a:cubicBezTo>
                  <a:pt x="59" y="192"/>
                  <a:pt x="30" y="195"/>
                  <a:pt x="23" y="190"/>
                </a:cubicBezTo>
                <a:cubicBezTo>
                  <a:pt x="17" y="186"/>
                  <a:pt x="0" y="146"/>
                  <a:pt x="89" y="0"/>
                </a:cubicBezTo>
                <a:cubicBezTo>
                  <a:pt x="89" y="0"/>
                  <a:pt x="71" y="33"/>
                  <a:pt x="65" y="1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6" name="Freeform 2152"/>
          <p:cNvSpPr>
            <a:spLocks/>
          </p:cNvSpPr>
          <p:nvPr/>
        </p:nvSpPr>
        <p:spPr bwMode="auto">
          <a:xfrm>
            <a:off x="2474913" y="617538"/>
            <a:ext cx="155575" cy="246063"/>
          </a:xfrm>
          <a:custGeom>
            <a:avLst/>
            <a:gdLst/>
            <a:ahLst/>
            <a:cxnLst>
              <a:cxn ang="0">
                <a:pos x="34" y="191"/>
              </a:cxn>
              <a:cxn ang="0">
                <a:pos x="14" y="219"/>
              </a:cxn>
              <a:cxn ang="0">
                <a:pos x="2" y="197"/>
              </a:cxn>
              <a:cxn ang="0">
                <a:pos x="141" y="0"/>
              </a:cxn>
              <a:cxn ang="0">
                <a:pos x="34" y="191"/>
              </a:cxn>
            </a:cxnLst>
            <a:rect l="0" t="0" r="r" b="b"/>
            <a:pathLst>
              <a:path w="141" h="222">
                <a:moveTo>
                  <a:pt x="34" y="191"/>
                </a:moveTo>
                <a:cubicBezTo>
                  <a:pt x="32" y="199"/>
                  <a:pt x="25" y="222"/>
                  <a:pt x="14" y="219"/>
                </a:cubicBezTo>
                <a:cubicBezTo>
                  <a:pt x="0" y="214"/>
                  <a:pt x="2" y="197"/>
                  <a:pt x="2" y="197"/>
                </a:cubicBezTo>
                <a:cubicBezTo>
                  <a:pt x="23" y="101"/>
                  <a:pt x="141" y="0"/>
                  <a:pt x="141" y="0"/>
                </a:cubicBezTo>
                <a:cubicBezTo>
                  <a:pt x="89" y="54"/>
                  <a:pt x="36" y="183"/>
                  <a:pt x="34" y="19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7" name="Freeform 2153"/>
          <p:cNvSpPr>
            <a:spLocks/>
          </p:cNvSpPr>
          <p:nvPr/>
        </p:nvSpPr>
        <p:spPr bwMode="auto">
          <a:xfrm>
            <a:off x="2378076" y="601663"/>
            <a:ext cx="265113" cy="280988"/>
          </a:xfrm>
          <a:custGeom>
            <a:avLst/>
            <a:gdLst/>
            <a:ahLst/>
            <a:cxnLst>
              <a:cxn ang="0">
                <a:pos x="73" y="200"/>
              </a:cxn>
              <a:cxn ang="0">
                <a:pos x="14" y="248"/>
              </a:cxn>
              <a:cxn ang="0">
                <a:pos x="7" y="215"/>
              </a:cxn>
              <a:cxn ang="0">
                <a:pos x="5" y="189"/>
              </a:cxn>
              <a:cxn ang="0">
                <a:pos x="240" y="0"/>
              </a:cxn>
              <a:cxn ang="0">
                <a:pos x="73" y="200"/>
              </a:cxn>
            </a:cxnLst>
            <a:rect l="0" t="0" r="r" b="b"/>
            <a:pathLst>
              <a:path w="240" h="254">
                <a:moveTo>
                  <a:pt x="73" y="200"/>
                </a:moveTo>
                <a:cubicBezTo>
                  <a:pt x="53" y="241"/>
                  <a:pt x="25" y="254"/>
                  <a:pt x="14" y="248"/>
                </a:cubicBezTo>
                <a:cubicBezTo>
                  <a:pt x="3" y="242"/>
                  <a:pt x="7" y="215"/>
                  <a:pt x="7" y="215"/>
                </a:cubicBezTo>
                <a:cubicBezTo>
                  <a:pt x="0" y="204"/>
                  <a:pt x="5" y="189"/>
                  <a:pt x="5" y="189"/>
                </a:cubicBezTo>
                <a:cubicBezTo>
                  <a:pt x="64" y="26"/>
                  <a:pt x="240" y="0"/>
                  <a:pt x="240" y="0"/>
                </a:cubicBezTo>
                <a:cubicBezTo>
                  <a:pt x="170" y="51"/>
                  <a:pt x="92" y="159"/>
                  <a:pt x="73" y="20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8" name="Freeform 2154"/>
          <p:cNvSpPr>
            <a:spLocks/>
          </p:cNvSpPr>
          <p:nvPr/>
        </p:nvSpPr>
        <p:spPr bwMode="auto">
          <a:xfrm>
            <a:off x="2279651" y="354013"/>
            <a:ext cx="366713" cy="244475"/>
          </a:xfrm>
          <a:custGeom>
            <a:avLst/>
            <a:gdLst/>
            <a:ahLst/>
            <a:cxnLst>
              <a:cxn ang="0">
                <a:pos x="29" y="16"/>
              </a:cxn>
              <a:cxn ang="0">
                <a:pos x="142" y="47"/>
              </a:cxn>
              <a:cxn ang="0">
                <a:pos x="332" y="217"/>
              </a:cxn>
              <a:cxn ang="0">
                <a:pos x="74" y="156"/>
              </a:cxn>
              <a:cxn ang="0">
                <a:pos x="29" y="16"/>
              </a:cxn>
            </a:cxnLst>
            <a:rect l="0" t="0" r="r" b="b"/>
            <a:pathLst>
              <a:path w="332" h="221">
                <a:moveTo>
                  <a:pt x="29" y="16"/>
                </a:moveTo>
                <a:cubicBezTo>
                  <a:pt x="29" y="16"/>
                  <a:pt x="7" y="93"/>
                  <a:pt x="142" y="47"/>
                </a:cubicBezTo>
                <a:cubicBezTo>
                  <a:pt x="276" y="0"/>
                  <a:pt x="332" y="217"/>
                  <a:pt x="332" y="217"/>
                </a:cubicBezTo>
                <a:cubicBezTo>
                  <a:pt x="262" y="143"/>
                  <a:pt x="148" y="221"/>
                  <a:pt x="74" y="156"/>
                </a:cubicBezTo>
                <a:cubicBezTo>
                  <a:pt x="0" y="90"/>
                  <a:pt x="29" y="16"/>
                  <a:pt x="29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99" name="Freeform 2155"/>
          <p:cNvSpPr>
            <a:spLocks/>
          </p:cNvSpPr>
          <p:nvPr/>
        </p:nvSpPr>
        <p:spPr bwMode="auto">
          <a:xfrm>
            <a:off x="2312988" y="400050"/>
            <a:ext cx="300038" cy="158750"/>
          </a:xfrm>
          <a:custGeom>
            <a:avLst/>
            <a:gdLst/>
            <a:ahLst/>
            <a:cxnLst>
              <a:cxn ang="0">
                <a:pos x="260" y="143"/>
              </a:cxn>
              <a:cxn ang="0">
                <a:pos x="254" y="116"/>
              </a:cxn>
              <a:cxn ang="0">
                <a:pos x="270" y="109"/>
              </a:cxn>
              <a:cxn ang="0">
                <a:pos x="134" y="12"/>
              </a:cxn>
              <a:cxn ang="0">
                <a:pos x="0" y="10"/>
              </a:cxn>
              <a:cxn ang="0">
                <a:pos x="79" y="57"/>
              </a:cxn>
              <a:cxn ang="0">
                <a:pos x="82" y="56"/>
              </a:cxn>
              <a:cxn ang="0">
                <a:pos x="102" y="55"/>
              </a:cxn>
              <a:cxn ang="0">
                <a:pos x="89" y="87"/>
              </a:cxn>
              <a:cxn ang="0">
                <a:pos x="87" y="88"/>
              </a:cxn>
              <a:cxn ang="0">
                <a:pos x="2" y="36"/>
              </a:cxn>
              <a:cxn ang="0">
                <a:pos x="124" y="132"/>
              </a:cxn>
              <a:cxn ang="0">
                <a:pos x="260" y="143"/>
              </a:cxn>
            </a:cxnLst>
            <a:rect l="0" t="0" r="r" b="b"/>
            <a:pathLst>
              <a:path w="270" h="143">
                <a:moveTo>
                  <a:pt x="260" y="143"/>
                </a:moveTo>
                <a:cubicBezTo>
                  <a:pt x="260" y="143"/>
                  <a:pt x="247" y="132"/>
                  <a:pt x="254" y="116"/>
                </a:cubicBezTo>
                <a:cubicBezTo>
                  <a:pt x="259" y="104"/>
                  <a:pt x="270" y="109"/>
                  <a:pt x="270" y="109"/>
                </a:cubicBezTo>
                <a:cubicBezTo>
                  <a:pt x="270" y="109"/>
                  <a:pt x="217" y="0"/>
                  <a:pt x="134" y="12"/>
                </a:cubicBezTo>
                <a:cubicBezTo>
                  <a:pt x="51" y="24"/>
                  <a:pt x="34" y="51"/>
                  <a:pt x="0" y="10"/>
                </a:cubicBezTo>
                <a:cubicBezTo>
                  <a:pt x="0" y="10"/>
                  <a:pt x="25" y="70"/>
                  <a:pt x="79" y="57"/>
                </a:cubicBezTo>
                <a:cubicBezTo>
                  <a:pt x="80" y="57"/>
                  <a:pt x="81" y="57"/>
                  <a:pt x="82" y="56"/>
                </a:cubicBezTo>
                <a:cubicBezTo>
                  <a:pt x="89" y="55"/>
                  <a:pt x="95" y="48"/>
                  <a:pt x="102" y="55"/>
                </a:cubicBezTo>
                <a:cubicBezTo>
                  <a:pt x="112" y="72"/>
                  <a:pt x="102" y="83"/>
                  <a:pt x="89" y="87"/>
                </a:cubicBezTo>
                <a:cubicBezTo>
                  <a:pt x="88" y="87"/>
                  <a:pt x="87" y="87"/>
                  <a:pt x="87" y="88"/>
                </a:cubicBezTo>
                <a:cubicBezTo>
                  <a:pt x="66" y="93"/>
                  <a:pt x="34" y="84"/>
                  <a:pt x="2" y="36"/>
                </a:cubicBezTo>
                <a:cubicBezTo>
                  <a:pt x="2" y="36"/>
                  <a:pt x="25" y="135"/>
                  <a:pt x="124" y="132"/>
                </a:cubicBezTo>
                <a:cubicBezTo>
                  <a:pt x="224" y="129"/>
                  <a:pt x="218" y="127"/>
                  <a:pt x="260" y="14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0" name="Freeform 2156"/>
          <p:cNvSpPr>
            <a:spLocks/>
          </p:cNvSpPr>
          <p:nvPr/>
        </p:nvSpPr>
        <p:spPr bwMode="auto">
          <a:xfrm>
            <a:off x="2392363" y="614363"/>
            <a:ext cx="230188" cy="261938"/>
          </a:xfrm>
          <a:custGeom>
            <a:avLst/>
            <a:gdLst/>
            <a:ahLst/>
            <a:cxnLst>
              <a:cxn ang="0">
                <a:pos x="3" y="209"/>
              </a:cxn>
              <a:cxn ang="0">
                <a:pos x="9" y="231"/>
              </a:cxn>
              <a:cxn ang="0">
                <a:pos x="74" y="149"/>
              </a:cxn>
              <a:cxn ang="0">
                <a:pos x="209" y="0"/>
              </a:cxn>
              <a:cxn ang="0">
                <a:pos x="3" y="209"/>
              </a:cxn>
            </a:cxnLst>
            <a:rect l="0" t="0" r="r" b="b"/>
            <a:pathLst>
              <a:path w="209" h="236">
                <a:moveTo>
                  <a:pt x="3" y="209"/>
                </a:moveTo>
                <a:cubicBezTo>
                  <a:pt x="3" y="209"/>
                  <a:pt x="0" y="226"/>
                  <a:pt x="9" y="231"/>
                </a:cubicBezTo>
                <a:cubicBezTo>
                  <a:pt x="17" y="236"/>
                  <a:pt x="40" y="214"/>
                  <a:pt x="74" y="149"/>
                </a:cubicBezTo>
                <a:cubicBezTo>
                  <a:pt x="74" y="149"/>
                  <a:pt x="132" y="51"/>
                  <a:pt x="209" y="0"/>
                </a:cubicBezTo>
                <a:cubicBezTo>
                  <a:pt x="209" y="0"/>
                  <a:pt x="50" y="55"/>
                  <a:pt x="3" y="20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1" name="Freeform 2157"/>
          <p:cNvSpPr>
            <a:spLocks noEditPoints="1"/>
          </p:cNvSpPr>
          <p:nvPr/>
        </p:nvSpPr>
        <p:spPr bwMode="auto">
          <a:xfrm>
            <a:off x="2314576" y="533400"/>
            <a:ext cx="328613" cy="174625"/>
          </a:xfrm>
          <a:custGeom>
            <a:avLst/>
            <a:gdLst/>
            <a:ahLst/>
            <a:cxnLst>
              <a:cxn ang="0">
                <a:pos x="297" y="58"/>
              </a:cxn>
              <a:cxn ang="0">
                <a:pos x="119" y="46"/>
              </a:cxn>
              <a:cxn ang="0">
                <a:pos x="81" y="152"/>
              </a:cxn>
              <a:cxn ang="0">
                <a:pos x="297" y="58"/>
              </a:cxn>
              <a:cxn ang="0">
                <a:pos x="215" y="69"/>
              </a:cxn>
              <a:cxn ang="0">
                <a:pos x="177" y="67"/>
              </a:cxn>
              <a:cxn ang="0">
                <a:pos x="194" y="39"/>
              </a:cxn>
              <a:cxn ang="0">
                <a:pos x="289" y="54"/>
              </a:cxn>
              <a:cxn ang="0">
                <a:pos x="215" y="69"/>
              </a:cxn>
            </a:cxnLst>
            <a:rect l="0" t="0" r="r" b="b"/>
            <a:pathLst>
              <a:path w="297" h="158">
                <a:moveTo>
                  <a:pt x="297" y="58"/>
                </a:moveTo>
                <a:cubicBezTo>
                  <a:pt x="297" y="58"/>
                  <a:pt x="237" y="0"/>
                  <a:pt x="119" y="46"/>
                </a:cubicBezTo>
                <a:cubicBezTo>
                  <a:pt x="0" y="92"/>
                  <a:pt x="54" y="158"/>
                  <a:pt x="81" y="152"/>
                </a:cubicBezTo>
                <a:cubicBezTo>
                  <a:pt x="118" y="145"/>
                  <a:pt x="225" y="42"/>
                  <a:pt x="297" y="58"/>
                </a:cubicBezTo>
                <a:close/>
                <a:moveTo>
                  <a:pt x="215" y="69"/>
                </a:moveTo>
                <a:cubicBezTo>
                  <a:pt x="200" y="78"/>
                  <a:pt x="180" y="87"/>
                  <a:pt x="177" y="67"/>
                </a:cubicBezTo>
                <a:cubicBezTo>
                  <a:pt x="174" y="46"/>
                  <a:pt x="194" y="39"/>
                  <a:pt x="194" y="39"/>
                </a:cubicBezTo>
                <a:cubicBezTo>
                  <a:pt x="237" y="20"/>
                  <a:pt x="289" y="54"/>
                  <a:pt x="289" y="54"/>
                </a:cubicBezTo>
                <a:cubicBezTo>
                  <a:pt x="265" y="47"/>
                  <a:pt x="231" y="60"/>
                  <a:pt x="215" y="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2" name="Freeform 2158"/>
          <p:cNvSpPr>
            <a:spLocks/>
          </p:cNvSpPr>
          <p:nvPr/>
        </p:nvSpPr>
        <p:spPr bwMode="auto">
          <a:xfrm>
            <a:off x="2590801" y="522288"/>
            <a:ext cx="47625" cy="58738"/>
          </a:xfrm>
          <a:custGeom>
            <a:avLst/>
            <a:gdLst/>
            <a:ahLst/>
            <a:cxnLst>
              <a:cxn ang="0">
                <a:pos x="43" y="53"/>
              </a:cxn>
              <a:cxn ang="0">
                <a:pos x="22" y="9"/>
              </a:cxn>
              <a:cxn ang="0">
                <a:pos x="6" y="9"/>
              </a:cxn>
              <a:cxn ang="0">
                <a:pos x="19" y="27"/>
              </a:cxn>
              <a:cxn ang="0">
                <a:pos x="43" y="53"/>
              </a:cxn>
            </a:cxnLst>
            <a:rect l="0" t="0" r="r" b="b"/>
            <a:pathLst>
              <a:path w="43" h="53">
                <a:moveTo>
                  <a:pt x="43" y="53"/>
                </a:moveTo>
                <a:cubicBezTo>
                  <a:pt x="43" y="53"/>
                  <a:pt x="41" y="20"/>
                  <a:pt x="22" y="9"/>
                </a:cubicBezTo>
                <a:cubicBezTo>
                  <a:pt x="22" y="9"/>
                  <a:pt x="13" y="0"/>
                  <a:pt x="6" y="9"/>
                </a:cubicBezTo>
                <a:cubicBezTo>
                  <a:pt x="0" y="17"/>
                  <a:pt x="12" y="24"/>
                  <a:pt x="19" y="27"/>
                </a:cubicBezTo>
                <a:cubicBezTo>
                  <a:pt x="27" y="31"/>
                  <a:pt x="39" y="42"/>
                  <a:pt x="43" y="5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3" name="Freeform 2159"/>
          <p:cNvSpPr>
            <a:spLocks/>
          </p:cNvSpPr>
          <p:nvPr/>
        </p:nvSpPr>
        <p:spPr bwMode="auto">
          <a:xfrm>
            <a:off x="2725738" y="633413"/>
            <a:ext cx="96838" cy="215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6" y="190"/>
              </a:cxn>
              <a:cxn ang="0">
                <a:pos x="24" y="112"/>
              </a:cxn>
              <a:cxn ang="0">
                <a:pos x="0" y="0"/>
              </a:cxn>
            </a:cxnLst>
            <a:rect l="0" t="0" r="r" b="b"/>
            <a:pathLst>
              <a:path w="88" h="195">
                <a:moveTo>
                  <a:pt x="0" y="0"/>
                </a:moveTo>
                <a:cubicBezTo>
                  <a:pt x="88" y="146"/>
                  <a:pt x="72" y="186"/>
                  <a:pt x="66" y="190"/>
                </a:cubicBezTo>
                <a:cubicBezTo>
                  <a:pt x="59" y="195"/>
                  <a:pt x="29" y="192"/>
                  <a:pt x="24" y="112"/>
                </a:cubicBezTo>
                <a:cubicBezTo>
                  <a:pt x="18" y="33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4" name="Freeform 2160"/>
          <p:cNvSpPr>
            <a:spLocks/>
          </p:cNvSpPr>
          <p:nvPr/>
        </p:nvSpPr>
        <p:spPr bwMode="auto">
          <a:xfrm>
            <a:off x="2717801" y="617538"/>
            <a:ext cx="155575" cy="2460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39" y="197"/>
              </a:cxn>
              <a:cxn ang="0">
                <a:pos x="127" y="218"/>
              </a:cxn>
              <a:cxn ang="0">
                <a:pos x="107" y="191"/>
              </a:cxn>
              <a:cxn ang="0">
                <a:pos x="0" y="0"/>
              </a:cxn>
            </a:cxnLst>
            <a:rect l="0" t="0" r="r" b="b"/>
            <a:pathLst>
              <a:path w="141" h="222">
                <a:moveTo>
                  <a:pt x="0" y="0"/>
                </a:moveTo>
                <a:cubicBezTo>
                  <a:pt x="0" y="0"/>
                  <a:pt x="118" y="101"/>
                  <a:pt x="139" y="197"/>
                </a:cubicBezTo>
                <a:cubicBezTo>
                  <a:pt x="139" y="197"/>
                  <a:pt x="141" y="214"/>
                  <a:pt x="127" y="218"/>
                </a:cubicBezTo>
                <a:cubicBezTo>
                  <a:pt x="115" y="222"/>
                  <a:pt x="109" y="199"/>
                  <a:pt x="107" y="191"/>
                </a:cubicBezTo>
                <a:cubicBezTo>
                  <a:pt x="105" y="183"/>
                  <a:pt x="52" y="54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5" name="Freeform 2161"/>
          <p:cNvSpPr>
            <a:spLocks/>
          </p:cNvSpPr>
          <p:nvPr/>
        </p:nvSpPr>
        <p:spPr bwMode="auto">
          <a:xfrm>
            <a:off x="2705101" y="601663"/>
            <a:ext cx="266700" cy="2809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35" y="189"/>
              </a:cxn>
              <a:cxn ang="0">
                <a:pos x="233" y="215"/>
              </a:cxn>
              <a:cxn ang="0">
                <a:pos x="225" y="248"/>
              </a:cxn>
              <a:cxn ang="0">
                <a:pos x="167" y="200"/>
              </a:cxn>
              <a:cxn ang="0">
                <a:pos x="0" y="0"/>
              </a:cxn>
            </a:cxnLst>
            <a:rect l="0" t="0" r="r" b="b"/>
            <a:pathLst>
              <a:path w="240" h="254">
                <a:moveTo>
                  <a:pt x="0" y="0"/>
                </a:moveTo>
                <a:cubicBezTo>
                  <a:pt x="0" y="0"/>
                  <a:pt x="176" y="25"/>
                  <a:pt x="235" y="189"/>
                </a:cubicBezTo>
                <a:cubicBezTo>
                  <a:pt x="235" y="189"/>
                  <a:pt x="240" y="204"/>
                  <a:pt x="233" y="215"/>
                </a:cubicBezTo>
                <a:cubicBezTo>
                  <a:pt x="233" y="215"/>
                  <a:pt x="236" y="242"/>
                  <a:pt x="225" y="248"/>
                </a:cubicBezTo>
                <a:cubicBezTo>
                  <a:pt x="214" y="254"/>
                  <a:pt x="187" y="241"/>
                  <a:pt x="167" y="200"/>
                </a:cubicBezTo>
                <a:cubicBezTo>
                  <a:pt x="148" y="159"/>
                  <a:pt x="69" y="5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6" name="Freeform 2162"/>
          <p:cNvSpPr>
            <a:spLocks/>
          </p:cNvSpPr>
          <p:nvPr/>
        </p:nvSpPr>
        <p:spPr bwMode="auto">
          <a:xfrm>
            <a:off x="2700338" y="354013"/>
            <a:ext cx="369888" cy="244475"/>
          </a:xfrm>
          <a:custGeom>
            <a:avLst/>
            <a:gdLst/>
            <a:ahLst/>
            <a:cxnLst>
              <a:cxn ang="0">
                <a:pos x="259" y="156"/>
              </a:cxn>
              <a:cxn ang="0">
                <a:pos x="0" y="217"/>
              </a:cxn>
              <a:cxn ang="0">
                <a:pos x="191" y="47"/>
              </a:cxn>
              <a:cxn ang="0">
                <a:pos x="303" y="16"/>
              </a:cxn>
              <a:cxn ang="0">
                <a:pos x="259" y="156"/>
              </a:cxn>
            </a:cxnLst>
            <a:rect l="0" t="0" r="r" b="b"/>
            <a:pathLst>
              <a:path w="333" h="221">
                <a:moveTo>
                  <a:pt x="259" y="156"/>
                </a:moveTo>
                <a:cubicBezTo>
                  <a:pt x="185" y="221"/>
                  <a:pt x="71" y="143"/>
                  <a:pt x="0" y="217"/>
                </a:cubicBezTo>
                <a:cubicBezTo>
                  <a:pt x="0" y="217"/>
                  <a:pt x="57" y="0"/>
                  <a:pt x="191" y="47"/>
                </a:cubicBezTo>
                <a:cubicBezTo>
                  <a:pt x="326" y="93"/>
                  <a:pt x="303" y="16"/>
                  <a:pt x="303" y="16"/>
                </a:cubicBezTo>
                <a:cubicBezTo>
                  <a:pt x="303" y="16"/>
                  <a:pt x="333" y="90"/>
                  <a:pt x="259" y="15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7" name="Freeform 2163"/>
          <p:cNvSpPr>
            <a:spLocks/>
          </p:cNvSpPr>
          <p:nvPr/>
        </p:nvSpPr>
        <p:spPr bwMode="auto">
          <a:xfrm>
            <a:off x="2735263" y="400050"/>
            <a:ext cx="300038" cy="158750"/>
          </a:xfrm>
          <a:custGeom>
            <a:avLst/>
            <a:gdLst/>
            <a:ahLst/>
            <a:cxnLst>
              <a:cxn ang="0">
                <a:pos x="147" y="132"/>
              </a:cxn>
              <a:cxn ang="0">
                <a:pos x="269" y="36"/>
              </a:cxn>
              <a:cxn ang="0">
                <a:pos x="184" y="88"/>
              </a:cxn>
              <a:cxn ang="0">
                <a:pos x="182" y="87"/>
              </a:cxn>
              <a:cxn ang="0">
                <a:pos x="169" y="55"/>
              </a:cxn>
              <a:cxn ang="0">
                <a:pos x="189" y="56"/>
              </a:cxn>
              <a:cxn ang="0">
                <a:pos x="191" y="57"/>
              </a:cxn>
              <a:cxn ang="0">
                <a:pos x="271" y="10"/>
              </a:cxn>
              <a:cxn ang="0">
                <a:pos x="137" y="12"/>
              </a:cxn>
              <a:cxn ang="0">
                <a:pos x="0" y="109"/>
              </a:cxn>
              <a:cxn ang="0">
                <a:pos x="17" y="116"/>
              </a:cxn>
              <a:cxn ang="0">
                <a:pos x="11" y="143"/>
              </a:cxn>
              <a:cxn ang="0">
                <a:pos x="147" y="132"/>
              </a:cxn>
            </a:cxnLst>
            <a:rect l="0" t="0" r="r" b="b"/>
            <a:pathLst>
              <a:path w="271" h="143">
                <a:moveTo>
                  <a:pt x="147" y="132"/>
                </a:moveTo>
                <a:cubicBezTo>
                  <a:pt x="246" y="135"/>
                  <a:pt x="269" y="36"/>
                  <a:pt x="269" y="36"/>
                </a:cubicBezTo>
                <a:cubicBezTo>
                  <a:pt x="237" y="84"/>
                  <a:pt x="204" y="92"/>
                  <a:pt x="184" y="88"/>
                </a:cubicBezTo>
                <a:cubicBezTo>
                  <a:pt x="183" y="87"/>
                  <a:pt x="182" y="87"/>
                  <a:pt x="182" y="87"/>
                </a:cubicBezTo>
                <a:cubicBezTo>
                  <a:pt x="169" y="83"/>
                  <a:pt x="159" y="71"/>
                  <a:pt x="169" y="55"/>
                </a:cubicBezTo>
                <a:cubicBezTo>
                  <a:pt x="176" y="48"/>
                  <a:pt x="182" y="54"/>
                  <a:pt x="189" y="56"/>
                </a:cubicBezTo>
                <a:cubicBezTo>
                  <a:pt x="190" y="56"/>
                  <a:pt x="190" y="57"/>
                  <a:pt x="191" y="57"/>
                </a:cubicBezTo>
                <a:cubicBezTo>
                  <a:pt x="246" y="70"/>
                  <a:pt x="271" y="10"/>
                  <a:pt x="271" y="10"/>
                </a:cubicBezTo>
                <a:cubicBezTo>
                  <a:pt x="236" y="51"/>
                  <a:pt x="220" y="24"/>
                  <a:pt x="137" y="12"/>
                </a:cubicBezTo>
                <a:cubicBezTo>
                  <a:pt x="54" y="0"/>
                  <a:pt x="0" y="109"/>
                  <a:pt x="0" y="109"/>
                </a:cubicBezTo>
                <a:cubicBezTo>
                  <a:pt x="0" y="109"/>
                  <a:pt x="12" y="104"/>
                  <a:pt x="17" y="116"/>
                </a:cubicBezTo>
                <a:cubicBezTo>
                  <a:pt x="23" y="132"/>
                  <a:pt x="11" y="143"/>
                  <a:pt x="11" y="143"/>
                </a:cubicBezTo>
                <a:cubicBezTo>
                  <a:pt x="53" y="127"/>
                  <a:pt x="47" y="129"/>
                  <a:pt x="147" y="13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8" name="Freeform 2164"/>
          <p:cNvSpPr>
            <a:spLocks/>
          </p:cNvSpPr>
          <p:nvPr/>
        </p:nvSpPr>
        <p:spPr bwMode="auto">
          <a:xfrm>
            <a:off x="2725738" y="614363"/>
            <a:ext cx="230188" cy="261938"/>
          </a:xfrm>
          <a:custGeom>
            <a:avLst/>
            <a:gdLst/>
            <a:ahLst/>
            <a:cxnLst>
              <a:cxn ang="0">
                <a:pos x="205" y="210"/>
              </a:cxn>
              <a:cxn ang="0">
                <a:pos x="200" y="232"/>
              </a:cxn>
              <a:cxn ang="0">
                <a:pos x="134" y="150"/>
              </a:cxn>
              <a:cxn ang="0">
                <a:pos x="0" y="0"/>
              </a:cxn>
              <a:cxn ang="0">
                <a:pos x="205" y="210"/>
              </a:cxn>
            </a:cxnLst>
            <a:rect l="0" t="0" r="r" b="b"/>
            <a:pathLst>
              <a:path w="209" h="237">
                <a:moveTo>
                  <a:pt x="205" y="210"/>
                </a:moveTo>
                <a:cubicBezTo>
                  <a:pt x="205" y="210"/>
                  <a:pt x="209" y="227"/>
                  <a:pt x="200" y="232"/>
                </a:cubicBezTo>
                <a:cubicBezTo>
                  <a:pt x="192" y="237"/>
                  <a:pt x="168" y="215"/>
                  <a:pt x="134" y="150"/>
                </a:cubicBezTo>
                <a:cubicBezTo>
                  <a:pt x="134" y="150"/>
                  <a:pt x="77" y="52"/>
                  <a:pt x="0" y="0"/>
                </a:cubicBezTo>
                <a:cubicBezTo>
                  <a:pt x="0" y="0"/>
                  <a:pt x="159" y="56"/>
                  <a:pt x="205" y="21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09" name="Freeform 2165"/>
          <p:cNvSpPr>
            <a:spLocks noEditPoints="1"/>
          </p:cNvSpPr>
          <p:nvPr/>
        </p:nvSpPr>
        <p:spPr bwMode="auto">
          <a:xfrm>
            <a:off x="2705101" y="533400"/>
            <a:ext cx="328613" cy="174625"/>
          </a:xfrm>
          <a:custGeom>
            <a:avLst/>
            <a:gdLst/>
            <a:ahLst/>
            <a:cxnLst>
              <a:cxn ang="0">
                <a:pos x="216" y="152"/>
              </a:cxn>
              <a:cxn ang="0">
                <a:pos x="178" y="46"/>
              </a:cxn>
              <a:cxn ang="0">
                <a:pos x="0" y="58"/>
              </a:cxn>
              <a:cxn ang="0">
                <a:pos x="216" y="152"/>
              </a:cxn>
              <a:cxn ang="0">
                <a:pos x="8" y="54"/>
              </a:cxn>
              <a:cxn ang="0">
                <a:pos x="103" y="39"/>
              </a:cxn>
              <a:cxn ang="0">
                <a:pos x="120" y="67"/>
              </a:cxn>
              <a:cxn ang="0">
                <a:pos x="82" y="69"/>
              </a:cxn>
              <a:cxn ang="0">
                <a:pos x="8" y="54"/>
              </a:cxn>
            </a:cxnLst>
            <a:rect l="0" t="0" r="r" b="b"/>
            <a:pathLst>
              <a:path w="297" h="158">
                <a:moveTo>
                  <a:pt x="216" y="152"/>
                </a:moveTo>
                <a:cubicBezTo>
                  <a:pt x="243" y="158"/>
                  <a:pt x="297" y="92"/>
                  <a:pt x="178" y="46"/>
                </a:cubicBezTo>
                <a:cubicBezTo>
                  <a:pt x="60" y="0"/>
                  <a:pt x="0" y="58"/>
                  <a:pt x="0" y="58"/>
                </a:cubicBezTo>
                <a:cubicBezTo>
                  <a:pt x="71" y="42"/>
                  <a:pt x="179" y="144"/>
                  <a:pt x="216" y="152"/>
                </a:cubicBezTo>
                <a:close/>
                <a:moveTo>
                  <a:pt x="8" y="54"/>
                </a:moveTo>
                <a:cubicBezTo>
                  <a:pt x="8" y="54"/>
                  <a:pt x="60" y="20"/>
                  <a:pt x="103" y="39"/>
                </a:cubicBezTo>
                <a:cubicBezTo>
                  <a:pt x="103" y="39"/>
                  <a:pt x="123" y="46"/>
                  <a:pt x="120" y="67"/>
                </a:cubicBezTo>
                <a:cubicBezTo>
                  <a:pt x="117" y="87"/>
                  <a:pt x="97" y="78"/>
                  <a:pt x="82" y="69"/>
                </a:cubicBezTo>
                <a:cubicBezTo>
                  <a:pt x="66" y="60"/>
                  <a:pt x="31" y="47"/>
                  <a:pt x="8" y="5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0" name="Freeform 2166"/>
          <p:cNvSpPr>
            <a:spLocks/>
          </p:cNvSpPr>
          <p:nvPr/>
        </p:nvSpPr>
        <p:spPr bwMode="auto">
          <a:xfrm>
            <a:off x="2711451" y="522288"/>
            <a:ext cx="47625" cy="58738"/>
          </a:xfrm>
          <a:custGeom>
            <a:avLst/>
            <a:gdLst/>
            <a:ahLst/>
            <a:cxnLst>
              <a:cxn ang="0">
                <a:pos x="0" y="53"/>
              </a:cxn>
              <a:cxn ang="0">
                <a:pos x="20" y="9"/>
              </a:cxn>
              <a:cxn ang="0">
                <a:pos x="37" y="9"/>
              </a:cxn>
              <a:cxn ang="0">
                <a:pos x="23" y="27"/>
              </a:cxn>
              <a:cxn ang="0">
                <a:pos x="0" y="53"/>
              </a:cxn>
            </a:cxnLst>
            <a:rect l="0" t="0" r="r" b="b"/>
            <a:pathLst>
              <a:path w="43" h="53">
                <a:moveTo>
                  <a:pt x="0" y="53"/>
                </a:moveTo>
                <a:cubicBezTo>
                  <a:pt x="0" y="53"/>
                  <a:pt x="2" y="20"/>
                  <a:pt x="20" y="9"/>
                </a:cubicBezTo>
                <a:cubicBezTo>
                  <a:pt x="20" y="9"/>
                  <a:pt x="30" y="0"/>
                  <a:pt x="37" y="9"/>
                </a:cubicBezTo>
                <a:cubicBezTo>
                  <a:pt x="43" y="16"/>
                  <a:pt x="31" y="23"/>
                  <a:pt x="23" y="27"/>
                </a:cubicBezTo>
                <a:cubicBezTo>
                  <a:pt x="16" y="30"/>
                  <a:pt x="3" y="42"/>
                  <a:pt x="0" y="5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1" name="Freeform 2167"/>
          <p:cNvSpPr>
            <a:spLocks/>
          </p:cNvSpPr>
          <p:nvPr/>
        </p:nvSpPr>
        <p:spPr bwMode="auto">
          <a:xfrm>
            <a:off x="1960563" y="793750"/>
            <a:ext cx="1292225" cy="1263650"/>
          </a:xfrm>
          <a:custGeom>
            <a:avLst/>
            <a:gdLst/>
            <a:ahLst/>
            <a:cxnLst>
              <a:cxn ang="0">
                <a:pos x="1053" y="587"/>
              </a:cxn>
              <a:cxn ang="0">
                <a:pos x="561" y="622"/>
              </a:cxn>
              <a:cxn ang="0">
                <a:pos x="567" y="608"/>
              </a:cxn>
              <a:cxn ang="0">
                <a:pos x="579" y="595"/>
              </a:cxn>
              <a:cxn ang="0">
                <a:pos x="586" y="576"/>
              </a:cxn>
              <a:cxn ang="0">
                <a:pos x="583" y="570"/>
              </a:cxn>
              <a:cxn ang="0">
                <a:pos x="581" y="568"/>
              </a:cxn>
              <a:cxn ang="0">
                <a:pos x="579" y="567"/>
              </a:cxn>
              <a:cxn ang="0">
                <a:pos x="573" y="564"/>
              </a:cxn>
              <a:cxn ang="0">
                <a:pos x="554" y="571"/>
              </a:cxn>
              <a:cxn ang="0">
                <a:pos x="541" y="583"/>
              </a:cxn>
              <a:cxn ang="0">
                <a:pos x="523" y="591"/>
              </a:cxn>
              <a:cxn ang="0">
                <a:pos x="464" y="0"/>
              </a:cxn>
              <a:cxn ang="0">
                <a:pos x="359" y="302"/>
              </a:cxn>
              <a:cxn ang="0">
                <a:pos x="329" y="343"/>
              </a:cxn>
              <a:cxn ang="0">
                <a:pos x="357" y="508"/>
              </a:cxn>
              <a:cxn ang="0">
                <a:pos x="469" y="637"/>
              </a:cxn>
              <a:cxn ang="0">
                <a:pos x="467" y="639"/>
              </a:cxn>
              <a:cxn ang="0">
                <a:pos x="181" y="507"/>
              </a:cxn>
              <a:cxn ang="0">
                <a:pos x="141" y="583"/>
              </a:cxn>
              <a:cxn ang="0">
                <a:pos x="72" y="652"/>
              </a:cxn>
              <a:cxn ang="0">
                <a:pos x="13" y="732"/>
              </a:cxn>
              <a:cxn ang="0">
                <a:pos x="75" y="704"/>
              </a:cxn>
              <a:cxn ang="0">
                <a:pos x="210" y="693"/>
              </a:cxn>
              <a:cxn ang="0">
                <a:pos x="327" y="701"/>
              </a:cxn>
              <a:cxn ang="0">
                <a:pos x="440" y="672"/>
              </a:cxn>
              <a:cxn ang="0">
                <a:pos x="446" y="672"/>
              </a:cxn>
              <a:cxn ang="0">
                <a:pos x="433" y="695"/>
              </a:cxn>
              <a:cxn ang="0">
                <a:pos x="406" y="718"/>
              </a:cxn>
              <a:cxn ang="0">
                <a:pos x="355" y="788"/>
              </a:cxn>
              <a:cxn ang="0">
                <a:pos x="357" y="793"/>
              </a:cxn>
              <a:cxn ang="0">
                <a:pos x="363" y="795"/>
              </a:cxn>
              <a:cxn ang="0">
                <a:pos x="433" y="743"/>
              </a:cxn>
              <a:cxn ang="0">
                <a:pos x="455" y="716"/>
              </a:cxn>
              <a:cxn ang="0">
                <a:pos x="484" y="701"/>
              </a:cxn>
              <a:cxn ang="0">
                <a:pos x="484" y="712"/>
              </a:cxn>
              <a:cxn ang="0">
                <a:pos x="465" y="825"/>
              </a:cxn>
              <a:cxn ang="0">
                <a:pos x="485" y="938"/>
              </a:cxn>
              <a:cxn ang="0">
                <a:pos x="486" y="1070"/>
              </a:cxn>
              <a:cxn ang="0">
                <a:pos x="464" y="1134"/>
              </a:cxn>
              <a:cxn ang="0">
                <a:pos x="539" y="1069"/>
              </a:cxn>
              <a:cxn ang="0">
                <a:pos x="574" y="1053"/>
              </a:cxn>
              <a:cxn ang="0">
                <a:pos x="598" y="1014"/>
              </a:cxn>
              <a:cxn ang="0">
                <a:pos x="603" y="995"/>
              </a:cxn>
              <a:cxn ang="0">
                <a:pos x="676" y="948"/>
              </a:cxn>
              <a:cxn ang="0">
                <a:pos x="513" y="680"/>
              </a:cxn>
              <a:cxn ang="0">
                <a:pos x="514" y="679"/>
              </a:cxn>
              <a:cxn ang="0">
                <a:pos x="659" y="777"/>
              </a:cxn>
              <a:cxn ang="0">
                <a:pos x="830" y="789"/>
              </a:cxn>
              <a:cxn ang="0">
                <a:pos x="868" y="756"/>
              </a:cxn>
              <a:cxn ang="0">
                <a:pos x="1051" y="698"/>
              </a:cxn>
              <a:cxn ang="0">
                <a:pos x="1064" y="692"/>
              </a:cxn>
              <a:cxn ang="0">
                <a:pos x="1166" y="625"/>
              </a:cxn>
              <a:cxn ang="0">
                <a:pos x="1053" y="587"/>
              </a:cxn>
            </a:cxnLst>
            <a:rect l="0" t="0" r="r" b="b"/>
            <a:pathLst>
              <a:path w="1166" h="1141">
                <a:moveTo>
                  <a:pt x="1053" y="587"/>
                </a:moveTo>
                <a:cubicBezTo>
                  <a:pt x="824" y="524"/>
                  <a:pt x="654" y="576"/>
                  <a:pt x="561" y="622"/>
                </a:cubicBezTo>
                <a:cubicBezTo>
                  <a:pt x="564" y="616"/>
                  <a:pt x="566" y="611"/>
                  <a:pt x="567" y="608"/>
                </a:cubicBezTo>
                <a:cubicBezTo>
                  <a:pt x="567" y="608"/>
                  <a:pt x="571" y="599"/>
                  <a:pt x="579" y="595"/>
                </a:cubicBezTo>
                <a:cubicBezTo>
                  <a:pt x="584" y="592"/>
                  <a:pt x="590" y="584"/>
                  <a:pt x="586" y="576"/>
                </a:cubicBezTo>
                <a:cubicBezTo>
                  <a:pt x="585" y="574"/>
                  <a:pt x="584" y="572"/>
                  <a:pt x="583" y="570"/>
                </a:cubicBezTo>
                <a:cubicBezTo>
                  <a:pt x="582" y="570"/>
                  <a:pt x="581" y="569"/>
                  <a:pt x="581" y="568"/>
                </a:cubicBezTo>
                <a:cubicBezTo>
                  <a:pt x="580" y="568"/>
                  <a:pt x="580" y="567"/>
                  <a:pt x="579" y="567"/>
                </a:cubicBezTo>
                <a:cubicBezTo>
                  <a:pt x="577" y="565"/>
                  <a:pt x="575" y="564"/>
                  <a:pt x="573" y="564"/>
                </a:cubicBezTo>
                <a:cubicBezTo>
                  <a:pt x="564" y="560"/>
                  <a:pt x="557" y="566"/>
                  <a:pt x="554" y="571"/>
                </a:cubicBezTo>
                <a:cubicBezTo>
                  <a:pt x="550" y="579"/>
                  <a:pt x="541" y="583"/>
                  <a:pt x="541" y="583"/>
                </a:cubicBezTo>
                <a:cubicBezTo>
                  <a:pt x="537" y="584"/>
                  <a:pt x="531" y="587"/>
                  <a:pt x="523" y="591"/>
                </a:cubicBezTo>
                <a:cubicBezTo>
                  <a:pt x="567" y="482"/>
                  <a:pt x="612" y="269"/>
                  <a:pt x="464" y="0"/>
                </a:cubicBezTo>
                <a:cubicBezTo>
                  <a:pt x="464" y="0"/>
                  <a:pt x="356" y="156"/>
                  <a:pt x="359" y="302"/>
                </a:cubicBezTo>
                <a:cubicBezTo>
                  <a:pt x="359" y="302"/>
                  <a:pt x="359" y="329"/>
                  <a:pt x="329" y="343"/>
                </a:cubicBezTo>
                <a:cubicBezTo>
                  <a:pt x="300" y="356"/>
                  <a:pt x="204" y="392"/>
                  <a:pt x="357" y="508"/>
                </a:cubicBezTo>
                <a:cubicBezTo>
                  <a:pt x="424" y="558"/>
                  <a:pt x="455" y="606"/>
                  <a:pt x="469" y="637"/>
                </a:cubicBezTo>
                <a:cubicBezTo>
                  <a:pt x="469" y="638"/>
                  <a:pt x="468" y="639"/>
                  <a:pt x="467" y="639"/>
                </a:cubicBezTo>
                <a:cubicBezTo>
                  <a:pt x="357" y="450"/>
                  <a:pt x="181" y="507"/>
                  <a:pt x="181" y="507"/>
                </a:cubicBezTo>
                <a:cubicBezTo>
                  <a:pt x="181" y="507"/>
                  <a:pt x="99" y="522"/>
                  <a:pt x="141" y="583"/>
                </a:cubicBezTo>
                <a:cubicBezTo>
                  <a:pt x="141" y="583"/>
                  <a:pt x="74" y="597"/>
                  <a:pt x="72" y="652"/>
                </a:cubicBezTo>
                <a:cubicBezTo>
                  <a:pt x="72" y="652"/>
                  <a:pt x="0" y="679"/>
                  <a:pt x="13" y="732"/>
                </a:cubicBezTo>
                <a:cubicBezTo>
                  <a:pt x="13" y="732"/>
                  <a:pt x="44" y="682"/>
                  <a:pt x="75" y="704"/>
                </a:cubicBezTo>
                <a:cubicBezTo>
                  <a:pt x="107" y="726"/>
                  <a:pt x="165" y="730"/>
                  <a:pt x="210" y="693"/>
                </a:cubicBezTo>
                <a:cubicBezTo>
                  <a:pt x="210" y="693"/>
                  <a:pt x="211" y="735"/>
                  <a:pt x="327" y="701"/>
                </a:cubicBezTo>
                <a:cubicBezTo>
                  <a:pt x="383" y="686"/>
                  <a:pt x="418" y="677"/>
                  <a:pt x="440" y="672"/>
                </a:cubicBezTo>
                <a:cubicBezTo>
                  <a:pt x="442" y="672"/>
                  <a:pt x="444" y="672"/>
                  <a:pt x="446" y="672"/>
                </a:cubicBezTo>
                <a:cubicBezTo>
                  <a:pt x="441" y="679"/>
                  <a:pt x="437" y="687"/>
                  <a:pt x="433" y="695"/>
                </a:cubicBezTo>
                <a:cubicBezTo>
                  <a:pt x="429" y="704"/>
                  <a:pt x="416" y="710"/>
                  <a:pt x="406" y="718"/>
                </a:cubicBezTo>
                <a:cubicBezTo>
                  <a:pt x="400" y="723"/>
                  <a:pt x="355" y="769"/>
                  <a:pt x="355" y="788"/>
                </a:cubicBezTo>
                <a:cubicBezTo>
                  <a:pt x="355" y="790"/>
                  <a:pt x="356" y="792"/>
                  <a:pt x="357" y="793"/>
                </a:cubicBezTo>
                <a:cubicBezTo>
                  <a:pt x="359" y="795"/>
                  <a:pt x="360" y="795"/>
                  <a:pt x="363" y="795"/>
                </a:cubicBezTo>
                <a:cubicBezTo>
                  <a:pt x="382" y="795"/>
                  <a:pt x="428" y="750"/>
                  <a:pt x="433" y="743"/>
                </a:cubicBezTo>
                <a:cubicBezTo>
                  <a:pt x="441" y="734"/>
                  <a:pt x="446" y="721"/>
                  <a:pt x="455" y="716"/>
                </a:cubicBezTo>
                <a:cubicBezTo>
                  <a:pt x="466" y="711"/>
                  <a:pt x="475" y="706"/>
                  <a:pt x="484" y="701"/>
                </a:cubicBezTo>
                <a:cubicBezTo>
                  <a:pt x="484" y="704"/>
                  <a:pt x="484" y="708"/>
                  <a:pt x="484" y="712"/>
                </a:cubicBezTo>
                <a:cubicBezTo>
                  <a:pt x="482" y="734"/>
                  <a:pt x="476" y="769"/>
                  <a:pt x="465" y="825"/>
                </a:cubicBezTo>
                <a:cubicBezTo>
                  <a:pt x="442" y="941"/>
                  <a:pt x="485" y="938"/>
                  <a:pt x="485" y="938"/>
                </a:cubicBezTo>
                <a:cubicBezTo>
                  <a:pt x="451" y="985"/>
                  <a:pt x="461" y="1042"/>
                  <a:pt x="486" y="1070"/>
                </a:cubicBezTo>
                <a:cubicBezTo>
                  <a:pt x="511" y="1099"/>
                  <a:pt x="464" y="1134"/>
                  <a:pt x="464" y="1134"/>
                </a:cubicBezTo>
                <a:cubicBezTo>
                  <a:pt x="518" y="1141"/>
                  <a:pt x="539" y="1069"/>
                  <a:pt x="539" y="1069"/>
                </a:cubicBezTo>
                <a:cubicBezTo>
                  <a:pt x="554" y="1067"/>
                  <a:pt x="565" y="1061"/>
                  <a:pt x="574" y="1053"/>
                </a:cubicBezTo>
                <a:cubicBezTo>
                  <a:pt x="587" y="1041"/>
                  <a:pt x="594" y="1026"/>
                  <a:pt x="598" y="1014"/>
                </a:cubicBezTo>
                <a:cubicBezTo>
                  <a:pt x="602" y="1003"/>
                  <a:pt x="603" y="995"/>
                  <a:pt x="603" y="995"/>
                </a:cubicBezTo>
                <a:cubicBezTo>
                  <a:pt x="669" y="1030"/>
                  <a:pt x="676" y="948"/>
                  <a:pt x="676" y="948"/>
                </a:cubicBezTo>
                <a:cubicBezTo>
                  <a:pt x="676" y="766"/>
                  <a:pt x="560" y="700"/>
                  <a:pt x="513" y="680"/>
                </a:cubicBezTo>
                <a:cubicBezTo>
                  <a:pt x="513" y="680"/>
                  <a:pt x="514" y="680"/>
                  <a:pt x="514" y="679"/>
                </a:cubicBezTo>
                <a:cubicBezTo>
                  <a:pt x="547" y="690"/>
                  <a:pt x="600" y="715"/>
                  <a:pt x="659" y="777"/>
                </a:cubicBezTo>
                <a:cubicBezTo>
                  <a:pt x="791" y="915"/>
                  <a:pt x="819" y="819"/>
                  <a:pt x="830" y="789"/>
                </a:cubicBezTo>
                <a:cubicBezTo>
                  <a:pt x="840" y="759"/>
                  <a:pt x="868" y="756"/>
                  <a:pt x="868" y="756"/>
                </a:cubicBezTo>
                <a:cubicBezTo>
                  <a:pt x="933" y="752"/>
                  <a:pt x="999" y="726"/>
                  <a:pt x="1051" y="698"/>
                </a:cubicBezTo>
                <a:cubicBezTo>
                  <a:pt x="1055" y="696"/>
                  <a:pt x="1060" y="694"/>
                  <a:pt x="1064" y="692"/>
                </a:cubicBezTo>
                <a:cubicBezTo>
                  <a:pt x="1124" y="659"/>
                  <a:pt x="1166" y="625"/>
                  <a:pt x="1166" y="625"/>
                </a:cubicBezTo>
                <a:cubicBezTo>
                  <a:pt x="1144" y="615"/>
                  <a:pt x="1053" y="587"/>
                  <a:pt x="1053" y="58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2" name="Freeform 2168"/>
          <p:cNvSpPr>
            <a:spLocks/>
          </p:cNvSpPr>
          <p:nvPr/>
        </p:nvSpPr>
        <p:spPr bwMode="auto">
          <a:xfrm>
            <a:off x="2592388" y="1030288"/>
            <a:ext cx="357188" cy="390525"/>
          </a:xfrm>
          <a:custGeom>
            <a:avLst/>
            <a:gdLst/>
            <a:ahLst/>
            <a:cxnLst>
              <a:cxn ang="0">
                <a:pos x="0" y="353"/>
              </a:cxn>
              <a:cxn ang="0">
                <a:pos x="124" y="209"/>
              </a:cxn>
              <a:cxn ang="0">
                <a:pos x="175" y="73"/>
              </a:cxn>
              <a:cxn ang="0">
                <a:pos x="230" y="23"/>
              </a:cxn>
              <a:cxn ang="0">
                <a:pos x="254" y="24"/>
              </a:cxn>
              <a:cxn ang="0">
                <a:pos x="280" y="21"/>
              </a:cxn>
              <a:cxn ang="0">
                <a:pos x="317" y="47"/>
              </a:cxn>
              <a:cxn ang="0">
                <a:pos x="321" y="51"/>
              </a:cxn>
              <a:cxn ang="0">
                <a:pos x="278" y="11"/>
              </a:cxn>
              <a:cxn ang="0">
                <a:pos x="154" y="109"/>
              </a:cxn>
              <a:cxn ang="0">
                <a:pos x="109" y="232"/>
              </a:cxn>
              <a:cxn ang="0">
                <a:pos x="0" y="353"/>
              </a:cxn>
              <a:cxn ang="0">
                <a:pos x="0" y="353"/>
              </a:cxn>
            </a:cxnLst>
            <a:rect l="0" t="0" r="r" b="b"/>
            <a:pathLst>
              <a:path w="323" h="353">
                <a:moveTo>
                  <a:pt x="0" y="353"/>
                </a:moveTo>
                <a:cubicBezTo>
                  <a:pt x="24" y="337"/>
                  <a:pt x="89" y="285"/>
                  <a:pt x="124" y="209"/>
                </a:cubicBezTo>
                <a:cubicBezTo>
                  <a:pt x="148" y="164"/>
                  <a:pt x="151" y="110"/>
                  <a:pt x="175" y="73"/>
                </a:cubicBezTo>
                <a:cubicBezTo>
                  <a:pt x="197" y="38"/>
                  <a:pt x="225" y="23"/>
                  <a:pt x="230" y="23"/>
                </a:cubicBezTo>
                <a:cubicBezTo>
                  <a:pt x="250" y="18"/>
                  <a:pt x="252" y="23"/>
                  <a:pt x="254" y="24"/>
                </a:cubicBezTo>
                <a:cubicBezTo>
                  <a:pt x="254" y="25"/>
                  <a:pt x="265" y="19"/>
                  <a:pt x="280" y="21"/>
                </a:cubicBezTo>
                <a:cubicBezTo>
                  <a:pt x="295" y="21"/>
                  <a:pt x="313" y="35"/>
                  <a:pt x="317" y="47"/>
                </a:cubicBezTo>
                <a:cubicBezTo>
                  <a:pt x="320" y="54"/>
                  <a:pt x="323" y="57"/>
                  <a:pt x="321" y="51"/>
                </a:cubicBezTo>
                <a:cubicBezTo>
                  <a:pt x="318" y="48"/>
                  <a:pt x="316" y="23"/>
                  <a:pt x="278" y="11"/>
                </a:cubicBezTo>
                <a:cubicBezTo>
                  <a:pt x="241" y="0"/>
                  <a:pt x="180" y="34"/>
                  <a:pt x="154" y="109"/>
                </a:cubicBezTo>
                <a:cubicBezTo>
                  <a:pt x="144" y="147"/>
                  <a:pt x="135" y="188"/>
                  <a:pt x="109" y="232"/>
                </a:cubicBezTo>
                <a:cubicBezTo>
                  <a:pt x="85" y="273"/>
                  <a:pt x="50" y="317"/>
                  <a:pt x="0" y="353"/>
                </a:cubicBezTo>
                <a:cubicBezTo>
                  <a:pt x="0" y="353"/>
                  <a:pt x="0" y="353"/>
                  <a:pt x="0" y="35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3" name="Freeform 2169"/>
          <p:cNvSpPr>
            <a:spLocks/>
          </p:cNvSpPr>
          <p:nvPr/>
        </p:nvSpPr>
        <p:spPr bwMode="auto">
          <a:xfrm>
            <a:off x="2605088" y="1120775"/>
            <a:ext cx="423863" cy="314325"/>
          </a:xfrm>
          <a:custGeom>
            <a:avLst/>
            <a:gdLst/>
            <a:ahLst/>
            <a:cxnLst>
              <a:cxn ang="0">
                <a:pos x="0" y="285"/>
              </a:cxn>
              <a:cxn ang="0">
                <a:pos x="133" y="191"/>
              </a:cxn>
              <a:cxn ang="0">
                <a:pos x="263" y="159"/>
              </a:cxn>
              <a:cxn ang="0">
                <a:pos x="375" y="48"/>
              </a:cxn>
              <a:cxn ang="0">
                <a:pos x="338" y="3"/>
              </a:cxn>
              <a:cxn ang="0">
                <a:pos x="342" y="6"/>
              </a:cxn>
              <a:cxn ang="0">
                <a:pos x="366" y="46"/>
              </a:cxn>
              <a:cxn ang="0">
                <a:pos x="359" y="71"/>
              </a:cxn>
              <a:cxn ang="0">
                <a:pos x="358" y="94"/>
              </a:cxn>
              <a:cxn ang="0">
                <a:pos x="301" y="143"/>
              </a:cxn>
              <a:cxn ang="0">
                <a:pos x="159" y="179"/>
              </a:cxn>
              <a:cxn ang="0">
                <a:pos x="0" y="284"/>
              </a:cxn>
              <a:cxn ang="0">
                <a:pos x="0" y="285"/>
              </a:cxn>
            </a:cxnLst>
            <a:rect l="0" t="0" r="r" b="b"/>
            <a:pathLst>
              <a:path w="383" h="285">
                <a:moveTo>
                  <a:pt x="0" y="285"/>
                </a:moveTo>
                <a:cubicBezTo>
                  <a:pt x="41" y="239"/>
                  <a:pt x="89" y="210"/>
                  <a:pt x="133" y="191"/>
                </a:cubicBezTo>
                <a:cubicBezTo>
                  <a:pt x="181" y="170"/>
                  <a:pt x="224" y="165"/>
                  <a:pt x="263" y="159"/>
                </a:cubicBezTo>
                <a:cubicBezTo>
                  <a:pt x="342" y="142"/>
                  <a:pt x="383" y="86"/>
                  <a:pt x="375" y="48"/>
                </a:cubicBezTo>
                <a:cubicBezTo>
                  <a:pt x="366" y="10"/>
                  <a:pt x="342" y="6"/>
                  <a:pt x="338" y="3"/>
                </a:cubicBezTo>
                <a:cubicBezTo>
                  <a:pt x="333" y="0"/>
                  <a:pt x="336" y="3"/>
                  <a:pt x="342" y="6"/>
                </a:cubicBezTo>
                <a:cubicBezTo>
                  <a:pt x="354" y="12"/>
                  <a:pt x="367" y="30"/>
                  <a:pt x="366" y="46"/>
                </a:cubicBezTo>
                <a:cubicBezTo>
                  <a:pt x="366" y="61"/>
                  <a:pt x="358" y="70"/>
                  <a:pt x="359" y="71"/>
                </a:cubicBezTo>
                <a:cubicBezTo>
                  <a:pt x="360" y="72"/>
                  <a:pt x="365" y="75"/>
                  <a:pt x="358" y="94"/>
                </a:cubicBezTo>
                <a:cubicBezTo>
                  <a:pt x="358" y="98"/>
                  <a:pt x="340" y="125"/>
                  <a:pt x="301" y="143"/>
                </a:cubicBezTo>
                <a:cubicBezTo>
                  <a:pt x="262" y="162"/>
                  <a:pt x="207" y="159"/>
                  <a:pt x="159" y="179"/>
                </a:cubicBezTo>
                <a:cubicBezTo>
                  <a:pt x="78" y="205"/>
                  <a:pt x="19" y="263"/>
                  <a:pt x="0" y="284"/>
                </a:cubicBezTo>
                <a:cubicBezTo>
                  <a:pt x="0" y="285"/>
                  <a:pt x="0" y="285"/>
                  <a:pt x="0" y="28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4" name="Freeform 2170"/>
          <p:cNvSpPr>
            <a:spLocks/>
          </p:cNvSpPr>
          <p:nvPr/>
        </p:nvSpPr>
        <p:spPr bwMode="auto">
          <a:xfrm>
            <a:off x="2519363" y="1368425"/>
            <a:ext cx="585788" cy="377825"/>
          </a:xfrm>
          <a:custGeom>
            <a:avLst/>
            <a:gdLst/>
            <a:ahLst/>
            <a:cxnLst>
              <a:cxn ang="0">
                <a:pos x="529" y="102"/>
              </a:cxn>
              <a:cxn ang="0">
                <a:pos x="337" y="215"/>
              </a:cxn>
              <a:cxn ang="0">
                <a:pos x="297" y="253"/>
              </a:cxn>
              <a:cxn ang="0">
                <a:pos x="202" y="282"/>
              </a:cxn>
              <a:cxn ang="0">
                <a:pos x="0" y="146"/>
              </a:cxn>
              <a:cxn ang="0">
                <a:pos x="529" y="102"/>
              </a:cxn>
            </a:cxnLst>
            <a:rect l="0" t="0" r="r" b="b"/>
            <a:pathLst>
              <a:path w="529" h="340">
                <a:moveTo>
                  <a:pt x="529" y="102"/>
                </a:moveTo>
                <a:cubicBezTo>
                  <a:pt x="529" y="102"/>
                  <a:pt x="471" y="215"/>
                  <a:pt x="337" y="215"/>
                </a:cubicBezTo>
                <a:cubicBezTo>
                  <a:pt x="337" y="215"/>
                  <a:pt x="294" y="220"/>
                  <a:pt x="297" y="253"/>
                </a:cubicBezTo>
                <a:cubicBezTo>
                  <a:pt x="299" y="283"/>
                  <a:pt x="263" y="340"/>
                  <a:pt x="202" y="282"/>
                </a:cubicBezTo>
                <a:cubicBezTo>
                  <a:pt x="141" y="224"/>
                  <a:pt x="97" y="163"/>
                  <a:pt x="0" y="146"/>
                </a:cubicBezTo>
                <a:cubicBezTo>
                  <a:pt x="0" y="146"/>
                  <a:pt x="314" y="0"/>
                  <a:pt x="529" y="10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5" name="Freeform 2171"/>
          <p:cNvSpPr>
            <a:spLocks/>
          </p:cNvSpPr>
          <p:nvPr/>
        </p:nvSpPr>
        <p:spPr bwMode="auto">
          <a:xfrm>
            <a:off x="2251076" y="935038"/>
            <a:ext cx="379413" cy="576263"/>
          </a:xfrm>
          <a:custGeom>
            <a:avLst/>
            <a:gdLst/>
            <a:ahLst/>
            <a:cxnLst>
              <a:cxn ang="0">
                <a:pos x="66" y="336"/>
              </a:cxn>
              <a:cxn ang="0">
                <a:pos x="86" y="241"/>
              </a:cxn>
              <a:cxn ang="0">
                <a:pos x="121" y="198"/>
              </a:cxn>
              <a:cxn ang="0">
                <a:pos x="217" y="0"/>
              </a:cxn>
              <a:cxn ang="0">
                <a:pos x="223" y="521"/>
              </a:cxn>
              <a:cxn ang="0">
                <a:pos x="66" y="336"/>
              </a:cxn>
            </a:cxnLst>
            <a:rect l="0" t="0" r="r" b="b"/>
            <a:pathLst>
              <a:path w="342" h="521">
                <a:moveTo>
                  <a:pt x="66" y="336"/>
                </a:moveTo>
                <a:cubicBezTo>
                  <a:pt x="0" y="282"/>
                  <a:pt x="56" y="242"/>
                  <a:pt x="86" y="241"/>
                </a:cubicBezTo>
                <a:cubicBezTo>
                  <a:pt x="119" y="241"/>
                  <a:pt x="121" y="198"/>
                  <a:pt x="121" y="198"/>
                </a:cubicBezTo>
                <a:cubicBezTo>
                  <a:pt x="108" y="68"/>
                  <a:pt x="217" y="0"/>
                  <a:pt x="217" y="0"/>
                </a:cubicBezTo>
                <a:cubicBezTo>
                  <a:pt x="342" y="201"/>
                  <a:pt x="223" y="521"/>
                  <a:pt x="223" y="521"/>
                </a:cubicBezTo>
                <a:cubicBezTo>
                  <a:pt x="196" y="428"/>
                  <a:pt x="131" y="390"/>
                  <a:pt x="66" y="33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6" name="Freeform 2172"/>
          <p:cNvSpPr>
            <a:spLocks/>
          </p:cNvSpPr>
          <p:nvPr/>
        </p:nvSpPr>
        <p:spPr bwMode="auto">
          <a:xfrm>
            <a:off x="2100263" y="1370013"/>
            <a:ext cx="369888" cy="193675"/>
          </a:xfrm>
          <a:custGeom>
            <a:avLst/>
            <a:gdLst/>
            <a:ahLst/>
            <a:cxnLst>
              <a:cxn ang="0">
                <a:pos x="148" y="169"/>
              </a:cxn>
              <a:cxn ang="0">
                <a:pos x="134" y="134"/>
              </a:cxn>
              <a:cxn ang="0">
                <a:pos x="19" y="123"/>
              </a:cxn>
              <a:cxn ang="0">
                <a:pos x="65" y="63"/>
              </a:cxn>
              <a:cxn ang="0">
                <a:pos x="34" y="26"/>
              </a:cxn>
              <a:cxn ang="0">
                <a:pos x="78" y="0"/>
              </a:cxn>
              <a:cxn ang="0">
                <a:pos x="334" y="140"/>
              </a:cxn>
              <a:cxn ang="0">
                <a:pos x="148" y="169"/>
              </a:cxn>
            </a:cxnLst>
            <a:rect l="0" t="0" r="r" b="b"/>
            <a:pathLst>
              <a:path w="334" h="175">
                <a:moveTo>
                  <a:pt x="148" y="169"/>
                </a:moveTo>
                <a:cubicBezTo>
                  <a:pt x="116" y="164"/>
                  <a:pt x="134" y="134"/>
                  <a:pt x="134" y="134"/>
                </a:cubicBezTo>
                <a:cubicBezTo>
                  <a:pt x="80" y="168"/>
                  <a:pt x="37" y="160"/>
                  <a:pt x="19" y="123"/>
                </a:cubicBezTo>
                <a:cubicBezTo>
                  <a:pt x="0" y="86"/>
                  <a:pt x="65" y="63"/>
                  <a:pt x="65" y="63"/>
                </a:cubicBezTo>
                <a:cubicBezTo>
                  <a:pt x="65" y="63"/>
                  <a:pt x="35" y="51"/>
                  <a:pt x="34" y="26"/>
                </a:cubicBezTo>
                <a:cubicBezTo>
                  <a:pt x="34" y="1"/>
                  <a:pt x="78" y="0"/>
                  <a:pt x="78" y="0"/>
                </a:cubicBezTo>
                <a:cubicBezTo>
                  <a:pt x="289" y="0"/>
                  <a:pt x="334" y="140"/>
                  <a:pt x="334" y="140"/>
                </a:cubicBezTo>
                <a:cubicBezTo>
                  <a:pt x="278" y="143"/>
                  <a:pt x="180" y="175"/>
                  <a:pt x="148" y="16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7" name="Freeform 2173"/>
          <p:cNvSpPr>
            <a:spLocks/>
          </p:cNvSpPr>
          <p:nvPr/>
        </p:nvSpPr>
        <p:spPr bwMode="auto">
          <a:xfrm>
            <a:off x="2484438" y="1558925"/>
            <a:ext cx="211138" cy="354013"/>
          </a:xfrm>
          <a:custGeom>
            <a:avLst/>
            <a:gdLst/>
            <a:ahLst/>
            <a:cxnLst>
              <a:cxn ang="0">
                <a:pos x="46" y="195"/>
              </a:cxn>
              <a:cxn ang="0">
                <a:pos x="8" y="184"/>
              </a:cxn>
              <a:cxn ang="0">
                <a:pos x="21" y="0"/>
              </a:cxn>
              <a:cxn ang="0">
                <a:pos x="187" y="236"/>
              </a:cxn>
              <a:cxn ang="0">
                <a:pos x="165" y="282"/>
              </a:cxn>
              <a:cxn ang="0">
                <a:pos x="124" y="255"/>
              </a:cxn>
              <a:cxn ang="0">
                <a:pos x="67" y="306"/>
              </a:cxn>
              <a:cxn ang="0">
                <a:pos x="46" y="195"/>
              </a:cxn>
            </a:cxnLst>
            <a:rect l="0" t="0" r="r" b="b"/>
            <a:pathLst>
              <a:path w="190" h="320">
                <a:moveTo>
                  <a:pt x="46" y="195"/>
                </a:moveTo>
                <a:cubicBezTo>
                  <a:pt x="46" y="195"/>
                  <a:pt x="17" y="215"/>
                  <a:pt x="8" y="184"/>
                </a:cubicBezTo>
                <a:cubicBezTo>
                  <a:pt x="0" y="154"/>
                  <a:pt x="23" y="55"/>
                  <a:pt x="21" y="0"/>
                </a:cubicBezTo>
                <a:cubicBezTo>
                  <a:pt x="21" y="0"/>
                  <a:pt x="167" y="31"/>
                  <a:pt x="187" y="236"/>
                </a:cubicBezTo>
                <a:cubicBezTo>
                  <a:pt x="187" y="236"/>
                  <a:pt x="190" y="279"/>
                  <a:pt x="165" y="282"/>
                </a:cubicBezTo>
                <a:cubicBezTo>
                  <a:pt x="139" y="284"/>
                  <a:pt x="124" y="255"/>
                  <a:pt x="124" y="255"/>
                </a:cubicBezTo>
                <a:cubicBezTo>
                  <a:pt x="124" y="255"/>
                  <a:pt x="107" y="320"/>
                  <a:pt x="67" y="306"/>
                </a:cubicBezTo>
                <a:cubicBezTo>
                  <a:pt x="28" y="292"/>
                  <a:pt x="16" y="250"/>
                  <a:pt x="46" y="19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8" name="Freeform 2174"/>
          <p:cNvSpPr>
            <a:spLocks noEditPoints="1"/>
          </p:cNvSpPr>
          <p:nvPr/>
        </p:nvSpPr>
        <p:spPr bwMode="auto">
          <a:xfrm>
            <a:off x="2519363" y="1368425"/>
            <a:ext cx="585788" cy="377825"/>
          </a:xfrm>
          <a:custGeom>
            <a:avLst/>
            <a:gdLst/>
            <a:ahLst/>
            <a:cxnLst>
              <a:cxn ang="0">
                <a:pos x="202" y="282"/>
              </a:cxn>
              <a:cxn ang="0">
                <a:pos x="297" y="253"/>
              </a:cxn>
              <a:cxn ang="0">
                <a:pos x="337" y="215"/>
              </a:cxn>
              <a:cxn ang="0">
                <a:pos x="529" y="102"/>
              </a:cxn>
              <a:cxn ang="0">
                <a:pos x="0" y="146"/>
              </a:cxn>
              <a:cxn ang="0">
                <a:pos x="202" y="282"/>
              </a:cxn>
              <a:cxn ang="0">
                <a:pos x="12" y="145"/>
              </a:cxn>
              <a:cxn ang="0">
                <a:pos x="264" y="136"/>
              </a:cxn>
              <a:cxn ang="0">
                <a:pos x="12" y="145"/>
              </a:cxn>
            </a:cxnLst>
            <a:rect l="0" t="0" r="r" b="b"/>
            <a:pathLst>
              <a:path w="529" h="340">
                <a:moveTo>
                  <a:pt x="202" y="282"/>
                </a:moveTo>
                <a:cubicBezTo>
                  <a:pt x="263" y="340"/>
                  <a:pt x="299" y="283"/>
                  <a:pt x="297" y="253"/>
                </a:cubicBezTo>
                <a:cubicBezTo>
                  <a:pt x="294" y="220"/>
                  <a:pt x="337" y="215"/>
                  <a:pt x="337" y="215"/>
                </a:cubicBezTo>
                <a:cubicBezTo>
                  <a:pt x="471" y="215"/>
                  <a:pt x="529" y="102"/>
                  <a:pt x="529" y="102"/>
                </a:cubicBezTo>
                <a:cubicBezTo>
                  <a:pt x="314" y="0"/>
                  <a:pt x="0" y="146"/>
                  <a:pt x="0" y="146"/>
                </a:cubicBezTo>
                <a:cubicBezTo>
                  <a:pt x="97" y="163"/>
                  <a:pt x="141" y="224"/>
                  <a:pt x="202" y="282"/>
                </a:cubicBezTo>
                <a:close/>
                <a:moveTo>
                  <a:pt x="12" y="145"/>
                </a:moveTo>
                <a:cubicBezTo>
                  <a:pt x="12" y="145"/>
                  <a:pt x="257" y="59"/>
                  <a:pt x="264" y="136"/>
                </a:cubicBezTo>
                <a:cubicBezTo>
                  <a:pt x="272" y="231"/>
                  <a:pt x="87" y="168"/>
                  <a:pt x="12" y="1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19" name="Freeform 2175"/>
          <p:cNvSpPr>
            <a:spLocks noEditPoints="1"/>
          </p:cNvSpPr>
          <p:nvPr/>
        </p:nvSpPr>
        <p:spPr bwMode="auto">
          <a:xfrm>
            <a:off x="2484438" y="1558925"/>
            <a:ext cx="211138" cy="354013"/>
          </a:xfrm>
          <a:custGeom>
            <a:avLst/>
            <a:gdLst/>
            <a:ahLst/>
            <a:cxnLst>
              <a:cxn ang="0">
                <a:pos x="124" y="255"/>
              </a:cxn>
              <a:cxn ang="0">
                <a:pos x="165" y="282"/>
              </a:cxn>
              <a:cxn ang="0">
                <a:pos x="187" y="236"/>
              </a:cxn>
              <a:cxn ang="0">
                <a:pos x="21" y="0"/>
              </a:cxn>
              <a:cxn ang="0">
                <a:pos x="8" y="184"/>
              </a:cxn>
              <a:cxn ang="0">
                <a:pos x="46" y="195"/>
              </a:cxn>
              <a:cxn ang="0">
                <a:pos x="67" y="306"/>
              </a:cxn>
              <a:cxn ang="0">
                <a:pos x="124" y="255"/>
              </a:cxn>
              <a:cxn ang="0">
                <a:pos x="173" y="242"/>
              </a:cxn>
              <a:cxn ang="0">
                <a:pos x="157" y="264"/>
              </a:cxn>
              <a:cxn ang="0">
                <a:pos x="136" y="244"/>
              </a:cxn>
              <a:cxn ang="0">
                <a:pos x="30" y="11"/>
              </a:cxn>
              <a:cxn ang="0">
                <a:pos x="173" y="242"/>
              </a:cxn>
              <a:cxn ang="0">
                <a:pos x="41" y="254"/>
              </a:cxn>
              <a:cxn ang="0">
                <a:pos x="31" y="17"/>
              </a:cxn>
              <a:cxn ang="0">
                <a:pos x="100" y="269"/>
              </a:cxn>
              <a:cxn ang="0">
                <a:pos x="66" y="291"/>
              </a:cxn>
              <a:cxn ang="0">
                <a:pos x="41" y="254"/>
              </a:cxn>
            </a:cxnLst>
            <a:rect l="0" t="0" r="r" b="b"/>
            <a:pathLst>
              <a:path w="190" h="320">
                <a:moveTo>
                  <a:pt x="124" y="255"/>
                </a:moveTo>
                <a:cubicBezTo>
                  <a:pt x="124" y="255"/>
                  <a:pt x="139" y="284"/>
                  <a:pt x="165" y="282"/>
                </a:cubicBezTo>
                <a:cubicBezTo>
                  <a:pt x="190" y="279"/>
                  <a:pt x="187" y="236"/>
                  <a:pt x="187" y="236"/>
                </a:cubicBezTo>
                <a:cubicBezTo>
                  <a:pt x="167" y="31"/>
                  <a:pt x="21" y="0"/>
                  <a:pt x="21" y="0"/>
                </a:cubicBezTo>
                <a:cubicBezTo>
                  <a:pt x="23" y="55"/>
                  <a:pt x="0" y="154"/>
                  <a:pt x="8" y="184"/>
                </a:cubicBezTo>
                <a:cubicBezTo>
                  <a:pt x="17" y="215"/>
                  <a:pt x="46" y="195"/>
                  <a:pt x="46" y="195"/>
                </a:cubicBezTo>
                <a:cubicBezTo>
                  <a:pt x="16" y="250"/>
                  <a:pt x="28" y="292"/>
                  <a:pt x="67" y="306"/>
                </a:cubicBezTo>
                <a:cubicBezTo>
                  <a:pt x="107" y="320"/>
                  <a:pt x="124" y="255"/>
                  <a:pt x="124" y="255"/>
                </a:cubicBezTo>
                <a:close/>
                <a:moveTo>
                  <a:pt x="173" y="242"/>
                </a:moveTo>
                <a:cubicBezTo>
                  <a:pt x="173" y="242"/>
                  <a:pt x="173" y="263"/>
                  <a:pt x="157" y="264"/>
                </a:cubicBezTo>
                <a:cubicBezTo>
                  <a:pt x="157" y="264"/>
                  <a:pt x="139" y="264"/>
                  <a:pt x="136" y="244"/>
                </a:cubicBezTo>
                <a:cubicBezTo>
                  <a:pt x="133" y="224"/>
                  <a:pt x="134" y="85"/>
                  <a:pt x="30" y="11"/>
                </a:cubicBezTo>
                <a:cubicBezTo>
                  <a:pt x="30" y="11"/>
                  <a:pt x="161" y="69"/>
                  <a:pt x="173" y="242"/>
                </a:cubicBezTo>
                <a:close/>
                <a:moveTo>
                  <a:pt x="41" y="254"/>
                </a:moveTo>
                <a:cubicBezTo>
                  <a:pt x="44" y="225"/>
                  <a:pt x="109" y="138"/>
                  <a:pt x="31" y="17"/>
                </a:cubicBezTo>
                <a:cubicBezTo>
                  <a:pt x="31" y="17"/>
                  <a:pt x="154" y="106"/>
                  <a:pt x="100" y="269"/>
                </a:cubicBezTo>
                <a:cubicBezTo>
                  <a:pt x="100" y="269"/>
                  <a:pt x="86" y="298"/>
                  <a:pt x="66" y="291"/>
                </a:cubicBezTo>
                <a:cubicBezTo>
                  <a:pt x="66" y="291"/>
                  <a:pt x="39" y="283"/>
                  <a:pt x="41" y="25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0" name="Freeform 2176"/>
          <p:cNvSpPr>
            <a:spLocks noEditPoints="1"/>
          </p:cNvSpPr>
          <p:nvPr/>
        </p:nvSpPr>
        <p:spPr bwMode="auto">
          <a:xfrm>
            <a:off x="2532063" y="1435100"/>
            <a:ext cx="288925" cy="190500"/>
          </a:xfrm>
          <a:custGeom>
            <a:avLst/>
            <a:gdLst/>
            <a:ahLst/>
            <a:cxnLst>
              <a:cxn ang="0">
                <a:pos x="252" y="77"/>
              </a:cxn>
              <a:cxn ang="0">
                <a:pos x="0" y="86"/>
              </a:cxn>
              <a:cxn ang="0">
                <a:pos x="252" y="77"/>
              </a:cxn>
              <a:cxn ang="0">
                <a:pos x="26" y="86"/>
              </a:cxn>
              <a:cxn ang="0">
                <a:pos x="208" y="79"/>
              </a:cxn>
              <a:cxn ang="0">
                <a:pos x="26" y="86"/>
              </a:cxn>
            </a:cxnLst>
            <a:rect l="0" t="0" r="r" b="b"/>
            <a:pathLst>
              <a:path w="260" h="172">
                <a:moveTo>
                  <a:pt x="252" y="77"/>
                </a:moveTo>
                <a:cubicBezTo>
                  <a:pt x="245" y="0"/>
                  <a:pt x="0" y="86"/>
                  <a:pt x="0" y="86"/>
                </a:cubicBezTo>
                <a:cubicBezTo>
                  <a:pt x="75" y="109"/>
                  <a:pt x="260" y="172"/>
                  <a:pt x="252" y="77"/>
                </a:cubicBezTo>
                <a:close/>
                <a:moveTo>
                  <a:pt x="26" y="86"/>
                </a:moveTo>
                <a:cubicBezTo>
                  <a:pt x="26" y="86"/>
                  <a:pt x="204" y="23"/>
                  <a:pt x="208" y="79"/>
                </a:cubicBezTo>
                <a:cubicBezTo>
                  <a:pt x="214" y="148"/>
                  <a:pt x="80" y="102"/>
                  <a:pt x="26" y="8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1" name="Freeform 2177"/>
          <p:cNvSpPr>
            <a:spLocks/>
          </p:cNvSpPr>
          <p:nvPr/>
        </p:nvSpPr>
        <p:spPr bwMode="auto">
          <a:xfrm>
            <a:off x="2560638" y="1460500"/>
            <a:ext cx="209550" cy="138113"/>
          </a:xfrm>
          <a:custGeom>
            <a:avLst/>
            <a:gdLst/>
            <a:ahLst/>
            <a:cxnLst>
              <a:cxn ang="0">
                <a:pos x="182" y="56"/>
              </a:cxn>
              <a:cxn ang="0">
                <a:pos x="0" y="63"/>
              </a:cxn>
              <a:cxn ang="0">
                <a:pos x="182" y="56"/>
              </a:cxn>
            </a:cxnLst>
            <a:rect l="0" t="0" r="r" b="b"/>
            <a:pathLst>
              <a:path w="188" h="125">
                <a:moveTo>
                  <a:pt x="182" y="56"/>
                </a:moveTo>
                <a:cubicBezTo>
                  <a:pt x="178" y="0"/>
                  <a:pt x="0" y="63"/>
                  <a:pt x="0" y="63"/>
                </a:cubicBezTo>
                <a:cubicBezTo>
                  <a:pt x="54" y="79"/>
                  <a:pt x="188" y="125"/>
                  <a:pt x="182" y="5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2" name="Freeform 2178"/>
          <p:cNvSpPr>
            <a:spLocks/>
          </p:cNvSpPr>
          <p:nvPr/>
        </p:nvSpPr>
        <p:spPr bwMode="auto">
          <a:xfrm>
            <a:off x="2517776" y="1570038"/>
            <a:ext cx="158750" cy="280988"/>
          </a:xfrm>
          <a:custGeom>
            <a:avLst/>
            <a:gdLst/>
            <a:ahLst/>
            <a:cxnLst>
              <a:cxn ang="0">
                <a:pos x="106" y="233"/>
              </a:cxn>
              <a:cxn ang="0">
                <a:pos x="127" y="253"/>
              </a:cxn>
              <a:cxn ang="0">
                <a:pos x="143" y="231"/>
              </a:cxn>
              <a:cxn ang="0">
                <a:pos x="0" y="0"/>
              </a:cxn>
              <a:cxn ang="0">
                <a:pos x="106" y="233"/>
              </a:cxn>
            </a:cxnLst>
            <a:rect l="0" t="0" r="r" b="b"/>
            <a:pathLst>
              <a:path w="143" h="253">
                <a:moveTo>
                  <a:pt x="106" y="233"/>
                </a:moveTo>
                <a:cubicBezTo>
                  <a:pt x="109" y="253"/>
                  <a:pt x="127" y="253"/>
                  <a:pt x="127" y="253"/>
                </a:cubicBezTo>
                <a:cubicBezTo>
                  <a:pt x="143" y="252"/>
                  <a:pt x="143" y="231"/>
                  <a:pt x="143" y="231"/>
                </a:cubicBezTo>
                <a:cubicBezTo>
                  <a:pt x="131" y="58"/>
                  <a:pt x="0" y="0"/>
                  <a:pt x="0" y="0"/>
                </a:cubicBezTo>
                <a:cubicBezTo>
                  <a:pt x="104" y="74"/>
                  <a:pt x="103" y="213"/>
                  <a:pt x="106" y="23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3" name="Freeform 2179"/>
          <p:cNvSpPr>
            <a:spLocks/>
          </p:cNvSpPr>
          <p:nvPr/>
        </p:nvSpPr>
        <p:spPr bwMode="auto">
          <a:xfrm>
            <a:off x="2519363" y="1577975"/>
            <a:ext cx="136525" cy="311150"/>
          </a:xfrm>
          <a:custGeom>
            <a:avLst/>
            <a:gdLst/>
            <a:ahLst/>
            <a:cxnLst>
              <a:cxn ang="0">
                <a:pos x="69" y="252"/>
              </a:cxn>
              <a:cxn ang="0">
                <a:pos x="0" y="0"/>
              </a:cxn>
              <a:cxn ang="0">
                <a:pos x="10" y="237"/>
              </a:cxn>
              <a:cxn ang="0">
                <a:pos x="35" y="274"/>
              </a:cxn>
              <a:cxn ang="0">
                <a:pos x="69" y="252"/>
              </a:cxn>
            </a:cxnLst>
            <a:rect l="0" t="0" r="r" b="b"/>
            <a:pathLst>
              <a:path w="123" h="281">
                <a:moveTo>
                  <a:pt x="69" y="252"/>
                </a:moveTo>
                <a:cubicBezTo>
                  <a:pt x="123" y="89"/>
                  <a:pt x="0" y="0"/>
                  <a:pt x="0" y="0"/>
                </a:cubicBezTo>
                <a:cubicBezTo>
                  <a:pt x="78" y="121"/>
                  <a:pt x="13" y="208"/>
                  <a:pt x="10" y="237"/>
                </a:cubicBezTo>
                <a:cubicBezTo>
                  <a:pt x="8" y="266"/>
                  <a:pt x="35" y="274"/>
                  <a:pt x="35" y="274"/>
                </a:cubicBezTo>
                <a:cubicBezTo>
                  <a:pt x="55" y="281"/>
                  <a:pt x="69" y="252"/>
                  <a:pt x="69" y="25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4" name="Freeform 2180"/>
          <p:cNvSpPr>
            <a:spLocks/>
          </p:cNvSpPr>
          <p:nvPr/>
        </p:nvSpPr>
        <p:spPr bwMode="auto">
          <a:xfrm>
            <a:off x="2574926" y="1485900"/>
            <a:ext cx="153988" cy="77788"/>
          </a:xfrm>
          <a:custGeom>
            <a:avLst/>
            <a:gdLst/>
            <a:ahLst/>
            <a:cxnLst>
              <a:cxn ang="0">
                <a:pos x="139" y="39"/>
              </a:cxn>
              <a:cxn ang="0">
                <a:pos x="0" y="40"/>
              </a:cxn>
              <a:cxn ang="0">
                <a:pos x="139" y="39"/>
              </a:cxn>
            </a:cxnLst>
            <a:rect l="0" t="0" r="r" b="b"/>
            <a:pathLst>
              <a:path w="140" h="70">
                <a:moveTo>
                  <a:pt x="139" y="39"/>
                </a:moveTo>
                <a:cubicBezTo>
                  <a:pt x="140" y="0"/>
                  <a:pt x="40" y="29"/>
                  <a:pt x="0" y="40"/>
                </a:cubicBezTo>
                <a:cubicBezTo>
                  <a:pt x="0" y="40"/>
                  <a:pt x="138" y="70"/>
                  <a:pt x="139" y="3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5" name="Freeform 2181"/>
          <p:cNvSpPr>
            <a:spLocks/>
          </p:cNvSpPr>
          <p:nvPr/>
        </p:nvSpPr>
        <p:spPr bwMode="auto">
          <a:xfrm>
            <a:off x="2257426" y="1506538"/>
            <a:ext cx="39688" cy="53975"/>
          </a:xfrm>
          <a:custGeom>
            <a:avLst/>
            <a:gdLst/>
            <a:ahLst/>
            <a:cxnLst>
              <a:cxn ang="0">
                <a:pos x="3" y="30"/>
              </a:cxn>
              <a:cxn ang="0">
                <a:pos x="14" y="10"/>
              </a:cxn>
              <a:cxn ang="0">
                <a:pos x="33" y="21"/>
              </a:cxn>
              <a:cxn ang="0">
                <a:pos x="22" y="40"/>
              </a:cxn>
              <a:cxn ang="0">
                <a:pos x="3" y="30"/>
              </a:cxn>
            </a:cxnLst>
            <a:rect l="0" t="0" r="r" b="b"/>
            <a:pathLst>
              <a:path w="36" h="49">
                <a:moveTo>
                  <a:pt x="3" y="30"/>
                </a:moveTo>
                <a:cubicBezTo>
                  <a:pt x="0" y="21"/>
                  <a:pt x="8" y="0"/>
                  <a:pt x="14" y="10"/>
                </a:cubicBezTo>
                <a:cubicBezTo>
                  <a:pt x="18" y="18"/>
                  <a:pt x="31" y="13"/>
                  <a:pt x="33" y="21"/>
                </a:cubicBezTo>
                <a:cubicBezTo>
                  <a:pt x="36" y="30"/>
                  <a:pt x="22" y="32"/>
                  <a:pt x="22" y="40"/>
                </a:cubicBezTo>
                <a:cubicBezTo>
                  <a:pt x="23" y="49"/>
                  <a:pt x="5" y="38"/>
                  <a:pt x="3" y="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6" name="Freeform 2182"/>
          <p:cNvSpPr>
            <a:spLocks/>
          </p:cNvSpPr>
          <p:nvPr/>
        </p:nvSpPr>
        <p:spPr bwMode="auto">
          <a:xfrm>
            <a:off x="2286001" y="1504950"/>
            <a:ext cx="42863" cy="53975"/>
          </a:xfrm>
          <a:custGeom>
            <a:avLst/>
            <a:gdLst/>
            <a:ahLst/>
            <a:cxnLst>
              <a:cxn ang="0">
                <a:pos x="36" y="17"/>
              </a:cxn>
              <a:cxn ang="0">
                <a:pos x="9" y="39"/>
              </a:cxn>
              <a:cxn ang="0">
                <a:pos x="15" y="21"/>
              </a:cxn>
              <a:cxn ang="0">
                <a:pos x="0" y="9"/>
              </a:cxn>
              <a:cxn ang="0">
                <a:pos x="36" y="17"/>
              </a:cxn>
            </a:cxnLst>
            <a:rect l="0" t="0" r="r" b="b"/>
            <a:pathLst>
              <a:path w="39" h="49">
                <a:moveTo>
                  <a:pt x="36" y="17"/>
                </a:moveTo>
                <a:cubicBezTo>
                  <a:pt x="39" y="25"/>
                  <a:pt x="15" y="49"/>
                  <a:pt x="9" y="39"/>
                </a:cubicBezTo>
                <a:cubicBezTo>
                  <a:pt x="5" y="31"/>
                  <a:pt x="17" y="29"/>
                  <a:pt x="15" y="21"/>
                </a:cubicBezTo>
                <a:cubicBezTo>
                  <a:pt x="12" y="13"/>
                  <a:pt x="1" y="18"/>
                  <a:pt x="0" y="9"/>
                </a:cubicBezTo>
                <a:cubicBezTo>
                  <a:pt x="0" y="0"/>
                  <a:pt x="34" y="9"/>
                  <a:pt x="36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7" name="Freeform 2183"/>
          <p:cNvSpPr>
            <a:spLocks/>
          </p:cNvSpPr>
          <p:nvPr/>
        </p:nvSpPr>
        <p:spPr bwMode="auto">
          <a:xfrm>
            <a:off x="2497138" y="1701800"/>
            <a:ext cx="55563" cy="41275"/>
          </a:xfrm>
          <a:custGeom>
            <a:avLst/>
            <a:gdLst/>
            <a:ahLst/>
            <a:cxnLst>
              <a:cxn ang="0">
                <a:pos x="33" y="3"/>
              </a:cxn>
              <a:cxn ang="0">
                <a:pos x="38" y="37"/>
              </a:cxn>
              <a:cxn ang="0">
                <a:pos x="25" y="23"/>
              </a:cxn>
              <a:cxn ang="0">
                <a:pos x="8" y="29"/>
              </a:cxn>
              <a:cxn ang="0">
                <a:pos x="33" y="3"/>
              </a:cxn>
            </a:cxnLst>
            <a:rect l="0" t="0" r="r" b="b"/>
            <a:pathLst>
              <a:path w="50" h="37">
                <a:moveTo>
                  <a:pt x="33" y="3"/>
                </a:moveTo>
                <a:cubicBezTo>
                  <a:pt x="42" y="5"/>
                  <a:pt x="50" y="37"/>
                  <a:pt x="38" y="37"/>
                </a:cubicBezTo>
                <a:cubicBezTo>
                  <a:pt x="30" y="37"/>
                  <a:pt x="34" y="25"/>
                  <a:pt x="25" y="23"/>
                </a:cubicBezTo>
                <a:cubicBezTo>
                  <a:pt x="17" y="21"/>
                  <a:pt x="15" y="33"/>
                  <a:pt x="8" y="29"/>
                </a:cubicBezTo>
                <a:cubicBezTo>
                  <a:pt x="0" y="25"/>
                  <a:pt x="25" y="0"/>
                  <a:pt x="33" y="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8" name="Freeform 2184"/>
          <p:cNvSpPr>
            <a:spLocks/>
          </p:cNvSpPr>
          <p:nvPr/>
        </p:nvSpPr>
        <p:spPr bwMode="auto">
          <a:xfrm>
            <a:off x="2487613" y="1733550"/>
            <a:ext cx="53975" cy="38100"/>
          </a:xfrm>
          <a:custGeom>
            <a:avLst/>
            <a:gdLst/>
            <a:ahLst/>
            <a:cxnLst>
              <a:cxn ang="0">
                <a:pos x="20" y="32"/>
              </a:cxn>
              <a:cxn ang="0">
                <a:pos x="11" y="12"/>
              </a:cxn>
              <a:cxn ang="0">
                <a:pos x="32" y="3"/>
              </a:cxn>
              <a:cxn ang="0">
                <a:pos x="41" y="23"/>
              </a:cxn>
              <a:cxn ang="0">
                <a:pos x="20" y="32"/>
              </a:cxn>
            </a:cxnLst>
            <a:rect l="0" t="0" r="r" b="b"/>
            <a:pathLst>
              <a:path w="48" h="35">
                <a:moveTo>
                  <a:pt x="20" y="32"/>
                </a:moveTo>
                <a:cubicBezTo>
                  <a:pt x="12" y="29"/>
                  <a:pt x="0" y="10"/>
                  <a:pt x="11" y="12"/>
                </a:cubicBezTo>
                <a:cubicBezTo>
                  <a:pt x="20" y="13"/>
                  <a:pt x="24" y="0"/>
                  <a:pt x="32" y="3"/>
                </a:cubicBezTo>
                <a:cubicBezTo>
                  <a:pt x="40" y="6"/>
                  <a:pt x="34" y="18"/>
                  <a:pt x="41" y="23"/>
                </a:cubicBezTo>
                <a:cubicBezTo>
                  <a:pt x="48" y="28"/>
                  <a:pt x="29" y="35"/>
                  <a:pt x="20" y="3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29" name="Freeform 2185"/>
          <p:cNvSpPr>
            <a:spLocks/>
          </p:cNvSpPr>
          <p:nvPr/>
        </p:nvSpPr>
        <p:spPr bwMode="auto">
          <a:xfrm>
            <a:off x="2159001" y="1381125"/>
            <a:ext cx="298450" cy="134938"/>
          </a:xfrm>
          <a:custGeom>
            <a:avLst/>
            <a:gdLst/>
            <a:ahLst/>
            <a:cxnLst>
              <a:cxn ang="0">
                <a:pos x="21" y="4"/>
              </a:cxn>
              <a:cxn ang="0">
                <a:pos x="0" y="22"/>
              </a:cxn>
              <a:cxn ang="0">
                <a:pos x="22" y="41"/>
              </a:cxn>
              <a:cxn ang="0">
                <a:pos x="269" y="122"/>
              </a:cxn>
              <a:cxn ang="0">
                <a:pos x="21" y="4"/>
              </a:cxn>
            </a:cxnLst>
            <a:rect l="0" t="0" r="r" b="b"/>
            <a:pathLst>
              <a:path w="269" h="122">
                <a:moveTo>
                  <a:pt x="21" y="4"/>
                </a:moveTo>
                <a:cubicBezTo>
                  <a:pt x="21" y="4"/>
                  <a:pt x="0" y="6"/>
                  <a:pt x="0" y="22"/>
                </a:cubicBezTo>
                <a:cubicBezTo>
                  <a:pt x="0" y="22"/>
                  <a:pt x="2" y="40"/>
                  <a:pt x="22" y="41"/>
                </a:cubicBezTo>
                <a:cubicBezTo>
                  <a:pt x="43" y="42"/>
                  <a:pt x="184" y="28"/>
                  <a:pt x="269" y="122"/>
                </a:cubicBezTo>
                <a:cubicBezTo>
                  <a:pt x="269" y="122"/>
                  <a:pt x="198" y="0"/>
                  <a:pt x="21" y="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0" name="Freeform 2186"/>
          <p:cNvSpPr>
            <a:spLocks/>
          </p:cNvSpPr>
          <p:nvPr/>
        </p:nvSpPr>
        <p:spPr bwMode="auto">
          <a:xfrm>
            <a:off x="2128838" y="1392238"/>
            <a:ext cx="322263" cy="142875"/>
          </a:xfrm>
          <a:custGeom>
            <a:avLst/>
            <a:gdLst/>
            <a:ahLst/>
            <a:cxnLst>
              <a:cxn ang="0">
                <a:pos x="291" y="112"/>
              </a:cxn>
              <a:cxn ang="0">
                <a:pos x="28" y="68"/>
              </a:cxn>
              <a:cxn ang="0">
                <a:pos x="10" y="103"/>
              </a:cxn>
              <a:cxn ang="0">
                <a:pos x="49" y="124"/>
              </a:cxn>
              <a:cxn ang="0">
                <a:pos x="291" y="112"/>
              </a:cxn>
            </a:cxnLst>
            <a:rect l="0" t="0" r="r" b="b"/>
            <a:pathLst>
              <a:path w="291" h="129">
                <a:moveTo>
                  <a:pt x="291" y="112"/>
                </a:moveTo>
                <a:cubicBezTo>
                  <a:pt x="291" y="112"/>
                  <a:pt x="189" y="0"/>
                  <a:pt x="28" y="68"/>
                </a:cubicBezTo>
                <a:cubicBezTo>
                  <a:pt x="28" y="68"/>
                  <a:pt x="0" y="84"/>
                  <a:pt x="10" y="103"/>
                </a:cubicBezTo>
                <a:cubicBezTo>
                  <a:pt x="10" y="103"/>
                  <a:pt x="20" y="129"/>
                  <a:pt x="49" y="124"/>
                </a:cubicBezTo>
                <a:cubicBezTo>
                  <a:pt x="78" y="119"/>
                  <a:pt x="161" y="47"/>
                  <a:pt x="291" y="11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1" name="Freeform 2187"/>
          <p:cNvSpPr>
            <a:spLocks noEditPoints="1"/>
          </p:cNvSpPr>
          <p:nvPr/>
        </p:nvSpPr>
        <p:spPr bwMode="auto">
          <a:xfrm>
            <a:off x="2374901" y="1225550"/>
            <a:ext cx="193675" cy="273050"/>
          </a:xfrm>
          <a:custGeom>
            <a:avLst/>
            <a:gdLst/>
            <a:ahLst/>
            <a:cxnLst>
              <a:cxn ang="0">
                <a:pos x="97" y="1"/>
              </a:cxn>
              <a:cxn ang="0">
                <a:pos x="111" y="247"/>
              </a:cxn>
              <a:cxn ang="0">
                <a:pos x="97" y="1"/>
              </a:cxn>
              <a:cxn ang="0">
                <a:pos x="109" y="222"/>
              </a:cxn>
              <a:cxn ang="0">
                <a:pos x="99" y="43"/>
              </a:cxn>
              <a:cxn ang="0">
                <a:pos x="109" y="222"/>
              </a:cxn>
            </a:cxnLst>
            <a:rect l="0" t="0" r="r" b="b"/>
            <a:pathLst>
              <a:path w="176" h="247">
                <a:moveTo>
                  <a:pt x="97" y="1"/>
                </a:moveTo>
                <a:cubicBezTo>
                  <a:pt x="0" y="1"/>
                  <a:pt x="81" y="176"/>
                  <a:pt x="111" y="247"/>
                </a:cubicBezTo>
                <a:cubicBezTo>
                  <a:pt x="111" y="247"/>
                  <a:pt x="176" y="0"/>
                  <a:pt x="97" y="1"/>
                </a:cubicBezTo>
                <a:close/>
                <a:moveTo>
                  <a:pt x="109" y="222"/>
                </a:moveTo>
                <a:cubicBezTo>
                  <a:pt x="87" y="170"/>
                  <a:pt x="28" y="44"/>
                  <a:pt x="99" y="43"/>
                </a:cubicBezTo>
                <a:cubicBezTo>
                  <a:pt x="156" y="43"/>
                  <a:pt x="109" y="222"/>
                  <a:pt x="109" y="22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2" name="Freeform 2188"/>
          <p:cNvSpPr>
            <a:spLocks/>
          </p:cNvSpPr>
          <p:nvPr/>
        </p:nvSpPr>
        <p:spPr bwMode="auto">
          <a:xfrm>
            <a:off x="2405063" y="1273175"/>
            <a:ext cx="141288" cy="198438"/>
          </a:xfrm>
          <a:custGeom>
            <a:avLst/>
            <a:gdLst/>
            <a:ahLst/>
            <a:cxnLst>
              <a:cxn ang="0">
                <a:pos x="71" y="0"/>
              </a:cxn>
              <a:cxn ang="0">
                <a:pos x="81" y="179"/>
              </a:cxn>
              <a:cxn ang="0">
                <a:pos x="71" y="0"/>
              </a:cxn>
            </a:cxnLst>
            <a:rect l="0" t="0" r="r" b="b"/>
            <a:pathLst>
              <a:path w="128" h="179">
                <a:moveTo>
                  <a:pt x="71" y="0"/>
                </a:moveTo>
                <a:cubicBezTo>
                  <a:pt x="0" y="1"/>
                  <a:pt x="59" y="127"/>
                  <a:pt x="81" y="179"/>
                </a:cubicBezTo>
                <a:cubicBezTo>
                  <a:pt x="81" y="179"/>
                  <a:pt x="128" y="0"/>
                  <a:pt x="7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3" name="Freeform 2189"/>
          <p:cNvSpPr>
            <a:spLocks/>
          </p:cNvSpPr>
          <p:nvPr/>
        </p:nvSpPr>
        <p:spPr bwMode="auto">
          <a:xfrm>
            <a:off x="2432051" y="1300163"/>
            <a:ext cx="79375" cy="152400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55" y="137"/>
              </a:cxn>
              <a:cxn ang="0">
                <a:pos x="39" y="2"/>
              </a:cxn>
            </a:cxnLst>
            <a:rect l="0" t="0" r="r" b="b"/>
            <a:pathLst>
              <a:path w="71" h="137">
                <a:moveTo>
                  <a:pt x="39" y="2"/>
                </a:moveTo>
                <a:cubicBezTo>
                  <a:pt x="0" y="6"/>
                  <a:pt x="40" y="99"/>
                  <a:pt x="55" y="137"/>
                </a:cubicBezTo>
                <a:cubicBezTo>
                  <a:pt x="55" y="137"/>
                  <a:pt x="71" y="0"/>
                  <a:pt x="39" y="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4" name="Freeform 2190"/>
          <p:cNvSpPr>
            <a:spLocks/>
          </p:cNvSpPr>
          <p:nvPr/>
        </p:nvSpPr>
        <p:spPr bwMode="auto">
          <a:xfrm>
            <a:off x="3205163" y="168275"/>
            <a:ext cx="635000" cy="527050"/>
          </a:xfrm>
          <a:custGeom>
            <a:avLst/>
            <a:gdLst/>
            <a:ahLst/>
            <a:cxnLst>
              <a:cxn ang="0">
                <a:pos x="522" y="0"/>
              </a:cxn>
              <a:cxn ang="0">
                <a:pos x="352" y="161"/>
              </a:cxn>
              <a:cxn ang="0">
                <a:pos x="300" y="235"/>
              </a:cxn>
              <a:cxn ang="0">
                <a:pos x="292" y="206"/>
              </a:cxn>
              <a:cxn ang="0">
                <a:pos x="293" y="199"/>
              </a:cxn>
              <a:cxn ang="0">
                <a:pos x="291" y="190"/>
              </a:cxn>
              <a:cxn ang="0">
                <a:pos x="288" y="189"/>
              </a:cxn>
              <a:cxn ang="0">
                <a:pos x="295" y="146"/>
              </a:cxn>
              <a:cxn ang="0">
                <a:pos x="315" y="44"/>
              </a:cxn>
              <a:cxn ang="0">
                <a:pos x="295" y="42"/>
              </a:cxn>
              <a:cxn ang="0">
                <a:pos x="318" y="54"/>
              </a:cxn>
              <a:cxn ang="0">
                <a:pos x="324" y="88"/>
              </a:cxn>
              <a:cxn ang="0">
                <a:pos x="288" y="188"/>
              </a:cxn>
              <a:cxn ang="0">
                <a:pos x="286" y="188"/>
              </a:cxn>
              <a:cxn ang="0">
                <a:pos x="284" y="189"/>
              </a:cxn>
              <a:cxn ang="0">
                <a:pos x="283" y="189"/>
              </a:cxn>
              <a:cxn ang="0">
                <a:pos x="246" y="88"/>
              </a:cxn>
              <a:cxn ang="0">
                <a:pos x="252" y="54"/>
              </a:cxn>
              <a:cxn ang="0">
                <a:pos x="274" y="42"/>
              </a:cxn>
              <a:cxn ang="0">
                <a:pos x="254" y="44"/>
              </a:cxn>
              <a:cxn ang="0">
                <a:pos x="275" y="146"/>
              </a:cxn>
              <a:cxn ang="0">
                <a:pos x="282" y="189"/>
              </a:cxn>
              <a:cxn ang="0">
                <a:pos x="279" y="199"/>
              </a:cxn>
              <a:cxn ang="0">
                <a:pos x="280" y="206"/>
              </a:cxn>
              <a:cxn ang="0">
                <a:pos x="272" y="235"/>
              </a:cxn>
              <a:cxn ang="0">
                <a:pos x="87" y="95"/>
              </a:cxn>
              <a:cxn ang="0">
                <a:pos x="117" y="192"/>
              </a:cxn>
              <a:cxn ang="0">
                <a:pos x="96" y="214"/>
              </a:cxn>
              <a:cxn ang="0">
                <a:pos x="96" y="230"/>
              </a:cxn>
              <a:cxn ang="0">
                <a:pos x="122" y="259"/>
              </a:cxn>
              <a:cxn ang="0">
                <a:pos x="209" y="261"/>
              </a:cxn>
              <a:cxn ang="0">
                <a:pos x="173" y="369"/>
              </a:cxn>
              <a:cxn ang="0">
                <a:pos x="176" y="357"/>
              </a:cxn>
              <a:cxn ang="0">
                <a:pos x="204" y="376"/>
              </a:cxn>
              <a:cxn ang="0">
                <a:pos x="186" y="397"/>
              </a:cxn>
              <a:cxn ang="0">
                <a:pos x="168" y="422"/>
              </a:cxn>
              <a:cxn ang="0">
                <a:pos x="241" y="238"/>
              </a:cxn>
              <a:cxn ang="0">
                <a:pos x="273" y="242"/>
              </a:cxn>
              <a:cxn ang="0">
                <a:pos x="278" y="263"/>
              </a:cxn>
              <a:cxn ang="0">
                <a:pos x="281" y="316"/>
              </a:cxn>
              <a:cxn ang="0">
                <a:pos x="291" y="316"/>
              </a:cxn>
              <a:cxn ang="0">
                <a:pos x="294" y="263"/>
              </a:cxn>
              <a:cxn ang="0">
                <a:pos x="299" y="241"/>
              </a:cxn>
              <a:cxn ang="0">
                <a:pos x="332" y="238"/>
              </a:cxn>
              <a:cxn ang="0">
                <a:pos x="405" y="422"/>
              </a:cxn>
              <a:cxn ang="0">
                <a:pos x="387" y="397"/>
              </a:cxn>
              <a:cxn ang="0">
                <a:pos x="369" y="376"/>
              </a:cxn>
              <a:cxn ang="0">
                <a:pos x="396" y="357"/>
              </a:cxn>
              <a:cxn ang="0">
                <a:pos x="399" y="369"/>
              </a:cxn>
              <a:cxn ang="0">
                <a:pos x="363" y="261"/>
              </a:cxn>
              <a:cxn ang="0">
                <a:pos x="450" y="259"/>
              </a:cxn>
              <a:cxn ang="0">
                <a:pos x="476" y="230"/>
              </a:cxn>
              <a:cxn ang="0">
                <a:pos x="477" y="214"/>
              </a:cxn>
              <a:cxn ang="0">
                <a:pos x="455" y="192"/>
              </a:cxn>
            </a:cxnLst>
            <a:rect l="0" t="0" r="r" b="b"/>
            <a:pathLst>
              <a:path w="572" h="476">
                <a:moveTo>
                  <a:pt x="455" y="192"/>
                </a:moveTo>
                <a:cubicBezTo>
                  <a:pt x="572" y="128"/>
                  <a:pt x="522" y="0"/>
                  <a:pt x="522" y="0"/>
                </a:cubicBezTo>
                <a:cubicBezTo>
                  <a:pt x="509" y="69"/>
                  <a:pt x="492" y="87"/>
                  <a:pt x="485" y="95"/>
                </a:cubicBezTo>
                <a:cubicBezTo>
                  <a:pt x="453" y="132"/>
                  <a:pt x="394" y="138"/>
                  <a:pt x="352" y="161"/>
                </a:cubicBezTo>
                <a:cubicBezTo>
                  <a:pt x="316" y="182"/>
                  <a:pt x="302" y="215"/>
                  <a:pt x="300" y="236"/>
                </a:cubicBezTo>
                <a:cubicBezTo>
                  <a:pt x="300" y="236"/>
                  <a:pt x="300" y="235"/>
                  <a:pt x="300" y="235"/>
                </a:cubicBezTo>
                <a:cubicBezTo>
                  <a:pt x="300" y="228"/>
                  <a:pt x="299" y="222"/>
                  <a:pt x="298" y="218"/>
                </a:cubicBezTo>
                <a:cubicBezTo>
                  <a:pt x="296" y="210"/>
                  <a:pt x="293" y="207"/>
                  <a:pt x="292" y="206"/>
                </a:cubicBezTo>
                <a:cubicBezTo>
                  <a:pt x="292" y="206"/>
                  <a:pt x="291" y="204"/>
                  <a:pt x="292" y="203"/>
                </a:cubicBezTo>
                <a:cubicBezTo>
                  <a:pt x="292" y="202"/>
                  <a:pt x="293" y="201"/>
                  <a:pt x="293" y="199"/>
                </a:cubicBezTo>
                <a:cubicBezTo>
                  <a:pt x="293" y="199"/>
                  <a:pt x="295" y="194"/>
                  <a:pt x="292" y="191"/>
                </a:cubicBezTo>
                <a:cubicBezTo>
                  <a:pt x="291" y="190"/>
                  <a:pt x="291" y="190"/>
                  <a:pt x="291" y="190"/>
                </a:cubicBezTo>
                <a:cubicBezTo>
                  <a:pt x="290" y="189"/>
                  <a:pt x="290" y="189"/>
                  <a:pt x="289" y="189"/>
                </a:cubicBezTo>
                <a:cubicBezTo>
                  <a:pt x="289" y="189"/>
                  <a:pt x="289" y="189"/>
                  <a:pt x="288" y="189"/>
                </a:cubicBezTo>
                <a:cubicBezTo>
                  <a:pt x="288" y="189"/>
                  <a:pt x="288" y="188"/>
                  <a:pt x="288" y="188"/>
                </a:cubicBezTo>
                <a:cubicBezTo>
                  <a:pt x="288" y="173"/>
                  <a:pt x="291" y="159"/>
                  <a:pt x="295" y="146"/>
                </a:cubicBezTo>
                <a:cubicBezTo>
                  <a:pt x="301" y="128"/>
                  <a:pt x="311" y="115"/>
                  <a:pt x="319" y="102"/>
                </a:cubicBezTo>
                <a:cubicBezTo>
                  <a:pt x="334" y="76"/>
                  <a:pt x="328" y="51"/>
                  <a:pt x="315" y="44"/>
                </a:cubicBezTo>
                <a:cubicBezTo>
                  <a:pt x="302" y="36"/>
                  <a:pt x="295" y="42"/>
                  <a:pt x="293" y="42"/>
                </a:cubicBezTo>
                <a:cubicBezTo>
                  <a:pt x="291" y="43"/>
                  <a:pt x="292" y="43"/>
                  <a:pt x="295" y="42"/>
                </a:cubicBezTo>
                <a:cubicBezTo>
                  <a:pt x="300" y="40"/>
                  <a:pt x="308" y="42"/>
                  <a:pt x="312" y="46"/>
                </a:cubicBezTo>
                <a:cubicBezTo>
                  <a:pt x="316" y="49"/>
                  <a:pt x="317" y="54"/>
                  <a:pt x="318" y="54"/>
                </a:cubicBezTo>
                <a:cubicBezTo>
                  <a:pt x="318" y="54"/>
                  <a:pt x="320" y="53"/>
                  <a:pt x="324" y="60"/>
                </a:cubicBezTo>
                <a:cubicBezTo>
                  <a:pt x="325" y="61"/>
                  <a:pt x="328" y="73"/>
                  <a:pt x="324" y="88"/>
                </a:cubicBezTo>
                <a:cubicBezTo>
                  <a:pt x="320" y="104"/>
                  <a:pt x="305" y="118"/>
                  <a:pt x="298" y="136"/>
                </a:cubicBezTo>
                <a:cubicBezTo>
                  <a:pt x="290" y="155"/>
                  <a:pt x="288" y="174"/>
                  <a:pt x="288" y="188"/>
                </a:cubicBezTo>
                <a:cubicBezTo>
                  <a:pt x="287" y="188"/>
                  <a:pt x="287" y="188"/>
                  <a:pt x="287" y="188"/>
                </a:cubicBezTo>
                <a:cubicBezTo>
                  <a:pt x="287" y="188"/>
                  <a:pt x="286" y="188"/>
                  <a:pt x="286" y="188"/>
                </a:cubicBezTo>
                <a:cubicBezTo>
                  <a:pt x="286" y="188"/>
                  <a:pt x="285" y="188"/>
                  <a:pt x="285" y="188"/>
                </a:cubicBezTo>
                <a:cubicBezTo>
                  <a:pt x="285" y="188"/>
                  <a:pt x="284" y="189"/>
                  <a:pt x="284" y="189"/>
                </a:cubicBezTo>
                <a:cubicBezTo>
                  <a:pt x="284" y="189"/>
                  <a:pt x="284" y="189"/>
                  <a:pt x="283" y="189"/>
                </a:cubicBezTo>
                <a:cubicBezTo>
                  <a:pt x="283" y="189"/>
                  <a:pt x="283" y="189"/>
                  <a:pt x="283" y="189"/>
                </a:cubicBezTo>
                <a:cubicBezTo>
                  <a:pt x="283" y="174"/>
                  <a:pt x="281" y="155"/>
                  <a:pt x="272" y="136"/>
                </a:cubicBezTo>
                <a:cubicBezTo>
                  <a:pt x="265" y="118"/>
                  <a:pt x="250" y="104"/>
                  <a:pt x="246" y="88"/>
                </a:cubicBezTo>
                <a:cubicBezTo>
                  <a:pt x="241" y="73"/>
                  <a:pt x="244" y="61"/>
                  <a:pt x="245" y="60"/>
                </a:cubicBezTo>
                <a:cubicBezTo>
                  <a:pt x="249" y="53"/>
                  <a:pt x="251" y="54"/>
                  <a:pt x="252" y="54"/>
                </a:cubicBezTo>
                <a:cubicBezTo>
                  <a:pt x="252" y="54"/>
                  <a:pt x="253" y="49"/>
                  <a:pt x="257" y="46"/>
                </a:cubicBezTo>
                <a:cubicBezTo>
                  <a:pt x="261" y="41"/>
                  <a:pt x="270" y="40"/>
                  <a:pt x="274" y="42"/>
                </a:cubicBezTo>
                <a:cubicBezTo>
                  <a:pt x="277" y="43"/>
                  <a:pt x="279" y="43"/>
                  <a:pt x="276" y="42"/>
                </a:cubicBezTo>
                <a:cubicBezTo>
                  <a:pt x="275" y="42"/>
                  <a:pt x="267" y="36"/>
                  <a:pt x="254" y="44"/>
                </a:cubicBezTo>
                <a:cubicBezTo>
                  <a:pt x="241" y="51"/>
                  <a:pt x="236" y="77"/>
                  <a:pt x="251" y="102"/>
                </a:cubicBezTo>
                <a:cubicBezTo>
                  <a:pt x="259" y="115"/>
                  <a:pt x="269" y="128"/>
                  <a:pt x="275" y="146"/>
                </a:cubicBezTo>
                <a:cubicBezTo>
                  <a:pt x="279" y="158"/>
                  <a:pt x="283" y="173"/>
                  <a:pt x="283" y="189"/>
                </a:cubicBezTo>
                <a:cubicBezTo>
                  <a:pt x="283" y="189"/>
                  <a:pt x="283" y="189"/>
                  <a:pt x="282" y="189"/>
                </a:cubicBezTo>
                <a:cubicBezTo>
                  <a:pt x="282" y="190"/>
                  <a:pt x="281" y="190"/>
                  <a:pt x="280" y="191"/>
                </a:cubicBezTo>
                <a:cubicBezTo>
                  <a:pt x="277" y="194"/>
                  <a:pt x="279" y="199"/>
                  <a:pt x="279" y="199"/>
                </a:cubicBezTo>
                <a:cubicBezTo>
                  <a:pt x="279" y="201"/>
                  <a:pt x="280" y="202"/>
                  <a:pt x="281" y="203"/>
                </a:cubicBezTo>
                <a:cubicBezTo>
                  <a:pt x="281" y="204"/>
                  <a:pt x="280" y="206"/>
                  <a:pt x="280" y="206"/>
                </a:cubicBezTo>
                <a:cubicBezTo>
                  <a:pt x="279" y="207"/>
                  <a:pt x="276" y="210"/>
                  <a:pt x="274" y="218"/>
                </a:cubicBezTo>
                <a:cubicBezTo>
                  <a:pt x="273" y="222"/>
                  <a:pt x="272" y="228"/>
                  <a:pt x="272" y="235"/>
                </a:cubicBezTo>
                <a:cubicBezTo>
                  <a:pt x="270" y="213"/>
                  <a:pt x="256" y="182"/>
                  <a:pt x="220" y="161"/>
                </a:cubicBezTo>
                <a:cubicBezTo>
                  <a:pt x="178" y="138"/>
                  <a:pt x="120" y="132"/>
                  <a:pt x="87" y="95"/>
                </a:cubicBezTo>
                <a:cubicBezTo>
                  <a:pt x="81" y="87"/>
                  <a:pt x="63" y="69"/>
                  <a:pt x="50" y="0"/>
                </a:cubicBezTo>
                <a:cubicBezTo>
                  <a:pt x="50" y="0"/>
                  <a:pt x="0" y="128"/>
                  <a:pt x="117" y="192"/>
                </a:cubicBezTo>
                <a:cubicBezTo>
                  <a:pt x="105" y="192"/>
                  <a:pt x="64" y="194"/>
                  <a:pt x="47" y="149"/>
                </a:cubicBezTo>
                <a:cubicBezTo>
                  <a:pt x="46" y="161"/>
                  <a:pt x="48" y="202"/>
                  <a:pt x="96" y="214"/>
                </a:cubicBezTo>
                <a:cubicBezTo>
                  <a:pt x="80" y="226"/>
                  <a:pt x="59" y="274"/>
                  <a:pt x="109" y="293"/>
                </a:cubicBezTo>
                <a:cubicBezTo>
                  <a:pt x="102" y="285"/>
                  <a:pt x="68" y="257"/>
                  <a:pt x="96" y="230"/>
                </a:cubicBezTo>
                <a:cubicBezTo>
                  <a:pt x="121" y="209"/>
                  <a:pt x="158" y="239"/>
                  <a:pt x="156" y="261"/>
                </a:cubicBezTo>
                <a:cubicBezTo>
                  <a:pt x="154" y="283"/>
                  <a:pt x="129" y="288"/>
                  <a:pt x="122" y="259"/>
                </a:cubicBezTo>
                <a:cubicBezTo>
                  <a:pt x="118" y="269"/>
                  <a:pt x="115" y="317"/>
                  <a:pt x="167" y="305"/>
                </a:cubicBezTo>
                <a:cubicBezTo>
                  <a:pt x="195" y="298"/>
                  <a:pt x="203" y="270"/>
                  <a:pt x="209" y="261"/>
                </a:cubicBezTo>
                <a:cubicBezTo>
                  <a:pt x="209" y="281"/>
                  <a:pt x="209" y="298"/>
                  <a:pt x="194" y="313"/>
                </a:cubicBezTo>
                <a:cubicBezTo>
                  <a:pt x="178" y="328"/>
                  <a:pt x="157" y="355"/>
                  <a:pt x="173" y="369"/>
                </a:cubicBezTo>
                <a:cubicBezTo>
                  <a:pt x="181" y="375"/>
                  <a:pt x="194" y="369"/>
                  <a:pt x="195" y="364"/>
                </a:cubicBezTo>
                <a:cubicBezTo>
                  <a:pt x="191" y="366"/>
                  <a:pt x="176" y="370"/>
                  <a:pt x="176" y="357"/>
                </a:cubicBezTo>
                <a:cubicBezTo>
                  <a:pt x="177" y="345"/>
                  <a:pt x="190" y="334"/>
                  <a:pt x="206" y="341"/>
                </a:cubicBezTo>
                <a:cubicBezTo>
                  <a:pt x="223" y="347"/>
                  <a:pt x="217" y="369"/>
                  <a:pt x="204" y="376"/>
                </a:cubicBezTo>
                <a:cubicBezTo>
                  <a:pt x="191" y="382"/>
                  <a:pt x="157" y="389"/>
                  <a:pt x="157" y="333"/>
                </a:cubicBezTo>
                <a:cubicBezTo>
                  <a:pt x="153" y="337"/>
                  <a:pt x="138" y="384"/>
                  <a:pt x="186" y="397"/>
                </a:cubicBezTo>
                <a:cubicBezTo>
                  <a:pt x="167" y="403"/>
                  <a:pt x="109" y="433"/>
                  <a:pt x="135" y="476"/>
                </a:cubicBezTo>
                <a:cubicBezTo>
                  <a:pt x="134" y="466"/>
                  <a:pt x="127" y="438"/>
                  <a:pt x="168" y="422"/>
                </a:cubicBezTo>
                <a:cubicBezTo>
                  <a:pt x="208" y="405"/>
                  <a:pt x="289" y="383"/>
                  <a:pt x="260" y="312"/>
                </a:cubicBezTo>
                <a:cubicBezTo>
                  <a:pt x="241" y="274"/>
                  <a:pt x="233" y="255"/>
                  <a:pt x="241" y="238"/>
                </a:cubicBezTo>
                <a:cubicBezTo>
                  <a:pt x="248" y="223"/>
                  <a:pt x="273" y="233"/>
                  <a:pt x="272" y="251"/>
                </a:cubicBezTo>
                <a:cubicBezTo>
                  <a:pt x="273" y="249"/>
                  <a:pt x="273" y="246"/>
                  <a:pt x="273" y="242"/>
                </a:cubicBezTo>
                <a:cubicBezTo>
                  <a:pt x="274" y="247"/>
                  <a:pt x="275" y="253"/>
                  <a:pt x="277" y="260"/>
                </a:cubicBezTo>
                <a:cubicBezTo>
                  <a:pt x="277" y="261"/>
                  <a:pt x="278" y="262"/>
                  <a:pt x="278" y="263"/>
                </a:cubicBezTo>
                <a:cubicBezTo>
                  <a:pt x="279" y="269"/>
                  <a:pt x="280" y="275"/>
                  <a:pt x="279" y="279"/>
                </a:cubicBezTo>
                <a:cubicBezTo>
                  <a:pt x="278" y="284"/>
                  <a:pt x="272" y="302"/>
                  <a:pt x="281" y="316"/>
                </a:cubicBezTo>
                <a:cubicBezTo>
                  <a:pt x="281" y="316"/>
                  <a:pt x="284" y="322"/>
                  <a:pt x="286" y="342"/>
                </a:cubicBezTo>
                <a:cubicBezTo>
                  <a:pt x="287" y="325"/>
                  <a:pt x="291" y="316"/>
                  <a:pt x="291" y="316"/>
                </a:cubicBezTo>
                <a:cubicBezTo>
                  <a:pt x="300" y="302"/>
                  <a:pt x="294" y="284"/>
                  <a:pt x="293" y="279"/>
                </a:cubicBezTo>
                <a:cubicBezTo>
                  <a:pt x="292" y="275"/>
                  <a:pt x="293" y="269"/>
                  <a:pt x="294" y="263"/>
                </a:cubicBezTo>
                <a:cubicBezTo>
                  <a:pt x="294" y="262"/>
                  <a:pt x="295" y="261"/>
                  <a:pt x="295" y="260"/>
                </a:cubicBezTo>
                <a:cubicBezTo>
                  <a:pt x="297" y="253"/>
                  <a:pt x="299" y="246"/>
                  <a:pt x="299" y="241"/>
                </a:cubicBezTo>
                <a:cubicBezTo>
                  <a:pt x="299" y="245"/>
                  <a:pt x="299" y="248"/>
                  <a:pt x="300" y="251"/>
                </a:cubicBezTo>
                <a:cubicBezTo>
                  <a:pt x="299" y="233"/>
                  <a:pt x="324" y="223"/>
                  <a:pt x="332" y="238"/>
                </a:cubicBezTo>
                <a:cubicBezTo>
                  <a:pt x="339" y="255"/>
                  <a:pt x="331" y="274"/>
                  <a:pt x="312" y="312"/>
                </a:cubicBezTo>
                <a:cubicBezTo>
                  <a:pt x="283" y="383"/>
                  <a:pt x="364" y="405"/>
                  <a:pt x="405" y="422"/>
                </a:cubicBezTo>
                <a:cubicBezTo>
                  <a:pt x="445" y="438"/>
                  <a:pt x="439" y="466"/>
                  <a:pt x="437" y="476"/>
                </a:cubicBezTo>
                <a:cubicBezTo>
                  <a:pt x="463" y="433"/>
                  <a:pt x="405" y="403"/>
                  <a:pt x="387" y="397"/>
                </a:cubicBezTo>
                <a:cubicBezTo>
                  <a:pt x="434" y="384"/>
                  <a:pt x="419" y="337"/>
                  <a:pt x="415" y="333"/>
                </a:cubicBezTo>
                <a:cubicBezTo>
                  <a:pt x="416" y="389"/>
                  <a:pt x="381" y="382"/>
                  <a:pt x="369" y="376"/>
                </a:cubicBezTo>
                <a:cubicBezTo>
                  <a:pt x="355" y="369"/>
                  <a:pt x="350" y="347"/>
                  <a:pt x="366" y="341"/>
                </a:cubicBezTo>
                <a:cubicBezTo>
                  <a:pt x="383" y="334"/>
                  <a:pt x="395" y="345"/>
                  <a:pt x="396" y="357"/>
                </a:cubicBezTo>
                <a:cubicBezTo>
                  <a:pt x="397" y="370"/>
                  <a:pt x="381" y="366"/>
                  <a:pt x="378" y="364"/>
                </a:cubicBezTo>
                <a:cubicBezTo>
                  <a:pt x="379" y="369"/>
                  <a:pt x="392" y="375"/>
                  <a:pt x="399" y="369"/>
                </a:cubicBezTo>
                <a:cubicBezTo>
                  <a:pt x="415" y="355"/>
                  <a:pt x="394" y="328"/>
                  <a:pt x="379" y="313"/>
                </a:cubicBezTo>
                <a:cubicBezTo>
                  <a:pt x="363" y="298"/>
                  <a:pt x="363" y="281"/>
                  <a:pt x="363" y="261"/>
                </a:cubicBezTo>
                <a:cubicBezTo>
                  <a:pt x="370" y="270"/>
                  <a:pt x="377" y="298"/>
                  <a:pt x="405" y="305"/>
                </a:cubicBezTo>
                <a:cubicBezTo>
                  <a:pt x="458" y="317"/>
                  <a:pt x="454" y="269"/>
                  <a:pt x="450" y="259"/>
                </a:cubicBezTo>
                <a:cubicBezTo>
                  <a:pt x="443" y="288"/>
                  <a:pt x="418" y="283"/>
                  <a:pt x="416" y="261"/>
                </a:cubicBezTo>
                <a:cubicBezTo>
                  <a:pt x="414" y="239"/>
                  <a:pt x="451" y="209"/>
                  <a:pt x="476" y="230"/>
                </a:cubicBezTo>
                <a:cubicBezTo>
                  <a:pt x="504" y="257"/>
                  <a:pt x="470" y="285"/>
                  <a:pt x="463" y="293"/>
                </a:cubicBezTo>
                <a:cubicBezTo>
                  <a:pt x="514" y="274"/>
                  <a:pt x="492" y="226"/>
                  <a:pt x="477" y="214"/>
                </a:cubicBezTo>
                <a:cubicBezTo>
                  <a:pt x="524" y="202"/>
                  <a:pt x="527" y="161"/>
                  <a:pt x="525" y="149"/>
                </a:cubicBezTo>
                <a:cubicBezTo>
                  <a:pt x="509" y="194"/>
                  <a:pt x="467" y="192"/>
                  <a:pt x="455" y="19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5" name="Freeform 2191"/>
          <p:cNvSpPr>
            <a:spLocks/>
          </p:cNvSpPr>
          <p:nvPr/>
        </p:nvSpPr>
        <p:spPr bwMode="auto">
          <a:xfrm>
            <a:off x="3573463" y="246063"/>
            <a:ext cx="204788" cy="142875"/>
          </a:xfrm>
          <a:custGeom>
            <a:avLst/>
            <a:gdLst/>
            <a:ahLst/>
            <a:cxnLst>
              <a:cxn ang="0">
                <a:pos x="0" y="129"/>
              </a:cxn>
              <a:cxn ang="0">
                <a:pos x="108" y="69"/>
              </a:cxn>
              <a:cxn ang="0">
                <a:pos x="185" y="0"/>
              </a:cxn>
              <a:cxn ang="0">
                <a:pos x="93" y="92"/>
              </a:cxn>
              <a:cxn ang="0">
                <a:pos x="0" y="129"/>
              </a:cxn>
            </a:cxnLst>
            <a:rect l="0" t="0" r="r" b="b"/>
            <a:pathLst>
              <a:path w="185" h="129">
                <a:moveTo>
                  <a:pt x="0" y="129"/>
                </a:moveTo>
                <a:cubicBezTo>
                  <a:pt x="0" y="129"/>
                  <a:pt x="13" y="92"/>
                  <a:pt x="108" y="69"/>
                </a:cubicBezTo>
                <a:cubicBezTo>
                  <a:pt x="156" y="53"/>
                  <a:pt x="179" y="30"/>
                  <a:pt x="185" y="0"/>
                </a:cubicBezTo>
                <a:cubicBezTo>
                  <a:pt x="179" y="41"/>
                  <a:pt x="146" y="81"/>
                  <a:pt x="93" y="92"/>
                </a:cubicBezTo>
                <a:cubicBezTo>
                  <a:pt x="55" y="100"/>
                  <a:pt x="33" y="106"/>
                  <a:pt x="0" y="1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6" name="Freeform 2192"/>
          <p:cNvSpPr>
            <a:spLocks/>
          </p:cNvSpPr>
          <p:nvPr/>
        </p:nvSpPr>
        <p:spPr bwMode="auto">
          <a:xfrm>
            <a:off x="3575051" y="354013"/>
            <a:ext cx="136525" cy="50800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52" y="16"/>
              </a:cxn>
              <a:cxn ang="0">
                <a:pos x="123" y="0"/>
              </a:cxn>
              <a:cxn ang="0">
                <a:pos x="63" y="29"/>
              </a:cxn>
              <a:cxn ang="0">
                <a:pos x="0" y="45"/>
              </a:cxn>
            </a:cxnLst>
            <a:rect l="0" t="0" r="r" b="b"/>
            <a:pathLst>
              <a:path w="123" h="45">
                <a:moveTo>
                  <a:pt x="0" y="45"/>
                </a:moveTo>
                <a:cubicBezTo>
                  <a:pt x="0" y="45"/>
                  <a:pt x="22" y="22"/>
                  <a:pt x="52" y="16"/>
                </a:cubicBezTo>
                <a:cubicBezTo>
                  <a:pt x="82" y="10"/>
                  <a:pt x="114" y="9"/>
                  <a:pt x="123" y="0"/>
                </a:cubicBezTo>
                <a:cubicBezTo>
                  <a:pt x="115" y="11"/>
                  <a:pt x="92" y="28"/>
                  <a:pt x="63" y="29"/>
                </a:cubicBezTo>
                <a:cubicBezTo>
                  <a:pt x="34" y="29"/>
                  <a:pt x="16" y="37"/>
                  <a:pt x="0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7" name="Freeform 2193"/>
          <p:cNvSpPr>
            <a:spLocks/>
          </p:cNvSpPr>
          <p:nvPr/>
        </p:nvSpPr>
        <p:spPr bwMode="auto">
          <a:xfrm>
            <a:off x="3582988" y="387350"/>
            <a:ext cx="93663" cy="31750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85" y="15"/>
              </a:cxn>
              <a:cxn ang="0">
                <a:pos x="0" y="29"/>
              </a:cxn>
            </a:cxnLst>
            <a:rect l="0" t="0" r="r" b="b"/>
            <a:pathLst>
              <a:path w="85" h="29">
                <a:moveTo>
                  <a:pt x="0" y="29"/>
                </a:moveTo>
                <a:cubicBezTo>
                  <a:pt x="0" y="29"/>
                  <a:pt x="37" y="0"/>
                  <a:pt x="85" y="15"/>
                </a:cubicBezTo>
                <a:cubicBezTo>
                  <a:pt x="65" y="18"/>
                  <a:pt x="56" y="26"/>
                  <a:pt x="0" y="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8" name="Freeform 2194"/>
          <p:cNvSpPr>
            <a:spLocks/>
          </p:cNvSpPr>
          <p:nvPr/>
        </p:nvSpPr>
        <p:spPr bwMode="auto">
          <a:xfrm>
            <a:off x="3602038" y="419100"/>
            <a:ext cx="69850" cy="63500"/>
          </a:xfrm>
          <a:custGeom>
            <a:avLst/>
            <a:gdLst/>
            <a:ahLst/>
            <a:cxnLst>
              <a:cxn ang="0">
                <a:pos x="0" y="8"/>
              </a:cxn>
              <a:cxn ang="0">
                <a:pos x="64" y="0"/>
              </a:cxn>
              <a:cxn ang="0">
                <a:pos x="55" y="57"/>
              </a:cxn>
              <a:cxn ang="0">
                <a:pos x="0" y="8"/>
              </a:cxn>
            </a:cxnLst>
            <a:rect l="0" t="0" r="r" b="b"/>
            <a:pathLst>
              <a:path w="64" h="57">
                <a:moveTo>
                  <a:pt x="0" y="8"/>
                </a:moveTo>
                <a:cubicBezTo>
                  <a:pt x="0" y="8"/>
                  <a:pt x="52" y="10"/>
                  <a:pt x="64" y="0"/>
                </a:cubicBezTo>
                <a:cubicBezTo>
                  <a:pt x="56" y="10"/>
                  <a:pt x="44" y="32"/>
                  <a:pt x="55" y="57"/>
                </a:cubicBezTo>
                <a:cubicBezTo>
                  <a:pt x="43" y="50"/>
                  <a:pt x="29" y="17"/>
                  <a:pt x="0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39" name="Freeform 2195"/>
          <p:cNvSpPr>
            <a:spLocks/>
          </p:cNvSpPr>
          <p:nvPr/>
        </p:nvSpPr>
        <p:spPr bwMode="auto">
          <a:xfrm>
            <a:off x="3554413" y="442913"/>
            <a:ext cx="57150" cy="119063"/>
          </a:xfrm>
          <a:custGeom>
            <a:avLst/>
            <a:gdLst/>
            <a:ahLst/>
            <a:cxnLst>
              <a:cxn ang="0">
                <a:pos x="28" y="0"/>
              </a:cxn>
              <a:cxn ang="0">
                <a:pos x="18" y="50"/>
              </a:cxn>
              <a:cxn ang="0">
                <a:pos x="18" y="108"/>
              </a:cxn>
              <a:cxn ang="0">
                <a:pos x="52" y="78"/>
              </a:cxn>
              <a:cxn ang="0">
                <a:pos x="39" y="39"/>
              </a:cxn>
              <a:cxn ang="0">
                <a:pos x="28" y="0"/>
              </a:cxn>
            </a:cxnLst>
            <a:rect l="0" t="0" r="r" b="b"/>
            <a:pathLst>
              <a:path w="52" h="108">
                <a:moveTo>
                  <a:pt x="28" y="0"/>
                </a:moveTo>
                <a:cubicBezTo>
                  <a:pt x="28" y="0"/>
                  <a:pt x="26" y="33"/>
                  <a:pt x="18" y="50"/>
                </a:cubicBezTo>
                <a:cubicBezTo>
                  <a:pt x="10" y="66"/>
                  <a:pt x="0" y="97"/>
                  <a:pt x="18" y="108"/>
                </a:cubicBezTo>
                <a:cubicBezTo>
                  <a:pt x="18" y="98"/>
                  <a:pt x="21" y="74"/>
                  <a:pt x="52" y="78"/>
                </a:cubicBezTo>
                <a:cubicBezTo>
                  <a:pt x="47" y="73"/>
                  <a:pt x="37" y="56"/>
                  <a:pt x="39" y="39"/>
                </a:cubicBezTo>
                <a:cubicBezTo>
                  <a:pt x="40" y="21"/>
                  <a:pt x="30" y="4"/>
                  <a:pt x="2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0" name="Freeform 2196"/>
          <p:cNvSpPr>
            <a:spLocks/>
          </p:cNvSpPr>
          <p:nvPr/>
        </p:nvSpPr>
        <p:spPr bwMode="auto">
          <a:xfrm>
            <a:off x="3267076" y="246063"/>
            <a:ext cx="204788" cy="142875"/>
          </a:xfrm>
          <a:custGeom>
            <a:avLst/>
            <a:gdLst/>
            <a:ahLst/>
            <a:cxnLst>
              <a:cxn ang="0">
                <a:pos x="185" y="129"/>
              </a:cxn>
              <a:cxn ang="0">
                <a:pos x="78" y="69"/>
              </a:cxn>
              <a:cxn ang="0">
                <a:pos x="0" y="0"/>
              </a:cxn>
              <a:cxn ang="0">
                <a:pos x="93" y="92"/>
              </a:cxn>
              <a:cxn ang="0">
                <a:pos x="185" y="129"/>
              </a:cxn>
            </a:cxnLst>
            <a:rect l="0" t="0" r="r" b="b"/>
            <a:pathLst>
              <a:path w="185" h="129">
                <a:moveTo>
                  <a:pt x="185" y="129"/>
                </a:moveTo>
                <a:cubicBezTo>
                  <a:pt x="185" y="129"/>
                  <a:pt x="173" y="92"/>
                  <a:pt x="78" y="69"/>
                </a:cubicBezTo>
                <a:cubicBezTo>
                  <a:pt x="29" y="53"/>
                  <a:pt x="7" y="30"/>
                  <a:pt x="0" y="0"/>
                </a:cubicBezTo>
                <a:cubicBezTo>
                  <a:pt x="6" y="41"/>
                  <a:pt x="39" y="81"/>
                  <a:pt x="93" y="92"/>
                </a:cubicBezTo>
                <a:cubicBezTo>
                  <a:pt x="130" y="100"/>
                  <a:pt x="152" y="106"/>
                  <a:pt x="185" y="1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1" name="Freeform 2197"/>
          <p:cNvSpPr>
            <a:spLocks/>
          </p:cNvSpPr>
          <p:nvPr/>
        </p:nvSpPr>
        <p:spPr bwMode="auto">
          <a:xfrm>
            <a:off x="3333751" y="354013"/>
            <a:ext cx="134938" cy="50800"/>
          </a:xfrm>
          <a:custGeom>
            <a:avLst/>
            <a:gdLst/>
            <a:ahLst/>
            <a:cxnLst>
              <a:cxn ang="0">
                <a:pos x="122" y="45"/>
              </a:cxn>
              <a:cxn ang="0">
                <a:pos x="71" y="16"/>
              </a:cxn>
              <a:cxn ang="0">
                <a:pos x="0" y="0"/>
              </a:cxn>
              <a:cxn ang="0">
                <a:pos x="59" y="29"/>
              </a:cxn>
              <a:cxn ang="0">
                <a:pos x="122" y="45"/>
              </a:cxn>
            </a:cxnLst>
            <a:rect l="0" t="0" r="r" b="b"/>
            <a:pathLst>
              <a:path w="122" h="45">
                <a:moveTo>
                  <a:pt x="122" y="45"/>
                </a:moveTo>
                <a:cubicBezTo>
                  <a:pt x="122" y="45"/>
                  <a:pt x="101" y="22"/>
                  <a:pt x="71" y="16"/>
                </a:cubicBezTo>
                <a:cubicBezTo>
                  <a:pt x="41" y="10"/>
                  <a:pt x="9" y="9"/>
                  <a:pt x="0" y="0"/>
                </a:cubicBezTo>
                <a:cubicBezTo>
                  <a:pt x="7" y="11"/>
                  <a:pt x="30" y="28"/>
                  <a:pt x="59" y="29"/>
                </a:cubicBezTo>
                <a:cubicBezTo>
                  <a:pt x="88" y="29"/>
                  <a:pt x="106" y="37"/>
                  <a:pt x="122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2" name="Freeform 2198"/>
          <p:cNvSpPr>
            <a:spLocks/>
          </p:cNvSpPr>
          <p:nvPr/>
        </p:nvSpPr>
        <p:spPr bwMode="auto">
          <a:xfrm>
            <a:off x="3370263" y="387350"/>
            <a:ext cx="92075" cy="31750"/>
          </a:xfrm>
          <a:custGeom>
            <a:avLst/>
            <a:gdLst/>
            <a:ahLst/>
            <a:cxnLst>
              <a:cxn ang="0">
                <a:pos x="84" y="29"/>
              </a:cxn>
              <a:cxn ang="0">
                <a:pos x="0" y="15"/>
              </a:cxn>
              <a:cxn ang="0">
                <a:pos x="84" y="29"/>
              </a:cxn>
            </a:cxnLst>
            <a:rect l="0" t="0" r="r" b="b"/>
            <a:pathLst>
              <a:path w="84" h="29">
                <a:moveTo>
                  <a:pt x="84" y="29"/>
                </a:moveTo>
                <a:cubicBezTo>
                  <a:pt x="84" y="29"/>
                  <a:pt x="47" y="0"/>
                  <a:pt x="0" y="15"/>
                </a:cubicBezTo>
                <a:cubicBezTo>
                  <a:pt x="19" y="18"/>
                  <a:pt x="29" y="26"/>
                  <a:pt x="84" y="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3" name="Freeform 2199"/>
          <p:cNvSpPr>
            <a:spLocks/>
          </p:cNvSpPr>
          <p:nvPr/>
        </p:nvSpPr>
        <p:spPr bwMode="auto">
          <a:xfrm>
            <a:off x="3373438" y="419100"/>
            <a:ext cx="69850" cy="63500"/>
          </a:xfrm>
          <a:custGeom>
            <a:avLst/>
            <a:gdLst/>
            <a:ahLst/>
            <a:cxnLst>
              <a:cxn ang="0">
                <a:pos x="64" y="8"/>
              </a:cxn>
              <a:cxn ang="0">
                <a:pos x="0" y="0"/>
              </a:cxn>
              <a:cxn ang="0">
                <a:pos x="9" y="57"/>
              </a:cxn>
              <a:cxn ang="0">
                <a:pos x="64" y="8"/>
              </a:cxn>
            </a:cxnLst>
            <a:rect l="0" t="0" r="r" b="b"/>
            <a:pathLst>
              <a:path w="64" h="57">
                <a:moveTo>
                  <a:pt x="64" y="8"/>
                </a:moveTo>
                <a:cubicBezTo>
                  <a:pt x="64" y="8"/>
                  <a:pt x="12" y="10"/>
                  <a:pt x="0" y="0"/>
                </a:cubicBezTo>
                <a:cubicBezTo>
                  <a:pt x="8" y="10"/>
                  <a:pt x="20" y="32"/>
                  <a:pt x="9" y="57"/>
                </a:cubicBezTo>
                <a:cubicBezTo>
                  <a:pt x="21" y="50"/>
                  <a:pt x="35" y="17"/>
                  <a:pt x="64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4" name="Freeform 2200"/>
          <p:cNvSpPr>
            <a:spLocks/>
          </p:cNvSpPr>
          <p:nvPr/>
        </p:nvSpPr>
        <p:spPr bwMode="auto">
          <a:xfrm>
            <a:off x="3433763" y="442913"/>
            <a:ext cx="57150" cy="119063"/>
          </a:xfrm>
          <a:custGeom>
            <a:avLst/>
            <a:gdLst/>
            <a:ahLst/>
            <a:cxnLst>
              <a:cxn ang="0">
                <a:pos x="24" y="0"/>
              </a:cxn>
              <a:cxn ang="0">
                <a:pos x="33" y="50"/>
              </a:cxn>
              <a:cxn ang="0">
                <a:pos x="33" y="108"/>
              </a:cxn>
              <a:cxn ang="0">
                <a:pos x="0" y="78"/>
              </a:cxn>
              <a:cxn ang="0">
                <a:pos x="13" y="39"/>
              </a:cxn>
              <a:cxn ang="0">
                <a:pos x="24" y="0"/>
              </a:cxn>
            </a:cxnLst>
            <a:rect l="0" t="0" r="r" b="b"/>
            <a:pathLst>
              <a:path w="52" h="108">
                <a:moveTo>
                  <a:pt x="24" y="0"/>
                </a:moveTo>
                <a:cubicBezTo>
                  <a:pt x="24" y="0"/>
                  <a:pt x="25" y="33"/>
                  <a:pt x="33" y="50"/>
                </a:cubicBezTo>
                <a:cubicBezTo>
                  <a:pt x="41" y="66"/>
                  <a:pt x="52" y="97"/>
                  <a:pt x="33" y="108"/>
                </a:cubicBezTo>
                <a:cubicBezTo>
                  <a:pt x="33" y="98"/>
                  <a:pt x="30" y="74"/>
                  <a:pt x="0" y="78"/>
                </a:cubicBezTo>
                <a:cubicBezTo>
                  <a:pt x="4" y="73"/>
                  <a:pt x="14" y="56"/>
                  <a:pt x="13" y="39"/>
                </a:cubicBezTo>
                <a:cubicBezTo>
                  <a:pt x="11" y="21"/>
                  <a:pt x="21" y="4"/>
                  <a:pt x="2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5" name="Freeform 2201"/>
          <p:cNvSpPr>
            <a:spLocks/>
          </p:cNvSpPr>
          <p:nvPr/>
        </p:nvSpPr>
        <p:spPr bwMode="auto">
          <a:xfrm>
            <a:off x="3748088" y="4195763"/>
            <a:ext cx="804863" cy="792163"/>
          </a:xfrm>
          <a:custGeom>
            <a:avLst/>
            <a:gdLst/>
            <a:ahLst/>
            <a:cxnLst>
              <a:cxn ang="0">
                <a:pos x="701" y="279"/>
              </a:cxn>
              <a:cxn ang="0">
                <a:pos x="556" y="350"/>
              </a:cxn>
              <a:cxn ang="0">
                <a:pos x="627" y="289"/>
              </a:cxn>
              <a:cxn ang="0">
                <a:pos x="695" y="170"/>
              </a:cxn>
              <a:cxn ang="0">
                <a:pos x="663" y="204"/>
              </a:cxn>
              <a:cxn ang="0">
                <a:pos x="509" y="289"/>
              </a:cxn>
              <a:cxn ang="0">
                <a:pos x="386" y="372"/>
              </a:cxn>
              <a:cxn ang="0">
                <a:pos x="376" y="337"/>
              </a:cxn>
              <a:cxn ang="0">
                <a:pos x="370" y="318"/>
              </a:cxn>
              <a:cxn ang="0">
                <a:pos x="426" y="125"/>
              </a:cxn>
              <a:cxn ang="0">
                <a:pos x="381" y="11"/>
              </a:cxn>
              <a:cxn ang="0">
                <a:pos x="436" y="44"/>
              </a:cxn>
              <a:cxn ang="0">
                <a:pos x="368" y="318"/>
              </a:cxn>
              <a:cxn ang="0">
                <a:pos x="363" y="317"/>
              </a:cxn>
              <a:cxn ang="0">
                <a:pos x="358" y="318"/>
              </a:cxn>
              <a:cxn ang="0">
                <a:pos x="288" y="98"/>
              </a:cxn>
              <a:cxn ang="0">
                <a:pos x="309" y="17"/>
              </a:cxn>
              <a:cxn ang="0">
                <a:pos x="303" y="13"/>
              </a:cxn>
              <a:cxn ang="0">
                <a:pos x="357" y="318"/>
              </a:cxn>
              <a:cxn ang="0">
                <a:pos x="350" y="337"/>
              </a:cxn>
              <a:cxn ang="0">
                <a:pos x="341" y="373"/>
              </a:cxn>
              <a:cxn ang="0">
                <a:pos x="75" y="156"/>
              </a:cxn>
              <a:cxn ang="0">
                <a:pos x="50" y="167"/>
              </a:cxn>
              <a:cxn ang="0">
                <a:pos x="106" y="267"/>
              </a:cxn>
              <a:cxn ang="0">
                <a:pos x="72" y="253"/>
              </a:cxn>
              <a:cxn ang="0">
                <a:pos x="51" y="284"/>
              </a:cxn>
              <a:cxn ang="0">
                <a:pos x="159" y="428"/>
              </a:cxn>
              <a:cxn ang="0">
                <a:pos x="106" y="433"/>
              </a:cxn>
              <a:cxn ang="0">
                <a:pos x="97" y="575"/>
              </a:cxn>
              <a:cxn ang="0">
                <a:pos x="162" y="575"/>
              </a:cxn>
              <a:cxn ang="0">
                <a:pos x="182" y="665"/>
              </a:cxn>
              <a:cxn ang="0">
                <a:pos x="194" y="700"/>
              </a:cxn>
              <a:cxn ang="0">
                <a:pos x="234" y="621"/>
              </a:cxn>
              <a:cxn ang="0">
                <a:pos x="246" y="602"/>
              </a:cxn>
              <a:cxn ang="0">
                <a:pos x="206" y="555"/>
              </a:cxn>
              <a:cxn ang="0">
                <a:pos x="293" y="477"/>
              </a:cxn>
              <a:cxn ang="0">
                <a:pos x="338" y="418"/>
              </a:cxn>
              <a:cxn ang="0">
                <a:pos x="350" y="488"/>
              </a:cxn>
              <a:cxn ang="0">
                <a:pos x="372" y="559"/>
              </a:cxn>
              <a:cxn ang="0">
                <a:pos x="380" y="453"/>
              </a:cxn>
              <a:cxn ang="0">
                <a:pos x="450" y="400"/>
              </a:cxn>
              <a:cxn ang="0">
                <a:pos x="438" y="459"/>
              </a:cxn>
              <a:cxn ang="0">
                <a:pos x="475" y="574"/>
              </a:cxn>
              <a:cxn ang="0">
                <a:pos x="529" y="621"/>
              </a:cxn>
              <a:cxn ang="0">
                <a:pos x="528" y="658"/>
              </a:cxn>
              <a:cxn ang="0">
                <a:pos x="610" y="614"/>
              </a:cxn>
              <a:cxn ang="0">
                <a:pos x="586" y="525"/>
              </a:cxn>
              <a:cxn ang="0">
                <a:pos x="608" y="486"/>
              </a:cxn>
              <a:cxn ang="0">
                <a:pos x="676" y="392"/>
              </a:cxn>
              <a:cxn ang="0">
                <a:pos x="489" y="421"/>
              </a:cxn>
            </a:cxnLst>
            <a:rect l="0" t="0" r="r" b="b"/>
            <a:pathLst>
              <a:path w="726" h="715">
                <a:moveTo>
                  <a:pt x="489" y="421"/>
                </a:moveTo>
                <a:cubicBezTo>
                  <a:pt x="510" y="410"/>
                  <a:pt x="516" y="431"/>
                  <a:pt x="567" y="428"/>
                </a:cubicBezTo>
                <a:cubicBezTo>
                  <a:pt x="652" y="420"/>
                  <a:pt x="696" y="327"/>
                  <a:pt x="701" y="279"/>
                </a:cubicBezTo>
                <a:cubicBezTo>
                  <a:pt x="706" y="230"/>
                  <a:pt x="718" y="193"/>
                  <a:pt x="726" y="180"/>
                </a:cubicBezTo>
                <a:cubicBezTo>
                  <a:pt x="693" y="202"/>
                  <a:pt x="693" y="239"/>
                  <a:pt x="676" y="284"/>
                </a:cubicBezTo>
                <a:cubicBezTo>
                  <a:pt x="646" y="342"/>
                  <a:pt x="591" y="349"/>
                  <a:pt x="556" y="350"/>
                </a:cubicBezTo>
                <a:cubicBezTo>
                  <a:pt x="619" y="337"/>
                  <a:pt x="635" y="311"/>
                  <a:pt x="636" y="293"/>
                </a:cubicBezTo>
                <a:cubicBezTo>
                  <a:pt x="636" y="276"/>
                  <a:pt x="648" y="260"/>
                  <a:pt x="654" y="253"/>
                </a:cubicBezTo>
                <a:cubicBezTo>
                  <a:pt x="648" y="255"/>
                  <a:pt x="639" y="261"/>
                  <a:pt x="627" y="289"/>
                </a:cubicBezTo>
                <a:cubicBezTo>
                  <a:pt x="609" y="327"/>
                  <a:pt x="574" y="321"/>
                  <a:pt x="567" y="325"/>
                </a:cubicBezTo>
                <a:cubicBezTo>
                  <a:pt x="568" y="321"/>
                  <a:pt x="564" y="301"/>
                  <a:pt x="620" y="267"/>
                </a:cubicBezTo>
                <a:cubicBezTo>
                  <a:pt x="696" y="225"/>
                  <a:pt x="704" y="192"/>
                  <a:pt x="695" y="170"/>
                </a:cubicBezTo>
                <a:cubicBezTo>
                  <a:pt x="687" y="148"/>
                  <a:pt x="702" y="126"/>
                  <a:pt x="711" y="118"/>
                </a:cubicBezTo>
                <a:cubicBezTo>
                  <a:pt x="692" y="126"/>
                  <a:pt x="668" y="143"/>
                  <a:pt x="677" y="167"/>
                </a:cubicBezTo>
                <a:cubicBezTo>
                  <a:pt x="689" y="191"/>
                  <a:pt x="670" y="199"/>
                  <a:pt x="663" y="204"/>
                </a:cubicBezTo>
                <a:cubicBezTo>
                  <a:pt x="708" y="212"/>
                  <a:pt x="602" y="258"/>
                  <a:pt x="571" y="270"/>
                </a:cubicBezTo>
                <a:cubicBezTo>
                  <a:pt x="680" y="193"/>
                  <a:pt x="651" y="156"/>
                  <a:pt x="651" y="156"/>
                </a:cubicBezTo>
                <a:cubicBezTo>
                  <a:pt x="649" y="178"/>
                  <a:pt x="613" y="219"/>
                  <a:pt x="509" y="289"/>
                </a:cubicBezTo>
                <a:cubicBezTo>
                  <a:pt x="415" y="344"/>
                  <a:pt x="393" y="383"/>
                  <a:pt x="389" y="408"/>
                </a:cubicBezTo>
                <a:cubicBezTo>
                  <a:pt x="389" y="407"/>
                  <a:pt x="389" y="407"/>
                  <a:pt x="389" y="406"/>
                </a:cubicBezTo>
                <a:cubicBezTo>
                  <a:pt x="390" y="392"/>
                  <a:pt x="388" y="381"/>
                  <a:pt x="386" y="372"/>
                </a:cubicBezTo>
                <a:cubicBezTo>
                  <a:pt x="382" y="359"/>
                  <a:pt x="376" y="352"/>
                  <a:pt x="374" y="350"/>
                </a:cubicBezTo>
                <a:cubicBezTo>
                  <a:pt x="374" y="350"/>
                  <a:pt x="372" y="348"/>
                  <a:pt x="374" y="344"/>
                </a:cubicBezTo>
                <a:cubicBezTo>
                  <a:pt x="375" y="343"/>
                  <a:pt x="376" y="341"/>
                  <a:pt x="376" y="337"/>
                </a:cubicBezTo>
                <a:cubicBezTo>
                  <a:pt x="377" y="336"/>
                  <a:pt x="380" y="327"/>
                  <a:pt x="374" y="322"/>
                </a:cubicBezTo>
                <a:cubicBezTo>
                  <a:pt x="373" y="321"/>
                  <a:pt x="372" y="320"/>
                  <a:pt x="372" y="320"/>
                </a:cubicBezTo>
                <a:cubicBezTo>
                  <a:pt x="371" y="319"/>
                  <a:pt x="370" y="319"/>
                  <a:pt x="370" y="318"/>
                </a:cubicBezTo>
                <a:cubicBezTo>
                  <a:pt x="369" y="318"/>
                  <a:pt x="369" y="318"/>
                  <a:pt x="369" y="318"/>
                </a:cubicBezTo>
                <a:cubicBezTo>
                  <a:pt x="364" y="277"/>
                  <a:pt x="371" y="239"/>
                  <a:pt x="381" y="208"/>
                </a:cubicBezTo>
                <a:cubicBezTo>
                  <a:pt x="393" y="173"/>
                  <a:pt x="410" y="148"/>
                  <a:pt x="426" y="125"/>
                </a:cubicBezTo>
                <a:cubicBezTo>
                  <a:pt x="454" y="76"/>
                  <a:pt x="443" y="28"/>
                  <a:pt x="419" y="13"/>
                </a:cubicBezTo>
                <a:cubicBezTo>
                  <a:pt x="394" y="0"/>
                  <a:pt x="380" y="11"/>
                  <a:pt x="377" y="11"/>
                </a:cubicBezTo>
                <a:cubicBezTo>
                  <a:pt x="373" y="13"/>
                  <a:pt x="376" y="12"/>
                  <a:pt x="381" y="11"/>
                </a:cubicBezTo>
                <a:cubicBezTo>
                  <a:pt x="390" y="7"/>
                  <a:pt x="405" y="10"/>
                  <a:pt x="413" y="17"/>
                </a:cubicBezTo>
                <a:cubicBezTo>
                  <a:pt x="421" y="24"/>
                  <a:pt x="423" y="33"/>
                  <a:pt x="424" y="33"/>
                </a:cubicBezTo>
                <a:cubicBezTo>
                  <a:pt x="425" y="33"/>
                  <a:pt x="429" y="31"/>
                  <a:pt x="436" y="44"/>
                </a:cubicBezTo>
                <a:cubicBezTo>
                  <a:pt x="438" y="47"/>
                  <a:pt x="444" y="69"/>
                  <a:pt x="435" y="97"/>
                </a:cubicBezTo>
                <a:cubicBezTo>
                  <a:pt x="427" y="127"/>
                  <a:pt x="399" y="155"/>
                  <a:pt x="387" y="189"/>
                </a:cubicBezTo>
                <a:cubicBezTo>
                  <a:pt x="364" y="240"/>
                  <a:pt x="366" y="294"/>
                  <a:pt x="368" y="318"/>
                </a:cubicBezTo>
                <a:cubicBezTo>
                  <a:pt x="368" y="318"/>
                  <a:pt x="368" y="318"/>
                  <a:pt x="367" y="318"/>
                </a:cubicBezTo>
                <a:cubicBezTo>
                  <a:pt x="366" y="317"/>
                  <a:pt x="366" y="317"/>
                  <a:pt x="365" y="317"/>
                </a:cubicBezTo>
                <a:cubicBezTo>
                  <a:pt x="364" y="317"/>
                  <a:pt x="364" y="317"/>
                  <a:pt x="363" y="317"/>
                </a:cubicBezTo>
                <a:cubicBezTo>
                  <a:pt x="362" y="317"/>
                  <a:pt x="362" y="317"/>
                  <a:pt x="361" y="317"/>
                </a:cubicBezTo>
                <a:cubicBezTo>
                  <a:pt x="360" y="317"/>
                  <a:pt x="359" y="318"/>
                  <a:pt x="359" y="318"/>
                </a:cubicBezTo>
                <a:cubicBezTo>
                  <a:pt x="358" y="318"/>
                  <a:pt x="358" y="318"/>
                  <a:pt x="358" y="318"/>
                </a:cubicBezTo>
                <a:cubicBezTo>
                  <a:pt x="358" y="318"/>
                  <a:pt x="358" y="318"/>
                  <a:pt x="358" y="318"/>
                </a:cubicBezTo>
                <a:cubicBezTo>
                  <a:pt x="360" y="295"/>
                  <a:pt x="361" y="240"/>
                  <a:pt x="337" y="189"/>
                </a:cubicBezTo>
                <a:cubicBezTo>
                  <a:pt x="325" y="154"/>
                  <a:pt x="296" y="127"/>
                  <a:pt x="288" y="98"/>
                </a:cubicBezTo>
                <a:cubicBezTo>
                  <a:pt x="279" y="69"/>
                  <a:pt x="285" y="47"/>
                  <a:pt x="287" y="44"/>
                </a:cubicBezTo>
                <a:cubicBezTo>
                  <a:pt x="294" y="32"/>
                  <a:pt x="298" y="33"/>
                  <a:pt x="299" y="33"/>
                </a:cubicBezTo>
                <a:cubicBezTo>
                  <a:pt x="300" y="33"/>
                  <a:pt x="301" y="24"/>
                  <a:pt x="309" y="17"/>
                </a:cubicBezTo>
                <a:cubicBezTo>
                  <a:pt x="317" y="9"/>
                  <a:pt x="333" y="7"/>
                  <a:pt x="342" y="10"/>
                </a:cubicBezTo>
                <a:cubicBezTo>
                  <a:pt x="347" y="12"/>
                  <a:pt x="350" y="12"/>
                  <a:pt x="345" y="11"/>
                </a:cubicBezTo>
                <a:cubicBezTo>
                  <a:pt x="342" y="10"/>
                  <a:pt x="328" y="0"/>
                  <a:pt x="303" y="13"/>
                </a:cubicBezTo>
                <a:cubicBezTo>
                  <a:pt x="279" y="28"/>
                  <a:pt x="269" y="76"/>
                  <a:pt x="297" y="125"/>
                </a:cubicBezTo>
                <a:cubicBezTo>
                  <a:pt x="313" y="148"/>
                  <a:pt x="331" y="173"/>
                  <a:pt x="343" y="208"/>
                </a:cubicBezTo>
                <a:cubicBezTo>
                  <a:pt x="354" y="239"/>
                  <a:pt x="361" y="277"/>
                  <a:pt x="357" y="318"/>
                </a:cubicBezTo>
                <a:cubicBezTo>
                  <a:pt x="357" y="319"/>
                  <a:pt x="356" y="319"/>
                  <a:pt x="356" y="319"/>
                </a:cubicBezTo>
                <a:cubicBezTo>
                  <a:pt x="355" y="320"/>
                  <a:pt x="353" y="321"/>
                  <a:pt x="352" y="322"/>
                </a:cubicBezTo>
                <a:cubicBezTo>
                  <a:pt x="346" y="327"/>
                  <a:pt x="349" y="336"/>
                  <a:pt x="350" y="337"/>
                </a:cubicBezTo>
                <a:cubicBezTo>
                  <a:pt x="350" y="341"/>
                  <a:pt x="352" y="343"/>
                  <a:pt x="353" y="344"/>
                </a:cubicBezTo>
                <a:cubicBezTo>
                  <a:pt x="354" y="347"/>
                  <a:pt x="352" y="350"/>
                  <a:pt x="352" y="350"/>
                </a:cubicBezTo>
                <a:cubicBezTo>
                  <a:pt x="350" y="352"/>
                  <a:pt x="344" y="359"/>
                  <a:pt x="341" y="373"/>
                </a:cubicBezTo>
                <a:cubicBezTo>
                  <a:pt x="338" y="381"/>
                  <a:pt x="337" y="392"/>
                  <a:pt x="337" y="405"/>
                </a:cubicBezTo>
                <a:cubicBezTo>
                  <a:pt x="332" y="381"/>
                  <a:pt x="308" y="342"/>
                  <a:pt x="217" y="289"/>
                </a:cubicBezTo>
                <a:cubicBezTo>
                  <a:pt x="113" y="219"/>
                  <a:pt x="77" y="178"/>
                  <a:pt x="75" y="156"/>
                </a:cubicBezTo>
                <a:cubicBezTo>
                  <a:pt x="75" y="156"/>
                  <a:pt x="46" y="193"/>
                  <a:pt x="155" y="270"/>
                </a:cubicBezTo>
                <a:cubicBezTo>
                  <a:pt x="125" y="258"/>
                  <a:pt x="18" y="212"/>
                  <a:pt x="64" y="204"/>
                </a:cubicBezTo>
                <a:cubicBezTo>
                  <a:pt x="57" y="199"/>
                  <a:pt x="37" y="191"/>
                  <a:pt x="50" y="167"/>
                </a:cubicBezTo>
                <a:cubicBezTo>
                  <a:pt x="58" y="143"/>
                  <a:pt x="35" y="126"/>
                  <a:pt x="16" y="118"/>
                </a:cubicBezTo>
                <a:cubicBezTo>
                  <a:pt x="25" y="126"/>
                  <a:pt x="40" y="148"/>
                  <a:pt x="31" y="170"/>
                </a:cubicBezTo>
                <a:cubicBezTo>
                  <a:pt x="23" y="192"/>
                  <a:pt x="30" y="225"/>
                  <a:pt x="106" y="267"/>
                </a:cubicBezTo>
                <a:cubicBezTo>
                  <a:pt x="163" y="301"/>
                  <a:pt x="159" y="321"/>
                  <a:pt x="160" y="325"/>
                </a:cubicBezTo>
                <a:cubicBezTo>
                  <a:pt x="152" y="321"/>
                  <a:pt x="117" y="327"/>
                  <a:pt x="100" y="289"/>
                </a:cubicBezTo>
                <a:cubicBezTo>
                  <a:pt x="87" y="261"/>
                  <a:pt x="78" y="255"/>
                  <a:pt x="72" y="253"/>
                </a:cubicBezTo>
                <a:cubicBezTo>
                  <a:pt x="78" y="260"/>
                  <a:pt x="90" y="276"/>
                  <a:pt x="91" y="293"/>
                </a:cubicBezTo>
                <a:cubicBezTo>
                  <a:pt x="91" y="311"/>
                  <a:pt x="108" y="337"/>
                  <a:pt x="171" y="350"/>
                </a:cubicBezTo>
                <a:cubicBezTo>
                  <a:pt x="136" y="349"/>
                  <a:pt x="80" y="342"/>
                  <a:pt x="51" y="284"/>
                </a:cubicBezTo>
                <a:cubicBezTo>
                  <a:pt x="33" y="239"/>
                  <a:pt x="33" y="202"/>
                  <a:pt x="0" y="180"/>
                </a:cubicBezTo>
                <a:cubicBezTo>
                  <a:pt x="9" y="193"/>
                  <a:pt x="21" y="230"/>
                  <a:pt x="25" y="279"/>
                </a:cubicBezTo>
                <a:cubicBezTo>
                  <a:pt x="30" y="327"/>
                  <a:pt x="75" y="420"/>
                  <a:pt x="159" y="428"/>
                </a:cubicBezTo>
                <a:cubicBezTo>
                  <a:pt x="211" y="431"/>
                  <a:pt x="217" y="410"/>
                  <a:pt x="237" y="421"/>
                </a:cubicBezTo>
                <a:cubicBezTo>
                  <a:pt x="258" y="433"/>
                  <a:pt x="221" y="499"/>
                  <a:pt x="173" y="491"/>
                </a:cubicBezTo>
                <a:cubicBezTo>
                  <a:pt x="130" y="485"/>
                  <a:pt x="114" y="446"/>
                  <a:pt x="106" y="433"/>
                </a:cubicBezTo>
                <a:cubicBezTo>
                  <a:pt x="97" y="419"/>
                  <a:pt x="81" y="398"/>
                  <a:pt x="51" y="392"/>
                </a:cubicBezTo>
                <a:cubicBezTo>
                  <a:pt x="67" y="402"/>
                  <a:pt x="101" y="424"/>
                  <a:pt x="89" y="492"/>
                </a:cubicBezTo>
                <a:cubicBezTo>
                  <a:pt x="81" y="544"/>
                  <a:pt x="87" y="565"/>
                  <a:pt x="97" y="575"/>
                </a:cubicBezTo>
                <a:cubicBezTo>
                  <a:pt x="93" y="560"/>
                  <a:pt x="96" y="490"/>
                  <a:pt x="118" y="486"/>
                </a:cubicBezTo>
                <a:cubicBezTo>
                  <a:pt x="123" y="494"/>
                  <a:pt x="137" y="513"/>
                  <a:pt x="166" y="513"/>
                </a:cubicBezTo>
                <a:cubicBezTo>
                  <a:pt x="195" y="513"/>
                  <a:pt x="198" y="571"/>
                  <a:pt x="162" y="575"/>
                </a:cubicBezTo>
                <a:cubicBezTo>
                  <a:pt x="131" y="579"/>
                  <a:pt x="127" y="535"/>
                  <a:pt x="141" y="525"/>
                </a:cubicBezTo>
                <a:cubicBezTo>
                  <a:pt x="130" y="523"/>
                  <a:pt x="96" y="553"/>
                  <a:pt x="122" y="586"/>
                </a:cubicBezTo>
                <a:cubicBezTo>
                  <a:pt x="147" y="620"/>
                  <a:pt x="182" y="617"/>
                  <a:pt x="182" y="665"/>
                </a:cubicBezTo>
                <a:cubicBezTo>
                  <a:pt x="170" y="656"/>
                  <a:pt x="172" y="621"/>
                  <a:pt x="117" y="614"/>
                </a:cubicBezTo>
                <a:cubicBezTo>
                  <a:pt x="130" y="621"/>
                  <a:pt x="138" y="625"/>
                  <a:pt x="144" y="668"/>
                </a:cubicBezTo>
                <a:cubicBezTo>
                  <a:pt x="150" y="706"/>
                  <a:pt x="164" y="715"/>
                  <a:pt x="194" y="700"/>
                </a:cubicBezTo>
                <a:cubicBezTo>
                  <a:pt x="188" y="696"/>
                  <a:pt x="175" y="681"/>
                  <a:pt x="198" y="658"/>
                </a:cubicBezTo>
                <a:cubicBezTo>
                  <a:pt x="212" y="640"/>
                  <a:pt x="233" y="639"/>
                  <a:pt x="217" y="693"/>
                </a:cubicBezTo>
                <a:cubicBezTo>
                  <a:pt x="228" y="683"/>
                  <a:pt x="252" y="661"/>
                  <a:pt x="234" y="621"/>
                </a:cubicBezTo>
                <a:cubicBezTo>
                  <a:pt x="228" y="608"/>
                  <a:pt x="200" y="607"/>
                  <a:pt x="197" y="621"/>
                </a:cubicBezTo>
                <a:cubicBezTo>
                  <a:pt x="198" y="603"/>
                  <a:pt x="204" y="575"/>
                  <a:pt x="243" y="562"/>
                </a:cubicBezTo>
                <a:cubicBezTo>
                  <a:pt x="239" y="571"/>
                  <a:pt x="220" y="619"/>
                  <a:pt x="246" y="602"/>
                </a:cubicBezTo>
                <a:cubicBezTo>
                  <a:pt x="241" y="599"/>
                  <a:pt x="238" y="602"/>
                  <a:pt x="252" y="574"/>
                </a:cubicBezTo>
                <a:cubicBezTo>
                  <a:pt x="266" y="546"/>
                  <a:pt x="277" y="515"/>
                  <a:pt x="244" y="507"/>
                </a:cubicBezTo>
                <a:cubicBezTo>
                  <a:pt x="247" y="510"/>
                  <a:pt x="256" y="551"/>
                  <a:pt x="206" y="555"/>
                </a:cubicBezTo>
                <a:cubicBezTo>
                  <a:pt x="207" y="531"/>
                  <a:pt x="211" y="481"/>
                  <a:pt x="289" y="459"/>
                </a:cubicBezTo>
                <a:cubicBezTo>
                  <a:pt x="280" y="469"/>
                  <a:pt x="238" y="508"/>
                  <a:pt x="289" y="506"/>
                </a:cubicBezTo>
                <a:cubicBezTo>
                  <a:pt x="281" y="503"/>
                  <a:pt x="269" y="492"/>
                  <a:pt x="293" y="477"/>
                </a:cubicBezTo>
                <a:cubicBezTo>
                  <a:pt x="316" y="461"/>
                  <a:pt x="348" y="451"/>
                  <a:pt x="276" y="400"/>
                </a:cubicBezTo>
                <a:cubicBezTo>
                  <a:pt x="287" y="398"/>
                  <a:pt x="317" y="389"/>
                  <a:pt x="337" y="430"/>
                </a:cubicBezTo>
                <a:cubicBezTo>
                  <a:pt x="338" y="427"/>
                  <a:pt x="338" y="423"/>
                  <a:pt x="338" y="418"/>
                </a:cubicBezTo>
                <a:cubicBezTo>
                  <a:pt x="340" y="429"/>
                  <a:pt x="342" y="440"/>
                  <a:pt x="346" y="453"/>
                </a:cubicBezTo>
                <a:cubicBezTo>
                  <a:pt x="347" y="455"/>
                  <a:pt x="347" y="456"/>
                  <a:pt x="348" y="458"/>
                </a:cubicBezTo>
                <a:cubicBezTo>
                  <a:pt x="350" y="470"/>
                  <a:pt x="352" y="481"/>
                  <a:pt x="350" y="488"/>
                </a:cubicBezTo>
                <a:cubicBezTo>
                  <a:pt x="348" y="498"/>
                  <a:pt x="337" y="533"/>
                  <a:pt x="354" y="559"/>
                </a:cubicBezTo>
                <a:cubicBezTo>
                  <a:pt x="354" y="559"/>
                  <a:pt x="360" y="571"/>
                  <a:pt x="363" y="608"/>
                </a:cubicBezTo>
                <a:cubicBezTo>
                  <a:pt x="364" y="577"/>
                  <a:pt x="372" y="559"/>
                  <a:pt x="372" y="559"/>
                </a:cubicBezTo>
                <a:cubicBezTo>
                  <a:pt x="389" y="533"/>
                  <a:pt x="378" y="498"/>
                  <a:pt x="376" y="488"/>
                </a:cubicBezTo>
                <a:cubicBezTo>
                  <a:pt x="375" y="480"/>
                  <a:pt x="376" y="470"/>
                  <a:pt x="379" y="458"/>
                </a:cubicBezTo>
                <a:cubicBezTo>
                  <a:pt x="379" y="456"/>
                  <a:pt x="379" y="454"/>
                  <a:pt x="380" y="453"/>
                </a:cubicBezTo>
                <a:cubicBezTo>
                  <a:pt x="384" y="439"/>
                  <a:pt x="387" y="427"/>
                  <a:pt x="388" y="416"/>
                </a:cubicBezTo>
                <a:cubicBezTo>
                  <a:pt x="388" y="422"/>
                  <a:pt x="389" y="426"/>
                  <a:pt x="389" y="430"/>
                </a:cubicBezTo>
                <a:cubicBezTo>
                  <a:pt x="409" y="389"/>
                  <a:pt x="440" y="398"/>
                  <a:pt x="450" y="400"/>
                </a:cubicBezTo>
                <a:cubicBezTo>
                  <a:pt x="379" y="451"/>
                  <a:pt x="411" y="461"/>
                  <a:pt x="434" y="477"/>
                </a:cubicBezTo>
                <a:cubicBezTo>
                  <a:pt x="457" y="492"/>
                  <a:pt x="446" y="503"/>
                  <a:pt x="438" y="506"/>
                </a:cubicBezTo>
                <a:cubicBezTo>
                  <a:pt x="488" y="508"/>
                  <a:pt x="447" y="469"/>
                  <a:pt x="438" y="459"/>
                </a:cubicBezTo>
                <a:cubicBezTo>
                  <a:pt x="516" y="481"/>
                  <a:pt x="519" y="531"/>
                  <a:pt x="520" y="555"/>
                </a:cubicBezTo>
                <a:cubicBezTo>
                  <a:pt x="471" y="551"/>
                  <a:pt x="479" y="510"/>
                  <a:pt x="483" y="507"/>
                </a:cubicBezTo>
                <a:cubicBezTo>
                  <a:pt x="449" y="515"/>
                  <a:pt x="461" y="546"/>
                  <a:pt x="475" y="574"/>
                </a:cubicBezTo>
                <a:cubicBezTo>
                  <a:pt x="488" y="602"/>
                  <a:pt x="485" y="599"/>
                  <a:pt x="480" y="602"/>
                </a:cubicBezTo>
                <a:cubicBezTo>
                  <a:pt x="507" y="619"/>
                  <a:pt x="487" y="571"/>
                  <a:pt x="484" y="562"/>
                </a:cubicBezTo>
                <a:cubicBezTo>
                  <a:pt x="522" y="575"/>
                  <a:pt x="529" y="603"/>
                  <a:pt x="529" y="621"/>
                </a:cubicBezTo>
                <a:cubicBezTo>
                  <a:pt x="527" y="607"/>
                  <a:pt x="498" y="608"/>
                  <a:pt x="492" y="621"/>
                </a:cubicBezTo>
                <a:cubicBezTo>
                  <a:pt x="474" y="661"/>
                  <a:pt x="499" y="683"/>
                  <a:pt x="510" y="693"/>
                </a:cubicBezTo>
                <a:cubicBezTo>
                  <a:pt x="494" y="639"/>
                  <a:pt x="514" y="640"/>
                  <a:pt x="528" y="658"/>
                </a:cubicBezTo>
                <a:cubicBezTo>
                  <a:pt x="552" y="681"/>
                  <a:pt x="538" y="696"/>
                  <a:pt x="533" y="700"/>
                </a:cubicBezTo>
                <a:cubicBezTo>
                  <a:pt x="563" y="715"/>
                  <a:pt x="576" y="706"/>
                  <a:pt x="582" y="668"/>
                </a:cubicBezTo>
                <a:cubicBezTo>
                  <a:pt x="588" y="625"/>
                  <a:pt x="597" y="621"/>
                  <a:pt x="610" y="614"/>
                </a:cubicBezTo>
                <a:cubicBezTo>
                  <a:pt x="555" y="621"/>
                  <a:pt x="556" y="656"/>
                  <a:pt x="545" y="665"/>
                </a:cubicBezTo>
                <a:cubicBezTo>
                  <a:pt x="545" y="617"/>
                  <a:pt x="580" y="620"/>
                  <a:pt x="605" y="586"/>
                </a:cubicBezTo>
                <a:cubicBezTo>
                  <a:pt x="630" y="553"/>
                  <a:pt x="596" y="523"/>
                  <a:pt x="586" y="525"/>
                </a:cubicBezTo>
                <a:cubicBezTo>
                  <a:pt x="599" y="535"/>
                  <a:pt x="595" y="579"/>
                  <a:pt x="564" y="575"/>
                </a:cubicBezTo>
                <a:cubicBezTo>
                  <a:pt x="529" y="571"/>
                  <a:pt x="532" y="513"/>
                  <a:pt x="560" y="513"/>
                </a:cubicBezTo>
                <a:cubicBezTo>
                  <a:pt x="589" y="513"/>
                  <a:pt x="603" y="494"/>
                  <a:pt x="608" y="486"/>
                </a:cubicBezTo>
                <a:cubicBezTo>
                  <a:pt x="630" y="490"/>
                  <a:pt x="634" y="560"/>
                  <a:pt x="629" y="575"/>
                </a:cubicBezTo>
                <a:cubicBezTo>
                  <a:pt x="640" y="565"/>
                  <a:pt x="645" y="544"/>
                  <a:pt x="637" y="492"/>
                </a:cubicBezTo>
                <a:cubicBezTo>
                  <a:pt x="625" y="424"/>
                  <a:pt x="660" y="402"/>
                  <a:pt x="676" y="392"/>
                </a:cubicBezTo>
                <a:cubicBezTo>
                  <a:pt x="646" y="398"/>
                  <a:pt x="629" y="419"/>
                  <a:pt x="621" y="433"/>
                </a:cubicBezTo>
                <a:cubicBezTo>
                  <a:pt x="613" y="446"/>
                  <a:pt x="596" y="485"/>
                  <a:pt x="554" y="491"/>
                </a:cubicBezTo>
                <a:cubicBezTo>
                  <a:pt x="506" y="499"/>
                  <a:pt x="469" y="433"/>
                  <a:pt x="489" y="4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6" name="Freeform 2202"/>
          <p:cNvSpPr>
            <a:spLocks/>
          </p:cNvSpPr>
          <p:nvPr/>
        </p:nvSpPr>
        <p:spPr bwMode="auto">
          <a:xfrm>
            <a:off x="4189413" y="4516438"/>
            <a:ext cx="169863" cy="122238"/>
          </a:xfrm>
          <a:custGeom>
            <a:avLst/>
            <a:gdLst/>
            <a:ahLst/>
            <a:cxnLst>
              <a:cxn ang="0">
                <a:pos x="0" y="110"/>
              </a:cxn>
              <a:cxn ang="0">
                <a:pos x="113" y="17"/>
              </a:cxn>
              <a:cxn ang="0">
                <a:pos x="101" y="63"/>
              </a:cxn>
              <a:cxn ang="0">
                <a:pos x="85" y="52"/>
              </a:cxn>
              <a:cxn ang="0">
                <a:pos x="0" y="110"/>
              </a:cxn>
            </a:cxnLst>
            <a:rect l="0" t="0" r="r" b="b"/>
            <a:pathLst>
              <a:path w="153" h="110">
                <a:moveTo>
                  <a:pt x="0" y="110"/>
                </a:moveTo>
                <a:cubicBezTo>
                  <a:pt x="0" y="110"/>
                  <a:pt x="6" y="66"/>
                  <a:pt x="113" y="17"/>
                </a:cubicBezTo>
                <a:cubicBezTo>
                  <a:pt x="153" y="0"/>
                  <a:pt x="140" y="43"/>
                  <a:pt x="101" y="63"/>
                </a:cubicBezTo>
                <a:cubicBezTo>
                  <a:pt x="61" y="84"/>
                  <a:pt x="52" y="73"/>
                  <a:pt x="85" y="52"/>
                </a:cubicBezTo>
                <a:cubicBezTo>
                  <a:pt x="117" y="31"/>
                  <a:pt x="68" y="41"/>
                  <a:pt x="0" y="1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7" name="Freeform 2203"/>
          <p:cNvSpPr>
            <a:spLocks/>
          </p:cNvSpPr>
          <p:nvPr/>
        </p:nvSpPr>
        <p:spPr bwMode="auto">
          <a:xfrm>
            <a:off x="4246563" y="4540250"/>
            <a:ext cx="252413" cy="142875"/>
          </a:xfrm>
          <a:custGeom>
            <a:avLst/>
            <a:gdLst/>
            <a:ahLst/>
            <a:cxnLst>
              <a:cxn ang="0">
                <a:pos x="63" y="68"/>
              </a:cxn>
              <a:cxn ang="0">
                <a:pos x="225" y="0"/>
              </a:cxn>
              <a:cxn ang="0">
                <a:pos x="61" y="99"/>
              </a:cxn>
              <a:cxn ang="0">
                <a:pos x="18" y="129"/>
              </a:cxn>
              <a:cxn ang="0">
                <a:pos x="63" y="68"/>
              </a:cxn>
            </a:cxnLst>
            <a:rect l="0" t="0" r="r" b="b"/>
            <a:pathLst>
              <a:path w="228" h="129">
                <a:moveTo>
                  <a:pt x="63" y="68"/>
                </a:moveTo>
                <a:cubicBezTo>
                  <a:pt x="63" y="68"/>
                  <a:pt x="172" y="79"/>
                  <a:pt x="225" y="0"/>
                </a:cubicBezTo>
                <a:cubicBezTo>
                  <a:pt x="228" y="12"/>
                  <a:pt x="192" y="117"/>
                  <a:pt x="61" y="99"/>
                </a:cubicBezTo>
                <a:cubicBezTo>
                  <a:pt x="21" y="95"/>
                  <a:pt x="17" y="119"/>
                  <a:pt x="18" y="129"/>
                </a:cubicBezTo>
                <a:cubicBezTo>
                  <a:pt x="5" y="121"/>
                  <a:pt x="0" y="66"/>
                  <a:pt x="63" y="6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8" name="Freeform 2204"/>
          <p:cNvSpPr>
            <a:spLocks/>
          </p:cNvSpPr>
          <p:nvPr/>
        </p:nvSpPr>
        <p:spPr bwMode="auto">
          <a:xfrm>
            <a:off x="3943351" y="4516438"/>
            <a:ext cx="168275" cy="122238"/>
          </a:xfrm>
          <a:custGeom>
            <a:avLst/>
            <a:gdLst/>
            <a:ahLst/>
            <a:cxnLst>
              <a:cxn ang="0">
                <a:pos x="152" y="110"/>
              </a:cxn>
              <a:cxn ang="0">
                <a:pos x="40" y="17"/>
              </a:cxn>
              <a:cxn ang="0">
                <a:pos x="52" y="63"/>
              </a:cxn>
              <a:cxn ang="0">
                <a:pos x="68" y="52"/>
              </a:cxn>
              <a:cxn ang="0">
                <a:pos x="152" y="110"/>
              </a:cxn>
            </a:cxnLst>
            <a:rect l="0" t="0" r="r" b="b"/>
            <a:pathLst>
              <a:path w="152" h="110">
                <a:moveTo>
                  <a:pt x="152" y="110"/>
                </a:moveTo>
                <a:cubicBezTo>
                  <a:pt x="152" y="110"/>
                  <a:pt x="147" y="66"/>
                  <a:pt x="40" y="17"/>
                </a:cubicBezTo>
                <a:cubicBezTo>
                  <a:pt x="0" y="0"/>
                  <a:pt x="13" y="43"/>
                  <a:pt x="52" y="63"/>
                </a:cubicBezTo>
                <a:cubicBezTo>
                  <a:pt x="91" y="84"/>
                  <a:pt x="100" y="73"/>
                  <a:pt x="68" y="52"/>
                </a:cubicBezTo>
                <a:cubicBezTo>
                  <a:pt x="35" y="31"/>
                  <a:pt x="85" y="41"/>
                  <a:pt x="152" y="1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49" name="Freeform 2205"/>
          <p:cNvSpPr>
            <a:spLocks/>
          </p:cNvSpPr>
          <p:nvPr/>
        </p:nvSpPr>
        <p:spPr bwMode="auto">
          <a:xfrm>
            <a:off x="3802063" y="4540250"/>
            <a:ext cx="254000" cy="142875"/>
          </a:xfrm>
          <a:custGeom>
            <a:avLst/>
            <a:gdLst/>
            <a:ahLst/>
            <a:cxnLst>
              <a:cxn ang="0">
                <a:pos x="165" y="68"/>
              </a:cxn>
              <a:cxn ang="0">
                <a:pos x="3" y="0"/>
              </a:cxn>
              <a:cxn ang="0">
                <a:pos x="167" y="99"/>
              </a:cxn>
              <a:cxn ang="0">
                <a:pos x="211" y="129"/>
              </a:cxn>
              <a:cxn ang="0">
                <a:pos x="165" y="68"/>
              </a:cxn>
            </a:cxnLst>
            <a:rect l="0" t="0" r="r" b="b"/>
            <a:pathLst>
              <a:path w="228" h="129">
                <a:moveTo>
                  <a:pt x="165" y="68"/>
                </a:moveTo>
                <a:cubicBezTo>
                  <a:pt x="165" y="68"/>
                  <a:pt x="56" y="79"/>
                  <a:pt x="3" y="0"/>
                </a:cubicBezTo>
                <a:cubicBezTo>
                  <a:pt x="0" y="12"/>
                  <a:pt x="37" y="117"/>
                  <a:pt x="167" y="99"/>
                </a:cubicBezTo>
                <a:cubicBezTo>
                  <a:pt x="208" y="95"/>
                  <a:pt x="212" y="119"/>
                  <a:pt x="211" y="129"/>
                </a:cubicBezTo>
                <a:cubicBezTo>
                  <a:pt x="224" y="121"/>
                  <a:pt x="228" y="66"/>
                  <a:pt x="165" y="6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0" name="Freeform 2206"/>
          <p:cNvSpPr>
            <a:spLocks/>
          </p:cNvSpPr>
          <p:nvPr/>
        </p:nvSpPr>
        <p:spPr bwMode="auto">
          <a:xfrm>
            <a:off x="6203951" y="581025"/>
            <a:ext cx="917575" cy="847725"/>
          </a:xfrm>
          <a:custGeom>
            <a:avLst/>
            <a:gdLst/>
            <a:ahLst/>
            <a:cxnLst>
              <a:cxn ang="0">
                <a:pos x="828" y="189"/>
              </a:cxn>
              <a:cxn ang="0">
                <a:pos x="438" y="364"/>
              </a:cxn>
              <a:cxn ang="0">
                <a:pos x="425" y="328"/>
              </a:cxn>
              <a:cxn ang="0">
                <a:pos x="426" y="316"/>
              </a:cxn>
              <a:cxn ang="0">
                <a:pos x="422" y="300"/>
              </a:cxn>
              <a:cxn ang="0">
                <a:pos x="433" y="196"/>
              </a:cxn>
              <a:cxn ang="0">
                <a:pos x="469" y="13"/>
              </a:cxn>
              <a:cxn ang="0">
                <a:pos x="432" y="11"/>
              </a:cxn>
              <a:cxn ang="0">
                <a:pos x="473" y="31"/>
              </a:cxn>
              <a:cxn ang="0">
                <a:pos x="484" y="92"/>
              </a:cxn>
              <a:cxn ang="0">
                <a:pos x="421" y="299"/>
              </a:cxn>
              <a:cxn ang="0">
                <a:pos x="418" y="298"/>
              </a:cxn>
              <a:cxn ang="0">
                <a:pos x="414" y="298"/>
              </a:cxn>
              <a:cxn ang="0">
                <a:pos x="411" y="298"/>
              </a:cxn>
              <a:cxn ang="0">
                <a:pos x="346" y="92"/>
              </a:cxn>
              <a:cxn ang="0">
                <a:pos x="356" y="32"/>
              </a:cxn>
              <a:cxn ang="0">
                <a:pos x="396" y="11"/>
              </a:cxn>
              <a:cxn ang="0">
                <a:pos x="360" y="13"/>
              </a:cxn>
              <a:cxn ang="0">
                <a:pos x="397" y="195"/>
              </a:cxn>
              <a:cxn ang="0">
                <a:pos x="410" y="298"/>
              </a:cxn>
              <a:cxn ang="0">
                <a:pos x="408" y="299"/>
              </a:cxn>
              <a:cxn ang="0">
                <a:pos x="402" y="316"/>
              </a:cxn>
              <a:cxn ang="0">
                <a:pos x="404" y="328"/>
              </a:cxn>
              <a:cxn ang="0">
                <a:pos x="391" y="365"/>
              </a:cxn>
              <a:cxn ang="0">
                <a:pos x="0" y="189"/>
              </a:cxn>
              <a:cxn ang="0">
                <a:pos x="176" y="434"/>
              </a:cxn>
              <a:cxn ang="0">
                <a:pos x="64" y="676"/>
              </a:cxn>
              <a:cxn ang="0">
                <a:pos x="283" y="615"/>
              </a:cxn>
              <a:cxn ang="0">
                <a:pos x="396" y="415"/>
              </a:cxn>
              <a:cxn ang="0">
                <a:pos x="400" y="430"/>
              </a:cxn>
              <a:cxn ang="0">
                <a:pos x="406" y="524"/>
              </a:cxn>
              <a:cxn ang="0">
                <a:pos x="423" y="524"/>
              </a:cxn>
              <a:cxn ang="0">
                <a:pos x="429" y="429"/>
              </a:cxn>
              <a:cxn ang="0">
                <a:pos x="433" y="416"/>
              </a:cxn>
              <a:cxn ang="0">
                <a:pos x="546" y="615"/>
              </a:cxn>
              <a:cxn ang="0">
                <a:pos x="764" y="676"/>
              </a:cxn>
              <a:cxn ang="0">
                <a:pos x="653" y="434"/>
              </a:cxn>
            </a:cxnLst>
            <a:rect l="0" t="0" r="r" b="b"/>
            <a:pathLst>
              <a:path w="828" h="765">
                <a:moveTo>
                  <a:pt x="739" y="334"/>
                </a:moveTo>
                <a:cubicBezTo>
                  <a:pt x="781" y="197"/>
                  <a:pt x="828" y="189"/>
                  <a:pt x="828" y="189"/>
                </a:cubicBezTo>
                <a:cubicBezTo>
                  <a:pt x="810" y="188"/>
                  <a:pt x="802" y="183"/>
                  <a:pt x="755" y="169"/>
                </a:cubicBezTo>
                <a:cubicBezTo>
                  <a:pt x="567" y="112"/>
                  <a:pt x="462" y="267"/>
                  <a:pt x="438" y="364"/>
                </a:cubicBezTo>
                <a:cubicBezTo>
                  <a:pt x="438" y="358"/>
                  <a:pt x="437" y="354"/>
                  <a:pt x="435" y="349"/>
                </a:cubicBezTo>
                <a:cubicBezTo>
                  <a:pt x="432" y="337"/>
                  <a:pt x="427" y="330"/>
                  <a:pt x="425" y="328"/>
                </a:cubicBezTo>
                <a:cubicBezTo>
                  <a:pt x="425" y="328"/>
                  <a:pt x="423" y="326"/>
                  <a:pt x="424" y="323"/>
                </a:cubicBezTo>
                <a:cubicBezTo>
                  <a:pt x="425" y="321"/>
                  <a:pt x="426" y="320"/>
                  <a:pt x="426" y="316"/>
                </a:cubicBezTo>
                <a:cubicBezTo>
                  <a:pt x="427" y="316"/>
                  <a:pt x="430" y="307"/>
                  <a:pt x="425" y="302"/>
                </a:cubicBezTo>
                <a:cubicBezTo>
                  <a:pt x="424" y="301"/>
                  <a:pt x="423" y="301"/>
                  <a:pt x="422" y="300"/>
                </a:cubicBezTo>
                <a:cubicBezTo>
                  <a:pt x="422" y="300"/>
                  <a:pt x="422" y="300"/>
                  <a:pt x="422" y="300"/>
                </a:cubicBezTo>
                <a:cubicBezTo>
                  <a:pt x="417" y="261"/>
                  <a:pt x="424" y="225"/>
                  <a:pt x="433" y="196"/>
                </a:cubicBezTo>
                <a:cubicBezTo>
                  <a:pt x="444" y="163"/>
                  <a:pt x="461" y="140"/>
                  <a:pt x="475" y="118"/>
                </a:cubicBezTo>
                <a:cubicBezTo>
                  <a:pt x="502" y="72"/>
                  <a:pt x="491" y="27"/>
                  <a:pt x="469" y="13"/>
                </a:cubicBezTo>
                <a:cubicBezTo>
                  <a:pt x="445" y="1"/>
                  <a:pt x="432" y="11"/>
                  <a:pt x="429" y="11"/>
                </a:cubicBezTo>
                <a:cubicBezTo>
                  <a:pt x="425" y="13"/>
                  <a:pt x="428" y="12"/>
                  <a:pt x="432" y="11"/>
                </a:cubicBezTo>
                <a:cubicBezTo>
                  <a:pt x="441" y="8"/>
                  <a:pt x="456" y="10"/>
                  <a:pt x="463" y="17"/>
                </a:cubicBezTo>
                <a:cubicBezTo>
                  <a:pt x="471" y="24"/>
                  <a:pt x="472" y="31"/>
                  <a:pt x="473" y="31"/>
                </a:cubicBezTo>
                <a:cubicBezTo>
                  <a:pt x="474" y="32"/>
                  <a:pt x="478" y="30"/>
                  <a:pt x="484" y="42"/>
                </a:cubicBezTo>
                <a:cubicBezTo>
                  <a:pt x="486" y="45"/>
                  <a:pt x="492" y="65"/>
                  <a:pt x="484" y="92"/>
                </a:cubicBezTo>
                <a:cubicBezTo>
                  <a:pt x="476" y="120"/>
                  <a:pt x="450" y="145"/>
                  <a:pt x="439" y="178"/>
                </a:cubicBezTo>
                <a:cubicBezTo>
                  <a:pt x="417" y="226"/>
                  <a:pt x="419" y="278"/>
                  <a:pt x="421" y="299"/>
                </a:cubicBezTo>
                <a:cubicBezTo>
                  <a:pt x="421" y="299"/>
                  <a:pt x="421" y="299"/>
                  <a:pt x="420" y="299"/>
                </a:cubicBezTo>
                <a:cubicBezTo>
                  <a:pt x="420" y="299"/>
                  <a:pt x="419" y="298"/>
                  <a:pt x="418" y="298"/>
                </a:cubicBezTo>
                <a:cubicBezTo>
                  <a:pt x="418" y="298"/>
                  <a:pt x="417" y="298"/>
                  <a:pt x="416" y="298"/>
                </a:cubicBezTo>
                <a:cubicBezTo>
                  <a:pt x="415" y="298"/>
                  <a:pt x="415" y="298"/>
                  <a:pt x="414" y="298"/>
                </a:cubicBezTo>
                <a:cubicBezTo>
                  <a:pt x="414" y="298"/>
                  <a:pt x="413" y="298"/>
                  <a:pt x="413" y="298"/>
                </a:cubicBezTo>
                <a:cubicBezTo>
                  <a:pt x="412" y="298"/>
                  <a:pt x="412" y="298"/>
                  <a:pt x="411" y="298"/>
                </a:cubicBezTo>
                <a:cubicBezTo>
                  <a:pt x="413" y="276"/>
                  <a:pt x="414" y="225"/>
                  <a:pt x="392" y="177"/>
                </a:cubicBezTo>
                <a:cubicBezTo>
                  <a:pt x="380" y="145"/>
                  <a:pt x="354" y="120"/>
                  <a:pt x="346" y="92"/>
                </a:cubicBezTo>
                <a:cubicBezTo>
                  <a:pt x="337" y="65"/>
                  <a:pt x="343" y="45"/>
                  <a:pt x="345" y="42"/>
                </a:cubicBezTo>
                <a:cubicBezTo>
                  <a:pt x="351" y="30"/>
                  <a:pt x="355" y="32"/>
                  <a:pt x="356" y="32"/>
                </a:cubicBezTo>
                <a:cubicBezTo>
                  <a:pt x="357" y="32"/>
                  <a:pt x="358" y="24"/>
                  <a:pt x="366" y="17"/>
                </a:cubicBezTo>
                <a:cubicBezTo>
                  <a:pt x="373" y="10"/>
                  <a:pt x="388" y="7"/>
                  <a:pt x="396" y="11"/>
                </a:cubicBezTo>
                <a:cubicBezTo>
                  <a:pt x="401" y="12"/>
                  <a:pt x="404" y="12"/>
                  <a:pt x="400" y="11"/>
                </a:cubicBezTo>
                <a:cubicBezTo>
                  <a:pt x="396" y="11"/>
                  <a:pt x="383" y="0"/>
                  <a:pt x="360" y="13"/>
                </a:cubicBezTo>
                <a:cubicBezTo>
                  <a:pt x="338" y="27"/>
                  <a:pt x="328" y="72"/>
                  <a:pt x="355" y="118"/>
                </a:cubicBezTo>
                <a:cubicBezTo>
                  <a:pt x="370" y="140"/>
                  <a:pt x="386" y="163"/>
                  <a:pt x="397" y="195"/>
                </a:cubicBezTo>
                <a:cubicBezTo>
                  <a:pt x="407" y="224"/>
                  <a:pt x="414" y="259"/>
                  <a:pt x="410" y="298"/>
                </a:cubicBezTo>
                <a:cubicBezTo>
                  <a:pt x="410" y="298"/>
                  <a:pt x="410" y="298"/>
                  <a:pt x="410" y="298"/>
                </a:cubicBezTo>
                <a:cubicBezTo>
                  <a:pt x="410" y="298"/>
                  <a:pt x="410" y="298"/>
                  <a:pt x="410" y="298"/>
                </a:cubicBezTo>
                <a:cubicBezTo>
                  <a:pt x="409" y="299"/>
                  <a:pt x="408" y="299"/>
                  <a:pt x="408" y="299"/>
                </a:cubicBezTo>
                <a:cubicBezTo>
                  <a:pt x="407" y="300"/>
                  <a:pt x="405" y="301"/>
                  <a:pt x="404" y="302"/>
                </a:cubicBezTo>
                <a:cubicBezTo>
                  <a:pt x="399" y="307"/>
                  <a:pt x="401" y="316"/>
                  <a:pt x="402" y="316"/>
                </a:cubicBezTo>
                <a:cubicBezTo>
                  <a:pt x="402" y="320"/>
                  <a:pt x="404" y="322"/>
                  <a:pt x="404" y="323"/>
                </a:cubicBezTo>
                <a:cubicBezTo>
                  <a:pt x="406" y="326"/>
                  <a:pt x="404" y="328"/>
                  <a:pt x="404" y="328"/>
                </a:cubicBezTo>
                <a:cubicBezTo>
                  <a:pt x="402" y="330"/>
                  <a:pt x="397" y="337"/>
                  <a:pt x="393" y="350"/>
                </a:cubicBezTo>
                <a:cubicBezTo>
                  <a:pt x="392" y="354"/>
                  <a:pt x="391" y="359"/>
                  <a:pt x="391" y="365"/>
                </a:cubicBezTo>
                <a:cubicBezTo>
                  <a:pt x="367" y="269"/>
                  <a:pt x="262" y="112"/>
                  <a:pt x="74" y="169"/>
                </a:cubicBezTo>
                <a:cubicBezTo>
                  <a:pt x="27" y="183"/>
                  <a:pt x="18" y="188"/>
                  <a:pt x="0" y="189"/>
                </a:cubicBezTo>
                <a:cubicBezTo>
                  <a:pt x="0" y="189"/>
                  <a:pt x="47" y="197"/>
                  <a:pt x="90" y="334"/>
                </a:cubicBezTo>
                <a:cubicBezTo>
                  <a:pt x="105" y="385"/>
                  <a:pt x="116" y="422"/>
                  <a:pt x="176" y="434"/>
                </a:cubicBezTo>
                <a:cubicBezTo>
                  <a:pt x="162" y="447"/>
                  <a:pt x="127" y="520"/>
                  <a:pt x="109" y="602"/>
                </a:cubicBezTo>
                <a:cubicBezTo>
                  <a:pt x="101" y="633"/>
                  <a:pt x="92" y="669"/>
                  <a:pt x="64" y="676"/>
                </a:cubicBezTo>
                <a:cubicBezTo>
                  <a:pt x="97" y="687"/>
                  <a:pt x="210" y="765"/>
                  <a:pt x="312" y="530"/>
                </a:cubicBezTo>
                <a:cubicBezTo>
                  <a:pt x="301" y="562"/>
                  <a:pt x="301" y="597"/>
                  <a:pt x="283" y="615"/>
                </a:cubicBezTo>
                <a:cubicBezTo>
                  <a:pt x="298" y="606"/>
                  <a:pt x="322" y="585"/>
                  <a:pt x="333" y="573"/>
                </a:cubicBezTo>
                <a:cubicBezTo>
                  <a:pt x="343" y="563"/>
                  <a:pt x="393" y="495"/>
                  <a:pt x="396" y="415"/>
                </a:cubicBezTo>
                <a:cubicBezTo>
                  <a:pt x="397" y="418"/>
                  <a:pt x="398" y="421"/>
                  <a:pt x="399" y="424"/>
                </a:cubicBezTo>
                <a:cubicBezTo>
                  <a:pt x="399" y="426"/>
                  <a:pt x="400" y="428"/>
                  <a:pt x="400" y="430"/>
                </a:cubicBezTo>
                <a:cubicBezTo>
                  <a:pt x="403" y="441"/>
                  <a:pt x="404" y="451"/>
                  <a:pt x="402" y="458"/>
                </a:cubicBezTo>
                <a:cubicBezTo>
                  <a:pt x="400" y="467"/>
                  <a:pt x="390" y="499"/>
                  <a:pt x="406" y="524"/>
                </a:cubicBezTo>
                <a:cubicBezTo>
                  <a:pt x="406" y="524"/>
                  <a:pt x="411" y="535"/>
                  <a:pt x="414" y="570"/>
                </a:cubicBezTo>
                <a:cubicBezTo>
                  <a:pt x="416" y="541"/>
                  <a:pt x="423" y="524"/>
                  <a:pt x="423" y="524"/>
                </a:cubicBezTo>
                <a:cubicBezTo>
                  <a:pt x="438" y="499"/>
                  <a:pt x="429" y="467"/>
                  <a:pt x="427" y="458"/>
                </a:cubicBezTo>
                <a:cubicBezTo>
                  <a:pt x="425" y="451"/>
                  <a:pt x="426" y="440"/>
                  <a:pt x="429" y="429"/>
                </a:cubicBezTo>
                <a:cubicBezTo>
                  <a:pt x="429" y="428"/>
                  <a:pt x="430" y="426"/>
                  <a:pt x="430" y="424"/>
                </a:cubicBezTo>
                <a:cubicBezTo>
                  <a:pt x="431" y="422"/>
                  <a:pt x="432" y="419"/>
                  <a:pt x="433" y="416"/>
                </a:cubicBezTo>
                <a:cubicBezTo>
                  <a:pt x="435" y="495"/>
                  <a:pt x="485" y="563"/>
                  <a:pt x="495" y="573"/>
                </a:cubicBezTo>
                <a:cubicBezTo>
                  <a:pt x="507" y="585"/>
                  <a:pt x="530" y="606"/>
                  <a:pt x="546" y="615"/>
                </a:cubicBezTo>
                <a:cubicBezTo>
                  <a:pt x="527" y="597"/>
                  <a:pt x="528" y="562"/>
                  <a:pt x="516" y="530"/>
                </a:cubicBezTo>
                <a:cubicBezTo>
                  <a:pt x="618" y="765"/>
                  <a:pt x="732" y="687"/>
                  <a:pt x="764" y="676"/>
                </a:cubicBezTo>
                <a:cubicBezTo>
                  <a:pt x="737" y="669"/>
                  <a:pt x="727" y="633"/>
                  <a:pt x="719" y="602"/>
                </a:cubicBezTo>
                <a:cubicBezTo>
                  <a:pt x="701" y="520"/>
                  <a:pt x="667" y="447"/>
                  <a:pt x="653" y="434"/>
                </a:cubicBezTo>
                <a:cubicBezTo>
                  <a:pt x="713" y="422"/>
                  <a:pt x="724" y="385"/>
                  <a:pt x="739" y="33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1" name="Freeform 2207"/>
          <p:cNvSpPr>
            <a:spLocks/>
          </p:cNvSpPr>
          <p:nvPr/>
        </p:nvSpPr>
        <p:spPr bwMode="auto">
          <a:xfrm>
            <a:off x="6754813" y="1020763"/>
            <a:ext cx="146050" cy="198438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117" y="78"/>
              </a:cxn>
              <a:cxn ang="0">
                <a:pos x="104" y="121"/>
              </a:cxn>
              <a:cxn ang="0">
                <a:pos x="82" y="148"/>
              </a:cxn>
              <a:cxn ang="0">
                <a:pos x="0" y="9"/>
              </a:cxn>
            </a:cxnLst>
            <a:rect l="0" t="0" r="r" b="b"/>
            <a:pathLst>
              <a:path w="132" h="180">
                <a:moveTo>
                  <a:pt x="0" y="9"/>
                </a:moveTo>
                <a:cubicBezTo>
                  <a:pt x="0" y="9"/>
                  <a:pt x="70" y="0"/>
                  <a:pt x="117" y="78"/>
                </a:cubicBezTo>
                <a:cubicBezTo>
                  <a:pt x="132" y="107"/>
                  <a:pt x="132" y="136"/>
                  <a:pt x="104" y="121"/>
                </a:cubicBezTo>
                <a:cubicBezTo>
                  <a:pt x="111" y="135"/>
                  <a:pt x="103" y="180"/>
                  <a:pt x="82" y="148"/>
                </a:cubicBezTo>
                <a:cubicBezTo>
                  <a:pt x="68" y="124"/>
                  <a:pt x="22" y="20"/>
                  <a:pt x="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2" name="Freeform 2208"/>
          <p:cNvSpPr>
            <a:spLocks/>
          </p:cNvSpPr>
          <p:nvPr/>
        </p:nvSpPr>
        <p:spPr bwMode="auto">
          <a:xfrm>
            <a:off x="6858001" y="1147763"/>
            <a:ext cx="117475" cy="130175"/>
          </a:xfrm>
          <a:custGeom>
            <a:avLst/>
            <a:gdLst/>
            <a:ahLst/>
            <a:cxnLst>
              <a:cxn ang="0">
                <a:pos x="0" y="60"/>
              </a:cxn>
              <a:cxn ang="0">
                <a:pos x="25" y="30"/>
              </a:cxn>
              <a:cxn ang="0">
                <a:pos x="47" y="0"/>
              </a:cxn>
              <a:cxn ang="0">
                <a:pos x="105" y="117"/>
              </a:cxn>
              <a:cxn ang="0">
                <a:pos x="0" y="60"/>
              </a:cxn>
            </a:cxnLst>
            <a:rect l="0" t="0" r="r" b="b"/>
            <a:pathLst>
              <a:path w="105" h="117">
                <a:moveTo>
                  <a:pt x="0" y="60"/>
                </a:moveTo>
                <a:cubicBezTo>
                  <a:pt x="0" y="60"/>
                  <a:pt x="37" y="73"/>
                  <a:pt x="25" y="30"/>
                </a:cubicBezTo>
                <a:cubicBezTo>
                  <a:pt x="29" y="29"/>
                  <a:pt x="51" y="33"/>
                  <a:pt x="47" y="0"/>
                </a:cubicBezTo>
                <a:cubicBezTo>
                  <a:pt x="55" y="12"/>
                  <a:pt x="89" y="107"/>
                  <a:pt x="105" y="117"/>
                </a:cubicBezTo>
                <a:cubicBezTo>
                  <a:pt x="91" y="113"/>
                  <a:pt x="9" y="73"/>
                  <a:pt x="0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3" name="Freeform 2209"/>
          <p:cNvSpPr>
            <a:spLocks/>
          </p:cNvSpPr>
          <p:nvPr/>
        </p:nvSpPr>
        <p:spPr bwMode="auto">
          <a:xfrm>
            <a:off x="6683376" y="1009650"/>
            <a:ext cx="138113" cy="157163"/>
          </a:xfrm>
          <a:custGeom>
            <a:avLst/>
            <a:gdLst/>
            <a:ahLst/>
            <a:cxnLst>
              <a:cxn ang="0">
                <a:pos x="125" y="141"/>
              </a:cxn>
              <a:cxn ang="0">
                <a:pos x="9" y="31"/>
              </a:cxn>
              <a:cxn ang="0">
                <a:pos x="34" y="60"/>
              </a:cxn>
              <a:cxn ang="0">
                <a:pos x="125" y="141"/>
              </a:cxn>
            </a:cxnLst>
            <a:rect l="0" t="0" r="r" b="b"/>
            <a:pathLst>
              <a:path w="125" h="141">
                <a:moveTo>
                  <a:pt x="125" y="141"/>
                </a:moveTo>
                <a:cubicBezTo>
                  <a:pt x="125" y="141"/>
                  <a:pt x="77" y="0"/>
                  <a:pt x="9" y="31"/>
                </a:cubicBezTo>
                <a:cubicBezTo>
                  <a:pt x="3" y="35"/>
                  <a:pt x="0" y="54"/>
                  <a:pt x="34" y="60"/>
                </a:cubicBezTo>
                <a:cubicBezTo>
                  <a:pt x="57" y="67"/>
                  <a:pt x="82" y="71"/>
                  <a:pt x="125" y="1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4" name="Freeform 2210"/>
          <p:cNvSpPr>
            <a:spLocks/>
          </p:cNvSpPr>
          <p:nvPr/>
        </p:nvSpPr>
        <p:spPr bwMode="auto">
          <a:xfrm>
            <a:off x="6743701" y="966788"/>
            <a:ext cx="265113" cy="338138"/>
          </a:xfrm>
          <a:custGeom>
            <a:avLst/>
            <a:gdLst/>
            <a:ahLst/>
            <a:cxnLst>
              <a:cxn ang="0">
                <a:pos x="0" y="38"/>
              </a:cxn>
              <a:cxn ang="0">
                <a:pos x="157" y="142"/>
              </a:cxn>
              <a:cxn ang="0">
                <a:pos x="239" y="306"/>
              </a:cxn>
              <a:cxn ang="0">
                <a:pos x="148" y="76"/>
              </a:cxn>
              <a:cxn ang="0">
                <a:pos x="0" y="38"/>
              </a:cxn>
            </a:cxnLst>
            <a:rect l="0" t="0" r="r" b="b"/>
            <a:pathLst>
              <a:path w="239" h="306">
                <a:moveTo>
                  <a:pt x="0" y="38"/>
                </a:moveTo>
                <a:cubicBezTo>
                  <a:pt x="0" y="38"/>
                  <a:pt x="102" y="5"/>
                  <a:pt x="157" y="142"/>
                </a:cubicBezTo>
                <a:cubicBezTo>
                  <a:pt x="180" y="203"/>
                  <a:pt x="204" y="281"/>
                  <a:pt x="239" y="306"/>
                </a:cubicBezTo>
                <a:cubicBezTo>
                  <a:pt x="224" y="275"/>
                  <a:pt x="204" y="133"/>
                  <a:pt x="148" y="76"/>
                </a:cubicBezTo>
                <a:cubicBezTo>
                  <a:pt x="107" y="38"/>
                  <a:pt x="75" y="0"/>
                  <a:pt x="0" y="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5" name="Freeform 2211"/>
          <p:cNvSpPr>
            <a:spLocks/>
          </p:cNvSpPr>
          <p:nvPr/>
        </p:nvSpPr>
        <p:spPr bwMode="auto">
          <a:xfrm>
            <a:off x="6694488" y="1082675"/>
            <a:ext cx="314325" cy="268288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100" y="115"/>
              </a:cxn>
              <a:cxn ang="0">
                <a:pos x="283" y="226"/>
              </a:cxn>
              <a:cxn ang="0">
                <a:pos x="137" y="120"/>
              </a:cxn>
              <a:cxn ang="0">
                <a:pos x="0" y="9"/>
              </a:cxn>
            </a:cxnLst>
            <a:rect l="0" t="0" r="r" b="b"/>
            <a:pathLst>
              <a:path w="283" h="242">
                <a:moveTo>
                  <a:pt x="0" y="9"/>
                </a:moveTo>
                <a:cubicBezTo>
                  <a:pt x="0" y="9"/>
                  <a:pt x="51" y="18"/>
                  <a:pt x="100" y="115"/>
                </a:cubicBezTo>
                <a:cubicBezTo>
                  <a:pt x="128" y="162"/>
                  <a:pt x="178" y="242"/>
                  <a:pt x="283" y="226"/>
                </a:cubicBezTo>
                <a:cubicBezTo>
                  <a:pt x="259" y="216"/>
                  <a:pt x="187" y="185"/>
                  <a:pt x="137" y="120"/>
                </a:cubicBezTo>
                <a:cubicBezTo>
                  <a:pt x="113" y="84"/>
                  <a:pt x="74" y="0"/>
                  <a:pt x="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6" name="Freeform 2212"/>
          <p:cNvSpPr>
            <a:spLocks/>
          </p:cNvSpPr>
          <p:nvPr/>
        </p:nvSpPr>
        <p:spPr bwMode="auto">
          <a:xfrm>
            <a:off x="6888163" y="835025"/>
            <a:ext cx="152400" cy="185738"/>
          </a:xfrm>
          <a:custGeom>
            <a:avLst/>
            <a:gdLst/>
            <a:ahLst/>
            <a:cxnLst>
              <a:cxn ang="0">
                <a:pos x="77" y="67"/>
              </a:cxn>
              <a:cxn ang="0">
                <a:pos x="33" y="97"/>
              </a:cxn>
              <a:cxn ang="0">
                <a:pos x="0" y="167"/>
              </a:cxn>
              <a:cxn ang="0">
                <a:pos x="44" y="146"/>
              </a:cxn>
              <a:cxn ang="0">
                <a:pos x="99" y="58"/>
              </a:cxn>
              <a:cxn ang="0">
                <a:pos x="137" y="0"/>
              </a:cxn>
              <a:cxn ang="0">
                <a:pos x="75" y="84"/>
              </a:cxn>
              <a:cxn ang="0">
                <a:pos x="46" y="109"/>
              </a:cxn>
              <a:cxn ang="0">
                <a:pos x="63" y="84"/>
              </a:cxn>
              <a:cxn ang="0">
                <a:pos x="77" y="67"/>
              </a:cxn>
            </a:cxnLst>
            <a:rect l="0" t="0" r="r" b="b"/>
            <a:pathLst>
              <a:path w="137" h="167">
                <a:moveTo>
                  <a:pt x="77" y="67"/>
                </a:moveTo>
                <a:cubicBezTo>
                  <a:pt x="77" y="67"/>
                  <a:pt x="53" y="86"/>
                  <a:pt x="33" y="97"/>
                </a:cubicBezTo>
                <a:cubicBezTo>
                  <a:pt x="13" y="107"/>
                  <a:pt x="6" y="146"/>
                  <a:pt x="0" y="167"/>
                </a:cubicBezTo>
                <a:cubicBezTo>
                  <a:pt x="9" y="159"/>
                  <a:pt x="18" y="153"/>
                  <a:pt x="44" y="146"/>
                </a:cubicBezTo>
                <a:cubicBezTo>
                  <a:pt x="58" y="139"/>
                  <a:pt x="75" y="109"/>
                  <a:pt x="99" y="58"/>
                </a:cubicBezTo>
                <a:cubicBezTo>
                  <a:pt x="109" y="38"/>
                  <a:pt x="128" y="6"/>
                  <a:pt x="137" y="0"/>
                </a:cubicBezTo>
                <a:cubicBezTo>
                  <a:pt x="126" y="7"/>
                  <a:pt x="101" y="37"/>
                  <a:pt x="75" y="84"/>
                </a:cubicBezTo>
                <a:cubicBezTo>
                  <a:pt x="65" y="102"/>
                  <a:pt x="45" y="130"/>
                  <a:pt x="46" y="109"/>
                </a:cubicBezTo>
                <a:cubicBezTo>
                  <a:pt x="49" y="96"/>
                  <a:pt x="58" y="89"/>
                  <a:pt x="63" y="84"/>
                </a:cubicBezTo>
                <a:cubicBezTo>
                  <a:pt x="69" y="78"/>
                  <a:pt x="77" y="67"/>
                  <a:pt x="77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7" name="Freeform 2213"/>
          <p:cNvSpPr>
            <a:spLocks/>
          </p:cNvSpPr>
          <p:nvPr/>
        </p:nvSpPr>
        <p:spPr bwMode="auto">
          <a:xfrm>
            <a:off x="6686551" y="892175"/>
            <a:ext cx="79375" cy="152400"/>
          </a:xfrm>
          <a:custGeom>
            <a:avLst/>
            <a:gdLst/>
            <a:ahLst/>
            <a:cxnLst>
              <a:cxn ang="0">
                <a:pos x="25" y="89"/>
              </a:cxn>
              <a:cxn ang="0">
                <a:pos x="73" y="0"/>
              </a:cxn>
              <a:cxn ang="0">
                <a:pos x="55" y="76"/>
              </a:cxn>
              <a:cxn ang="0">
                <a:pos x="0" y="125"/>
              </a:cxn>
              <a:cxn ang="0">
                <a:pos x="47" y="71"/>
              </a:cxn>
              <a:cxn ang="0">
                <a:pos x="25" y="89"/>
              </a:cxn>
            </a:cxnLst>
            <a:rect l="0" t="0" r="r" b="b"/>
            <a:pathLst>
              <a:path w="73" h="138">
                <a:moveTo>
                  <a:pt x="25" y="89"/>
                </a:moveTo>
                <a:cubicBezTo>
                  <a:pt x="25" y="89"/>
                  <a:pt x="30" y="35"/>
                  <a:pt x="73" y="0"/>
                </a:cubicBezTo>
                <a:cubicBezTo>
                  <a:pt x="69" y="20"/>
                  <a:pt x="56" y="53"/>
                  <a:pt x="55" y="76"/>
                </a:cubicBezTo>
                <a:cubicBezTo>
                  <a:pt x="54" y="91"/>
                  <a:pt x="45" y="138"/>
                  <a:pt x="0" y="125"/>
                </a:cubicBezTo>
                <a:cubicBezTo>
                  <a:pt x="6" y="118"/>
                  <a:pt x="44" y="118"/>
                  <a:pt x="47" y="71"/>
                </a:cubicBezTo>
                <a:cubicBezTo>
                  <a:pt x="47" y="53"/>
                  <a:pt x="25" y="89"/>
                  <a:pt x="25" y="8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8" name="Freeform 2214"/>
          <p:cNvSpPr>
            <a:spLocks/>
          </p:cNvSpPr>
          <p:nvPr/>
        </p:nvSpPr>
        <p:spPr bwMode="auto">
          <a:xfrm>
            <a:off x="6770688" y="815975"/>
            <a:ext cx="274638" cy="141288"/>
          </a:xfrm>
          <a:custGeom>
            <a:avLst/>
            <a:gdLst/>
            <a:ahLst/>
            <a:cxnLst>
              <a:cxn ang="0">
                <a:pos x="176" y="10"/>
              </a:cxn>
              <a:cxn ang="0">
                <a:pos x="110" y="17"/>
              </a:cxn>
              <a:cxn ang="0">
                <a:pos x="0" y="94"/>
              </a:cxn>
              <a:cxn ang="0">
                <a:pos x="88" y="117"/>
              </a:cxn>
              <a:cxn ang="0">
                <a:pos x="249" y="0"/>
              </a:cxn>
              <a:cxn ang="0">
                <a:pos x="158" y="37"/>
              </a:cxn>
              <a:cxn ang="0">
                <a:pos x="176" y="10"/>
              </a:cxn>
            </a:cxnLst>
            <a:rect l="0" t="0" r="r" b="b"/>
            <a:pathLst>
              <a:path w="249" h="127">
                <a:moveTo>
                  <a:pt x="176" y="10"/>
                </a:moveTo>
                <a:cubicBezTo>
                  <a:pt x="176" y="10"/>
                  <a:pt x="149" y="24"/>
                  <a:pt x="110" y="17"/>
                </a:cubicBezTo>
                <a:cubicBezTo>
                  <a:pt x="71" y="11"/>
                  <a:pt x="21" y="39"/>
                  <a:pt x="0" y="94"/>
                </a:cubicBezTo>
                <a:cubicBezTo>
                  <a:pt x="21" y="84"/>
                  <a:pt x="64" y="103"/>
                  <a:pt x="88" y="117"/>
                </a:cubicBezTo>
                <a:cubicBezTo>
                  <a:pt x="101" y="127"/>
                  <a:pt x="145" y="122"/>
                  <a:pt x="249" y="0"/>
                </a:cubicBezTo>
                <a:cubicBezTo>
                  <a:pt x="233" y="7"/>
                  <a:pt x="121" y="125"/>
                  <a:pt x="158" y="37"/>
                </a:cubicBezTo>
                <a:cubicBezTo>
                  <a:pt x="142" y="45"/>
                  <a:pt x="123" y="36"/>
                  <a:pt x="176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59" name="Freeform 2215"/>
          <p:cNvSpPr>
            <a:spLocks/>
          </p:cNvSpPr>
          <p:nvPr/>
        </p:nvSpPr>
        <p:spPr bwMode="auto">
          <a:xfrm>
            <a:off x="6935788" y="801688"/>
            <a:ext cx="157163" cy="252413"/>
          </a:xfrm>
          <a:custGeom>
            <a:avLst/>
            <a:gdLst/>
            <a:ahLst/>
            <a:cxnLst>
              <a:cxn ang="0">
                <a:pos x="0" y="229"/>
              </a:cxn>
              <a:cxn ang="0">
                <a:pos x="75" y="135"/>
              </a:cxn>
              <a:cxn ang="0">
                <a:pos x="143" y="0"/>
              </a:cxn>
              <a:cxn ang="0">
                <a:pos x="49" y="142"/>
              </a:cxn>
              <a:cxn ang="0">
                <a:pos x="0" y="229"/>
              </a:cxn>
            </a:cxnLst>
            <a:rect l="0" t="0" r="r" b="b"/>
            <a:pathLst>
              <a:path w="143" h="229">
                <a:moveTo>
                  <a:pt x="0" y="229"/>
                </a:moveTo>
                <a:cubicBezTo>
                  <a:pt x="0" y="229"/>
                  <a:pt x="55" y="221"/>
                  <a:pt x="75" y="135"/>
                </a:cubicBezTo>
                <a:cubicBezTo>
                  <a:pt x="96" y="59"/>
                  <a:pt x="122" y="24"/>
                  <a:pt x="143" y="0"/>
                </a:cubicBezTo>
                <a:cubicBezTo>
                  <a:pt x="124" y="12"/>
                  <a:pt x="75" y="34"/>
                  <a:pt x="49" y="142"/>
                </a:cubicBezTo>
                <a:cubicBezTo>
                  <a:pt x="43" y="171"/>
                  <a:pt x="45" y="196"/>
                  <a:pt x="0" y="2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1" name="Freeform 2217"/>
          <p:cNvSpPr>
            <a:spLocks/>
          </p:cNvSpPr>
          <p:nvPr/>
        </p:nvSpPr>
        <p:spPr bwMode="auto">
          <a:xfrm>
            <a:off x="6424613" y="1020763"/>
            <a:ext cx="146050" cy="198438"/>
          </a:xfrm>
          <a:custGeom>
            <a:avLst/>
            <a:gdLst/>
            <a:ahLst/>
            <a:cxnLst>
              <a:cxn ang="0">
                <a:pos x="132" y="9"/>
              </a:cxn>
              <a:cxn ang="0">
                <a:pos x="15" y="78"/>
              </a:cxn>
              <a:cxn ang="0">
                <a:pos x="28" y="121"/>
              </a:cxn>
              <a:cxn ang="0">
                <a:pos x="50" y="148"/>
              </a:cxn>
              <a:cxn ang="0">
                <a:pos x="132" y="9"/>
              </a:cxn>
            </a:cxnLst>
            <a:rect l="0" t="0" r="r" b="b"/>
            <a:pathLst>
              <a:path w="132" h="180">
                <a:moveTo>
                  <a:pt x="132" y="9"/>
                </a:moveTo>
                <a:cubicBezTo>
                  <a:pt x="132" y="9"/>
                  <a:pt x="63" y="0"/>
                  <a:pt x="15" y="78"/>
                </a:cubicBezTo>
                <a:cubicBezTo>
                  <a:pt x="0" y="107"/>
                  <a:pt x="0" y="136"/>
                  <a:pt x="28" y="121"/>
                </a:cubicBezTo>
                <a:cubicBezTo>
                  <a:pt x="21" y="135"/>
                  <a:pt x="29" y="180"/>
                  <a:pt x="50" y="148"/>
                </a:cubicBezTo>
                <a:cubicBezTo>
                  <a:pt x="65" y="124"/>
                  <a:pt x="110" y="20"/>
                  <a:pt x="132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2" name="Freeform 2218"/>
          <p:cNvSpPr>
            <a:spLocks/>
          </p:cNvSpPr>
          <p:nvPr/>
        </p:nvSpPr>
        <p:spPr bwMode="auto">
          <a:xfrm>
            <a:off x="6350001" y="1147763"/>
            <a:ext cx="115888" cy="130175"/>
          </a:xfrm>
          <a:custGeom>
            <a:avLst/>
            <a:gdLst/>
            <a:ahLst/>
            <a:cxnLst>
              <a:cxn ang="0">
                <a:pos x="105" y="60"/>
              </a:cxn>
              <a:cxn ang="0">
                <a:pos x="80" y="30"/>
              </a:cxn>
              <a:cxn ang="0">
                <a:pos x="58" y="0"/>
              </a:cxn>
              <a:cxn ang="0">
                <a:pos x="0" y="117"/>
              </a:cxn>
              <a:cxn ang="0">
                <a:pos x="105" y="60"/>
              </a:cxn>
            </a:cxnLst>
            <a:rect l="0" t="0" r="r" b="b"/>
            <a:pathLst>
              <a:path w="105" h="117">
                <a:moveTo>
                  <a:pt x="105" y="60"/>
                </a:moveTo>
                <a:cubicBezTo>
                  <a:pt x="105" y="60"/>
                  <a:pt x="68" y="73"/>
                  <a:pt x="80" y="30"/>
                </a:cubicBezTo>
                <a:cubicBezTo>
                  <a:pt x="76" y="29"/>
                  <a:pt x="54" y="33"/>
                  <a:pt x="58" y="0"/>
                </a:cubicBezTo>
                <a:cubicBezTo>
                  <a:pt x="50" y="12"/>
                  <a:pt x="17" y="107"/>
                  <a:pt x="0" y="117"/>
                </a:cubicBezTo>
                <a:cubicBezTo>
                  <a:pt x="14" y="113"/>
                  <a:pt x="96" y="73"/>
                  <a:pt x="105" y="6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3" name="Freeform 2219"/>
          <p:cNvSpPr>
            <a:spLocks/>
          </p:cNvSpPr>
          <p:nvPr/>
        </p:nvSpPr>
        <p:spPr bwMode="auto">
          <a:xfrm>
            <a:off x="6503988" y="1009651"/>
            <a:ext cx="138113" cy="157163"/>
          </a:xfrm>
          <a:custGeom>
            <a:avLst/>
            <a:gdLst/>
            <a:ahLst/>
            <a:cxnLst>
              <a:cxn ang="0">
                <a:pos x="0" y="141"/>
              </a:cxn>
              <a:cxn ang="0">
                <a:pos x="115" y="31"/>
              </a:cxn>
              <a:cxn ang="0">
                <a:pos x="91" y="60"/>
              </a:cxn>
              <a:cxn ang="0">
                <a:pos x="0" y="141"/>
              </a:cxn>
            </a:cxnLst>
            <a:rect l="0" t="0" r="r" b="b"/>
            <a:pathLst>
              <a:path w="124" h="141">
                <a:moveTo>
                  <a:pt x="0" y="141"/>
                </a:moveTo>
                <a:cubicBezTo>
                  <a:pt x="0" y="141"/>
                  <a:pt x="48" y="0"/>
                  <a:pt x="115" y="31"/>
                </a:cubicBezTo>
                <a:cubicBezTo>
                  <a:pt x="121" y="35"/>
                  <a:pt x="124" y="54"/>
                  <a:pt x="91" y="60"/>
                </a:cubicBezTo>
                <a:cubicBezTo>
                  <a:pt x="68" y="67"/>
                  <a:pt x="43" y="71"/>
                  <a:pt x="0" y="14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4" name="Freeform 2220"/>
          <p:cNvSpPr>
            <a:spLocks/>
          </p:cNvSpPr>
          <p:nvPr/>
        </p:nvSpPr>
        <p:spPr bwMode="auto">
          <a:xfrm>
            <a:off x="6316663" y="966788"/>
            <a:ext cx="265113" cy="338138"/>
          </a:xfrm>
          <a:custGeom>
            <a:avLst/>
            <a:gdLst/>
            <a:ahLst/>
            <a:cxnLst>
              <a:cxn ang="0">
                <a:pos x="239" y="38"/>
              </a:cxn>
              <a:cxn ang="0">
                <a:pos x="83" y="142"/>
              </a:cxn>
              <a:cxn ang="0">
                <a:pos x="0" y="306"/>
              </a:cxn>
              <a:cxn ang="0">
                <a:pos x="92" y="76"/>
              </a:cxn>
              <a:cxn ang="0">
                <a:pos x="239" y="38"/>
              </a:cxn>
            </a:cxnLst>
            <a:rect l="0" t="0" r="r" b="b"/>
            <a:pathLst>
              <a:path w="239" h="306">
                <a:moveTo>
                  <a:pt x="239" y="38"/>
                </a:moveTo>
                <a:cubicBezTo>
                  <a:pt x="239" y="38"/>
                  <a:pt x="137" y="5"/>
                  <a:pt x="83" y="142"/>
                </a:cubicBezTo>
                <a:cubicBezTo>
                  <a:pt x="59" y="203"/>
                  <a:pt x="36" y="281"/>
                  <a:pt x="0" y="306"/>
                </a:cubicBezTo>
                <a:cubicBezTo>
                  <a:pt x="16" y="275"/>
                  <a:pt x="36" y="133"/>
                  <a:pt x="92" y="76"/>
                </a:cubicBezTo>
                <a:cubicBezTo>
                  <a:pt x="132" y="38"/>
                  <a:pt x="164" y="0"/>
                  <a:pt x="239" y="3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5" name="Freeform 2221"/>
          <p:cNvSpPr>
            <a:spLocks/>
          </p:cNvSpPr>
          <p:nvPr/>
        </p:nvSpPr>
        <p:spPr bwMode="auto">
          <a:xfrm>
            <a:off x="6316663" y="1082676"/>
            <a:ext cx="314325" cy="268288"/>
          </a:xfrm>
          <a:custGeom>
            <a:avLst/>
            <a:gdLst/>
            <a:ahLst/>
            <a:cxnLst>
              <a:cxn ang="0">
                <a:pos x="284" y="9"/>
              </a:cxn>
              <a:cxn ang="0">
                <a:pos x="183" y="115"/>
              </a:cxn>
              <a:cxn ang="0">
                <a:pos x="0" y="226"/>
              </a:cxn>
              <a:cxn ang="0">
                <a:pos x="146" y="120"/>
              </a:cxn>
              <a:cxn ang="0">
                <a:pos x="284" y="9"/>
              </a:cxn>
            </a:cxnLst>
            <a:rect l="0" t="0" r="r" b="b"/>
            <a:pathLst>
              <a:path w="284" h="242">
                <a:moveTo>
                  <a:pt x="284" y="9"/>
                </a:moveTo>
                <a:cubicBezTo>
                  <a:pt x="284" y="9"/>
                  <a:pt x="233" y="18"/>
                  <a:pt x="183" y="115"/>
                </a:cubicBezTo>
                <a:cubicBezTo>
                  <a:pt x="155" y="162"/>
                  <a:pt x="105" y="242"/>
                  <a:pt x="0" y="226"/>
                </a:cubicBezTo>
                <a:cubicBezTo>
                  <a:pt x="24" y="216"/>
                  <a:pt x="96" y="185"/>
                  <a:pt x="146" y="120"/>
                </a:cubicBezTo>
                <a:cubicBezTo>
                  <a:pt x="171" y="84"/>
                  <a:pt x="209" y="0"/>
                  <a:pt x="284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6" name="Freeform 2222"/>
          <p:cNvSpPr>
            <a:spLocks/>
          </p:cNvSpPr>
          <p:nvPr/>
        </p:nvSpPr>
        <p:spPr bwMode="auto">
          <a:xfrm>
            <a:off x="6286501" y="835026"/>
            <a:ext cx="150813" cy="185738"/>
          </a:xfrm>
          <a:custGeom>
            <a:avLst/>
            <a:gdLst/>
            <a:ahLst/>
            <a:cxnLst>
              <a:cxn ang="0">
                <a:pos x="59" y="67"/>
              </a:cxn>
              <a:cxn ang="0">
                <a:pos x="104" y="97"/>
              </a:cxn>
              <a:cxn ang="0">
                <a:pos x="136" y="167"/>
              </a:cxn>
              <a:cxn ang="0">
                <a:pos x="93" y="146"/>
              </a:cxn>
              <a:cxn ang="0">
                <a:pos x="38" y="58"/>
              </a:cxn>
              <a:cxn ang="0">
                <a:pos x="0" y="0"/>
              </a:cxn>
              <a:cxn ang="0">
                <a:pos x="61" y="84"/>
              </a:cxn>
              <a:cxn ang="0">
                <a:pos x="90" y="109"/>
              </a:cxn>
              <a:cxn ang="0">
                <a:pos x="73" y="84"/>
              </a:cxn>
              <a:cxn ang="0">
                <a:pos x="59" y="67"/>
              </a:cxn>
            </a:cxnLst>
            <a:rect l="0" t="0" r="r" b="b"/>
            <a:pathLst>
              <a:path w="136" h="167">
                <a:moveTo>
                  <a:pt x="59" y="67"/>
                </a:moveTo>
                <a:cubicBezTo>
                  <a:pt x="59" y="67"/>
                  <a:pt x="84" y="86"/>
                  <a:pt x="104" y="97"/>
                </a:cubicBezTo>
                <a:cubicBezTo>
                  <a:pt x="124" y="107"/>
                  <a:pt x="131" y="146"/>
                  <a:pt x="136" y="167"/>
                </a:cubicBezTo>
                <a:cubicBezTo>
                  <a:pt x="127" y="159"/>
                  <a:pt x="118" y="153"/>
                  <a:pt x="93" y="146"/>
                </a:cubicBezTo>
                <a:cubicBezTo>
                  <a:pt x="79" y="139"/>
                  <a:pt x="62" y="109"/>
                  <a:pt x="38" y="58"/>
                </a:cubicBezTo>
                <a:cubicBezTo>
                  <a:pt x="27" y="38"/>
                  <a:pt x="8" y="6"/>
                  <a:pt x="0" y="0"/>
                </a:cubicBezTo>
                <a:cubicBezTo>
                  <a:pt x="11" y="7"/>
                  <a:pt x="35" y="37"/>
                  <a:pt x="61" y="84"/>
                </a:cubicBezTo>
                <a:cubicBezTo>
                  <a:pt x="71" y="102"/>
                  <a:pt x="92" y="130"/>
                  <a:pt x="90" y="109"/>
                </a:cubicBezTo>
                <a:cubicBezTo>
                  <a:pt x="88" y="96"/>
                  <a:pt x="79" y="89"/>
                  <a:pt x="73" y="84"/>
                </a:cubicBezTo>
                <a:cubicBezTo>
                  <a:pt x="67" y="78"/>
                  <a:pt x="59" y="67"/>
                  <a:pt x="59" y="6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7" name="Freeform 2223"/>
          <p:cNvSpPr>
            <a:spLocks/>
          </p:cNvSpPr>
          <p:nvPr/>
        </p:nvSpPr>
        <p:spPr bwMode="auto">
          <a:xfrm>
            <a:off x="6557963" y="892176"/>
            <a:ext cx="80963" cy="152400"/>
          </a:xfrm>
          <a:custGeom>
            <a:avLst/>
            <a:gdLst/>
            <a:ahLst/>
            <a:cxnLst>
              <a:cxn ang="0">
                <a:pos x="48" y="89"/>
              </a:cxn>
              <a:cxn ang="0">
                <a:pos x="0" y="0"/>
              </a:cxn>
              <a:cxn ang="0">
                <a:pos x="18" y="76"/>
              </a:cxn>
              <a:cxn ang="0">
                <a:pos x="73" y="125"/>
              </a:cxn>
              <a:cxn ang="0">
                <a:pos x="26" y="71"/>
              </a:cxn>
              <a:cxn ang="0">
                <a:pos x="48" y="89"/>
              </a:cxn>
            </a:cxnLst>
            <a:rect l="0" t="0" r="r" b="b"/>
            <a:pathLst>
              <a:path w="73" h="138">
                <a:moveTo>
                  <a:pt x="48" y="89"/>
                </a:moveTo>
                <a:cubicBezTo>
                  <a:pt x="48" y="89"/>
                  <a:pt x="43" y="35"/>
                  <a:pt x="0" y="0"/>
                </a:cubicBezTo>
                <a:cubicBezTo>
                  <a:pt x="5" y="20"/>
                  <a:pt x="17" y="53"/>
                  <a:pt x="18" y="76"/>
                </a:cubicBezTo>
                <a:cubicBezTo>
                  <a:pt x="19" y="91"/>
                  <a:pt x="29" y="138"/>
                  <a:pt x="73" y="125"/>
                </a:cubicBezTo>
                <a:cubicBezTo>
                  <a:pt x="68" y="118"/>
                  <a:pt x="30" y="118"/>
                  <a:pt x="26" y="71"/>
                </a:cubicBezTo>
                <a:cubicBezTo>
                  <a:pt x="27" y="53"/>
                  <a:pt x="48" y="89"/>
                  <a:pt x="48" y="8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8" name="Freeform 2224"/>
          <p:cNvSpPr>
            <a:spLocks/>
          </p:cNvSpPr>
          <p:nvPr/>
        </p:nvSpPr>
        <p:spPr bwMode="auto">
          <a:xfrm>
            <a:off x="6278563" y="815976"/>
            <a:ext cx="277813" cy="141288"/>
          </a:xfrm>
          <a:custGeom>
            <a:avLst/>
            <a:gdLst/>
            <a:ahLst/>
            <a:cxnLst>
              <a:cxn ang="0">
                <a:pos x="74" y="10"/>
              </a:cxn>
              <a:cxn ang="0">
                <a:pos x="140" y="17"/>
              </a:cxn>
              <a:cxn ang="0">
                <a:pos x="250" y="94"/>
              </a:cxn>
              <a:cxn ang="0">
                <a:pos x="162" y="117"/>
              </a:cxn>
              <a:cxn ang="0">
                <a:pos x="0" y="0"/>
              </a:cxn>
              <a:cxn ang="0">
                <a:pos x="92" y="37"/>
              </a:cxn>
              <a:cxn ang="0">
                <a:pos x="74" y="10"/>
              </a:cxn>
            </a:cxnLst>
            <a:rect l="0" t="0" r="r" b="b"/>
            <a:pathLst>
              <a:path w="250" h="127">
                <a:moveTo>
                  <a:pt x="74" y="10"/>
                </a:moveTo>
                <a:cubicBezTo>
                  <a:pt x="74" y="10"/>
                  <a:pt x="101" y="24"/>
                  <a:pt x="140" y="17"/>
                </a:cubicBezTo>
                <a:cubicBezTo>
                  <a:pt x="179" y="11"/>
                  <a:pt x="229" y="39"/>
                  <a:pt x="250" y="94"/>
                </a:cubicBezTo>
                <a:cubicBezTo>
                  <a:pt x="228" y="84"/>
                  <a:pt x="186" y="103"/>
                  <a:pt x="162" y="117"/>
                </a:cubicBezTo>
                <a:cubicBezTo>
                  <a:pt x="148" y="127"/>
                  <a:pt x="104" y="122"/>
                  <a:pt x="0" y="0"/>
                </a:cubicBezTo>
                <a:cubicBezTo>
                  <a:pt x="16" y="7"/>
                  <a:pt x="129" y="125"/>
                  <a:pt x="92" y="37"/>
                </a:cubicBezTo>
                <a:cubicBezTo>
                  <a:pt x="107" y="45"/>
                  <a:pt x="126" y="36"/>
                  <a:pt x="74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69" name="Freeform 2225"/>
          <p:cNvSpPr>
            <a:spLocks/>
          </p:cNvSpPr>
          <p:nvPr/>
        </p:nvSpPr>
        <p:spPr bwMode="auto">
          <a:xfrm>
            <a:off x="6230938" y="801688"/>
            <a:ext cx="160338" cy="252413"/>
          </a:xfrm>
          <a:custGeom>
            <a:avLst/>
            <a:gdLst/>
            <a:ahLst/>
            <a:cxnLst>
              <a:cxn ang="0">
                <a:pos x="144" y="229"/>
              </a:cxn>
              <a:cxn ang="0">
                <a:pos x="69" y="135"/>
              </a:cxn>
              <a:cxn ang="0">
                <a:pos x="0" y="0"/>
              </a:cxn>
              <a:cxn ang="0">
                <a:pos x="94" y="142"/>
              </a:cxn>
              <a:cxn ang="0">
                <a:pos x="144" y="229"/>
              </a:cxn>
            </a:cxnLst>
            <a:rect l="0" t="0" r="r" b="b"/>
            <a:pathLst>
              <a:path w="144" h="229">
                <a:moveTo>
                  <a:pt x="144" y="229"/>
                </a:moveTo>
                <a:cubicBezTo>
                  <a:pt x="144" y="229"/>
                  <a:pt x="89" y="221"/>
                  <a:pt x="69" y="135"/>
                </a:cubicBezTo>
                <a:cubicBezTo>
                  <a:pt x="47" y="59"/>
                  <a:pt x="22" y="24"/>
                  <a:pt x="0" y="0"/>
                </a:cubicBezTo>
                <a:cubicBezTo>
                  <a:pt x="19" y="12"/>
                  <a:pt x="69" y="34"/>
                  <a:pt x="94" y="142"/>
                </a:cubicBezTo>
                <a:cubicBezTo>
                  <a:pt x="101" y="171"/>
                  <a:pt x="98" y="196"/>
                  <a:pt x="144" y="22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0" name="Freeform 2226"/>
          <p:cNvSpPr>
            <a:spLocks/>
          </p:cNvSpPr>
          <p:nvPr/>
        </p:nvSpPr>
        <p:spPr bwMode="auto">
          <a:xfrm>
            <a:off x="1214438" y="2484438"/>
            <a:ext cx="936625" cy="1022350"/>
          </a:xfrm>
          <a:custGeom>
            <a:avLst/>
            <a:gdLst/>
            <a:ahLst/>
            <a:cxnLst>
              <a:cxn ang="0">
                <a:pos x="677" y="525"/>
              </a:cxn>
              <a:cxn ang="0">
                <a:pos x="632" y="482"/>
              </a:cxn>
              <a:cxn ang="0">
                <a:pos x="625" y="416"/>
              </a:cxn>
              <a:cxn ang="0">
                <a:pos x="719" y="353"/>
              </a:cxn>
              <a:cxn ang="0">
                <a:pos x="733" y="271"/>
              </a:cxn>
              <a:cxn ang="0">
                <a:pos x="452" y="483"/>
              </a:cxn>
              <a:cxn ang="0">
                <a:pos x="436" y="443"/>
              </a:cxn>
              <a:cxn ang="0">
                <a:pos x="434" y="412"/>
              </a:cxn>
              <a:cxn ang="0">
                <a:pos x="446" y="268"/>
              </a:cxn>
              <a:cxn ang="0">
                <a:pos x="440" y="14"/>
              </a:cxn>
              <a:cxn ang="0">
                <a:pos x="501" y="42"/>
              </a:cxn>
              <a:cxn ang="0">
                <a:pos x="453" y="244"/>
              </a:cxn>
              <a:cxn ang="0">
                <a:pos x="425" y="409"/>
              </a:cxn>
              <a:cxn ang="0">
                <a:pos x="417" y="410"/>
              </a:cxn>
              <a:cxn ang="0">
                <a:pos x="389" y="243"/>
              </a:cxn>
              <a:cxn ang="0">
                <a:pos x="340" y="42"/>
              </a:cxn>
              <a:cxn ang="0">
                <a:pos x="400" y="14"/>
              </a:cxn>
              <a:cxn ang="0">
                <a:pos x="397" y="268"/>
              </a:cxn>
              <a:cxn ang="0">
                <a:pos x="408" y="415"/>
              </a:cxn>
              <a:cxn ang="0">
                <a:pos x="408" y="451"/>
              </a:cxn>
              <a:cxn ang="0">
                <a:pos x="333" y="338"/>
              </a:cxn>
              <a:cxn ang="0">
                <a:pos x="107" y="317"/>
              </a:cxn>
              <a:cxn ang="0">
                <a:pos x="170" y="393"/>
              </a:cxn>
              <a:cxn ang="0">
                <a:pos x="159" y="451"/>
              </a:cxn>
              <a:cxn ang="0">
                <a:pos x="149" y="516"/>
              </a:cxn>
              <a:cxn ang="0">
                <a:pos x="94" y="557"/>
              </a:cxn>
              <a:cxn ang="0">
                <a:pos x="160" y="590"/>
              </a:cxn>
              <a:cxn ang="0">
                <a:pos x="245" y="570"/>
              </a:cxn>
              <a:cxn ang="0">
                <a:pos x="162" y="712"/>
              </a:cxn>
              <a:cxn ang="0">
                <a:pos x="296" y="917"/>
              </a:cxn>
              <a:cxn ang="0">
                <a:pos x="276" y="830"/>
              </a:cxn>
              <a:cxn ang="0">
                <a:pos x="320" y="782"/>
              </a:cxn>
              <a:cxn ang="0">
                <a:pos x="376" y="600"/>
              </a:cxn>
              <a:cxn ang="0">
                <a:pos x="401" y="583"/>
              </a:cxn>
              <a:cxn ang="0">
                <a:pos x="411" y="720"/>
              </a:cxn>
              <a:cxn ang="0">
                <a:pos x="440" y="629"/>
              </a:cxn>
              <a:cxn ang="0">
                <a:pos x="455" y="532"/>
              </a:cxn>
              <a:cxn ang="0">
                <a:pos x="489" y="726"/>
              </a:cxn>
              <a:cxn ang="0">
                <a:pos x="542" y="765"/>
              </a:cxn>
              <a:cxn ang="0">
                <a:pos x="555" y="905"/>
              </a:cxn>
              <a:cxn ang="0">
                <a:pos x="637" y="724"/>
              </a:cxn>
              <a:cxn ang="0">
                <a:pos x="656" y="684"/>
              </a:cxn>
              <a:cxn ang="0">
                <a:pos x="676" y="611"/>
              </a:cxn>
              <a:cxn ang="0">
                <a:pos x="845" y="618"/>
              </a:cxn>
            </a:cxnLst>
            <a:rect l="0" t="0" r="r" b="b"/>
            <a:pathLst>
              <a:path w="845" h="923">
                <a:moveTo>
                  <a:pt x="693" y="556"/>
                </a:moveTo>
                <a:cubicBezTo>
                  <a:pt x="729" y="571"/>
                  <a:pt x="741" y="562"/>
                  <a:pt x="752" y="556"/>
                </a:cubicBezTo>
                <a:cubicBezTo>
                  <a:pt x="712" y="570"/>
                  <a:pt x="688" y="538"/>
                  <a:pt x="677" y="525"/>
                </a:cubicBezTo>
                <a:cubicBezTo>
                  <a:pt x="756" y="573"/>
                  <a:pt x="800" y="525"/>
                  <a:pt x="808" y="517"/>
                </a:cubicBezTo>
                <a:cubicBezTo>
                  <a:pt x="760" y="551"/>
                  <a:pt x="717" y="527"/>
                  <a:pt x="696" y="515"/>
                </a:cubicBezTo>
                <a:cubicBezTo>
                  <a:pt x="668" y="488"/>
                  <a:pt x="644" y="483"/>
                  <a:pt x="632" y="482"/>
                </a:cubicBezTo>
                <a:cubicBezTo>
                  <a:pt x="647" y="480"/>
                  <a:pt x="652" y="457"/>
                  <a:pt x="661" y="448"/>
                </a:cubicBezTo>
                <a:cubicBezTo>
                  <a:pt x="669" y="438"/>
                  <a:pt x="681" y="446"/>
                  <a:pt x="686" y="450"/>
                </a:cubicBezTo>
                <a:cubicBezTo>
                  <a:pt x="683" y="411"/>
                  <a:pt x="630" y="418"/>
                  <a:pt x="625" y="416"/>
                </a:cubicBezTo>
                <a:cubicBezTo>
                  <a:pt x="629" y="407"/>
                  <a:pt x="636" y="405"/>
                  <a:pt x="649" y="405"/>
                </a:cubicBezTo>
                <a:cubicBezTo>
                  <a:pt x="667" y="406"/>
                  <a:pt x="673" y="398"/>
                  <a:pt x="675" y="392"/>
                </a:cubicBezTo>
                <a:cubicBezTo>
                  <a:pt x="690" y="362"/>
                  <a:pt x="705" y="355"/>
                  <a:pt x="719" y="353"/>
                </a:cubicBezTo>
                <a:cubicBezTo>
                  <a:pt x="732" y="352"/>
                  <a:pt x="736" y="346"/>
                  <a:pt x="733" y="341"/>
                </a:cubicBezTo>
                <a:cubicBezTo>
                  <a:pt x="731" y="335"/>
                  <a:pt x="731" y="322"/>
                  <a:pt x="737" y="315"/>
                </a:cubicBezTo>
                <a:cubicBezTo>
                  <a:pt x="752" y="298"/>
                  <a:pt x="750" y="285"/>
                  <a:pt x="733" y="271"/>
                </a:cubicBezTo>
                <a:cubicBezTo>
                  <a:pt x="703" y="244"/>
                  <a:pt x="767" y="199"/>
                  <a:pt x="767" y="199"/>
                </a:cubicBezTo>
                <a:cubicBezTo>
                  <a:pt x="625" y="214"/>
                  <a:pt x="559" y="275"/>
                  <a:pt x="512" y="338"/>
                </a:cubicBezTo>
                <a:cubicBezTo>
                  <a:pt x="472" y="394"/>
                  <a:pt x="457" y="446"/>
                  <a:pt x="452" y="483"/>
                </a:cubicBezTo>
                <a:cubicBezTo>
                  <a:pt x="452" y="482"/>
                  <a:pt x="452" y="481"/>
                  <a:pt x="452" y="480"/>
                </a:cubicBezTo>
                <a:cubicBezTo>
                  <a:pt x="447" y="462"/>
                  <a:pt x="439" y="453"/>
                  <a:pt x="437" y="451"/>
                </a:cubicBezTo>
                <a:cubicBezTo>
                  <a:pt x="437" y="451"/>
                  <a:pt x="434" y="448"/>
                  <a:pt x="436" y="443"/>
                </a:cubicBezTo>
                <a:cubicBezTo>
                  <a:pt x="437" y="441"/>
                  <a:pt x="439" y="439"/>
                  <a:pt x="439" y="435"/>
                </a:cubicBezTo>
                <a:cubicBezTo>
                  <a:pt x="440" y="434"/>
                  <a:pt x="444" y="422"/>
                  <a:pt x="437" y="415"/>
                </a:cubicBezTo>
                <a:cubicBezTo>
                  <a:pt x="436" y="414"/>
                  <a:pt x="435" y="413"/>
                  <a:pt x="434" y="412"/>
                </a:cubicBezTo>
                <a:cubicBezTo>
                  <a:pt x="433" y="411"/>
                  <a:pt x="432" y="411"/>
                  <a:pt x="431" y="410"/>
                </a:cubicBezTo>
                <a:cubicBezTo>
                  <a:pt x="431" y="410"/>
                  <a:pt x="430" y="410"/>
                  <a:pt x="430" y="410"/>
                </a:cubicBezTo>
                <a:cubicBezTo>
                  <a:pt x="424" y="357"/>
                  <a:pt x="433" y="308"/>
                  <a:pt x="446" y="268"/>
                </a:cubicBezTo>
                <a:cubicBezTo>
                  <a:pt x="461" y="223"/>
                  <a:pt x="484" y="191"/>
                  <a:pt x="504" y="161"/>
                </a:cubicBezTo>
                <a:cubicBezTo>
                  <a:pt x="540" y="98"/>
                  <a:pt x="526" y="36"/>
                  <a:pt x="495" y="17"/>
                </a:cubicBezTo>
                <a:cubicBezTo>
                  <a:pt x="463" y="0"/>
                  <a:pt x="445" y="14"/>
                  <a:pt x="440" y="14"/>
                </a:cubicBezTo>
                <a:cubicBezTo>
                  <a:pt x="435" y="17"/>
                  <a:pt x="439" y="16"/>
                  <a:pt x="445" y="14"/>
                </a:cubicBezTo>
                <a:cubicBezTo>
                  <a:pt x="457" y="10"/>
                  <a:pt x="477" y="12"/>
                  <a:pt x="487" y="22"/>
                </a:cubicBezTo>
                <a:cubicBezTo>
                  <a:pt x="498" y="32"/>
                  <a:pt x="500" y="42"/>
                  <a:pt x="501" y="42"/>
                </a:cubicBezTo>
                <a:cubicBezTo>
                  <a:pt x="502" y="43"/>
                  <a:pt x="507" y="41"/>
                  <a:pt x="516" y="57"/>
                </a:cubicBezTo>
                <a:cubicBezTo>
                  <a:pt x="519" y="60"/>
                  <a:pt x="527" y="88"/>
                  <a:pt x="516" y="126"/>
                </a:cubicBezTo>
                <a:cubicBezTo>
                  <a:pt x="505" y="164"/>
                  <a:pt x="469" y="199"/>
                  <a:pt x="453" y="244"/>
                </a:cubicBezTo>
                <a:cubicBezTo>
                  <a:pt x="424" y="309"/>
                  <a:pt x="426" y="379"/>
                  <a:pt x="429" y="410"/>
                </a:cubicBezTo>
                <a:cubicBezTo>
                  <a:pt x="429" y="409"/>
                  <a:pt x="428" y="409"/>
                  <a:pt x="428" y="409"/>
                </a:cubicBezTo>
                <a:cubicBezTo>
                  <a:pt x="427" y="409"/>
                  <a:pt x="426" y="409"/>
                  <a:pt x="425" y="409"/>
                </a:cubicBezTo>
                <a:cubicBezTo>
                  <a:pt x="424" y="409"/>
                  <a:pt x="423" y="409"/>
                  <a:pt x="423" y="409"/>
                </a:cubicBezTo>
                <a:cubicBezTo>
                  <a:pt x="422" y="409"/>
                  <a:pt x="421" y="409"/>
                  <a:pt x="420" y="409"/>
                </a:cubicBezTo>
                <a:cubicBezTo>
                  <a:pt x="419" y="409"/>
                  <a:pt x="418" y="409"/>
                  <a:pt x="417" y="410"/>
                </a:cubicBezTo>
                <a:cubicBezTo>
                  <a:pt x="417" y="410"/>
                  <a:pt x="416" y="410"/>
                  <a:pt x="416" y="410"/>
                </a:cubicBezTo>
                <a:cubicBezTo>
                  <a:pt x="416" y="410"/>
                  <a:pt x="416" y="410"/>
                  <a:pt x="415" y="410"/>
                </a:cubicBezTo>
                <a:cubicBezTo>
                  <a:pt x="418" y="380"/>
                  <a:pt x="420" y="309"/>
                  <a:pt x="389" y="243"/>
                </a:cubicBezTo>
                <a:cubicBezTo>
                  <a:pt x="373" y="199"/>
                  <a:pt x="337" y="164"/>
                  <a:pt x="326" y="126"/>
                </a:cubicBezTo>
                <a:cubicBezTo>
                  <a:pt x="314" y="89"/>
                  <a:pt x="322" y="61"/>
                  <a:pt x="324" y="57"/>
                </a:cubicBezTo>
                <a:cubicBezTo>
                  <a:pt x="333" y="41"/>
                  <a:pt x="338" y="43"/>
                  <a:pt x="340" y="42"/>
                </a:cubicBezTo>
                <a:cubicBezTo>
                  <a:pt x="341" y="42"/>
                  <a:pt x="343" y="32"/>
                  <a:pt x="353" y="22"/>
                </a:cubicBezTo>
                <a:cubicBezTo>
                  <a:pt x="363" y="12"/>
                  <a:pt x="383" y="9"/>
                  <a:pt x="395" y="14"/>
                </a:cubicBezTo>
                <a:cubicBezTo>
                  <a:pt x="401" y="15"/>
                  <a:pt x="405" y="16"/>
                  <a:pt x="400" y="14"/>
                </a:cubicBezTo>
                <a:cubicBezTo>
                  <a:pt x="396" y="14"/>
                  <a:pt x="378" y="0"/>
                  <a:pt x="346" y="17"/>
                </a:cubicBezTo>
                <a:cubicBezTo>
                  <a:pt x="314" y="36"/>
                  <a:pt x="301" y="98"/>
                  <a:pt x="338" y="161"/>
                </a:cubicBezTo>
                <a:cubicBezTo>
                  <a:pt x="359" y="191"/>
                  <a:pt x="382" y="223"/>
                  <a:pt x="397" y="268"/>
                </a:cubicBezTo>
                <a:cubicBezTo>
                  <a:pt x="411" y="308"/>
                  <a:pt x="420" y="357"/>
                  <a:pt x="415" y="410"/>
                </a:cubicBezTo>
                <a:cubicBezTo>
                  <a:pt x="414" y="411"/>
                  <a:pt x="414" y="411"/>
                  <a:pt x="413" y="411"/>
                </a:cubicBezTo>
                <a:cubicBezTo>
                  <a:pt x="412" y="412"/>
                  <a:pt x="410" y="413"/>
                  <a:pt x="408" y="415"/>
                </a:cubicBezTo>
                <a:cubicBezTo>
                  <a:pt x="401" y="422"/>
                  <a:pt x="405" y="434"/>
                  <a:pt x="406" y="435"/>
                </a:cubicBezTo>
                <a:cubicBezTo>
                  <a:pt x="406" y="439"/>
                  <a:pt x="408" y="442"/>
                  <a:pt x="409" y="443"/>
                </a:cubicBezTo>
                <a:cubicBezTo>
                  <a:pt x="411" y="448"/>
                  <a:pt x="408" y="451"/>
                  <a:pt x="408" y="451"/>
                </a:cubicBezTo>
                <a:cubicBezTo>
                  <a:pt x="406" y="453"/>
                  <a:pt x="399" y="463"/>
                  <a:pt x="394" y="480"/>
                </a:cubicBezTo>
                <a:cubicBezTo>
                  <a:pt x="393" y="481"/>
                  <a:pt x="393" y="483"/>
                  <a:pt x="393" y="484"/>
                </a:cubicBezTo>
                <a:cubicBezTo>
                  <a:pt x="389" y="447"/>
                  <a:pt x="373" y="394"/>
                  <a:pt x="333" y="338"/>
                </a:cubicBezTo>
                <a:cubicBezTo>
                  <a:pt x="284" y="275"/>
                  <a:pt x="219" y="215"/>
                  <a:pt x="76" y="200"/>
                </a:cubicBezTo>
                <a:cubicBezTo>
                  <a:pt x="76" y="200"/>
                  <a:pt x="141" y="245"/>
                  <a:pt x="111" y="272"/>
                </a:cubicBezTo>
                <a:cubicBezTo>
                  <a:pt x="94" y="287"/>
                  <a:pt x="92" y="300"/>
                  <a:pt x="107" y="317"/>
                </a:cubicBezTo>
                <a:cubicBezTo>
                  <a:pt x="113" y="324"/>
                  <a:pt x="113" y="337"/>
                  <a:pt x="111" y="342"/>
                </a:cubicBezTo>
                <a:cubicBezTo>
                  <a:pt x="109" y="347"/>
                  <a:pt x="112" y="353"/>
                  <a:pt x="126" y="354"/>
                </a:cubicBezTo>
                <a:cubicBezTo>
                  <a:pt x="139" y="356"/>
                  <a:pt x="154" y="363"/>
                  <a:pt x="170" y="393"/>
                </a:cubicBezTo>
                <a:cubicBezTo>
                  <a:pt x="172" y="398"/>
                  <a:pt x="177" y="407"/>
                  <a:pt x="196" y="405"/>
                </a:cubicBezTo>
                <a:cubicBezTo>
                  <a:pt x="208" y="405"/>
                  <a:pt x="216" y="407"/>
                  <a:pt x="220" y="417"/>
                </a:cubicBezTo>
                <a:cubicBezTo>
                  <a:pt x="214" y="419"/>
                  <a:pt x="162" y="412"/>
                  <a:pt x="159" y="451"/>
                </a:cubicBezTo>
                <a:cubicBezTo>
                  <a:pt x="164" y="447"/>
                  <a:pt x="175" y="439"/>
                  <a:pt x="184" y="449"/>
                </a:cubicBezTo>
                <a:cubicBezTo>
                  <a:pt x="193" y="458"/>
                  <a:pt x="198" y="480"/>
                  <a:pt x="213" y="483"/>
                </a:cubicBezTo>
                <a:cubicBezTo>
                  <a:pt x="201" y="484"/>
                  <a:pt x="177" y="489"/>
                  <a:pt x="149" y="516"/>
                </a:cubicBezTo>
                <a:cubicBezTo>
                  <a:pt x="129" y="529"/>
                  <a:pt x="85" y="552"/>
                  <a:pt x="38" y="519"/>
                </a:cubicBezTo>
                <a:cubicBezTo>
                  <a:pt x="46" y="526"/>
                  <a:pt x="89" y="575"/>
                  <a:pt x="168" y="526"/>
                </a:cubicBezTo>
                <a:cubicBezTo>
                  <a:pt x="157" y="538"/>
                  <a:pt x="134" y="571"/>
                  <a:pt x="94" y="557"/>
                </a:cubicBezTo>
                <a:cubicBezTo>
                  <a:pt x="104" y="564"/>
                  <a:pt x="117" y="572"/>
                  <a:pt x="153" y="557"/>
                </a:cubicBezTo>
                <a:cubicBezTo>
                  <a:pt x="141" y="571"/>
                  <a:pt x="86" y="656"/>
                  <a:pt x="0" y="620"/>
                </a:cubicBezTo>
                <a:cubicBezTo>
                  <a:pt x="17" y="635"/>
                  <a:pt x="101" y="661"/>
                  <a:pt x="160" y="590"/>
                </a:cubicBezTo>
                <a:cubicBezTo>
                  <a:pt x="193" y="552"/>
                  <a:pt x="217" y="517"/>
                  <a:pt x="272" y="509"/>
                </a:cubicBezTo>
                <a:cubicBezTo>
                  <a:pt x="257" y="517"/>
                  <a:pt x="189" y="569"/>
                  <a:pt x="170" y="611"/>
                </a:cubicBezTo>
                <a:cubicBezTo>
                  <a:pt x="188" y="596"/>
                  <a:pt x="212" y="568"/>
                  <a:pt x="245" y="570"/>
                </a:cubicBezTo>
                <a:cubicBezTo>
                  <a:pt x="230" y="583"/>
                  <a:pt x="187" y="631"/>
                  <a:pt x="158" y="708"/>
                </a:cubicBezTo>
                <a:cubicBezTo>
                  <a:pt x="169" y="698"/>
                  <a:pt x="172" y="681"/>
                  <a:pt x="191" y="684"/>
                </a:cubicBezTo>
                <a:cubicBezTo>
                  <a:pt x="184" y="689"/>
                  <a:pt x="184" y="709"/>
                  <a:pt x="162" y="712"/>
                </a:cubicBezTo>
                <a:cubicBezTo>
                  <a:pt x="170" y="716"/>
                  <a:pt x="191" y="720"/>
                  <a:pt x="194" y="704"/>
                </a:cubicBezTo>
                <a:cubicBezTo>
                  <a:pt x="197" y="699"/>
                  <a:pt x="207" y="704"/>
                  <a:pt x="210" y="725"/>
                </a:cubicBezTo>
                <a:cubicBezTo>
                  <a:pt x="211" y="746"/>
                  <a:pt x="186" y="886"/>
                  <a:pt x="296" y="917"/>
                </a:cubicBezTo>
                <a:cubicBezTo>
                  <a:pt x="326" y="923"/>
                  <a:pt x="340" y="902"/>
                  <a:pt x="328" y="888"/>
                </a:cubicBezTo>
                <a:cubicBezTo>
                  <a:pt x="326" y="895"/>
                  <a:pt x="323" y="918"/>
                  <a:pt x="293" y="906"/>
                </a:cubicBezTo>
                <a:cubicBezTo>
                  <a:pt x="270" y="894"/>
                  <a:pt x="256" y="850"/>
                  <a:pt x="276" y="830"/>
                </a:cubicBezTo>
                <a:cubicBezTo>
                  <a:pt x="296" y="812"/>
                  <a:pt x="295" y="832"/>
                  <a:pt x="295" y="839"/>
                </a:cubicBezTo>
                <a:cubicBezTo>
                  <a:pt x="308" y="833"/>
                  <a:pt x="323" y="827"/>
                  <a:pt x="304" y="765"/>
                </a:cubicBezTo>
                <a:cubicBezTo>
                  <a:pt x="314" y="761"/>
                  <a:pt x="321" y="775"/>
                  <a:pt x="320" y="782"/>
                </a:cubicBezTo>
                <a:cubicBezTo>
                  <a:pt x="329" y="767"/>
                  <a:pt x="335" y="737"/>
                  <a:pt x="317" y="710"/>
                </a:cubicBezTo>
                <a:cubicBezTo>
                  <a:pt x="334" y="717"/>
                  <a:pt x="348" y="725"/>
                  <a:pt x="358" y="726"/>
                </a:cubicBezTo>
                <a:cubicBezTo>
                  <a:pt x="348" y="719"/>
                  <a:pt x="290" y="652"/>
                  <a:pt x="376" y="600"/>
                </a:cubicBezTo>
                <a:cubicBezTo>
                  <a:pt x="366" y="588"/>
                  <a:pt x="349" y="553"/>
                  <a:pt x="390" y="532"/>
                </a:cubicBezTo>
                <a:cubicBezTo>
                  <a:pt x="390" y="532"/>
                  <a:pt x="390" y="532"/>
                  <a:pt x="390" y="532"/>
                </a:cubicBezTo>
                <a:cubicBezTo>
                  <a:pt x="391" y="547"/>
                  <a:pt x="395" y="564"/>
                  <a:pt x="401" y="583"/>
                </a:cubicBezTo>
                <a:cubicBezTo>
                  <a:pt x="402" y="586"/>
                  <a:pt x="402" y="588"/>
                  <a:pt x="403" y="590"/>
                </a:cubicBezTo>
                <a:cubicBezTo>
                  <a:pt x="406" y="605"/>
                  <a:pt x="408" y="619"/>
                  <a:pt x="405" y="629"/>
                </a:cubicBezTo>
                <a:cubicBezTo>
                  <a:pt x="403" y="641"/>
                  <a:pt x="389" y="686"/>
                  <a:pt x="411" y="720"/>
                </a:cubicBezTo>
                <a:cubicBezTo>
                  <a:pt x="411" y="720"/>
                  <a:pt x="418" y="735"/>
                  <a:pt x="423" y="784"/>
                </a:cubicBezTo>
                <a:cubicBezTo>
                  <a:pt x="424" y="743"/>
                  <a:pt x="434" y="720"/>
                  <a:pt x="434" y="720"/>
                </a:cubicBezTo>
                <a:cubicBezTo>
                  <a:pt x="456" y="686"/>
                  <a:pt x="442" y="641"/>
                  <a:pt x="440" y="629"/>
                </a:cubicBezTo>
                <a:cubicBezTo>
                  <a:pt x="437" y="619"/>
                  <a:pt x="439" y="605"/>
                  <a:pt x="442" y="590"/>
                </a:cubicBezTo>
                <a:cubicBezTo>
                  <a:pt x="443" y="588"/>
                  <a:pt x="444" y="585"/>
                  <a:pt x="444" y="583"/>
                </a:cubicBezTo>
                <a:cubicBezTo>
                  <a:pt x="450" y="564"/>
                  <a:pt x="454" y="547"/>
                  <a:pt x="455" y="532"/>
                </a:cubicBezTo>
                <a:cubicBezTo>
                  <a:pt x="455" y="532"/>
                  <a:pt x="455" y="532"/>
                  <a:pt x="455" y="532"/>
                </a:cubicBezTo>
                <a:cubicBezTo>
                  <a:pt x="496" y="554"/>
                  <a:pt x="480" y="588"/>
                  <a:pt x="470" y="601"/>
                </a:cubicBezTo>
                <a:cubicBezTo>
                  <a:pt x="556" y="651"/>
                  <a:pt x="499" y="719"/>
                  <a:pt x="489" y="726"/>
                </a:cubicBezTo>
                <a:cubicBezTo>
                  <a:pt x="499" y="725"/>
                  <a:pt x="513" y="717"/>
                  <a:pt x="529" y="710"/>
                </a:cubicBezTo>
                <a:cubicBezTo>
                  <a:pt x="512" y="737"/>
                  <a:pt x="518" y="767"/>
                  <a:pt x="527" y="782"/>
                </a:cubicBezTo>
                <a:cubicBezTo>
                  <a:pt x="526" y="775"/>
                  <a:pt x="533" y="761"/>
                  <a:pt x="542" y="765"/>
                </a:cubicBezTo>
                <a:cubicBezTo>
                  <a:pt x="524" y="827"/>
                  <a:pt x="539" y="833"/>
                  <a:pt x="552" y="838"/>
                </a:cubicBezTo>
                <a:cubicBezTo>
                  <a:pt x="552" y="832"/>
                  <a:pt x="551" y="812"/>
                  <a:pt x="571" y="829"/>
                </a:cubicBezTo>
                <a:cubicBezTo>
                  <a:pt x="591" y="850"/>
                  <a:pt x="578" y="894"/>
                  <a:pt x="555" y="905"/>
                </a:cubicBezTo>
                <a:cubicBezTo>
                  <a:pt x="525" y="918"/>
                  <a:pt x="521" y="895"/>
                  <a:pt x="519" y="888"/>
                </a:cubicBezTo>
                <a:cubicBezTo>
                  <a:pt x="507" y="902"/>
                  <a:pt x="521" y="923"/>
                  <a:pt x="552" y="917"/>
                </a:cubicBezTo>
                <a:cubicBezTo>
                  <a:pt x="661" y="885"/>
                  <a:pt x="636" y="745"/>
                  <a:pt x="637" y="724"/>
                </a:cubicBezTo>
                <a:cubicBezTo>
                  <a:pt x="640" y="703"/>
                  <a:pt x="650" y="699"/>
                  <a:pt x="652" y="703"/>
                </a:cubicBezTo>
                <a:cubicBezTo>
                  <a:pt x="655" y="719"/>
                  <a:pt x="677" y="715"/>
                  <a:pt x="684" y="711"/>
                </a:cubicBezTo>
                <a:cubicBezTo>
                  <a:pt x="662" y="709"/>
                  <a:pt x="663" y="688"/>
                  <a:pt x="656" y="684"/>
                </a:cubicBezTo>
                <a:cubicBezTo>
                  <a:pt x="674" y="680"/>
                  <a:pt x="677" y="697"/>
                  <a:pt x="688" y="707"/>
                </a:cubicBezTo>
                <a:cubicBezTo>
                  <a:pt x="659" y="630"/>
                  <a:pt x="616" y="582"/>
                  <a:pt x="601" y="569"/>
                </a:cubicBezTo>
                <a:cubicBezTo>
                  <a:pt x="633" y="567"/>
                  <a:pt x="657" y="595"/>
                  <a:pt x="676" y="611"/>
                </a:cubicBezTo>
                <a:cubicBezTo>
                  <a:pt x="656" y="568"/>
                  <a:pt x="588" y="517"/>
                  <a:pt x="573" y="509"/>
                </a:cubicBezTo>
                <a:cubicBezTo>
                  <a:pt x="628" y="516"/>
                  <a:pt x="652" y="551"/>
                  <a:pt x="685" y="589"/>
                </a:cubicBezTo>
                <a:cubicBezTo>
                  <a:pt x="745" y="659"/>
                  <a:pt x="829" y="633"/>
                  <a:pt x="845" y="618"/>
                </a:cubicBezTo>
                <a:cubicBezTo>
                  <a:pt x="760" y="655"/>
                  <a:pt x="705" y="570"/>
                  <a:pt x="693" y="55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1" name="Freeform 2227"/>
          <p:cNvSpPr>
            <a:spLocks/>
          </p:cNvSpPr>
          <p:nvPr/>
        </p:nvSpPr>
        <p:spPr bwMode="auto">
          <a:xfrm>
            <a:off x="7037388" y="2620963"/>
            <a:ext cx="695325" cy="466725"/>
          </a:xfrm>
          <a:custGeom>
            <a:avLst/>
            <a:gdLst/>
            <a:ahLst/>
            <a:cxnLst>
              <a:cxn ang="0">
                <a:pos x="518" y="233"/>
              </a:cxn>
              <a:cxn ang="0">
                <a:pos x="627" y="139"/>
              </a:cxn>
              <a:cxn ang="0">
                <a:pos x="458" y="172"/>
              </a:cxn>
              <a:cxn ang="0">
                <a:pos x="469" y="163"/>
              </a:cxn>
              <a:cxn ang="0">
                <a:pos x="462" y="159"/>
              </a:cxn>
              <a:cxn ang="0">
                <a:pos x="460" y="166"/>
              </a:cxn>
              <a:cxn ang="0">
                <a:pos x="451" y="179"/>
              </a:cxn>
              <a:cxn ang="0">
                <a:pos x="456" y="188"/>
              </a:cxn>
              <a:cxn ang="0">
                <a:pos x="379" y="209"/>
              </a:cxn>
              <a:cxn ang="0">
                <a:pos x="328" y="244"/>
              </a:cxn>
              <a:cxn ang="0">
                <a:pos x="320" y="226"/>
              </a:cxn>
              <a:cxn ang="0">
                <a:pos x="321" y="211"/>
              </a:cxn>
              <a:cxn ang="0">
                <a:pos x="318" y="209"/>
              </a:cxn>
              <a:cxn ang="0">
                <a:pos x="325" y="137"/>
              </a:cxn>
              <a:cxn ang="0">
                <a:pos x="350" y="9"/>
              </a:cxn>
              <a:cxn ang="0">
                <a:pos x="325" y="7"/>
              </a:cxn>
              <a:cxn ang="0">
                <a:pos x="353" y="22"/>
              </a:cxn>
              <a:cxn ang="0">
                <a:pos x="361" y="64"/>
              </a:cxn>
              <a:cxn ang="0">
                <a:pos x="317" y="208"/>
              </a:cxn>
              <a:cxn ang="0">
                <a:pos x="315" y="208"/>
              </a:cxn>
              <a:cxn ang="0">
                <a:pos x="312" y="208"/>
              </a:cxn>
              <a:cxn ang="0">
                <a:pos x="310" y="209"/>
              </a:cxn>
              <a:cxn ang="0">
                <a:pos x="296" y="124"/>
              </a:cxn>
              <a:cxn ang="0">
                <a:pos x="263" y="29"/>
              </a:cxn>
              <a:cxn ang="0">
                <a:pos x="278" y="11"/>
              </a:cxn>
              <a:cxn ang="0">
                <a:pos x="302" y="7"/>
              </a:cxn>
              <a:cxn ang="0">
                <a:pos x="270" y="82"/>
              </a:cxn>
              <a:cxn ang="0">
                <a:pos x="309" y="209"/>
              </a:cxn>
              <a:cxn ang="0">
                <a:pos x="306" y="211"/>
              </a:cxn>
              <a:cxn ang="0">
                <a:pos x="307" y="226"/>
              </a:cxn>
              <a:cxn ang="0">
                <a:pos x="299" y="244"/>
              </a:cxn>
              <a:cxn ang="0">
                <a:pos x="248" y="209"/>
              </a:cxn>
              <a:cxn ang="0">
                <a:pos x="172" y="188"/>
              </a:cxn>
              <a:cxn ang="0">
                <a:pos x="176" y="179"/>
              </a:cxn>
              <a:cxn ang="0">
                <a:pos x="167" y="166"/>
              </a:cxn>
              <a:cxn ang="0">
                <a:pos x="166" y="159"/>
              </a:cxn>
              <a:cxn ang="0">
                <a:pos x="158" y="163"/>
              </a:cxn>
              <a:cxn ang="0">
                <a:pos x="170" y="172"/>
              </a:cxn>
              <a:cxn ang="0">
                <a:pos x="0" y="139"/>
              </a:cxn>
              <a:cxn ang="0">
                <a:pos x="109" y="233"/>
              </a:cxn>
              <a:cxn ang="0">
                <a:pos x="56" y="414"/>
              </a:cxn>
              <a:cxn ang="0">
                <a:pos x="301" y="290"/>
              </a:cxn>
              <a:cxn ang="0">
                <a:pos x="303" y="301"/>
              </a:cxn>
              <a:cxn ang="0">
                <a:pos x="308" y="367"/>
              </a:cxn>
              <a:cxn ang="0">
                <a:pos x="320" y="367"/>
              </a:cxn>
              <a:cxn ang="0">
                <a:pos x="324" y="300"/>
              </a:cxn>
              <a:cxn ang="0">
                <a:pos x="326" y="290"/>
              </a:cxn>
              <a:cxn ang="0">
                <a:pos x="571" y="414"/>
              </a:cxn>
            </a:cxnLst>
            <a:rect l="0" t="0" r="r" b="b"/>
            <a:pathLst>
              <a:path w="627" h="422">
                <a:moveTo>
                  <a:pt x="461" y="257"/>
                </a:moveTo>
                <a:cubicBezTo>
                  <a:pt x="506" y="260"/>
                  <a:pt x="511" y="237"/>
                  <a:pt x="518" y="233"/>
                </a:cubicBezTo>
                <a:cubicBezTo>
                  <a:pt x="502" y="225"/>
                  <a:pt x="489" y="224"/>
                  <a:pt x="474" y="224"/>
                </a:cubicBezTo>
                <a:cubicBezTo>
                  <a:pt x="527" y="216"/>
                  <a:pt x="614" y="152"/>
                  <a:pt x="627" y="139"/>
                </a:cubicBezTo>
                <a:cubicBezTo>
                  <a:pt x="567" y="118"/>
                  <a:pt x="499" y="165"/>
                  <a:pt x="496" y="167"/>
                </a:cubicBezTo>
                <a:cubicBezTo>
                  <a:pt x="493" y="169"/>
                  <a:pt x="466" y="177"/>
                  <a:pt x="458" y="172"/>
                </a:cubicBezTo>
                <a:cubicBezTo>
                  <a:pt x="449" y="166"/>
                  <a:pt x="452" y="156"/>
                  <a:pt x="457" y="154"/>
                </a:cubicBezTo>
                <a:cubicBezTo>
                  <a:pt x="471" y="149"/>
                  <a:pt x="474" y="160"/>
                  <a:pt x="469" y="163"/>
                </a:cubicBezTo>
                <a:cubicBezTo>
                  <a:pt x="465" y="166"/>
                  <a:pt x="459" y="164"/>
                  <a:pt x="459" y="162"/>
                </a:cubicBezTo>
                <a:cubicBezTo>
                  <a:pt x="458" y="159"/>
                  <a:pt x="461" y="158"/>
                  <a:pt x="462" y="159"/>
                </a:cubicBezTo>
                <a:cubicBezTo>
                  <a:pt x="464" y="163"/>
                  <a:pt x="468" y="160"/>
                  <a:pt x="466" y="158"/>
                </a:cubicBezTo>
                <a:cubicBezTo>
                  <a:pt x="459" y="152"/>
                  <a:pt x="451" y="163"/>
                  <a:pt x="460" y="166"/>
                </a:cubicBezTo>
                <a:cubicBezTo>
                  <a:pt x="477" y="169"/>
                  <a:pt x="483" y="150"/>
                  <a:pt x="469" y="149"/>
                </a:cubicBezTo>
                <a:cubicBezTo>
                  <a:pt x="446" y="146"/>
                  <a:pt x="443" y="172"/>
                  <a:pt x="451" y="179"/>
                </a:cubicBezTo>
                <a:cubicBezTo>
                  <a:pt x="442" y="178"/>
                  <a:pt x="438" y="174"/>
                  <a:pt x="435" y="172"/>
                </a:cubicBezTo>
                <a:cubicBezTo>
                  <a:pt x="437" y="179"/>
                  <a:pt x="447" y="183"/>
                  <a:pt x="456" y="188"/>
                </a:cubicBezTo>
                <a:cubicBezTo>
                  <a:pt x="398" y="169"/>
                  <a:pt x="365" y="206"/>
                  <a:pt x="360" y="211"/>
                </a:cubicBezTo>
                <a:cubicBezTo>
                  <a:pt x="370" y="207"/>
                  <a:pt x="372" y="209"/>
                  <a:pt x="379" y="209"/>
                </a:cubicBezTo>
                <a:cubicBezTo>
                  <a:pt x="353" y="223"/>
                  <a:pt x="337" y="237"/>
                  <a:pt x="330" y="250"/>
                </a:cubicBezTo>
                <a:cubicBezTo>
                  <a:pt x="329" y="248"/>
                  <a:pt x="329" y="246"/>
                  <a:pt x="328" y="244"/>
                </a:cubicBezTo>
                <a:cubicBezTo>
                  <a:pt x="326" y="235"/>
                  <a:pt x="322" y="231"/>
                  <a:pt x="321" y="230"/>
                </a:cubicBezTo>
                <a:cubicBezTo>
                  <a:pt x="321" y="230"/>
                  <a:pt x="319" y="228"/>
                  <a:pt x="320" y="226"/>
                </a:cubicBezTo>
                <a:cubicBezTo>
                  <a:pt x="321" y="225"/>
                  <a:pt x="322" y="224"/>
                  <a:pt x="322" y="221"/>
                </a:cubicBezTo>
                <a:cubicBezTo>
                  <a:pt x="323" y="221"/>
                  <a:pt x="325" y="215"/>
                  <a:pt x="321" y="211"/>
                </a:cubicBezTo>
                <a:cubicBezTo>
                  <a:pt x="320" y="211"/>
                  <a:pt x="320" y="210"/>
                  <a:pt x="319" y="210"/>
                </a:cubicBezTo>
                <a:cubicBezTo>
                  <a:pt x="319" y="209"/>
                  <a:pt x="318" y="209"/>
                  <a:pt x="318" y="209"/>
                </a:cubicBezTo>
                <a:cubicBezTo>
                  <a:pt x="318" y="209"/>
                  <a:pt x="317" y="209"/>
                  <a:pt x="317" y="209"/>
                </a:cubicBezTo>
                <a:cubicBezTo>
                  <a:pt x="314" y="182"/>
                  <a:pt x="319" y="157"/>
                  <a:pt x="325" y="137"/>
                </a:cubicBezTo>
                <a:cubicBezTo>
                  <a:pt x="333" y="114"/>
                  <a:pt x="344" y="97"/>
                  <a:pt x="355" y="82"/>
                </a:cubicBezTo>
                <a:cubicBezTo>
                  <a:pt x="373" y="50"/>
                  <a:pt x="366" y="18"/>
                  <a:pt x="350" y="9"/>
                </a:cubicBezTo>
                <a:cubicBezTo>
                  <a:pt x="334" y="0"/>
                  <a:pt x="325" y="7"/>
                  <a:pt x="322" y="7"/>
                </a:cubicBezTo>
                <a:cubicBezTo>
                  <a:pt x="320" y="9"/>
                  <a:pt x="322" y="8"/>
                  <a:pt x="325" y="7"/>
                </a:cubicBezTo>
                <a:cubicBezTo>
                  <a:pt x="331" y="5"/>
                  <a:pt x="341" y="6"/>
                  <a:pt x="346" y="11"/>
                </a:cubicBezTo>
                <a:cubicBezTo>
                  <a:pt x="352" y="16"/>
                  <a:pt x="353" y="22"/>
                  <a:pt x="353" y="22"/>
                </a:cubicBezTo>
                <a:cubicBezTo>
                  <a:pt x="354" y="22"/>
                  <a:pt x="357" y="21"/>
                  <a:pt x="361" y="29"/>
                </a:cubicBezTo>
                <a:cubicBezTo>
                  <a:pt x="363" y="31"/>
                  <a:pt x="366" y="45"/>
                  <a:pt x="361" y="64"/>
                </a:cubicBezTo>
                <a:cubicBezTo>
                  <a:pt x="356" y="83"/>
                  <a:pt x="337" y="101"/>
                  <a:pt x="329" y="124"/>
                </a:cubicBezTo>
                <a:cubicBezTo>
                  <a:pt x="314" y="157"/>
                  <a:pt x="315" y="193"/>
                  <a:pt x="317" y="208"/>
                </a:cubicBezTo>
                <a:cubicBezTo>
                  <a:pt x="317" y="208"/>
                  <a:pt x="316" y="208"/>
                  <a:pt x="316" y="208"/>
                </a:cubicBezTo>
                <a:cubicBezTo>
                  <a:pt x="316" y="208"/>
                  <a:pt x="315" y="208"/>
                  <a:pt x="315" y="208"/>
                </a:cubicBezTo>
                <a:cubicBezTo>
                  <a:pt x="314" y="208"/>
                  <a:pt x="314" y="208"/>
                  <a:pt x="314" y="208"/>
                </a:cubicBezTo>
                <a:cubicBezTo>
                  <a:pt x="313" y="208"/>
                  <a:pt x="313" y="208"/>
                  <a:pt x="312" y="208"/>
                </a:cubicBezTo>
                <a:cubicBezTo>
                  <a:pt x="312" y="208"/>
                  <a:pt x="311" y="208"/>
                  <a:pt x="311" y="209"/>
                </a:cubicBezTo>
                <a:cubicBezTo>
                  <a:pt x="311" y="209"/>
                  <a:pt x="310" y="209"/>
                  <a:pt x="310" y="209"/>
                </a:cubicBezTo>
                <a:cubicBezTo>
                  <a:pt x="310" y="209"/>
                  <a:pt x="310" y="209"/>
                  <a:pt x="310" y="209"/>
                </a:cubicBezTo>
                <a:cubicBezTo>
                  <a:pt x="311" y="194"/>
                  <a:pt x="312" y="158"/>
                  <a:pt x="296" y="124"/>
                </a:cubicBezTo>
                <a:cubicBezTo>
                  <a:pt x="288" y="101"/>
                  <a:pt x="270" y="83"/>
                  <a:pt x="264" y="64"/>
                </a:cubicBezTo>
                <a:cubicBezTo>
                  <a:pt x="258" y="45"/>
                  <a:pt x="262" y="31"/>
                  <a:pt x="263" y="29"/>
                </a:cubicBezTo>
                <a:cubicBezTo>
                  <a:pt x="268" y="21"/>
                  <a:pt x="270" y="22"/>
                  <a:pt x="271" y="22"/>
                </a:cubicBezTo>
                <a:cubicBezTo>
                  <a:pt x="272" y="22"/>
                  <a:pt x="273" y="16"/>
                  <a:pt x="278" y="11"/>
                </a:cubicBezTo>
                <a:cubicBezTo>
                  <a:pt x="283" y="6"/>
                  <a:pt x="293" y="5"/>
                  <a:pt x="299" y="7"/>
                </a:cubicBezTo>
                <a:cubicBezTo>
                  <a:pt x="303" y="8"/>
                  <a:pt x="305" y="8"/>
                  <a:pt x="302" y="7"/>
                </a:cubicBezTo>
                <a:cubicBezTo>
                  <a:pt x="300" y="7"/>
                  <a:pt x="290" y="0"/>
                  <a:pt x="274" y="9"/>
                </a:cubicBezTo>
                <a:cubicBezTo>
                  <a:pt x="258" y="18"/>
                  <a:pt x="251" y="50"/>
                  <a:pt x="270" y="82"/>
                </a:cubicBezTo>
                <a:cubicBezTo>
                  <a:pt x="281" y="97"/>
                  <a:pt x="292" y="114"/>
                  <a:pt x="300" y="136"/>
                </a:cubicBezTo>
                <a:cubicBezTo>
                  <a:pt x="307" y="157"/>
                  <a:pt x="312" y="182"/>
                  <a:pt x="309" y="209"/>
                </a:cubicBezTo>
                <a:cubicBezTo>
                  <a:pt x="309" y="209"/>
                  <a:pt x="309" y="209"/>
                  <a:pt x="309" y="209"/>
                </a:cubicBezTo>
                <a:cubicBezTo>
                  <a:pt x="308" y="210"/>
                  <a:pt x="307" y="210"/>
                  <a:pt x="306" y="211"/>
                </a:cubicBezTo>
                <a:cubicBezTo>
                  <a:pt x="303" y="215"/>
                  <a:pt x="305" y="221"/>
                  <a:pt x="305" y="221"/>
                </a:cubicBezTo>
                <a:cubicBezTo>
                  <a:pt x="305" y="224"/>
                  <a:pt x="306" y="225"/>
                  <a:pt x="307" y="226"/>
                </a:cubicBezTo>
                <a:cubicBezTo>
                  <a:pt x="308" y="228"/>
                  <a:pt x="306" y="230"/>
                  <a:pt x="306" y="230"/>
                </a:cubicBezTo>
                <a:cubicBezTo>
                  <a:pt x="305" y="231"/>
                  <a:pt x="301" y="236"/>
                  <a:pt x="299" y="244"/>
                </a:cubicBezTo>
                <a:cubicBezTo>
                  <a:pt x="298" y="246"/>
                  <a:pt x="298" y="248"/>
                  <a:pt x="298" y="250"/>
                </a:cubicBezTo>
                <a:cubicBezTo>
                  <a:pt x="290" y="237"/>
                  <a:pt x="274" y="223"/>
                  <a:pt x="248" y="209"/>
                </a:cubicBezTo>
                <a:cubicBezTo>
                  <a:pt x="255" y="209"/>
                  <a:pt x="258" y="207"/>
                  <a:pt x="267" y="211"/>
                </a:cubicBezTo>
                <a:cubicBezTo>
                  <a:pt x="262" y="206"/>
                  <a:pt x="230" y="169"/>
                  <a:pt x="172" y="188"/>
                </a:cubicBezTo>
                <a:cubicBezTo>
                  <a:pt x="180" y="183"/>
                  <a:pt x="190" y="179"/>
                  <a:pt x="192" y="172"/>
                </a:cubicBezTo>
                <a:cubicBezTo>
                  <a:pt x="189" y="174"/>
                  <a:pt x="185" y="178"/>
                  <a:pt x="176" y="179"/>
                </a:cubicBezTo>
                <a:cubicBezTo>
                  <a:pt x="184" y="172"/>
                  <a:pt x="181" y="146"/>
                  <a:pt x="158" y="149"/>
                </a:cubicBezTo>
                <a:cubicBezTo>
                  <a:pt x="144" y="150"/>
                  <a:pt x="151" y="169"/>
                  <a:pt x="167" y="166"/>
                </a:cubicBezTo>
                <a:cubicBezTo>
                  <a:pt x="176" y="163"/>
                  <a:pt x="168" y="152"/>
                  <a:pt x="161" y="158"/>
                </a:cubicBezTo>
                <a:cubicBezTo>
                  <a:pt x="159" y="160"/>
                  <a:pt x="164" y="163"/>
                  <a:pt x="166" y="159"/>
                </a:cubicBezTo>
                <a:cubicBezTo>
                  <a:pt x="166" y="158"/>
                  <a:pt x="169" y="159"/>
                  <a:pt x="169" y="162"/>
                </a:cubicBezTo>
                <a:cubicBezTo>
                  <a:pt x="168" y="164"/>
                  <a:pt x="163" y="166"/>
                  <a:pt x="158" y="163"/>
                </a:cubicBezTo>
                <a:cubicBezTo>
                  <a:pt x="153" y="160"/>
                  <a:pt x="156" y="149"/>
                  <a:pt x="170" y="154"/>
                </a:cubicBezTo>
                <a:cubicBezTo>
                  <a:pt x="175" y="156"/>
                  <a:pt x="178" y="166"/>
                  <a:pt x="170" y="172"/>
                </a:cubicBezTo>
                <a:cubicBezTo>
                  <a:pt x="161" y="177"/>
                  <a:pt x="135" y="169"/>
                  <a:pt x="131" y="167"/>
                </a:cubicBezTo>
                <a:cubicBezTo>
                  <a:pt x="128" y="165"/>
                  <a:pt x="60" y="118"/>
                  <a:pt x="0" y="139"/>
                </a:cubicBezTo>
                <a:cubicBezTo>
                  <a:pt x="13" y="152"/>
                  <a:pt x="100" y="216"/>
                  <a:pt x="153" y="224"/>
                </a:cubicBezTo>
                <a:cubicBezTo>
                  <a:pt x="138" y="224"/>
                  <a:pt x="125" y="225"/>
                  <a:pt x="109" y="233"/>
                </a:cubicBezTo>
                <a:cubicBezTo>
                  <a:pt x="116" y="237"/>
                  <a:pt x="121" y="260"/>
                  <a:pt x="166" y="257"/>
                </a:cubicBezTo>
                <a:cubicBezTo>
                  <a:pt x="162" y="268"/>
                  <a:pt x="87" y="291"/>
                  <a:pt x="56" y="414"/>
                </a:cubicBezTo>
                <a:cubicBezTo>
                  <a:pt x="78" y="391"/>
                  <a:pt x="253" y="422"/>
                  <a:pt x="267" y="326"/>
                </a:cubicBezTo>
                <a:cubicBezTo>
                  <a:pt x="267" y="326"/>
                  <a:pt x="291" y="312"/>
                  <a:pt x="301" y="290"/>
                </a:cubicBezTo>
                <a:cubicBezTo>
                  <a:pt x="301" y="293"/>
                  <a:pt x="302" y="295"/>
                  <a:pt x="303" y="297"/>
                </a:cubicBezTo>
                <a:cubicBezTo>
                  <a:pt x="303" y="298"/>
                  <a:pt x="303" y="299"/>
                  <a:pt x="303" y="301"/>
                </a:cubicBezTo>
                <a:cubicBezTo>
                  <a:pt x="305" y="308"/>
                  <a:pt x="306" y="315"/>
                  <a:pt x="305" y="320"/>
                </a:cubicBezTo>
                <a:cubicBezTo>
                  <a:pt x="303" y="326"/>
                  <a:pt x="297" y="349"/>
                  <a:pt x="308" y="367"/>
                </a:cubicBezTo>
                <a:cubicBezTo>
                  <a:pt x="308" y="367"/>
                  <a:pt x="311" y="374"/>
                  <a:pt x="314" y="399"/>
                </a:cubicBezTo>
                <a:cubicBezTo>
                  <a:pt x="314" y="378"/>
                  <a:pt x="320" y="367"/>
                  <a:pt x="320" y="367"/>
                </a:cubicBezTo>
                <a:cubicBezTo>
                  <a:pt x="330" y="349"/>
                  <a:pt x="324" y="326"/>
                  <a:pt x="322" y="320"/>
                </a:cubicBezTo>
                <a:cubicBezTo>
                  <a:pt x="321" y="315"/>
                  <a:pt x="322" y="308"/>
                  <a:pt x="324" y="300"/>
                </a:cubicBezTo>
                <a:cubicBezTo>
                  <a:pt x="324" y="299"/>
                  <a:pt x="324" y="298"/>
                  <a:pt x="325" y="297"/>
                </a:cubicBezTo>
                <a:cubicBezTo>
                  <a:pt x="325" y="295"/>
                  <a:pt x="326" y="293"/>
                  <a:pt x="326" y="290"/>
                </a:cubicBezTo>
                <a:cubicBezTo>
                  <a:pt x="336" y="312"/>
                  <a:pt x="360" y="326"/>
                  <a:pt x="360" y="326"/>
                </a:cubicBezTo>
                <a:cubicBezTo>
                  <a:pt x="374" y="422"/>
                  <a:pt x="549" y="391"/>
                  <a:pt x="571" y="414"/>
                </a:cubicBezTo>
                <a:cubicBezTo>
                  <a:pt x="540" y="291"/>
                  <a:pt x="465" y="268"/>
                  <a:pt x="461" y="25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2" name="Freeform 2228"/>
          <p:cNvSpPr>
            <a:spLocks/>
          </p:cNvSpPr>
          <p:nvPr/>
        </p:nvSpPr>
        <p:spPr bwMode="auto">
          <a:xfrm>
            <a:off x="7404101" y="2863851"/>
            <a:ext cx="190500" cy="95250"/>
          </a:xfrm>
          <a:custGeom>
            <a:avLst/>
            <a:gdLst/>
            <a:ahLst/>
            <a:cxnLst>
              <a:cxn ang="0">
                <a:pos x="0" y="34"/>
              </a:cxn>
              <a:cxn ang="0">
                <a:pos x="96" y="18"/>
              </a:cxn>
              <a:cxn ang="0">
                <a:pos x="172" y="13"/>
              </a:cxn>
              <a:cxn ang="0">
                <a:pos x="94" y="23"/>
              </a:cxn>
              <a:cxn ang="0">
                <a:pos x="17" y="32"/>
              </a:cxn>
              <a:cxn ang="0">
                <a:pos x="60" y="57"/>
              </a:cxn>
              <a:cxn ang="0">
                <a:pos x="99" y="51"/>
              </a:cxn>
              <a:cxn ang="0">
                <a:pos x="54" y="64"/>
              </a:cxn>
              <a:cxn ang="0">
                <a:pos x="0" y="34"/>
              </a:cxn>
            </a:cxnLst>
            <a:rect l="0" t="0" r="r" b="b"/>
            <a:pathLst>
              <a:path w="172" h="85">
                <a:moveTo>
                  <a:pt x="0" y="34"/>
                </a:moveTo>
                <a:cubicBezTo>
                  <a:pt x="0" y="34"/>
                  <a:pt x="40" y="0"/>
                  <a:pt x="96" y="18"/>
                </a:cubicBezTo>
                <a:cubicBezTo>
                  <a:pt x="119" y="26"/>
                  <a:pt x="150" y="41"/>
                  <a:pt x="172" y="13"/>
                </a:cubicBezTo>
                <a:cubicBezTo>
                  <a:pt x="169" y="20"/>
                  <a:pt x="150" y="47"/>
                  <a:pt x="94" y="23"/>
                </a:cubicBezTo>
                <a:cubicBezTo>
                  <a:pt x="64" y="17"/>
                  <a:pt x="42" y="19"/>
                  <a:pt x="17" y="32"/>
                </a:cubicBezTo>
                <a:cubicBezTo>
                  <a:pt x="24" y="34"/>
                  <a:pt x="44" y="34"/>
                  <a:pt x="60" y="57"/>
                </a:cubicBezTo>
                <a:cubicBezTo>
                  <a:pt x="68" y="65"/>
                  <a:pt x="88" y="73"/>
                  <a:pt x="99" y="51"/>
                </a:cubicBezTo>
                <a:cubicBezTo>
                  <a:pt x="99" y="62"/>
                  <a:pt x="86" y="85"/>
                  <a:pt x="54" y="64"/>
                </a:cubicBezTo>
                <a:cubicBezTo>
                  <a:pt x="36" y="51"/>
                  <a:pt x="27" y="43"/>
                  <a:pt x="0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3" name="Freeform 2229"/>
          <p:cNvSpPr>
            <a:spLocks/>
          </p:cNvSpPr>
          <p:nvPr/>
        </p:nvSpPr>
        <p:spPr bwMode="auto">
          <a:xfrm>
            <a:off x="7519988" y="2860676"/>
            <a:ext cx="74613" cy="22225"/>
          </a:xfrm>
          <a:custGeom>
            <a:avLst/>
            <a:gdLst/>
            <a:ahLst/>
            <a:cxnLst>
              <a:cxn ang="0">
                <a:pos x="0" y="21"/>
              </a:cxn>
              <a:cxn ang="0">
                <a:pos x="68" y="15"/>
              </a:cxn>
              <a:cxn ang="0">
                <a:pos x="0" y="21"/>
              </a:cxn>
            </a:cxnLst>
            <a:rect l="0" t="0" r="r" b="b"/>
            <a:pathLst>
              <a:path w="68" h="21">
                <a:moveTo>
                  <a:pt x="0" y="21"/>
                </a:moveTo>
                <a:cubicBezTo>
                  <a:pt x="0" y="21"/>
                  <a:pt x="25" y="0"/>
                  <a:pt x="68" y="15"/>
                </a:cubicBezTo>
                <a:cubicBezTo>
                  <a:pt x="58" y="14"/>
                  <a:pt x="27" y="10"/>
                  <a:pt x="0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4" name="Freeform 2230"/>
          <p:cNvSpPr>
            <a:spLocks/>
          </p:cNvSpPr>
          <p:nvPr/>
        </p:nvSpPr>
        <p:spPr bwMode="auto">
          <a:xfrm>
            <a:off x="7529513" y="2879726"/>
            <a:ext cx="57150" cy="23813"/>
          </a:xfrm>
          <a:custGeom>
            <a:avLst/>
            <a:gdLst/>
            <a:ahLst/>
            <a:cxnLst>
              <a:cxn ang="0">
                <a:pos x="0" y="2"/>
              </a:cxn>
              <a:cxn ang="0">
                <a:pos x="52" y="0"/>
              </a:cxn>
              <a:cxn ang="0">
                <a:pos x="0" y="2"/>
              </a:cxn>
            </a:cxnLst>
            <a:rect l="0" t="0" r="r" b="b"/>
            <a:pathLst>
              <a:path w="52" h="21">
                <a:moveTo>
                  <a:pt x="0" y="2"/>
                </a:moveTo>
                <a:cubicBezTo>
                  <a:pt x="0" y="2"/>
                  <a:pt x="27" y="11"/>
                  <a:pt x="52" y="0"/>
                </a:cubicBezTo>
                <a:cubicBezTo>
                  <a:pt x="48" y="5"/>
                  <a:pt x="30" y="21"/>
                  <a:pt x="0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5" name="Freeform 2231"/>
          <p:cNvSpPr>
            <a:spLocks/>
          </p:cNvSpPr>
          <p:nvPr/>
        </p:nvSpPr>
        <p:spPr bwMode="auto">
          <a:xfrm>
            <a:off x="7539038" y="2874963"/>
            <a:ext cx="34925" cy="9525"/>
          </a:xfrm>
          <a:custGeom>
            <a:avLst/>
            <a:gdLst/>
            <a:ahLst/>
            <a:cxnLst>
              <a:cxn ang="0">
                <a:pos x="0" y="5"/>
              </a:cxn>
              <a:cxn ang="0">
                <a:pos x="32" y="5"/>
              </a:cxn>
              <a:cxn ang="0">
                <a:pos x="0" y="5"/>
              </a:cxn>
            </a:cxnLst>
            <a:rect l="0" t="0" r="r" b="b"/>
            <a:pathLst>
              <a:path w="32" h="9">
                <a:moveTo>
                  <a:pt x="0" y="5"/>
                </a:moveTo>
                <a:cubicBezTo>
                  <a:pt x="0" y="5"/>
                  <a:pt x="19" y="0"/>
                  <a:pt x="32" y="5"/>
                </a:cubicBezTo>
                <a:cubicBezTo>
                  <a:pt x="22" y="6"/>
                  <a:pt x="14" y="9"/>
                  <a:pt x="0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6" name="Freeform 2232"/>
          <p:cNvSpPr>
            <a:spLocks/>
          </p:cNvSpPr>
          <p:nvPr/>
        </p:nvSpPr>
        <p:spPr bwMode="auto">
          <a:xfrm>
            <a:off x="7434263" y="2940051"/>
            <a:ext cx="171450" cy="107950"/>
          </a:xfrm>
          <a:custGeom>
            <a:avLst/>
            <a:gdLst/>
            <a:ahLst/>
            <a:cxnLst>
              <a:cxn ang="0">
                <a:pos x="0" y="17"/>
              </a:cxn>
              <a:cxn ang="0">
                <a:pos x="85" y="65"/>
              </a:cxn>
              <a:cxn ang="0">
                <a:pos x="154" y="97"/>
              </a:cxn>
              <a:cxn ang="0">
                <a:pos x="85" y="60"/>
              </a:cxn>
              <a:cxn ang="0">
                <a:pos x="16" y="25"/>
              </a:cxn>
              <a:cxn ang="0">
                <a:pos x="65" y="17"/>
              </a:cxn>
              <a:cxn ang="0">
                <a:pos x="99" y="36"/>
              </a:cxn>
              <a:cxn ang="0">
                <a:pos x="62" y="8"/>
              </a:cxn>
              <a:cxn ang="0">
                <a:pos x="0" y="17"/>
              </a:cxn>
            </a:cxnLst>
            <a:rect l="0" t="0" r="r" b="b"/>
            <a:pathLst>
              <a:path w="154" h="97">
                <a:moveTo>
                  <a:pt x="0" y="17"/>
                </a:moveTo>
                <a:cubicBezTo>
                  <a:pt x="0" y="17"/>
                  <a:pt x="26" y="63"/>
                  <a:pt x="85" y="65"/>
                </a:cubicBezTo>
                <a:cubicBezTo>
                  <a:pt x="109" y="66"/>
                  <a:pt x="144" y="63"/>
                  <a:pt x="154" y="97"/>
                </a:cubicBezTo>
                <a:cubicBezTo>
                  <a:pt x="154" y="89"/>
                  <a:pt x="146" y="58"/>
                  <a:pt x="85" y="60"/>
                </a:cubicBezTo>
                <a:cubicBezTo>
                  <a:pt x="55" y="56"/>
                  <a:pt x="35" y="47"/>
                  <a:pt x="16" y="25"/>
                </a:cubicBezTo>
                <a:cubicBezTo>
                  <a:pt x="23" y="26"/>
                  <a:pt x="42" y="32"/>
                  <a:pt x="65" y="17"/>
                </a:cubicBezTo>
                <a:cubicBezTo>
                  <a:pt x="76" y="12"/>
                  <a:pt x="98" y="11"/>
                  <a:pt x="99" y="36"/>
                </a:cubicBezTo>
                <a:cubicBezTo>
                  <a:pt x="104" y="26"/>
                  <a:pt x="100" y="0"/>
                  <a:pt x="62" y="8"/>
                </a:cubicBezTo>
                <a:cubicBezTo>
                  <a:pt x="40" y="14"/>
                  <a:pt x="30" y="18"/>
                  <a:pt x="0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7" name="Freeform 2233"/>
          <p:cNvSpPr>
            <a:spLocks/>
          </p:cNvSpPr>
          <p:nvPr/>
        </p:nvSpPr>
        <p:spPr bwMode="auto">
          <a:xfrm>
            <a:off x="7535863" y="3017838"/>
            <a:ext cx="68263" cy="317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1" y="30"/>
              </a:cxn>
              <a:cxn ang="0">
                <a:pos x="0" y="0"/>
              </a:cxn>
            </a:cxnLst>
            <a:rect l="0" t="0" r="r" b="b"/>
            <a:pathLst>
              <a:path w="61" h="30">
                <a:moveTo>
                  <a:pt x="0" y="0"/>
                </a:moveTo>
                <a:cubicBezTo>
                  <a:pt x="0" y="0"/>
                  <a:pt x="16" y="28"/>
                  <a:pt x="61" y="30"/>
                </a:cubicBezTo>
                <a:cubicBezTo>
                  <a:pt x="52" y="27"/>
                  <a:pt x="21" y="2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8" name="Freeform 2234"/>
          <p:cNvSpPr>
            <a:spLocks/>
          </p:cNvSpPr>
          <p:nvPr/>
        </p:nvSpPr>
        <p:spPr bwMode="auto">
          <a:xfrm>
            <a:off x="7545388" y="3013076"/>
            <a:ext cx="52388" cy="30163"/>
          </a:xfrm>
          <a:custGeom>
            <a:avLst/>
            <a:gdLst/>
            <a:ahLst/>
            <a:cxnLst>
              <a:cxn ang="0">
                <a:pos x="0" y="7"/>
              </a:cxn>
              <a:cxn ang="0">
                <a:pos x="48" y="27"/>
              </a:cxn>
              <a:cxn ang="0">
                <a:pos x="0" y="7"/>
              </a:cxn>
            </a:cxnLst>
            <a:rect l="0" t="0" r="r" b="b"/>
            <a:pathLst>
              <a:path w="48" h="27">
                <a:moveTo>
                  <a:pt x="0" y="7"/>
                </a:moveTo>
                <a:cubicBezTo>
                  <a:pt x="0" y="7"/>
                  <a:pt x="28" y="9"/>
                  <a:pt x="48" y="27"/>
                </a:cubicBezTo>
                <a:cubicBezTo>
                  <a:pt x="46" y="22"/>
                  <a:pt x="35" y="0"/>
                  <a:pt x="0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79" name="Freeform 2235"/>
          <p:cNvSpPr>
            <a:spLocks/>
          </p:cNvSpPr>
          <p:nvPr/>
        </p:nvSpPr>
        <p:spPr bwMode="auto">
          <a:xfrm>
            <a:off x="7553326" y="3027363"/>
            <a:ext cx="31750" cy="1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9" y="11"/>
              </a:cxn>
              <a:cxn ang="0">
                <a:pos x="0" y="0"/>
              </a:cxn>
            </a:cxnLst>
            <a:rect l="0" t="0" r="r" b="b"/>
            <a:pathLst>
              <a:path w="29" h="12">
                <a:moveTo>
                  <a:pt x="0" y="0"/>
                </a:moveTo>
                <a:cubicBezTo>
                  <a:pt x="0" y="0"/>
                  <a:pt x="16" y="12"/>
                  <a:pt x="29" y="11"/>
                </a:cubicBezTo>
                <a:cubicBezTo>
                  <a:pt x="21" y="7"/>
                  <a:pt x="14" y="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0" name="Freeform 2236"/>
          <p:cNvSpPr>
            <a:spLocks/>
          </p:cNvSpPr>
          <p:nvPr/>
        </p:nvSpPr>
        <p:spPr bwMode="auto">
          <a:xfrm>
            <a:off x="7404101" y="2913063"/>
            <a:ext cx="61913" cy="365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5" y="30"/>
              </a:cxn>
              <a:cxn ang="0">
                <a:pos x="0" y="0"/>
              </a:cxn>
            </a:cxnLst>
            <a:rect l="0" t="0" r="r" b="b"/>
            <a:pathLst>
              <a:path w="55" h="33">
                <a:moveTo>
                  <a:pt x="0" y="0"/>
                </a:moveTo>
                <a:cubicBezTo>
                  <a:pt x="0" y="0"/>
                  <a:pt x="16" y="25"/>
                  <a:pt x="55" y="30"/>
                </a:cubicBezTo>
                <a:cubicBezTo>
                  <a:pt x="48" y="33"/>
                  <a:pt x="8" y="32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1" name="Freeform 2237"/>
          <p:cNvSpPr>
            <a:spLocks/>
          </p:cNvSpPr>
          <p:nvPr/>
        </p:nvSpPr>
        <p:spPr bwMode="auto">
          <a:xfrm>
            <a:off x="7410451" y="2914651"/>
            <a:ext cx="46038" cy="28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1" y="25"/>
              </a:cxn>
              <a:cxn ang="0">
                <a:pos x="0" y="0"/>
              </a:cxn>
            </a:cxnLst>
            <a:rect l="0" t="0" r="r" b="b"/>
            <a:pathLst>
              <a:path w="41" h="25">
                <a:moveTo>
                  <a:pt x="0" y="0"/>
                </a:moveTo>
                <a:cubicBezTo>
                  <a:pt x="0" y="0"/>
                  <a:pt x="28" y="9"/>
                  <a:pt x="41" y="25"/>
                </a:cubicBezTo>
                <a:cubicBezTo>
                  <a:pt x="36" y="13"/>
                  <a:pt x="2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2" name="Freeform 2238"/>
          <p:cNvSpPr>
            <a:spLocks/>
          </p:cNvSpPr>
          <p:nvPr/>
        </p:nvSpPr>
        <p:spPr bwMode="auto">
          <a:xfrm>
            <a:off x="7421563" y="2925763"/>
            <a:ext cx="22225" cy="127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1" y="12"/>
              </a:cxn>
              <a:cxn ang="0">
                <a:pos x="0" y="0"/>
              </a:cxn>
            </a:cxnLst>
            <a:rect l="0" t="0" r="r" b="b"/>
            <a:pathLst>
              <a:path w="21" h="12">
                <a:moveTo>
                  <a:pt x="0" y="0"/>
                </a:moveTo>
                <a:cubicBezTo>
                  <a:pt x="0" y="0"/>
                  <a:pt x="14" y="1"/>
                  <a:pt x="21" y="12"/>
                </a:cubicBezTo>
                <a:cubicBezTo>
                  <a:pt x="18" y="11"/>
                  <a:pt x="6" y="9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3" name="Freeform 2239"/>
          <p:cNvSpPr>
            <a:spLocks/>
          </p:cNvSpPr>
          <p:nvPr/>
        </p:nvSpPr>
        <p:spPr bwMode="auto">
          <a:xfrm>
            <a:off x="7451726" y="2895601"/>
            <a:ext cx="68263" cy="301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" y="11"/>
              </a:cxn>
              <a:cxn ang="0">
                <a:pos x="0" y="0"/>
              </a:cxn>
            </a:cxnLst>
            <a:rect l="0" t="0" r="r" b="b"/>
            <a:pathLst>
              <a:path w="62" h="27">
                <a:moveTo>
                  <a:pt x="0" y="0"/>
                </a:moveTo>
                <a:cubicBezTo>
                  <a:pt x="0" y="0"/>
                  <a:pt x="24" y="18"/>
                  <a:pt x="62" y="11"/>
                </a:cubicBezTo>
                <a:cubicBezTo>
                  <a:pt x="56" y="15"/>
                  <a:pt x="18" y="27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4" name="Freeform 2240"/>
          <p:cNvSpPr>
            <a:spLocks/>
          </p:cNvSpPr>
          <p:nvPr/>
        </p:nvSpPr>
        <p:spPr bwMode="auto">
          <a:xfrm>
            <a:off x="7458076" y="2886076"/>
            <a:ext cx="52388" cy="20638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46" y="19"/>
              </a:cxn>
              <a:cxn ang="0">
                <a:pos x="0" y="9"/>
              </a:cxn>
            </a:cxnLst>
            <a:rect l="0" t="0" r="r" b="b"/>
            <a:pathLst>
              <a:path w="46" h="19">
                <a:moveTo>
                  <a:pt x="0" y="9"/>
                </a:moveTo>
                <a:cubicBezTo>
                  <a:pt x="0" y="9"/>
                  <a:pt x="29" y="8"/>
                  <a:pt x="46" y="19"/>
                </a:cubicBezTo>
                <a:cubicBezTo>
                  <a:pt x="37" y="10"/>
                  <a:pt x="24" y="0"/>
                  <a:pt x="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5" name="Freeform 2241"/>
          <p:cNvSpPr>
            <a:spLocks/>
          </p:cNvSpPr>
          <p:nvPr/>
        </p:nvSpPr>
        <p:spPr bwMode="auto">
          <a:xfrm>
            <a:off x="7470776" y="2897188"/>
            <a:ext cx="26988" cy="11113"/>
          </a:xfrm>
          <a:custGeom>
            <a:avLst/>
            <a:gdLst/>
            <a:ahLst/>
            <a:cxnLst>
              <a:cxn ang="0">
                <a:pos x="0" y="4"/>
              </a:cxn>
              <a:cxn ang="0">
                <a:pos x="24" y="9"/>
              </a:cxn>
              <a:cxn ang="0">
                <a:pos x="0" y="4"/>
              </a:cxn>
            </a:cxnLst>
            <a:rect l="0" t="0" r="r" b="b"/>
            <a:pathLst>
              <a:path w="24" h="11">
                <a:moveTo>
                  <a:pt x="0" y="4"/>
                </a:moveTo>
                <a:cubicBezTo>
                  <a:pt x="0" y="4"/>
                  <a:pt x="14" y="0"/>
                  <a:pt x="24" y="9"/>
                </a:cubicBezTo>
                <a:cubicBezTo>
                  <a:pt x="21" y="9"/>
                  <a:pt x="9" y="11"/>
                  <a:pt x="0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6" name="Freeform 2242"/>
          <p:cNvSpPr>
            <a:spLocks/>
          </p:cNvSpPr>
          <p:nvPr/>
        </p:nvSpPr>
        <p:spPr bwMode="auto">
          <a:xfrm>
            <a:off x="7485063" y="2979738"/>
            <a:ext cx="68263" cy="28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2" y="10"/>
              </a:cxn>
              <a:cxn ang="0">
                <a:pos x="0" y="0"/>
              </a:cxn>
            </a:cxnLst>
            <a:rect l="0" t="0" r="r" b="b"/>
            <a:pathLst>
              <a:path w="62" h="26">
                <a:moveTo>
                  <a:pt x="0" y="0"/>
                </a:moveTo>
                <a:cubicBezTo>
                  <a:pt x="0" y="0"/>
                  <a:pt x="24" y="18"/>
                  <a:pt x="62" y="10"/>
                </a:cubicBezTo>
                <a:cubicBezTo>
                  <a:pt x="56" y="15"/>
                  <a:pt x="18" y="26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7" name="Freeform 2243"/>
          <p:cNvSpPr>
            <a:spLocks/>
          </p:cNvSpPr>
          <p:nvPr/>
        </p:nvSpPr>
        <p:spPr bwMode="auto">
          <a:xfrm>
            <a:off x="7491413" y="2968626"/>
            <a:ext cx="52388" cy="22225"/>
          </a:xfrm>
          <a:custGeom>
            <a:avLst/>
            <a:gdLst/>
            <a:ahLst/>
            <a:cxnLst>
              <a:cxn ang="0">
                <a:pos x="0" y="9"/>
              </a:cxn>
              <a:cxn ang="0">
                <a:pos x="46" y="20"/>
              </a:cxn>
              <a:cxn ang="0">
                <a:pos x="0" y="9"/>
              </a:cxn>
            </a:cxnLst>
            <a:rect l="0" t="0" r="r" b="b"/>
            <a:pathLst>
              <a:path w="46" h="20">
                <a:moveTo>
                  <a:pt x="0" y="9"/>
                </a:moveTo>
                <a:cubicBezTo>
                  <a:pt x="0" y="9"/>
                  <a:pt x="29" y="8"/>
                  <a:pt x="46" y="20"/>
                </a:cubicBezTo>
                <a:cubicBezTo>
                  <a:pt x="38" y="10"/>
                  <a:pt x="24" y="0"/>
                  <a:pt x="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8" name="Freeform 2244"/>
          <p:cNvSpPr>
            <a:spLocks/>
          </p:cNvSpPr>
          <p:nvPr/>
        </p:nvSpPr>
        <p:spPr bwMode="auto">
          <a:xfrm>
            <a:off x="7504113" y="2981326"/>
            <a:ext cx="26988" cy="11113"/>
          </a:xfrm>
          <a:custGeom>
            <a:avLst/>
            <a:gdLst/>
            <a:ahLst/>
            <a:cxnLst>
              <a:cxn ang="0">
                <a:pos x="0" y="3"/>
              </a:cxn>
              <a:cxn ang="0">
                <a:pos x="24" y="8"/>
              </a:cxn>
              <a:cxn ang="0">
                <a:pos x="0" y="3"/>
              </a:cxn>
            </a:cxnLst>
            <a:rect l="0" t="0" r="r" b="b"/>
            <a:pathLst>
              <a:path w="24" h="10">
                <a:moveTo>
                  <a:pt x="0" y="3"/>
                </a:moveTo>
                <a:cubicBezTo>
                  <a:pt x="0" y="3"/>
                  <a:pt x="14" y="0"/>
                  <a:pt x="24" y="8"/>
                </a:cubicBezTo>
                <a:cubicBezTo>
                  <a:pt x="21" y="8"/>
                  <a:pt x="9" y="10"/>
                  <a:pt x="0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89" name="Freeform 2245"/>
          <p:cNvSpPr>
            <a:spLocks/>
          </p:cNvSpPr>
          <p:nvPr/>
        </p:nvSpPr>
        <p:spPr bwMode="auto">
          <a:xfrm>
            <a:off x="7415213" y="2801938"/>
            <a:ext cx="274638" cy="85725"/>
          </a:xfrm>
          <a:custGeom>
            <a:avLst/>
            <a:gdLst/>
            <a:ahLst/>
            <a:cxnLst>
              <a:cxn ang="0">
                <a:pos x="0" y="78"/>
              </a:cxn>
              <a:cxn ang="0">
                <a:pos x="118" y="38"/>
              </a:cxn>
              <a:cxn ang="0">
                <a:pos x="247" y="0"/>
              </a:cxn>
              <a:cxn ang="0">
                <a:pos x="116" y="49"/>
              </a:cxn>
              <a:cxn ang="0">
                <a:pos x="0" y="78"/>
              </a:cxn>
            </a:cxnLst>
            <a:rect l="0" t="0" r="r" b="b"/>
            <a:pathLst>
              <a:path w="247" h="78">
                <a:moveTo>
                  <a:pt x="0" y="78"/>
                </a:moveTo>
                <a:cubicBezTo>
                  <a:pt x="0" y="78"/>
                  <a:pt x="40" y="34"/>
                  <a:pt x="118" y="38"/>
                </a:cubicBezTo>
                <a:cubicBezTo>
                  <a:pt x="151" y="37"/>
                  <a:pt x="220" y="23"/>
                  <a:pt x="247" y="0"/>
                </a:cubicBezTo>
                <a:cubicBezTo>
                  <a:pt x="238" y="9"/>
                  <a:pt x="174" y="49"/>
                  <a:pt x="116" y="49"/>
                </a:cubicBezTo>
                <a:cubicBezTo>
                  <a:pt x="73" y="51"/>
                  <a:pt x="46" y="53"/>
                  <a:pt x="0" y="7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0" name="Freeform 2246"/>
          <p:cNvSpPr>
            <a:spLocks/>
          </p:cNvSpPr>
          <p:nvPr/>
        </p:nvSpPr>
        <p:spPr bwMode="auto">
          <a:xfrm>
            <a:off x="7573963" y="2782888"/>
            <a:ext cx="120650" cy="55563"/>
          </a:xfrm>
          <a:custGeom>
            <a:avLst/>
            <a:gdLst/>
            <a:ahLst/>
            <a:cxnLst>
              <a:cxn ang="0">
                <a:pos x="0" y="45"/>
              </a:cxn>
              <a:cxn ang="0">
                <a:pos x="109" y="12"/>
              </a:cxn>
              <a:cxn ang="0">
                <a:pos x="9" y="42"/>
              </a:cxn>
              <a:cxn ang="0">
                <a:pos x="86" y="19"/>
              </a:cxn>
              <a:cxn ang="0">
                <a:pos x="0" y="45"/>
              </a:cxn>
            </a:cxnLst>
            <a:rect l="0" t="0" r="r" b="b"/>
            <a:pathLst>
              <a:path w="109" h="50">
                <a:moveTo>
                  <a:pt x="0" y="45"/>
                </a:moveTo>
                <a:cubicBezTo>
                  <a:pt x="0" y="45"/>
                  <a:pt x="34" y="0"/>
                  <a:pt x="109" y="12"/>
                </a:cubicBezTo>
                <a:cubicBezTo>
                  <a:pt x="92" y="14"/>
                  <a:pt x="41" y="19"/>
                  <a:pt x="9" y="42"/>
                </a:cubicBezTo>
                <a:cubicBezTo>
                  <a:pt x="19" y="39"/>
                  <a:pt x="81" y="20"/>
                  <a:pt x="86" y="19"/>
                </a:cubicBezTo>
                <a:cubicBezTo>
                  <a:pt x="80" y="24"/>
                  <a:pt x="31" y="50"/>
                  <a:pt x="0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1" name="Freeform 2247"/>
          <p:cNvSpPr>
            <a:spLocks/>
          </p:cNvSpPr>
          <p:nvPr/>
        </p:nvSpPr>
        <p:spPr bwMode="auto">
          <a:xfrm>
            <a:off x="7175501" y="2863851"/>
            <a:ext cx="192088" cy="95250"/>
          </a:xfrm>
          <a:custGeom>
            <a:avLst/>
            <a:gdLst/>
            <a:ahLst/>
            <a:cxnLst>
              <a:cxn ang="0">
                <a:pos x="173" y="34"/>
              </a:cxn>
              <a:cxn ang="0">
                <a:pos x="76" y="18"/>
              </a:cxn>
              <a:cxn ang="0">
                <a:pos x="0" y="13"/>
              </a:cxn>
              <a:cxn ang="0">
                <a:pos x="78" y="23"/>
              </a:cxn>
              <a:cxn ang="0">
                <a:pos x="155" y="32"/>
              </a:cxn>
              <a:cxn ang="0">
                <a:pos x="112" y="57"/>
              </a:cxn>
              <a:cxn ang="0">
                <a:pos x="73" y="51"/>
              </a:cxn>
              <a:cxn ang="0">
                <a:pos x="118" y="64"/>
              </a:cxn>
              <a:cxn ang="0">
                <a:pos x="173" y="34"/>
              </a:cxn>
            </a:cxnLst>
            <a:rect l="0" t="0" r="r" b="b"/>
            <a:pathLst>
              <a:path w="173" h="85">
                <a:moveTo>
                  <a:pt x="173" y="34"/>
                </a:moveTo>
                <a:cubicBezTo>
                  <a:pt x="173" y="34"/>
                  <a:pt x="132" y="0"/>
                  <a:pt x="76" y="18"/>
                </a:cubicBezTo>
                <a:cubicBezTo>
                  <a:pt x="53" y="26"/>
                  <a:pt x="22" y="41"/>
                  <a:pt x="0" y="13"/>
                </a:cubicBezTo>
                <a:cubicBezTo>
                  <a:pt x="3" y="20"/>
                  <a:pt x="22" y="47"/>
                  <a:pt x="78" y="23"/>
                </a:cubicBezTo>
                <a:cubicBezTo>
                  <a:pt x="108" y="17"/>
                  <a:pt x="130" y="19"/>
                  <a:pt x="155" y="32"/>
                </a:cubicBezTo>
                <a:cubicBezTo>
                  <a:pt x="148" y="34"/>
                  <a:pt x="128" y="34"/>
                  <a:pt x="112" y="57"/>
                </a:cubicBezTo>
                <a:cubicBezTo>
                  <a:pt x="104" y="65"/>
                  <a:pt x="84" y="73"/>
                  <a:pt x="73" y="51"/>
                </a:cubicBezTo>
                <a:cubicBezTo>
                  <a:pt x="73" y="62"/>
                  <a:pt x="86" y="85"/>
                  <a:pt x="118" y="64"/>
                </a:cubicBezTo>
                <a:cubicBezTo>
                  <a:pt x="137" y="51"/>
                  <a:pt x="145" y="43"/>
                  <a:pt x="173" y="3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2" name="Freeform 2248"/>
          <p:cNvSpPr>
            <a:spLocks/>
          </p:cNvSpPr>
          <p:nvPr/>
        </p:nvSpPr>
        <p:spPr bwMode="auto">
          <a:xfrm>
            <a:off x="7175501" y="2860676"/>
            <a:ext cx="74613" cy="22225"/>
          </a:xfrm>
          <a:custGeom>
            <a:avLst/>
            <a:gdLst/>
            <a:ahLst/>
            <a:cxnLst>
              <a:cxn ang="0">
                <a:pos x="68" y="21"/>
              </a:cxn>
              <a:cxn ang="0">
                <a:pos x="0" y="15"/>
              </a:cxn>
              <a:cxn ang="0">
                <a:pos x="68" y="21"/>
              </a:cxn>
            </a:cxnLst>
            <a:rect l="0" t="0" r="r" b="b"/>
            <a:pathLst>
              <a:path w="68" h="21">
                <a:moveTo>
                  <a:pt x="68" y="21"/>
                </a:moveTo>
                <a:cubicBezTo>
                  <a:pt x="68" y="21"/>
                  <a:pt x="43" y="0"/>
                  <a:pt x="0" y="15"/>
                </a:cubicBezTo>
                <a:cubicBezTo>
                  <a:pt x="10" y="14"/>
                  <a:pt x="41" y="10"/>
                  <a:pt x="68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3" name="Freeform 2249"/>
          <p:cNvSpPr>
            <a:spLocks/>
          </p:cNvSpPr>
          <p:nvPr/>
        </p:nvSpPr>
        <p:spPr bwMode="auto">
          <a:xfrm>
            <a:off x="7183438" y="2879726"/>
            <a:ext cx="57150" cy="23813"/>
          </a:xfrm>
          <a:custGeom>
            <a:avLst/>
            <a:gdLst/>
            <a:ahLst/>
            <a:cxnLst>
              <a:cxn ang="0">
                <a:pos x="52" y="2"/>
              </a:cxn>
              <a:cxn ang="0">
                <a:pos x="0" y="0"/>
              </a:cxn>
              <a:cxn ang="0">
                <a:pos x="52" y="2"/>
              </a:cxn>
            </a:cxnLst>
            <a:rect l="0" t="0" r="r" b="b"/>
            <a:pathLst>
              <a:path w="52" h="21">
                <a:moveTo>
                  <a:pt x="52" y="2"/>
                </a:moveTo>
                <a:cubicBezTo>
                  <a:pt x="52" y="2"/>
                  <a:pt x="25" y="11"/>
                  <a:pt x="0" y="0"/>
                </a:cubicBezTo>
                <a:cubicBezTo>
                  <a:pt x="4" y="5"/>
                  <a:pt x="23" y="21"/>
                  <a:pt x="52" y="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4" name="Freeform 2250"/>
          <p:cNvSpPr>
            <a:spLocks/>
          </p:cNvSpPr>
          <p:nvPr/>
        </p:nvSpPr>
        <p:spPr bwMode="auto">
          <a:xfrm>
            <a:off x="7196138" y="2874963"/>
            <a:ext cx="34925" cy="9525"/>
          </a:xfrm>
          <a:custGeom>
            <a:avLst/>
            <a:gdLst/>
            <a:ahLst/>
            <a:cxnLst>
              <a:cxn ang="0">
                <a:pos x="32" y="5"/>
              </a:cxn>
              <a:cxn ang="0">
                <a:pos x="0" y="5"/>
              </a:cxn>
              <a:cxn ang="0">
                <a:pos x="32" y="5"/>
              </a:cxn>
            </a:cxnLst>
            <a:rect l="0" t="0" r="r" b="b"/>
            <a:pathLst>
              <a:path w="32" h="9">
                <a:moveTo>
                  <a:pt x="32" y="5"/>
                </a:moveTo>
                <a:cubicBezTo>
                  <a:pt x="32" y="5"/>
                  <a:pt x="13" y="0"/>
                  <a:pt x="0" y="5"/>
                </a:cubicBezTo>
                <a:cubicBezTo>
                  <a:pt x="10" y="6"/>
                  <a:pt x="18" y="9"/>
                  <a:pt x="32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5" name="Freeform 2251"/>
          <p:cNvSpPr>
            <a:spLocks/>
          </p:cNvSpPr>
          <p:nvPr/>
        </p:nvSpPr>
        <p:spPr bwMode="auto">
          <a:xfrm>
            <a:off x="7165976" y="2940051"/>
            <a:ext cx="169863" cy="107950"/>
          </a:xfrm>
          <a:custGeom>
            <a:avLst/>
            <a:gdLst/>
            <a:ahLst/>
            <a:cxnLst>
              <a:cxn ang="0">
                <a:pos x="154" y="17"/>
              </a:cxn>
              <a:cxn ang="0">
                <a:pos x="69" y="65"/>
              </a:cxn>
              <a:cxn ang="0">
                <a:pos x="0" y="97"/>
              </a:cxn>
              <a:cxn ang="0">
                <a:pos x="69" y="60"/>
              </a:cxn>
              <a:cxn ang="0">
                <a:pos x="138" y="25"/>
              </a:cxn>
              <a:cxn ang="0">
                <a:pos x="89" y="17"/>
              </a:cxn>
              <a:cxn ang="0">
                <a:pos x="55" y="36"/>
              </a:cxn>
              <a:cxn ang="0">
                <a:pos x="92" y="8"/>
              </a:cxn>
              <a:cxn ang="0">
                <a:pos x="154" y="17"/>
              </a:cxn>
            </a:cxnLst>
            <a:rect l="0" t="0" r="r" b="b"/>
            <a:pathLst>
              <a:path w="154" h="97">
                <a:moveTo>
                  <a:pt x="154" y="17"/>
                </a:moveTo>
                <a:cubicBezTo>
                  <a:pt x="154" y="17"/>
                  <a:pt x="128" y="63"/>
                  <a:pt x="69" y="65"/>
                </a:cubicBezTo>
                <a:cubicBezTo>
                  <a:pt x="45" y="66"/>
                  <a:pt x="11" y="63"/>
                  <a:pt x="0" y="97"/>
                </a:cubicBezTo>
                <a:cubicBezTo>
                  <a:pt x="0" y="89"/>
                  <a:pt x="8" y="58"/>
                  <a:pt x="69" y="60"/>
                </a:cubicBezTo>
                <a:cubicBezTo>
                  <a:pt x="99" y="56"/>
                  <a:pt x="119" y="47"/>
                  <a:pt x="138" y="25"/>
                </a:cubicBezTo>
                <a:cubicBezTo>
                  <a:pt x="131" y="26"/>
                  <a:pt x="112" y="32"/>
                  <a:pt x="89" y="17"/>
                </a:cubicBezTo>
                <a:cubicBezTo>
                  <a:pt x="78" y="12"/>
                  <a:pt x="57" y="11"/>
                  <a:pt x="55" y="36"/>
                </a:cubicBezTo>
                <a:cubicBezTo>
                  <a:pt x="51" y="26"/>
                  <a:pt x="54" y="0"/>
                  <a:pt x="92" y="8"/>
                </a:cubicBezTo>
                <a:cubicBezTo>
                  <a:pt x="114" y="14"/>
                  <a:pt x="125" y="18"/>
                  <a:pt x="154" y="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6" name="Freeform 2252"/>
          <p:cNvSpPr>
            <a:spLocks/>
          </p:cNvSpPr>
          <p:nvPr/>
        </p:nvSpPr>
        <p:spPr bwMode="auto">
          <a:xfrm>
            <a:off x="7165976" y="3017838"/>
            <a:ext cx="68263" cy="31750"/>
          </a:xfrm>
          <a:custGeom>
            <a:avLst/>
            <a:gdLst/>
            <a:ahLst/>
            <a:cxnLst>
              <a:cxn ang="0">
                <a:pos x="61" y="0"/>
              </a:cxn>
              <a:cxn ang="0">
                <a:pos x="0" y="30"/>
              </a:cxn>
              <a:cxn ang="0">
                <a:pos x="61" y="0"/>
              </a:cxn>
            </a:cxnLst>
            <a:rect l="0" t="0" r="r" b="b"/>
            <a:pathLst>
              <a:path w="61" h="30">
                <a:moveTo>
                  <a:pt x="61" y="0"/>
                </a:moveTo>
                <a:cubicBezTo>
                  <a:pt x="61" y="0"/>
                  <a:pt x="45" y="28"/>
                  <a:pt x="0" y="30"/>
                </a:cubicBezTo>
                <a:cubicBezTo>
                  <a:pt x="9" y="27"/>
                  <a:pt x="40" y="20"/>
                  <a:pt x="6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7" name="Freeform 2253"/>
          <p:cNvSpPr>
            <a:spLocks/>
          </p:cNvSpPr>
          <p:nvPr/>
        </p:nvSpPr>
        <p:spPr bwMode="auto">
          <a:xfrm>
            <a:off x="7172326" y="3013076"/>
            <a:ext cx="52388" cy="30163"/>
          </a:xfrm>
          <a:custGeom>
            <a:avLst/>
            <a:gdLst/>
            <a:ahLst/>
            <a:cxnLst>
              <a:cxn ang="0">
                <a:pos x="48" y="7"/>
              </a:cxn>
              <a:cxn ang="0">
                <a:pos x="0" y="27"/>
              </a:cxn>
              <a:cxn ang="0">
                <a:pos x="48" y="7"/>
              </a:cxn>
            </a:cxnLst>
            <a:rect l="0" t="0" r="r" b="b"/>
            <a:pathLst>
              <a:path w="48" h="27">
                <a:moveTo>
                  <a:pt x="48" y="7"/>
                </a:moveTo>
                <a:cubicBezTo>
                  <a:pt x="48" y="7"/>
                  <a:pt x="20" y="9"/>
                  <a:pt x="0" y="27"/>
                </a:cubicBezTo>
                <a:cubicBezTo>
                  <a:pt x="2" y="22"/>
                  <a:pt x="14" y="0"/>
                  <a:pt x="48" y="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8" name="Freeform 2254"/>
          <p:cNvSpPr>
            <a:spLocks/>
          </p:cNvSpPr>
          <p:nvPr/>
        </p:nvSpPr>
        <p:spPr bwMode="auto">
          <a:xfrm>
            <a:off x="7185026" y="3027363"/>
            <a:ext cx="31750" cy="12700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0" y="11"/>
              </a:cxn>
              <a:cxn ang="0">
                <a:pos x="29" y="0"/>
              </a:cxn>
            </a:cxnLst>
            <a:rect l="0" t="0" r="r" b="b"/>
            <a:pathLst>
              <a:path w="29" h="12">
                <a:moveTo>
                  <a:pt x="29" y="0"/>
                </a:moveTo>
                <a:cubicBezTo>
                  <a:pt x="29" y="0"/>
                  <a:pt x="14" y="12"/>
                  <a:pt x="0" y="11"/>
                </a:cubicBezTo>
                <a:cubicBezTo>
                  <a:pt x="8" y="7"/>
                  <a:pt x="15" y="1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99" name="Freeform 2255"/>
          <p:cNvSpPr>
            <a:spLocks/>
          </p:cNvSpPr>
          <p:nvPr/>
        </p:nvSpPr>
        <p:spPr bwMode="auto">
          <a:xfrm>
            <a:off x="7305676" y="2913063"/>
            <a:ext cx="61913" cy="36513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0" y="30"/>
              </a:cxn>
              <a:cxn ang="0">
                <a:pos x="56" y="0"/>
              </a:cxn>
            </a:cxnLst>
            <a:rect l="0" t="0" r="r" b="b"/>
            <a:pathLst>
              <a:path w="56" h="33">
                <a:moveTo>
                  <a:pt x="56" y="0"/>
                </a:moveTo>
                <a:cubicBezTo>
                  <a:pt x="56" y="0"/>
                  <a:pt x="39" y="25"/>
                  <a:pt x="0" y="30"/>
                </a:cubicBezTo>
                <a:cubicBezTo>
                  <a:pt x="7" y="33"/>
                  <a:pt x="47" y="32"/>
                  <a:pt x="5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0" name="Freeform 2256"/>
          <p:cNvSpPr>
            <a:spLocks/>
          </p:cNvSpPr>
          <p:nvPr/>
        </p:nvSpPr>
        <p:spPr bwMode="auto">
          <a:xfrm>
            <a:off x="7315201" y="2914651"/>
            <a:ext cx="44450" cy="28575"/>
          </a:xfrm>
          <a:custGeom>
            <a:avLst/>
            <a:gdLst/>
            <a:ahLst/>
            <a:cxnLst>
              <a:cxn ang="0">
                <a:pos x="40" y="0"/>
              </a:cxn>
              <a:cxn ang="0">
                <a:pos x="0" y="25"/>
              </a:cxn>
              <a:cxn ang="0">
                <a:pos x="40" y="0"/>
              </a:cxn>
            </a:cxnLst>
            <a:rect l="0" t="0" r="r" b="b"/>
            <a:pathLst>
              <a:path w="40" h="25">
                <a:moveTo>
                  <a:pt x="40" y="0"/>
                </a:moveTo>
                <a:cubicBezTo>
                  <a:pt x="40" y="0"/>
                  <a:pt x="12" y="9"/>
                  <a:pt x="0" y="25"/>
                </a:cubicBezTo>
                <a:cubicBezTo>
                  <a:pt x="4" y="13"/>
                  <a:pt x="14" y="0"/>
                  <a:pt x="4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1" name="Freeform 2257"/>
          <p:cNvSpPr>
            <a:spLocks/>
          </p:cNvSpPr>
          <p:nvPr/>
        </p:nvSpPr>
        <p:spPr bwMode="auto">
          <a:xfrm>
            <a:off x="7326313" y="2925763"/>
            <a:ext cx="22225" cy="12700"/>
          </a:xfrm>
          <a:custGeom>
            <a:avLst/>
            <a:gdLst/>
            <a:ahLst/>
            <a:cxnLst>
              <a:cxn ang="0">
                <a:pos x="21" y="0"/>
              </a:cxn>
              <a:cxn ang="0">
                <a:pos x="0" y="12"/>
              </a:cxn>
              <a:cxn ang="0">
                <a:pos x="21" y="0"/>
              </a:cxn>
            </a:cxnLst>
            <a:rect l="0" t="0" r="r" b="b"/>
            <a:pathLst>
              <a:path w="21" h="12">
                <a:moveTo>
                  <a:pt x="21" y="0"/>
                </a:moveTo>
                <a:cubicBezTo>
                  <a:pt x="21" y="0"/>
                  <a:pt x="7" y="1"/>
                  <a:pt x="0" y="12"/>
                </a:cubicBezTo>
                <a:cubicBezTo>
                  <a:pt x="3" y="11"/>
                  <a:pt x="15" y="9"/>
                  <a:pt x="2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2" name="Freeform 2258"/>
          <p:cNvSpPr>
            <a:spLocks/>
          </p:cNvSpPr>
          <p:nvPr/>
        </p:nvSpPr>
        <p:spPr bwMode="auto">
          <a:xfrm>
            <a:off x="7250113" y="2895601"/>
            <a:ext cx="69850" cy="30163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11"/>
              </a:cxn>
              <a:cxn ang="0">
                <a:pos x="62" y="0"/>
              </a:cxn>
            </a:cxnLst>
            <a:rect l="0" t="0" r="r" b="b"/>
            <a:pathLst>
              <a:path w="62" h="27">
                <a:moveTo>
                  <a:pt x="62" y="0"/>
                </a:moveTo>
                <a:cubicBezTo>
                  <a:pt x="62" y="0"/>
                  <a:pt x="38" y="18"/>
                  <a:pt x="0" y="11"/>
                </a:cubicBezTo>
                <a:cubicBezTo>
                  <a:pt x="6" y="15"/>
                  <a:pt x="44" y="27"/>
                  <a:pt x="6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3" name="Freeform 2259"/>
          <p:cNvSpPr>
            <a:spLocks/>
          </p:cNvSpPr>
          <p:nvPr/>
        </p:nvSpPr>
        <p:spPr bwMode="auto">
          <a:xfrm>
            <a:off x="7261226" y="2886076"/>
            <a:ext cx="50800" cy="20638"/>
          </a:xfrm>
          <a:custGeom>
            <a:avLst/>
            <a:gdLst/>
            <a:ahLst/>
            <a:cxnLst>
              <a:cxn ang="0">
                <a:pos x="46" y="9"/>
              </a:cxn>
              <a:cxn ang="0">
                <a:pos x="0" y="19"/>
              </a:cxn>
              <a:cxn ang="0">
                <a:pos x="46" y="9"/>
              </a:cxn>
            </a:cxnLst>
            <a:rect l="0" t="0" r="r" b="b"/>
            <a:pathLst>
              <a:path w="46" h="19">
                <a:moveTo>
                  <a:pt x="46" y="9"/>
                </a:moveTo>
                <a:cubicBezTo>
                  <a:pt x="46" y="9"/>
                  <a:pt x="17" y="8"/>
                  <a:pt x="0" y="19"/>
                </a:cubicBezTo>
                <a:cubicBezTo>
                  <a:pt x="9" y="10"/>
                  <a:pt x="22" y="0"/>
                  <a:pt x="46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4" name="Freeform 2260"/>
          <p:cNvSpPr>
            <a:spLocks/>
          </p:cNvSpPr>
          <p:nvPr/>
        </p:nvSpPr>
        <p:spPr bwMode="auto">
          <a:xfrm>
            <a:off x="7272338" y="2897188"/>
            <a:ext cx="26988" cy="11113"/>
          </a:xfrm>
          <a:custGeom>
            <a:avLst/>
            <a:gdLst/>
            <a:ahLst/>
            <a:cxnLst>
              <a:cxn ang="0">
                <a:pos x="24" y="4"/>
              </a:cxn>
              <a:cxn ang="0">
                <a:pos x="0" y="9"/>
              </a:cxn>
              <a:cxn ang="0">
                <a:pos x="24" y="4"/>
              </a:cxn>
            </a:cxnLst>
            <a:rect l="0" t="0" r="r" b="b"/>
            <a:pathLst>
              <a:path w="24" h="11">
                <a:moveTo>
                  <a:pt x="24" y="4"/>
                </a:moveTo>
                <a:cubicBezTo>
                  <a:pt x="24" y="4"/>
                  <a:pt x="10" y="0"/>
                  <a:pt x="0" y="9"/>
                </a:cubicBezTo>
                <a:cubicBezTo>
                  <a:pt x="3" y="9"/>
                  <a:pt x="16" y="11"/>
                  <a:pt x="24" y="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5" name="Freeform 2261"/>
          <p:cNvSpPr>
            <a:spLocks/>
          </p:cNvSpPr>
          <p:nvPr/>
        </p:nvSpPr>
        <p:spPr bwMode="auto">
          <a:xfrm>
            <a:off x="7216776" y="2979738"/>
            <a:ext cx="69850" cy="28575"/>
          </a:xfrm>
          <a:custGeom>
            <a:avLst/>
            <a:gdLst/>
            <a:ahLst/>
            <a:cxnLst>
              <a:cxn ang="0">
                <a:pos x="62" y="0"/>
              </a:cxn>
              <a:cxn ang="0">
                <a:pos x="0" y="10"/>
              </a:cxn>
              <a:cxn ang="0">
                <a:pos x="62" y="0"/>
              </a:cxn>
            </a:cxnLst>
            <a:rect l="0" t="0" r="r" b="b"/>
            <a:pathLst>
              <a:path w="62" h="26">
                <a:moveTo>
                  <a:pt x="62" y="0"/>
                </a:moveTo>
                <a:cubicBezTo>
                  <a:pt x="62" y="0"/>
                  <a:pt x="38" y="18"/>
                  <a:pt x="0" y="10"/>
                </a:cubicBezTo>
                <a:cubicBezTo>
                  <a:pt x="6" y="15"/>
                  <a:pt x="44" y="26"/>
                  <a:pt x="6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6" name="Freeform 2262"/>
          <p:cNvSpPr>
            <a:spLocks/>
          </p:cNvSpPr>
          <p:nvPr/>
        </p:nvSpPr>
        <p:spPr bwMode="auto">
          <a:xfrm>
            <a:off x="7227888" y="2968626"/>
            <a:ext cx="50800" cy="22225"/>
          </a:xfrm>
          <a:custGeom>
            <a:avLst/>
            <a:gdLst/>
            <a:ahLst/>
            <a:cxnLst>
              <a:cxn ang="0">
                <a:pos x="46" y="9"/>
              </a:cxn>
              <a:cxn ang="0">
                <a:pos x="0" y="20"/>
              </a:cxn>
              <a:cxn ang="0">
                <a:pos x="46" y="9"/>
              </a:cxn>
            </a:cxnLst>
            <a:rect l="0" t="0" r="r" b="b"/>
            <a:pathLst>
              <a:path w="46" h="20">
                <a:moveTo>
                  <a:pt x="46" y="9"/>
                </a:moveTo>
                <a:cubicBezTo>
                  <a:pt x="46" y="9"/>
                  <a:pt x="17" y="8"/>
                  <a:pt x="0" y="20"/>
                </a:cubicBezTo>
                <a:cubicBezTo>
                  <a:pt x="9" y="10"/>
                  <a:pt x="22" y="0"/>
                  <a:pt x="46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7" name="Freeform 2263"/>
          <p:cNvSpPr>
            <a:spLocks/>
          </p:cNvSpPr>
          <p:nvPr/>
        </p:nvSpPr>
        <p:spPr bwMode="auto">
          <a:xfrm>
            <a:off x="7239001" y="2981326"/>
            <a:ext cx="26988" cy="11113"/>
          </a:xfrm>
          <a:custGeom>
            <a:avLst/>
            <a:gdLst/>
            <a:ahLst/>
            <a:cxnLst>
              <a:cxn ang="0">
                <a:pos x="24" y="3"/>
              </a:cxn>
              <a:cxn ang="0">
                <a:pos x="0" y="8"/>
              </a:cxn>
              <a:cxn ang="0">
                <a:pos x="24" y="3"/>
              </a:cxn>
            </a:cxnLst>
            <a:rect l="0" t="0" r="r" b="b"/>
            <a:pathLst>
              <a:path w="24" h="10">
                <a:moveTo>
                  <a:pt x="24" y="3"/>
                </a:moveTo>
                <a:cubicBezTo>
                  <a:pt x="24" y="3"/>
                  <a:pt x="10" y="0"/>
                  <a:pt x="0" y="8"/>
                </a:cubicBezTo>
                <a:cubicBezTo>
                  <a:pt x="3" y="8"/>
                  <a:pt x="16" y="10"/>
                  <a:pt x="24" y="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8" name="Freeform 2264"/>
          <p:cNvSpPr>
            <a:spLocks/>
          </p:cNvSpPr>
          <p:nvPr/>
        </p:nvSpPr>
        <p:spPr bwMode="auto">
          <a:xfrm>
            <a:off x="7081838" y="2801938"/>
            <a:ext cx="273050" cy="85725"/>
          </a:xfrm>
          <a:custGeom>
            <a:avLst/>
            <a:gdLst/>
            <a:ahLst/>
            <a:cxnLst>
              <a:cxn ang="0">
                <a:pos x="247" y="78"/>
              </a:cxn>
              <a:cxn ang="0">
                <a:pos x="130" y="38"/>
              </a:cxn>
              <a:cxn ang="0">
                <a:pos x="0" y="0"/>
              </a:cxn>
              <a:cxn ang="0">
                <a:pos x="131" y="49"/>
              </a:cxn>
              <a:cxn ang="0">
                <a:pos x="247" y="78"/>
              </a:cxn>
            </a:cxnLst>
            <a:rect l="0" t="0" r="r" b="b"/>
            <a:pathLst>
              <a:path w="247" h="78">
                <a:moveTo>
                  <a:pt x="247" y="78"/>
                </a:moveTo>
                <a:cubicBezTo>
                  <a:pt x="247" y="78"/>
                  <a:pt x="208" y="34"/>
                  <a:pt x="130" y="38"/>
                </a:cubicBezTo>
                <a:cubicBezTo>
                  <a:pt x="96" y="37"/>
                  <a:pt x="28" y="23"/>
                  <a:pt x="0" y="0"/>
                </a:cubicBezTo>
                <a:cubicBezTo>
                  <a:pt x="9" y="9"/>
                  <a:pt x="73" y="49"/>
                  <a:pt x="131" y="49"/>
                </a:cubicBezTo>
                <a:cubicBezTo>
                  <a:pt x="174" y="51"/>
                  <a:pt x="201" y="53"/>
                  <a:pt x="247" y="7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09" name="Freeform 2265"/>
          <p:cNvSpPr>
            <a:spLocks/>
          </p:cNvSpPr>
          <p:nvPr/>
        </p:nvSpPr>
        <p:spPr bwMode="auto">
          <a:xfrm>
            <a:off x="7077076" y="2782888"/>
            <a:ext cx="119063" cy="55563"/>
          </a:xfrm>
          <a:custGeom>
            <a:avLst/>
            <a:gdLst/>
            <a:ahLst/>
            <a:cxnLst>
              <a:cxn ang="0">
                <a:pos x="108" y="45"/>
              </a:cxn>
              <a:cxn ang="0">
                <a:pos x="0" y="12"/>
              </a:cxn>
              <a:cxn ang="0">
                <a:pos x="99" y="42"/>
              </a:cxn>
              <a:cxn ang="0">
                <a:pos x="23" y="19"/>
              </a:cxn>
              <a:cxn ang="0">
                <a:pos x="108" y="45"/>
              </a:cxn>
            </a:cxnLst>
            <a:rect l="0" t="0" r="r" b="b"/>
            <a:pathLst>
              <a:path w="108" h="50">
                <a:moveTo>
                  <a:pt x="108" y="45"/>
                </a:moveTo>
                <a:cubicBezTo>
                  <a:pt x="108" y="45"/>
                  <a:pt x="74" y="0"/>
                  <a:pt x="0" y="12"/>
                </a:cubicBezTo>
                <a:cubicBezTo>
                  <a:pt x="16" y="14"/>
                  <a:pt x="68" y="19"/>
                  <a:pt x="99" y="42"/>
                </a:cubicBezTo>
                <a:cubicBezTo>
                  <a:pt x="90" y="39"/>
                  <a:pt x="27" y="20"/>
                  <a:pt x="23" y="19"/>
                </a:cubicBezTo>
                <a:cubicBezTo>
                  <a:pt x="28" y="24"/>
                  <a:pt x="77" y="50"/>
                  <a:pt x="108" y="4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0" name="Freeform 2266"/>
          <p:cNvSpPr>
            <a:spLocks/>
          </p:cNvSpPr>
          <p:nvPr/>
        </p:nvSpPr>
        <p:spPr bwMode="auto">
          <a:xfrm>
            <a:off x="6821488" y="5192713"/>
            <a:ext cx="911225" cy="590550"/>
          </a:xfrm>
          <a:custGeom>
            <a:avLst/>
            <a:gdLst/>
            <a:ahLst/>
            <a:cxnLst>
              <a:cxn ang="0">
                <a:pos x="626" y="128"/>
              </a:cxn>
              <a:cxn ang="0">
                <a:pos x="497" y="228"/>
              </a:cxn>
              <a:cxn ang="0">
                <a:pos x="426" y="217"/>
              </a:cxn>
              <a:cxn ang="0">
                <a:pos x="418" y="187"/>
              </a:cxn>
              <a:cxn ang="0">
                <a:pos x="487" y="70"/>
              </a:cxn>
              <a:cxn ang="0">
                <a:pos x="563" y="5"/>
              </a:cxn>
              <a:cxn ang="0">
                <a:pos x="560" y="0"/>
              </a:cxn>
              <a:cxn ang="0">
                <a:pos x="462" y="116"/>
              </a:cxn>
              <a:cxn ang="0">
                <a:pos x="413" y="186"/>
              </a:cxn>
              <a:cxn ang="0">
                <a:pos x="409" y="186"/>
              </a:cxn>
              <a:cxn ang="0">
                <a:pos x="361" y="116"/>
              </a:cxn>
              <a:cxn ang="0">
                <a:pos x="262" y="0"/>
              </a:cxn>
              <a:cxn ang="0">
                <a:pos x="259" y="5"/>
              </a:cxn>
              <a:cxn ang="0">
                <a:pos x="335" y="70"/>
              </a:cxn>
              <a:cxn ang="0">
                <a:pos x="404" y="188"/>
              </a:cxn>
              <a:cxn ang="0">
                <a:pos x="396" y="217"/>
              </a:cxn>
              <a:cxn ang="0">
                <a:pos x="326" y="228"/>
              </a:cxn>
              <a:cxn ang="0">
                <a:pos x="197" y="128"/>
              </a:cxn>
              <a:cxn ang="0">
                <a:pos x="61" y="209"/>
              </a:cxn>
              <a:cxn ang="0">
                <a:pos x="148" y="264"/>
              </a:cxn>
              <a:cxn ang="0">
                <a:pos x="241" y="305"/>
              </a:cxn>
              <a:cxn ang="0">
                <a:pos x="254" y="377"/>
              </a:cxn>
              <a:cxn ang="0">
                <a:pos x="262" y="444"/>
              </a:cxn>
              <a:cxn ang="0">
                <a:pos x="391" y="321"/>
              </a:cxn>
              <a:cxn ang="0">
                <a:pos x="395" y="375"/>
              </a:cxn>
              <a:cxn ang="0">
                <a:pos x="411" y="448"/>
              </a:cxn>
              <a:cxn ang="0">
                <a:pos x="427" y="375"/>
              </a:cxn>
              <a:cxn ang="0">
                <a:pos x="432" y="320"/>
              </a:cxn>
              <a:cxn ang="0">
                <a:pos x="561" y="444"/>
              </a:cxn>
              <a:cxn ang="0">
                <a:pos x="569" y="377"/>
              </a:cxn>
              <a:cxn ang="0">
                <a:pos x="582" y="305"/>
              </a:cxn>
              <a:cxn ang="0">
                <a:pos x="675" y="264"/>
              </a:cxn>
              <a:cxn ang="0">
                <a:pos x="762" y="209"/>
              </a:cxn>
            </a:cxnLst>
            <a:rect l="0" t="0" r="r" b="b"/>
            <a:pathLst>
              <a:path w="823" h="532">
                <a:moveTo>
                  <a:pt x="744" y="132"/>
                </a:moveTo>
                <a:cubicBezTo>
                  <a:pt x="695" y="132"/>
                  <a:pt x="688" y="80"/>
                  <a:pt x="626" y="128"/>
                </a:cubicBezTo>
                <a:cubicBezTo>
                  <a:pt x="605" y="146"/>
                  <a:pt x="585" y="178"/>
                  <a:pt x="557" y="185"/>
                </a:cubicBezTo>
                <a:cubicBezTo>
                  <a:pt x="550" y="186"/>
                  <a:pt x="514" y="197"/>
                  <a:pt x="497" y="228"/>
                </a:cubicBezTo>
                <a:cubicBezTo>
                  <a:pt x="495" y="233"/>
                  <a:pt x="458" y="238"/>
                  <a:pt x="437" y="254"/>
                </a:cubicBezTo>
                <a:cubicBezTo>
                  <a:pt x="435" y="235"/>
                  <a:pt x="429" y="223"/>
                  <a:pt x="426" y="217"/>
                </a:cubicBezTo>
                <a:cubicBezTo>
                  <a:pt x="426" y="217"/>
                  <a:pt x="423" y="210"/>
                  <a:pt x="425" y="203"/>
                </a:cubicBezTo>
                <a:cubicBezTo>
                  <a:pt x="427" y="198"/>
                  <a:pt x="426" y="191"/>
                  <a:pt x="418" y="187"/>
                </a:cubicBezTo>
                <a:cubicBezTo>
                  <a:pt x="422" y="176"/>
                  <a:pt x="433" y="157"/>
                  <a:pt x="448" y="138"/>
                </a:cubicBezTo>
                <a:cubicBezTo>
                  <a:pt x="476" y="106"/>
                  <a:pt x="484" y="94"/>
                  <a:pt x="487" y="70"/>
                </a:cubicBezTo>
                <a:cubicBezTo>
                  <a:pt x="491" y="45"/>
                  <a:pt x="496" y="37"/>
                  <a:pt x="506" y="25"/>
                </a:cubicBezTo>
                <a:cubicBezTo>
                  <a:pt x="526" y="3"/>
                  <a:pt x="553" y="2"/>
                  <a:pt x="563" y="5"/>
                </a:cubicBezTo>
                <a:cubicBezTo>
                  <a:pt x="572" y="9"/>
                  <a:pt x="576" y="23"/>
                  <a:pt x="584" y="20"/>
                </a:cubicBezTo>
                <a:cubicBezTo>
                  <a:pt x="597" y="16"/>
                  <a:pt x="583" y="0"/>
                  <a:pt x="560" y="0"/>
                </a:cubicBezTo>
                <a:cubicBezTo>
                  <a:pt x="521" y="0"/>
                  <a:pt x="489" y="28"/>
                  <a:pt x="486" y="59"/>
                </a:cubicBezTo>
                <a:cubicBezTo>
                  <a:pt x="483" y="90"/>
                  <a:pt x="469" y="106"/>
                  <a:pt x="462" y="116"/>
                </a:cubicBezTo>
                <a:cubicBezTo>
                  <a:pt x="455" y="127"/>
                  <a:pt x="437" y="142"/>
                  <a:pt x="426" y="165"/>
                </a:cubicBezTo>
                <a:cubicBezTo>
                  <a:pt x="419" y="178"/>
                  <a:pt x="415" y="184"/>
                  <a:pt x="413" y="186"/>
                </a:cubicBezTo>
                <a:cubicBezTo>
                  <a:pt x="413" y="186"/>
                  <a:pt x="412" y="186"/>
                  <a:pt x="411" y="186"/>
                </a:cubicBezTo>
                <a:cubicBezTo>
                  <a:pt x="410" y="186"/>
                  <a:pt x="410" y="186"/>
                  <a:pt x="409" y="186"/>
                </a:cubicBezTo>
                <a:cubicBezTo>
                  <a:pt x="407" y="184"/>
                  <a:pt x="403" y="179"/>
                  <a:pt x="396" y="165"/>
                </a:cubicBezTo>
                <a:cubicBezTo>
                  <a:pt x="385" y="142"/>
                  <a:pt x="368" y="127"/>
                  <a:pt x="361" y="116"/>
                </a:cubicBezTo>
                <a:cubicBezTo>
                  <a:pt x="354" y="106"/>
                  <a:pt x="339" y="90"/>
                  <a:pt x="336" y="59"/>
                </a:cubicBezTo>
                <a:cubicBezTo>
                  <a:pt x="333" y="28"/>
                  <a:pt x="301" y="0"/>
                  <a:pt x="262" y="0"/>
                </a:cubicBezTo>
                <a:cubicBezTo>
                  <a:pt x="239" y="0"/>
                  <a:pt x="225" y="16"/>
                  <a:pt x="238" y="20"/>
                </a:cubicBezTo>
                <a:cubicBezTo>
                  <a:pt x="246" y="23"/>
                  <a:pt x="250" y="9"/>
                  <a:pt x="259" y="5"/>
                </a:cubicBezTo>
                <a:cubicBezTo>
                  <a:pt x="269" y="2"/>
                  <a:pt x="296" y="3"/>
                  <a:pt x="316" y="25"/>
                </a:cubicBezTo>
                <a:cubicBezTo>
                  <a:pt x="326" y="37"/>
                  <a:pt x="331" y="45"/>
                  <a:pt x="335" y="70"/>
                </a:cubicBezTo>
                <a:cubicBezTo>
                  <a:pt x="338" y="94"/>
                  <a:pt x="346" y="106"/>
                  <a:pt x="374" y="138"/>
                </a:cubicBezTo>
                <a:cubicBezTo>
                  <a:pt x="389" y="157"/>
                  <a:pt x="400" y="176"/>
                  <a:pt x="404" y="188"/>
                </a:cubicBezTo>
                <a:cubicBezTo>
                  <a:pt x="396" y="191"/>
                  <a:pt x="395" y="198"/>
                  <a:pt x="397" y="203"/>
                </a:cubicBezTo>
                <a:cubicBezTo>
                  <a:pt x="399" y="210"/>
                  <a:pt x="396" y="217"/>
                  <a:pt x="396" y="217"/>
                </a:cubicBezTo>
                <a:cubicBezTo>
                  <a:pt x="393" y="222"/>
                  <a:pt x="388" y="235"/>
                  <a:pt x="385" y="254"/>
                </a:cubicBezTo>
                <a:cubicBezTo>
                  <a:pt x="364" y="238"/>
                  <a:pt x="328" y="233"/>
                  <a:pt x="326" y="228"/>
                </a:cubicBezTo>
                <a:cubicBezTo>
                  <a:pt x="308" y="197"/>
                  <a:pt x="273" y="186"/>
                  <a:pt x="266" y="185"/>
                </a:cubicBezTo>
                <a:cubicBezTo>
                  <a:pt x="237" y="178"/>
                  <a:pt x="218" y="146"/>
                  <a:pt x="197" y="128"/>
                </a:cubicBezTo>
                <a:cubicBezTo>
                  <a:pt x="135" y="80"/>
                  <a:pt x="128" y="132"/>
                  <a:pt x="79" y="132"/>
                </a:cubicBezTo>
                <a:cubicBezTo>
                  <a:pt x="0" y="135"/>
                  <a:pt x="38" y="202"/>
                  <a:pt x="61" y="209"/>
                </a:cubicBezTo>
                <a:cubicBezTo>
                  <a:pt x="33" y="236"/>
                  <a:pt x="76" y="235"/>
                  <a:pt x="95" y="227"/>
                </a:cubicBezTo>
                <a:cubicBezTo>
                  <a:pt x="59" y="268"/>
                  <a:pt x="122" y="278"/>
                  <a:pt x="148" y="264"/>
                </a:cubicBezTo>
                <a:cubicBezTo>
                  <a:pt x="134" y="289"/>
                  <a:pt x="180" y="294"/>
                  <a:pt x="214" y="280"/>
                </a:cubicBezTo>
                <a:cubicBezTo>
                  <a:pt x="177" y="314"/>
                  <a:pt x="219" y="314"/>
                  <a:pt x="241" y="305"/>
                </a:cubicBezTo>
                <a:cubicBezTo>
                  <a:pt x="211" y="331"/>
                  <a:pt x="249" y="356"/>
                  <a:pt x="257" y="358"/>
                </a:cubicBezTo>
                <a:cubicBezTo>
                  <a:pt x="247" y="362"/>
                  <a:pt x="247" y="372"/>
                  <a:pt x="254" y="377"/>
                </a:cubicBezTo>
                <a:cubicBezTo>
                  <a:pt x="214" y="412"/>
                  <a:pt x="248" y="428"/>
                  <a:pt x="264" y="425"/>
                </a:cubicBezTo>
                <a:cubicBezTo>
                  <a:pt x="256" y="430"/>
                  <a:pt x="253" y="439"/>
                  <a:pt x="262" y="444"/>
                </a:cubicBezTo>
                <a:cubicBezTo>
                  <a:pt x="181" y="457"/>
                  <a:pt x="198" y="520"/>
                  <a:pt x="229" y="524"/>
                </a:cubicBezTo>
                <a:cubicBezTo>
                  <a:pt x="321" y="531"/>
                  <a:pt x="371" y="392"/>
                  <a:pt x="391" y="321"/>
                </a:cubicBezTo>
                <a:cubicBezTo>
                  <a:pt x="393" y="329"/>
                  <a:pt x="395" y="337"/>
                  <a:pt x="398" y="346"/>
                </a:cubicBezTo>
                <a:cubicBezTo>
                  <a:pt x="401" y="354"/>
                  <a:pt x="396" y="365"/>
                  <a:pt x="395" y="375"/>
                </a:cubicBezTo>
                <a:cubicBezTo>
                  <a:pt x="395" y="382"/>
                  <a:pt x="395" y="435"/>
                  <a:pt x="406" y="446"/>
                </a:cubicBezTo>
                <a:cubicBezTo>
                  <a:pt x="408" y="447"/>
                  <a:pt x="410" y="448"/>
                  <a:pt x="411" y="448"/>
                </a:cubicBezTo>
                <a:cubicBezTo>
                  <a:pt x="413" y="448"/>
                  <a:pt x="414" y="447"/>
                  <a:pt x="416" y="446"/>
                </a:cubicBezTo>
                <a:cubicBezTo>
                  <a:pt x="427" y="435"/>
                  <a:pt x="427" y="382"/>
                  <a:pt x="427" y="375"/>
                </a:cubicBezTo>
                <a:cubicBezTo>
                  <a:pt x="426" y="365"/>
                  <a:pt x="421" y="354"/>
                  <a:pt x="424" y="346"/>
                </a:cubicBezTo>
                <a:cubicBezTo>
                  <a:pt x="427" y="337"/>
                  <a:pt x="430" y="328"/>
                  <a:pt x="432" y="320"/>
                </a:cubicBezTo>
                <a:cubicBezTo>
                  <a:pt x="451" y="391"/>
                  <a:pt x="501" y="532"/>
                  <a:pt x="594" y="524"/>
                </a:cubicBezTo>
                <a:cubicBezTo>
                  <a:pt x="625" y="520"/>
                  <a:pt x="641" y="457"/>
                  <a:pt x="561" y="444"/>
                </a:cubicBezTo>
                <a:cubicBezTo>
                  <a:pt x="570" y="439"/>
                  <a:pt x="567" y="430"/>
                  <a:pt x="558" y="425"/>
                </a:cubicBezTo>
                <a:cubicBezTo>
                  <a:pt x="575" y="428"/>
                  <a:pt x="609" y="412"/>
                  <a:pt x="569" y="377"/>
                </a:cubicBezTo>
                <a:cubicBezTo>
                  <a:pt x="575" y="372"/>
                  <a:pt x="576" y="362"/>
                  <a:pt x="566" y="358"/>
                </a:cubicBezTo>
                <a:cubicBezTo>
                  <a:pt x="574" y="356"/>
                  <a:pt x="611" y="331"/>
                  <a:pt x="582" y="305"/>
                </a:cubicBezTo>
                <a:cubicBezTo>
                  <a:pt x="604" y="314"/>
                  <a:pt x="646" y="314"/>
                  <a:pt x="609" y="280"/>
                </a:cubicBezTo>
                <a:cubicBezTo>
                  <a:pt x="643" y="294"/>
                  <a:pt x="688" y="289"/>
                  <a:pt x="675" y="264"/>
                </a:cubicBezTo>
                <a:cubicBezTo>
                  <a:pt x="701" y="278"/>
                  <a:pt x="764" y="268"/>
                  <a:pt x="728" y="227"/>
                </a:cubicBezTo>
                <a:cubicBezTo>
                  <a:pt x="747" y="235"/>
                  <a:pt x="789" y="236"/>
                  <a:pt x="762" y="209"/>
                </a:cubicBezTo>
                <a:cubicBezTo>
                  <a:pt x="784" y="202"/>
                  <a:pt x="823" y="135"/>
                  <a:pt x="744" y="13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1" name="Freeform 2267"/>
          <p:cNvSpPr>
            <a:spLocks/>
          </p:cNvSpPr>
          <p:nvPr/>
        </p:nvSpPr>
        <p:spPr bwMode="auto">
          <a:xfrm>
            <a:off x="6924676" y="5378451"/>
            <a:ext cx="82550" cy="57150"/>
          </a:xfrm>
          <a:custGeom>
            <a:avLst/>
            <a:gdLst/>
            <a:ahLst/>
            <a:cxnLst>
              <a:cxn ang="0">
                <a:pos x="33" y="23"/>
              </a:cxn>
              <a:cxn ang="0">
                <a:pos x="37" y="16"/>
              </a:cxn>
              <a:cxn ang="0">
                <a:pos x="70" y="33"/>
              </a:cxn>
              <a:cxn ang="0">
                <a:pos x="53" y="33"/>
              </a:cxn>
              <a:cxn ang="0">
                <a:pos x="30" y="32"/>
              </a:cxn>
              <a:cxn ang="0">
                <a:pos x="74" y="33"/>
              </a:cxn>
              <a:cxn ang="0">
                <a:pos x="9" y="11"/>
              </a:cxn>
              <a:cxn ang="0">
                <a:pos x="33" y="23"/>
              </a:cxn>
            </a:cxnLst>
            <a:rect l="0" t="0" r="r" b="b"/>
            <a:pathLst>
              <a:path w="74" h="52">
                <a:moveTo>
                  <a:pt x="33" y="23"/>
                </a:moveTo>
                <a:cubicBezTo>
                  <a:pt x="33" y="23"/>
                  <a:pt x="8" y="12"/>
                  <a:pt x="37" y="16"/>
                </a:cubicBezTo>
                <a:cubicBezTo>
                  <a:pt x="52" y="19"/>
                  <a:pt x="63" y="26"/>
                  <a:pt x="70" y="33"/>
                </a:cubicBezTo>
                <a:cubicBezTo>
                  <a:pt x="66" y="35"/>
                  <a:pt x="35" y="41"/>
                  <a:pt x="53" y="33"/>
                </a:cubicBezTo>
                <a:cubicBezTo>
                  <a:pt x="51" y="31"/>
                  <a:pt x="34" y="22"/>
                  <a:pt x="30" y="32"/>
                </a:cubicBezTo>
                <a:cubicBezTo>
                  <a:pt x="28" y="40"/>
                  <a:pt x="39" y="52"/>
                  <a:pt x="74" y="33"/>
                </a:cubicBezTo>
                <a:cubicBezTo>
                  <a:pt x="68" y="28"/>
                  <a:pt x="35" y="0"/>
                  <a:pt x="9" y="11"/>
                </a:cubicBezTo>
                <a:cubicBezTo>
                  <a:pt x="0" y="16"/>
                  <a:pt x="12" y="27"/>
                  <a:pt x="33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2" name="Freeform 2268"/>
          <p:cNvSpPr>
            <a:spLocks/>
          </p:cNvSpPr>
          <p:nvPr/>
        </p:nvSpPr>
        <p:spPr bwMode="auto">
          <a:xfrm>
            <a:off x="6958013" y="5313363"/>
            <a:ext cx="82550" cy="58738"/>
          </a:xfrm>
          <a:custGeom>
            <a:avLst/>
            <a:gdLst/>
            <a:ahLst/>
            <a:cxnLst>
              <a:cxn ang="0">
                <a:pos x="33" y="23"/>
              </a:cxn>
              <a:cxn ang="0">
                <a:pos x="37" y="16"/>
              </a:cxn>
              <a:cxn ang="0">
                <a:pos x="70" y="33"/>
              </a:cxn>
              <a:cxn ang="0">
                <a:pos x="53" y="33"/>
              </a:cxn>
              <a:cxn ang="0">
                <a:pos x="30" y="32"/>
              </a:cxn>
              <a:cxn ang="0">
                <a:pos x="74" y="33"/>
              </a:cxn>
              <a:cxn ang="0">
                <a:pos x="9" y="11"/>
              </a:cxn>
              <a:cxn ang="0">
                <a:pos x="33" y="23"/>
              </a:cxn>
            </a:cxnLst>
            <a:rect l="0" t="0" r="r" b="b"/>
            <a:pathLst>
              <a:path w="74" h="52">
                <a:moveTo>
                  <a:pt x="33" y="23"/>
                </a:moveTo>
                <a:cubicBezTo>
                  <a:pt x="33" y="23"/>
                  <a:pt x="8" y="12"/>
                  <a:pt x="37" y="16"/>
                </a:cubicBezTo>
                <a:cubicBezTo>
                  <a:pt x="52" y="19"/>
                  <a:pt x="63" y="27"/>
                  <a:pt x="70" y="33"/>
                </a:cubicBezTo>
                <a:cubicBezTo>
                  <a:pt x="66" y="35"/>
                  <a:pt x="35" y="41"/>
                  <a:pt x="53" y="33"/>
                </a:cubicBezTo>
                <a:cubicBezTo>
                  <a:pt x="51" y="31"/>
                  <a:pt x="34" y="22"/>
                  <a:pt x="30" y="32"/>
                </a:cubicBezTo>
                <a:cubicBezTo>
                  <a:pt x="28" y="40"/>
                  <a:pt x="40" y="52"/>
                  <a:pt x="74" y="33"/>
                </a:cubicBezTo>
                <a:cubicBezTo>
                  <a:pt x="68" y="28"/>
                  <a:pt x="35" y="0"/>
                  <a:pt x="9" y="11"/>
                </a:cubicBezTo>
                <a:cubicBezTo>
                  <a:pt x="0" y="16"/>
                  <a:pt x="12" y="27"/>
                  <a:pt x="33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3" name="Freeform 2269"/>
          <p:cNvSpPr>
            <a:spLocks/>
          </p:cNvSpPr>
          <p:nvPr/>
        </p:nvSpPr>
        <p:spPr bwMode="auto">
          <a:xfrm>
            <a:off x="7029451" y="5383213"/>
            <a:ext cx="84138" cy="53975"/>
          </a:xfrm>
          <a:custGeom>
            <a:avLst/>
            <a:gdLst/>
            <a:ahLst/>
            <a:cxnLst>
              <a:cxn ang="0">
                <a:pos x="33" y="23"/>
              </a:cxn>
              <a:cxn ang="0">
                <a:pos x="36" y="15"/>
              </a:cxn>
              <a:cxn ang="0">
                <a:pos x="72" y="25"/>
              </a:cxn>
              <a:cxn ang="0">
                <a:pos x="56" y="28"/>
              </a:cxn>
              <a:cxn ang="0">
                <a:pos x="33" y="32"/>
              </a:cxn>
              <a:cxn ang="0">
                <a:pos x="76" y="25"/>
              </a:cxn>
              <a:cxn ang="0">
                <a:pos x="8" y="16"/>
              </a:cxn>
              <a:cxn ang="0">
                <a:pos x="33" y="23"/>
              </a:cxn>
            </a:cxnLst>
            <a:rect l="0" t="0" r="r" b="b"/>
            <a:pathLst>
              <a:path w="76" h="49">
                <a:moveTo>
                  <a:pt x="33" y="23"/>
                </a:moveTo>
                <a:cubicBezTo>
                  <a:pt x="33" y="23"/>
                  <a:pt x="7" y="16"/>
                  <a:pt x="36" y="15"/>
                </a:cubicBezTo>
                <a:cubicBezTo>
                  <a:pt x="52" y="15"/>
                  <a:pt x="64" y="20"/>
                  <a:pt x="72" y="25"/>
                </a:cubicBezTo>
                <a:cubicBezTo>
                  <a:pt x="69" y="28"/>
                  <a:pt x="39" y="39"/>
                  <a:pt x="56" y="28"/>
                </a:cubicBezTo>
                <a:cubicBezTo>
                  <a:pt x="53" y="27"/>
                  <a:pt x="35" y="22"/>
                  <a:pt x="33" y="32"/>
                </a:cubicBezTo>
                <a:cubicBezTo>
                  <a:pt x="32" y="40"/>
                  <a:pt x="46" y="49"/>
                  <a:pt x="76" y="25"/>
                </a:cubicBezTo>
                <a:cubicBezTo>
                  <a:pt x="69" y="20"/>
                  <a:pt x="31" y="0"/>
                  <a:pt x="8" y="16"/>
                </a:cubicBezTo>
                <a:cubicBezTo>
                  <a:pt x="0" y="22"/>
                  <a:pt x="14" y="31"/>
                  <a:pt x="33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4" name="Freeform 2270"/>
          <p:cNvSpPr>
            <a:spLocks/>
          </p:cNvSpPr>
          <p:nvPr/>
        </p:nvSpPr>
        <p:spPr bwMode="auto">
          <a:xfrm>
            <a:off x="7099301" y="5443538"/>
            <a:ext cx="84138" cy="50800"/>
          </a:xfrm>
          <a:custGeom>
            <a:avLst/>
            <a:gdLst/>
            <a:ahLst/>
            <a:cxnLst>
              <a:cxn ang="0">
                <a:pos x="33" y="22"/>
              </a:cxn>
              <a:cxn ang="0">
                <a:pos x="35" y="14"/>
              </a:cxn>
              <a:cxn ang="0">
                <a:pos x="71" y="17"/>
              </a:cxn>
              <a:cxn ang="0">
                <a:pos x="56" y="23"/>
              </a:cxn>
              <a:cxn ang="0">
                <a:pos x="35" y="32"/>
              </a:cxn>
              <a:cxn ang="0">
                <a:pos x="75" y="17"/>
              </a:cxn>
              <a:cxn ang="0">
                <a:pos x="7" y="20"/>
              </a:cxn>
              <a:cxn ang="0">
                <a:pos x="33" y="22"/>
              </a:cxn>
            </a:cxnLst>
            <a:rect l="0" t="0" r="r" b="b"/>
            <a:pathLst>
              <a:path w="75" h="46">
                <a:moveTo>
                  <a:pt x="33" y="22"/>
                </a:moveTo>
                <a:cubicBezTo>
                  <a:pt x="33" y="22"/>
                  <a:pt x="6" y="21"/>
                  <a:pt x="35" y="14"/>
                </a:cubicBezTo>
                <a:cubicBezTo>
                  <a:pt x="50" y="12"/>
                  <a:pt x="63" y="14"/>
                  <a:pt x="71" y="17"/>
                </a:cubicBezTo>
                <a:cubicBezTo>
                  <a:pt x="69" y="21"/>
                  <a:pt x="42" y="37"/>
                  <a:pt x="56" y="23"/>
                </a:cubicBezTo>
                <a:cubicBezTo>
                  <a:pt x="54" y="23"/>
                  <a:pt x="34" y="21"/>
                  <a:pt x="35" y="32"/>
                </a:cubicBezTo>
                <a:cubicBezTo>
                  <a:pt x="36" y="39"/>
                  <a:pt x="51" y="46"/>
                  <a:pt x="75" y="17"/>
                </a:cubicBezTo>
                <a:cubicBezTo>
                  <a:pt x="68" y="13"/>
                  <a:pt x="27" y="0"/>
                  <a:pt x="7" y="20"/>
                </a:cubicBezTo>
                <a:cubicBezTo>
                  <a:pt x="0" y="27"/>
                  <a:pt x="16" y="34"/>
                  <a:pt x="33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5" name="Freeform 2271"/>
          <p:cNvSpPr>
            <a:spLocks/>
          </p:cNvSpPr>
          <p:nvPr/>
        </p:nvSpPr>
        <p:spPr bwMode="auto">
          <a:xfrm>
            <a:off x="7080251" y="5713413"/>
            <a:ext cx="58738" cy="44450"/>
          </a:xfrm>
          <a:custGeom>
            <a:avLst/>
            <a:gdLst/>
            <a:ahLst/>
            <a:cxnLst>
              <a:cxn ang="0">
                <a:pos x="24" y="23"/>
              </a:cxn>
              <a:cxn ang="0">
                <a:pos x="29" y="28"/>
              </a:cxn>
              <a:cxn ang="0">
                <a:pos x="50" y="7"/>
              </a:cxn>
              <a:cxn ang="0">
                <a:pos x="37" y="11"/>
              </a:cxn>
              <a:cxn ang="0">
                <a:pos x="19" y="17"/>
              </a:cxn>
              <a:cxn ang="0">
                <a:pos x="53" y="5"/>
              </a:cxn>
              <a:cxn ang="0">
                <a:pos x="8" y="38"/>
              </a:cxn>
              <a:cxn ang="0">
                <a:pos x="24" y="23"/>
              </a:cxn>
            </a:cxnLst>
            <a:rect l="0" t="0" r="r" b="b"/>
            <a:pathLst>
              <a:path w="53" h="40">
                <a:moveTo>
                  <a:pt x="24" y="23"/>
                </a:moveTo>
                <a:cubicBezTo>
                  <a:pt x="24" y="23"/>
                  <a:pt x="7" y="38"/>
                  <a:pt x="29" y="28"/>
                </a:cubicBezTo>
                <a:cubicBezTo>
                  <a:pt x="40" y="22"/>
                  <a:pt x="47" y="13"/>
                  <a:pt x="50" y="7"/>
                </a:cubicBezTo>
                <a:cubicBezTo>
                  <a:pt x="47" y="6"/>
                  <a:pt x="21" y="9"/>
                  <a:pt x="37" y="11"/>
                </a:cubicBezTo>
                <a:cubicBezTo>
                  <a:pt x="36" y="13"/>
                  <a:pt x="25" y="24"/>
                  <a:pt x="19" y="17"/>
                </a:cubicBezTo>
                <a:cubicBezTo>
                  <a:pt x="16" y="11"/>
                  <a:pt x="22" y="0"/>
                  <a:pt x="53" y="5"/>
                </a:cubicBezTo>
                <a:cubicBezTo>
                  <a:pt x="50" y="11"/>
                  <a:pt x="32" y="40"/>
                  <a:pt x="8" y="38"/>
                </a:cubicBezTo>
                <a:cubicBezTo>
                  <a:pt x="0" y="37"/>
                  <a:pt x="6" y="25"/>
                  <a:pt x="24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6" name="Freeform 2272"/>
          <p:cNvSpPr>
            <a:spLocks/>
          </p:cNvSpPr>
          <p:nvPr/>
        </p:nvSpPr>
        <p:spPr bwMode="auto">
          <a:xfrm>
            <a:off x="6991351" y="5457826"/>
            <a:ext cx="79375" cy="50800"/>
          </a:xfrm>
          <a:custGeom>
            <a:avLst/>
            <a:gdLst/>
            <a:ahLst/>
            <a:cxnLst>
              <a:cxn ang="0">
                <a:pos x="32" y="25"/>
              </a:cxn>
              <a:cxn ang="0">
                <a:pos x="29" y="16"/>
              </a:cxn>
              <a:cxn ang="0">
                <a:pos x="68" y="2"/>
              </a:cxn>
              <a:cxn ang="0">
                <a:pos x="55" y="16"/>
              </a:cxn>
              <a:cxn ang="0">
                <a:pos x="37" y="34"/>
              </a:cxn>
              <a:cxn ang="0">
                <a:pos x="72" y="0"/>
              </a:cxn>
              <a:cxn ang="0">
                <a:pos x="3" y="35"/>
              </a:cxn>
              <a:cxn ang="0">
                <a:pos x="32" y="25"/>
              </a:cxn>
            </a:cxnLst>
            <a:rect l="0" t="0" r="r" b="b"/>
            <a:pathLst>
              <a:path w="72" h="46">
                <a:moveTo>
                  <a:pt x="32" y="25"/>
                </a:moveTo>
                <a:cubicBezTo>
                  <a:pt x="32" y="25"/>
                  <a:pt x="3" y="37"/>
                  <a:pt x="29" y="16"/>
                </a:cubicBezTo>
                <a:cubicBezTo>
                  <a:pt x="43" y="6"/>
                  <a:pt x="58" y="3"/>
                  <a:pt x="68" y="2"/>
                </a:cubicBezTo>
                <a:cubicBezTo>
                  <a:pt x="67" y="7"/>
                  <a:pt x="48" y="37"/>
                  <a:pt x="55" y="16"/>
                </a:cubicBezTo>
                <a:cubicBezTo>
                  <a:pt x="53" y="16"/>
                  <a:pt x="32" y="23"/>
                  <a:pt x="37" y="34"/>
                </a:cubicBezTo>
                <a:cubicBezTo>
                  <a:pt x="42" y="42"/>
                  <a:pt x="61" y="41"/>
                  <a:pt x="72" y="0"/>
                </a:cubicBezTo>
                <a:cubicBezTo>
                  <a:pt x="63" y="0"/>
                  <a:pt x="14" y="6"/>
                  <a:pt x="3" y="35"/>
                </a:cubicBezTo>
                <a:cubicBezTo>
                  <a:pt x="0" y="46"/>
                  <a:pt x="19" y="45"/>
                  <a:pt x="32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7" name="Freeform 2273"/>
          <p:cNvSpPr>
            <a:spLocks/>
          </p:cNvSpPr>
          <p:nvPr/>
        </p:nvSpPr>
        <p:spPr bwMode="auto">
          <a:xfrm>
            <a:off x="7040563" y="5475288"/>
            <a:ext cx="88900" cy="65088"/>
          </a:xfrm>
          <a:custGeom>
            <a:avLst/>
            <a:gdLst/>
            <a:ahLst/>
            <a:cxnLst>
              <a:cxn ang="0">
                <a:pos x="35" y="33"/>
              </a:cxn>
              <a:cxn ang="0">
                <a:pos x="41" y="40"/>
              </a:cxn>
              <a:cxn ang="0">
                <a:pos x="76" y="18"/>
              </a:cxn>
              <a:cxn ang="0">
                <a:pos x="58" y="20"/>
              </a:cxn>
              <a:cxn ang="0">
                <a:pos x="31" y="23"/>
              </a:cxn>
              <a:cxn ang="0">
                <a:pos x="80" y="16"/>
              </a:cxn>
              <a:cxn ang="0">
                <a:pos x="10" y="49"/>
              </a:cxn>
              <a:cxn ang="0">
                <a:pos x="35" y="33"/>
              </a:cxn>
            </a:cxnLst>
            <a:rect l="0" t="0" r="r" b="b"/>
            <a:pathLst>
              <a:path w="80" h="59">
                <a:moveTo>
                  <a:pt x="35" y="33"/>
                </a:moveTo>
                <a:cubicBezTo>
                  <a:pt x="35" y="33"/>
                  <a:pt x="9" y="49"/>
                  <a:pt x="41" y="40"/>
                </a:cubicBezTo>
                <a:cubicBezTo>
                  <a:pt x="58" y="35"/>
                  <a:pt x="70" y="26"/>
                  <a:pt x="76" y="18"/>
                </a:cubicBezTo>
                <a:cubicBezTo>
                  <a:pt x="72" y="15"/>
                  <a:pt x="36" y="13"/>
                  <a:pt x="58" y="20"/>
                </a:cubicBezTo>
                <a:cubicBezTo>
                  <a:pt x="55" y="22"/>
                  <a:pt x="37" y="34"/>
                  <a:pt x="31" y="23"/>
                </a:cubicBezTo>
                <a:cubicBezTo>
                  <a:pt x="28" y="15"/>
                  <a:pt x="39" y="0"/>
                  <a:pt x="80" y="16"/>
                </a:cubicBezTo>
                <a:cubicBezTo>
                  <a:pt x="75" y="24"/>
                  <a:pt x="41" y="59"/>
                  <a:pt x="10" y="49"/>
                </a:cubicBezTo>
                <a:cubicBezTo>
                  <a:pt x="0" y="46"/>
                  <a:pt x="11" y="31"/>
                  <a:pt x="35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8" name="Freeform 2274"/>
          <p:cNvSpPr>
            <a:spLocks/>
          </p:cNvSpPr>
          <p:nvPr/>
        </p:nvSpPr>
        <p:spPr bwMode="auto">
          <a:xfrm>
            <a:off x="7088188" y="5526088"/>
            <a:ext cx="80963" cy="49213"/>
          </a:xfrm>
          <a:custGeom>
            <a:avLst/>
            <a:gdLst/>
            <a:ahLst/>
            <a:cxnLst>
              <a:cxn ang="0">
                <a:pos x="32" y="25"/>
              </a:cxn>
              <a:cxn ang="0">
                <a:pos x="29" y="16"/>
              </a:cxn>
              <a:cxn ang="0">
                <a:pos x="69" y="3"/>
              </a:cxn>
              <a:cxn ang="0">
                <a:pos x="56" y="16"/>
              </a:cxn>
              <a:cxn ang="0">
                <a:pos x="37" y="34"/>
              </a:cxn>
              <a:cxn ang="0">
                <a:pos x="73" y="0"/>
              </a:cxn>
              <a:cxn ang="0">
                <a:pos x="3" y="35"/>
              </a:cxn>
              <a:cxn ang="0">
                <a:pos x="32" y="25"/>
              </a:cxn>
            </a:cxnLst>
            <a:rect l="0" t="0" r="r" b="b"/>
            <a:pathLst>
              <a:path w="73" h="45">
                <a:moveTo>
                  <a:pt x="32" y="25"/>
                </a:moveTo>
                <a:cubicBezTo>
                  <a:pt x="32" y="25"/>
                  <a:pt x="3" y="36"/>
                  <a:pt x="29" y="16"/>
                </a:cubicBezTo>
                <a:cubicBezTo>
                  <a:pt x="44" y="6"/>
                  <a:pt x="59" y="3"/>
                  <a:pt x="69" y="3"/>
                </a:cubicBezTo>
                <a:cubicBezTo>
                  <a:pt x="68" y="8"/>
                  <a:pt x="48" y="37"/>
                  <a:pt x="56" y="16"/>
                </a:cubicBezTo>
                <a:cubicBezTo>
                  <a:pt x="53" y="16"/>
                  <a:pt x="32" y="23"/>
                  <a:pt x="37" y="34"/>
                </a:cubicBezTo>
                <a:cubicBezTo>
                  <a:pt x="42" y="42"/>
                  <a:pt x="61" y="42"/>
                  <a:pt x="73" y="0"/>
                </a:cubicBezTo>
                <a:cubicBezTo>
                  <a:pt x="63" y="0"/>
                  <a:pt x="15" y="5"/>
                  <a:pt x="3" y="35"/>
                </a:cubicBezTo>
                <a:cubicBezTo>
                  <a:pt x="0" y="45"/>
                  <a:pt x="19" y="45"/>
                  <a:pt x="32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19" name="Freeform 2275"/>
          <p:cNvSpPr>
            <a:spLocks/>
          </p:cNvSpPr>
          <p:nvPr/>
        </p:nvSpPr>
        <p:spPr bwMode="auto">
          <a:xfrm>
            <a:off x="7126288" y="5486401"/>
            <a:ext cx="57150" cy="34925"/>
          </a:xfrm>
          <a:custGeom>
            <a:avLst/>
            <a:gdLst/>
            <a:ahLst/>
            <a:cxnLst>
              <a:cxn ang="0">
                <a:pos x="23" y="18"/>
              </a:cxn>
              <a:cxn ang="0">
                <a:pos x="21" y="12"/>
              </a:cxn>
              <a:cxn ang="0">
                <a:pos x="49" y="2"/>
              </a:cxn>
              <a:cxn ang="0">
                <a:pos x="40" y="11"/>
              </a:cxn>
              <a:cxn ang="0">
                <a:pos x="27" y="24"/>
              </a:cxn>
              <a:cxn ang="0">
                <a:pos x="51" y="0"/>
              </a:cxn>
              <a:cxn ang="0">
                <a:pos x="2" y="25"/>
              </a:cxn>
              <a:cxn ang="0">
                <a:pos x="23" y="18"/>
              </a:cxn>
            </a:cxnLst>
            <a:rect l="0" t="0" r="r" b="b"/>
            <a:pathLst>
              <a:path w="51" h="32">
                <a:moveTo>
                  <a:pt x="23" y="18"/>
                </a:moveTo>
                <a:cubicBezTo>
                  <a:pt x="23" y="18"/>
                  <a:pt x="2" y="25"/>
                  <a:pt x="21" y="12"/>
                </a:cubicBezTo>
                <a:cubicBezTo>
                  <a:pt x="31" y="5"/>
                  <a:pt x="42" y="2"/>
                  <a:pt x="49" y="2"/>
                </a:cubicBezTo>
                <a:cubicBezTo>
                  <a:pt x="48" y="6"/>
                  <a:pt x="34" y="26"/>
                  <a:pt x="40" y="11"/>
                </a:cubicBezTo>
                <a:cubicBezTo>
                  <a:pt x="38" y="12"/>
                  <a:pt x="23" y="17"/>
                  <a:pt x="27" y="24"/>
                </a:cubicBezTo>
                <a:cubicBezTo>
                  <a:pt x="30" y="30"/>
                  <a:pt x="43" y="30"/>
                  <a:pt x="51" y="0"/>
                </a:cubicBezTo>
                <a:cubicBezTo>
                  <a:pt x="45" y="0"/>
                  <a:pt x="11" y="4"/>
                  <a:pt x="2" y="25"/>
                </a:cubicBezTo>
                <a:cubicBezTo>
                  <a:pt x="0" y="32"/>
                  <a:pt x="13" y="32"/>
                  <a:pt x="23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0" name="Freeform 2276"/>
          <p:cNvSpPr>
            <a:spLocks/>
          </p:cNvSpPr>
          <p:nvPr/>
        </p:nvSpPr>
        <p:spPr bwMode="auto">
          <a:xfrm>
            <a:off x="7135813" y="5562601"/>
            <a:ext cx="57150" cy="36513"/>
          </a:xfrm>
          <a:custGeom>
            <a:avLst/>
            <a:gdLst/>
            <a:ahLst/>
            <a:cxnLst>
              <a:cxn ang="0">
                <a:pos x="23" y="18"/>
              </a:cxn>
              <a:cxn ang="0">
                <a:pos x="21" y="11"/>
              </a:cxn>
              <a:cxn ang="0">
                <a:pos x="49" y="2"/>
              </a:cxn>
              <a:cxn ang="0">
                <a:pos x="40" y="11"/>
              </a:cxn>
              <a:cxn ang="0">
                <a:pos x="26" y="24"/>
              </a:cxn>
              <a:cxn ang="0">
                <a:pos x="51" y="0"/>
              </a:cxn>
              <a:cxn ang="0">
                <a:pos x="2" y="24"/>
              </a:cxn>
              <a:cxn ang="0">
                <a:pos x="23" y="18"/>
              </a:cxn>
            </a:cxnLst>
            <a:rect l="0" t="0" r="r" b="b"/>
            <a:pathLst>
              <a:path w="51" h="32">
                <a:moveTo>
                  <a:pt x="23" y="18"/>
                </a:moveTo>
                <a:cubicBezTo>
                  <a:pt x="23" y="18"/>
                  <a:pt x="2" y="25"/>
                  <a:pt x="21" y="11"/>
                </a:cubicBezTo>
                <a:cubicBezTo>
                  <a:pt x="31" y="4"/>
                  <a:pt x="42" y="2"/>
                  <a:pt x="49" y="2"/>
                </a:cubicBezTo>
                <a:cubicBezTo>
                  <a:pt x="48" y="5"/>
                  <a:pt x="34" y="26"/>
                  <a:pt x="40" y="11"/>
                </a:cubicBezTo>
                <a:cubicBezTo>
                  <a:pt x="38" y="11"/>
                  <a:pt x="23" y="16"/>
                  <a:pt x="26" y="24"/>
                </a:cubicBezTo>
                <a:cubicBezTo>
                  <a:pt x="30" y="29"/>
                  <a:pt x="43" y="29"/>
                  <a:pt x="51" y="0"/>
                </a:cubicBezTo>
                <a:cubicBezTo>
                  <a:pt x="45" y="0"/>
                  <a:pt x="10" y="3"/>
                  <a:pt x="2" y="24"/>
                </a:cubicBezTo>
                <a:cubicBezTo>
                  <a:pt x="0" y="32"/>
                  <a:pt x="13" y="32"/>
                  <a:pt x="23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1" name="Freeform 2277"/>
          <p:cNvSpPr>
            <a:spLocks/>
          </p:cNvSpPr>
          <p:nvPr/>
        </p:nvSpPr>
        <p:spPr bwMode="auto">
          <a:xfrm>
            <a:off x="7078663" y="5418138"/>
            <a:ext cx="61913" cy="46038"/>
          </a:xfrm>
          <a:custGeom>
            <a:avLst/>
            <a:gdLst/>
            <a:ahLst/>
            <a:cxnLst>
              <a:cxn ang="0">
                <a:pos x="25" y="23"/>
              </a:cxn>
              <a:cxn ang="0">
                <a:pos x="29" y="28"/>
              </a:cxn>
              <a:cxn ang="0">
                <a:pos x="54" y="12"/>
              </a:cxn>
              <a:cxn ang="0">
                <a:pos x="41" y="13"/>
              </a:cxn>
              <a:cxn ang="0">
                <a:pos x="22" y="16"/>
              </a:cxn>
              <a:cxn ang="0">
                <a:pos x="57" y="11"/>
              </a:cxn>
              <a:cxn ang="0">
                <a:pos x="8" y="34"/>
              </a:cxn>
              <a:cxn ang="0">
                <a:pos x="25" y="23"/>
              </a:cxn>
            </a:cxnLst>
            <a:rect l="0" t="0" r="r" b="b"/>
            <a:pathLst>
              <a:path w="57" h="41">
                <a:moveTo>
                  <a:pt x="25" y="23"/>
                </a:moveTo>
                <a:cubicBezTo>
                  <a:pt x="25" y="23"/>
                  <a:pt x="7" y="34"/>
                  <a:pt x="29" y="28"/>
                </a:cubicBezTo>
                <a:cubicBezTo>
                  <a:pt x="41" y="24"/>
                  <a:pt x="49" y="18"/>
                  <a:pt x="54" y="12"/>
                </a:cubicBezTo>
                <a:cubicBezTo>
                  <a:pt x="51" y="10"/>
                  <a:pt x="26" y="9"/>
                  <a:pt x="41" y="13"/>
                </a:cubicBezTo>
                <a:cubicBezTo>
                  <a:pt x="39" y="15"/>
                  <a:pt x="27" y="23"/>
                  <a:pt x="22" y="16"/>
                </a:cubicBezTo>
                <a:cubicBezTo>
                  <a:pt x="20" y="10"/>
                  <a:pt x="28" y="0"/>
                  <a:pt x="57" y="11"/>
                </a:cubicBezTo>
                <a:cubicBezTo>
                  <a:pt x="53" y="16"/>
                  <a:pt x="29" y="41"/>
                  <a:pt x="8" y="34"/>
                </a:cubicBezTo>
                <a:cubicBezTo>
                  <a:pt x="0" y="32"/>
                  <a:pt x="8" y="22"/>
                  <a:pt x="25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2" name="Freeform 2278"/>
          <p:cNvSpPr>
            <a:spLocks/>
          </p:cNvSpPr>
          <p:nvPr/>
        </p:nvSpPr>
        <p:spPr bwMode="auto">
          <a:xfrm>
            <a:off x="6996113" y="5354638"/>
            <a:ext cx="66675" cy="44450"/>
          </a:xfrm>
          <a:custGeom>
            <a:avLst/>
            <a:gdLst/>
            <a:ahLst/>
            <a:cxnLst>
              <a:cxn ang="0">
                <a:pos x="27" y="21"/>
              </a:cxn>
              <a:cxn ang="0">
                <a:pos x="29" y="28"/>
              </a:cxn>
              <a:cxn ang="0">
                <a:pos x="57" y="20"/>
              </a:cxn>
              <a:cxn ang="0">
                <a:pos x="45" y="17"/>
              </a:cxn>
              <a:cxn ang="0">
                <a:pos x="26" y="14"/>
              </a:cxn>
              <a:cxn ang="0">
                <a:pos x="61" y="20"/>
              </a:cxn>
              <a:cxn ang="0">
                <a:pos x="6" y="27"/>
              </a:cxn>
              <a:cxn ang="0">
                <a:pos x="27" y="21"/>
              </a:cxn>
            </a:cxnLst>
            <a:rect l="0" t="0" r="r" b="b"/>
            <a:pathLst>
              <a:path w="61" h="40">
                <a:moveTo>
                  <a:pt x="27" y="21"/>
                </a:moveTo>
                <a:cubicBezTo>
                  <a:pt x="27" y="21"/>
                  <a:pt x="5" y="26"/>
                  <a:pt x="29" y="28"/>
                </a:cubicBezTo>
                <a:cubicBezTo>
                  <a:pt x="41" y="28"/>
                  <a:pt x="51" y="24"/>
                  <a:pt x="57" y="20"/>
                </a:cubicBezTo>
                <a:cubicBezTo>
                  <a:pt x="55" y="17"/>
                  <a:pt x="32" y="8"/>
                  <a:pt x="45" y="17"/>
                </a:cubicBezTo>
                <a:cubicBezTo>
                  <a:pt x="43" y="18"/>
                  <a:pt x="28" y="22"/>
                  <a:pt x="26" y="14"/>
                </a:cubicBezTo>
                <a:cubicBezTo>
                  <a:pt x="26" y="8"/>
                  <a:pt x="37" y="0"/>
                  <a:pt x="61" y="20"/>
                </a:cubicBezTo>
                <a:cubicBezTo>
                  <a:pt x="55" y="24"/>
                  <a:pt x="25" y="40"/>
                  <a:pt x="6" y="27"/>
                </a:cubicBezTo>
                <a:cubicBezTo>
                  <a:pt x="0" y="22"/>
                  <a:pt x="11" y="15"/>
                  <a:pt x="27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3" name="Freeform 2279"/>
          <p:cNvSpPr>
            <a:spLocks/>
          </p:cNvSpPr>
          <p:nvPr/>
        </p:nvSpPr>
        <p:spPr bwMode="auto">
          <a:xfrm>
            <a:off x="7104063" y="5621338"/>
            <a:ext cx="90488" cy="65088"/>
          </a:xfrm>
          <a:custGeom>
            <a:avLst/>
            <a:gdLst/>
            <a:ahLst/>
            <a:cxnLst>
              <a:cxn ang="0">
                <a:pos x="36" y="33"/>
              </a:cxn>
              <a:cxn ang="0">
                <a:pos x="42" y="40"/>
              </a:cxn>
              <a:cxn ang="0">
                <a:pos x="76" y="18"/>
              </a:cxn>
              <a:cxn ang="0">
                <a:pos x="58" y="20"/>
              </a:cxn>
              <a:cxn ang="0">
                <a:pos x="32" y="23"/>
              </a:cxn>
              <a:cxn ang="0">
                <a:pos x="81" y="16"/>
              </a:cxn>
              <a:cxn ang="0">
                <a:pos x="11" y="49"/>
              </a:cxn>
              <a:cxn ang="0">
                <a:pos x="36" y="33"/>
              </a:cxn>
            </a:cxnLst>
            <a:rect l="0" t="0" r="r" b="b"/>
            <a:pathLst>
              <a:path w="81" h="58">
                <a:moveTo>
                  <a:pt x="36" y="33"/>
                </a:moveTo>
                <a:cubicBezTo>
                  <a:pt x="36" y="33"/>
                  <a:pt x="9" y="49"/>
                  <a:pt x="42" y="40"/>
                </a:cubicBezTo>
                <a:cubicBezTo>
                  <a:pt x="58" y="35"/>
                  <a:pt x="70" y="25"/>
                  <a:pt x="76" y="18"/>
                </a:cubicBezTo>
                <a:cubicBezTo>
                  <a:pt x="72" y="15"/>
                  <a:pt x="36" y="13"/>
                  <a:pt x="58" y="20"/>
                </a:cubicBezTo>
                <a:cubicBezTo>
                  <a:pt x="56" y="22"/>
                  <a:pt x="38" y="34"/>
                  <a:pt x="32" y="23"/>
                </a:cubicBezTo>
                <a:cubicBezTo>
                  <a:pt x="29" y="14"/>
                  <a:pt x="40" y="0"/>
                  <a:pt x="81" y="16"/>
                </a:cubicBezTo>
                <a:cubicBezTo>
                  <a:pt x="75" y="23"/>
                  <a:pt x="42" y="58"/>
                  <a:pt x="11" y="49"/>
                </a:cubicBezTo>
                <a:cubicBezTo>
                  <a:pt x="0" y="45"/>
                  <a:pt x="12" y="31"/>
                  <a:pt x="36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4" name="Freeform 2280"/>
          <p:cNvSpPr>
            <a:spLocks/>
          </p:cNvSpPr>
          <p:nvPr/>
        </p:nvSpPr>
        <p:spPr bwMode="auto">
          <a:xfrm>
            <a:off x="6972301" y="5418138"/>
            <a:ext cx="57150" cy="36513"/>
          </a:xfrm>
          <a:custGeom>
            <a:avLst/>
            <a:gdLst/>
            <a:ahLst/>
            <a:cxnLst>
              <a:cxn ang="0">
                <a:pos x="23" y="18"/>
              </a:cxn>
              <a:cxn ang="0">
                <a:pos x="26" y="23"/>
              </a:cxn>
              <a:cxn ang="0">
                <a:pos x="49" y="14"/>
              </a:cxn>
              <a:cxn ang="0">
                <a:pos x="38" y="13"/>
              </a:cxn>
              <a:cxn ang="0">
                <a:pos x="22" y="12"/>
              </a:cxn>
              <a:cxn ang="0">
                <a:pos x="52" y="13"/>
              </a:cxn>
              <a:cxn ang="0">
                <a:pos x="6" y="25"/>
              </a:cxn>
              <a:cxn ang="0">
                <a:pos x="23" y="18"/>
              </a:cxn>
            </a:cxnLst>
            <a:rect l="0" t="0" r="r" b="b"/>
            <a:pathLst>
              <a:path w="52" h="33">
                <a:moveTo>
                  <a:pt x="23" y="18"/>
                </a:moveTo>
                <a:cubicBezTo>
                  <a:pt x="23" y="18"/>
                  <a:pt x="5" y="25"/>
                  <a:pt x="26" y="23"/>
                </a:cubicBezTo>
                <a:cubicBezTo>
                  <a:pt x="36" y="21"/>
                  <a:pt x="44" y="17"/>
                  <a:pt x="49" y="14"/>
                </a:cubicBezTo>
                <a:cubicBezTo>
                  <a:pt x="47" y="12"/>
                  <a:pt x="25" y="7"/>
                  <a:pt x="38" y="13"/>
                </a:cubicBezTo>
                <a:cubicBezTo>
                  <a:pt x="36" y="14"/>
                  <a:pt x="24" y="19"/>
                  <a:pt x="22" y="12"/>
                </a:cubicBezTo>
                <a:cubicBezTo>
                  <a:pt x="20" y="7"/>
                  <a:pt x="29" y="0"/>
                  <a:pt x="52" y="13"/>
                </a:cubicBezTo>
                <a:cubicBezTo>
                  <a:pt x="48" y="17"/>
                  <a:pt x="24" y="33"/>
                  <a:pt x="6" y="25"/>
                </a:cubicBezTo>
                <a:cubicBezTo>
                  <a:pt x="0" y="22"/>
                  <a:pt x="9" y="15"/>
                  <a:pt x="23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5" name="Freeform 2281"/>
          <p:cNvSpPr>
            <a:spLocks/>
          </p:cNvSpPr>
          <p:nvPr/>
        </p:nvSpPr>
        <p:spPr bwMode="auto">
          <a:xfrm>
            <a:off x="6861176" y="5329238"/>
            <a:ext cx="198438" cy="160338"/>
          </a:xfrm>
          <a:custGeom>
            <a:avLst/>
            <a:gdLst/>
            <a:ahLst/>
            <a:cxnLst>
              <a:cxn ang="0">
                <a:pos x="104" y="114"/>
              </a:cxn>
              <a:cxn ang="0">
                <a:pos x="74" y="118"/>
              </a:cxn>
              <a:cxn ang="0">
                <a:pos x="112" y="122"/>
              </a:cxn>
              <a:cxn ang="0">
                <a:pos x="174" y="97"/>
              </a:cxn>
              <a:cxn ang="0">
                <a:pos x="88" y="46"/>
              </a:cxn>
              <a:cxn ang="0">
                <a:pos x="27" y="19"/>
              </a:cxn>
              <a:cxn ang="0">
                <a:pos x="23" y="50"/>
              </a:cxn>
              <a:cxn ang="0">
                <a:pos x="56" y="52"/>
              </a:cxn>
              <a:cxn ang="0">
                <a:pos x="2" y="41"/>
              </a:cxn>
              <a:cxn ang="0">
                <a:pos x="67" y="22"/>
              </a:cxn>
              <a:cxn ang="0">
                <a:pos x="180" y="97"/>
              </a:cxn>
              <a:cxn ang="0">
                <a:pos x="107" y="134"/>
              </a:cxn>
              <a:cxn ang="0">
                <a:pos x="61" y="128"/>
              </a:cxn>
              <a:cxn ang="0">
                <a:pos x="104" y="114"/>
              </a:cxn>
            </a:cxnLst>
            <a:rect l="0" t="0" r="r" b="b"/>
            <a:pathLst>
              <a:path w="180" h="146">
                <a:moveTo>
                  <a:pt x="104" y="114"/>
                </a:moveTo>
                <a:cubicBezTo>
                  <a:pt x="104" y="114"/>
                  <a:pt x="77" y="107"/>
                  <a:pt x="74" y="118"/>
                </a:cubicBezTo>
                <a:cubicBezTo>
                  <a:pt x="71" y="128"/>
                  <a:pt x="92" y="133"/>
                  <a:pt x="112" y="122"/>
                </a:cubicBezTo>
                <a:cubicBezTo>
                  <a:pt x="133" y="111"/>
                  <a:pt x="150" y="101"/>
                  <a:pt x="174" y="97"/>
                </a:cubicBezTo>
                <a:cubicBezTo>
                  <a:pt x="164" y="92"/>
                  <a:pt x="106" y="57"/>
                  <a:pt x="88" y="46"/>
                </a:cubicBezTo>
                <a:cubicBezTo>
                  <a:pt x="71" y="34"/>
                  <a:pt x="49" y="13"/>
                  <a:pt x="27" y="19"/>
                </a:cubicBezTo>
                <a:cubicBezTo>
                  <a:pt x="5" y="25"/>
                  <a:pt x="12" y="46"/>
                  <a:pt x="23" y="50"/>
                </a:cubicBezTo>
                <a:cubicBezTo>
                  <a:pt x="33" y="55"/>
                  <a:pt x="49" y="57"/>
                  <a:pt x="56" y="52"/>
                </a:cubicBezTo>
                <a:cubicBezTo>
                  <a:pt x="45" y="60"/>
                  <a:pt x="4" y="62"/>
                  <a:pt x="2" y="41"/>
                </a:cubicBezTo>
                <a:cubicBezTo>
                  <a:pt x="0" y="22"/>
                  <a:pt x="22" y="0"/>
                  <a:pt x="67" y="22"/>
                </a:cubicBezTo>
                <a:cubicBezTo>
                  <a:pt x="108" y="45"/>
                  <a:pt x="167" y="94"/>
                  <a:pt x="180" y="97"/>
                </a:cubicBezTo>
                <a:cubicBezTo>
                  <a:pt x="170" y="102"/>
                  <a:pt x="127" y="118"/>
                  <a:pt x="107" y="134"/>
                </a:cubicBezTo>
                <a:cubicBezTo>
                  <a:pt x="91" y="146"/>
                  <a:pt x="65" y="144"/>
                  <a:pt x="61" y="128"/>
                </a:cubicBezTo>
                <a:cubicBezTo>
                  <a:pt x="57" y="114"/>
                  <a:pt x="79" y="102"/>
                  <a:pt x="104" y="1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6" name="Freeform 2282"/>
          <p:cNvSpPr>
            <a:spLocks/>
          </p:cNvSpPr>
          <p:nvPr/>
        </p:nvSpPr>
        <p:spPr bwMode="auto">
          <a:xfrm>
            <a:off x="7058026" y="5603876"/>
            <a:ext cx="163513" cy="176213"/>
          </a:xfrm>
          <a:custGeom>
            <a:avLst/>
            <a:gdLst/>
            <a:ahLst/>
            <a:cxnLst>
              <a:cxn ang="0">
                <a:pos x="72" y="25"/>
              </a:cxn>
              <a:cxn ang="0">
                <a:pos x="43" y="32"/>
              </a:cxn>
              <a:cxn ang="0">
                <a:pos x="76" y="15"/>
              </a:cxn>
              <a:cxn ang="0">
                <a:pos x="142" y="15"/>
              </a:cxn>
              <a:cxn ang="0">
                <a:pos x="84" y="94"/>
              </a:cxn>
              <a:cxn ang="0">
                <a:pos x="38" y="141"/>
              </a:cxn>
              <a:cxn ang="0">
                <a:pos x="21" y="113"/>
              </a:cxn>
              <a:cxn ang="0">
                <a:pos x="52" y="99"/>
              </a:cxn>
              <a:cxn ang="0">
                <a:pos x="6" y="130"/>
              </a:cxn>
              <a:cxn ang="0">
                <a:pos x="73" y="124"/>
              </a:cxn>
              <a:cxn ang="0">
                <a:pos x="148" y="13"/>
              </a:cxn>
              <a:cxn ang="0">
                <a:pos x="67" y="5"/>
              </a:cxn>
              <a:cxn ang="0">
                <a:pos x="27" y="27"/>
              </a:cxn>
              <a:cxn ang="0">
                <a:pos x="72" y="25"/>
              </a:cxn>
            </a:cxnLst>
            <a:rect l="0" t="0" r="r" b="b"/>
            <a:pathLst>
              <a:path w="148" h="160">
                <a:moveTo>
                  <a:pt x="72" y="25"/>
                </a:moveTo>
                <a:cubicBezTo>
                  <a:pt x="72" y="25"/>
                  <a:pt x="50" y="41"/>
                  <a:pt x="43" y="32"/>
                </a:cubicBezTo>
                <a:cubicBezTo>
                  <a:pt x="36" y="24"/>
                  <a:pt x="54" y="12"/>
                  <a:pt x="76" y="15"/>
                </a:cubicBezTo>
                <a:cubicBezTo>
                  <a:pt x="99" y="18"/>
                  <a:pt x="119" y="21"/>
                  <a:pt x="142" y="15"/>
                </a:cubicBezTo>
                <a:cubicBezTo>
                  <a:pt x="135" y="24"/>
                  <a:pt x="95" y="78"/>
                  <a:pt x="84" y="94"/>
                </a:cubicBezTo>
                <a:cubicBezTo>
                  <a:pt x="72" y="111"/>
                  <a:pt x="60" y="138"/>
                  <a:pt x="38" y="141"/>
                </a:cubicBezTo>
                <a:cubicBezTo>
                  <a:pt x="15" y="144"/>
                  <a:pt x="13" y="121"/>
                  <a:pt x="21" y="113"/>
                </a:cubicBezTo>
                <a:cubicBezTo>
                  <a:pt x="30" y="106"/>
                  <a:pt x="43" y="98"/>
                  <a:pt x="52" y="99"/>
                </a:cubicBezTo>
                <a:cubicBezTo>
                  <a:pt x="38" y="97"/>
                  <a:pt x="0" y="109"/>
                  <a:pt x="6" y="130"/>
                </a:cubicBezTo>
                <a:cubicBezTo>
                  <a:pt x="12" y="148"/>
                  <a:pt x="40" y="160"/>
                  <a:pt x="73" y="124"/>
                </a:cubicBezTo>
                <a:cubicBezTo>
                  <a:pt x="102" y="88"/>
                  <a:pt x="137" y="21"/>
                  <a:pt x="148" y="13"/>
                </a:cubicBezTo>
                <a:cubicBezTo>
                  <a:pt x="137" y="12"/>
                  <a:pt x="91" y="14"/>
                  <a:pt x="67" y="5"/>
                </a:cubicBezTo>
                <a:cubicBezTo>
                  <a:pt x="48" y="0"/>
                  <a:pt x="25" y="12"/>
                  <a:pt x="27" y="27"/>
                </a:cubicBezTo>
                <a:cubicBezTo>
                  <a:pt x="29" y="42"/>
                  <a:pt x="53" y="45"/>
                  <a:pt x="72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7" name="Freeform 2283"/>
          <p:cNvSpPr>
            <a:spLocks/>
          </p:cNvSpPr>
          <p:nvPr/>
        </p:nvSpPr>
        <p:spPr bwMode="auto">
          <a:xfrm>
            <a:off x="7192963" y="5456238"/>
            <a:ext cx="95250" cy="1492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1" y="134"/>
              </a:cxn>
              <a:cxn ang="0">
                <a:pos x="0" y="0"/>
              </a:cxn>
            </a:cxnLst>
            <a:rect l="0" t="0" r="r" b="b"/>
            <a:pathLst>
              <a:path w="86" h="134">
                <a:moveTo>
                  <a:pt x="0" y="0"/>
                </a:moveTo>
                <a:cubicBezTo>
                  <a:pt x="0" y="0"/>
                  <a:pt x="86" y="16"/>
                  <a:pt x="31" y="134"/>
                </a:cubicBezTo>
                <a:cubicBezTo>
                  <a:pt x="27" y="107"/>
                  <a:pt x="62" y="51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8" name="Freeform 2284"/>
          <p:cNvSpPr>
            <a:spLocks/>
          </p:cNvSpPr>
          <p:nvPr/>
        </p:nvSpPr>
        <p:spPr bwMode="auto">
          <a:xfrm>
            <a:off x="7546976" y="5378451"/>
            <a:ext cx="80963" cy="57150"/>
          </a:xfrm>
          <a:custGeom>
            <a:avLst/>
            <a:gdLst/>
            <a:ahLst/>
            <a:cxnLst>
              <a:cxn ang="0">
                <a:pos x="41" y="23"/>
              </a:cxn>
              <a:cxn ang="0">
                <a:pos x="37" y="16"/>
              </a:cxn>
              <a:cxn ang="0">
                <a:pos x="4" y="33"/>
              </a:cxn>
              <a:cxn ang="0">
                <a:pos x="20" y="33"/>
              </a:cxn>
              <a:cxn ang="0">
                <a:pos x="44" y="32"/>
              </a:cxn>
              <a:cxn ang="0">
                <a:pos x="0" y="33"/>
              </a:cxn>
              <a:cxn ang="0">
                <a:pos x="65" y="11"/>
              </a:cxn>
              <a:cxn ang="0">
                <a:pos x="41" y="23"/>
              </a:cxn>
            </a:cxnLst>
            <a:rect l="0" t="0" r="r" b="b"/>
            <a:pathLst>
              <a:path w="74" h="52">
                <a:moveTo>
                  <a:pt x="41" y="23"/>
                </a:moveTo>
                <a:cubicBezTo>
                  <a:pt x="41" y="23"/>
                  <a:pt x="66" y="12"/>
                  <a:pt x="37" y="16"/>
                </a:cubicBezTo>
                <a:cubicBezTo>
                  <a:pt x="22" y="19"/>
                  <a:pt x="11" y="26"/>
                  <a:pt x="4" y="33"/>
                </a:cubicBezTo>
                <a:cubicBezTo>
                  <a:pt x="8" y="35"/>
                  <a:pt x="39" y="41"/>
                  <a:pt x="20" y="33"/>
                </a:cubicBezTo>
                <a:cubicBezTo>
                  <a:pt x="22" y="31"/>
                  <a:pt x="40" y="22"/>
                  <a:pt x="44" y="32"/>
                </a:cubicBezTo>
                <a:cubicBezTo>
                  <a:pt x="46" y="40"/>
                  <a:pt x="34" y="52"/>
                  <a:pt x="0" y="33"/>
                </a:cubicBezTo>
                <a:cubicBezTo>
                  <a:pt x="6" y="28"/>
                  <a:pt x="39" y="0"/>
                  <a:pt x="65" y="11"/>
                </a:cubicBezTo>
                <a:cubicBezTo>
                  <a:pt x="74" y="16"/>
                  <a:pt x="62" y="27"/>
                  <a:pt x="41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29" name="Freeform 2285"/>
          <p:cNvSpPr>
            <a:spLocks/>
          </p:cNvSpPr>
          <p:nvPr/>
        </p:nvSpPr>
        <p:spPr bwMode="auto">
          <a:xfrm>
            <a:off x="7513638" y="5313363"/>
            <a:ext cx="80963" cy="58738"/>
          </a:xfrm>
          <a:custGeom>
            <a:avLst/>
            <a:gdLst/>
            <a:ahLst/>
            <a:cxnLst>
              <a:cxn ang="0">
                <a:pos x="41" y="23"/>
              </a:cxn>
              <a:cxn ang="0">
                <a:pos x="37" y="16"/>
              </a:cxn>
              <a:cxn ang="0">
                <a:pos x="4" y="33"/>
              </a:cxn>
              <a:cxn ang="0">
                <a:pos x="20" y="33"/>
              </a:cxn>
              <a:cxn ang="0">
                <a:pos x="44" y="32"/>
              </a:cxn>
              <a:cxn ang="0">
                <a:pos x="0" y="33"/>
              </a:cxn>
              <a:cxn ang="0">
                <a:pos x="65" y="11"/>
              </a:cxn>
              <a:cxn ang="0">
                <a:pos x="41" y="23"/>
              </a:cxn>
            </a:cxnLst>
            <a:rect l="0" t="0" r="r" b="b"/>
            <a:pathLst>
              <a:path w="74" h="52">
                <a:moveTo>
                  <a:pt x="41" y="23"/>
                </a:moveTo>
                <a:cubicBezTo>
                  <a:pt x="41" y="23"/>
                  <a:pt x="66" y="12"/>
                  <a:pt x="37" y="16"/>
                </a:cubicBezTo>
                <a:cubicBezTo>
                  <a:pt x="22" y="19"/>
                  <a:pt x="10" y="27"/>
                  <a:pt x="4" y="33"/>
                </a:cubicBezTo>
                <a:cubicBezTo>
                  <a:pt x="8" y="35"/>
                  <a:pt x="39" y="41"/>
                  <a:pt x="20" y="33"/>
                </a:cubicBezTo>
                <a:cubicBezTo>
                  <a:pt x="22" y="31"/>
                  <a:pt x="40" y="22"/>
                  <a:pt x="44" y="32"/>
                </a:cubicBezTo>
                <a:cubicBezTo>
                  <a:pt x="45" y="40"/>
                  <a:pt x="34" y="52"/>
                  <a:pt x="0" y="33"/>
                </a:cubicBezTo>
                <a:cubicBezTo>
                  <a:pt x="5" y="28"/>
                  <a:pt x="38" y="0"/>
                  <a:pt x="65" y="11"/>
                </a:cubicBezTo>
                <a:cubicBezTo>
                  <a:pt x="74" y="16"/>
                  <a:pt x="62" y="27"/>
                  <a:pt x="41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0" name="Freeform 2286"/>
          <p:cNvSpPr>
            <a:spLocks/>
          </p:cNvSpPr>
          <p:nvPr/>
        </p:nvSpPr>
        <p:spPr bwMode="auto">
          <a:xfrm>
            <a:off x="7440613" y="5383213"/>
            <a:ext cx="84138" cy="53975"/>
          </a:xfrm>
          <a:custGeom>
            <a:avLst/>
            <a:gdLst/>
            <a:ahLst/>
            <a:cxnLst>
              <a:cxn ang="0">
                <a:pos x="42" y="23"/>
              </a:cxn>
              <a:cxn ang="0">
                <a:pos x="40" y="15"/>
              </a:cxn>
              <a:cxn ang="0">
                <a:pos x="4" y="25"/>
              </a:cxn>
              <a:cxn ang="0">
                <a:pos x="20" y="28"/>
              </a:cxn>
              <a:cxn ang="0">
                <a:pos x="43" y="32"/>
              </a:cxn>
              <a:cxn ang="0">
                <a:pos x="0" y="25"/>
              </a:cxn>
              <a:cxn ang="0">
                <a:pos x="68" y="16"/>
              </a:cxn>
              <a:cxn ang="0">
                <a:pos x="42" y="23"/>
              </a:cxn>
            </a:cxnLst>
            <a:rect l="0" t="0" r="r" b="b"/>
            <a:pathLst>
              <a:path w="76" h="49">
                <a:moveTo>
                  <a:pt x="42" y="23"/>
                </a:moveTo>
                <a:cubicBezTo>
                  <a:pt x="42" y="23"/>
                  <a:pt x="69" y="16"/>
                  <a:pt x="40" y="15"/>
                </a:cubicBezTo>
                <a:cubicBezTo>
                  <a:pt x="24" y="15"/>
                  <a:pt x="12" y="20"/>
                  <a:pt x="4" y="25"/>
                </a:cubicBezTo>
                <a:cubicBezTo>
                  <a:pt x="7" y="28"/>
                  <a:pt x="37" y="39"/>
                  <a:pt x="20" y="28"/>
                </a:cubicBezTo>
                <a:cubicBezTo>
                  <a:pt x="23" y="27"/>
                  <a:pt x="41" y="22"/>
                  <a:pt x="43" y="32"/>
                </a:cubicBezTo>
                <a:cubicBezTo>
                  <a:pt x="43" y="40"/>
                  <a:pt x="30" y="49"/>
                  <a:pt x="0" y="25"/>
                </a:cubicBezTo>
                <a:cubicBezTo>
                  <a:pt x="7" y="20"/>
                  <a:pt x="44" y="0"/>
                  <a:pt x="68" y="16"/>
                </a:cubicBezTo>
                <a:cubicBezTo>
                  <a:pt x="76" y="22"/>
                  <a:pt x="62" y="31"/>
                  <a:pt x="42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1" name="Freeform 2287"/>
          <p:cNvSpPr>
            <a:spLocks/>
          </p:cNvSpPr>
          <p:nvPr/>
        </p:nvSpPr>
        <p:spPr bwMode="auto">
          <a:xfrm>
            <a:off x="7369176" y="5443538"/>
            <a:ext cx="82550" cy="50800"/>
          </a:xfrm>
          <a:custGeom>
            <a:avLst/>
            <a:gdLst/>
            <a:ahLst/>
            <a:cxnLst>
              <a:cxn ang="0">
                <a:pos x="42" y="22"/>
              </a:cxn>
              <a:cxn ang="0">
                <a:pos x="41" y="14"/>
              </a:cxn>
              <a:cxn ang="0">
                <a:pos x="4" y="17"/>
              </a:cxn>
              <a:cxn ang="0">
                <a:pos x="20" y="23"/>
              </a:cxn>
              <a:cxn ang="0">
                <a:pos x="41" y="32"/>
              </a:cxn>
              <a:cxn ang="0">
                <a:pos x="0" y="17"/>
              </a:cxn>
              <a:cxn ang="0">
                <a:pos x="69" y="20"/>
              </a:cxn>
              <a:cxn ang="0">
                <a:pos x="42" y="22"/>
              </a:cxn>
            </a:cxnLst>
            <a:rect l="0" t="0" r="r" b="b"/>
            <a:pathLst>
              <a:path w="75" h="46">
                <a:moveTo>
                  <a:pt x="42" y="22"/>
                </a:moveTo>
                <a:cubicBezTo>
                  <a:pt x="42" y="22"/>
                  <a:pt x="70" y="21"/>
                  <a:pt x="41" y="14"/>
                </a:cubicBezTo>
                <a:cubicBezTo>
                  <a:pt x="26" y="12"/>
                  <a:pt x="13" y="14"/>
                  <a:pt x="4" y="17"/>
                </a:cubicBezTo>
                <a:cubicBezTo>
                  <a:pt x="7" y="21"/>
                  <a:pt x="34" y="37"/>
                  <a:pt x="20" y="23"/>
                </a:cubicBezTo>
                <a:cubicBezTo>
                  <a:pt x="22" y="23"/>
                  <a:pt x="41" y="21"/>
                  <a:pt x="41" y="32"/>
                </a:cubicBezTo>
                <a:cubicBezTo>
                  <a:pt x="40" y="39"/>
                  <a:pt x="25" y="46"/>
                  <a:pt x="0" y="17"/>
                </a:cubicBezTo>
                <a:cubicBezTo>
                  <a:pt x="8" y="13"/>
                  <a:pt x="49" y="0"/>
                  <a:pt x="69" y="20"/>
                </a:cubicBezTo>
                <a:cubicBezTo>
                  <a:pt x="75" y="27"/>
                  <a:pt x="60" y="34"/>
                  <a:pt x="42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2" name="Freeform 2288"/>
          <p:cNvSpPr>
            <a:spLocks/>
          </p:cNvSpPr>
          <p:nvPr/>
        </p:nvSpPr>
        <p:spPr bwMode="auto">
          <a:xfrm>
            <a:off x="7415213" y="5713413"/>
            <a:ext cx="57150" cy="44450"/>
          </a:xfrm>
          <a:custGeom>
            <a:avLst/>
            <a:gdLst/>
            <a:ahLst/>
            <a:cxnLst>
              <a:cxn ang="0">
                <a:pos x="29" y="23"/>
              </a:cxn>
              <a:cxn ang="0">
                <a:pos x="24" y="28"/>
              </a:cxn>
              <a:cxn ang="0">
                <a:pos x="3" y="7"/>
              </a:cxn>
              <a:cxn ang="0">
                <a:pos x="15" y="11"/>
              </a:cxn>
              <a:cxn ang="0">
                <a:pos x="33" y="17"/>
              </a:cxn>
              <a:cxn ang="0">
                <a:pos x="0" y="5"/>
              </a:cxn>
              <a:cxn ang="0">
                <a:pos x="45" y="38"/>
              </a:cxn>
              <a:cxn ang="0">
                <a:pos x="29" y="23"/>
              </a:cxn>
            </a:cxnLst>
            <a:rect l="0" t="0" r="r" b="b"/>
            <a:pathLst>
              <a:path w="52" h="40">
                <a:moveTo>
                  <a:pt x="29" y="23"/>
                </a:moveTo>
                <a:cubicBezTo>
                  <a:pt x="29" y="23"/>
                  <a:pt x="46" y="38"/>
                  <a:pt x="24" y="28"/>
                </a:cubicBezTo>
                <a:cubicBezTo>
                  <a:pt x="13" y="22"/>
                  <a:pt x="6" y="13"/>
                  <a:pt x="3" y="7"/>
                </a:cubicBezTo>
                <a:cubicBezTo>
                  <a:pt x="6" y="6"/>
                  <a:pt x="32" y="9"/>
                  <a:pt x="15" y="11"/>
                </a:cubicBezTo>
                <a:cubicBezTo>
                  <a:pt x="17" y="13"/>
                  <a:pt x="28" y="24"/>
                  <a:pt x="33" y="17"/>
                </a:cubicBezTo>
                <a:cubicBezTo>
                  <a:pt x="37" y="11"/>
                  <a:pt x="31" y="0"/>
                  <a:pt x="0" y="5"/>
                </a:cubicBezTo>
                <a:cubicBezTo>
                  <a:pt x="3" y="11"/>
                  <a:pt x="21" y="40"/>
                  <a:pt x="45" y="38"/>
                </a:cubicBezTo>
                <a:cubicBezTo>
                  <a:pt x="52" y="37"/>
                  <a:pt x="46" y="25"/>
                  <a:pt x="29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3" name="Freeform 2289"/>
          <p:cNvSpPr>
            <a:spLocks/>
          </p:cNvSpPr>
          <p:nvPr/>
        </p:nvSpPr>
        <p:spPr bwMode="auto">
          <a:xfrm>
            <a:off x="7481888" y="5457826"/>
            <a:ext cx="79375" cy="50800"/>
          </a:xfrm>
          <a:custGeom>
            <a:avLst/>
            <a:gdLst/>
            <a:ahLst/>
            <a:cxnLst>
              <a:cxn ang="0">
                <a:pos x="40" y="25"/>
              </a:cxn>
              <a:cxn ang="0">
                <a:pos x="43" y="16"/>
              </a:cxn>
              <a:cxn ang="0">
                <a:pos x="4" y="2"/>
              </a:cxn>
              <a:cxn ang="0">
                <a:pos x="16" y="16"/>
              </a:cxn>
              <a:cxn ang="0">
                <a:pos x="35" y="34"/>
              </a:cxn>
              <a:cxn ang="0">
                <a:pos x="0" y="0"/>
              </a:cxn>
              <a:cxn ang="0">
                <a:pos x="69" y="35"/>
              </a:cxn>
              <a:cxn ang="0">
                <a:pos x="40" y="25"/>
              </a:cxn>
            </a:cxnLst>
            <a:rect l="0" t="0" r="r" b="b"/>
            <a:pathLst>
              <a:path w="72" h="46">
                <a:moveTo>
                  <a:pt x="40" y="25"/>
                </a:moveTo>
                <a:cubicBezTo>
                  <a:pt x="40" y="25"/>
                  <a:pt x="69" y="37"/>
                  <a:pt x="43" y="16"/>
                </a:cubicBezTo>
                <a:cubicBezTo>
                  <a:pt x="29" y="6"/>
                  <a:pt x="14" y="3"/>
                  <a:pt x="4" y="2"/>
                </a:cubicBezTo>
                <a:cubicBezTo>
                  <a:pt x="4" y="7"/>
                  <a:pt x="24" y="37"/>
                  <a:pt x="16" y="16"/>
                </a:cubicBezTo>
                <a:cubicBezTo>
                  <a:pt x="19" y="16"/>
                  <a:pt x="40" y="23"/>
                  <a:pt x="35" y="34"/>
                </a:cubicBezTo>
                <a:cubicBezTo>
                  <a:pt x="29" y="42"/>
                  <a:pt x="11" y="41"/>
                  <a:pt x="0" y="0"/>
                </a:cubicBezTo>
                <a:cubicBezTo>
                  <a:pt x="9" y="0"/>
                  <a:pt x="58" y="6"/>
                  <a:pt x="69" y="35"/>
                </a:cubicBezTo>
                <a:cubicBezTo>
                  <a:pt x="72" y="46"/>
                  <a:pt x="53" y="45"/>
                  <a:pt x="40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4" name="Freeform 2290"/>
          <p:cNvSpPr>
            <a:spLocks/>
          </p:cNvSpPr>
          <p:nvPr/>
        </p:nvSpPr>
        <p:spPr bwMode="auto">
          <a:xfrm>
            <a:off x="7421563" y="5475288"/>
            <a:ext cx="90488" cy="65088"/>
          </a:xfrm>
          <a:custGeom>
            <a:avLst/>
            <a:gdLst/>
            <a:ahLst/>
            <a:cxnLst>
              <a:cxn ang="0">
                <a:pos x="45" y="33"/>
              </a:cxn>
              <a:cxn ang="0">
                <a:pos x="40" y="40"/>
              </a:cxn>
              <a:cxn ang="0">
                <a:pos x="5" y="18"/>
              </a:cxn>
              <a:cxn ang="0">
                <a:pos x="23" y="20"/>
              </a:cxn>
              <a:cxn ang="0">
                <a:pos x="49" y="23"/>
              </a:cxn>
              <a:cxn ang="0">
                <a:pos x="0" y="16"/>
              </a:cxn>
              <a:cxn ang="0">
                <a:pos x="71" y="49"/>
              </a:cxn>
              <a:cxn ang="0">
                <a:pos x="45" y="33"/>
              </a:cxn>
            </a:cxnLst>
            <a:rect l="0" t="0" r="r" b="b"/>
            <a:pathLst>
              <a:path w="81" h="59">
                <a:moveTo>
                  <a:pt x="45" y="33"/>
                </a:moveTo>
                <a:cubicBezTo>
                  <a:pt x="45" y="33"/>
                  <a:pt x="72" y="49"/>
                  <a:pt x="40" y="40"/>
                </a:cubicBezTo>
                <a:cubicBezTo>
                  <a:pt x="23" y="35"/>
                  <a:pt x="11" y="26"/>
                  <a:pt x="5" y="18"/>
                </a:cubicBezTo>
                <a:cubicBezTo>
                  <a:pt x="9" y="15"/>
                  <a:pt x="45" y="13"/>
                  <a:pt x="23" y="20"/>
                </a:cubicBezTo>
                <a:cubicBezTo>
                  <a:pt x="25" y="22"/>
                  <a:pt x="44" y="34"/>
                  <a:pt x="49" y="23"/>
                </a:cubicBezTo>
                <a:cubicBezTo>
                  <a:pt x="52" y="15"/>
                  <a:pt x="41" y="0"/>
                  <a:pt x="0" y="16"/>
                </a:cubicBezTo>
                <a:cubicBezTo>
                  <a:pt x="6" y="24"/>
                  <a:pt x="39" y="59"/>
                  <a:pt x="71" y="49"/>
                </a:cubicBezTo>
                <a:cubicBezTo>
                  <a:pt x="81" y="46"/>
                  <a:pt x="69" y="31"/>
                  <a:pt x="45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5" name="Freeform 2291"/>
          <p:cNvSpPr>
            <a:spLocks/>
          </p:cNvSpPr>
          <p:nvPr/>
        </p:nvSpPr>
        <p:spPr bwMode="auto">
          <a:xfrm>
            <a:off x="7385051" y="5526088"/>
            <a:ext cx="80963" cy="49213"/>
          </a:xfrm>
          <a:custGeom>
            <a:avLst/>
            <a:gdLst/>
            <a:ahLst/>
            <a:cxnLst>
              <a:cxn ang="0">
                <a:pos x="41" y="25"/>
              </a:cxn>
              <a:cxn ang="0">
                <a:pos x="43" y="16"/>
              </a:cxn>
              <a:cxn ang="0">
                <a:pos x="4" y="3"/>
              </a:cxn>
              <a:cxn ang="0">
                <a:pos x="17" y="16"/>
              </a:cxn>
              <a:cxn ang="0">
                <a:pos x="35" y="34"/>
              </a:cxn>
              <a:cxn ang="0">
                <a:pos x="0" y="0"/>
              </a:cxn>
              <a:cxn ang="0">
                <a:pos x="70" y="35"/>
              </a:cxn>
              <a:cxn ang="0">
                <a:pos x="41" y="25"/>
              </a:cxn>
            </a:cxnLst>
            <a:rect l="0" t="0" r="r" b="b"/>
            <a:pathLst>
              <a:path w="73" h="45">
                <a:moveTo>
                  <a:pt x="41" y="25"/>
                </a:moveTo>
                <a:cubicBezTo>
                  <a:pt x="41" y="25"/>
                  <a:pt x="70" y="36"/>
                  <a:pt x="43" y="16"/>
                </a:cubicBezTo>
                <a:cubicBezTo>
                  <a:pt x="29" y="6"/>
                  <a:pt x="14" y="3"/>
                  <a:pt x="4" y="3"/>
                </a:cubicBezTo>
                <a:cubicBezTo>
                  <a:pt x="5" y="8"/>
                  <a:pt x="25" y="37"/>
                  <a:pt x="17" y="16"/>
                </a:cubicBezTo>
                <a:cubicBezTo>
                  <a:pt x="20" y="16"/>
                  <a:pt x="41" y="23"/>
                  <a:pt x="35" y="34"/>
                </a:cubicBezTo>
                <a:cubicBezTo>
                  <a:pt x="30" y="42"/>
                  <a:pt x="12" y="42"/>
                  <a:pt x="0" y="0"/>
                </a:cubicBezTo>
                <a:cubicBezTo>
                  <a:pt x="9" y="0"/>
                  <a:pt x="58" y="5"/>
                  <a:pt x="70" y="35"/>
                </a:cubicBezTo>
                <a:cubicBezTo>
                  <a:pt x="73" y="45"/>
                  <a:pt x="54" y="45"/>
                  <a:pt x="41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6" name="Freeform 2292"/>
          <p:cNvSpPr>
            <a:spLocks/>
          </p:cNvSpPr>
          <p:nvPr/>
        </p:nvSpPr>
        <p:spPr bwMode="auto">
          <a:xfrm>
            <a:off x="7369176" y="5486401"/>
            <a:ext cx="57150" cy="34925"/>
          </a:xfrm>
          <a:custGeom>
            <a:avLst/>
            <a:gdLst/>
            <a:ahLst/>
            <a:cxnLst>
              <a:cxn ang="0">
                <a:pos x="29" y="18"/>
              </a:cxn>
              <a:cxn ang="0">
                <a:pos x="31" y="12"/>
              </a:cxn>
              <a:cxn ang="0">
                <a:pos x="3" y="2"/>
              </a:cxn>
              <a:cxn ang="0">
                <a:pos x="12" y="11"/>
              </a:cxn>
              <a:cxn ang="0">
                <a:pos x="25" y="24"/>
              </a:cxn>
              <a:cxn ang="0">
                <a:pos x="0" y="0"/>
              </a:cxn>
              <a:cxn ang="0">
                <a:pos x="49" y="25"/>
              </a:cxn>
              <a:cxn ang="0">
                <a:pos x="29" y="18"/>
              </a:cxn>
            </a:cxnLst>
            <a:rect l="0" t="0" r="r" b="b"/>
            <a:pathLst>
              <a:path w="52" h="32">
                <a:moveTo>
                  <a:pt x="29" y="18"/>
                </a:moveTo>
                <a:cubicBezTo>
                  <a:pt x="29" y="18"/>
                  <a:pt x="50" y="25"/>
                  <a:pt x="31" y="12"/>
                </a:cubicBezTo>
                <a:cubicBezTo>
                  <a:pt x="21" y="5"/>
                  <a:pt x="10" y="2"/>
                  <a:pt x="3" y="2"/>
                </a:cubicBezTo>
                <a:cubicBezTo>
                  <a:pt x="4" y="6"/>
                  <a:pt x="18" y="26"/>
                  <a:pt x="12" y="11"/>
                </a:cubicBezTo>
                <a:cubicBezTo>
                  <a:pt x="14" y="12"/>
                  <a:pt x="29" y="17"/>
                  <a:pt x="25" y="24"/>
                </a:cubicBezTo>
                <a:cubicBezTo>
                  <a:pt x="22" y="30"/>
                  <a:pt x="9" y="30"/>
                  <a:pt x="0" y="0"/>
                </a:cubicBezTo>
                <a:cubicBezTo>
                  <a:pt x="7" y="0"/>
                  <a:pt x="41" y="4"/>
                  <a:pt x="49" y="25"/>
                </a:cubicBezTo>
                <a:cubicBezTo>
                  <a:pt x="52" y="32"/>
                  <a:pt x="39" y="32"/>
                  <a:pt x="29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7" name="Freeform 2293"/>
          <p:cNvSpPr>
            <a:spLocks/>
          </p:cNvSpPr>
          <p:nvPr/>
        </p:nvSpPr>
        <p:spPr bwMode="auto">
          <a:xfrm>
            <a:off x="7359651" y="5562601"/>
            <a:ext cx="57150" cy="36513"/>
          </a:xfrm>
          <a:custGeom>
            <a:avLst/>
            <a:gdLst/>
            <a:ahLst/>
            <a:cxnLst>
              <a:cxn ang="0">
                <a:pos x="29" y="18"/>
              </a:cxn>
              <a:cxn ang="0">
                <a:pos x="31" y="11"/>
              </a:cxn>
              <a:cxn ang="0">
                <a:pos x="3" y="2"/>
              </a:cxn>
              <a:cxn ang="0">
                <a:pos x="12" y="11"/>
              </a:cxn>
              <a:cxn ang="0">
                <a:pos x="25" y="24"/>
              </a:cxn>
              <a:cxn ang="0">
                <a:pos x="0" y="0"/>
              </a:cxn>
              <a:cxn ang="0">
                <a:pos x="49" y="24"/>
              </a:cxn>
              <a:cxn ang="0">
                <a:pos x="29" y="18"/>
              </a:cxn>
            </a:cxnLst>
            <a:rect l="0" t="0" r="r" b="b"/>
            <a:pathLst>
              <a:path w="52" h="32">
                <a:moveTo>
                  <a:pt x="29" y="18"/>
                </a:moveTo>
                <a:cubicBezTo>
                  <a:pt x="29" y="18"/>
                  <a:pt x="50" y="25"/>
                  <a:pt x="31" y="11"/>
                </a:cubicBezTo>
                <a:cubicBezTo>
                  <a:pt x="21" y="4"/>
                  <a:pt x="10" y="2"/>
                  <a:pt x="3" y="2"/>
                </a:cubicBezTo>
                <a:cubicBezTo>
                  <a:pt x="4" y="5"/>
                  <a:pt x="18" y="26"/>
                  <a:pt x="12" y="11"/>
                </a:cubicBezTo>
                <a:cubicBezTo>
                  <a:pt x="14" y="11"/>
                  <a:pt x="29" y="16"/>
                  <a:pt x="25" y="24"/>
                </a:cubicBezTo>
                <a:cubicBezTo>
                  <a:pt x="22" y="29"/>
                  <a:pt x="9" y="29"/>
                  <a:pt x="0" y="0"/>
                </a:cubicBezTo>
                <a:cubicBezTo>
                  <a:pt x="7" y="0"/>
                  <a:pt x="41" y="3"/>
                  <a:pt x="49" y="24"/>
                </a:cubicBezTo>
                <a:cubicBezTo>
                  <a:pt x="52" y="32"/>
                  <a:pt x="39" y="32"/>
                  <a:pt x="29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8" name="Freeform 2294"/>
          <p:cNvSpPr>
            <a:spLocks/>
          </p:cNvSpPr>
          <p:nvPr/>
        </p:nvSpPr>
        <p:spPr bwMode="auto">
          <a:xfrm>
            <a:off x="7412038" y="5418138"/>
            <a:ext cx="63500" cy="46038"/>
          </a:xfrm>
          <a:custGeom>
            <a:avLst/>
            <a:gdLst/>
            <a:ahLst/>
            <a:cxnLst>
              <a:cxn ang="0">
                <a:pos x="31" y="23"/>
              </a:cxn>
              <a:cxn ang="0">
                <a:pos x="27" y="28"/>
              </a:cxn>
              <a:cxn ang="0">
                <a:pos x="3" y="12"/>
              </a:cxn>
              <a:cxn ang="0">
                <a:pos x="16" y="13"/>
              </a:cxn>
              <a:cxn ang="0">
                <a:pos x="34" y="16"/>
              </a:cxn>
              <a:cxn ang="0">
                <a:pos x="0" y="11"/>
              </a:cxn>
              <a:cxn ang="0">
                <a:pos x="49" y="34"/>
              </a:cxn>
              <a:cxn ang="0">
                <a:pos x="31" y="23"/>
              </a:cxn>
            </a:cxnLst>
            <a:rect l="0" t="0" r="r" b="b"/>
            <a:pathLst>
              <a:path w="57" h="41">
                <a:moveTo>
                  <a:pt x="31" y="23"/>
                </a:moveTo>
                <a:cubicBezTo>
                  <a:pt x="31" y="23"/>
                  <a:pt x="50" y="34"/>
                  <a:pt x="27" y="28"/>
                </a:cubicBezTo>
                <a:cubicBezTo>
                  <a:pt x="16" y="24"/>
                  <a:pt x="7" y="18"/>
                  <a:pt x="3" y="12"/>
                </a:cubicBezTo>
                <a:cubicBezTo>
                  <a:pt x="6" y="10"/>
                  <a:pt x="31" y="9"/>
                  <a:pt x="16" y="13"/>
                </a:cubicBezTo>
                <a:cubicBezTo>
                  <a:pt x="17" y="15"/>
                  <a:pt x="30" y="23"/>
                  <a:pt x="34" y="16"/>
                </a:cubicBezTo>
                <a:cubicBezTo>
                  <a:pt x="37" y="10"/>
                  <a:pt x="29" y="0"/>
                  <a:pt x="0" y="11"/>
                </a:cubicBezTo>
                <a:cubicBezTo>
                  <a:pt x="4" y="16"/>
                  <a:pt x="27" y="41"/>
                  <a:pt x="49" y="34"/>
                </a:cubicBezTo>
                <a:cubicBezTo>
                  <a:pt x="57" y="32"/>
                  <a:pt x="49" y="22"/>
                  <a:pt x="31" y="2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39" name="Freeform 2295"/>
          <p:cNvSpPr>
            <a:spLocks/>
          </p:cNvSpPr>
          <p:nvPr/>
        </p:nvSpPr>
        <p:spPr bwMode="auto">
          <a:xfrm>
            <a:off x="7489826" y="5354638"/>
            <a:ext cx="68263" cy="44450"/>
          </a:xfrm>
          <a:custGeom>
            <a:avLst/>
            <a:gdLst/>
            <a:ahLst/>
            <a:cxnLst>
              <a:cxn ang="0">
                <a:pos x="34" y="21"/>
              </a:cxn>
              <a:cxn ang="0">
                <a:pos x="32" y="28"/>
              </a:cxn>
              <a:cxn ang="0">
                <a:pos x="3" y="20"/>
              </a:cxn>
              <a:cxn ang="0">
                <a:pos x="16" y="17"/>
              </a:cxn>
              <a:cxn ang="0">
                <a:pos x="35" y="14"/>
              </a:cxn>
              <a:cxn ang="0">
                <a:pos x="0" y="20"/>
              </a:cxn>
              <a:cxn ang="0">
                <a:pos x="55" y="27"/>
              </a:cxn>
              <a:cxn ang="0">
                <a:pos x="34" y="21"/>
              </a:cxn>
            </a:cxnLst>
            <a:rect l="0" t="0" r="r" b="b"/>
            <a:pathLst>
              <a:path w="61" h="40">
                <a:moveTo>
                  <a:pt x="34" y="21"/>
                </a:moveTo>
                <a:cubicBezTo>
                  <a:pt x="34" y="21"/>
                  <a:pt x="56" y="26"/>
                  <a:pt x="32" y="28"/>
                </a:cubicBezTo>
                <a:cubicBezTo>
                  <a:pt x="19" y="28"/>
                  <a:pt x="9" y="24"/>
                  <a:pt x="3" y="20"/>
                </a:cubicBezTo>
                <a:cubicBezTo>
                  <a:pt x="6" y="17"/>
                  <a:pt x="29" y="8"/>
                  <a:pt x="16" y="17"/>
                </a:cubicBezTo>
                <a:cubicBezTo>
                  <a:pt x="18" y="18"/>
                  <a:pt x="33" y="22"/>
                  <a:pt x="35" y="14"/>
                </a:cubicBezTo>
                <a:cubicBezTo>
                  <a:pt x="35" y="8"/>
                  <a:pt x="24" y="0"/>
                  <a:pt x="0" y="20"/>
                </a:cubicBezTo>
                <a:cubicBezTo>
                  <a:pt x="5" y="24"/>
                  <a:pt x="36" y="40"/>
                  <a:pt x="55" y="27"/>
                </a:cubicBezTo>
                <a:cubicBezTo>
                  <a:pt x="61" y="22"/>
                  <a:pt x="50" y="15"/>
                  <a:pt x="34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0" name="Freeform 2296"/>
          <p:cNvSpPr>
            <a:spLocks/>
          </p:cNvSpPr>
          <p:nvPr/>
        </p:nvSpPr>
        <p:spPr bwMode="auto">
          <a:xfrm>
            <a:off x="7359651" y="5621338"/>
            <a:ext cx="88900" cy="65088"/>
          </a:xfrm>
          <a:custGeom>
            <a:avLst/>
            <a:gdLst/>
            <a:ahLst/>
            <a:cxnLst>
              <a:cxn ang="0">
                <a:pos x="45" y="33"/>
              </a:cxn>
              <a:cxn ang="0">
                <a:pos x="39" y="40"/>
              </a:cxn>
              <a:cxn ang="0">
                <a:pos x="4" y="18"/>
              </a:cxn>
              <a:cxn ang="0">
                <a:pos x="23" y="20"/>
              </a:cxn>
              <a:cxn ang="0">
                <a:pos x="49" y="23"/>
              </a:cxn>
              <a:cxn ang="0">
                <a:pos x="0" y="16"/>
              </a:cxn>
              <a:cxn ang="0">
                <a:pos x="70" y="49"/>
              </a:cxn>
              <a:cxn ang="0">
                <a:pos x="45" y="33"/>
              </a:cxn>
            </a:cxnLst>
            <a:rect l="0" t="0" r="r" b="b"/>
            <a:pathLst>
              <a:path w="80" h="58">
                <a:moveTo>
                  <a:pt x="45" y="33"/>
                </a:moveTo>
                <a:cubicBezTo>
                  <a:pt x="45" y="33"/>
                  <a:pt x="71" y="49"/>
                  <a:pt x="39" y="40"/>
                </a:cubicBezTo>
                <a:cubicBezTo>
                  <a:pt x="22" y="35"/>
                  <a:pt x="11" y="25"/>
                  <a:pt x="4" y="18"/>
                </a:cubicBezTo>
                <a:cubicBezTo>
                  <a:pt x="9" y="15"/>
                  <a:pt x="44" y="13"/>
                  <a:pt x="23" y="20"/>
                </a:cubicBezTo>
                <a:cubicBezTo>
                  <a:pt x="25" y="22"/>
                  <a:pt x="43" y="34"/>
                  <a:pt x="49" y="23"/>
                </a:cubicBezTo>
                <a:cubicBezTo>
                  <a:pt x="52" y="14"/>
                  <a:pt x="41" y="0"/>
                  <a:pt x="0" y="16"/>
                </a:cubicBezTo>
                <a:cubicBezTo>
                  <a:pt x="5" y="23"/>
                  <a:pt x="39" y="58"/>
                  <a:pt x="70" y="49"/>
                </a:cubicBezTo>
                <a:cubicBezTo>
                  <a:pt x="80" y="45"/>
                  <a:pt x="69" y="31"/>
                  <a:pt x="45" y="33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1" name="Freeform 2297"/>
          <p:cNvSpPr>
            <a:spLocks/>
          </p:cNvSpPr>
          <p:nvPr/>
        </p:nvSpPr>
        <p:spPr bwMode="auto">
          <a:xfrm>
            <a:off x="7524751" y="5418138"/>
            <a:ext cx="57150" cy="36513"/>
          </a:xfrm>
          <a:custGeom>
            <a:avLst/>
            <a:gdLst/>
            <a:ahLst/>
            <a:cxnLst>
              <a:cxn ang="0">
                <a:pos x="29" y="18"/>
              </a:cxn>
              <a:cxn ang="0">
                <a:pos x="26" y="23"/>
              </a:cxn>
              <a:cxn ang="0">
                <a:pos x="3" y="14"/>
              </a:cxn>
              <a:cxn ang="0">
                <a:pos x="14" y="13"/>
              </a:cxn>
              <a:cxn ang="0">
                <a:pos x="30" y="12"/>
              </a:cxn>
              <a:cxn ang="0">
                <a:pos x="0" y="13"/>
              </a:cxn>
              <a:cxn ang="0">
                <a:pos x="46" y="25"/>
              </a:cxn>
              <a:cxn ang="0">
                <a:pos x="29" y="18"/>
              </a:cxn>
            </a:cxnLst>
            <a:rect l="0" t="0" r="r" b="b"/>
            <a:pathLst>
              <a:path w="52" h="33">
                <a:moveTo>
                  <a:pt x="29" y="18"/>
                </a:moveTo>
                <a:cubicBezTo>
                  <a:pt x="29" y="18"/>
                  <a:pt x="47" y="25"/>
                  <a:pt x="26" y="23"/>
                </a:cubicBezTo>
                <a:cubicBezTo>
                  <a:pt x="15" y="21"/>
                  <a:pt x="8" y="17"/>
                  <a:pt x="3" y="14"/>
                </a:cubicBezTo>
                <a:cubicBezTo>
                  <a:pt x="5" y="12"/>
                  <a:pt x="27" y="7"/>
                  <a:pt x="14" y="13"/>
                </a:cubicBezTo>
                <a:cubicBezTo>
                  <a:pt x="16" y="14"/>
                  <a:pt x="28" y="19"/>
                  <a:pt x="30" y="12"/>
                </a:cubicBezTo>
                <a:cubicBezTo>
                  <a:pt x="31" y="7"/>
                  <a:pt x="23" y="0"/>
                  <a:pt x="0" y="13"/>
                </a:cubicBezTo>
                <a:cubicBezTo>
                  <a:pt x="4" y="17"/>
                  <a:pt x="28" y="33"/>
                  <a:pt x="46" y="25"/>
                </a:cubicBezTo>
                <a:cubicBezTo>
                  <a:pt x="52" y="22"/>
                  <a:pt x="43" y="15"/>
                  <a:pt x="29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2" name="Freeform 2298"/>
          <p:cNvSpPr>
            <a:spLocks/>
          </p:cNvSpPr>
          <p:nvPr/>
        </p:nvSpPr>
        <p:spPr bwMode="auto">
          <a:xfrm>
            <a:off x="7493001" y="5329238"/>
            <a:ext cx="200025" cy="160338"/>
          </a:xfrm>
          <a:custGeom>
            <a:avLst/>
            <a:gdLst/>
            <a:ahLst/>
            <a:cxnLst>
              <a:cxn ang="0">
                <a:pos x="76" y="114"/>
              </a:cxn>
              <a:cxn ang="0">
                <a:pos x="106" y="118"/>
              </a:cxn>
              <a:cxn ang="0">
                <a:pos x="67" y="122"/>
              </a:cxn>
              <a:cxn ang="0">
                <a:pos x="6" y="97"/>
              </a:cxn>
              <a:cxn ang="0">
                <a:pos x="91" y="46"/>
              </a:cxn>
              <a:cxn ang="0">
                <a:pos x="153" y="19"/>
              </a:cxn>
              <a:cxn ang="0">
                <a:pos x="157" y="50"/>
              </a:cxn>
              <a:cxn ang="0">
                <a:pos x="123" y="52"/>
              </a:cxn>
              <a:cxn ang="0">
                <a:pos x="178" y="41"/>
              </a:cxn>
              <a:cxn ang="0">
                <a:pos x="113" y="22"/>
              </a:cxn>
              <a:cxn ang="0">
                <a:pos x="0" y="97"/>
              </a:cxn>
              <a:cxn ang="0">
                <a:pos x="73" y="134"/>
              </a:cxn>
              <a:cxn ang="0">
                <a:pos x="119" y="128"/>
              </a:cxn>
              <a:cxn ang="0">
                <a:pos x="76" y="114"/>
              </a:cxn>
            </a:cxnLst>
            <a:rect l="0" t="0" r="r" b="b"/>
            <a:pathLst>
              <a:path w="180" h="146">
                <a:moveTo>
                  <a:pt x="76" y="114"/>
                </a:moveTo>
                <a:cubicBezTo>
                  <a:pt x="76" y="114"/>
                  <a:pt x="103" y="107"/>
                  <a:pt x="106" y="118"/>
                </a:cubicBezTo>
                <a:cubicBezTo>
                  <a:pt x="109" y="128"/>
                  <a:pt x="88" y="133"/>
                  <a:pt x="67" y="122"/>
                </a:cubicBezTo>
                <a:cubicBezTo>
                  <a:pt x="47" y="111"/>
                  <a:pt x="30" y="101"/>
                  <a:pt x="6" y="97"/>
                </a:cubicBezTo>
                <a:cubicBezTo>
                  <a:pt x="16" y="92"/>
                  <a:pt x="74" y="57"/>
                  <a:pt x="91" y="46"/>
                </a:cubicBezTo>
                <a:cubicBezTo>
                  <a:pt x="109" y="34"/>
                  <a:pt x="131" y="13"/>
                  <a:pt x="153" y="19"/>
                </a:cubicBezTo>
                <a:cubicBezTo>
                  <a:pt x="174" y="25"/>
                  <a:pt x="168" y="46"/>
                  <a:pt x="157" y="50"/>
                </a:cubicBezTo>
                <a:cubicBezTo>
                  <a:pt x="147" y="55"/>
                  <a:pt x="131" y="57"/>
                  <a:pt x="123" y="52"/>
                </a:cubicBezTo>
                <a:cubicBezTo>
                  <a:pt x="135" y="60"/>
                  <a:pt x="176" y="62"/>
                  <a:pt x="178" y="41"/>
                </a:cubicBezTo>
                <a:cubicBezTo>
                  <a:pt x="180" y="22"/>
                  <a:pt x="158" y="0"/>
                  <a:pt x="113" y="22"/>
                </a:cubicBezTo>
                <a:cubicBezTo>
                  <a:pt x="71" y="45"/>
                  <a:pt x="13" y="94"/>
                  <a:pt x="0" y="97"/>
                </a:cubicBezTo>
                <a:cubicBezTo>
                  <a:pt x="10" y="102"/>
                  <a:pt x="53" y="118"/>
                  <a:pt x="73" y="134"/>
                </a:cubicBezTo>
                <a:cubicBezTo>
                  <a:pt x="89" y="146"/>
                  <a:pt x="115" y="144"/>
                  <a:pt x="119" y="128"/>
                </a:cubicBezTo>
                <a:cubicBezTo>
                  <a:pt x="122" y="114"/>
                  <a:pt x="101" y="102"/>
                  <a:pt x="76" y="1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3" name="Freeform 2299"/>
          <p:cNvSpPr>
            <a:spLocks/>
          </p:cNvSpPr>
          <p:nvPr/>
        </p:nvSpPr>
        <p:spPr bwMode="auto">
          <a:xfrm>
            <a:off x="7331076" y="5603876"/>
            <a:ext cx="165100" cy="176213"/>
          </a:xfrm>
          <a:custGeom>
            <a:avLst/>
            <a:gdLst/>
            <a:ahLst/>
            <a:cxnLst>
              <a:cxn ang="0">
                <a:pos x="76" y="25"/>
              </a:cxn>
              <a:cxn ang="0">
                <a:pos x="105" y="32"/>
              </a:cxn>
              <a:cxn ang="0">
                <a:pos x="71" y="15"/>
              </a:cxn>
              <a:cxn ang="0">
                <a:pos x="6" y="15"/>
              </a:cxn>
              <a:cxn ang="0">
                <a:pos x="64" y="94"/>
              </a:cxn>
              <a:cxn ang="0">
                <a:pos x="110" y="141"/>
              </a:cxn>
              <a:cxn ang="0">
                <a:pos x="126" y="113"/>
              </a:cxn>
              <a:cxn ang="0">
                <a:pos x="96" y="99"/>
              </a:cxn>
              <a:cxn ang="0">
                <a:pos x="142" y="130"/>
              </a:cxn>
              <a:cxn ang="0">
                <a:pos x="75" y="124"/>
              </a:cxn>
              <a:cxn ang="0">
                <a:pos x="0" y="13"/>
              </a:cxn>
              <a:cxn ang="0">
                <a:pos x="81" y="5"/>
              </a:cxn>
              <a:cxn ang="0">
                <a:pos x="121" y="27"/>
              </a:cxn>
              <a:cxn ang="0">
                <a:pos x="76" y="25"/>
              </a:cxn>
            </a:cxnLst>
            <a:rect l="0" t="0" r="r" b="b"/>
            <a:pathLst>
              <a:path w="148" h="160">
                <a:moveTo>
                  <a:pt x="76" y="25"/>
                </a:moveTo>
                <a:cubicBezTo>
                  <a:pt x="76" y="25"/>
                  <a:pt x="98" y="41"/>
                  <a:pt x="105" y="32"/>
                </a:cubicBezTo>
                <a:cubicBezTo>
                  <a:pt x="112" y="24"/>
                  <a:pt x="94" y="12"/>
                  <a:pt x="71" y="15"/>
                </a:cubicBezTo>
                <a:cubicBezTo>
                  <a:pt x="48" y="18"/>
                  <a:pt x="29" y="21"/>
                  <a:pt x="6" y="15"/>
                </a:cubicBezTo>
                <a:cubicBezTo>
                  <a:pt x="13" y="24"/>
                  <a:pt x="52" y="78"/>
                  <a:pt x="64" y="94"/>
                </a:cubicBezTo>
                <a:cubicBezTo>
                  <a:pt x="76" y="111"/>
                  <a:pt x="88" y="138"/>
                  <a:pt x="110" y="141"/>
                </a:cubicBezTo>
                <a:cubicBezTo>
                  <a:pt x="132" y="144"/>
                  <a:pt x="135" y="121"/>
                  <a:pt x="126" y="113"/>
                </a:cubicBezTo>
                <a:cubicBezTo>
                  <a:pt x="118" y="106"/>
                  <a:pt x="104" y="98"/>
                  <a:pt x="96" y="99"/>
                </a:cubicBezTo>
                <a:cubicBezTo>
                  <a:pt x="110" y="97"/>
                  <a:pt x="148" y="109"/>
                  <a:pt x="142" y="130"/>
                </a:cubicBezTo>
                <a:cubicBezTo>
                  <a:pt x="136" y="148"/>
                  <a:pt x="108" y="160"/>
                  <a:pt x="75" y="124"/>
                </a:cubicBezTo>
                <a:cubicBezTo>
                  <a:pt x="46" y="88"/>
                  <a:pt x="11" y="21"/>
                  <a:pt x="0" y="13"/>
                </a:cubicBezTo>
                <a:cubicBezTo>
                  <a:pt x="11" y="12"/>
                  <a:pt x="57" y="14"/>
                  <a:pt x="81" y="5"/>
                </a:cubicBezTo>
                <a:cubicBezTo>
                  <a:pt x="100" y="0"/>
                  <a:pt x="123" y="12"/>
                  <a:pt x="121" y="27"/>
                </a:cubicBezTo>
                <a:cubicBezTo>
                  <a:pt x="119" y="42"/>
                  <a:pt x="94" y="45"/>
                  <a:pt x="76" y="2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4" name="Freeform 2300"/>
          <p:cNvSpPr>
            <a:spLocks/>
          </p:cNvSpPr>
          <p:nvPr/>
        </p:nvSpPr>
        <p:spPr bwMode="auto">
          <a:xfrm>
            <a:off x="7264401" y="5456238"/>
            <a:ext cx="95250" cy="149225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55" y="134"/>
              </a:cxn>
              <a:cxn ang="0">
                <a:pos x="86" y="0"/>
              </a:cxn>
            </a:cxnLst>
            <a:rect l="0" t="0" r="r" b="b"/>
            <a:pathLst>
              <a:path w="86" h="134">
                <a:moveTo>
                  <a:pt x="86" y="0"/>
                </a:moveTo>
                <a:cubicBezTo>
                  <a:pt x="86" y="0"/>
                  <a:pt x="0" y="16"/>
                  <a:pt x="55" y="134"/>
                </a:cubicBezTo>
                <a:cubicBezTo>
                  <a:pt x="59" y="107"/>
                  <a:pt x="24" y="51"/>
                  <a:pt x="8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5" name="Freeform 2301"/>
          <p:cNvSpPr>
            <a:spLocks/>
          </p:cNvSpPr>
          <p:nvPr/>
        </p:nvSpPr>
        <p:spPr bwMode="auto">
          <a:xfrm>
            <a:off x="5478463" y="5786438"/>
            <a:ext cx="1065213" cy="919163"/>
          </a:xfrm>
          <a:custGeom>
            <a:avLst/>
            <a:gdLst/>
            <a:ahLst/>
            <a:cxnLst>
              <a:cxn ang="0">
                <a:pos x="842" y="90"/>
              </a:cxn>
              <a:cxn ang="0">
                <a:pos x="748" y="129"/>
              </a:cxn>
              <a:cxn ang="0">
                <a:pos x="507" y="359"/>
              </a:cxn>
              <a:cxn ang="0">
                <a:pos x="564" y="224"/>
              </a:cxn>
              <a:cxn ang="0">
                <a:pos x="497" y="345"/>
              </a:cxn>
              <a:cxn ang="0">
                <a:pos x="414" y="288"/>
              </a:cxn>
              <a:cxn ang="0">
                <a:pos x="414" y="303"/>
              </a:cxn>
              <a:cxn ang="0">
                <a:pos x="460" y="422"/>
              </a:cxn>
              <a:cxn ang="0">
                <a:pos x="224" y="153"/>
              </a:cxn>
              <a:cxn ang="0">
                <a:pos x="0" y="0"/>
              </a:cxn>
              <a:cxn ang="0">
                <a:pos x="196" y="207"/>
              </a:cxn>
              <a:cxn ang="0">
                <a:pos x="128" y="232"/>
              </a:cxn>
              <a:cxn ang="0">
                <a:pos x="210" y="355"/>
              </a:cxn>
              <a:cxn ang="0">
                <a:pos x="236" y="445"/>
              </a:cxn>
              <a:cxn ang="0">
                <a:pos x="235" y="558"/>
              </a:cxn>
              <a:cxn ang="0">
                <a:pos x="262" y="577"/>
              </a:cxn>
              <a:cxn ang="0">
                <a:pos x="255" y="616"/>
              </a:cxn>
              <a:cxn ang="0">
                <a:pos x="202" y="651"/>
              </a:cxn>
              <a:cxn ang="0">
                <a:pos x="187" y="662"/>
              </a:cxn>
              <a:cxn ang="0">
                <a:pos x="204" y="686"/>
              </a:cxn>
              <a:cxn ang="0">
                <a:pos x="269" y="661"/>
              </a:cxn>
              <a:cxn ang="0">
                <a:pos x="280" y="699"/>
              </a:cxn>
              <a:cxn ang="0">
                <a:pos x="313" y="829"/>
              </a:cxn>
              <a:cxn ang="0">
                <a:pos x="298" y="738"/>
              </a:cxn>
              <a:cxn ang="0">
                <a:pos x="353" y="701"/>
              </a:cxn>
              <a:cxn ang="0">
                <a:pos x="474" y="514"/>
              </a:cxn>
              <a:cxn ang="0">
                <a:pos x="483" y="716"/>
              </a:cxn>
              <a:cxn ang="0">
                <a:pos x="488" y="513"/>
              </a:cxn>
              <a:cxn ang="0">
                <a:pos x="609" y="701"/>
              </a:cxn>
              <a:cxn ang="0">
                <a:pos x="664" y="738"/>
              </a:cxn>
              <a:cxn ang="0">
                <a:pos x="649" y="829"/>
              </a:cxn>
              <a:cxn ang="0">
                <a:pos x="682" y="699"/>
              </a:cxn>
              <a:cxn ang="0">
                <a:pos x="693" y="661"/>
              </a:cxn>
              <a:cxn ang="0">
                <a:pos x="758" y="686"/>
              </a:cxn>
              <a:cxn ang="0">
                <a:pos x="775" y="662"/>
              </a:cxn>
              <a:cxn ang="0">
                <a:pos x="760" y="651"/>
              </a:cxn>
              <a:cxn ang="0">
                <a:pos x="707" y="616"/>
              </a:cxn>
              <a:cxn ang="0">
                <a:pos x="700" y="577"/>
              </a:cxn>
              <a:cxn ang="0">
                <a:pos x="727" y="558"/>
              </a:cxn>
              <a:cxn ang="0">
                <a:pos x="726" y="445"/>
              </a:cxn>
              <a:cxn ang="0">
                <a:pos x="752" y="355"/>
              </a:cxn>
              <a:cxn ang="0">
                <a:pos x="834" y="232"/>
              </a:cxn>
              <a:cxn ang="0">
                <a:pos x="766" y="207"/>
              </a:cxn>
              <a:cxn ang="0">
                <a:pos x="962" y="0"/>
              </a:cxn>
            </a:cxnLst>
            <a:rect l="0" t="0" r="r" b="b"/>
            <a:pathLst>
              <a:path w="962" h="829">
                <a:moveTo>
                  <a:pt x="962" y="0"/>
                </a:moveTo>
                <a:cubicBezTo>
                  <a:pt x="962" y="0"/>
                  <a:pt x="886" y="71"/>
                  <a:pt x="842" y="90"/>
                </a:cubicBezTo>
                <a:cubicBezTo>
                  <a:pt x="803" y="109"/>
                  <a:pt x="767" y="133"/>
                  <a:pt x="738" y="153"/>
                </a:cubicBezTo>
                <a:cubicBezTo>
                  <a:pt x="739" y="144"/>
                  <a:pt x="740" y="132"/>
                  <a:pt x="748" y="129"/>
                </a:cubicBezTo>
                <a:cubicBezTo>
                  <a:pt x="735" y="133"/>
                  <a:pt x="566" y="278"/>
                  <a:pt x="504" y="421"/>
                </a:cubicBezTo>
                <a:cubicBezTo>
                  <a:pt x="510" y="394"/>
                  <a:pt x="509" y="365"/>
                  <a:pt x="507" y="359"/>
                </a:cubicBezTo>
                <a:cubicBezTo>
                  <a:pt x="506" y="338"/>
                  <a:pt x="523" y="320"/>
                  <a:pt x="545" y="310"/>
                </a:cubicBezTo>
                <a:cubicBezTo>
                  <a:pt x="592" y="293"/>
                  <a:pt x="571" y="236"/>
                  <a:pt x="564" y="224"/>
                </a:cubicBezTo>
                <a:cubicBezTo>
                  <a:pt x="570" y="269"/>
                  <a:pt x="566" y="289"/>
                  <a:pt x="545" y="294"/>
                </a:cubicBezTo>
                <a:cubicBezTo>
                  <a:pt x="508" y="303"/>
                  <a:pt x="499" y="338"/>
                  <a:pt x="497" y="345"/>
                </a:cubicBezTo>
                <a:cubicBezTo>
                  <a:pt x="483" y="321"/>
                  <a:pt x="469" y="338"/>
                  <a:pt x="464" y="345"/>
                </a:cubicBezTo>
                <a:cubicBezTo>
                  <a:pt x="456" y="313"/>
                  <a:pt x="446" y="298"/>
                  <a:pt x="414" y="288"/>
                </a:cubicBezTo>
                <a:cubicBezTo>
                  <a:pt x="383" y="278"/>
                  <a:pt x="395" y="220"/>
                  <a:pt x="395" y="220"/>
                </a:cubicBezTo>
                <a:cubicBezTo>
                  <a:pt x="380" y="259"/>
                  <a:pt x="387" y="295"/>
                  <a:pt x="414" y="303"/>
                </a:cubicBezTo>
                <a:cubicBezTo>
                  <a:pt x="443" y="311"/>
                  <a:pt x="453" y="346"/>
                  <a:pt x="456" y="357"/>
                </a:cubicBezTo>
                <a:cubicBezTo>
                  <a:pt x="449" y="381"/>
                  <a:pt x="455" y="404"/>
                  <a:pt x="460" y="422"/>
                </a:cubicBezTo>
                <a:cubicBezTo>
                  <a:pt x="401" y="276"/>
                  <a:pt x="227" y="133"/>
                  <a:pt x="214" y="129"/>
                </a:cubicBezTo>
                <a:cubicBezTo>
                  <a:pt x="222" y="132"/>
                  <a:pt x="223" y="144"/>
                  <a:pt x="224" y="153"/>
                </a:cubicBezTo>
                <a:cubicBezTo>
                  <a:pt x="195" y="133"/>
                  <a:pt x="159" y="109"/>
                  <a:pt x="120" y="90"/>
                </a:cubicBezTo>
                <a:cubicBezTo>
                  <a:pt x="76" y="71"/>
                  <a:pt x="0" y="0"/>
                  <a:pt x="0" y="0"/>
                </a:cubicBezTo>
                <a:cubicBezTo>
                  <a:pt x="15" y="52"/>
                  <a:pt x="119" y="118"/>
                  <a:pt x="138" y="128"/>
                </a:cubicBezTo>
                <a:cubicBezTo>
                  <a:pt x="153" y="164"/>
                  <a:pt x="183" y="190"/>
                  <a:pt x="196" y="207"/>
                </a:cubicBezTo>
                <a:cubicBezTo>
                  <a:pt x="190" y="200"/>
                  <a:pt x="119" y="161"/>
                  <a:pt x="105" y="181"/>
                </a:cubicBezTo>
                <a:cubicBezTo>
                  <a:pt x="91" y="202"/>
                  <a:pt x="118" y="226"/>
                  <a:pt x="128" y="232"/>
                </a:cubicBezTo>
                <a:cubicBezTo>
                  <a:pt x="117" y="256"/>
                  <a:pt x="146" y="275"/>
                  <a:pt x="153" y="280"/>
                </a:cubicBezTo>
                <a:cubicBezTo>
                  <a:pt x="130" y="310"/>
                  <a:pt x="200" y="350"/>
                  <a:pt x="210" y="355"/>
                </a:cubicBezTo>
                <a:cubicBezTo>
                  <a:pt x="200" y="369"/>
                  <a:pt x="213" y="379"/>
                  <a:pt x="240" y="393"/>
                </a:cubicBezTo>
                <a:cubicBezTo>
                  <a:pt x="206" y="406"/>
                  <a:pt x="225" y="439"/>
                  <a:pt x="236" y="445"/>
                </a:cubicBezTo>
                <a:cubicBezTo>
                  <a:pt x="229" y="475"/>
                  <a:pt x="276" y="491"/>
                  <a:pt x="291" y="498"/>
                </a:cubicBezTo>
                <a:cubicBezTo>
                  <a:pt x="221" y="505"/>
                  <a:pt x="229" y="553"/>
                  <a:pt x="235" y="558"/>
                </a:cubicBezTo>
                <a:cubicBezTo>
                  <a:pt x="226" y="562"/>
                  <a:pt x="229" y="575"/>
                  <a:pt x="232" y="582"/>
                </a:cubicBezTo>
                <a:cubicBezTo>
                  <a:pt x="235" y="574"/>
                  <a:pt x="251" y="574"/>
                  <a:pt x="262" y="577"/>
                </a:cubicBezTo>
                <a:cubicBezTo>
                  <a:pt x="274" y="580"/>
                  <a:pt x="277" y="593"/>
                  <a:pt x="267" y="592"/>
                </a:cubicBezTo>
                <a:cubicBezTo>
                  <a:pt x="247" y="590"/>
                  <a:pt x="247" y="609"/>
                  <a:pt x="255" y="616"/>
                </a:cubicBezTo>
                <a:cubicBezTo>
                  <a:pt x="264" y="623"/>
                  <a:pt x="261" y="641"/>
                  <a:pt x="244" y="639"/>
                </a:cubicBezTo>
                <a:cubicBezTo>
                  <a:pt x="205" y="632"/>
                  <a:pt x="199" y="645"/>
                  <a:pt x="202" y="651"/>
                </a:cubicBezTo>
                <a:cubicBezTo>
                  <a:pt x="220" y="638"/>
                  <a:pt x="244" y="650"/>
                  <a:pt x="233" y="661"/>
                </a:cubicBezTo>
                <a:cubicBezTo>
                  <a:pt x="216" y="677"/>
                  <a:pt x="202" y="662"/>
                  <a:pt x="187" y="662"/>
                </a:cubicBezTo>
                <a:cubicBezTo>
                  <a:pt x="170" y="662"/>
                  <a:pt x="177" y="679"/>
                  <a:pt x="184" y="690"/>
                </a:cubicBezTo>
                <a:cubicBezTo>
                  <a:pt x="181" y="672"/>
                  <a:pt x="193" y="678"/>
                  <a:pt x="204" y="686"/>
                </a:cubicBezTo>
                <a:cubicBezTo>
                  <a:pt x="219" y="697"/>
                  <a:pt x="238" y="685"/>
                  <a:pt x="243" y="679"/>
                </a:cubicBezTo>
                <a:cubicBezTo>
                  <a:pt x="247" y="674"/>
                  <a:pt x="258" y="667"/>
                  <a:pt x="269" y="661"/>
                </a:cubicBezTo>
                <a:cubicBezTo>
                  <a:pt x="279" y="656"/>
                  <a:pt x="293" y="662"/>
                  <a:pt x="287" y="669"/>
                </a:cubicBezTo>
                <a:cubicBezTo>
                  <a:pt x="278" y="676"/>
                  <a:pt x="277" y="689"/>
                  <a:pt x="280" y="699"/>
                </a:cubicBezTo>
                <a:cubicBezTo>
                  <a:pt x="288" y="684"/>
                  <a:pt x="303" y="690"/>
                  <a:pt x="296" y="702"/>
                </a:cubicBezTo>
                <a:cubicBezTo>
                  <a:pt x="248" y="766"/>
                  <a:pt x="300" y="822"/>
                  <a:pt x="313" y="829"/>
                </a:cubicBezTo>
                <a:cubicBezTo>
                  <a:pt x="286" y="794"/>
                  <a:pt x="290" y="781"/>
                  <a:pt x="291" y="775"/>
                </a:cubicBezTo>
                <a:cubicBezTo>
                  <a:pt x="304" y="760"/>
                  <a:pt x="305" y="750"/>
                  <a:pt x="298" y="738"/>
                </a:cubicBezTo>
                <a:cubicBezTo>
                  <a:pt x="291" y="725"/>
                  <a:pt x="305" y="709"/>
                  <a:pt x="310" y="702"/>
                </a:cubicBezTo>
                <a:cubicBezTo>
                  <a:pt x="325" y="718"/>
                  <a:pt x="346" y="711"/>
                  <a:pt x="353" y="701"/>
                </a:cubicBezTo>
                <a:cubicBezTo>
                  <a:pt x="390" y="735"/>
                  <a:pt x="404" y="639"/>
                  <a:pt x="413" y="607"/>
                </a:cubicBezTo>
                <a:cubicBezTo>
                  <a:pt x="421" y="583"/>
                  <a:pt x="459" y="544"/>
                  <a:pt x="474" y="514"/>
                </a:cubicBezTo>
                <a:cubicBezTo>
                  <a:pt x="475" y="529"/>
                  <a:pt x="476" y="545"/>
                  <a:pt x="477" y="561"/>
                </a:cubicBezTo>
                <a:cubicBezTo>
                  <a:pt x="438" y="642"/>
                  <a:pt x="465" y="687"/>
                  <a:pt x="483" y="716"/>
                </a:cubicBezTo>
                <a:cubicBezTo>
                  <a:pt x="534" y="634"/>
                  <a:pt x="487" y="568"/>
                  <a:pt x="485" y="561"/>
                </a:cubicBezTo>
                <a:cubicBezTo>
                  <a:pt x="485" y="558"/>
                  <a:pt x="486" y="537"/>
                  <a:pt x="488" y="513"/>
                </a:cubicBezTo>
                <a:cubicBezTo>
                  <a:pt x="502" y="543"/>
                  <a:pt x="541" y="582"/>
                  <a:pt x="549" y="607"/>
                </a:cubicBezTo>
                <a:cubicBezTo>
                  <a:pt x="558" y="639"/>
                  <a:pt x="572" y="735"/>
                  <a:pt x="609" y="701"/>
                </a:cubicBezTo>
                <a:cubicBezTo>
                  <a:pt x="616" y="711"/>
                  <a:pt x="637" y="718"/>
                  <a:pt x="652" y="702"/>
                </a:cubicBezTo>
                <a:cubicBezTo>
                  <a:pt x="657" y="709"/>
                  <a:pt x="671" y="725"/>
                  <a:pt x="664" y="738"/>
                </a:cubicBezTo>
                <a:cubicBezTo>
                  <a:pt x="657" y="750"/>
                  <a:pt x="658" y="760"/>
                  <a:pt x="671" y="775"/>
                </a:cubicBezTo>
                <a:cubicBezTo>
                  <a:pt x="672" y="781"/>
                  <a:pt x="676" y="794"/>
                  <a:pt x="649" y="829"/>
                </a:cubicBezTo>
                <a:cubicBezTo>
                  <a:pt x="662" y="822"/>
                  <a:pt x="714" y="766"/>
                  <a:pt x="666" y="702"/>
                </a:cubicBezTo>
                <a:cubicBezTo>
                  <a:pt x="659" y="690"/>
                  <a:pt x="674" y="684"/>
                  <a:pt x="682" y="699"/>
                </a:cubicBezTo>
                <a:cubicBezTo>
                  <a:pt x="685" y="689"/>
                  <a:pt x="684" y="676"/>
                  <a:pt x="675" y="669"/>
                </a:cubicBezTo>
                <a:cubicBezTo>
                  <a:pt x="669" y="662"/>
                  <a:pt x="683" y="656"/>
                  <a:pt x="693" y="661"/>
                </a:cubicBezTo>
                <a:cubicBezTo>
                  <a:pt x="704" y="667"/>
                  <a:pt x="715" y="674"/>
                  <a:pt x="719" y="679"/>
                </a:cubicBezTo>
                <a:cubicBezTo>
                  <a:pt x="724" y="685"/>
                  <a:pt x="743" y="697"/>
                  <a:pt x="758" y="686"/>
                </a:cubicBezTo>
                <a:cubicBezTo>
                  <a:pt x="769" y="678"/>
                  <a:pt x="781" y="672"/>
                  <a:pt x="778" y="690"/>
                </a:cubicBezTo>
                <a:cubicBezTo>
                  <a:pt x="785" y="679"/>
                  <a:pt x="792" y="662"/>
                  <a:pt x="775" y="662"/>
                </a:cubicBezTo>
                <a:cubicBezTo>
                  <a:pt x="760" y="662"/>
                  <a:pt x="746" y="677"/>
                  <a:pt x="729" y="661"/>
                </a:cubicBezTo>
                <a:cubicBezTo>
                  <a:pt x="718" y="650"/>
                  <a:pt x="742" y="638"/>
                  <a:pt x="760" y="651"/>
                </a:cubicBezTo>
                <a:cubicBezTo>
                  <a:pt x="763" y="645"/>
                  <a:pt x="757" y="632"/>
                  <a:pt x="718" y="639"/>
                </a:cubicBezTo>
                <a:cubicBezTo>
                  <a:pt x="701" y="641"/>
                  <a:pt x="698" y="623"/>
                  <a:pt x="707" y="616"/>
                </a:cubicBezTo>
                <a:cubicBezTo>
                  <a:pt x="715" y="609"/>
                  <a:pt x="715" y="590"/>
                  <a:pt x="695" y="592"/>
                </a:cubicBezTo>
                <a:cubicBezTo>
                  <a:pt x="685" y="593"/>
                  <a:pt x="688" y="580"/>
                  <a:pt x="700" y="577"/>
                </a:cubicBezTo>
                <a:cubicBezTo>
                  <a:pt x="711" y="574"/>
                  <a:pt x="727" y="574"/>
                  <a:pt x="730" y="582"/>
                </a:cubicBezTo>
                <a:cubicBezTo>
                  <a:pt x="733" y="575"/>
                  <a:pt x="736" y="562"/>
                  <a:pt x="727" y="558"/>
                </a:cubicBezTo>
                <a:cubicBezTo>
                  <a:pt x="733" y="553"/>
                  <a:pt x="741" y="505"/>
                  <a:pt x="671" y="498"/>
                </a:cubicBezTo>
                <a:cubicBezTo>
                  <a:pt x="686" y="491"/>
                  <a:pt x="733" y="475"/>
                  <a:pt x="726" y="445"/>
                </a:cubicBezTo>
                <a:cubicBezTo>
                  <a:pt x="737" y="439"/>
                  <a:pt x="756" y="406"/>
                  <a:pt x="722" y="393"/>
                </a:cubicBezTo>
                <a:cubicBezTo>
                  <a:pt x="749" y="379"/>
                  <a:pt x="762" y="369"/>
                  <a:pt x="752" y="355"/>
                </a:cubicBezTo>
                <a:cubicBezTo>
                  <a:pt x="762" y="350"/>
                  <a:pt x="832" y="310"/>
                  <a:pt x="809" y="280"/>
                </a:cubicBezTo>
                <a:cubicBezTo>
                  <a:pt x="816" y="275"/>
                  <a:pt x="845" y="256"/>
                  <a:pt x="834" y="232"/>
                </a:cubicBezTo>
                <a:cubicBezTo>
                  <a:pt x="844" y="226"/>
                  <a:pt x="871" y="202"/>
                  <a:pt x="857" y="181"/>
                </a:cubicBezTo>
                <a:cubicBezTo>
                  <a:pt x="843" y="161"/>
                  <a:pt x="772" y="200"/>
                  <a:pt x="766" y="207"/>
                </a:cubicBezTo>
                <a:cubicBezTo>
                  <a:pt x="779" y="190"/>
                  <a:pt x="809" y="164"/>
                  <a:pt x="824" y="128"/>
                </a:cubicBezTo>
                <a:cubicBezTo>
                  <a:pt x="843" y="118"/>
                  <a:pt x="947" y="52"/>
                  <a:pt x="962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6" name="Freeform 2302"/>
          <p:cNvSpPr>
            <a:spLocks/>
          </p:cNvSpPr>
          <p:nvPr/>
        </p:nvSpPr>
        <p:spPr bwMode="auto">
          <a:xfrm>
            <a:off x="5759451" y="6340476"/>
            <a:ext cx="212725" cy="211138"/>
          </a:xfrm>
          <a:custGeom>
            <a:avLst/>
            <a:gdLst/>
            <a:ahLst/>
            <a:cxnLst>
              <a:cxn ang="0">
                <a:pos x="182" y="62"/>
              </a:cxn>
              <a:cxn ang="0">
                <a:pos x="148" y="128"/>
              </a:cxn>
              <a:cxn ang="0">
                <a:pos x="116" y="169"/>
              </a:cxn>
              <a:cxn ang="0">
                <a:pos x="107" y="151"/>
              </a:cxn>
              <a:cxn ang="0">
                <a:pos x="78" y="175"/>
              </a:cxn>
              <a:cxn ang="0">
                <a:pos x="59" y="175"/>
              </a:cxn>
              <a:cxn ang="0">
                <a:pos x="42" y="171"/>
              </a:cxn>
              <a:cxn ang="0">
                <a:pos x="35" y="146"/>
              </a:cxn>
              <a:cxn ang="0">
                <a:pos x="33" y="101"/>
              </a:cxn>
              <a:cxn ang="0">
                <a:pos x="44" y="76"/>
              </a:cxn>
              <a:cxn ang="0">
                <a:pos x="17" y="49"/>
              </a:cxn>
              <a:cxn ang="0">
                <a:pos x="43" y="2"/>
              </a:cxn>
              <a:cxn ang="0">
                <a:pos x="182" y="36"/>
              </a:cxn>
              <a:cxn ang="0">
                <a:pos x="182" y="62"/>
              </a:cxn>
            </a:cxnLst>
            <a:rect l="0" t="0" r="r" b="b"/>
            <a:pathLst>
              <a:path w="191" h="190">
                <a:moveTo>
                  <a:pt x="182" y="62"/>
                </a:moveTo>
                <a:cubicBezTo>
                  <a:pt x="182" y="62"/>
                  <a:pt x="155" y="85"/>
                  <a:pt x="148" y="128"/>
                </a:cubicBezTo>
                <a:cubicBezTo>
                  <a:pt x="141" y="156"/>
                  <a:pt x="122" y="189"/>
                  <a:pt x="116" y="169"/>
                </a:cubicBezTo>
                <a:cubicBezTo>
                  <a:pt x="111" y="176"/>
                  <a:pt x="102" y="172"/>
                  <a:pt x="107" y="151"/>
                </a:cubicBezTo>
                <a:cubicBezTo>
                  <a:pt x="98" y="164"/>
                  <a:pt x="88" y="190"/>
                  <a:pt x="78" y="175"/>
                </a:cubicBezTo>
                <a:cubicBezTo>
                  <a:pt x="74" y="180"/>
                  <a:pt x="63" y="185"/>
                  <a:pt x="59" y="175"/>
                </a:cubicBezTo>
                <a:cubicBezTo>
                  <a:pt x="51" y="182"/>
                  <a:pt x="38" y="179"/>
                  <a:pt x="42" y="171"/>
                </a:cubicBezTo>
                <a:cubicBezTo>
                  <a:pt x="45" y="162"/>
                  <a:pt x="47" y="154"/>
                  <a:pt x="35" y="146"/>
                </a:cubicBezTo>
                <a:cubicBezTo>
                  <a:pt x="25" y="143"/>
                  <a:pt x="11" y="122"/>
                  <a:pt x="33" y="101"/>
                </a:cubicBezTo>
                <a:cubicBezTo>
                  <a:pt x="24" y="95"/>
                  <a:pt x="27" y="85"/>
                  <a:pt x="44" y="76"/>
                </a:cubicBezTo>
                <a:cubicBezTo>
                  <a:pt x="23" y="75"/>
                  <a:pt x="11" y="67"/>
                  <a:pt x="17" y="49"/>
                </a:cubicBezTo>
                <a:cubicBezTo>
                  <a:pt x="0" y="43"/>
                  <a:pt x="0" y="9"/>
                  <a:pt x="43" y="2"/>
                </a:cubicBezTo>
                <a:cubicBezTo>
                  <a:pt x="60" y="0"/>
                  <a:pt x="135" y="12"/>
                  <a:pt x="182" y="36"/>
                </a:cubicBezTo>
                <a:cubicBezTo>
                  <a:pt x="191" y="42"/>
                  <a:pt x="191" y="54"/>
                  <a:pt x="182" y="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7" name="Freeform 2303"/>
          <p:cNvSpPr>
            <a:spLocks/>
          </p:cNvSpPr>
          <p:nvPr/>
        </p:nvSpPr>
        <p:spPr bwMode="auto">
          <a:xfrm>
            <a:off x="5697538" y="5962651"/>
            <a:ext cx="304800" cy="420688"/>
          </a:xfrm>
          <a:custGeom>
            <a:avLst/>
            <a:gdLst/>
            <a:ahLst/>
            <a:cxnLst>
              <a:cxn ang="0">
                <a:pos x="267" y="306"/>
              </a:cxn>
              <a:cxn ang="0">
                <a:pos x="29" y="12"/>
              </a:cxn>
              <a:cxn ang="0">
                <a:pos x="67" y="95"/>
              </a:cxn>
              <a:cxn ang="0">
                <a:pos x="43" y="122"/>
              </a:cxn>
              <a:cxn ang="0">
                <a:pos x="31" y="161"/>
              </a:cxn>
              <a:cxn ang="0">
                <a:pos x="52" y="230"/>
              </a:cxn>
              <a:cxn ang="0">
                <a:pos x="87" y="316"/>
              </a:cxn>
              <a:cxn ang="0">
                <a:pos x="270" y="351"/>
              </a:cxn>
              <a:cxn ang="0">
                <a:pos x="267" y="306"/>
              </a:cxn>
            </a:cxnLst>
            <a:rect l="0" t="0" r="r" b="b"/>
            <a:pathLst>
              <a:path w="276" h="380">
                <a:moveTo>
                  <a:pt x="267" y="306"/>
                </a:moveTo>
                <a:cubicBezTo>
                  <a:pt x="267" y="306"/>
                  <a:pt x="212" y="122"/>
                  <a:pt x="29" y="12"/>
                </a:cubicBezTo>
                <a:cubicBezTo>
                  <a:pt x="0" y="0"/>
                  <a:pt x="19" y="51"/>
                  <a:pt x="67" y="95"/>
                </a:cubicBezTo>
                <a:cubicBezTo>
                  <a:pt x="38" y="89"/>
                  <a:pt x="12" y="96"/>
                  <a:pt x="43" y="122"/>
                </a:cubicBezTo>
                <a:cubicBezTo>
                  <a:pt x="23" y="114"/>
                  <a:pt x="4" y="130"/>
                  <a:pt x="31" y="161"/>
                </a:cubicBezTo>
                <a:cubicBezTo>
                  <a:pt x="31" y="172"/>
                  <a:pt x="10" y="204"/>
                  <a:pt x="52" y="230"/>
                </a:cubicBezTo>
                <a:cubicBezTo>
                  <a:pt x="53" y="238"/>
                  <a:pt x="21" y="281"/>
                  <a:pt x="87" y="316"/>
                </a:cubicBezTo>
                <a:cubicBezTo>
                  <a:pt x="145" y="341"/>
                  <a:pt x="251" y="380"/>
                  <a:pt x="270" y="351"/>
                </a:cubicBezTo>
                <a:cubicBezTo>
                  <a:pt x="276" y="332"/>
                  <a:pt x="269" y="313"/>
                  <a:pt x="267" y="30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8" name="Freeform 2304"/>
          <p:cNvSpPr>
            <a:spLocks/>
          </p:cNvSpPr>
          <p:nvPr/>
        </p:nvSpPr>
        <p:spPr bwMode="auto">
          <a:xfrm>
            <a:off x="5821363" y="6170613"/>
            <a:ext cx="165100" cy="179388"/>
          </a:xfrm>
          <a:custGeom>
            <a:avLst/>
            <a:gdLst/>
            <a:ahLst/>
            <a:cxnLst>
              <a:cxn ang="0">
                <a:pos x="148" y="163"/>
              </a:cxn>
              <a:cxn ang="0">
                <a:pos x="42" y="93"/>
              </a:cxn>
              <a:cxn ang="0">
                <a:pos x="42" y="52"/>
              </a:cxn>
              <a:cxn ang="0">
                <a:pos x="73" y="17"/>
              </a:cxn>
              <a:cxn ang="0">
                <a:pos x="148" y="163"/>
              </a:cxn>
            </a:cxnLst>
            <a:rect l="0" t="0" r="r" b="b"/>
            <a:pathLst>
              <a:path w="148" h="163">
                <a:moveTo>
                  <a:pt x="148" y="163"/>
                </a:moveTo>
                <a:cubicBezTo>
                  <a:pt x="148" y="163"/>
                  <a:pt x="0" y="150"/>
                  <a:pt x="42" y="93"/>
                </a:cubicBezTo>
                <a:cubicBezTo>
                  <a:pt x="27" y="76"/>
                  <a:pt x="9" y="56"/>
                  <a:pt x="42" y="52"/>
                </a:cubicBezTo>
                <a:cubicBezTo>
                  <a:pt x="31" y="32"/>
                  <a:pt x="31" y="0"/>
                  <a:pt x="73" y="17"/>
                </a:cubicBezTo>
                <a:cubicBezTo>
                  <a:pt x="100" y="30"/>
                  <a:pt x="142" y="69"/>
                  <a:pt x="148" y="16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49" name="Freeform 2305"/>
          <p:cNvSpPr>
            <a:spLocks/>
          </p:cNvSpPr>
          <p:nvPr/>
        </p:nvSpPr>
        <p:spPr bwMode="auto">
          <a:xfrm>
            <a:off x="5748338" y="6161088"/>
            <a:ext cx="60325" cy="52388"/>
          </a:xfrm>
          <a:custGeom>
            <a:avLst/>
            <a:gdLst/>
            <a:ahLst/>
            <a:cxnLst>
              <a:cxn ang="0">
                <a:pos x="55" y="47"/>
              </a:cxn>
              <a:cxn ang="0">
                <a:pos x="9" y="20"/>
              </a:cxn>
              <a:cxn ang="0">
                <a:pos x="55" y="47"/>
              </a:cxn>
            </a:cxnLst>
            <a:rect l="0" t="0" r="r" b="b"/>
            <a:pathLst>
              <a:path w="55" h="47">
                <a:moveTo>
                  <a:pt x="55" y="47"/>
                </a:moveTo>
                <a:cubicBezTo>
                  <a:pt x="55" y="47"/>
                  <a:pt x="27" y="0"/>
                  <a:pt x="9" y="20"/>
                </a:cubicBezTo>
                <a:cubicBezTo>
                  <a:pt x="0" y="33"/>
                  <a:pt x="36" y="46"/>
                  <a:pt x="55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0" name="Freeform 2306"/>
          <p:cNvSpPr>
            <a:spLocks/>
          </p:cNvSpPr>
          <p:nvPr/>
        </p:nvSpPr>
        <p:spPr bwMode="auto">
          <a:xfrm>
            <a:off x="5737226" y="6083301"/>
            <a:ext cx="61913" cy="52388"/>
          </a:xfrm>
          <a:custGeom>
            <a:avLst/>
            <a:gdLst/>
            <a:ahLst/>
            <a:cxnLst>
              <a:cxn ang="0">
                <a:pos x="55" y="47"/>
              </a:cxn>
              <a:cxn ang="0">
                <a:pos x="9" y="21"/>
              </a:cxn>
              <a:cxn ang="0">
                <a:pos x="55" y="47"/>
              </a:cxn>
            </a:cxnLst>
            <a:rect l="0" t="0" r="r" b="b"/>
            <a:pathLst>
              <a:path w="55" h="47">
                <a:moveTo>
                  <a:pt x="55" y="47"/>
                </a:moveTo>
                <a:cubicBezTo>
                  <a:pt x="55" y="47"/>
                  <a:pt x="27" y="0"/>
                  <a:pt x="9" y="21"/>
                </a:cubicBezTo>
                <a:cubicBezTo>
                  <a:pt x="0" y="33"/>
                  <a:pt x="36" y="46"/>
                  <a:pt x="55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1" name="Freeform 2307"/>
          <p:cNvSpPr>
            <a:spLocks/>
          </p:cNvSpPr>
          <p:nvPr/>
        </p:nvSpPr>
        <p:spPr bwMode="auto">
          <a:xfrm>
            <a:off x="5729288" y="5984876"/>
            <a:ext cx="60325" cy="52388"/>
          </a:xfrm>
          <a:custGeom>
            <a:avLst/>
            <a:gdLst/>
            <a:ahLst/>
            <a:cxnLst>
              <a:cxn ang="0">
                <a:pos x="55" y="47"/>
              </a:cxn>
              <a:cxn ang="0">
                <a:pos x="9" y="21"/>
              </a:cxn>
              <a:cxn ang="0">
                <a:pos x="55" y="47"/>
              </a:cxn>
            </a:cxnLst>
            <a:rect l="0" t="0" r="r" b="b"/>
            <a:pathLst>
              <a:path w="55" h="47">
                <a:moveTo>
                  <a:pt x="55" y="47"/>
                </a:moveTo>
                <a:cubicBezTo>
                  <a:pt x="55" y="47"/>
                  <a:pt x="27" y="0"/>
                  <a:pt x="9" y="21"/>
                </a:cubicBezTo>
                <a:cubicBezTo>
                  <a:pt x="0" y="33"/>
                  <a:pt x="37" y="47"/>
                  <a:pt x="55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2" name="Freeform 2308"/>
          <p:cNvSpPr>
            <a:spLocks/>
          </p:cNvSpPr>
          <p:nvPr/>
        </p:nvSpPr>
        <p:spPr bwMode="auto">
          <a:xfrm>
            <a:off x="5762626" y="6245226"/>
            <a:ext cx="61913" cy="52388"/>
          </a:xfrm>
          <a:custGeom>
            <a:avLst/>
            <a:gdLst/>
            <a:ahLst/>
            <a:cxnLst>
              <a:cxn ang="0">
                <a:pos x="55" y="47"/>
              </a:cxn>
              <a:cxn ang="0">
                <a:pos x="10" y="20"/>
              </a:cxn>
              <a:cxn ang="0">
                <a:pos x="55" y="47"/>
              </a:cxn>
            </a:cxnLst>
            <a:rect l="0" t="0" r="r" b="b"/>
            <a:pathLst>
              <a:path w="55" h="47">
                <a:moveTo>
                  <a:pt x="55" y="47"/>
                </a:moveTo>
                <a:cubicBezTo>
                  <a:pt x="55" y="47"/>
                  <a:pt x="28" y="0"/>
                  <a:pt x="10" y="20"/>
                </a:cubicBezTo>
                <a:cubicBezTo>
                  <a:pt x="0" y="33"/>
                  <a:pt x="37" y="46"/>
                  <a:pt x="55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3" name="Freeform 2309"/>
          <p:cNvSpPr>
            <a:spLocks/>
          </p:cNvSpPr>
          <p:nvPr/>
        </p:nvSpPr>
        <p:spPr bwMode="auto">
          <a:xfrm>
            <a:off x="5786438" y="6346826"/>
            <a:ext cx="60325" cy="47625"/>
          </a:xfrm>
          <a:custGeom>
            <a:avLst/>
            <a:gdLst/>
            <a:ahLst/>
            <a:cxnLst>
              <a:cxn ang="0">
                <a:pos x="54" y="26"/>
              </a:cxn>
              <a:cxn ang="0">
                <a:pos x="1" y="26"/>
              </a:cxn>
              <a:cxn ang="0">
                <a:pos x="54" y="26"/>
              </a:cxn>
            </a:cxnLst>
            <a:rect l="0" t="0" r="r" b="b"/>
            <a:pathLst>
              <a:path w="54" h="42">
                <a:moveTo>
                  <a:pt x="54" y="26"/>
                </a:moveTo>
                <a:cubicBezTo>
                  <a:pt x="54" y="26"/>
                  <a:pt x="6" y="0"/>
                  <a:pt x="1" y="26"/>
                </a:cubicBezTo>
                <a:cubicBezTo>
                  <a:pt x="0" y="42"/>
                  <a:pt x="38" y="35"/>
                  <a:pt x="54" y="2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4" name="Freeform 2310"/>
          <p:cNvSpPr>
            <a:spLocks/>
          </p:cNvSpPr>
          <p:nvPr/>
        </p:nvSpPr>
        <p:spPr bwMode="auto">
          <a:xfrm>
            <a:off x="5864226" y="6180138"/>
            <a:ext cx="58738" cy="55563"/>
          </a:xfrm>
          <a:custGeom>
            <a:avLst/>
            <a:gdLst/>
            <a:ahLst/>
            <a:cxnLst>
              <a:cxn ang="0">
                <a:pos x="53" y="50"/>
              </a:cxn>
              <a:cxn ang="0">
                <a:pos x="11" y="17"/>
              </a:cxn>
              <a:cxn ang="0">
                <a:pos x="53" y="50"/>
              </a:cxn>
            </a:cxnLst>
            <a:rect l="0" t="0" r="r" b="b"/>
            <a:pathLst>
              <a:path w="53" h="50">
                <a:moveTo>
                  <a:pt x="53" y="50"/>
                </a:moveTo>
                <a:cubicBezTo>
                  <a:pt x="53" y="50"/>
                  <a:pt x="32" y="0"/>
                  <a:pt x="11" y="17"/>
                </a:cubicBezTo>
                <a:cubicBezTo>
                  <a:pt x="0" y="29"/>
                  <a:pt x="35" y="47"/>
                  <a:pt x="53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5" name="Freeform 2311"/>
          <p:cNvSpPr>
            <a:spLocks/>
          </p:cNvSpPr>
          <p:nvPr/>
        </p:nvSpPr>
        <p:spPr bwMode="auto">
          <a:xfrm>
            <a:off x="5857876" y="6270626"/>
            <a:ext cx="58738" cy="53975"/>
          </a:xfrm>
          <a:custGeom>
            <a:avLst/>
            <a:gdLst/>
            <a:ahLst/>
            <a:cxnLst>
              <a:cxn ang="0">
                <a:pos x="52" y="50"/>
              </a:cxn>
              <a:cxn ang="0">
                <a:pos x="11" y="17"/>
              </a:cxn>
              <a:cxn ang="0">
                <a:pos x="52" y="50"/>
              </a:cxn>
            </a:cxnLst>
            <a:rect l="0" t="0" r="r" b="b"/>
            <a:pathLst>
              <a:path w="52" h="50">
                <a:moveTo>
                  <a:pt x="52" y="50"/>
                </a:moveTo>
                <a:cubicBezTo>
                  <a:pt x="52" y="50"/>
                  <a:pt x="31" y="0"/>
                  <a:pt x="11" y="17"/>
                </a:cubicBezTo>
                <a:cubicBezTo>
                  <a:pt x="0" y="28"/>
                  <a:pt x="34" y="46"/>
                  <a:pt x="52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6" name="Freeform 2312"/>
          <p:cNvSpPr>
            <a:spLocks/>
          </p:cNvSpPr>
          <p:nvPr/>
        </p:nvSpPr>
        <p:spPr bwMode="auto">
          <a:xfrm>
            <a:off x="5861051" y="6234113"/>
            <a:ext cx="41275" cy="39688"/>
          </a:xfrm>
          <a:custGeom>
            <a:avLst/>
            <a:gdLst/>
            <a:ahLst/>
            <a:cxnLst>
              <a:cxn ang="0">
                <a:pos x="38" y="37"/>
              </a:cxn>
              <a:cxn ang="0">
                <a:pos x="8" y="13"/>
              </a:cxn>
              <a:cxn ang="0">
                <a:pos x="38" y="37"/>
              </a:cxn>
            </a:cxnLst>
            <a:rect l="0" t="0" r="r" b="b"/>
            <a:pathLst>
              <a:path w="38" h="37">
                <a:moveTo>
                  <a:pt x="38" y="37"/>
                </a:moveTo>
                <a:cubicBezTo>
                  <a:pt x="38" y="37"/>
                  <a:pt x="23" y="0"/>
                  <a:pt x="8" y="13"/>
                </a:cubicBezTo>
                <a:cubicBezTo>
                  <a:pt x="0" y="21"/>
                  <a:pt x="25" y="35"/>
                  <a:pt x="38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7" name="Freeform 2313"/>
          <p:cNvSpPr>
            <a:spLocks/>
          </p:cNvSpPr>
          <p:nvPr/>
        </p:nvSpPr>
        <p:spPr bwMode="auto">
          <a:xfrm>
            <a:off x="5781676" y="6448426"/>
            <a:ext cx="58738" cy="53975"/>
          </a:xfrm>
          <a:custGeom>
            <a:avLst/>
            <a:gdLst/>
            <a:ahLst/>
            <a:cxnLst>
              <a:cxn ang="0">
                <a:pos x="53" y="0"/>
              </a:cxn>
              <a:cxn ang="0">
                <a:pos x="15" y="37"/>
              </a:cxn>
              <a:cxn ang="0">
                <a:pos x="53" y="0"/>
              </a:cxn>
            </a:cxnLst>
            <a:rect l="0" t="0" r="r" b="b"/>
            <a:pathLst>
              <a:path w="53" h="49">
                <a:moveTo>
                  <a:pt x="53" y="0"/>
                </a:moveTo>
                <a:cubicBezTo>
                  <a:pt x="53" y="0"/>
                  <a:pt x="0" y="14"/>
                  <a:pt x="15" y="37"/>
                </a:cubicBezTo>
                <a:cubicBezTo>
                  <a:pt x="25" y="49"/>
                  <a:pt x="48" y="18"/>
                  <a:pt x="53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8" name="Freeform 2314"/>
          <p:cNvSpPr>
            <a:spLocks/>
          </p:cNvSpPr>
          <p:nvPr/>
        </p:nvSpPr>
        <p:spPr bwMode="auto">
          <a:xfrm>
            <a:off x="5826126" y="6473826"/>
            <a:ext cx="53975" cy="60325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20" y="44"/>
              </a:cxn>
              <a:cxn ang="0">
                <a:pos x="48" y="0"/>
              </a:cxn>
            </a:cxnLst>
            <a:rect l="0" t="0" r="r" b="b"/>
            <a:pathLst>
              <a:path w="48" h="54">
                <a:moveTo>
                  <a:pt x="48" y="0"/>
                </a:moveTo>
                <a:cubicBezTo>
                  <a:pt x="48" y="0"/>
                  <a:pt x="0" y="27"/>
                  <a:pt x="20" y="44"/>
                </a:cubicBezTo>
                <a:cubicBezTo>
                  <a:pt x="33" y="54"/>
                  <a:pt x="47" y="18"/>
                  <a:pt x="48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59" name="Freeform 2315"/>
          <p:cNvSpPr>
            <a:spLocks/>
          </p:cNvSpPr>
          <p:nvPr/>
        </p:nvSpPr>
        <p:spPr bwMode="auto">
          <a:xfrm>
            <a:off x="6051551" y="6340476"/>
            <a:ext cx="211138" cy="211138"/>
          </a:xfrm>
          <a:custGeom>
            <a:avLst/>
            <a:gdLst/>
            <a:ahLst/>
            <a:cxnLst>
              <a:cxn ang="0">
                <a:pos x="9" y="62"/>
              </a:cxn>
              <a:cxn ang="0">
                <a:pos x="43" y="128"/>
              </a:cxn>
              <a:cxn ang="0">
                <a:pos x="75" y="169"/>
              </a:cxn>
              <a:cxn ang="0">
                <a:pos x="84" y="151"/>
              </a:cxn>
              <a:cxn ang="0">
                <a:pos x="113" y="175"/>
              </a:cxn>
              <a:cxn ang="0">
                <a:pos x="133" y="175"/>
              </a:cxn>
              <a:cxn ang="0">
                <a:pos x="149" y="171"/>
              </a:cxn>
              <a:cxn ang="0">
                <a:pos x="156" y="146"/>
              </a:cxn>
              <a:cxn ang="0">
                <a:pos x="158" y="101"/>
              </a:cxn>
              <a:cxn ang="0">
                <a:pos x="147" y="76"/>
              </a:cxn>
              <a:cxn ang="0">
                <a:pos x="174" y="49"/>
              </a:cxn>
              <a:cxn ang="0">
                <a:pos x="148" y="2"/>
              </a:cxn>
              <a:cxn ang="0">
                <a:pos x="9" y="36"/>
              </a:cxn>
              <a:cxn ang="0">
                <a:pos x="9" y="62"/>
              </a:cxn>
            </a:cxnLst>
            <a:rect l="0" t="0" r="r" b="b"/>
            <a:pathLst>
              <a:path w="191" h="190">
                <a:moveTo>
                  <a:pt x="9" y="62"/>
                </a:moveTo>
                <a:cubicBezTo>
                  <a:pt x="9" y="62"/>
                  <a:pt x="36" y="85"/>
                  <a:pt x="43" y="128"/>
                </a:cubicBezTo>
                <a:cubicBezTo>
                  <a:pt x="50" y="156"/>
                  <a:pt x="69" y="189"/>
                  <a:pt x="75" y="169"/>
                </a:cubicBezTo>
                <a:cubicBezTo>
                  <a:pt x="80" y="176"/>
                  <a:pt x="89" y="172"/>
                  <a:pt x="84" y="151"/>
                </a:cubicBezTo>
                <a:cubicBezTo>
                  <a:pt x="93" y="164"/>
                  <a:pt x="103" y="190"/>
                  <a:pt x="113" y="175"/>
                </a:cubicBezTo>
                <a:cubicBezTo>
                  <a:pt x="117" y="180"/>
                  <a:pt x="128" y="185"/>
                  <a:pt x="133" y="175"/>
                </a:cubicBezTo>
                <a:cubicBezTo>
                  <a:pt x="140" y="182"/>
                  <a:pt x="153" y="179"/>
                  <a:pt x="149" y="171"/>
                </a:cubicBezTo>
                <a:cubicBezTo>
                  <a:pt x="146" y="162"/>
                  <a:pt x="144" y="154"/>
                  <a:pt x="156" y="146"/>
                </a:cubicBezTo>
                <a:cubicBezTo>
                  <a:pt x="166" y="143"/>
                  <a:pt x="180" y="122"/>
                  <a:pt x="158" y="101"/>
                </a:cubicBezTo>
                <a:cubicBezTo>
                  <a:pt x="167" y="95"/>
                  <a:pt x="164" y="85"/>
                  <a:pt x="147" y="76"/>
                </a:cubicBezTo>
                <a:cubicBezTo>
                  <a:pt x="168" y="75"/>
                  <a:pt x="180" y="67"/>
                  <a:pt x="174" y="49"/>
                </a:cubicBezTo>
                <a:cubicBezTo>
                  <a:pt x="191" y="43"/>
                  <a:pt x="191" y="9"/>
                  <a:pt x="148" y="2"/>
                </a:cubicBezTo>
                <a:cubicBezTo>
                  <a:pt x="131" y="0"/>
                  <a:pt x="56" y="12"/>
                  <a:pt x="9" y="36"/>
                </a:cubicBezTo>
                <a:cubicBezTo>
                  <a:pt x="0" y="42"/>
                  <a:pt x="0" y="54"/>
                  <a:pt x="9" y="6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0" name="Freeform 2316"/>
          <p:cNvSpPr>
            <a:spLocks/>
          </p:cNvSpPr>
          <p:nvPr/>
        </p:nvSpPr>
        <p:spPr bwMode="auto">
          <a:xfrm>
            <a:off x="6019801" y="5962651"/>
            <a:ext cx="306388" cy="420688"/>
          </a:xfrm>
          <a:custGeom>
            <a:avLst/>
            <a:gdLst/>
            <a:ahLst/>
            <a:cxnLst>
              <a:cxn ang="0">
                <a:pos x="9" y="306"/>
              </a:cxn>
              <a:cxn ang="0">
                <a:pos x="247" y="12"/>
              </a:cxn>
              <a:cxn ang="0">
                <a:pos x="209" y="95"/>
              </a:cxn>
              <a:cxn ang="0">
                <a:pos x="233" y="122"/>
              </a:cxn>
              <a:cxn ang="0">
                <a:pos x="245" y="161"/>
              </a:cxn>
              <a:cxn ang="0">
                <a:pos x="224" y="230"/>
              </a:cxn>
              <a:cxn ang="0">
                <a:pos x="189" y="316"/>
              </a:cxn>
              <a:cxn ang="0">
                <a:pos x="6" y="351"/>
              </a:cxn>
              <a:cxn ang="0">
                <a:pos x="9" y="306"/>
              </a:cxn>
            </a:cxnLst>
            <a:rect l="0" t="0" r="r" b="b"/>
            <a:pathLst>
              <a:path w="276" h="380">
                <a:moveTo>
                  <a:pt x="9" y="306"/>
                </a:moveTo>
                <a:cubicBezTo>
                  <a:pt x="9" y="306"/>
                  <a:pt x="64" y="122"/>
                  <a:pt x="247" y="12"/>
                </a:cubicBezTo>
                <a:cubicBezTo>
                  <a:pt x="276" y="0"/>
                  <a:pt x="257" y="51"/>
                  <a:pt x="209" y="95"/>
                </a:cubicBezTo>
                <a:cubicBezTo>
                  <a:pt x="238" y="89"/>
                  <a:pt x="265" y="96"/>
                  <a:pt x="233" y="122"/>
                </a:cubicBezTo>
                <a:cubicBezTo>
                  <a:pt x="253" y="114"/>
                  <a:pt x="272" y="130"/>
                  <a:pt x="245" y="161"/>
                </a:cubicBezTo>
                <a:cubicBezTo>
                  <a:pt x="245" y="172"/>
                  <a:pt x="266" y="204"/>
                  <a:pt x="224" y="230"/>
                </a:cubicBezTo>
                <a:cubicBezTo>
                  <a:pt x="223" y="238"/>
                  <a:pt x="255" y="281"/>
                  <a:pt x="189" y="316"/>
                </a:cubicBezTo>
                <a:cubicBezTo>
                  <a:pt x="131" y="341"/>
                  <a:pt x="25" y="380"/>
                  <a:pt x="6" y="351"/>
                </a:cubicBezTo>
                <a:cubicBezTo>
                  <a:pt x="0" y="332"/>
                  <a:pt x="7" y="313"/>
                  <a:pt x="9" y="30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1" name="Freeform 2317"/>
          <p:cNvSpPr>
            <a:spLocks/>
          </p:cNvSpPr>
          <p:nvPr/>
        </p:nvSpPr>
        <p:spPr bwMode="auto">
          <a:xfrm>
            <a:off x="6037263" y="6170613"/>
            <a:ext cx="163513" cy="179388"/>
          </a:xfrm>
          <a:custGeom>
            <a:avLst/>
            <a:gdLst/>
            <a:ahLst/>
            <a:cxnLst>
              <a:cxn ang="0">
                <a:pos x="0" y="163"/>
              </a:cxn>
              <a:cxn ang="0">
                <a:pos x="106" y="93"/>
              </a:cxn>
              <a:cxn ang="0">
                <a:pos x="106" y="52"/>
              </a:cxn>
              <a:cxn ang="0">
                <a:pos x="75" y="17"/>
              </a:cxn>
              <a:cxn ang="0">
                <a:pos x="0" y="163"/>
              </a:cxn>
            </a:cxnLst>
            <a:rect l="0" t="0" r="r" b="b"/>
            <a:pathLst>
              <a:path w="148" h="163">
                <a:moveTo>
                  <a:pt x="0" y="163"/>
                </a:moveTo>
                <a:cubicBezTo>
                  <a:pt x="0" y="163"/>
                  <a:pt x="148" y="150"/>
                  <a:pt x="106" y="93"/>
                </a:cubicBezTo>
                <a:cubicBezTo>
                  <a:pt x="121" y="76"/>
                  <a:pt x="139" y="56"/>
                  <a:pt x="106" y="52"/>
                </a:cubicBezTo>
                <a:cubicBezTo>
                  <a:pt x="117" y="32"/>
                  <a:pt x="117" y="0"/>
                  <a:pt x="75" y="17"/>
                </a:cubicBezTo>
                <a:cubicBezTo>
                  <a:pt x="48" y="30"/>
                  <a:pt x="6" y="69"/>
                  <a:pt x="0" y="16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2" name="Freeform 2318"/>
          <p:cNvSpPr>
            <a:spLocks/>
          </p:cNvSpPr>
          <p:nvPr/>
        </p:nvSpPr>
        <p:spPr bwMode="auto">
          <a:xfrm>
            <a:off x="6213476" y="6161088"/>
            <a:ext cx="61913" cy="52388"/>
          </a:xfrm>
          <a:custGeom>
            <a:avLst/>
            <a:gdLst/>
            <a:ahLst/>
            <a:cxnLst>
              <a:cxn ang="0">
                <a:pos x="0" y="47"/>
              </a:cxn>
              <a:cxn ang="0">
                <a:pos x="46" y="20"/>
              </a:cxn>
              <a:cxn ang="0">
                <a:pos x="0" y="47"/>
              </a:cxn>
            </a:cxnLst>
            <a:rect l="0" t="0" r="r" b="b"/>
            <a:pathLst>
              <a:path w="55" h="47">
                <a:moveTo>
                  <a:pt x="0" y="47"/>
                </a:moveTo>
                <a:cubicBezTo>
                  <a:pt x="0" y="47"/>
                  <a:pt x="28" y="0"/>
                  <a:pt x="46" y="20"/>
                </a:cubicBezTo>
                <a:cubicBezTo>
                  <a:pt x="55" y="33"/>
                  <a:pt x="19" y="46"/>
                  <a:pt x="0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3" name="Freeform 2319"/>
          <p:cNvSpPr>
            <a:spLocks/>
          </p:cNvSpPr>
          <p:nvPr/>
        </p:nvSpPr>
        <p:spPr bwMode="auto">
          <a:xfrm>
            <a:off x="6224588" y="6083301"/>
            <a:ext cx="60325" cy="52388"/>
          </a:xfrm>
          <a:custGeom>
            <a:avLst/>
            <a:gdLst/>
            <a:ahLst/>
            <a:cxnLst>
              <a:cxn ang="0">
                <a:pos x="0" y="47"/>
              </a:cxn>
              <a:cxn ang="0">
                <a:pos x="46" y="21"/>
              </a:cxn>
              <a:cxn ang="0">
                <a:pos x="0" y="47"/>
              </a:cxn>
            </a:cxnLst>
            <a:rect l="0" t="0" r="r" b="b"/>
            <a:pathLst>
              <a:path w="55" h="47">
                <a:moveTo>
                  <a:pt x="0" y="47"/>
                </a:moveTo>
                <a:cubicBezTo>
                  <a:pt x="0" y="47"/>
                  <a:pt x="28" y="0"/>
                  <a:pt x="46" y="21"/>
                </a:cubicBezTo>
                <a:cubicBezTo>
                  <a:pt x="55" y="33"/>
                  <a:pt x="19" y="46"/>
                  <a:pt x="0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4" name="Freeform 2320"/>
          <p:cNvSpPr>
            <a:spLocks/>
          </p:cNvSpPr>
          <p:nvPr/>
        </p:nvSpPr>
        <p:spPr bwMode="auto">
          <a:xfrm>
            <a:off x="6232526" y="5984876"/>
            <a:ext cx="61913" cy="52388"/>
          </a:xfrm>
          <a:custGeom>
            <a:avLst/>
            <a:gdLst/>
            <a:ahLst/>
            <a:cxnLst>
              <a:cxn ang="0">
                <a:pos x="0" y="47"/>
              </a:cxn>
              <a:cxn ang="0">
                <a:pos x="46" y="21"/>
              </a:cxn>
              <a:cxn ang="0">
                <a:pos x="0" y="47"/>
              </a:cxn>
            </a:cxnLst>
            <a:rect l="0" t="0" r="r" b="b"/>
            <a:pathLst>
              <a:path w="55" h="47">
                <a:moveTo>
                  <a:pt x="0" y="47"/>
                </a:moveTo>
                <a:cubicBezTo>
                  <a:pt x="0" y="47"/>
                  <a:pt x="28" y="0"/>
                  <a:pt x="46" y="21"/>
                </a:cubicBezTo>
                <a:cubicBezTo>
                  <a:pt x="55" y="33"/>
                  <a:pt x="18" y="47"/>
                  <a:pt x="0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5" name="Freeform 2321"/>
          <p:cNvSpPr>
            <a:spLocks/>
          </p:cNvSpPr>
          <p:nvPr/>
        </p:nvSpPr>
        <p:spPr bwMode="auto">
          <a:xfrm>
            <a:off x="6199188" y="6245226"/>
            <a:ext cx="60325" cy="52388"/>
          </a:xfrm>
          <a:custGeom>
            <a:avLst/>
            <a:gdLst/>
            <a:ahLst/>
            <a:cxnLst>
              <a:cxn ang="0">
                <a:pos x="0" y="47"/>
              </a:cxn>
              <a:cxn ang="0">
                <a:pos x="45" y="20"/>
              </a:cxn>
              <a:cxn ang="0">
                <a:pos x="0" y="47"/>
              </a:cxn>
            </a:cxnLst>
            <a:rect l="0" t="0" r="r" b="b"/>
            <a:pathLst>
              <a:path w="55" h="47">
                <a:moveTo>
                  <a:pt x="0" y="47"/>
                </a:moveTo>
                <a:cubicBezTo>
                  <a:pt x="0" y="47"/>
                  <a:pt x="27" y="0"/>
                  <a:pt x="45" y="20"/>
                </a:cubicBezTo>
                <a:cubicBezTo>
                  <a:pt x="55" y="33"/>
                  <a:pt x="18" y="46"/>
                  <a:pt x="0" y="47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6" name="Freeform 2322"/>
          <p:cNvSpPr>
            <a:spLocks/>
          </p:cNvSpPr>
          <p:nvPr/>
        </p:nvSpPr>
        <p:spPr bwMode="auto">
          <a:xfrm>
            <a:off x="6176963" y="6346826"/>
            <a:ext cx="58738" cy="47625"/>
          </a:xfrm>
          <a:custGeom>
            <a:avLst/>
            <a:gdLst/>
            <a:ahLst/>
            <a:cxnLst>
              <a:cxn ang="0">
                <a:pos x="0" y="26"/>
              </a:cxn>
              <a:cxn ang="0">
                <a:pos x="53" y="26"/>
              </a:cxn>
              <a:cxn ang="0">
                <a:pos x="0" y="26"/>
              </a:cxn>
            </a:cxnLst>
            <a:rect l="0" t="0" r="r" b="b"/>
            <a:pathLst>
              <a:path w="54" h="42">
                <a:moveTo>
                  <a:pt x="0" y="26"/>
                </a:moveTo>
                <a:cubicBezTo>
                  <a:pt x="0" y="26"/>
                  <a:pt x="48" y="0"/>
                  <a:pt x="53" y="26"/>
                </a:cubicBezTo>
                <a:cubicBezTo>
                  <a:pt x="54" y="42"/>
                  <a:pt x="16" y="35"/>
                  <a:pt x="0" y="26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7" name="Freeform 2323"/>
          <p:cNvSpPr>
            <a:spLocks/>
          </p:cNvSpPr>
          <p:nvPr/>
        </p:nvSpPr>
        <p:spPr bwMode="auto">
          <a:xfrm>
            <a:off x="6099176" y="6180138"/>
            <a:ext cx="58738" cy="55563"/>
          </a:xfrm>
          <a:custGeom>
            <a:avLst/>
            <a:gdLst/>
            <a:ahLst/>
            <a:cxnLst>
              <a:cxn ang="0">
                <a:pos x="0" y="50"/>
              </a:cxn>
              <a:cxn ang="0">
                <a:pos x="42" y="17"/>
              </a:cxn>
              <a:cxn ang="0">
                <a:pos x="0" y="50"/>
              </a:cxn>
            </a:cxnLst>
            <a:rect l="0" t="0" r="r" b="b"/>
            <a:pathLst>
              <a:path w="53" h="50">
                <a:moveTo>
                  <a:pt x="0" y="50"/>
                </a:moveTo>
                <a:cubicBezTo>
                  <a:pt x="0" y="50"/>
                  <a:pt x="21" y="0"/>
                  <a:pt x="42" y="17"/>
                </a:cubicBezTo>
                <a:cubicBezTo>
                  <a:pt x="53" y="29"/>
                  <a:pt x="18" y="47"/>
                  <a:pt x="0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8" name="Freeform 2324"/>
          <p:cNvSpPr>
            <a:spLocks/>
          </p:cNvSpPr>
          <p:nvPr/>
        </p:nvSpPr>
        <p:spPr bwMode="auto">
          <a:xfrm>
            <a:off x="6107113" y="6270626"/>
            <a:ext cx="57150" cy="53975"/>
          </a:xfrm>
          <a:custGeom>
            <a:avLst/>
            <a:gdLst/>
            <a:ahLst/>
            <a:cxnLst>
              <a:cxn ang="0">
                <a:pos x="0" y="50"/>
              </a:cxn>
              <a:cxn ang="0">
                <a:pos x="41" y="17"/>
              </a:cxn>
              <a:cxn ang="0">
                <a:pos x="0" y="50"/>
              </a:cxn>
            </a:cxnLst>
            <a:rect l="0" t="0" r="r" b="b"/>
            <a:pathLst>
              <a:path w="52" h="50">
                <a:moveTo>
                  <a:pt x="0" y="50"/>
                </a:moveTo>
                <a:cubicBezTo>
                  <a:pt x="0" y="50"/>
                  <a:pt x="21" y="0"/>
                  <a:pt x="41" y="17"/>
                </a:cubicBezTo>
                <a:cubicBezTo>
                  <a:pt x="52" y="28"/>
                  <a:pt x="18" y="46"/>
                  <a:pt x="0" y="5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69" name="Freeform 2325"/>
          <p:cNvSpPr>
            <a:spLocks/>
          </p:cNvSpPr>
          <p:nvPr/>
        </p:nvSpPr>
        <p:spPr bwMode="auto">
          <a:xfrm>
            <a:off x="6119813" y="6234113"/>
            <a:ext cx="42863" cy="39688"/>
          </a:xfrm>
          <a:custGeom>
            <a:avLst/>
            <a:gdLst/>
            <a:ahLst/>
            <a:cxnLst>
              <a:cxn ang="0">
                <a:pos x="0" y="37"/>
              </a:cxn>
              <a:cxn ang="0">
                <a:pos x="30" y="13"/>
              </a:cxn>
              <a:cxn ang="0">
                <a:pos x="0" y="37"/>
              </a:cxn>
            </a:cxnLst>
            <a:rect l="0" t="0" r="r" b="b"/>
            <a:pathLst>
              <a:path w="38" h="37">
                <a:moveTo>
                  <a:pt x="0" y="37"/>
                </a:moveTo>
                <a:cubicBezTo>
                  <a:pt x="0" y="37"/>
                  <a:pt x="15" y="0"/>
                  <a:pt x="30" y="13"/>
                </a:cubicBezTo>
                <a:cubicBezTo>
                  <a:pt x="38" y="21"/>
                  <a:pt x="13" y="35"/>
                  <a:pt x="0" y="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0" name="Freeform 2326"/>
          <p:cNvSpPr>
            <a:spLocks/>
          </p:cNvSpPr>
          <p:nvPr/>
        </p:nvSpPr>
        <p:spPr bwMode="auto">
          <a:xfrm>
            <a:off x="6183313" y="6448426"/>
            <a:ext cx="58738" cy="539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8" y="37"/>
              </a:cxn>
              <a:cxn ang="0">
                <a:pos x="0" y="0"/>
              </a:cxn>
            </a:cxnLst>
            <a:rect l="0" t="0" r="r" b="b"/>
            <a:pathLst>
              <a:path w="53" h="49">
                <a:moveTo>
                  <a:pt x="0" y="0"/>
                </a:moveTo>
                <a:cubicBezTo>
                  <a:pt x="0" y="0"/>
                  <a:pt x="53" y="14"/>
                  <a:pt x="38" y="37"/>
                </a:cubicBezTo>
                <a:cubicBezTo>
                  <a:pt x="28" y="49"/>
                  <a:pt x="5" y="18"/>
                  <a:pt x="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1" name="Freeform 2327"/>
          <p:cNvSpPr>
            <a:spLocks/>
          </p:cNvSpPr>
          <p:nvPr/>
        </p:nvSpPr>
        <p:spPr bwMode="auto">
          <a:xfrm>
            <a:off x="6143626" y="6473826"/>
            <a:ext cx="52388" cy="603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" y="44"/>
              </a:cxn>
              <a:cxn ang="0">
                <a:pos x="0" y="0"/>
              </a:cxn>
            </a:cxnLst>
            <a:rect l="0" t="0" r="r" b="b"/>
            <a:pathLst>
              <a:path w="48" h="54">
                <a:moveTo>
                  <a:pt x="0" y="0"/>
                </a:moveTo>
                <a:cubicBezTo>
                  <a:pt x="0" y="0"/>
                  <a:pt x="48" y="27"/>
                  <a:pt x="28" y="44"/>
                </a:cubicBezTo>
                <a:cubicBezTo>
                  <a:pt x="15" y="54"/>
                  <a:pt x="1" y="18"/>
                  <a:pt x="0" y="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2" name="Freeform 2328"/>
          <p:cNvSpPr>
            <a:spLocks/>
          </p:cNvSpPr>
          <p:nvPr/>
        </p:nvSpPr>
        <p:spPr bwMode="auto">
          <a:xfrm>
            <a:off x="3451226" y="4968876"/>
            <a:ext cx="946150" cy="898525"/>
          </a:xfrm>
          <a:custGeom>
            <a:avLst/>
            <a:gdLst/>
            <a:ahLst/>
            <a:cxnLst>
              <a:cxn ang="0">
                <a:pos x="777" y="167"/>
              </a:cxn>
              <a:cxn ang="0">
                <a:pos x="723" y="62"/>
              </a:cxn>
              <a:cxn ang="0">
                <a:pos x="447" y="389"/>
              </a:cxn>
              <a:cxn ang="0">
                <a:pos x="439" y="358"/>
              </a:cxn>
              <a:cxn ang="0">
                <a:pos x="433" y="342"/>
              </a:cxn>
              <a:cxn ang="0">
                <a:pos x="482" y="176"/>
              </a:cxn>
              <a:cxn ang="0">
                <a:pos x="443" y="78"/>
              </a:cxn>
              <a:cxn ang="0">
                <a:pos x="490" y="107"/>
              </a:cxn>
              <a:cxn ang="0">
                <a:pos x="432" y="342"/>
              </a:cxn>
              <a:cxn ang="0">
                <a:pos x="428" y="341"/>
              </a:cxn>
              <a:cxn ang="0">
                <a:pos x="424" y="342"/>
              </a:cxn>
              <a:cxn ang="0">
                <a:pos x="363" y="153"/>
              </a:cxn>
              <a:cxn ang="0">
                <a:pos x="382" y="84"/>
              </a:cxn>
              <a:cxn ang="0">
                <a:pos x="377" y="80"/>
              </a:cxn>
              <a:cxn ang="0">
                <a:pos x="423" y="342"/>
              </a:cxn>
              <a:cxn ang="0">
                <a:pos x="417" y="358"/>
              </a:cxn>
              <a:cxn ang="0">
                <a:pos x="409" y="389"/>
              </a:cxn>
              <a:cxn ang="0">
                <a:pos x="265" y="240"/>
              </a:cxn>
              <a:cxn ang="0">
                <a:pos x="175" y="245"/>
              </a:cxn>
              <a:cxn ang="0">
                <a:pos x="79" y="266"/>
              </a:cxn>
              <a:cxn ang="0">
                <a:pos x="233" y="431"/>
              </a:cxn>
              <a:cxn ang="0">
                <a:pos x="229" y="542"/>
              </a:cxn>
              <a:cxn ang="0">
                <a:pos x="293" y="534"/>
              </a:cxn>
              <a:cxn ang="0">
                <a:pos x="239" y="660"/>
              </a:cxn>
              <a:cxn ang="0">
                <a:pos x="297" y="588"/>
              </a:cxn>
              <a:cxn ang="0">
                <a:pos x="128" y="747"/>
              </a:cxn>
              <a:cxn ang="0">
                <a:pos x="100" y="715"/>
              </a:cxn>
              <a:cxn ang="0">
                <a:pos x="365" y="585"/>
              </a:cxn>
              <a:cxn ang="0">
                <a:pos x="328" y="730"/>
              </a:cxn>
              <a:cxn ang="0">
                <a:pos x="389" y="634"/>
              </a:cxn>
              <a:cxn ang="0">
                <a:pos x="413" y="458"/>
              </a:cxn>
              <a:cxn ang="0">
                <a:pos x="420" y="549"/>
              </a:cxn>
              <a:cxn ang="0">
                <a:pos x="439" y="488"/>
              </a:cxn>
              <a:cxn ang="0">
                <a:pos x="446" y="443"/>
              </a:cxn>
              <a:cxn ang="0">
                <a:pos x="491" y="775"/>
              </a:cxn>
              <a:cxn ang="0">
                <a:pos x="515" y="765"/>
              </a:cxn>
              <a:cxn ang="0">
                <a:pos x="545" y="620"/>
              </a:cxn>
              <a:cxn ang="0">
                <a:pos x="734" y="632"/>
              </a:cxn>
              <a:cxn ang="0">
                <a:pos x="639" y="778"/>
              </a:cxn>
              <a:cxn ang="0">
                <a:pos x="654" y="715"/>
              </a:cxn>
              <a:cxn ang="0">
                <a:pos x="563" y="559"/>
              </a:cxn>
              <a:cxn ang="0">
                <a:pos x="591" y="568"/>
              </a:cxn>
              <a:cxn ang="0">
                <a:pos x="635" y="480"/>
              </a:cxn>
              <a:cxn ang="0">
                <a:pos x="678" y="375"/>
              </a:cxn>
            </a:cxnLst>
            <a:rect l="0" t="0" r="r" b="b"/>
            <a:pathLst>
              <a:path w="855" h="811">
                <a:moveTo>
                  <a:pt x="777" y="266"/>
                </a:moveTo>
                <a:cubicBezTo>
                  <a:pt x="816" y="230"/>
                  <a:pt x="819" y="215"/>
                  <a:pt x="828" y="188"/>
                </a:cubicBezTo>
                <a:cubicBezTo>
                  <a:pt x="841" y="111"/>
                  <a:pt x="801" y="133"/>
                  <a:pt x="777" y="167"/>
                </a:cubicBezTo>
                <a:cubicBezTo>
                  <a:pt x="752" y="202"/>
                  <a:pt x="698" y="234"/>
                  <a:pt x="681" y="245"/>
                </a:cubicBezTo>
                <a:cubicBezTo>
                  <a:pt x="783" y="129"/>
                  <a:pt x="772" y="75"/>
                  <a:pt x="769" y="49"/>
                </a:cubicBezTo>
                <a:cubicBezTo>
                  <a:pt x="765" y="23"/>
                  <a:pt x="749" y="0"/>
                  <a:pt x="723" y="62"/>
                </a:cubicBezTo>
                <a:cubicBezTo>
                  <a:pt x="691" y="133"/>
                  <a:pt x="633" y="199"/>
                  <a:pt x="590" y="240"/>
                </a:cubicBezTo>
                <a:cubicBezTo>
                  <a:pt x="545" y="281"/>
                  <a:pt x="510" y="287"/>
                  <a:pt x="465" y="352"/>
                </a:cubicBezTo>
                <a:cubicBezTo>
                  <a:pt x="456" y="365"/>
                  <a:pt x="451" y="377"/>
                  <a:pt x="447" y="389"/>
                </a:cubicBezTo>
                <a:cubicBezTo>
                  <a:pt x="444" y="377"/>
                  <a:pt x="439" y="371"/>
                  <a:pt x="438" y="369"/>
                </a:cubicBezTo>
                <a:cubicBezTo>
                  <a:pt x="438" y="369"/>
                  <a:pt x="435" y="367"/>
                  <a:pt x="437" y="364"/>
                </a:cubicBezTo>
                <a:cubicBezTo>
                  <a:pt x="438" y="363"/>
                  <a:pt x="439" y="361"/>
                  <a:pt x="439" y="358"/>
                </a:cubicBezTo>
                <a:cubicBezTo>
                  <a:pt x="440" y="358"/>
                  <a:pt x="442" y="350"/>
                  <a:pt x="437" y="345"/>
                </a:cubicBezTo>
                <a:cubicBezTo>
                  <a:pt x="437" y="345"/>
                  <a:pt x="436" y="344"/>
                  <a:pt x="435" y="343"/>
                </a:cubicBezTo>
                <a:cubicBezTo>
                  <a:pt x="435" y="343"/>
                  <a:pt x="434" y="343"/>
                  <a:pt x="433" y="342"/>
                </a:cubicBezTo>
                <a:cubicBezTo>
                  <a:pt x="433" y="342"/>
                  <a:pt x="433" y="342"/>
                  <a:pt x="433" y="342"/>
                </a:cubicBezTo>
                <a:cubicBezTo>
                  <a:pt x="429" y="306"/>
                  <a:pt x="435" y="274"/>
                  <a:pt x="444" y="247"/>
                </a:cubicBezTo>
                <a:cubicBezTo>
                  <a:pt x="453" y="218"/>
                  <a:pt x="469" y="196"/>
                  <a:pt x="482" y="176"/>
                </a:cubicBezTo>
                <a:cubicBezTo>
                  <a:pt x="506" y="134"/>
                  <a:pt x="497" y="93"/>
                  <a:pt x="476" y="80"/>
                </a:cubicBezTo>
                <a:cubicBezTo>
                  <a:pt x="455" y="69"/>
                  <a:pt x="443" y="78"/>
                  <a:pt x="440" y="78"/>
                </a:cubicBezTo>
                <a:cubicBezTo>
                  <a:pt x="436" y="80"/>
                  <a:pt x="439" y="79"/>
                  <a:pt x="443" y="78"/>
                </a:cubicBezTo>
                <a:cubicBezTo>
                  <a:pt x="451" y="75"/>
                  <a:pt x="464" y="77"/>
                  <a:pt x="471" y="84"/>
                </a:cubicBezTo>
                <a:cubicBezTo>
                  <a:pt x="478" y="90"/>
                  <a:pt x="479" y="97"/>
                  <a:pt x="480" y="97"/>
                </a:cubicBezTo>
                <a:cubicBezTo>
                  <a:pt x="481" y="97"/>
                  <a:pt x="484" y="96"/>
                  <a:pt x="490" y="107"/>
                </a:cubicBezTo>
                <a:cubicBezTo>
                  <a:pt x="492" y="109"/>
                  <a:pt x="497" y="128"/>
                  <a:pt x="490" y="152"/>
                </a:cubicBezTo>
                <a:cubicBezTo>
                  <a:pt x="483" y="178"/>
                  <a:pt x="459" y="202"/>
                  <a:pt x="448" y="231"/>
                </a:cubicBezTo>
                <a:cubicBezTo>
                  <a:pt x="429" y="275"/>
                  <a:pt x="430" y="321"/>
                  <a:pt x="432" y="342"/>
                </a:cubicBezTo>
                <a:cubicBezTo>
                  <a:pt x="432" y="342"/>
                  <a:pt x="432" y="342"/>
                  <a:pt x="431" y="342"/>
                </a:cubicBezTo>
                <a:cubicBezTo>
                  <a:pt x="431" y="341"/>
                  <a:pt x="430" y="341"/>
                  <a:pt x="429" y="341"/>
                </a:cubicBezTo>
                <a:cubicBezTo>
                  <a:pt x="429" y="341"/>
                  <a:pt x="428" y="341"/>
                  <a:pt x="428" y="341"/>
                </a:cubicBezTo>
                <a:cubicBezTo>
                  <a:pt x="427" y="341"/>
                  <a:pt x="427" y="341"/>
                  <a:pt x="426" y="341"/>
                </a:cubicBezTo>
                <a:cubicBezTo>
                  <a:pt x="425" y="341"/>
                  <a:pt x="425" y="342"/>
                  <a:pt x="424" y="342"/>
                </a:cubicBezTo>
                <a:cubicBezTo>
                  <a:pt x="424" y="342"/>
                  <a:pt x="424" y="342"/>
                  <a:pt x="424" y="342"/>
                </a:cubicBezTo>
                <a:cubicBezTo>
                  <a:pt x="423" y="342"/>
                  <a:pt x="423" y="342"/>
                  <a:pt x="423" y="342"/>
                </a:cubicBezTo>
                <a:cubicBezTo>
                  <a:pt x="425" y="322"/>
                  <a:pt x="426" y="275"/>
                  <a:pt x="406" y="231"/>
                </a:cubicBezTo>
                <a:cubicBezTo>
                  <a:pt x="395" y="201"/>
                  <a:pt x="370" y="178"/>
                  <a:pt x="363" y="153"/>
                </a:cubicBezTo>
                <a:cubicBezTo>
                  <a:pt x="356" y="128"/>
                  <a:pt x="361" y="109"/>
                  <a:pt x="362" y="107"/>
                </a:cubicBezTo>
                <a:cubicBezTo>
                  <a:pt x="368" y="96"/>
                  <a:pt x="372" y="97"/>
                  <a:pt x="373" y="97"/>
                </a:cubicBezTo>
                <a:cubicBezTo>
                  <a:pt x="373" y="97"/>
                  <a:pt x="375" y="90"/>
                  <a:pt x="382" y="84"/>
                </a:cubicBezTo>
                <a:cubicBezTo>
                  <a:pt x="388" y="77"/>
                  <a:pt x="402" y="75"/>
                  <a:pt x="410" y="78"/>
                </a:cubicBezTo>
                <a:cubicBezTo>
                  <a:pt x="414" y="79"/>
                  <a:pt x="416" y="79"/>
                  <a:pt x="413" y="78"/>
                </a:cubicBezTo>
                <a:cubicBezTo>
                  <a:pt x="410" y="78"/>
                  <a:pt x="398" y="68"/>
                  <a:pt x="377" y="80"/>
                </a:cubicBezTo>
                <a:cubicBezTo>
                  <a:pt x="356" y="93"/>
                  <a:pt x="347" y="134"/>
                  <a:pt x="372" y="176"/>
                </a:cubicBezTo>
                <a:cubicBezTo>
                  <a:pt x="385" y="196"/>
                  <a:pt x="400" y="217"/>
                  <a:pt x="411" y="247"/>
                </a:cubicBezTo>
                <a:cubicBezTo>
                  <a:pt x="420" y="274"/>
                  <a:pt x="426" y="306"/>
                  <a:pt x="423" y="342"/>
                </a:cubicBezTo>
                <a:cubicBezTo>
                  <a:pt x="422" y="342"/>
                  <a:pt x="422" y="343"/>
                  <a:pt x="422" y="343"/>
                </a:cubicBezTo>
                <a:cubicBezTo>
                  <a:pt x="421" y="343"/>
                  <a:pt x="420" y="344"/>
                  <a:pt x="418" y="345"/>
                </a:cubicBezTo>
                <a:cubicBezTo>
                  <a:pt x="413" y="350"/>
                  <a:pt x="416" y="358"/>
                  <a:pt x="417" y="358"/>
                </a:cubicBezTo>
                <a:cubicBezTo>
                  <a:pt x="417" y="361"/>
                  <a:pt x="418" y="363"/>
                  <a:pt x="419" y="364"/>
                </a:cubicBezTo>
                <a:cubicBezTo>
                  <a:pt x="420" y="367"/>
                  <a:pt x="418" y="369"/>
                  <a:pt x="418" y="369"/>
                </a:cubicBezTo>
                <a:cubicBezTo>
                  <a:pt x="417" y="371"/>
                  <a:pt x="412" y="377"/>
                  <a:pt x="409" y="389"/>
                </a:cubicBezTo>
                <a:cubicBezTo>
                  <a:pt x="409" y="389"/>
                  <a:pt x="409" y="389"/>
                  <a:pt x="409" y="389"/>
                </a:cubicBezTo>
                <a:cubicBezTo>
                  <a:pt x="405" y="378"/>
                  <a:pt x="399" y="365"/>
                  <a:pt x="390" y="352"/>
                </a:cubicBezTo>
                <a:cubicBezTo>
                  <a:pt x="346" y="287"/>
                  <a:pt x="311" y="281"/>
                  <a:pt x="265" y="240"/>
                </a:cubicBezTo>
                <a:cubicBezTo>
                  <a:pt x="222" y="199"/>
                  <a:pt x="165" y="133"/>
                  <a:pt x="133" y="62"/>
                </a:cubicBezTo>
                <a:cubicBezTo>
                  <a:pt x="106" y="0"/>
                  <a:pt x="90" y="23"/>
                  <a:pt x="87" y="49"/>
                </a:cubicBezTo>
                <a:cubicBezTo>
                  <a:pt x="84" y="75"/>
                  <a:pt x="72" y="129"/>
                  <a:pt x="175" y="245"/>
                </a:cubicBezTo>
                <a:cubicBezTo>
                  <a:pt x="158" y="234"/>
                  <a:pt x="103" y="202"/>
                  <a:pt x="79" y="167"/>
                </a:cubicBezTo>
                <a:cubicBezTo>
                  <a:pt x="55" y="133"/>
                  <a:pt x="14" y="111"/>
                  <a:pt x="28" y="188"/>
                </a:cubicBezTo>
                <a:cubicBezTo>
                  <a:pt x="37" y="215"/>
                  <a:pt x="40" y="230"/>
                  <a:pt x="79" y="266"/>
                </a:cubicBezTo>
                <a:cubicBezTo>
                  <a:pt x="53" y="255"/>
                  <a:pt x="0" y="222"/>
                  <a:pt x="33" y="282"/>
                </a:cubicBezTo>
                <a:cubicBezTo>
                  <a:pt x="53" y="314"/>
                  <a:pt x="82" y="351"/>
                  <a:pt x="178" y="375"/>
                </a:cubicBezTo>
                <a:cubicBezTo>
                  <a:pt x="152" y="376"/>
                  <a:pt x="127" y="397"/>
                  <a:pt x="233" y="431"/>
                </a:cubicBezTo>
                <a:cubicBezTo>
                  <a:pt x="208" y="441"/>
                  <a:pt x="183" y="453"/>
                  <a:pt x="179" y="476"/>
                </a:cubicBezTo>
                <a:cubicBezTo>
                  <a:pt x="176" y="498"/>
                  <a:pt x="191" y="508"/>
                  <a:pt x="221" y="480"/>
                </a:cubicBezTo>
                <a:cubicBezTo>
                  <a:pt x="211" y="502"/>
                  <a:pt x="200" y="536"/>
                  <a:pt x="229" y="542"/>
                </a:cubicBezTo>
                <a:cubicBezTo>
                  <a:pt x="245" y="544"/>
                  <a:pt x="256" y="519"/>
                  <a:pt x="256" y="516"/>
                </a:cubicBezTo>
                <a:cubicBezTo>
                  <a:pt x="252" y="536"/>
                  <a:pt x="244" y="572"/>
                  <a:pt x="265" y="568"/>
                </a:cubicBezTo>
                <a:cubicBezTo>
                  <a:pt x="284" y="565"/>
                  <a:pt x="288" y="541"/>
                  <a:pt x="293" y="534"/>
                </a:cubicBezTo>
                <a:cubicBezTo>
                  <a:pt x="298" y="527"/>
                  <a:pt x="315" y="501"/>
                  <a:pt x="320" y="501"/>
                </a:cubicBezTo>
                <a:cubicBezTo>
                  <a:pt x="311" y="517"/>
                  <a:pt x="298" y="545"/>
                  <a:pt x="293" y="559"/>
                </a:cubicBezTo>
                <a:cubicBezTo>
                  <a:pt x="288" y="574"/>
                  <a:pt x="254" y="641"/>
                  <a:pt x="239" y="660"/>
                </a:cubicBezTo>
                <a:cubicBezTo>
                  <a:pt x="225" y="678"/>
                  <a:pt x="193" y="733"/>
                  <a:pt x="152" y="701"/>
                </a:cubicBezTo>
                <a:cubicBezTo>
                  <a:pt x="154" y="710"/>
                  <a:pt x="170" y="742"/>
                  <a:pt x="202" y="715"/>
                </a:cubicBezTo>
                <a:cubicBezTo>
                  <a:pt x="234" y="688"/>
                  <a:pt x="280" y="617"/>
                  <a:pt x="297" y="588"/>
                </a:cubicBezTo>
                <a:cubicBezTo>
                  <a:pt x="297" y="603"/>
                  <a:pt x="301" y="626"/>
                  <a:pt x="285" y="668"/>
                </a:cubicBezTo>
                <a:cubicBezTo>
                  <a:pt x="268" y="709"/>
                  <a:pt x="246" y="760"/>
                  <a:pt x="216" y="778"/>
                </a:cubicBezTo>
                <a:cubicBezTo>
                  <a:pt x="188" y="792"/>
                  <a:pt x="147" y="792"/>
                  <a:pt x="128" y="747"/>
                </a:cubicBezTo>
                <a:cubicBezTo>
                  <a:pt x="111" y="706"/>
                  <a:pt x="118" y="636"/>
                  <a:pt x="145" y="670"/>
                </a:cubicBezTo>
                <a:cubicBezTo>
                  <a:pt x="157" y="659"/>
                  <a:pt x="155" y="627"/>
                  <a:pt x="122" y="632"/>
                </a:cubicBezTo>
                <a:cubicBezTo>
                  <a:pt x="89" y="636"/>
                  <a:pt x="98" y="704"/>
                  <a:pt x="100" y="715"/>
                </a:cubicBezTo>
                <a:cubicBezTo>
                  <a:pt x="102" y="727"/>
                  <a:pt x="122" y="811"/>
                  <a:pt x="194" y="800"/>
                </a:cubicBezTo>
                <a:cubicBezTo>
                  <a:pt x="266" y="790"/>
                  <a:pt x="304" y="640"/>
                  <a:pt x="311" y="620"/>
                </a:cubicBezTo>
                <a:cubicBezTo>
                  <a:pt x="318" y="600"/>
                  <a:pt x="343" y="548"/>
                  <a:pt x="365" y="585"/>
                </a:cubicBezTo>
                <a:cubicBezTo>
                  <a:pt x="376" y="609"/>
                  <a:pt x="390" y="677"/>
                  <a:pt x="389" y="696"/>
                </a:cubicBezTo>
                <a:cubicBezTo>
                  <a:pt x="387" y="715"/>
                  <a:pt x="387" y="757"/>
                  <a:pt x="341" y="765"/>
                </a:cubicBezTo>
                <a:cubicBezTo>
                  <a:pt x="312" y="765"/>
                  <a:pt x="322" y="738"/>
                  <a:pt x="328" y="730"/>
                </a:cubicBezTo>
                <a:cubicBezTo>
                  <a:pt x="335" y="720"/>
                  <a:pt x="321" y="698"/>
                  <a:pt x="304" y="725"/>
                </a:cubicBezTo>
                <a:cubicBezTo>
                  <a:pt x="287" y="752"/>
                  <a:pt x="317" y="802"/>
                  <a:pt x="365" y="775"/>
                </a:cubicBezTo>
                <a:cubicBezTo>
                  <a:pt x="412" y="748"/>
                  <a:pt x="396" y="662"/>
                  <a:pt x="389" y="634"/>
                </a:cubicBezTo>
                <a:cubicBezTo>
                  <a:pt x="382" y="605"/>
                  <a:pt x="364" y="496"/>
                  <a:pt x="389" y="476"/>
                </a:cubicBezTo>
                <a:cubicBezTo>
                  <a:pt x="389" y="476"/>
                  <a:pt x="403" y="464"/>
                  <a:pt x="409" y="443"/>
                </a:cubicBezTo>
                <a:cubicBezTo>
                  <a:pt x="410" y="448"/>
                  <a:pt x="412" y="452"/>
                  <a:pt x="413" y="458"/>
                </a:cubicBezTo>
                <a:cubicBezTo>
                  <a:pt x="414" y="459"/>
                  <a:pt x="414" y="461"/>
                  <a:pt x="415" y="462"/>
                </a:cubicBezTo>
                <a:cubicBezTo>
                  <a:pt x="417" y="472"/>
                  <a:pt x="418" y="481"/>
                  <a:pt x="416" y="488"/>
                </a:cubicBezTo>
                <a:cubicBezTo>
                  <a:pt x="415" y="496"/>
                  <a:pt x="406" y="526"/>
                  <a:pt x="420" y="549"/>
                </a:cubicBezTo>
                <a:cubicBezTo>
                  <a:pt x="420" y="549"/>
                  <a:pt x="425" y="559"/>
                  <a:pt x="428" y="591"/>
                </a:cubicBezTo>
                <a:cubicBezTo>
                  <a:pt x="429" y="564"/>
                  <a:pt x="436" y="549"/>
                  <a:pt x="436" y="549"/>
                </a:cubicBezTo>
                <a:cubicBezTo>
                  <a:pt x="450" y="526"/>
                  <a:pt x="441" y="496"/>
                  <a:pt x="439" y="488"/>
                </a:cubicBezTo>
                <a:cubicBezTo>
                  <a:pt x="438" y="481"/>
                  <a:pt x="439" y="472"/>
                  <a:pt x="441" y="462"/>
                </a:cubicBezTo>
                <a:cubicBezTo>
                  <a:pt x="441" y="460"/>
                  <a:pt x="442" y="459"/>
                  <a:pt x="442" y="458"/>
                </a:cubicBezTo>
                <a:cubicBezTo>
                  <a:pt x="444" y="452"/>
                  <a:pt x="445" y="448"/>
                  <a:pt x="446" y="443"/>
                </a:cubicBezTo>
                <a:cubicBezTo>
                  <a:pt x="453" y="464"/>
                  <a:pt x="466" y="476"/>
                  <a:pt x="466" y="476"/>
                </a:cubicBezTo>
                <a:cubicBezTo>
                  <a:pt x="492" y="496"/>
                  <a:pt x="473" y="605"/>
                  <a:pt x="466" y="634"/>
                </a:cubicBezTo>
                <a:cubicBezTo>
                  <a:pt x="460" y="662"/>
                  <a:pt x="443" y="748"/>
                  <a:pt x="491" y="775"/>
                </a:cubicBezTo>
                <a:cubicBezTo>
                  <a:pt x="539" y="802"/>
                  <a:pt x="569" y="752"/>
                  <a:pt x="552" y="725"/>
                </a:cubicBezTo>
                <a:cubicBezTo>
                  <a:pt x="535" y="698"/>
                  <a:pt x="520" y="720"/>
                  <a:pt x="527" y="730"/>
                </a:cubicBezTo>
                <a:cubicBezTo>
                  <a:pt x="533" y="738"/>
                  <a:pt x="544" y="765"/>
                  <a:pt x="515" y="765"/>
                </a:cubicBezTo>
                <a:cubicBezTo>
                  <a:pt x="468" y="757"/>
                  <a:pt x="469" y="715"/>
                  <a:pt x="467" y="696"/>
                </a:cubicBezTo>
                <a:cubicBezTo>
                  <a:pt x="465" y="677"/>
                  <a:pt x="480" y="609"/>
                  <a:pt x="491" y="585"/>
                </a:cubicBezTo>
                <a:cubicBezTo>
                  <a:pt x="513" y="548"/>
                  <a:pt x="538" y="600"/>
                  <a:pt x="545" y="620"/>
                </a:cubicBezTo>
                <a:cubicBezTo>
                  <a:pt x="551" y="640"/>
                  <a:pt x="589" y="790"/>
                  <a:pt x="662" y="800"/>
                </a:cubicBezTo>
                <a:cubicBezTo>
                  <a:pt x="734" y="811"/>
                  <a:pt x="754" y="727"/>
                  <a:pt x="756" y="715"/>
                </a:cubicBezTo>
                <a:cubicBezTo>
                  <a:pt x="758" y="704"/>
                  <a:pt x="767" y="636"/>
                  <a:pt x="734" y="632"/>
                </a:cubicBezTo>
                <a:cubicBezTo>
                  <a:pt x="701" y="627"/>
                  <a:pt x="699" y="659"/>
                  <a:pt x="711" y="670"/>
                </a:cubicBezTo>
                <a:cubicBezTo>
                  <a:pt x="737" y="636"/>
                  <a:pt x="745" y="706"/>
                  <a:pt x="728" y="747"/>
                </a:cubicBezTo>
                <a:cubicBezTo>
                  <a:pt x="708" y="792"/>
                  <a:pt x="668" y="792"/>
                  <a:pt x="639" y="778"/>
                </a:cubicBezTo>
                <a:cubicBezTo>
                  <a:pt x="609" y="760"/>
                  <a:pt x="587" y="709"/>
                  <a:pt x="571" y="668"/>
                </a:cubicBezTo>
                <a:cubicBezTo>
                  <a:pt x="554" y="626"/>
                  <a:pt x="559" y="603"/>
                  <a:pt x="559" y="588"/>
                </a:cubicBezTo>
                <a:cubicBezTo>
                  <a:pt x="576" y="617"/>
                  <a:pt x="622" y="688"/>
                  <a:pt x="654" y="715"/>
                </a:cubicBezTo>
                <a:cubicBezTo>
                  <a:pt x="685" y="742"/>
                  <a:pt x="702" y="710"/>
                  <a:pt x="703" y="701"/>
                </a:cubicBezTo>
                <a:cubicBezTo>
                  <a:pt x="662" y="733"/>
                  <a:pt x="631" y="678"/>
                  <a:pt x="616" y="660"/>
                </a:cubicBezTo>
                <a:cubicBezTo>
                  <a:pt x="602" y="641"/>
                  <a:pt x="568" y="574"/>
                  <a:pt x="563" y="559"/>
                </a:cubicBezTo>
                <a:cubicBezTo>
                  <a:pt x="558" y="545"/>
                  <a:pt x="544" y="517"/>
                  <a:pt x="536" y="501"/>
                </a:cubicBezTo>
                <a:cubicBezTo>
                  <a:pt x="541" y="501"/>
                  <a:pt x="557" y="527"/>
                  <a:pt x="562" y="534"/>
                </a:cubicBezTo>
                <a:cubicBezTo>
                  <a:pt x="567" y="541"/>
                  <a:pt x="571" y="565"/>
                  <a:pt x="591" y="568"/>
                </a:cubicBezTo>
                <a:cubicBezTo>
                  <a:pt x="612" y="572"/>
                  <a:pt x="604" y="536"/>
                  <a:pt x="599" y="516"/>
                </a:cubicBezTo>
                <a:cubicBezTo>
                  <a:pt x="600" y="519"/>
                  <a:pt x="610" y="544"/>
                  <a:pt x="626" y="542"/>
                </a:cubicBezTo>
                <a:cubicBezTo>
                  <a:pt x="655" y="536"/>
                  <a:pt x="644" y="502"/>
                  <a:pt x="635" y="480"/>
                </a:cubicBezTo>
                <a:cubicBezTo>
                  <a:pt x="665" y="508"/>
                  <a:pt x="680" y="498"/>
                  <a:pt x="676" y="476"/>
                </a:cubicBezTo>
                <a:cubicBezTo>
                  <a:pt x="673" y="453"/>
                  <a:pt x="648" y="441"/>
                  <a:pt x="623" y="431"/>
                </a:cubicBezTo>
                <a:cubicBezTo>
                  <a:pt x="729" y="397"/>
                  <a:pt x="703" y="376"/>
                  <a:pt x="678" y="375"/>
                </a:cubicBezTo>
                <a:cubicBezTo>
                  <a:pt x="774" y="351"/>
                  <a:pt x="802" y="314"/>
                  <a:pt x="823" y="282"/>
                </a:cubicBezTo>
                <a:cubicBezTo>
                  <a:pt x="855" y="222"/>
                  <a:pt x="802" y="255"/>
                  <a:pt x="777" y="26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3" name="Freeform 2329"/>
          <p:cNvSpPr>
            <a:spLocks/>
          </p:cNvSpPr>
          <p:nvPr/>
        </p:nvSpPr>
        <p:spPr bwMode="auto">
          <a:xfrm>
            <a:off x="4227513" y="5048251"/>
            <a:ext cx="61913" cy="90488"/>
          </a:xfrm>
          <a:custGeom>
            <a:avLst/>
            <a:gdLst/>
            <a:ahLst/>
            <a:cxnLst>
              <a:cxn ang="0">
                <a:pos x="10" y="31"/>
              </a:cxn>
              <a:cxn ang="0">
                <a:pos x="11" y="76"/>
              </a:cxn>
              <a:cxn ang="0">
                <a:pos x="47" y="49"/>
              </a:cxn>
              <a:cxn ang="0">
                <a:pos x="47" y="5"/>
              </a:cxn>
              <a:cxn ang="0">
                <a:pos x="10" y="31"/>
              </a:cxn>
            </a:cxnLst>
            <a:rect l="0" t="0" r="r" b="b"/>
            <a:pathLst>
              <a:path w="57" h="81">
                <a:moveTo>
                  <a:pt x="10" y="31"/>
                </a:moveTo>
                <a:cubicBezTo>
                  <a:pt x="0" y="51"/>
                  <a:pt x="1" y="71"/>
                  <a:pt x="11" y="76"/>
                </a:cubicBezTo>
                <a:cubicBezTo>
                  <a:pt x="21" y="81"/>
                  <a:pt x="37" y="69"/>
                  <a:pt x="47" y="49"/>
                </a:cubicBezTo>
                <a:cubicBezTo>
                  <a:pt x="57" y="30"/>
                  <a:pt x="57" y="10"/>
                  <a:pt x="47" y="5"/>
                </a:cubicBezTo>
                <a:cubicBezTo>
                  <a:pt x="37" y="0"/>
                  <a:pt x="20" y="12"/>
                  <a:pt x="10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4" name="Freeform 2330"/>
          <p:cNvSpPr>
            <a:spLocks/>
          </p:cNvSpPr>
          <p:nvPr/>
        </p:nvSpPr>
        <p:spPr bwMode="auto">
          <a:xfrm>
            <a:off x="4264026" y="5175251"/>
            <a:ext cx="79375" cy="80963"/>
          </a:xfrm>
          <a:custGeom>
            <a:avLst/>
            <a:gdLst/>
            <a:ahLst/>
            <a:cxnLst>
              <a:cxn ang="0">
                <a:pos x="21" y="22"/>
              </a:cxn>
              <a:cxn ang="0">
                <a:pos x="8" y="64"/>
              </a:cxn>
              <a:cxn ang="0">
                <a:pos x="51" y="50"/>
              </a:cxn>
              <a:cxn ang="0">
                <a:pos x="64" y="8"/>
              </a:cxn>
              <a:cxn ang="0">
                <a:pos x="21" y="22"/>
              </a:cxn>
            </a:cxnLst>
            <a:rect l="0" t="0" r="r" b="b"/>
            <a:pathLst>
              <a:path w="72" h="72">
                <a:moveTo>
                  <a:pt x="21" y="22"/>
                </a:moveTo>
                <a:cubicBezTo>
                  <a:pt x="6" y="37"/>
                  <a:pt x="0" y="56"/>
                  <a:pt x="8" y="64"/>
                </a:cubicBezTo>
                <a:cubicBezTo>
                  <a:pt x="16" y="72"/>
                  <a:pt x="35" y="66"/>
                  <a:pt x="51" y="50"/>
                </a:cubicBezTo>
                <a:cubicBezTo>
                  <a:pt x="66" y="35"/>
                  <a:pt x="72" y="16"/>
                  <a:pt x="64" y="8"/>
                </a:cubicBezTo>
                <a:cubicBezTo>
                  <a:pt x="56" y="0"/>
                  <a:pt x="37" y="6"/>
                  <a:pt x="21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5" name="Freeform 2331"/>
          <p:cNvSpPr>
            <a:spLocks/>
          </p:cNvSpPr>
          <p:nvPr/>
        </p:nvSpPr>
        <p:spPr bwMode="auto">
          <a:xfrm>
            <a:off x="4243388" y="5287963"/>
            <a:ext cx="73025" cy="52388"/>
          </a:xfrm>
          <a:custGeom>
            <a:avLst/>
            <a:gdLst/>
            <a:ahLst/>
            <a:cxnLst>
              <a:cxn ang="0">
                <a:pos x="25" y="9"/>
              </a:cxn>
              <a:cxn ang="0">
                <a:pos x="5" y="38"/>
              </a:cxn>
              <a:cxn ang="0">
                <a:pos x="40" y="37"/>
              </a:cxn>
              <a:cxn ang="0">
                <a:pos x="61" y="8"/>
              </a:cxn>
              <a:cxn ang="0">
                <a:pos x="25" y="9"/>
              </a:cxn>
            </a:cxnLst>
            <a:rect l="0" t="0" r="r" b="b"/>
            <a:pathLst>
              <a:path w="65" h="46">
                <a:moveTo>
                  <a:pt x="25" y="9"/>
                </a:moveTo>
                <a:cubicBezTo>
                  <a:pt x="9" y="18"/>
                  <a:pt x="0" y="31"/>
                  <a:pt x="5" y="38"/>
                </a:cubicBezTo>
                <a:cubicBezTo>
                  <a:pt x="9" y="46"/>
                  <a:pt x="25" y="45"/>
                  <a:pt x="40" y="37"/>
                </a:cubicBezTo>
                <a:cubicBezTo>
                  <a:pt x="56" y="29"/>
                  <a:pt x="65" y="16"/>
                  <a:pt x="61" y="8"/>
                </a:cubicBezTo>
                <a:cubicBezTo>
                  <a:pt x="56" y="0"/>
                  <a:pt x="40" y="1"/>
                  <a:pt x="25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6" name="Freeform 2332"/>
          <p:cNvSpPr>
            <a:spLocks/>
          </p:cNvSpPr>
          <p:nvPr/>
        </p:nvSpPr>
        <p:spPr bwMode="auto">
          <a:xfrm>
            <a:off x="4114801" y="5399088"/>
            <a:ext cx="73025" cy="36513"/>
          </a:xfrm>
          <a:custGeom>
            <a:avLst/>
            <a:gdLst/>
            <a:ahLst/>
            <a:cxnLst>
              <a:cxn ang="0">
                <a:pos x="31" y="1"/>
              </a:cxn>
              <a:cxn ang="0">
                <a:pos x="0" y="19"/>
              </a:cxn>
              <a:cxn ang="0">
                <a:pos x="33" y="33"/>
              </a:cxn>
              <a:cxn ang="0">
                <a:pos x="64" y="15"/>
              </a:cxn>
              <a:cxn ang="0">
                <a:pos x="31" y="1"/>
              </a:cxn>
            </a:cxnLst>
            <a:rect l="0" t="0" r="r" b="b"/>
            <a:pathLst>
              <a:path w="65" h="34">
                <a:moveTo>
                  <a:pt x="31" y="1"/>
                </a:moveTo>
                <a:cubicBezTo>
                  <a:pt x="13" y="2"/>
                  <a:pt x="0" y="11"/>
                  <a:pt x="0" y="19"/>
                </a:cubicBezTo>
                <a:cubicBezTo>
                  <a:pt x="1" y="28"/>
                  <a:pt x="16" y="34"/>
                  <a:pt x="33" y="33"/>
                </a:cubicBezTo>
                <a:cubicBezTo>
                  <a:pt x="51" y="32"/>
                  <a:pt x="65" y="23"/>
                  <a:pt x="64" y="15"/>
                </a:cubicBezTo>
                <a:cubicBezTo>
                  <a:pt x="63" y="6"/>
                  <a:pt x="49" y="0"/>
                  <a:pt x="31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7" name="Freeform 2333"/>
          <p:cNvSpPr>
            <a:spLocks/>
          </p:cNvSpPr>
          <p:nvPr/>
        </p:nvSpPr>
        <p:spPr bwMode="auto">
          <a:xfrm>
            <a:off x="4114801" y="5449888"/>
            <a:ext cx="53975" cy="36513"/>
          </a:xfrm>
          <a:custGeom>
            <a:avLst/>
            <a:gdLst/>
            <a:ahLst/>
            <a:cxnLst>
              <a:cxn ang="0">
                <a:pos x="30" y="6"/>
              </a:cxn>
              <a:cxn ang="0">
                <a:pos x="3" y="6"/>
              </a:cxn>
              <a:cxn ang="0">
                <a:pos x="20" y="27"/>
              </a:cxn>
              <a:cxn ang="0">
                <a:pos x="47" y="27"/>
              </a:cxn>
              <a:cxn ang="0">
                <a:pos x="30" y="6"/>
              </a:cxn>
            </a:cxnLst>
            <a:rect l="0" t="0" r="r" b="b"/>
            <a:pathLst>
              <a:path w="50" h="33">
                <a:moveTo>
                  <a:pt x="30" y="6"/>
                </a:moveTo>
                <a:cubicBezTo>
                  <a:pt x="18" y="0"/>
                  <a:pt x="6" y="0"/>
                  <a:pt x="3" y="6"/>
                </a:cubicBezTo>
                <a:cubicBezTo>
                  <a:pt x="0" y="12"/>
                  <a:pt x="8" y="22"/>
                  <a:pt x="20" y="27"/>
                </a:cubicBezTo>
                <a:cubicBezTo>
                  <a:pt x="32" y="33"/>
                  <a:pt x="44" y="32"/>
                  <a:pt x="47" y="27"/>
                </a:cubicBezTo>
                <a:cubicBezTo>
                  <a:pt x="50" y="21"/>
                  <a:pt x="42" y="11"/>
                  <a:pt x="30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8" name="Freeform 2334"/>
          <p:cNvSpPr>
            <a:spLocks/>
          </p:cNvSpPr>
          <p:nvPr/>
        </p:nvSpPr>
        <p:spPr bwMode="auto">
          <a:xfrm>
            <a:off x="4070351" y="5473701"/>
            <a:ext cx="50800" cy="33338"/>
          </a:xfrm>
          <a:custGeom>
            <a:avLst/>
            <a:gdLst/>
            <a:ahLst/>
            <a:cxnLst>
              <a:cxn ang="0">
                <a:pos x="28" y="5"/>
              </a:cxn>
              <a:cxn ang="0">
                <a:pos x="3" y="5"/>
              </a:cxn>
              <a:cxn ang="0">
                <a:pos x="19" y="25"/>
              </a:cxn>
              <a:cxn ang="0">
                <a:pos x="44" y="24"/>
              </a:cxn>
              <a:cxn ang="0">
                <a:pos x="28" y="5"/>
              </a:cxn>
            </a:cxnLst>
            <a:rect l="0" t="0" r="r" b="b"/>
            <a:pathLst>
              <a:path w="46" h="30">
                <a:moveTo>
                  <a:pt x="28" y="5"/>
                </a:moveTo>
                <a:cubicBezTo>
                  <a:pt x="17" y="0"/>
                  <a:pt x="6" y="0"/>
                  <a:pt x="3" y="5"/>
                </a:cubicBezTo>
                <a:cubicBezTo>
                  <a:pt x="0" y="11"/>
                  <a:pt x="7" y="20"/>
                  <a:pt x="19" y="25"/>
                </a:cubicBezTo>
                <a:cubicBezTo>
                  <a:pt x="30" y="30"/>
                  <a:pt x="41" y="30"/>
                  <a:pt x="44" y="24"/>
                </a:cubicBezTo>
                <a:cubicBezTo>
                  <a:pt x="46" y="19"/>
                  <a:pt x="39" y="10"/>
                  <a:pt x="28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79" name="Freeform 2335"/>
          <p:cNvSpPr>
            <a:spLocks/>
          </p:cNvSpPr>
          <p:nvPr/>
        </p:nvSpPr>
        <p:spPr bwMode="auto">
          <a:xfrm>
            <a:off x="4040188" y="5499101"/>
            <a:ext cx="44450" cy="28575"/>
          </a:xfrm>
          <a:custGeom>
            <a:avLst/>
            <a:gdLst/>
            <a:ahLst/>
            <a:cxnLst>
              <a:cxn ang="0">
                <a:pos x="24" y="5"/>
              </a:cxn>
              <a:cxn ang="0">
                <a:pos x="2" y="5"/>
              </a:cxn>
              <a:cxn ang="0">
                <a:pos x="15" y="22"/>
              </a:cxn>
              <a:cxn ang="0">
                <a:pos x="37" y="21"/>
              </a:cxn>
              <a:cxn ang="0">
                <a:pos x="24" y="5"/>
              </a:cxn>
            </a:cxnLst>
            <a:rect l="0" t="0" r="r" b="b"/>
            <a:pathLst>
              <a:path w="39" h="26">
                <a:moveTo>
                  <a:pt x="24" y="5"/>
                </a:moveTo>
                <a:cubicBezTo>
                  <a:pt x="14" y="0"/>
                  <a:pt x="5" y="0"/>
                  <a:pt x="2" y="5"/>
                </a:cubicBezTo>
                <a:cubicBezTo>
                  <a:pt x="0" y="10"/>
                  <a:pt x="6" y="17"/>
                  <a:pt x="15" y="22"/>
                </a:cubicBezTo>
                <a:cubicBezTo>
                  <a:pt x="25" y="26"/>
                  <a:pt x="34" y="26"/>
                  <a:pt x="37" y="21"/>
                </a:cubicBezTo>
                <a:cubicBezTo>
                  <a:pt x="39" y="16"/>
                  <a:pt x="33" y="9"/>
                  <a:pt x="24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0" name="Freeform 2336"/>
          <p:cNvSpPr>
            <a:spLocks/>
          </p:cNvSpPr>
          <p:nvPr/>
        </p:nvSpPr>
        <p:spPr bwMode="auto">
          <a:xfrm>
            <a:off x="4040188" y="5140326"/>
            <a:ext cx="207963" cy="169863"/>
          </a:xfrm>
          <a:custGeom>
            <a:avLst/>
            <a:gdLst/>
            <a:ahLst/>
            <a:cxnLst>
              <a:cxn ang="0">
                <a:pos x="145" y="0"/>
              </a:cxn>
              <a:cxn ang="0">
                <a:pos x="188" y="31"/>
              </a:cxn>
              <a:cxn ang="0">
                <a:pos x="0" y="153"/>
              </a:cxn>
              <a:cxn ang="0">
                <a:pos x="145" y="0"/>
              </a:cxn>
            </a:cxnLst>
            <a:rect l="0" t="0" r="r" b="b"/>
            <a:pathLst>
              <a:path w="188" h="153">
                <a:moveTo>
                  <a:pt x="145" y="0"/>
                </a:moveTo>
                <a:cubicBezTo>
                  <a:pt x="145" y="0"/>
                  <a:pt x="151" y="39"/>
                  <a:pt x="188" y="31"/>
                </a:cubicBezTo>
                <a:cubicBezTo>
                  <a:pt x="177" y="45"/>
                  <a:pt x="142" y="119"/>
                  <a:pt x="0" y="153"/>
                </a:cubicBezTo>
                <a:cubicBezTo>
                  <a:pt x="28" y="129"/>
                  <a:pt x="109" y="66"/>
                  <a:pt x="14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1" name="Freeform 2337"/>
          <p:cNvSpPr>
            <a:spLocks/>
          </p:cNvSpPr>
          <p:nvPr/>
        </p:nvSpPr>
        <p:spPr bwMode="auto">
          <a:xfrm>
            <a:off x="4070351" y="5233988"/>
            <a:ext cx="200025" cy="106363"/>
          </a:xfrm>
          <a:custGeom>
            <a:avLst/>
            <a:gdLst/>
            <a:ahLst/>
            <a:cxnLst>
              <a:cxn ang="0">
                <a:pos x="154" y="0"/>
              </a:cxn>
              <a:cxn ang="0">
                <a:pos x="181" y="34"/>
              </a:cxn>
              <a:cxn ang="0">
                <a:pos x="0" y="93"/>
              </a:cxn>
              <a:cxn ang="0">
                <a:pos x="154" y="0"/>
              </a:cxn>
            </a:cxnLst>
            <a:rect l="0" t="0" r="r" b="b"/>
            <a:pathLst>
              <a:path w="181" h="96">
                <a:moveTo>
                  <a:pt x="154" y="0"/>
                </a:moveTo>
                <a:cubicBezTo>
                  <a:pt x="154" y="0"/>
                  <a:pt x="149" y="33"/>
                  <a:pt x="181" y="34"/>
                </a:cubicBezTo>
                <a:cubicBezTo>
                  <a:pt x="169" y="43"/>
                  <a:pt x="124" y="96"/>
                  <a:pt x="0" y="93"/>
                </a:cubicBezTo>
                <a:cubicBezTo>
                  <a:pt x="29" y="79"/>
                  <a:pt x="109" y="45"/>
                  <a:pt x="154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2" name="Freeform 2338"/>
          <p:cNvSpPr>
            <a:spLocks/>
          </p:cNvSpPr>
          <p:nvPr/>
        </p:nvSpPr>
        <p:spPr bwMode="auto">
          <a:xfrm>
            <a:off x="4060826" y="5318126"/>
            <a:ext cx="180975" cy="84138"/>
          </a:xfrm>
          <a:custGeom>
            <a:avLst/>
            <a:gdLst/>
            <a:ahLst/>
            <a:cxnLst>
              <a:cxn ang="0">
                <a:pos x="146" y="0"/>
              </a:cxn>
              <a:cxn ang="0">
                <a:pos x="163" y="34"/>
              </a:cxn>
              <a:cxn ang="0">
                <a:pos x="0" y="52"/>
              </a:cxn>
              <a:cxn ang="0">
                <a:pos x="146" y="0"/>
              </a:cxn>
            </a:cxnLst>
            <a:rect l="0" t="0" r="r" b="b"/>
            <a:pathLst>
              <a:path w="163" h="76">
                <a:moveTo>
                  <a:pt x="146" y="0"/>
                </a:moveTo>
                <a:cubicBezTo>
                  <a:pt x="146" y="0"/>
                  <a:pt x="136" y="27"/>
                  <a:pt x="163" y="34"/>
                </a:cubicBezTo>
                <a:cubicBezTo>
                  <a:pt x="151" y="39"/>
                  <a:pt x="104" y="76"/>
                  <a:pt x="0" y="52"/>
                </a:cubicBezTo>
                <a:cubicBezTo>
                  <a:pt x="26" y="46"/>
                  <a:pt x="100" y="31"/>
                  <a:pt x="14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3" name="Freeform 2339"/>
          <p:cNvSpPr>
            <a:spLocks/>
          </p:cNvSpPr>
          <p:nvPr/>
        </p:nvSpPr>
        <p:spPr bwMode="auto">
          <a:xfrm>
            <a:off x="3983038" y="5399088"/>
            <a:ext cx="127000" cy="57150"/>
          </a:xfrm>
          <a:custGeom>
            <a:avLst/>
            <a:gdLst/>
            <a:ahLst/>
            <a:cxnLst>
              <a:cxn ang="0">
                <a:pos x="114" y="35"/>
              </a:cxn>
              <a:cxn ang="0">
                <a:pos x="113" y="7"/>
              </a:cxn>
              <a:cxn ang="0">
                <a:pos x="0" y="53"/>
              </a:cxn>
              <a:cxn ang="0">
                <a:pos x="114" y="35"/>
              </a:cxn>
            </a:cxnLst>
            <a:rect l="0" t="0" r="r" b="b"/>
            <a:pathLst>
              <a:path w="114" h="53">
                <a:moveTo>
                  <a:pt x="114" y="35"/>
                </a:moveTo>
                <a:cubicBezTo>
                  <a:pt x="114" y="35"/>
                  <a:pt x="98" y="21"/>
                  <a:pt x="113" y="7"/>
                </a:cubicBezTo>
                <a:cubicBezTo>
                  <a:pt x="103" y="7"/>
                  <a:pt x="58" y="0"/>
                  <a:pt x="0" y="53"/>
                </a:cubicBezTo>
                <a:cubicBezTo>
                  <a:pt x="19" y="48"/>
                  <a:pt x="73" y="31"/>
                  <a:pt x="114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4" name="Freeform 2340"/>
          <p:cNvSpPr>
            <a:spLocks/>
          </p:cNvSpPr>
          <p:nvPr/>
        </p:nvSpPr>
        <p:spPr bwMode="auto">
          <a:xfrm>
            <a:off x="4022726" y="5435601"/>
            <a:ext cx="92075" cy="33338"/>
          </a:xfrm>
          <a:custGeom>
            <a:avLst/>
            <a:gdLst/>
            <a:ahLst/>
            <a:cxnLst>
              <a:cxn ang="0">
                <a:pos x="81" y="31"/>
              </a:cxn>
              <a:cxn ang="0">
                <a:pos x="84" y="12"/>
              </a:cxn>
              <a:cxn ang="0">
                <a:pos x="0" y="27"/>
              </a:cxn>
              <a:cxn ang="0">
                <a:pos x="81" y="31"/>
              </a:cxn>
            </a:cxnLst>
            <a:rect l="0" t="0" r="r" b="b"/>
            <a:pathLst>
              <a:path w="84" h="31">
                <a:moveTo>
                  <a:pt x="81" y="31"/>
                </a:moveTo>
                <a:cubicBezTo>
                  <a:pt x="81" y="31"/>
                  <a:pt x="72" y="19"/>
                  <a:pt x="84" y="12"/>
                </a:cubicBezTo>
                <a:cubicBezTo>
                  <a:pt x="78" y="11"/>
                  <a:pt x="48" y="0"/>
                  <a:pt x="0" y="27"/>
                </a:cubicBezTo>
                <a:cubicBezTo>
                  <a:pt x="14" y="26"/>
                  <a:pt x="53" y="23"/>
                  <a:pt x="81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5" name="Freeform 2341"/>
          <p:cNvSpPr>
            <a:spLocks/>
          </p:cNvSpPr>
          <p:nvPr/>
        </p:nvSpPr>
        <p:spPr bwMode="auto">
          <a:xfrm>
            <a:off x="3986213" y="5459413"/>
            <a:ext cx="87313" cy="33338"/>
          </a:xfrm>
          <a:custGeom>
            <a:avLst/>
            <a:gdLst/>
            <a:ahLst/>
            <a:cxnLst>
              <a:cxn ang="0">
                <a:pos x="77" y="30"/>
              </a:cxn>
              <a:cxn ang="0">
                <a:pos x="80" y="11"/>
              </a:cxn>
              <a:cxn ang="0">
                <a:pos x="0" y="26"/>
              </a:cxn>
              <a:cxn ang="0">
                <a:pos x="77" y="30"/>
              </a:cxn>
            </a:cxnLst>
            <a:rect l="0" t="0" r="r" b="b"/>
            <a:pathLst>
              <a:path w="80" h="30">
                <a:moveTo>
                  <a:pt x="77" y="30"/>
                </a:moveTo>
                <a:cubicBezTo>
                  <a:pt x="77" y="30"/>
                  <a:pt x="68" y="18"/>
                  <a:pt x="80" y="11"/>
                </a:cubicBezTo>
                <a:cubicBezTo>
                  <a:pt x="73" y="10"/>
                  <a:pt x="45" y="0"/>
                  <a:pt x="0" y="26"/>
                </a:cubicBezTo>
                <a:cubicBezTo>
                  <a:pt x="13" y="25"/>
                  <a:pt x="50" y="22"/>
                  <a:pt x="77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6" name="Freeform 2342"/>
          <p:cNvSpPr>
            <a:spLocks/>
          </p:cNvSpPr>
          <p:nvPr/>
        </p:nvSpPr>
        <p:spPr bwMode="auto">
          <a:xfrm>
            <a:off x="3981451" y="5489576"/>
            <a:ext cx="63500" cy="22225"/>
          </a:xfrm>
          <a:custGeom>
            <a:avLst/>
            <a:gdLst/>
            <a:ahLst/>
            <a:cxnLst>
              <a:cxn ang="0">
                <a:pos x="54" y="21"/>
              </a:cxn>
              <a:cxn ang="0">
                <a:pos x="57" y="8"/>
              </a:cxn>
              <a:cxn ang="0">
                <a:pos x="0" y="18"/>
              </a:cxn>
              <a:cxn ang="0">
                <a:pos x="54" y="21"/>
              </a:cxn>
            </a:cxnLst>
            <a:rect l="0" t="0" r="r" b="b"/>
            <a:pathLst>
              <a:path w="57" h="21">
                <a:moveTo>
                  <a:pt x="54" y="21"/>
                </a:moveTo>
                <a:cubicBezTo>
                  <a:pt x="54" y="21"/>
                  <a:pt x="48" y="13"/>
                  <a:pt x="57" y="8"/>
                </a:cubicBezTo>
                <a:cubicBezTo>
                  <a:pt x="52" y="8"/>
                  <a:pt x="33" y="0"/>
                  <a:pt x="0" y="18"/>
                </a:cubicBezTo>
                <a:cubicBezTo>
                  <a:pt x="10" y="17"/>
                  <a:pt x="36" y="15"/>
                  <a:pt x="54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7" name="Freeform 2343"/>
          <p:cNvSpPr>
            <a:spLocks/>
          </p:cNvSpPr>
          <p:nvPr/>
        </p:nvSpPr>
        <p:spPr bwMode="auto">
          <a:xfrm>
            <a:off x="3559176" y="5048251"/>
            <a:ext cx="61913" cy="90488"/>
          </a:xfrm>
          <a:custGeom>
            <a:avLst/>
            <a:gdLst/>
            <a:ahLst/>
            <a:cxnLst>
              <a:cxn ang="0">
                <a:pos x="46" y="31"/>
              </a:cxn>
              <a:cxn ang="0">
                <a:pos x="46" y="76"/>
              </a:cxn>
              <a:cxn ang="0">
                <a:pos x="10" y="49"/>
              </a:cxn>
              <a:cxn ang="0">
                <a:pos x="10" y="5"/>
              </a:cxn>
              <a:cxn ang="0">
                <a:pos x="46" y="31"/>
              </a:cxn>
            </a:cxnLst>
            <a:rect l="0" t="0" r="r" b="b"/>
            <a:pathLst>
              <a:path w="56" h="81">
                <a:moveTo>
                  <a:pt x="46" y="31"/>
                </a:moveTo>
                <a:cubicBezTo>
                  <a:pt x="56" y="51"/>
                  <a:pt x="56" y="71"/>
                  <a:pt x="46" y="76"/>
                </a:cubicBezTo>
                <a:cubicBezTo>
                  <a:pt x="36" y="81"/>
                  <a:pt x="20" y="69"/>
                  <a:pt x="10" y="49"/>
                </a:cubicBezTo>
                <a:cubicBezTo>
                  <a:pt x="0" y="30"/>
                  <a:pt x="0" y="10"/>
                  <a:pt x="10" y="5"/>
                </a:cubicBezTo>
                <a:cubicBezTo>
                  <a:pt x="20" y="0"/>
                  <a:pt x="36" y="12"/>
                  <a:pt x="46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8" name="Freeform 2344"/>
          <p:cNvSpPr>
            <a:spLocks/>
          </p:cNvSpPr>
          <p:nvPr/>
        </p:nvSpPr>
        <p:spPr bwMode="auto">
          <a:xfrm>
            <a:off x="3505201" y="5175251"/>
            <a:ext cx="80963" cy="80963"/>
          </a:xfrm>
          <a:custGeom>
            <a:avLst/>
            <a:gdLst/>
            <a:ahLst/>
            <a:cxnLst>
              <a:cxn ang="0">
                <a:pos x="51" y="22"/>
              </a:cxn>
              <a:cxn ang="0">
                <a:pos x="65" y="64"/>
              </a:cxn>
              <a:cxn ang="0">
                <a:pos x="22" y="50"/>
              </a:cxn>
              <a:cxn ang="0">
                <a:pos x="8" y="8"/>
              </a:cxn>
              <a:cxn ang="0">
                <a:pos x="51" y="22"/>
              </a:cxn>
            </a:cxnLst>
            <a:rect l="0" t="0" r="r" b="b"/>
            <a:pathLst>
              <a:path w="73" h="72">
                <a:moveTo>
                  <a:pt x="51" y="22"/>
                </a:moveTo>
                <a:cubicBezTo>
                  <a:pt x="67" y="37"/>
                  <a:pt x="73" y="56"/>
                  <a:pt x="65" y="64"/>
                </a:cubicBezTo>
                <a:cubicBezTo>
                  <a:pt x="57" y="72"/>
                  <a:pt x="38" y="66"/>
                  <a:pt x="22" y="50"/>
                </a:cubicBezTo>
                <a:cubicBezTo>
                  <a:pt x="6" y="35"/>
                  <a:pt x="0" y="16"/>
                  <a:pt x="8" y="8"/>
                </a:cubicBezTo>
                <a:cubicBezTo>
                  <a:pt x="16" y="0"/>
                  <a:pt x="35" y="6"/>
                  <a:pt x="51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89" name="Freeform 2345"/>
          <p:cNvSpPr>
            <a:spLocks/>
          </p:cNvSpPr>
          <p:nvPr/>
        </p:nvSpPr>
        <p:spPr bwMode="auto">
          <a:xfrm>
            <a:off x="3533776" y="5287963"/>
            <a:ext cx="71438" cy="52388"/>
          </a:xfrm>
          <a:custGeom>
            <a:avLst/>
            <a:gdLst/>
            <a:ahLst/>
            <a:cxnLst>
              <a:cxn ang="0">
                <a:pos x="40" y="9"/>
              </a:cxn>
              <a:cxn ang="0">
                <a:pos x="60" y="38"/>
              </a:cxn>
              <a:cxn ang="0">
                <a:pos x="24" y="37"/>
              </a:cxn>
              <a:cxn ang="0">
                <a:pos x="4" y="8"/>
              </a:cxn>
              <a:cxn ang="0">
                <a:pos x="40" y="9"/>
              </a:cxn>
            </a:cxnLst>
            <a:rect l="0" t="0" r="r" b="b"/>
            <a:pathLst>
              <a:path w="64" h="46">
                <a:moveTo>
                  <a:pt x="40" y="9"/>
                </a:moveTo>
                <a:cubicBezTo>
                  <a:pt x="55" y="18"/>
                  <a:pt x="64" y="31"/>
                  <a:pt x="60" y="38"/>
                </a:cubicBezTo>
                <a:cubicBezTo>
                  <a:pt x="56" y="46"/>
                  <a:pt x="40" y="45"/>
                  <a:pt x="24" y="37"/>
                </a:cubicBezTo>
                <a:cubicBezTo>
                  <a:pt x="9" y="29"/>
                  <a:pt x="0" y="16"/>
                  <a:pt x="4" y="8"/>
                </a:cubicBezTo>
                <a:cubicBezTo>
                  <a:pt x="8" y="0"/>
                  <a:pt x="24" y="1"/>
                  <a:pt x="4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0" name="Freeform 2346"/>
          <p:cNvSpPr>
            <a:spLocks/>
          </p:cNvSpPr>
          <p:nvPr/>
        </p:nvSpPr>
        <p:spPr bwMode="auto">
          <a:xfrm>
            <a:off x="3662363" y="5399088"/>
            <a:ext cx="71438" cy="36513"/>
          </a:xfrm>
          <a:custGeom>
            <a:avLst/>
            <a:gdLst/>
            <a:ahLst/>
            <a:cxnLst>
              <a:cxn ang="0">
                <a:pos x="34" y="1"/>
              </a:cxn>
              <a:cxn ang="0">
                <a:pos x="64" y="19"/>
              </a:cxn>
              <a:cxn ang="0">
                <a:pos x="31" y="33"/>
              </a:cxn>
              <a:cxn ang="0">
                <a:pos x="1" y="15"/>
              </a:cxn>
              <a:cxn ang="0">
                <a:pos x="34" y="1"/>
              </a:cxn>
            </a:cxnLst>
            <a:rect l="0" t="0" r="r" b="b"/>
            <a:pathLst>
              <a:path w="65" h="34">
                <a:moveTo>
                  <a:pt x="34" y="1"/>
                </a:moveTo>
                <a:cubicBezTo>
                  <a:pt x="51" y="2"/>
                  <a:pt x="65" y="11"/>
                  <a:pt x="64" y="19"/>
                </a:cubicBezTo>
                <a:cubicBezTo>
                  <a:pt x="64" y="28"/>
                  <a:pt x="49" y="34"/>
                  <a:pt x="31" y="33"/>
                </a:cubicBezTo>
                <a:cubicBezTo>
                  <a:pt x="14" y="32"/>
                  <a:pt x="0" y="23"/>
                  <a:pt x="1" y="15"/>
                </a:cubicBezTo>
                <a:cubicBezTo>
                  <a:pt x="1" y="6"/>
                  <a:pt x="16" y="0"/>
                  <a:pt x="3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1" name="Freeform 2347"/>
          <p:cNvSpPr>
            <a:spLocks/>
          </p:cNvSpPr>
          <p:nvPr/>
        </p:nvSpPr>
        <p:spPr bwMode="auto">
          <a:xfrm>
            <a:off x="3679826" y="5449888"/>
            <a:ext cx="53975" cy="36513"/>
          </a:xfrm>
          <a:custGeom>
            <a:avLst/>
            <a:gdLst/>
            <a:ahLst/>
            <a:cxnLst>
              <a:cxn ang="0">
                <a:pos x="19" y="6"/>
              </a:cxn>
              <a:cxn ang="0">
                <a:pos x="46" y="6"/>
              </a:cxn>
              <a:cxn ang="0">
                <a:pos x="30" y="27"/>
              </a:cxn>
              <a:cxn ang="0">
                <a:pos x="3" y="27"/>
              </a:cxn>
              <a:cxn ang="0">
                <a:pos x="19" y="6"/>
              </a:cxn>
            </a:cxnLst>
            <a:rect l="0" t="0" r="r" b="b"/>
            <a:pathLst>
              <a:path w="49" h="33">
                <a:moveTo>
                  <a:pt x="19" y="6"/>
                </a:moveTo>
                <a:cubicBezTo>
                  <a:pt x="31" y="0"/>
                  <a:pt x="43" y="0"/>
                  <a:pt x="46" y="6"/>
                </a:cubicBezTo>
                <a:cubicBezTo>
                  <a:pt x="49" y="12"/>
                  <a:pt x="42" y="22"/>
                  <a:pt x="30" y="27"/>
                </a:cubicBezTo>
                <a:cubicBezTo>
                  <a:pt x="18" y="33"/>
                  <a:pt x="6" y="32"/>
                  <a:pt x="3" y="27"/>
                </a:cubicBezTo>
                <a:cubicBezTo>
                  <a:pt x="0" y="21"/>
                  <a:pt x="7" y="11"/>
                  <a:pt x="19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2" name="Freeform 2348"/>
          <p:cNvSpPr>
            <a:spLocks/>
          </p:cNvSpPr>
          <p:nvPr/>
        </p:nvSpPr>
        <p:spPr bwMode="auto">
          <a:xfrm>
            <a:off x="3725863" y="5473701"/>
            <a:ext cx="50800" cy="33338"/>
          </a:xfrm>
          <a:custGeom>
            <a:avLst/>
            <a:gdLst/>
            <a:ahLst/>
            <a:cxnLst>
              <a:cxn ang="0">
                <a:pos x="18" y="5"/>
              </a:cxn>
              <a:cxn ang="0">
                <a:pos x="43" y="5"/>
              </a:cxn>
              <a:cxn ang="0">
                <a:pos x="28" y="25"/>
              </a:cxn>
              <a:cxn ang="0">
                <a:pos x="3" y="24"/>
              </a:cxn>
              <a:cxn ang="0">
                <a:pos x="18" y="5"/>
              </a:cxn>
            </a:cxnLst>
            <a:rect l="0" t="0" r="r" b="b"/>
            <a:pathLst>
              <a:path w="46" h="30">
                <a:moveTo>
                  <a:pt x="18" y="5"/>
                </a:moveTo>
                <a:cubicBezTo>
                  <a:pt x="30" y="0"/>
                  <a:pt x="41" y="0"/>
                  <a:pt x="43" y="5"/>
                </a:cubicBezTo>
                <a:cubicBezTo>
                  <a:pt x="46" y="11"/>
                  <a:pt x="39" y="20"/>
                  <a:pt x="28" y="25"/>
                </a:cubicBezTo>
                <a:cubicBezTo>
                  <a:pt x="17" y="30"/>
                  <a:pt x="6" y="30"/>
                  <a:pt x="3" y="24"/>
                </a:cubicBezTo>
                <a:cubicBezTo>
                  <a:pt x="0" y="19"/>
                  <a:pt x="7" y="10"/>
                  <a:pt x="18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3" name="Freeform 2349"/>
          <p:cNvSpPr>
            <a:spLocks/>
          </p:cNvSpPr>
          <p:nvPr/>
        </p:nvSpPr>
        <p:spPr bwMode="auto">
          <a:xfrm>
            <a:off x="3765551" y="5499101"/>
            <a:ext cx="41275" cy="28575"/>
          </a:xfrm>
          <a:custGeom>
            <a:avLst/>
            <a:gdLst/>
            <a:ahLst/>
            <a:cxnLst>
              <a:cxn ang="0">
                <a:pos x="15" y="5"/>
              </a:cxn>
              <a:cxn ang="0">
                <a:pos x="36" y="5"/>
              </a:cxn>
              <a:cxn ang="0">
                <a:pos x="23" y="22"/>
              </a:cxn>
              <a:cxn ang="0">
                <a:pos x="2" y="21"/>
              </a:cxn>
              <a:cxn ang="0">
                <a:pos x="15" y="5"/>
              </a:cxn>
            </a:cxnLst>
            <a:rect l="0" t="0" r="r" b="b"/>
            <a:pathLst>
              <a:path w="38" h="26">
                <a:moveTo>
                  <a:pt x="15" y="5"/>
                </a:moveTo>
                <a:cubicBezTo>
                  <a:pt x="24" y="0"/>
                  <a:pt x="34" y="0"/>
                  <a:pt x="36" y="5"/>
                </a:cubicBezTo>
                <a:cubicBezTo>
                  <a:pt x="38" y="10"/>
                  <a:pt x="33" y="17"/>
                  <a:pt x="23" y="22"/>
                </a:cubicBezTo>
                <a:cubicBezTo>
                  <a:pt x="14" y="26"/>
                  <a:pt x="4" y="26"/>
                  <a:pt x="2" y="21"/>
                </a:cubicBezTo>
                <a:cubicBezTo>
                  <a:pt x="0" y="16"/>
                  <a:pt x="5" y="9"/>
                  <a:pt x="15" y="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4" name="Freeform 2350"/>
          <p:cNvSpPr>
            <a:spLocks/>
          </p:cNvSpPr>
          <p:nvPr/>
        </p:nvSpPr>
        <p:spPr bwMode="auto">
          <a:xfrm>
            <a:off x="3602038" y="5140326"/>
            <a:ext cx="207963" cy="169863"/>
          </a:xfrm>
          <a:custGeom>
            <a:avLst/>
            <a:gdLst/>
            <a:ahLst/>
            <a:cxnLst>
              <a:cxn ang="0">
                <a:pos x="42" y="0"/>
              </a:cxn>
              <a:cxn ang="0">
                <a:pos x="0" y="31"/>
              </a:cxn>
              <a:cxn ang="0">
                <a:pos x="188" y="153"/>
              </a:cxn>
              <a:cxn ang="0">
                <a:pos x="42" y="0"/>
              </a:cxn>
            </a:cxnLst>
            <a:rect l="0" t="0" r="r" b="b"/>
            <a:pathLst>
              <a:path w="188" h="153">
                <a:moveTo>
                  <a:pt x="42" y="0"/>
                </a:moveTo>
                <a:cubicBezTo>
                  <a:pt x="42" y="0"/>
                  <a:pt x="37" y="39"/>
                  <a:pt x="0" y="31"/>
                </a:cubicBezTo>
                <a:cubicBezTo>
                  <a:pt x="11" y="45"/>
                  <a:pt x="45" y="119"/>
                  <a:pt x="188" y="153"/>
                </a:cubicBezTo>
                <a:cubicBezTo>
                  <a:pt x="159" y="129"/>
                  <a:pt x="79" y="66"/>
                  <a:pt x="4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5" name="Freeform 2351"/>
          <p:cNvSpPr>
            <a:spLocks/>
          </p:cNvSpPr>
          <p:nvPr/>
        </p:nvSpPr>
        <p:spPr bwMode="auto">
          <a:xfrm>
            <a:off x="3578226" y="5233988"/>
            <a:ext cx="201613" cy="106363"/>
          </a:xfrm>
          <a:custGeom>
            <a:avLst/>
            <a:gdLst/>
            <a:ahLst/>
            <a:cxnLst>
              <a:cxn ang="0">
                <a:pos x="28" y="0"/>
              </a:cxn>
              <a:cxn ang="0">
                <a:pos x="0" y="34"/>
              </a:cxn>
              <a:cxn ang="0">
                <a:pos x="182" y="93"/>
              </a:cxn>
              <a:cxn ang="0">
                <a:pos x="28" y="0"/>
              </a:cxn>
            </a:cxnLst>
            <a:rect l="0" t="0" r="r" b="b"/>
            <a:pathLst>
              <a:path w="182" h="96">
                <a:moveTo>
                  <a:pt x="28" y="0"/>
                </a:moveTo>
                <a:cubicBezTo>
                  <a:pt x="28" y="0"/>
                  <a:pt x="32" y="33"/>
                  <a:pt x="0" y="34"/>
                </a:cubicBezTo>
                <a:cubicBezTo>
                  <a:pt x="12" y="43"/>
                  <a:pt x="57" y="96"/>
                  <a:pt x="182" y="93"/>
                </a:cubicBezTo>
                <a:cubicBezTo>
                  <a:pt x="153" y="79"/>
                  <a:pt x="73" y="45"/>
                  <a:pt x="28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6" name="Freeform 2352"/>
          <p:cNvSpPr>
            <a:spLocks/>
          </p:cNvSpPr>
          <p:nvPr/>
        </p:nvSpPr>
        <p:spPr bwMode="auto">
          <a:xfrm>
            <a:off x="3608388" y="5318126"/>
            <a:ext cx="179388" cy="84138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0" y="34"/>
              </a:cxn>
              <a:cxn ang="0">
                <a:pos x="163" y="52"/>
              </a:cxn>
              <a:cxn ang="0">
                <a:pos x="17" y="0"/>
              </a:cxn>
            </a:cxnLst>
            <a:rect l="0" t="0" r="r" b="b"/>
            <a:pathLst>
              <a:path w="163" h="76">
                <a:moveTo>
                  <a:pt x="17" y="0"/>
                </a:moveTo>
                <a:cubicBezTo>
                  <a:pt x="17" y="0"/>
                  <a:pt x="27" y="27"/>
                  <a:pt x="0" y="34"/>
                </a:cubicBezTo>
                <a:cubicBezTo>
                  <a:pt x="12" y="39"/>
                  <a:pt x="59" y="76"/>
                  <a:pt x="163" y="52"/>
                </a:cubicBezTo>
                <a:cubicBezTo>
                  <a:pt x="136" y="46"/>
                  <a:pt x="63" y="31"/>
                  <a:pt x="1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7" name="Freeform 2353"/>
          <p:cNvSpPr>
            <a:spLocks/>
          </p:cNvSpPr>
          <p:nvPr/>
        </p:nvSpPr>
        <p:spPr bwMode="auto">
          <a:xfrm>
            <a:off x="3740151" y="5399088"/>
            <a:ext cx="125413" cy="57150"/>
          </a:xfrm>
          <a:custGeom>
            <a:avLst/>
            <a:gdLst/>
            <a:ahLst/>
            <a:cxnLst>
              <a:cxn ang="0">
                <a:pos x="0" y="35"/>
              </a:cxn>
              <a:cxn ang="0">
                <a:pos x="1" y="7"/>
              </a:cxn>
              <a:cxn ang="0">
                <a:pos x="114" y="53"/>
              </a:cxn>
              <a:cxn ang="0">
                <a:pos x="0" y="35"/>
              </a:cxn>
            </a:cxnLst>
            <a:rect l="0" t="0" r="r" b="b"/>
            <a:pathLst>
              <a:path w="114" h="53">
                <a:moveTo>
                  <a:pt x="0" y="35"/>
                </a:moveTo>
                <a:cubicBezTo>
                  <a:pt x="0" y="35"/>
                  <a:pt x="16" y="21"/>
                  <a:pt x="1" y="7"/>
                </a:cubicBezTo>
                <a:cubicBezTo>
                  <a:pt x="11" y="7"/>
                  <a:pt x="55" y="0"/>
                  <a:pt x="114" y="53"/>
                </a:cubicBezTo>
                <a:cubicBezTo>
                  <a:pt x="95" y="48"/>
                  <a:pt x="41" y="31"/>
                  <a:pt x="0" y="3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8" name="Freeform 2354"/>
          <p:cNvSpPr>
            <a:spLocks/>
          </p:cNvSpPr>
          <p:nvPr/>
        </p:nvSpPr>
        <p:spPr bwMode="auto">
          <a:xfrm>
            <a:off x="3733801" y="5435601"/>
            <a:ext cx="92075" cy="33338"/>
          </a:xfrm>
          <a:custGeom>
            <a:avLst/>
            <a:gdLst/>
            <a:ahLst/>
            <a:cxnLst>
              <a:cxn ang="0">
                <a:pos x="3" y="31"/>
              </a:cxn>
              <a:cxn ang="0">
                <a:pos x="0" y="12"/>
              </a:cxn>
              <a:cxn ang="0">
                <a:pos x="84" y="27"/>
              </a:cxn>
              <a:cxn ang="0">
                <a:pos x="3" y="31"/>
              </a:cxn>
            </a:cxnLst>
            <a:rect l="0" t="0" r="r" b="b"/>
            <a:pathLst>
              <a:path w="84" h="31">
                <a:moveTo>
                  <a:pt x="3" y="31"/>
                </a:moveTo>
                <a:cubicBezTo>
                  <a:pt x="3" y="31"/>
                  <a:pt x="12" y="19"/>
                  <a:pt x="0" y="12"/>
                </a:cubicBezTo>
                <a:cubicBezTo>
                  <a:pt x="7" y="11"/>
                  <a:pt x="36" y="0"/>
                  <a:pt x="84" y="27"/>
                </a:cubicBezTo>
                <a:cubicBezTo>
                  <a:pt x="70" y="26"/>
                  <a:pt x="31" y="23"/>
                  <a:pt x="3" y="3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99" name="Freeform 2355"/>
          <p:cNvSpPr>
            <a:spLocks/>
          </p:cNvSpPr>
          <p:nvPr/>
        </p:nvSpPr>
        <p:spPr bwMode="auto">
          <a:xfrm>
            <a:off x="3775076" y="5459413"/>
            <a:ext cx="88900" cy="33338"/>
          </a:xfrm>
          <a:custGeom>
            <a:avLst/>
            <a:gdLst/>
            <a:ahLst/>
            <a:cxnLst>
              <a:cxn ang="0">
                <a:pos x="3" y="30"/>
              </a:cxn>
              <a:cxn ang="0">
                <a:pos x="0" y="11"/>
              </a:cxn>
              <a:cxn ang="0">
                <a:pos x="80" y="26"/>
              </a:cxn>
              <a:cxn ang="0">
                <a:pos x="3" y="30"/>
              </a:cxn>
            </a:cxnLst>
            <a:rect l="0" t="0" r="r" b="b"/>
            <a:pathLst>
              <a:path w="80" h="30">
                <a:moveTo>
                  <a:pt x="3" y="30"/>
                </a:moveTo>
                <a:cubicBezTo>
                  <a:pt x="3" y="30"/>
                  <a:pt x="12" y="18"/>
                  <a:pt x="0" y="11"/>
                </a:cubicBezTo>
                <a:cubicBezTo>
                  <a:pt x="6" y="10"/>
                  <a:pt x="34" y="0"/>
                  <a:pt x="80" y="26"/>
                </a:cubicBezTo>
                <a:cubicBezTo>
                  <a:pt x="66" y="25"/>
                  <a:pt x="29" y="22"/>
                  <a:pt x="3" y="3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0" name="Freeform 2356"/>
          <p:cNvSpPr>
            <a:spLocks/>
          </p:cNvSpPr>
          <p:nvPr/>
        </p:nvSpPr>
        <p:spPr bwMode="auto">
          <a:xfrm>
            <a:off x="3805238" y="5489576"/>
            <a:ext cx="61913" cy="22225"/>
          </a:xfrm>
          <a:custGeom>
            <a:avLst/>
            <a:gdLst/>
            <a:ahLst/>
            <a:cxnLst>
              <a:cxn ang="0">
                <a:pos x="2" y="21"/>
              </a:cxn>
              <a:cxn ang="0">
                <a:pos x="0" y="8"/>
              </a:cxn>
              <a:cxn ang="0">
                <a:pos x="56" y="18"/>
              </a:cxn>
              <a:cxn ang="0">
                <a:pos x="2" y="21"/>
              </a:cxn>
            </a:cxnLst>
            <a:rect l="0" t="0" r="r" b="b"/>
            <a:pathLst>
              <a:path w="56" h="21">
                <a:moveTo>
                  <a:pt x="2" y="21"/>
                </a:moveTo>
                <a:cubicBezTo>
                  <a:pt x="2" y="21"/>
                  <a:pt x="8" y="13"/>
                  <a:pt x="0" y="8"/>
                </a:cubicBezTo>
                <a:cubicBezTo>
                  <a:pt x="4" y="8"/>
                  <a:pt x="24" y="0"/>
                  <a:pt x="56" y="18"/>
                </a:cubicBezTo>
                <a:cubicBezTo>
                  <a:pt x="47" y="17"/>
                  <a:pt x="21" y="15"/>
                  <a:pt x="2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1" name="Freeform 2357"/>
          <p:cNvSpPr>
            <a:spLocks/>
          </p:cNvSpPr>
          <p:nvPr/>
        </p:nvSpPr>
        <p:spPr bwMode="auto">
          <a:xfrm>
            <a:off x="2679701" y="5872163"/>
            <a:ext cx="1011238" cy="811213"/>
          </a:xfrm>
          <a:custGeom>
            <a:avLst/>
            <a:gdLst/>
            <a:ahLst/>
            <a:cxnLst>
              <a:cxn ang="0">
                <a:pos x="817" y="383"/>
              </a:cxn>
              <a:cxn ang="0">
                <a:pos x="616" y="510"/>
              </a:cxn>
              <a:cxn ang="0">
                <a:pos x="825" y="264"/>
              </a:cxn>
              <a:cxn ang="0">
                <a:pos x="591" y="172"/>
              </a:cxn>
              <a:cxn ang="0">
                <a:pos x="649" y="136"/>
              </a:cxn>
              <a:cxn ang="0">
                <a:pos x="780" y="296"/>
              </a:cxn>
              <a:cxn ang="0">
                <a:pos x="742" y="187"/>
              </a:cxn>
              <a:cxn ang="0">
                <a:pos x="629" y="350"/>
              </a:cxn>
              <a:cxn ang="0">
                <a:pos x="476" y="458"/>
              </a:cxn>
              <a:cxn ang="0">
                <a:pos x="463" y="412"/>
              </a:cxn>
              <a:cxn ang="0">
                <a:pos x="540" y="166"/>
              </a:cxn>
              <a:cxn ang="0">
                <a:pos x="475" y="15"/>
              </a:cxn>
              <a:cxn ang="0">
                <a:pos x="523" y="23"/>
              </a:cxn>
              <a:cxn ang="0">
                <a:pos x="553" y="59"/>
              </a:cxn>
              <a:cxn ang="0">
                <a:pos x="488" y="251"/>
              </a:cxn>
              <a:cxn ang="0">
                <a:pos x="457" y="412"/>
              </a:cxn>
              <a:cxn ang="0">
                <a:pos x="422" y="251"/>
              </a:cxn>
              <a:cxn ang="0">
                <a:pos x="355" y="59"/>
              </a:cxn>
              <a:cxn ang="0">
                <a:pos x="385" y="23"/>
              </a:cxn>
              <a:cxn ang="0">
                <a:pos x="433" y="15"/>
              </a:cxn>
              <a:cxn ang="0">
                <a:pos x="369" y="166"/>
              </a:cxn>
              <a:cxn ang="0">
                <a:pos x="449" y="413"/>
              </a:cxn>
              <a:cxn ang="0">
                <a:pos x="437" y="458"/>
              </a:cxn>
              <a:cxn ang="0">
                <a:pos x="284" y="350"/>
              </a:cxn>
              <a:cxn ang="0">
                <a:pos x="171" y="187"/>
              </a:cxn>
              <a:cxn ang="0">
                <a:pos x="133" y="296"/>
              </a:cxn>
              <a:cxn ang="0">
                <a:pos x="265" y="136"/>
              </a:cxn>
              <a:cxn ang="0">
                <a:pos x="322" y="172"/>
              </a:cxn>
              <a:cxn ang="0">
                <a:pos x="89" y="264"/>
              </a:cxn>
              <a:cxn ang="0">
                <a:pos x="297" y="510"/>
              </a:cxn>
              <a:cxn ang="0">
                <a:pos x="96" y="383"/>
              </a:cxn>
              <a:cxn ang="0">
                <a:pos x="27" y="419"/>
              </a:cxn>
              <a:cxn ang="0">
                <a:pos x="437" y="582"/>
              </a:cxn>
              <a:cxn ang="0">
                <a:pos x="476" y="582"/>
              </a:cxn>
              <a:cxn ang="0">
                <a:pos x="886" y="419"/>
              </a:cxn>
            </a:cxnLst>
            <a:rect l="0" t="0" r="r" b="b"/>
            <a:pathLst>
              <a:path w="913" h="733">
                <a:moveTo>
                  <a:pt x="791" y="361"/>
                </a:moveTo>
                <a:cubicBezTo>
                  <a:pt x="769" y="396"/>
                  <a:pt x="804" y="395"/>
                  <a:pt x="817" y="383"/>
                </a:cubicBezTo>
                <a:cubicBezTo>
                  <a:pt x="830" y="372"/>
                  <a:pt x="871" y="378"/>
                  <a:pt x="858" y="434"/>
                </a:cubicBezTo>
                <a:cubicBezTo>
                  <a:pt x="837" y="468"/>
                  <a:pt x="803" y="515"/>
                  <a:pt x="616" y="510"/>
                </a:cubicBezTo>
                <a:cubicBezTo>
                  <a:pt x="575" y="507"/>
                  <a:pt x="593" y="458"/>
                  <a:pt x="624" y="437"/>
                </a:cubicBezTo>
                <a:cubicBezTo>
                  <a:pt x="655" y="416"/>
                  <a:pt x="794" y="310"/>
                  <a:pt x="825" y="264"/>
                </a:cubicBezTo>
                <a:cubicBezTo>
                  <a:pt x="855" y="217"/>
                  <a:pt x="895" y="113"/>
                  <a:pt x="766" y="90"/>
                </a:cubicBezTo>
                <a:cubicBezTo>
                  <a:pt x="644" y="68"/>
                  <a:pt x="581" y="140"/>
                  <a:pt x="591" y="172"/>
                </a:cubicBezTo>
                <a:cubicBezTo>
                  <a:pt x="602" y="209"/>
                  <a:pt x="650" y="177"/>
                  <a:pt x="649" y="164"/>
                </a:cubicBezTo>
                <a:cubicBezTo>
                  <a:pt x="639" y="165"/>
                  <a:pt x="628" y="149"/>
                  <a:pt x="649" y="136"/>
                </a:cubicBezTo>
                <a:cubicBezTo>
                  <a:pt x="669" y="124"/>
                  <a:pt x="773" y="78"/>
                  <a:pt x="828" y="147"/>
                </a:cubicBezTo>
                <a:cubicBezTo>
                  <a:pt x="852" y="178"/>
                  <a:pt x="822" y="258"/>
                  <a:pt x="780" y="296"/>
                </a:cubicBezTo>
                <a:cubicBezTo>
                  <a:pt x="738" y="333"/>
                  <a:pt x="663" y="406"/>
                  <a:pt x="594" y="415"/>
                </a:cubicBezTo>
                <a:cubicBezTo>
                  <a:pt x="609" y="395"/>
                  <a:pt x="765" y="254"/>
                  <a:pt x="742" y="187"/>
                </a:cubicBezTo>
                <a:cubicBezTo>
                  <a:pt x="730" y="155"/>
                  <a:pt x="702" y="165"/>
                  <a:pt x="699" y="167"/>
                </a:cubicBezTo>
                <a:cubicBezTo>
                  <a:pt x="699" y="167"/>
                  <a:pt x="785" y="203"/>
                  <a:pt x="629" y="350"/>
                </a:cubicBezTo>
                <a:cubicBezTo>
                  <a:pt x="586" y="391"/>
                  <a:pt x="509" y="430"/>
                  <a:pt x="480" y="492"/>
                </a:cubicBezTo>
                <a:cubicBezTo>
                  <a:pt x="476" y="487"/>
                  <a:pt x="469" y="474"/>
                  <a:pt x="476" y="458"/>
                </a:cubicBezTo>
                <a:cubicBezTo>
                  <a:pt x="485" y="441"/>
                  <a:pt x="489" y="417"/>
                  <a:pt x="466" y="413"/>
                </a:cubicBezTo>
                <a:cubicBezTo>
                  <a:pt x="465" y="413"/>
                  <a:pt x="464" y="412"/>
                  <a:pt x="463" y="412"/>
                </a:cubicBezTo>
                <a:cubicBezTo>
                  <a:pt x="459" y="362"/>
                  <a:pt x="468" y="315"/>
                  <a:pt x="481" y="277"/>
                </a:cubicBezTo>
                <a:cubicBezTo>
                  <a:pt x="496" y="231"/>
                  <a:pt x="519" y="198"/>
                  <a:pt x="540" y="166"/>
                </a:cubicBezTo>
                <a:cubicBezTo>
                  <a:pt x="578" y="101"/>
                  <a:pt x="563" y="37"/>
                  <a:pt x="531" y="18"/>
                </a:cubicBezTo>
                <a:cubicBezTo>
                  <a:pt x="498" y="0"/>
                  <a:pt x="479" y="15"/>
                  <a:pt x="475" y="15"/>
                </a:cubicBezTo>
                <a:cubicBezTo>
                  <a:pt x="469" y="17"/>
                  <a:pt x="473" y="17"/>
                  <a:pt x="479" y="15"/>
                </a:cubicBezTo>
                <a:cubicBezTo>
                  <a:pt x="492" y="10"/>
                  <a:pt x="512" y="13"/>
                  <a:pt x="523" y="23"/>
                </a:cubicBezTo>
                <a:cubicBezTo>
                  <a:pt x="534" y="33"/>
                  <a:pt x="536" y="44"/>
                  <a:pt x="537" y="44"/>
                </a:cubicBezTo>
                <a:cubicBezTo>
                  <a:pt x="539" y="44"/>
                  <a:pt x="544" y="42"/>
                  <a:pt x="553" y="59"/>
                </a:cubicBezTo>
                <a:cubicBezTo>
                  <a:pt x="556" y="62"/>
                  <a:pt x="564" y="91"/>
                  <a:pt x="552" y="130"/>
                </a:cubicBezTo>
                <a:cubicBezTo>
                  <a:pt x="542" y="169"/>
                  <a:pt x="504" y="206"/>
                  <a:pt x="488" y="251"/>
                </a:cubicBezTo>
                <a:cubicBezTo>
                  <a:pt x="461" y="313"/>
                  <a:pt x="460" y="377"/>
                  <a:pt x="462" y="412"/>
                </a:cubicBezTo>
                <a:cubicBezTo>
                  <a:pt x="460" y="412"/>
                  <a:pt x="459" y="412"/>
                  <a:pt x="457" y="412"/>
                </a:cubicBezTo>
                <a:cubicBezTo>
                  <a:pt x="454" y="412"/>
                  <a:pt x="452" y="412"/>
                  <a:pt x="450" y="412"/>
                </a:cubicBezTo>
                <a:cubicBezTo>
                  <a:pt x="452" y="378"/>
                  <a:pt x="450" y="312"/>
                  <a:pt x="422" y="251"/>
                </a:cubicBezTo>
                <a:cubicBezTo>
                  <a:pt x="405" y="205"/>
                  <a:pt x="368" y="169"/>
                  <a:pt x="356" y="130"/>
                </a:cubicBezTo>
                <a:cubicBezTo>
                  <a:pt x="344" y="92"/>
                  <a:pt x="352" y="63"/>
                  <a:pt x="355" y="59"/>
                </a:cubicBezTo>
                <a:cubicBezTo>
                  <a:pt x="364" y="42"/>
                  <a:pt x="369" y="44"/>
                  <a:pt x="371" y="44"/>
                </a:cubicBezTo>
                <a:cubicBezTo>
                  <a:pt x="372" y="44"/>
                  <a:pt x="374" y="33"/>
                  <a:pt x="385" y="23"/>
                </a:cubicBezTo>
                <a:cubicBezTo>
                  <a:pt x="395" y="13"/>
                  <a:pt x="416" y="10"/>
                  <a:pt x="428" y="14"/>
                </a:cubicBezTo>
                <a:cubicBezTo>
                  <a:pt x="434" y="16"/>
                  <a:pt x="438" y="17"/>
                  <a:pt x="433" y="15"/>
                </a:cubicBezTo>
                <a:cubicBezTo>
                  <a:pt x="428" y="14"/>
                  <a:pt x="410" y="0"/>
                  <a:pt x="377" y="18"/>
                </a:cubicBezTo>
                <a:cubicBezTo>
                  <a:pt x="345" y="37"/>
                  <a:pt x="331" y="101"/>
                  <a:pt x="369" y="166"/>
                </a:cubicBezTo>
                <a:cubicBezTo>
                  <a:pt x="390" y="197"/>
                  <a:pt x="414" y="230"/>
                  <a:pt x="430" y="276"/>
                </a:cubicBezTo>
                <a:cubicBezTo>
                  <a:pt x="443" y="315"/>
                  <a:pt x="452" y="361"/>
                  <a:pt x="449" y="413"/>
                </a:cubicBezTo>
                <a:cubicBezTo>
                  <a:pt x="448" y="413"/>
                  <a:pt x="448" y="413"/>
                  <a:pt x="447" y="413"/>
                </a:cubicBezTo>
                <a:cubicBezTo>
                  <a:pt x="424" y="417"/>
                  <a:pt x="428" y="441"/>
                  <a:pt x="437" y="458"/>
                </a:cubicBezTo>
                <a:cubicBezTo>
                  <a:pt x="445" y="474"/>
                  <a:pt x="438" y="487"/>
                  <a:pt x="433" y="492"/>
                </a:cubicBezTo>
                <a:cubicBezTo>
                  <a:pt x="404" y="430"/>
                  <a:pt x="327" y="391"/>
                  <a:pt x="284" y="350"/>
                </a:cubicBezTo>
                <a:cubicBezTo>
                  <a:pt x="128" y="203"/>
                  <a:pt x="214" y="167"/>
                  <a:pt x="214" y="167"/>
                </a:cubicBezTo>
                <a:cubicBezTo>
                  <a:pt x="211" y="165"/>
                  <a:pt x="183" y="155"/>
                  <a:pt x="171" y="187"/>
                </a:cubicBezTo>
                <a:cubicBezTo>
                  <a:pt x="148" y="254"/>
                  <a:pt x="304" y="395"/>
                  <a:pt x="319" y="415"/>
                </a:cubicBezTo>
                <a:cubicBezTo>
                  <a:pt x="250" y="406"/>
                  <a:pt x="175" y="333"/>
                  <a:pt x="133" y="296"/>
                </a:cubicBezTo>
                <a:cubicBezTo>
                  <a:pt x="92" y="258"/>
                  <a:pt x="62" y="178"/>
                  <a:pt x="85" y="147"/>
                </a:cubicBezTo>
                <a:cubicBezTo>
                  <a:pt x="140" y="78"/>
                  <a:pt x="244" y="124"/>
                  <a:pt x="265" y="136"/>
                </a:cubicBezTo>
                <a:cubicBezTo>
                  <a:pt x="285" y="149"/>
                  <a:pt x="274" y="165"/>
                  <a:pt x="264" y="164"/>
                </a:cubicBezTo>
                <a:cubicBezTo>
                  <a:pt x="263" y="177"/>
                  <a:pt x="311" y="209"/>
                  <a:pt x="322" y="172"/>
                </a:cubicBezTo>
                <a:cubicBezTo>
                  <a:pt x="333" y="140"/>
                  <a:pt x="269" y="68"/>
                  <a:pt x="147" y="90"/>
                </a:cubicBezTo>
                <a:cubicBezTo>
                  <a:pt x="19" y="113"/>
                  <a:pt x="58" y="217"/>
                  <a:pt x="89" y="264"/>
                </a:cubicBezTo>
                <a:cubicBezTo>
                  <a:pt x="119" y="310"/>
                  <a:pt x="258" y="416"/>
                  <a:pt x="289" y="437"/>
                </a:cubicBezTo>
                <a:cubicBezTo>
                  <a:pt x="320" y="458"/>
                  <a:pt x="338" y="507"/>
                  <a:pt x="297" y="510"/>
                </a:cubicBezTo>
                <a:cubicBezTo>
                  <a:pt x="110" y="515"/>
                  <a:pt x="76" y="468"/>
                  <a:pt x="55" y="434"/>
                </a:cubicBezTo>
                <a:cubicBezTo>
                  <a:pt x="42" y="378"/>
                  <a:pt x="83" y="372"/>
                  <a:pt x="96" y="383"/>
                </a:cubicBezTo>
                <a:cubicBezTo>
                  <a:pt x="109" y="395"/>
                  <a:pt x="144" y="396"/>
                  <a:pt x="123" y="361"/>
                </a:cubicBezTo>
                <a:cubicBezTo>
                  <a:pt x="101" y="325"/>
                  <a:pt x="0" y="335"/>
                  <a:pt x="27" y="419"/>
                </a:cubicBezTo>
                <a:cubicBezTo>
                  <a:pt x="54" y="503"/>
                  <a:pt x="156" y="515"/>
                  <a:pt x="258" y="525"/>
                </a:cubicBezTo>
                <a:cubicBezTo>
                  <a:pt x="356" y="534"/>
                  <a:pt x="418" y="570"/>
                  <a:pt x="437" y="582"/>
                </a:cubicBezTo>
                <a:cubicBezTo>
                  <a:pt x="419" y="647"/>
                  <a:pt x="447" y="713"/>
                  <a:pt x="457" y="733"/>
                </a:cubicBezTo>
                <a:cubicBezTo>
                  <a:pt x="467" y="713"/>
                  <a:pt x="495" y="647"/>
                  <a:pt x="476" y="582"/>
                </a:cubicBezTo>
                <a:cubicBezTo>
                  <a:pt x="496" y="570"/>
                  <a:pt x="557" y="534"/>
                  <a:pt x="655" y="525"/>
                </a:cubicBezTo>
                <a:cubicBezTo>
                  <a:pt x="757" y="515"/>
                  <a:pt x="860" y="503"/>
                  <a:pt x="886" y="419"/>
                </a:cubicBezTo>
                <a:cubicBezTo>
                  <a:pt x="913" y="335"/>
                  <a:pt x="813" y="325"/>
                  <a:pt x="791" y="36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2" name="Freeform 2358"/>
          <p:cNvSpPr>
            <a:spLocks/>
          </p:cNvSpPr>
          <p:nvPr/>
        </p:nvSpPr>
        <p:spPr bwMode="auto">
          <a:xfrm>
            <a:off x="7132638" y="884238"/>
            <a:ext cx="631825" cy="1060450"/>
          </a:xfrm>
          <a:custGeom>
            <a:avLst/>
            <a:gdLst/>
            <a:ahLst/>
            <a:cxnLst>
              <a:cxn ang="0">
                <a:pos x="108" y="649"/>
              </a:cxn>
              <a:cxn ang="0">
                <a:pos x="136" y="689"/>
              </a:cxn>
              <a:cxn ang="0">
                <a:pos x="150" y="733"/>
              </a:cxn>
              <a:cxn ang="0">
                <a:pos x="156" y="698"/>
              </a:cxn>
              <a:cxn ang="0">
                <a:pos x="178" y="766"/>
              </a:cxn>
              <a:cxn ang="0">
                <a:pos x="295" y="834"/>
              </a:cxn>
              <a:cxn ang="0">
                <a:pos x="247" y="757"/>
              </a:cxn>
              <a:cxn ang="0">
                <a:pos x="343" y="852"/>
              </a:cxn>
              <a:cxn ang="0">
                <a:pos x="400" y="801"/>
              </a:cxn>
              <a:cxn ang="0">
                <a:pos x="412" y="863"/>
              </a:cxn>
              <a:cxn ang="0">
                <a:pos x="571" y="957"/>
              </a:cxn>
              <a:cxn ang="0">
                <a:pos x="484" y="808"/>
              </a:cxn>
              <a:cxn ang="0">
                <a:pos x="460" y="821"/>
              </a:cxn>
              <a:cxn ang="0">
                <a:pos x="436" y="762"/>
              </a:cxn>
              <a:cxn ang="0">
                <a:pos x="468" y="782"/>
              </a:cxn>
              <a:cxn ang="0">
                <a:pos x="459" y="719"/>
              </a:cxn>
              <a:cxn ang="0">
                <a:pos x="443" y="658"/>
              </a:cxn>
              <a:cxn ang="0">
                <a:pos x="463" y="693"/>
              </a:cxn>
              <a:cxn ang="0">
                <a:pos x="466" y="640"/>
              </a:cxn>
              <a:cxn ang="0">
                <a:pos x="444" y="585"/>
              </a:cxn>
              <a:cxn ang="0">
                <a:pos x="511" y="600"/>
              </a:cxn>
              <a:cxn ang="0">
                <a:pos x="391" y="535"/>
              </a:cxn>
              <a:cxn ang="0">
                <a:pos x="458" y="471"/>
              </a:cxn>
              <a:cxn ang="0">
                <a:pos x="489" y="0"/>
              </a:cxn>
              <a:cxn ang="0">
                <a:pos x="238" y="269"/>
              </a:cxn>
              <a:cxn ang="0">
                <a:pos x="173" y="78"/>
              </a:cxn>
              <a:cxn ang="0">
                <a:pos x="162" y="598"/>
              </a:cxn>
              <a:cxn ang="0">
                <a:pos x="165" y="618"/>
              </a:cxn>
              <a:cxn ang="0">
                <a:pos x="114" y="604"/>
              </a:cxn>
              <a:cxn ang="0">
                <a:pos x="108" y="649"/>
              </a:cxn>
            </a:cxnLst>
            <a:rect l="0" t="0" r="r" b="b"/>
            <a:pathLst>
              <a:path w="571" h="957">
                <a:moveTo>
                  <a:pt x="108" y="649"/>
                </a:moveTo>
                <a:cubicBezTo>
                  <a:pt x="122" y="658"/>
                  <a:pt x="131" y="661"/>
                  <a:pt x="136" y="689"/>
                </a:cubicBezTo>
                <a:cubicBezTo>
                  <a:pt x="140" y="732"/>
                  <a:pt x="150" y="733"/>
                  <a:pt x="150" y="733"/>
                </a:cubicBezTo>
                <a:cubicBezTo>
                  <a:pt x="144" y="719"/>
                  <a:pt x="145" y="703"/>
                  <a:pt x="156" y="698"/>
                </a:cubicBezTo>
                <a:cubicBezTo>
                  <a:pt x="188" y="688"/>
                  <a:pt x="187" y="744"/>
                  <a:pt x="178" y="766"/>
                </a:cubicBezTo>
                <a:cubicBezTo>
                  <a:pt x="212" y="810"/>
                  <a:pt x="265" y="827"/>
                  <a:pt x="295" y="834"/>
                </a:cubicBezTo>
                <a:cubicBezTo>
                  <a:pt x="247" y="803"/>
                  <a:pt x="248" y="770"/>
                  <a:pt x="247" y="757"/>
                </a:cubicBezTo>
                <a:cubicBezTo>
                  <a:pt x="299" y="780"/>
                  <a:pt x="326" y="831"/>
                  <a:pt x="343" y="852"/>
                </a:cubicBezTo>
                <a:cubicBezTo>
                  <a:pt x="325" y="791"/>
                  <a:pt x="367" y="775"/>
                  <a:pt x="400" y="801"/>
                </a:cubicBezTo>
                <a:cubicBezTo>
                  <a:pt x="433" y="826"/>
                  <a:pt x="422" y="855"/>
                  <a:pt x="412" y="863"/>
                </a:cubicBezTo>
                <a:cubicBezTo>
                  <a:pt x="422" y="865"/>
                  <a:pt x="530" y="934"/>
                  <a:pt x="571" y="957"/>
                </a:cubicBezTo>
                <a:cubicBezTo>
                  <a:pt x="506" y="901"/>
                  <a:pt x="490" y="827"/>
                  <a:pt x="484" y="808"/>
                </a:cubicBezTo>
                <a:cubicBezTo>
                  <a:pt x="485" y="819"/>
                  <a:pt x="473" y="824"/>
                  <a:pt x="460" y="821"/>
                </a:cubicBezTo>
                <a:cubicBezTo>
                  <a:pt x="435" y="814"/>
                  <a:pt x="430" y="777"/>
                  <a:pt x="436" y="762"/>
                </a:cubicBezTo>
                <a:cubicBezTo>
                  <a:pt x="451" y="735"/>
                  <a:pt x="468" y="782"/>
                  <a:pt x="468" y="782"/>
                </a:cubicBezTo>
                <a:cubicBezTo>
                  <a:pt x="468" y="782"/>
                  <a:pt x="460" y="729"/>
                  <a:pt x="459" y="719"/>
                </a:cubicBezTo>
                <a:cubicBezTo>
                  <a:pt x="435" y="713"/>
                  <a:pt x="426" y="657"/>
                  <a:pt x="443" y="658"/>
                </a:cubicBezTo>
                <a:cubicBezTo>
                  <a:pt x="460" y="659"/>
                  <a:pt x="463" y="693"/>
                  <a:pt x="463" y="693"/>
                </a:cubicBezTo>
                <a:cubicBezTo>
                  <a:pt x="463" y="693"/>
                  <a:pt x="467" y="651"/>
                  <a:pt x="466" y="640"/>
                </a:cubicBezTo>
                <a:cubicBezTo>
                  <a:pt x="449" y="639"/>
                  <a:pt x="422" y="604"/>
                  <a:pt x="444" y="585"/>
                </a:cubicBezTo>
                <a:cubicBezTo>
                  <a:pt x="466" y="565"/>
                  <a:pt x="493" y="584"/>
                  <a:pt x="511" y="600"/>
                </a:cubicBezTo>
                <a:cubicBezTo>
                  <a:pt x="488" y="542"/>
                  <a:pt x="414" y="536"/>
                  <a:pt x="391" y="535"/>
                </a:cubicBezTo>
                <a:cubicBezTo>
                  <a:pt x="389" y="490"/>
                  <a:pt x="438" y="476"/>
                  <a:pt x="458" y="471"/>
                </a:cubicBezTo>
                <a:cubicBezTo>
                  <a:pt x="318" y="117"/>
                  <a:pt x="489" y="0"/>
                  <a:pt x="489" y="0"/>
                </a:cubicBezTo>
                <a:cubicBezTo>
                  <a:pt x="363" y="40"/>
                  <a:pt x="245" y="247"/>
                  <a:pt x="238" y="269"/>
                </a:cubicBezTo>
                <a:cubicBezTo>
                  <a:pt x="164" y="200"/>
                  <a:pt x="173" y="99"/>
                  <a:pt x="173" y="78"/>
                </a:cubicBezTo>
                <a:cubicBezTo>
                  <a:pt x="0" y="294"/>
                  <a:pt x="141" y="572"/>
                  <a:pt x="162" y="598"/>
                </a:cubicBezTo>
                <a:cubicBezTo>
                  <a:pt x="182" y="623"/>
                  <a:pt x="170" y="621"/>
                  <a:pt x="165" y="618"/>
                </a:cubicBezTo>
                <a:cubicBezTo>
                  <a:pt x="165" y="618"/>
                  <a:pt x="145" y="587"/>
                  <a:pt x="114" y="604"/>
                </a:cubicBezTo>
                <a:cubicBezTo>
                  <a:pt x="94" y="617"/>
                  <a:pt x="85" y="634"/>
                  <a:pt x="108" y="64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3" name="Freeform 2359"/>
          <p:cNvSpPr>
            <a:spLocks/>
          </p:cNvSpPr>
          <p:nvPr/>
        </p:nvSpPr>
        <p:spPr bwMode="auto">
          <a:xfrm>
            <a:off x="7245351" y="1177926"/>
            <a:ext cx="134938" cy="327025"/>
          </a:xfrm>
          <a:custGeom>
            <a:avLst/>
            <a:gdLst/>
            <a:ahLst/>
            <a:cxnLst>
              <a:cxn ang="0">
                <a:pos x="32" y="32"/>
              </a:cxn>
              <a:cxn ang="0">
                <a:pos x="63" y="294"/>
              </a:cxn>
              <a:cxn ang="0">
                <a:pos x="122" y="0"/>
              </a:cxn>
              <a:cxn ang="0">
                <a:pos x="76" y="94"/>
              </a:cxn>
              <a:cxn ang="0">
                <a:pos x="64" y="78"/>
              </a:cxn>
              <a:cxn ang="0">
                <a:pos x="52" y="65"/>
              </a:cxn>
              <a:cxn ang="0">
                <a:pos x="43" y="47"/>
              </a:cxn>
              <a:cxn ang="0">
                <a:pos x="32" y="32"/>
              </a:cxn>
            </a:cxnLst>
            <a:rect l="0" t="0" r="r" b="b"/>
            <a:pathLst>
              <a:path w="122" h="294">
                <a:moveTo>
                  <a:pt x="32" y="32"/>
                </a:moveTo>
                <a:cubicBezTo>
                  <a:pt x="0" y="157"/>
                  <a:pt x="63" y="294"/>
                  <a:pt x="63" y="294"/>
                </a:cubicBezTo>
                <a:cubicBezTo>
                  <a:pt x="55" y="188"/>
                  <a:pt x="117" y="18"/>
                  <a:pt x="122" y="0"/>
                </a:cubicBezTo>
                <a:cubicBezTo>
                  <a:pt x="87" y="37"/>
                  <a:pt x="82" y="83"/>
                  <a:pt x="76" y="94"/>
                </a:cubicBezTo>
                <a:cubicBezTo>
                  <a:pt x="76" y="94"/>
                  <a:pt x="61" y="98"/>
                  <a:pt x="64" y="78"/>
                </a:cubicBezTo>
                <a:cubicBezTo>
                  <a:pt x="57" y="80"/>
                  <a:pt x="46" y="78"/>
                  <a:pt x="52" y="65"/>
                </a:cubicBezTo>
                <a:cubicBezTo>
                  <a:pt x="42" y="65"/>
                  <a:pt x="40" y="58"/>
                  <a:pt x="43" y="47"/>
                </a:cubicBezTo>
                <a:cubicBezTo>
                  <a:pt x="35" y="46"/>
                  <a:pt x="31" y="43"/>
                  <a:pt x="32" y="3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4" name="Freeform 2360"/>
          <p:cNvSpPr>
            <a:spLocks/>
          </p:cNvSpPr>
          <p:nvPr/>
        </p:nvSpPr>
        <p:spPr bwMode="auto">
          <a:xfrm>
            <a:off x="7307263" y="1068388"/>
            <a:ext cx="238125" cy="501650"/>
          </a:xfrm>
          <a:custGeom>
            <a:avLst/>
            <a:gdLst/>
            <a:ahLst/>
            <a:cxnLst>
              <a:cxn ang="0">
                <a:pos x="121" y="186"/>
              </a:cxn>
              <a:cxn ang="0">
                <a:pos x="185" y="0"/>
              </a:cxn>
              <a:cxn ang="0">
                <a:pos x="35" y="453"/>
              </a:cxn>
              <a:cxn ang="0">
                <a:pos x="215" y="369"/>
              </a:cxn>
              <a:cxn ang="0">
                <a:pos x="207" y="348"/>
              </a:cxn>
              <a:cxn ang="0">
                <a:pos x="184" y="322"/>
              </a:cxn>
              <a:cxn ang="0">
                <a:pos x="160" y="295"/>
              </a:cxn>
              <a:cxn ang="0">
                <a:pos x="149" y="263"/>
              </a:cxn>
              <a:cxn ang="0">
                <a:pos x="132" y="235"/>
              </a:cxn>
              <a:cxn ang="0">
                <a:pos x="121" y="186"/>
              </a:cxn>
            </a:cxnLst>
            <a:rect l="0" t="0" r="r" b="b"/>
            <a:pathLst>
              <a:path w="215" h="453">
                <a:moveTo>
                  <a:pt x="121" y="186"/>
                </a:moveTo>
                <a:cubicBezTo>
                  <a:pt x="112" y="136"/>
                  <a:pt x="167" y="46"/>
                  <a:pt x="185" y="0"/>
                </a:cubicBezTo>
                <a:cubicBezTo>
                  <a:pt x="0" y="214"/>
                  <a:pt x="35" y="453"/>
                  <a:pt x="35" y="453"/>
                </a:cubicBezTo>
                <a:cubicBezTo>
                  <a:pt x="67" y="403"/>
                  <a:pt x="215" y="369"/>
                  <a:pt x="215" y="369"/>
                </a:cubicBezTo>
                <a:cubicBezTo>
                  <a:pt x="215" y="369"/>
                  <a:pt x="198" y="366"/>
                  <a:pt x="207" y="348"/>
                </a:cubicBezTo>
                <a:cubicBezTo>
                  <a:pt x="186" y="343"/>
                  <a:pt x="179" y="333"/>
                  <a:pt x="184" y="322"/>
                </a:cubicBezTo>
                <a:cubicBezTo>
                  <a:pt x="169" y="319"/>
                  <a:pt x="156" y="308"/>
                  <a:pt x="160" y="295"/>
                </a:cubicBezTo>
                <a:cubicBezTo>
                  <a:pt x="146" y="291"/>
                  <a:pt x="143" y="276"/>
                  <a:pt x="149" y="263"/>
                </a:cubicBezTo>
                <a:cubicBezTo>
                  <a:pt x="132" y="259"/>
                  <a:pt x="127" y="247"/>
                  <a:pt x="132" y="235"/>
                </a:cubicBezTo>
                <a:cubicBezTo>
                  <a:pt x="119" y="233"/>
                  <a:pt x="109" y="206"/>
                  <a:pt x="121" y="18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5" name="Freeform 2361"/>
          <p:cNvSpPr>
            <a:spLocks/>
          </p:cNvSpPr>
          <p:nvPr/>
        </p:nvSpPr>
        <p:spPr bwMode="auto">
          <a:xfrm>
            <a:off x="7351713" y="1514476"/>
            <a:ext cx="184150" cy="206375"/>
          </a:xfrm>
          <a:custGeom>
            <a:avLst/>
            <a:gdLst/>
            <a:ahLst/>
            <a:cxnLst>
              <a:cxn ang="0">
                <a:pos x="0" y="65"/>
              </a:cxn>
              <a:cxn ang="0">
                <a:pos x="166" y="13"/>
              </a:cxn>
              <a:cxn ang="0">
                <a:pos x="166" y="65"/>
              </a:cxn>
              <a:cxn ang="0">
                <a:pos x="155" y="113"/>
              </a:cxn>
              <a:cxn ang="0">
                <a:pos x="133" y="160"/>
              </a:cxn>
              <a:cxn ang="0">
                <a:pos x="104" y="186"/>
              </a:cxn>
              <a:cxn ang="0">
                <a:pos x="0" y="65"/>
              </a:cxn>
            </a:cxnLst>
            <a:rect l="0" t="0" r="r" b="b"/>
            <a:pathLst>
              <a:path w="166" h="186">
                <a:moveTo>
                  <a:pt x="0" y="65"/>
                </a:moveTo>
                <a:cubicBezTo>
                  <a:pt x="0" y="65"/>
                  <a:pt x="79" y="0"/>
                  <a:pt x="166" y="13"/>
                </a:cubicBezTo>
                <a:cubicBezTo>
                  <a:pt x="150" y="21"/>
                  <a:pt x="136" y="52"/>
                  <a:pt x="166" y="65"/>
                </a:cubicBezTo>
                <a:cubicBezTo>
                  <a:pt x="156" y="72"/>
                  <a:pt x="139" y="91"/>
                  <a:pt x="155" y="113"/>
                </a:cubicBezTo>
                <a:cubicBezTo>
                  <a:pt x="133" y="125"/>
                  <a:pt x="119" y="139"/>
                  <a:pt x="133" y="160"/>
                </a:cubicBezTo>
                <a:cubicBezTo>
                  <a:pt x="112" y="160"/>
                  <a:pt x="99" y="173"/>
                  <a:pt x="104" y="186"/>
                </a:cubicBezTo>
                <a:cubicBezTo>
                  <a:pt x="82" y="170"/>
                  <a:pt x="20" y="127"/>
                  <a:pt x="0" y="65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6" name="Oval 2362"/>
          <p:cNvSpPr>
            <a:spLocks noChangeArrowheads="1"/>
          </p:cNvSpPr>
          <p:nvPr/>
        </p:nvSpPr>
        <p:spPr bwMode="auto">
          <a:xfrm>
            <a:off x="7272338" y="1562101"/>
            <a:ext cx="28575" cy="3333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7" name="Oval 2363"/>
          <p:cNvSpPr>
            <a:spLocks noChangeArrowheads="1"/>
          </p:cNvSpPr>
          <p:nvPr/>
        </p:nvSpPr>
        <p:spPr bwMode="auto">
          <a:xfrm>
            <a:off x="7240588" y="1570038"/>
            <a:ext cx="17463" cy="222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8" name="Freeform 2364"/>
          <p:cNvSpPr>
            <a:spLocks/>
          </p:cNvSpPr>
          <p:nvPr/>
        </p:nvSpPr>
        <p:spPr bwMode="auto">
          <a:xfrm>
            <a:off x="7329488" y="1603376"/>
            <a:ext cx="26988" cy="46038"/>
          </a:xfrm>
          <a:custGeom>
            <a:avLst/>
            <a:gdLst/>
            <a:ahLst/>
            <a:cxnLst>
              <a:cxn ang="0">
                <a:pos x="24" y="11"/>
              </a:cxn>
              <a:cxn ang="0">
                <a:pos x="17" y="0"/>
              </a:cxn>
              <a:cxn ang="0">
                <a:pos x="0" y="32"/>
              </a:cxn>
              <a:cxn ang="0">
                <a:pos x="6" y="42"/>
              </a:cxn>
              <a:cxn ang="0">
                <a:pos x="24" y="11"/>
              </a:cxn>
            </a:cxnLst>
            <a:rect l="0" t="0" r="r" b="b"/>
            <a:pathLst>
              <a:path w="24" h="42">
                <a:moveTo>
                  <a:pt x="24" y="11"/>
                </a:moveTo>
                <a:cubicBezTo>
                  <a:pt x="22" y="7"/>
                  <a:pt x="19" y="3"/>
                  <a:pt x="17" y="0"/>
                </a:cubicBezTo>
                <a:cubicBezTo>
                  <a:pt x="16" y="7"/>
                  <a:pt x="12" y="22"/>
                  <a:pt x="0" y="32"/>
                </a:cubicBezTo>
                <a:cubicBezTo>
                  <a:pt x="2" y="35"/>
                  <a:pt x="4" y="38"/>
                  <a:pt x="6" y="42"/>
                </a:cubicBezTo>
                <a:cubicBezTo>
                  <a:pt x="19" y="32"/>
                  <a:pt x="23" y="18"/>
                  <a:pt x="24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09" name="Freeform 2365"/>
          <p:cNvSpPr>
            <a:spLocks noEditPoints="1"/>
          </p:cNvSpPr>
          <p:nvPr/>
        </p:nvSpPr>
        <p:spPr bwMode="auto">
          <a:xfrm>
            <a:off x="7327901" y="1601788"/>
            <a:ext cx="28575" cy="49213"/>
          </a:xfrm>
          <a:custGeom>
            <a:avLst/>
            <a:gdLst/>
            <a:ahLst/>
            <a:cxnLst>
              <a:cxn ang="0">
                <a:pos x="7" y="44"/>
              </a:cxn>
              <a:cxn ang="0">
                <a:pos x="6" y="43"/>
              </a:cxn>
              <a:cxn ang="0">
                <a:pos x="0" y="33"/>
              </a:cxn>
              <a:cxn ang="0">
                <a:pos x="0" y="32"/>
              </a:cxn>
              <a:cxn ang="0">
                <a:pos x="1" y="32"/>
              </a:cxn>
              <a:cxn ang="0">
                <a:pos x="17" y="1"/>
              </a:cxn>
              <a:cxn ang="0">
                <a:pos x="17" y="0"/>
              </a:cxn>
              <a:cxn ang="0">
                <a:pos x="18" y="1"/>
              </a:cxn>
              <a:cxn ang="0">
                <a:pos x="26" y="11"/>
              </a:cxn>
              <a:cxn ang="0">
                <a:pos x="26" y="12"/>
              </a:cxn>
              <a:cxn ang="0">
                <a:pos x="26" y="12"/>
              </a:cxn>
              <a:cxn ang="0">
                <a:pos x="7" y="43"/>
              </a:cxn>
              <a:cxn ang="0">
                <a:pos x="7" y="44"/>
              </a:cxn>
              <a:cxn ang="0">
                <a:pos x="2" y="33"/>
              </a:cxn>
              <a:cxn ang="0">
                <a:pos x="7" y="42"/>
              </a:cxn>
              <a:cxn ang="0">
                <a:pos x="24" y="12"/>
              </a:cxn>
              <a:cxn ang="0">
                <a:pos x="18" y="3"/>
              </a:cxn>
              <a:cxn ang="0">
                <a:pos x="2" y="33"/>
              </a:cxn>
            </a:cxnLst>
            <a:rect l="0" t="0" r="r" b="b"/>
            <a:pathLst>
              <a:path w="26" h="44">
                <a:moveTo>
                  <a:pt x="7" y="44"/>
                </a:moveTo>
                <a:cubicBezTo>
                  <a:pt x="6" y="43"/>
                  <a:pt x="6" y="43"/>
                  <a:pt x="6" y="43"/>
                </a:cubicBezTo>
                <a:cubicBezTo>
                  <a:pt x="5" y="39"/>
                  <a:pt x="3" y="36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1" y="32"/>
                  <a:pt x="1" y="32"/>
                  <a:pt x="1" y="32"/>
                </a:cubicBezTo>
                <a:cubicBezTo>
                  <a:pt x="12" y="22"/>
                  <a:pt x="16" y="9"/>
                  <a:pt x="17" y="1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1"/>
                  <a:pt x="18" y="1"/>
                  <a:pt x="18" y="1"/>
                </a:cubicBezTo>
                <a:cubicBezTo>
                  <a:pt x="21" y="4"/>
                  <a:pt x="23" y="8"/>
                  <a:pt x="26" y="11"/>
                </a:cubicBezTo>
                <a:cubicBezTo>
                  <a:pt x="26" y="12"/>
                  <a:pt x="26" y="12"/>
                  <a:pt x="26" y="12"/>
                </a:cubicBezTo>
                <a:cubicBezTo>
                  <a:pt x="26" y="12"/>
                  <a:pt x="26" y="12"/>
                  <a:pt x="26" y="12"/>
                </a:cubicBezTo>
                <a:cubicBezTo>
                  <a:pt x="24" y="19"/>
                  <a:pt x="20" y="34"/>
                  <a:pt x="7" y="43"/>
                </a:cubicBezTo>
                <a:cubicBezTo>
                  <a:pt x="7" y="44"/>
                  <a:pt x="7" y="44"/>
                  <a:pt x="7" y="44"/>
                </a:cubicBezTo>
                <a:close/>
                <a:moveTo>
                  <a:pt x="2" y="33"/>
                </a:moveTo>
                <a:cubicBezTo>
                  <a:pt x="4" y="36"/>
                  <a:pt x="5" y="39"/>
                  <a:pt x="7" y="42"/>
                </a:cubicBezTo>
                <a:cubicBezTo>
                  <a:pt x="19" y="33"/>
                  <a:pt x="23" y="19"/>
                  <a:pt x="24" y="12"/>
                </a:cubicBezTo>
                <a:cubicBezTo>
                  <a:pt x="23" y="9"/>
                  <a:pt x="20" y="6"/>
                  <a:pt x="18" y="3"/>
                </a:cubicBezTo>
                <a:cubicBezTo>
                  <a:pt x="17" y="10"/>
                  <a:pt x="13" y="23"/>
                  <a:pt x="2" y="3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0" name="Freeform 2366"/>
          <p:cNvSpPr>
            <a:spLocks/>
          </p:cNvSpPr>
          <p:nvPr/>
        </p:nvSpPr>
        <p:spPr bwMode="auto">
          <a:xfrm>
            <a:off x="7319963" y="1592263"/>
            <a:ext cx="28575" cy="46038"/>
          </a:xfrm>
          <a:custGeom>
            <a:avLst/>
            <a:gdLst/>
            <a:ahLst/>
            <a:cxnLst>
              <a:cxn ang="0">
                <a:pos x="25" y="9"/>
              </a:cxn>
              <a:cxn ang="0">
                <a:pos x="15" y="0"/>
              </a:cxn>
              <a:cxn ang="0">
                <a:pos x="0" y="29"/>
              </a:cxn>
              <a:cxn ang="0">
                <a:pos x="8" y="41"/>
              </a:cxn>
              <a:cxn ang="0">
                <a:pos x="25" y="9"/>
              </a:cxn>
            </a:cxnLst>
            <a:rect l="0" t="0" r="r" b="b"/>
            <a:pathLst>
              <a:path w="25" h="41">
                <a:moveTo>
                  <a:pt x="25" y="9"/>
                </a:moveTo>
                <a:cubicBezTo>
                  <a:pt x="22" y="6"/>
                  <a:pt x="18" y="2"/>
                  <a:pt x="15" y="0"/>
                </a:cubicBezTo>
                <a:cubicBezTo>
                  <a:pt x="14" y="6"/>
                  <a:pt x="11" y="20"/>
                  <a:pt x="0" y="29"/>
                </a:cubicBezTo>
                <a:cubicBezTo>
                  <a:pt x="3" y="33"/>
                  <a:pt x="5" y="37"/>
                  <a:pt x="8" y="41"/>
                </a:cubicBezTo>
                <a:cubicBezTo>
                  <a:pt x="20" y="31"/>
                  <a:pt x="24" y="16"/>
                  <a:pt x="25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1" name="Freeform 2367"/>
          <p:cNvSpPr>
            <a:spLocks noEditPoints="1"/>
          </p:cNvSpPr>
          <p:nvPr/>
        </p:nvSpPr>
        <p:spPr bwMode="auto">
          <a:xfrm>
            <a:off x="7319963" y="1592263"/>
            <a:ext cx="28575" cy="46038"/>
          </a:xfrm>
          <a:custGeom>
            <a:avLst/>
            <a:gdLst/>
            <a:ahLst/>
            <a:cxnLst>
              <a:cxn ang="0">
                <a:pos x="9" y="42"/>
              </a:cxn>
              <a:cxn ang="0">
                <a:pos x="8" y="42"/>
              </a:cxn>
              <a:cxn ang="0">
                <a:pos x="0" y="31"/>
              </a:cxn>
              <a:cxn ang="0">
                <a:pos x="0" y="30"/>
              </a:cxn>
              <a:cxn ang="0">
                <a:pos x="0" y="30"/>
              </a:cxn>
              <a:cxn ang="0">
                <a:pos x="15" y="1"/>
              </a:cxn>
              <a:cxn ang="0">
                <a:pos x="15" y="0"/>
              </a:cxn>
              <a:cxn ang="0">
                <a:pos x="16" y="0"/>
              </a:cxn>
              <a:cxn ang="0">
                <a:pos x="26" y="10"/>
              </a:cxn>
              <a:cxn ang="0">
                <a:pos x="26" y="10"/>
              </a:cxn>
              <a:cxn ang="0">
                <a:pos x="26" y="10"/>
              </a:cxn>
              <a:cxn ang="0">
                <a:pos x="9" y="42"/>
              </a:cxn>
              <a:cxn ang="0">
                <a:pos x="9" y="42"/>
              </a:cxn>
              <a:cxn ang="0">
                <a:pos x="2" y="30"/>
              </a:cxn>
              <a:cxn ang="0">
                <a:pos x="9" y="41"/>
              </a:cxn>
              <a:cxn ang="0">
                <a:pos x="25" y="11"/>
              </a:cxn>
              <a:cxn ang="0">
                <a:pos x="16" y="2"/>
              </a:cxn>
              <a:cxn ang="0">
                <a:pos x="2" y="30"/>
              </a:cxn>
            </a:cxnLst>
            <a:rect l="0" t="0" r="r" b="b"/>
            <a:pathLst>
              <a:path w="26" h="42">
                <a:moveTo>
                  <a:pt x="9" y="42"/>
                </a:moveTo>
                <a:cubicBezTo>
                  <a:pt x="8" y="42"/>
                  <a:pt x="8" y="42"/>
                  <a:pt x="8" y="42"/>
                </a:cubicBezTo>
                <a:cubicBezTo>
                  <a:pt x="6" y="38"/>
                  <a:pt x="3" y="34"/>
                  <a:pt x="0" y="31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11" y="20"/>
                  <a:pt x="14" y="8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20" y="3"/>
                  <a:pt x="23" y="7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0"/>
                  <a:pt x="26" y="10"/>
                  <a:pt x="26" y="10"/>
                </a:cubicBezTo>
                <a:cubicBezTo>
                  <a:pt x="25" y="18"/>
                  <a:pt x="22" y="32"/>
                  <a:pt x="9" y="42"/>
                </a:cubicBezTo>
                <a:cubicBezTo>
                  <a:pt x="9" y="42"/>
                  <a:pt x="9" y="42"/>
                  <a:pt x="9" y="42"/>
                </a:cubicBezTo>
                <a:close/>
                <a:moveTo>
                  <a:pt x="2" y="30"/>
                </a:moveTo>
                <a:cubicBezTo>
                  <a:pt x="4" y="34"/>
                  <a:pt x="7" y="37"/>
                  <a:pt x="9" y="41"/>
                </a:cubicBezTo>
                <a:cubicBezTo>
                  <a:pt x="20" y="31"/>
                  <a:pt x="24" y="18"/>
                  <a:pt x="25" y="11"/>
                </a:cubicBezTo>
                <a:cubicBezTo>
                  <a:pt x="22" y="7"/>
                  <a:pt x="20" y="5"/>
                  <a:pt x="16" y="2"/>
                </a:cubicBezTo>
                <a:cubicBezTo>
                  <a:pt x="15" y="9"/>
                  <a:pt x="12" y="21"/>
                  <a:pt x="2" y="3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2" name="Freeform 2368"/>
          <p:cNvSpPr>
            <a:spLocks/>
          </p:cNvSpPr>
          <p:nvPr/>
        </p:nvSpPr>
        <p:spPr bwMode="auto">
          <a:xfrm>
            <a:off x="7335838" y="1614488"/>
            <a:ext cx="26988" cy="50800"/>
          </a:xfrm>
          <a:custGeom>
            <a:avLst/>
            <a:gdLst/>
            <a:ahLst/>
            <a:cxnLst>
              <a:cxn ang="0">
                <a:pos x="24" y="12"/>
              </a:cxn>
              <a:cxn ang="0">
                <a:pos x="18" y="0"/>
              </a:cxn>
              <a:cxn ang="0">
                <a:pos x="0" y="31"/>
              </a:cxn>
              <a:cxn ang="0">
                <a:pos x="7" y="45"/>
              </a:cxn>
              <a:cxn ang="0">
                <a:pos x="24" y="12"/>
              </a:cxn>
            </a:cxnLst>
            <a:rect l="0" t="0" r="r" b="b"/>
            <a:pathLst>
              <a:path w="24" h="45">
                <a:moveTo>
                  <a:pt x="24" y="12"/>
                </a:moveTo>
                <a:cubicBezTo>
                  <a:pt x="22" y="8"/>
                  <a:pt x="20" y="4"/>
                  <a:pt x="18" y="0"/>
                </a:cubicBezTo>
                <a:cubicBezTo>
                  <a:pt x="17" y="7"/>
                  <a:pt x="13" y="21"/>
                  <a:pt x="0" y="31"/>
                </a:cubicBezTo>
                <a:cubicBezTo>
                  <a:pt x="2" y="35"/>
                  <a:pt x="5" y="40"/>
                  <a:pt x="7" y="45"/>
                </a:cubicBezTo>
                <a:cubicBezTo>
                  <a:pt x="20" y="34"/>
                  <a:pt x="23" y="19"/>
                  <a:pt x="24" y="1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3" name="Freeform 2369"/>
          <p:cNvSpPr>
            <a:spLocks noEditPoints="1"/>
          </p:cNvSpPr>
          <p:nvPr/>
        </p:nvSpPr>
        <p:spPr bwMode="auto">
          <a:xfrm>
            <a:off x="7334251" y="1612901"/>
            <a:ext cx="28575" cy="52388"/>
          </a:xfrm>
          <a:custGeom>
            <a:avLst/>
            <a:gdLst/>
            <a:ahLst/>
            <a:cxnLst>
              <a:cxn ang="0">
                <a:pos x="7" y="48"/>
              </a:cxn>
              <a:cxn ang="0">
                <a:pos x="7" y="47"/>
              </a:cxn>
              <a:cxn ang="0">
                <a:pos x="0" y="33"/>
              </a:cxn>
              <a:cxn ang="0">
                <a:pos x="0" y="33"/>
              </a:cxn>
              <a:cxn ang="0">
                <a:pos x="1" y="32"/>
              </a:cxn>
              <a:cxn ang="0">
                <a:pos x="18" y="2"/>
              </a:cxn>
              <a:cxn ang="0">
                <a:pos x="19" y="0"/>
              </a:cxn>
              <a:cxn ang="0">
                <a:pos x="20" y="1"/>
              </a:cxn>
              <a:cxn ang="0">
                <a:pos x="26" y="14"/>
              </a:cxn>
              <a:cxn ang="0">
                <a:pos x="26" y="14"/>
              </a:cxn>
              <a:cxn ang="0">
                <a:pos x="26" y="14"/>
              </a:cxn>
              <a:cxn ang="0">
                <a:pos x="8" y="47"/>
              </a:cxn>
              <a:cxn ang="0">
                <a:pos x="7" y="48"/>
              </a:cxn>
              <a:cxn ang="0">
                <a:pos x="2" y="33"/>
              </a:cxn>
              <a:cxn ang="0">
                <a:pos x="8" y="46"/>
              </a:cxn>
              <a:cxn ang="0">
                <a:pos x="24" y="14"/>
              </a:cxn>
              <a:cxn ang="0">
                <a:pos x="19" y="3"/>
              </a:cxn>
              <a:cxn ang="0">
                <a:pos x="2" y="33"/>
              </a:cxn>
            </a:cxnLst>
            <a:rect l="0" t="0" r="r" b="b"/>
            <a:pathLst>
              <a:path w="26" h="48">
                <a:moveTo>
                  <a:pt x="7" y="48"/>
                </a:moveTo>
                <a:cubicBezTo>
                  <a:pt x="7" y="47"/>
                  <a:pt x="7" y="47"/>
                  <a:pt x="7" y="47"/>
                </a:cubicBezTo>
                <a:cubicBezTo>
                  <a:pt x="5" y="42"/>
                  <a:pt x="3" y="37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13" y="23"/>
                  <a:pt x="17" y="9"/>
                  <a:pt x="18" y="2"/>
                </a:cubicBezTo>
                <a:cubicBezTo>
                  <a:pt x="19" y="0"/>
                  <a:pt x="19" y="0"/>
                  <a:pt x="19" y="0"/>
                </a:cubicBezTo>
                <a:cubicBezTo>
                  <a:pt x="20" y="1"/>
                  <a:pt x="20" y="1"/>
                  <a:pt x="20" y="1"/>
                </a:cubicBezTo>
                <a:cubicBezTo>
                  <a:pt x="22" y="5"/>
                  <a:pt x="24" y="10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5" y="21"/>
                  <a:pt x="21" y="37"/>
                  <a:pt x="8" y="47"/>
                </a:cubicBezTo>
                <a:cubicBezTo>
                  <a:pt x="7" y="48"/>
                  <a:pt x="7" y="48"/>
                  <a:pt x="7" y="48"/>
                </a:cubicBezTo>
                <a:close/>
                <a:moveTo>
                  <a:pt x="2" y="33"/>
                </a:moveTo>
                <a:cubicBezTo>
                  <a:pt x="4" y="37"/>
                  <a:pt x="6" y="41"/>
                  <a:pt x="8" y="46"/>
                </a:cubicBezTo>
                <a:cubicBezTo>
                  <a:pt x="20" y="35"/>
                  <a:pt x="24" y="21"/>
                  <a:pt x="24" y="14"/>
                </a:cubicBezTo>
                <a:cubicBezTo>
                  <a:pt x="23" y="11"/>
                  <a:pt x="21" y="7"/>
                  <a:pt x="19" y="3"/>
                </a:cubicBezTo>
                <a:cubicBezTo>
                  <a:pt x="18" y="11"/>
                  <a:pt x="13" y="24"/>
                  <a:pt x="2" y="33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4" name="Freeform 2370"/>
          <p:cNvSpPr>
            <a:spLocks/>
          </p:cNvSpPr>
          <p:nvPr/>
        </p:nvSpPr>
        <p:spPr bwMode="auto">
          <a:xfrm>
            <a:off x="7312026" y="1585913"/>
            <a:ext cx="25400" cy="39688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29"/>
              </a:cxn>
              <a:cxn ang="0">
                <a:pos x="8" y="36"/>
              </a:cxn>
              <a:cxn ang="0">
                <a:pos x="23" y="7"/>
              </a:cxn>
              <a:cxn ang="0">
                <a:pos x="13" y="0"/>
              </a:cxn>
            </a:cxnLst>
            <a:rect l="0" t="0" r="r" b="b"/>
            <a:pathLst>
              <a:path w="23" h="36">
                <a:moveTo>
                  <a:pt x="13" y="0"/>
                </a:moveTo>
                <a:cubicBezTo>
                  <a:pt x="12" y="6"/>
                  <a:pt x="10" y="19"/>
                  <a:pt x="0" y="29"/>
                </a:cubicBezTo>
                <a:cubicBezTo>
                  <a:pt x="3" y="31"/>
                  <a:pt x="5" y="34"/>
                  <a:pt x="8" y="36"/>
                </a:cubicBezTo>
                <a:cubicBezTo>
                  <a:pt x="19" y="27"/>
                  <a:pt x="22" y="13"/>
                  <a:pt x="23" y="7"/>
                </a:cubicBezTo>
                <a:cubicBezTo>
                  <a:pt x="20" y="4"/>
                  <a:pt x="16" y="2"/>
                  <a:pt x="1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5" name="Freeform 2371"/>
          <p:cNvSpPr>
            <a:spLocks noEditPoints="1"/>
          </p:cNvSpPr>
          <p:nvPr/>
        </p:nvSpPr>
        <p:spPr bwMode="auto">
          <a:xfrm>
            <a:off x="7310438" y="1584326"/>
            <a:ext cx="26988" cy="41275"/>
          </a:xfrm>
          <a:custGeom>
            <a:avLst/>
            <a:gdLst/>
            <a:ahLst/>
            <a:cxnLst>
              <a:cxn ang="0">
                <a:pos x="9" y="38"/>
              </a:cxn>
              <a:cxn ang="0">
                <a:pos x="8" y="38"/>
              </a:cxn>
              <a:cxn ang="0">
                <a:pos x="1" y="30"/>
              </a:cxn>
              <a:cxn ang="0">
                <a:pos x="0" y="30"/>
              </a:cxn>
              <a:cxn ang="0">
                <a:pos x="1" y="29"/>
              </a:cxn>
              <a:cxn ang="0">
                <a:pos x="14" y="1"/>
              </a:cxn>
              <a:cxn ang="0">
                <a:pos x="14" y="0"/>
              </a:cxn>
              <a:cxn ang="0">
                <a:pos x="15" y="0"/>
              </a:cxn>
              <a:cxn ang="0">
                <a:pos x="24" y="7"/>
              </a:cxn>
              <a:cxn ang="0">
                <a:pos x="25" y="8"/>
              </a:cxn>
              <a:cxn ang="0">
                <a:pos x="24" y="8"/>
              </a:cxn>
              <a:cxn ang="0">
                <a:pos x="9" y="38"/>
              </a:cxn>
              <a:cxn ang="0">
                <a:pos x="9" y="38"/>
              </a:cxn>
              <a:cxn ang="0">
                <a:pos x="2" y="30"/>
              </a:cxn>
              <a:cxn ang="0">
                <a:pos x="9" y="37"/>
              </a:cxn>
              <a:cxn ang="0">
                <a:pos x="23" y="8"/>
              </a:cxn>
              <a:cxn ang="0">
                <a:pos x="15" y="2"/>
              </a:cxn>
              <a:cxn ang="0">
                <a:pos x="2" y="30"/>
              </a:cxn>
            </a:cxnLst>
            <a:rect l="0" t="0" r="r" b="b"/>
            <a:pathLst>
              <a:path w="25" h="38">
                <a:moveTo>
                  <a:pt x="9" y="38"/>
                </a:moveTo>
                <a:cubicBezTo>
                  <a:pt x="8" y="38"/>
                  <a:pt x="8" y="38"/>
                  <a:pt x="8" y="38"/>
                </a:cubicBezTo>
                <a:cubicBezTo>
                  <a:pt x="6" y="35"/>
                  <a:pt x="3" y="32"/>
                  <a:pt x="1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0" y="19"/>
                  <a:pt x="13" y="6"/>
                  <a:pt x="14" y="1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3"/>
                  <a:pt x="21" y="5"/>
                  <a:pt x="24" y="7"/>
                </a:cubicBezTo>
                <a:cubicBezTo>
                  <a:pt x="25" y="8"/>
                  <a:pt x="25" y="8"/>
                  <a:pt x="25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3" y="15"/>
                  <a:pt x="20" y="28"/>
                  <a:pt x="9" y="38"/>
                </a:cubicBezTo>
                <a:cubicBezTo>
                  <a:pt x="9" y="38"/>
                  <a:pt x="9" y="38"/>
                  <a:pt x="9" y="38"/>
                </a:cubicBezTo>
                <a:close/>
                <a:moveTo>
                  <a:pt x="2" y="30"/>
                </a:moveTo>
                <a:cubicBezTo>
                  <a:pt x="4" y="32"/>
                  <a:pt x="7" y="34"/>
                  <a:pt x="9" y="37"/>
                </a:cubicBezTo>
                <a:cubicBezTo>
                  <a:pt x="19" y="27"/>
                  <a:pt x="22" y="15"/>
                  <a:pt x="23" y="8"/>
                </a:cubicBezTo>
                <a:cubicBezTo>
                  <a:pt x="21" y="6"/>
                  <a:pt x="18" y="4"/>
                  <a:pt x="15" y="2"/>
                </a:cubicBezTo>
                <a:cubicBezTo>
                  <a:pt x="14" y="8"/>
                  <a:pt x="11" y="20"/>
                  <a:pt x="2" y="30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6" name="Freeform 2372"/>
          <p:cNvSpPr>
            <a:spLocks/>
          </p:cNvSpPr>
          <p:nvPr/>
        </p:nvSpPr>
        <p:spPr bwMode="auto">
          <a:xfrm>
            <a:off x="7296151" y="1576388"/>
            <a:ext cx="30163" cy="41275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28"/>
              </a:cxn>
              <a:cxn ang="0">
                <a:pos x="14" y="37"/>
              </a:cxn>
              <a:cxn ang="0">
                <a:pos x="27" y="8"/>
              </a:cxn>
              <a:cxn ang="0">
                <a:pos x="12" y="0"/>
              </a:cxn>
            </a:cxnLst>
            <a:rect l="0" t="0" r="r" b="b"/>
            <a:pathLst>
              <a:path w="27" h="37">
                <a:moveTo>
                  <a:pt x="12" y="0"/>
                </a:moveTo>
                <a:cubicBezTo>
                  <a:pt x="13" y="16"/>
                  <a:pt x="0" y="28"/>
                  <a:pt x="0" y="28"/>
                </a:cubicBezTo>
                <a:cubicBezTo>
                  <a:pt x="5" y="30"/>
                  <a:pt x="10" y="33"/>
                  <a:pt x="14" y="37"/>
                </a:cubicBezTo>
                <a:cubicBezTo>
                  <a:pt x="24" y="27"/>
                  <a:pt x="26" y="14"/>
                  <a:pt x="27" y="8"/>
                </a:cubicBezTo>
                <a:cubicBezTo>
                  <a:pt x="21" y="4"/>
                  <a:pt x="15" y="2"/>
                  <a:pt x="12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7" name="Freeform 2373"/>
          <p:cNvSpPr>
            <a:spLocks noEditPoints="1"/>
          </p:cNvSpPr>
          <p:nvPr/>
        </p:nvSpPr>
        <p:spPr bwMode="auto">
          <a:xfrm>
            <a:off x="7294563" y="1574801"/>
            <a:ext cx="31750" cy="42863"/>
          </a:xfrm>
          <a:custGeom>
            <a:avLst/>
            <a:gdLst/>
            <a:ahLst/>
            <a:cxnLst>
              <a:cxn ang="0">
                <a:pos x="16" y="39"/>
              </a:cxn>
              <a:cxn ang="0">
                <a:pos x="16" y="38"/>
              </a:cxn>
              <a:cxn ang="0">
                <a:pos x="1" y="30"/>
              </a:cxn>
              <a:cxn ang="0">
                <a:pos x="0" y="30"/>
              </a:cxn>
              <a:cxn ang="0">
                <a:pos x="1" y="29"/>
              </a:cxn>
              <a:cxn ang="0">
                <a:pos x="14" y="1"/>
              </a:cxn>
              <a:cxn ang="0">
                <a:pos x="13" y="0"/>
              </a:cxn>
              <a:cxn ang="0">
                <a:pos x="14" y="0"/>
              </a:cxn>
              <a:cxn ang="0">
                <a:pos x="18" y="2"/>
              </a:cxn>
              <a:cxn ang="0">
                <a:pos x="30" y="8"/>
              </a:cxn>
              <a:cxn ang="0">
                <a:pos x="30" y="9"/>
              </a:cxn>
              <a:cxn ang="0">
                <a:pos x="30" y="9"/>
              </a:cxn>
              <a:cxn ang="0">
                <a:pos x="16" y="38"/>
              </a:cxn>
              <a:cxn ang="0">
                <a:pos x="16" y="39"/>
              </a:cxn>
              <a:cxn ang="0">
                <a:pos x="3" y="29"/>
              </a:cxn>
              <a:cxn ang="0">
                <a:pos x="16" y="37"/>
              </a:cxn>
              <a:cxn ang="0">
                <a:pos x="29" y="9"/>
              </a:cxn>
              <a:cxn ang="0">
                <a:pos x="17" y="3"/>
              </a:cxn>
              <a:cxn ang="0">
                <a:pos x="15" y="2"/>
              </a:cxn>
              <a:cxn ang="0">
                <a:pos x="3" y="29"/>
              </a:cxn>
            </a:cxnLst>
            <a:rect l="0" t="0" r="r" b="b"/>
            <a:pathLst>
              <a:path w="30" h="39">
                <a:moveTo>
                  <a:pt x="16" y="39"/>
                </a:moveTo>
                <a:cubicBezTo>
                  <a:pt x="16" y="38"/>
                  <a:pt x="16" y="38"/>
                  <a:pt x="16" y="38"/>
                </a:cubicBezTo>
                <a:cubicBezTo>
                  <a:pt x="11" y="34"/>
                  <a:pt x="6" y="32"/>
                  <a:pt x="1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1" y="29"/>
                  <a:pt x="1" y="29"/>
                  <a:pt x="1" y="29"/>
                </a:cubicBezTo>
                <a:cubicBezTo>
                  <a:pt x="1" y="29"/>
                  <a:pt x="14" y="17"/>
                  <a:pt x="14" y="1"/>
                </a:cubicBezTo>
                <a:cubicBezTo>
                  <a:pt x="13" y="0"/>
                  <a:pt x="13" y="0"/>
                  <a:pt x="1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1"/>
                  <a:pt x="17" y="1"/>
                  <a:pt x="18" y="2"/>
                </a:cubicBezTo>
                <a:cubicBezTo>
                  <a:pt x="21" y="4"/>
                  <a:pt x="25" y="6"/>
                  <a:pt x="30" y="8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29" y="14"/>
                  <a:pt x="26" y="28"/>
                  <a:pt x="16" y="38"/>
                </a:cubicBezTo>
                <a:cubicBezTo>
                  <a:pt x="16" y="39"/>
                  <a:pt x="16" y="39"/>
                  <a:pt x="16" y="39"/>
                </a:cubicBezTo>
                <a:close/>
                <a:moveTo>
                  <a:pt x="3" y="29"/>
                </a:moveTo>
                <a:cubicBezTo>
                  <a:pt x="7" y="31"/>
                  <a:pt x="12" y="33"/>
                  <a:pt x="16" y="37"/>
                </a:cubicBezTo>
                <a:cubicBezTo>
                  <a:pt x="25" y="27"/>
                  <a:pt x="28" y="14"/>
                  <a:pt x="29" y="9"/>
                </a:cubicBezTo>
                <a:cubicBezTo>
                  <a:pt x="24" y="7"/>
                  <a:pt x="20" y="5"/>
                  <a:pt x="17" y="3"/>
                </a:cubicBezTo>
                <a:cubicBezTo>
                  <a:pt x="16" y="3"/>
                  <a:pt x="15" y="2"/>
                  <a:pt x="15" y="2"/>
                </a:cubicBezTo>
                <a:cubicBezTo>
                  <a:pt x="15" y="16"/>
                  <a:pt x="5" y="27"/>
                  <a:pt x="3" y="29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8" name="Freeform 2374"/>
          <p:cNvSpPr>
            <a:spLocks/>
          </p:cNvSpPr>
          <p:nvPr/>
        </p:nvSpPr>
        <p:spPr bwMode="auto">
          <a:xfrm>
            <a:off x="7353301" y="1665288"/>
            <a:ext cx="14288" cy="36513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0" y="24"/>
              </a:cxn>
              <a:cxn ang="0">
                <a:pos x="3" y="33"/>
              </a:cxn>
              <a:cxn ang="0">
                <a:pos x="12" y="22"/>
              </a:cxn>
              <a:cxn ang="0">
                <a:pos x="13" y="0"/>
              </a:cxn>
            </a:cxnLst>
            <a:rect l="0" t="0" r="r" b="b"/>
            <a:pathLst>
              <a:path w="13" h="33">
                <a:moveTo>
                  <a:pt x="13" y="0"/>
                </a:moveTo>
                <a:cubicBezTo>
                  <a:pt x="11" y="7"/>
                  <a:pt x="8" y="16"/>
                  <a:pt x="0" y="24"/>
                </a:cubicBezTo>
                <a:cubicBezTo>
                  <a:pt x="1" y="27"/>
                  <a:pt x="2" y="30"/>
                  <a:pt x="3" y="33"/>
                </a:cubicBezTo>
                <a:cubicBezTo>
                  <a:pt x="7" y="30"/>
                  <a:pt x="9" y="26"/>
                  <a:pt x="12" y="22"/>
                </a:cubicBezTo>
                <a:cubicBezTo>
                  <a:pt x="13" y="14"/>
                  <a:pt x="13" y="7"/>
                  <a:pt x="1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19" name="Freeform 2375"/>
          <p:cNvSpPr>
            <a:spLocks noEditPoints="1"/>
          </p:cNvSpPr>
          <p:nvPr/>
        </p:nvSpPr>
        <p:spPr bwMode="auto">
          <a:xfrm>
            <a:off x="7353301" y="1660526"/>
            <a:ext cx="15875" cy="41275"/>
          </a:xfrm>
          <a:custGeom>
            <a:avLst/>
            <a:gdLst/>
            <a:ahLst/>
            <a:cxnLst>
              <a:cxn ang="0">
                <a:pos x="4" y="38"/>
              </a:cxn>
              <a:cxn ang="0">
                <a:pos x="3" y="37"/>
              </a:cxn>
              <a:cxn ang="0">
                <a:pos x="0" y="28"/>
              </a:cxn>
              <a:cxn ang="0">
                <a:pos x="0" y="27"/>
              </a:cxn>
              <a:cxn ang="0">
                <a:pos x="0" y="27"/>
              </a:cxn>
              <a:cxn ang="0">
                <a:pos x="14" y="4"/>
              </a:cxn>
              <a:cxn ang="0">
                <a:pos x="15" y="0"/>
              </a:cxn>
              <a:cxn ang="0">
                <a:pos x="15" y="4"/>
              </a:cxn>
              <a:cxn ang="0">
                <a:pos x="13" y="26"/>
              </a:cxn>
              <a:cxn ang="0">
                <a:pos x="13" y="26"/>
              </a:cxn>
              <a:cxn ang="0">
                <a:pos x="4" y="38"/>
              </a:cxn>
              <a:cxn ang="0">
                <a:pos x="4" y="38"/>
              </a:cxn>
              <a:cxn ang="0">
                <a:pos x="2" y="28"/>
              </a:cxn>
              <a:cxn ang="0">
                <a:pos x="4" y="36"/>
              </a:cxn>
              <a:cxn ang="0">
                <a:pos x="12" y="26"/>
              </a:cxn>
              <a:cxn ang="0">
                <a:pos x="14" y="9"/>
              </a:cxn>
              <a:cxn ang="0">
                <a:pos x="2" y="28"/>
              </a:cxn>
            </a:cxnLst>
            <a:rect l="0" t="0" r="r" b="b"/>
            <a:pathLst>
              <a:path w="15" h="38">
                <a:moveTo>
                  <a:pt x="4" y="38"/>
                </a:move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2" y="32"/>
                  <a:pt x="0" y="28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8" y="20"/>
                  <a:pt x="12" y="11"/>
                  <a:pt x="14" y="4"/>
                </a:cubicBezTo>
                <a:cubicBezTo>
                  <a:pt x="15" y="0"/>
                  <a:pt x="15" y="0"/>
                  <a:pt x="15" y="0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11"/>
                  <a:pt x="14" y="19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1" y="31"/>
                  <a:pt x="8" y="35"/>
                  <a:pt x="4" y="38"/>
                </a:cubicBezTo>
                <a:cubicBezTo>
                  <a:pt x="4" y="38"/>
                  <a:pt x="4" y="38"/>
                  <a:pt x="4" y="38"/>
                </a:cubicBezTo>
                <a:close/>
                <a:moveTo>
                  <a:pt x="2" y="28"/>
                </a:moveTo>
                <a:cubicBezTo>
                  <a:pt x="3" y="31"/>
                  <a:pt x="4" y="34"/>
                  <a:pt x="4" y="36"/>
                </a:cubicBezTo>
                <a:cubicBezTo>
                  <a:pt x="7" y="33"/>
                  <a:pt x="10" y="30"/>
                  <a:pt x="12" y="26"/>
                </a:cubicBezTo>
                <a:cubicBezTo>
                  <a:pt x="13" y="20"/>
                  <a:pt x="13" y="14"/>
                  <a:pt x="14" y="9"/>
                </a:cubicBezTo>
                <a:cubicBezTo>
                  <a:pt x="12" y="15"/>
                  <a:pt x="8" y="22"/>
                  <a:pt x="2" y="28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0" name="Freeform 2376"/>
          <p:cNvSpPr>
            <a:spLocks/>
          </p:cNvSpPr>
          <p:nvPr/>
        </p:nvSpPr>
        <p:spPr bwMode="auto">
          <a:xfrm>
            <a:off x="7356476" y="1689101"/>
            <a:ext cx="11113" cy="25400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0" y="11"/>
              </a:cxn>
              <a:cxn ang="0">
                <a:pos x="4" y="23"/>
              </a:cxn>
              <a:cxn ang="0">
                <a:pos x="9" y="0"/>
              </a:cxn>
            </a:cxnLst>
            <a:rect l="0" t="0" r="r" b="b"/>
            <a:pathLst>
              <a:path w="9" h="23">
                <a:moveTo>
                  <a:pt x="9" y="0"/>
                </a:moveTo>
                <a:cubicBezTo>
                  <a:pt x="6" y="4"/>
                  <a:pt x="4" y="8"/>
                  <a:pt x="0" y="11"/>
                </a:cubicBezTo>
                <a:cubicBezTo>
                  <a:pt x="2" y="17"/>
                  <a:pt x="3" y="21"/>
                  <a:pt x="4" y="23"/>
                </a:cubicBezTo>
                <a:cubicBezTo>
                  <a:pt x="6" y="15"/>
                  <a:pt x="8" y="7"/>
                  <a:pt x="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1" name="Freeform 2377"/>
          <p:cNvSpPr>
            <a:spLocks noEditPoints="1"/>
          </p:cNvSpPr>
          <p:nvPr/>
        </p:nvSpPr>
        <p:spPr bwMode="auto">
          <a:xfrm>
            <a:off x="7356476" y="1685926"/>
            <a:ext cx="11113" cy="31750"/>
          </a:xfrm>
          <a:custGeom>
            <a:avLst/>
            <a:gdLst/>
            <a:ahLst/>
            <a:cxnLst>
              <a:cxn ang="0">
                <a:pos x="5" y="28"/>
              </a:cxn>
              <a:cxn ang="0">
                <a:pos x="4" y="26"/>
              </a:cxn>
              <a:cxn ang="0">
                <a:pos x="1" y="18"/>
              </a:cxn>
              <a:cxn ang="0">
                <a:pos x="0" y="14"/>
              </a:cxn>
              <a:cxn ang="0">
                <a:pos x="1" y="14"/>
              </a:cxn>
              <a:cxn ang="0">
                <a:pos x="9" y="3"/>
              </a:cxn>
              <a:cxn ang="0">
                <a:pos x="11" y="0"/>
              </a:cxn>
              <a:cxn ang="0">
                <a:pos x="10" y="3"/>
              </a:cxn>
              <a:cxn ang="0">
                <a:pos x="5" y="26"/>
              </a:cxn>
              <a:cxn ang="0">
                <a:pos x="5" y="28"/>
              </a:cxn>
              <a:cxn ang="0">
                <a:pos x="2" y="14"/>
              </a:cxn>
              <a:cxn ang="0">
                <a:pos x="3" y="18"/>
              </a:cxn>
              <a:cxn ang="0">
                <a:pos x="5" y="24"/>
              </a:cxn>
              <a:cxn ang="0">
                <a:pos x="9" y="6"/>
              </a:cxn>
              <a:cxn ang="0">
                <a:pos x="2" y="14"/>
              </a:cxn>
            </a:cxnLst>
            <a:rect l="0" t="0" r="r" b="b"/>
            <a:pathLst>
              <a:path w="11" h="28">
                <a:moveTo>
                  <a:pt x="5" y="28"/>
                </a:moveTo>
                <a:cubicBezTo>
                  <a:pt x="4" y="26"/>
                  <a:pt x="4" y="26"/>
                  <a:pt x="4" y="26"/>
                </a:cubicBezTo>
                <a:cubicBezTo>
                  <a:pt x="4" y="25"/>
                  <a:pt x="3" y="22"/>
                  <a:pt x="1" y="18"/>
                </a:cubicBezTo>
                <a:cubicBezTo>
                  <a:pt x="0" y="14"/>
                  <a:pt x="0" y="14"/>
                  <a:pt x="0" y="14"/>
                </a:cubicBezTo>
                <a:cubicBezTo>
                  <a:pt x="1" y="14"/>
                  <a:pt x="1" y="14"/>
                  <a:pt x="1" y="14"/>
                </a:cubicBezTo>
                <a:cubicBezTo>
                  <a:pt x="4" y="11"/>
                  <a:pt x="7" y="7"/>
                  <a:pt x="9" y="3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3"/>
                  <a:pt x="10" y="3"/>
                  <a:pt x="10" y="3"/>
                </a:cubicBezTo>
                <a:cubicBezTo>
                  <a:pt x="9" y="11"/>
                  <a:pt x="8" y="18"/>
                  <a:pt x="5" y="26"/>
                </a:cubicBezTo>
                <a:cubicBezTo>
                  <a:pt x="5" y="28"/>
                  <a:pt x="5" y="28"/>
                  <a:pt x="5" y="28"/>
                </a:cubicBezTo>
                <a:close/>
                <a:moveTo>
                  <a:pt x="2" y="14"/>
                </a:moveTo>
                <a:cubicBezTo>
                  <a:pt x="3" y="18"/>
                  <a:pt x="3" y="18"/>
                  <a:pt x="3" y="18"/>
                </a:cubicBezTo>
                <a:cubicBezTo>
                  <a:pt x="3" y="20"/>
                  <a:pt x="4" y="22"/>
                  <a:pt x="5" y="24"/>
                </a:cubicBezTo>
                <a:cubicBezTo>
                  <a:pt x="6" y="18"/>
                  <a:pt x="8" y="12"/>
                  <a:pt x="9" y="6"/>
                </a:cubicBezTo>
                <a:cubicBezTo>
                  <a:pt x="7" y="9"/>
                  <a:pt x="4" y="12"/>
                  <a:pt x="2" y="14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2" name="Freeform 2378"/>
          <p:cNvSpPr>
            <a:spLocks/>
          </p:cNvSpPr>
          <p:nvPr/>
        </p:nvSpPr>
        <p:spPr bwMode="auto">
          <a:xfrm>
            <a:off x="7348538" y="1643063"/>
            <a:ext cx="19050" cy="47625"/>
          </a:xfrm>
          <a:custGeom>
            <a:avLst/>
            <a:gdLst/>
            <a:ahLst/>
            <a:cxnLst>
              <a:cxn ang="0">
                <a:pos x="17" y="0"/>
              </a:cxn>
              <a:cxn ang="0">
                <a:pos x="0" y="29"/>
              </a:cxn>
              <a:cxn ang="0">
                <a:pos x="5" y="43"/>
              </a:cxn>
              <a:cxn ang="0">
                <a:pos x="18" y="19"/>
              </a:cxn>
              <a:cxn ang="0">
                <a:pos x="17" y="0"/>
              </a:cxn>
            </a:cxnLst>
            <a:rect l="0" t="0" r="r" b="b"/>
            <a:pathLst>
              <a:path w="18" h="43">
                <a:moveTo>
                  <a:pt x="17" y="0"/>
                </a:moveTo>
                <a:cubicBezTo>
                  <a:pt x="15" y="8"/>
                  <a:pt x="11" y="20"/>
                  <a:pt x="0" y="29"/>
                </a:cubicBezTo>
                <a:cubicBezTo>
                  <a:pt x="2" y="33"/>
                  <a:pt x="3" y="38"/>
                  <a:pt x="5" y="43"/>
                </a:cubicBezTo>
                <a:cubicBezTo>
                  <a:pt x="13" y="35"/>
                  <a:pt x="16" y="26"/>
                  <a:pt x="18" y="19"/>
                </a:cubicBezTo>
                <a:cubicBezTo>
                  <a:pt x="18" y="12"/>
                  <a:pt x="18" y="6"/>
                  <a:pt x="17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3" name="Freeform 2379"/>
          <p:cNvSpPr>
            <a:spLocks noEditPoints="1"/>
          </p:cNvSpPr>
          <p:nvPr/>
        </p:nvSpPr>
        <p:spPr bwMode="auto">
          <a:xfrm>
            <a:off x="7346951" y="1639888"/>
            <a:ext cx="22225" cy="52388"/>
          </a:xfrm>
          <a:custGeom>
            <a:avLst/>
            <a:gdLst/>
            <a:ahLst/>
            <a:cxnLst>
              <a:cxn ang="0">
                <a:pos x="6" y="47"/>
              </a:cxn>
              <a:cxn ang="0">
                <a:pos x="5" y="46"/>
              </a:cxn>
              <a:cxn ang="0">
                <a:pos x="0" y="32"/>
              </a:cxn>
              <a:cxn ang="0">
                <a:pos x="0" y="31"/>
              </a:cxn>
              <a:cxn ang="0">
                <a:pos x="0" y="31"/>
              </a:cxn>
              <a:cxn ang="0">
                <a:pos x="17" y="3"/>
              </a:cxn>
              <a:cxn ang="0">
                <a:pos x="18" y="0"/>
              </a:cxn>
              <a:cxn ang="0">
                <a:pos x="18" y="3"/>
              </a:cxn>
              <a:cxn ang="0">
                <a:pos x="20" y="22"/>
              </a:cxn>
              <a:cxn ang="0">
                <a:pos x="20" y="22"/>
              </a:cxn>
              <a:cxn ang="0">
                <a:pos x="6" y="46"/>
              </a:cxn>
              <a:cxn ang="0">
                <a:pos x="6" y="47"/>
              </a:cxn>
              <a:cxn ang="0">
                <a:pos x="1" y="32"/>
              </a:cxn>
              <a:cxn ang="0">
                <a:pos x="6" y="45"/>
              </a:cxn>
              <a:cxn ang="0">
                <a:pos x="19" y="22"/>
              </a:cxn>
              <a:cxn ang="0">
                <a:pos x="18" y="6"/>
              </a:cxn>
              <a:cxn ang="0">
                <a:pos x="1" y="32"/>
              </a:cxn>
            </a:cxnLst>
            <a:rect l="0" t="0" r="r" b="b"/>
            <a:pathLst>
              <a:path w="20" h="47">
                <a:moveTo>
                  <a:pt x="6" y="47"/>
                </a:moveTo>
                <a:cubicBezTo>
                  <a:pt x="5" y="46"/>
                  <a:pt x="5" y="46"/>
                  <a:pt x="5" y="46"/>
                </a:cubicBezTo>
                <a:cubicBezTo>
                  <a:pt x="4" y="41"/>
                  <a:pt x="2" y="36"/>
                  <a:pt x="0" y="32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11" y="23"/>
                  <a:pt x="15" y="11"/>
                  <a:pt x="17" y="3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3"/>
                  <a:pt x="18" y="3"/>
                  <a:pt x="18" y="3"/>
                </a:cubicBezTo>
                <a:cubicBezTo>
                  <a:pt x="19" y="9"/>
                  <a:pt x="20" y="16"/>
                  <a:pt x="20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18" y="29"/>
                  <a:pt x="14" y="38"/>
                  <a:pt x="6" y="46"/>
                </a:cubicBezTo>
                <a:cubicBezTo>
                  <a:pt x="6" y="47"/>
                  <a:pt x="6" y="47"/>
                  <a:pt x="6" y="47"/>
                </a:cubicBezTo>
                <a:close/>
                <a:moveTo>
                  <a:pt x="1" y="32"/>
                </a:moveTo>
                <a:cubicBezTo>
                  <a:pt x="3" y="36"/>
                  <a:pt x="5" y="40"/>
                  <a:pt x="6" y="45"/>
                </a:cubicBezTo>
                <a:cubicBezTo>
                  <a:pt x="13" y="37"/>
                  <a:pt x="17" y="29"/>
                  <a:pt x="19" y="22"/>
                </a:cubicBezTo>
                <a:cubicBezTo>
                  <a:pt x="19" y="17"/>
                  <a:pt x="18" y="11"/>
                  <a:pt x="18" y="6"/>
                </a:cubicBezTo>
                <a:cubicBezTo>
                  <a:pt x="15" y="14"/>
                  <a:pt x="11" y="24"/>
                  <a:pt x="1" y="32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4" name="Freeform 2380"/>
          <p:cNvSpPr>
            <a:spLocks/>
          </p:cNvSpPr>
          <p:nvPr/>
        </p:nvSpPr>
        <p:spPr bwMode="auto">
          <a:xfrm>
            <a:off x="7343776" y="1628776"/>
            <a:ext cx="23813" cy="47625"/>
          </a:xfrm>
          <a:custGeom>
            <a:avLst/>
            <a:gdLst/>
            <a:ahLst/>
            <a:cxnLst>
              <a:cxn ang="0">
                <a:pos x="21" y="14"/>
              </a:cxn>
              <a:cxn ang="0">
                <a:pos x="17" y="0"/>
              </a:cxn>
              <a:cxn ang="0">
                <a:pos x="0" y="33"/>
              </a:cxn>
              <a:cxn ang="0">
                <a:pos x="4" y="43"/>
              </a:cxn>
              <a:cxn ang="0">
                <a:pos x="21" y="14"/>
              </a:cxn>
            </a:cxnLst>
            <a:rect l="0" t="0" r="r" b="b"/>
            <a:pathLst>
              <a:path w="21" h="43">
                <a:moveTo>
                  <a:pt x="21" y="14"/>
                </a:moveTo>
                <a:cubicBezTo>
                  <a:pt x="20" y="9"/>
                  <a:pt x="18" y="5"/>
                  <a:pt x="17" y="0"/>
                </a:cubicBezTo>
                <a:cubicBezTo>
                  <a:pt x="16" y="7"/>
                  <a:pt x="13" y="22"/>
                  <a:pt x="0" y="33"/>
                </a:cubicBezTo>
                <a:cubicBezTo>
                  <a:pt x="1" y="36"/>
                  <a:pt x="3" y="39"/>
                  <a:pt x="4" y="43"/>
                </a:cubicBezTo>
                <a:cubicBezTo>
                  <a:pt x="15" y="34"/>
                  <a:pt x="19" y="22"/>
                  <a:pt x="21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5" name="Freeform 2381"/>
          <p:cNvSpPr>
            <a:spLocks noEditPoints="1"/>
          </p:cNvSpPr>
          <p:nvPr/>
        </p:nvSpPr>
        <p:spPr bwMode="auto">
          <a:xfrm>
            <a:off x="7342188" y="1625601"/>
            <a:ext cx="25400" cy="50800"/>
          </a:xfrm>
          <a:custGeom>
            <a:avLst/>
            <a:gdLst/>
            <a:ahLst/>
            <a:cxnLst>
              <a:cxn ang="0">
                <a:pos x="4" y="45"/>
              </a:cxn>
              <a:cxn ang="0">
                <a:pos x="4" y="45"/>
              </a:cxn>
              <a:cxn ang="0">
                <a:pos x="0" y="35"/>
              </a:cxn>
              <a:cxn ang="0">
                <a:pos x="0" y="34"/>
              </a:cxn>
              <a:cxn ang="0">
                <a:pos x="0" y="34"/>
              </a:cxn>
              <a:cxn ang="0">
                <a:pos x="17" y="2"/>
              </a:cxn>
              <a:cxn ang="0">
                <a:pos x="18" y="0"/>
              </a:cxn>
              <a:cxn ang="0">
                <a:pos x="19" y="2"/>
              </a:cxn>
              <a:cxn ang="0">
                <a:pos x="22" y="16"/>
              </a:cxn>
              <a:cxn ang="0">
                <a:pos x="22" y="16"/>
              </a:cxn>
              <a:cxn ang="0">
                <a:pos x="22" y="16"/>
              </a:cxn>
              <a:cxn ang="0">
                <a:pos x="5" y="45"/>
              </a:cxn>
              <a:cxn ang="0">
                <a:pos x="4" y="45"/>
              </a:cxn>
              <a:cxn ang="0">
                <a:pos x="1" y="35"/>
              </a:cxn>
              <a:cxn ang="0">
                <a:pos x="5" y="44"/>
              </a:cxn>
              <a:cxn ang="0">
                <a:pos x="21" y="16"/>
              </a:cxn>
              <a:cxn ang="0">
                <a:pos x="18" y="5"/>
              </a:cxn>
              <a:cxn ang="0">
                <a:pos x="1" y="35"/>
              </a:cxn>
            </a:cxnLst>
            <a:rect l="0" t="0" r="r" b="b"/>
            <a:pathLst>
              <a:path w="22" h="45">
                <a:moveTo>
                  <a:pt x="4" y="45"/>
                </a:moveTo>
                <a:cubicBezTo>
                  <a:pt x="4" y="45"/>
                  <a:pt x="4" y="45"/>
                  <a:pt x="4" y="45"/>
                </a:cubicBezTo>
                <a:cubicBezTo>
                  <a:pt x="3" y="41"/>
                  <a:pt x="2" y="38"/>
                  <a:pt x="0" y="35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13" y="24"/>
                  <a:pt x="17" y="9"/>
                  <a:pt x="17" y="2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0" y="7"/>
                  <a:pt x="21" y="11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20" y="25"/>
                  <a:pt x="16" y="36"/>
                  <a:pt x="5" y="45"/>
                </a:cubicBezTo>
                <a:cubicBezTo>
                  <a:pt x="4" y="45"/>
                  <a:pt x="4" y="45"/>
                  <a:pt x="4" y="45"/>
                </a:cubicBezTo>
                <a:close/>
                <a:moveTo>
                  <a:pt x="1" y="35"/>
                </a:moveTo>
                <a:cubicBezTo>
                  <a:pt x="3" y="38"/>
                  <a:pt x="4" y="41"/>
                  <a:pt x="5" y="44"/>
                </a:cubicBezTo>
                <a:cubicBezTo>
                  <a:pt x="15" y="35"/>
                  <a:pt x="19" y="24"/>
                  <a:pt x="21" y="16"/>
                </a:cubicBezTo>
                <a:cubicBezTo>
                  <a:pt x="20" y="12"/>
                  <a:pt x="19" y="8"/>
                  <a:pt x="18" y="5"/>
                </a:cubicBezTo>
                <a:cubicBezTo>
                  <a:pt x="17" y="12"/>
                  <a:pt x="13" y="25"/>
                  <a:pt x="1" y="35"/>
                </a:cubicBezTo>
                <a:close/>
              </a:path>
            </a:pathLst>
          </a:custGeom>
          <a:solidFill>
            <a:srgbClr val="23181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6" name="Oval 2382"/>
          <p:cNvSpPr>
            <a:spLocks noChangeArrowheads="1"/>
          </p:cNvSpPr>
          <p:nvPr/>
        </p:nvSpPr>
        <p:spPr bwMode="auto">
          <a:xfrm>
            <a:off x="7531101" y="1530351"/>
            <a:ext cx="63500" cy="508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7" name="Oval 2383"/>
          <p:cNvSpPr>
            <a:spLocks noChangeArrowheads="1"/>
          </p:cNvSpPr>
          <p:nvPr/>
        </p:nvSpPr>
        <p:spPr bwMode="auto">
          <a:xfrm>
            <a:off x="7532688" y="1595438"/>
            <a:ext cx="60325" cy="476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8" name="Oval 2384"/>
          <p:cNvSpPr>
            <a:spLocks noChangeArrowheads="1"/>
          </p:cNvSpPr>
          <p:nvPr/>
        </p:nvSpPr>
        <p:spPr bwMode="auto">
          <a:xfrm>
            <a:off x="7508876" y="1652588"/>
            <a:ext cx="52388" cy="42863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29" name="Oval 2385"/>
          <p:cNvSpPr>
            <a:spLocks noChangeArrowheads="1"/>
          </p:cNvSpPr>
          <p:nvPr/>
        </p:nvSpPr>
        <p:spPr bwMode="auto">
          <a:xfrm>
            <a:off x="7473951" y="1700213"/>
            <a:ext cx="46038" cy="381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0" name="Oval 2386"/>
          <p:cNvSpPr>
            <a:spLocks noChangeArrowheads="1"/>
          </p:cNvSpPr>
          <p:nvPr/>
        </p:nvSpPr>
        <p:spPr bwMode="auto">
          <a:xfrm>
            <a:off x="7443788" y="1271588"/>
            <a:ext cx="50800" cy="49213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1" name="Oval 2387"/>
          <p:cNvSpPr>
            <a:spLocks noChangeArrowheads="1"/>
          </p:cNvSpPr>
          <p:nvPr/>
        </p:nvSpPr>
        <p:spPr bwMode="auto">
          <a:xfrm>
            <a:off x="7462838" y="1325563"/>
            <a:ext cx="28575" cy="269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2" name="Oval 2388"/>
          <p:cNvSpPr>
            <a:spLocks noChangeArrowheads="1"/>
          </p:cNvSpPr>
          <p:nvPr/>
        </p:nvSpPr>
        <p:spPr bwMode="auto">
          <a:xfrm>
            <a:off x="7480301" y="1362076"/>
            <a:ext cx="25400" cy="254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3" name="Oval 2389"/>
          <p:cNvSpPr>
            <a:spLocks noChangeArrowheads="1"/>
          </p:cNvSpPr>
          <p:nvPr/>
        </p:nvSpPr>
        <p:spPr bwMode="auto">
          <a:xfrm>
            <a:off x="7499351" y="1390651"/>
            <a:ext cx="23813" cy="222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4" name="Oval 2390"/>
          <p:cNvSpPr>
            <a:spLocks noChangeArrowheads="1"/>
          </p:cNvSpPr>
          <p:nvPr/>
        </p:nvSpPr>
        <p:spPr bwMode="auto">
          <a:xfrm>
            <a:off x="7521576" y="1417638"/>
            <a:ext cx="25400" cy="25400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5" name="Oval 2391"/>
          <p:cNvSpPr>
            <a:spLocks noChangeArrowheads="1"/>
          </p:cNvSpPr>
          <p:nvPr/>
        </p:nvSpPr>
        <p:spPr bwMode="auto">
          <a:xfrm>
            <a:off x="7539038" y="1452563"/>
            <a:ext cx="23813" cy="2222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6" name="Oval 2392"/>
          <p:cNvSpPr>
            <a:spLocks noChangeArrowheads="1"/>
          </p:cNvSpPr>
          <p:nvPr/>
        </p:nvSpPr>
        <p:spPr bwMode="auto">
          <a:xfrm>
            <a:off x="7283451" y="1211263"/>
            <a:ext cx="15875" cy="14288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7" name="Oval 2393"/>
          <p:cNvSpPr>
            <a:spLocks noChangeArrowheads="1"/>
          </p:cNvSpPr>
          <p:nvPr/>
        </p:nvSpPr>
        <p:spPr bwMode="auto">
          <a:xfrm>
            <a:off x="7294563" y="1230313"/>
            <a:ext cx="17463" cy="158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8" name="Oval 2394"/>
          <p:cNvSpPr>
            <a:spLocks noChangeArrowheads="1"/>
          </p:cNvSpPr>
          <p:nvPr/>
        </p:nvSpPr>
        <p:spPr bwMode="auto">
          <a:xfrm>
            <a:off x="7305676" y="1247776"/>
            <a:ext cx="15875" cy="15875"/>
          </a:xfrm>
          <a:prstGeom prst="ellipse">
            <a:avLst/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39" name="Freeform 2395"/>
          <p:cNvSpPr>
            <a:spLocks/>
          </p:cNvSpPr>
          <p:nvPr/>
        </p:nvSpPr>
        <p:spPr bwMode="auto">
          <a:xfrm>
            <a:off x="7191376" y="1404938"/>
            <a:ext cx="74613" cy="144463"/>
          </a:xfrm>
          <a:custGeom>
            <a:avLst/>
            <a:gdLst/>
            <a:ahLst/>
            <a:cxnLst>
              <a:cxn ang="0">
                <a:pos x="67" y="130"/>
              </a:cxn>
              <a:cxn ang="0">
                <a:pos x="47" y="83"/>
              </a:cxn>
              <a:cxn ang="0">
                <a:pos x="48" y="43"/>
              </a:cxn>
              <a:cxn ang="0">
                <a:pos x="20" y="1"/>
              </a:cxn>
              <a:cxn ang="0">
                <a:pos x="1" y="7"/>
              </a:cxn>
              <a:cxn ang="0">
                <a:pos x="3" y="6"/>
              </a:cxn>
              <a:cxn ang="0">
                <a:pos x="19" y="3"/>
              </a:cxn>
              <a:cxn ang="0">
                <a:pos x="27" y="7"/>
              </a:cxn>
              <a:cxn ang="0">
                <a:pos x="35" y="10"/>
              </a:cxn>
              <a:cxn ang="0">
                <a:pos x="46" y="31"/>
              </a:cxn>
              <a:cxn ang="0">
                <a:pos x="45" y="75"/>
              </a:cxn>
              <a:cxn ang="0">
                <a:pos x="67" y="130"/>
              </a:cxn>
              <a:cxn ang="0">
                <a:pos x="67" y="130"/>
              </a:cxn>
            </a:cxnLst>
            <a:rect l="0" t="0" r="r" b="b"/>
            <a:pathLst>
              <a:path w="67" h="130">
                <a:moveTo>
                  <a:pt x="67" y="130"/>
                </a:moveTo>
                <a:cubicBezTo>
                  <a:pt x="55" y="114"/>
                  <a:pt x="49" y="98"/>
                  <a:pt x="47" y="83"/>
                </a:cubicBezTo>
                <a:cubicBezTo>
                  <a:pt x="44" y="68"/>
                  <a:pt x="47" y="55"/>
                  <a:pt x="48" y="43"/>
                </a:cubicBezTo>
                <a:cubicBezTo>
                  <a:pt x="50" y="19"/>
                  <a:pt x="34" y="2"/>
                  <a:pt x="20" y="1"/>
                </a:cubicBezTo>
                <a:cubicBezTo>
                  <a:pt x="6" y="0"/>
                  <a:pt x="3" y="6"/>
                  <a:pt x="1" y="7"/>
                </a:cubicBezTo>
                <a:cubicBezTo>
                  <a:pt x="0" y="8"/>
                  <a:pt x="1" y="8"/>
                  <a:pt x="3" y="6"/>
                </a:cubicBezTo>
                <a:cubicBezTo>
                  <a:pt x="6" y="3"/>
                  <a:pt x="14" y="1"/>
                  <a:pt x="19" y="3"/>
                </a:cubicBezTo>
                <a:cubicBezTo>
                  <a:pt x="24" y="4"/>
                  <a:pt x="27" y="7"/>
                  <a:pt x="27" y="7"/>
                </a:cubicBezTo>
                <a:cubicBezTo>
                  <a:pt x="27" y="7"/>
                  <a:pt x="29" y="6"/>
                  <a:pt x="35" y="10"/>
                </a:cubicBezTo>
                <a:cubicBezTo>
                  <a:pt x="36" y="10"/>
                  <a:pt x="44" y="18"/>
                  <a:pt x="46" y="31"/>
                </a:cubicBezTo>
                <a:cubicBezTo>
                  <a:pt x="49" y="43"/>
                  <a:pt x="43" y="59"/>
                  <a:pt x="45" y="75"/>
                </a:cubicBezTo>
                <a:cubicBezTo>
                  <a:pt x="47" y="101"/>
                  <a:pt x="61" y="123"/>
                  <a:pt x="67" y="130"/>
                </a:cubicBezTo>
                <a:cubicBezTo>
                  <a:pt x="67" y="130"/>
                  <a:pt x="67" y="130"/>
                  <a:pt x="67" y="13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0" name="Freeform 2396"/>
          <p:cNvSpPr>
            <a:spLocks/>
          </p:cNvSpPr>
          <p:nvPr/>
        </p:nvSpPr>
        <p:spPr bwMode="auto">
          <a:xfrm>
            <a:off x="7148513" y="1430338"/>
            <a:ext cx="101600" cy="133350"/>
          </a:xfrm>
          <a:custGeom>
            <a:avLst/>
            <a:gdLst/>
            <a:ahLst/>
            <a:cxnLst>
              <a:cxn ang="0">
                <a:pos x="91" y="121"/>
              </a:cxn>
              <a:cxn ang="0">
                <a:pos x="62" y="78"/>
              </a:cxn>
              <a:cxn ang="0">
                <a:pos x="55" y="38"/>
              </a:cxn>
              <a:cxn ang="0">
                <a:pos x="19" y="1"/>
              </a:cxn>
              <a:cxn ang="0">
                <a:pos x="1" y="10"/>
              </a:cxn>
              <a:cxn ang="0">
                <a:pos x="3" y="9"/>
              </a:cxn>
              <a:cxn ang="0">
                <a:pos x="18" y="3"/>
              </a:cxn>
              <a:cxn ang="0">
                <a:pos x="26" y="6"/>
              </a:cxn>
              <a:cxn ang="0">
                <a:pos x="35" y="7"/>
              </a:cxn>
              <a:cxn ang="0">
                <a:pos x="50" y="26"/>
              </a:cxn>
              <a:cxn ang="0">
                <a:pos x="58" y="70"/>
              </a:cxn>
              <a:cxn ang="0">
                <a:pos x="91" y="121"/>
              </a:cxn>
              <a:cxn ang="0">
                <a:pos x="91" y="121"/>
              </a:cxn>
            </a:cxnLst>
            <a:rect l="0" t="0" r="r" b="b"/>
            <a:pathLst>
              <a:path w="91" h="121">
                <a:moveTo>
                  <a:pt x="91" y="121"/>
                </a:moveTo>
                <a:cubicBezTo>
                  <a:pt x="76" y="107"/>
                  <a:pt x="67" y="91"/>
                  <a:pt x="62" y="78"/>
                </a:cubicBezTo>
                <a:cubicBezTo>
                  <a:pt x="56" y="63"/>
                  <a:pt x="56" y="50"/>
                  <a:pt x="55" y="38"/>
                </a:cubicBezTo>
                <a:cubicBezTo>
                  <a:pt x="52" y="14"/>
                  <a:pt x="33" y="0"/>
                  <a:pt x="19" y="1"/>
                </a:cubicBezTo>
                <a:cubicBezTo>
                  <a:pt x="5" y="2"/>
                  <a:pt x="3" y="9"/>
                  <a:pt x="1" y="10"/>
                </a:cubicBezTo>
                <a:cubicBezTo>
                  <a:pt x="0" y="12"/>
                  <a:pt x="1" y="11"/>
                  <a:pt x="3" y="9"/>
                </a:cubicBezTo>
                <a:cubicBezTo>
                  <a:pt x="5" y="6"/>
                  <a:pt x="12" y="3"/>
                  <a:pt x="18" y="3"/>
                </a:cubicBezTo>
                <a:cubicBezTo>
                  <a:pt x="23" y="4"/>
                  <a:pt x="26" y="6"/>
                  <a:pt x="26" y="6"/>
                </a:cubicBezTo>
                <a:cubicBezTo>
                  <a:pt x="27" y="6"/>
                  <a:pt x="28" y="5"/>
                  <a:pt x="35" y="7"/>
                </a:cubicBezTo>
                <a:cubicBezTo>
                  <a:pt x="36" y="8"/>
                  <a:pt x="45" y="14"/>
                  <a:pt x="50" y="26"/>
                </a:cubicBezTo>
                <a:cubicBezTo>
                  <a:pt x="56" y="38"/>
                  <a:pt x="53" y="55"/>
                  <a:pt x="58" y="70"/>
                </a:cubicBezTo>
                <a:cubicBezTo>
                  <a:pt x="65" y="95"/>
                  <a:pt x="84" y="114"/>
                  <a:pt x="91" y="121"/>
                </a:cubicBezTo>
                <a:cubicBezTo>
                  <a:pt x="91" y="121"/>
                  <a:pt x="91" y="121"/>
                  <a:pt x="91" y="1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1" name="Freeform 2397"/>
          <p:cNvSpPr>
            <a:spLocks/>
          </p:cNvSpPr>
          <p:nvPr/>
        </p:nvSpPr>
        <p:spPr bwMode="auto">
          <a:xfrm>
            <a:off x="5951538" y="236538"/>
            <a:ext cx="560388" cy="452438"/>
          </a:xfrm>
          <a:custGeom>
            <a:avLst/>
            <a:gdLst/>
            <a:ahLst/>
            <a:cxnLst>
              <a:cxn ang="0">
                <a:pos x="260" y="222"/>
              </a:cxn>
              <a:cxn ang="0">
                <a:pos x="261" y="214"/>
              </a:cxn>
              <a:cxn ang="0">
                <a:pos x="258" y="203"/>
              </a:cxn>
              <a:cxn ang="0">
                <a:pos x="256" y="202"/>
              </a:cxn>
              <a:cxn ang="0">
                <a:pos x="253" y="201"/>
              </a:cxn>
              <a:cxn ang="0">
                <a:pos x="250" y="202"/>
              </a:cxn>
              <a:cxn ang="0">
                <a:pos x="249" y="203"/>
              </a:cxn>
              <a:cxn ang="0">
                <a:pos x="245" y="214"/>
              </a:cxn>
              <a:cxn ang="0">
                <a:pos x="246" y="222"/>
              </a:cxn>
              <a:cxn ang="0">
                <a:pos x="0" y="0"/>
              </a:cxn>
              <a:cxn ang="0">
                <a:pos x="105" y="191"/>
              </a:cxn>
              <a:cxn ang="0">
                <a:pos x="93" y="252"/>
              </a:cxn>
              <a:cxn ang="0">
                <a:pos x="117" y="262"/>
              </a:cxn>
              <a:cxn ang="0">
                <a:pos x="128" y="267"/>
              </a:cxn>
              <a:cxn ang="0">
                <a:pos x="141" y="321"/>
              </a:cxn>
              <a:cxn ang="0">
                <a:pos x="149" y="337"/>
              </a:cxn>
              <a:cxn ang="0">
                <a:pos x="130" y="409"/>
              </a:cxn>
              <a:cxn ang="0">
                <a:pos x="172" y="314"/>
              </a:cxn>
              <a:cxn ang="0">
                <a:pos x="203" y="315"/>
              </a:cxn>
              <a:cxn ang="0">
                <a:pos x="213" y="315"/>
              </a:cxn>
              <a:cxn ang="0">
                <a:pos x="242" y="284"/>
              </a:cxn>
              <a:cxn ang="0">
                <a:pos x="245" y="306"/>
              </a:cxn>
              <a:cxn ang="0">
                <a:pos x="253" y="380"/>
              </a:cxn>
              <a:cxn ang="0">
                <a:pos x="261" y="306"/>
              </a:cxn>
              <a:cxn ang="0">
                <a:pos x="264" y="284"/>
              </a:cxn>
              <a:cxn ang="0">
                <a:pos x="293" y="315"/>
              </a:cxn>
              <a:cxn ang="0">
                <a:pos x="304" y="315"/>
              </a:cxn>
              <a:cxn ang="0">
                <a:pos x="334" y="314"/>
              </a:cxn>
              <a:cxn ang="0">
                <a:pos x="376" y="409"/>
              </a:cxn>
              <a:cxn ang="0">
                <a:pos x="357" y="337"/>
              </a:cxn>
              <a:cxn ang="0">
                <a:pos x="365" y="321"/>
              </a:cxn>
              <a:cxn ang="0">
                <a:pos x="378" y="267"/>
              </a:cxn>
              <a:cxn ang="0">
                <a:pos x="389" y="262"/>
              </a:cxn>
              <a:cxn ang="0">
                <a:pos x="413" y="252"/>
              </a:cxn>
              <a:cxn ang="0">
                <a:pos x="401" y="191"/>
              </a:cxn>
              <a:cxn ang="0">
                <a:pos x="506" y="0"/>
              </a:cxn>
            </a:cxnLst>
            <a:rect l="0" t="0" r="r" b="b"/>
            <a:pathLst>
              <a:path w="506" h="409">
                <a:moveTo>
                  <a:pt x="266" y="231"/>
                </a:moveTo>
                <a:cubicBezTo>
                  <a:pt x="264" y="225"/>
                  <a:pt x="261" y="222"/>
                  <a:pt x="260" y="222"/>
                </a:cubicBezTo>
                <a:cubicBezTo>
                  <a:pt x="260" y="222"/>
                  <a:pt x="259" y="220"/>
                  <a:pt x="260" y="218"/>
                </a:cubicBezTo>
                <a:cubicBezTo>
                  <a:pt x="260" y="217"/>
                  <a:pt x="261" y="216"/>
                  <a:pt x="261" y="214"/>
                </a:cubicBezTo>
                <a:cubicBezTo>
                  <a:pt x="262" y="213"/>
                  <a:pt x="264" y="208"/>
                  <a:pt x="260" y="204"/>
                </a:cubicBezTo>
                <a:cubicBezTo>
                  <a:pt x="259" y="204"/>
                  <a:pt x="259" y="203"/>
                  <a:pt x="258" y="203"/>
                </a:cubicBezTo>
                <a:cubicBezTo>
                  <a:pt x="258" y="203"/>
                  <a:pt x="258" y="202"/>
                  <a:pt x="257" y="202"/>
                </a:cubicBezTo>
                <a:cubicBezTo>
                  <a:pt x="257" y="202"/>
                  <a:pt x="256" y="202"/>
                  <a:pt x="256" y="202"/>
                </a:cubicBezTo>
                <a:cubicBezTo>
                  <a:pt x="255" y="202"/>
                  <a:pt x="255" y="201"/>
                  <a:pt x="254" y="201"/>
                </a:cubicBezTo>
                <a:cubicBezTo>
                  <a:pt x="254" y="201"/>
                  <a:pt x="253" y="201"/>
                  <a:pt x="253" y="201"/>
                </a:cubicBezTo>
                <a:cubicBezTo>
                  <a:pt x="253" y="201"/>
                  <a:pt x="252" y="201"/>
                  <a:pt x="252" y="201"/>
                </a:cubicBezTo>
                <a:cubicBezTo>
                  <a:pt x="251" y="202"/>
                  <a:pt x="251" y="202"/>
                  <a:pt x="250" y="202"/>
                </a:cubicBezTo>
                <a:cubicBezTo>
                  <a:pt x="250" y="202"/>
                  <a:pt x="250" y="202"/>
                  <a:pt x="250" y="202"/>
                </a:cubicBezTo>
                <a:cubicBezTo>
                  <a:pt x="249" y="202"/>
                  <a:pt x="249" y="202"/>
                  <a:pt x="249" y="203"/>
                </a:cubicBezTo>
                <a:cubicBezTo>
                  <a:pt x="248" y="203"/>
                  <a:pt x="247" y="204"/>
                  <a:pt x="246" y="204"/>
                </a:cubicBezTo>
                <a:cubicBezTo>
                  <a:pt x="242" y="208"/>
                  <a:pt x="244" y="213"/>
                  <a:pt x="245" y="214"/>
                </a:cubicBezTo>
                <a:cubicBezTo>
                  <a:pt x="245" y="216"/>
                  <a:pt x="246" y="217"/>
                  <a:pt x="246" y="218"/>
                </a:cubicBezTo>
                <a:cubicBezTo>
                  <a:pt x="247" y="220"/>
                  <a:pt x="246" y="222"/>
                  <a:pt x="246" y="222"/>
                </a:cubicBezTo>
                <a:cubicBezTo>
                  <a:pt x="245" y="222"/>
                  <a:pt x="243" y="225"/>
                  <a:pt x="241" y="231"/>
                </a:cubicBezTo>
                <a:cubicBezTo>
                  <a:pt x="226" y="192"/>
                  <a:pt x="157" y="29"/>
                  <a:pt x="0" y="0"/>
                </a:cubicBezTo>
                <a:cubicBezTo>
                  <a:pt x="0" y="0"/>
                  <a:pt x="77" y="21"/>
                  <a:pt x="86" y="170"/>
                </a:cubicBezTo>
                <a:cubicBezTo>
                  <a:pt x="87" y="186"/>
                  <a:pt x="90" y="194"/>
                  <a:pt x="105" y="191"/>
                </a:cubicBezTo>
                <a:cubicBezTo>
                  <a:pt x="118" y="190"/>
                  <a:pt x="124" y="198"/>
                  <a:pt x="128" y="207"/>
                </a:cubicBezTo>
                <a:cubicBezTo>
                  <a:pt x="123" y="209"/>
                  <a:pt x="93" y="220"/>
                  <a:pt x="93" y="252"/>
                </a:cubicBezTo>
                <a:cubicBezTo>
                  <a:pt x="95" y="247"/>
                  <a:pt x="99" y="235"/>
                  <a:pt x="112" y="233"/>
                </a:cubicBezTo>
                <a:cubicBezTo>
                  <a:pt x="125" y="231"/>
                  <a:pt x="135" y="252"/>
                  <a:pt x="117" y="262"/>
                </a:cubicBezTo>
                <a:cubicBezTo>
                  <a:pt x="119" y="268"/>
                  <a:pt x="126" y="282"/>
                  <a:pt x="126" y="282"/>
                </a:cubicBezTo>
                <a:cubicBezTo>
                  <a:pt x="126" y="282"/>
                  <a:pt x="124" y="269"/>
                  <a:pt x="128" y="267"/>
                </a:cubicBezTo>
                <a:cubicBezTo>
                  <a:pt x="133" y="264"/>
                  <a:pt x="143" y="277"/>
                  <a:pt x="133" y="292"/>
                </a:cubicBezTo>
                <a:cubicBezTo>
                  <a:pt x="134" y="298"/>
                  <a:pt x="141" y="321"/>
                  <a:pt x="141" y="321"/>
                </a:cubicBezTo>
                <a:cubicBezTo>
                  <a:pt x="141" y="321"/>
                  <a:pt x="137" y="304"/>
                  <a:pt x="147" y="305"/>
                </a:cubicBezTo>
                <a:cubicBezTo>
                  <a:pt x="154" y="307"/>
                  <a:pt x="162" y="329"/>
                  <a:pt x="149" y="337"/>
                </a:cubicBezTo>
                <a:cubicBezTo>
                  <a:pt x="144" y="340"/>
                  <a:pt x="140" y="334"/>
                  <a:pt x="140" y="334"/>
                </a:cubicBezTo>
                <a:cubicBezTo>
                  <a:pt x="141" y="340"/>
                  <a:pt x="148" y="381"/>
                  <a:pt x="130" y="409"/>
                </a:cubicBezTo>
                <a:cubicBezTo>
                  <a:pt x="141" y="397"/>
                  <a:pt x="170" y="355"/>
                  <a:pt x="176" y="345"/>
                </a:cubicBezTo>
                <a:cubicBezTo>
                  <a:pt x="171" y="344"/>
                  <a:pt x="160" y="335"/>
                  <a:pt x="172" y="314"/>
                </a:cubicBezTo>
                <a:cubicBezTo>
                  <a:pt x="180" y="300"/>
                  <a:pt x="201" y="306"/>
                  <a:pt x="199" y="331"/>
                </a:cubicBezTo>
                <a:cubicBezTo>
                  <a:pt x="203" y="315"/>
                  <a:pt x="203" y="315"/>
                  <a:pt x="203" y="315"/>
                </a:cubicBezTo>
                <a:cubicBezTo>
                  <a:pt x="203" y="315"/>
                  <a:pt x="208" y="295"/>
                  <a:pt x="218" y="277"/>
                </a:cubicBezTo>
                <a:cubicBezTo>
                  <a:pt x="220" y="284"/>
                  <a:pt x="225" y="296"/>
                  <a:pt x="213" y="315"/>
                </a:cubicBezTo>
                <a:cubicBezTo>
                  <a:pt x="217" y="313"/>
                  <a:pt x="234" y="304"/>
                  <a:pt x="242" y="284"/>
                </a:cubicBezTo>
                <a:cubicBezTo>
                  <a:pt x="242" y="284"/>
                  <a:pt x="242" y="284"/>
                  <a:pt x="242" y="284"/>
                </a:cubicBezTo>
                <a:cubicBezTo>
                  <a:pt x="243" y="286"/>
                  <a:pt x="243" y="287"/>
                  <a:pt x="243" y="288"/>
                </a:cubicBezTo>
                <a:cubicBezTo>
                  <a:pt x="245" y="295"/>
                  <a:pt x="246" y="302"/>
                  <a:pt x="245" y="306"/>
                </a:cubicBezTo>
                <a:cubicBezTo>
                  <a:pt x="243" y="312"/>
                  <a:pt x="237" y="334"/>
                  <a:pt x="247" y="350"/>
                </a:cubicBezTo>
                <a:cubicBezTo>
                  <a:pt x="247" y="350"/>
                  <a:pt x="251" y="357"/>
                  <a:pt x="253" y="380"/>
                </a:cubicBezTo>
                <a:cubicBezTo>
                  <a:pt x="254" y="361"/>
                  <a:pt x="259" y="350"/>
                  <a:pt x="259" y="350"/>
                </a:cubicBezTo>
                <a:cubicBezTo>
                  <a:pt x="269" y="334"/>
                  <a:pt x="263" y="312"/>
                  <a:pt x="261" y="306"/>
                </a:cubicBezTo>
                <a:cubicBezTo>
                  <a:pt x="260" y="302"/>
                  <a:pt x="261" y="295"/>
                  <a:pt x="263" y="288"/>
                </a:cubicBezTo>
                <a:cubicBezTo>
                  <a:pt x="263" y="287"/>
                  <a:pt x="263" y="286"/>
                  <a:pt x="264" y="284"/>
                </a:cubicBezTo>
                <a:cubicBezTo>
                  <a:pt x="264" y="284"/>
                  <a:pt x="264" y="284"/>
                  <a:pt x="264" y="283"/>
                </a:cubicBezTo>
                <a:cubicBezTo>
                  <a:pt x="272" y="304"/>
                  <a:pt x="289" y="313"/>
                  <a:pt x="293" y="315"/>
                </a:cubicBezTo>
                <a:cubicBezTo>
                  <a:pt x="281" y="296"/>
                  <a:pt x="286" y="284"/>
                  <a:pt x="288" y="277"/>
                </a:cubicBezTo>
                <a:cubicBezTo>
                  <a:pt x="298" y="295"/>
                  <a:pt x="304" y="315"/>
                  <a:pt x="304" y="315"/>
                </a:cubicBezTo>
                <a:cubicBezTo>
                  <a:pt x="307" y="331"/>
                  <a:pt x="307" y="331"/>
                  <a:pt x="307" y="331"/>
                </a:cubicBezTo>
                <a:cubicBezTo>
                  <a:pt x="305" y="306"/>
                  <a:pt x="326" y="300"/>
                  <a:pt x="334" y="314"/>
                </a:cubicBezTo>
                <a:cubicBezTo>
                  <a:pt x="346" y="335"/>
                  <a:pt x="335" y="344"/>
                  <a:pt x="330" y="345"/>
                </a:cubicBezTo>
                <a:cubicBezTo>
                  <a:pt x="337" y="355"/>
                  <a:pt x="365" y="397"/>
                  <a:pt x="376" y="409"/>
                </a:cubicBezTo>
                <a:cubicBezTo>
                  <a:pt x="358" y="381"/>
                  <a:pt x="365" y="340"/>
                  <a:pt x="366" y="334"/>
                </a:cubicBezTo>
                <a:cubicBezTo>
                  <a:pt x="366" y="334"/>
                  <a:pt x="362" y="340"/>
                  <a:pt x="357" y="337"/>
                </a:cubicBezTo>
                <a:cubicBezTo>
                  <a:pt x="344" y="329"/>
                  <a:pt x="353" y="307"/>
                  <a:pt x="359" y="305"/>
                </a:cubicBezTo>
                <a:cubicBezTo>
                  <a:pt x="369" y="304"/>
                  <a:pt x="365" y="321"/>
                  <a:pt x="365" y="321"/>
                </a:cubicBezTo>
                <a:cubicBezTo>
                  <a:pt x="365" y="321"/>
                  <a:pt x="372" y="298"/>
                  <a:pt x="373" y="292"/>
                </a:cubicBezTo>
                <a:cubicBezTo>
                  <a:pt x="363" y="277"/>
                  <a:pt x="373" y="264"/>
                  <a:pt x="378" y="267"/>
                </a:cubicBezTo>
                <a:cubicBezTo>
                  <a:pt x="383" y="269"/>
                  <a:pt x="380" y="282"/>
                  <a:pt x="380" y="282"/>
                </a:cubicBezTo>
                <a:cubicBezTo>
                  <a:pt x="380" y="282"/>
                  <a:pt x="387" y="268"/>
                  <a:pt x="389" y="262"/>
                </a:cubicBezTo>
                <a:cubicBezTo>
                  <a:pt x="372" y="252"/>
                  <a:pt x="381" y="231"/>
                  <a:pt x="394" y="233"/>
                </a:cubicBezTo>
                <a:cubicBezTo>
                  <a:pt x="407" y="235"/>
                  <a:pt x="411" y="247"/>
                  <a:pt x="413" y="252"/>
                </a:cubicBezTo>
                <a:cubicBezTo>
                  <a:pt x="413" y="220"/>
                  <a:pt x="384" y="209"/>
                  <a:pt x="379" y="207"/>
                </a:cubicBezTo>
                <a:cubicBezTo>
                  <a:pt x="382" y="198"/>
                  <a:pt x="388" y="190"/>
                  <a:pt x="401" y="191"/>
                </a:cubicBezTo>
                <a:cubicBezTo>
                  <a:pt x="416" y="194"/>
                  <a:pt x="419" y="186"/>
                  <a:pt x="420" y="170"/>
                </a:cubicBezTo>
                <a:cubicBezTo>
                  <a:pt x="429" y="21"/>
                  <a:pt x="506" y="0"/>
                  <a:pt x="506" y="0"/>
                </a:cubicBezTo>
                <a:cubicBezTo>
                  <a:pt x="349" y="29"/>
                  <a:pt x="280" y="191"/>
                  <a:pt x="266" y="23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2" name="Freeform 2398"/>
          <p:cNvSpPr>
            <a:spLocks/>
          </p:cNvSpPr>
          <p:nvPr/>
        </p:nvSpPr>
        <p:spPr bwMode="auto">
          <a:xfrm>
            <a:off x="6265863" y="288926"/>
            <a:ext cx="155575" cy="200025"/>
          </a:xfrm>
          <a:custGeom>
            <a:avLst/>
            <a:gdLst/>
            <a:ahLst/>
            <a:cxnLst>
              <a:cxn ang="0">
                <a:pos x="140" y="0"/>
              </a:cxn>
              <a:cxn ang="0">
                <a:pos x="114" y="28"/>
              </a:cxn>
              <a:cxn ang="0">
                <a:pos x="102" y="38"/>
              </a:cxn>
              <a:cxn ang="0">
                <a:pos x="83" y="63"/>
              </a:cxn>
              <a:cxn ang="0">
                <a:pos x="81" y="87"/>
              </a:cxn>
              <a:cxn ang="0">
                <a:pos x="79" y="111"/>
              </a:cxn>
              <a:cxn ang="0">
                <a:pos x="83" y="129"/>
              </a:cxn>
              <a:cxn ang="0">
                <a:pos x="88" y="144"/>
              </a:cxn>
              <a:cxn ang="0">
                <a:pos x="82" y="154"/>
              </a:cxn>
              <a:cxn ang="0">
                <a:pos x="0" y="180"/>
              </a:cxn>
              <a:cxn ang="0">
                <a:pos x="140" y="0"/>
              </a:cxn>
            </a:cxnLst>
            <a:rect l="0" t="0" r="r" b="b"/>
            <a:pathLst>
              <a:path w="140" h="180">
                <a:moveTo>
                  <a:pt x="140" y="0"/>
                </a:moveTo>
                <a:cubicBezTo>
                  <a:pt x="140" y="0"/>
                  <a:pt x="116" y="23"/>
                  <a:pt x="114" y="28"/>
                </a:cubicBezTo>
                <a:cubicBezTo>
                  <a:pt x="113" y="32"/>
                  <a:pt x="108" y="37"/>
                  <a:pt x="102" y="38"/>
                </a:cubicBezTo>
                <a:cubicBezTo>
                  <a:pt x="98" y="41"/>
                  <a:pt x="86" y="53"/>
                  <a:pt x="83" y="63"/>
                </a:cubicBezTo>
                <a:cubicBezTo>
                  <a:pt x="85" y="67"/>
                  <a:pt x="90" y="72"/>
                  <a:pt x="81" y="87"/>
                </a:cubicBezTo>
                <a:cubicBezTo>
                  <a:pt x="79" y="92"/>
                  <a:pt x="93" y="96"/>
                  <a:pt x="79" y="111"/>
                </a:cubicBezTo>
                <a:cubicBezTo>
                  <a:pt x="76" y="116"/>
                  <a:pt x="88" y="117"/>
                  <a:pt x="83" y="129"/>
                </a:cubicBezTo>
                <a:cubicBezTo>
                  <a:pt x="82" y="133"/>
                  <a:pt x="93" y="132"/>
                  <a:pt x="88" y="144"/>
                </a:cubicBezTo>
                <a:cubicBezTo>
                  <a:pt x="90" y="147"/>
                  <a:pt x="90" y="156"/>
                  <a:pt x="82" y="154"/>
                </a:cubicBezTo>
                <a:cubicBezTo>
                  <a:pt x="74" y="153"/>
                  <a:pt x="31" y="142"/>
                  <a:pt x="0" y="180"/>
                </a:cubicBezTo>
                <a:cubicBezTo>
                  <a:pt x="3" y="162"/>
                  <a:pt x="24" y="80"/>
                  <a:pt x="14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3" name="Freeform 2399"/>
          <p:cNvSpPr>
            <a:spLocks/>
          </p:cNvSpPr>
          <p:nvPr/>
        </p:nvSpPr>
        <p:spPr bwMode="auto">
          <a:xfrm>
            <a:off x="6383338" y="312738"/>
            <a:ext cx="38100" cy="36513"/>
          </a:xfrm>
          <a:custGeom>
            <a:avLst/>
            <a:gdLst/>
            <a:ahLst/>
            <a:cxnLst>
              <a:cxn ang="0">
                <a:pos x="23" y="22"/>
              </a:cxn>
              <a:cxn ang="0">
                <a:pos x="3" y="30"/>
              </a:cxn>
              <a:cxn ang="0">
                <a:pos x="13" y="11"/>
              </a:cxn>
              <a:cxn ang="0">
                <a:pos x="32" y="3"/>
              </a:cxn>
              <a:cxn ang="0">
                <a:pos x="23" y="22"/>
              </a:cxn>
            </a:cxnLst>
            <a:rect l="0" t="0" r="r" b="b"/>
            <a:pathLst>
              <a:path w="35" h="33">
                <a:moveTo>
                  <a:pt x="23" y="22"/>
                </a:moveTo>
                <a:cubicBezTo>
                  <a:pt x="15" y="29"/>
                  <a:pt x="6" y="33"/>
                  <a:pt x="3" y="30"/>
                </a:cubicBezTo>
                <a:cubicBezTo>
                  <a:pt x="0" y="27"/>
                  <a:pt x="4" y="19"/>
                  <a:pt x="13" y="11"/>
                </a:cubicBezTo>
                <a:cubicBezTo>
                  <a:pt x="21" y="4"/>
                  <a:pt x="29" y="0"/>
                  <a:pt x="32" y="3"/>
                </a:cubicBezTo>
                <a:cubicBezTo>
                  <a:pt x="35" y="6"/>
                  <a:pt x="31" y="14"/>
                  <a:pt x="23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4" name="Freeform 2400"/>
          <p:cNvSpPr>
            <a:spLocks/>
          </p:cNvSpPr>
          <p:nvPr/>
        </p:nvSpPr>
        <p:spPr bwMode="auto">
          <a:xfrm>
            <a:off x="6376988" y="347663"/>
            <a:ext cx="33338" cy="31750"/>
          </a:xfrm>
          <a:custGeom>
            <a:avLst/>
            <a:gdLst/>
            <a:ahLst/>
            <a:cxnLst>
              <a:cxn ang="0">
                <a:pos x="19" y="19"/>
              </a:cxn>
              <a:cxn ang="0">
                <a:pos x="2" y="27"/>
              </a:cxn>
              <a:cxn ang="0">
                <a:pos x="10" y="10"/>
              </a:cxn>
              <a:cxn ang="0">
                <a:pos x="28" y="3"/>
              </a:cxn>
              <a:cxn ang="0">
                <a:pos x="19" y="19"/>
              </a:cxn>
            </a:cxnLst>
            <a:rect l="0" t="0" r="r" b="b"/>
            <a:pathLst>
              <a:path w="30" h="29">
                <a:moveTo>
                  <a:pt x="19" y="19"/>
                </a:moveTo>
                <a:cubicBezTo>
                  <a:pt x="12" y="26"/>
                  <a:pt x="4" y="29"/>
                  <a:pt x="2" y="27"/>
                </a:cubicBezTo>
                <a:cubicBezTo>
                  <a:pt x="0" y="24"/>
                  <a:pt x="3" y="17"/>
                  <a:pt x="10" y="10"/>
                </a:cubicBezTo>
                <a:cubicBezTo>
                  <a:pt x="17" y="4"/>
                  <a:pt x="25" y="0"/>
                  <a:pt x="28" y="3"/>
                </a:cubicBezTo>
                <a:cubicBezTo>
                  <a:pt x="30" y="5"/>
                  <a:pt x="26" y="13"/>
                  <a:pt x="1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5" name="Freeform 2401"/>
          <p:cNvSpPr>
            <a:spLocks/>
          </p:cNvSpPr>
          <p:nvPr/>
        </p:nvSpPr>
        <p:spPr bwMode="auto">
          <a:xfrm>
            <a:off x="6375401" y="373063"/>
            <a:ext cx="30163" cy="28575"/>
          </a:xfrm>
          <a:custGeom>
            <a:avLst/>
            <a:gdLst/>
            <a:ahLst/>
            <a:cxnLst>
              <a:cxn ang="0">
                <a:pos x="17" y="16"/>
              </a:cxn>
              <a:cxn ang="0">
                <a:pos x="3" y="23"/>
              </a:cxn>
              <a:cxn ang="0">
                <a:pos x="10" y="9"/>
              </a:cxn>
              <a:cxn ang="0">
                <a:pos x="25" y="2"/>
              </a:cxn>
              <a:cxn ang="0">
                <a:pos x="17" y="16"/>
              </a:cxn>
            </a:cxnLst>
            <a:rect l="0" t="0" r="r" b="b"/>
            <a:pathLst>
              <a:path w="27" h="25">
                <a:moveTo>
                  <a:pt x="17" y="16"/>
                </a:moveTo>
                <a:cubicBezTo>
                  <a:pt x="11" y="22"/>
                  <a:pt x="5" y="25"/>
                  <a:pt x="3" y="23"/>
                </a:cubicBezTo>
                <a:cubicBezTo>
                  <a:pt x="0" y="21"/>
                  <a:pt x="4" y="14"/>
                  <a:pt x="10" y="9"/>
                </a:cubicBezTo>
                <a:cubicBezTo>
                  <a:pt x="16" y="3"/>
                  <a:pt x="22" y="0"/>
                  <a:pt x="25" y="2"/>
                </a:cubicBezTo>
                <a:cubicBezTo>
                  <a:pt x="27" y="4"/>
                  <a:pt x="23" y="11"/>
                  <a:pt x="17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6" name="Freeform 2402"/>
          <p:cNvSpPr>
            <a:spLocks/>
          </p:cNvSpPr>
          <p:nvPr/>
        </p:nvSpPr>
        <p:spPr bwMode="auto">
          <a:xfrm>
            <a:off x="6378576" y="398463"/>
            <a:ext cx="20638" cy="19050"/>
          </a:xfrm>
          <a:custGeom>
            <a:avLst/>
            <a:gdLst/>
            <a:ahLst/>
            <a:cxnLst>
              <a:cxn ang="0">
                <a:pos x="12" y="11"/>
              </a:cxn>
              <a:cxn ang="0">
                <a:pos x="2" y="16"/>
              </a:cxn>
              <a:cxn ang="0">
                <a:pos x="7" y="6"/>
              </a:cxn>
              <a:cxn ang="0">
                <a:pos x="17" y="1"/>
              </a:cxn>
              <a:cxn ang="0">
                <a:pos x="12" y="11"/>
              </a:cxn>
            </a:cxnLst>
            <a:rect l="0" t="0" r="r" b="b"/>
            <a:pathLst>
              <a:path w="18" h="17">
                <a:moveTo>
                  <a:pt x="12" y="11"/>
                </a:moveTo>
                <a:cubicBezTo>
                  <a:pt x="8" y="15"/>
                  <a:pt x="3" y="17"/>
                  <a:pt x="2" y="16"/>
                </a:cubicBezTo>
                <a:cubicBezTo>
                  <a:pt x="0" y="14"/>
                  <a:pt x="2" y="10"/>
                  <a:pt x="7" y="6"/>
                </a:cubicBezTo>
                <a:cubicBezTo>
                  <a:pt x="11" y="2"/>
                  <a:pt x="16" y="0"/>
                  <a:pt x="17" y="1"/>
                </a:cubicBezTo>
                <a:cubicBezTo>
                  <a:pt x="18" y="3"/>
                  <a:pt x="16" y="7"/>
                  <a:pt x="12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7" name="Freeform 2403"/>
          <p:cNvSpPr>
            <a:spLocks/>
          </p:cNvSpPr>
          <p:nvPr/>
        </p:nvSpPr>
        <p:spPr bwMode="auto">
          <a:xfrm>
            <a:off x="6381751" y="414338"/>
            <a:ext cx="15875" cy="15875"/>
          </a:xfrm>
          <a:custGeom>
            <a:avLst/>
            <a:gdLst/>
            <a:ahLst/>
            <a:cxnLst>
              <a:cxn ang="0">
                <a:pos x="10" y="9"/>
              </a:cxn>
              <a:cxn ang="0">
                <a:pos x="2" y="13"/>
              </a:cxn>
              <a:cxn ang="0">
                <a:pos x="6" y="5"/>
              </a:cxn>
              <a:cxn ang="0">
                <a:pos x="14" y="2"/>
              </a:cxn>
              <a:cxn ang="0">
                <a:pos x="10" y="9"/>
              </a:cxn>
            </a:cxnLst>
            <a:rect l="0" t="0" r="r" b="b"/>
            <a:pathLst>
              <a:path w="15" h="14">
                <a:moveTo>
                  <a:pt x="10" y="9"/>
                </a:moveTo>
                <a:cubicBezTo>
                  <a:pt x="6" y="12"/>
                  <a:pt x="3" y="14"/>
                  <a:pt x="2" y="13"/>
                </a:cubicBezTo>
                <a:cubicBezTo>
                  <a:pt x="0" y="12"/>
                  <a:pt x="2" y="8"/>
                  <a:pt x="6" y="5"/>
                </a:cubicBezTo>
                <a:cubicBezTo>
                  <a:pt x="9" y="2"/>
                  <a:pt x="12" y="0"/>
                  <a:pt x="14" y="2"/>
                </a:cubicBezTo>
                <a:cubicBezTo>
                  <a:pt x="15" y="3"/>
                  <a:pt x="13" y="6"/>
                  <a:pt x="1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8" name="Freeform 2404"/>
          <p:cNvSpPr>
            <a:spLocks/>
          </p:cNvSpPr>
          <p:nvPr/>
        </p:nvSpPr>
        <p:spPr bwMode="auto">
          <a:xfrm>
            <a:off x="6381751" y="428626"/>
            <a:ext cx="14288" cy="14288"/>
          </a:xfrm>
          <a:custGeom>
            <a:avLst/>
            <a:gdLst/>
            <a:ahLst/>
            <a:cxnLst>
              <a:cxn ang="0">
                <a:pos x="8" y="8"/>
              </a:cxn>
              <a:cxn ang="0">
                <a:pos x="1" y="11"/>
              </a:cxn>
              <a:cxn ang="0">
                <a:pos x="4" y="4"/>
              </a:cxn>
              <a:cxn ang="0">
                <a:pos x="11" y="1"/>
              </a:cxn>
              <a:cxn ang="0">
                <a:pos x="8" y="8"/>
              </a:cxn>
            </a:cxnLst>
            <a:rect l="0" t="0" r="r" b="b"/>
            <a:pathLst>
              <a:path w="12" h="12">
                <a:moveTo>
                  <a:pt x="8" y="8"/>
                </a:moveTo>
                <a:cubicBezTo>
                  <a:pt x="5" y="10"/>
                  <a:pt x="2" y="12"/>
                  <a:pt x="1" y="11"/>
                </a:cubicBezTo>
                <a:cubicBezTo>
                  <a:pt x="0" y="10"/>
                  <a:pt x="1" y="7"/>
                  <a:pt x="4" y="4"/>
                </a:cubicBezTo>
                <a:cubicBezTo>
                  <a:pt x="7" y="1"/>
                  <a:pt x="10" y="0"/>
                  <a:pt x="11" y="1"/>
                </a:cubicBezTo>
                <a:cubicBezTo>
                  <a:pt x="12" y="2"/>
                  <a:pt x="11" y="5"/>
                  <a:pt x="8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49" name="Freeform 2405"/>
          <p:cNvSpPr>
            <a:spLocks/>
          </p:cNvSpPr>
          <p:nvPr/>
        </p:nvSpPr>
        <p:spPr bwMode="auto">
          <a:xfrm>
            <a:off x="6269038" y="461963"/>
            <a:ext cx="76200" cy="107950"/>
          </a:xfrm>
          <a:custGeom>
            <a:avLst/>
            <a:gdLst/>
            <a:ahLst/>
            <a:cxnLst>
              <a:cxn ang="0">
                <a:pos x="70" y="18"/>
              </a:cxn>
              <a:cxn ang="0">
                <a:pos x="66" y="45"/>
              </a:cxn>
              <a:cxn ang="0">
                <a:pos x="59" y="60"/>
              </a:cxn>
              <a:cxn ang="0">
                <a:pos x="56" y="75"/>
              </a:cxn>
              <a:cxn ang="0">
                <a:pos x="45" y="80"/>
              </a:cxn>
              <a:cxn ang="0">
                <a:pos x="27" y="83"/>
              </a:cxn>
              <a:cxn ang="0">
                <a:pos x="1" y="29"/>
              </a:cxn>
              <a:cxn ang="0">
                <a:pos x="70" y="18"/>
              </a:cxn>
            </a:cxnLst>
            <a:rect l="0" t="0" r="r" b="b"/>
            <a:pathLst>
              <a:path w="70" h="97">
                <a:moveTo>
                  <a:pt x="70" y="18"/>
                </a:moveTo>
                <a:cubicBezTo>
                  <a:pt x="70" y="18"/>
                  <a:pt x="63" y="40"/>
                  <a:pt x="66" y="45"/>
                </a:cubicBezTo>
                <a:cubicBezTo>
                  <a:pt x="69" y="51"/>
                  <a:pt x="66" y="58"/>
                  <a:pt x="59" y="60"/>
                </a:cubicBezTo>
                <a:cubicBezTo>
                  <a:pt x="52" y="63"/>
                  <a:pt x="55" y="71"/>
                  <a:pt x="56" y="75"/>
                </a:cubicBezTo>
                <a:cubicBezTo>
                  <a:pt x="56" y="78"/>
                  <a:pt x="52" y="81"/>
                  <a:pt x="45" y="80"/>
                </a:cubicBezTo>
                <a:cubicBezTo>
                  <a:pt x="38" y="80"/>
                  <a:pt x="37" y="97"/>
                  <a:pt x="27" y="83"/>
                </a:cubicBezTo>
                <a:cubicBezTo>
                  <a:pt x="16" y="69"/>
                  <a:pt x="0" y="45"/>
                  <a:pt x="1" y="29"/>
                </a:cubicBezTo>
                <a:cubicBezTo>
                  <a:pt x="1" y="29"/>
                  <a:pt x="34" y="0"/>
                  <a:pt x="70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0" name="Freeform 2406"/>
          <p:cNvSpPr>
            <a:spLocks/>
          </p:cNvSpPr>
          <p:nvPr/>
        </p:nvSpPr>
        <p:spPr bwMode="auto">
          <a:xfrm>
            <a:off x="6326188" y="533401"/>
            <a:ext cx="28575" cy="36513"/>
          </a:xfrm>
          <a:custGeom>
            <a:avLst/>
            <a:gdLst/>
            <a:ahLst/>
            <a:cxnLst>
              <a:cxn ang="0">
                <a:pos x="21" y="21"/>
              </a:cxn>
              <a:cxn ang="0">
                <a:pos x="6" y="31"/>
              </a:cxn>
              <a:cxn ang="0">
                <a:pos x="3" y="13"/>
              </a:cxn>
              <a:cxn ang="0">
                <a:pos x="18" y="2"/>
              </a:cxn>
              <a:cxn ang="0">
                <a:pos x="21" y="21"/>
              </a:cxn>
            </a:cxnLst>
            <a:rect l="0" t="0" r="r" b="b"/>
            <a:pathLst>
              <a:path w="25" h="33">
                <a:moveTo>
                  <a:pt x="21" y="21"/>
                </a:moveTo>
                <a:cubicBezTo>
                  <a:pt x="18" y="29"/>
                  <a:pt x="11" y="33"/>
                  <a:pt x="6" y="31"/>
                </a:cubicBezTo>
                <a:cubicBezTo>
                  <a:pt x="1" y="29"/>
                  <a:pt x="0" y="21"/>
                  <a:pt x="3" y="13"/>
                </a:cubicBezTo>
                <a:cubicBezTo>
                  <a:pt x="6" y="5"/>
                  <a:pt x="13" y="0"/>
                  <a:pt x="18" y="2"/>
                </a:cubicBezTo>
                <a:cubicBezTo>
                  <a:pt x="23" y="4"/>
                  <a:pt x="25" y="13"/>
                  <a:pt x="21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1" name="Freeform 2407"/>
          <p:cNvSpPr>
            <a:spLocks/>
          </p:cNvSpPr>
          <p:nvPr/>
        </p:nvSpPr>
        <p:spPr bwMode="auto">
          <a:xfrm>
            <a:off x="6343651" y="504826"/>
            <a:ext cx="19050" cy="23813"/>
          </a:xfrm>
          <a:custGeom>
            <a:avLst/>
            <a:gdLst/>
            <a:ahLst/>
            <a:cxnLst>
              <a:cxn ang="0">
                <a:pos x="15" y="14"/>
              </a:cxn>
              <a:cxn ang="0">
                <a:pos x="5" y="21"/>
              </a:cxn>
              <a:cxn ang="0">
                <a:pos x="3" y="9"/>
              </a:cxn>
              <a:cxn ang="0">
                <a:pos x="13" y="1"/>
              </a:cxn>
              <a:cxn ang="0">
                <a:pos x="15" y="14"/>
              </a:cxn>
            </a:cxnLst>
            <a:rect l="0" t="0" r="r" b="b"/>
            <a:pathLst>
              <a:path w="17" h="22">
                <a:moveTo>
                  <a:pt x="15" y="14"/>
                </a:moveTo>
                <a:cubicBezTo>
                  <a:pt x="13" y="19"/>
                  <a:pt x="8" y="22"/>
                  <a:pt x="5" y="21"/>
                </a:cubicBezTo>
                <a:cubicBezTo>
                  <a:pt x="1" y="20"/>
                  <a:pt x="0" y="14"/>
                  <a:pt x="3" y="9"/>
                </a:cubicBezTo>
                <a:cubicBezTo>
                  <a:pt x="5" y="3"/>
                  <a:pt x="9" y="0"/>
                  <a:pt x="13" y="1"/>
                </a:cubicBezTo>
                <a:cubicBezTo>
                  <a:pt x="16" y="3"/>
                  <a:pt x="17" y="8"/>
                  <a:pt x="15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2" name="Freeform 2408"/>
          <p:cNvSpPr>
            <a:spLocks/>
          </p:cNvSpPr>
          <p:nvPr/>
        </p:nvSpPr>
        <p:spPr bwMode="auto">
          <a:xfrm>
            <a:off x="6359526" y="481013"/>
            <a:ext cx="14288" cy="19050"/>
          </a:xfrm>
          <a:custGeom>
            <a:avLst/>
            <a:gdLst/>
            <a:ahLst/>
            <a:cxnLst>
              <a:cxn ang="0">
                <a:pos x="11" y="10"/>
              </a:cxn>
              <a:cxn ang="0">
                <a:pos x="3" y="16"/>
              </a:cxn>
              <a:cxn ang="0">
                <a:pos x="2" y="7"/>
              </a:cxn>
              <a:cxn ang="0">
                <a:pos x="10" y="1"/>
              </a:cxn>
              <a:cxn ang="0">
                <a:pos x="11" y="10"/>
              </a:cxn>
            </a:cxnLst>
            <a:rect l="0" t="0" r="r" b="b"/>
            <a:pathLst>
              <a:path w="13" h="17">
                <a:moveTo>
                  <a:pt x="11" y="10"/>
                </a:moveTo>
                <a:cubicBezTo>
                  <a:pt x="9" y="14"/>
                  <a:pt x="6" y="17"/>
                  <a:pt x="3" y="16"/>
                </a:cubicBezTo>
                <a:cubicBezTo>
                  <a:pt x="1" y="15"/>
                  <a:pt x="0" y="11"/>
                  <a:pt x="2" y="7"/>
                </a:cubicBezTo>
                <a:cubicBezTo>
                  <a:pt x="4" y="3"/>
                  <a:pt x="7" y="0"/>
                  <a:pt x="10" y="1"/>
                </a:cubicBezTo>
                <a:cubicBezTo>
                  <a:pt x="12" y="2"/>
                  <a:pt x="13" y="6"/>
                  <a:pt x="11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3" name="Freeform 2409"/>
          <p:cNvSpPr>
            <a:spLocks/>
          </p:cNvSpPr>
          <p:nvPr/>
        </p:nvSpPr>
        <p:spPr bwMode="auto">
          <a:xfrm>
            <a:off x="6272213" y="374651"/>
            <a:ext cx="69850" cy="100013"/>
          </a:xfrm>
          <a:custGeom>
            <a:avLst/>
            <a:gdLst/>
            <a:ahLst/>
            <a:cxnLst>
              <a:cxn ang="0">
                <a:pos x="0" y="91"/>
              </a:cxn>
              <a:cxn ang="0">
                <a:pos x="58" y="0"/>
              </a:cxn>
              <a:cxn ang="0">
                <a:pos x="30" y="42"/>
              </a:cxn>
              <a:cxn ang="0">
                <a:pos x="56" y="22"/>
              </a:cxn>
              <a:cxn ang="0">
                <a:pos x="29" y="55"/>
              </a:cxn>
              <a:cxn ang="0">
                <a:pos x="60" y="47"/>
              </a:cxn>
              <a:cxn ang="0">
                <a:pos x="27" y="68"/>
              </a:cxn>
              <a:cxn ang="0">
                <a:pos x="63" y="64"/>
              </a:cxn>
              <a:cxn ang="0">
                <a:pos x="0" y="91"/>
              </a:cxn>
            </a:cxnLst>
            <a:rect l="0" t="0" r="r" b="b"/>
            <a:pathLst>
              <a:path w="63" h="91">
                <a:moveTo>
                  <a:pt x="0" y="91"/>
                </a:moveTo>
                <a:cubicBezTo>
                  <a:pt x="0" y="91"/>
                  <a:pt x="27" y="21"/>
                  <a:pt x="58" y="0"/>
                </a:cubicBezTo>
                <a:cubicBezTo>
                  <a:pt x="46" y="15"/>
                  <a:pt x="30" y="42"/>
                  <a:pt x="30" y="42"/>
                </a:cubicBezTo>
                <a:cubicBezTo>
                  <a:pt x="30" y="42"/>
                  <a:pt x="40" y="26"/>
                  <a:pt x="56" y="22"/>
                </a:cubicBezTo>
                <a:cubicBezTo>
                  <a:pt x="48" y="30"/>
                  <a:pt x="33" y="48"/>
                  <a:pt x="29" y="55"/>
                </a:cubicBezTo>
                <a:cubicBezTo>
                  <a:pt x="39" y="47"/>
                  <a:pt x="49" y="43"/>
                  <a:pt x="60" y="47"/>
                </a:cubicBezTo>
                <a:cubicBezTo>
                  <a:pt x="50" y="50"/>
                  <a:pt x="37" y="55"/>
                  <a:pt x="27" y="68"/>
                </a:cubicBezTo>
                <a:cubicBezTo>
                  <a:pt x="36" y="63"/>
                  <a:pt x="54" y="60"/>
                  <a:pt x="63" y="64"/>
                </a:cubicBezTo>
                <a:cubicBezTo>
                  <a:pt x="51" y="65"/>
                  <a:pt x="25" y="66"/>
                  <a:pt x="0" y="9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4" name="Freeform 2410"/>
          <p:cNvSpPr>
            <a:spLocks/>
          </p:cNvSpPr>
          <p:nvPr/>
        </p:nvSpPr>
        <p:spPr bwMode="auto">
          <a:xfrm>
            <a:off x="6272213" y="474663"/>
            <a:ext cx="60325" cy="65088"/>
          </a:xfrm>
          <a:custGeom>
            <a:avLst/>
            <a:gdLst/>
            <a:ahLst/>
            <a:cxnLst>
              <a:cxn ang="0">
                <a:pos x="2" y="17"/>
              </a:cxn>
              <a:cxn ang="0">
                <a:pos x="54" y="10"/>
              </a:cxn>
              <a:cxn ang="0">
                <a:pos x="33" y="13"/>
              </a:cxn>
              <a:cxn ang="0">
                <a:pos x="49" y="34"/>
              </a:cxn>
              <a:cxn ang="0">
                <a:pos x="25" y="29"/>
              </a:cxn>
              <a:cxn ang="0">
                <a:pos x="32" y="44"/>
              </a:cxn>
              <a:cxn ang="0">
                <a:pos x="17" y="35"/>
              </a:cxn>
              <a:cxn ang="0">
                <a:pos x="25" y="58"/>
              </a:cxn>
              <a:cxn ang="0">
                <a:pos x="2" y="17"/>
              </a:cxn>
            </a:cxnLst>
            <a:rect l="0" t="0" r="r" b="b"/>
            <a:pathLst>
              <a:path w="54" h="58">
                <a:moveTo>
                  <a:pt x="2" y="17"/>
                </a:moveTo>
                <a:cubicBezTo>
                  <a:pt x="2" y="17"/>
                  <a:pt x="21" y="0"/>
                  <a:pt x="54" y="10"/>
                </a:cubicBezTo>
                <a:cubicBezTo>
                  <a:pt x="42" y="10"/>
                  <a:pt x="33" y="13"/>
                  <a:pt x="33" y="13"/>
                </a:cubicBezTo>
                <a:cubicBezTo>
                  <a:pt x="33" y="13"/>
                  <a:pt x="45" y="19"/>
                  <a:pt x="49" y="34"/>
                </a:cubicBezTo>
                <a:cubicBezTo>
                  <a:pt x="44" y="30"/>
                  <a:pt x="38" y="39"/>
                  <a:pt x="25" y="29"/>
                </a:cubicBezTo>
                <a:cubicBezTo>
                  <a:pt x="27" y="37"/>
                  <a:pt x="29" y="43"/>
                  <a:pt x="32" y="44"/>
                </a:cubicBezTo>
                <a:cubicBezTo>
                  <a:pt x="23" y="41"/>
                  <a:pt x="19" y="42"/>
                  <a:pt x="17" y="35"/>
                </a:cubicBezTo>
                <a:cubicBezTo>
                  <a:pt x="16" y="44"/>
                  <a:pt x="14" y="52"/>
                  <a:pt x="25" y="58"/>
                </a:cubicBezTo>
                <a:cubicBezTo>
                  <a:pt x="21" y="58"/>
                  <a:pt x="0" y="46"/>
                  <a:pt x="2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5" name="Freeform 2411"/>
          <p:cNvSpPr>
            <a:spLocks/>
          </p:cNvSpPr>
          <p:nvPr/>
        </p:nvSpPr>
        <p:spPr bwMode="auto">
          <a:xfrm>
            <a:off x="6042026" y="288926"/>
            <a:ext cx="155575" cy="2000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" y="28"/>
              </a:cxn>
              <a:cxn ang="0">
                <a:pos x="38" y="38"/>
              </a:cxn>
              <a:cxn ang="0">
                <a:pos x="57" y="63"/>
              </a:cxn>
              <a:cxn ang="0">
                <a:pos x="59" y="87"/>
              </a:cxn>
              <a:cxn ang="0">
                <a:pos x="61" y="111"/>
              </a:cxn>
              <a:cxn ang="0">
                <a:pos x="57" y="129"/>
              </a:cxn>
              <a:cxn ang="0">
                <a:pos x="52" y="144"/>
              </a:cxn>
              <a:cxn ang="0">
                <a:pos x="58" y="154"/>
              </a:cxn>
              <a:cxn ang="0">
                <a:pos x="140" y="180"/>
              </a:cxn>
              <a:cxn ang="0">
                <a:pos x="0" y="0"/>
              </a:cxn>
            </a:cxnLst>
            <a:rect l="0" t="0" r="r" b="b"/>
            <a:pathLst>
              <a:path w="140" h="180">
                <a:moveTo>
                  <a:pt x="0" y="0"/>
                </a:moveTo>
                <a:cubicBezTo>
                  <a:pt x="0" y="0"/>
                  <a:pt x="25" y="23"/>
                  <a:pt x="26" y="28"/>
                </a:cubicBezTo>
                <a:cubicBezTo>
                  <a:pt x="27" y="32"/>
                  <a:pt x="32" y="37"/>
                  <a:pt x="38" y="38"/>
                </a:cubicBezTo>
                <a:cubicBezTo>
                  <a:pt x="42" y="41"/>
                  <a:pt x="55" y="53"/>
                  <a:pt x="57" y="63"/>
                </a:cubicBezTo>
                <a:cubicBezTo>
                  <a:pt x="56" y="67"/>
                  <a:pt x="50" y="72"/>
                  <a:pt x="59" y="87"/>
                </a:cubicBezTo>
                <a:cubicBezTo>
                  <a:pt x="61" y="92"/>
                  <a:pt x="47" y="96"/>
                  <a:pt x="61" y="111"/>
                </a:cubicBezTo>
                <a:cubicBezTo>
                  <a:pt x="64" y="116"/>
                  <a:pt x="52" y="117"/>
                  <a:pt x="57" y="129"/>
                </a:cubicBezTo>
                <a:cubicBezTo>
                  <a:pt x="58" y="133"/>
                  <a:pt x="47" y="132"/>
                  <a:pt x="52" y="144"/>
                </a:cubicBezTo>
                <a:cubicBezTo>
                  <a:pt x="50" y="147"/>
                  <a:pt x="50" y="156"/>
                  <a:pt x="58" y="154"/>
                </a:cubicBezTo>
                <a:cubicBezTo>
                  <a:pt x="66" y="153"/>
                  <a:pt x="109" y="142"/>
                  <a:pt x="140" y="180"/>
                </a:cubicBezTo>
                <a:cubicBezTo>
                  <a:pt x="137" y="162"/>
                  <a:pt x="116" y="80"/>
                  <a:pt x="0" y="0"/>
                </a:cubicBezTo>
                <a:close/>
              </a:path>
            </a:pathLst>
          </a:custGeom>
          <a:solidFill>
            <a:srgbClr val="FDFEF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6" name="Freeform 2412"/>
          <p:cNvSpPr>
            <a:spLocks/>
          </p:cNvSpPr>
          <p:nvPr/>
        </p:nvSpPr>
        <p:spPr bwMode="auto">
          <a:xfrm>
            <a:off x="6040438" y="312738"/>
            <a:ext cx="39688" cy="36513"/>
          </a:xfrm>
          <a:custGeom>
            <a:avLst/>
            <a:gdLst/>
            <a:ahLst/>
            <a:cxnLst>
              <a:cxn ang="0">
                <a:pos x="13" y="22"/>
              </a:cxn>
              <a:cxn ang="0">
                <a:pos x="32" y="30"/>
              </a:cxn>
              <a:cxn ang="0">
                <a:pos x="23" y="11"/>
              </a:cxn>
              <a:cxn ang="0">
                <a:pos x="3" y="3"/>
              </a:cxn>
              <a:cxn ang="0">
                <a:pos x="13" y="22"/>
              </a:cxn>
            </a:cxnLst>
            <a:rect l="0" t="0" r="r" b="b"/>
            <a:pathLst>
              <a:path w="35" h="33">
                <a:moveTo>
                  <a:pt x="13" y="22"/>
                </a:moveTo>
                <a:cubicBezTo>
                  <a:pt x="21" y="29"/>
                  <a:pt x="29" y="33"/>
                  <a:pt x="32" y="30"/>
                </a:cubicBezTo>
                <a:cubicBezTo>
                  <a:pt x="35" y="27"/>
                  <a:pt x="31" y="19"/>
                  <a:pt x="23" y="11"/>
                </a:cubicBezTo>
                <a:cubicBezTo>
                  <a:pt x="15" y="4"/>
                  <a:pt x="6" y="0"/>
                  <a:pt x="3" y="3"/>
                </a:cubicBezTo>
                <a:cubicBezTo>
                  <a:pt x="0" y="6"/>
                  <a:pt x="5" y="14"/>
                  <a:pt x="13" y="2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7" name="Freeform 2413"/>
          <p:cNvSpPr>
            <a:spLocks/>
          </p:cNvSpPr>
          <p:nvPr/>
        </p:nvSpPr>
        <p:spPr bwMode="auto">
          <a:xfrm>
            <a:off x="6053138" y="347663"/>
            <a:ext cx="34925" cy="31750"/>
          </a:xfrm>
          <a:custGeom>
            <a:avLst/>
            <a:gdLst/>
            <a:ahLst/>
            <a:cxnLst>
              <a:cxn ang="0">
                <a:pos x="11" y="19"/>
              </a:cxn>
              <a:cxn ang="0">
                <a:pos x="28" y="27"/>
              </a:cxn>
              <a:cxn ang="0">
                <a:pos x="20" y="10"/>
              </a:cxn>
              <a:cxn ang="0">
                <a:pos x="3" y="3"/>
              </a:cxn>
              <a:cxn ang="0">
                <a:pos x="11" y="19"/>
              </a:cxn>
            </a:cxnLst>
            <a:rect l="0" t="0" r="r" b="b"/>
            <a:pathLst>
              <a:path w="31" h="29">
                <a:moveTo>
                  <a:pt x="11" y="19"/>
                </a:moveTo>
                <a:cubicBezTo>
                  <a:pt x="18" y="26"/>
                  <a:pt x="26" y="29"/>
                  <a:pt x="28" y="27"/>
                </a:cubicBezTo>
                <a:cubicBezTo>
                  <a:pt x="31" y="24"/>
                  <a:pt x="27" y="17"/>
                  <a:pt x="20" y="10"/>
                </a:cubicBezTo>
                <a:cubicBezTo>
                  <a:pt x="13" y="4"/>
                  <a:pt x="5" y="0"/>
                  <a:pt x="3" y="3"/>
                </a:cubicBezTo>
                <a:cubicBezTo>
                  <a:pt x="0" y="5"/>
                  <a:pt x="4" y="13"/>
                  <a:pt x="11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8" name="Freeform 2414"/>
          <p:cNvSpPr>
            <a:spLocks/>
          </p:cNvSpPr>
          <p:nvPr/>
        </p:nvSpPr>
        <p:spPr bwMode="auto">
          <a:xfrm>
            <a:off x="6059488" y="373063"/>
            <a:ext cx="28575" cy="28575"/>
          </a:xfrm>
          <a:custGeom>
            <a:avLst/>
            <a:gdLst/>
            <a:ahLst/>
            <a:cxnLst>
              <a:cxn ang="0">
                <a:pos x="9" y="16"/>
              </a:cxn>
              <a:cxn ang="0">
                <a:pos x="24" y="23"/>
              </a:cxn>
              <a:cxn ang="0">
                <a:pos x="16" y="9"/>
              </a:cxn>
              <a:cxn ang="0">
                <a:pos x="2" y="2"/>
              </a:cxn>
              <a:cxn ang="0">
                <a:pos x="9" y="16"/>
              </a:cxn>
            </a:cxnLst>
            <a:rect l="0" t="0" r="r" b="b"/>
            <a:pathLst>
              <a:path w="26" h="25">
                <a:moveTo>
                  <a:pt x="9" y="16"/>
                </a:moveTo>
                <a:cubicBezTo>
                  <a:pt x="15" y="22"/>
                  <a:pt x="21" y="25"/>
                  <a:pt x="24" y="23"/>
                </a:cubicBezTo>
                <a:cubicBezTo>
                  <a:pt x="26" y="21"/>
                  <a:pt x="22" y="14"/>
                  <a:pt x="16" y="9"/>
                </a:cubicBezTo>
                <a:cubicBezTo>
                  <a:pt x="10" y="3"/>
                  <a:pt x="4" y="0"/>
                  <a:pt x="2" y="2"/>
                </a:cubicBezTo>
                <a:cubicBezTo>
                  <a:pt x="0" y="4"/>
                  <a:pt x="3" y="11"/>
                  <a:pt x="9" y="1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59" name="Freeform 2415"/>
          <p:cNvSpPr>
            <a:spLocks/>
          </p:cNvSpPr>
          <p:nvPr/>
        </p:nvSpPr>
        <p:spPr bwMode="auto">
          <a:xfrm>
            <a:off x="6064251" y="398463"/>
            <a:ext cx="20638" cy="19050"/>
          </a:xfrm>
          <a:custGeom>
            <a:avLst/>
            <a:gdLst/>
            <a:ahLst/>
            <a:cxnLst>
              <a:cxn ang="0">
                <a:pos x="6" y="11"/>
              </a:cxn>
              <a:cxn ang="0">
                <a:pos x="17" y="16"/>
              </a:cxn>
              <a:cxn ang="0">
                <a:pos x="11" y="6"/>
              </a:cxn>
              <a:cxn ang="0">
                <a:pos x="1" y="1"/>
              </a:cxn>
              <a:cxn ang="0">
                <a:pos x="6" y="11"/>
              </a:cxn>
            </a:cxnLst>
            <a:rect l="0" t="0" r="r" b="b"/>
            <a:pathLst>
              <a:path w="18" h="17">
                <a:moveTo>
                  <a:pt x="6" y="11"/>
                </a:moveTo>
                <a:cubicBezTo>
                  <a:pt x="10" y="15"/>
                  <a:pt x="15" y="17"/>
                  <a:pt x="17" y="16"/>
                </a:cubicBezTo>
                <a:cubicBezTo>
                  <a:pt x="18" y="14"/>
                  <a:pt x="16" y="10"/>
                  <a:pt x="11" y="6"/>
                </a:cubicBezTo>
                <a:cubicBezTo>
                  <a:pt x="7" y="2"/>
                  <a:pt x="3" y="0"/>
                  <a:pt x="1" y="1"/>
                </a:cubicBezTo>
                <a:cubicBezTo>
                  <a:pt x="0" y="3"/>
                  <a:pt x="2" y="7"/>
                  <a:pt x="6" y="1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0" name="Freeform 2416"/>
          <p:cNvSpPr>
            <a:spLocks/>
          </p:cNvSpPr>
          <p:nvPr/>
        </p:nvSpPr>
        <p:spPr bwMode="auto">
          <a:xfrm>
            <a:off x="6065838" y="414338"/>
            <a:ext cx="15875" cy="15875"/>
          </a:xfrm>
          <a:custGeom>
            <a:avLst/>
            <a:gdLst/>
            <a:ahLst/>
            <a:cxnLst>
              <a:cxn ang="0">
                <a:pos x="5" y="9"/>
              </a:cxn>
              <a:cxn ang="0">
                <a:pos x="14" y="13"/>
              </a:cxn>
              <a:cxn ang="0">
                <a:pos x="10" y="5"/>
              </a:cxn>
              <a:cxn ang="0">
                <a:pos x="2" y="2"/>
              </a:cxn>
              <a:cxn ang="0">
                <a:pos x="5" y="9"/>
              </a:cxn>
            </a:cxnLst>
            <a:rect l="0" t="0" r="r" b="b"/>
            <a:pathLst>
              <a:path w="15" h="14">
                <a:moveTo>
                  <a:pt x="5" y="9"/>
                </a:moveTo>
                <a:cubicBezTo>
                  <a:pt x="9" y="12"/>
                  <a:pt x="12" y="14"/>
                  <a:pt x="14" y="13"/>
                </a:cubicBezTo>
                <a:cubicBezTo>
                  <a:pt x="15" y="12"/>
                  <a:pt x="13" y="8"/>
                  <a:pt x="10" y="5"/>
                </a:cubicBezTo>
                <a:cubicBezTo>
                  <a:pt x="6" y="2"/>
                  <a:pt x="3" y="0"/>
                  <a:pt x="2" y="2"/>
                </a:cubicBezTo>
                <a:cubicBezTo>
                  <a:pt x="0" y="3"/>
                  <a:pt x="2" y="6"/>
                  <a:pt x="5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2" name="Freeform 2418"/>
          <p:cNvSpPr>
            <a:spLocks/>
          </p:cNvSpPr>
          <p:nvPr/>
        </p:nvSpPr>
        <p:spPr bwMode="auto">
          <a:xfrm>
            <a:off x="6067426" y="428625"/>
            <a:ext cx="14288" cy="14288"/>
          </a:xfrm>
          <a:custGeom>
            <a:avLst/>
            <a:gdLst/>
            <a:ahLst/>
            <a:cxnLst>
              <a:cxn ang="0">
                <a:pos x="4" y="8"/>
              </a:cxn>
              <a:cxn ang="0">
                <a:pos x="12" y="11"/>
              </a:cxn>
              <a:cxn ang="0">
                <a:pos x="8" y="4"/>
              </a:cxn>
              <a:cxn ang="0">
                <a:pos x="1" y="1"/>
              </a:cxn>
              <a:cxn ang="0">
                <a:pos x="4" y="8"/>
              </a:cxn>
            </a:cxnLst>
            <a:rect l="0" t="0" r="r" b="b"/>
            <a:pathLst>
              <a:path w="13" h="12">
                <a:moveTo>
                  <a:pt x="4" y="8"/>
                </a:moveTo>
                <a:cubicBezTo>
                  <a:pt x="7" y="10"/>
                  <a:pt x="11" y="12"/>
                  <a:pt x="12" y="11"/>
                </a:cubicBezTo>
                <a:cubicBezTo>
                  <a:pt x="13" y="10"/>
                  <a:pt x="11" y="7"/>
                  <a:pt x="8" y="4"/>
                </a:cubicBezTo>
                <a:cubicBezTo>
                  <a:pt x="5" y="1"/>
                  <a:pt x="2" y="0"/>
                  <a:pt x="1" y="1"/>
                </a:cubicBezTo>
                <a:cubicBezTo>
                  <a:pt x="0" y="2"/>
                  <a:pt x="2" y="5"/>
                  <a:pt x="4" y="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3" name="Freeform 2419"/>
          <p:cNvSpPr>
            <a:spLocks/>
          </p:cNvSpPr>
          <p:nvPr/>
        </p:nvSpPr>
        <p:spPr bwMode="auto">
          <a:xfrm>
            <a:off x="6118226" y="461963"/>
            <a:ext cx="76200" cy="107950"/>
          </a:xfrm>
          <a:custGeom>
            <a:avLst/>
            <a:gdLst/>
            <a:ahLst/>
            <a:cxnLst>
              <a:cxn ang="0">
                <a:pos x="0" y="18"/>
              </a:cxn>
              <a:cxn ang="0">
                <a:pos x="4" y="45"/>
              </a:cxn>
              <a:cxn ang="0">
                <a:pos x="11" y="60"/>
              </a:cxn>
              <a:cxn ang="0">
                <a:pos x="14" y="75"/>
              </a:cxn>
              <a:cxn ang="0">
                <a:pos x="25" y="80"/>
              </a:cxn>
              <a:cxn ang="0">
                <a:pos x="44" y="83"/>
              </a:cxn>
              <a:cxn ang="0">
                <a:pos x="69" y="29"/>
              </a:cxn>
              <a:cxn ang="0">
                <a:pos x="0" y="18"/>
              </a:cxn>
            </a:cxnLst>
            <a:rect l="0" t="0" r="r" b="b"/>
            <a:pathLst>
              <a:path w="70" h="97">
                <a:moveTo>
                  <a:pt x="0" y="18"/>
                </a:moveTo>
                <a:cubicBezTo>
                  <a:pt x="0" y="18"/>
                  <a:pt x="7" y="40"/>
                  <a:pt x="4" y="45"/>
                </a:cubicBezTo>
                <a:cubicBezTo>
                  <a:pt x="2" y="51"/>
                  <a:pt x="4" y="58"/>
                  <a:pt x="11" y="60"/>
                </a:cubicBezTo>
                <a:cubicBezTo>
                  <a:pt x="19" y="63"/>
                  <a:pt x="15" y="71"/>
                  <a:pt x="14" y="75"/>
                </a:cubicBezTo>
                <a:cubicBezTo>
                  <a:pt x="14" y="78"/>
                  <a:pt x="18" y="81"/>
                  <a:pt x="25" y="80"/>
                </a:cubicBezTo>
                <a:cubicBezTo>
                  <a:pt x="32" y="80"/>
                  <a:pt x="33" y="97"/>
                  <a:pt x="44" y="83"/>
                </a:cubicBezTo>
                <a:cubicBezTo>
                  <a:pt x="55" y="69"/>
                  <a:pt x="70" y="45"/>
                  <a:pt x="69" y="29"/>
                </a:cubicBezTo>
                <a:cubicBezTo>
                  <a:pt x="69" y="29"/>
                  <a:pt x="36" y="0"/>
                  <a:pt x="0" y="18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4" name="Freeform 2420"/>
          <p:cNvSpPr>
            <a:spLocks/>
          </p:cNvSpPr>
          <p:nvPr/>
        </p:nvSpPr>
        <p:spPr bwMode="auto">
          <a:xfrm>
            <a:off x="6110288" y="533400"/>
            <a:ext cx="26988" cy="36513"/>
          </a:xfrm>
          <a:custGeom>
            <a:avLst/>
            <a:gdLst/>
            <a:ahLst/>
            <a:cxnLst>
              <a:cxn ang="0">
                <a:pos x="3" y="21"/>
              </a:cxn>
              <a:cxn ang="0">
                <a:pos x="18" y="31"/>
              </a:cxn>
              <a:cxn ang="0">
                <a:pos x="21" y="13"/>
              </a:cxn>
              <a:cxn ang="0">
                <a:pos x="6" y="2"/>
              </a:cxn>
              <a:cxn ang="0">
                <a:pos x="3" y="21"/>
              </a:cxn>
            </a:cxnLst>
            <a:rect l="0" t="0" r="r" b="b"/>
            <a:pathLst>
              <a:path w="25" h="33">
                <a:moveTo>
                  <a:pt x="3" y="21"/>
                </a:moveTo>
                <a:cubicBezTo>
                  <a:pt x="6" y="29"/>
                  <a:pt x="13" y="33"/>
                  <a:pt x="18" y="31"/>
                </a:cubicBezTo>
                <a:cubicBezTo>
                  <a:pt x="23" y="29"/>
                  <a:pt x="25" y="21"/>
                  <a:pt x="21" y="13"/>
                </a:cubicBezTo>
                <a:cubicBezTo>
                  <a:pt x="18" y="5"/>
                  <a:pt x="11" y="0"/>
                  <a:pt x="6" y="2"/>
                </a:cubicBezTo>
                <a:cubicBezTo>
                  <a:pt x="1" y="4"/>
                  <a:pt x="0" y="13"/>
                  <a:pt x="3" y="2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5" name="Freeform 2421"/>
          <p:cNvSpPr>
            <a:spLocks/>
          </p:cNvSpPr>
          <p:nvPr/>
        </p:nvSpPr>
        <p:spPr bwMode="auto">
          <a:xfrm>
            <a:off x="6100763" y="504825"/>
            <a:ext cx="19050" cy="23813"/>
          </a:xfrm>
          <a:custGeom>
            <a:avLst/>
            <a:gdLst/>
            <a:ahLst/>
            <a:cxnLst>
              <a:cxn ang="0">
                <a:pos x="2" y="14"/>
              </a:cxn>
              <a:cxn ang="0">
                <a:pos x="12" y="21"/>
              </a:cxn>
              <a:cxn ang="0">
                <a:pos x="15" y="9"/>
              </a:cxn>
              <a:cxn ang="0">
                <a:pos x="4" y="1"/>
              </a:cxn>
              <a:cxn ang="0">
                <a:pos x="2" y="14"/>
              </a:cxn>
            </a:cxnLst>
            <a:rect l="0" t="0" r="r" b="b"/>
            <a:pathLst>
              <a:path w="17" h="22">
                <a:moveTo>
                  <a:pt x="2" y="14"/>
                </a:moveTo>
                <a:cubicBezTo>
                  <a:pt x="4" y="19"/>
                  <a:pt x="9" y="22"/>
                  <a:pt x="12" y="21"/>
                </a:cubicBezTo>
                <a:cubicBezTo>
                  <a:pt x="16" y="20"/>
                  <a:pt x="17" y="14"/>
                  <a:pt x="15" y="9"/>
                </a:cubicBezTo>
                <a:cubicBezTo>
                  <a:pt x="12" y="3"/>
                  <a:pt x="8" y="0"/>
                  <a:pt x="4" y="1"/>
                </a:cubicBezTo>
                <a:cubicBezTo>
                  <a:pt x="1" y="3"/>
                  <a:pt x="0" y="8"/>
                  <a:pt x="2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6" name="Freeform 2422"/>
          <p:cNvSpPr>
            <a:spLocks/>
          </p:cNvSpPr>
          <p:nvPr/>
        </p:nvSpPr>
        <p:spPr bwMode="auto">
          <a:xfrm>
            <a:off x="6089651" y="481013"/>
            <a:ext cx="14288" cy="19050"/>
          </a:xfrm>
          <a:custGeom>
            <a:avLst/>
            <a:gdLst/>
            <a:ahLst/>
            <a:cxnLst>
              <a:cxn ang="0">
                <a:pos x="2" y="10"/>
              </a:cxn>
              <a:cxn ang="0">
                <a:pos x="10" y="16"/>
              </a:cxn>
              <a:cxn ang="0">
                <a:pos x="11" y="7"/>
              </a:cxn>
              <a:cxn ang="0">
                <a:pos x="4" y="1"/>
              </a:cxn>
              <a:cxn ang="0">
                <a:pos x="2" y="10"/>
              </a:cxn>
            </a:cxnLst>
            <a:rect l="0" t="0" r="r" b="b"/>
            <a:pathLst>
              <a:path w="13" h="17">
                <a:moveTo>
                  <a:pt x="2" y="10"/>
                </a:moveTo>
                <a:cubicBezTo>
                  <a:pt x="4" y="14"/>
                  <a:pt x="7" y="17"/>
                  <a:pt x="10" y="16"/>
                </a:cubicBezTo>
                <a:cubicBezTo>
                  <a:pt x="12" y="15"/>
                  <a:pt x="13" y="11"/>
                  <a:pt x="11" y="7"/>
                </a:cubicBezTo>
                <a:cubicBezTo>
                  <a:pt x="10" y="3"/>
                  <a:pt x="6" y="0"/>
                  <a:pt x="4" y="1"/>
                </a:cubicBezTo>
                <a:cubicBezTo>
                  <a:pt x="1" y="2"/>
                  <a:pt x="0" y="6"/>
                  <a:pt x="2" y="1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7" name="Freeform 2423"/>
          <p:cNvSpPr>
            <a:spLocks/>
          </p:cNvSpPr>
          <p:nvPr/>
        </p:nvSpPr>
        <p:spPr bwMode="auto">
          <a:xfrm>
            <a:off x="6121401" y="374650"/>
            <a:ext cx="69850" cy="100013"/>
          </a:xfrm>
          <a:custGeom>
            <a:avLst/>
            <a:gdLst/>
            <a:ahLst/>
            <a:cxnLst>
              <a:cxn ang="0">
                <a:pos x="63" y="91"/>
              </a:cxn>
              <a:cxn ang="0">
                <a:pos x="5" y="0"/>
              </a:cxn>
              <a:cxn ang="0">
                <a:pos x="33" y="42"/>
              </a:cxn>
              <a:cxn ang="0">
                <a:pos x="7" y="22"/>
              </a:cxn>
              <a:cxn ang="0">
                <a:pos x="34" y="55"/>
              </a:cxn>
              <a:cxn ang="0">
                <a:pos x="3" y="47"/>
              </a:cxn>
              <a:cxn ang="0">
                <a:pos x="37" y="68"/>
              </a:cxn>
              <a:cxn ang="0">
                <a:pos x="0" y="64"/>
              </a:cxn>
              <a:cxn ang="0">
                <a:pos x="63" y="91"/>
              </a:cxn>
            </a:cxnLst>
            <a:rect l="0" t="0" r="r" b="b"/>
            <a:pathLst>
              <a:path w="63" h="91">
                <a:moveTo>
                  <a:pt x="63" y="91"/>
                </a:moveTo>
                <a:cubicBezTo>
                  <a:pt x="63" y="91"/>
                  <a:pt x="36" y="21"/>
                  <a:pt x="5" y="0"/>
                </a:cubicBezTo>
                <a:cubicBezTo>
                  <a:pt x="17" y="15"/>
                  <a:pt x="33" y="42"/>
                  <a:pt x="33" y="42"/>
                </a:cubicBezTo>
                <a:cubicBezTo>
                  <a:pt x="33" y="42"/>
                  <a:pt x="23" y="26"/>
                  <a:pt x="7" y="22"/>
                </a:cubicBezTo>
                <a:cubicBezTo>
                  <a:pt x="15" y="30"/>
                  <a:pt x="30" y="48"/>
                  <a:pt x="34" y="55"/>
                </a:cubicBezTo>
                <a:cubicBezTo>
                  <a:pt x="24" y="47"/>
                  <a:pt x="14" y="43"/>
                  <a:pt x="3" y="47"/>
                </a:cubicBezTo>
                <a:cubicBezTo>
                  <a:pt x="13" y="50"/>
                  <a:pt x="26" y="55"/>
                  <a:pt x="37" y="68"/>
                </a:cubicBezTo>
                <a:cubicBezTo>
                  <a:pt x="27" y="63"/>
                  <a:pt x="9" y="60"/>
                  <a:pt x="0" y="64"/>
                </a:cubicBezTo>
                <a:cubicBezTo>
                  <a:pt x="12" y="65"/>
                  <a:pt x="38" y="66"/>
                  <a:pt x="63" y="9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8" name="Freeform 2424"/>
          <p:cNvSpPr>
            <a:spLocks/>
          </p:cNvSpPr>
          <p:nvPr/>
        </p:nvSpPr>
        <p:spPr bwMode="auto">
          <a:xfrm>
            <a:off x="6132513" y="474663"/>
            <a:ext cx="58738" cy="65088"/>
          </a:xfrm>
          <a:custGeom>
            <a:avLst/>
            <a:gdLst/>
            <a:ahLst/>
            <a:cxnLst>
              <a:cxn ang="0">
                <a:pos x="51" y="17"/>
              </a:cxn>
              <a:cxn ang="0">
                <a:pos x="0" y="10"/>
              </a:cxn>
              <a:cxn ang="0">
                <a:pos x="20" y="13"/>
              </a:cxn>
              <a:cxn ang="0">
                <a:pos x="4" y="34"/>
              </a:cxn>
              <a:cxn ang="0">
                <a:pos x="28" y="29"/>
              </a:cxn>
              <a:cxn ang="0">
                <a:pos x="21" y="44"/>
              </a:cxn>
              <a:cxn ang="0">
                <a:pos x="36" y="35"/>
              </a:cxn>
              <a:cxn ang="0">
                <a:pos x="28" y="58"/>
              </a:cxn>
              <a:cxn ang="0">
                <a:pos x="51" y="17"/>
              </a:cxn>
            </a:cxnLst>
            <a:rect l="0" t="0" r="r" b="b"/>
            <a:pathLst>
              <a:path w="54" h="58">
                <a:moveTo>
                  <a:pt x="51" y="17"/>
                </a:moveTo>
                <a:cubicBezTo>
                  <a:pt x="51" y="17"/>
                  <a:pt x="32" y="0"/>
                  <a:pt x="0" y="10"/>
                </a:cubicBezTo>
                <a:cubicBezTo>
                  <a:pt x="11" y="10"/>
                  <a:pt x="20" y="13"/>
                  <a:pt x="20" y="13"/>
                </a:cubicBezTo>
                <a:cubicBezTo>
                  <a:pt x="20" y="13"/>
                  <a:pt x="8" y="19"/>
                  <a:pt x="4" y="34"/>
                </a:cubicBezTo>
                <a:cubicBezTo>
                  <a:pt x="9" y="30"/>
                  <a:pt x="15" y="39"/>
                  <a:pt x="28" y="29"/>
                </a:cubicBezTo>
                <a:cubicBezTo>
                  <a:pt x="27" y="37"/>
                  <a:pt x="24" y="43"/>
                  <a:pt x="21" y="44"/>
                </a:cubicBezTo>
                <a:cubicBezTo>
                  <a:pt x="30" y="41"/>
                  <a:pt x="34" y="42"/>
                  <a:pt x="36" y="35"/>
                </a:cubicBezTo>
                <a:cubicBezTo>
                  <a:pt x="38" y="44"/>
                  <a:pt x="39" y="52"/>
                  <a:pt x="28" y="58"/>
                </a:cubicBezTo>
                <a:cubicBezTo>
                  <a:pt x="32" y="58"/>
                  <a:pt x="54" y="46"/>
                  <a:pt x="51" y="1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69" name="Freeform 2425"/>
          <p:cNvSpPr>
            <a:spLocks/>
          </p:cNvSpPr>
          <p:nvPr/>
        </p:nvSpPr>
        <p:spPr bwMode="auto">
          <a:xfrm>
            <a:off x="6165851" y="238125"/>
            <a:ext cx="65088" cy="225425"/>
          </a:xfrm>
          <a:custGeom>
            <a:avLst/>
            <a:gdLst/>
            <a:ahLst/>
            <a:cxnLst>
              <a:cxn ang="0">
                <a:pos x="56" y="202"/>
              </a:cxn>
              <a:cxn ang="0">
                <a:pos x="44" y="119"/>
              </a:cxn>
              <a:cxn ang="0">
                <a:pos x="12" y="62"/>
              </a:cxn>
              <a:cxn ang="0">
                <a:pos x="12" y="28"/>
              </a:cxn>
              <a:cxn ang="0">
                <a:pos x="19" y="21"/>
              </a:cxn>
              <a:cxn ang="0">
                <a:pos x="26" y="11"/>
              </a:cxn>
              <a:cxn ang="0">
                <a:pos x="46" y="7"/>
              </a:cxn>
              <a:cxn ang="0">
                <a:pos x="49" y="7"/>
              </a:cxn>
              <a:cxn ang="0">
                <a:pos x="22" y="9"/>
              </a:cxn>
              <a:cxn ang="0">
                <a:pos x="19" y="79"/>
              </a:cxn>
              <a:cxn ang="0">
                <a:pos x="47" y="131"/>
              </a:cxn>
              <a:cxn ang="0">
                <a:pos x="56" y="203"/>
              </a:cxn>
              <a:cxn ang="0">
                <a:pos x="56" y="202"/>
              </a:cxn>
            </a:cxnLst>
            <a:rect l="0" t="0" r="r" b="b"/>
            <a:pathLst>
              <a:path w="59" h="203">
                <a:moveTo>
                  <a:pt x="56" y="202"/>
                </a:moveTo>
                <a:cubicBezTo>
                  <a:pt x="58" y="190"/>
                  <a:pt x="59" y="153"/>
                  <a:pt x="44" y="119"/>
                </a:cubicBezTo>
                <a:cubicBezTo>
                  <a:pt x="36" y="97"/>
                  <a:pt x="18" y="80"/>
                  <a:pt x="12" y="62"/>
                </a:cubicBezTo>
                <a:cubicBezTo>
                  <a:pt x="7" y="44"/>
                  <a:pt x="10" y="30"/>
                  <a:pt x="12" y="28"/>
                </a:cubicBezTo>
                <a:cubicBezTo>
                  <a:pt x="16" y="20"/>
                  <a:pt x="19" y="21"/>
                  <a:pt x="19" y="21"/>
                </a:cubicBezTo>
                <a:cubicBezTo>
                  <a:pt x="20" y="21"/>
                  <a:pt x="21" y="16"/>
                  <a:pt x="26" y="11"/>
                </a:cubicBezTo>
                <a:cubicBezTo>
                  <a:pt x="31" y="6"/>
                  <a:pt x="41" y="5"/>
                  <a:pt x="46" y="7"/>
                </a:cubicBezTo>
                <a:cubicBezTo>
                  <a:pt x="49" y="8"/>
                  <a:pt x="51" y="8"/>
                  <a:pt x="49" y="7"/>
                </a:cubicBezTo>
                <a:cubicBezTo>
                  <a:pt x="47" y="7"/>
                  <a:pt x="38" y="0"/>
                  <a:pt x="22" y="9"/>
                </a:cubicBezTo>
                <a:cubicBezTo>
                  <a:pt x="7" y="18"/>
                  <a:pt x="0" y="48"/>
                  <a:pt x="19" y="79"/>
                </a:cubicBezTo>
                <a:cubicBezTo>
                  <a:pt x="29" y="93"/>
                  <a:pt x="40" y="109"/>
                  <a:pt x="47" y="131"/>
                </a:cubicBezTo>
                <a:cubicBezTo>
                  <a:pt x="54" y="151"/>
                  <a:pt x="59" y="175"/>
                  <a:pt x="56" y="203"/>
                </a:cubicBezTo>
                <a:cubicBezTo>
                  <a:pt x="56" y="202"/>
                  <a:pt x="56" y="202"/>
                  <a:pt x="56" y="20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0" name="Freeform 2426"/>
          <p:cNvSpPr>
            <a:spLocks/>
          </p:cNvSpPr>
          <p:nvPr/>
        </p:nvSpPr>
        <p:spPr bwMode="auto">
          <a:xfrm>
            <a:off x="6232526" y="238125"/>
            <a:ext cx="63500" cy="225425"/>
          </a:xfrm>
          <a:custGeom>
            <a:avLst/>
            <a:gdLst/>
            <a:ahLst/>
            <a:cxnLst>
              <a:cxn ang="0">
                <a:pos x="4" y="203"/>
              </a:cxn>
              <a:cxn ang="0">
                <a:pos x="11" y="131"/>
              </a:cxn>
              <a:cxn ang="0">
                <a:pos x="39" y="79"/>
              </a:cxn>
              <a:cxn ang="0">
                <a:pos x="35" y="9"/>
              </a:cxn>
              <a:cxn ang="0">
                <a:pos x="8" y="7"/>
              </a:cxn>
              <a:cxn ang="0">
                <a:pos x="11" y="7"/>
              </a:cxn>
              <a:cxn ang="0">
                <a:pos x="31" y="11"/>
              </a:cxn>
              <a:cxn ang="0">
                <a:pos x="38" y="21"/>
              </a:cxn>
              <a:cxn ang="0">
                <a:pos x="45" y="28"/>
              </a:cxn>
              <a:cxn ang="0">
                <a:pos x="45" y="62"/>
              </a:cxn>
              <a:cxn ang="0">
                <a:pos x="15" y="119"/>
              </a:cxn>
              <a:cxn ang="0">
                <a:pos x="3" y="203"/>
              </a:cxn>
              <a:cxn ang="0">
                <a:pos x="4" y="203"/>
              </a:cxn>
            </a:cxnLst>
            <a:rect l="0" t="0" r="r" b="b"/>
            <a:pathLst>
              <a:path w="57" h="203">
                <a:moveTo>
                  <a:pt x="4" y="203"/>
                </a:moveTo>
                <a:cubicBezTo>
                  <a:pt x="0" y="176"/>
                  <a:pt x="4" y="151"/>
                  <a:pt x="11" y="131"/>
                </a:cubicBezTo>
                <a:cubicBezTo>
                  <a:pt x="18" y="109"/>
                  <a:pt x="29" y="94"/>
                  <a:pt x="39" y="79"/>
                </a:cubicBezTo>
                <a:cubicBezTo>
                  <a:pt x="57" y="48"/>
                  <a:pt x="50" y="18"/>
                  <a:pt x="35" y="9"/>
                </a:cubicBezTo>
                <a:cubicBezTo>
                  <a:pt x="19" y="0"/>
                  <a:pt x="11" y="7"/>
                  <a:pt x="8" y="7"/>
                </a:cubicBezTo>
                <a:cubicBezTo>
                  <a:pt x="6" y="8"/>
                  <a:pt x="8" y="8"/>
                  <a:pt x="11" y="7"/>
                </a:cubicBezTo>
                <a:cubicBezTo>
                  <a:pt x="16" y="5"/>
                  <a:pt x="26" y="6"/>
                  <a:pt x="31" y="11"/>
                </a:cubicBezTo>
                <a:cubicBezTo>
                  <a:pt x="36" y="16"/>
                  <a:pt x="37" y="21"/>
                  <a:pt x="38" y="21"/>
                </a:cubicBezTo>
                <a:cubicBezTo>
                  <a:pt x="39" y="21"/>
                  <a:pt x="41" y="20"/>
                  <a:pt x="45" y="28"/>
                </a:cubicBezTo>
                <a:cubicBezTo>
                  <a:pt x="47" y="30"/>
                  <a:pt x="51" y="43"/>
                  <a:pt x="45" y="62"/>
                </a:cubicBezTo>
                <a:cubicBezTo>
                  <a:pt x="40" y="80"/>
                  <a:pt x="22" y="97"/>
                  <a:pt x="15" y="119"/>
                </a:cubicBezTo>
                <a:cubicBezTo>
                  <a:pt x="0" y="153"/>
                  <a:pt x="1" y="190"/>
                  <a:pt x="3" y="203"/>
                </a:cubicBezTo>
                <a:cubicBezTo>
                  <a:pt x="4" y="203"/>
                  <a:pt x="4" y="203"/>
                  <a:pt x="4" y="20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1" name="Freeform 2427"/>
          <p:cNvSpPr>
            <a:spLocks/>
          </p:cNvSpPr>
          <p:nvPr/>
        </p:nvSpPr>
        <p:spPr bwMode="auto">
          <a:xfrm>
            <a:off x="4057651" y="1506538"/>
            <a:ext cx="1181100" cy="954088"/>
          </a:xfrm>
          <a:custGeom>
            <a:avLst/>
            <a:gdLst/>
            <a:ahLst/>
            <a:cxnLst>
              <a:cxn ang="0">
                <a:pos x="959" y="0"/>
              </a:cxn>
              <a:cxn ang="0">
                <a:pos x="691" y="506"/>
              </a:cxn>
              <a:cxn ang="0">
                <a:pos x="689" y="529"/>
              </a:cxn>
              <a:cxn ang="0">
                <a:pos x="679" y="512"/>
              </a:cxn>
              <a:cxn ang="0">
                <a:pos x="655" y="490"/>
              </a:cxn>
              <a:cxn ang="0">
                <a:pos x="651" y="484"/>
              </a:cxn>
              <a:cxn ang="0">
                <a:pos x="651" y="475"/>
              </a:cxn>
              <a:cxn ang="0">
                <a:pos x="642" y="457"/>
              </a:cxn>
              <a:cxn ang="0">
                <a:pos x="638" y="456"/>
              </a:cxn>
              <a:cxn ang="0">
                <a:pos x="635" y="455"/>
              </a:cxn>
              <a:cxn ang="0">
                <a:pos x="634" y="455"/>
              </a:cxn>
              <a:cxn ang="0">
                <a:pos x="633" y="455"/>
              </a:cxn>
              <a:cxn ang="0">
                <a:pos x="632" y="455"/>
              </a:cxn>
              <a:cxn ang="0">
                <a:pos x="629" y="456"/>
              </a:cxn>
              <a:cxn ang="0">
                <a:pos x="627" y="456"/>
              </a:cxn>
              <a:cxn ang="0">
                <a:pos x="624" y="457"/>
              </a:cxn>
              <a:cxn ang="0">
                <a:pos x="622" y="459"/>
              </a:cxn>
              <a:cxn ang="0">
                <a:pos x="621" y="459"/>
              </a:cxn>
              <a:cxn ang="0">
                <a:pos x="621" y="460"/>
              </a:cxn>
              <a:cxn ang="0">
                <a:pos x="620" y="460"/>
              </a:cxn>
              <a:cxn ang="0">
                <a:pos x="619" y="461"/>
              </a:cxn>
              <a:cxn ang="0">
                <a:pos x="616" y="467"/>
              </a:cxn>
              <a:cxn ang="0">
                <a:pos x="621" y="486"/>
              </a:cxn>
              <a:cxn ang="0">
                <a:pos x="626" y="493"/>
              </a:cxn>
              <a:cxn ang="0">
                <a:pos x="628" y="500"/>
              </a:cxn>
              <a:cxn ang="0">
                <a:pos x="625" y="532"/>
              </a:cxn>
              <a:cxn ang="0">
                <a:pos x="629" y="551"/>
              </a:cxn>
              <a:cxn ang="0">
                <a:pos x="611" y="535"/>
              </a:cxn>
              <a:cxn ang="0">
                <a:pos x="71" y="324"/>
              </a:cxn>
              <a:cxn ang="0">
                <a:pos x="307" y="578"/>
              </a:cxn>
              <a:cxn ang="0">
                <a:pos x="416" y="678"/>
              </a:cxn>
              <a:cxn ang="0">
                <a:pos x="589" y="622"/>
              </a:cxn>
              <a:cxn ang="0">
                <a:pos x="598" y="815"/>
              </a:cxn>
              <a:cxn ang="0">
                <a:pos x="680" y="716"/>
              </a:cxn>
              <a:cxn ang="0">
                <a:pos x="664" y="619"/>
              </a:cxn>
              <a:cxn ang="0">
                <a:pos x="668" y="625"/>
              </a:cxn>
              <a:cxn ang="0">
                <a:pos x="672" y="631"/>
              </a:cxn>
              <a:cxn ang="0">
                <a:pos x="688" y="666"/>
              </a:cxn>
              <a:cxn ang="0">
                <a:pos x="725" y="748"/>
              </a:cxn>
              <a:cxn ang="0">
                <a:pos x="759" y="803"/>
              </a:cxn>
              <a:cxn ang="0">
                <a:pos x="747" y="740"/>
              </a:cxn>
              <a:cxn ang="0">
                <a:pos x="720" y="654"/>
              </a:cxn>
              <a:cxn ang="0">
                <a:pos x="709" y="617"/>
              </a:cxn>
              <a:cxn ang="0">
                <a:pos x="708" y="610"/>
              </a:cxn>
              <a:cxn ang="0">
                <a:pos x="707" y="602"/>
              </a:cxn>
              <a:cxn ang="0">
                <a:pos x="760" y="687"/>
              </a:cxn>
              <a:cxn ang="0">
                <a:pos x="888" y="708"/>
              </a:cxn>
              <a:cxn ang="0">
                <a:pos x="766" y="557"/>
              </a:cxn>
              <a:cxn ang="0">
                <a:pos x="935" y="489"/>
              </a:cxn>
              <a:cxn ang="0">
                <a:pos x="950" y="343"/>
              </a:cxn>
              <a:cxn ang="0">
                <a:pos x="959" y="0"/>
              </a:cxn>
            </a:cxnLst>
            <a:rect l="0" t="0" r="r" b="b"/>
            <a:pathLst>
              <a:path w="1066" h="861">
                <a:moveTo>
                  <a:pt x="959" y="0"/>
                </a:moveTo>
                <a:cubicBezTo>
                  <a:pt x="776" y="23"/>
                  <a:pt x="691" y="506"/>
                  <a:pt x="691" y="506"/>
                </a:cubicBezTo>
                <a:cubicBezTo>
                  <a:pt x="690" y="514"/>
                  <a:pt x="689" y="522"/>
                  <a:pt x="689" y="529"/>
                </a:cubicBezTo>
                <a:cubicBezTo>
                  <a:pt x="686" y="523"/>
                  <a:pt x="682" y="517"/>
                  <a:pt x="679" y="512"/>
                </a:cubicBezTo>
                <a:cubicBezTo>
                  <a:pt x="668" y="498"/>
                  <a:pt x="658" y="492"/>
                  <a:pt x="655" y="490"/>
                </a:cubicBezTo>
                <a:cubicBezTo>
                  <a:pt x="655" y="490"/>
                  <a:pt x="651" y="489"/>
                  <a:pt x="651" y="484"/>
                </a:cubicBezTo>
                <a:cubicBezTo>
                  <a:pt x="652" y="481"/>
                  <a:pt x="653" y="479"/>
                  <a:pt x="651" y="475"/>
                </a:cubicBezTo>
                <a:cubicBezTo>
                  <a:pt x="652" y="473"/>
                  <a:pt x="651" y="461"/>
                  <a:pt x="642" y="457"/>
                </a:cubicBezTo>
                <a:cubicBezTo>
                  <a:pt x="641" y="457"/>
                  <a:pt x="639" y="456"/>
                  <a:pt x="638" y="456"/>
                </a:cubicBezTo>
                <a:cubicBezTo>
                  <a:pt x="637" y="455"/>
                  <a:pt x="636" y="455"/>
                  <a:pt x="635" y="455"/>
                </a:cubicBezTo>
                <a:cubicBezTo>
                  <a:pt x="635" y="455"/>
                  <a:pt x="634" y="455"/>
                  <a:pt x="634" y="455"/>
                </a:cubicBezTo>
                <a:cubicBezTo>
                  <a:pt x="634" y="455"/>
                  <a:pt x="633" y="455"/>
                  <a:pt x="633" y="455"/>
                </a:cubicBezTo>
                <a:cubicBezTo>
                  <a:pt x="633" y="455"/>
                  <a:pt x="632" y="455"/>
                  <a:pt x="632" y="455"/>
                </a:cubicBezTo>
                <a:cubicBezTo>
                  <a:pt x="631" y="455"/>
                  <a:pt x="630" y="455"/>
                  <a:pt x="629" y="456"/>
                </a:cubicBezTo>
                <a:cubicBezTo>
                  <a:pt x="628" y="456"/>
                  <a:pt x="627" y="456"/>
                  <a:pt x="627" y="456"/>
                </a:cubicBezTo>
                <a:cubicBezTo>
                  <a:pt x="626" y="456"/>
                  <a:pt x="625" y="457"/>
                  <a:pt x="624" y="457"/>
                </a:cubicBezTo>
                <a:cubicBezTo>
                  <a:pt x="623" y="458"/>
                  <a:pt x="623" y="458"/>
                  <a:pt x="622" y="459"/>
                </a:cubicBezTo>
                <a:cubicBezTo>
                  <a:pt x="622" y="459"/>
                  <a:pt x="621" y="459"/>
                  <a:pt x="621" y="459"/>
                </a:cubicBezTo>
                <a:cubicBezTo>
                  <a:pt x="621" y="459"/>
                  <a:pt x="621" y="460"/>
                  <a:pt x="621" y="460"/>
                </a:cubicBezTo>
                <a:cubicBezTo>
                  <a:pt x="620" y="460"/>
                  <a:pt x="620" y="460"/>
                  <a:pt x="620" y="460"/>
                </a:cubicBezTo>
                <a:cubicBezTo>
                  <a:pt x="620" y="461"/>
                  <a:pt x="619" y="461"/>
                  <a:pt x="619" y="461"/>
                </a:cubicBezTo>
                <a:cubicBezTo>
                  <a:pt x="618" y="463"/>
                  <a:pt x="617" y="465"/>
                  <a:pt x="616" y="467"/>
                </a:cubicBezTo>
                <a:cubicBezTo>
                  <a:pt x="611" y="476"/>
                  <a:pt x="619" y="485"/>
                  <a:pt x="621" y="486"/>
                </a:cubicBezTo>
                <a:cubicBezTo>
                  <a:pt x="622" y="490"/>
                  <a:pt x="625" y="492"/>
                  <a:pt x="626" y="493"/>
                </a:cubicBezTo>
                <a:cubicBezTo>
                  <a:pt x="630" y="496"/>
                  <a:pt x="628" y="500"/>
                  <a:pt x="628" y="500"/>
                </a:cubicBezTo>
                <a:cubicBezTo>
                  <a:pt x="627" y="503"/>
                  <a:pt x="624" y="514"/>
                  <a:pt x="625" y="532"/>
                </a:cubicBezTo>
                <a:cubicBezTo>
                  <a:pt x="626" y="538"/>
                  <a:pt x="627" y="544"/>
                  <a:pt x="629" y="551"/>
                </a:cubicBezTo>
                <a:cubicBezTo>
                  <a:pt x="624" y="546"/>
                  <a:pt x="618" y="540"/>
                  <a:pt x="611" y="535"/>
                </a:cubicBezTo>
                <a:cubicBezTo>
                  <a:pt x="611" y="535"/>
                  <a:pt x="224" y="224"/>
                  <a:pt x="71" y="324"/>
                </a:cubicBezTo>
                <a:cubicBezTo>
                  <a:pt x="0" y="384"/>
                  <a:pt x="143" y="549"/>
                  <a:pt x="307" y="578"/>
                </a:cubicBezTo>
                <a:cubicBezTo>
                  <a:pt x="274" y="609"/>
                  <a:pt x="269" y="708"/>
                  <a:pt x="416" y="678"/>
                </a:cubicBezTo>
                <a:cubicBezTo>
                  <a:pt x="417" y="725"/>
                  <a:pt x="503" y="750"/>
                  <a:pt x="589" y="622"/>
                </a:cubicBezTo>
                <a:cubicBezTo>
                  <a:pt x="580" y="666"/>
                  <a:pt x="512" y="746"/>
                  <a:pt x="598" y="815"/>
                </a:cubicBezTo>
                <a:cubicBezTo>
                  <a:pt x="664" y="861"/>
                  <a:pt x="694" y="823"/>
                  <a:pt x="680" y="716"/>
                </a:cubicBezTo>
                <a:cubicBezTo>
                  <a:pt x="675" y="674"/>
                  <a:pt x="670" y="643"/>
                  <a:pt x="664" y="619"/>
                </a:cubicBezTo>
                <a:cubicBezTo>
                  <a:pt x="665" y="621"/>
                  <a:pt x="667" y="623"/>
                  <a:pt x="668" y="625"/>
                </a:cubicBezTo>
                <a:cubicBezTo>
                  <a:pt x="670" y="627"/>
                  <a:pt x="671" y="629"/>
                  <a:pt x="672" y="631"/>
                </a:cubicBezTo>
                <a:cubicBezTo>
                  <a:pt x="681" y="643"/>
                  <a:pt x="687" y="656"/>
                  <a:pt x="688" y="666"/>
                </a:cubicBezTo>
                <a:cubicBezTo>
                  <a:pt x="690" y="678"/>
                  <a:pt x="694" y="724"/>
                  <a:pt x="725" y="748"/>
                </a:cubicBezTo>
                <a:cubicBezTo>
                  <a:pt x="725" y="748"/>
                  <a:pt x="737" y="759"/>
                  <a:pt x="759" y="803"/>
                </a:cubicBezTo>
                <a:cubicBezTo>
                  <a:pt x="746" y="764"/>
                  <a:pt x="747" y="740"/>
                  <a:pt x="747" y="740"/>
                </a:cubicBezTo>
                <a:cubicBezTo>
                  <a:pt x="755" y="701"/>
                  <a:pt x="727" y="664"/>
                  <a:pt x="720" y="654"/>
                </a:cubicBezTo>
                <a:cubicBezTo>
                  <a:pt x="714" y="646"/>
                  <a:pt x="711" y="632"/>
                  <a:pt x="709" y="617"/>
                </a:cubicBezTo>
                <a:cubicBezTo>
                  <a:pt x="709" y="615"/>
                  <a:pt x="708" y="612"/>
                  <a:pt x="708" y="610"/>
                </a:cubicBezTo>
                <a:cubicBezTo>
                  <a:pt x="708" y="607"/>
                  <a:pt x="708" y="605"/>
                  <a:pt x="707" y="602"/>
                </a:cubicBezTo>
                <a:cubicBezTo>
                  <a:pt x="719" y="625"/>
                  <a:pt x="736" y="651"/>
                  <a:pt x="760" y="687"/>
                </a:cubicBezTo>
                <a:cubicBezTo>
                  <a:pt x="821" y="777"/>
                  <a:pt x="869" y="786"/>
                  <a:pt x="888" y="708"/>
                </a:cubicBezTo>
                <a:cubicBezTo>
                  <a:pt x="908" y="602"/>
                  <a:pt x="803" y="585"/>
                  <a:pt x="766" y="557"/>
                </a:cubicBezTo>
                <a:cubicBezTo>
                  <a:pt x="917" y="599"/>
                  <a:pt x="965" y="525"/>
                  <a:pt x="935" y="489"/>
                </a:cubicBezTo>
                <a:cubicBezTo>
                  <a:pt x="1066" y="417"/>
                  <a:pt x="996" y="346"/>
                  <a:pt x="950" y="343"/>
                </a:cubicBezTo>
                <a:cubicBezTo>
                  <a:pt x="1055" y="217"/>
                  <a:pt x="1052" y="0"/>
                  <a:pt x="959" y="0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2" name="Freeform 2428"/>
          <p:cNvSpPr>
            <a:spLocks/>
          </p:cNvSpPr>
          <p:nvPr/>
        </p:nvSpPr>
        <p:spPr bwMode="auto">
          <a:xfrm>
            <a:off x="4495801" y="1611313"/>
            <a:ext cx="249238" cy="404813"/>
          </a:xfrm>
          <a:custGeom>
            <a:avLst/>
            <a:gdLst/>
            <a:ahLst/>
            <a:cxnLst>
              <a:cxn ang="0">
                <a:pos x="142" y="221"/>
              </a:cxn>
              <a:cxn ang="0">
                <a:pos x="42" y="134"/>
              </a:cxn>
              <a:cxn ang="0">
                <a:pos x="16" y="71"/>
              </a:cxn>
              <a:cxn ang="0">
                <a:pos x="26" y="52"/>
              </a:cxn>
              <a:cxn ang="0">
                <a:pos x="31" y="29"/>
              </a:cxn>
              <a:cxn ang="0">
                <a:pos x="67" y="7"/>
              </a:cxn>
              <a:cxn ang="0">
                <a:pos x="71" y="5"/>
              </a:cxn>
              <a:cxn ang="0">
                <a:pos x="22" y="27"/>
              </a:cxn>
              <a:cxn ang="0">
                <a:pos x="66" y="162"/>
              </a:cxn>
              <a:cxn ang="0">
                <a:pos x="157" y="241"/>
              </a:cxn>
              <a:cxn ang="0">
                <a:pos x="224" y="366"/>
              </a:cxn>
              <a:cxn ang="0">
                <a:pos x="225" y="366"/>
              </a:cxn>
              <a:cxn ang="0">
                <a:pos x="142" y="221"/>
              </a:cxn>
            </a:cxnLst>
            <a:rect l="0" t="0" r="r" b="b"/>
            <a:pathLst>
              <a:path w="225" h="366">
                <a:moveTo>
                  <a:pt x="142" y="221"/>
                </a:moveTo>
                <a:cubicBezTo>
                  <a:pt x="111" y="185"/>
                  <a:pt x="65" y="165"/>
                  <a:pt x="42" y="134"/>
                </a:cubicBezTo>
                <a:cubicBezTo>
                  <a:pt x="18" y="103"/>
                  <a:pt x="15" y="75"/>
                  <a:pt x="16" y="71"/>
                </a:cubicBezTo>
                <a:cubicBezTo>
                  <a:pt x="19" y="53"/>
                  <a:pt x="24" y="53"/>
                  <a:pt x="26" y="52"/>
                </a:cubicBezTo>
                <a:cubicBezTo>
                  <a:pt x="26" y="52"/>
                  <a:pt x="24" y="41"/>
                  <a:pt x="31" y="29"/>
                </a:cubicBezTo>
                <a:cubicBezTo>
                  <a:pt x="37" y="16"/>
                  <a:pt x="54" y="6"/>
                  <a:pt x="67" y="7"/>
                </a:cubicBezTo>
                <a:cubicBezTo>
                  <a:pt x="73" y="6"/>
                  <a:pt x="77" y="5"/>
                  <a:pt x="71" y="5"/>
                </a:cubicBezTo>
                <a:cubicBezTo>
                  <a:pt x="67" y="6"/>
                  <a:pt x="45" y="0"/>
                  <a:pt x="22" y="27"/>
                </a:cubicBezTo>
                <a:cubicBezTo>
                  <a:pt x="0" y="55"/>
                  <a:pt x="9" y="116"/>
                  <a:pt x="66" y="162"/>
                </a:cubicBezTo>
                <a:cubicBezTo>
                  <a:pt x="95" y="183"/>
                  <a:pt x="128" y="205"/>
                  <a:pt x="157" y="241"/>
                </a:cubicBezTo>
                <a:cubicBezTo>
                  <a:pt x="184" y="273"/>
                  <a:pt x="210" y="315"/>
                  <a:pt x="224" y="366"/>
                </a:cubicBezTo>
                <a:cubicBezTo>
                  <a:pt x="224" y="366"/>
                  <a:pt x="224" y="366"/>
                  <a:pt x="225" y="366"/>
                </a:cubicBezTo>
                <a:cubicBezTo>
                  <a:pt x="217" y="337"/>
                  <a:pt x="193" y="272"/>
                  <a:pt x="142" y="221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3" name="Freeform 2429"/>
          <p:cNvSpPr>
            <a:spLocks/>
          </p:cNvSpPr>
          <p:nvPr/>
        </p:nvSpPr>
        <p:spPr bwMode="auto">
          <a:xfrm>
            <a:off x="4611688" y="1577975"/>
            <a:ext cx="147638" cy="431800"/>
          </a:xfrm>
          <a:custGeom>
            <a:avLst/>
            <a:gdLst/>
            <a:ahLst/>
            <a:cxnLst>
              <a:cxn ang="0">
                <a:pos x="99" y="253"/>
              </a:cxn>
              <a:cxn ang="0">
                <a:pos x="115" y="135"/>
              </a:cxn>
              <a:cxn ang="0">
                <a:pos x="56" y="6"/>
              </a:cxn>
              <a:cxn ang="0">
                <a:pos x="5" y="21"/>
              </a:cxn>
              <a:cxn ang="0">
                <a:pos x="9" y="19"/>
              </a:cxn>
              <a:cxn ang="0">
                <a:pos x="51" y="13"/>
              </a:cxn>
              <a:cxn ang="0">
                <a:pos x="70" y="27"/>
              </a:cxn>
              <a:cxn ang="0">
                <a:pos x="90" y="35"/>
              </a:cxn>
              <a:cxn ang="0">
                <a:pos x="113" y="98"/>
              </a:cxn>
              <a:cxn ang="0">
                <a:pos x="97" y="228"/>
              </a:cxn>
              <a:cxn ang="0">
                <a:pos x="133" y="390"/>
              </a:cxn>
              <a:cxn ang="0">
                <a:pos x="134" y="390"/>
              </a:cxn>
              <a:cxn ang="0">
                <a:pos x="99" y="253"/>
              </a:cxn>
            </a:cxnLst>
            <a:rect l="0" t="0" r="r" b="b"/>
            <a:pathLst>
              <a:path w="134" h="390">
                <a:moveTo>
                  <a:pt x="99" y="253"/>
                </a:moveTo>
                <a:cubicBezTo>
                  <a:pt x="97" y="207"/>
                  <a:pt x="107" y="170"/>
                  <a:pt x="115" y="135"/>
                </a:cubicBezTo>
                <a:cubicBezTo>
                  <a:pt x="126" y="64"/>
                  <a:pt x="91" y="12"/>
                  <a:pt x="56" y="6"/>
                </a:cubicBezTo>
                <a:cubicBezTo>
                  <a:pt x="20" y="0"/>
                  <a:pt x="9" y="19"/>
                  <a:pt x="5" y="21"/>
                </a:cubicBezTo>
                <a:cubicBezTo>
                  <a:pt x="0" y="25"/>
                  <a:pt x="4" y="23"/>
                  <a:pt x="9" y="19"/>
                </a:cubicBezTo>
                <a:cubicBezTo>
                  <a:pt x="18" y="11"/>
                  <a:pt x="38" y="7"/>
                  <a:pt x="51" y="13"/>
                </a:cubicBezTo>
                <a:cubicBezTo>
                  <a:pt x="64" y="18"/>
                  <a:pt x="69" y="27"/>
                  <a:pt x="70" y="27"/>
                </a:cubicBezTo>
                <a:cubicBezTo>
                  <a:pt x="72" y="26"/>
                  <a:pt x="76" y="23"/>
                  <a:pt x="90" y="35"/>
                </a:cubicBezTo>
                <a:cubicBezTo>
                  <a:pt x="94" y="37"/>
                  <a:pt x="111" y="60"/>
                  <a:pt x="113" y="98"/>
                </a:cubicBezTo>
                <a:cubicBezTo>
                  <a:pt x="117" y="137"/>
                  <a:pt x="96" y="182"/>
                  <a:pt x="97" y="228"/>
                </a:cubicBezTo>
                <a:cubicBezTo>
                  <a:pt x="93" y="299"/>
                  <a:pt x="119" y="363"/>
                  <a:pt x="133" y="390"/>
                </a:cubicBezTo>
                <a:cubicBezTo>
                  <a:pt x="133" y="390"/>
                  <a:pt x="134" y="390"/>
                  <a:pt x="134" y="390"/>
                </a:cubicBezTo>
                <a:cubicBezTo>
                  <a:pt x="110" y="343"/>
                  <a:pt x="101" y="295"/>
                  <a:pt x="99" y="253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4" name="Freeform 2430"/>
          <p:cNvSpPr>
            <a:spLocks/>
          </p:cNvSpPr>
          <p:nvPr/>
        </p:nvSpPr>
        <p:spPr bwMode="auto">
          <a:xfrm>
            <a:off x="4168776" y="1885950"/>
            <a:ext cx="576263" cy="303213"/>
          </a:xfrm>
          <a:custGeom>
            <a:avLst/>
            <a:gdLst/>
            <a:ahLst/>
            <a:cxnLst>
              <a:cxn ang="0">
                <a:pos x="73" y="76"/>
              </a:cxn>
              <a:cxn ang="0">
                <a:pos x="137" y="52"/>
              </a:cxn>
              <a:cxn ang="0">
                <a:pos x="198" y="148"/>
              </a:cxn>
              <a:cxn ang="0">
                <a:pos x="168" y="197"/>
              </a:cxn>
              <a:cxn ang="0">
                <a:pos x="520" y="221"/>
              </a:cxn>
              <a:cxn ang="0">
                <a:pos x="77" y="21"/>
              </a:cxn>
              <a:cxn ang="0">
                <a:pos x="49" y="119"/>
              </a:cxn>
              <a:cxn ang="0">
                <a:pos x="161" y="130"/>
              </a:cxn>
              <a:cxn ang="0">
                <a:pos x="129" y="67"/>
              </a:cxn>
              <a:cxn ang="0">
                <a:pos x="73" y="76"/>
              </a:cxn>
            </a:cxnLst>
            <a:rect l="0" t="0" r="r" b="b"/>
            <a:pathLst>
              <a:path w="520" h="274">
                <a:moveTo>
                  <a:pt x="73" y="76"/>
                </a:moveTo>
                <a:cubicBezTo>
                  <a:pt x="73" y="76"/>
                  <a:pt x="93" y="36"/>
                  <a:pt x="137" y="52"/>
                </a:cubicBezTo>
                <a:cubicBezTo>
                  <a:pt x="182" y="68"/>
                  <a:pt x="211" y="125"/>
                  <a:pt x="198" y="148"/>
                </a:cubicBezTo>
                <a:cubicBezTo>
                  <a:pt x="194" y="160"/>
                  <a:pt x="188" y="175"/>
                  <a:pt x="168" y="197"/>
                </a:cubicBezTo>
                <a:cubicBezTo>
                  <a:pt x="187" y="212"/>
                  <a:pt x="246" y="274"/>
                  <a:pt x="520" y="221"/>
                </a:cubicBezTo>
                <a:cubicBezTo>
                  <a:pt x="487" y="196"/>
                  <a:pt x="189" y="0"/>
                  <a:pt x="77" y="21"/>
                </a:cubicBezTo>
                <a:cubicBezTo>
                  <a:pt x="0" y="37"/>
                  <a:pt x="11" y="82"/>
                  <a:pt x="49" y="119"/>
                </a:cubicBezTo>
                <a:cubicBezTo>
                  <a:pt x="86" y="155"/>
                  <a:pt x="143" y="152"/>
                  <a:pt x="161" y="130"/>
                </a:cubicBezTo>
                <a:cubicBezTo>
                  <a:pt x="179" y="108"/>
                  <a:pt x="151" y="69"/>
                  <a:pt x="129" y="67"/>
                </a:cubicBezTo>
                <a:cubicBezTo>
                  <a:pt x="107" y="66"/>
                  <a:pt x="99" y="62"/>
                  <a:pt x="73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5" name="Freeform 2431"/>
          <p:cNvSpPr>
            <a:spLocks/>
          </p:cNvSpPr>
          <p:nvPr/>
        </p:nvSpPr>
        <p:spPr bwMode="auto">
          <a:xfrm>
            <a:off x="4416426" y="2165350"/>
            <a:ext cx="206375" cy="120650"/>
          </a:xfrm>
          <a:custGeom>
            <a:avLst/>
            <a:gdLst/>
            <a:ahLst/>
            <a:cxnLst>
              <a:cxn ang="0">
                <a:pos x="186" y="0"/>
              </a:cxn>
              <a:cxn ang="0">
                <a:pos x="54" y="3"/>
              </a:cxn>
              <a:cxn ang="0">
                <a:pos x="9" y="51"/>
              </a:cxn>
              <a:cxn ang="0">
                <a:pos x="186" y="0"/>
              </a:cxn>
            </a:cxnLst>
            <a:rect l="0" t="0" r="r" b="b"/>
            <a:pathLst>
              <a:path w="186" h="109">
                <a:moveTo>
                  <a:pt x="186" y="0"/>
                </a:moveTo>
                <a:cubicBezTo>
                  <a:pt x="186" y="0"/>
                  <a:pt x="108" y="4"/>
                  <a:pt x="54" y="3"/>
                </a:cubicBezTo>
                <a:cubicBezTo>
                  <a:pt x="0" y="3"/>
                  <a:pt x="2" y="39"/>
                  <a:pt x="9" y="51"/>
                </a:cubicBezTo>
                <a:cubicBezTo>
                  <a:pt x="18" y="66"/>
                  <a:pt x="64" y="109"/>
                  <a:pt x="186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6" name="Freeform 2432"/>
          <p:cNvSpPr>
            <a:spLocks/>
          </p:cNvSpPr>
          <p:nvPr/>
        </p:nvSpPr>
        <p:spPr bwMode="auto">
          <a:xfrm>
            <a:off x="4525963" y="2141538"/>
            <a:ext cx="209550" cy="168275"/>
          </a:xfrm>
          <a:custGeom>
            <a:avLst/>
            <a:gdLst/>
            <a:ahLst/>
            <a:cxnLst>
              <a:cxn ang="0">
                <a:pos x="103" y="14"/>
              </a:cxn>
              <a:cxn ang="0">
                <a:pos x="189" y="0"/>
              </a:cxn>
              <a:cxn ang="0">
                <a:pos x="68" y="128"/>
              </a:cxn>
              <a:cxn ang="0">
                <a:pos x="26" y="77"/>
              </a:cxn>
              <a:cxn ang="0">
                <a:pos x="103" y="14"/>
              </a:cxn>
            </a:cxnLst>
            <a:rect l="0" t="0" r="r" b="b"/>
            <a:pathLst>
              <a:path w="189" h="151">
                <a:moveTo>
                  <a:pt x="103" y="14"/>
                </a:moveTo>
                <a:cubicBezTo>
                  <a:pt x="103" y="14"/>
                  <a:pt x="174" y="6"/>
                  <a:pt x="189" y="0"/>
                </a:cubicBezTo>
                <a:cubicBezTo>
                  <a:pt x="180" y="12"/>
                  <a:pt x="117" y="105"/>
                  <a:pt x="68" y="128"/>
                </a:cubicBezTo>
                <a:cubicBezTo>
                  <a:pt x="20" y="151"/>
                  <a:pt x="0" y="105"/>
                  <a:pt x="26" y="77"/>
                </a:cubicBezTo>
                <a:cubicBezTo>
                  <a:pt x="40" y="74"/>
                  <a:pt x="100" y="36"/>
                  <a:pt x="103" y="14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7" name="Freeform 2433"/>
          <p:cNvSpPr>
            <a:spLocks/>
          </p:cNvSpPr>
          <p:nvPr/>
        </p:nvSpPr>
        <p:spPr bwMode="auto">
          <a:xfrm>
            <a:off x="4689476" y="2139950"/>
            <a:ext cx="109538" cy="217488"/>
          </a:xfrm>
          <a:custGeom>
            <a:avLst/>
            <a:gdLst/>
            <a:ahLst/>
            <a:cxnLst>
              <a:cxn ang="0">
                <a:pos x="60" y="0"/>
              </a:cxn>
              <a:cxn ang="0">
                <a:pos x="25" y="153"/>
              </a:cxn>
              <a:cxn ang="0">
                <a:pos x="84" y="168"/>
              </a:cxn>
              <a:cxn ang="0">
                <a:pos x="42" y="137"/>
              </a:cxn>
              <a:cxn ang="0">
                <a:pos x="98" y="119"/>
              </a:cxn>
              <a:cxn ang="0">
                <a:pos x="60" y="0"/>
              </a:cxn>
            </a:cxnLst>
            <a:rect l="0" t="0" r="r" b="b"/>
            <a:pathLst>
              <a:path w="98" h="196">
                <a:moveTo>
                  <a:pt x="60" y="0"/>
                </a:moveTo>
                <a:cubicBezTo>
                  <a:pt x="60" y="0"/>
                  <a:pt x="0" y="57"/>
                  <a:pt x="25" y="153"/>
                </a:cubicBezTo>
                <a:cubicBezTo>
                  <a:pt x="40" y="196"/>
                  <a:pt x="83" y="190"/>
                  <a:pt x="84" y="168"/>
                </a:cubicBezTo>
                <a:cubicBezTo>
                  <a:pt x="85" y="146"/>
                  <a:pt x="62" y="131"/>
                  <a:pt x="42" y="137"/>
                </a:cubicBezTo>
                <a:cubicBezTo>
                  <a:pt x="42" y="126"/>
                  <a:pt x="71" y="98"/>
                  <a:pt x="98" y="119"/>
                </a:cubicBezTo>
                <a:cubicBezTo>
                  <a:pt x="96" y="92"/>
                  <a:pt x="84" y="19"/>
                  <a:pt x="60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8" name="Freeform 2434"/>
          <p:cNvSpPr>
            <a:spLocks/>
          </p:cNvSpPr>
          <p:nvPr/>
        </p:nvSpPr>
        <p:spPr bwMode="auto">
          <a:xfrm>
            <a:off x="4835526" y="1573213"/>
            <a:ext cx="323850" cy="523875"/>
          </a:xfrm>
          <a:custGeom>
            <a:avLst/>
            <a:gdLst/>
            <a:ahLst/>
            <a:cxnLst>
              <a:cxn ang="0">
                <a:pos x="241" y="76"/>
              </a:cxn>
              <a:cxn ang="0">
                <a:pos x="177" y="100"/>
              </a:cxn>
              <a:cxn ang="0">
                <a:pos x="195" y="211"/>
              </a:cxn>
              <a:cxn ang="0">
                <a:pos x="251" y="229"/>
              </a:cxn>
              <a:cxn ang="0">
                <a:pos x="0" y="473"/>
              </a:cxn>
              <a:cxn ang="0">
                <a:pos x="202" y="38"/>
              </a:cxn>
              <a:cxn ang="0">
                <a:pos x="288" y="93"/>
              </a:cxn>
              <a:cxn ang="0">
                <a:pos x="211" y="174"/>
              </a:cxn>
              <a:cxn ang="0">
                <a:pos x="193" y="106"/>
              </a:cxn>
              <a:cxn ang="0">
                <a:pos x="241" y="76"/>
              </a:cxn>
            </a:cxnLst>
            <a:rect l="0" t="0" r="r" b="b"/>
            <a:pathLst>
              <a:path w="292" h="473">
                <a:moveTo>
                  <a:pt x="241" y="76"/>
                </a:moveTo>
                <a:cubicBezTo>
                  <a:pt x="241" y="76"/>
                  <a:pt x="199" y="59"/>
                  <a:pt x="177" y="100"/>
                </a:cubicBezTo>
                <a:cubicBezTo>
                  <a:pt x="154" y="141"/>
                  <a:pt x="170" y="202"/>
                  <a:pt x="195" y="211"/>
                </a:cubicBezTo>
                <a:cubicBezTo>
                  <a:pt x="207" y="218"/>
                  <a:pt x="221" y="225"/>
                  <a:pt x="251" y="229"/>
                </a:cubicBezTo>
                <a:cubicBezTo>
                  <a:pt x="246" y="252"/>
                  <a:pt x="243" y="337"/>
                  <a:pt x="0" y="473"/>
                </a:cubicBezTo>
                <a:cubicBezTo>
                  <a:pt x="8" y="433"/>
                  <a:pt x="103" y="93"/>
                  <a:pt x="202" y="38"/>
                </a:cubicBezTo>
                <a:cubicBezTo>
                  <a:pt x="271" y="0"/>
                  <a:pt x="292" y="42"/>
                  <a:pt x="288" y="93"/>
                </a:cubicBezTo>
                <a:cubicBezTo>
                  <a:pt x="285" y="145"/>
                  <a:pt x="240" y="178"/>
                  <a:pt x="211" y="174"/>
                </a:cubicBezTo>
                <a:cubicBezTo>
                  <a:pt x="183" y="169"/>
                  <a:pt x="178" y="121"/>
                  <a:pt x="193" y="106"/>
                </a:cubicBezTo>
                <a:cubicBezTo>
                  <a:pt x="208" y="91"/>
                  <a:pt x="213" y="83"/>
                  <a:pt x="241" y="7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79" name="Freeform 2435"/>
          <p:cNvSpPr>
            <a:spLocks/>
          </p:cNvSpPr>
          <p:nvPr/>
        </p:nvSpPr>
        <p:spPr bwMode="auto">
          <a:xfrm>
            <a:off x="4953001" y="1914525"/>
            <a:ext cx="188913" cy="134938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102" y="35"/>
              </a:cxn>
              <a:cxn ang="0">
                <a:pos x="168" y="42"/>
              </a:cxn>
              <a:cxn ang="0">
                <a:pos x="0" y="117"/>
              </a:cxn>
            </a:cxnLst>
            <a:rect l="0" t="0" r="r" b="b"/>
            <a:pathLst>
              <a:path w="171" h="121">
                <a:moveTo>
                  <a:pt x="0" y="117"/>
                </a:moveTo>
                <a:cubicBezTo>
                  <a:pt x="0" y="117"/>
                  <a:pt x="61" y="70"/>
                  <a:pt x="102" y="35"/>
                </a:cubicBezTo>
                <a:cubicBezTo>
                  <a:pt x="143" y="0"/>
                  <a:pt x="165" y="29"/>
                  <a:pt x="168" y="42"/>
                </a:cubicBezTo>
                <a:cubicBezTo>
                  <a:pt x="171" y="59"/>
                  <a:pt x="165" y="121"/>
                  <a:pt x="0" y="11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0" name="Freeform 2436"/>
          <p:cNvSpPr>
            <a:spLocks/>
          </p:cNvSpPr>
          <p:nvPr/>
        </p:nvSpPr>
        <p:spPr bwMode="auto">
          <a:xfrm>
            <a:off x="4851401" y="2049463"/>
            <a:ext cx="252413" cy="87313"/>
          </a:xfrm>
          <a:custGeom>
            <a:avLst/>
            <a:gdLst/>
            <a:ahLst/>
            <a:cxnLst>
              <a:cxn ang="0">
                <a:pos x="74" y="1"/>
              </a:cxn>
              <a:cxn ang="0">
                <a:pos x="0" y="45"/>
              </a:cxn>
              <a:cxn ang="0">
                <a:pos x="176" y="65"/>
              </a:cxn>
              <a:cxn ang="0">
                <a:pos x="174" y="0"/>
              </a:cxn>
              <a:cxn ang="0">
                <a:pos x="74" y="1"/>
              </a:cxn>
            </a:cxnLst>
            <a:rect l="0" t="0" r="r" b="b"/>
            <a:pathLst>
              <a:path w="228" h="79">
                <a:moveTo>
                  <a:pt x="74" y="1"/>
                </a:moveTo>
                <a:cubicBezTo>
                  <a:pt x="74" y="1"/>
                  <a:pt x="15" y="41"/>
                  <a:pt x="0" y="45"/>
                </a:cubicBezTo>
                <a:cubicBezTo>
                  <a:pt x="15" y="49"/>
                  <a:pt x="125" y="79"/>
                  <a:pt x="176" y="65"/>
                </a:cubicBezTo>
                <a:cubicBezTo>
                  <a:pt x="228" y="51"/>
                  <a:pt x="213" y="4"/>
                  <a:pt x="174" y="0"/>
                </a:cubicBezTo>
                <a:cubicBezTo>
                  <a:pt x="162" y="6"/>
                  <a:pt x="91" y="16"/>
                  <a:pt x="74" y="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1" name="Freeform 2437"/>
          <p:cNvSpPr>
            <a:spLocks/>
          </p:cNvSpPr>
          <p:nvPr/>
        </p:nvSpPr>
        <p:spPr bwMode="auto">
          <a:xfrm>
            <a:off x="4829176" y="2112963"/>
            <a:ext cx="166688" cy="173038"/>
          </a:xfrm>
          <a:custGeom>
            <a:avLst/>
            <a:gdLst/>
            <a:ahLst/>
            <a:cxnLst>
              <a:cxn ang="0">
                <a:pos x="5" y="0"/>
              </a:cxn>
              <a:cxn ang="0">
                <a:pos x="134" y="92"/>
              </a:cxn>
              <a:cxn ang="0">
                <a:pos x="99" y="142"/>
              </a:cxn>
              <a:cxn ang="0">
                <a:pos x="110" y="92"/>
              </a:cxn>
              <a:cxn ang="0">
                <a:pos x="56" y="113"/>
              </a:cxn>
              <a:cxn ang="0">
                <a:pos x="5" y="0"/>
              </a:cxn>
            </a:cxnLst>
            <a:rect l="0" t="0" r="r" b="b"/>
            <a:pathLst>
              <a:path w="151" h="157">
                <a:moveTo>
                  <a:pt x="5" y="0"/>
                </a:moveTo>
                <a:cubicBezTo>
                  <a:pt x="5" y="0"/>
                  <a:pt x="88" y="4"/>
                  <a:pt x="134" y="92"/>
                </a:cubicBezTo>
                <a:cubicBezTo>
                  <a:pt x="151" y="134"/>
                  <a:pt x="115" y="157"/>
                  <a:pt x="99" y="142"/>
                </a:cubicBezTo>
                <a:cubicBezTo>
                  <a:pt x="84" y="126"/>
                  <a:pt x="91" y="100"/>
                  <a:pt x="110" y="92"/>
                </a:cubicBezTo>
                <a:cubicBezTo>
                  <a:pt x="103" y="83"/>
                  <a:pt x="63" y="80"/>
                  <a:pt x="56" y="113"/>
                </a:cubicBezTo>
                <a:cubicBezTo>
                  <a:pt x="39" y="92"/>
                  <a:pt x="0" y="29"/>
                  <a:pt x="5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2" name="Freeform 2438"/>
          <p:cNvSpPr>
            <a:spLocks/>
          </p:cNvSpPr>
          <p:nvPr/>
        </p:nvSpPr>
        <p:spPr bwMode="auto">
          <a:xfrm>
            <a:off x="3201988" y="2611438"/>
            <a:ext cx="920750" cy="852488"/>
          </a:xfrm>
          <a:custGeom>
            <a:avLst/>
            <a:gdLst/>
            <a:ahLst/>
            <a:cxnLst>
              <a:cxn ang="0">
                <a:pos x="750" y="296"/>
              </a:cxn>
              <a:cxn ang="0">
                <a:pos x="548" y="231"/>
              </a:cxn>
              <a:cxn ang="0">
                <a:pos x="474" y="334"/>
              </a:cxn>
              <a:cxn ang="0">
                <a:pos x="441" y="397"/>
              </a:cxn>
              <a:cxn ang="0">
                <a:pos x="427" y="356"/>
              </a:cxn>
              <a:cxn ang="0">
                <a:pos x="428" y="343"/>
              </a:cxn>
              <a:cxn ang="0">
                <a:pos x="424" y="325"/>
              </a:cxn>
              <a:cxn ang="0">
                <a:pos x="421" y="324"/>
              </a:cxn>
              <a:cxn ang="0">
                <a:pos x="479" y="127"/>
              </a:cxn>
              <a:cxn ang="0">
                <a:pos x="429" y="11"/>
              </a:cxn>
              <a:cxn ang="0">
                <a:pos x="466" y="18"/>
              </a:cxn>
              <a:cxn ang="0">
                <a:pos x="489" y="45"/>
              </a:cxn>
              <a:cxn ang="0">
                <a:pos x="439" y="192"/>
              </a:cxn>
              <a:cxn ang="0">
                <a:pos x="419" y="323"/>
              </a:cxn>
              <a:cxn ang="0">
                <a:pos x="415" y="323"/>
              </a:cxn>
              <a:cxn ang="0">
                <a:pos x="411" y="323"/>
              </a:cxn>
              <a:cxn ang="0">
                <a:pos x="409" y="324"/>
              </a:cxn>
              <a:cxn ang="0">
                <a:pos x="339" y="99"/>
              </a:cxn>
              <a:cxn ang="0">
                <a:pos x="350" y="33"/>
              </a:cxn>
              <a:cxn ang="0">
                <a:pos x="394" y="11"/>
              </a:cxn>
              <a:cxn ang="0">
                <a:pos x="354" y="14"/>
              </a:cxn>
              <a:cxn ang="0">
                <a:pos x="395" y="211"/>
              </a:cxn>
              <a:cxn ang="0">
                <a:pos x="408" y="324"/>
              </a:cxn>
              <a:cxn ang="0">
                <a:pos x="402" y="343"/>
              </a:cxn>
              <a:cxn ang="0">
                <a:pos x="404" y="356"/>
              </a:cxn>
              <a:cxn ang="0">
                <a:pos x="389" y="397"/>
              </a:cxn>
              <a:cxn ang="0">
                <a:pos x="357" y="334"/>
              </a:cxn>
              <a:cxn ang="0">
                <a:pos x="283" y="231"/>
              </a:cxn>
              <a:cxn ang="0">
                <a:pos x="80" y="296"/>
              </a:cxn>
              <a:cxn ang="0">
                <a:pos x="290" y="448"/>
              </a:cxn>
              <a:cxn ang="0">
                <a:pos x="131" y="660"/>
              </a:cxn>
              <a:cxn ang="0">
                <a:pos x="134" y="735"/>
              </a:cxn>
              <a:cxn ang="0">
                <a:pos x="246" y="673"/>
              </a:cxn>
              <a:cxn ang="0">
                <a:pos x="344" y="590"/>
              </a:cxn>
              <a:cxn ang="0">
                <a:pos x="388" y="444"/>
              </a:cxn>
              <a:cxn ang="0">
                <a:pos x="398" y="460"/>
              </a:cxn>
              <a:cxn ang="0">
                <a:pos x="402" y="497"/>
              </a:cxn>
              <a:cxn ang="0">
                <a:pos x="415" y="619"/>
              </a:cxn>
              <a:cxn ang="0">
                <a:pos x="429" y="497"/>
              </a:cxn>
              <a:cxn ang="0">
                <a:pos x="432" y="460"/>
              </a:cxn>
              <a:cxn ang="0">
                <a:pos x="442" y="444"/>
              </a:cxn>
              <a:cxn ang="0">
                <a:pos x="486" y="590"/>
              </a:cxn>
              <a:cxn ang="0">
                <a:pos x="584" y="673"/>
              </a:cxn>
              <a:cxn ang="0">
                <a:pos x="697" y="735"/>
              </a:cxn>
              <a:cxn ang="0">
                <a:pos x="699" y="660"/>
              </a:cxn>
              <a:cxn ang="0">
                <a:pos x="541" y="448"/>
              </a:cxn>
            </a:cxnLst>
            <a:rect l="0" t="0" r="r" b="b"/>
            <a:pathLst>
              <a:path w="831" h="771">
                <a:moveTo>
                  <a:pt x="694" y="389"/>
                </a:moveTo>
                <a:cubicBezTo>
                  <a:pt x="712" y="380"/>
                  <a:pt x="750" y="353"/>
                  <a:pt x="750" y="296"/>
                </a:cubicBezTo>
                <a:cubicBezTo>
                  <a:pt x="771" y="272"/>
                  <a:pt x="831" y="154"/>
                  <a:pt x="647" y="188"/>
                </a:cubicBezTo>
                <a:cubicBezTo>
                  <a:pt x="589" y="202"/>
                  <a:pt x="572" y="213"/>
                  <a:pt x="548" y="231"/>
                </a:cubicBezTo>
                <a:cubicBezTo>
                  <a:pt x="523" y="249"/>
                  <a:pt x="521" y="257"/>
                  <a:pt x="503" y="269"/>
                </a:cubicBezTo>
                <a:cubicBezTo>
                  <a:pt x="485" y="282"/>
                  <a:pt x="459" y="315"/>
                  <a:pt x="474" y="334"/>
                </a:cubicBezTo>
                <a:cubicBezTo>
                  <a:pt x="474" y="341"/>
                  <a:pt x="461" y="382"/>
                  <a:pt x="442" y="397"/>
                </a:cubicBezTo>
                <a:cubicBezTo>
                  <a:pt x="442" y="397"/>
                  <a:pt x="442" y="397"/>
                  <a:pt x="441" y="397"/>
                </a:cubicBezTo>
                <a:cubicBezTo>
                  <a:pt x="441" y="390"/>
                  <a:pt x="439" y="384"/>
                  <a:pt x="438" y="379"/>
                </a:cubicBezTo>
                <a:cubicBezTo>
                  <a:pt x="434" y="365"/>
                  <a:pt x="428" y="358"/>
                  <a:pt x="427" y="356"/>
                </a:cubicBezTo>
                <a:cubicBezTo>
                  <a:pt x="427" y="356"/>
                  <a:pt x="424" y="354"/>
                  <a:pt x="426" y="350"/>
                </a:cubicBezTo>
                <a:cubicBezTo>
                  <a:pt x="427" y="348"/>
                  <a:pt x="428" y="347"/>
                  <a:pt x="428" y="343"/>
                </a:cubicBezTo>
                <a:cubicBezTo>
                  <a:pt x="429" y="342"/>
                  <a:pt x="432" y="333"/>
                  <a:pt x="426" y="328"/>
                </a:cubicBezTo>
                <a:cubicBezTo>
                  <a:pt x="425" y="327"/>
                  <a:pt x="425" y="326"/>
                  <a:pt x="424" y="325"/>
                </a:cubicBezTo>
                <a:cubicBezTo>
                  <a:pt x="423" y="325"/>
                  <a:pt x="422" y="324"/>
                  <a:pt x="422" y="324"/>
                </a:cubicBezTo>
                <a:cubicBezTo>
                  <a:pt x="421" y="324"/>
                  <a:pt x="421" y="324"/>
                  <a:pt x="421" y="324"/>
                </a:cubicBezTo>
                <a:cubicBezTo>
                  <a:pt x="416" y="282"/>
                  <a:pt x="423" y="243"/>
                  <a:pt x="434" y="212"/>
                </a:cubicBezTo>
                <a:cubicBezTo>
                  <a:pt x="445" y="176"/>
                  <a:pt x="463" y="151"/>
                  <a:pt x="479" y="127"/>
                </a:cubicBezTo>
                <a:cubicBezTo>
                  <a:pt x="508" y="77"/>
                  <a:pt x="497" y="28"/>
                  <a:pt x="472" y="14"/>
                </a:cubicBezTo>
                <a:cubicBezTo>
                  <a:pt x="447" y="0"/>
                  <a:pt x="433" y="11"/>
                  <a:pt x="429" y="11"/>
                </a:cubicBezTo>
                <a:cubicBezTo>
                  <a:pt x="425" y="13"/>
                  <a:pt x="428" y="13"/>
                  <a:pt x="433" y="11"/>
                </a:cubicBezTo>
                <a:cubicBezTo>
                  <a:pt x="442" y="8"/>
                  <a:pt x="458" y="10"/>
                  <a:pt x="466" y="18"/>
                </a:cubicBezTo>
                <a:cubicBezTo>
                  <a:pt x="474" y="25"/>
                  <a:pt x="476" y="33"/>
                  <a:pt x="477" y="33"/>
                </a:cubicBezTo>
                <a:cubicBezTo>
                  <a:pt x="478" y="34"/>
                  <a:pt x="482" y="32"/>
                  <a:pt x="489" y="45"/>
                </a:cubicBezTo>
                <a:cubicBezTo>
                  <a:pt x="491" y="48"/>
                  <a:pt x="497" y="70"/>
                  <a:pt x="489" y="99"/>
                </a:cubicBezTo>
                <a:cubicBezTo>
                  <a:pt x="480" y="129"/>
                  <a:pt x="452" y="157"/>
                  <a:pt x="439" y="192"/>
                </a:cubicBezTo>
                <a:cubicBezTo>
                  <a:pt x="416" y="244"/>
                  <a:pt x="418" y="299"/>
                  <a:pt x="420" y="323"/>
                </a:cubicBezTo>
                <a:cubicBezTo>
                  <a:pt x="420" y="323"/>
                  <a:pt x="420" y="323"/>
                  <a:pt x="419" y="323"/>
                </a:cubicBezTo>
                <a:cubicBezTo>
                  <a:pt x="419" y="323"/>
                  <a:pt x="418" y="323"/>
                  <a:pt x="417" y="323"/>
                </a:cubicBezTo>
                <a:cubicBezTo>
                  <a:pt x="416" y="323"/>
                  <a:pt x="416" y="323"/>
                  <a:pt x="415" y="323"/>
                </a:cubicBezTo>
                <a:cubicBezTo>
                  <a:pt x="414" y="323"/>
                  <a:pt x="414" y="323"/>
                  <a:pt x="413" y="323"/>
                </a:cubicBezTo>
                <a:cubicBezTo>
                  <a:pt x="412" y="323"/>
                  <a:pt x="411" y="323"/>
                  <a:pt x="411" y="323"/>
                </a:cubicBezTo>
                <a:cubicBezTo>
                  <a:pt x="410" y="323"/>
                  <a:pt x="410" y="323"/>
                  <a:pt x="410" y="323"/>
                </a:cubicBezTo>
                <a:cubicBezTo>
                  <a:pt x="410" y="324"/>
                  <a:pt x="410" y="324"/>
                  <a:pt x="409" y="324"/>
                </a:cubicBezTo>
                <a:cubicBezTo>
                  <a:pt x="412" y="300"/>
                  <a:pt x="413" y="244"/>
                  <a:pt x="389" y="192"/>
                </a:cubicBezTo>
                <a:cubicBezTo>
                  <a:pt x="376" y="157"/>
                  <a:pt x="347" y="129"/>
                  <a:pt x="339" y="99"/>
                </a:cubicBezTo>
                <a:cubicBezTo>
                  <a:pt x="330" y="70"/>
                  <a:pt x="335" y="48"/>
                  <a:pt x="337" y="45"/>
                </a:cubicBezTo>
                <a:cubicBezTo>
                  <a:pt x="345" y="32"/>
                  <a:pt x="349" y="34"/>
                  <a:pt x="350" y="33"/>
                </a:cubicBezTo>
                <a:cubicBezTo>
                  <a:pt x="351" y="33"/>
                  <a:pt x="352" y="25"/>
                  <a:pt x="360" y="18"/>
                </a:cubicBezTo>
                <a:cubicBezTo>
                  <a:pt x="368" y="10"/>
                  <a:pt x="384" y="7"/>
                  <a:pt x="394" y="11"/>
                </a:cubicBezTo>
                <a:cubicBezTo>
                  <a:pt x="398" y="12"/>
                  <a:pt x="401" y="13"/>
                  <a:pt x="397" y="11"/>
                </a:cubicBezTo>
                <a:cubicBezTo>
                  <a:pt x="394" y="11"/>
                  <a:pt x="380" y="0"/>
                  <a:pt x="354" y="14"/>
                </a:cubicBezTo>
                <a:cubicBezTo>
                  <a:pt x="330" y="28"/>
                  <a:pt x="319" y="77"/>
                  <a:pt x="348" y="127"/>
                </a:cubicBezTo>
                <a:cubicBezTo>
                  <a:pt x="365" y="151"/>
                  <a:pt x="383" y="176"/>
                  <a:pt x="395" y="211"/>
                </a:cubicBezTo>
                <a:cubicBezTo>
                  <a:pt x="406" y="243"/>
                  <a:pt x="413" y="282"/>
                  <a:pt x="409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7" y="325"/>
                  <a:pt x="405" y="326"/>
                  <a:pt x="404" y="328"/>
                </a:cubicBezTo>
                <a:cubicBezTo>
                  <a:pt x="398" y="333"/>
                  <a:pt x="401" y="342"/>
                  <a:pt x="402" y="343"/>
                </a:cubicBezTo>
                <a:cubicBezTo>
                  <a:pt x="402" y="347"/>
                  <a:pt x="403" y="349"/>
                  <a:pt x="404" y="350"/>
                </a:cubicBezTo>
                <a:cubicBezTo>
                  <a:pt x="406" y="353"/>
                  <a:pt x="404" y="356"/>
                  <a:pt x="404" y="356"/>
                </a:cubicBezTo>
                <a:cubicBezTo>
                  <a:pt x="402" y="358"/>
                  <a:pt x="396" y="365"/>
                  <a:pt x="392" y="379"/>
                </a:cubicBezTo>
                <a:cubicBezTo>
                  <a:pt x="391" y="384"/>
                  <a:pt x="390" y="390"/>
                  <a:pt x="389" y="397"/>
                </a:cubicBezTo>
                <a:cubicBezTo>
                  <a:pt x="389" y="397"/>
                  <a:pt x="388" y="397"/>
                  <a:pt x="388" y="397"/>
                </a:cubicBezTo>
                <a:cubicBezTo>
                  <a:pt x="370" y="382"/>
                  <a:pt x="357" y="341"/>
                  <a:pt x="357" y="334"/>
                </a:cubicBezTo>
                <a:cubicBezTo>
                  <a:pt x="372" y="315"/>
                  <a:pt x="345" y="282"/>
                  <a:pt x="327" y="269"/>
                </a:cubicBezTo>
                <a:cubicBezTo>
                  <a:pt x="309" y="257"/>
                  <a:pt x="307" y="249"/>
                  <a:pt x="283" y="231"/>
                </a:cubicBezTo>
                <a:cubicBezTo>
                  <a:pt x="259" y="213"/>
                  <a:pt x="241" y="202"/>
                  <a:pt x="183" y="188"/>
                </a:cubicBezTo>
                <a:cubicBezTo>
                  <a:pt x="0" y="154"/>
                  <a:pt x="60" y="272"/>
                  <a:pt x="80" y="296"/>
                </a:cubicBezTo>
                <a:cubicBezTo>
                  <a:pt x="80" y="353"/>
                  <a:pt x="119" y="380"/>
                  <a:pt x="137" y="389"/>
                </a:cubicBezTo>
                <a:cubicBezTo>
                  <a:pt x="165" y="464"/>
                  <a:pt x="261" y="450"/>
                  <a:pt x="290" y="448"/>
                </a:cubicBezTo>
                <a:cubicBezTo>
                  <a:pt x="136" y="514"/>
                  <a:pt x="144" y="592"/>
                  <a:pt x="142" y="608"/>
                </a:cubicBezTo>
                <a:cubicBezTo>
                  <a:pt x="141" y="624"/>
                  <a:pt x="153" y="641"/>
                  <a:pt x="131" y="660"/>
                </a:cubicBezTo>
                <a:cubicBezTo>
                  <a:pt x="78" y="693"/>
                  <a:pt x="89" y="741"/>
                  <a:pt x="110" y="756"/>
                </a:cubicBezTo>
                <a:cubicBezTo>
                  <a:pt x="130" y="771"/>
                  <a:pt x="138" y="746"/>
                  <a:pt x="134" y="735"/>
                </a:cubicBezTo>
                <a:cubicBezTo>
                  <a:pt x="130" y="724"/>
                  <a:pt x="120" y="704"/>
                  <a:pt x="145" y="674"/>
                </a:cubicBezTo>
                <a:cubicBezTo>
                  <a:pt x="171" y="644"/>
                  <a:pt x="228" y="667"/>
                  <a:pt x="246" y="673"/>
                </a:cubicBezTo>
                <a:cubicBezTo>
                  <a:pt x="264" y="678"/>
                  <a:pt x="287" y="670"/>
                  <a:pt x="296" y="648"/>
                </a:cubicBezTo>
                <a:cubicBezTo>
                  <a:pt x="305" y="626"/>
                  <a:pt x="325" y="603"/>
                  <a:pt x="344" y="590"/>
                </a:cubicBezTo>
                <a:cubicBezTo>
                  <a:pt x="363" y="576"/>
                  <a:pt x="364" y="567"/>
                  <a:pt x="366" y="541"/>
                </a:cubicBezTo>
                <a:cubicBezTo>
                  <a:pt x="367" y="515"/>
                  <a:pt x="376" y="485"/>
                  <a:pt x="388" y="444"/>
                </a:cubicBezTo>
                <a:cubicBezTo>
                  <a:pt x="390" y="441"/>
                  <a:pt x="391" y="437"/>
                  <a:pt x="391" y="434"/>
                </a:cubicBezTo>
                <a:cubicBezTo>
                  <a:pt x="393" y="442"/>
                  <a:pt x="395" y="451"/>
                  <a:pt x="398" y="460"/>
                </a:cubicBezTo>
                <a:cubicBezTo>
                  <a:pt x="399" y="462"/>
                  <a:pt x="399" y="464"/>
                  <a:pt x="399" y="466"/>
                </a:cubicBezTo>
                <a:cubicBezTo>
                  <a:pt x="402" y="478"/>
                  <a:pt x="403" y="489"/>
                  <a:pt x="402" y="497"/>
                </a:cubicBezTo>
                <a:cubicBezTo>
                  <a:pt x="399" y="506"/>
                  <a:pt x="389" y="542"/>
                  <a:pt x="406" y="569"/>
                </a:cubicBezTo>
                <a:cubicBezTo>
                  <a:pt x="406" y="569"/>
                  <a:pt x="412" y="580"/>
                  <a:pt x="415" y="619"/>
                </a:cubicBezTo>
                <a:cubicBezTo>
                  <a:pt x="416" y="587"/>
                  <a:pt x="424" y="569"/>
                  <a:pt x="424" y="569"/>
                </a:cubicBezTo>
                <a:cubicBezTo>
                  <a:pt x="441" y="542"/>
                  <a:pt x="431" y="506"/>
                  <a:pt x="429" y="497"/>
                </a:cubicBezTo>
                <a:cubicBezTo>
                  <a:pt x="427" y="489"/>
                  <a:pt x="428" y="478"/>
                  <a:pt x="431" y="466"/>
                </a:cubicBezTo>
                <a:cubicBezTo>
                  <a:pt x="431" y="464"/>
                  <a:pt x="432" y="462"/>
                  <a:pt x="432" y="460"/>
                </a:cubicBezTo>
                <a:cubicBezTo>
                  <a:pt x="435" y="450"/>
                  <a:pt x="438" y="441"/>
                  <a:pt x="439" y="433"/>
                </a:cubicBezTo>
                <a:cubicBezTo>
                  <a:pt x="440" y="436"/>
                  <a:pt x="441" y="440"/>
                  <a:pt x="442" y="444"/>
                </a:cubicBezTo>
                <a:cubicBezTo>
                  <a:pt x="455" y="485"/>
                  <a:pt x="463" y="515"/>
                  <a:pt x="465" y="541"/>
                </a:cubicBezTo>
                <a:cubicBezTo>
                  <a:pt x="466" y="567"/>
                  <a:pt x="467" y="576"/>
                  <a:pt x="486" y="590"/>
                </a:cubicBezTo>
                <a:cubicBezTo>
                  <a:pt x="505" y="603"/>
                  <a:pt x="526" y="626"/>
                  <a:pt x="535" y="648"/>
                </a:cubicBezTo>
                <a:cubicBezTo>
                  <a:pt x="544" y="670"/>
                  <a:pt x="566" y="678"/>
                  <a:pt x="584" y="673"/>
                </a:cubicBezTo>
                <a:cubicBezTo>
                  <a:pt x="602" y="667"/>
                  <a:pt x="660" y="644"/>
                  <a:pt x="685" y="674"/>
                </a:cubicBezTo>
                <a:cubicBezTo>
                  <a:pt x="711" y="704"/>
                  <a:pt x="701" y="724"/>
                  <a:pt x="697" y="735"/>
                </a:cubicBezTo>
                <a:cubicBezTo>
                  <a:pt x="693" y="746"/>
                  <a:pt x="700" y="771"/>
                  <a:pt x="721" y="756"/>
                </a:cubicBezTo>
                <a:cubicBezTo>
                  <a:pt x="741" y="741"/>
                  <a:pt x="753" y="693"/>
                  <a:pt x="699" y="660"/>
                </a:cubicBezTo>
                <a:cubicBezTo>
                  <a:pt x="677" y="641"/>
                  <a:pt x="690" y="624"/>
                  <a:pt x="688" y="608"/>
                </a:cubicBezTo>
                <a:cubicBezTo>
                  <a:pt x="687" y="592"/>
                  <a:pt x="695" y="514"/>
                  <a:pt x="541" y="448"/>
                </a:cubicBezTo>
                <a:cubicBezTo>
                  <a:pt x="569" y="450"/>
                  <a:pt x="666" y="464"/>
                  <a:pt x="694" y="389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3" name="Freeform 2439"/>
          <p:cNvSpPr>
            <a:spLocks/>
          </p:cNvSpPr>
          <p:nvPr/>
        </p:nvSpPr>
        <p:spPr bwMode="auto">
          <a:xfrm>
            <a:off x="3286126" y="2835275"/>
            <a:ext cx="344488" cy="274638"/>
          </a:xfrm>
          <a:custGeom>
            <a:avLst/>
            <a:gdLst/>
            <a:ahLst/>
            <a:cxnLst>
              <a:cxn ang="0">
                <a:pos x="275" y="137"/>
              </a:cxn>
              <a:cxn ang="0">
                <a:pos x="267" y="119"/>
              </a:cxn>
              <a:cxn ang="0">
                <a:pos x="225" y="100"/>
              </a:cxn>
              <a:cxn ang="0">
                <a:pos x="207" y="115"/>
              </a:cxn>
              <a:cxn ang="0">
                <a:pos x="171" y="76"/>
              </a:cxn>
              <a:cxn ang="0">
                <a:pos x="116" y="46"/>
              </a:cxn>
              <a:cxn ang="0">
                <a:pos x="97" y="70"/>
              </a:cxn>
              <a:cxn ang="0">
                <a:pos x="64" y="56"/>
              </a:cxn>
              <a:cxn ang="0">
                <a:pos x="42" y="66"/>
              </a:cxn>
              <a:cxn ang="0">
                <a:pos x="73" y="104"/>
              </a:cxn>
              <a:cxn ang="0">
                <a:pos x="116" y="114"/>
              </a:cxn>
              <a:cxn ang="0">
                <a:pos x="143" y="88"/>
              </a:cxn>
              <a:cxn ang="0">
                <a:pos x="178" y="107"/>
              </a:cxn>
              <a:cxn ang="0">
                <a:pos x="229" y="135"/>
              </a:cxn>
              <a:cxn ang="0">
                <a:pos x="267" y="139"/>
              </a:cxn>
              <a:cxn ang="0">
                <a:pos x="277" y="156"/>
              </a:cxn>
              <a:cxn ang="0">
                <a:pos x="264" y="148"/>
              </a:cxn>
              <a:cxn ang="0">
                <a:pos x="239" y="146"/>
              </a:cxn>
              <a:cxn ang="0">
                <a:pos x="191" y="136"/>
              </a:cxn>
              <a:cxn ang="0">
                <a:pos x="146" y="125"/>
              </a:cxn>
              <a:cxn ang="0">
                <a:pos x="146" y="156"/>
              </a:cxn>
              <a:cxn ang="0">
                <a:pos x="112" y="152"/>
              </a:cxn>
              <a:cxn ang="0">
                <a:pos x="89" y="172"/>
              </a:cxn>
              <a:cxn ang="0">
                <a:pos x="134" y="185"/>
              </a:cxn>
              <a:cxn ang="0">
                <a:pos x="169" y="163"/>
              </a:cxn>
              <a:cxn ang="0">
                <a:pos x="213" y="168"/>
              </a:cxn>
              <a:cxn ang="0">
                <a:pos x="259" y="169"/>
              </a:cxn>
              <a:cxn ang="0">
                <a:pos x="279" y="179"/>
              </a:cxn>
              <a:cxn ang="0">
                <a:pos x="252" y="170"/>
              </a:cxn>
              <a:cxn ang="0">
                <a:pos x="217" y="179"/>
              </a:cxn>
              <a:cxn ang="0">
                <a:pos x="181" y="181"/>
              </a:cxn>
              <a:cxn ang="0">
                <a:pos x="158" y="191"/>
              </a:cxn>
              <a:cxn ang="0">
                <a:pos x="147" y="204"/>
              </a:cxn>
              <a:cxn ang="0">
                <a:pos x="152" y="224"/>
              </a:cxn>
              <a:cxn ang="0">
                <a:pos x="179" y="206"/>
              </a:cxn>
              <a:cxn ang="0">
                <a:pos x="197" y="196"/>
              </a:cxn>
              <a:cxn ang="0">
                <a:pos x="229" y="195"/>
              </a:cxn>
              <a:cxn ang="0">
                <a:pos x="264" y="194"/>
              </a:cxn>
              <a:cxn ang="0">
                <a:pos x="312" y="200"/>
              </a:cxn>
              <a:cxn ang="0">
                <a:pos x="292" y="196"/>
              </a:cxn>
              <a:cxn ang="0">
                <a:pos x="255" y="211"/>
              </a:cxn>
              <a:cxn ang="0">
                <a:pos x="223" y="203"/>
              </a:cxn>
              <a:cxn ang="0">
                <a:pos x="201" y="209"/>
              </a:cxn>
              <a:cxn ang="0">
                <a:pos x="205" y="233"/>
              </a:cxn>
              <a:cxn ang="0">
                <a:pos x="239" y="233"/>
              </a:cxn>
              <a:cxn ang="0">
                <a:pos x="155" y="244"/>
              </a:cxn>
              <a:cxn ang="0">
                <a:pos x="67" y="185"/>
              </a:cxn>
              <a:cxn ang="0">
                <a:pos x="96" y="130"/>
              </a:cxn>
              <a:cxn ang="0">
                <a:pos x="23" y="68"/>
              </a:cxn>
              <a:cxn ang="0">
                <a:pos x="44" y="17"/>
              </a:cxn>
              <a:cxn ang="0">
                <a:pos x="96" y="30"/>
              </a:cxn>
              <a:cxn ang="0">
                <a:pos x="169" y="44"/>
              </a:cxn>
              <a:cxn ang="0">
                <a:pos x="219" y="86"/>
              </a:cxn>
              <a:cxn ang="0">
                <a:pos x="271" y="114"/>
              </a:cxn>
              <a:cxn ang="0">
                <a:pos x="275" y="137"/>
              </a:cxn>
            </a:cxnLst>
            <a:rect l="0" t="0" r="r" b="b"/>
            <a:pathLst>
              <a:path w="312" h="248">
                <a:moveTo>
                  <a:pt x="275" y="137"/>
                </a:moveTo>
                <a:cubicBezTo>
                  <a:pt x="275" y="137"/>
                  <a:pt x="268" y="133"/>
                  <a:pt x="267" y="119"/>
                </a:cubicBezTo>
                <a:cubicBezTo>
                  <a:pt x="267" y="105"/>
                  <a:pt x="241" y="81"/>
                  <a:pt x="225" y="100"/>
                </a:cubicBezTo>
                <a:cubicBezTo>
                  <a:pt x="222" y="105"/>
                  <a:pt x="224" y="116"/>
                  <a:pt x="207" y="115"/>
                </a:cubicBezTo>
                <a:cubicBezTo>
                  <a:pt x="189" y="115"/>
                  <a:pt x="180" y="89"/>
                  <a:pt x="171" y="76"/>
                </a:cubicBezTo>
                <a:cubicBezTo>
                  <a:pt x="163" y="63"/>
                  <a:pt x="138" y="25"/>
                  <a:pt x="116" y="46"/>
                </a:cubicBezTo>
                <a:cubicBezTo>
                  <a:pt x="109" y="55"/>
                  <a:pt x="117" y="65"/>
                  <a:pt x="97" y="70"/>
                </a:cubicBezTo>
                <a:cubicBezTo>
                  <a:pt x="77" y="76"/>
                  <a:pt x="72" y="62"/>
                  <a:pt x="64" y="56"/>
                </a:cubicBezTo>
                <a:cubicBezTo>
                  <a:pt x="57" y="50"/>
                  <a:pt x="40" y="46"/>
                  <a:pt x="42" y="66"/>
                </a:cubicBezTo>
                <a:cubicBezTo>
                  <a:pt x="43" y="87"/>
                  <a:pt x="57" y="96"/>
                  <a:pt x="73" y="104"/>
                </a:cubicBezTo>
                <a:cubicBezTo>
                  <a:pt x="89" y="113"/>
                  <a:pt x="120" y="133"/>
                  <a:pt x="116" y="114"/>
                </a:cubicBezTo>
                <a:cubicBezTo>
                  <a:pt x="111" y="95"/>
                  <a:pt x="116" y="81"/>
                  <a:pt x="143" y="88"/>
                </a:cubicBezTo>
                <a:cubicBezTo>
                  <a:pt x="152" y="85"/>
                  <a:pt x="163" y="87"/>
                  <a:pt x="178" y="107"/>
                </a:cubicBezTo>
                <a:cubicBezTo>
                  <a:pt x="194" y="126"/>
                  <a:pt x="215" y="151"/>
                  <a:pt x="229" y="135"/>
                </a:cubicBezTo>
                <a:cubicBezTo>
                  <a:pt x="242" y="119"/>
                  <a:pt x="259" y="128"/>
                  <a:pt x="267" y="139"/>
                </a:cubicBezTo>
                <a:cubicBezTo>
                  <a:pt x="275" y="150"/>
                  <a:pt x="272" y="154"/>
                  <a:pt x="277" y="156"/>
                </a:cubicBezTo>
                <a:cubicBezTo>
                  <a:pt x="269" y="153"/>
                  <a:pt x="267" y="152"/>
                  <a:pt x="264" y="148"/>
                </a:cubicBezTo>
                <a:cubicBezTo>
                  <a:pt x="262" y="143"/>
                  <a:pt x="253" y="132"/>
                  <a:pt x="239" y="146"/>
                </a:cubicBezTo>
                <a:cubicBezTo>
                  <a:pt x="229" y="154"/>
                  <a:pt x="214" y="157"/>
                  <a:pt x="191" y="136"/>
                </a:cubicBezTo>
                <a:cubicBezTo>
                  <a:pt x="169" y="115"/>
                  <a:pt x="145" y="102"/>
                  <a:pt x="146" y="125"/>
                </a:cubicBezTo>
                <a:cubicBezTo>
                  <a:pt x="149" y="131"/>
                  <a:pt x="160" y="149"/>
                  <a:pt x="146" y="156"/>
                </a:cubicBezTo>
                <a:cubicBezTo>
                  <a:pt x="133" y="162"/>
                  <a:pt x="123" y="159"/>
                  <a:pt x="112" y="152"/>
                </a:cubicBezTo>
                <a:cubicBezTo>
                  <a:pt x="101" y="145"/>
                  <a:pt x="83" y="153"/>
                  <a:pt x="89" y="172"/>
                </a:cubicBezTo>
                <a:cubicBezTo>
                  <a:pt x="94" y="187"/>
                  <a:pt x="114" y="195"/>
                  <a:pt x="134" y="185"/>
                </a:cubicBezTo>
                <a:cubicBezTo>
                  <a:pt x="153" y="176"/>
                  <a:pt x="148" y="154"/>
                  <a:pt x="169" y="163"/>
                </a:cubicBezTo>
                <a:cubicBezTo>
                  <a:pt x="191" y="172"/>
                  <a:pt x="205" y="178"/>
                  <a:pt x="213" y="168"/>
                </a:cubicBezTo>
                <a:cubicBezTo>
                  <a:pt x="221" y="157"/>
                  <a:pt x="233" y="151"/>
                  <a:pt x="259" y="169"/>
                </a:cubicBezTo>
                <a:cubicBezTo>
                  <a:pt x="267" y="175"/>
                  <a:pt x="274" y="178"/>
                  <a:pt x="279" y="179"/>
                </a:cubicBezTo>
                <a:cubicBezTo>
                  <a:pt x="272" y="179"/>
                  <a:pt x="265" y="180"/>
                  <a:pt x="252" y="170"/>
                </a:cubicBezTo>
                <a:cubicBezTo>
                  <a:pt x="238" y="161"/>
                  <a:pt x="225" y="169"/>
                  <a:pt x="217" y="179"/>
                </a:cubicBezTo>
                <a:cubicBezTo>
                  <a:pt x="208" y="188"/>
                  <a:pt x="193" y="189"/>
                  <a:pt x="181" y="181"/>
                </a:cubicBezTo>
                <a:cubicBezTo>
                  <a:pt x="169" y="172"/>
                  <a:pt x="155" y="180"/>
                  <a:pt x="158" y="191"/>
                </a:cubicBezTo>
                <a:cubicBezTo>
                  <a:pt x="161" y="202"/>
                  <a:pt x="157" y="202"/>
                  <a:pt x="147" y="204"/>
                </a:cubicBezTo>
                <a:cubicBezTo>
                  <a:pt x="138" y="206"/>
                  <a:pt x="133" y="221"/>
                  <a:pt x="152" y="224"/>
                </a:cubicBezTo>
                <a:cubicBezTo>
                  <a:pt x="171" y="227"/>
                  <a:pt x="180" y="221"/>
                  <a:pt x="179" y="206"/>
                </a:cubicBezTo>
                <a:cubicBezTo>
                  <a:pt x="179" y="192"/>
                  <a:pt x="191" y="195"/>
                  <a:pt x="197" y="196"/>
                </a:cubicBezTo>
                <a:cubicBezTo>
                  <a:pt x="203" y="196"/>
                  <a:pt x="210" y="185"/>
                  <a:pt x="229" y="195"/>
                </a:cubicBezTo>
                <a:cubicBezTo>
                  <a:pt x="248" y="205"/>
                  <a:pt x="256" y="203"/>
                  <a:pt x="264" y="194"/>
                </a:cubicBezTo>
                <a:cubicBezTo>
                  <a:pt x="272" y="185"/>
                  <a:pt x="288" y="180"/>
                  <a:pt x="312" y="200"/>
                </a:cubicBezTo>
                <a:cubicBezTo>
                  <a:pt x="306" y="198"/>
                  <a:pt x="304" y="202"/>
                  <a:pt x="292" y="196"/>
                </a:cubicBezTo>
                <a:cubicBezTo>
                  <a:pt x="279" y="190"/>
                  <a:pt x="264" y="202"/>
                  <a:pt x="255" y="211"/>
                </a:cubicBezTo>
                <a:cubicBezTo>
                  <a:pt x="246" y="220"/>
                  <a:pt x="229" y="209"/>
                  <a:pt x="223" y="203"/>
                </a:cubicBezTo>
                <a:cubicBezTo>
                  <a:pt x="217" y="197"/>
                  <a:pt x="203" y="199"/>
                  <a:pt x="201" y="209"/>
                </a:cubicBezTo>
                <a:cubicBezTo>
                  <a:pt x="199" y="220"/>
                  <a:pt x="186" y="234"/>
                  <a:pt x="205" y="233"/>
                </a:cubicBezTo>
                <a:cubicBezTo>
                  <a:pt x="205" y="233"/>
                  <a:pt x="220" y="240"/>
                  <a:pt x="239" y="233"/>
                </a:cubicBezTo>
                <a:cubicBezTo>
                  <a:pt x="231" y="240"/>
                  <a:pt x="203" y="248"/>
                  <a:pt x="155" y="244"/>
                </a:cubicBezTo>
                <a:cubicBezTo>
                  <a:pt x="111" y="236"/>
                  <a:pt x="81" y="213"/>
                  <a:pt x="67" y="185"/>
                </a:cubicBezTo>
                <a:cubicBezTo>
                  <a:pt x="67" y="185"/>
                  <a:pt x="39" y="115"/>
                  <a:pt x="96" y="130"/>
                </a:cubicBezTo>
                <a:cubicBezTo>
                  <a:pt x="72" y="121"/>
                  <a:pt x="46" y="103"/>
                  <a:pt x="23" y="68"/>
                </a:cubicBezTo>
                <a:cubicBezTo>
                  <a:pt x="0" y="32"/>
                  <a:pt x="16" y="8"/>
                  <a:pt x="44" y="17"/>
                </a:cubicBezTo>
                <a:cubicBezTo>
                  <a:pt x="56" y="30"/>
                  <a:pt x="75" y="60"/>
                  <a:pt x="96" y="30"/>
                </a:cubicBezTo>
                <a:cubicBezTo>
                  <a:pt x="117" y="0"/>
                  <a:pt x="157" y="17"/>
                  <a:pt x="169" y="44"/>
                </a:cubicBezTo>
                <a:cubicBezTo>
                  <a:pt x="180" y="71"/>
                  <a:pt x="209" y="110"/>
                  <a:pt x="219" y="86"/>
                </a:cubicBezTo>
                <a:cubicBezTo>
                  <a:pt x="230" y="63"/>
                  <a:pt x="267" y="90"/>
                  <a:pt x="271" y="114"/>
                </a:cubicBezTo>
                <a:cubicBezTo>
                  <a:pt x="273" y="124"/>
                  <a:pt x="269" y="125"/>
                  <a:pt x="275" y="1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4" name="Freeform 2440"/>
          <p:cNvSpPr>
            <a:spLocks/>
          </p:cNvSpPr>
          <p:nvPr/>
        </p:nvSpPr>
        <p:spPr bwMode="auto">
          <a:xfrm>
            <a:off x="3363913" y="3076575"/>
            <a:ext cx="269875" cy="271463"/>
          </a:xfrm>
          <a:custGeom>
            <a:avLst/>
            <a:gdLst/>
            <a:ahLst/>
            <a:cxnLst>
              <a:cxn ang="0">
                <a:pos x="241" y="0"/>
              </a:cxn>
              <a:cxn ang="0">
                <a:pos x="213" y="14"/>
              </a:cxn>
              <a:cxn ang="0">
                <a:pos x="160" y="47"/>
              </a:cxn>
              <a:cxn ang="0">
                <a:pos x="137" y="58"/>
              </a:cxn>
              <a:cxn ang="0">
                <a:pos x="63" y="85"/>
              </a:cxn>
              <a:cxn ang="0">
                <a:pos x="82" y="108"/>
              </a:cxn>
              <a:cxn ang="0">
                <a:pos x="41" y="132"/>
              </a:cxn>
              <a:cxn ang="0">
                <a:pos x="48" y="101"/>
              </a:cxn>
              <a:cxn ang="0">
                <a:pos x="9" y="193"/>
              </a:cxn>
              <a:cxn ang="0">
                <a:pos x="1" y="235"/>
              </a:cxn>
              <a:cxn ang="0">
                <a:pos x="59" y="225"/>
              </a:cxn>
              <a:cxn ang="0">
                <a:pos x="148" y="205"/>
              </a:cxn>
              <a:cxn ang="0">
                <a:pos x="188" y="154"/>
              </a:cxn>
              <a:cxn ang="0">
                <a:pos x="215" y="113"/>
              </a:cxn>
              <a:cxn ang="0">
                <a:pos x="206" y="109"/>
              </a:cxn>
              <a:cxn ang="0">
                <a:pos x="200" y="89"/>
              </a:cxn>
              <a:cxn ang="0">
                <a:pos x="210" y="82"/>
              </a:cxn>
              <a:cxn ang="0">
                <a:pos x="214" y="51"/>
              </a:cxn>
              <a:cxn ang="0">
                <a:pos x="229" y="28"/>
              </a:cxn>
              <a:cxn ang="0">
                <a:pos x="244" y="5"/>
              </a:cxn>
              <a:cxn ang="0">
                <a:pos x="229" y="22"/>
              </a:cxn>
              <a:cxn ang="0">
                <a:pos x="205" y="51"/>
              </a:cxn>
              <a:cxn ang="0">
                <a:pos x="165" y="103"/>
              </a:cxn>
              <a:cxn ang="0">
                <a:pos x="176" y="137"/>
              </a:cxn>
              <a:cxn ang="0">
                <a:pos x="134" y="176"/>
              </a:cxn>
              <a:cxn ang="0">
                <a:pos x="160" y="138"/>
              </a:cxn>
              <a:cxn ang="0">
                <a:pos x="167" y="87"/>
              </a:cxn>
              <a:cxn ang="0">
                <a:pos x="199" y="47"/>
              </a:cxn>
              <a:cxn ang="0">
                <a:pos x="236" y="8"/>
              </a:cxn>
              <a:cxn ang="0">
                <a:pos x="185" y="40"/>
              </a:cxn>
              <a:cxn ang="0">
                <a:pos x="165" y="71"/>
              </a:cxn>
              <a:cxn ang="0">
                <a:pos x="135" y="124"/>
              </a:cxn>
              <a:cxn ang="0">
                <a:pos x="100" y="153"/>
              </a:cxn>
              <a:cxn ang="0">
                <a:pos x="64" y="198"/>
              </a:cxn>
              <a:cxn ang="0">
                <a:pos x="43" y="173"/>
              </a:cxn>
              <a:cxn ang="0">
                <a:pos x="103" y="133"/>
              </a:cxn>
              <a:cxn ang="0">
                <a:pos x="105" y="100"/>
              </a:cxn>
              <a:cxn ang="0">
                <a:pos x="149" y="70"/>
              </a:cxn>
              <a:cxn ang="0">
                <a:pos x="175" y="40"/>
              </a:cxn>
              <a:cxn ang="0">
                <a:pos x="214" y="16"/>
              </a:cxn>
              <a:cxn ang="0">
                <a:pos x="241" y="0"/>
              </a:cxn>
            </a:cxnLst>
            <a:rect l="0" t="0" r="r" b="b"/>
            <a:pathLst>
              <a:path w="244" h="246">
                <a:moveTo>
                  <a:pt x="241" y="0"/>
                </a:moveTo>
                <a:cubicBezTo>
                  <a:pt x="241" y="0"/>
                  <a:pt x="220" y="3"/>
                  <a:pt x="213" y="14"/>
                </a:cubicBezTo>
                <a:cubicBezTo>
                  <a:pt x="208" y="18"/>
                  <a:pt x="167" y="15"/>
                  <a:pt x="160" y="47"/>
                </a:cubicBezTo>
                <a:cubicBezTo>
                  <a:pt x="156" y="58"/>
                  <a:pt x="151" y="61"/>
                  <a:pt x="137" y="58"/>
                </a:cubicBezTo>
                <a:cubicBezTo>
                  <a:pt x="123" y="55"/>
                  <a:pt x="91" y="48"/>
                  <a:pt x="63" y="85"/>
                </a:cubicBezTo>
                <a:cubicBezTo>
                  <a:pt x="42" y="113"/>
                  <a:pt x="64" y="109"/>
                  <a:pt x="82" y="108"/>
                </a:cubicBezTo>
                <a:cubicBezTo>
                  <a:pt x="80" y="114"/>
                  <a:pt x="61" y="130"/>
                  <a:pt x="41" y="132"/>
                </a:cubicBezTo>
                <a:cubicBezTo>
                  <a:pt x="22" y="135"/>
                  <a:pt x="40" y="107"/>
                  <a:pt x="48" y="101"/>
                </a:cubicBezTo>
                <a:cubicBezTo>
                  <a:pt x="38" y="104"/>
                  <a:pt x="0" y="131"/>
                  <a:pt x="9" y="193"/>
                </a:cubicBezTo>
                <a:cubicBezTo>
                  <a:pt x="11" y="208"/>
                  <a:pt x="3" y="224"/>
                  <a:pt x="1" y="235"/>
                </a:cubicBezTo>
                <a:cubicBezTo>
                  <a:pt x="3" y="241"/>
                  <a:pt x="36" y="211"/>
                  <a:pt x="59" y="225"/>
                </a:cubicBezTo>
                <a:cubicBezTo>
                  <a:pt x="82" y="240"/>
                  <a:pt x="130" y="246"/>
                  <a:pt x="148" y="205"/>
                </a:cubicBezTo>
                <a:cubicBezTo>
                  <a:pt x="163" y="176"/>
                  <a:pt x="187" y="174"/>
                  <a:pt x="188" y="154"/>
                </a:cubicBezTo>
                <a:cubicBezTo>
                  <a:pt x="190" y="138"/>
                  <a:pt x="208" y="148"/>
                  <a:pt x="215" y="113"/>
                </a:cubicBezTo>
                <a:cubicBezTo>
                  <a:pt x="220" y="86"/>
                  <a:pt x="211" y="104"/>
                  <a:pt x="206" y="109"/>
                </a:cubicBezTo>
                <a:cubicBezTo>
                  <a:pt x="201" y="114"/>
                  <a:pt x="188" y="117"/>
                  <a:pt x="200" y="89"/>
                </a:cubicBezTo>
                <a:cubicBezTo>
                  <a:pt x="205" y="80"/>
                  <a:pt x="206" y="79"/>
                  <a:pt x="210" y="82"/>
                </a:cubicBezTo>
                <a:cubicBezTo>
                  <a:pt x="214" y="85"/>
                  <a:pt x="226" y="68"/>
                  <a:pt x="214" y="51"/>
                </a:cubicBezTo>
                <a:cubicBezTo>
                  <a:pt x="209" y="42"/>
                  <a:pt x="220" y="33"/>
                  <a:pt x="229" y="28"/>
                </a:cubicBezTo>
                <a:cubicBezTo>
                  <a:pt x="239" y="22"/>
                  <a:pt x="244" y="7"/>
                  <a:pt x="244" y="5"/>
                </a:cubicBezTo>
                <a:cubicBezTo>
                  <a:pt x="236" y="11"/>
                  <a:pt x="236" y="19"/>
                  <a:pt x="229" y="22"/>
                </a:cubicBezTo>
                <a:cubicBezTo>
                  <a:pt x="221" y="25"/>
                  <a:pt x="201" y="31"/>
                  <a:pt x="205" y="51"/>
                </a:cubicBezTo>
                <a:cubicBezTo>
                  <a:pt x="204" y="62"/>
                  <a:pt x="189" y="93"/>
                  <a:pt x="165" y="103"/>
                </a:cubicBezTo>
                <a:cubicBezTo>
                  <a:pt x="142" y="113"/>
                  <a:pt x="174" y="125"/>
                  <a:pt x="176" y="137"/>
                </a:cubicBezTo>
                <a:cubicBezTo>
                  <a:pt x="177" y="149"/>
                  <a:pt x="171" y="183"/>
                  <a:pt x="134" y="176"/>
                </a:cubicBezTo>
                <a:cubicBezTo>
                  <a:pt x="96" y="169"/>
                  <a:pt x="159" y="144"/>
                  <a:pt x="160" y="138"/>
                </a:cubicBezTo>
                <a:cubicBezTo>
                  <a:pt x="161" y="132"/>
                  <a:pt x="136" y="115"/>
                  <a:pt x="167" y="87"/>
                </a:cubicBezTo>
                <a:cubicBezTo>
                  <a:pt x="198" y="59"/>
                  <a:pt x="198" y="64"/>
                  <a:pt x="199" y="47"/>
                </a:cubicBezTo>
                <a:cubicBezTo>
                  <a:pt x="200" y="29"/>
                  <a:pt x="225" y="14"/>
                  <a:pt x="236" y="8"/>
                </a:cubicBezTo>
                <a:cubicBezTo>
                  <a:pt x="225" y="10"/>
                  <a:pt x="194" y="27"/>
                  <a:pt x="185" y="40"/>
                </a:cubicBezTo>
                <a:cubicBezTo>
                  <a:pt x="177" y="52"/>
                  <a:pt x="191" y="57"/>
                  <a:pt x="165" y="71"/>
                </a:cubicBezTo>
                <a:cubicBezTo>
                  <a:pt x="139" y="84"/>
                  <a:pt x="122" y="95"/>
                  <a:pt x="135" y="124"/>
                </a:cubicBezTo>
                <a:cubicBezTo>
                  <a:pt x="140" y="137"/>
                  <a:pt x="131" y="150"/>
                  <a:pt x="100" y="153"/>
                </a:cubicBezTo>
                <a:cubicBezTo>
                  <a:pt x="69" y="157"/>
                  <a:pt x="58" y="171"/>
                  <a:pt x="64" y="198"/>
                </a:cubicBezTo>
                <a:cubicBezTo>
                  <a:pt x="65" y="208"/>
                  <a:pt x="29" y="210"/>
                  <a:pt x="43" y="173"/>
                </a:cubicBezTo>
                <a:cubicBezTo>
                  <a:pt x="58" y="137"/>
                  <a:pt x="85" y="153"/>
                  <a:pt x="103" y="133"/>
                </a:cubicBezTo>
                <a:cubicBezTo>
                  <a:pt x="121" y="113"/>
                  <a:pt x="116" y="107"/>
                  <a:pt x="105" y="100"/>
                </a:cubicBezTo>
                <a:cubicBezTo>
                  <a:pt x="101" y="96"/>
                  <a:pt x="114" y="79"/>
                  <a:pt x="149" y="70"/>
                </a:cubicBezTo>
                <a:cubicBezTo>
                  <a:pt x="168" y="63"/>
                  <a:pt x="170" y="53"/>
                  <a:pt x="175" y="40"/>
                </a:cubicBezTo>
                <a:cubicBezTo>
                  <a:pt x="179" y="26"/>
                  <a:pt x="192" y="23"/>
                  <a:pt x="214" y="16"/>
                </a:cubicBezTo>
                <a:cubicBezTo>
                  <a:pt x="224" y="10"/>
                  <a:pt x="218" y="9"/>
                  <a:pt x="241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5" name="Freeform 2441"/>
          <p:cNvSpPr>
            <a:spLocks/>
          </p:cNvSpPr>
          <p:nvPr/>
        </p:nvSpPr>
        <p:spPr bwMode="auto">
          <a:xfrm>
            <a:off x="3311526" y="3362325"/>
            <a:ext cx="36513" cy="84138"/>
          </a:xfrm>
          <a:custGeom>
            <a:avLst/>
            <a:gdLst/>
            <a:ahLst/>
            <a:cxnLst>
              <a:cxn ang="0">
                <a:pos x="29" y="0"/>
              </a:cxn>
              <a:cxn ang="0">
                <a:pos x="24" y="47"/>
              </a:cxn>
              <a:cxn ang="0">
                <a:pos x="11" y="64"/>
              </a:cxn>
              <a:cxn ang="0">
                <a:pos x="29" y="0"/>
              </a:cxn>
            </a:cxnLst>
            <a:rect l="0" t="0" r="r" b="b"/>
            <a:pathLst>
              <a:path w="32" h="77">
                <a:moveTo>
                  <a:pt x="29" y="0"/>
                </a:moveTo>
                <a:cubicBezTo>
                  <a:pt x="29" y="0"/>
                  <a:pt x="16" y="29"/>
                  <a:pt x="24" y="47"/>
                </a:cubicBezTo>
                <a:cubicBezTo>
                  <a:pt x="32" y="64"/>
                  <a:pt x="19" y="77"/>
                  <a:pt x="11" y="64"/>
                </a:cubicBezTo>
                <a:cubicBezTo>
                  <a:pt x="3" y="52"/>
                  <a:pt x="0" y="20"/>
                  <a:pt x="29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6" name="Freeform 2442"/>
          <p:cNvSpPr>
            <a:spLocks/>
          </p:cNvSpPr>
          <p:nvPr/>
        </p:nvSpPr>
        <p:spPr bwMode="auto">
          <a:xfrm>
            <a:off x="3692526" y="2835275"/>
            <a:ext cx="347663" cy="274638"/>
          </a:xfrm>
          <a:custGeom>
            <a:avLst/>
            <a:gdLst/>
            <a:ahLst/>
            <a:cxnLst>
              <a:cxn ang="0">
                <a:pos x="37" y="137"/>
              </a:cxn>
              <a:cxn ang="0">
                <a:pos x="45" y="119"/>
              </a:cxn>
              <a:cxn ang="0">
                <a:pos x="87" y="100"/>
              </a:cxn>
              <a:cxn ang="0">
                <a:pos x="106" y="115"/>
              </a:cxn>
              <a:cxn ang="0">
                <a:pos x="141" y="76"/>
              </a:cxn>
              <a:cxn ang="0">
                <a:pos x="196" y="46"/>
              </a:cxn>
              <a:cxn ang="0">
                <a:pos x="216" y="70"/>
              </a:cxn>
              <a:cxn ang="0">
                <a:pos x="248" y="56"/>
              </a:cxn>
              <a:cxn ang="0">
                <a:pos x="271" y="66"/>
              </a:cxn>
              <a:cxn ang="0">
                <a:pos x="240" y="104"/>
              </a:cxn>
              <a:cxn ang="0">
                <a:pos x="197" y="114"/>
              </a:cxn>
              <a:cxn ang="0">
                <a:pos x="170" y="88"/>
              </a:cxn>
              <a:cxn ang="0">
                <a:pos x="134" y="107"/>
              </a:cxn>
              <a:cxn ang="0">
                <a:pos x="84" y="135"/>
              </a:cxn>
              <a:cxn ang="0">
                <a:pos x="46" y="139"/>
              </a:cxn>
              <a:cxn ang="0">
                <a:pos x="36" y="156"/>
              </a:cxn>
              <a:cxn ang="0">
                <a:pos x="48" y="148"/>
              </a:cxn>
              <a:cxn ang="0">
                <a:pos x="74" y="146"/>
              </a:cxn>
              <a:cxn ang="0">
                <a:pos x="121" y="136"/>
              </a:cxn>
              <a:cxn ang="0">
                <a:pos x="166" y="125"/>
              </a:cxn>
              <a:cxn ang="0">
                <a:pos x="166" y="156"/>
              </a:cxn>
              <a:cxn ang="0">
                <a:pos x="201" y="152"/>
              </a:cxn>
              <a:cxn ang="0">
                <a:pos x="223" y="172"/>
              </a:cxn>
              <a:cxn ang="0">
                <a:pos x="179" y="185"/>
              </a:cxn>
              <a:cxn ang="0">
                <a:pos x="143" y="163"/>
              </a:cxn>
              <a:cxn ang="0">
                <a:pos x="99" y="168"/>
              </a:cxn>
              <a:cxn ang="0">
                <a:pos x="53" y="169"/>
              </a:cxn>
              <a:cxn ang="0">
                <a:pos x="33" y="179"/>
              </a:cxn>
              <a:cxn ang="0">
                <a:pos x="61" y="170"/>
              </a:cxn>
              <a:cxn ang="0">
                <a:pos x="96" y="179"/>
              </a:cxn>
              <a:cxn ang="0">
                <a:pos x="132" y="181"/>
              </a:cxn>
              <a:cxn ang="0">
                <a:pos x="155" y="191"/>
              </a:cxn>
              <a:cxn ang="0">
                <a:pos x="165" y="204"/>
              </a:cxn>
              <a:cxn ang="0">
                <a:pos x="160" y="224"/>
              </a:cxn>
              <a:cxn ang="0">
                <a:pos x="133" y="206"/>
              </a:cxn>
              <a:cxn ang="0">
                <a:pos x="116" y="196"/>
              </a:cxn>
              <a:cxn ang="0">
                <a:pos x="84" y="195"/>
              </a:cxn>
              <a:cxn ang="0">
                <a:pos x="49" y="194"/>
              </a:cxn>
              <a:cxn ang="0">
                <a:pos x="0" y="200"/>
              </a:cxn>
              <a:cxn ang="0">
                <a:pos x="21" y="196"/>
              </a:cxn>
              <a:cxn ang="0">
                <a:pos x="58" y="211"/>
              </a:cxn>
              <a:cxn ang="0">
                <a:pos x="90" y="203"/>
              </a:cxn>
              <a:cxn ang="0">
                <a:pos x="111" y="209"/>
              </a:cxn>
              <a:cxn ang="0">
                <a:pos x="107" y="233"/>
              </a:cxn>
              <a:cxn ang="0">
                <a:pos x="74" y="233"/>
              </a:cxn>
              <a:cxn ang="0">
                <a:pos x="157" y="244"/>
              </a:cxn>
              <a:cxn ang="0">
                <a:pos x="246" y="185"/>
              </a:cxn>
              <a:cxn ang="0">
                <a:pos x="216" y="130"/>
              </a:cxn>
              <a:cxn ang="0">
                <a:pos x="290" y="68"/>
              </a:cxn>
              <a:cxn ang="0">
                <a:pos x="268" y="17"/>
              </a:cxn>
              <a:cxn ang="0">
                <a:pos x="216" y="30"/>
              </a:cxn>
              <a:cxn ang="0">
                <a:pos x="144" y="44"/>
              </a:cxn>
              <a:cxn ang="0">
                <a:pos x="93" y="86"/>
              </a:cxn>
              <a:cxn ang="0">
                <a:pos x="41" y="114"/>
              </a:cxn>
              <a:cxn ang="0">
                <a:pos x="37" y="137"/>
              </a:cxn>
            </a:cxnLst>
            <a:rect l="0" t="0" r="r" b="b"/>
            <a:pathLst>
              <a:path w="313" h="248">
                <a:moveTo>
                  <a:pt x="37" y="137"/>
                </a:moveTo>
                <a:cubicBezTo>
                  <a:pt x="37" y="137"/>
                  <a:pt x="45" y="133"/>
                  <a:pt x="45" y="119"/>
                </a:cubicBezTo>
                <a:cubicBezTo>
                  <a:pt x="45" y="105"/>
                  <a:pt x="71" y="81"/>
                  <a:pt x="87" y="100"/>
                </a:cubicBezTo>
                <a:cubicBezTo>
                  <a:pt x="90" y="105"/>
                  <a:pt x="88" y="116"/>
                  <a:pt x="106" y="115"/>
                </a:cubicBezTo>
                <a:cubicBezTo>
                  <a:pt x="124" y="115"/>
                  <a:pt x="133" y="89"/>
                  <a:pt x="141" y="76"/>
                </a:cubicBezTo>
                <a:cubicBezTo>
                  <a:pt x="150" y="63"/>
                  <a:pt x="175" y="25"/>
                  <a:pt x="196" y="46"/>
                </a:cubicBezTo>
                <a:cubicBezTo>
                  <a:pt x="203" y="55"/>
                  <a:pt x="196" y="65"/>
                  <a:pt x="216" y="70"/>
                </a:cubicBezTo>
                <a:cubicBezTo>
                  <a:pt x="236" y="76"/>
                  <a:pt x="241" y="62"/>
                  <a:pt x="248" y="56"/>
                </a:cubicBezTo>
                <a:cubicBezTo>
                  <a:pt x="256" y="50"/>
                  <a:pt x="273" y="46"/>
                  <a:pt x="271" y="66"/>
                </a:cubicBezTo>
                <a:cubicBezTo>
                  <a:pt x="269" y="87"/>
                  <a:pt x="256" y="96"/>
                  <a:pt x="240" y="104"/>
                </a:cubicBezTo>
                <a:cubicBezTo>
                  <a:pt x="223" y="113"/>
                  <a:pt x="193" y="133"/>
                  <a:pt x="197" y="114"/>
                </a:cubicBezTo>
                <a:cubicBezTo>
                  <a:pt x="201" y="95"/>
                  <a:pt x="196" y="81"/>
                  <a:pt x="170" y="88"/>
                </a:cubicBezTo>
                <a:cubicBezTo>
                  <a:pt x="161" y="85"/>
                  <a:pt x="150" y="87"/>
                  <a:pt x="134" y="107"/>
                </a:cubicBezTo>
                <a:cubicBezTo>
                  <a:pt x="119" y="126"/>
                  <a:pt x="97" y="151"/>
                  <a:pt x="84" y="135"/>
                </a:cubicBezTo>
                <a:cubicBezTo>
                  <a:pt x="70" y="119"/>
                  <a:pt x="54" y="128"/>
                  <a:pt x="46" y="139"/>
                </a:cubicBezTo>
                <a:cubicBezTo>
                  <a:pt x="38" y="150"/>
                  <a:pt x="41" y="154"/>
                  <a:pt x="36" y="156"/>
                </a:cubicBezTo>
                <a:cubicBezTo>
                  <a:pt x="44" y="153"/>
                  <a:pt x="46" y="152"/>
                  <a:pt x="48" y="148"/>
                </a:cubicBezTo>
                <a:cubicBezTo>
                  <a:pt x="50" y="143"/>
                  <a:pt x="59" y="132"/>
                  <a:pt x="74" y="146"/>
                </a:cubicBezTo>
                <a:cubicBezTo>
                  <a:pt x="84" y="154"/>
                  <a:pt x="98" y="157"/>
                  <a:pt x="121" y="136"/>
                </a:cubicBezTo>
                <a:cubicBezTo>
                  <a:pt x="144" y="115"/>
                  <a:pt x="168" y="102"/>
                  <a:pt x="166" y="125"/>
                </a:cubicBezTo>
                <a:cubicBezTo>
                  <a:pt x="163" y="131"/>
                  <a:pt x="152" y="149"/>
                  <a:pt x="166" y="156"/>
                </a:cubicBezTo>
                <a:cubicBezTo>
                  <a:pt x="180" y="162"/>
                  <a:pt x="189" y="159"/>
                  <a:pt x="201" y="152"/>
                </a:cubicBezTo>
                <a:cubicBezTo>
                  <a:pt x="212" y="145"/>
                  <a:pt x="230" y="153"/>
                  <a:pt x="223" y="172"/>
                </a:cubicBezTo>
                <a:cubicBezTo>
                  <a:pt x="218" y="187"/>
                  <a:pt x="198" y="195"/>
                  <a:pt x="179" y="185"/>
                </a:cubicBezTo>
                <a:cubicBezTo>
                  <a:pt x="160" y="176"/>
                  <a:pt x="165" y="154"/>
                  <a:pt x="143" y="163"/>
                </a:cubicBezTo>
                <a:cubicBezTo>
                  <a:pt x="122" y="172"/>
                  <a:pt x="107" y="178"/>
                  <a:pt x="99" y="168"/>
                </a:cubicBezTo>
                <a:cubicBezTo>
                  <a:pt x="92" y="157"/>
                  <a:pt x="79" y="151"/>
                  <a:pt x="53" y="169"/>
                </a:cubicBezTo>
                <a:cubicBezTo>
                  <a:pt x="46" y="175"/>
                  <a:pt x="39" y="178"/>
                  <a:pt x="33" y="179"/>
                </a:cubicBezTo>
                <a:cubicBezTo>
                  <a:pt x="40" y="179"/>
                  <a:pt x="47" y="180"/>
                  <a:pt x="61" y="170"/>
                </a:cubicBezTo>
                <a:cubicBezTo>
                  <a:pt x="74" y="161"/>
                  <a:pt x="87" y="169"/>
                  <a:pt x="96" y="179"/>
                </a:cubicBezTo>
                <a:cubicBezTo>
                  <a:pt x="104" y="188"/>
                  <a:pt x="120" y="189"/>
                  <a:pt x="132" y="181"/>
                </a:cubicBezTo>
                <a:cubicBezTo>
                  <a:pt x="143" y="172"/>
                  <a:pt x="157" y="180"/>
                  <a:pt x="155" y="191"/>
                </a:cubicBezTo>
                <a:cubicBezTo>
                  <a:pt x="152" y="202"/>
                  <a:pt x="156" y="202"/>
                  <a:pt x="165" y="204"/>
                </a:cubicBezTo>
                <a:cubicBezTo>
                  <a:pt x="175" y="206"/>
                  <a:pt x="179" y="221"/>
                  <a:pt x="160" y="224"/>
                </a:cubicBezTo>
                <a:cubicBezTo>
                  <a:pt x="141" y="227"/>
                  <a:pt x="133" y="221"/>
                  <a:pt x="133" y="206"/>
                </a:cubicBezTo>
                <a:cubicBezTo>
                  <a:pt x="134" y="192"/>
                  <a:pt x="122" y="195"/>
                  <a:pt x="116" y="196"/>
                </a:cubicBezTo>
                <a:cubicBezTo>
                  <a:pt x="110" y="196"/>
                  <a:pt x="103" y="185"/>
                  <a:pt x="84" y="195"/>
                </a:cubicBezTo>
                <a:cubicBezTo>
                  <a:pt x="65" y="205"/>
                  <a:pt x="57" y="203"/>
                  <a:pt x="49" y="194"/>
                </a:cubicBezTo>
                <a:cubicBezTo>
                  <a:pt x="40" y="185"/>
                  <a:pt x="25" y="180"/>
                  <a:pt x="0" y="200"/>
                </a:cubicBezTo>
                <a:cubicBezTo>
                  <a:pt x="7" y="198"/>
                  <a:pt x="8" y="202"/>
                  <a:pt x="21" y="196"/>
                </a:cubicBezTo>
                <a:cubicBezTo>
                  <a:pt x="34" y="190"/>
                  <a:pt x="49" y="202"/>
                  <a:pt x="58" y="211"/>
                </a:cubicBezTo>
                <a:cubicBezTo>
                  <a:pt x="66" y="220"/>
                  <a:pt x="84" y="209"/>
                  <a:pt x="90" y="203"/>
                </a:cubicBezTo>
                <a:cubicBezTo>
                  <a:pt x="96" y="197"/>
                  <a:pt x="109" y="199"/>
                  <a:pt x="111" y="209"/>
                </a:cubicBezTo>
                <a:cubicBezTo>
                  <a:pt x="113" y="220"/>
                  <a:pt x="127" y="234"/>
                  <a:pt x="107" y="233"/>
                </a:cubicBezTo>
                <a:cubicBezTo>
                  <a:pt x="107" y="233"/>
                  <a:pt x="93" y="240"/>
                  <a:pt x="74" y="233"/>
                </a:cubicBezTo>
                <a:cubicBezTo>
                  <a:pt x="82" y="240"/>
                  <a:pt x="109" y="248"/>
                  <a:pt x="157" y="244"/>
                </a:cubicBezTo>
                <a:cubicBezTo>
                  <a:pt x="202" y="236"/>
                  <a:pt x="231" y="213"/>
                  <a:pt x="246" y="185"/>
                </a:cubicBezTo>
                <a:cubicBezTo>
                  <a:pt x="246" y="185"/>
                  <a:pt x="273" y="115"/>
                  <a:pt x="216" y="130"/>
                </a:cubicBezTo>
                <a:cubicBezTo>
                  <a:pt x="240" y="121"/>
                  <a:pt x="266" y="103"/>
                  <a:pt x="290" y="68"/>
                </a:cubicBezTo>
                <a:cubicBezTo>
                  <a:pt x="313" y="32"/>
                  <a:pt x="296" y="8"/>
                  <a:pt x="268" y="17"/>
                </a:cubicBezTo>
                <a:cubicBezTo>
                  <a:pt x="256" y="30"/>
                  <a:pt x="237" y="60"/>
                  <a:pt x="216" y="30"/>
                </a:cubicBezTo>
                <a:cubicBezTo>
                  <a:pt x="196" y="0"/>
                  <a:pt x="155" y="17"/>
                  <a:pt x="144" y="44"/>
                </a:cubicBezTo>
                <a:cubicBezTo>
                  <a:pt x="132" y="71"/>
                  <a:pt x="104" y="110"/>
                  <a:pt x="93" y="86"/>
                </a:cubicBezTo>
                <a:cubicBezTo>
                  <a:pt x="83" y="63"/>
                  <a:pt x="45" y="90"/>
                  <a:pt x="41" y="114"/>
                </a:cubicBezTo>
                <a:cubicBezTo>
                  <a:pt x="40" y="124"/>
                  <a:pt x="43" y="125"/>
                  <a:pt x="37" y="13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7" name="Freeform 2443"/>
          <p:cNvSpPr>
            <a:spLocks/>
          </p:cNvSpPr>
          <p:nvPr/>
        </p:nvSpPr>
        <p:spPr bwMode="auto">
          <a:xfrm>
            <a:off x="3689351" y="3076575"/>
            <a:ext cx="271463" cy="271463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31" y="14"/>
              </a:cxn>
              <a:cxn ang="0">
                <a:pos x="85" y="47"/>
              </a:cxn>
              <a:cxn ang="0">
                <a:pos x="108" y="58"/>
              </a:cxn>
              <a:cxn ang="0">
                <a:pos x="182" y="85"/>
              </a:cxn>
              <a:cxn ang="0">
                <a:pos x="163" y="108"/>
              </a:cxn>
              <a:cxn ang="0">
                <a:pos x="203" y="132"/>
              </a:cxn>
              <a:cxn ang="0">
                <a:pos x="196" y="101"/>
              </a:cxn>
              <a:cxn ang="0">
                <a:pos x="236" y="193"/>
              </a:cxn>
              <a:cxn ang="0">
                <a:pos x="243" y="235"/>
              </a:cxn>
              <a:cxn ang="0">
                <a:pos x="186" y="225"/>
              </a:cxn>
              <a:cxn ang="0">
                <a:pos x="97" y="205"/>
              </a:cxn>
              <a:cxn ang="0">
                <a:pos x="56" y="154"/>
              </a:cxn>
              <a:cxn ang="0">
                <a:pos x="29" y="113"/>
              </a:cxn>
              <a:cxn ang="0">
                <a:pos x="38" y="109"/>
              </a:cxn>
              <a:cxn ang="0">
                <a:pos x="44" y="89"/>
              </a:cxn>
              <a:cxn ang="0">
                <a:pos x="35" y="82"/>
              </a:cxn>
              <a:cxn ang="0">
                <a:pos x="31" y="51"/>
              </a:cxn>
              <a:cxn ang="0">
                <a:pos x="15" y="28"/>
              </a:cxn>
              <a:cxn ang="0">
                <a:pos x="0" y="5"/>
              </a:cxn>
              <a:cxn ang="0">
                <a:pos x="16" y="22"/>
              </a:cxn>
              <a:cxn ang="0">
                <a:pos x="40" y="51"/>
              </a:cxn>
              <a:cxn ang="0">
                <a:pos x="79" y="103"/>
              </a:cxn>
              <a:cxn ang="0">
                <a:pos x="69" y="137"/>
              </a:cxn>
              <a:cxn ang="0">
                <a:pos x="111" y="176"/>
              </a:cxn>
              <a:cxn ang="0">
                <a:pos x="84" y="138"/>
              </a:cxn>
              <a:cxn ang="0">
                <a:pos x="78" y="87"/>
              </a:cxn>
              <a:cxn ang="0">
                <a:pos x="46" y="47"/>
              </a:cxn>
              <a:cxn ang="0">
                <a:pos x="9" y="8"/>
              </a:cxn>
              <a:cxn ang="0">
                <a:pos x="59" y="40"/>
              </a:cxn>
              <a:cxn ang="0">
                <a:pos x="79" y="71"/>
              </a:cxn>
              <a:cxn ang="0">
                <a:pos x="109" y="124"/>
              </a:cxn>
              <a:cxn ang="0">
                <a:pos x="145" y="153"/>
              </a:cxn>
              <a:cxn ang="0">
                <a:pos x="180" y="198"/>
              </a:cxn>
              <a:cxn ang="0">
                <a:pos x="201" y="173"/>
              </a:cxn>
              <a:cxn ang="0">
                <a:pos x="141" y="133"/>
              </a:cxn>
              <a:cxn ang="0">
                <a:pos x="139" y="100"/>
              </a:cxn>
              <a:cxn ang="0">
                <a:pos x="96" y="70"/>
              </a:cxn>
              <a:cxn ang="0">
                <a:pos x="70" y="40"/>
              </a:cxn>
              <a:cxn ang="0">
                <a:pos x="31" y="16"/>
              </a:cxn>
              <a:cxn ang="0">
                <a:pos x="3" y="0"/>
              </a:cxn>
            </a:cxnLst>
            <a:rect l="0" t="0" r="r" b="b"/>
            <a:pathLst>
              <a:path w="245" h="246">
                <a:moveTo>
                  <a:pt x="3" y="0"/>
                </a:moveTo>
                <a:cubicBezTo>
                  <a:pt x="3" y="0"/>
                  <a:pt x="24" y="3"/>
                  <a:pt x="31" y="14"/>
                </a:cubicBezTo>
                <a:cubicBezTo>
                  <a:pt x="37" y="18"/>
                  <a:pt x="77" y="15"/>
                  <a:pt x="85" y="47"/>
                </a:cubicBezTo>
                <a:cubicBezTo>
                  <a:pt x="88" y="58"/>
                  <a:pt x="94" y="61"/>
                  <a:pt x="108" y="58"/>
                </a:cubicBezTo>
                <a:cubicBezTo>
                  <a:pt x="122" y="55"/>
                  <a:pt x="154" y="48"/>
                  <a:pt x="182" y="85"/>
                </a:cubicBezTo>
                <a:cubicBezTo>
                  <a:pt x="202" y="113"/>
                  <a:pt x="181" y="109"/>
                  <a:pt x="163" y="108"/>
                </a:cubicBezTo>
                <a:cubicBezTo>
                  <a:pt x="164" y="114"/>
                  <a:pt x="184" y="130"/>
                  <a:pt x="203" y="132"/>
                </a:cubicBezTo>
                <a:cubicBezTo>
                  <a:pt x="223" y="135"/>
                  <a:pt x="205" y="107"/>
                  <a:pt x="196" y="101"/>
                </a:cubicBezTo>
                <a:cubicBezTo>
                  <a:pt x="206" y="104"/>
                  <a:pt x="245" y="131"/>
                  <a:pt x="236" y="193"/>
                </a:cubicBezTo>
                <a:cubicBezTo>
                  <a:pt x="233" y="208"/>
                  <a:pt x="241" y="224"/>
                  <a:pt x="243" y="235"/>
                </a:cubicBezTo>
                <a:cubicBezTo>
                  <a:pt x="241" y="241"/>
                  <a:pt x="209" y="211"/>
                  <a:pt x="186" y="225"/>
                </a:cubicBezTo>
                <a:cubicBezTo>
                  <a:pt x="163" y="240"/>
                  <a:pt x="115" y="246"/>
                  <a:pt x="97" y="205"/>
                </a:cubicBezTo>
                <a:cubicBezTo>
                  <a:pt x="82" y="176"/>
                  <a:pt x="57" y="174"/>
                  <a:pt x="56" y="154"/>
                </a:cubicBezTo>
                <a:cubicBezTo>
                  <a:pt x="54" y="138"/>
                  <a:pt x="37" y="148"/>
                  <a:pt x="29" y="113"/>
                </a:cubicBezTo>
                <a:cubicBezTo>
                  <a:pt x="25" y="86"/>
                  <a:pt x="34" y="104"/>
                  <a:pt x="38" y="109"/>
                </a:cubicBezTo>
                <a:cubicBezTo>
                  <a:pt x="43" y="114"/>
                  <a:pt x="56" y="117"/>
                  <a:pt x="44" y="89"/>
                </a:cubicBezTo>
                <a:cubicBezTo>
                  <a:pt x="40" y="80"/>
                  <a:pt x="38" y="79"/>
                  <a:pt x="35" y="82"/>
                </a:cubicBezTo>
                <a:cubicBezTo>
                  <a:pt x="31" y="85"/>
                  <a:pt x="19" y="68"/>
                  <a:pt x="31" y="51"/>
                </a:cubicBezTo>
                <a:cubicBezTo>
                  <a:pt x="35" y="42"/>
                  <a:pt x="25" y="33"/>
                  <a:pt x="15" y="28"/>
                </a:cubicBezTo>
                <a:cubicBezTo>
                  <a:pt x="6" y="22"/>
                  <a:pt x="1" y="7"/>
                  <a:pt x="0" y="5"/>
                </a:cubicBezTo>
                <a:cubicBezTo>
                  <a:pt x="8" y="11"/>
                  <a:pt x="8" y="19"/>
                  <a:pt x="16" y="22"/>
                </a:cubicBezTo>
                <a:cubicBezTo>
                  <a:pt x="23" y="25"/>
                  <a:pt x="44" y="31"/>
                  <a:pt x="40" y="51"/>
                </a:cubicBezTo>
                <a:cubicBezTo>
                  <a:pt x="41" y="62"/>
                  <a:pt x="55" y="93"/>
                  <a:pt x="79" y="103"/>
                </a:cubicBezTo>
                <a:cubicBezTo>
                  <a:pt x="103" y="113"/>
                  <a:pt x="70" y="125"/>
                  <a:pt x="69" y="137"/>
                </a:cubicBezTo>
                <a:cubicBezTo>
                  <a:pt x="67" y="149"/>
                  <a:pt x="73" y="183"/>
                  <a:pt x="111" y="176"/>
                </a:cubicBezTo>
                <a:cubicBezTo>
                  <a:pt x="148" y="169"/>
                  <a:pt x="85" y="144"/>
                  <a:pt x="84" y="138"/>
                </a:cubicBezTo>
                <a:cubicBezTo>
                  <a:pt x="83" y="132"/>
                  <a:pt x="109" y="115"/>
                  <a:pt x="78" y="87"/>
                </a:cubicBezTo>
                <a:cubicBezTo>
                  <a:pt x="46" y="59"/>
                  <a:pt x="47" y="64"/>
                  <a:pt x="46" y="47"/>
                </a:cubicBezTo>
                <a:cubicBezTo>
                  <a:pt x="45" y="29"/>
                  <a:pt x="20" y="14"/>
                  <a:pt x="9" y="8"/>
                </a:cubicBezTo>
                <a:cubicBezTo>
                  <a:pt x="19" y="10"/>
                  <a:pt x="51" y="27"/>
                  <a:pt x="59" y="40"/>
                </a:cubicBezTo>
                <a:cubicBezTo>
                  <a:pt x="68" y="52"/>
                  <a:pt x="54" y="57"/>
                  <a:pt x="79" y="71"/>
                </a:cubicBezTo>
                <a:cubicBezTo>
                  <a:pt x="105" y="84"/>
                  <a:pt x="122" y="95"/>
                  <a:pt x="109" y="124"/>
                </a:cubicBezTo>
                <a:cubicBezTo>
                  <a:pt x="105" y="137"/>
                  <a:pt x="114" y="150"/>
                  <a:pt x="145" y="153"/>
                </a:cubicBezTo>
                <a:cubicBezTo>
                  <a:pt x="176" y="157"/>
                  <a:pt x="187" y="171"/>
                  <a:pt x="180" y="198"/>
                </a:cubicBezTo>
                <a:cubicBezTo>
                  <a:pt x="179" y="208"/>
                  <a:pt x="215" y="210"/>
                  <a:pt x="201" y="173"/>
                </a:cubicBezTo>
                <a:cubicBezTo>
                  <a:pt x="187" y="137"/>
                  <a:pt x="159" y="153"/>
                  <a:pt x="141" y="133"/>
                </a:cubicBezTo>
                <a:cubicBezTo>
                  <a:pt x="124" y="113"/>
                  <a:pt x="129" y="107"/>
                  <a:pt x="139" y="100"/>
                </a:cubicBezTo>
                <a:cubicBezTo>
                  <a:pt x="144" y="96"/>
                  <a:pt x="130" y="79"/>
                  <a:pt x="96" y="70"/>
                </a:cubicBezTo>
                <a:cubicBezTo>
                  <a:pt x="77" y="63"/>
                  <a:pt x="74" y="53"/>
                  <a:pt x="70" y="40"/>
                </a:cubicBezTo>
                <a:cubicBezTo>
                  <a:pt x="65" y="26"/>
                  <a:pt x="53" y="23"/>
                  <a:pt x="31" y="16"/>
                </a:cubicBezTo>
                <a:cubicBezTo>
                  <a:pt x="20" y="10"/>
                  <a:pt x="27" y="9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88" name="Freeform 2444"/>
          <p:cNvSpPr>
            <a:spLocks/>
          </p:cNvSpPr>
          <p:nvPr/>
        </p:nvSpPr>
        <p:spPr bwMode="auto">
          <a:xfrm>
            <a:off x="3976688" y="3362325"/>
            <a:ext cx="34925" cy="84138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9" y="47"/>
              </a:cxn>
              <a:cxn ang="0">
                <a:pos x="21" y="64"/>
              </a:cxn>
              <a:cxn ang="0">
                <a:pos x="3" y="0"/>
              </a:cxn>
            </a:cxnLst>
            <a:rect l="0" t="0" r="r" b="b"/>
            <a:pathLst>
              <a:path w="32" h="77">
                <a:moveTo>
                  <a:pt x="3" y="0"/>
                </a:moveTo>
                <a:cubicBezTo>
                  <a:pt x="3" y="0"/>
                  <a:pt x="17" y="29"/>
                  <a:pt x="9" y="47"/>
                </a:cubicBezTo>
                <a:cubicBezTo>
                  <a:pt x="0" y="64"/>
                  <a:pt x="13" y="77"/>
                  <a:pt x="21" y="64"/>
                </a:cubicBezTo>
                <a:cubicBezTo>
                  <a:pt x="30" y="52"/>
                  <a:pt x="32" y="20"/>
                  <a:pt x="3" y="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Freeform 6"/>
          <p:cNvSpPr>
            <a:spLocks/>
          </p:cNvSpPr>
          <p:nvPr/>
        </p:nvSpPr>
        <p:spPr bwMode="auto">
          <a:xfrm>
            <a:off x="2109769" y="1212830"/>
            <a:ext cx="598488" cy="598488"/>
          </a:xfrm>
          <a:custGeom>
            <a:avLst/>
            <a:gdLst/>
            <a:ahLst/>
            <a:cxnLst>
              <a:cxn ang="0">
                <a:pos x="377" y="331"/>
              </a:cxn>
              <a:cxn ang="0">
                <a:pos x="374" y="345"/>
              </a:cxn>
              <a:cxn ang="0">
                <a:pos x="368" y="358"/>
              </a:cxn>
              <a:cxn ang="0">
                <a:pos x="358" y="368"/>
              </a:cxn>
              <a:cxn ang="0">
                <a:pos x="345" y="374"/>
              </a:cxn>
              <a:cxn ang="0">
                <a:pos x="331" y="377"/>
              </a:cxn>
              <a:cxn ang="0">
                <a:pos x="47" y="377"/>
              </a:cxn>
              <a:cxn ang="0">
                <a:pos x="32" y="374"/>
              </a:cxn>
              <a:cxn ang="0">
                <a:pos x="20" y="368"/>
              </a:cxn>
              <a:cxn ang="0">
                <a:pos x="9" y="358"/>
              </a:cxn>
              <a:cxn ang="0">
                <a:pos x="2" y="345"/>
              </a:cxn>
              <a:cxn ang="0">
                <a:pos x="0" y="331"/>
              </a:cxn>
              <a:cxn ang="0">
                <a:pos x="0" y="47"/>
              </a:cxn>
              <a:cxn ang="0">
                <a:pos x="2" y="32"/>
              </a:cxn>
              <a:cxn ang="0">
                <a:pos x="9" y="20"/>
              </a:cxn>
              <a:cxn ang="0">
                <a:pos x="20" y="10"/>
              </a:cxn>
              <a:cxn ang="0">
                <a:pos x="32" y="2"/>
              </a:cxn>
              <a:cxn ang="0">
                <a:pos x="47" y="0"/>
              </a:cxn>
              <a:cxn ang="0">
                <a:pos x="331" y="0"/>
              </a:cxn>
              <a:cxn ang="0">
                <a:pos x="345" y="2"/>
              </a:cxn>
              <a:cxn ang="0">
                <a:pos x="358" y="10"/>
              </a:cxn>
              <a:cxn ang="0">
                <a:pos x="368" y="20"/>
              </a:cxn>
              <a:cxn ang="0">
                <a:pos x="374" y="32"/>
              </a:cxn>
              <a:cxn ang="0">
                <a:pos x="377" y="47"/>
              </a:cxn>
              <a:cxn ang="0">
                <a:pos x="377" y="331"/>
              </a:cxn>
            </a:cxnLst>
            <a:rect l="0" t="0" r="r" b="b"/>
            <a:pathLst>
              <a:path w="377" h="377">
                <a:moveTo>
                  <a:pt x="377" y="331"/>
                </a:moveTo>
                <a:lnTo>
                  <a:pt x="374" y="345"/>
                </a:lnTo>
                <a:lnTo>
                  <a:pt x="368" y="358"/>
                </a:lnTo>
                <a:lnTo>
                  <a:pt x="358" y="368"/>
                </a:lnTo>
                <a:lnTo>
                  <a:pt x="345" y="374"/>
                </a:lnTo>
                <a:lnTo>
                  <a:pt x="331" y="377"/>
                </a:lnTo>
                <a:lnTo>
                  <a:pt x="47" y="377"/>
                </a:lnTo>
                <a:lnTo>
                  <a:pt x="32" y="374"/>
                </a:lnTo>
                <a:lnTo>
                  <a:pt x="20" y="368"/>
                </a:lnTo>
                <a:lnTo>
                  <a:pt x="9" y="358"/>
                </a:lnTo>
                <a:lnTo>
                  <a:pt x="2" y="345"/>
                </a:lnTo>
                <a:lnTo>
                  <a:pt x="0" y="331"/>
                </a:lnTo>
                <a:lnTo>
                  <a:pt x="0" y="47"/>
                </a:lnTo>
                <a:lnTo>
                  <a:pt x="2" y="32"/>
                </a:lnTo>
                <a:lnTo>
                  <a:pt x="9" y="20"/>
                </a:lnTo>
                <a:lnTo>
                  <a:pt x="20" y="10"/>
                </a:lnTo>
                <a:lnTo>
                  <a:pt x="32" y="2"/>
                </a:lnTo>
                <a:lnTo>
                  <a:pt x="47" y="0"/>
                </a:lnTo>
                <a:lnTo>
                  <a:pt x="331" y="0"/>
                </a:lnTo>
                <a:lnTo>
                  <a:pt x="345" y="2"/>
                </a:lnTo>
                <a:lnTo>
                  <a:pt x="358" y="10"/>
                </a:lnTo>
                <a:lnTo>
                  <a:pt x="368" y="20"/>
                </a:lnTo>
                <a:lnTo>
                  <a:pt x="374" y="32"/>
                </a:lnTo>
                <a:lnTo>
                  <a:pt x="377" y="47"/>
                </a:lnTo>
                <a:lnTo>
                  <a:pt x="377" y="331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3" name="Freeform 7"/>
          <p:cNvSpPr>
            <a:spLocks/>
          </p:cNvSpPr>
          <p:nvPr/>
        </p:nvSpPr>
        <p:spPr bwMode="auto">
          <a:xfrm>
            <a:off x="2281219" y="703243"/>
            <a:ext cx="255588" cy="477838"/>
          </a:xfrm>
          <a:custGeom>
            <a:avLst/>
            <a:gdLst/>
            <a:ahLst/>
            <a:cxnLst>
              <a:cxn ang="0">
                <a:pos x="82" y="301"/>
              </a:cxn>
              <a:cxn ang="0">
                <a:pos x="81" y="300"/>
              </a:cxn>
              <a:cxn ang="0">
                <a:pos x="78" y="295"/>
              </a:cxn>
              <a:cxn ang="0">
                <a:pos x="73" y="286"/>
              </a:cxn>
              <a:cxn ang="0">
                <a:pos x="67" y="275"/>
              </a:cxn>
              <a:cxn ang="0">
                <a:pos x="60" y="262"/>
              </a:cxn>
              <a:cxn ang="0">
                <a:pos x="53" y="247"/>
              </a:cxn>
              <a:cxn ang="0">
                <a:pos x="44" y="229"/>
              </a:cxn>
              <a:cxn ang="0">
                <a:pos x="35" y="211"/>
              </a:cxn>
              <a:cxn ang="0">
                <a:pos x="28" y="191"/>
              </a:cxn>
              <a:cxn ang="0">
                <a:pos x="20" y="172"/>
              </a:cxn>
              <a:cxn ang="0">
                <a:pos x="13" y="151"/>
              </a:cxn>
              <a:cxn ang="0">
                <a:pos x="8" y="130"/>
              </a:cxn>
              <a:cxn ang="0">
                <a:pos x="4" y="110"/>
              </a:cxn>
              <a:cxn ang="0">
                <a:pos x="1" y="91"/>
              </a:cxn>
              <a:cxn ang="0">
                <a:pos x="0" y="72"/>
              </a:cxn>
              <a:cxn ang="0">
                <a:pos x="2" y="55"/>
              </a:cxn>
              <a:cxn ang="0">
                <a:pos x="7" y="40"/>
              </a:cxn>
              <a:cxn ang="0">
                <a:pos x="16" y="26"/>
              </a:cxn>
              <a:cxn ang="0">
                <a:pos x="26" y="16"/>
              </a:cxn>
              <a:cxn ang="0">
                <a:pos x="41" y="7"/>
              </a:cxn>
              <a:cxn ang="0">
                <a:pos x="59" y="2"/>
              </a:cxn>
              <a:cxn ang="0">
                <a:pos x="82" y="0"/>
              </a:cxn>
              <a:cxn ang="0">
                <a:pos x="104" y="2"/>
              </a:cxn>
              <a:cxn ang="0">
                <a:pos x="122" y="7"/>
              </a:cxn>
              <a:cxn ang="0">
                <a:pos x="137" y="16"/>
              </a:cxn>
              <a:cxn ang="0">
                <a:pos x="146" y="26"/>
              </a:cxn>
              <a:cxn ang="0">
                <a:pos x="154" y="40"/>
              </a:cxn>
              <a:cxn ang="0">
                <a:pos x="158" y="55"/>
              </a:cxn>
              <a:cxn ang="0">
                <a:pos x="161" y="72"/>
              </a:cxn>
              <a:cxn ang="0">
                <a:pos x="161" y="91"/>
              </a:cxn>
              <a:cxn ang="0">
                <a:pos x="158" y="110"/>
              </a:cxn>
              <a:cxn ang="0">
                <a:pos x="154" y="130"/>
              </a:cxn>
              <a:cxn ang="0">
                <a:pos x="149" y="151"/>
              </a:cxn>
              <a:cxn ang="0">
                <a:pos x="142" y="172"/>
              </a:cxn>
              <a:cxn ang="0">
                <a:pos x="134" y="191"/>
              </a:cxn>
              <a:cxn ang="0">
                <a:pos x="127" y="211"/>
              </a:cxn>
              <a:cxn ang="0">
                <a:pos x="119" y="229"/>
              </a:cxn>
              <a:cxn ang="0">
                <a:pos x="110" y="247"/>
              </a:cxn>
              <a:cxn ang="0">
                <a:pos x="103" y="262"/>
              </a:cxn>
              <a:cxn ang="0">
                <a:pos x="96" y="275"/>
              </a:cxn>
              <a:cxn ang="0">
                <a:pos x="91" y="286"/>
              </a:cxn>
              <a:cxn ang="0">
                <a:pos x="86" y="295"/>
              </a:cxn>
              <a:cxn ang="0">
                <a:pos x="83" y="300"/>
              </a:cxn>
              <a:cxn ang="0">
                <a:pos x="82" y="301"/>
              </a:cxn>
            </a:cxnLst>
            <a:rect l="0" t="0" r="r" b="b"/>
            <a:pathLst>
              <a:path w="161" h="301">
                <a:moveTo>
                  <a:pt x="82" y="301"/>
                </a:moveTo>
                <a:lnTo>
                  <a:pt x="81" y="300"/>
                </a:lnTo>
                <a:lnTo>
                  <a:pt x="78" y="295"/>
                </a:lnTo>
                <a:lnTo>
                  <a:pt x="73" y="286"/>
                </a:lnTo>
                <a:lnTo>
                  <a:pt x="67" y="275"/>
                </a:lnTo>
                <a:lnTo>
                  <a:pt x="60" y="262"/>
                </a:lnTo>
                <a:lnTo>
                  <a:pt x="53" y="247"/>
                </a:lnTo>
                <a:lnTo>
                  <a:pt x="44" y="229"/>
                </a:lnTo>
                <a:lnTo>
                  <a:pt x="35" y="211"/>
                </a:lnTo>
                <a:lnTo>
                  <a:pt x="28" y="191"/>
                </a:lnTo>
                <a:lnTo>
                  <a:pt x="20" y="172"/>
                </a:lnTo>
                <a:lnTo>
                  <a:pt x="13" y="151"/>
                </a:lnTo>
                <a:lnTo>
                  <a:pt x="8" y="130"/>
                </a:lnTo>
                <a:lnTo>
                  <a:pt x="4" y="110"/>
                </a:lnTo>
                <a:lnTo>
                  <a:pt x="1" y="91"/>
                </a:lnTo>
                <a:lnTo>
                  <a:pt x="0" y="72"/>
                </a:lnTo>
                <a:lnTo>
                  <a:pt x="2" y="55"/>
                </a:lnTo>
                <a:lnTo>
                  <a:pt x="7" y="40"/>
                </a:lnTo>
                <a:lnTo>
                  <a:pt x="16" y="26"/>
                </a:lnTo>
                <a:lnTo>
                  <a:pt x="26" y="16"/>
                </a:lnTo>
                <a:lnTo>
                  <a:pt x="41" y="7"/>
                </a:lnTo>
                <a:lnTo>
                  <a:pt x="59" y="2"/>
                </a:lnTo>
                <a:lnTo>
                  <a:pt x="82" y="0"/>
                </a:lnTo>
                <a:lnTo>
                  <a:pt x="104" y="2"/>
                </a:lnTo>
                <a:lnTo>
                  <a:pt x="122" y="7"/>
                </a:lnTo>
                <a:lnTo>
                  <a:pt x="137" y="16"/>
                </a:lnTo>
                <a:lnTo>
                  <a:pt x="146" y="26"/>
                </a:lnTo>
                <a:lnTo>
                  <a:pt x="154" y="40"/>
                </a:lnTo>
                <a:lnTo>
                  <a:pt x="158" y="55"/>
                </a:lnTo>
                <a:lnTo>
                  <a:pt x="161" y="72"/>
                </a:lnTo>
                <a:lnTo>
                  <a:pt x="161" y="91"/>
                </a:lnTo>
                <a:lnTo>
                  <a:pt x="158" y="110"/>
                </a:lnTo>
                <a:lnTo>
                  <a:pt x="154" y="130"/>
                </a:lnTo>
                <a:lnTo>
                  <a:pt x="149" y="151"/>
                </a:lnTo>
                <a:lnTo>
                  <a:pt x="142" y="172"/>
                </a:lnTo>
                <a:lnTo>
                  <a:pt x="134" y="191"/>
                </a:lnTo>
                <a:lnTo>
                  <a:pt x="127" y="211"/>
                </a:lnTo>
                <a:lnTo>
                  <a:pt x="119" y="229"/>
                </a:lnTo>
                <a:lnTo>
                  <a:pt x="110" y="247"/>
                </a:lnTo>
                <a:lnTo>
                  <a:pt x="103" y="262"/>
                </a:lnTo>
                <a:lnTo>
                  <a:pt x="96" y="275"/>
                </a:lnTo>
                <a:lnTo>
                  <a:pt x="91" y="286"/>
                </a:lnTo>
                <a:lnTo>
                  <a:pt x="86" y="295"/>
                </a:lnTo>
                <a:lnTo>
                  <a:pt x="83" y="300"/>
                </a:lnTo>
                <a:lnTo>
                  <a:pt x="82" y="301"/>
                </a:lnTo>
                <a:close/>
              </a:path>
            </a:pathLst>
          </a:custGeom>
          <a:solidFill>
            <a:schemeClr val="accent6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4" name="Freeform 8"/>
          <p:cNvSpPr>
            <a:spLocks/>
          </p:cNvSpPr>
          <p:nvPr/>
        </p:nvSpPr>
        <p:spPr bwMode="auto">
          <a:xfrm>
            <a:off x="2433619" y="928668"/>
            <a:ext cx="312738" cy="244475"/>
          </a:xfrm>
          <a:custGeom>
            <a:avLst/>
            <a:gdLst/>
            <a:ahLst/>
            <a:cxnLst>
              <a:cxn ang="0">
                <a:pos x="0" y="154"/>
              </a:cxn>
              <a:cxn ang="0">
                <a:pos x="1" y="151"/>
              </a:cxn>
              <a:cxn ang="0">
                <a:pos x="4" y="144"/>
              </a:cxn>
              <a:cxn ang="0">
                <a:pos x="9" y="133"/>
              </a:cxn>
              <a:cxn ang="0">
                <a:pos x="14" y="119"/>
              </a:cxn>
              <a:cxn ang="0">
                <a:pos x="22" y="103"/>
              </a:cxn>
              <a:cxn ang="0">
                <a:pos x="32" y="85"/>
              </a:cxn>
              <a:cxn ang="0">
                <a:pos x="42" y="68"/>
              </a:cxn>
              <a:cxn ang="0">
                <a:pos x="54" y="50"/>
              </a:cxn>
              <a:cxn ang="0">
                <a:pos x="66" y="34"/>
              </a:cxn>
              <a:cxn ang="0">
                <a:pos x="80" y="21"/>
              </a:cxn>
              <a:cxn ang="0">
                <a:pos x="94" y="10"/>
              </a:cxn>
              <a:cxn ang="0">
                <a:pos x="108" y="2"/>
              </a:cxn>
              <a:cxn ang="0">
                <a:pos x="125" y="0"/>
              </a:cxn>
              <a:cxn ang="0">
                <a:pos x="140" y="4"/>
              </a:cxn>
              <a:cxn ang="0">
                <a:pos x="156" y="14"/>
              </a:cxn>
              <a:cxn ang="0">
                <a:pos x="173" y="31"/>
              </a:cxn>
              <a:cxn ang="0">
                <a:pos x="187" y="50"/>
              </a:cxn>
              <a:cxn ang="0">
                <a:pos x="194" y="68"/>
              </a:cxn>
              <a:cxn ang="0">
                <a:pos x="197" y="83"/>
              </a:cxn>
              <a:cxn ang="0">
                <a:pos x="194" y="97"/>
              </a:cxn>
              <a:cxn ang="0">
                <a:pos x="188" y="108"/>
              </a:cxn>
              <a:cxn ang="0">
                <a:pos x="178" y="119"/>
              </a:cxn>
              <a:cxn ang="0">
                <a:pos x="166" y="127"/>
              </a:cxn>
              <a:cxn ang="0">
                <a:pos x="151" y="134"/>
              </a:cxn>
              <a:cxn ang="0">
                <a:pos x="134" y="140"/>
              </a:cxn>
              <a:cxn ang="0">
                <a:pos x="117" y="144"/>
              </a:cxn>
              <a:cxn ang="0">
                <a:pos x="98" y="147"/>
              </a:cxn>
              <a:cxn ang="0">
                <a:pos x="80" y="150"/>
              </a:cxn>
              <a:cxn ang="0">
                <a:pos x="62" y="152"/>
              </a:cxn>
              <a:cxn ang="0">
                <a:pos x="46" y="153"/>
              </a:cxn>
              <a:cxn ang="0">
                <a:pos x="31" y="154"/>
              </a:cxn>
              <a:cxn ang="0">
                <a:pos x="19" y="154"/>
              </a:cxn>
              <a:cxn ang="0">
                <a:pos x="9" y="154"/>
              </a:cxn>
              <a:cxn ang="0">
                <a:pos x="2" y="154"/>
              </a:cxn>
              <a:cxn ang="0">
                <a:pos x="0" y="154"/>
              </a:cxn>
            </a:cxnLst>
            <a:rect l="0" t="0" r="r" b="b"/>
            <a:pathLst>
              <a:path w="197" h="154">
                <a:moveTo>
                  <a:pt x="0" y="154"/>
                </a:moveTo>
                <a:lnTo>
                  <a:pt x="1" y="151"/>
                </a:lnTo>
                <a:lnTo>
                  <a:pt x="4" y="144"/>
                </a:lnTo>
                <a:lnTo>
                  <a:pt x="9" y="133"/>
                </a:lnTo>
                <a:lnTo>
                  <a:pt x="14" y="119"/>
                </a:lnTo>
                <a:lnTo>
                  <a:pt x="22" y="103"/>
                </a:lnTo>
                <a:lnTo>
                  <a:pt x="32" y="85"/>
                </a:lnTo>
                <a:lnTo>
                  <a:pt x="42" y="68"/>
                </a:lnTo>
                <a:lnTo>
                  <a:pt x="54" y="50"/>
                </a:lnTo>
                <a:lnTo>
                  <a:pt x="66" y="34"/>
                </a:lnTo>
                <a:lnTo>
                  <a:pt x="80" y="21"/>
                </a:lnTo>
                <a:lnTo>
                  <a:pt x="94" y="10"/>
                </a:lnTo>
                <a:lnTo>
                  <a:pt x="108" y="2"/>
                </a:lnTo>
                <a:lnTo>
                  <a:pt x="125" y="0"/>
                </a:lnTo>
                <a:lnTo>
                  <a:pt x="140" y="4"/>
                </a:lnTo>
                <a:lnTo>
                  <a:pt x="156" y="14"/>
                </a:lnTo>
                <a:lnTo>
                  <a:pt x="173" y="31"/>
                </a:lnTo>
                <a:lnTo>
                  <a:pt x="187" y="50"/>
                </a:lnTo>
                <a:lnTo>
                  <a:pt x="194" y="68"/>
                </a:lnTo>
                <a:lnTo>
                  <a:pt x="197" y="83"/>
                </a:lnTo>
                <a:lnTo>
                  <a:pt x="194" y="97"/>
                </a:lnTo>
                <a:lnTo>
                  <a:pt x="188" y="108"/>
                </a:lnTo>
                <a:lnTo>
                  <a:pt x="178" y="119"/>
                </a:lnTo>
                <a:lnTo>
                  <a:pt x="166" y="127"/>
                </a:lnTo>
                <a:lnTo>
                  <a:pt x="151" y="134"/>
                </a:lnTo>
                <a:lnTo>
                  <a:pt x="134" y="140"/>
                </a:lnTo>
                <a:lnTo>
                  <a:pt x="117" y="144"/>
                </a:lnTo>
                <a:lnTo>
                  <a:pt x="98" y="147"/>
                </a:lnTo>
                <a:lnTo>
                  <a:pt x="80" y="150"/>
                </a:lnTo>
                <a:lnTo>
                  <a:pt x="62" y="152"/>
                </a:lnTo>
                <a:lnTo>
                  <a:pt x="46" y="153"/>
                </a:lnTo>
                <a:lnTo>
                  <a:pt x="31" y="154"/>
                </a:lnTo>
                <a:lnTo>
                  <a:pt x="19" y="154"/>
                </a:lnTo>
                <a:lnTo>
                  <a:pt x="9" y="154"/>
                </a:lnTo>
                <a:lnTo>
                  <a:pt x="2" y="154"/>
                </a:lnTo>
                <a:lnTo>
                  <a:pt x="0" y="1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5" name="Freeform 9"/>
          <p:cNvSpPr>
            <a:spLocks/>
          </p:cNvSpPr>
          <p:nvPr/>
        </p:nvSpPr>
        <p:spPr bwMode="auto">
          <a:xfrm>
            <a:off x="2078019" y="928668"/>
            <a:ext cx="311150" cy="244475"/>
          </a:xfrm>
          <a:custGeom>
            <a:avLst/>
            <a:gdLst/>
            <a:ahLst/>
            <a:cxnLst>
              <a:cxn ang="0">
                <a:pos x="196" y="154"/>
              </a:cxn>
              <a:cxn ang="0">
                <a:pos x="195" y="151"/>
              </a:cxn>
              <a:cxn ang="0">
                <a:pos x="192" y="144"/>
              </a:cxn>
              <a:cxn ang="0">
                <a:pos x="187" y="133"/>
              </a:cxn>
              <a:cxn ang="0">
                <a:pos x="181" y="119"/>
              </a:cxn>
              <a:cxn ang="0">
                <a:pos x="173" y="103"/>
              </a:cxn>
              <a:cxn ang="0">
                <a:pos x="164" y="85"/>
              </a:cxn>
              <a:cxn ang="0">
                <a:pos x="154" y="68"/>
              </a:cxn>
              <a:cxn ang="0">
                <a:pos x="142" y="50"/>
              </a:cxn>
              <a:cxn ang="0">
                <a:pos x="129" y="34"/>
              </a:cxn>
              <a:cxn ang="0">
                <a:pos x="116" y="21"/>
              </a:cxn>
              <a:cxn ang="0">
                <a:pos x="102" y="10"/>
              </a:cxn>
              <a:cxn ang="0">
                <a:pos x="87" y="2"/>
              </a:cxn>
              <a:cxn ang="0">
                <a:pos x="72" y="0"/>
              </a:cxn>
              <a:cxn ang="0">
                <a:pos x="55" y="4"/>
              </a:cxn>
              <a:cxn ang="0">
                <a:pos x="39" y="14"/>
              </a:cxn>
              <a:cxn ang="0">
                <a:pos x="22" y="31"/>
              </a:cxn>
              <a:cxn ang="0">
                <a:pos x="9" y="50"/>
              </a:cxn>
              <a:cxn ang="0">
                <a:pos x="2" y="68"/>
              </a:cxn>
              <a:cxn ang="0">
                <a:pos x="0" y="83"/>
              </a:cxn>
              <a:cxn ang="0">
                <a:pos x="2" y="97"/>
              </a:cxn>
              <a:cxn ang="0">
                <a:pos x="7" y="108"/>
              </a:cxn>
              <a:cxn ang="0">
                <a:pos x="17" y="119"/>
              </a:cxn>
              <a:cxn ang="0">
                <a:pos x="30" y="127"/>
              </a:cxn>
              <a:cxn ang="0">
                <a:pos x="44" y="134"/>
              </a:cxn>
              <a:cxn ang="0">
                <a:pos x="62" y="140"/>
              </a:cxn>
              <a:cxn ang="0">
                <a:pos x="79" y="144"/>
              </a:cxn>
              <a:cxn ang="0">
                <a:pos x="98" y="147"/>
              </a:cxn>
              <a:cxn ang="0">
                <a:pos x="115" y="150"/>
              </a:cxn>
              <a:cxn ang="0">
                <a:pos x="134" y="152"/>
              </a:cxn>
              <a:cxn ang="0">
                <a:pos x="150" y="153"/>
              </a:cxn>
              <a:cxn ang="0">
                <a:pos x="165" y="154"/>
              </a:cxn>
              <a:cxn ang="0">
                <a:pos x="177" y="154"/>
              </a:cxn>
              <a:cxn ang="0">
                <a:pos x="187" y="154"/>
              </a:cxn>
              <a:cxn ang="0">
                <a:pos x="194" y="154"/>
              </a:cxn>
              <a:cxn ang="0">
                <a:pos x="196" y="154"/>
              </a:cxn>
            </a:cxnLst>
            <a:rect l="0" t="0" r="r" b="b"/>
            <a:pathLst>
              <a:path w="196" h="154">
                <a:moveTo>
                  <a:pt x="196" y="154"/>
                </a:moveTo>
                <a:lnTo>
                  <a:pt x="195" y="151"/>
                </a:lnTo>
                <a:lnTo>
                  <a:pt x="192" y="144"/>
                </a:lnTo>
                <a:lnTo>
                  <a:pt x="187" y="133"/>
                </a:lnTo>
                <a:lnTo>
                  <a:pt x="181" y="119"/>
                </a:lnTo>
                <a:lnTo>
                  <a:pt x="173" y="103"/>
                </a:lnTo>
                <a:lnTo>
                  <a:pt x="164" y="85"/>
                </a:lnTo>
                <a:lnTo>
                  <a:pt x="154" y="68"/>
                </a:lnTo>
                <a:lnTo>
                  <a:pt x="142" y="50"/>
                </a:lnTo>
                <a:lnTo>
                  <a:pt x="129" y="34"/>
                </a:lnTo>
                <a:lnTo>
                  <a:pt x="116" y="21"/>
                </a:lnTo>
                <a:lnTo>
                  <a:pt x="102" y="10"/>
                </a:lnTo>
                <a:lnTo>
                  <a:pt x="87" y="2"/>
                </a:lnTo>
                <a:lnTo>
                  <a:pt x="72" y="0"/>
                </a:lnTo>
                <a:lnTo>
                  <a:pt x="55" y="4"/>
                </a:lnTo>
                <a:lnTo>
                  <a:pt x="39" y="14"/>
                </a:lnTo>
                <a:lnTo>
                  <a:pt x="22" y="31"/>
                </a:lnTo>
                <a:lnTo>
                  <a:pt x="9" y="50"/>
                </a:lnTo>
                <a:lnTo>
                  <a:pt x="2" y="68"/>
                </a:lnTo>
                <a:lnTo>
                  <a:pt x="0" y="83"/>
                </a:lnTo>
                <a:lnTo>
                  <a:pt x="2" y="97"/>
                </a:lnTo>
                <a:lnTo>
                  <a:pt x="7" y="108"/>
                </a:lnTo>
                <a:lnTo>
                  <a:pt x="17" y="119"/>
                </a:lnTo>
                <a:lnTo>
                  <a:pt x="30" y="127"/>
                </a:lnTo>
                <a:lnTo>
                  <a:pt x="44" y="134"/>
                </a:lnTo>
                <a:lnTo>
                  <a:pt x="62" y="140"/>
                </a:lnTo>
                <a:lnTo>
                  <a:pt x="79" y="144"/>
                </a:lnTo>
                <a:lnTo>
                  <a:pt x="98" y="147"/>
                </a:lnTo>
                <a:lnTo>
                  <a:pt x="115" y="150"/>
                </a:lnTo>
                <a:lnTo>
                  <a:pt x="134" y="152"/>
                </a:lnTo>
                <a:lnTo>
                  <a:pt x="150" y="153"/>
                </a:lnTo>
                <a:lnTo>
                  <a:pt x="165" y="154"/>
                </a:lnTo>
                <a:lnTo>
                  <a:pt x="177" y="154"/>
                </a:lnTo>
                <a:lnTo>
                  <a:pt x="187" y="154"/>
                </a:lnTo>
                <a:lnTo>
                  <a:pt x="194" y="154"/>
                </a:lnTo>
                <a:lnTo>
                  <a:pt x="196" y="154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6" name="Freeform 10"/>
          <p:cNvSpPr>
            <a:spLocks noEditPoints="1"/>
          </p:cNvSpPr>
          <p:nvPr/>
        </p:nvSpPr>
        <p:spPr bwMode="auto">
          <a:xfrm>
            <a:off x="2101831" y="1204893"/>
            <a:ext cx="615950" cy="615950"/>
          </a:xfrm>
          <a:custGeom>
            <a:avLst/>
            <a:gdLst/>
            <a:ahLst/>
            <a:cxnLst>
              <a:cxn ang="0">
                <a:pos x="336" y="0"/>
              </a:cxn>
              <a:cxn ang="0">
                <a:pos x="52" y="0"/>
              </a:cxn>
              <a:cxn ang="0">
                <a:pos x="36" y="2"/>
              </a:cxn>
              <a:cxn ang="0">
                <a:pos x="21" y="9"/>
              </a:cxn>
              <a:cxn ang="0">
                <a:pos x="10" y="21"/>
              </a:cxn>
              <a:cxn ang="0">
                <a:pos x="2" y="36"/>
              </a:cxn>
              <a:cxn ang="0">
                <a:pos x="0" y="52"/>
              </a:cxn>
              <a:cxn ang="0">
                <a:pos x="0" y="336"/>
              </a:cxn>
              <a:cxn ang="0">
                <a:pos x="2" y="352"/>
              </a:cxn>
              <a:cxn ang="0">
                <a:pos x="10" y="366"/>
              </a:cxn>
              <a:cxn ang="0">
                <a:pos x="21" y="378"/>
              </a:cxn>
              <a:cxn ang="0">
                <a:pos x="36" y="385"/>
              </a:cxn>
              <a:cxn ang="0">
                <a:pos x="52" y="388"/>
              </a:cxn>
              <a:cxn ang="0">
                <a:pos x="336" y="388"/>
              </a:cxn>
              <a:cxn ang="0">
                <a:pos x="352" y="385"/>
              </a:cxn>
              <a:cxn ang="0">
                <a:pos x="366" y="378"/>
              </a:cxn>
              <a:cxn ang="0">
                <a:pos x="377" y="366"/>
              </a:cxn>
              <a:cxn ang="0">
                <a:pos x="385" y="352"/>
              </a:cxn>
              <a:cxn ang="0">
                <a:pos x="388" y="336"/>
              </a:cxn>
              <a:cxn ang="0">
                <a:pos x="388" y="52"/>
              </a:cxn>
              <a:cxn ang="0">
                <a:pos x="385" y="36"/>
              </a:cxn>
              <a:cxn ang="0">
                <a:pos x="377" y="21"/>
              </a:cxn>
              <a:cxn ang="0">
                <a:pos x="366" y="9"/>
              </a:cxn>
              <a:cxn ang="0">
                <a:pos x="352" y="2"/>
              </a:cxn>
              <a:cxn ang="0">
                <a:pos x="336" y="0"/>
              </a:cxn>
              <a:cxn ang="0">
                <a:pos x="11" y="52"/>
              </a:cxn>
              <a:cxn ang="0">
                <a:pos x="14" y="36"/>
              </a:cxn>
              <a:cxn ang="0">
                <a:pos x="23" y="24"/>
              </a:cxn>
              <a:cxn ang="0">
                <a:pos x="36" y="15"/>
              </a:cxn>
              <a:cxn ang="0">
                <a:pos x="52" y="12"/>
              </a:cxn>
              <a:cxn ang="0">
                <a:pos x="169" y="12"/>
              </a:cxn>
              <a:cxn ang="0">
                <a:pos x="169" y="169"/>
              </a:cxn>
              <a:cxn ang="0">
                <a:pos x="11" y="169"/>
              </a:cxn>
              <a:cxn ang="0">
                <a:pos x="11" y="52"/>
              </a:cxn>
              <a:cxn ang="0">
                <a:pos x="52" y="376"/>
              </a:cxn>
              <a:cxn ang="0">
                <a:pos x="36" y="373"/>
              </a:cxn>
              <a:cxn ang="0">
                <a:pos x="23" y="364"/>
              </a:cxn>
              <a:cxn ang="0">
                <a:pos x="14" y="351"/>
              </a:cxn>
              <a:cxn ang="0">
                <a:pos x="11" y="336"/>
              </a:cxn>
              <a:cxn ang="0">
                <a:pos x="11" y="219"/>
              </a:cxn>
              <a:cxn ang="0">
                <a:pos x="169" y="219"/>
              </a:cxn>
              <a:cxn ang="0">
                <a:pos x="169" y="376"/>
              </a:cxn>
              <a:cxn ang="0">
                <a:pos x="52" y="376"/>
              </a:cxn>
              <a:cxn ang="0">
                <a:pos x="376" y="336"/>
              </a:cxn>
              <a:cxn ang="0">
                <a:pos x="373" y="351"/>
              </a:cxn>
              <a:cxn ang="0">
                <a:pos x="364" y="364"/>
              </a:cxn>
              <a:cxn ang="0">
                <a:pos x="351" y="373"/>
              </a:cxn>
              <a:cxn ang="0">
                <a:pos x="336" y="376"/>
              </a:cxn>
              <a:cxn ang="0">
                <a:pos x="219" y="376"/>
              </a:cxn>
              <a:cxn ang="0">
                <a:pos x="219" y="219"/>
              </a:cxn>
              <a:cxn ang="0">
                <a:pos x="376" y="219"/>
              </a:cxn>
              <a:cxn ang="0">
                <a:pos x="376" y="336"/>
              </a:cxn>
              <a:cxn ang="0">
                <a:pos x="376" y="169"/>
              </a:cxn>
              <a:cxn ang="0">
                <a:pos x="219" y="169"/>
              </a:cxn>
              <a:cxn ang="0">
                <a:pos x="219" y="12"/>
              </a:cxn>
              <a:cxn ang="0">
                <a:pos x="336" y="12"/>
              </a:cxn>
              <a:cxn ang="0">
                <a:pos x="351" y="15"/>
              </a:cxn>
              <a:cxn ang="0">
                <a:pos x="364" y="24"/>
              </a:cxn>
              <a:cxn ang="0">
                <a:pos x="373" y="36"/>
              </a:cxn>
              <a:cxn ang="0">
                <a:pos x="376" y="52"/>
              </a:cxn>
              <a:cxn ang="0">
                <a:pos x="376" y="169"/>
              </a:cxn>
            </a:cxnLst>
            <a:rect l="0" t="0" r="r" b="b"/>
            <a:pathLst>
              <a:path w="388" h="388">
                <a:moveTo>
                  <a:pt x="336" y="0"/>
                </a:moveTo>
                <a:lnTo>
                  <a:pt x="52" y="0"/>
                </a:lnTo>
                <a:lnTo>
                  <a:pt x="36" y="2"/>
                </a:lnTo>
                <a:lnTo>
                  <a:pt x="21" y="9"/>
                </a:lnTo>
                <a:lnTo>
                  <a:pt x="10" y="21"/>
                </a:lnTo>
                <a:lnTo>
                  <a:pt x="2" y="36"/>
                </a:lnTo>
                <a:lnTo>
                  <a:pt x="0" y="52"/>
                </a:lnTo>
                <a:lnTo>
                  <a:pt x="0" y="336"/>
                </a:lnTo>
                <a:lnTo>
                  <a:pt x="2" y="352"/>
                </a:lnTo>
                <a:lnTo>
                  <a:pt x="10" y="366"/>
                </a:lnTo>
                <a:lnTo>
                  <a:pt x="21" y="378"/>
                </a:lnTo>
                <a:lnTo>
                  <a:pt x="36" y="385"/>
                </a:lnTo>
                <a:lnTo>
                  <a:pt x="52" y="388"/>
                </a:lnTo>
                <a:lnTo>
                  <a:pt x="336" y="388"/>
                </a:lnTo>
                <a:lnTo>
                  <a:pt x="352" y="385"/>
                </a:lnTo>
                <a:lnTo>
                  <a:pt x="366" y="378"/>
                </a:lnTo>
                <a:lnTo>
                  <a:pt x="377" y="366"/>
                </a:lnTo>
                <a:lnTo>
                  <a:pt x="385" y="352"/>
                </a:lnTo>
                <a:lnTo>
                  <a:pt x="388" y="336"/>
                </a:lnTo>
                <a:lnTo>
                  <a:pt x="388" y="52"/>
                </a:lnTo>
                <a:lnTo>
                  <a:pt x="385" y="36"/>
                </a:lnTo>
                <a:lnTo>
                  <a:pt x="377" y="21"/>
                </a:lnTo>
                <a:lnTo>
                  <a:pt x="366" y="9"/>
                </a:lnTo>
                <a:lnTo>
                  <a:pt x="352" y="2"/>
                </a:lnTo>
                <a:lnTo>
                  <a:pt x="336" y="0"/>
                </a:lnTo>
                <a:close/>
                <a:moveTo>
                  <a:pt x="11" y="52"/>
                </a:moveTo>
                <a:lnTo>
                  <a:pt x="14" y="36"/>
                </a:lnTo>
                <a:lnTo>
                  <a:pt x="23" y="24"/>
                </a:lnTo>
                <a:lnTo>
                  <a:pt x="36" y="15"/>
                </a:lnTo>
                <a:lnTo>
                  <a:pt x="52" y="12"/>
                </a:lnTo>
                <a:lnTo>
                  <a:pt x="169" y="12"/>
                </a:lnTo>
                <a:lnTo>
                  <a:pt x="169" y="169"/>
                </a:lnTo>
                <a:lnTo>
                  <a:pt x="11" y="169"/>
                </a:lnTo>
                <a:lnTo>
                  <a:pt x="11" y="52"/>
                </a:lnTo>
                <a:close/>
                <a:moveTo>
                  <a:pt x="52" y="376"/>
                </a:moveTo>
                <a:lnTo>
                  <a:pt x="36" y="373"/>
                </a:lnTo>
                <a:lnTo>
                  <a:pt x="23" y="364"/>
                </a:lnTo>
                <a:lnTo>
                  <a:pt x="14" y="351"/>
                </a:lnTo>
                <a:lnTo>
                  <a:pt x="11" y="336"/>
                </a:lnTo>
                <a:lnTo>
                  <a:pt x="11" y="219"/>
                </a:lnTo>
                <a:lnTo>
                  <a:pt x="169" y="219"/>
                </a:lnTo>
                <a:lnTo>
                  <a:pt x="169" y="376"/>
                </a:lnTo>
                <a:lnTo>
                  <a:pt x="52" y="376"/>
                </a:lnTo>
                <a:close/>
                <a:moveTo>
                  <a:pt x="376" y="336"/>
                </a:moveTo>
                <a:lnTo>
                  <a:pt x="373" y="351"/>
                </a:lnTo>
                <a:lnTo>
                  <a:pt x="364" y="364"/>
                </a:lnTo>
                <a:lnTo>
                  <a:pt x="351" y="373"/>
                </a:lnTo>
                <a:lnTo>
                  <a:pt x="336" y="376"/>
                </a:lnTo>
                <a:lnTo>
                  <a:pt x="219" y="376"/>
                </a:lnTo>
                <a:lnTo>
                  <a:pt x="219" y="219"/>
                </a:lnTo>
                <a:lnTo>
                  <a:pt x="376" y="219"/>
                </a:lnTo>
                <a:lnTo>
                  <a:pt x="376" y="336"/>
                </a:lnTo>
                <a:close/>
                <a:moveTo>
                  <a:pt x="376" y="169"/>
                </a:moveTo>
                <a:lnTo>
                  <a:pt x="219" y="169"/>
                </a:lnTo>
                <a:lnTo>
                  <a:pt x="219" y="12"/>
                </a:lnTo>
                <a:lnTo>
                  <a:pt x="336" y="12"/>
                </a:lnTo>
                <a:lnTo>
                  <a:pt x="351" y="15"/>
                </a:lnTo>
                <a:lnTo>
                  <a:pt x="364" y="24"/>
                </a:lnTo>
                <a:lnTo>
                  <a:pt x="373" y="36"/>
                </a:lnTo>
                <a:lnTo>
                  <a:pt x="376" y="52"/>
                </a:lnTo>
                <a:lnTo>
                  <a:pt x="376" y="169"/>
                </a:lnTo>
                <a:close/>
              </a:path>
            </a:pathLst>
          </a:custGeom>
          <a:solidFill>
            <a:schemeClr val="accent1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7" name="Freeform 11"/>
          <p:cNvSpPr>
            <a:spLocks/>
          </p:cNvSpPr>
          <p:nvPr/>
        </p:nvSpPr>
        <p:spPr bwMode="auto">
          <a:xfrm>
            <a:off x="2374881" y="952480"/>
            <a:ext cx="68263" cy="144463"/>
          </a:xfrm>
          <a:custGeom>
            <a:avLst/>
            <a:gdLst/>
            <a:ahLst/>
            <a:cxnLst>
              <a:cxn ang="0">
                <a:pos x="22" y="0"/>
              </a:cxn>
              <a:cxn ang="0">
                <a:pos x="11" y="3"/>
              </a:cxn>
              <a:cxn ang="0">
                <a:pos x="5" y="8"/>
              </a:cxn>
              <a:cxn ang="0">
                <a:pos x="1" y="15"/>
              </a:cxn>
              <a:cxn ang="0">
                <a:pos x="0" y="24"/>
              </a:cxn>
              <a:cxn ang="0">
                <a:pos x="1" y="35"/>
              </a:cxn>
              <a:cxn ang="0">
                <a:pos x="3" y="46"/>
              </a:cxn>
              <a:cxn ang="0">
                <a:pos x="7" y="57"/>
              </a:cxn>
              <a:cxn ang="0">
                <a:pos x="11" y="68"/>
              </a:cxn>
              <a:cxn ang="0">
                <a:pos x="15" y="77"/>
              </a:cxn>
              <a:cxn ang="0">
                <a:pos x="19" y="84"/>
              </a:cxn>
              <a:cxn ang="0">
                <a:pos x="21" y="90"/>
              </a:cxn>
              <a:cxn ang="0">
                <a:pos x="22" y="91"/>
              </a:cxn>
              <a:cxn ang="0">
                <a:pos x="23" y="90"/>
              </a:cxn>
              <a:cxn ang="0">
                <a:pos x="25" y="84"/>
              </a:cxn>
              <a:cxn ang="0">
                <a:pos x="29" y="77"/>
              </a:cxn>
              <a:cxn ang="0">
                <a:pos x="32" y="68"/>
              </a:cxn>
              <a:cxn ang="0">
                <a:pos x="36" y="57"/>
              </a:cxn>
              <a:cxn ang="0">
                <a:pos x="39" y="46"/>
              </a:cxn>
              <a:cxn ang="0">
                <a:pos x="42" y="35"/>
              </a:cxn>
              <a:cxn ang="0">
                <a:pos x="43" y="24"/>
              </a:cxn>
              <a:cxn ang="0">
                <a:pos x="42" y="15"/>
              </a:cxn>
              <a:cxn ang="0">
                <a:pos x="38" y="8"/>
              </a:cxn>
              <a:cxn ang="0">
                <a:pos x="32" y="3"/>
              </a:cxn>
              <a:cxn ang="0">
                <a:pos x="22" y="0"/>
              </a:cxn>
            </a:cxnLst>
            <a:rect l="0" t="0" r="r" b="b"/>
            <a:pathLst>
              <a:path w="43" h="91">
                <a:moveTo>
                  <a:pt x="22" y="0"/>
                </a:moveTo>
                <a:lnTo>
                  <a:pt x="11" y="3"/>
                </a:lnTo>
                <a:lnTo>
                  <a:pt x="5" y="8"/>
                </a:lnTo>
                <a:lnTo>
                  <a:pt x="1" y="15"/>
                </a:lnTo>
                <a:lnTo>
                  <a:pt x="0" y="24"/>
                </a:lnTo>
                <a:lnTo>
                  <a:pt x="1" y="35"/>
                </a:lnTo>
                <a:lnTo>
                  <a:pt x="3" y="46"/>
                </a:lnTo>
                <a:lnTo>
                  <a:pt x="7" y="57"/>
                </a:lnTo>
                <a:lnTo>
                  <a:pt x="11" y="68"/>
                </a:lnTo>
                <a:lnTo>
                  <a:pt x="15" y="77"/>
                </a:lnTo>
                <a:lnTo>
                  <a:pt x="19" y="84"/>
                </a:lnTo>
                <a:lnTo>
                  <a:pt x="21" y="90"/>
                </a:lnTo>
                <a:lnTo>
                  <a:pt x="22" y="91"/>
                </a:lnTo>
                <a:lnTo>
                  <a:pt x="23" y="90"/>
                </a:lnTo>
                <a:lnTo>
                  <a:pt x="25" y="84"/>
                </a:lnTo>
                <a:lnTo>
                  <a:pt x="29" y="77"/>
                </a:lnTo>
                <a:lnTo>
                  <a:pt x="32" y="68"/>
                </a:lnTo>
                <a:lnTo>
                  <a:pt x="36" y="57"/>
                </a:lnTo>
                <a:lnTo>
                  <a:pt x="39" y="46"/>
                </a:lnTo>
                <a:lnTo>
                  <a:pt x="42" y="35"/>
                </a:lnTo>
                <a:lnTo>
                  <a:pt x="43" y="24"/>
                </a:lnTo>
                <a:lnTo>
                  <a:pt x="42" y="15"/>
                </a:lnTo>
                <a:lnTo>
                  <a:pt x="38" y="8"/>
                </a:lnTo>
                <a:lnTo>
                  <a:pt x="32" y="3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8" name="Freeform 12"/>
          <p:cNvSpPr>
            <a:spLocks noEditPoints="1"/>
          </p:cNvSpPr>
          <p:nvPr/>
        </p:nvSpPr>
        <p:spPr bwMode="auto">
          <a:xfrm>
            <a:off x="2068494" y="695305"/>
            <a:ext cx="685800" cy="485775"/>
          </a:xfrm>
          <a:custGeom>
            <a:avLst/>
            <a:gdLst/>
            <a:ahLst/>
            <a:cxnLst>
              <a:cxn ang="0">
                <a:pos x="372" y="145"/>
              </a:cxn>
              <a:cxn ang="0">
                <a:pos x="318" y="154"/>
              </a:cxn>
              <a:cxn ang="0">
                <a:pos x="273" y="203"/>
              </a:cxn>
              <a:cxn ang="0">
                <a:pos x="297" y="124"/>
              </a:cxn>
              <a:cxn ang="0">
                <a:pos x="297" y="53"/>
              </a:cxn>
              <a:cxn ang="0">
                <a:pos x="261" y="9"/>
              </a:cxn>
              <a:cxn ang="0">
                <a:pos x="195" y="1"/>
              </a:cxn>
              <a:cxn ang="0">
                <a:pos x="150" y="23"/>
              </a:cxn>
              <a:cxn ang="0">
                <a:pos x="129" y="75"/>
              </a:cxn>
              <a:cxn ang="0">
                <a:pos x="139" y="147"/>
              </a:cxn>
              <a:cxn ang="0">
                <a:pos x="142" y="180"/>
              </a:cxn>
              <a:cxn ang="0">
                <a:pos x="96" y="145"/>
              </a:cxn>
              <a:cxn ang="0">
                <a:pos x="42" y="156"/>
              </a:cxn>
              <a:cxn ang="0">
                <a:pos x="1" y="216"/>
              </a:cxn>
              <a:cxn ang="0">
                <a:pos x="14" y="265"/>
              </a:cxn>
              <a:cxn ang="0">
                <a:pos x="67" y="292"/>
              </a:cxn>
              <a:cxn ang="0">
                <a:pos x="133" y="304"/>
              </a:cxn>
              <a:cxn ang="0">
                <a:pos x="190" y="306"/>
              </a:cxn>
              <a:cxn ang="0">
                <a:pos x="199" y="306"/>
              </a:cxn>
              <a:cxn ang="0">
                <a:pos x="207" y="306"/>
              </a:cxn>
              <a:cxn ang="0">
                <a:pos x="230" y="306"/>
              </a:cxn>
              <a:cxn ang="0">
                <a:pos x="237" y="306"/>
              </a:cxn>
              <a:cxn ang="0">
                <a:pos x="277" y="305"/>
              </a:cxn>
              <a:cxn ang="0">
                <a:pos x="344" y="298"/>
              </a:cxn>
              <a:cxn ang="0">
                <a:pos x="404" y="276"/>
              </a:cxn>
              <a:cxn ang="0">
                <a:pos x="432" y="234"/>
              </a:cxn>
              <a:cxn ang="0">
                <a:pos x="408" y="174"/>
              </a:cxn>
              <a:cxn ang="0">
                <a:pos x="134" y="292"/>
              </a:cxn>
              <a:cxn ang="0">
                <a:pos x="58" y="277"/>
              </a:cxn>
              <a:cxn ang="0">
                <a:pos x="14" y="246"/>
              </a:cxn>
              <a:cxn ang="0">
                <a:pos x="21" y="201"/>
              </a:cxn>
              <a:cxn ang="0">
                <a:pos x="63" y="157"/>
              </a:cxn>
              <a:cxn ang="0">
                <a:pos x="114" y="168"/>
              </a:cxn>
              <a:cxn ang="0">
                <a:pos x="158" y="223"/>
              </a:cxn>
              <a:cxn ang="0">
                <a:pos x="188" y="282"/>
              </a:cxn>
              <a:cxn ang="0">
                <a:pos x="190" y="294"/>
              </a:cxn>
              <a:cxn ang="0">
                <a:pos x="201" y="267"/>
              </a:cxn>
              <a:cxn ang="0">
                <a:pos x="170" y="204"/>
              </a:cxn>
              <a:cxn ang="0">
                <a:pos x="145" y="127"/>
              </a:cxn>
              <a:cxn ang="0">
                <a:pos x="143" y="59"/>
              </a:cxn>
              <a:cxn ang="0">
                <a:pos x="175" y="18"/>
              </a:cxn>
              <a:cxn ang="0">
                <a:pos x="238" y="13"/>
              </a:cxn>
              <a:cxn ang="0">
                <a:pos x="279" y="40"/>
              </a:cxn>
              <a:cxn ang="0">
                <a:pos x="288" y="102"/>
              </a:cxn>
              <a:cxn ang="0">
                <a:pos x="270" y="178"/>
              </a:cxn>
              <a:cxn ang="0">
                <a:pos x="240" y="249"/>
              </a:cxn>
              <a:cxn ang="0">
                <a:pos x="216" y="295"/>
              </a:cxn>
              <a:cxn ang="0">
                <a:pos x="393" y="269"/>
              </a:cxn>
              <a:cxn ang="0">
                <a:pos x="325" y="289"/>
              </a:cxn>
              <a:cxn ang="0">
                <a:pos x="242" y="294"/>
              </a:cxn>
              <a:cxn ang="0">
                <a:pos x="252" y="265"/>
              </a:cxn>
              <a:cxn ang="0">
                <a:pos x="287" y="203"/>
              </a:cxn>
              <a:cxn ang="0">
                <a:pos x="335" y="157"/>
              </a:cxn>
              <a:cxn ang="0">
                <a:pos x="384" y="166"/>
              </a:cxn>
              <a:cxn ang="0">
                <a:pos x="419" y="217"/>
              </a:cxn>
            </a:cxnLst>
            <a:rect l="0" t="0" r="r" b="b"/>
            <a:pathLst>
              <a:path w="432" h="306">
                <a:moveTo>
                  <a:pt x="408" y="174"/>
                </a:moveTo>
                <a:lnTo>
                  <a:pt x="391" y="156"/>
                </a:lnTo>
                <a:lnTo>
                  <a:pt x="372" y="145"/>
                </a:lnTo>
                <a:lnTo>
                  <a:pt x="354" y="142"/>
                </a:lnTo>
                <a:lnTo>
                  <a:pt x="335" y="145"/>
                </a:lnTo>
                <a:lnTo>
                  <a:pt x="318" y="154"/>
                </a:lnTo>
                <a:lnTo>
                  <a:pt x="301" y="167"/>
                </a:lnTo>
                <a:lnTo>
                  <a:pt x="287" y="184"/>
                </a:lnTo>
                <a:lnTo>
                  <a:pt x="273" y="203"/>
                </a:lnTo>
                <a:lnTo>
                  <a:pt x="283" y="177"/>
                </a:lnTo>
                <a:lnTo>
                  <a:pt x="290" y="150"/>
                </a:lnTo>
                <a:lnTo>
                  <a:pt x="297" y="124"/>
                </a:lnTo>
                <a:lnTo>
                  <a:pt x="300" y="99"/>
                </a:lnTo>
                <a:lnTo>
                  <a:pt x="300" y="75"/>
                </a:lnTo>
                <a:lnTo>
                  <a:pt x="297" y="53"/>
                </a:lnTo>
                <a:lnTo>
                  <a:pt x="290" y="35"/>
                </a:lnTo>
                <a:lnTo>
                  <a:pt x="277" y="19"/>
                </a:lnTo>
                <a:lnTo>
                  <a:pt x="261" y="9"/>
                </a:lnTo>
                <a:lnTo>
                  <a:pt x="241" y="2"/>
                </a:lnTo>
                <a:lnTo>
                  <a:pt x="216" y="0"/>
                </a:lnTo>
                <a:lnTo>
                  <a:pt x="195" y="1"/>
                </a:lnTo>
                <a:lnTo>
                  <a:pt x="177" y="5"/>
                </a:lnTo>
                <a:lnTo>
                  <a:pt x="162" y="13"/>
                </a:lnTo>
                <a:lnTo>
                  <a:pt x="150" y="23"/>
                </a:lnTo>
                <a:lnTo>
                  <a:pt x="140" y="36"/>
                </a:lnTo>
                <a:lnTo>
                  <a:pt x="132" y="54"/>
                </a:lnTo>
                <a:lnTo>
                  <a:pt x="129" y="75"/>
                </a:lnTo>
                <a:lnTo>
                  <a:pt x="130" y="98"/>
                </a:lnTo>
                <a:lnTo>
                  <a:pt x="133" y="122"/>
                </a:lnTo>
                <a:lnTo>
                  <a:pt x="139" y="147"/>
                </a:lnTo>
                <a:lnTo>
                  <a:pt x="146" y="172"/>
                </a:lnTo>
                <a:lnTo>
                  <a:pt x="155" y="197"/>
                </a:lnTo>
                <a:lnTo>
                  <a:pt x="142" y="180"/>
                </a:lnTo>
                <a:lnTo>
                  <a:pt x="128" y="165"/>
                </a:lnTo>
                <a:lnTo>
                  <a:pt x="112" y="153"/>
                </a:lnTo>
                <a:lnTo>
                  <a:pt x="96" y="145"/>
                </a:lnTo>
                <a:lnTo>
                  <a:pt x="79" y="142"/>
                </a:lnTo>
                <a:lnTo>
                  <a:pt x="60" y="145"/>
                </a:lnTo>
                <a:lnTo>
                  <a:pt x="42" y="156"/>
                </a:lnTo>
                <a:lnTo>
                  <a:pt x="24" y="174"/>
                </a:lnTo>
                <a:lnTo>
                  <a:pt x="10" y="196"/>
                </a:lnTo>
                <a:lnTo>
                  <a:pt x="1" y="216"/>
                </a:lnTo>
                <a:lnTo>
                  <a:pt x="0" y="234"/>
                </a:lnTo>
                <a:lnTo>
                  <a:pt x="4" y="251"/>
                </a:lnTo>
                <a:lnTo>
                  <a:pt x="14" y="265"/>
                </a:lnTo>
                <a:lnTo>
                  <a:pt x="28" y="276"/>
                </a:lnTo>
                <a:lnTo>
                  <a:pt x="46" y="285"/>
                </a:lnTo>
                <a:lnTo>
                  <a:pt x="67" y="292"/>
                </a:lnTo>
                <a:lnTo>
                  <a:pt x="88" y="298"/>
                </a:lnTo>
                <a:lnTo>
                  <a:pt x="110" y="301"/>
                </a:lnTo>
                <a:lnTo>
                  <a:pt x="133" y="304"/>
                </a:lnTo>
                <a:lnTo>
                  <a:pt x="154" y="305"/>
                </a:lnTo>
                <a:lnTo>
                  <a:pt x="174" y="306"/>
                </a:lnTo>
                <a:lnTo>
                  <a:pt x="190" y="306"/>
                </a:lnTo>
                <a:lnTo>
                  <a:pt x="190" y="306"/>
                </a:lnTo>
                <a:lnTo>
                  <a:pt x="195" y="306"/>
                </a:lnTo>
                <a:lnTo>
                  <a:pt x="199" y="306"/>
                </a:lnTo>
                <a:lnTo>
                  <a:pt x="201" y="306"/>
                </a:lnTo>
                <a:lnTo>
                  <a:pt x="202" y="306"/>
                </a:lnTo>
                <a:lnTo>
                  <a:pt x="207" y="306"/>
                </a:lnTo>
                <a:lnTo>
                  <a:pt x="216" y="306"/>
                </a:lnTo>
                <a:lnTo>
                  <a:pt x="225" y="306"/>
                </a:lnTo>
                <a:lnTo>
                  <a:pt x="230" y="306"/>
                </a:lnTo>
                <a:lnTo>
                  <a:pt x="230" y="306"/>
                </a:lnTo>
                <a:lnTo>
                  <a:pt x="234" y="306"/>
                </a:lnTo>
                <a:lnTo>
                  <a:pt x="237" y="306"/>
                </a:lnTo>
                <a:lnTo>
                  <a:pt x="242" y="306"/>
                </a:lnTo>
                <a:lnTo>
                  <a:pt x="259" y="306"/>
                </a:lnTo>
                <a:lnTo>
                  <a:pt x="277" y="305"/>
                </a:lnTo>
                <a:lnTo>
                  <a:pt x="299" y="304"/>
                </a:lnTo>
                <a:lnTo>
                  <a:pt x="321" y="301"/>
                </a:lnTo>
                <a:lnTo>
                  <a:pt x="344" y="298"/>
                </a:lnTo>
                <a:lnTo>
                  <a:pt x="366" y="292"/>
                </a:lnTo>
                <a:lnTo>
                  <a:pt x="386" y="285"/>
                </a:lnTo>
                <a:lnTo>
                  <a:pt x="404" y="276"/>
                </a:lnTo>
                <a:lnTo>
                  <a:pt x="418" y="265"/>
                </a:lnTo>
                <a:lnTo>
                  <a:pt x="428" y="251"/>
                </a:lnTo>
                <a:lnTo>
                  <a:pt x="432" y="234"/>
                </a:lnTo>
                <a:lnTo>
                  <a:pt x="430" y="216"/>
                </a:lnTo>
                <a:lnTo>
                  <a:pt x="422" y="196"/>
                </a:lnTo>
                <a:lnTo>
                  <a:pt x="408" y="174"/>
                </a:lnTo>
                <a:close/>
                <a:moveTo>
                  <a:pt x="190" y="294"/>
                </a:moveTo>
                <a:lnTo>
                  <a:pt x="162" y="294"/>
                </a:lnTo>
                <a:lnTo>
                  <a:pt x="134" y="292"/>
                </a:lnTo>
                <a:lnTo>
                  <a:pt x="107" y="289"/>
                </a:lnTo>
                <a:lnTo>
                  <a:pt x="81" y="283"/>
                </a:lnTo>
                <a:lnTo>
                  <a:pt x="58" y="277"/>
                </a:lnTo>
                <a:lnTo>
                  <a:pt x="39" y="269"/>
                </a:lnTo>
                <a:lnTo>
                  <a:pt x="24" y="258"/>
                </a:lnTo>
                <a:lnTo>
                  <a:pt x="14" y="246"/>
                </a:lnTo>
                <a:lnTo>
                  <a:pt x="11" y="232"/>
                </a:lnTo>
                <a:lnTo>
                  <a:pt x="13" y="217"/>
                </a:lnTo>
                <a:lnTo>
                  <a:pt x="21" y="201"/>
                </a:lnTo>
                <a:lnTo>
                  <a:pt x="34" y="181"/>
                </a:lnTo>
                <a:lnTo>
                  <a:pt x="48" y="166"/>
                </a:lnTo>
                <a:lnTo>
                  <a:pt x="63" y="157"/>
                </a:lnTo>
                <a:lnTo>
                  <a:pt x="79" y="154"/>
                </a:lnTo>
                <a:lnTo>
                  <a:pt x="97" y="157"/>
                </a:lnTo>
                <a:lnTo>
                  <a:pt x="114" y="168"/>
                </a:lnTo>
                <a:lnTo>
                  <a:pt x="130" y="183"/>
                </a:lnTo>
                <a:lnTo>
                  <a:pt x="145" y="203"/>
                </a:lnTo>
                <a:lnTo>
                  <a:pt x="158" y="223"/>
                </a:lnTo>
                <a:lnTo>
                  <a:pt x="170" y="244"/>
                </a:lnTo>
                <a:lnTo>
                  <a:pt x="180" y="265"/>
                </a:lnTo>
                <a:lnTo>
                  <a:pt x="188" y="282"/>
                </a:lnTo>
                <a:lnTo>
                  <a:pt x="193" y="294"/>
                </a:lnTo>
                <a:lnTo>
                  <a:pt x="192" y="295"/>
                </a:lnTo>
                <a:lnTo>
                  <a:pt x="190" y="294"/>
                </a:lnTo>
                <a:close/>
                <a:moveTo>
                  <a:pt x="216" y="295"/>
                </a:moveTo>
                <a:lnTo>
                  <a:pt x="210" y="283"/>
                </a:lnTo>
                <a:lnTo>
                  <a:pt x="201" y="267"/>
                </a:lnTo>
                <a:lnTo>
                  <a:pt x="191" y="249"/>
                </a:lnTo>
                <a:lnTo>
                  <a:pt x="181" y="227"/>
                </a:lnTo>
                <a:lnTo>
                  <a:pt x="170" y="204"/>
                </a:lnTo>
                <a:lnTo>
                  <a:pt x="160" y="179"/>
                </a:lnTo>
                <a:lnTo>
                  <a:pt x="153" y="153"/>
                </a:lnTo>
                <a:lnTo>
                  <a:pt x="145" y="127"/>
                </a:lnTo>
                <a:lnTo>
                  <a:pt x="142" y="103"/>
                </a:lnTo>
                <a:lnTo>
                  <a:pt x="140" y="79"/>
                </a:lnTo>
                <a:lnTo>
                  <a:pt x="143" y="59"/>
                </a:lnTo>
                <a:lnTo>
                  <a:pt x="150" y="41"/>
                </a:lnTo>
                <a:lnTo>
                  <a:pt x="160" y="28"/>
                </a:lnTo>
                <a:lnTo>
                  <a:pt x="175" y="18"/>
                </a:lnTo>
                <a:lnTo>
                  <a:pt x="193" y="13"/>
                </a:lnTo>
                <a:lnTo>
                  <a:pt x="216" y="11"/>
                </a:lnTo>
                <a:lnTo>
                  <a:pt x="238" y="13"/>
                </a:lnTo>
                <a:lnTo>
                  <a:pt x="255" y="18"/>
                </a:lnTo>
                <a:lnTo>
                  <a:pt x="270" y="27"/>
                </a:lnTo>
                <a:lnTo>
                  <a:pt x="279" y="40"/>
                </a:lnTo>
                <a:lnTo>
                  <a:pt x="287" y="58"/>
                </a:lnTo>
                <a:lnTo>
                  <a:pt x="289" y="78"/>
                </a:lnTo>
                <a:lnTo>
                  <a:pt x="288" y="102"/>
                </a:lnTo>
                <a:lnTo>
                  <a:pt x="284" y="126"/>
                </a:lnTo>
                <a:lnTo>
                  <a:pt x="278" y="151"/>
                </a:lnTo>
                <a:lnTo>
                  <a:pt x="270" y="178"/>
                </a:lnTo>
                <a:lnTo>
                  <a:pt x="260" y="203"/>
                </a:lnTo>
                <a:lnTo>
                  <a:pt x="250" y="227"/>
                </a:lnTo>
                <a:lnTo>
                  <a:pt x="240" y="249"/>
                </a:lnTo>
                <a:lnTo>
                  <a:pt x="230" y="267"/>
                </a:lnTo>
                <a:lnTo>
                  <a:pt x="223" y="283"/>
                </a:lnTo>
                <a:lnTo>
                  <a:pt x="216" y="295"/>
                </a:lnTo>
                <a:close/>
                <a:moveTo>
                  <a:pt x="418" y="246"/>
                </a:moveTo>
                <a:lnTo>
                  <a:pt x="408" y="258"/>
                </a:lnTo>
                <a:lnTo>
                  <a:pt x="393" y="269"/>
                </a:lnTo>
                <a:lnTo>
                  <a:pt x="373" y="277"/>
                </a:lnTo>
                <a:lnTo>
                  <a:pt x="350" y="283"/>
                </a:lnTo>
                <a:lnTo>
                  <a:pt x="325" y="289"/>
                </a:lnTo>
                <a:lnTo>
                  <a:pt x="298" y="292"/>
                </a:lnTo>
                <a:lnTo>
                  <a:pt x="270" y="294"/>
                </a:lnTo>
                <a:lnTo>
                  <a:pt x="242" y="294"/>
                </a:lnTo>
                <a:lnTo>
                  <a:pt x="239" y="294"/>
                </a:lnTo>
                <a:lnTo>
                  <a:pt x="243" y="282"/>
                </a:lnTo>
                <a:lnTo>
                  <a:pt x="252" y="265"/>
                </a:lnTo>
                <a:lnTo>
                  <a:pt x="262" y="244"/>
                </a:lnTo>
                <a:lnTo>
                  <a:pt x="273" y="223"/>
                </a:lnTo>
                <a:lnTo>
                  <a:pt x="287" y="203"/>
                </a:lnTo>
                <a:lnTo>
                  <a:pt x="302" y="183"/>
                </a:lnTo>
                <a:lnTo>
                  <a:pt x="318" y="168"/>
                </a:lnTo>
                <a:lnTo>
                  <a:pt x="335" y="157"/>
                </a:lnTo>
                <a:lnTo>
                  <a:pt x="354" y="154"/>
                </a:lnTo>
                <a:lnTo>
                  <a:pt x="369" y="157"/>
                </a:lnTo>
                <a:lnTo>
                  <a:pt x="384" y="166"/>
                </a:lnTo>
                <a:lnTo>
                  <a:pt x="398" y="181"/>
                </a:lnTo>
                <a:lnTo>
                  <a:pt x="411" y="201"/>
                </a:lnTo>
                <a:lnTo>
                  <a:pt x="419" y="217"/>
                </a:lnTo>
                <a:lnTo>
                  <a:pt x="421" y="232"/>
                </a:lnTo>
                <a:lnTo>
                  <a:pt x="418" y="24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29" name="Freeform 13"/>
          <p:cNvSpPr>
            <a:spLocks/>
          </p:cNvSpPr>
          <p:nvPr/>
        </p:nvSpPr>
        <p:spPr bwMode="auto">
          <a:xfrm>
            <a:off x="2482831" y="1060430"/>
            <a:ext cx="96838" cy="76200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2" y="47"/>
              </a:cxn>
              <a:cxn ang="0">
                <a:pos x="10" y="46"/>
              </a:cxn>
              <a:cxn ang="0">
                <a:pos x="19" y="44"/>
              </a:cxn>
              <a:cxn ang="0">
                <a:pos x="30" y="40"/>
              </a:cxn>
              <a:cxn ang="0">
                <a:pos x="41" y="36"/>
              </a:cxn>
              <a:cxn ang="0">
                <a:pos x="51" y="31"/>
              </a:cxn>
              <a:cxn ang="0">
                <a:pos x="59" y="24"/>
              </a:cxn>
              <a:cxn ang="0">
                <a:pos x="61" y="16"/>
              </a:cxn>
              <a:cxn ang="0">
                <a:pos x="58" y="8"/>
              </a:cxn>
              <a:cxn ang="0">
                <a:pos x="50" y="1"/>
              </a:cxn>
              <a:cxn ang="0">
                <a:pos x="41" y="0"/>
              </a:cxn>
              <a:cxn ang="0">
                <a:pos x="33" y="4"/>
              </a:cxn>
              <a:cxn ang="0">
                <a:pos x="25" y="12"/>
              </a:cxn>
              <a:cxn ang="0">
                <a:pos x="16" y="21"/>
              </a:cxn>
              <a:cxn ang="0">
                <a:pos x="10" y="31"/>
              </a:cxn>
              <a:cxn ang="0">
                <a:pos x="4" y="39"/>
              </a:cxn>
              <a:cxn ang="0">
                <a:pos x="1" y="46"/>
              </a:cxn>
              <a:cxn ang="0">
                <a:pos x="0" y="48"/>
              </a:cxn>
            </a:cxnLst>
            <a:rect l="0" t="0" r="r" b="b"/>
            <a:pathLst>
              <a:path w="61" h="48">
                <a:moveTo>
                  <a:pt x="0" y="48"/>
                </a:moveTo>
                <a:lnTo>
                  <a:pt x="2" y="47"/>
                </a:lnTo>
                <a:lnTo>
                  <a:pt x="10" y="46"/>
                </a:lnTo>
                <a:lnTo>
                  <a:pt x="19" y="44"/>
                </a:lnTo>
                <a:lnTo>
                  <a:pt x="30" y="40"/>
                </a:lnTo>
                <a:lnTo>
                  <a:pt x="41" y="36"/>
                </a:lnTo>
                <a:lnTo>
                  <a:pt x="51" y="31"/>
                </a:lnTo>
                <a:lnTo>
                  <a:pt x="59" y="24"/>
                </a:lnTo>
                <a:lnTo>
                  <a:pt x="61" y="16"/>
                </a:lnTo>
                <a:lnTo>
                  <a:pt x="58" y="8"/>
                </a:lnTo>
                <a:lnTo>
                  <a:pt x="50" y="1"/>
                </a:lnTo>
                <a:lnTo>
                  <a:pt x="41" y="0"/>
                </a:lnTo>
                <a:lnTo>
                  <a:pt x="33" y="4"/>
                </a:lnTo>
                <a:lnTo>
                  <a:pt x="25" y="12"/>
                </a:lnTo>
                <a:lnTo>
                  <a:pt x="16" y="21"/>
                </a:lnTo>
                <a:lnTo>
                  <a:pt x="10" y="31"/>
                </a:lnTo>
                <a:lnTo>
                  <a:pt x="4" y="39"/>
                </a:lnTo>
                <a:lnTo>
                  <a:pt x="1" y="46"/>
                </a:lnTo>
                <a:lnTo>
                  <a:pt x="0" y="4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0" name="Freeform 14"/>
          <p:cNvSpPr>
            <a:spLocks/>
          </p:cNvSpPr>
          <p:nvPr/>
        </p:nvSpPr>
        <p:spPr bwMode="auto">
          <a:xfrm>
            <a:off x="2243119" y="1060430"/>
            <a:ext cx="96838" cy="76200"/>
          </a:xfrm>
          <a:custGeom>
            <a:avLst/>
            <a:gdLst/>
            <a:ahLst/>
            <a:cxnLst>
              <a:cxn ang="0">
                <a:pos x="4" y="8"/>
              </a:cxn>
              <a:cxn ang="0">
                <a:pos x="0" y="16"/>
              </a:cxn>
              <a:cxn ang="0">
                <a:pos x="2" y="24"/>
              </a:cxn>
              <a:cxn ang="0">
                <a:pos x="9" y="31"/>
              </a:cxn>
              <a:cxn ang="0">
                <a:pos x="19" y="36"/>
              </a:cxn>
              <a:cxn ang="0">
                <a:pos x="31" y="40"/>
              </a:cxn>
              <a:cxn ang="0">
                <a:pos x="42" y="44"/>
              </a:cxn>
              <a:cxn ang="0">
                <a:pos x="52" y="46"/>
              </a:cxn>
              <a:cxn ang="0">
                <a:pos x="58" y="47"/>
              </a:cxn>
              <a:cxn ang="0">
                <a:pos x="61" y="48"/>
              </a:cxn>
              <a:cxn ang="0">
                <a:pos x="60" y="46"/>
              </a:cxn>
              <a:cxn ang="0">
                <a:pos x="56" y="39"/>
              </a:cxn>
              <a:cxn ang="0">
                <a:pos x="50" y="31"/>
              </a:cxn>
              <a:cxn ang="0">
                <a:pos x="44" y="21"/>
              </a:cxn>
              <a:cxn ang="0">
                <a:pos x="36" y="12"/>
              </a:cxn>
              <a:cxn ang="0">
                <a:pos x="28" y="4"/>
              </a:cxn>
              <a:cxn ang="0">
                <a:pos x="20" y="0"/>
              </a:cxn>
              <a:cxn ang="0">
                <a:pos x="11" y="1"/>
              </a:cxn>
              <a:cxn ang="0">
                <a:pos x="4" y="8"/>
              </a:cxn>
            </a:cxnLst>
            <a:rect l="0" t="0" r="r" b="b"/>
            <a:pathLst>
              <a:path w="61" h="48">
                <a:moveTo>
                  <a:pt x="4" y="8"/>
                </a:moveTo>
                <a:lnTo>
                  <a:pt x="0" y="16"/>
                </a:lnTo>
                <a:lnTo>
                  <a:pt x="2" y="24"/>
                </a:lnTo>
                <a:lnTo>
                  <a:pt x="9" y="31"/>
                </a:lnTo>
                <a:lnTo>
                  <a:pt x="19" y="36"/>
                </a:lnTo>
                <a:lnTo>
                  <a:pt x="31" y="40"/>
                </a:lnTo>
                <a:lnTo>
                  <a:pt x="42" y="44"/>
                </a:lnTo>
                <a:lnTo>
                  <a:pt x="52" y="46"/>
                </a:lnTo>
                <a:lnTo>
                  <a:pt x="58" y="47"/>
                </a:lnTo>
                <a:lnTo>
                  <a:pt x="61" y="48"/>
                </a:lnTo>
                <a:lnTo>
                  <a:pt x="60" y="46"/>
                </a:lnTo>
                <a:lnTo>
                  <a:pt x="56" y="39"/>
                </a:lnTo>
                <a:lnTo>
                  <a:pt x="50" y="31"/>
                </a:lnTo>
                <a:lnTo>
                  <a:pt x="44" y="21"/>
                </a:lnTo>
                <a:lnTo>
                  <a:pt x="36" y="12"/>
                </a:lnTo>
                <a:lnTo>
                  <a:pt x="28" y="4"/>
                </a:lnTo>
                <a:lnTo>
                  <a:pt x="20" y="0"/>
                </a:lnTo>
                <a:lnTo>
                  <a:pt x="11" y="1"/>
                </a:lnTo>
                <a:lnTo>
                  <a:pt x="4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1" name="Freeform 15"/>
          <p:cNvSpPr>
            <a:spLocks/>
          </p:cNvSpPr>
          <p:nvPr/>
        </p:nvSpPr>
        <p:spPr bwMode="auto">
          <a:xfrm>
            <a:off x="4818044" y="3989368"/>
            <a:ext cx="234950" cy="190500"/>
          </a:xfrm>
          <a:custGeom>
            <a:avLst/>
            <a:gdLst/>
            <a:ahLst/>
            <a:cxnLst>
              <a:cxn ang="0">
                <a:pos x="104" y="0"/>
              </a:cxn>
              <a:cxn ang="0">
                <a:pos x="91" y="4"/>
              </a:cxn>
              <a:cxn ang="0">
                <a:pos x="77" y="12"/>
              </a:cxn>
              <a:cxn ang="0">
                <a:pos x="62" y="20"/>
              </a:cxn>
              <a:cxn ang="0">
                <a:pos x="47" y="30"/>
              </a:cxn>
              <a:cxn ang="0">
                <a:pos x="33" y="41"/>
              </a:cxn>
              <a:cxn ang="0">
                <a:pos x="21" y="52"/>
              </a:cxn>
              <a:cxn ang="0">
                <a:pos x="10" y="64"/>
              </a:cxn>
              <a:cxn ang="0">
                <a:pos x="4" y="76"/>
              </a:cxn>
              <a:cxn ang="0">
                <a:pos x="0" y="88"/>
              </a:cxn>
              <a:cxn ang="0">
                <a:pos x="3" y="99"/>
              </a:cxn>
              <a:cxn ang="0">
                <a:pos x="9" y="109"/>
              </a:cxn>
              <a:cxn ang="0">
                <a:pos x="21" y="118"/>
              </a:cxn>
              <a:cxn ang="0">
                <a:pos x="33" y="120"/>
              </a:cxn>
              <a:cxn ang="0">
                <a:pos x="46" y="119"/>
              </a:cxn>
              <a:cxn ang="0">
                <a:pos x="59" y="113"/>
              </a:cxn>
              <a:cxn ang="0">
                <a:pos x="71" y="104"/>
              </a:cxn>
              <a:cxn ang="0">
                <a:pos x="84" y="95"/>
              </a:cxn>
              <a:cxn ang="0">
                <a:pos x="96" y="84"/>
              </a:cxn>
              <a:cxn ang="0">
                <a:pos x="107" y="73"/>
              </a:cxn>
              <a:cxn ang="0">
                <a:pos x="118" y="64"/>
              </a:cxn>
              <a:cxn ang="0">
                <a:pos x="127" y="56"/>
              </a:cxn>
              <a:cxn ang="0">
                <a:pos x="136" y="53"/>
              </a:cxn>
              <a:cxn ang="0">
                <a:pos x="142" y="54"/>
              </a:cxn>
              <a:cxn ang="0">
                <a:pos x="147" y="55"/>
              </a:cxn>
              <a:cxn ang="0">
                <a:pos x="148" y="54"/>
              </a:cxn>
              <a:cxn ang="0">
                <a:pos x="146" y="50"/>
              </a:cxn>
              <a:cxn ang="0">
                <a:pos x="141" y="43"/>
              </a:cxn>
              <a:cxn ang="0">
                <a:pos x="136" y="36"/>
              </a:cxn>
              <a:cxn ang="0">
                <a:pos x="129" y="27"/>
              </a:cxn>
              <a:cxn ang="0">
                <a:pos x="122" y="19"/>
              </a:cxn>
              <a:cxn ang="0">
                <a:pos x="115" y="12"/>
              </a:cxn>
              <a:cxn ang="0">
                <a:pos x="110" y="5"/>
              </a:cxn>
              <a:cxn ang="0">
                <a:pos x="106" y="1"/>
              </a:cxn>
              <a:cxn ang="0">
                <a:pos x="104" y="0"/>
              </a:cxn>
            </a:cxnLst>
            <a:rect l="0" t="0" r="r" b="b"/>
            <a:pathLst>
              <a:path w="148" h="120">
                <a:moveTo>
                  <a:pt x="104" y="0"/>
                </a:moveTo>
                <a:lnTo>
                  <a:pt x="91" y="4"/>
                </a:lnTo>
                <a:lnTo>
                  <a:pt x="77" y="12"/>
                </a:lnTo>
                <a:lnTo>
                  <a:pt x="62" y="20"/>
                </a:lnTo>
                <a:lnTo>
                  <a:pt x="47" y="30"/>
                </a:lnTo>
                <a:lnTo>
                  <a:pt x="33" y="41"/>
                </a:lnTo>
                <a:lnTo>
                  <a:pt x="21" y="52"/>
                </a:lnTo>
                <a:lnTo>
                  <a:pt x="10" y="64"/>
                </a:lnTo>
                <a:lnTo>
                  <a:pt x="4" y="76"/>
                </a:lnTo>
                <a:lnTo>
                  <a:pt x="0" y="88"/>
                </a:lnTo>
                <a:lnTo>
                  <a:pt x="3" y="99"/>
                </a:lnTo>
                <a:lnTo>
                  <a:pt x="9" y="109"/>
                </a:lnTo>
                <a:lnTo>
                  <a:pt x="21" y="118"/>
                </a:lnTo>
                <a:lnTo>
                  <a:pt x="33" y="120"/>
                </a:lnTo>
                <a:lnTo>
                  <a:pt x="46" y="119"/>
                </a:lnTo>
                <a:lnTo>
                  <a:pt x="59" y="113"/>
                </a:lnTo>
                <a:lnTo>
                  <a:pt x="71" y="104"/>
                </a:lnTo>
                <a:lnTo>
                  <a:pt x="84" y="95"/>
                </a:lnTo>
                <a:lnTo>
                  <a:pt x="96" y="84"/>
                </a:lnTo>
                <a:lnTo>
                  <a:pt x="107" y="73"/>
                </a:lnTo>
                <a:lnTo>
                  <a:pt x="118" y="64"/>
                </a:lnTo>
                <a:lnTo>
                  <a:pt x="127" y="56"/>
                </a:lnTo>
                <a:lnTo>
                  <a:pt x="136" y="53"/>
                </a:lnTo>
                <a:lnTo>
                  <a:pt x="142" y="54"/>
                </a:lnTo>
                <a:lnTo>
                  <a:pt x="147" y="55"/>
                </a:lnTo>
                <a:lnTo>
                  <a:pt x="148" y="54"/>
                </a:lnTo>
                <a:lnTo>
                  <a:pt x="146" y="50"/>
                </a:lnTo>
                <a:lnTo>
                  <a:pt x="141" y="43"/>
                </a:lnTo>
                <a:lnTo>
                  <a:pt x="136" y="36"/>
                </a:lnTo>
                <a:lnTo>
                  <a:pt x="129" y="27"/>
                </a:lnTo>
                <a:lnTo>
                  <a:pt x="122" y="19"/>
                </a:lnTo>
                <a:lnTo>
                  <a:pt x="115" y="12"/>
                </a:lnTo>
                <a:lnTo>
                  <a:pt x="110" y="5"/>
                </a:lnTo>
                <a:lnTo>
                  <a:pt x="106" y="1"/>
                </a:lnTo>
                <a:lnTo>
                  <a:pt x="104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2" name="Freeform 16"/>
          <p:cNvSpPr>
            <a:spLocks noEditPoints="1"/>
          </p:cNvSpPr>
          <p:nvPr/>
        </p:nvSpPr>
        <p:spPr bwMode="auto">
          <a:xfrm>
            <a:off x="4813281" y="3981430"/>
            <a:ext cx="244475" cy="204788"/>
          </a:xfrm>
          <a:custGeom>
            <a:avLst/>
            <a:gdLst/>
            <a:ahLst/>
            <a:cxnLst>
              <a:cxn ang="0">
                <a:pos x="23" y="126"/>
              </a:cxn>
              <a:cxn ang="0">
                <a:pos x="2" y="107"/>
              </a:cxn>
              <a:cxn ang="0">
                <a:pos x="0" y="88"/>
              </a:cxn>
              <a:cxn ang="0">
                <a:pos x="20" y="56"/>
              </a:cxn>
              <a:cxn ang="0">
                <a:pos x="54" y="28"/>
              </a:cxn>
              <a:cxn ang="0">
                <a:pos x="91" y="7"/>
              </a:cxn>
              <a:cxn ang="0">
                <a:pos x="108" y="0"/>
              </a:cxn>
              <a:cxn ang="0">
                <a:pos x="125" y="18"/>
              </a:cxn>
              <a:cxn ang="0">
                <a:pos x="143" y="40"/>
              </a:cxn>
              <a:cxn ang="0">
                <a:pos x="152" y="53"/>
              </a:cxn>
              <a:cxn ang="0">
                <a:pos x="154" y="59"/>
              </a:cxn>
              <a:cxn ang="0">
                <a:pos x="154" y="61"/>
              </a:cxn>
              <a:cxn ang="0">
                <a:pos x="152" y="64"/>
              </a:cxn>
              <a:cxn ang="0">
                <a:pos x="147" y="65"/>
              </a:cxn>
              <a:cxn ang="0">
                <a:pos x="143" y="63"/>
              </a:cxn>
              <a:cxn ang="0">
                <a:pos x="132" y="66"/>
              </a:cxn>
              <a:cxn ang="0">
                <a:pos x="116" y="79"/>
              </a:cxn>
              <a:cxn ang="0">
                <a:pos x="90" y="102"/>
              </a:cxn>
              <a:cxn ang="0">
                <a:pos x="56" y="125"/>
              </a:cxn>
              <a:cxn ang="0">
                <a:pos x="106" y="9"/>
              </a:cxn>
              <a:cxn ang="0">
                <a:pos x="72" y="24"/>
              </a:cxn>
              <a:cxn ang="0">
                <a:pos x="38" y="48"/>
              </a:cxn>
              <a:cxn ang="0">
                <a:pos x="14" y="76"/>
              </a:cxn>
              <a:cxn ang="0">
                <a:pos x="8" y="101"/>
              </a:cxn>
              <a:cxn ang="0">
                <a:pos x="25" y="119"/>
              </a:cxn>
              <a:cxn ang="0">
                <a:pos x="54" y="118"/>
              </a:cxn>
              <a:cxn ang="0">
                <a:pos x="85" y="95"/>
              </a:cxn>
              <a:cxn ang="0">
                <a:pos x="113" y="71"/>
              </a:cxn>
              <a:cxn ang="0">
                <a:pos x="132" y="56"/>
              </a:cxn>
              <a:cxn ang="0">
                <a:pos x="144" y="55"/>
              </a:cxn>
              <a:cxn ang="0">
                <a:pos x="129" y="34"/>
              </a:cxn>
              <a:cxn ang="0">
                <a:pos x="106" y="9"/>
              </a:cxn>
            </a:cxnLst>
            <a:rect l="0" t="0" r="r" b="b"/>
            <a:pathLst>
              <a:path w="154" h="129">
                <a:moveTo>
                  <a:pt x="37" y="129"/>
                </a:moveTo>
                <a:lnTo>
                  <a:pt x="23" y="126"/>
                </a:lnTo>
                <a:lnTo>
                  <a:pt x="9" y="116"/>
                </a:lnTo>
                <a:lnTo>
                  <a:pt x="2" y="107"/>
                </a:lnTo>
                <a:lnTo>
                  <a:pt x="0" y="97"/>
                </a:lnTo>
                <a:lnTo>
                  <a:pt x="0" y="88"/>
                </a:lnTo>
                <a:lnTo>
                  <a:pt x="8" y="71"/>
                </a:lnTo>
                <a:lnTo>
                  <a:pt x="20" y="56"/>
                </a:lnTo>
                <a:lnTo>
                  <a:pt x="35" y="41"/>
                </a:lnTo>
                <a:lnTo>
                  <a:pt x="54" y="28"/>
                </a:lnTo>
                <a:lnTo>
                  <a:pt x="72" y="17"/>
                </a:lnTo>
                <a:lnTo>
                  <a:pt x="91" y="7"/>
                </a:lnTo>
                <a:lnTo>
                  <a:pt x="106" y="0"/>
                </a:lnTo>
                <a:lnTo>
                  <a:pt x="108" y="0"/>
                </a:lnTo>
                <a:lnTo>
                  <a:pt x="110" y="1"/>
                </a:lnTo>
                <a:lnTo>
                  <a:pt x="125" y="18"/>
                </a:lnTo>
                <a:lnTo>
                  <a:pt x="135" y="30"/>
                </a:lnTo>
                <a:lnTo>
                  <a:pt x="143" y="40"/>
                </a:lnTo>
                <a:lnTo>
                  <a:pt x="149" y="47"/>
                </a:lnTo>
                <a:lnTo>
                  <a:pt x="152" y="53"/>
                </a:lnTo>
                <a:lnTo>
                  <a:pt x="154" y="57"/>
                </a:lnTo>
                <a:lnTo>
                  <a:pt x="154" y="59"/>
                </a:lnTo>
                <a:lnTo>
                  <a:pt x="154" y="60"/>
                </a:lnTo>
                <a:lnTo>
                  <a:pt x="154" y="61"/>
                </a:lnTo>
                <a:lnTo>
                  <a:pt x="153" y="64"/>
                </a:lnTo>
                <a:lnTo>
                  <a:pt x="152" y="64"/>
                </a:lnTo>
                <a:lnTo>
                  <a:pt x="150" y="65"/>
                </a:lnTo>
                <a:lnTo>
                  <a:pt x="147" y="65"/>
                </a:lnTo>
                <a:lnTo>
                  <a:pt x="145" y="64"/>
                </a:lnTo>
                <a:lnTo>
                  <a:pt x="143" y="63"/>
                </a:lnTo>
                <a:lnTo>
                  <a:pt x="139" y="63"/>
                </a:lnTo>
                <a:lnTo>
                  <a:pt x="132" y="66"/>
                </a:lnTo>
                <a:lnTo>
                  <a:pt x="125" y="71"/>
                </a:lnTo>
                <a:lnTo>
                  <a:pt x="116" y="79"/>
                </a:lnTo>
                <a:lnTo>
                  <a:pt x="106" y="87"/>
                </a:lnTo>
                <a:lnTo>
                  <a:pt x="90" y="102"/>
                </a:lnTo>
                <a:lnTo>
                  <a:pt x="73" y="115"/>
                </a:lnTo>
                <a:lnTo>
                  <a:pt x="56" y="125"/>
                </a:lnTo>
                <a:lnTo>
                  <a:pt x="37" y="129"/>
                </a:lnTo>
                <a:close/>
                <a:moveTo>
                  <a:pt x="106" y="9"/>
                </a:moveTo>
                <a:lnTo>
                  <a:pt x="90" y="16"/>
                </a:lnTo>
                <a:lnTo>
                  <a:pt x="72" y="24"/>
                </a:lnTo>
                <a:lnTo>
                  <a:pt x="55" y="36"/>
                </a:lnTo>
                <a:lnTo>
                  <a:pt x="38" y="48"/>
                </a:lnTo>
                <a:lnTo>
                  <a:pt x="24" y="61"/>
                </a:lnTo>
                <a:lnTo>
                  <a:pt x="14" y="76"/>
                </a:lnTo>
                <a:lnTo>
                  <a:pt x="8" y="89"/>
                </a:lnTo>
                <a:lnTo>
                  <a:pt x="8" y="101"/>
                </a:lnTo>
                <a:lnTo>
                  <a:pt x="14" y="111"/>
                </a:lnTo>
                <a:lnTo>
                  <a:pt x="25" y="119"/>
                </a:lnTo>
                <a:lnTo>
                  <a:pt x="37" y="121"/>
                </a:lnTo>
                <a:lnTo>
                  <a:pt x="54" y="118"/>
                </a:lnTo>
                <a:lnTo>
                  <a:pt x="70" y="108"/>
                </a:lnTo>
                <a:lnTo>
                  <a:pt x="85" y="95"/>
                </a:lnTo>
                <a:lnTo>
                  <a:pt x="102" y="81"/>
                </a:lnTo>
                <a:lnTo>
                  <a:pt x="113" y="71"/>
                </a:lnTo>
                <a:lnTo>
                  <a:pt x="123" y="63"/>
                </a:lnTo>
                <a:lnTo>
                  <a:pt x="132" y="56"/>
                </a:lnTo>
                <a:lnTo>
                  <a:pt x="141" y="54"/>
                </a:lnTo>
                <a:lnTo>
                  <a:pt x="144" y="55"/>
                </a:lnTo>
                <a:lnTo>
                  <a:pt x="138" y="46"/>
                </a:lnTo>
                <a:lnTo>
                  <a:pt x="129" y="34"/>
                </a:lnTo>
                <a:lnTo>
                  <a:pt x="118" y="22"/>
                </a:lnTo>
                <a:lnTo>
                  <a:pt x="106" y="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3" name="Freeform 17"/>
          <p:cNvSpPr>
            <a:spLocks/>
          </p:cNvSpPr>
          <p:nvPr/>
        </p:nvSpPr>
        <p:spPr bwMode="auto">
          <a:xfrm>
            <a:off x="5299056" y="3971905"/>
            <a:ext cx="238125" cy="134938"/>
          </a:xfrm>
          <a:custGeom>
            <a:avLst/>
            <a:gdLst/>
            <a:ahLst/>
            <a:cxnLst>
              <a:cxn ang="0">
                <a:pos x="16" y="1"/>
              </a:cxn>
              <a:cxn ang="0">
                <a:pos x="29" y="0"/>
              </a:cxn>
              <a:cxn ang="0">
                <a:pos x="45" y="0"/>
              </a:cxn>
              <a:cxn ang="0">
                <a:pos x="63" y="2"/>
              </a:cxn>
              <a:cxn ang="0">
                <a:pos x="80" y="4"/>
              </a:cxn>
              <a:cxn ang="0">
                <a:pos x="98" y="9"/>
              </a:cxn>
              <a:cxn ang="0">
                <a:pos x="114" y="14"/>
              </a:cxn>
              <a:cxn ang="0">
                <a:pos x="127" y="21"/>
              </a:cxn>
              <a:cxn ang="0">
                <a:pos x="139" y="28"/>
              </a:cxn>
              <a:cxn ang="0">
                <a:pos x="147" y="37"/>
              </a:cxn>
              <a:cxn ang="0">
                <a:pos x="150" y="48"/>
              </a:cxn>
              <a:cxn ang="0">
                <a:pos x="148" y="60"/>
              </a:cxn>
              <a:cxn ang="0">
                <a:pos x="141" y="72"/>
              </a:cxn>
              <a:cxn ang="0">
                <a:pos x="133" y="79"/>
              </a:cxn>
              <a:cxn ang="0">
                <a:pos x="121" y="84"/>
              </a:cxn>
              <a:cxn ang="0">
                <a:pos x="109" y="85"/>
              </a:cxn>
              <a:cxn ang="0">
                <a:pos x="95" y="84"/>
              </a:cxn>
              <a:cxn ang="0">
                <a:pos x="80" y="81"/>
              </a:cxn>
              <a:cxn ang="0">
                <a:pos x="66" y="76"/>
              </a:cxn>
              <a:cxn ang="0">
                <a:pos x="53" y="72"/>
              </a:cxn>
              <a:cxn ang="0">
                <a:pos x="40" y="67"/>
              </a:cxn>
              <a:cxn ang="0">
                <a:pos x="28" y="64"/>
              </a:cxn>
              <a:cxn ang="0">
                <a:pos x="17" y="62"/>
              </a:cxn>
              <a:cxn ang="0">
                <a:pos x="9" y="63"/>
              </a:cxn>
              <a:cxn ang="0">
                <a:pos x="4" y="66"/>
              </a:cxn>
              <a:cxn ang="0">
                <a:pos x="1" y="70"/>
              </a:cxn>
              <a:cxn ang="0">
                <a:pos x="0" y="69"/>
              </a:cxn>
              <a:cxn ang="0">
                <a:pos x="0" y="63"/>
              </a:cxn>
              <a:cxn ang="0">
                <a:pos x="1" y="57"/>
              </a:cxn>
              <a:cxn ang="0">
                <a:pos x="3" y="47"/>
              </a:cxn>
              <a:cxn ang="0">
                <a:pos x="5" y="36"/>
              </a:cxn>
              <a:cxn ang="0">
                <a:pos x="8" y="26"/>
              </a:cxn>
              <a:cxn ang="0">
                <a:pos x="11" y="16"/>
              </a:cxn>
              <a:cxn ang="0">
                <a:pos x="13" y="9"/>
              </a:cxn>
              <a:cxn ang="0">
                <a:pos x="15" y="3"/>
              </a:cxn>
              <a:cxn ang="0">
                <a:pos x="16" y="1"/>
              </a:cxn>
            </a:cxnLst>
            <a:rect l="0" t="0" r="r" b="b"/>
            <a:pathLst>
              <a:path w="150" h="85">
                <a:moveTo>
                  <a:pt x="16" y="1"/>
                </a:moveTo>
                <a:lnTo>
                  <a:pt x="29" y="0"/>
                </a:lnTo>
                <a:lnTo>
                  <a:pt x="45" y="0"/>
                </a:lnTo>
                <a:lnTo>
                  <a:pt x="63" y="2"/>
                </a:lnTo>
                <a:lnTo>
                  <a:pt x="80" y="4"/>
                </a:lnTo>
                <a:lnTo>
                  <a:pt x="98" y="9"/>
                </a:lnTo>
                <a:lnTo>
                  <a:pt x="114" y="14"/>
                </a:lnTo>
                <a:lnTo>
                  <a:pt x="127" y="21"/>
                </a:lnTo>
                <a:lnTo>
                  <a:pt x="139" y="28"/>
                </a:lnTo>
                <a:lnTo>
                  <a:pt x="147" y="37"/>
                </a:lnTo>
                <a:lnTo>
                  <a:pt x="150" y="48"/>
                </a:lnTo>
                <a:lnTo>
                  <a:pt x="148" y="60"/>
                </a:lnTo>
                <a:lnTo>
                  <a:pt x="141" y="72"/>
                </a:lnTo>
                <a:lnTo>
                  <a:pt x="133" y="79"/>
                </a:lnTo>
                <a:lnTo>
                  <a:pt x="121" y="84"/>
                </a:lnTo>
                <a:lnTo>
                  <a:pt x="109" y="85"/>
                </a:lnTo>
                <a:lnTo>
                  <a:pt x="95" y="84"/>
                </a:lnTo>
                <a:lnTo>
                  <a:pt x="80" y="81"/>
                </a:lnTo>
                <a:lnTo>
                  <a:pt x="66" y="76"/>
                </a:lnTo>
                <a:lnTo>
                  <a:pt x="53" y="72"/>
                </a:lnTo>
                <a:lnTo>
                  <a:pt x="40" y="67"/>
                </a:lnTo>
                <a:lnTo>
                  <a:pt x="28" y="64"/>
                </a:lnTo>
                <a:lnTo>
                  <a:pt x="17" y="62"/>
                </a:lnTo>
                <a:lnTo>
                  <a:pt x="9" y="63"/>
                </a:lnTo>
                <a:lnTo>
                  <a:pt x="4" y="66"/>
                </a:lnTo>
                <a:lnTo>
                  <a:pt x="1" y="70"/>
                </a:lnTo>
                <a:lnTo>
                  <a:pt x="0" y="69"/>
                </a:lnTo>
                <a:lnTo>
                  <a:pt x="0" y="63"/>
                </a:lnTo>
                <a:lnTo>
                  <a:pt x="1" y="57"/>
                </a:lnTo>
                <a:lnTo>
                  <a:pt x="3" y="47"/>
                </a:lnTo>
                <a:lnTo>
                  <a:pt x="5" y="36"/>
                </a:lnTo>
                <a:lnTo>
                  <a:pt x="8" y="26"/>
                </a:lnTo>
                <a:lnTo>
                  <a:pt x="11" y="16"/>
                </a:lnTo>
                <a:lnTo>
                  <a:pt x="13" y="9"/>
                </a:lnTo>
                <a:lnTo>
                  <a:pt x="15" y="3"/>
                </a:lnTo>
                <a:lnTo>
                  <a:pt x="16" y="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4" name="Freeform 18"/>
          <p:cNvSpPr>
            <a:spLocks noEditPoints="1"/>
          </p:cNvSpPr>
          <p:nvPr/>
        </p:nvSpPr>
        <p:spPr bwMode="auto">
          <a:xfrm>
            <a:off x="5291119" y="3963968"/>
            <a:ext cx="250825" cy="149225"/>
          </a:xfrm>
          <a:custGeom>
            <a:avLst/>
            <a:gdLst/>
            <a:ahLst/>
            <a:cxnLst>
              <a:cxn ang="0">
                <a:pos x="96" y="92"/>
              </a:cxn>
              <a:cxn ang="0">
                <a:pos x="56" y="80"/>
              </a:cxn>
              <a:cxn ang="0">
                <a:pos x="30" y="72"/>
              </a:cxn>
              <a:cxn ang="0">
                <a:pos x="17" y="71"/>
              </a:cxn>
              <a:cxn ang="0">
                <a:pos x="13" y="72"/>
              </a:cxn>
              <a:cxn ang="0">
                <a:pos x="12" y="74"/>
              </a:cxn>
              <a:cxn ang="0">
                <a:pos x="8" y="78"/>
              </a:cxn>
              <a:cxn ang="0">
                <a:pos x="4" y="78"/>
              </a:cxn>
              <a:cxn ang="0">
                <a:pos x="0" y="71"/>
              </a:cxn>
              <a:cxn ang="0">
                <a:pos x="5" y="47"/>
              </a:cxn>
              <a:cxn ang="0">
                <a:pos x="17" y="5"/>
              </a:cxn>
              <a:cxn ang="0">
                <a:pos x="20" y="2"/>
              </a:cxn>
              <a:cxn ang="0">
                <a:pos x="55" y="2"/>
              </a:cxn>
              <a:cxn ang="0">
                <a:pos x="93" y="7"/>
              </a:cxn>
              <a:cxn ang="0">
                <a:pos x="129" y="19"/>
              </a:cxn>
              <a:cxn ang="0">
                <a:pos x="153" y="38"/>
              </a:cxn>
              <a:cxn ang="0">
                <a:pos x="158" y="56"/>
              </a:cxn>
              <a:cxn ang="0">
                <a:pos x="151" y="78"/>
              </a:cxn>
              <a:cxn ang="0">
                <a:pos x="129" y="92"/>
              </a:cxn>
              <a:cxn ang="0">
                <a:pos x="20" y="64"/>
              </a:cxn>
              <a:cxn ang="0">
                <a:pos x="44" y="68"/>
              </a:cxn>
              <a:cxn ang="0">
                <a:pos x="78" y="79"/>
              </a:cxn>
              <a:cxn ang="0">
                <a:pos x="115" y="87"/>
              </a:cxn>
              <a:cxn ang="0">
                <a:pos x="137" y="81"/>
              </a:cxn>
              <a:cxn ang="0">
                <a:pos x="150" y="64"/>
              </a:cxn>
              <a:cxn ang="0">
                <a:pos x="148" y="42"/>
              </a:cxn>
              <a:cxn ang="0">
                <a:pos x="121" y="23"/>
              </a:cxn>
              <a:cxn ang="0">
                <a:pos x="81" y="12"/>
              </a:cxn>
              <a:cxn ang="0">
                <a:pos x="37" y="8"/>
              </a:cxn>
              <a:cxn ang="0">
                <a:pos x="23" y="9"/>
              </a:cxn>
              <a:cxn ang="0">
                <a:pos x="13" y="42"/>
              </a:cxn>
              <a:cxn ang="0">
                <a:pos x="8" y="67"/>
              </a:cxn>
              <a:cxn ang="0">
                <a:pos x="16" y="64"/>
              </a:cxn>
            </a:cxnLst>
            <a:rect l="0" t="0" r="r" b="b"/>
            <a:pathLst>
              <a:path w="158" h="94">
                <a:moveTo>
                  <a:pt x="115" y="94"/>
                </a:moveTo>
                <a:lnTo>
                  <a:pt x="96" y="92"/>
                </a:lnTo>
                <a:lnTo>
                  <a:pt x="76" y="87"/>
                </a:lnTo>
                <a:lnTo>
                  <a:pt x="56" y="80"/>
                </a:lnTo>
                <a:lnTo>
                  <a:pt x="42" y="76"/>
                </a:lnTo>
                <a:lnTo>
                  <a:pt x="30" y="72"/>
                </a:lnTo>
                <a:lnTo>
                  <a:pt x="20" y="71"/>
                </a:lnTo>
                <a:lnTo>
                  <a:pt x="17" y="71"/>
                </a:lnTo>
                <a:lnTo>
                  <a:pt x="14" y="71"/>
                </a:lnTo>
                <a:lnTo>
                  <a:pt x="13" y="72"/>
                </a:lnTo>
                <a:lnTo>
                  <a:pt x="12" y="72"/>
                </a:lnTo>
                <a:lnTo>
                  <a:pt x="12" y="74"/>
                </a:lnTo>
                <a:lnTo>
                  <a:pt x="10" y="76"/>
                </a:lnTo>
                <a:lnTo>
                  <a:pt x="8" y="78"/>
                </a:lnTo>
                <a:lnTo>
                  <a:pt x="6" y="78"/>
                </a:lnTo>
                <a:lnTo>
                  <a:pt x="4" y="78"/>
                </a:lnTo>
                <a:lnTo>
                  <a:pt x="1" y="77"/>
                </a:lnTo>
                <a:lnTo>
                  <a:pt x="0" y="71"/>
                </a:lnTo>
                <a:lnTo>
                  <a:pt x="1" y="62"/>
                </a:lnTo>
                <a:lnTo>
                  <a:pt x="5" y="47"/>
                </a:lnTo>
                <a:lnTo>
                  <a:pt x="10" y="28"/>
                </a:lnTo>
                <a:lnTo>
                  <a:pt x="17" y="5"/>
                </a:lnTo>
                <a:lnTo>
                  <a:pt x="18" y="2"/>
                </a:lnTo>
                <a:lnTo>
                  <a:pt x="20" y="2"/>
                </a:lnTo>
                <a:lnTo>
                  <a:pt x="37" y="0"/>
                </a:lnTo>
                <a:lnTo>
                  <a:pt x="55" y="2"/>
                </a:lnTo>
                <a:lnTo>
                  <a:pt x="73" y="4"/>
                </a:lnTo>
                <a:lnTo>
                  <a:pt x="93" y="7"/>
                </a:lnTo>
                <a:lnTo>
                  <a:pt x="112" y="12"/>
                </a:lnTo>
                <a:lnTo>
                  <a:pt x="129" y="19"/>
                </a:lnTo>
                <a:lnTo>
                  <a:pt x="143" y="28"/>
                </a:lnTo>
                <a:lnTo>
                  <a:pt x="153" y="38"/>
                </a:lnTo>
                <a:lnTo>
                  <a:pt x="157" y="46"/>
                </a:lnTo>
                <a:lnTo>
                  <a:pt x="158" y="56"/>
                </a:lnTo>
                <a:lnTo>
                  <a:pt x="156" y="66"/>
                </a:lnTo>
                <a:lnTo>
                  <a:pt x="151" y="78"/>
                </a:lnTo>
                <a:lnTo>
                  <a:pt x="141" y="87"/>
                </a:lnTo>
                <a:lnTo>
                  <a:pt x="129" y="92"/>
                </a:lnTo>
                <a:lnTo>
                  <a:pt x="115" y="94"/>
                </a:lnTo>
                <a:close/>
                <a:moveTo>
                  <a:pt x="20" y="64"/>
                </a:moveTo>
                <a:lnTo>
                  <a:pt x="31" y="65"/>
                </a:lnTo>
                <a:lnTo>
                  <a:pt x="44" y="68"/>
                </a:lnTo>
                <a:lnTo>
                  <a:pt x="58" y="74"/>
                </a:lnTo>
                <a:lnTo>
                  <a:pt x="78" y="79"/>
                </a:lnTo>
                <a:lnTo>
                  <a:pt x="97" y="84"/>
                </a:lnTo>
                <a:lnTo>
                  <a:pt x="115" y="87"/>
                </a:lnTo>
                <a:lnTo>
                  <a:pt x="127" y="84"/>
                </a:lnTo>
                <a:lnTo>
                  <a:pt x="137" y="81"/>
                </a:lnTo>
                <a:lnTo>
                  <a:pt x="144" y="74"/>
                </a:lnTo>
                <a:lnTo>
                  <a:pt x="150" y="64"/>
                </a:lnTo>
                <a:lnTo>
                  <a:pt x="151" y="53"/>
                </a:lnTo>
                <a:lnTo>
                  <a:pt x="148" y="42"/>
                </a:lnTo>
                <a:lnTo>
                  <a:pt x="137" y="32"/>
                </a:lnTo>
                <a:lnTo>
                  <a:pt x="121" y="23"/>
                </a:lnTo>
                <a:lnTo>
                  <a:pt x="103" y="17"/>
                </a:lnTo>
                <a:lnTo>
                  <a:pt x="81" y="12"/>
                </a:lnTo>
                <a:lnTo>
                  <a:pt x="59" y="9"/>
                </a:lnTo>
                <a:lnTo>
                  <a:pt x="37" y="8"/>
                </a:lnTo>
                <a:lnTo>
                  <a:pt x="31" y="9"/>
                </a:lnTo>
                <a:lnTo>
                  <a:pt x="23" y="9"/>
                </a:lnTo>
                <a:lnTo>
                  <a:pt x="19" y="26"/>
                </a:lnTo>
                <a:lnTo>
                  <a:pt x="13" y="42"/>
                </a:lnTo>
                <a:lnTo>
                  <a:pt x="10" y="56"/>
                </a:lnTo>
                <a:lnTo>
                  <a:pt x="8" y="67"/>
                </a:lnTo>
                <a:lnTo>
                  <a:pt x="11" y="65"/>
                </a:lnTo>
                <a:lnTo>
                  <a:pt x="16" y="64"/>
                </a:lnTo>
                <a:lnTo>
                  <a:pt x="20" y="6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5" name="Freeform 19"/>
          <p:cNvSpPr>
            <a:spLocks/>
          </p:cNvSpPr>
          <p:nvPr/>
        </p:nvSpPr>
        <p:spPr bwMode="auto">
          <a:xfrm>
            <a:off x="4841856" y="4265593"/>
            <a:ext cx="298450" cy="155575"/>
          </a:xfrm>
          <a:custGeom>
            <a:avLst/>
            <a:gdLst/>
            <a:ahLst/>
            <a:cxnLst>
              <a:cxn ang="0">
                <a:pos x="133" y="19"/>
              </a:cxn>
              <a:cxn ang="0">
                <a:pos x="119" y="26"/>
              </a:cxn>
              <a:cxn ang="0">
                <a:pos x="105" y="29"/>
              </a:cxn>
              <a:cxn ang="0">
                <a:pos x="92" y="29"/>
              </a:cxn>
              <a:cxn ang="0">
                <a:pos x="81" y="24"/>
              </a:cxn>
              <a:cxn ang="0">
                <a:pos x="71" y="19"/>
              </a:cxn>
              <a:cxn ang="0">
                <a:pos x="61" y="12"/>
              </a:cxn>
              <a:cxn ang="0">
                <a:pos x="51" y="7"/>
              </a:cxn>
              <a:cxn ang="0">
                <a:pos x="41" y="2"/>
              </a:cxn>
              <a:cxn ang="0">
                <a:pos x="32" y="0"/>
              </a:cxn>
              <a:cxn ang="0">
                <a:pos x="23" y="1"/>
              </a:cxn>
              <a:cxn ang="0">
                <a:pos x="14" y="7"/>
              </a:cxn>
              <a:cxn ang="0">
                <a:pos x="6" y="17"/>
              </a:cxn>
              <a:cxn ang="0">
                <a:pos x="1" y="28"/>
              </a:cxn>
              <a:cxn ang="0">
                <a:pos x="0" y="40"/>
              </a:cxn>
              <a:cxn ang="0">
                <a:pos x="2" y="52"/>
              </a:cxn>
              <a:cxn ang="0">
                <a:pos x="7" y="64"/>
              </a:cxn>
              <a:cxn ang="0">
                <a:pos x="16" y="74"/>
              </a:cxn>
              <a:cxn ang="0">
                <a:pos x="27" y="84"/>
              </a:cxn>
              <a:cxn ang="0">
                <a:pos x="41" y="92"/>
              </a:cxn>
              <a:cxn ang="0">
                <a:pos x="59" y="96"/>
              </a:cxn>
              <a:cxn ang="0">
                <a:pos x="79" y="98"/>
              </a:cxn>
              <a:cxn ang="0">
                <a:pos x="102" y="96"/>
              </a:cxn>
              <a:cxn ang="0">
                <a:pos x="128" y="90"/>
              </a:cxn>
              <a:cxn ang="0">
                <a:pos x="157" y="78"/>
              </a:cxn>
              <a:cxn ang="0">
                <a:pos x="188" y="61"/>
              </a:cxn>
              <a:cxn ang="0">
                <a:pos x="187" y="55"/>
              </a:cxn>
              <a:cxn ang="0">
                <a:pos x="182" y="47"/>
              </a:cxn>
              <a:cxn ang="0">
                <a:pos x="173" y="40"/>
              </a:cxn>
              <a:cxn ang="0">
                <a:pos x="162" y="33"/>
              </a:cxn>
              <a:cxn ang="0">
                <a:pos x="151" y="28"/>
              </a:cxn>
              <a:cxn ang="0">
                <a:pos x="143" y="22"/>
              </a:cxn>
              <a:cxn ang="0">
                <a:pos x="135" y="20"/>
              </a:cxn>
              <a:cxn ang="0">
                <a:pos x="133" y="19"/>
              </a:cxn>
            </a:cxnLst>
            <a:rect l="0" t="0" r="r" b="b"/>
            <a:pathLst>
              <a:path w="188" h="98">
                <a:moveTo>
                  <a:pt x="133" y="19"/>
                </a:moveTo>
                <a:lnTo>
                  <a:pt x="119" y="26"/>
                </a:lnTo>
                <a:lnTo>
                  <a:pt x="105" y="29"/>
                </a:lnTo>
                <a:lnTo>
                  <a:pt x="92" y="29"/>
                </a:lnTo>
                <a:lnTo>
                  <a:pt x="81" y="24"/>
                </a:lnTo>
                <a:lnTo>
                  <a:pt x="71" y="19"/>
                </a:lnTo>
                <a:lnTo>
                  <a:pt x="61" y="12"/>
                </a:lnTo>
                <a:lnTo>
                  <a:pt x="51" y="7"/>
                </a:lnTo>
                <a:lnTo>
                  <a:pt x="41" y="2"/>
                </a:lnTo>
                <a:lnTo>
                  <a:pt x="32" y="0"/>
                </a:lnTo>
                <a:lnTo>
                  <a:pt x="23" y="1"/>
                </a:lnTo>
                <a:lnTo>
                  <a:pt x="14" y="7"/>
                </a:lnTo>
                <a:lnTo>
                  <a:pt x="6" y="17"/>
                </a:lnTo>
                <a:lnTo>
                  <a:pt x="1" y="28"/>
                </a:lnTo>
                <a:lnTo>
                  <a:pt x="0" y="40"/>
                </a:lnTo>
                <a:lnTo>
                  <a:pt x="2" y="52"/>
                </a:lnTo>
                <a:lnTo>
                  <a:pt x="7" y="64"/>
                </a:lnTo>
                <a:lnTo>
                  <a:pt x="16" y="74"/>
                </a:lnTo>
                <a:lnTo>
                  <a:pt x="27" y="84"/>
                </a:lnTo>
                <a:lnTo>
                  <a:pt x="41" y="92"/>
                </a:lnTo>
                <a:lnTo>
                  <a:pt x="59" y="96"/>
                </a:lnTo>
                <a:lnTo>
                  <a:pt x="79" y="98"/>
                </a:lnTo>
                <a:lnTo>
                  <a:pt x="102" y="96"/>
                </a:lnTo>
                <a:lnTo>
                  <a:pt x="128" y="90"/>
                </a:lnTo>
                <a:lnTo>
                  <a:pt x="157" y="78"/>
                </a:lnTo>
                <a:lnTo>
                  <a:pt x="188" y="61"/>
                </a:lnTo>
                <a:lnTo>
                  <a:pt x="187" y="55"/>
                </a:lnTo>
                <a:lnTo>
                  <a:pt x="182" y="47"/>
                </a:lnTo>
                <a:lnTo>
                  <a:pt x="173" y="40"/>
                </a:lnTo>
                <a:lnTo>
                  <a:pt x="162" y="33"/>
                </a:lnTo>
                <a:lnTo>
                  <a:pt x="151" y="28"/>
                </a:lnTo>
                <a:lnTo>
                  <a:pt x="143" y="22"/>
                </a:lnTo>
                <a:lnTo>
                  <a:pt x="135" y="20"/>
                </a:lnTo>
                <a:lnTo>
                  <a:pt x="133" y="1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6" name="Freeform 20"/>
          <p:cNvSpPr>
            <a:spLocks noEditPoints="1"/>
          </p:cNvSpPr>
          <p:nvPr/>
        </p:nvSpPr>
        <p:spPr bwMode="auto">
          <a:xfrm>
            <a:off x="4835506" y="4259243"/>
            <a:ext cx="311150" cy="168275"/>
          </a:xfrm>
          <a:custGeom>
            <a:avLst/>
            <a:gdLst/>
            <a:ahLst/>
            <a:cxnLst>
              <a:cxn ang="0">
                <a:pos x="82" y="106"/>
              </a:cxn>
              <a:cxn ang="0">
                <a:pos x="44" y="99"/>
              </a:cxn>
              <a:cxn ang="0">
                <a:pos x="18" y="83"/>
              </a:cxn>
              <a:cxn ang="0">
                <a:pos x="4" y="61"/>
              </a:cxn>
              <a:cxn ang="0">
                <a:pos x="1" y="33"/>
              </a:cxn>
              <a:cxn ang="0">
                <a:pos x="16" y="9"/>
              </a:cxn>
              <a:cxn ang="0">
                <a:pos x="34" y="0"/>
              </a:cxn>
              <a:cxn ang="0">
                <a:pos x="56" y="8"/>
              </a:cxn>
              <a:cxn ang="0">
                <a:pos x="79" y="21"/>
              </a:cxn>
              <a:cxn ang="0">
                <a:pos x="106" y="29"/>
              </a:cxn>
              <a:cxn ang="0">
                <a:pos x="120" y="27"/>
              </a:cxn>
              <a:cxn ang="0">
                <a:pos x="137" y="18"/>
              </a:cxn>
              <a:cxn ang="0">
                <a:pos x="145" y="22"/>
              </a:cxn>
              <a:cxn ang="0">
                <a:pos x="167" y="33"/>
              </a:cxn>
              <a:cxn ang="0">
                <a:pos x="189" y="49"/>
              </a:cxn>
              <a:cxn ang="0">
                <a:pos x="196" y="66"/>
              </a:cxn>
              <a:cxn ang="0">
                <a:pos x="195" y="69"/>
              </a:cxn>
              <a:cxn ang="0">
                <a:pos x="136" y="97"/>
              </a:cxn>
              <a:cxn ang="0">
                <a:pos x="82" y="106"/>
              </a:cxn>
              <a:cxn ang="0">
                <a:pos x="30" y="9"/>
              </a:cxn>
              <a:cxn ang="0">
                <a:pos x="20" y="14"/>
              </a:cxn>
              <a:cxn ang="0">
                <a:pos x="8" y="34"/>
              </a:cxn>
              <a:cxn ang="0">
                <a:pos x="10" y="58"/>
              </a:cxn>
              <a:cxn ang="0">
                <a:pos x="23" y="77"/>
              </a:cxn>
              <a:cxn ang="0">
                <a:pos x="47" y="93"/>
              </a:cxn>
              <a:cxn ang="0">
                <a:pos x="82" y="98"/>
              </a:cxn>
              <a:cxn ang="0">
                <a:pos x="132" y="89"/>
              </a:cxn>
              <a:cxn ang="0">
                <a:pos x="189" y="63"/>
              </a:cxn>
              <a:cxn ang="0">
                <a:pos x="180" y="51"/>
              </a:cxn>
              <a:cxn ang="0">
                <a:pos x="161" y="38"/>
              </a:cxn>
              <a:cxn ang="0">
                <a:pos x="137" y="26"/>
              </a:cxn>
              <a:cxn ang="0">
                <a:pos x="106" y="37"/>
              </a:cxn>
              <a:cxn ang="0">
                <a:pos x="90" y="35"/>
              </a:cxn>
              <a:cxn ang="0">
                <a:pos x="63" y="20"/>
              </a:cxn>
              <a:cxn ang="0">
                <a:pos x="43" y="10"/>
              </a:cxn>
            </a:cxnLst>
            <a:rect l="0" t="0" r="r" b="b"/>
            <a:pathLst>
              <a:path w="196" h="106">
                <a:moveTo>
                  <a:pt x="82" y="106"/>
                </a:moveTo>
                <a:lnTo>
                  <a:pt x="82" y="106"/>
                </a:lnTo>
                <a:lnTo>
                  <a:pt x="61" y="105"/>
                </a:lnTo>
                <a:lnTo>
                  <a:pt x="44" y="99"/>
                </a:lnTo>
                <a:lnTo>
                  <a:pt x="29" y="92"/>
                </a:lnTo>
                <a:lnTo>
                  <a:pt x="18" y="83"/>
                </a:lnTo>
                <a:lnTo>
                  <a:pt x="9" y="72"/>
                </a:lnTo>
                <a:lnTo>
                  <a:pt x="4" y="61"/>
                </a:lnTo>
                <a:lnTo>
                  <a:pt x="0" y="47"/>
                </a:lnTo>
                <a:lnTo>
                  <a:pt x="1" y="33"/>
                </a:lnTo>
                <a:lnTo>
                  <a:pt x="6" y="20"/>
                </a:lnTo>
                <a:lnTo>
                  <a:pt x="16" y="9"/>
                </a:lnTo>
                <a:lnTo>
                  <a:pt x="24" y="2"/>
                </a:lnTo>
                <a:lnTo>
                  <a:pt x="34" y="0"/>
                </a:lnTo>
                <a:lnTo>
                  <a:pt x="45" y="2"/>
                </a:lnTo>
                <a:lnTo>
                  <a:pt x="56" y="8"/>
                </a:lnTo>
                <a:lnTo>
                  <a:pt x="66" y="14"/>
                </a:lnTo>
                <a:lnTo>
                  <a:pt x="79" y="21"/>
                </a:lnTo>
                <a:lnTo>
                  <a:pt x="92" y="27"/>
                </a:lnTo>
                <a:lnTo>
                  <a:pt x="106" y="29"/>
                </a:lnTo>
                <a:lnTo>
                  <a:pt x="106" y="29"/>
                </a:lnTo>
                <a:lnTo>
                  <a:pt x="120" y="27"/>
                </a:lnTo>
                <a:lnTo>
                  <a:pt x="135" y="20"/>
                </a:lnTo>
                <a:lnTo>
                  <a:pt x="137" y="18"/>
                </a:lnTo>
                <a:lnTo>
                  <a:pt x="138" y="18"/>
                </a:lnTo>
                <a:lnTo>
                  <a:pt x="145" y="22"/>
                </a:lnTo>
                <a:lnTo>
                  <a:pt x="155" y="27"/>
                </a:lnTo>
                <a:lnTo>
                  <a:pt x="167" y="33"/>
                </a:lnTo>
                <a:lnTo>
                  <a:pt x="179" y="40"/>
                </a:lnTo>
                <a:lnTo>
                  <a:pt x="189" y="49"/>
                </a:lnTo>
                <a:lnTo>
                  <a:pt x="195" y="58"/>
                </a:lnTo>
                <a:lnTo>
                  <a:pt x="196" y="66"/>
                </a:lnTo>
                <a:lnTo>
                  <a:pt x="196" y="68"/>
                </a:lnTo>
                <a:lnTo>
                  <a:pt x="195" y="69"/>
                </a:lnTo>
                <a:lnTo>
                  <a:pt x="164" y="85"/>
                </a:lnTo>
                <a:lnTo>
                  <a:pt x="136" y="97"/>
                </a:lnTo>
                <a:lnTo>
                  <a:pt x="108" y="104"/>
                </a:lnTo>
                <a:lnTo>
                  <a:pt x="82" y="106"/>
                </a:lnTo>
                <a:close/>
                <a:moveTo>
                  <a:pt x="34" y="8"/>
                </a:moveTo>
                <a:lnTo>
                  <a:pt x="30" y="9"/>
                </a:lnTo>
                <a:lnTo>
                  <a:pt x="24" y="11"/>
                </a:lnTo>
                <a:lnTo>
                  <a:pt x="20" y="14"/>
                </a:lnTo>
                <a:lnTo>
                  <a:pt x="12" y="23"/>
                </a:lnTo>
                <a:lnTo>
                  <a:pt x="8" y="34"/>
                </a:lnTo>
                <a:lnTo>
                  <a:pt x="8" y="46"/>
                </a:lnTo>
                <a:lnTo>
                  <a:pt x="10" y="58"/>
                </a:lnTo>
                <a:lnTo>
                  <a:pt x="16" y="68"/>
                </a:lnTo>
                <a:lnTo>
                  <a:pt x="23" y="77"/>
                </a:lnTo>
                <a:lnTo>
                  <a:pt x="34" y="86"/>
                </a:lnTo>
                <a:lnTo>
                  <a:pt x="47" y="93"/>
                </a:lnTo>
                <a:lnTo>
                  <a:pt x="64" y="97"/>
                </a:lnTo>
                <a:lnTo>
                  <a:pt x="82" y="98"/>
                </a:lnTo>
                <a:lnTo>
                  <a:pt x="107" y="96"/>
                </a:lnTo>
                <a:lnTo>
                  <a:pt x="132" y="89"/>
                </a:lnTo>
                <a:lnTo>
                  <a:pt x="160" y="78"/>
                </a:lnTo>
                <a:lnTo>
                  <a:pt x="189" y="63"/>
                </a:lnTo>
                <a:lnTo>
                  <a:pt x="187" y="58"/>
                </a:lnTo>
                <a:lnTo>
                  <a:pt x="180" y="51"/>
                </a:lnTo>
                <a:lnTo>
                  <a:pt x="172" y="45"/>
                </a:lnTo>
                <a:lnTo>
                  <a:pt x="161" y="38"/>
                </a:lnTo>
                <a:lnTo>
                  <a:pt x="149" y="32"/>
                </a:lnTo>
                <a:lnTo>
                  <a:pt x="137" y="26"/>
                </a:lnTo>
                <a:lnTo>
                  <a:pt x="121" y="35"/>
                </a:lnTo>
                <a:lnTo>
                  <a:pt x="106" y="37"/>
                </a:lnTo>
                <a:lnTo>
                  <a:pt x="106" y="37"/>
                </a:lnTo>
                <a:lnTo>
                  <a:pt x="90" y="35"/>
                </a:lnTo>
                <a:lnTo>
                  <a:pt x="76" y="28"/>
                </a:lnTo>
                <a:lnTo>
                  <a:pt x="63" y="20"/>
                </a:lnTo>
                <a:lnTo>
                  <a:pt x="53" y="14"/>
                </a:lnTo>
                <a:lnTo>
                  <a:pt x="43" y="10"/>
                </a:lnTo>
                <a:lnTo>
                  <a:pt x="34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7" name="Freeform 21"/>
          <p:cNvSpPr>
            <a:spLocks/>
          </p:cNvSpPr>
          <p:nvPr/>
        </p:nvSpPr>
        <p:spPr bwMode="auto">
          <a:xfrm>
            <a:off x="5202219" y="4292580"/>
            <a:ext cx="298450" cy="155575"/>
          </a:xfrm>
          <a:custGeom>
            <a:avLst/>
            <a:gdLst/>
            <a:ahLst/>
            <a:cxnLst>
              <a:cxn ang="0">
                <a:pos x="66" y="0"/>
              </a:cxn>
              <a:cxn ang="0">
                <a:pos x="78" y="13"/>
              </a:cxn>
              <a:cxn ang="0">
                <a:pos x="91" y="19"/>
              </a:cxn>
              <a:cxn ang="0">
                <a:pos x="104" y="21"/>
              </a:cxn>
              <a:cxn ang="0">
                <a:pos x="118" y="21"/>
              </a:cxn>
              <a:cxn ang="0">
                <a:pos x="130" y="18"/>
              </a:cxn>
              <a:cxn ang="0">
                <a:pos x="144" y="15"/>
              </a:cxn>
              <a:cxn ang="0">
                <a:pos x="156" y="13"/>
              </a:cxn>
              <a:cxn ang="0">
                <a:pos x="165" y="14"/>
              </a:cxn>
              <a:cxn ang="0">
                <a:pos x="175" y="17"/>
              </a:cxn>
              <a:cxn ang="0">
                <a:pos x="183" y="26"/>
              </a:cxn>
              <a:cxn ang="0">
                <a:pos x="187" y="39"/>
              </a:cxn>
              <a:cxn ang="0">
                <a:pos x="188" y="52"/>
              </a:cxn>
              <a:cxn ang="0">
                <a:pos x="185" y="64"/>
              </a:cxn>
              <a:cxn ang="0">
                <a:pos x="177" y="76"/>
              </a:cxn>
              <a:cxn ang="0">
                <a:pos x="168" y="86"/>
              </a:cxn>
              <a:cxn ang="0">
                <a:pos x="153" y="92"/>
              </a:cxn>
              <a:cxn ang="0">
                <a:pos x="137" y="97"/>
              </a:cxn>
              <a:cxn ang="0">
                <a:pos x="118" y="98"/>
              </a:cxn>
              <a:cxn ang="0">
                <a:pos x="98" y="95"/>
              </a:cxn>
              <a:cxn ang="0">
                <a:pos x="76" y="86"/>
              </a:cxn>
              <a:cxn ang="0">
                <a:pos x="52" y="72"/>
              </a:cxn>
              <a:cxn ang="0">
                <a:pos x="26" y="51"/>
              </a:cxn>
              <a:cxn ang="0">
                <a:pos x="0" y="23"/>
              </a:cxn>
              <a:cxn ang="0">
                <a:pos x="3" y="17"/>
              </a:cxn>
              <a:cxn ang="0">
                <a:pos x="10" y="12"/>
              </a:cxn>
              <a:cxn ang="0">
                <a:pos x="21" y="7"/>
              </a:cxn>
              <a:cxn ang="0">
                <a:pos x="33" y="4"/>
              </a:cxn>
              <a:cxn ang="0">
                <a:pos x="45" y="2"/>
              </a:cxn>
              <a:cxn ang="0">
                <a:pos x="56" y="1"/>
              </a:cxn>
              <a:cxn ang="0">
                <a:pos x="63" y="0"/>
              </a:cxn>
              <a:cxn ang="0">
                <a:pos x="66" y="0"/>
              </a:cxn>
            </a:cxnLst>
            <a:rect l="0" t="0" r="r" b="b"/>
            <a:pathLst>
              <a:path w="188" h="98">
                <a:moveTo>
                  <a:pt x="66" y="0"/>
                </a:moveTo>
                <a:lnTo>
                  <a:pt x="78" y="13"/>
                </a:lnTo>
                <a:lnTo>
                  <a:pt x="91" y="19"/>
                </a:lnTo>
                <a:lnTo>
                  <a:pt x="104" y="21"/>
                </a:lnTo>
                <a:lnTo>
                  <a:pt x="118" y="21"/>
                </a:lnTo>
                <a:lnTo>
                  <a:pt x="130" y="18"/>
                </a:lnTo>
                <a:lnTo>
                  <a:pt x="144" y="15"/>
                </a:lnTo>
                <a:lnTo>
                  <a:pt x="156" y="13"/>
                </a:lnTo>
                <a:lnTo>
                  <a:pt x="165" y="14"/>
                </a:lnTo>
                <a:lnTo>
                  <a:pt x="175" y="17"/>
                </a:lnTo>
                <a:lnTo>
                  <a:pt x="183" y="26"/>
                </a:lnTo>
                <a:lnTo>
                  <a:pt x="187" y="39"/>
                </a:lnTo>
                <a:lnTo>
                  <a:pt x="188" y="52"/>
                </a:lnTo>
                <a:lnTo>
                  <a:pt x="185" y="64"/>
                </a:lnTo>
                <a:lnTo>
                  <a:pt x="177" y="76"/>
                </a:lnTo>
                <a:lnTo>
                  <a:pt x="168" y="86"/>
                </a:lnTo>
                <a:lnTo>
                  <a:pt x="153" y="92"/>
                </a:lnTo>
                <a:lnTo>
                  <a:pt x="137" y="97"/>
                </a:lnTo>
                <a:lnTo>
                  <a:pt x="118" y="98"/>
                </a:lnTo>
                <a:lnTo>
                  <a:pt x="98" y="95"/>
                </a:lnTo>
                <a:lnTo>
                  <a:pt x="76" y="86"/>
                </a:lnTo>
                <a:lnTo>
                  <a:pt x="52" y="72"/>
                </a:lnTo>
                <a:lnTo>
                  <a:pt x="26" y="51"/>
                </a:lnTo>
                <a:lnTo>
                  <a:pt x="0" y="23"/>
                </a:lnTo>
                <a:lnTo>
                  <a:pt x="3" y="17"/>
                </a:lnTo>
                <a:lnTo>
                  <a:pt x="10" y="12"/>
                </a:lnTo>
                <a:lnTo>
                  <a:pt x="21" y="7"/>
                </a:lnTo>
                <a:lnTo>
                  <a:pt x="33" y="4"/>
                </a:lnTo>
                <a:lnTo>
                  <a:pt x="45" y="2"/>
                </a:lnTo>
                <a:lnTo>
                  <a:pt x="56" y="1"/>
                </a:lnTo>
                <a:lnTo>
                  <a:pt x="63" y="0"/>
                </a:lnTo>
                <a:lnTo>
                  <a:pt x="6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8" name="Freeform 22"/>
          <p:cNvSpPr>
            <a:spLocks noEditPoints="1"/>
          </p:cNvSpPr>
          <p:nvPr/>
        </p:nvSpPr>
        <p:spPr bwMode="auto">
          <a:xfrm>
            <a:off x="5195869" y="4284643"/>
            <a:ext cx="311150" cy="169863"/>
          </a:xfrm>
          <a:custGeom>
            <a:avLst/>
            <a:gdLst/>
            <a:ahLst/>
            <a:cxnLst>
              <a:cxn ang="0">
                <a:pos x="129" y="107"/>
              </a:cxn>
              <a:cxn ang="0">
                <a:pos x="104" y="104"/>
              </a:cxn>
              <a:cxn ang="0">
                <a:pos x="79" y="94"/>
              </a:cxn>
              <a:cxn ang="0">
                <a:pos x="53" y="79"/>
              </a:cxn>
              <a:cxn ang="0">
                <a:pos x="26" y="57"/>
              </a:cxn>
              <a:cxn ang="0">
                <a:pos x="1" y="31"/>
              </a:cxn>
              <a:cxn ang="0">
                <a:pos x="0" y="30"/>
              </a:cxn>
              <a:cxn ang="0">
                <a:pos x="0" y="28"/>
              </a:cxn>
              <a:cxn ang="0">
                <a:pos x="2" y="21"/>
              </a:cxn>
              <a:cxn ang="0">
                <a:pos x="10" y="16"/>
              </a:cxn>
              <a:cxn ang="0">
                <a:pos x="20" y="10"/>
              </a:cxn>
              <a:cxn ang="0">
                <a:pos x="31" y="7"/>
              </a:cxn>
              <a:cxn ang="0">
                <a:pos x="43" y="5"/>
              </a:cxn>
              <a:cxn ang="0">
                <a:pos x="54" y="2"/>
              </a:cxn>
              <a:cxn ang="0">
                <a:pos x="64" y="1"/>
              </a:cxn>
              <a:cxn ang="0">
                <a:pos x="70" y="1"/>
              </a:cxn>
              <a:cxn ang="0">
                <a:pos x="72" y="0"/>
              </a:cxn>
              <a:cxn ang="0">
                <a:pos x="73" y="2"/>
              </a:cxn>
              <a:cxn ang="0">
                <a:pos x="84" y="14"/>
              </a:cxn>
              <a:cxn ang="0">
                <a:pos x="96" y="21"/>
              </a:cxn>
              <a:cxn ang="0">
                <a:pos x="112" y="23"/>
              </a:cxn>
              <a:cxn ang="0">
                <a:pos x="126" y="22"/>
              </a:cxn>
              <a:cxn ang="0">
                <a:pos x="140" y="19"/>
              </a:cxn>
              <a:cxn ang="0">
                <a:pos x="152" y="16"/>
              </a:cxn>
              <a:cxn ang="0">
                <a:pos x="164" y="14"/>
              </a:cxn>
              <a:cxn ang="0">
                <a:pos x="175" y="16"/>
              </a:cxn>
              <a:cxn ang="0">
                <a:pos x="184" y="21"/>
              </a:cxn>
              <a:cxn ang="0">
                <a:pos x="190" y="30"/>
              </a:cxn>
              <a:cxn ang="0">
                <a:pos x="196" y="45"/>
              </a:cxn>
              <a:cxn ang="0">
                <a:pos x="196" y="60"/>
              </a:cxn>
              <a:cxn ang="0">
                <a:pos x="189" y="76"/>
              </a:cxn>
              <a:cxn ang="0">
                <a:pos x="179" y="89"/>
              </a:cxn>
              <a:cxn ang="0">
                <a:pos x="165" y="98"/>
              </a:cxn>
              <a:cxn ang="0">
                <a:pos x="149" y="105"/>
              </a:cxn>
              <a:cxn ang="0">
                <a:pos x="129" y="107"/>
              </a:cxn>
              <a:cxn ang="0">
                <a:pos x="8" y="26"/>
              </a:cxn>
              <a:cxn ang="0">
                <a:pos x="32" y="53"/>
              </a:cxn>
              <a:cxn ang="0">
                <a:pos x="57" y="72"/>
              </a:cxn>
              <a:cxn ang="0">
                <a:pos x="81" y="88"/>
              </a:cxn>
              <a:cxn ang="0">
                <a:pos x="106" y="96"/>
              </a:cxn>
              <a:cxn ang="0">
                <a:pos x="129" y="100"/>
              </a:cxn>
              <a:cxn ang="0">
                <a:pos x="146" y="97"/>
              </a:cxn>
              <a:cxn ang="0">
                <a:pos x="162" y="92"/>
              </a:cxn>
              <a:cxn ang="0">
                <a:pos x="174" y="83"/>
              </a:cxn>
              <a:cxn ang="0">
                <a:pos x="182" y="72"/>
              </a:cxn>
              <a:cxn ang="0">
                <a:pos x="188" y="59"/>
              </a:cxn>
              <a:cxn ang="0">
                <a:pos x="188" y="46"/>
              </a:cxn>
              <a:cxn ang="0">
                <a:pos x="184" y="33"/>
              </a:cxn>
              <a:cxn ang="0">
                <a:pos x="178" y="26"/>
              </a:cxn>
              <a:cxn ang="0">
                <a:pos x="173" y="23"/>
              </a:cxn>
              <a:cxn ang="0">
                <a:pos x="164" y="22"/>
              </a:cxn>
              <a:cxn ang="0">
                <a:pos x="153" y="23"/>
              </a:cxn>
              <a:cxn ang="0">
                <a:pos x="141" y="25"/>
              </a:cxn>
              <a:cxn ang="0">
                <a:pos x="127" y="29"/>
              </a:cxn>
              <a:cxn ang="0">
                <a:pos x="112" y="31"/>
              </a:cxn>
              <a:cxn ang="0">
                <a:pos x="95" y="29"/>
              </a:cxn>
              <a:cxn ang="0">
                <a:pos x="81" y="21"/>
              </a:cxn>
              <a:cxn ang="0">
                <a:pos x="68" y="9"/>
              </a:cxn>
              <a:cxn ang="0">
                <a:pos x="54" y="10"/>
              </a:cxn>
              <a:cxn ang="0">
                <a:pos x="37" y="13"/>
              </a:cxn>
              <a:cxn ang="0">
                <a:pos x="24" y="17"/>
              </a:cxn>
              <a:cxn ang="0">
                <a:pos x="13" y="22"/>
              </a:cxn>
              <a:cxn ang="0">
                <a:pos x="8" y="26"/>
              </a:cxn>
            </a:cxnLst>
            <a:rect l="0" t="0" r="r" b="b"/>
            <a:pathLst>
              <a:path w="196" h="107">
                <a:moveTo>
                  <a:pt x="129" y="107"/>
                </a:moveTo>
                <a:lnTo>
                  <a:pt x="104" y="104"/>
                </a:lnTo>
                <a:lnTo>
                  <a:pt x="79" y="94"/>
                </a:lnTo>
                <a:lnTo>
                  <a:pt x="53" y="79"/>
                </a:lnTo>
                <a:lnTo>
                  <a:pt x="26" y="57"/>
                </a:lnTo>
                <a:lnTo>
                  <a:pt x="1" y="31"/>
                </a:lnTo>
                <a:lnTo>
                  <a:pt x="0" y="30"/>
                </a:lnTo>
                <a:lnTo>
                  <a:pt x="0" y="28"/>
                </a:lnTo>
                <a:lnTo>
                  <a:pt x="2" y="21"/>
                </a:lnTo>
                <a:lnTo>
                  <a:pt x="10" y="16"/>
                </a:lnTo>
                <a:lnTo>
                  <a:pt x="20" y="10"/>
                </a:lnTo>
                <a:lnTo>
                  <a:pt x="31" y="7"/>
                </a:lnTo>
                <a:lnTo>
                  <a:pt x="43" y="5"/>
                </a:lnTo>
                <a:lnTo>
                  <a:pt x="54" y="2"/>
                </a:lnTo>
                <a:lnTo>
                  <a:pt x="64" y="1"/>
                </a:lnTo>
                <a:lnTo>
                  <a:pt x="70" y="1"/>
                </a:lnTo>
                <a:lnTo>
                  <a:pt x="72" y="0"/>
                </a:lnTo>
                <a:lnTo>
                  <a:pt x="73" y="2"/>
                </a:lnTo>
                <a:lnTo>
                  <a:pt x="84" y="14"/>
                </a:lnTo>
                <a:lnTo>
                  <a:pt x="96" y="21"/>
                </a:lnTo>
                <a:lnTo>
                  <a:pt x="112" y="23"/>
                </a:lnTo>
                <a:lnTo>
                  <a:pt x="126" y="22"/>
                </a:lnTo>
                <a:lnTo>
                  <a:pt x="140" y="19"/>
                </a:lnTo>
                <a:lnTo>
                  <a:pt x="152" y="16"/>
                </a:lnTo>
                <a:lnTo>
                  <a:pt x="164" y="14"/>
                </a:lnTo>
                <a:lnTo>
                  <a:pt x="175" y="16"/>
                </a:lnTo>
                <a:lnTo>
                  <a:pt x="184" y="21"/>
                </a:lnTo>
                <a:lnTo>
                  <a:pt x="190" y="30"/>
                </a:lnTo>
                <a:lnTo>
                  <a:pt x="196" y="45"/>
                </a:lnTo>
                <a:lnTo>
                  <a:pt x="196" y="60"/>
                </a:lnTo>
                <a:lnTo>
                  <a:pt x="189" y="76"/>
                </a:lnTo>
                <a:lnTo>
                  <a:pt x="179" y="89"/>
                </a:lnTo>
                <a:lnTo>
                  <a:pt x="165" y="98"/>
                </a:lnTo>
                <a:lnTo>
                  <a:pt x="149" y="105"/>
                </a:lnTo>
                <a:lnTo>
                  <a:pt x="129" y="107"/>
                </a:lnTo>
                <a:close/>
                <a:moveTo>
                  <a:pt x="8" y="26"/>
                </a:moveTo>
                <a:lnTo>
                  <a:pt x="32" y="53"/>
                </a:lnTo>
                <a:lnTo>
                  <a:pt x="57" y="72"/>
                </a:lnTo>
                <a:lnTo>
                  <a:pt x="81" y="88"/>
                </a:lnTo>
                <a:lnTo>
                  <a:pt x="106" y="96"/>
                </a:lnTo>
                <a:lnTo>
                  <a:pt x="129" y="100"/>
                </a:lnTo>
                <a:lnTo>
                  <a:pt x="146" y="97"/>
                </a:lnTo>
                <a:lnTo>
                  <a:pt x="162" y="92"/>
                </a:lnTo>
                <a:lnTo>
                  <a:pt x="174" y="83"/>
                </a:lnTo>
                <a:lnTo>
                  <a:pt x="182" y="72"/>
                </a:lnTo>
                <a:lnTo>
                  <a:pt x="188" y="59"/>
                </a:lnTo>
                <a:lnTo>
                  <a:pt x="188" y="46"/>
                </a:lnTo>
                <a:lnTo>
                  <a:pt x="184" y="33"/>
                </a:lnTo>
                <a:lnTo>
                  <a:pt x="178" y="26"/>
                </a:lnTo>
                <a:lnTo>
                  <a:pt x="173" y="23"/>
                </a:lnTo>
                <a:lnTo>
                  <a:pt x="164" y="22"/>
                </a:lnTo>
                <a:lnTo>
                  <a:pt x="153" y="23"/>
                </a:lnTo>
                <a:lnTo>
                  <a:pt x="141" y="25"/>
                </a:lnTo>
                <a:lnTo>
                  <a:pt x="127" y="29"/>
                </a:lnTo>
                <a:lnTo>
                  <a:pt x="112" y="31"/>
                </a:lnTo>
                <a:lnTo>
                  <a:pt x="95" y="29"/>
                </a:lnTo>
                <a:lnTo>
                  <a:pt x="81" y="21"/>
                </a:lnTo>
                <a:lnTo>
                  <a:pt x="68" y="9"/>
                </a:lnTo>
                <a:lnTo>
                  <a:pt x="54" y="10"/>
                </a:lnTo>
                <a:lnTo>
                  <a:pt x="37" y="13"/>
                </a:lnTo>
                <a:lnTo>
                  <a:pt x="24" y="17"/>
                </a:lnTo>
                <a:lnTo>
                  <a:pt x="13" y="22"/>
                </a:lnTo>
                <a:lnTo>
                  <a:pt x="8" y="2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39" name="Freeform 23"/>
          <p:cNvSpPr>
            <a:spLocks/>
          </p:cNvSpPr>
          <p:nvPr/>
        </p:nvSpPr>
        <p:spPr bwMode="auto">
          <a:xfrm>
            <a:off x="5278419" y="3562330"/>
            <a:ext cx="214313" cy="215900"/>
          </a:xfrm>
          <a:custGeom>
            <a:avLst/>
            <a:gdLst/>
            <a:ahLst/>
            <a:cxnLst>
              <a:cxn ang="0">
                <a:pos x="135" y="68"/>
              </a:cxn>
              <a:cxn ang="0">
                <a:pos x="132" y="85"/>
              </a:cxn>
              <a:cxn ang="0">
                <a:pos x="125" y="102"/>
              </a:cxn>
              <a:cxn ang="0">
                <a:pos x="114" y="116"/>
              </a:cxn>
              <a:cxn ang="0">
                <a:pos x="101" y="126"/>
              </a:cxn>
              <a:cxn ang="0">
                <a:pos x="85" y="132"/>
              </a:cxn>
              <a:cxn ang="0">
                <a:pos x="67" y="136"/>
              </a:cxn>
              <a:cxn ang="0">
                <a:pos x="49" y="132"/>
              </a:cxn>
              <a:cxn ang="0">
                <a:pos x="32" y="126"/>
              </a:cxn>
              <a:cxn ang="0">
                <a:pos x="19" y="116"/>
              </a:cxn>
              <a:cxn ang="0">
                <a:pos x="8" y="102"/>
              </a:cxn>
              <a:cxn ang="0">
                <a:pos x="2" y="85"/>
              </a:cxn>
              <a:cxn ang="0">
                <a:pos x="0" y="68"/>
              </a:cxn>
              <a:cxn ang="0">
                <a:pos x="2" y="49"/>
              </a:cxn>
              <a:cxn ang="0">
                <a:pos x="8" y="33"/>
              </a:cxn>
              <a:cxn ang="0">
                <a:pos x="19" y="20"/>
              </a:cxn>
              <a:cxn ang="0">
                <a:pos x="32" y="9"/>
              </a:cxn>
              <a:cxn ang="0">
                <a:pos x="49" y="3"/>
              </a:cxn>
              <a:cxn ang="0">
                <a:pos x="67" y="0"/>
              </a:cxn>
              <a:cxn ang="0">
                <a:pos x="85" y="3"/>
              </a:cxn>
              <a:cxn ang="0">
                <a:pos x="101" y="9"/>
              </a:cxn>
              <a:cxn ang="0">
                <a:pos x="114" y="20"/>
              </a:cxn>
              <a:cxn ang="0">
                <a:pos x="125" y="33"/>
              </a:cxn>
              <a:cxn ang="0">
                <a:pos x="132" y="49"/>
              </a:cxn>
              <a:cxn ang="0">
                <a:pos x="135" y="68"/>
              </a:cxn>
            </a:cxnLst>
            <a:rect l="0" t="0" r="r" b="b"/>
            <a:pathLst>
              <a:path w="135" h="136">
                <a:moveTo>
                  <a:pt x="135" y="68"/>
                </a:moveTo>
                <a:lnTo>
                  <a:pt x="132" y="85"/>
                </a:lnTo>
                <a:lnTo>
                  <a:pt x="125" y="102"/>
                </a:lnTo>
                <a:lnTo>
                  <a:pt x="114" y="116"/>
                </a:lnTo>
                <a:lnTo>
                  <a:pt x="101" y="126"/>
                </a:lnTo>
                <a:lnTo>
                  <a:pt x="85" y="132"/>
                </a:lnTo>
                <a:lnTo>
                  <a:pt x="67" y="136"/>
                </a:lnTo>
                <a:lnTo>
                  <a:pt x="49" y="132"/>
                </a:lnTo>
                <a:lnTo>
                  <a:pt x="32" y="126"/>
                </a:lnTo>
                <a:lnTo>
                  <a:pt x="19" y="116"/>
                </a:lnTo>
                <a:lnTo>
                  <a:pt x="8" y="102"/>
                </a:lnTo>
                <a:lnTo>
                  <a:pt x="2" y="85"/>
                </a:lnTo>
                <a:lnTo>
                  <a:pt x="0" y="68"/>
                </a:lnTo>
                <a:lnTo>
                  <a:pt x="2" y="49"/>
                </a:lnTo>
                <a:lnTo>
                  <a:pt x="8" y="33"/>
                </a:lnTo>
                <a:lnTo>
                  <a:pt x="19" y="20"/>
                </a:lnTo>
                <a:lnTo>
                  <a:pt x="32" y="9"/>
                </a:lnTo>
                <a:lnTo>
                  <a:pt x="49" y="3"/>
                </a:lnTo>
                <a:lnTo>
                  <a:pt x="67" y="0"/>
                </a:lnTo>
                <a:lnTo>
                  <a:pt x="85" y="3"/>
                </a:lnTo>
                <a:lnTo>
                  <a:pt x="101" y="9"/>
                </a:lnTo>
                <a:lnTo>
                  <a:pt x="114" y="20"/>
                </a:lnTo>
                <a:lnTo>
                  <a:pt x="125" y="33"/>
                </a:lnTo>
                <a:lnTo>
                  <a:pt x="132" y="49"/>
                </a:lnTo>
                <a:lnTo>
                  <a:pt x="135" y="6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0" name="Freeform 24"/>
          <p:cNvSpPr>
            <a:spLocks noEditPoints="1"/>
          </p:cNvSpPr>
          <p:nvPr/>
        </p:nvSpPr>
        <p:spPr bwMode="auto">
          <a:xfrm>
            <a:off x="5270481" y="3555980"/>
            <a:ext cx="227013" cy="227013"/>
          </a:xfrm>
          <a:custGeom>
            <a:avLst/>
            <a:gdLst/>
            <a:ahLst/>
            <a:cxnLst>
              <a:cxn ang="0">
                <a:pos x="72" y="143"/>
              </a:cxn>
              <a:cxn ang="0">
                <a:pos x="53" y="141"/>
              </a:cxn>
              <a:cxn ang="0">
                <a:pos x="36" y="133"/>
              </a:cxn>
              <a:cxn ang="0">
                <a:pos x="21" y="122"/>
              </a:cxn>
              <a:cxn ang="0">
                <a:pos x="10" y="108"/>
              </a:cxn>
              <a:cxn ang="0">
                <a:pos x="2" y="91"/>
              </a:cxn>
              <a:cxn ang="0">
                <a:pos x="0" y="72"/>
              </a:cxn>
              <a:cxn ang="0">
                <a:pos x="2" y="52"/>
              </a:cxn>
              <a:cxn ang="0">
                <a:pos x="10" y="36"/>
              </a:cxn>
              <a:cxn ang="0">
                <a:pos x="21" y="21"/>
              </a:cxn>
              <a:cxn ang="0">
                <a:pos x="36" y="10"/>
              </a:cxn>
              <a:cxn ang="0">
                <a:pos x="53" y="2"/>
              </a:cxn>
              <a:cxn ang="0">
                <a:pos x="72" y="0"/>
              </a:cxn>
              <a:cxn ang="0">
                <a:pos x="91" y="2"/>
              </a:cxn>
              <a:cxn ang="0">
                <a:pos x="108" y="10"/>
              </a:cxn>
              <a:cxn ang="0">
                <a:pos x="122" y="21"/>
              </a:cxn>
              <a:cxn ang="0">
                <a:pos x="133" y="36"/>
              </a:cxn>
              <a:cxn ang="0">
                <a:pos x="141" y="52"/>
              </a:cxn>
              <a:cxn ang="0">
                <a:pos x="143" y="72"/>
              </a:cxn>
              <a:cxn ang="0">
                <a:pos x="141" y="91"/>
              </a:cxn>
              <a:cxn ang="0">
                <a:pos x="133" y="108"/>
              </a:cxn>
              <a:cxn ang="0">
                <a:pos x="122" y="122"/>
              </a:cxn>
              <a:cxn ang="0">
                <a:pos x="108" y="133"/>
              </a:cxn>
              <a:cxn ang="0">
                <a:pos x="91" y="141"/>
              </a:cxn>
              <a:cxn ang="0">
                <a:pos x="72" y="143"/>
              </a:cxn>
              <a:cxn ang="0">
                <a:pos x="72" y="8"/>
              </a:cxn>
              <a:cxn ang="0">
                <a:pos x="51" y="11"/>
              </a:cxn>
              <a:cxn ang="0">
                <a:pos x="34" y="20"/>
              </a:cxn>
              <a:cxn ang="0">
                <a:pos x="20" y="34"/>
              </a:cxn>
              <a:cxn ang="0">
                <a:pos x="11" y="51"/>
              </a:cxn>
              <a:cxn ang="0">
                <a:pos x="8" y="72"/>
              </a:cxn>
              <a:cxn ang="0">
                <a:pos x="11" y="92"/>
              </a:cxn>
              <a:cxn ang="0">
                <a:pos x="20" y="109"/>
              </a:cxn>
              <a:cxn ang="0">
                <a:pos x="34" y="123"/>
              </a:cxn>
              <a:cxn ang="0">
                <a:pos x="51" y="132"/>
              </a:cxn>
              <a:cxn ang="0">
                <a:pos x="72" y="135"/>
              </a:cxn>
              <a:cxn ang="0">
                <a:pos x="92" y="132"/>
              </a:cxn>
              <a:cxn ang="0">
                <a:pos x="109" y="123"/>
              </a:cxn>
              <a:cxn ang="0">
                <a:pos x="123" y="109"/>
              </a:cxn>
              <a:cxn ang="0">
                <a:pos x="132" y="92"/>
              </a:cxn>
              <a:cxn ang="0">
                <a:pos x="135" y="72"/>
              </a:cxn>
              <a:cxn ang="0">
                <a:pos x="132" y="51"/>
              </a:cxn>
              <a:cxn ang="0">
                <a:pos x="123" y="34"/>
              </a:cxn>
              <a:cxn ang="0">
                <a:pos x="109" y="20"/>
              </a:cxn>
              <a:cxn ang="0">
                <a:pos x="92" y="11"/>
              </a:cxn>
              <a:cxn ang="0">
                <a:pos x="72" y="8"/>
              </a:cxn>
            </a:cxnLst>
            <a:rect l="0" t="0" r="r" b="b"/>
            <a:pathLst>
              <a:path w="143" h="143">
                <a:moveTo>
                  <a:pt x="72" y="143"/>
                </a:moveTo>
                <a:lnTo>
                  <a:pt x="53" y="141"/>
                </a:lnTo>
                <a:lnTo>
                  <a:pt x="36" y="133"/>
                </a:lnTo>
                <a:lnTo>
                  <a:pt x="21" y="122"/>
                </a:lnTo>
                <a:lnTo>
                  <a:pt x="10" y="108"/>
                </a:lnTo>
                <a:lnTo>
                  <a:pt x="2" y="91"/>
                </a:lnTo>
                <a:lnTo>
                  <a:pt x="0" y="72"/>
                </a:lnTo>
                <a:lnTo>
                  <a:pt x="2" y="52"/>
                </a:lnTo>
                <a:lnTo>
                  <a:pt x="10" y="36"/>
                </a:lnTo>
                <a:lnTo>
                  <a:pt x="21" y="21"/>
                </a:lnTo>
                <a:lnTo>
                  <a:pt x="36" y="10"/>
                </a:lnTo>
                <a:lnTo>
                  <a:pt x="53" y="2"/>
                </a:lnTo>
                <a:lnTo>
                  <a:pt x="72" y="0"/>
                </a:lnTo>
                <a:lnTo>
                  <a:pt x="91" y="2"/>
                </a:lnTo>
                <a:lnTo>
                  <a:pt x="108" y="10"/>
                </a:lnTo>
                <a:lnTo>
                  <a:pt x="122" y="21"/>
                </a:lnTo>
                <a:lnTo>
                  <a:pt x="133" y="36"/>
                </a:lnTo>
                <a:lnTo>
                  <a:pt x="141" y="52"/>
                </a:lnTo>
                <a:lnTo>
                  <a:pt x="143" y="72"/>
                </a:lnTo>
                <a:lnTo>
                  <a:pt x="141" y="91"/>
                </a:lnTo>
                <a:lnTo>
                  <a:pt x="133" y="108"/>
                </a:lnTo>
                <a:lnTo>
                  <a:pt x="122" y="122"/>
                </a:lnTo>
                <a:lnTo>
                  <a:pt x="108" y="133"/>
                </a:lnTo>
                <a:lnTo>
                  <a:pt x="91" y="141"/>
                </a:lnTo>
                <a:lnTo>
                  <a:pt x="72" y="143"/>
                </a:lnTo>
                <a:close/>
                <a:moveTo>
                  <a:pt x="72" y="8"/>
                </a:moveTo>
                <a:lnTo>
                  <a:pt x="51" y="11"/>
                </a:lnTo>
                <a:lnTo>
                  <a:pt x="34" y="20"/>
                </a:lnTo>
                <a:lnTo>
                  <a:pt x="20" y="34"/>
                </a:lnTo>
                <a:lnTo>
                  <a:pt x="11" y="51"/>
                </a:lnTo>
                <a:lnTo>
                  <a:pt x="8" y="72"/>
                </a:lnTo>
                <a:lnTo>
                  <a:pt x="11" y="92"/>
                </a:lnTo>
                <a:lnTo>
                  <a:pt x="20" y="109"/>
                </a:lnTo>
                <a:lnTo>
                  <a:pt x="34" y="123"/>
                </a:lnTo>
                <a:lnTo>
                  <a:pt x="51" y="132"/>
                </a:lnTo>
                <a:lnTo>
                  <a:pt x="72" y="135"/>
                </a:lnTo>
                <a:lnTo>
                  <a:pt x="92" y="132"/>
                </a:lnTo>
                <a:lnTo>
                  <a:pt x="109" y="123"/>
                </a:lnTo>
                <a:lnTo>
                  <a:pt x="123" y="109"/>
                </a:lnTo>
                <a:lnTo>
                  <a:pt x="132" y="92"/>
                </a:lnTo>
                <a:lnTo>
                  <a:pt x="135" y="72"/>
                </a:lnTo>
                <a:lnTo>
                  <a:pt x="132" y="51"/>
                </a:lnTo>
                <a:lnTo>
                  <a:pt x="123" y="34"/>
                </a:lnTo>
                <a:lnTo>
                  <a:pt x="109" y="20"/>
                </a:lnTo>
                <a:lnTo>
                  <a:pt x="92" y="11"/>
                </a:lnTo>
                <a:lnTo>
                  <a:pt x="72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1" name="Freeform 25"/>
          <p:cNvSpPr>
            <a:spLocks/>
          </p:cNvSpPr>
          <p:nvPr/>
        </p:nvSpPr>
        <p:spPr bwMode="auto">
          <a:xfrm>
            <a:off x="4798994" y="3586143"/>
            <a:ext cx="215900" cy="214313"/>
          </a:xfrm>
          <a:custGeom>
            <a:avLst/>
            <a:gdLst/>
            <a:ahLst/>
            <a:cxnLst>
              <a:cxn ang="0">
                <a:pos x="136" y="67"/>
              </a:cxn>
              <a:cxn ang="0">
                <a:pos x="134" y="85"/>
              </a:cxn>
              <a:cxn ang="0">
                <a:pos x="126" y="101"/>
              </a:cxn>
              <a:cxn ang="0">
                <a:pos x="116" y="115"/>
              </a:cxn>
              <a:cxn ang="0">
                <a:pos x="102" y="125"/>
              </a:cxn>
              <a:cxn ang="0">
                <a:pos x="86" y="133"/>
              </a:cxn>
              <a:cxn ang="0">
                <a:pos x="68" y="135"/>
              </a:cxn>
              <a:cxn ang="0">
                <a:pos x="50" y="133"/>
              </a:cxn>
              <a:cxn ang="0">
                <a:pos x="33" y="125"/>
              </a:cxn>
              <a:cxn ang="0">
                <a:pos x="20" y="115"/>
              </a:cxn>
              <a:cxn ang="0">
                <a:pos x="9" y="101"/>
              </a:cxn>
              <a:cxn ang="0">
                <a:pos x="3" y="85"/>
              </a:cxn>
              <a:cxn ang="0">
                <a:pos x="0" y="67"/>
              </a:cxn>
              <a:cxn ang="0">
                <a:pos x="3" y="49"/>
              </a:cxn>
              <a:cxn ang="0">
                <a:pos x="9" y="33"/>
              </a:cxn>
              <a:cxn ang="0">
                <a:pos x="20" y="19"/>
              </a:cxn>
              <a:cxn ang="0">
                <a:pos x="33" y="8"/>
              </a:cxn>
              <a:cxn ang="0">
                <a:pos x="50" y="2"/>
              </a:cxn>
              <a:cxn ang="0">
                <a:pos x="68" y="0"/>
              </a:cxn>
              <a:cxn ang="0">
                <a:pos x="86" y="2"/>
              </a:cxn>
              <a:cxn ang="0">
                <a:pos x="102" y="8"/>
              </a:cxn>
              <a:cxn ang="0">
                <a:pos x="116" y="19"/>
              </a:cxn>
              <a:cxn ang="0">
                <a:pos x="126" y="33"/>
              </a:cxn>
              <a:cxn ang="0">
                <a:pos x="134" y="49"/>
              </a:cxn>
              <a:cxn ang="0">
                <a:pos x="136" y="67"/>
              </a:cxn>
            </a:cxnLst>
            <a:rect l="0" t="0" r="r" b="b"/>
            <a:pathLst>
              <a:path w="136" h="135">
                <a:moveTo>
                  <a:pt x="136" y="67"/>
                </a:moveTo>
                <a:lnTo>
                  <a:pt x="134" y="85"/>
                </a:lnTo>
                <a:lnTo>
                  <a:pt x="126" y="101"/>
                </a:lnTo>
                <a:lnTo>
                  <a:pt x="116" y="115"/>
                </a:lnTo>
                <a:lnTo>
                  <a:pt x="102" y="125"/>
                </a:lnTo>
                <a:lnTo>
                  <a:pt x="86" y="133"/>
                </a:lnTo>
                <a:lnTo>
                  <a:pt x="68" y="135"/>
                </a:lnTo>
                <a:lnTo>
                  <a:pt x="50" y="133"/>
                </a:lnTo>
                <a:lnTo>
                  <a:pt x="33" y="125"/>
                </a:lnTo>
                <a:lnTo>
                  <a:pt x="20" y="115"/>
                </a:lnTo>
                <a:lnTo>
                  <a:pt x="9" y="101"/>
                </a:lnTo>
                <a:lnTo>
                  <a:pt x="3" y="85"/>
                </a:lnTo>
                <a:lnTo>
                  <a:pt x="0" y="67"/>
                </a:lnTo>
                <a:lnTo>
                  <a:pt x="3" y="49"/>
                </a:lnTo>
                <a:lnTo>
                  <a:pt x="9" y="33"/>
                </a:lnTo>
                <a:lnTo>
                  <a:pt x="20" y="19"/>
                </a:lnTo>
                <a:lnTo>
                  <a:pt x="33" y="8"/>
                </a:lnTo>
                <a:lnTo>
                  <a:pt x="50" y="2"/>
                </a:lnTo>
                <a:lnTo>
                  <a:pt x="68" y="0"/>
                </a:lnTo>
                <a:lnTo>
                  <a:pt x="86" y="2"/>
                </a:lnTo>
                <a:lnTo>
                  <a:pt x="102" y="8"/>
                </a:lnTo>
                <a:lnTo>
                  <a:pt x="116" y="19"/>
                </a:lnTo>
                <a:lnTo>
                  <a:pt x="126" y="33"/>
                </a:lnTo>
                <a:lnTo>
                  <a:pt x="134" y="49"/>
                </a:lnTo>
                <a:lnTo>
                  <a:pt x="136" y="6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2" name="Freeform 26"/>
          <p:cNvSpPr>
            <a:spLocks noEditPoints="1"/>
          </p:cNvSpPr>
          <p:nvPr/>
        </p:nvSpPr>
        <p:spPr bwMode="auto">
          <a:xfrm>
            <a:off x="4792644" y="3578205"/>
            <a:ext cx="227013" cy="227013"/>
          </a:xfrm>
          <a:custGeom>
            <a:avLst/>
            <a:gdLst/>
            <a:ahLst/>
            <a:cxnLst>
              <a:cxn ang="0">
                <a:pos x="72" y="143"/>
              </a:cxn>
              <a:cxn ang="0">
                <a:pos x="52" y="141"/>
              </a:cxn>
              <a:cxn ang="0">
                <a:pos x="36" y="133"/>
              </a:cxn>
              <a:cxn ang="0">
                <a:pos x="21" y="122"/>
              </a:cxn>
              <a:cxn ang="0">
                <a:pos x="10" y="108"/>
              </a:cxn>
              <a:cxn ang="0">
                <a:pos x="3" y="91"/>
              </a:cxn>
              <a:cxn ang="0">
                <a:pos x="0" y="72"/>
              </a:cxn>
              <a:cxn ang="0">
                <a:pos x="3" y="53"/>
              </a:cxn>
              <a:cxn ang="0">
                <a:pos x="10" y="36"/>
              </a:cxn>
              <a:cxn ang="0">
                <a:pos x="21" y="22"/>
              </a:cxn>
              <a:cxn ang="0">
                <a:pos x="36" y="10"/>
              </a:cxn>
              <a:cxn ang="0">
                <a:pos x="52" y="3"/>
              </a:cxn>
              <a:cxn ang="0">
                <a:pos x="72" y="0"/>
              </a:cxn>
              <a:cxn ang="0">
                <a:pos x="91" y="3"/>
              </a:cxn>
              <a:cxn ang="0">
                <a:pos x="108" y="10"/>
              </a:cxn>
              <a:cxn ang="0">
                <a:pos x="122" y="22"/>
              </a:cxn>
              <a:cxn ang="0">
                <a:pos x="133" y="36"/>
              </a:cxn>
              <a:cxn ang="0">
                <a:pos x="141" y="53"/>
              </a:cxn>
              <a:cxn ang="0">
                <a:pos x="143" y="72"/>
              </a:cxn>
              <a:cxn ang="0">
                <a:pos x="141" y="91"/>
              </a:cxn>
              <a:cxn ang="0">
                <a:pos x="133" y="108"/>
              </a:cxn>
              <a:cxn ang="0">
                <a:pos x="122" y="122"/>
              </a:cxn>
              <a:cxn ang="0">
                <a:pos x="108" y="133"/>
              </a:cxn>
              <a:cxn ang="0">
                <a:pos x="91" y="141"/>
              </a:cxn>
              <a:cxn ang="0">
                <a:pos x="72" y="143"/>
              </a:cxn>
              <a:cxn ang="0">
                <a:pos x="72" y="8"/>
              </a:cxn>
              <a:cxn ang="0">
                <a:pos x="51" y="11"/>
              </a:cxn>
              <a:cxn ang="0">
                <a:pos x="34" y="21"/>
              </a:cxn>
              <a:cxn ang="0">
                <a:pos x="20" y="34"/>
              </a:cxn>
              <a:cxn ang="0">
                <a:pos x="11" y="51"/>
              </a:cxn>
              <a:cxn ang="0">
                <a:pos x="8" y="72"/>
              </a:cxn>
              <a:cxn ang="0">
                <a:pos x="11" y="92"/>
              </a:cxn>
              <a:cxn ang="0">
                <a:pos x="20" y="109"/>
              </a:cxn>
              <a:cxn ang="0">
                <a:pos x="34" y="123"/>
              </a:cxn>
              <a:cxn ang="0">
                <a:pos x="51" y="132"/>
              </a:cxn>
              <a:cxn ang="0">
                <a:pos x="72" y="135"/>
              </a:cxn>
              <a:cxn ang="0">
                <a:pos x="92" y="132"/>
              </a:cxn>
              <a:cxn ang="0">
                <a:pos x="109" y="123"/>
              </a:cxn>
              <a:cxn ang="0">
                <a:pos x="123" y="109"/>
              </a:cxn>
              <a:cxn ang="0">
                <a:pos x="132" y="92"/>
              </a:cxn>
              <a:cxn ang="0">
                <a:pos x="135" y="72"/>
              </a:cxn>
              <a:cxn ang="0">
                <a:pos x="132" y="51"/>
              </a:cxn>
              <a:cxn ang="0">
                <a:pos x="123" y="34"/>
              </a:cxn>
              <a:cxn ang="0">
                <a:pos x="109" y="21"/>
              </a:cxn>
              <a:cxn ang="0">
                <a:pos x="92" y="11"/>
              </a:cxn>
              <a:cxn ang="0">
                <a:pos x="72" y="8"/>
              </a:cxn>
            </a:cxnLst>
            <a:rect l="0" t="0" r="r" b="b"/>
            <a:pathLst>
              <a:path w="143" h="143">
                <a:moveTo>
                  <a:pt x="72" y="143"/>
                </a:moveTo>
                <a:lnTo>
                  <a:pt x="52" y="141"/>
                </a:lnTo>
                <a:lnTo>
                  <a:pt x="36" y="133"/>
                </a:lnTo>
                <a:lnTo>
                  <a:pt x="21" y="122"/>
                </a:lnTo>
                <a:lnTo>
                  <a:pt x="10" y="108"/>
                </a:lnTo>
                <a:lnTo>
                  <a:pt x="3" y="91"/>
                </a:lnTo>
                <a:lnTo>
                  <a:pt x="0" y="72"/>
                </a:lnTo>
                <a:lnTo>
                  <a:pt x="3" y="53"/>
                </a:lnTo>
                <a:lnTo>
                  <a:pt x="10" y="36"/>
                </a:lnTo>
                <a:lnTo>
                  <a:pt x="21" y="22"/>
                </a:lnTo>
                <a:lnTo>
                  <a:pt x="36" y="10"/>
                </a:lnTo>
                <a:lnTo>
                  <a:pt x="52" y="3"/>
                </a:lnTo>
                <a:lnTo>
                  <a:pt x="72" y="0"/>
                </a:lnTo>
                <a:lnTo>
                  <a:pt x="91" y="3"/>
                </a:lnTo>
                <a:lnTo>
                  <a:pt x="108" y="10"/>
                </a:lnTo>
                <a:lnTo>
                  <a:pt x="122" y="22"/>
                </a:lnTo>
                <a:lnTo>
                  <a:pt x="133" y="36"/>
                </a:lnTo>
                <a:lnTo>
                  <a:pt x="141" y="53"/>
                </a:lnTo>
                <a:lnTo>
                  <a:pt x="143" y="72"/>
                </a:lnTo>
                <a:lnTo>
                  <a:pt x="141" y="91"/>
                </a:lnTo>
                <a:lnTo>
                  <a:pt x="133" y="108"/>
                </a:lnTo>
                <a:lnTo>
                  <a:pt x="122" y="122"/>
                </a:lnTo>
                <a:lnTo>
                  <a:pt x="108" y="133"/>
                </a:lnTo>
                <a:lnTo>
                  <a:pt x="91" y="141"/>
                </a:lnTo>
                <a:lnTo>
                  <a:pt x="72" y="143"/>
                </a:lnTo>
                <a:close/>
                <a:moveTo>
                  <a:pt x="72" y="8"/>
                </a:moveTo>
                <a:lnTo>
                  <a:pt x="51" y="11"/>
                </a:lnTo>
                <a:lnTo>
                  <a:pt x="34" y="21"/>
                </a:lnTo>
                <a:lnTo>
                  <a:pt x="20" y="34"/>
                </a:lnTo>
                <a:lnTo>
                  <a:pt x="11" y="51"/>
                </a:lnTo>
                <a:lnTo>
                  <a:pt x="8" y="72"/>
                </a:lnTo>
                <a:lnTo>
                  <a:pt x="11" y="92"/>
                </a:lnTo>
                <a:lnTo>
                  <a:pt x="20" y="109"/>
                </a:lnTo>
                <a:lnTo>
                  <a:pt x="34" y="123"/>
                </a:lnTo>
                <a:lnTo>
                  <a:pt x="51" y="132"/>
                </a:lnTo>
                <a:lnTo>
                  <a:pt x="72" y="135"/>
                </a:lnTo>
                <a:lnTo>
                  <a:pt x="92" y="132"/>
                </a:lnTo>
                <a:lnTo>
                  <a:pt x="109" y="123"/>
                </a:lnTo>
                <a:lnTo>
                  <a:pt x="123" y="109"/>
                </a:lnTo>
                <a:lnTo>
                  <a:pt x="132" y="92"/>
                </a:lnTo>
                <a:lnTo>
                  <a:pt x="135" y="72"/>
                </a:lnTo>
                <a:lnTo>
                  <a:pt x="132" y="51"/>
                </a:lnTo>
                <a:lnTo>
                  <a:pt x="123" y="34"/>
                </a:lnTo>
                <a:lnTo>
                  <a:pt x="109" y="21"/>
                </a:lnTo>
                <a:lnTo>
                  <a:pt x="92" y="11"/>
                </a:lnTo>
                <a:lnTo>
                  <a:pt x="72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3" name="Freeform 27"/>
          <p:cNvSpPr>
            <a:spLocks/>
          </p:cNvSpPr>
          <p:nvPr/>
        </p:nvSpPr>
        <p:spPr bwMode="auto">
          <a:xfrm>
            <a:off x="4964094" y="3971905"/>
            <a:ext cx="420688" cy="417513"/>
          </a:xfrm>
          <a:custGeom>
            <a:avLst/>
            <a:gdLst/>
            <a:ahLst/>
            <a:cxnLst>
              <a:cxn ang="0">
                <a:pos x="265" y="131"/>
              </a:cxn>
              <a:cxn ang="0">
                <a:pos x="262" y="158"/>
              </a:cxn>
              <a:cxn ang="0">
                <a:pos x="254" y="182"/>
              </a:cxn>
              <a:cxn ang="0">
                <a:pos x="242" y="205"/>
              </a:cxn>
              <a:cxn ang="0">
                <a:pos x="226" y="225"/>
              </a:cxn>
              <a:cxn ang="0">
                <a:pos x="206" y="240"/>
              </a:cxn>
              <a:cxn ang="0">
                <a:pos x="184" y="253"/>
              </a:cxn>
              <a:cxn ang="0">
                <a:pos x="159" y="261"/>
              </a:cxn>
              <a:cxn ang="0">
                <a:pos x="133" y="263"/>
              </a:cxn>
              <a:cxn ang="0">
                <a:pos x="106" y="261"/>
              </a:cxn>
              <a:cxn ang="0">
                <a:pos x="81" y="253"/>
              </a:cxn>
              <a:cxn ang="0">
                <a:pos x="59" y="240"/>
              </a:cxn>
              <a:cxn ang="0">
                <a:pos x="39" y="225"/>
              </a:cxn>
              <a:cxn ang="0">
                <a:pos x="23" y="205"/>
              </a:cxn>
              <a:cxn ang="0">
                <a:pos x="11" y="182"/>
              </a:cxn>
              <a:cxn ang="0">
                <a:pos x="3" y="158"/>
              </a:cxn>
              <a:cxn ang="0">
                <a:pos x="0" y="131"/>
              </a:cxn>
              <a:cxn ang="0">
                <a:pos x="3" y="105"/>
              </a:cxn>
              <a:cxn ang="0">
                <a:pos x="11" y="81"/>
              </a:cxn>
              <a:cxn ang="0">
                <a:pos x="23" y="58"/>
              </a:cxn>
              <a:cxn ang="0">
                <a:pos x="39" y="38"/>
              </a:cxn>
              <a:cxn ang="0">
                <a:pos x="59" y="23"/>
              </a:cxn>
              <a:cxn ang="0">
                <a:pos x="81" y="10"/>
              </a:cxn>
              <a:cxn ang="0">
                <a:pos x="106" y="2"/>
              </a:cxn>
              <a:cxn ang="0">
                <a:pos x="133" y="0"/>
              </a:cxn>
              <a:cxn ang="0">
                <a:pos x="159" y="2"/>
              </a:cxn>
              <a:cxn ang="0">
                <a:pos x="184" y="10"/>
              </a:cxn>
              <a:cxn ang="0">
                <a:pos x="206" y="23"/>
              </a:cxn>
              <a:cxn ang="0">
                <a:pos x="226" y="38"/>
              </a:cxn>
              <a:cxn ang="0">
                <a:pos x="242" y="58"/>
              </a:cxn>
              <a:cxn ang="0">
                <a:pos x="254" y="81"/>
              </a:cxn>
              <a:cxn ang="0">
                <a:pos x="262" y="105"/>
              </a:cxn>
              <a:cxn ang="0">
                <a:pos x="265" y="131"/>
              </a:cxn>
            </a:cxnLst>
            <a:rect l="0" t="0" r="r" b="b"/>
            <a:pathLst>
              <a:path w="265" h="263">
                <a:moveTo>
                  <a:pt x="265" y="131"/>
                </a:moveTo>
                <a:lnTo>
                  <a:pt x="262" y="158"/>
                </a:lnTo>
                <a:lnTo>
                  <a:pt x="254" y="182"/>
                </a:lnTo>
                <a:lnTo>
                  <a:pt x="242" y="205"/>
                </a:lnTo>
                <a:lnTo>
                  <a:pt x="226" y="225"/>
                </a:lnTo>
                <a:lnTo>
                  <a:pt x="206" y="240"/>
                </a:lnTo>
                <a:lnTo>
                  <a:pt x="184" y="253"/>
                </a:lnTo>
                <a:lnTo>
                  <a:pt x="159" y="261"/>
                </a:lnTo>
                <a:lnTo>
                  <a:pt x="133" y="263"/>
                </a:lnTo>
                <a:lnTo>
                  <a:pt x="106" y="261"/>
                </a:lnTo>
                <a:lnTo>
                  <a:pt x="81" y="253"/>
                </a:lnTo>
                <a:lnTo>
                  <a:pt x="59" y="240"/>
                </a:lnTo>
                <a:lnTo>
                  <a:pt x="39" y="225"/>
                </a:lnTo>
                <a:lnTo>
                  <a:pt x="23" y="205"/>
                </a:lnTo>
                <a:lnTo>
                  <a:pt x="11" y="182"/>
                </a:lnTo>
                <a:lnTo>
                  <a:pt x="3" y="158"/>
                </a:lnTo>
                <a:lnTo>
                  <a:pt x="0" y="131"/>
                </a:lnTo>
                <a:lnTo>
                  <a:pt x="3" y="105"/>
                </a:lnTo>
                <a:lnTo>
                  <a:pt x="11" y="81"/>
                </a:lnTo>
                <a:lnTo>
                  <a:pt x="23" y="58"/>
                </a:lnTo>
                <a:lnTo>
                  <a:pt x="39" y="38"/>
                </a:lnTo>
                <a:lnTo>
                  <a:pt x="59" y="23"/>
                </a:lnTo>
                <a:lnTo>
                  <a:pt x="81" y="10"/>
                </a:lnTo>
                <a:lnTo>
                  <a:pt x="106" y="2"/>
                </a:lnTo>
                <a:lnTo>
                  <a:pt x="133" y="0"/>
                </a:lnTo>
                <a:lnTo>
                  <a:pt x="159" y="2"/>
                </a:lnTo>
                <a:lnTo>
                  <a:pt x="184" y="10"/>
                </a:lnTo>
                <a:lnTo>
                  <a:pt x="206" y="23"/>
                </a:lnTo>
                <a:lnTo>
                  <a:pt x="226" y="38"/>
                </a:lnTo>
                <a:lnTo>
                  <a:pt x="242" y="58"/>
                </a:lnTo>
                <a:lnTo>
                  <a:pt x="254" y="81"/>
                </a:lnTo>
                <a:lnTo>
                  <a:pt x="262" y="105"/>
                </a:lnTo>
                <a:lnTo>
                  <a:pt x="265" y="13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4" name="Freeform 28"/>
          <p:cNvSpPr>
            <a:spLocks noEditPoints="1"/>
          </p:cNvSpPr>
          <p:nvPr/>
        </p:nvSpPr>
        <p:spPr bwMode="auto">
          <a:xfrm>
            <a:off x="4956156" y="3962380"/>
            <a:ext cx="438150" cy="434975"/>
          </a:xfrm>
          <a:custGeom>
            <a:avLst/>
            <a:gdLst/>
            <a:ahLst/>
            <a:cxnLst>
              <a:cxn ang="0">
                <a:pos x="138" y="274"/>
              </a:cxn>
              <a:cxn ang="0">
                <a:pos x="110" y="272"/>
              </a:cxn>
              <a:cxn ang="0">
                <a:pos x="84" y="263"/>
              </a:cxn>
              <a:cxn ang="0">
                <a:pos x="61" y="251"/>
              </a:cxn>
              <a:cxn ang="0">
                <a:pos x="40" y="234"/>
              </a:cxn>
              <a:cxn ang="0">
                <a:pos x="24" y="214"/>
              </a:cxn>
              <a:cxn ang="0">
                <a:pos x="11" y="190"/>
              </a:cxn>
              <a:cxn ang="0">
                <a:pos x="3" y="165"/>
              </a:cxn>
              <a:cxn ang="0">
                <a:pos x="0" y="137"/>
              </a:cxn>
              <a:cxn ang="0">
                <a:pos x="3" y="109"/>
              </a:cxn>
              <a:cxn ang="0">
                <a:pos x="11" y="84"/>
              </a:cxn>
              <a:cxn ang="0">
                <a:pos x="24" y="60"/>
              </a:cxn>
              <a:cxn ang="0">
                <a:pos x="40" y="41"/>
              </a:cxn>
              <a:cxn ang="0">
                <a:pos x="61" y="23"/>
              </a:cxn>
              <a:cxn ang="0">
                <a:pos x="84" y="11"/>
              </a:cxn>
              <a:cxn ang="0">
                <a:pos x="110" y="3"/>
              </a:cxn>
              <a:cxn ang="0">
                <a:pos x="138" y="0"/>
              </a:cxn>
              <a:cxn ang="0">
                <a:pos x="165" y="3"/>
              </a:cxn>
              <a:cxn ang="0">
                <a:pos x="192" y="11"/>
              </a:cxn>
              <a:cxn ang="0">
                <a:pos x="215" y="23"/>
              </a:cxn>
              <a:cxn ang="0">
                <a:pos x="235" y="41"/>
              </a:cxn>
              <a:cxn ang="0">
                <a:pos x="252" y="60"/>
              </a:cxn>
              <a:cxn ang="0">
                <a:pos x="265" y="84"/>
              </a:cxn>
              <a:cxn ang="0">
                <a:pos x="272" y="109"/>
              </a:cxn>
              <a:cxn ang="0">
                <a:pos x="276" y="137"/>
              </a:cxn>
              <a:cxn ang="0">
                <a:pos x="272" y="165"/>
              </a:cxn>
              <a:cxn ang="0">
                <a:pos x="265" y="190"/>
              </a:cxn>
              <a:cxn ang="0">
                <a:pos x="252" y="214"/>
              </a:cxn>
              <a:cxn ang="0">
                <a:pos x="235" y="234"/>
              </a:cxn>
              <a:cxn ang="0">
                <a:pos x="215" y="251"/>
              </a:cxn>
              <a:cxn ang="0">
                <a:pos x="192" y="263"/>
              </a:cxn>
              <a:cxn ang="0">
                <a:pos x="165" y="272"/>
              </a:cxn>
              <a:cxn ang="0">
                <a:pos x="138" y="274"/>
              </a:cxn>
              <a:cxn ang="0">
                <a:pos x="138" y="11"/>
              </a:cxn>
              <a:cxn ang="0">
                <a:pos x="109" y="15"/>
              </a:cxn>
              <a:cxn ang="0">
                <a:pos x="83" y="24"/>
              </a:cxn>
              <a:cxn ang="0">
                <a:pos x="59" y="40"/>
              </a:cxn>
              <a:cxn ang="0">
                <a:pos x="39" y="58"/>
              </a:cxn>
              <a:cxn ang="0">
                <a:pos x="24" y="82"/>
              </a:cxn>
              <a:cxn ang="0">
                <a:pos x="15" y="108"/>
              </a:cxn>
              <a:cxn ang="0">
                <a:pos x="12" y="137"/>
              </a:cxn>
              <a:cxn ang="0">
                <a:pos x="15" y="166"/>
              </a:cxn>
              <a:cxn ang="0">
                <a:pos x="24" y="192"/>
              </a:cxn>
              <a:cxn ang="0">
                <a:pos x="39" y="216"/>
              </a:cxn>
              <a:cxn ang="0">
                <a:pos x="59" y="235"/>
              </a:cxn>
              <a:cxn ang="0">
                <a:pos x="83" y="250"/>
              </a:cxn>
              <a:cxn ang="0">
                <a:pos x="109" y="260"/>
              </a:cxn>
              <a:cxn ang="0">
                <a:pos x="138" y="263"/>
              </a:cxn>
              <a:cxn ang="0">
                <a:pos x="167" y="260"/>
              </a:cxn>
              <a:cxn ang="0">
                <a:pos x="193" y="250"/>
              </a:cxn>
              <a:cxn ang="0">
                <a:pos x="217" y="235"/>
              </a:cxn>
              <a:cxn ang="0">
                <a:pos x="236" y="216"/>
              </a:cxn>
              <a:cxn ang="0">
                <a:pos x="252" y="192"/>
              </a:cxn>
              <a:cxn ang="0">
                <a:pos x="260" y="166"/>
              </a:cxn>
              <a:cxn ang="0">
                <a:pos x="264" y="137"/>
              </a:cxn>
              <a:cxn ang="0">
                <a:pos x="260" y="108"/>
              </a:cxn>
              <a:cxn ang="0">
                <a:pos x="252" y="82"/>
              </a:cxn>
              <a:cxn ang="0">
                <a:pos x="236" y="58"/>
              </a:cxn>
              <a:cxn ang="0">
                <a:pos x="217" y="40"/>
              </a:cxn>
              <a:cxn ang="0">
                <a:pos x="193" y="24"/>
              </a:cxn>
              <a:cxn ang="0">
                <a:pos x="167" y="15"/>
              </a:cxn>
              <a:cxn ang="0">
                <a:pos x="138" y="11"/>
              </a:cxn>
            </a:cxnLst>
            <a:rect l="0" t="0" r="r" b="b"/>
            <a:pathLst>
              <a:path w="276" h="274">
                <a:moveTo>
                  <a:pt x="138" y="274"/>
                </a:moveTo>
                <a:lnTo>
                  <a:pt x="110" y="272"/>
                </a:lnTo>
                <a:lnTo>
                  <a:pt x="84" y="263"/>
                </a:lnTo>
                <a:lnTo>
                  <a:pt x="61" y="251"/>
                </a:lnTo>
                <a:lnTo>
                  <a:pt x="40" y="234"/>
                </a:lnTo>
                <a:lnTo>
                  <a:pt x="24" y="214"/>
                </a:lnTo>
                <a:lnTo>
                  <a:pt x="11" y="190"/>
                </a:lnTo>
                <a:lnTo>
                  <a:pt x="3" y="165"/>
                </a:lnTo>
                <a:lnTo>
                  <a:pt x="0" y="137"/>
                </a:lnTo>
                <a:lnTo>
                  <a:pt x="3" y="109"/>
                </a:lnTo>
                <a:lnTo>
                  <a:pt x="11" y="84"/>
                </a:lnTo>
                <a:lnTo>
                  <a:pt x="24" y="60"/>
                </a:lnTo>
                <a:lnTo>
                  <a:pt x="40" y="41"/>
                </a:lnTo>
                <a:lnTo>
                  <a:pt x="61" y="23"/>
                </a:lnTo>
                <a:lnTo>
                  <a:pt x="84" y="11"/>
                </a:lnTo>
                <a:lnTo>
                  <a:pt x="110" y="3"/>
                </a:lnTo>
                <a:lnTo>
                  <a:pt x="138" y="0"/>
                </a:lnTo>
                <a:lnTo>
                  <a:pt x="165" y="3"/>
                </a:lnTo>
                <a:lnTo>
                  <a:pt x="192" y="11"/>
                </a:lnTo>
                <a:lnTo>
                  <a:pt x="215" y="23"/>
                </a:lnTo>
                <a:lnTo>
                  <a:pt x="235" y="41"/>
                </a:lnTo>
                <a:lnTo>
                  <a:pt x="252" y="60"/>
                </a:lnTo>
                <a:lnTo>
                  <a:pt x="265" y="84"/>
                </a:lnTo>
                <a:lnTo>
                  <a:pt x="272" y="109"/>
                </a:lnTo>
                <a:lnTo>
                  <a:pt x="276" y="137"/>
                </a:lnTo>
                <a:lnTo>
                  <a:pt x="272" y="165"/>
                </a:lnTo>
                <a:lnTo>
                  <a:pt x="265" y="190"/>
                </a:lnTo>
                <a:lnTo>
                  <a:pt x="252" y="214"/>
                </a:lnTo>
                <a:lnTo>
                  <a:pt x="235" y="234"/>
                </a:lnTo>
                <a:lnTo>
                  <a:pt x="215" y="251"/>
                </a:lnTo>
                <a:lnTo>
                  <a:pt x="192" y="263"/>
                </a:lnTo>
                <a:lnTo>
                  <a:pt x="165" y="272"/>
                </a:lnTo>
                <a:lnTo>
                  <a:pt x="138" y="274"/>
                </a:lnTo>
                <a:close/>
                <a:moveTo>
                  <a:pt x="138" y="11"/>
                </a:moveTo>
                <a:lnTo>
                  <a:pt x="109" y="15"/>
                </a:lnTo>
                <a:lnTo>
                  <a:pt x="83" y="24"/>
                </a:lnTo>
                <a:lnTo>
                  <a:pt x="59" y="40"/>
                </a:lnTo>
                <a:lnTo>
                  <a:pt x="39" y="58"/>
                </a:lnTo>
                <a:lnTo>
                  <a:pt x="24" y="82"/>
                </a:lnTo>
                <a:lnTo>
                  <a:pt x="15" y="108"/>
                </a:lnTo>
                <a:lnTo>
                  <a:pt x="12" y="137"/>
                </a:lnTo>
                <a:lnTo>
                  <a:pt x="15" y="166"/>
                </a:lnTo>
                <a:lnTo>
                  <a:pt x="24" y="192"/>
                </a:lnTo>
                <a:lnTo>
                  <a:pt x="39" y="216"/>
                </a:lnTo>
                <a:lnTo>
                  <a:pt x="59" y="235"/>
                </a:lnTo>
                <a:lnTo>
                  <a:pt x="83" y="250"/>
                </a:lnTo>
                <a:lnTo>
                  <a:pt x="109" y="260"/>
                </a:lnTo>
                <a:lnTo>
                  <a:pt x="138" y="263"/>
                </a:lnTo>
                <a:lnTo>
                  <a:pt x="167" y="260"/>
                </a:lnTo>
                <a:lnTo>
                  <a:pt x="193" y="250"/>
                </a:lnTo>
                <a:lnTo>
                  <a:pt x="217" y="235"/>
                </a:lnTo>
                <a:lnTo>
                  <a:pt x="236" y="216"/>
                </a:lnTo>
                <a:lnTo>
                  <a:pt x="252" y="192"/>
                </a:lnTo>
                <a:lnTo>
                  <a:pt x="260" y="166"/>
                </a:lnTo>
                <a:lnTo>
                  <a:pt x="264" y="137"/>
                </a:lnTo>
                <a:lnTo>
                  <a:pt x="260" y="108"/>
                </a:lnTo>
                <a:lnTo>
                  <a:pt x="252" y="82"/>
                </a:lnTo>
                <a:lnTo>
                  <a:pt x="236" y="58"/>
                </a:lnTo>
                <a:lnTo>
                  <a:pt x="217" y="40"/>
                </a:lnTo>
                <a:lnTo>
                  <a:pt x="193" y="24"/>
                </a:lnTo>
                <a:lnTo>
                  <a:pt x="167" y="15"/>
                </a:lnTo>
                <a:lnTo>
                  <a:pt x="138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5" name="Freeform 29"/>
          <p:cNvSpPr>
            <a:spLocks/>
          </p:cNvSpPr>
          <p:nvPr/>
        </p:nvSpPr>
        <p:spPr bwMode="auto">
          <a:xfrm>
            <a:off x="4875194" y="3586143"/>
            <a:ext cx="555625" cy="476250"/>
          </a:xfrm>
          <a:custGeom>
            <a:avLst/>
            <a:gdLst/>
            <a:ahLst/>
            <a:cxnLst>
              <a:cxn ang="0">
                <a:pos x="350" y="149"/>
              </a:cxn>
              <a:cxn ang="0">
                <a:pos x="346" y="176"/>
              </a:cxn>
              <a:cxn ang="0">
                <a:pos x="339" y="201"/>
              </a:cxn>
              <a:cxn ang="0">
                <a:pos x="326" y="224"/>
              </a:cxn>
              <a:cxn ang="0">
                <a:pos x="308" y="246"/>
              </a:cxn>
              <a:cxn ang="0">
                <a:pos x="287" y="264"/>
              </a:cxn>
              <a:cxn ang="0">
                <a:pos x="263" y="279"/>
              </a:cxn>
              <a:cxn ang="0">
                <a:pos x="236" y="290"/>
              </a:cxn>
              <a:cxn ang="0">
                <a:pos x="207" y="296"/>
              </a:cxn>
              <a:cxn ang="0">
                <a:pos x="175" y="300"/>
              </a:cxn>
              <a:cxn ang="0">
                <a:pos x="143" y="296"/>
              </a:cxn>
              <a:cxn ang="0">
                <a:pos x="114" y="290"/>
              </a:cxn>
              <a:cxn ang="0">
                <a:pos x="87" y="279"/>
              </a:cxn>
              <a:cxn ang="0">
                <a:pos x="63" y="264"/>
              </a:cxn>
              <a:cxn ang="0">
                <a:pos x="41" y="246"/>
              </a:cxn>
              <a:cxn ang="0">
                <a:pos x="24" y="224"/>
              </a:cxn>
              <a:cxn ang="0">
                <a:pos x="11" y="201"/>
              </a:cxn>
              <a:cxn ang="0">
                <a:pos x="3" y="176"/>
              </a:cxn>
              <a:cxn ang="0">
                <a:pos x="0" y="149"/>
              </a:cxn>
              <a:cxn ang="0">
                <a:pos x="3" y="122"/>
              </a:cxn>
              <a:cxn ang="0">
                <a:pos x="11" y="97"/>
              </a:cxn>
              <a:cxn ang="0">
                <a:pos x="24" y="74"/>
              </a:cxn>
              <a:cxn ang="0">
                <a:pos x="41" y="53"/>
              </a:cxn>
              <a:cxn ang="0">
                <a:pos x="63" y="34"/>
              </a:cxn>
              <a:cxn ang="0">
                <a:pos x="87" y="20"/>
              </a:cxn>
              <a:cxn ang="0">
                <a:pos x="114" y="8"/>
              </a:cxn>
              <a:cxn ang="0">
                <a:pos x="143" y="2"/>
              </a:cxn>
              <a:cxn ang="0">
                <a:pos x="175" y="0"/>
              </a:cxn>
              <a:cxn ang="0">
                <a:pos x="207" y="2"/>
              </a:cxn>
              <a:cxn ang="0">
                <a:pos x="236" y="8"/>
              </a:cxn>
              <a:cxn ang="0">
                <a:pos x="263" y="20"/>
              </a:cxn>
              <a:cxn ang="0">
                <a:pos x="287" y="34"/>
              </a:cxn>
              <a:cxn ang="0">
                <a:pos x="308" y="53"/>
              </a:cxn>
              <a:cxn ang="0">
                <a:pos x="326" y="74"/>
              </a:cxn>
              <a:cxn ang="0">
                <a:pos x="339" y="97"/>
              </a:cxn>
              <a:cxn ang="0">
                <a:pos x="346" y="122"/>
              </a:cxn>
              <a:cxn ang="0">
                <a:pos x="350" y="149"/>
              </a:cxn>
            </a:cxnLst>
            <a:rect l="0" t="0" r="r" b="b"/>
            <a:pathLst>
              <a:path w="350" h="300">
                <a:moveTo>
                  <a:pt x="350" y="149"/>
                </a:moveTo>
                <a:lnTo>
                  <a:pt x="346" y="176"/>
                </a:lnTo>
                <a:lnTo>
                  <a:pt x="339" y="201"/>
                </a:lnTo>
                <a:lnTo>
                  <a:pt x="326" y="224"/>
                </a:lnTo>
                <a:lnTo>
                  <a:pt x="308" y="246"/>
                </a:lnTo>
                <a:lnTo>
                  <a:pt x="287" y="264"/>
                </a:lnTo>
                <a:lnTo>
                  <a:pt x="263" y="279"/>
                </a:lnTo>
                <a:lnTo>
                  <a:pt x="236" y="290"/>
                </a:lnTo>
                <a:lnTo>
                  <a:pt x="207" y="296"/>
                </a:lnTo>
                <a:lnTo>
                  <a:pt x="175" y="300"/>
                </a:lnTo>
                <a:lnTo>
                  <a:pt x="143" y="296"/>
                </a:lnTo>
                <a:lnTo>
                  <a:pt x="114" y="290"/>
                </a:lnTo>
                <a:lnTo>
                  <a:pt x="87" y="279"/>
                </a:lnTo>
                <a:lnTo>
                  <a:pt x="63" y="264"/>
                </a:lnTo>
                <a:lnTo>
                  <a:pt x="41" y="246"/>
                </a:lnTo>
                <a:lnTo>
                  <a:pt x="24" y="224"/>
                </a:lnTo>
                <a:lnTo>
                  <a:pt x="11" y="201"/>
                </a:lnTo>
                <a:lnTo>
                  <a:pt x="3" y="176"/>
                </a:lnTo>
                <a:lnTo>
                  <a:pt x="0" y="149"/>
                </a:lnTo>
                <a:lnTo>
                  <a:pt x="3" y="122"/>
                </a:lnTo>
                <a:lnTo>
                  <a:pt x="11" y="97"/>
                </a:lnTo>
                <a:lnTo>
                  <a:pt x="24" y="74"/>
                </a:lnTo>
                <a:lnTo>
                  <a:pt x="41" y="53"/>
                </a:lnTo>
                <a:lnTo>
                  <a:pt x="63" y="34"/>
                </a:lnTo>
                <a:lnTo>
                  <a:pt x="87" y="20"/>
                </a:lnTo>
                <a:lnTo>
                  <a:pt x="114" y="8"/>
                </a:lnTo>
                <a:lnTo>
                  <a:pt x="143" y="2"/>
                </a:lnTo>
                <a:lnTo>
                  <a:pt x="175" y="0"/>
                </a:lnTo>
                <a:lnTo>
                  <a:pt x="207" y="2"/>
                </a:lnTo>
                <a:lnTo>
                  <a:pt x="236" y="8"/>
                </a:lnTo>
                <a:lnTo>
                  <a:pt x="263" y="20"/>
                </a:lnTo>
                <a:lnTo>
                  <a:pt x="287" y="34"/>
                </a:lnTo>
                <a:lnTo>
                  <a:pt x="308" y="53"/>
                </a:lnTo>
                <a:lnTo>
                  <a:pt x="326" y="74"/>
                </a:lnTo>
                <a:lnTo>
                  <a:pt x="339" y="97"/>
                </a:lnTo>
                <a:lnTo>
                  <a:pt x="346" y="122"/>
                </a:lnTo>
                <a:lnTo>
                  <a:pt x="350" y="14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6" name="Freeform 30"/>
          <p:cNvSpPr>
            <a:spLocks noEditPoints="1"/>
          </p:cNvSpPr>
          <p:nvPr/>
        </p:nvSpPr>
        <p:spPr bwMode="auto">
          <a:xfrm>
            <a:off x="4867256" y="3576618"/>
            <a:ext cx="571500" cy="493713"/>
          </a:xfrm>
          <a:custGeom>
            <a:avLst/>
            <a:gdLst/>
            <a:ahLst/>
            <a:cxnLst>
              <a:cxn ang="0">
                <a:pos x="147" y="308"/>
              </a:cxn>
              <a:cxn ang="0">
                <a:pos x="88" y="289"/>
              </a:cxn>
              <a:cxn ang="0">
                <a:pos x="41" y="255"/>
              </a:cxn>
              <a:cxn ang="0">
                <a:pos x="11" y="210"/>
              </a:cxn>
              <a:cxn ang="0">
                <a:pos x="0" y="155"/>
              </a:cxn>
              <a:cxn ang="0">
                <a:pos x="11" y="100"/>
              </a:cxn>
              <a:cxn ang="0">
                <a:pos x="41" y="55"/>
              </a:cxn>
              <a:cxn ang="0">
                <a:pos x="88" y="21"/>
              </a:cxn>
              <a:cxn ang="0">
                <a:pos x="147" y="2"/>
              </a:cxn>
              <a:cxn ang="0">
                <a:pos x="212" y="2"/>
              </a:cxn>
              <a:cxn ang="0">
                <a:pos x="271" y="21"/>
              </a:cxn>
              <a:cxn ang="0">
                <a:pos x="317" y="55"/>
              </a:cxn>
              <a:cxn ang="0">
                <a:pos x="349" y="100"/>
              </a:cxn>
              <a:cxn ang="0">
                <a:pos x="360" y="155"/>
              </a:cxn>
              <a:cxn ang="0">
                <a:pos x="349" y="210"/>
              </a:cxn>
              <a:cxn ang="0">
                <a:pos x="317" y="255"/>
              </a:cxn>
              <a:cxn ang="0">
                <a:pos x="271" y="289"/>
              </a:cxn>
              <a:cxn ang="0">
                <a:pos x="212" y="308"/>
              </a:cxn>
              <a:cxn ang="0">
                <a:pos x="180" y="11"/>
              </a:cxn>
              <a:cxn ang="0">
                <a:pos x="115" y="22"/>
              </a:cxn>
              <a:cxn ang="0">
                <a:pos x="60" y="54"/>
              </a:cxn>
              <a:cxn ang="0">
                <a:pos x="24" y="99"/>
              </a:cxn>
              <a:cxn ang="0">
                <a:pos x="11" y="155"/>
              </a:cxn>
              <a:cxn ang="0">
                <a:pos x="24" y="212"/>
              </a:cxn>
              <a:cxn ang="0">
                <a:pos x="60" y="258"/>
              </a:cxn>
              <a:cxn ang="0">
                <a:pos x="115" y="288"/>
              </a:cxn>
              <a:cxn ang="0">
                <a:pos x="180" y="299"/>
              </a:cxn>
              <a:cxn ang="0">
                <a:pos x="245" y="288"/>
              </a:cxn>
              <a:cxn ang="0">
                <a:pos x="299" y="258"/>
              </a:cxn>
              <a:cxn ang="0">
                <a:pos x="335" y="212"/>
              </a:cxn>
              <a:cxn ang="0">
                <a:pos x="349" y="155"/>
              </a:cxn>
              <a:cxn ang="0">
                <a:pos x="335" y="99"/>
              </a:cxn>
              <a:cxn ang="0">
                <a:pos x="299" y="54"/>
              </a:cxn>
              <a:cxn ang="0">
                <a:pos x="245" y="22"/>
              </a:cxn>
              <a:cxn ang="0">
                <a:pos x="180" y="11"/>
              </a:cxn>
            </a:cxnLst>
            <a:rect l="0" t="0" r="r" b="b"/>
            <a:pathLst>
              <a:path w="360" h="311">
                <a:moveTo>
                  <a:pt x="180" y="311"/>
                </a:moveTo>
                <a:lnTo>
                  <a:pt x="147" y="308"/>
                </a:lnTo>
                <a:lnTo>
                  <a:pt x="117" y="301"/>
                </a:lnTo>
                <a:lnTo>
                  <a:pt x="88" y="289"/>
                </a:lnTo>
                <a:lnTo>
                  <a:pt x="63" y="274"/>
                </a:lnTo>
                <a:lnTo>
                  <a:pt x="41" y="255"/>
                </a:lnTo>
                <a:lnTo>
                  <a:pt x="24" y="234"/>
                </a:lnTo>
                <a:lnTo>
                  <a:pt x="11" y="210"/>
                </a:lnTo>
                <a:lnTo>
                  <a:pt x="2" y="183"/>
                </a:lnTo>
                <a:lnTo>
                  <a:pt x="0" y="155"/>
                </a:lnTo>
                <a:lnTo>
                  <a:pt x="2" y="128"/>
                </a:lnTo>
                <a:lnTo>
                  <a:pt x="11" y="100"/>
                </a:lnTo>
                <a:lnTo>
                  <a:pt x="24" y="76"/>
                </a:lnTo>
                <a:lnTo>
                  <a:pt x="41" y="55"/>
                </a:lnTo>
                <a:lnTo>
                  <a:pt x="63" y="36"/>
                </a:lnTo>
                <a:lnTo>
                  <a:pt x="88" y="21"/>
                </a:lnTo>
                <a:lnTo>
                  <a:pt x="117" y="10"/>
                </a:lnTo>
                <a:lnTo>
                  <a:pt x="147" y="2"/>
                </a:lnTo>
                <a:lnTo>
                  <a:pt x="180" y="0"/>
                </a:lnTo>
                <a:lnTo>
                  <a:pt x="212" y="2"/>
                </a:lnTo>
                <a:lnTo>
                  <a:pt x="242" y="10"/>
                </a:lnTo>
                <a:lnTo>
                  <a:pt x="271" y="21"/>
                </a:lnTo>
                <a:lnTo>
                  <a:pt x="296" y="36"/>
                </a:lnTo>
                <a:lnTo>
                  <a:pt x="317" y="55"/>
                </a:lnTo>
                <a:lnTo>
                  <a:pt x="335" y="76"/>
                </a:lnTo>
                <a:lnTo>
                  <a:pt x="349" y="100"/>
                </a:lnTo>
                <a:lnTo>
                  <a:pt x="357" y="128"/>
                </a:lnTo>
                <a:lnTo>
                  <a:pt x="360" y="155"/>
                </a:lnTo>
                <a:lnTo>
                  <a:pt x="357" y="183"/>
                </a:lnTo>
                <a:lnTo>
                  <a:pt x="349" y="210"/>
                </a:lnTo>
                <a:lnTo>
                  <a:pt x="335" y="234"/>
                </a:lnTo>
                <a:lnTo>
                  <a:pt x="317" y="255"/>
                </a:lnTo>
                <a:lnTo>
                  <a:pt x="296" y="274"/>
                </a:lnTo>
                <a:lnTo>
                  <a:pt x="271" y="289"/>
                </a:lnTo>
                <a:lnTo>
                  <a:pt x="242" y="301"/>
                </a:lnTo>
                <a:lnTo>
                  <a:pt x="212" y="308"/>
                </a:lnTo>
                <a:lnTo>
                  <a:pt x="180" y="311"/>
                </a:lnTo>
                <a:close/>
                <a:moveTo>
                  <a:pt x="180" y="11"/>
                </a:moveTo>
                <a:lnTo>
                  <a:pt x="146" y="14"/>
                </a:lnTo>
                <a:lnTo>
                  <a:pt x="115" y="22"/>
                </a:lnTo>
                <a:lnTo>
                  <a:pt x="85" y="36"/>
                </a:lnTo>
                <a:lnTo>
                  <a:pt x="60" y="54"/>
                </a:lnTo>
                <a:lnTo>
                  <a:pt x="39" y="74"/>
                </a:lnTo>
                <a:lnTo>
                  <a:pt x="24" y="99"/>
                </a:lnTo>
                <a:lnTo>
                  <a:pt x="14" y="127"/>
                </a:lnTo>
                <a:lnTo>
                  <a:pt x="11" y="155"/>
                </a:lnTo>
                <a:lnTo>
                  <a:pt x="14" y="184"/>
                </a:lnTo>
                <a:lnTo>
                  <a:pt x="24" y="212"/>
                </a:lnTo>
                <a:lnTo>
                  <a:pt x="39" y="236"/>
                </a:lnTo>
                <a:lnTo>
                  <a:pt x="60" y="258"/>
                </a:lnTo>
                <a:lnTo>
                  <a:pt x="85" y="275"/>
                </a:lnTo>
                <a:lnTo>
                  <a:pt x="115" y="288"/>
                </a:lnTo>
                <a:lnTo>
                  <a:pt x="146" y="297"/>
                </a:lnTo>
                <a:lnTo>
                  <a:pt x="180" y="299"/>
                </a:lnTo>
                <a:lnTo>
                  <a:pt x="214" y="297"/>
                </a:lnTo>
                <a:lnTo>
                  <a:pt x="245" y="288"/>
                </a:lnTo>
                <a:lnTo>
                  <a:pt x="274" y="275"/>
                </a:lnTo>
                <a:lnTo>
                  <a:pt x="299" y="258"/>
                </a:lnTo>
                <a:lnTo>
                  <a:pt x="320" y="236"/>
                </a:lnTo>
                <a:lnTo>
                  <a:pt x="335" y="212"/>
                </a:lnTo>
                <a:lnTo>
                  <a:pt x="345" y="184"/>
                </a:lnTo>
                <a:lnTo>
                  <a:pt x="349" y="155"/>
                </a:lnTo>
                <a:lnTo>
                  <a:pt x="345" y="127"/>
                </a:lnTo>
                <a:lnTo>
                  <a:pt x="335" y="99"/>
                </a:lnTo>
                <a:lnTo>
                  <a:pt x="320" y="74"/>
                </a:lnTo>
                <a:lnTo>
                  <a:pt x="299" y="54"/>
                </a:lnTo>
                <a:lnTo>
                  <a:pt x="274" y="36"/>
                </a:lnTo>
                <a:lnTo>
                  <a:pt x="245" y="22"/>
                </a:lnTo>
                <a:lnTo>
                  <a:pt x="214" y="14"/>
                </a:lnTo>
                <a:lnTo>
                  <a:pt x="180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7" name="Freeform 31"/>
          <p:cNvSpPr>
            <a:spLocks/>
          </p:cNvSpPr>
          <p:nvPr/>
        </p:nvSpPr>
        <p:spPr bwMode="auto">
          <a:xfrm>
            <a:off x="5205394" y="3743305"/>
            <a:ext cx="26988" cy="61913"/>
          </a:xfrm>
          <a:custGeom>
            <a:avLst/>
            <a:gdLst/>
            <a:ahLst/>
            <a:cxnLst>
              <a:cxn ang="0">
                <a:pos x="17" y="19"/>
              </a:cxn>
              <a:cxn ang="0">
                <a:pos x="16" y="29"/>
              </a:cxn>
              <a:cxn ang="0">
                <a:pos x="13" y="36"/>
              </a:cxn>
              <a:cxn ang="0">
                <a:pos x="8" y="39"/>
              </a:cxn>
              <a:cxn ang="0">
                <a:pos x="4" y="36"/>
              </a:cxn>
              <a:cxn ang="0">
                <a:pos x="1" y="29"/>
              </a:cxn>
              <a:cxn ang="0">
                <a:pos x="0" y="19"/>
              </a:cxn>
              <a:cxn ang="0">
                <a:pos x="1" y="10"/>
              </a:cxn>
              <a:cxn ang="0">
                <a:pos x="4" y="3"/>
              </a:cxn>
              <a:cxn ang="0">
                <a:pos x="8" y="0"/>
              </a:cxn>
              <a:cxn ang="0">
                <a:pos x="13" y="3"/>
              </a:cxn>
              <a:cxn ang="0">
                <a:pos x="16" y="10"/>
              </a:cxn>
              <a:cxn ang="0">
                <a:pos x="17" y="19"/>
              </a:cxn>
            </a:cxnLst>
            <a:rect l="0" t="0" r="r" b="b"/>
            <a:pathLst>
              <a:path w="17" h="39">
                <a:moveTo>
                  <a:pt x="17" y="19"/>
                </a:moveTo>
                <a:lnTo>
                  <a:pt x="16" y="29"/>
                </a:lnTo>
                <a:lnTo>
                  <a:pt x="13" y="36"/>
                </a:lnTo>
                <a:lnTo>
                  <a:pt x="8" y="39"/>
                </a:lnTo>
                <a:lnTo>
                  <a:pt x="4" y="36"/>
                </a:lnTo>
                <a:lnTo>
                  <a:pt x="1" y="29"/>
                </a:lnTo>
                <a:lnTo>
                  <a:pt x="0" y="19"/>
                </a:lnTo>
                <a:lnTo>
                  <a:pt x="1" y="10"/>
                </a:lnTo>
                <a:lnTo>
                  <a:pt x="4" y="3"/>
                </a:lnTo>
                <a:lnTo>
                  <a:pt x="8" y="0"/>
                </a:lnTo>
                <a:lnTo>
                  <a:pt x="13" y="3"/>
                </a:lnTo>
                <a:lnTo>
                  <a:pt x="16" y="10"/>
                </a:lnTo>
                <a:lnTo>
                  <a:pt x="17" y="1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8" name="Freeform 32"/>
          <p:cNvSpPr>
            <a:spLocks noEditPoints="1"/>
          </p:cNvSpPr>
          <p:nvPr/>
        </p:nvSpPr>
        <p:spPr bwMode="auto">
          <a:xfrm>
            <a:off x="5197456" y="3738543"/>
            <a:ext cx="42863" cy="71438"/>
          </a:xfrm>
          <a:custGeom>
            <a:avLst/>
            <a:gdLst/>
            <a:ahLst/>
            <a:cxnLst>
              <a:cxn ang="0">
                <a:pos x="13" y="45"/>
              </a:cxn>
              <a:cxn ang="0">
                <a:pos x="7" y="42"/>
              </a:cxn>
              <a:cxn ang="0">
                <a:pos x="3" y="34"/>
              </a:cxn>
              <a:cxn ang="0">
                <a:pos x="0" y="22"/>
              </a:cxn>
              <a:cxn ang="0">
                <a:pos x="1" y="14"/>
              </a:cxn>
              <a:cxn ang="0">
                <a:pos x="4" y="6"/>
              </a:cxn>
              <a:cxn ang="0">
                <a:pos x="8" y="2"/>
              </a:cxn>
              <a:cxn ang="0">
                <a:pos x="13" y="0"/>
              </a:cxn>
              <a:cxn ang="0">
                <a:pos x="19" y="2"/>
              </a:cxn>
              <a:cxn ang="0">
                <a:pos x="23" y="6"/>
              </a:cxn>
              <a:cxn ang="0">
                <a:pos x="25" y="14"/>
              </a:cxn>
              <a:cxn ang="0">
                <a:pos x="27" y="22"/>
              </a:cxn>
              <a:cxn ang="0">
                <a:pos x="24" y="34"/>
              </a:cxn>
              <a:cxn ang="0">
                <a:pos x="20" y="42"/>
              </a:cxn>
              <a:cxn ang="0">
                <a:pos x="13" y="45"/>
              </a:cxn>
              <a:cxn ang="0">
                <a:pos x="13" y="7"/>
              </a:cxn>
              <a:cxn ang="0">
                <a:pos x="12" y="7"/>
              </a:cxn>
              <a:cxn ang="0">
                <a:pos x="11" y="9"/>
              </a:cxn>
              <a:cxn ang="0">
                <a:pos x="10" y="13"/>
              </a:cxn>
              <a:cxn ang="0">
                <a:pos x="9" y="17"/>
              </a:cxn>
              <a:cxn ang="0">
                <a:pos x="8" y="22"/>
              </a:cxn>
              <a:cxn ang="0">
                <a:pos x="9" y="28"/>
              </a:cxn>
              <a:cxn ang="0">
                <a:pos x="10" y="32"/>
              </a:cxn>
              <a:cxn ang="0">
                <a:pos x="11" y="36"/>
              </a:cxn>
              <a:cxn ang="0">
                <a:pos x="12" y="38"/>
              </a:cxn>
              <a:cxn ang="0">
                <a:pos x="13" y="38"/>
              </a:cxn>
              <a:cxn ang="0">
                <a:pos x="15" y="38"/>
              </a:cxn>
              <a:cxn ang="0">
                <a:pos x="16" y="36"/>
              </a:cxn>
              <a:cxn ang="0">
                <a:pos x="17" y="32"/>
              </a:cxn>
              <a:cxn ang="0">
                <a:pos x="18" y="28"/>
              </a:cxn>
              <a:cxn ang="0">
                <a:pos x="19" y="22"/>
              </a:cxn>
              <a:cxn ang="0">
                <a:pos x="18" y="17"/>
              </a:cxn>
              <a:cxn ang="0">
                <a:pos x="17" y="13"/>
              </a:cxn>
              <a:cxn ang="0">
                <a:pos x="16" y="9"/>
              </a:cxn>
              <a:cxn ang="0">
                <a:pos x="15" y="7"/>
              </a:cxn>
              <a:cxn ang="0">
                <a:pos x="13" y="7"/>
              </a:cxn>
            </a:cxnLst>
            <a:rect l="0" t="0" r="r" b="b"/>
            <a:pathLst>
              <a:path w="27" h="45">
                <a:moveTo>
                  <a:pt x="13" y="45"/>
                </a:moveTo>
                <a:lnTo>
                  <a:pt x="7" y="42"/>
                </a:lnTo>
                <a:lnTo>
                  <a:pt x="3" y="34"/>
                </a:lnTo>
                <a:lnTo>
                  <a:pt x="0" y="22"/>
                </a:lnTo>
                <a:lnTo>
                  <a:pt x="1" y="14"/>
                </a:lnTo>
                <a:lnTo>
                  <a:pt x="4" y="6"/>
                </a:lnTo>
                <a:lnTo>
                  <a:pt x="8" y="2"/>
                </a:lnTo>
                <a:lnTo>
                  <a:pt x="13" y="0"/>
                </a:lnTo>
                <a:lnTo>
                  <a:pt x="19" y="2"/>
                </a:lnTo>
                <a:lnTo>
                  <a:pt x="23" y="6"/>
                </a:lnTo>
                <a:lnTo>
                  <a:pt x="25" y="14"/>
                </a:lnTo>
                <a:lnTo>
                  <a:pt x="27" y="22"/>
                </a:lnTo>
                <a:lnTo>
                  <a:pt x="24" y="34"/>
                </a:lnTo>
                <a:lnTo>
                  <a:pt x="20" y="42"/>
                </a:lnTo>
                <a:lnTo>
                  <a:pt x="13" y="45"/>
                </a:lnTo>
                <a:close/>
                <a:moveTo>
                  <a:pt x="13" y="7"/>
                </a:moveTo>
                <a:lnTo>
                  <a:pt x="12" y="7"/>
                </a:lnTo>
                <a:lnTo>
                  <a:pt x="11" y="9"/>
                </a:lnTo>
                <a:lnTo>
                  <a:pt x="10" y="13"/>
                </a:lnTo>
                <a:lnTo>
                  <a:pt x="9" y="17"/>
                </a:lnTo>
                <a:lnTo>
                  <a:pt x="8" y="22"/>
                </a:lnTo>
                <a:lnTo>
                  <a:pt x="9" y="28"/>
                </a:lnTo>
                <a:lnTo>
                  <a:pt x="10" y="32"/>
                </a:lnTo>
                <a:lnTo>
                  <a:pt x="11" y="36"/>
                </a:lnTo>
                <a:lnTo>
                  <a:pt x="12" y="38"/>
                </a:lnTo>
                <a:lnTo>
                  <a:pt x="13" y="38"/>
                </a:lnTo>
                <a:lnTo>
                  <a:pt x="15" y="38"/>
                </a:lnTo>
                <a:lnTo>
                  <a:pt x="16" y="36"/>
                </a:lnTo>
                <a:lnTo>
                  <a:pt x="17" y="32"/>
                </a:lnTo>
                <a:lnTo>
                  <a:pt x="18" y="28"/>
                </a:lnTo>
                <a:lnTo>
                  <a:pt x="19" y="22"/>
                </a:lnTo>
                <a:lnTo>
                  <a:pt x="18" y="17"/>
                </a:lnTo>
                <a:lnTo>
                  <a:pt x="17" y="13"/>
                </a:lnTo>
                <a:lnTo>
                  <a:pt x="16" y="9"/>
                </a:lnTo>
                <a:lnTo>
                  <a:pt x="15" y="7"/>
                </a:lnTo>
                <a:lnTo>
                  <a:pt x="13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49" name="Freeform 33"/>
          <p:cNvSpPr>
            <a:spLocks/>
          </p:cNvSpPr>
          <p:nvPr/>
        </p:nvSpPr>
        <p:spPr bwMode="auto">
          <a:xfrm>
            <a:off x="5095856" y="3743305"/>
            <a:ext cx="26988" cy="61913"/>
          </a:xfrm>
          <a:custGeom>
            <a:avLst/>
            <a:gdLst/>
            <a:ahLst/>
            <a:cxnLst>
              <a:cxn ang="0">
                <a:pos x="17" y="19"/>
              </a:cxn>
              <a:cxn ang="0">
                <a:pos x="16" y="29"/>
              </a:cxn>
              <a:cxn ang="0">
                <a:pos x="13" y="36"/>
              </a:cxn>
              <a:cxn ang="0">
                <a:pos x="9" y="39"/>
              </a:cxn>
              <a:cxn ang="0">
                <a:pos x="4" y="36"/>
              </a:cxn>
              <a:cxn ang="0">
                <a:pos x="1" y="29"/>
              </a:cxn>
              <a:cxn ang="0">
                <a:pos x="0" y="19"/>
              </a:cxn>
              <a:cxn ang="0">
                <a:pos x="1" y="10"/>
              </a:cxn>
              <a:cxn ang="0">
                <a:pos x="4" y="3"/>
              </a:cxn>
              <a:cxn ang="0">
                <a:pos x="9" y="0"/>
              </a:cxn>
              <a:cxn ang="0">
                <a:pos x="13" y="3"/>
              </a:cxn>
              <a:cxn ang="0">
                <a:pos x="16" y="10"/>
              </a:cxn>
              <a:cxn ang="0">
                <a:pos x="17" y="19"/>
              </a:cxn>
            </a:cxnLst>
            <a:rect l="0" t="0" r="r" b="b"/>
            <a:pathLst>
              <a:path w="17" h="39">
                <a:moveTo>
                  <a:pt x="17" y="19"/>
                </a:moveTo>
                <a:lnTo>
                  <a:pt x="16" y="29"/>
                </a:lnTo>
                <a:lnTo>
                  <a:pt x="13" y="36"/>
                </a:lnTo>
                <a:lnTo>
                  <a:pt x="9" y="39"/>
                </a:lnTo>
                <a:lnTo>
                  <a:pt x="4" y="36"/>
                </a:lnTo>
                <a:lnTo>
                  <a:pt x="1" y="29"/>
                </a:lnTo>
                <a:lnTo>
                  <a:pt x="0" y="19"/>
                </a:lnTo>
                <a:lnTo>
                  <a:pt x="1" y="10"/>
                </a:lnTo>
                <a:lnTo>
                  <a:pt x="4" y="3"/>
                </a:lnTo>
                <a:lnTo>
                  <a:pt x="9" y="0"/>
                </a:lnTo>
                <a:lnTo>
                  <a:pt x="13" y="3"/>
                </a:lnTo>
                <a:lnTo>
                  <a:pt x="16" y="10"/>
                </a:lnTo>
                <a:lnTo>
                  <a:pt x="17" y="1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0" name="Freeform 34"/>
          <p:cNvSpPr>
            <a:spLocks noEditPoints="1"/>
          </p:cNvSpPr>
          <p:nvPr/>
        </p:nvSpPr>
        <p:spPr bwMode="auto">
          <a:xfrm>
            <a:off x="5089506" y="3738543"/>
            <a:ext cx="39688" cy="71438"/>
          </a:xfrm>
          <a:custGeom>
            <a:avLst/>
            <a:gdLst/>
            <a:ahLst/>
            <a:cxnLst>
              <a:cxn ang="0">
                <a:pos x="13" y="45"/>
              </a:cxn>
              <a:cxn ang="0">
                <a:pos x="6" y="42"/>
              </a:cxn>
              <a:cxn ang="0">
                <a:pos x="2" y="34"/>
              </a:cxn>
              <a:cxn ang="0">
                <a:pos x="0" y="22"/>
              </a:cxn>
              <a:cxn ang="0">
                <a:pos x="2" y="10"/>
              </a:cxn>
              <a:cxn ang="0">
                <a:pos x="6" y="2"/>
              </a:cxn>
              <a:cxn ang="0">
                <a:pos x="13" y="0"/>
              </a:cxn>
              <a:cxn ang="0">
                <a:pos x="18" y="2"/>
              </a:cxn>
              <a:cxn ang="0">
                <a:pos x="23" y="6"/>
              </a:cxn>
              <a:cxn ang="0">
                <a:pos x="25" y="14"/>
              </a:cxn>
              <a:cxn ang="0">
                <a:pos x="25" y="22"/>
              </a:cxn>
              <a:cxn ang="0">
                <a:pos x="24" y="34"/>
              </a:cxn>
              <a:cxn ang="0">
                <a:pos x="19" y="42"/>
              </a:cxn>
              <a:cxn ang="0">
                <a:pos x="13" y="45"/>
              </a:cxn>
              <a:cxn ang="0">
                <a:pos x="13" y="7"/>
              </a:cxn>
              <a:cxn ang="0">
                <a:pos x="12" y="7"/>
              </a:cxn>
              <a:cxn ang="0">
                <a:pos x="11" y="9"/>
              </a:cxn>
              <a:cxn ang="0">
                <a:pos x="9" y="13"/>
              </a:cxn>
              <a:cxn ang="0">
                <a:pos x="8" y="17"/>
              </a:cxn>
              <a:cxn ang="0">
                <a:pos x="7" y="22"/>
              </a:cxn>
              <a:cxn ang="0">
                <a:pos x="8" y="28"/>
              </a:cxn>
              <a:cxn ang="0">
                <a:pos x="9" y="32"/>
              </a:cxn>
              <a:cxn ang="0">
                <a:pos x="11" y="36"/>
              </a:cxn>
              <a:cxn ang="0">
                <a:pos x="12" y="38"/>
              </a:cxn>
              <a:cxn ang="0">
                <a:pos x="13" y="38"/>
              </a:cxn>
              <a:cxn ang="0">
                <a:pos x="14" y="38"/>
              </a:cxn>
              <a:cxn ang="0">
                <a:pos x="15" y="36"/>
              </a:cxn>
              <a:cxn ang="0">
                <a:pos x="16" y="32"/>
              </a:cxn>
              <a:cxn ang="0">
                <a:pos x="17" y="28"/>
              </a:cxn>
              <a:cxn ang="0">
                <a:pos x="18" y="22"/>
              </a:cxn>
              <a:cxn ang="0">
                <a:pos x="17" y="17"/>
              </a:cxn>
              <a:cxn ang="0">
                <a:pos x="16" y="13"/>
              </a:cxn>
              <a:cxn ang="0">
                <a:pos x="15" y="9"/>
              </a:cxn>
              <a:cxn ang="0">
                <a:pos x="14" y="7"/>
              </a:cxn>
              <a:cxn ang="0">
                <a:pos x="13" y="7"/>
              </a:cxn>
            </a:cxnLst>
            <a:rect l="0" t="0" r="r" b="b"/>
            <a:pathLst>
              <a:path w="25" h="45">
                <a:moveTo>
                  <a:pt x="13" y="45"/>
                </a:moveTo>
                <a:lnTo>
                  <a:pt x="6" y="42"/>
                </a:lnTo>
                <a:lnTo>
                  <a:pt x="2" y="34"/>
                </a:lnTo>
                <a:lnTo>
                  <a:pt x="0" y="22"/>
                </a:lnTo>
                <a:lnTo>
                  <a:pt x="2" y="10"/>
                </a:lnTo>
                <a:lnTo>
                  <a:pt x="6" y="2"/>
                </a:lnTo>
                <a:lnTo>
                  <a:pt x="13" y="0"/>
                </a:lnTo>
                <a:lnTo>
                  <a:pt x="18" y="2"/>
                </a:lnTo>
                <a:lnTo>
                  <a:pt x="23" y="6"/>
                </a:lnTo>
                <a:lnTo>
                  <a:pt x="25" y="14"/>
                </a:lnTo>
                <a:lnTo>
                  <a:pt x="25" y="22"/>
                </a:lnTo>
                <a:lnTo>
                  <a:pt x="24" y="34"/>
                </a:lnTo>
                <a:lnTo>
                  <a:pt x="19" y="42"/>
                </a:lnTo>
                <a:lnTo>
                  <a:pt x="13" y="45"/>
                </a:lnTo>
                <a:close/>
                <a:moveTo>
                  <a:pt x="13" y="7"/>
                </a:moveTo>
                <a:lnTo>
                  <a:pt x="12" y="7"/>
                </a:lnTo>
                <a:lnTo>
                  <a:pt x="11" y="9"/>
                </a:lnTo>
                <a:lnTo>
                  <a:pt x="9" y="13"/>
                </a:lnTo>
                <a:lnTo>
                  <a:pt x="8" y="17"/>
                </a:lnTo>
                <a:lnTo>
                  <a:pt x="7" y="22"/>
                </a:lnTo>
                <a:lnTo>
                  <a:pt x="8" y="28"/>
                </a:lnTo>
                <a:lnTo>
                  <a:pt x="9" y="32"/>
                </a:lnTo>
                <a:lnTo>
                  <a:pt x="11" y="36"/>
                </a:lnTo>
                <a:lnTo>
                  <a:pt x="12" y="38"/>
                </a:lnTo>
                <a:lnTo>
                  <a:pt x="13" y="38"/>
                </a:lnTo>
                <a:lnTo>
                  <a:pt x="14" y="38"/>
                </a:lnTo>
                <a:lnTo>
                  <a:pt x="15" y="36"/>
                </a:lnTo>
                <a:lnTo>
                  <a:pt x="16" y="32"/>
                </a:lnTo>
                <a:lnTo>
                  <a:pt x="17" y="28"/>
                </a:lnTo>
                <a:lnTo>
                  <a:pt x="18" y="22"/>
                </a:lnTo>
                <a:lnTo>
                  <a:pt x="17" y="17"/>
                </a:lnTo>
                <a:lnTo>
                  <a:pt x="16" y="13"/>
                </a:lnTo>
                <a:lnTo>
                  <a:pt x="15" y="9"/>
                </a:lnTo>
                <a:lnTo>
                  <a:pt x="14" y="7"/>
                </a:lnTo>
                <a:lnTo>
                  <a:pt x="13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1" name="Freeform 35"/>
          <p:cNvSpPr>
            <a:spLocks/>
          </p:cNvSpPr>
          <p:nvPr/>
        </p:nvSpPr>
        <p:spPr bwMode="auto">
          <a:xfrm>
            <a:off x="5116494" y="3838555"/>
            <a:ext cx="106363" cy="53975"/>
          </a:xfrm>
          <a:custGeom>
            <a:avLst/>
            <a:gdLst/>
            <a:ahLst/>
            <a:cxnLst>
              <a:cxn ang="0">
                <a:pos x="67" y="17"/>
              </a:cxn>
              <a:cxn ang="0">
                <a:pos x="63" y="23"/>
              </a:cxn>
              <a:cxn ang="0">
                <a:pos x="57" y="28"/>
              </a:cxn>
              <a:cxn ang="0">
                <a:pos x="46" y="31"/>
              </a:cxn>
              <a:cxn ang="0">
                <a:pos x="33" y="34"/>
              </a:cxn>
              <a:cxn ang="0">
                <a:pos x="21" y="31"/>
              </a:cxn>
              <a:cxn ang="0">
                <a:pos x="10" y="28"/>
              </a:cxn>
              <a:cxn ang="0">
                <a:pos x="3" y="23"/>
              </a:cxn>
              <a:cxn ang="0">
                <a:pos x="0" y="17"/>
              </a:cxn>
              <a:cxn ang="0">
                <a:pos x="3" y="11"/>
              </a:cxn>
              <a:cxn ang="0">
                <a:pos x="10" y="5"/>
              </a:cxn>
              <a:cxn ang="0">
                <a:pos x="21" y="2"/>
              </a:cxn>
              <a:cxn ang="0">
                <a:pos x="33" y="0"/>
              </a:cxn>
              <a:cxn ang="0">
                <a:pos x="46" y="2"/>
              </a:cxn>
              <a:cxn ang="0">
                <a:pos x="57" y="5"/>
              </a:cxn>
              <a:cxn ang="0">
                <a:pos x="63" y="11"/>
              </a:cxn>
              <a:cxn ang="0">
                <a:pos x="67" y="17"/>
              </a:cxn>
            </a:cxnLst>
            <a:rect l="0" t="0" r="r" b="b"/>
            <a:pathLst>
              <a:path w="67" h="34">
                <a:moveTo>
                  <a:pt x="67" y="17"/>
                </a:moveTo>
                <a:lnTo>
                  <a:pt x="63" y="23"/>
                </a:lnTo>
                <a:lnTo>
                  <a:pt x="57" y="28"/>
                </a:lnTo>
                <a:lnTo>
                  <a:pt x="46" y="31"/>
                </a:lnTo>
                <a:lnTo>
                  <a:pt x="33" y="34"/>
                </a:lnTo>
                <a:lnTo>
                  <a:pt x="21" y="31"/>
                </a:lnTo>
                <a:lnTo>
                  <a:pt x="10" y="28"/>
                </a:lnTo>
                <a:lnTo>
                  <a:pt x="3" y="23"/>
                </a:lnTo>
                <a:lnTo>
                  <a:pt x="0" y="17"/>
                </a:lnTo>
                <a:lnTo>
                  <a:pt x="3" y="11"/>
                </a:lnTo>
                <a:lnTo>
                  <a:pt x="10" y="5"/>
                </a:lnTo>
                <a:lnTo>
                  <a:pt x="21" y="2"/>
                </a:lnTo>
                <a:lnTo>
                  <a:pt x="33" y="0"/>
                </a:lnTo>
                <a:lnTo>
                  <a:pt x="46" y="2"/>
                </a:lnTo>
                <a:lnTo>
                  <a:pt x="57" y="5"/>
                </a:lnTo>
                <a:lnTo>
                  <a:pt x="63" y="11"/>
                </a:lnTo>
                <a:lnTo>
                  <a:pt x="67" y="1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2" name="Freeform 36"/>
          <p:cNvSpPr>
            <a:spLocks noEditPoints="1"/>
          </p:cNvSpPr>
          <p:nvPr/>
        </p:nvSpPr>
        <p:spPr bwMode="auto">
          <a:xfrm>
            <a:off x="5111731" y="3833793"/>
            <a:ext cx="115888" cy="63500"/>
          </a:xfrm>
          <a:custGeom>
            <a:avLst/>
            <a:gdLst/>
            <a:ahLst/>
            <a:cxnLst>
              <a:cxn ang="0">
                <a:pos x="36" y="40"/>
              </a:cxn>
              <a:cxn ang="0">
                <a:pos x="22" y="39"/>
              </a:cxn>
              <a:cxn ang="0">
                <a:pos x="10" y="34"/>
              </a:cxn>
              <a:cxn ang="0">
                <a:pos x="2" y="28"/>
              </a:cxn>
              <a:cxn ang="0">
                <a:pos x="0" y="20"/>
              </a:cxn>
              <a:cxn ang="0">
                <a:pos x="2" y="12"/>
              </a:cxn>
              <a:cxn ang="0">
                <a:pos x="10" y="5"/>
              </a:cxn>
              <a:cxn ang="0">
                <a:pos x="22" y="1"/>
              </a:cxn>
              <a:cxn ang="0">
                <a:pos x="36" y="0"/>
              </a:cxn>
              <a:cxn ang="0">
                <a:pos x="51" y="1"/>
              </a:cxn>
              <a:cxn ang="0">
                <a:pos x="62" y="5"/>
              </a:cxn>
              <a:cxn ang="0">
                <a:pos x="70" y="12"/>
              </a:cxn>
              <a:cxn ang="0">
                <a:pos x="73" y="20"/>
              </a:cxn>
              <a:cxn ang="0">
                <a:pos x="70" y="28"/>
              </a:cxn>
              <a:cxn ang="0">
                <a:pos x="62" y="34"/>
              </a:cxn>
              <a:cxn ang="0">
                <a:pos x="51" y="39"/>
              </a:cxn>
              <a:cxn ang="0">
                <a:pos x="36" y="40"/>
              </a:cxn>
              <a:cxn ang="0">
                <a:pos x="36" y="7"/>
              </a:cxn>
              <a:cxn ang="0">
                <a:pos x="25" y="8"/>
              </a:cxn>
              <a:cxn ang="0">
                <a:pos x="15" y="12"/>
              </a:cxn>
              <a:cxn ang="0">
                <a:pos x="10" y="15"/>
              </a:cxn>
              <a:cxn ang="0">
                <a:pos x="7" y="20"/>
              </a:cxn>
              <a:cxn ang="0">
                <a:pos x="10" y="25"/>
              </a:cxn>
              <a:cxn ang="0">
                <a:pos x="15" y="28"/>
              </a:cxn>
              <a:cxn ang="0">
                <a:pos x="25" y="31"/>
              </a:cxn>
              <a:cxn ang="0">
                <a:pos x="36" y="32"/>
              </a:cxn>
              <a:cxn ang="0">
                <a:pos x="48" y="31"/>
              </a:cxn>
              <a:cxn ang="0">
                <a:pos x="57" y="28"/>
              </a:cxn>
              <a:cxn ang="0">
                <a:pos x="63" y="25"/>
              </a:cxn>
              <a:cxn ang="0">
                <a:pos x="65" y="20"/>
              </a:cxn>
              <a:cxn ang="0">
                <a:pos x="63" y="15"/>
              </a:cxn>
              <a:cxn ang="0">
                <a:pos x="57" y="12"/>
              </a:cxn>
              <a:cxn ang="0">
                <a:pos x="48" y="8"/>
              </a:cxn>
              <a:cxn ang="0">
                <a:pos x="36" y="7"/>
              </a:cxn>
            </a:cxnLst>
            <a:rect l="0" t="0" r="r" b="b"/>
            <a:pathLst>
              <a:path w="73" h="40">
                <a:moveTo>
                  <a:pt x="36" y="40"/>
                </a:moveTo>
                <a:lnTo>
                  <a:pt x="22" y="39"/>
                </a:lnTo>
                <a:lnTo>
                  <a:pt x="10" y="34"/>
                </a:lnTo>
                <a:lnTo>
                  <a:pt x="2" y="28"/>
                </a:lnTo>
                <a:lnTo>
                  <a:pt x="0" y="20"/>
                </a:lnTo>
                <a:lnTo>
                  <a:pt x="2" y="12"/>
                </a:lnTo>
                <a:lnTo>
                  <a:pt x="10" y="5"/>
                </a:lnTo>
                <a:lnTo>
                  <a:pt x="22" y="1"/>
                </a:lnTo>
                <a:lnTo>
                  <a:pt x="36" y="0"/>
                </a:lnTo>
                <a:lnTo>
                  <a:pt x="51" y="1"/>
                </a:lnTo>
                <a:lnTo>
                  <a:pt x="62" y="5"/>
                </a:lnTo>
                <a:lnTo>
                  <a:pt x="70" y="12"/>
                </a:lnTo>
                <a:lnTo>
                  <a:pt x="73" y="20"/>
                </a:lnTo>
                <a:lnTo>
                  <a:pt x="70" y="28"/>
                </a:lnTo>
                <a:lnTo>
                  <a:pt x="62" y="34"/>
                </a:lnTo>
                <a:lnTo>
                  <a:pt x="51" y="39"/>
                </a:lnTo>
                <a:lnTo>
                  <a:pt x="36" y="40"/>
                </a:lnTo>
                <a:close/>
                <a:moveTo>
                  <a:pt x="36" y="7"/>
                </a:moveTo>
                <a:lnTo>
                  <a:pt x="25" y="8"/>
                </a:lnTo>
                <a:lnTo>
                  <a:pt x="15" y="12"/>
                </a:lnTo>
                <a:lnTo>
                  <a:pt x="10" y="15"/>
                </a:lnTo>
                <a:lnTo>
                  <a:pt x="7" y="20"/>
                </a:lnTo>
                <a:lnTo>
                  <a:pt x="10" y="25"/>
                </a:lnTo>
                <a:lnTo>
                  <a:pt x="15" y="28"/>
                </a:lnTo>
                <a:lnTo>
                  <a:pt x="25" y="31"/>
                </a:lnTo>
                <a:lnTo>
                  <a:pt x="36" y="32"/>
                </a:lnTo>
                <a:lnTo>
                  <a:pt x="48" y="31"/>
                </a:lnTo>
                <a:lnTo>
                  <a:pt x="57" y="28"/>
                </a:lnTo>
                <a:lnTo>
                  <a:pt x="63" y="25"/>
                </a:lnTo>
                <a:lnTo>
                  <a:pt x="65" y="20"/>
                </a:lnTo>
                <a:lnTo>
                  <a:pt x="63" y="15"/>
                </a:lnTo>
                <a:lnTo>
                  <a:pt x="57" y="12"/>
                </a:lnTo>
                <a:lnTo>
                  <a:pt x="48" y="8"/>
                </a:lnTo>
                <a:lnTo>
                  <a:pt x="36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3" name="Freeform 37"/>
          <p:cNvSpPr>
            <a:spLocks/>
          </p:cNvSpPr>
          <p:nvPr/>
        </p:nvSpPr>
        <p:spPr bwMode="auto">
          <a:xfrm>
            <a:off x="3659169" y="3548043"/>
            <a:ext cx="598488" cy="598488"/>
          </a:xfrm>
          <a:custGeom>
            <a:avLst/>
            <a:gdLst/>
            <a:ahLst/>
            <a:cxnLst>
              <a:cxn ang="0">
                <a:pos x="93" y="84"/>
              </a:cxn>
              <a:cxn ang="0">
                <a:pos x="96" y="93"/>
              </a:cxn>
              <a:cxn ang="0">
                <a:pos x="52" y="92"/>
              </a:cxn>
              <a:cxn ang="0">
                <a:pos x="19" y="110"/>
              </a:cxn>
              <a:cxn ang="0">
                <a:pos x="2" y="144"/>
              </a:cxn>
              <a:cxn ang="0">
                <a:pos x="3" y="185"/>
              </a:cxn>
              <a:cxn ang="0">
                <a:pos x="29" y="228"/>
              </a:cxn>
              <a:cxn ang="0">
                <a:pos x="62" y="249"/>
              </a:cxn>
              <a:cxn ang="0">
                <a:pos x="92" y="247"/>
              </a:cxn>
              <a:cxn ang="0">
                <a:pos x="74" y="278"/>
              </a:cxn>
              <a:cxn ang="0">
                <a:pos x="70" y="312"/>
              </a:cxn>
              <a:cxn ang="0">
                <a:pos x="87" y="345"/>
              </a:cxn>
              <a:cxn ang="0">
                <a:pos x="120" y="370"/>
              </a:cxn>
              <a:cxn ang="0">
                <a:pos x="153" y="377"/>
              </a:cxn>
              <a:cxn ang="0">
                <a:pos x="188" y="366"/>
              </a:cxn>
              <a:cxn ang="0">
                <a:pos x="214" y="342"/>
              </a:cxn>
              <a:cxn ang="0">
                <a:pos x="226" y="304"/>
              </a:cxn>
              <a:cxn ang="0">
                <a:pos x="268" y="331"/>
              </a:cxn>
              <a:cxn ang="0">
                <a:pos x="308" y="333"/>
              </a:cxn>
              <a:cxn ang="0">
                <a:pos x="344" y="312"/>
              </a:cxn>
              <a:cxn ang="0">
                <a:pos x="368" y="272"/>
              </a:cxn>
              <a:cxn ang="0">
                <a:pos x="367" y="234"/>
              </a:cxn>
              <a:cxn ang="0">
                <a:pos x="346" y="201"/>
              </a:cxn>
              <a:cxn ang="0">
                <a:pos x="345" y="180"/>
              </a:cxn>
              <a:cxn ang="0">
                <a:pos x="368" y="154"/>
              </a:cxn>
              <a:cxn ang="0">
                <a:pos x="377" y="121"/>
              </a:cxn>
              <a:cxn ang="0">
                <a:pos x="370" y="86"/>
              </a:cxn>
              <a:cxn ang="0">
                <a:pos x="346" y="56"/>
              </a:cxn>
              <a:cxn ang="0">
                <a:pos x="309" y="40"/>
              </a:cxn>
              <a:cxn ang="0">
                <a:pos x="281" y="42"/>
              </a:cxn>
              <a:cxn ang="0">
                <a:pos x="260" y="57"/>
              </a:cxn>
              <a:cxn ang="0">
                <a:pos x="247" y="52"/>
              </a:cxn>
              <a:cxn ang="0">
                <a:pos x="217" y="16"/>
              </a:cxn>
              <a:cxn ang="0">
                <a:pos x="181" y="0"/>
              </a:cxn>
              <a:cxn ang="0">
                <a:pos x="142" y="4"/>
              </a:cxn>
              <a:cxn ang="0">
                <a:pos x="111" y="24"/>
              </a:cxn>
              <a:cxn ang="0">
                <a:pos x="93" y="57"/>
              </a:cxn>
            </a:cxnLst>
            <a:rect l="0" t="0" r="r" b="b"/>
            <a:pathLst>
              <a:path w="377" h="377">
                <a:moveTo>
                  <a:pt x="92" y="78"/>
                </a:moveTo>
                <a:lnTo>
                  <a:pt x="93" y="84"/>
                </a:lnTo>
                <a:lnTo>
                  <a:pt x="94" y="88"/>
                </a:lnTo>
                <a:lnTo>
                  <a:pt x="96" y="93"/>
                </a:lnTo>
                <a:lnTo>
                  <a:pt x="74" y="90"/>
                </a:lnTo>
                <a:lnTo>
                  <a:pt x="52" y="92"/>
                </a:lnTo>
                <a:lnTo>
                  <a:pt x="33" y="99"/>
                </a:lnTo>
                <a:lnTo>
                  <a:pt x="19" y="110"/>
                </a:lnTo>
                <a:lnTo>
                  <a:pt x="8" y="125"/>
                </a:lnTo>
                <a:lnTo>
                  <a:pt x="2" y="144"/>
                </a:lnTo>
                <a:lnTo>
                  <a:pt x="0" y="163"/>
                </a:lnTo>
                <a:lnTo>
                  <a:pt x="3" y="185"/>
                </a:lnTo>
                <a:lnTo>
                  <a:pt x="13" y="207"/>
                </a:lnTo>
                <a:lnTo>
                  <a:pt x="29" y="228"/>
                </a:lnTo>
                <a:lnTo>
                  <a:pt x="45" y="242"/>
                </a:lnTo>
                <a:lnTo>
                  <a:pt x="62" y="249"/>
                </a:lnTo>
                <a:lnTo>
                  <a:pt x="77" y="250"/>
                </a:lnTo>
                <a:lnTo>
                  <a:pt x="92" y="247"/>
                </a:lnTo>
                <a:lnTo>
                  <a:pt x="81" y="262"/>
                </a:lnTo>
                <a:lnTo>
                  <a:pt x="74" y="278"/>
                </a:lnTo>
                <a:lnTo>
                  <a:pt x="69" y="295"/>
                </a:lnTo>
                <a:lnTo>
                  <a:pt x="70" y="312"/>
                </a:lnTo>
                <a:lnTo>
                  <a:pt x="76" y="329"/>
                </a:lnTo>
                <a:lnTo>
                  <a:pt x="87" y="345"/>
                </a:lnTo>
                <a:lnTo>
                  <a:pt x="104" y="362"/>
                </a:lnTo>
                <a:lnTo>
                  <a:pt x="120" y="370"/>
                </a:lnTo>
                <a:lnTo>
                  <a:pt x="136" y="376"/>
                </a:lnTo>
                <a:lnTo>
                  <a:pt x="153" y="377"/>
                </a:lnTo>
                <a:lnTo>
                  <a:pt x="171" y="374"/>
                </a:lnTo>
                <a:lnTo>
                  <a:pt x="188" y="366"/>
                </a:lnTo>
                <a:lnTo>
                  <a:pt x="202" y="356"/>
                </a:lnTo>
                <a:lnTo>
                  <a:pt x="214" y="342"/>
                </a:lnTo>
                <a:lnTo>
                  <a:pt x="222" y="325"/>
                </a:lnTo>
                <a:lnTo>
                  <a:pt x="226" y="304"/>
                </a:lnTo>
                <a:lnTo>
                  <a:pt x="247" y="321"/>
                </a:lnTo>
                <a:lnTo>
                  <a:pt x="268" y="331"/>
                </a:lnTo>
                <a:lnTo>
                  <a:pt x="289" y="336"/>
                </a:lnTo>
                <a:lnTo>
                  <a:pt x="308" y="333"/>
                </a:lnTo>
                <a:lnTo>
                  <a:pt x="327" y="325"/>
                </a:lnTo>
                <a:lnTo>
                  <a:pt x="344" y="312"/>
                </a:lnTo>
                <a:lnTo>
                  <a:pt x="360" y="292"/>
                </a:lnTo>
                <a:lnTo>
                  <a:pt x="368" y="272"/>
                </a:lnTo>
                <a:lnTo>
                  <a:pt x="370" y="253"/>
                </a:lnTo>
                <a:lnTo>
                  <a:pt x="367" y="234"/>
                </a:lnTo>
                <a:lnTo>
                  <a:pt x="358" y="217"/>
                </a:lnTo>
                <a:lnTo>
                  <a:pt x="346" y="201"/>
                </a:lnTo>
                <a:lnTo>
                  <a:pt x="330" y="188"/>
                </a:lnTo>
                <a:lnTo>
                  <a:pt x="345" y="180"/>
                </a:lnTo>
                <a:lnTo>
                  <a:pt x="358" y="169"/>
                </a:lnTo>
                <a:lnTo>
                  <a:pt x="368" y="154"/>
                </a:lnTo>
                <a:lnTo>
                  <a:pt x="374" y="138"/>
                </a:lnTo>
                <a:lnTo>
                  <a:pt x="377" y="121"/>
                </a:lnTo>
                <a:lnTo>
                  <a:pt x="375" y="103"/>
                </a:lnTo>
                <a:lnTo>
                  <a:pt x="370" y="86"/>
                </a:lnTo>
                <a:lnTo>
                  <a:pt x="361" y="70"/>
                </a:lnTo>
                <a:lnTo>
                  <a:pt x="346" y="56"/>
                </a:lnTo>
                <a:lnTo>
                  <a:pt x="328" y="46"/>
                </a:lnTo>
                <a:lnTo>
                  <a:pt x="309" y="40"/>
                </a:lnTo>
                <a:lnTo>
                  <a:pt x="294" y="39"/>
                </a:lnTo>
                <a:lnTo>
                  <a:pt x="281" y="42"/>
                </a:lnTo>
                <a:lnTo>
                  <a:pt x="270" y="49"/>
                </a:lnTo>
                <a:lnTo>
                  <a:pt x="260" y="57"/>
                </a:lnTo>
                <a:lnTo>
                  <a:pt x="252" y="69"/>
                </a:lnTo>
                <a:lnTo>
                  <a:pt x="247" y="52"/>
                </a:lnTo>
                <a:lnTo>
                  <a:pt x="235" y="33"/>
                </a:lnTo>
                <a:lnTo>
                  <a:pt x="217" y="16"/>
                </a:lnTo>
                <a:lnTo>
                  <a:pt x="200" y="5"/>
                </a:lnTo>
                <a:lnTo>
                  <a:pt x="181" y="0"/>
                </a:lnTo>
                <a:lnTo>
                  <a:pt x="162" y="0"/>
                </a:lnTo>
                <a:lnTo>
                  <a:pt x="142" y="4"/>
                </a:lnTo>
                <a:lnTo>
                  <a:pt x="126" y="13"/>
                </a:lnTo>
                <a:lnTo>
                  <a:pt x="111" y="24"/>
                </a:lnTo>
                <a:lnTo>
                  <a:pt x="100" y="40"/>
                </a:lnTo>
                <a:lnTo>
                  <a:pt x="93" y="57"/>
                </a:lnTo>
                <a:lnTo>
                  <a:pt x="92" y="7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4" name="Freeform 38"/>
          <p:cNvSpPr>
            <a:spLocks noEditPoints="1"/>
          </p:cNvSpPr>
          <p:nvPr/>
        </p:nvSpPr>
        <p:spPr bwMode="auto">
          <a:xfrm>
            <a:off x="3648056" y="3536930"/>
            <a:ext cx="620713" cy="620713"/>
          </a:xfrm>
          <a:custGeom>
            <a:avLst/>
            <a:gdLst/>
            <a:ahLst/>
            <a:cxnLst>
              <a:cxn ang="0">
                <a:pos x="122" y="383"/>
              </a:cxn>
              <a:cxn ang="0">
                <a:pos x="76" y="335"/>
              </a:cxn>
              <a:cxn ang="0">
                <a:pos x="75" y="280"/>
              </a:cxn>
              <a:cxn ang="0">
                <a:pos x="48" y="253"/>
              </a:cxn>
              <a:cxn ang="0">
                <a:pos x="7" y="202"/>
              </a:cxn>
              <a:cxn ang="0">
                <a:pos x="4" y="142"/>
              </a:cxn>
              <a:cxn ang="0">
                <a:pos x="39" y="99"/>
              </a:cxn>
              <a:cxn ang="0">
                <a:pos x="94" y="93"/>
              </a:cxn>
              <a:cxn ang="0">
                <a:pos x="94" y="65"/>
              </a:cxn>
              <a:cxn ang="0">
                <a:pos x="125" y="16"/>
              </a:cxn>
              <a:cxn ang="0">
                <a:pos x="177" y="0"/>
              </a:cxn>
              <a:cxn ang="0">
                <a:pos x="228" y="17"/>
              </a:cxn>
              <a:cxn ang="0">
                <a:pos x="262" y="61"/>
              </a:cxn>
              <a:cxn ang="0">
                <a:pos x="302" y="39"/>
              </a:cxn>
              <a:cxn ang="0">
                <a:pos x="356" y="58"/>
              </a:cxn>
              <a:cxn ang="0">
                <a:pos x="388" y="107"/>
              </a:cxn>
              <a:cxn ang="0">
                <a:pos x="379" y="168"/>
              </a:cxn>
              <a:cxn ang="0">
                <a:pos x="364" y="212"/>
              </a:cxn>
              <a:cxn ang="0">
                <a:pos x="384" y="265"/>
              </a:cxn>
              <a:cxn ang="0">
                <a:pos x="357" y="322"/>
              </a:cxn>
              <a:cxn ang="0">
                <a:pos x="298" y="349"/>
              </a:cxn>
              <a:cxn ang="0">
                <a:pos x="238" y="324"/>
              </a:cxn>
              <a:cxn ang="0">
                <a:pos x="207" y="373"/>
              </a:cxn>
              <a:cxn ang="0">
                <a:pos x="156" y="391"/>
              </a:cxn>
              <a:cxn ang="0">
                <a:pos x="92" y="276"/>
              </a:cxn>
              <a:cxn ang="0">
                <a:pos x="88" y="331"/>
              </a:cxn>
              <a:cxn ang="0">
                <a:pos x="128" y="371"/>
              </a:cxn>
              <a:cxn ang="0">
                <a:pos x="170" y="376"/>
              </a:cxn>
              <a:cxn ang="0">
                <a:pos x="208" y="356"/>
              </a:cxn>
              <a:cxn ang="0">
                <a:pos x="227" y="311"/>
              </a:cxn>
              <a:cxn ang="0">
                <a:pos x="257" y="323"/>
              </a:cxn>
              <a:cxn ang="0">
                <a:pos x="316" y="333"/>
              </a:cxn>
              <a:cxn ang="0">
                <a:pos x="361" y="296"/>
              </a:cxn>
              <a:cxn ang="0">
                <a:pos x="368" y="241"/>
              </a:cxn>
              <a:cxn ang="0">
                <a:pos x="333" y="201"/>
              </a:cxn>
              <a:cxn ang="0">
                <a:pos x="348" y="182"/>
              </a:cxn>
              <a:cxn ang="0">
                <a:pos x="375" y="144"/>
              </a:cxn>
              <a:cxn ang="0">
                <a:pos x="371" y="94"/>
              </a:cxn>
              <a:cxn ang="0">
                <a:pos x="333" y="59"/>
              </a:cxn>
              <a:cxn ang="0">
                <a:pos x="289" y="56"/>
              </a:cxn>
              <a:cxn ang="0">
                <a:pos x="254" y="95"/>
              </a:cxn>
              <a:cxn ang="0">
                <a:pos x="237" y="44"/>
              </a:cxn>
              <a:cxn ang="0">
                <a:pos x="193" y="14"/>
              </a:cxn>
              <a:cxn ang="0">
                <a:pos x="146" y="19"/>
              </a:cxn>
              <a:cxn ang="0">
                <a:pos x="116" y="45"/>
              </a:cxn>
              <a:cxn ang="0">
                <a:pos x="106" y="85"/>
              </a:cxn>
              <a:cxn ang="0">
                <a:pos x="109" y="98"/>
              </a:cxn>
              <a:cxn ang="0">
                <a:pos x="80" y="104"/>
              </a:cxn>
              <a:cxn ang="0">
                <a:pos x="33" y="119"/>
              </a:cxn>
              <a:cxn ang="0">
                <a:pos x="13" y="167"/>
              </a:cxn>
              <a:cxn ang="0">
                <a:pos x="40" y="230"/>
              </a:cxn>
              <a:cxn ang="0">
                <a:pos x="81" y="251"/>
              </a:cxn>
              <a:cxn ang="0">
                <a:pos x="97" y="248"/>
              </a:cxn>
            </a:cxnLst>
            <a:rect l="0" t="0" r="r" b="b"/>
            <a:pathLst>
              <a:path w="391" h="391">
                <a:moveTo>
                  <a:pt x="156" y="391"/>
                </a:moveTo>
                <a:lnTo>
                  <a:pt x="137" y="388"/>
                </a:lnTo>
                <a:lnTo>
                  <a:pt x="122" y="383"/>
                </a:lnTo>
                <a:lnTo>
                  <a:pt x="107" y="374"/>
                </a:lnTo>
                <a:lnTo>
                  <a:pt x="88" y="356"/>
                </a:lnTo>
                <a:lnTo>
                  <a:pt x="76" y="335"/>
                </a:lnTo>
                <a:lnTo>
                  <a:pt x="71" y="314"/>
                </a:lnTo>
                <a:lnTo>
                  <a:pt x="71" y="297"/>
                </a:lnTo>
                <a:lnTo>
                  <a:pt x="75" y="280"/>
                </a:lnTo>
                <a:lnTo>
                  <a:pt x="84" y="264"/>
                </a:lnTo>
                <a:lnTo>
                  <a:pt x="65" y="262"/>
                </a:lnTo>
                <a:lnTo>
                  <a:pt x="48" y="253"/>
                </a:lnTo>
                <a:lnTo>
                  <a:pt x="32" y="239"/>
                </a:lnTo>
                <a:lnTo>
                  <a:pt x="17" y="220"/>
                </a:lnTo>
                <a:lnTo>
                  <a:pt x="7" y="202"/>
                </a:lnTo>
                <a:lnTo>
                  <a:pt x="1" y="181"/>
                </a:lnTo>
                <a:lnTo>
                  <a:pt x="0" y="161"/>
                </a:lnTo>
                <a:lnTo>
                  <a:pt x="4" y="142"/>
                </a:lnTo>
                <a:lnTo>
                  <a:pt x="12" y="124"/>
                </a:lnTo>
                <a:lnTo>
                  <a:pt x="24" y="110"/>
                </a:lnTo>
                <a:lnTo>
                  <a:pt x="39" y="99"/>
                </a:lnTo>
                <a:lnTo>
                  <a:pt x="58" y="93"/>
                </a:lnTo>
                <a:lnTo>
                  <a:pt x="75" y="92"/>
                </a:lnTo>
                <a:lnTo>
                  <a:pt x="94" y="93"/>
                </a:lnTo>
                <a:lnTo>
                  <a:pt x="93" y="89"/>
                </a:lnTo>
                <a:lnTo>
                  <a:pt x="93" y="86"/>
                </a:lnTo>
                <a:lnTo>
                  <a:pt x="94" y="65"/>
                </a:lnTo>
                <a:lnTo>
                  <a:pt x="100" y="46"/>
                </a:lnTo>
                <a:lnTo>
                  <a:pt x="112" y="28"/>
                </a:lnTo>
                <a:lnTo>
                  <a:pt x="125" y="16"/>
                </a:lnTo>
                <a:lnTo>
                  <a:pt x="142" y="8"/>
                </a:lnTo>
                <a:lnTo>
                  <a:pt x="159" y="2"/>
                </a:lnTo>
                <a:lnTo>
                  <a:pt x="177" y="0"/>
                </a:lnTo>
                <a:lnTo>
                  <a:pt x="195" y="2"/>
                </a:lnTo>
                <a:lnTo>
                  <a:pt x="213" y="8"/>
                </a:lnTo>
                <a:lnTo>
                  <a:pt x="228" y="17"/>
                </a:lnTo>
                <a:lnTo>
                  <a:pt x="243" y="32"/>
                </a:lnTo>
                <a:lnTo>
                  <a:pt x="254" y="46"/>
                </a:lnTo>
                <a:lnTo>
                  <a:pt x="262" y="61"/>
                </a:lnTo>
                <a:lnTo>
                  <a:pt x="274" y="49"/>
                </a:lnTo>
                <a:lnTo>
                  <a:pt x="287" y="43"/>
                </a:lnTo>
                <a:lnTo>
                  <a:pt x="302" y="39"/>
                </a:lnTo>
                <a:lnTo>
                  <a:pt x="319" y="41"/>
                </a:lnTo>
                <a:lnTo>
                  <a:pt x="337" y="47"/>
                </a:lnTo>
                <a:lnTo>
                  <a:pt x="356" y="58"/>
                </a:lnTo>
                <a:lnTo>
                  <a:pt x="371" y="72"/>
                </a:lnTo>
                <a:lnTo>
                  <a:pt x="382" y="88"/>
                </a:lnTo>
                <a:lnTo>
                  <a:pt x="388" y="107"/>
                </a:lnTo>
                <a:lnTo>
                  <a:pt x="391" y="128"/>
                </a:lnTo>
                <a:lnTo>
                  <a:pt x="386" y="149"/>
                </a:lnTo>
                <a:lnTo>
                  <a:pt x="379" y="168"/>
                </a:lnTo>
                <a:lnTo>
                  <a:pt x="365" y="184"/>
                </a:lnTo>
                <a:lnTo>
                  <a:pt x="349" y="196"/>
                </a:lnTo>
                <a:lnTo>
                  <a:pt x="364" y="212"/>
                </a:lnTo>
                <a:lnTo>
                  <a:pt x="375" y="228"/>
                </a:lnTo>
                <a:lnTo>
                  <a:pt x="382" y="247"/>
                </a:lnTo>
                <a:lnTo>
                  <a:pt x="384" y="265"/>
                </a:lnTo>
                <a:lnTo>
                  <a:pt x="381" y="284"/>
                </a:lnTo>
                <a:lnTo>
                  <a:pt x="372" y="302"/>
                </a:lnTo>
                <a:lnTo>
                  <a:pt x="357" y="322"/>
                </a:lnTo>
                <a:lnTo>
                  <a:pt x="339" y="337"/>
                </a:lnTo>
                <a:lnTo>
                  <a:pt x="320" y="346"/>
                </a:lnTo>
                <a:lnTo>
                  <a:pt x="298" y="349"/>
                </a:lnTo>
                <a:lnTo>
                  <a:pt x="278" y="346"/>
                </a:lnTo>
                <a:lnTo>
                  <a:pt x="257" y="337"/>
                </a:lnTo>
                <a:lnTo>
                  <a:pt x="238" y="324"/>
                </a:lnTo>
                <a:lnTo>
                  <a:pt x="231" y="344"/>
                </a:lnTo>
                <a:lnTo>
                  <a:pt x="220" y="360"/>
                </a:lnTo>
                <a:lnTo>
                  <a:pt x="207" y="373"/>
                </a:lnTo>
                <a:lnTo>
                  <a:pt x="191" y="383"/>
                </a:lnTo>
                <a:lnTo>
                  <a:pt x="173" y="388"/>
                </a:lnTo>
                <a:lnTo>
                  <a:pt x="156" y="391"/>
                </a:lnTo>
                <a:close/>
                <a:moveTo>
                  <a:pt x="119" y="240"/>
                </a:moveTo>
                <a:lnTo>
                  <a:pt x="104" y="259"/>
                </a:lnTo>
                <a:lnTo>
                  <a:pt x="92" y="276"/>
                </a:lnTo>
                <a:lnTo>
                  <a:pt x="84" y="295"/>
                </a:lnTo>
                <a:lnTo>
                  <a:pt x="83" y="312"/>
                </a:lnTo>
                <a:lnTo>
                  <a:pt x="88" y="331"/>
                </a:lnTo>
                <a:lnTo>
                  <a:pt x="98" y="348"/>
                </a:lnTo>
                <a:lnTo>
                  <a:pt x="116" y="364"/>
                </a:lnTo>
                <a:lnTo>
                  <a:pt x="128" y="371"/>
                </a:lnTo>
                <a:lnTo>
                  <a:pt x="141" y="376"/>
                </a:lnTo>
                <a:lnTo>
                  <a:pt x="156" y="377"/>
                </a:lnTo>
                <a:lnTo>
                  <a:pt x="170" y="376"/>
                </a:lnTo>
                <a:lnTo>
                  <a:pt x="183" y="372"/>
                </a:lnTo>
                <a:lnTo>
                  <a:pt x="196" y="364"/>
                </a:lnTo>
                <a:lnTo>
                  <a:pt x="208" y="356"/>
                </a:lnTo>
                <a:lnTo>
                  <a:pt x="217" y="343"/>
                </a:lnTo>
                <a:lnTo>
                  <a:pt x="224" y="328"/>
                </a:lnTo>
                <a:lnTo>
                  <a:pt x="227" y="311"/>
                </a:lnTo>
                <a:lnTo>
                  <a:pt x="228" y="297"/>
                </a:lnTo>
                <a:lnTo>
                  <a:pt x="238" y="307"/>
                </a:lnTo>
                <a:lnTo>
                  <a:pt x="257" y="323"/>
                </a:lnTo>
                <a:lnTo>
                  <a:pt x="278" y="333"/>
                </a:lnTo>
                <a:lnTo>
                  <a:pt x="298" y="336"/>
                </a:lnTo>
                <a:lnTo>
                  <a:pt x="316" y="333"/>
                </a:lnTo>
                <a:lnTo>
                  <a:pt x="333" y="325"/>
                </a:lnTo>
                <a:lnTo>
                  <a:pt x="348" y="313"/>
                </a:lnTo>
                <a:lnTo>
                  <a:pt x="361" y="296"/>
                </a:lnTo>
                <a:lnTo>
                  <a:pt x="369" y="276"/>
                </a:lnTo>
                <a:lnTo>
                  <a:pt x="371" y="259"/>
                </a:lnTo>
                <a:lnTo>
                  <a:pt x="368" y="241"/>
                </a:lnTo>
                <a:lnTo>
                  <a:pt x="359" y="225"/>
                </a:lnTo>
                <a:lnTo>
                  <a:pt x="348" y="212"/>
                </a:lnTo>
                <a:lnTo>
                  <a:pt x="333" y="201"/>
                </a:lnTo>
                <a:lnTo>
                  <a:pt x="322" y="193"/>
                </a:lnTo>
                <a:lnTo>
                  <a:pt x="335" y="189"/>
                </a:lnTo>
                <a:lnTo>
                  <a:pt x="348" y="182"/>
                </a:lnTo>
                <a:lnTo>
                  <a:pt x="360" y="171"/>
                </a:lnTo>
                <a:lnTo>
                  <a:pt x="369" y="159"/>
                </a:lnTo>
                <a:lnTo>
                  <a:pt x="375" y="144"/>
                </a:lnTo>
                <a:lnTo>
                  <a:pt x="377" y="128"/>
                </a:lnTo>
                <a:lnTo>
                  <a:pt x="376" y="110"/>
                </a:lnTo>
                <a:lnTo>
                  <a:pt x="371" y="94"/>
                </a:lnTo>
                <a:lnTo>
                  <a:pt x="361" y="80"/>
                </a:lnTo>
                <a:lnTo>
                  <a:pt x="348" y="68"/>
                </a:lnTo>
                <a:lnTo>
                  <a:pt x="333" y="59"/>
                </a:lnTo>
                <a:lnTo>
                  <a:pt x="317" y="55"/>
                </a:lnTo>
                <a:lnTo>
                  <a:pt x="304" y="52"/>
                </a:lnTo>
                <a:lnTo>
                  <a:pt x="289" y="56"/>
                </a:lnTo>
                <a:lnTo>
                  <a:pt x="276" y="64"/>
                </a:lnTo>
                <a:lnTo>
                  <a:pt x="264" y="80"/>
                </a:lnTo>
                <a:lnTo>
                  <a:pt x="254" y="95"/>
                </a:lnTo>
                <a:lnTo>
                  <a:pt x="252" y="77"/>
                </a:lnTo>
                <a:lnTo>
                  <a:pt x="248" y="60"/>
                </a:lnTo>
                <a:lnTo>
                  <a:pt x="237" y="44"/>
                </a:lnTo>
                <a:lnTo>
                  <a:pt x="220" y="27"/>
                </a:lnTo>
                <a:lnTo>
                  <a:pt x="207" y="20"/>
                </a:lnTo>
                <a:lnTo>
                  <a:pt x="193" y="14"/>
                </a:lnTo>
                <a:lnTo>
                  <a:pt x="177" y="13"/>
                </a:lnTo>
                <a:lnTo>
                  <a:pt x="161" y="14"/>
                </a:lnTo>
                <a:lnTo>
                  <a:pt x="146" y="19"/>
                </a:lnTo>
                <a:lnTo>
                  <a:pt x="133" y="26"/>
                </a:lnTo>
                <a:lnTo>
                  <a:pt x="121" y="37"/>
                </a:lnTo>
                <a:lnTo>
                  <a:pt x="116" y="45"/>
                </a:lnTo>
                <a:lnTo>
                  <a:pt x="109" y="56"/>
                </a:lnTo>
                <a:lnTo>
                  <a:pt x="106" y="69"/>
                </a:lnTo>
                <a:lnTo>
                  <a:pt x="106" y="85"/>
                </a:lnTo>
                <a:lnTo>
                  <a:pt x="106" y="88"/>
                </a:lnTo>
                <a:lnTo>
                  <a:pt x="107" y="93"/>
                </a:lnTo>
                <a:lnTo>
                  <a:pt x="109" y="98"/>
                </a:lnTo>
                <a:lnTo>
                  <a:pt x="112" y="109"/>
                </a:lnTo>
                <a:lnTo>
                  <a:pt x="101" y="107"/>
                </a:lnTo>
                <a:lnTo>
                  <a:pt x="80" y="104"/>
                </a:lnTo>
                <a:lnTo>
                  <a:pt x="60" y="106"/>
                </a:lnTo>
                <a:lnTo>
                  <a:pt x="46" y="110"/>
                </a:lnTo>
                <a:lnTo>
                  <a:pt x="33" y="119"/>
                </a:lnTo>
                <a:lnTo>
                  <a:pt x="23" y="131"/>
                </a:lnTo>
                <a:lnTo>
                  <a:pt x="16" y="145"/>
                </a:lnTo>
                <a:lnTo>
                  <a:pt x="13" y="167"/>
                </a:lnTo>
                <a:lnTo>
                  <a:pt x="16" y="189"/>
                </a:lnTo>
                <a:lnTo>
                  <a:pt x="25" y="209"/>
                </a:lnTo>
                <a:lnTo>
                  <a:pt x="40" y="230"/>
                </a:lnTo>
                <a:lnTo>
                  <a:pt x="53" y="242"/>
                </a:lnTo>
                <a:lnTo>
                  <a:pt x="67" y="249"/>
                </a:lnTo>
                <a:lnTo>
                  <a:pt x="81" y="251"/>
                </a:lnTo>
                <a:lnTo>
                  <a:pt x="86" y="251"/>
                </a:lnTo>
                <a:lnTo>
                  <a:pt x="92" y="250"/>
                </a:lnTo>
                <a:lnTo>
                  <a:pt x="97" y="248"/>
                </a:lnTo>
                <a:lnTo>
                  <a:pt x="119" y="24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5" name="Freeform 39"/>
          <p:cNvSpPr>
            <a:spLocks/>
          </p:cNvSpPr>
          <p:nvPr/>
        </p:nvSpPr>
        <p:spPr bwMode="auto">
          <a:xfrm>
            <a:off x="3875069" y="3770293"/>
            <a:ext cx="168275" cy="166688"/>
          </a:xfrm>
          <a:custGeom>
            <a:avLst/>
            <a:gdLst/>
            <a:ahLst/>
            <a:cxnLst>
              <a:cxn ang="0">
                <a:pos x="37" y="4"/>
              </a:cxn>
              <a:cxn ang="0">
                <a:pos x="53" y="0"/>
              </a:cxn>
              <a:cxn ang="0">
                <a:pos x="70" y="2"/>
              </a:cxn>
              <a:cxn ang="0">
                <a:pos x="84" y="10"/>
              </a:cxn>
              <a:cxn ang="0">
                <a:pos x="95" y="22"/>
              </a:cxn>
              <a:cxn ang="0">
                <a:pos x="102" y="36"/>
              </a:cxn>
              <a:cxn ang="0">
                <a:pos x="106" y="53"/>
              </a:cxn>
              <a:cxn ang="0">
                <a:pos x="102" y="69"/>
              </a:cxn>
              <a:cxn ang="0">
                <a:pos x="96" y="83"/>
              </a:cxn>
              <a:cxn ang="0">
                <a:pos x="84" y="95"/>
              </a:cxn>
              <a:cxn ang="0">
                <a:pos x="70" y="103"/>
              </a:cxn>
              <a:cxn ang="0">
                <a:pos x="52" y="105"/>
              </a:cxn>
              <a:cxn ang="0">
                <a:pos x="37" y="103"/>
              </a:cxn>
              <a:cxn ang="0">
                <a:pos x="23" y="95"/>
              </a:cxn>
              <a:cxn ang="0">
                <a:pos x="11" y="84"/>
              </a:cxn>
              <a:cxn ang="0">
                <a:pos x="3" y="69"/>
              </a:cxn>
              <a:cxn ang="0">
                <a:pos x="0" y="53"/>
              </a:cxn>
              <a:cxn ang="0">
                <a:pos x="3" y="36"/>
              </a:cxn>
              <a:cxn ang="0">
                <a:pos x="10" y="22"/>
              </a:cxn>
              <a:cxn ang="0">
                <a:pos x="22" y="11"/>
              </a:cxn>
              <a:cxn ang="0">
                <a:pos x="37" y="4"/>
              </a:cxn>
            </a:cxnLst>
            <a:rect l="0" t="0" r="r" b="b"/>
            <a:pathLst>
              <a:path w="106" h="105">
                <a:moveTo>
                  <a:pt x="37" y="4"/>
                </a:moveTo>
                <a:lnTo>
                  <a:pt x="53" y="0"/>
                </a:lnTo>
                <a:lnTo>
                  <a:pt x="70" y="2"/>
                </a:lnTo>
                <a:lnTo>
                  <a:pt x="84" y="10"/>
                </a:lnTo>
                <a:lnTo>
                  <a:pt x="95" y="22"/>
                </a:lnTo>
                <a:lnTo>
                  <a:pt x="102" y="36"/>
                </a:lnTo>
                <a:lnTo>
                  <a:pt x="106" y="53"/>
                </a:lnTo>
                <a:lnTo>
                  <a:pt x="102" y="69"/>
                </a:lnTo>
                <a:lnTo>
                  <a:pt x="96" y="83"/>
                </a:lnTo>
                <a:lnTo>
                  <a:pt x="84" y="95"/>
                </a:lnTo>
                <a:lnTo>
                  <a:pt x="70" y="103"/>
                </a:lnTo>
                <a:lnTo>
                  <a:pt x="52" y="105"/>
                </a:lnTo>
                <a:lnTo>
                  <a:pt x="37" y="103"/>
                </a:lnTo>
                <a:lnTo>
                  <a:pt x="23" y="95"/>
                </a:lnTo>
                <a:lnTo>
                  <a:pt x="11" y="84"/>
                </a:lnTo>
                <a:lnTo>
                  <a:pt x="3" y="69"/>
                </a:lnTo>
                <a:lnTo>
                  <a:pt x="0" y="53"/>
                </a:lnTo>
                <a:lnTo>
                  <a:pt x="3" y="36"/>
                </a:lnTo>
                <a:lnTo>
                  <a:pt x="10" y="22"/>
                </a:lnTo>
                <a:lnTo>
                  <a:pt x="22" y="11"/>
                </a:lnTo>
                <a:lnTo>
                  <a:pt x="37" y="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6" name="Freeform 40"/>
          <p:cNvSpPr>
            <a:spLocks noEditPoints="1"/>
          </p:cNvSpPr>
          <p:nvPr/>
        </p:nvSpPr>
        <p:spPr bwMode="auto">
          <a:xfrm>
            <a:off x="3868719" y="3763943"/>
            <a:ext cx="180975" cy="180975"/>
          </a:xfrm>
          <a:custGeom>
            <a:avLst/>
            <a:gdLst/>
            <a:ahLst/>
            <a:cxnLst>
              <a:cxn ang="0">
                <a:pos x="57" y="114"/>
              </a:cxn>
              <a:cxn ang="0">
                <a:pos x="39" y="111"/>
              </a:cxn>
              <a:cxn ang="0">
                <a:pos x="24" y="104"/>
              </a:cxn>
              <a:cxn ang="0">
                <a:pos x="10" y="92"/>
              </a:cxn>
              <a:cxn ang="0">
                <a:pos x="2" y="75"/>
              </a:cxn>
              <a:cxn ang="0">
                <a:pos x="0" y="60"/>
              </a:cxn>
              <a:cxn ang="0">
                <a:pos x="1" y="45"/>
              </a:cxn>
              <a:cxn ang="0">
                <a:pos x="6" y="30"/>
              </a:cxn>
              <a:cxn ang="0">
                <a:pos x="14" y="18"/>
              </a:cxn>
              <a:cxn ang="0">
                <a:pos x="26" y="9"/>
              </a:cxn>
              <a:cxn ang="0">
                <a:pos x="39" y="2"/>
              </a:cxn>
              <a:cxn ang="0">
                <a:pos x="57" y="0"/>
              </a:cxn>
              <a:cxn ang="0">
                <a:pos x="75" y="2"/>
              </a:cxn>
              <a:cxn ang="0">
                <a:pos x="91" y="11"/>
              </a:cxn>
              <a:cxn ang="0">
                <a:pos x="103" y="23"/>
              </a:cxn>
              <a:cxn ang="0">
                <a:pos x="112" y="39"/>
              </a:cxn>
              <a:cxn ang="0">
                <a:pos x="114" y="53"/>
              </a:cxn>
              <a:cxn ang="0">
                <a:pos x="113" y="69"/>
              </a:cxn>
              <a:cxn ang="0">
                <a:pos x="109" y="83"/>
              </a:cxn>
              <a:cxn ang="0">
                <a:pos x="100" y="96"/>
              </a:cxn>
              <a:cxn ang="0">
                <a:pos x="89" y="105"/>
              </a:cxn>
              <a:cxn ang="0">
                <a:pos x="75" y="111"/>
              </a:cxn>
              <a:cxn ang="0">
                <a:pos x="57" y="114"/>
              </a:cxn>
              <a:cxn ang="0">
                <a:pos x="57" y="10"/>
              </a:cxn>
              <a:cxn ang="0">
                <a:pos x="50" y="10"/>
              </a:cxn>
              <a:cxn ang="0">
                <a:pos x="42" y="12"/>
              </a:cxn>
              <a:cxn ang="0">
                <a:pos x="31" y="17"/>
              </a:cxn>
              <a:cxn ang="0">
                <a:pos x="21" y="25"/>
              </a:cxn>
              <a:cxn ang="0">
                <a:pos x="15" y="36"/>
              </a:cxn>
              <a:cxn ang="0">
                <a:pos x="10" y="47"/>
              </a:cxn>
              <a:cxn ang="0">
                <a:pos x="9" y="60"/>
              </a:cxn>
              <a:cxn ang="0">
                <a:pos x="12" y="72"/>
              </a:cxn>
              <a:cxn ang="0">
                <a:pos x="19" y="85"/>
              </a:cxn>
              <a:cxn ang="0">
                <a:pos x="29" y="96"/>
              </a:cxn>
              <a:cxn ang="0">
                <a:pos x="42" y="102"/>
              </a:cxn>
              <a:cxn ang="0">
                <a:pos x="57" y="105"/>
              </a:cxn>
              <a:cxn ang="0">
                <a:pos x="64" y="104"/>
              </a:cxn>
              <a:cxn ang="0">
                <a:pos x="72" y="102"/>
              </a:cxn>
              <a:cxn ang="0">
                <a:pos x="82" y="97"/>
              </a:cxn>
              <a:cxn ang="0">
                <a:pos x="92" y="88"/>
              </a:cxn>
              <a:cxn ang="0">
                <a:pos x="99" y="78"/>
              </a:cxn>
              <a:cxn ang="0">
                <a:pos x="103" y="66"/>
              </a:cxn>
              <a:cxn ang="0">
                <a:pos x="104" y="54"/>
              </a:cxn>
              <a:cxn ang="0">
                <a:pos x="102" y="42"/>
              </a:cxn>
              <a:cxn ang="0">
                <a:pos x="96" y="28"/>
              </a:cxn>
              <a:cxn ang="0">
                <a:pos x="85" y="18"/>
              </a:cxn>
              <a:cxn ang="0">
                <a:pos x="72" y="12"/>
              </a:cxn>
              <a:cxn ang="0">
                <a:pos x="57" y="10"/>
              </a:cxn>
            </a:cxnLst>
            <a:rect l="0" t="0" r="r" b="b"/>
            <a:pathLst>
              <a:path w="114" h="114">
                <a:moveTo>
                  <a:pt x="57" y="114"/>
                </a:moveTo>
                <a:lnTo>
                  <a:pt x="39" y="111"/>
                </a:lnTo>
                <a:lnTo>
                  <a:pt x="24" y="104"/>
                </a:lnTo>
                <a:lnTo>
                  <a:pt x="10" y="92"/>
                </a:lnTo>
                <a:lnTo>
                  <a:pt x="2" y="75"/>
                </a:lnTo>
                <a:lnTo>
                  <a:pt x="0" y="60"/>
                </a:lnTo>
                <a:lnTo>
                  <a:pt x="1" y="45"/>
                </a:lnTo>
                <a:lnTo>
                  <a:pt x="6" y="30"/>
                </a:lnTo>
                <a:lnTo>
                  <a:pt x="14" y="18"/>
                </a:lnTo>
                <a:lnTo>
                  <a:pt x="26" y="9"/>
                </a:lnTo>
                <a:lnTo>
                  <a:pt x="39" y="2"/>
                </a:lnTo>
                <a:lnTo>
                  <a:pt x="57" y="0"/>
                </a:lnTo>
                <a:lnTo>
                  <a:pt x="75" y="2"/>
                </a:lnTo>
                <a:lnTo>
                  <a:pt x="91" y="11"/>
                </a:lnTo>
                <a:lnTo>
                  <a:pt x="103" y="23"/>
                </a:lnTo>
                <a:lnTo>
                  <a:pt x="112" y="39"/>
                </a:lnTo>
                <a:lnTo>
                  <a:pt x="114" y="53"/>
                </a:lnTo>
                <a:lnTo>
                  <a:pt x="113" y="69"/>
                </a:lnTo>
                <a:lnTo>
                  <a:pt x="109" y="83"/>
                </a:lnTo>
                <a:lnTo>
                  <a:pt x="100" y="96"/>
                </a:lnTo>
                <a:lnTo>
                  <a:pt x="89" y="105"/>
                </a:lnTo>
                <a:lnTo>
                  <a:pt x="75" y="111"/>
                </a:lnTo>
                <a:lnTo>
                  <a:pt x="57" y="114"/>
                </a:lnTo>
                <a:close/>
                <a:moveTo>
                  <a:pt x="57" y="10"/>
                </a:moveTo>
                <a:lnTo>
                  <a:pt x="50" y="10"/>
                </a:lnTo>
                <a:lnTo>
                  <a:pt x="42" y="12"/>
                </a:lnTo>
                <a:lnTo>
                  <a:pt x="31" y="17"/>
                </a:lnTo>
                <a:lnTo>
                  <a:pt x="21" y="25"/>
                </a:lnTo>
                <a:lnTo>
                  <a:pt x="15" y="36"/>
                </a:lnTo>
                <a:lnTo>
                  <a:pt x="10" y="47"/>
                </a:lnTo>
                <a:lnTo>
                  <a:pt x="9" y="60"/>
                </a:lnTo>
                <a:lnTo>
                  <a:pt x="12" y="72"/>
                </a:lnTo>
                <a:lnTo>
                  <a:pt x="19" y="85"/>
                </a:lnTo>
                <a:lnTo>
                  <a:pt x="29" y="96"/>
                </a:lnTo>
                <a:lnTo>
                  <a:pt x="42" y="102"/>
                </a:lnTo>
                <a:lnTo>
                  <a:pt x="57" y="105"/>
                </a:lnTo>
                <a:lnTo>
                  <a:pt x="64" y="104"/>
                </a:lnTo>
                <a:lnTo>
                  <a:pt x="72" y="102"/>
                </a:lnTo>
                <a:lnTo>
                  <a:pt x="82" y="97"/>
                </a:lnTo>
                <a:lnTo>
                  <a:pt x="92" y="88"/>
                </a:lnTo>
                <a:lnTo>
                  <a:pt x="99" y="78"/>
                </a:lnTo>
                <a:lnTo>
                  <a:pt x="103" y="66"/>
                </a:lnTo>
                <a:lnTo>
                  <a:pt x="104" y="54"/>
                </a:lnTo>
                <a:lnTo>
                  <a:pt x="102" y="42"/>
                </a:lnTo>
                <a:lnTo>
                  <a:pt x="96" y="28"/>
                </a:lnTo>
                <a:lnTo>
                  <a:pt x="85" y="18"/>
                </a:lnTo>
                <a:lnTo>
                  <a:pt x="72" y="12"/>
                </a:lnTo>
                <a:lnTo>
                  <a:pt x="57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7" name="Freeform 41"/>
          <p:cNvSpPr>
            <a:spLocks/>
          </p:cNvSpPr>
          <p:nvPr/>
        </p:nvSpPr>
        <p:spPr bwMode="auto">
          <a:xfrm>
            <a:off x="3700444" y="4006830"/>
            <a:ext cx="392113" cy="373063"/>
          </a:xfrm>
          <a:custGeom>
            <a:avLst/>
            <a:gdLst/>
            <a:ahLst/>
            <a:cxnLst>
              <a:cxn ang="0">
                <a:pos x="74" y="41"/>
              </a:cxn>
              <a:cxn ang="0">
                <a:pos x="61" y="40"/>
              </a:cxn>
              <a:cxn ang="0">
                <a:pos x="32" y="39"/>
              </a:cxn>
              <a:cxn ang="0">
                <a:pos x="10" y="54"/>
              </a:cxn>
              <a:cxn ang="0">
                <a:pos x="0" y="83"/>
              </a:cxn>
              <a:cxn ang="0">
                <a:pos x="7" y="117"/>
              </a:cxn>
              <a:cxn ang="0">
                <a:pos x="24" y="137"/>
              </a:cxn>
              <a:cxn ang="0">
                <a:pos x="43" y="141"/>
              </a:cxn>
              <a:cxn ang="0">
                <a:pos x="24" y="161"/>
              </a:cxn>
              <a:cxn ang="0">
                <a:pos x="18" y="185"/>
              </a:cxn>
              <a:cxn ang="0">
                <a:pos x="29" y="216"/>
              </a:cxn>
              <a:cxn ang="0">
                <a:pos x="50" y="231"/>
              </a:cxn>
              <a:cxn ang="0">
                <a:pos x="75" y="235"/>
              </a:cxn>
              <a:cxn ang="0">
                <a:pos x="100" y="225"/>
              </a:cxn>
              <a:cxn ang="0">
                <a:pos x="116" y="203"/>
              </a:cxn>
              <a:cxn ang="0">
                <a:pos x="142" y="229"/>
              </a:cxn>
              <a:cxn ang="0">
                <a:pos x="171" y="234"/>
              </a:cxn>
              <a:cxn ang="0">
                <a:pos x="202" y="219"/>
              </a:cxn>
              <a:cxn ang="0">
                <a:pos x="217" y="192"/>
              </a:cxn>
              <a:cxn ang="0">
                <a:pos x="211" y="162"/>
              </a:cxn>
              <a:cxn ang="0">
                <a:pos x="217" y="146"/>
              </a:cxn>
              <a:cxn ang="0">
                <a:pos x="238" y="127"/>
              </a:cxn>
              <a:cxn ang="0">
                <a:pos x="247" y="101"/>
              </a:cxn>
              <a:cxn ang="0">
                <a:pos x="239" y="73"/>
              </a:cxn>
              <a:cxn ang="0">
                <a:pos x="216" y="52"/>
              </a:cxn>
              <a:cxn ang="0">
                <a:pos x="194" y="49"/>
              </a:cxn>
              <a:cxn ang="0">
                <a:pos x="175" y="60"/>
              </a:cxn>
              <a:cxn ang="0">
                <a:pos x="172" y="35"/>
              </a:cxn>
              <a:cxn ang="0">
                <a:pos x="154" y="9"/>
              </a:cxn>
              <a:cxn ang="0">
                <a:pos x="127" y="0"/>
              </a:cxn>
              <a:cxn ang="0">
                <a:pos x="100" y="4"/>
              </a:cxn>
              <a:cxn ang="0">
                <a:pos x="79" y="23"/>
              </a:cxn>
            </a:cxnLst>
            <a:rect l="0" t="0" r="r" b="b"/>
            <a:pathLst>
              <a:path w="247" h="235">
                <a:moveTo>
                  <a:pt x="74" y="37"/>
                </a:moveTo>
                <a:lnTo>
                  <a:pt x="74" y="41"/>
                </a:lnTo>
                <a:lnTo>
                  <a:pt x="74" y="47"/>
                </a:lnTo>
                <a:lnTo>
                  <a:pt x="61" y="40"/>
                </a:lnTo>
                <a:lnTo>
                  <a:pt x="47" y="38"/>
                </a:lnTo>
                <a:lnTo>
                  <a:pt x="32" y="39"/>
                </a:lnTo>
                <a:lnTo>
                  <a:pt x="19" y="44"/>
                </a:lnTo>
                <a:lnTo>
                  <a:pt x="10" y="54"/>
                </a:lnTo>
                <a:lnTo>
                  <a:pt x="3" y="67"/>
                </a:lnTo>
                <a:lnTo>
                  <a:pt x="0" y="83"/>
                </a:lnTo>
                <a:lnTo>
                  <a:pt x="1" y="99"/>
                </a:lnTo>
                <a:lnTo>
                  <a:pt x="7" y="117"/>
                </a:lnTo>
                <a:lnTo>
                  <a:pt x="15" y="129"/>
                </a:lnTo>
                <a:lnTo>
                  <a:pt x="24" y="137"/>
                </a:lnTo>
                <a:lnTo>
                  <a:pt x="32" y="140"/>
                </a:lnTo>
                <a:lnTo>
                  <a:pt x="43" y="141"/>
                </a:lnTo>
                <a:lnTo>
                  <a:pt x="32" y="150"/>
                </a:lnTo>
                <a:lnTo>
                  <a:pt x="24" y="161"/>
                </a:lnTo>
                <a:lnTo>
                  <a:pt x="18" y="172"/>
                </a:lnTo>
                <a:lnTo>
                  <a:pt x="18" y="185"/>
                </a:lnTo>
                <a:lnTo>
                  <a:pt x="22" y="200"/>
                </a:lnTo>
                <a:lnTo>
                  <a:pt x="29" y="216"/>
                </a:lnTo>
                <a:lnTo>
                  <a:pt x="39" y="224"/>
                </a:lnTo>
                <a:lnTo>
                  <a:pt x="50" y="231"/>
                </a:lnTo>
                <a:lnTo>
                  <a:pt x="62" y="234"/>
                </a:lnTo>
                <a:lnTo>
                  <a:pt x="75" y="235"/>
                </a:lnTo>
                <a:lnTo>
                  <a:pt x="88" y="232"/>
                </a:lnTo>
                <a:lnTo>
                  <a:pt x="100" y="225"/>
                </a:lnTo>
                <a:lnTo>
                  <a:pt x="110" y="216"/>
                </a:lnTo>
                <a:lnTo>
                  <a:pt x="116" y="203"/>
                </a:lnTo>
                <a:lnTo>
                  <a:pt x="128" y="218"/>
                </a:lnTo>
                <a:lnTo>
                  <a:pt x="142" y="229"/>
                </a:lnTo>
                <a:lnTo>
                  <a:pt x="156" y="234"/>
                </a:lnTo>
                <a:lnTo>
                  <a:pt x="171" y="234"/>
                </a:lnTo>
                <a:lnTo>
                  <a:pt x="186" y="229"/>
                </a:lnTo>
                <a:lnTo>
                  <a:pt x="202" y="219"/>
                </a:lnTo>
                <a:lnTo>
                  <a:pt x="212" y="206"/>
                </a:lnTo>
                <a:lnTo>
                  <a:pt x="217" y="192"/>
                </a:lnTo>
                <a:lnTo>
                  <a:pt x="217" y="176"/>
                </a:lnTo>
                <a:lnTo>
                  <a:pt x="211" y="162"/>
                </a:lnTo>
                <a:lnTo>
                  <a:pt x="203" y="148"/>
                </a:lnTo>
                <a:lnTo>
                  <a:pt x="217" y="146"/>
                </a:lnTo>
                <a:lnTo>
                  <a:pt x="229" y="138"/>
                </a:lnTo>
                <a:lnTo>
                  <a:pt x="238" y="127"/>
                </a:lnTo>
                <a:lnTo>
                  <a:pt x="244" y="115"/>
                </a:lnTo>
                <a:lnTo>
                  <a:pt x="247" y="101"/>
                </a:lnTo>
                <a:lnTo>
                  <a:pt x="245" y="87"/>
                </a:lnTo>
                <a:lnTo>
                  <a:pt x="239" y="73"/>
                </a:lnTo>
                <a:lnTo>
                  <a:pt x="228" y="60"/>
                </a:lnTo>
                <a:lnTo>
                  <a:pt x="216" y="52"/>
                </a:lnTo>
                <a:lnTo>
                  <a:pt x="204" y="49"/>
                </a:lnTo>
                <a:lnTo>
                  <a:pt x="194" y="49"/>
                </a:lnTo>
                <a:lnTo>
                  <a:pt x="184" y="53"/>
                </a:lnTo>
                <a:lnTo>
                  <a:pt x="175" y="60"/>
                </a:lnTo>
                <a:lnTo>
                  <a:pt x="175" y="48"/>
                </a:lnTo>
                <a:lnTo>
                  <a:pt x="172" y="35"/>
                </a:lnTo>
                <a:lnTo>
                  <a:pt x="164" y="20"/>
                </a:lnTo>
                <a:lnTo>
                  <a:pt x="154" y="9"/>
                </a:lnTo>
                <a:lnTo>
                  <a:pt x="142" y="3"/>
                </a:lnTo>
                <a:lnTo>
                  <a:pt x="127" y="0"/>
                </a:lnTo>
                <a:lnTo>
                  <a:pt x="113" y="0"/>
                </a:lnTo>
                <a:lnTo>
                  <a:pt x="100" y="4"/>
                </a:lnTo>
                <a:lnTo>
                  <a:pt x="88" y="12"/>
                </a:lnTo>
                <a:lnTo>
                  <a:pt x="79" y="23"/>
                </a:lnTo>
                <a:lnTo>
                  <a:pt x="74" y="3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8" name="Freeform 42"/>
          <p:cNvSpPr>
            <a:spLocks noEditPoints="1"/>
          </p:cNvSpPr>
          <p:nvPr/>
        </p:nvSpPr>
        <p:spPr bwMode="auto">
          <a:xfrm>
            <a:off x="3689331" y="3995718"/>
            <a:ext cx="412750" cy="395288"/>
          </a:xfrm>
          <a:custGeom>
            <a:avLst/>
            <a:gdLst/>
            <a:ahLst/>
            <a:cxnLst>
              <a:cxn ang="0">
                <a:pos x="44" y="238"/>
              </a:cxn>
              <a:cxn ang="0">
                <a:pos x="19" y="195"/>
              </a:cxn>
              <a:cxn ang="0">
                <a:pos x="35" y="153"/>
              </a:cxn>
              <a:cxn ang="0">
                <a:pos x="9" y="128"/>
              </a:cxn>
              <a:cxn ang="0">
                <a:pos x="2" y="76"/>
              </a:cxn>
              <a:cxn ang="0">
                <a:pos x="29" y="44"/>
              </a:cxn>
              <a:cxn ang="0">
                <a:pos x="74" y="44"/>
              </a:cxn>
              <a:cxn ang="0">
                <a:pos x="90" y="14"/>
              </a:cxn>
              <a:cxn ang="0">
                <a:pos x="129" y="0"/>
              </a:cxn>
              <a:cxn ang="0">
                <a:pos x="167" y="13"/>
              </a:cxn>
              <a:cxn ang="0">
                <a:pos x="189" y="55"/>
              </a:cxn>
              <a:cxn ang="0">
                <a:pos x="226" y="54"/>
              </a:cxn>
              <a:cxn ang="0">
                <a:pos x="258" y="91"/>
              </a:cxn>
              <a:cxn ang="0">
                <a:pos x="249" y="141"/>
              </a:cxn>
              <a:cxn ang="0">
                <a:pos x="228" y="175"/>
              </a:cxn>
              <a:cxn ang="0">
                <a:pos x="223" y="218"/>
              </a:cxn>
              <a:cxn ang="0">
                <a:pos x="186" y="247"/>
              </a:cxn>
              <a:cxn ang="0">
                <a:pos x="138" y="237"/>
              </a:cxn>
              <a:cxn ang="0">
                <a:pos x="104" y="241"/>
              </a:cxn>
              <a:cxn ang="0">
                <a:pos x="73" y="141"/>
              </a:cxn>
              <a:cxn ang="0">
                <a:pos x="36" y="170"/>
              </a:cxn>
              <a:cxn ang="0">
                <a:pos x="35" y="206"/>
              </a:cxn>
              <a:cxn ang="0">
                <a:pos x="62" y="234"/>
              </a:cxn>
              <a:cxn ang="0">
                <a:pos x="95" y="231"/>
              </a:cxn>
              <a:cxn ang="0">
                <a:pos x="118" y="207"/>
              </a:cxn>
              <a:cxn ang="0">
                <a:pos x="141" y="223"/>
              </a:cxn>
              <a:cxn ang="0">
                <a:pos x="188" y="232"/>
              </a:cxn>
              <a:cxn ang="0">
                <a:pos x="218" y="196"/>
              </a:cxn>
              <a:cxn ang="0">
                <a:pos x="204" y="159"/>
              </a:cxn>
              <a:cxn ang="0">
                <a:pos x="221" y="146"/>
              </a:cxn>
              <a:cxn ang="0">
                <a:pos x="246" y="120"/>
              </a:cxn>
              <a:cxn ang="0">
                <a:pos x="240" y="82"/>
              </a:cxn>
              <a:cxn ang="0">
                <a:pos x="209" y="61"/>
              </a:cxn>
              <a:cxn ang="0">
                <a:pos x="174" y="84"/>
              </a:cxn>
              <a:cxn ang="0">
                <a:pos x="173" y="43"/>
              </a:cxn>
              <a:cxn ang="0">
                <a:pos x="143" y="14"/>
              </a:cxn>
              <a:cxn ang="0">
                <a:pos x="108" y="18"/>
              </a:cxn>
              <a:cxn ang="0">
                <a:pos x="87" y="45"/>
              </a:cxn>
              <a:cxn ang="0">
                <a:pos x="87" y="64"/>
              </a:cxn>
              <a:cxn ang="0">
                <a:pos x="53" y="50"/>
              </a:cxn>
              <a:cxn ang="0">
                <a:pos x="19" y="68"/>
              </a:cxn>
              <a:cxn ang="0">
                <a:pos x="14" y="108"/>
              </a:cxn>
              <a:cxn ang="0">
                <a:pos x="34" y="139"/>
              </a:cxn>
              <a:cxn ang="0">
                <a:pos x="49" y="142"/>
              </a:cxn>
            </a:cxnLst>
            <a:rect l="0" t="0" r="r" b="b"/>
            <a:pathLst>
              <a:path w="260" h="249">
                <a:moveTo>
                  <a:pt x="77" y="249"/>
                </a:moveTo>
                <a:lnTo>
                  <a:pt x="59" y="246"/>
                </a:lnTo>
                <a:lnTo>
                  <a:pt x="44" y="238"/>
                </a:lnTo>
                <a:lnTo>
                  <a:pt x="32" y="226"/>
                </a:lnTo>
                <a:lnTo>
                  <a:pt x="23" y="211"/>
                </a:lnTo>
                <a:lnTo>
                  <a:pt x="19" y="195"/>
                </a:lnTo>
                <a:lnTo>
                  <a:pt x="19" y="180"/>
                </a:lnTo>
                <a:lnTo>
                  <a:pt x="24" y="166"/>
                </a:lnTo>
                <a:lnTo>
                  <a:pt x="35" y="153"/>
                </a:lnTo>
                <a:lnTo>
                  <a:pt x="24" y="147"/>
                </a:lnTo>
                <a:lnTo>
                  <a:pt x="17" y="140"/>
                </a:lnTo>
                <a:lnTo>
                  <a:pt x="9" y="128"/>
                </a:lnTo>
                <a:lnTo>
                  <a:pt x="2" y="110"/>
                </a:lnTo>
                <a:lnTo>
                  <a:pt x="0" y="93"/>
                </a:lnTo>
                <a:lnTo>
                  <a:pt x="2" y="76"/>
                </a:lnTo>
                <a:lnTo>
                  <a:pt x="9" y="61"/>
                </a:lnTo>
                <a:lnTo>
                  <a:pt x="18" y="51"/>
                </a:lnTo>
                <a:lnTo>
                  <a:pt x="29" y="44"/>
                </a:lnTo>
                <a:lnTo>
                  <a:pt x="41" y="39"/>
                </a:lnTo>
                <a:lnTo>
                  <a:pt x="54" y="38"/>
                </a:lnTo>
                <a:lnTo>
                  <a:pt x="74" y="44"/>
                </a:lnTo>
                <a:lnTo>
                  <a:pt x="75" y="42"/>
                </a:lnTo>
                <a:lnTo>
                  <a:pt x="81" y="26"/>
                </a:lnTo>
                <a:lnTo>
                  <a:pt x="90" y="14"/>
                </a:lnTo>
                <a:lnTo>
                  <a:pt x="102" y="7"/>
                </a:lnTo>
                <a:lnTo>
                  <a:pt x="116" y="1"/>
                </a:lnTo>
                <a:lnTo>
                  <a:pt x="129" y="0"/>
                </a:lnTo>
                <a:lnTo>
                  <a:pt x="143" y="1"/>
                </a:lnTo>
                <a:lnTo>
                  <a:pt x="156" y="6"/>
                </a:lnTo>
                <a:lnTo>
                  <a:pt x="167" y="13"/>
                </a:lnTo>
                <a:lnTo>
                  <a:pt x="176" y="23"/>
                </a:lnTo>
                <a:lnTo>
                  <a:pt x="185" y="39"/>
                </a:lnTo>
                <a:lnTo>
                  <a:pt x="189" y="55"/>
                </a:lnTo>
                <a:lnTo>
                  <a:pt x="201" y="49"/>
                </a:lnTo>
                <a:lnTo>
                  <a:pt x="213" y="49"/>
                </a:lnTo>
                <a:lnTo>
                  <a:pt x="226" y="54"/>
                </a:lnTo>
                <a:lnTo>
                  <a:pt x="239" y="62"/>
                </a:lnTo>
                <a:lnTo>
                  <a:pt x="251" y="75"/>
                </a:lnTo>
                <a:lnTo>
                  <a:pt x="258" y="91"/>
                </a:lnTo>
                <a:lnTo>
                  <a:pt x="260" y="107"/>
                </a:lnTo>
                <a:lnTo>
                  <a:pt x="258" y="124"/>
                </a:lnTo>
                <a:lnTo>
                  <a:pt x="249" y="141"/>
                </a:lnTo>
                <a:lnTo>
                  <a:pt x="236" y="153"/>
                </a:lnTo>
                <a:lnTo>
                  <a:pt x="221" y="160"/>
                </a:lnTo>
                <a:lnTo>
                  <a:pt x="228" y="175"/>
                </a:lnTo>
                <a:lnTo>
                  <a:pt x="230" y="190"/>
                </a:lnTo>
                <a:lnTo>
                  <a:pt x="229" y="205"/>
                </a:lnTo>
                <a:lnTo>
                  <a:pt x="223" y="218"/>
                </a:lnTo>
                <a:lnTo>
                  <a:pt x="213" y="230"/>
                </a:lnTo>
                <a:lnTo>
                  <a:pt x="200" y="240"/>
                </a:lnTo>
                <a:lnTo>
                  <a:pt x="186" y="247"/>
                </a:lnTo>
                <a:lnTo>
                  <a:pt x="170" y="249"/>
                </a:lnTo>
                <a:lnTo>
                  <a:pt x="153" y="246"/>
                </a:lnTo>
                <a:lnTo>
                  <a:pt x="138" y="237"/>
                </a:lnTo>
                <a:lnTo>
                  <a:pt x="125" y="222"/>
                </a:lnTo>
                <a:lnTo>
                  <a:pt x="116" y="234"/>
                </a:lnTo>
                <a:lnTo>
                  <a:pt x="104" y="241"/>
                </a:lnTo>
                <a:lnTo>
                  <a:pt x="91" y="247"/>
                </a:lnTo>
                <a:lnTo>
                  <a:pt x="77" y="249"/>
                </a:lnTo>
                <a:close/>
                <a:moveTo>
                  <a:pt x="73" y="141"/>
                </a:moveTo>
                <a:lnTo>
                  <a:pt x="54" y="154"/>
                </a:lnTo>
                <a:lnTo>
                  <a:pt x="45" y="160"/>
                </a:lnTo>
                <a:lnTo>
                  <a:pt x="36" y="170"/>
                </a:lnTo>
                <a:lnTo>
                  <a:pt x="32" y="182"/>
                </a:lnTo>
                <a:lnTo>
                  <a:pt x="31" y="194"/>
                </a:lnTo>
                <a:lnTo>
                  <a:pt x="35" y="206"/>
                </a:lnTo>
                <a:lnTo>
                  <a:pt x="42" y="219"/>
                </a:lnTo>
                <a:lnTo>
                  <a:pt x="50" y="228"/>
                </a:lnTo>
                <a:lnTo>
                  <a:pt x="62" y="234"/>
                </a:lnTo>
                <a:lnTo>
                  <a:pt x="77" y="236"/>
                </a:lnTo>
                <a:lnTo>
                  <a:pt x="85" y="235"/>
                </a:lnTo>
                <a:lnTo>
                  <a:pt x="95" y="231"/>
                </a:lnTo>
                <a:lnTo>
                  <a:pt x="104" y="226"/>
                </a:lnTo>
                <a:lnTo>
                  <a:pt x="111" y="218"/>
                </a:lnTo>
                <a:lnTo>
                  <a:pt x="118" y="207"/>
                </a:lnTo>
                <a:lnTo>
                  <a:pt x="122" y="194"/>
                </a:lnTo>
                <a:lnTo>
                  <a:pt x="129" y="206"/>
                </a:lnTo>
                <a:lnTo>
                  <a:pt x="141" y="223"/>
                </a:lnTo>
                <a:lnTo>
                  <a:pt x="155" y="232"/>
                </a:lnTo>
                <a:lnTo>
                  <a:pt x="170" y="236"/>
                </a:lnTo>
                <a:lnTo>
                  <a:pt x="188" y="232"/>
                </a:lnTo>
                <a:lnTo>
                  <a:pt x="204" y="222"/>
                </a:lnTo>
                <a:lnTo>
                  <a:pt x="214" y="210"/>
                </a:lnTo>
                <a:lnTo>
                  <a:pt x="218" y="196"/>
                </a:lnTo>
                <a:lnTo>
                  <a:pt x="217" y="183"/>
                </a:lnTo>
                <a:lnTo>
                  <a:pt x="213" y="170"/>
                </a:lnTo>
                <a:lnTo>
                  <a:pt x="204" y="159"/>
                </a:lnTo>
                <a:lnTo>
                  <a:pt x="197" y="150"/>
                </a:lnTo>
                <a:lnTo>
                  <a:pt x="210" y="150"/>
                </a:lnTo>
                <a:lnTo>
                  <a:pt x="221" y="146"/>
                </a:lnTo>
                <a:lnTo>
                  <a:pt x="231" y="141"/>
                </a:lnTo>
                <a:lnTo>
                  <a:pt x="239" y="132"/>
                </a:lnTo>
                <a:lnTo>
                  <a:pt x="246" y="120"/>
                </a:lnTo>
                <a:lnTo>
                  <a:pt x="248" y="107"/>
                </a:lnTo>
                <a:lnTo>
                  <a:pt x="246" y="94"/>
                </a:lnTo>
                <a:lnTo>
                  <a:pt x="240" y="82"/>
                </a:lnTo>
                <a:lnTo>
                  <a:pt x="230" y="71"/>
                </a:lnTo>
                <a:lnTo>
                  <a:pt x="219" y="63"/>
                </a:lnTo>
                <a:lnTo>
                  <a:pt x="209" y="61"/>
                </a:lnTo>
                <a:lnTo>
                  <a:pt x="198" y="63"/>
                </a:lnTo>
                <a:lnTo>
                  <a:pt x="187" y="72"/>
                </a:lnTo>
                <a:lnTo>
                  <a:pt x="174" y="84"/>
                </a:lnTo>
                <a:lnTo>
                  <a:pt x="177" y="66"/>
                </a:lnTo>
                <a:lnTo>
                  <a:pt x="177" y="55"/>
                </a:lnTo>
                <a:lnTo>
                  <a:pt x="173" y="43"/>
                </a:lnTo>
                <a:lnTo>
                  <a:pt x="166" y="31"/>
                </a:lnTo>
                <a:lnTo>
                  <a:pt x="156" y="21"/>
                </a:lnTo>
                <a:lnTo>
                  <a:pt x="143" y="14"/>
                </a:lnTo>
                <a:lnTo>
                  <a:pt x="129" y="12"/>
                </a:lnTo>
                <a:lnTo>
                  <a:pt x="119" y="13"/>
                </a:lnTo>
                <a:lnTo>
                  <a:pt x="108" y="18"/>
                </a:lnTo>
                <a:lnTo>
                  <a:pt x="99" y="24"/>
                </a:lnTo>
                <a:lnTo>
                  <a:pt x="92" y="33"/>
                </a:lnTo>
                <a:lnTo>
                  <a:pt x="87" y="45"/>
                </a:lnTo>
                <a:lnTo>
                  <a:pt x="87" y="48"/>
                </a:lnTo>
                <a:lnTo>
                  <a:pt x="87" y="54"/>
                </a:lnTo>
                <a:lnTo>
                  <a:pt x="87" y="64"/>
                </a:lnTo>
                <a:lnTo>
                  <a:pt x="78" y="59"/>
                </a:lnTo>
                <a:lnTo>
                  <a:pt x="66" y="54"/>
                </a:lnTo>
                <a:lnTo>
                  <a:pt x="53" y="50"/>
                </a:lnTo>
                <a:lnTo>
                  <a:pt x="39" y="52"/>
                </a:lnTo>
                <a:lnTo>
                  <a:pt x="29" y="58"/>
                </a:lnTo>
                <a:lnTo>
                  <a:pt x="19" y="68"/>
                </a:lnTo>
                <a:lnTo>
                  <a:pt x="14" y="80"/>
                </a:lnTo>
                <a:lnTo>
                  <a:pt x="12" y="94"/>
                </a:lnTo>
                <a:lnTo>
                  <a:pt x="14" y="108"/>
                </a:lnTo>
                <a:lnTo>
                  <a:pt x="20" y="122"/>
                </a:lnTo>
                <a:lnTo>
                  <a:pt x="27" y="133"/>
                </a:lnTo>
                <a:lnTo>
                  <a:pt x="34" y="139"/>
                </a:lnTo>
                <a:lnTo>
                  <a:pt x="42" y="142"/>
                </a:lnTo>
                <a:lnTo>
                  <a:pt x="48" y="142"/>
                </a:lnTo>
                <a:lnTo>
                  <a:pt x="49" y="142"/>
                </a:lnTo>
                <a:lnTo>
                  <a:pt x="73" y="14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59" name="Freeform 43"/>
          <p:cNvSpPr>
            <a:spLocks/>
          </p:cNvSpPr>
          <p:nvPr/>
        </p:nvSpPr>
        <p:spPr bwMode="auto">
          <a:xfrm>
            <a:off x="3863956" y="4171930"/>
            <a:ext cx="63500" cy="63500"/>
          </a:xfrm>
          <a:custGeom>
            <a:avLst/>
            <a:gdLst/>
            <a:ahLst/>
            <a:cxnLst>
              <a:cxn ang="0">
                <a:pos x="20" y="0"/>
              </a:cxn>
              <a:cxn ang="0">
                <a:pos x="30" y="3"/>
              </a:cxn>
              <a:cxn ang="0">
                <a:pos x="37" y="10"/>
              </a:cxn>
              <a:cxn ang="0">
                <a:pos x="40" y="20"/>
              </a:cxn>
              <a:cxn ang="0">
                <a:pos x="37" y="30"/>
              </a:cxn>
              <a:cxn ang="0">
                <a:pos x="31" y="37"/>
              </a:cxn>
              <a:cxn ang="0">
                <a:pos x="21" y="40"/>
              </a:cxn>
              <a:cxn ang="0">
                <a:pos x="10" y="37"/>
              </a:cxn>
              <a:cxn ang="0">
                <a:pos x="4" y="31"/>
              </a:cxn>
              <a:cxn ang="0">
                <a:pos x="0" y="21"/>
              </a:cxn>
              <a:cxn ang="0">
                <a:pos x="3" y="10"/>
              </a:cxn>
              <a:cxn ang="0">
                <a:pos x="9" y="4"/>
              </a:cxn>
              <a:cxn ang="0">
                <a:pos x="20" y="0"/>
              </a:cxn>
            </a:cxnLst>
            <a:rect l="0" t="0" r="r" b="b"/>
            <a:pathLst>
              <a:path w="40" h="40">
                <a:moveTo>
                  <a:pt x="20" y="0"/>
                </a:moveTo>
                <a:lnTo>
                  <a:pt x="30" y="3"/>
                </a:lnTo>
                <a:lnTo>
                  <a:pt x="37" y="10"/>
                </a:lnTo>
                <a:lnTo>
                  <a:pt x="40" y="20"/>
                </a:lnTo>
                <a:lnTo>
                  <a:pt x="37" y="30"/>
                </a:lnTo>
                <a:lnTo>
                  <a:pt x="31" y="37"/>
                </a:lnTo>
                <a:lnTo>
                  <a:pt x="21" y="40"/>
                </a:lnTo>
                <a:lnTo>
                  <a:pt x="10" y="37"/>
                </a:lnTo>
                <a:lnTo>
                  <a:pt x="4" y="31"/>
                </a:lnTo>
                <a:lnTo>
                  <a:pt x="0" y="21"/>
                </a:lnTo>
                <a:lnTo>
                  <a:pt x="3" y="10"/>
                </a:lnTo>
                <a:lnTo>
                  <a:pt x="9" y="4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0" name="Freeform 44"/>
          <p:cNvSpPr>
            <a:spLocks/>
          </p:cNvSpPr>
          <p:nvPr/>
        </p:nvSpPr>
        <p:spPr bwMode="auto">
          <a:xfrm>
            <a:off x="3340081" y="3754418"/>
            <a:ext cx="509588" cy="531813"/>
          </a:xfrm>
          <a:custGeom>
            <a:avLst/>
            <a:gdLst/>
            <a:ahLst/>
            <a:cxnLst>
              <a:cxn ang="0">
                <a:pos x="268" y="103"/>
              </a:cxn>
              <a:cxn ang="0">
                <a:pos x="258" y="103"/>
              </a:cxn>
              <a:cxn ang="0">
                <a:pos x="271" y="67"/>
              </a:cxn>
              <a:cxn ang="0">
                <a:pos x="266" y="34"/>
              </a:cxn>
              <a:cxn ang="0">
                <a:pos x="243" y="10"/>
              </a:cxn>
              <a:cxn ang="0">
                <a:pos x="207" y="0"/>
              </a:cxn>
              <a:cxn ang="0">
                <a:pos x="165" y="10"/>
              </a:cxn>
              <a:cxn ang="0">
                <a:pos x="138" y="31"/>
              </a:cxn>
              <a:cxn ang="0">
                <a:pos x="131" y="57"/>
              </a:cxn>
              <a:cxn ang="0">
                <a:pos x="110" y="33"/>
              </a:cxn>
              <a:cxn ang="0">
                <a:pos x="83" y="22"/>
              </a:cxn>
              <a:cxn ang="0">
                <a:pos x="50" y="27"/>
              </a:cxn>
              <a:cxn ang="0">
                <a:pos x="19" y="46"/>
              </a:cxn>
              <a:cxn ang="0">
                <a:pos x="5" y="74"/>
              </a:cxn>
              <a:cxn ang="0">
                <a:pos x="4" y="105"/>
              </a:cxn>
              <a:cxn ang="0">
                <a:pos x="17" y="135"/>
              </a:cxn>
              <a:cxn ang="0">
                <a:pos x="46" y="154"/>
              </a:cxn>
              <a:cxn ang="0">
                <a:pos x="12" y="182"/>
              </a:cxn>
              <a:cxn ang="0">
                <a:pos x="0" y="215"/>
              </a:cxn>
              <a:cxn ang="0">
                <a:pos x="7" y="251"/>
              </a:cxn>
              <a:cxn ang="0">
                <a:pos x="35" y="282"/>
              </a:cxn>
              <a:cxn ang="0">
                <a:pos x="66" y="292"/>
              </a:cxn>
              <a:cxn ang="0">
                <a:pos x="100" y="283"/>
              </a:cxn>
              <a:cxn ang="0">
                <a:pos x="118" y="291"/>
              </a:cxn>
              <a:cxn ang="0">
                <a:pos x="137" y="318"/>
              </a:cxn>
              <a:cxn ang="0">
                <a:pos x="167" y="333"/>
              </a:cxn>
              <a:cxn ang="0">
                <a:pos x="202" y="332"/>
              </a:cxn>
              <a:cxn ang="0">
                <a:pos x="234" y="310"/>
              </a:cxn>
              <a:cxn ang="0">
                <a:pos x="250" y="284"/>
              </a:cxn>
              <a:cxn ang="0">
                <a:pos x="249" y="261"/>
              </a:cxn>
              <a:cxn ang="0">
                <a:pos x="237" y="240"/>
              </a:cxn>
              <a:cxn ang="0">
                <a:pos x="261" y="239"/>
              </a:cxn>
              <a:cxn ang="0">
                <a:pos x="290" y="226"/>
              </a:cxn>
              <a:cxn ang="0">
                <a:pos x="314" y="200"/>
              </a:cxn>
              <a:cxn ang="0">
                <a:pos x="321" y="167"/>
              </a:cxn>
              <a:cxn ang="0">
                <a:pos x="313" y="135"/>
              </a:cxn>
              <a:cxn ang="0">
                <a:pos x="289" y="111"/>
              </a:cxn>
            </a:cxnLst>
            <a:rect l="0" t="0" r="r" b="b"/>
            <a:pathLst>
              <a:path w="321" h="335">
                <a:moveTo>
                  <a:pt x="273" y="104"/>
                </a:moveTo>
                <a:lnTo>
                  <a:pt x="268" y="103"/>
                </a:lnTo>
                <a:lnTo>
                  <a:pt x="264" y="103"/>
                </a:lnTo>
                <a:lnTo>
                  <a:pt x="258" y="103"/>
                </a:lnTo>
                <a:lnTo>
                  <a:pt x="267" y="86"/>
                </a:lnTo>
                <a:lnTo>
                  <a:pt x="271" y="67"/>
                </a:lnTo>
                <a:lnTo>
                  <a:pt x="271" y="50"/>
                </a:lnTo>
                <a:lnTo>
                  <a:pt x="266" y="34"/>
                </a:lnTo>
                <a:lnTo>
                  <a:pt x="256" y="21"/>
                </a:lnTo>
                <a:lnTo>
                  <a:pt x="243" y="10"/>
                </a:lnTo>
                <a:lnTo>
                  <a:pt x="227" y="4"/>
                </a:lnTo>
                <a:lnTo>
                  <a:pt x="207" y="0"/>
                </a:lnTo>
                <a:lnTo>
                  <a:pt x="186" y="3"/>
                </a:lnTo>
                <a:lnTo>
                  <a:pt x="165" y="10"/>
                </a:lnTo>
                <a:lnTo>
                  <a:pt x="148" y="20"/>
                </a:lnTo>
                <a:lnTo>
                  <a:pt x="138" y="31"/>
                </a:lnTo>
                <a:lnTo>
                  <a:pt x="133" y="44"/>
                </a:lnTo>
                <a:lnTo>
                  <a:pt x="131" y="57"/>
                </a:lnTo>
                <a:lnTo>
                  <a:pt x="121" y="44"/>
                </a:lnTo>
                <a:lnTo>
                  <a:pt x="110" y="33"/>
                </a:lnTo>
                <a:lnTo>
                  <a:pt x="97" y="26"/>
                </a:lnTo>
                <a:lnTo>
                  <a:pt x="83" y="22"/>
                </a:lnTo>
                <a:lnTo>
                  <a:pt x="67" y="22"/>
                </a:lnTo>
                <a:lnTo>
                  <a:pt x="50" y="27"/>
                </a:lnTo>
                <a:lnTo>
                  <a:pt x="31" y="36"/>
                </a:lnTo>
                <a:lnTo>
                  <a:pt x="19" y="46"/>
                </a:lnTo>
                <a:lnTo>
                  <a:pt x="11" y="59"/>
                </a:lnTo>
                <a:lnTo>
                  <a:pt x="5" y="74"/>
                </a:lnTo>
                <a:lnTo>
                  <a:pt x="3" y="90"/>
                </a:lnTo>
                <a:lnTo>
                  <a:pt x="4" y="105"/>
                </a:lnTo>
                <a:lnTo>
                  <a:pt x="10" y="120"/>
                </a:lnTo>
                <a:lnTo>
                  <a:pt x="17" y="135"/>
                </a:lnTo>
                <a:lnTo>
                  <a:pt x="30" y="146"/>
                </a:lnTo>
                <a:lnTo>
                  <a:pt x="46" y="154"/>
                </a:lnTo>
                <a:lnTo>
                  <a:pt x="27" y="167"/>
                </a:lnTo>
                <a:lnTo>
                  <a:pt x="12" y="182"/>
                </a:lnTo>
                <a:lnTo>
                  <a:pt x="3" y="198"/>
                </a:lnTo>
                <a:lnTo>
                  <a:pt x="0" y="215"/>
                </a:lnTo>
                <a:lnTo>
                  <a:pt x="1" y="233"/>
                </a:lnTo>
                <a:lnTo>
                  <a:pt x="7" y="251"/>
                </a:lnTo>
                <a:lnTo>
                  <a:pt x="21" y="270"/>
                </a:lnTo>
                <a:lnTo>
                  <a:pt x="35" y="282"/>
                </a:lnTo>
                <a:lnTo>
                  <a:pt x="50" y="290"/>
                </a:lnTo>
                <a:lnTo>
                  <a:pt x="66" y="292"/>
                </a:lnTo>
                <a:lnTo>
                  <a:pt x="84" y="290"/>
                </a:lnTo>
                <a:lnTo>
                  <a:pt x="100" y="283"/>
                </a:lnTo>
                <a:lnTo>
                  <a:pt x="115" y="273"/>
                </a:lnTo>
                <a:lnTo>
                  <a:pt x="118" y="291"/>
                </a:lnTo>
                <a:lnTo>
                  <a:pt x="125" y="306"/>
                </a:lnTo>
                <a:lnTo>
                  <a:pt x="137" y="318"/>
                </a:lnTo>
                <a:lnTo>
                  <a:pt x="150" y="328"/>
                </a:lnTo>
                <a:lnTo>
                  <a:pt x="167" y="333"/>
                </a:lnTo>
                <a:lnTo>
                  <a:pt x="184" y="335"/>
                </a:lnTo>
                <a:lnTo>
                  <a:pt x="202" y="332"/>
                </a:lnTo>
                <a:lnTo>
                  <a:pt x="219" y="324"/>
                </a:lnTo>
                <a:lnTo>
                  <a:pt x="234" y="310"/>
                </a:lnTo>
                <a:lnTo>
                  <a:pt x="244" y="297"/>
                </a:lnTo>
                <a:lnTo>
                  <a:pt x="250" y="284"/>
                </a:lnTo>
                <a:lnTo>
                  <a:pt x="251" y="272"/>
                </a:lnTo>
                <a:lnTo>
                  <a:pt x="249" y="261"/>
                </a:lnTo>
                <a:lnTo>
                  <a:pt x="244" y="250"/>
                </a:lnTo>
                <a:lnTo>
                  <a:pt x="237" y="240"/>
                </a:lnTo>
                <a:lnTo>
                  <a:pt x="249" y="242"/>
                </a:lnTo>
                <a:lnTo>
                  <a:pt x="261" y="239"/>
                </a:lnTo>
                <a:lnTo>
                  <a:pt x="275" y="235"/>
                </a:lnTo>
                <a:lnTo>
                  <a:pt x="290" y="226"/>
                </a:lnTo>
                <a:lnTo>
                  <a:pt x="304" y="214"/>
                </a:lnTo>
                <a:lnTo>
                  <a:pt x="314" y="200"/>
                </a:lnTo>
                <a:lnTo>
                  <a:pt x="319" y="184"/>
                </a:lnTo>
                <a:lnTo>
                  <a:pt x="321" y="167"/>
                </a:lnTo>
                <a:lnTo>
                  <a:pt x="318" y="151"/>
                </a:lnTo>
                <a:lnTo>
                  <a:pt x="313" y="135"/>
                </a:lnTo>
                <a:lnTo>
                  <a:pt x="303" y="122"/>
                </a:lnTo>
                <a:lnTo>
                  <a:pt x="289" y="111"/>
                </a:lnTo>
                <a:lnTo>
                  <a:pt x="273" y="10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1" name="Freeform 45"/>
          <p:cNvSpPr>
            <a:spLocks noEditPoints="1"/>
          </p:cNvSpPr>
          <p:nvPr/>
        </p:nvSpPr>
        <p:spPr bwMode="auto">
          <a:xfrm>
            <a:off x="3328969" y="3744893"/>
            <a:ext cx="530225" cy="552450"/>
          </a:xfrm>
          <a:custGeom>
            <a:avLst/>
            <a:gdLst/>
            <a:ahLst/>
            <a:cxnLst>
              <a:cxn ang="0">
                <a:pos x="150" y="337"/>
              </a:cxn>
              <a:cxn ang="0">
                <a:pos x="117" y="290"/>
              </a:cxn>
              <a:cxn ang="0">
                <a:pos x="55" y="301"/>
              </a:cxn>
              <a:cxn ang="0">
                <a:pos x="11" y="263"/>
              </a:cxn>
              <a:cxn ang="0">
                <a:pos x="1" y="212"/>
              </a:cxn>
              <a:cxn ang="0">
                <a:pos x="40" y="161"/>
              </a:cxn>
              <a:cxn ang="0">
                <a:pos x="8" y="122"/>
              </a:cxn>
              <a:cxn ang="0">
                <a:pos x="10" y="66"/>
              </a:cxn>
              <a:cxn ang="0">
                <a:pos x="52" y="28"/>
              </a:cxn>
              <a:cxn ang="0">
                <a:pos x="101" y="24"/>
              </a:cxn>
              <a:cxn ang="0">
                <a:pos x="140" y="33"/>
              </a:cxn>
              <a:cxn ang="0">
                <a:pos x="191" y="3"/>
              </a:cxn>
              <a:cxn ang="0">
                <a:pos x="245" y="6"/>
              </a:cxn>
              <a:cxn ang="0">
                <a:pos x="280" y="39"/>
              </a:cxn>
              <a:cxn ang="0">
                <a:pos x="282" y="88"/>
              </a:cxn>
              <a:cxn ang="0">
                <a:pos x="299" y="111"/>
              </a:cxn>
              <a:cxn ang="0">
                <a:pos x="333" y="160"/>
              </a:cxn>
              <a:cxn ang="0">
                <a:pos x="324" y="213"/>
              </a:cxn>
              <a:cxn ang="0">
                <a:pos x="285" y="246"/>
              </a:cxn>
              <a:cxn ang="0">
                <a:pos x="263" y="270"/>
              </a:cxn>
              <a:cxn ang="0">
                <a:pos x="246" y="321"/>
              </a:cxn>
              <a:cxn ang="0">
                <a:pos x="189" y="348"/>
              </a:cxn>
              <a:cxn ang="0">
                <a:pos x="131" y="294"/>
              </a:cxn>
              <a:cxn ang="0">
                <a:pos x="161" y="328"/>
              </a:cxn>
              <a:cxn ang="0">
                <a:pos x="200" y="334"/>
              </a:cxn>
              <a:cxn ang="0">
                <a:pos x="237" y="313"/>
              </a:cxn>
              <a:cxn ang="0">
                <a:pos x="251" y="275"/>
              </a:cxn>
              <a:cxn ang="0">
                <a:pos x="226" y="237"/>
              </a:cxn>
              <a:cxn ang="0">
                <a:pos x="276" y="237"/>
              </a:cxn>
              <a:cxn ang="0">
                <a:pos x="317" y="200"/>
              </a:cxn>
              <a:cxn ang="0">
                <a:pos x="316" y="146"/>
              </a:cxn>
              <a:cxn ang="0">
                <a:pos x="277" y="117"/>
              </a:cxn>
              <a:cxn ang="0">
                <a:pos x="254" y="116"/>
              </a:cxn>
              <a:cxn ang="0">
                <a:pos x="273" y="72"/>
              </a:cxn>
              <a:cxn ang="0">
                <a:pos x="260" y="33"/>
              </a:cxn>
              <a:cxn ang="0">
                <a:pos x="213" y="13"/>
              </a:cxn>
              <a:cxn ang="0">
                <a:pos x="161" y="30"/>
              </a:cxn>
              <a:cxn ang="0">
                <a:pos x="144" y="56"/>
              </a:cxn>
              <a:cxn ang="0">
                <a:pos x="132" y="66"/>
              </a:cxn>
              <a:cxn ang="0">
                <a:pos x="108" y="41"/>
              </a:cxn>
              <a:cxn ang="0">
                <a:pos x="62" y="37"/>
              </a:cxn>
              <a:cxn ang="0">
                <a:pos x="22" y="72"/>
              </a:cxn>
              <a:cxn ang="0">
                <a:pos x="21" y="121"/>
              </a:cxn>
              <a:cxn ang="0">
                <a:pos x="56" y="155"/>
              </a:cxn>
              <a:cxn ang="0">
                <a:pos x="40" y="177"/>
              </a:cxn>
              <a:cxn ang="0">
                <a:pos x="13" y="215"/>
              </a:cxn>
              <a:cxn ang="0">
                <a:pos x="32" y="272"/>
              </a:cxn>
              <a:cxn ang="0">
                <a:pos x="73" y="291"/>
              </a:cxn>
              <a:cxn ang="0">
                <a:pos x="118" y="274"/>
              </a:cxn>
            </a:cxnLst>
            <a:rect l="0" t="0" r="r" b="b"/>
            <a:pathLst>
              <a:path w="334" h="348">
                <a:moveTo>
                  <a:pt x="189" y="348"/>
                </a:moveTo>
                <a:lnTo>
                  <a:pt x="168" y="345"/>
                </a:lnTo>
                <a:lnTo>
                  <a:pt x="150" y="337"/>
                </a:lnTo>
                <a:lnTo>
                  <a:pt x="134" y="325"/>
                </a:lnTo>
                <a:lnTo>
                  <a:pt x="124" y="309"/>
                </a:lnTo>
                <a:lnTo>
                  <a:pt x="117" y="290"/>
                </a:lnTo>
                <a:lnTo>
                  <a:pt x="95" y="301"/>
                </a:lnTo>
                <a:lnTo>
                  <a:pt x="73" y="304"/>
                </a:lnTo>
                <a:lnTo>
                  <a:pt x="55" y="301"/>
                </a:lnTo>
                <a:lnTo>
                  <a:pt x="37" y="293"/>
                </a:lnTo>
                <a:lnTo>
                  <a:pt x="22" y="279"/>
                </a:lnTo>
                <a:lnTo>
                  <a:pt x="11" y="263"/>
                </a:lnTo>
                <a:lnTo>
                  <a:pt x="4" y="246"/>
                </a:lnTo>
                <a:lnTo>
                  <a:pt x="0" y="229"/>
                </a:lnTo>
                <a:lnTo>
                  <a:pt x="1" y="212"/>
                </a:lnTo>
                <a:lnTo>
                  <a:pt x="9" y="193"/>
                </a:lnTo>
                <a:lnTo>
                  <a:pt x="21" y="176"/>
                </a:lnTo>
                <a:lnTo>
                  <a:pt x="40" y="161"/>
                </a:lnTo>
                <a:lnTo>
                  <a:pt x="26" y="150"/>
                </a:lnTo>
                <a:lnTo>
                  <a:pt x="16" y="137"/>
                </a:lnTo>
                <a:lnTo>
                  <a:pt x="8" y="122"/>
                </a:lnTo>
                <a:lnTo>
                  <a:pt x="5" y="106"/>
                </a:lnTo>
                <a:lnTo>
                  <a:pt x="5" y="85"/>
                </a:lnTo>
                <a:lnTo>
                  <a:pt x="10" y="66"/>
                </a:lnTo>
                <a:lnTo>
                  <a:pt x="21" y="50"/>
                </a:lnTo>
                <a:lnTo>
                  <a:pt x="35" y="37"/>
                </a:lnTo>
                <a:lnTo>
                  <a:pt x="52" y="28"/>
                </a:lnTo>
                <a:lnTo>
                  <a:pt x="67" y="23"/>
                </a:lnTo>
                <a:lnTo>
                  <a:pt x="82" y="22"/>
                </a:lnTo>
                <a:lnTo>
                  <a:pt x="101" y="24"/>
                </a:lnTo>
                <a:lnTo>
                  <a:pt x="118" y="33"/>
                </a:lnTo>
                <a:lnTo>
                  <a:pt x="133" y="47"/>
                </a:lnTo>
                <a:lnTo>
                  <a:pt x="140" y="33"/>
                </a:lnTo>
                <a:lnTo>
                  <a:pt x="152" y="21"/>
                </a:lnTo>
                <a:lnTo>
                  <a:pt x="169" y="11"/>
                </a:lnTo>
                <a:lnTo>
                  <a:pt x="191" y="3"/>
                </a:lnTo>
                <a:lnTo>
                  <a:pt x="213" y="0"/>
                </a:lnTo>
                <a:lnTo>
                  <a:pt x="229" y="2"/>
                </a:lnTo>
                <a:lnTo>
                  <a:pt x="245" y="6"/>
                </a:lnTo>
                <a:lnTo>
                  <a:pt x="258" y="14"/>
                </a:lnTo>
                <a:lnTo>
                  <a:pt x="270" y="24"/>
                </a:lnTo>
                <a:lnTo>
                  <a:pt x="280" y="39"/>
                </a:lnTo>
                <a:lnTo>
                  <a:pt x="285" y="56"/>
                </a:lnTo>
                <a:lnTo>
                  <a:pt x="285" y="73"/>
                </a:lnTo>
                <a:lnTo>
                  <a:pt x="282" y="88"/>
                </a:lnTo>
                <a:lnTo>
                  <a:pt x="276" y="104"/>
                </a:lnTo>
                <a:lnTo>
                  <a:pt x="281" y="104"/>
                </a:lnTo>
                <a:lnTo>
                  <a:pt x="299" y="111"/>
                </a:lnTo>
                <a:lnTo>
                  <a:pt x="316" y="124"/>
                </a:lnTo>
                <a:lnTo>
                  <a:pt x="326" y="141"/>
                </a:lnTo>
                <a:lnTo>
                  <a:pt x="333" y="160"/>
                </a:lnTo>
                <a:lnTo>
                  <a:pt x="334" y="179"/>
                </a:lnTo>
                <a:lnTo>
                  <a:pt x="331" y="196"/>
                </a:lnTo>
                <a:lnTo>
                  <a:pt x="324" y="213"/>
                </a:lnTo>
                <a:lnTo>
                  <a:pt x="314" y="226"/>
                </a:lnTo>
                <a:lnTo>
                  <a:pt x="301" y="238"/>
                </a:lnTo>
                <a:lnTo>
                  <a:pt x="285" y="246"/>
                </a:lnTo>
                <a:lnTo>
                  <a:pt x="271" y="252"/>
                </a:lnTo>
                <a:lnTo>
                  <a:pt x="257" y="254"/>
                </a:lnTo>
                <a:lnTo>
                  <a:pt x="263" y="270"/>
                </a:lnTo>
                <a:lnTo>
                  <a:pt x="264" y="287"/>
                </a:lnTo>
                <a:lnTo>
                  <a:pt x="258" y="303"/>
                </a:lnTo>
                <a:lnTo>
                  <a:pt x="246" y="321"/>
                </a:lnTo>
                <a:lnTo>
                  <a:pt x="229" y="336"/>
                </a:lnTo>
                <a:lnTo>
                  <a:pt x="211" y="345"/>
                </a:lnTo>
                <a:lnTo>
                  <a:pt x="189" y="348"/>
                </a:lnTo>
                <a:close/>
                <a:moveTo>
                  <a:pt x="128" y="266"/>
                </a:moveTo>
                <a:lnTo>
                  <a:pt x="129" y="279"/>
                </a:lnTo>
                <a:lnTo>
                  <a:pt x="131" y="294"/>
                </a:lnTo>
                <a:lnTo>
                  <a:pt x="138" y="309"/>
                </a:lnTo>
                <a:lnTo>
                  <a:pt x="149" y="320"/>
                </a:lnTo>
                <a:lnTo>
                  <a:pt x="161" y="328"/>
                </a:lnTo>
                <a:lnTo>
                  <a:pt x="175" y="333"/>
                </a:lnTo>
                <a:lnTo>
                  <a:pt x="189" y="335"/>
                </a:lnTo>
                <a:lnTo>
                  <a:pt x="200" y="334"/>
                </a:lnTo>
                <a:lnTo>
                  <a:pt x="212" y="330"/>
                </a:lnTo>
                <a:lnTo>
                  <a:pt x="224" y="324"/>
                </a:lnTo>
                <a:lnTo>
                  <a:pt x="237" y="313"/>
                </a:lnTo>
                <a:lnTo>
                  <a:pt x="246" y="300"/>
                </a:lnTo>
                <a:lnTo>
                  <a:pt x="251" y="287"/>
                </a:lnTo>
                <a:lnTo>
                  <a:pt x="251" y="275"/>
                </a:lnTo>
                <a:lnTo>
                  <a:pt x="247" y="263"/>
                </a:lnTo>
                <a:lnTo>
                  <a:pt x="238" y="251"/>
                </a:lnTo>
                <a:lnTo>
                  <a:pt x="226" y="237"/>
                </a:lnTo>
                <a:lnTo>
                  <a:pt x="245" y="240"/>
                </a:lnTo>
                <a:lnTo>
                  <a:pt x="260" y="241"/>
                </a:lnTo>
                <a:lnTo>
                  <a:pt x="276" y="237"/>
                </a:lnTo>
                <a:lnTo>
                  <a:pt x="294" y="227"/>
                </a:lnTo>
                <a:lnTo>
                  <a:pt x="308" y="215"/>
                </a:lnTo>
                <a:lnTo>
                  <a:pt x="317" y="200"/>
                </a:lnTo>
                <a:lnTo>
                  <a:pt x="321" y="182"/>
                </a:lnTo>
                <a:lnTo>
                  <a:pt x="320" y="162"/>
                </a:lnTo>
                <a:lnTo>
                  <a:pt x="316" y="146"/>
                </a:lnTo>
                <a:lnTo>
                  <a:pt x="306" y="132"/>
                </a:lnTo>
                <a:lnTo>
                  <a:pt x="294" y="122"/>
                </a:lnTo>
                <a:lnTo>
                  <a:pt x="277" y="117"/>
                </a:lnTo>
                <a:lnTo>
                  <a:pt x="273" y="116"/>
                </a:lnTo>
                <a:lnTo>
                  <a:pt x="268" y="116"/>
                </a:lnTo>
                <a:lnTo>
                  <a:pt x="254" y="116"/>
                </a:lnTo>
                <a:lnTo>
                  <a:pt x="260" y="106"/>
                </a:lnTo>
                <a:lnTo>
                  <a:pt x="269" y="88"/>
                </a:lnTo>
                <a:lnTo>
                  <a:pt x="273" y="72"/>
                </a:lnTo>
                <a:lnTo>
                  <a:pt x="272" y="58"/>
                </a:lnTo>
                <a:lnTo>
                  <a:pt x="268" y="45"/>
                </a:lnTo>
                <a:lnTo>
                  <a:pt x="260" y="33"/>
                </a:lnTo>
                <a:lnTo>
                  <a:pt x="247" y="22"/>
                </a:lnTo>
                <a:lnTo>
                  <a:pt x="230" y="15"/>
                </a:lnTo>
                <a:lnTo>
                  <a:pt x="213" y="13"/>
                </a:lnTo>
                <a:lnTo>
                  <a:pt x="193" y="15"/>
                </a:lnTo>
                <a:lnTo>
                  <a:pt x="175" y="22"/>
                </a:lnTo>
                <a:lnTo>
                  <a:pt x="161" y="30"/>
                </a:lnTo>
                <a:lnTo>
                  <a:pt x="152" y="38"/>
                </a:lnTo>
                <a:lnTo>
                  <a:pt x="146" y="47"/>
                </a:lnTo>
                <a:lnTo>
                  <a:pt x="144" y="56"/>
                </a:lnTo>
                <a:lnTo>
                  <a:pt x="144" y="63"/>
                </a:lnTo>
                <a:lnTo>
                  <a:pt x="144" y="87"/>
                </a:lnTo>
                <a:lnTo>
                  <a:pt x="132" y="66"/>
                </a:lnTo>
                <a:lnTo>
                  <a:pt x="126" y="58"/>
                </a:lnTo>
                <a:lnTo>
                  <a:pt x="118" y="49"/>
                </a:lnTo>
                <a:lnTo>
                  <a:pt x="108" y="41"/>
                </a:lnTo>
                <a:lnTo>
                  <a:pt x="96" y="36"/>
                </a:lnTo>
                <a:lnTo>
                  <a:pt x="82" y="34"/>
                </a:lnTo>
                <a:lnTo>
                  <a:pt x="62" y="37"/>
                </a:lnTo>
                <a:lnTo>
                  <a:pt x="42" y="48"/>
                </a:lnTo>
                <a:lnTo>
                  <a:pt x="30" y="58"/>
                </a:lnTo>
                <a:lnTo>
                  <a:pt x="22" y="72"/>
                </a:lnTo>
                <a:lnTo>
                  <a:pt x="18" y="87"/>
                </a:lnTo>
                <a:lnTo>
                  <a:pt x="17" y="105"/>
                </a:lnTo>
                <a:lnTo>
                  <a:pt x="21" y="121"/>
                </a:lnTo>
                <a:lnTo>
                  <a:pt x="29" y="135"/>
                </a:lnTo>
                <a:lnTo>
                  <a:pt x="41" y="146"/>
                </a:lnTo>
                <a:lnTo>
                  <a:pt x="56" y="155"/>
                </a:lnTo>
                <a:lnTo>
                  <a:pt x="69" y="160"/>
                </a:lnTo>
                <a:lnTo>
                  <a:pt x="56" y="166"/>
                </a:lnTo>
                <a:lnTo>
                  <a:pt x="40" y="177"/>
                </a:lnTo>
                <a:lnTo>
                  <a:pt x="28" y="188"/>
                </a:lnTo>
                <a:lnTo>
                  <a:pt x="19" y="201"/>
                </a:lnTo>
                <a:lnTo>
                  <a:pt x="13" y="215"/>
                </a:lnTo>
                <a:lnTo>
                  <a:pt x="13" y="233"/>
                </a:lnTo>
                <a:lnTo>
                  <a:pt x="20" y="252"/>
                </a:lnTo>
                <a:lnTo>
                  <a:pt x="32" y="272"/>
                </a:lnTo>
                <a:lnTo>
                  <a:pt x="44" y="282"/>
                </a:lnTo>
                <a:lnTo>
                  <a:pt x="58" y="289"/>
                </a:lnTo>
                <a:lnTo>
                  <a:pt x="73" y="291"/>
                </a:lnTo>
                <a:lnTo>
                  <a:pt x="89" y="290"/>
                </a:lnTo>
                <a:lnTo>
                  <a:pt x="104" y="284"/>
                </a:lnTo>
                <a:lnTo>
                  <a:pt x="118" y="274"/>
                </a:lnTo>
                <a:lnTo>
                  <a:pt x="128" y="26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2" name="Freeform 46"/>
          <p:cNvSpPr>
            <a:spLocks/>
          </p:cNvSpPr>
          <p:nvPr/>
        </p:nvSpPr>
        <p:spPr bwMode="auto">
          <a:xfrm>
            <a:off x="3535344" y="3962380"/>
            <a:ext cx="117475" cy="115888"/>
          </a:xfrm>
          <a:custGeom>
            <a:avLst/>
            <a:gdLst/>
            <a:ahLst/>
            <a:cxnLst>
              <a:cxn ang="0">
                <a:pos x="74" y="36"/>
              </a:cxn>
              <a:cxn ang="0">
                <a:pos x="71" y="52"/>
              </a:cxn>
              <a:cxn ang="0">
                <a:pos x="63" y="63"/>
              </a:cxn>
              <a:cxn ang="0">
                <a:pos x="51" y="71"/>
              </a:cxn>
              <a:cxn ang="0">
                <a:pos x="37" y="73"/>
              </a:cxn>
              <a:cxn ang="0">
                <a:pos x="23" y="71"/>
              </a:cxn>
              <a:cxn ang="0">
                <a:pos x="11" y="63"/>
              </a:cxn>
              <a:cxn ang="0">
                <a:pos x="3" y="52"/>
              </a:cxn>
              <a:cxn ang="0">
                <a:pos x="0" y="36"/>
              </a:cxn>
              <a:cxn ang="0">
                <a:pos x="3" y="22"/>
              </a:cxn>
              <a:cxn ang="0">
                <a:pos x="11" y="11"/>
              </a:cxn>
              <a:cxn ang="0">
                <a:pos x="23" y="3"/>
              </a:cxn>
              <a:cxn ang="0">
                <a:pos x="37" y="0"/>
              </a:cxn>
              <a:cxn ang="0">
                <a:pos x="51" y="3"/>
              </a:cxn>
              <a:cxn ang="0">
                <a:pos x="63" y="11"/>
              </a:cxn>
              <a:cxn ang="0">
                <a:pos x="71" y="22"/>
              </a:cxn>
              <a:cxn ang="0">
                <a:pos x="74" y="36"/>
              </a:cxn>
            </a:cxnLst>
            <a:rect l="0" t="0" r="r" b="b"/>
            <a:pathLst>
              <a:path w="74" h="73">
                <a:moveTo>
                  <a:pt x="74" y="36"/>
                </a:moveTo>
                <a:lnTo>
                  <a:pt x="71" y="52"/>
                </a:lnTo>
                <a:lnTo>
                  <a:pt x="63" y="63"/>
                </a:lnTo>
                <a:lnTo>
                  <a:pt x="51" y="71"/>
                </a:lnTo>
                <a:lnTo>
                  <a:pt x="37" y="73"/>
                </a:lnTo>
                <a:lnTo>
                  <a:pt x="23" y="71"/>
                </a:lnTo>
                <a:lnTo>
                  <a:pt x="11" y="63"/>
                </a:lnTo>
                <a:lnTo>
                  <a:pt x="3" y="52"/>
                </a:lnTo>
                <a:lnTo>
                  <a:pt x="0" y="36"/>
                </a:lnTo>
                <a:lnTo>
                  <a:pt x="3" y="22"/>
                </a:lnTo>
                <a:lnTo>
                  <a:pt x="11" y="11"/>
                </a:lnTo>
                <a:lnTo>
                  <a:pt x="23" y="3"/>
                </a:lnTo>
                <a:lnTo>
                  <a:pt x="37" y="0"/>
                </a:lnTo>
                <a:lnTo>
                  <a:pt x="51" y="3"/>
                </a:lnTo>
                <a:lnTo>
                  <a:pt x="63" y="11"/>
                </a:lnTo>
                <a:lnTo>
                  <a:pt x="71" y="22"/>
                </a:lnTo>
                <a:lnTo>
                  <a:pt x="74" y="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3" name="Freeform 47"/>
          <p:cNvSpPr>
            <a:spLocks noEditPoints="1"/>
          </p:cNvSpPr>
          <p:nvPr/>
        </p:nvSpPr>
        <p:spPr bwMode="auto">
          <a:xfrm>
            <a:off x="3528994" y="3954443"/>
            <a:ext cx="131763" cy="133350"/>
          </a:xfrm>
          <a:custGeom>
            <a:avLst/>
            <a:gdLst/>
            <a:ahLst/>
            <a:cxnLst>
              <a:cxn ang="0">
                <a:pos x="41" y="84"/>
              </a:cxn>
              <a:cxn ang="0">
                <a:pos x="25" y="81"/>
              </a:cxn>
              <a:cxn ang="0">
                <a:pos x="12" y="72"/>
              </a:cxn>
              <a:cxn ang="0">
                <a:pos x="3" y="58"/>
              </a:cxn>
              <a:cxn ang="0">
                <a:pos x="0" y="41"/>
              </a:cxn>
              <a:cxn ang="0">
                <a:pos x="3" y="26"/>
              </a:cxn>
              <a:cxn ang="0">
                <a:pos x="12" y="12"/>
              </a:cxn>
              <a:cxn ang="0">
                <a:pos x="25" y="3"/>
              </a:cxn>
              <a:cxn ang="0">
                <a:pos x="41" y="0"/>
              </a:cxn>
              <a:cxn ang="0">
                <a:pos x="58" y="3"/>
              </a:cxn>
              <a:cxn ang="0">
                <a:pos x="71" y="12"/>
              </a:cxn>
              <a:cxn ang="0">
                <a:pos x="79" y="26"/>
              </a:cxn>
              <a:cxn ang="0">
                <a:pos x="83" y="41"/>
              </a:cxn>
              <a:cxn ang="0">
                <a:pos x="79" y="58"/>
              </a:cxn>
              <a:cxn ang="0">
                <a:pos x="71" y="72"/>
              </a:cxn>
              <a:cxn ang="0">
                <a:pos x="58" y="81"/>
              </a:cxn>
              <a:cxn ang="0">
                <a:pos x="41" y="84"/>
              </a:cxn>
              <a:cxn ang="0">
                <a:pos x="41" y="10"/>
              </a:cxn>
              <a:cxn ang="0">
                <a:pos x="29" y="13"/>
              </a:cxn>
              <a:cxn ang="0">
                <a:pos x="18" y="20"/>
              </a:cxn>
              <a:cxn ang="0">
                <a:pos x="12" y="29"/>
              </a:cxn>
              <a:cxn ang="0">
                <a:pos x="10" y="41"/>
              </a:cxn>
              <a:cxn ang="0">
                <a:pos x="12" y="54"/>
              </a:cxn>
              <a:cxn ang="0">
                <a:pos x="18" y="64"/>
              </a:cxn>
              <a:cxn ang="0">
                <a:pos x="29" y="71"/>
              </a:cxn>
              <a:cxn ang="0">
                <a:pos x="41" y="74"/>
              </a:cxn>
              <a:cxn ang="0">
                <a:pos x="53" y="71"/>
              </a:cxn>
              <a:cxn ang="0">
                <a:pos x="64" y="64"/>
              </a:cxn>
              <a:cxn ang="0">
                <a:pos x="71" y="54"/>
              </a:cxn>
              <a:cxn ang="0">
                <a:pos x="73" y="41"/>
              </a:cxn>
              <a:cxn ang="0">
                <a:pos x="71" y="29"/>
              </a:cxn>
              <a:cxn ang="0">
                <a:pos x="64" y="20"/>
              </a:cxn>
              <a:cxn ang="0">
                <a:pos x="53" y="13"/>
              </a:cxn>
              <a:cxn ang="0">
                <a:pos x="41" y="10"/>
              </a:cxn>
            </a:cxnLst>
            <a:rect l="0" t="0" r="r" b="b"/>
            <a:pathLst>
              <a:path w="83" h="84">
                <a:moveTo>
                  <a:pt x="41" y="84"/>
                </a:moveTo>
                <a:lnTo>
                  <a:pt x="25" y="81"/>
                </a:lnTo>
                <a:lnTo>
                  <a:pt x="12" y="72"/>
                </a:lnTo>
                <a:lnTo>
                  <a:pt x="3" y="58"/>
                </a:lnTo>
                <a:lnTo>
                  <a:pt x="0" y="41"/>
                </a:lnTo>
                <a:lnTo>
                  <a:pt x="3" y="26"/>
                </a:lnTo>
                <a:lnTo>
                  <a:pt x="12" y="12"/>
                </a:lnTo>
                <a:lnTo>
                  <a:pt x="25" y="3"/>
                </a:lnTo>
                <a:lnTo>
                  <a:pt x="41" y="0"/>
                </a:lnTo>
                <a:lnTo>
                  <a:pt x="58" y="3"/>
                </a:lnTo>
                <a:lnTo>
                  <a:pt x="71" y="12"/>
                </a:lnTo>
                <a:lnTo>
                  <a:pt x="79" y="26"/>
                </a:lnTo>
                <a:lnTo>
                  <a:pt x="83" y="41"/>
                </a:lnTo>
                <a:lnTo>
                  <a:pt x="79" y="58"/>
                </a:lnTo>
                <a:lnTo>
                  <a:pt x="71" y="72"/>
                </a:lnTo>
                <a:lnTo>
                  <a:pt x="58" y="81"/>
                </a:lnTo>
                <a:lnTo>
                  <a:pt x="41" y="84"/>
                </a:lnTo>
                <a:close/>
                <a:moveTo>
                  <a:pt x="41" y="10"/>
                </a:moveTo>
                <a:lnTo>
                  <a:pt x="29" y="13"/>
                </a:lnTo>
                <a:lnTo>
                  <a:pt x="18" y="20"/>
                </a:lnTo>
                <a:lnTo>
                  <a:pt x="12" y="29"/>
                </a:lnTo>
                <a:lnTo>
                  <a:pt x="10" y="41"/>
                </a:lnTo>
                <a:lnTo>
                  <a:pt x="12" y="54"/>
                </a:lnTo>
                <a:lnTo>
                  <a:pt x="18" y="64"/>
                </a:lnTo>
                <a:lnTo>
                  <a:pt x="29" y="71"/>
                </a:lnTo>
                <a:lnTo>
                  <a:pt x="41" y="74"/>
                </a:lnTo>
                <a:lnTo>
                  <a:pt x="53" y="71"/>
                </a:lnTo>
                <a:lnTo>
                  <a:pt x="64" y="64"/>
                </a:lnTo>
                <a:lnTo>
                  <a:pt x="71" y="54"/>
                </a:lnTo>
                <a:lnTo>
                  <a:pt x="73" y="41"/>
                </a:lnTo>
                <a:lnTo>
                  <a:pt x="71" y="29"/>
                </a:lnTo>
                <a:lnTo>
                  <a:pt x="64" y="20"/>
                </a:lnTo>
                <a:lnTo>
                  <a:pt x="53" y="13"/>
                </a:lnTo>
                <a:lnTo>
                  <a:pt x="41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4" name="Freeform 48"/>
          <p:cNvSpPr>
            <a:spLocks/>
          </p:cNvSpPr>
          <p:nvPr/>
        </p:nvSpPr>
        <p:spPr bwMode="auto">
          <a:xfrm>
            <a:off x="5024419" y="1808143"/>
            <a:ext cx="77788" cy="144463"/>
          </a:xfrm>
          <a:custGeom>
            <a:avLst/>
            <a:gdLst/>
            <a:ahLst/>
            <a:cxnLst>
              <a:cxn ang="0">
                <a:pos x="49" y="46"/>
              </a:cxn>
              <a:cxn ang="0">
                <a:pos x="48" y="64"/>
              </a:cxn>
              <a:cxn ang="0">
                <a:pos x="43" y="78"/>
              </a:cxn>
              <a:cxn ang="0">
                <a:pos x="35" y="88"/>
              </a:cxn>
              <a:cxn ang="0">
                <a:pos x="25" y="91"/>
              </a:cxn>
              <a:cxn ang="0">
                <a:pos x="16" y="88"/>
              </a:cxn>
              <a:cxn ang="0">
                <a:pos x="8" y="78"/>
              </a:cxn>
              <a:cxn ang="0">
                <a:pos x="2" y="64"/>
              </a:cxn>
              <a:cxn ang="0">
                <a:pos x="0" y="46"/>
              </a:cxn>
              <a:cxn ang="0">
                <a:pos x="2" y="28"/>
              </a:cxn>
              <a:cxn ang="0">
                <a:pos x="8" y="13"/>
              </a:cxn>
              <a:cxn ang="0">
                <a:pos x="16" y="4"/>
              </a:cxn>
              <a:cxn ang="0">
                <a:pos x="25" y="0"/>
              </a:cxn>
              <a:cxn ang="0">
                <a:pos x="35" y="4"/>
              </a:cxn>
              <a:cxn ang="0">
                <a:pos x="43" y="13"/>
              </a:cxn>
              <a:cxn ang="0">
                <a:pos x="48" y="28"/>
              </a:cxn>
              <a:cxn ang="0">
                <a:pos x="49" y="46"/>
              </a:cxn>
            </a:cxnLst>
            <a:rect l="0" t="0" r="r" b="b"/>
            <a:pathLst>
              <a:path w="49" h="91">
                <a:moveTo>
                  <a:pt x="49" y="46"/>
                </a:moveTo>
                <a:lnTo>
                  <a:pt x="48" y="64"/>
                </a:lnTo>
                <a:lnTo>
                  <a:pt x="43" y="78"/>
                </a:lnTo>
                <a:lnTo>
                  <a:pt x="35" y="88"/>
                </a:lnTo>
                <a:lnTo>
                  <a:pt x="25" y="91"/>
                </a:lnTo>
                <a:lnTo>
                  <a:pt x="16" y="88"/>
                </a:lnTo>
                <a:lnTo>
                  <a:pt x="8" y="78"/>
                </a:lnTo>
                <a:lnTo>
                  <a:pt x="2" y="64"/>
                </a:lnTo>
                <a:lnTo>
                  <a:pt x="0" y="46"/>
                </a:lnTo>
                <a:lnTo>
                  <a:pt x="2" y="28"/>
                </a:lnTo>
                <a:lnTo>
                  <a:pt x="8" y="13"/>
                </a:lnTo>
                <a:lnTo>
                  <a:pt x="16" y="4"/>
                </a:lnTo>
                <a:lnTo>
                  <a:pt x="25" y="0"/>
                </a:lnTo>
                <a:lnTo>
                  <a:pt x="35" y="4"/>
                </a:lnTo>
                <a:lnTo>
                  <a:pt x="43" y="13"/>
                </a:lnTo>
                <a:lnTo>
                  <a:pt x="48" y="28"/>
                </a:lnTo>
                <a:lnTo>
                  <a:pt x="49" y="4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5" name="Freeform 49"/>
          <p:cNvSpPr>
            <a:spLocks noEditPoints="1"/>
          </p:cNvSpPr>
          <p:nvPr/>
        </p:nvSpPr>
        <p:spPr bwMode="auto">
          <a:xfrm>
            <a:off x="5019656" y="1803380"/>
            <a:ext cx="88900" cy="153988"/>
          </a:xfrm>
          <a:custGeom>
            <a:avLst/>
            <a:gdLst/>
            <a:ahLst/>
            <a:cxnLst>
              <a:cxn ang="0">
                <a:pos x="28" y="97"/>
              </a:cxn>
              <a:cxn ang="0">
                <a:pos x="20" y="95"/>
              </a:cxn>
              <a:cxn ang="0">
                <a:pos x="12" y="87"/>
              </a:cxn>
              <a:cxn ang="0">
                <a:pos x="5" y="77"/>
              </a:cxn>
              <a:cxn ang="0">
                <a:pos x="2" y="64"/>
              </a:cxn>
              <a:cxn ang="0">
                <a:pos x="0" y="49"/>
              </a:cxn>
              <a:cxn ang="0">
                <a:pos x="2" y="33"/>
              </a:cxn>
              <a:cxn ang="0">
                <a:pos x="5" y="20"/>
              </a:cxn>
              <a:cxn ang="0">
                <a:pos x="12" y="10"/>
              </a:cxn>
              <a:cxn ang="0">
                <a:pos x="20" y="2"/>
              </a:cxn>
              <a:cxn ang="0">
                <a:pos x="28" y="0"/>
              </a:cxn>
              <a:cxn ang="0">
                <a:pos x="37" y="2"/>
              </a:cxn>
              <a:cxn ang="0">
                <a:pos x="45" y="10"/>
              </a:cxn>
              <a:cxn ang="0">
                <a:pos x="50" y="20"/>
              </a:cxn>
              <a:cxn ang="0">
                <a:pos x="55" y="33"/>
              </a:cxn>
              <a:cxn ang="0">
                <a:pos x="56" y="49"/>
              </a:cxn>
              <a:cxn ang="0">
                <a:pos x="55" y="64"/>
              </a:cxn>
              <a:cxn ang="0">
                <a:pos x="50" y="77"/>
              </a:cxn>
              <a:cxn ang="0">
                <a:pos x="45" y="87"/>
              </a:cxn>
              <a:cxn ang="0">
                <a:pos x="37" y="95"/>
              </a:cxn>
              <a:cxn ang="0">
                <a:pos x="28" y="97"/>
              </a:cxn>
              <a:cxn ang="0">
                <a:pos x="28" y="7"/>
              </a:cxn>
              <a:cxn ang="0">
                <a:pos x="20" y="10"/>
              </a:cxn>
              <a:cxn ang="0">
                <a:pos x="13" y="19"/>
              </a:cxn>
              <a:cxn ang="0">
                <a:pos x="9" y="33"/>
              </a:cxn>
              <a:cxn ang="0">
                <a:pos x="7" y="49"/>
              </a:cxn>
              <a:cxn ang="0">
                <a:pos x="9" y="64"/>
              </a:cxn>
              <a:cxn ang="0">
                <a:pos x="13" y="79"/>
              </a:cxn>
              <a:cxn ang="0">
                <a:pos x="20" y="87"/>
              </a:cxn>
              <a:cxn ang="0">
                <a:pos x="28" y="91"/>
              </a:cxn>
              <a:cxn ang="0">
                <a:pos x="36" y="87"/>
              </a:cxn>
              <a:cxn ang="0">
                <a:pos x="44" y="79"/>
              </a:cxn>
              <a:cxn ang="0">
                <a:pos x="48" y="64"/>
              </a:cxn>
              <a:cxn ang="0">
                <a:pos x="49" y="49"/>
              </a:cxn>
              <a:cxn ang="0">
                <a:pos x="48" y="33"/>
              </a:cxn>
              <a:cxn ang="0">
                <a:pos x="44" y="19"/>
              </a:cxn>
              <a:cxn ang="0">
                <a:pos x="36" y="10"/>
              </a:cxn>
              <a:cxn ang="0">
                <a:pos x="28" y="7"/>
              </a:cxn>
            </a:cxnLst>
            <a:rect l="0" t="0" r="r" b="b"/>
            <a:pathLst>
              <a:path w="56" h="97">
                <a:moveTo>
                  <a:pt x="28" y="97"/>
                </a:moveTo>
                <a:lnTo>
                  <a:pt x="20" y="95"/>
                </a:lnTo>
                <a:lnTo>
                  <a:pt x="12" y="87"/>
                </a:lnTo>
                <a:lnTo>
                  <a:pt x="5" y="77"/>
                </a:lnTo>
                <a:lnTo>
                  <a:pt x="2" y="64"/>
                </a:lnTo>
                <a:lnTo>
                  <a:pt x="0" y="49"/>
                </a:lnTo>
                <a:lnTo>
                  <a:pt x="2" y="33"/>
                </a:lnTo>
                <a:lnTo>
                  <a:pt x="5" y="20"/>
                </a:lnTo>
                <a:lnTo>
                  <a:pt x="12" y="10"/>
                </a:lnTo>
                <a:lnTo>
                  <a:pt x="20" y="2"/>
                </a:lnTo>
                <a:lnTo>
                  <a:pt x="28" y="0"/>
                </a:lnTo>
                <a:lnTo>
                  <a:pt x="37" y="2"/>
                </a:lnTo>
                <a:lnTo>
                  <a:pt x="45" y="10"/>
                </a:lnTo>
                <a:lnTo>
                  <a:pt x="50" y="20"/>
                </a:lnTo>
                <a:lnTo>
                  <a:pt x="55" y="33"/>
                </a:lnTo>
                <a:lnTo>
                  <a:pt x="56" y="49"/>
                </a:lnTo>
                <a:lnTo>
                  <a:pt x="55" y="64"/>
                </a:lnTo>
                <a:lnTo>
                  <a:pt x="50" y="77"/>
                </a:lnTo>
                <a:lnTo>
                  <a:pt x="45" y="87"/>
                </a:lnTo>
                <a:lnTo>
                  <a:pt x="37" y="95"/>
                </a:lnTo>
                <a:lnTo>
                  <a:pt x="28" y="97"/>
                </a:lnTo>
                <a:close/>
                <a:moveTo>
                  <a:pt x="28" y="7"/>
                </a:moveTo>
                <a:lnTo>
                  <a:pt x="20" y="10"/>
                </a:lnTo>
                <a:lnTo>
                  <a:pt x="13" y="19"/>
                </a:lnTo>
                <a:lnTo>
                  <a:pt x="9" y="33"/>
                </a:lnTo>
                <a:lnTo>
                  <a:pt x="7" y="49"/>
                </a:lnTo>
                <a:lnTo>
                  <a:pt x="9" y="64"/>
                </a:lnTo>
                <a:lnTo>
                  <a:pt x="13" y="79"/>
                </a:lnTo>
                <a:lnTo>
                  <a:pt x="20" y="87"/>
                </a:lnTo>
                <a:lnTo>
                  <a:pt x="28" y="91"/>
                </a:lnTo>
                <a:lnTo>
                  <a:pt x="36" y="87"/>
                </a:lnTo>
                <a:lnTo>
                  <a:pt x="44" y="79"/>
                </a:lnTo>
                <a:lnTo>
                  <a:pt x="48" y="64"/>
                </a:lnTo>
                <a:lnTo>
                  <a:pt x="49" y="49"/>
                </a:lnTo>
                <a:lnTo>
                  <a:pt x="48" y="33"/>
                </a:lnTo>
                <a:lnTo>
                  <a:pt x="44" y="19"/>
                </a:lnTo>
                <a:lnTo>
                  <a:pt x="36" y="10"/>
                </a:lnTo>
                <a:lnTo>
                  <a:pt x="28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6" name="Freeform 50"/>
          <p:cNvSpPr>
            <a:spLocks/>
          </p:cNvSpPr>
          <p:nvPr/>
        </p:nvSpPr>
        <p:spPr bwMode="auto">
          <a:xfrm>
            <a:off x="5148244" y="1808143"/>
            <a:ext cx="77788" cy="144463"/>
          </a:xfrm>
          <a:custGeom>
            <a:avLst/>
            <a:gdLst/>
            <a:ahLst/>
            <a:cxnLst>
              <a:cxn ang="0">
                <a:pos x="49" y="46"/>
              </a:cxn>
              <a:cxn ang="0">
                <a:pos x="47" y="64"/>
              </a:cxn>
              <a:cxn ang="0">
                <a:pos x="41" y="78"/>
              </a:cxn>
              <a:cxn ang="0">
                <a:pos x="34" y="88"/>
              </a:cxn>
              <a:cxn ang="0">
                <a:pos x="24" y="91"/>
              </a:cxn>
              <a:cxn ang="0">
                <a:pos x="15" y="88"/>
              </a:cxn>
              <a:cxn ang="0">
                <a:pos x="6" y="78"/>
              </a:cxn>
              <a:cxn ang="0">
                <a:pos x="2" y="64"/>
              </a:cxn>
              <a:cxn ang="0">
                <a:pos x="0" y="46"/>
              </a:cxn>
              <a:cxn ang="0">
                <a:pos x="2" y="28"/>
              </a:cxn>
              <a:cxn ang="0">
                <a:pos x="6" y="13"/>
              </a:cxn>
              <a:cxn ang="0">
                <a:pos x="15" y="4"/>
              </a:cxn>
              <a:cxn ang="0">
                <a:pos x="24" y="0"/>
              </a:cxn>
              <a:cxn ang="0">
                <a:pos x="34" y="4"/>
              </a:cxn>
              <a:cxn ang="0">
                <a:pos x="41" y="13"/>
              </a:cxn>
              <a:cxn ang="0">
                <a:pos x="47" y="28"/>
              </a:cxn>
              <a:cxn ang="0">
                <a:pos x="49" y="46"/>
              </a:cxn>
            </a:cxnLst>
            <a:rect l="0" t="0" r="r" b="b"/>
            <a:pathLst>
              <a:path w="49" h="91">
                <a:moveTo>
                  <a:pt x="49" y="46"/>
                </a:moveTo>
                <a:lnTo>
                  <a:pt x="47" y="64"/>
                </a:lnTo>
                <a:lnTo>
                  <a:pt x="41" y="78"/>
                </a:lnTo>
                <a:lnTo>
                  <a:pt x="34" y="88"/>
                </a:lnTo>
                <a:lnTo>
                  <a:pt x="24" y="91"/>
                </a:lnTo>
                <a:lnTo>
                  <a:pt x="15" y="88"/>
                </a:lnTo>
                <a:lnTo>
                  <a:pt x="6" y="78"/>
                </a:lnTo>
                <a:lnTo>
                  <a:pt x="2" y="64"/>
                </a:lnTo>
                <a:lnTo>
                  <a:pt x="0" y="46"/>
                </a:lnTo>
                <a:lnTo>
                  <a:pt x="2" y="28"/>
                </a:lnTo>
                <a:lnTo>
                  <a:pt x="6" y="13"/>
                </a:lnTo>
                <a:lnTo>
                  <a:pt x="15" y="4"/>
                </a:lnTo>
                <a:lnTo>
                  <a:pt x="24" y="0"/>
                </a:lnTo>
                <a:lnTo>
                  <a:pt x="34" y="4"/>
                </a:lnTo>
                <a:lnTo>
                  <a:pt x="41" y="13"/>
                </a:lnTo>
                <a:lnTo>
                  <a:pt x="47" y="28"/>
                </a:lnTo>
                <a:lnTo>
                  <a:pt x="49" y="4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7" name="Freeform 51"/>
          <p:cNvSpPr>
            <a:spLocks noEditPoints="1"/>
          </p:cNvSpPr>
          <p:nvPr/>
        </p:nvSpPr>
        <p:spPr bwMode="auto">
          <a:xfrm>
            <a:off x="5141894" y="1803380"/>
            <a:ext cx="88900" cy="153988"/>
          </a:xfrm>
          <a:custGeom>
            <a:avLst/>
            <a:gdLst/>
            <a:ahLst/>
            <a:cxnLst>
              <a:cxn ang="0">
                <a:pos x="28" y="97"/>
              </a:cxn>
              <a:cxn ang="0">
                <a:pos x="19" y="95"/>
              </a:cxn>
              <a:cxn ang="0">
                <a:pos x="11" y="87"/>
              </a:cxn>
              <a:cxn ang="0">
                <a:pos x="6" y="77"/>
              </a:cxn>
              <a:cxn ang="0">
                <a:pos x="2" y="64"/>
              </a:cxn>
              <a:cxn ang="0">
                <a:pos x="0" y="49"/>
              </a:cxn>
              <a:cxn ang="0">
                <a:pos x="2" y="33"/>
              </a:cxn>
              <a:cxn ang="0">
                <a:pos x="6" y="20"/>
              </a:cxn>
              <a:cxn ang="0">
                <a:pos x="11" y="10"/>
              </a:cxn>
              <a:cxn ang="0">
                <a:pos x="19" y="2"/>
              </a:cxn>
              <a:cxn ang="0">
                <a:pos x="28" y="0"/>
              </a:cxn>
              <a:cxn ang="0">
                <a:pos x="36" y="2"/>
              </a:cxn>
              <a:cxn ang="0">
                <a:pos x="44" y="10"/>
              </a:cxn>
              <a:cxn ang="0">
                <a:pos x="51" y="20"/>
              </a:cxn>
              <a:cxn ang="0">
                <a:pos x="55" y="33"/>
              </a:cxn>
              <a:cxn ang="0">
                <a:pos x="56" y="49"/>
              </a:cxn>
              <a:cxn ang="0">
                <a:pos x="55" y="64"/>
              </a:cxn>
              <a:cxn ang="0">
                <a:pos x="51" y="77"/>
              </a:cxn>
              <a:cxn ang="0">
                <a:pos x="44" y="87"/>
              </a:cxn>
              <a:cxn ang="0">
                <a:pos x="36" y="95"/>
              </a:cxn>
              <a:cxn ang="0">
                <a:pos x="28" y="97"/>
              </a:cxn>
              <a:cxn ang="0">
                <a:pos x="28" y="7"/>
              </a:cxn>
              <a:cxn ang="0">
                <a:pos x="20" y="10"/>
              </a:cxn>
              <a:cxn ang="0">
                <a:pos x="12" y="19"/>
              </a:cxn>
              <a:cxn ang="0">
                <a:pos x="8" y="33"/>
              </a:cxn>
              <a:cxn ang="0">
                <a:pos x="7" y="49"/>
              </a:cxn>
              <a:cxn ang="0">
                <a:pos x="8" y="64"/>
              </a:cxn>
              <a:cxn ang="0">
                <a:pos x="12" y="79"/>
              </a:cxn>
              <a:cxn ang="0">
                <a:pos x="20" y="87"/>
              </a:cxn>
              <a:cxn ang="0">
                <a:pos x="28" y="91"/>
              </a:cxn>
              <a:cxn ang="0">
                <a:pos x="36" y="87"/>
              </a:cxn>
              <a:cxn ang="0">
                <a:pos x="43" y="79"/>
              </a:cxn>
              <a:cxn ang="0">
                <a:pos x="48" y="64"/>
              </a:cxn>
              <a:cxn ang="0">
                <a:pos x="50" y="49"/>
              </a:cxn>
              <a:cxn ang="0">
                <a:pos x="48" y="33"/>
              </a:cxn>
              <a:cxn ang="0">
                <a:pos x="43" y="19"/>
              </a:cxn>
              <a:cxn ang="0">
                <a:pos x="36" y="10"/>
              </a:cxn>
              <a:cxn ang="0">
                <a:pos x="28" y="7"/>
              </a:cxn>
            </a:cxnLst>
            <a:rect l="0" t="0" r="r" b="b"/>
            <a:pathLst>
              <a:path w="56" h="97">
                <a:moveTo>
                  <a:pt x="28" y="97"/>
                </a:moveTo>
                <a:lnTo>
                  <a:pt x="19" y="95"/>
                </a:lnTo>
                <a:lnTo>
                  <a:pt x="11" y="87"/>
                </a:lnTo>
                <a:lnTo>
                  <a:pt x="6" y="77"/>
                </a:lnTo>
                <a:lnTo>
                  <a:pt x="2" y="64"/>
                </a:lnTo>
                <a:lnTo>
                  <a:pt x="0" y="49"/>
                </a:lnTo>
                <a:lnTo>
                  <a:pt x="2" y="33"/>
                </a:lnTo>
                <a:lnTo>
                  <a:pt x="6" y="20"/>
                </a:lnTo>
                <a:lnTo>
                  <a:pt x="11" y="10"/>
                </a:lnTo>
                <a:lnTo>
                  <a:pt x="19" y="2"/>
                </a:lnTo>
                <a:lnTo>
                  <a:pt x="28" y="0"/>
                </a:lnTo>
                <a:lnTo>
                  <a:pt x="36" y="2"/>
                </a:lnTo>
                <a:lnTo>
                  <a:pt x="44" y="10"/>
                </a:lnTo>
                <a:lnTo>
                  <a:pt x="51" y="20"/>
                </a:lnTo>
                <a:lnTo>
                  <a:pt x="55" y="33"/>
                </a:lnTo>
                <a:lnTo>
                  <a:pt x="56" y="49"/>
                </a:lnTo>
                <a:lnTo>
                  <a:pt x="55" y="64"/>
                </a:lnTo>
                <a:lnTo>
                  <a:pt x="51" y="77"/>
                </a:lnTo>
                <a:lnTo>
                  <a:pt x="44" y="87"/>
                </a:lnTo>
                <a:lnTo>
                  <a:pt x="36" y="95"/>
                </a:lnTo>
                <a:lnTo>
                  <a:pt x="28" y="97"/>
                </a:lnTo>
                <a:close/>
                <a:moveTo>
                  <a:pt x="28" y="7"/>
                </a:moveTo>
                <a:lnTo>
                  <a:pt x="20" y="10"/>
                </a:lnTo>
                <a:lnTo>
                  <a:pt x="12" y="19"/>
                </a:lnTo>
                <a:lnTo>
                  <a:pt x="8" y="33"/>
                </a:lnTo>
                <a:lnTo>
                  <a:pt x="7" y="49"/>
                </a:lnTo>
                <a:lnTo>
                  <a:pt x="8" y="64"/>
                </a:lnTo>
                <a:lnTo>
                  <a:pt x="12" y="79"/>
                </a:lnTo>
                <a:lnTo>
                  <a:pt x="20" y="87"/>
                </a:lnTo>
                <a:lnTo>
                  <a:pt x="28" y="91"/>
                </a:lnTo>
                <a:lnTo>
                  <a:pt x="36" y="87"/>
                </a:lnTo>
                <a:lnTo>
                  <a:pt x="43" y="79"/>
                </a:lnTo>
                <a:lnTo>
                  <a:pt x="48" y="64"/>
                </a:lnTo>
                <a:lnTo>
                  <a:pt x="50" y="49"/>
                </a:lnTo>
                <a:lnTo>
                  <a:pt x="48" y="33"/>
                </a:lnTo>
                <a:lnTo>
                  <a:pt x="43" y="19"/>
                </a:lnTo>
                <a:lnTo>
                  <a:pt x="36" y="10"/>
                </a:lnTo>
                <a:lnTo>
                  <a:pt x="28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8" name="Freeform 52"/>
          <p:cNvSpPr>
            <a:spLocks/>
          </p:cNvSpPr>
          <p:nvPr/>
        </p:nvSpPr>
        <p:spPr bwMode="auto">
          <a:xfrm>
            <a:off x="5237144" y="1531918"/>
            <a:ext cx="185738" cy="169863"/>
          </a:xfrm>
          <a:custGeom>
            <a:avLst/>
            <a:gdLst/>
            <a:ahLst/>
            <a:cxnLst>
              <a:cxn ang="0">
                <a:pos x="114" y="11"/>
              </a:cxn>
              <a:cxn ang="0">
                <a:pos x="117" y="26"/>
              </a:cxn>
              <a:cxn ang="0">
                <a:pos x="115" y="39"/>
              </a:cxn>
              <a:cxn ang="0">
                <a:pos x="107" y="53"/>
              </a:cxn>
              <a:cxn ang="0">
                <a:pos x="95" y="66"/>
              </a:cxn>
              <a:cxn ang="0">
                <a:pos x="79" y="78"/>
              </a:cxn>
              <a:cxn ang="0">
                <a:pos x="62" y="90"/>
              </a:cxn>
              <a:cxn ang="0">
                <a:pos x="46" y="99"/>
              </a:cxn>
              <a:cxn ang="0">
                <a:pos x="35" y="104"/>
              </a:cxn>
              <a:cxn ang="0">
                <a:pos x="27" y="107"/>
              </a:cxn>
              <a:cxn ang="0">
                <a:pos x="20" y="107"/>
              </a:cxn>
              <a:cxn ang="0">
                <a:pos x="15" y="104"/>
              </a:cxn>
              <a:cxn ang="0">
                <a:pos x="11" y="101"/>
              </a:cxn>
              <a:cxn ang="0">
                <a:pos x="7" y="97"/>
              </a:cxn>
              <a:cxn ang="0">
                <a:pos x="4" y="91"/>
              </a:cxn>
              <a:cxn ang="0">
                <a:pos x="0" y="83"/>
              </a:cxn>
              <a:cxn ang="0">
                <a:pos x="0" y="73"/>
              </a:cxn>
              <a:cxn ang="0">
                <a:pos x="6" y="61"/>
              </a:cxn>
              <a:cxn ang="0">
                <a:pos x="14" y="48"/>
              </a:cxn>
              <a:cxn ang="0">
                <a:pos x="24" y="36"/>
              </a:cxn>
              <a:cxn ang="0">
                <a:pos x="39" y="24"/>
              </a:cxn>
              <a:cxn ang="0">
                <a:pos x="52" y="15"/>
              </a:cxn>
              <a:cxn ang="0">
                <a:pos x="65" y="7"/>
              </a:cxn>
              <a:cxn ang="0">
                <a:pos x="78" y="2"/>
              </a:cxn>
              <a:cxn ang="0">
                <a:pos x="89" y="0"/>
              </a:cxn>
              <a:cxn ang="0">
                <a:pos x="100" y="0"/>
              </a:cxn>
              <a:cxn ang="0">
                <a:pos x="107" y="3"/>
              </a:cxn>
              <a:cxn ang="0">
                <a:pos x="114" y="11"/>
              </a:cxn>
            </a:cxnLst>
            <a:rect l="0" t="0" r="r" b="b"/>
            <a:pathLst>
              <a:path w="117" h="107">
                <a:moveTo>
                  <a:pt x="114" y="11"/>
                </a:moveTo>
                <a:lnTo>
                  <a:pt x="117" y="26"/>
                </a:lnTo>
                <a:lnTo>
                  <a:pt x="115" y="39"/>
                </a:lnTo>
                <a:lnTo>
                  <a:pt x="107" y="53"/>
                </a:lnTo>
                <a:lnTo>
                  <a:pt x="95" y="66"/>
                </a:lnTo>
                <a:lnTo>
                  <a:pt x="79" y="78"/>
                </a:lnTo>
                <a:lnTo>
                  <a:pt x="62" y="90"/>
                </a:lnTo>
                <a:lnTo>
                  <a:pt x="46" y="99"/>
                </a:lnTo>
                <a:lnTo>
                  <a:pt x="35" y="104"/>
                </a:lnTo>
                <a:lnTo>
                  <a:pt x="27" y="107"/>
                </a:lnTo>
                <a:lnTo>
                  <a:pt x="20" y="107"/>
                </a:lnTo>
                <a:lnTo>
                  <a:pt x="15" y="104"/>
                </a:lnTo>
                <a:lnTo>
                  <a:pt x="11" y="101"/>
                </a:lnTo>
                <a:lnTo>
                  <a:pt x="7" y="97"/>
                </a:lnTo>
                <a:lnTo>
                  <a:pt x="4" y="91"/>
                </a:lnTo>
                <a:lnTo>
                  <a:pt x="0" y="83"/>
                </a:lnTo>
                <a:lnTo>
                  <a:pt x="0" y="73"/>
                </a:lnTo>
                <a:lnTo>
                  <a:pt x="6" y="61"/>
                </a:lnTo>
                <a:lnTo>
                  <a:pt x="14" y="48"/>
                </a:lnTo>
                <a:lnTo>
                  <a:pt x="24" y="36"/>
                </a:lnTo>
                <a:lnTo>
                  <a:pt x="39" y="24"/>
                </a:lnTo>
                <a:lnTo>
                  <a:pt x="52" y="15"/>
                </a:lnTo>
                <a:lnTo>
                  <a:pt x="65" y="7"/>
                </a:lnTo>
                <a:lnTo>
                  <a:pt x="78" y="2"/>
                </a:lnTo>
                <a:lnTo>
                  <a:pt x="89" y="0"/>
                </a:lnTo>
                <a:lnTo>
                  <a:pt x="100" y="0"/>
                </a:lnTo>
                <a:lnTo>
                  <a:pt x="107" y="3"/>
                </a:lnTo>
                <a:lnTo>
                  <a:pt x="114" y="1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69" name="Freeform 53"/>
          <p:cNvSpPr>
            <a:spLocks noEditPoints="1"/>
          </p:cNvSpPr>
          <p:nvPr/>
        </p:nvSpPr>
        <p:spPr bwMode="auto">
          <a:xfrm>
            <a:off x="5232381" y="1523980"/>
            <a:ext cx="195263" cy="182563"/>
          </a:xfrm>
          <a:custGeom>
            <a:avLst/>
            <a:gdLst/>
            <a:ahLst/>
            <a:cxnLst>
              <a:cxn ang="0">
                <a:pos x="26" y="115"/>
              </a:cxn>
              <a:cxn ang="0">
                <a:pos x="18" y="113"/>
              </a:cxn>
              <a:cxn ang="0">
                <a:pos x="11" y="107"/>
              </a:cxn>
              <a:cxn ang="0">
                <a:pos x="6" y="101"/>
              </a:cxn>
              <a:cxn ang="0">
                <a:pos x="5" y="99"/>
              </a:cxn>
              <a:cxn ang="0">
                <a:pos x="0" y="89"/>
              </a:cxn>
              <a:cxn ang="0">
                <a:pos x="1" y="78"/>
              </a:cxn>
              <a:cxn ang="0">
                <a:pos x="6" y="64"/>
              </a:cxn>
              <a:cxn ang="0">
                <a:pos x="20" y="44"/>
              </a:cxn>
              <a:cxn ang="0">
                <a:pos x="39" y="27"/>
              </a:cxn>
              <a:cxn ang="0">
                <a:pos x="51" y="19"/>
              </a:cxn>
              <a:cxn ang="0">
                <a:pos x="66" y="10"/>
              </a:cxn>
              <a:cxn ang="0">
                <a:pos x="82" y="4"/>
              </a:cxn>
              <a:cxn ang="0">
                <a:pos x="97" y="0"/>
              </a:cxn>
              <a:cxn ang="0">
                <a:pos x="107" y="3"/>
              </a:cxn>
              <a:cxn ang="0">
                <a:pos x="114" y="7"/>
              </a:cxn>
              <a:cxn ang="0">
                <a:pos x="119" y="15"/>
              </a:cxn>
              <a:cxn ang="0">
                <a:pos x="123" y="30"/>
              </a:cxn>
              <a:cxn ang="0">
                <a:pos x="121" y="43"/>
              </a:cxn>
              <a:cxn ang="0">
                <a:pos x="116" y="56"/>
              </a:cxn>
              <a:cxn ang="0">
                <a:pos x="107" y="67"/>
              </a:cxn>
              <a:cxn ang="0">
                <a:pos x="95" y="77"/>
              </a:cxn>
              <a:cxn ang="0">
                <a:pos x="83" y="87"/>
              </a:cxn>
              <a:cxn ang="0">
                <a:pos x="65" y="99"/>
              </a:cxn>
              <a:cxn ang="0">
                <a:pos x="49" y="107"/>
              </a:cxn>
              <a:cxn ang="0">
                <a:pos x="36" y="113"/>
              </a:cxn>
              <a:cxn ang="0">
                <a:pos x="26" y="115"/>
              </a:cxn>
              <a:cxn ang="0">
                <a:pos x="97" y="7"/>
              </a:cxn>
              <a:cxn ang="0">
                <a:pos x="86" y="9"/>
              </a:cxn>
              <a:cxn ang="0">
                <a:pos x="73" y="13"/>
              </a:cxn>
              <a:cxn ang="0">
                <a:pos x="59" y="21"/>
              </a:cxn>
              <a:cxn ang="0">
                <a:pos x="43" y="31"/>
              </a:cxn>
              <a:cxn ang="0">
                <a:pos x="24" y="48"/>
              </a:cxn>
              <a:cxn ang="0">
                <a:pos x="11" y="67"/>
              </a:cxn>
              <a:cxn ang="0">
                <a:pos x="7" y="78"/>
              </a:cxn>
              <a:cxn ang="0">
                <a:pos x="7" y="88"/>
              </a:cxn>
              <a:cxn ang="0">
                <a:pos x="9" y="95"/>
              </a:cxn>
              <a:cxn ang="0">
                <a:pos x="11" y="97"/>
              </a:cxn>
              <a:cxn ang="0">
                <a:pos x="13" y="101"/>
              </a:cxn>
              <a:cxn ang="0">
                <a:pos x="17" y="104"/>
              </a:cxn>
              <a:cxn ang="0">
                <a:pos x="19" y="106"/>
              </a:cxn>
              <a:cxn ang="0">
                <a:pos x="22" y="108"/>
              </a:cxn>
              <a:cxn ang="0">
                <a:pos x="26" y="108"/>
              </a:cxn>
              <a:cxn ang="0">
                <a:pos x="35" y="107"/>
              </a:cxn>
              <a:cxn ang="0">
                <a:pos x="47" y="102"/>
              </a:cxn>
              <a:cxn ang="0">
                <a:pos x="62" y="93"/>
              </a:cxn>
              <a:cxn ang="0">
                <a:pos x="80" y="81"/>
              </a:cxn>
              <a:cxn ang="0">
                <a:pos x="97" y="68"/>
              </a:cxn>
              <a:cxn ang="0">
                <a:pos x="109" y="55"/>
              </a:cxn>
              <a:cxn ang="0">
                <a:pos x="116" y="42"/>
              </a:cxn>
              <a:cxn ang="0">
                <a:pos x="117" y="30"/>
              </a:cxn>
              <a:cxn ang="0">
                <a:pos x="114" y="17"/>
              </a:cxn>
              <a:cxn ang="0">
                <a:pos x="111" y="13"/>
              </a:cxn>
              <a:cxn ang="0">
                <a:pos x="109" y="10"/>
              </a:cxn>
              <a:cxn ang="0">
                <a:pos x="106" y="9"/>
              </a:cxn>
              <a:cxn ang="0">
                <a:pos x="102" y="7"/>
              </a:cxn>
              <a:cxn ang="0">
                <a:pos x="97" y="7"/>
              </a:cxn>
            </a:cxnLst>
            <a:rect l="0" t="0" r="r" b="b"/>
            <a:pathLst>
              <a:path w="123" h="115">
                <a:moveTo>
                  <a:pt x="26" y="115"/>
                </a:moveTo>
                <a:lnTo>
                  <a:pt x="18" y="113"/>
                </a:lnTo>
                <a:lnTo>
                  <a:pt x="11" y="107"/>
                </a:lnTo>
                <a:lnTo>
                  <a:pt x="6" y="101"/>
                </a:lnTo>
                <a:lnTo>
                  <a:pt x="5" y="99"/>
                </a:lnTo>
                <a:lnTo>
                  <a:pt x="0" y="89"/>
                </a:lnTo>
                <a:lnTo>
                  <a:pt x="1" y="78"/>
                </a:lnTo>
                <a:lnTo>
                  <a:pt x="6" y="64"/>
                </a:lnTo>
                <a:lnTo>
                  <a:pt x="20" y="44"/>
                </a:lnTo>
                <a:lnTo>
                  <a:pt x="39" y="27"/>
                </a:lnTo>
                <a:lnTo>
                  <a:pt x="51" y="19"/>
                </a:lnTo>
                <a:lnTo>
                  <a:pt x="66" y="10"/>
                </a:lnTo>
                <a:lnTo>
                  <a:pt x="82" y="4"/>
                </a:lnTo>
                <a:lnTo>
                  <a:pt x="97" y="0"/>
                </a:lnTo>
                <a:lnTo>
                  <a:pt x="107" y="3"/>
                </a:lnTo>
                <a:lnTo>
                  <a:pt x="114" y="7"/>
                </a:lnTo>
                <a:lnTo>
                  <a:pt x="119" y="15"/>
                </a:lnTo>
                <a:lnTo>
                  <a:pt x="123" y="30"/>
                </a:lnTo>
                <a:lnTo>
                  <a:pt x="121" y="43"/>
                </a:lnTo>
                <a:lnTo>
                  <a:pt x="116" y="56"/>
                </a:lnTo>
                <a:lnTo>
                  <a:pt x="107" y="67"/>
                </a:lnTo>
                <a:lnTo>
                  <a:pt x="95" y="77"/>
                </a:lnTo>
                <a:lnTo>
                  <a:pt x="83" y="87"/>
                </a:lnTo>
                <a:lnTo>
                  <a:pt x="65" y="99"/>
                </a:lnTo>
                <a:lnTo>
                  <a:pt x="49" y="107"/>
                </a:lnTo>
                <a:lnTo>
                  <a:pt x="36" y="113"/>
                </a:lnTo>
                <a:lnTo>
                  <a:pt x="26" y="115"/>
                </a:lnTo>
                <a:close/>
                <a:moveTo>
                  <a:pt x="97" y="7"/>
                </a:moveTo>
                <a:lnTo>
                  <a:pt x="86" y="9"/>
                </a:lnTo>
                <a:lnTo>
                  <a:pt x="73" y="13"/>
                </a:lnTo>
                <a:lnTo>
                  <a:pt x="59" y="21"/>
                </a:lnTo>
                <a:lnTo>
                  <a:pt x="43" y="31"/>
                </a:lnTo>
                <a:lnTo>
                  <a:pt x="24" y="48"/>
                </a:lnTo>
                <a:lnTo>
                  <a:pt x="11" y="67"/>
                </a:lnTo>
                <a:lnTo>
                  <a:pt x="7" y="78"/>
                </a:lnTo>
                <a:lnTo>
                  <a:pt x="7" y="88"/>
                </a:lnTo>
                <a:lnTo>
                  <a:pt x="9" y="95"/>
                </a:lnTo>
                <a:lnTo>
                  <a:pt x="11" y="97"/>
                </a:lnTo>
                <a:lnTo>
                  <a:pt x="13" y="101"/>
                </a:lnTo>
                <a:lnTo>
                  <a:pt x="17" y="104"/>
                </a:lnTo>
                <a:lnTo>
                  <a:pt x="19" y="106"/>
                </a:lnTo>
                <a:lnTo>
                  <a:pt x="22" y="108"/>
                </a:lnTo>
                <a:lnTo>
                  <a:pt x="26" y="108"/>
                </a:lnTo>
                <a:lnTo>
                  <a:pt x="35" y="107"/>
                </a:lnTo>
                <a:lnTo>
                  <a:pt x="47" y="102"/>
                </a:lnTo>
                <a:lnTo>
                  <a:pt x="62" y="93"/>
                </a:lnTo>
                <a:lnTo>
                  <a:pt x="80" y="81"/>
                </a:lnTo>
                <a:lnTo>
                  <a:pt x="97" y="68"/>
                </a:lnTo>
                <a:lnTo>
                  <a:pt x="109" y="55"/>
                </a:lnTo>
                <a:lnTo>
                  <a:pt x="116" y="42"/>
                </a:lnTo>
                <a:lnTo>
                  <a:pt x="117" y="30"/>
                </a:lnTo>
                <a:lnTo>
                  <a:pt x="114" y="17"/>
                </a:lnTo>
                <a:lnTo>
                  <a:pt x="111" y="13"/>
                </a:lnTo>
                <a:lnTo>
                  <a:pt x="109" y="10"/>
                </a:lnTo>
                <a:lnTo>
                  <a:pt x="106" y="9"/>
                </a:lnTo>
                <a:lnTo>
                  <a:pt x="102" y="7"/>
                </a:lnTo>
                <a:lnTo>
                  <a:pt x="97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0" name="Freeform 54"/>
          <p:cNvSpPr>
            <a:spLocks/>
          </p:cNvSpPr>
          <p:nvPr/>
        </p:nvSpPr>
        <p:spPr bwMode="auto">
          <a:xfrm>
            <a:off x="4843444" y="1531918"/>
            <a:ext cx="187325" cy="169863"/>
          </a:xfrm>
          <a:custGeom>
            <a:avLst/>
            <a:gdLst/>
            <a:ahLst/>
            <a:cxnLst>
              <a:cxn ang="0">
                <a:pos x="4" y="11"/>
              </a:cxn>
              <a:cxn ang="0">
                <a:pos x="0" y="26"/>
              </a:cxn>
              <a:cxn ang="0">
                <a:pos x="2" y="39"/>
              </a:cxn>
              <a:cxn ang="0">
                <a:pos x="10" y="53"/>
              </a:cxn>
              <a:cxn ang="0">
                <a:pos x="22" y="66"/>
              </a:cxn>
              <a:cxn ang="0">
                <a:pos x="39" y="78"/>
              </a:cxn>
              <a:cxn ang="0">
                <a:pos x="56" y="90"/>
              </a:cxn>
              <a:cxn ang="0">
                <a:pos x="71" y="99"/>
              </a:cxn>
              <a:cxn ang="0">
                <a:pos x="82" y="104"/>
              </a:cxn>
              <a:cxn ang="0">
                <a:pos x="90" y="107"/>
              </a:cxn>
              <a:cxn ang="0">
                <a:pos x="97" y="107"/>
              </a:cxn>
              <a:cxn ang="0">
                <a:pos x="102" y="104"/>
              </a:cxn>
              <a:cxn ang="0">
                <a:pos x="107" y="101"/>
              </a:cxn>
              <a:cxn ang="0">
                <a:pos x="110" y="97"/>
              </a:cxn>
              <a:cxn ang="0">
                <a:pos x="113" y="91"/>
              </a:cxn>
              <a:cxn ang="0">
                <a:pos x="118" y="83"/>
              </a:cxn>
              <a:cxn ang="0">
                <a:pos x="116" y="73"/>
              </a:cxn>
              <a:cxn ang="0">
                <a:pos x="112" y="61"/>
              </a:cxn>
              <a:cxn ang="0">
                <a:pos x="103" y="48"/>
              </a:cxn>
              <a:cxn ang="0">
                <a:pos x="92" y="36"/>
              </a:cxn>
              <a:cxn ang="0">
                <a:pos x="79" y="24"/>
              </a:cxn>
              <a:cxn ang="0">
                <a:pos x="66" y="15"/>
              </a:cxn>
              <a:cxn ang="0">
                <a:pos x="52" y="7"/>
              </a:cxn>
              <a:cxn ang="0">
                <a:pos x="40" y="2"/>
              </a:cxn>
              <a:cxn ang="0">
                <a:pos x="28" y="0"/>
              </a:cxn>
              <a:cxn ang="0">
                <a:pos x="18" y="0"/>
              </a:cxn>
              <a:cxn ang="0">
                <a:pos x="10" y="3"/>
              </a:cxn>
              <a:cxn ang="0">
                <a:pos x="4" y="11"/>
              </a:cxn>
            </a:cxnLst>
            <a:rect l="0" t="0" r="r" b="b"/>
            <a:pathLst>
              <a:path w="118" h="107">
                <a:moveTo>
                  <a:pt x="4" y="11"/>
                </a:moveTo>
                <a:lnTo>
                  <a:pt x="0" y="26"/>
                </a:lnTo>
                <a:lnTo>
                  <a:pt x="2" y="39"/>
                </a:lnTo>
                <a:lnTo>
                  <a:pt x="10" y="53"/>
                </a:lnTo>
                <a:lnTo>
                  <a:pt x="22" y="66"/>
                </a:lnTo>
                <a:lnTo>
                  <a:pt x="39" y="78"/>
                </a:lnTo>
                <a:lnTo>
                  <a:pt x="56" y="90"/>
                </a:lnTo>
                <a:lnTo>
                  <a:pt x="71" y="99"/>
                </a:lnTo>
                <a:lnTo>
                  <a:pt x="82" y="104"/>
                </a:lnTo>
                <a:lnTo>
                  <a:pt x="90" y="107"/>
                </a:lnTo>
                <a:lnTo>
                  <a:pt x="97" y="107"/>
                </a:lnTo>
                <a:lnTo>
                  <a:pt x="102" y="104"/>
                </a:lnTo>
                <a:lnTo>
                  <a:pt x="107" y="101"/>
                </a:lnTo>
                <a:lnTo>
                  <a:pt x="110" y="97"/>
                </a:lnTo>
                <a:lnTo>
                  <a:pt x="113" y="91"/>
                </a:lnTo>
                <a:lnTo>
                  <a:pt x="118" y="83"/>
                </a:lnTo>
                <a:lnTo>
                  <a:pt x="116" y="73"/>
                </a:lnTo>
                <a:lnTo>
                  <a:pt x="112" y="61"/>
                </a:lnTo>
                <a:lnTo>
                  <a:pt x="103" y="48"/>
                </a:lnTo>
                <a:lnTo>
                  <a:pt x="92" y="36"/>
                </a:lnTo>
                <a:lnTo>
                  <a:pt x="79" y="24"/>
                </a:lnTo>
                <a:lnTo>
                  <a:pt x="66" y="15"/>
                </a:lnTo>
                <a:lnTo>
                  <a:pt x="52" y="7"/>
                </a:lnTo>
                <a:lnTo>
                  <a:pt x="40" y="2"/>
                </a:lnTo>
                <a:lnTo>
                  <a:pt x="28" y="0"/>
                </a:lnTo>
                <a:lnTo>
                  <a:pt x="18" y="0"/>
                </a:lnTo>
                <a:lnTo>
                  <a:pt x="10" y="3"/>
                </a:lnTo>
                <a:lnTo>
                  <a:pt x="4" y="1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1" name="Freeform 55"/>
          <p:cNvSpPr>
            <a:spLocks noEditPoints="1"/>
          </p:cNvSpPr>
          <p:nvPr/>
        </p:nvSpPr>
        <p:spPr bwMode="auto">
          <a:xfrm>
            <a:off x="4840269" y="1523980"/>
            <a:ext cx="193675" cy="182563"/>
          </a:xfrm>
          <a:custGeom>
            <a:avLst/>
            <a:gdLst/>
            <a:ahLst/>
            <a:cxnLst>
              <a:cxn ang="0">
                <a:pos x="96" y="115"/>
              </a:cxn>
              <a:cxn ang="0">
                <a:pos x="86" y="113"/>
              </a:cxn>
              <a:cxn ang="0">
                <a:pos x="74" y="107"/>
              </a:cxn>
              <a:cxn ang="0">
                <a:pos x="57" y="99"/>
              </a:cxn>
              <a:cxn ang="0">
                <a:pos x="39" y="87"/>
              </a:cxn>
              <a:cxn ang="0">
                <a:pos x="27" y="77"/>
              </a:cxn>
              <a:cxn ang="0">
                <a:pos x="16" y="67"/>
              </a:cxn>
              <a:cxn ang="0">
                <a:pos x="6" y="56"/>
              </a:cxn>
              <a:cxn ang="0">
                <a:pos x="1" y="43"/>
              </a:cxn>
              <a:cxn ang="0">
                <a:pos x="0" y="30"/>
              </a:cxn>
              <a:cxn ang="0">
                <a:pos x="3" y="15"/>
              </a:cxn>
              <a:cxn ang="0">
                <a:pos x="8" y="7"/>
              </a:cxn>
              <a:cxn ang="0">
                <a:pos x="16" y="3"/>
              </a:cxn>
              <a:cxn ang="0">
                <a:pos x="26" y="0"/>
              </a:cxn>
              <a:cxn ang="0">
                <a:pos x="41" y="4"/>
              </a:cxn>
              <a:cxn ang="0">
                <a:pos x="56" y="10"/>
              </a:cxn>
              <a:cxn ang="0">
                <a:pos x="72" y="19"/>
              </a:cxn>
              <a:cxn ang="0">
                <a:pos x="82" y="27"/>
              </a:cxn>
              <a:cxn ang="0">
                <a:pos x="103" y="44"/>
              </a:cxn>
              <a:cxn ang="0">
                <a:pos x="116" y="64"/>
              </a:cxn>
              <a:cxn ang="0">
                <a:pos x="122" y="78"/>
              </a:cxn>
              <a:cxn ang="0">
                <a:pos x="122" y="89"/>
              </a:cxn>
              <a:cxn ang="0">
                <a:pos x="118" y="99"/>
              </a:cxn>
              <a:cxn ang="0">
                <a:pos x="116" y="101"/>
              </a:cxn>
              <a:cxn ang="0">
                <a:pos x="112" y="107"/>
              </a:cxn>
              <a:cxn ang="0">
                <a:pos x="105" y="113"/>
              </a:cxn>
              <a:cxn ang="0">
                <a:pos x="96" y="115"/>
              </a:cxn>
              <a:cxn ang="0">
                <a:pos x="26" y="7"/>
              </a:cxn>
              <a:cxn ang="0">
                <a:pos x="20" y="7"/>
              </a:cxn>
              <a:cxn ang="0">
                <a:pos x="17" y="9"/>
              </a:cxn>
              <a:cxn ang="0">
                <a:pos x="14" y="10"/>
              </a:cxn>
              <a:cxn ang="0">
                <a:pos x="10" y="13"/>
              </a:cxn>
              <a:cxn ang="0">
                <a:pos x="8" y="17"/>
              </a:cxn>
              <a:cxn ang="0">
                <a:pos x="5" y="30"/>
              </a:cxn>
              <a:cxn ang="0">
                <a:pos x="7" y="42"/>
              </a:cxn>
              <a:cxn ang="0">
                <a:pos x="14" y="55"/>
              </a:cxn>
              <a:cxn ang="0">
                <a:pos x="25" y="68"/>
              </a:cxn>
              <a:cxn ang="0">
                <a:pos x="42" y="81"/>
              </a:cxn>
              <a:cxn ang="0">
                <a:pos x="61" y="93"/>
              </a:cxn>
              <a:cxn ang="0">
                <a:pos x="75" y="102"/>
              </a:cxn>
              <a:cxn ang="0">
                <a:pos x="87" y="107"/>
              </a:cxn>
              <a:cxn ang="0">
                <a:pos x="96" y="108"/>
              </a:cxn>
              <a:cxn ang="0">
                <a:pos x="100" y="108"/>
              </a:cxn>
              <a:cxn ang="0">
                <a:pos x="103" y="106"/>
              </a:cxn>
              <a:cxn ang="0">
                <a:pos x="106" y="104"/>
              </a:cxn>
              <a:cxn ang="0">
                <a:pos x="109" y="101"/>
              </a:cxn>
              <a:cxn ang="0">
                <a:pos x="112" y="97"/>
              </a:cxn>
              <a:cxn ang="0">
                <a:pos x="113" y="95"/>
              </a:cxn>
              <a:cxn ang="0">
                <a:pos x="116" y="88"/>
              </a:cxn>
              <a:cxn ang="0">
                <a:pos x="115" y="78"/>
              </a:cxn>
              <a:cxn ang="0">
                <a:pos x="111" y="67"/>
              </a:cxn>
              <a:cxn ang="0">
                <a:pos x="98" y="48"/>
              </a:cxn>
              <a:cxn ang="0">
                <a:pos x="79" y="31"/>
              </a:cxn>
              <a:cxn ang="0">
                <a:pos x="64" y="21"/>
              </a:cxn>
              <a:cxn ang="0">
                <a:pos x="50" y="13"/>
              </a:cxn>
              <a:cxn ang="0">
                <a:pos x="37" y="9"/>
              </a:cxn>
              <a:cxn ang="0">
                <a:pos x="26" y="7"/>
              </a:cxn>
            </a:cxnLst>
            <a:rect l="0" t="0" r="r" b="b"/>
            <a:pathLst>
              <a:path w="122" h="115">
                <a:moveTo>
                  <a:pt x="96" y="115"/>
                </a:moveTo>
                <a:lnTo>
                  <a:pt x="86" y="113"/>
                </a:lnTo>
                <a:lnTo>
                  <a:pt x="74" y="107"/>
                </a:lnTo>
                <a:lnTo>
                  <a:pt x="57" y="99"/>
                </a:lnTo>
                <a:lnTo>
                  <a:pt x="39" y="87"/>
                </a:lnTo>
                <a:lnTo>
                  <a:pt x="27" y="77"/>
                </a:lnTo>
                <a:lnTo>
                  <a:pt x="16" y="67"/>
                </a:lnTo>
                <a:lnTo>
                  <a:pt x="6" y="56"/>
                </a:lnTo>
                <a:lnTo>
                  <a:pt x="1" y="43"/>
                </a:lnTo>
                <a:lnTo>
                  <a:pt x="0" y="30"/>
                </a:lnTo>
                <a:lnTo>
                  <a:pt x="3" y="15"/>
                </a:lnTo>
                <a:lnTo>
                  <a:pt x="8" y="7"/>
                </a:lnTo>
                <a:lnTo>
                  <a:pt x="16" y="3"/>
                </a:lnTo>
                <a:lnTo>
                  <a:pt x="26" y="0"/>
                </a:lnTo>
                <a:lnTo>
                  <a:pt x="41" y="4"/>
                </a:lnTo>
                <a:lnTo>
                  <a:pt x="56" y="10"/>
                </a:lnTo>
                <a:lnTo>
                  <a:pt x="72" y="19"/>
                </a:lnTo>
                <a:lnTo>
                  <a:pt x="82" y="27"/>
                </a:lnTo>
                <a:lnTo>
                  <a:pt x="103" y="44"/>
                </a:lnTo>
                <a:lnTo>
                  <a:pt x="116" y="64"/>
                </a:lnTo>
                <a:lnTo>
                  <a:pt x="122" y="78"/>
                </a:lnTo>
                <a:lnTo>
                  <a:pt x="122" y="89"/>
                </a:lnTo>
                <a:lnTo>
                  <a:pt x="118" y="99"/>
                </a:lnTo>
                <a:lnTo>
                  <a:pt x="116" y="101"/>
                </a:lnTo>
                <a:lnTo>
                  <a:pt x="112" y="107"/>
                </a:lnTo>
                <a:lnTo>
                  <a:pt x="105" y="113"/>
                </a:lnTo>
                <a:lnTo>
                  <a:pt x="96" y="115"/>
                </a:lnTo>
                <a:close/>
                <a:moveTo>
                  <a:pt x="26" y="7"/>
                </a:moveTo>
                <a:lnTo>
                  <a:pt x="20" y="7"/>
                </a:lnTo>
                <a:lnTo>
                  <a:pt x="17" y="9"/>
                </a:lnTo>
                <a:lnTo>
                  <a:pt x="14" y="10"/>
                </a:lnTo>
                <a:lnTo>
                  <a:pt x="10" y="13"/>
                </a:lnTo>
                <a:lnTo>
                  <a:pt x="8" y="17"/>
                </a:lnTo>
                <a:lnTo>
                  <a:pt x="5" y="30"/>
                </a:lnTo>
                <a:lnTo>
                  <a:pt x="7" y="42"/>
                </a:lnTo>
                <a:lnTo>
                  <a:pt x="14" y="55"/>
                </a:lnTo>
                <a:lnTo>
                  <a:pt x="25" y="68"/>
                </a:lnTo>
                <a:lnTo>
                  <a:pt x="42" y="81"/>
                </a:lnTo>
                <a:lnTo>
                  <a:pt x="61" y="93"/>
                </a:lnTo>
                <a:lnTo>
                  <a:pt x="75" y="102"/>
                </a:lnTo>
                <a:lnTo>
                  <a:pt x="87" y="107"/>
                </a:lnTo>
                <a:lnTo>
                  <a:pt x="96" y="108"/>
                </a:lnTo>
                <a:lnTo>
                  <a:pt x="100" y="108"/>
                </a:lnTo>
                <a:lnTo>
                  <a:pt x="103" y="106"/>
                </a:lnTo>
                <a:lnTo>
                  <a:pt x="106" y="104"/>
                </a:lnTo>
                <a:lnTo>
                  <a:pt x="109" y="101"/>
                </a:lnTo>
                <a:lnTo>
                  <a:pt x="112" y="97"/>
                </a:lnTo>
                <a:lnTo>
                  <a:pt x="113" y="95"/>
                </a:lnTo>
                <a:lnTo>
                  <a:pt x="116" y="88"/>
                </a:lnTo>
                <a:lnTo>
                  <a:pt x="115" y="78"/>
                </a:lnTo>
                <a:lnTo>
                  <a:pt x="111" y="67"/>
                </a:lnTo>
                <a:lnTo>
                  <a:pt x="98" y="48"/>
                </a:lnTo>
                <a:lnTo>
                  <a:pt x="79" y="31"/>
                </a:lnTo>
                <a:lnTo>
                  <a:pt x="64" y="21"/>
                </a:lnTo>
                <a:lnTo>
                  <a:pt x="50" y="13"/>
                </a:lnTo>
                <a:lnTo>
                  <a:pt x="37" y="9"/>
                </a:lnTo>
                <a:lnTo>
                  <a:pt x="26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2" name="Freeform 56"/>
          <p:cNvSpPr>
            <a:spLocks/>
          </p:cNvSpPr>
          <p:nvPr/>
        </p:nvSpPr>
        <p:spPr bwMode="auto">
          <a:xfrm>
            <a:off x="4959331" y="1512868"/>
            <a:ext cx="339725" cy="355600"/>
          </a:xfrm>
          <a:custGeom>
            <a:avLst/>
            <a:gdLst/>
            <a:ahLst/>
            <a:cxnLst>
              <a:cxn ang="0">
                <a:pos x="214" y="112"/>
              </a:cxn>
              <a:cxn ang="0">
                <a:pos x="210" y="138"/>
              </a:cxn>
              <a:cxn ang="0">
                <a:pos x="203" y="161"/>
              </a:cxn>
              <a:cxn ang="0">
                <a:pos x="190" y="183"/>
              </a:cxn>
              <a:cxn ang="0">
                <a:pos x="173" y="200"/>
              </a:cxn>
              <a:cxn ang="0">
                <a:pos x="154" y="214"/>
              </a:cxn>
              <a:cxn ang="0">
                <a:pos x="131" y="221"/>
              </a:cxn>
              <a:cxn ang="0">
                <a:pos x="107" y="224"/>
              </a:cxn>
              <a:cxn ang="0">
                <a:pos x="82" y="221"/>
              </a:cxn>
              <a:cxn ang="0">
                <a:pos x="60" y="214"/>
              </a:cxn>
              <a:cxn ang="0">
                <a:pos x="40" y="200"/>
              </a:cxn>
              <a:cxn ang="0">
                <a:pos x="24" y="183"/>
              </a:cxn>
              <a:cxn ang="0">
                <a:pos x="11" y="161"/>
              </a:cxn>
              <a:cxn ang="0">
                <a:pos x="3" y="138"/>
              </a:cxn>
              <a:cxn ang="0">
                <a:pos x="0" y="112"/>
              </a:cxn>
              <a:cxn ang="0">
                <a:pos x="0" y="94"/>
              </a:cxn>
              <a:cxn ang="0">
                <a:pos x="2" y="77"/>
              </a:cxn>
              <a:cxn ang="0">
                <a:pos x="4" y="61"/>
              </a:cxn>
              <a:cxn ang="0">
                <a:pos x="10" y="46"/>
              </a:cxn>
              <a:cxn ang="0">
                <a:pos x="17" y="32"/>
              </a:cxn>
              <a:cxn ang="0">
                <a:pos x="27" y="22"/>
              </a:cxn>
              <a:cxn ang="0">
                <a:pos x="41" y="13"/>
              </a:cxn>
              <a:cxn ang="0">
                <a:pos x="59" y="5"/>
              </a:cxn>
              <a:cxn ang="0">
                <a:pos x="81" y="1"/>
              </a:cxn>
              <a:cxn ang="0">
                <a:pos x="107" y="0"/>
              </a:cxn>
              <a:cxn ang="0">
                <a:pos x="132" y="1"/>
              </a:cxn>
              <a:cxn ang="0">
                <a:pos x="153" y="5"/>
              </a:cxn>
              <a:cxn ang="0">
                <a:pos x="169" y="13"/>
              </a:cxn>
              <a:cxn ang="0">
                <a:pos x="183" y="22"/>
              </a:cxn>
              <a:cxn ang="0">
                <a:pos x="194" y="32"/>
              </a:cxn>
              <a:cxn ang="0">
                <a:pos x="202" y="46"/>
              </a:cxn>
              <a:cxn ang="0">
                <a:pos x="207" y="61"/>
              </a:cxn>
              <a:cxn ang="0">
                <a:pos x="210" y="77"/>
              </a:cxn>
              <a:cxn ang="0">
                <a:pos x="213" y="94"/>
              </a:cxn>
              <a:cxn ang="0">
                <a:pos x="214" y="112"/>
              </a:cxn>
            </a:cxnLst>
            <a:rect l="0" t="0" r="r" b="b"/>
            <a:pathLst>
              <a:path w="214" h="224">
                <a:moveTo>
                  <a:pt x="214" y="112"/>
                </a:moveTo>
                <a:lnTo>
                  <a:pt x="210" y="138"/>
                </a:lnTo>
                <a:lnTo>
                  <a:pt x="203" y="161"/>
                </a:lnTo>
                <a:lnTo>
                  <a:pt x="190" y="183"/>
                </a:lnTo>
                <a:lnTo>
                  <a:pt x="173" y="200"/>
                </a:lnTo>
                <a:lnTo>
                  <a:pt x="154" y="214"/>
                </a:lnTo>
                <a:lnTo>
                  <a:pt x="131" y="221"/>
                </a:lnTo>
                <a:lnTo>
                  <a:pt x="107" y="224"/>
                </a:lnTo>
                <a:lnTo>
                  <a:pt x="82" y="221"/>
                </a:lnTo>
                <a:lnTo>
                  <a:pt x="60" y="214"/>
                </a:lnTo>
                <a:lnTo>
                  <a:pt x="40" y="200"/>
                </a:lnTo>
                <a:lnTo>
                  <a:pt x="24" y="183"/>
                </a:lnTo>
                <a:lnTo>
                  <a:pt x="11" y="161"/>
                </a:lnTo>
                <a:lnTo>
                  <a:pt x="3" y="138"/>
                </a:lnTo>
                <a:lnTo>
                  <a:pt x="0" y="112"/>
                </a:lnTo>
                <a:lnTo>
                  <a:pt x="0" y="94"/>
                </a:lnTo>
                <a:lnTo>
                  <a:pt x="2" y="77"/>
                </a:lnTo>
                <a:lnTo>
                  <a:pt x="4" y="61"/>
                </a:lnTo>
                <a:lnTo>
                  <a:pt x="10" y="46"/>
                </a:lnTo>
                <a:lnTo>
                  <a:pt x="17" y="32"/>
                </a:lnTo>
                <a:lnTo>
                  <a:pt x="27" y="22"/>
                </a:lnTo>
                <a:lnTo>
                  <a:pt x="41" y="13"/>
                </a:lnTo>
                <a:lnTo>
                  <a:pt x="59" y="5"/>
                </a:lnTo>
                <a:lnTo>
                  <a:pt x="81" y="1"/>
                </a:lnTo>
                <a:lnTo>
                  <a:pt x="107" y="0"/>
                </a:lnTo>
                <a:lnTo>
                  <a:pt x="132" y="1"/>
                </a:lnTo>
                <a:lnTo>
                  <a:pt x="153" y="5"/>
                </a:lnTo>
                <a:lnTo>
                  <a:pt x="169" y="13"/>
                </a:lnTo>
                <a:lnTo>
                  <a:pt x="183" y="22"/>
                </a:lnTo>
                <a:lnTo>
                  <a:pt x="194" y="32"/>
                </a:lnTo>
                <a:lnTo>
                  <a:pt x="202" y="46"/>
                </a:lnTo>
                <a:lnTo>
                  <a:pt x="207" y="61"/>
                </a:lnTo>
                <a:lnTo>
                  <a:pt x="210" y="77"/>
                </a:lnTo>
                <a:lnTo>
                  <a:pt x="213" y="94"/>
                </a:lnTo>
                <a:lnTo>
                  <a:pt x="214" y="11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3" name="Freeform 57"/>
          <p:cNvSpPr>
            <a:spLocks noEditPoints="1"/>
          </p:cNvSpPr>
          <p:nvPr/>
        </p:nvSpPr>
        <p:spPr bwMode="auto">
          <a:xfrm>
            <a:off x="4949806" y="1503343"/>
            <a:ext cx="357188" cy="374650"/>
          </a:xfrm>
          <a:custGeom>
            <a:avLst/>
            <a:gdLst/>
            <a:ahLst/>
            <a:cxnLst>
              <a:cxn ang="0">
                <a:pos x="87" y="233"/>
              </a:cxn>
              <a:cxn ang="0">
                <a:pos x="43" y="210"/>
              </a:cxn>
              <a:cxn ang="0">
                <a:pos x="12" y="170"/>
              </a:cxn>
              <a:cxn ang="0">
                <a:pos x="0" y="118"/>
              </a:cxn>
              <a:cxn ang="0">
                <a:pos x="1" y="86"/>
              </a:cxn>
              <a:cxn ang="0">
                <a:pos x="8" y="57"/>
              </a:cxn>
              <a:cxn ang="0">
                <a:pos x="22" y="31"/>
              </a:cxn>
              <a:cxn ang="0">
                <a:pos x="47" y="12"/>
              </a:cxn>
              <a:cxn ang="0">
                <a:pos x="87" y="1"/>
              </a:cxn>
              <a:cxn ang="0">
                <a:pos x="138" y="2"/>
              </a:cxn>
              <a:cxn ang="0">
                <a:pos x="176" y="13"/>
              </a:cxn>
              <a:cxn ang="0">
                <a:pos x="201" y="33"/>
              </a:cxn>
              <a:cxn ang="0">
                <a:pos x="216" y="58"/>
              </a:cxn>
              <a:cxn ang="0">
                <a:pos x="223" y="88"/>
              </a:cxn>
              <a:cxn ang="0">
                <a:pos x="225" y="118"/>
              </a:cxn>
              <a:cxn ang="0">
                <a:pos x="213" y="170"/>
              </a:cxn>
              <a:cxn ang="0">
                <a:pos x="183" y="210"/>
              </a:cxn>
              <a:cxn ang="0">
                <a:pos x="138" y="233"/>
              </a:cxn>
              <a:cxn ang="0">
                <a:pos x="113" y="11"/>
              </a:cxn>
              <a:cxn ang="0">
                <a:pos x="66" y="17"/>
              </a:cxn>
              <a:cxn ang="0">
                <a:pos x="36" y="32"/>
              </a:cxn>
              <a:cxn ang="0">
                <a:pos x="20" y="55"/>
              </a:cxn>
              <a:cxn ang="0">
                <a:pos x="12" y="84"/>
              </a:cxn>
              <a:cxn ang="0">
                <a:pos x="11" y="118"/>
              </a:cxn>
              <a:cxn ang="0">
                <a:pos x="21" y="165"/>
              </a:cxn>
              <a:cxn ang="0">
                <a:pos x="49" y="202"/>
              </a:cxn>
              <a:cxn ang="0">
                <a:pos x="90" y="223"/>
              </a:cxn>
              <a:cxn ang="0">
                <a:pos x="136" y="223"/>
              </a:cxn>
              <a:cxn ang="0">
                <a:pos x="176" y="202"/>
              </a:cxn>
              <a:cxn ang="0">
                <a:pos x="203" y="165"/>
              </a:cxn>
              <a:cxn ang="0">
                <a:pos x="214" y="118"/>
              </a:cxn>
              <a:cxn ang="0">
                <a:pos x="212" y="85"/>
              </a:cxn>
              <a:cxn ang="0">
                <a:pos x="204" y="57"/>
              </a:cxn>
              <a:cxn ang="0">
                <a:pos x="187" y="33"/>
              </a:cxn>
              <a:cxn ang="0">
                <a:pos x="157" y="17"/>
              </a:cxn>
              <a:cxn ang="0">
                <a:pos x="113" y="11"/>
              </a:cxn>
            </a:cxnLst>
            <a:rect l="0" t="0" r="r" b="b"/>
            <a:pathLst>
              <a:path w="225" h="236">
                <a:moveTo>
                  <a:pt x="113" y="236"/>
                </a:moveTo>
                <a:lnTo>
                  <a:pt x="87" y="233"/>
                </a:lnTo>
                <a:lnTo>
                  <a:pt x="64" y="224"/>
                </a:lnTo>
                <a:lnTo>
                  <a:pt x="43" y="210"/>
                </a:lnTo>
                <a:lnTo>
                  <a:pt x="25" y="192"/>
                </a:lnTo>
                <a:lnTo>
                  <a:pt x="12" y="170"/>
                </a:lnTo>
                <a:lnTo>
                  <a:pt x="4" y="145"/>
                </a:lnTo>
                <a:lnTo>
                  <a:pt x="0" y="118"/>
                </a:lnTo>
                <a:lnTo>
                  <a:pt x="0" y="102"/>
                </a:lnTo>
                <a:lnTo>
                  <a:pt x="1" y="86"/>
                </a:lnTo>
                <a:lnTo>
                  <a:pt x="5" y="71"/>
                </a:lnTo>
                <a:lnTo>
                  <a:pt x="8" y="57"/>
                </a:lnTo>
                <a:lnTo>
                  <a:pt x="15" y="43"/>
                </a:lnTo>
                <a:lnTo>
                  <a:pt x="22" y="31"/>
                </a:lnTo>
                <a:lnTo>
                  <a:pt x="33" y="21"/>
                </a:lnTo>
                <a:lnTo>
                  <a:pt x="47" y="12"/>
                </a:lnTo>
                <a:lnTo>
                  <a:pt x="65" y="6"/>
                </a:lnTo>
                <a:lnTo>
                  <a:pt x="87" y="1"/>
                </a:lnTo>
                <a:lnTo>
                  <a:pt x="113" y="0"/>
                </a:lnTo>
                <a:lnTo>
                  <a:pt x="138" y="2"/>
                </a:lnTo>
                <a:lnTo>
                  <a:pt x="159" y="6"/>
                </a:lnTo>
                <a:lnTo>
                  <a:pt x="176" y="13"/>
                </a:lnTo>
                <a:lnTo>
                  <a:pt x="190" y="22"/>
                </a:lnTo>
                <a:lnTo>
                  <a:pt x="201" y="33"/>
                </a:lnTo>
                <a:lnTo>
                  <a:pt x="210" y="45"/>
                </a:lnTo>
                <a:lnTo>
                  <a:pt x="216" y="58"/>
                </a:lnTo>
                <a:lnTo>
                  <a:pt x="221" y="73"/>
                </a:lnTo>
                <a:lnTo>
                  <a:pt x="223" y="88"/>
                </a:lnTo>
                <a:lnTo>
                  <a:pt x="224" y="103"/>
                </a:lnTo>
                <a:lnTo>
                  <a:pt x="225" y="118"/>
                </a:lnTo>
                <a:lnTo>
                  <a:pt x="222" y="145"/>
                </a:lnTo>
                <a:lnTo>
                  <a:pt x="213" y="170"/>
                </a:lnTo>
                <a:lnTo>
                  <a:pt x="200" y="192"/>
                </a:lnTo>
                <a:lnTo>
                  <a:pt x="183" y="210"/>
                </a:lnTo>
                <a:lnTo>
                  <a:pt x="162" y="224"/>
                </a:lnTo>
                <a:lnTo>
                  <a:pt x="138" y="233"/>
                </a:lnTo>
                <a:lnTo>
                  <a:pt x="113" y="236"/>
                </a:lnTo>
                <a:close/>
                <a:moveTo>
                  <a:pt x="113" y="11"/>
                </a:moveTo>
                <a:lnTo>
                  <a:pt x="87" y="12"/>
                </a:lnTo>
                <a:lnTo>
                  <a:pt x="66" y="17"/>
                </a:lnTo>
                <a:lnTo>
                  <a:pt x="49" y="23"/>
                </a:lnTo>
                <a:lnTo>
                  <a:pt x="36" y="32"/>
                </a:lnTo>
                <a:lnTo>
                  <a:pt x="27" y="43"/>
                </a:lnTo>
                <a:lnTo>
                  <a:pt x="20" y="55"/>
                </a:lnTo>
                <a:lnTo>
                  <a:pt x="16" y="69"/>
                </a:lnTo>
                <a:lnTo>
                  <a:pt x="12" y="84"/>
                </a:lnTo>
                <a:lnTo>
                  <a:pt x="11" y="101"/>
                </a:lnTo>
                <a:lnTo>
                  <a:pt x="11" y="118"/>
                </a:lnTo>
                <a:lnTo>
                  <a:pt x="13" y="143"/>
                </a:lnTo>
                <a:lnTo>
                  <a:pt x="21" y="165"/>
                </a:lnTo>
                <a:lnTo>
                  <a:pt x="33" y="185"/>
                </a:lnTo>
                <a:lnTo>
                  <a:pt x="49" y="202"/>
                </a:lnTo>
                <a:lnTo>
                  <a:pt x="68" y="214"/>
                </a:lnTo>
                <a:lnTo>
                  <a:pt x="90" y="223"/>
                </a:lnTo>
                <a:lnTo>
                  <a:pt x="113" y="225"/>
                </a:lnTo>
                <a:lnTo>
                  <a:pt x="136" y="223"/>
                </a:lnTo>
                <a:lnTo>
                  <a:pt x="157" y="214"/>
                </a:lnTo>
                <a:lnTo>
                  <a:pt x="176" y="202"/>
                </a:lnTo>
                <a:lnTo>
                  <a:pt x="191" y="185"/>
                </a:lnTo>
                <a:lnTo>
                  <a:pt x="203" y="165"/>
                </a:lnTo>
                <a:lnTo>
                  <a:pt x="211" y="143"/>
                </a:lnTo>
                <a:lnTo>
                  <a:pt x="214" y="118"/>
                </a:lnTo>
                <a:lnTo>
                  <a:pt x="213" y="102"/>
                </a:lnTo>
                <a:lnTo>
                  <a:pt x="212" y="85"/>
                </a:lnTo>
                <a:lnTo>
                  <a:pt x="209" y="70"/>
                </a:lnTo>
                <a:lnTo>
                  <a:pt x="204" y="57"/>
                </a:lnTo>
                <a:lnTo>
                  <a:pt x="197" y="44"/>
                </a:lnTo>
                <a:lnTo>
                  <a:pt x="187" y="33"/>
                </a:lnTo>
                <a:lnTo>
                  <a:pt x="174" y="24"/>
                </a:lnTo>
                <a:lnTo>
                  <a:pt x="157" y="17"/>
                </a:lnTo>
                <a:lnTo>
                  <a:pt x="137" y="12"/>
                </a:lnTo>
                <a:lnTo>
                  <a:pt x="113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4" name="Freeform 58"/>
          <p:cNvSpPr>
            <a:spLocks/>
          </p:cNvSpPr>
          <p:nvPr/>
        </p:nvSpPr>
        <p:spPr bwMode="auto">
          <a:xfrm>
            <a:off x="4889481" y="647680"/>
            <a:ext cx="557213" cy="587375"/>
          </a:xfrm>
          <a:custGeom>
            <a:avLst/>
            <a:gdLst/>
            <a:ahLst/>
            <a:cxnLst>
              <a:cxn ang="0">
                <a:pos x="275" y="351"/>
              </a:cxn>
              <a:cxn ang="0">
                <a:pos x="273" y="307"/>
              </a:cxn>
              <a:cxn ang="0">
                <a:pos x="283" y="262"/>
              </a:cxn>
              <a:cxn ang="0">
                <a:pos x="299" y="216"/>
              </a:cxn>
              <a:cxn ang="0">
                <a:pos x="319" y="173"/>
              </a:cxn>
              <a:cxn ang="0">
                <a:pos x="337" y="130"/>
              </a:cxn>
              <a:cxn ang="0">
                <a:pos x="349" y="92"/>
              </a:cxn>
              <a:cxn ang="0">
                <a:pos x="350" y="59"/>
              </a:cxn>
              <a:cxn ang="0">
                <a:pos x="337" y="34"/>
              </a:cxn>
              <a:cxn ang="0">
                <a:pos x="303" y="18"/>
              </a:cxn>
              <a:cxn ang="0">
                <a:pos x="269" y="16"/>
              </a:cxn>
              <a:cxn ang="0">
                <a:pos x="246" y="29"/>
              </a:cxn>
              <a:cxn ang="0">
                <a:pos x="231" y="53"/>
              </a:cxn>
              <a:cxn ang="0">
                <a:pos x="225" y="87"/>
              </a:cxn>
              <a:cxn ang="0">
                <a:pos x="223" y="127"/>
              </a:cxn>
              <a:cxn ang="0">
                <a:pos x="223" y="168"/>
              </a:cxn>
              <a:cxn ang="0">
                <a:pos x="223" y="210"/>
              </a:cxn>
              <a:cxn ang="0">
                <a:pos x="218" y="248"/>
              </a:cxn>
              <a:cxn ang="0">
                <a:pos x="210" y="279"/>
              </a:cxn>
              <a:cxn ang="0">
                <a:pos x="192" y="299"/>
              </a:cxn>
              <a:cxn ang="0">
                <a:pos x="164" y="307"/>
              </a:cxn>
              <a:cxn ang="0">
                <a:pos x="137" y="298"/>
              </a:cxn>
              <a:cxn ang="0">
                <a:pos x="120" y="277"/>
              </a:cxn>
              <a:cxn ang="0">
                <a:pos x="113" y="247"/>
              </a:cxn>
              <a:cxn ang="0">
                <a:pos x="113" y="209"/>
              </a:cxn>
              <a:cxn ang="0">
                <a:pos x="115" y="166"/>
              </a:cxn>
              <a:cxn ang="0">
                <a:pos x="117" y="124"/>
              </a:cxn>
              <a:cxn ang="0">
                <a:pos x="118" y="82"/>
              </a:cxn>
              <a:cxn ang="0">
                <a:pos x="114" y="47"/>
              </a:cxn>
              <a:cxn ang="0">
                <a:pos x="102" y="20"/>
              </a:cxn>
              <a:cxn ang="0">
                <a:pos x="80" y="4"/>
              </a:cxn>
              <a:cxn ang="0">
                <a:pos x="45" y="1"/>
              </a:cxn>
              <a:cxn ang="0">
                <a:pos x="15" y="13"/>
              </a:cxn>
              <a:cxn ang="0">
                <a:pos x="2" y="37"/>
              </a:cxn>
              <a:cxn ang="0">
                <a:pos x="1" y="70"/>
              </a:cxn>
              <a:cxn ang="0">
                <a:pos x="9" y="109"/>
              </a:cxn>
              <a:cxn ang="0">
                <a:pos x="22" y="152"/>
              </a:cxn>
              <a:cxn ang="0">
                <a:pos x="37" y="197"/>
              </a:cxn>
              <a:cxn ang="0">
                <a:pos x="51" y="241"/>
              </a:cxn>
              <a:cxn ang="0">
                <a:pos x="59" y="282"/>
              </a:cxn>
              <a:cxn ang="0">
                <a:pos x="59" y="317"/>
              </a:cxn>
              <a:cxn ang="0">
                <a:pos x="47" y="343"/>
              </a:cxn>
              <a:cxn ang="0">
                <a:pos x="69" y="347"/>
              </a:cxn>
              <a:cxn ang="0">
                <a:pos x="133" y="344"/>
              </a:cxn>
              <a:cxn ang="0">
                <a:pos x="192" y="349"/>
              </a:cxn>
              <a:cxn ang="0">
                <a:pos x="239" y="358"/>
              </a:cxn>
              <a:cxn ang="0">
                <a:pos x="271" y="367"/>
              </a:cxn>
              <a:cxn ang="0">
                <a:pos x="282" y="370"/>
              </a:cxn>
            </a:cxnLst>
            <a:rect l="0" t="0" r="r" b="b"/>
            <a:pathLst>
              <a:path w="351" h="370">
                <a:moveTo>
                  <a:pt x="282" y="370"/>
                </a:moveTo>
                <a:lnTo>
                  <a:pt x="275" y="351"/>
                </a:lnTo>
                <a:lnTo>
                  <a:pt x="272" y="329"/>
                </a:lnTo>
                <a:lnTo>
                  <a:pt x="273" y="307"/>
                </a:lnTo>
                <a:lnTo>
                  <a:pt x="276" y="285"/>
                </a:lnTo>
                <a:lnTo>
                  <a:pt x="283" y="262"/>
                </a:lnTo>
                <a:lnTo>
                  <a:pt x="290" y="239"/>
                </a:lnTo>
                <a:lnTo>
                  <a:pt x="299" y="216"/>
                </a:lnTo>
                <a:lnTo>
                  <a:pt x="309" y="195"/>
                </a:lnTo>
                <a:lnTo>
                  <a:pt x="319" y="173"/>
                </a:lnTo>
                <a:lnTo>
                  <a:pt x="329" y="151"/>
                </a:lnTo>
                <a:lnTo>
                  <a:pt x="337" y="130"/>
                </a:lnTo>
                <a:lnTo>
                  <a:pt x="344" y="111"/>
                </a:lnTo>
                <a:lnTo>
                  <a:pt x="349" y="92"/>
                </a:lnTo>
                <a:lnTo>
                  <a:pt x="351" y="76"/>
                </a:lnTo>
                <a:lnTo>
                  <a:pt x="350" y="59"/>
                </a:lnTo>
                <a:lnTo>
                  <a:pt x="346" y="46"/>
                </a:lnTo>
                <a:lnTo>
                  <a:pt x="337" y="34"/>
                </a:lnTo>
                <a:lnTo>
                  <a:pt x="323" y="25"/>
                </a:lnTo>
                <a:lnTo>
                  <a:pt x="303" y="18"/>
                </a:lnTo>
                <a:lnTo>
                  <a:pt x="285" y="15"/>
                </a:lnTo>
                <a:lnTo>
                  <a:pt x="269" y="16"/>
                </a:lnTo>
                <a:lnTo>
                  <a:pt x="255" y="20"/>
                </a:lnTo>
                <a:lnTo>
                  <a:pt x="246" y="29"/>
                </a:lnTo>
                <a:lnTo>
                  <a:pt x="237" y="40"/>
                </a:lnTo>
                <a:lnTo>
                  <a:pt x="231" y="53"/>
                </a:lnTo>
                <a:lnTo>
                  <a:pt x="227" y="69"/>
                </a:lnTo>
                <a:lnTo>
                  <a:pt x="225" y="87"/>
                </a:lnTo>
                <a:lnTo>
                  <a:pt x="224" y="106"/>
                </a:lnTo>
                <a:lnTo>
                  <a:pt x="223" y="127"/>
                </a:lnTo>
                <a:lnTo>
                  <a:pt x="223" y="148"/>
                </a:lnTo>
                <a:lnTo>
                  <a:pt x="223" y="168"/>
                </a:lnTo>
                <a:lnTo>
                  <a:pt x="223" y="190"/>
                </a:lnTo>
                <a:lnTo>
                  <a:pt x="223" y="210"/>
                </a:lnTo>
                <a:lnTo>
                  <a:pt x="221" y="229"/>
                </a:lnTo>
                <a:lnTo>
                  <a:pt x="218" y="248"/>
                </a:lnTo>
                <a:lnTo>
                  <a:pt x="215" y="264"/>
                </a:lnTo>
                <a:lnTo>
                  <a:pt x="210" y="279"/>
                </a:lnTo>
                <a:lnTo>
                  <a:pt x="202" y="291"/>
                </a:lnTo>
                <a:lnTo>
                  <a:pt x="192" y="299"/>
                </a:lnTo>
                <a:lnTo>
                  <a:pt x="179" y="305"/>
                </a:lnTo>
                <a:lnTo>
                  <a:pt x="164" y="307"/>
                </a:lnTo>
                <a:lnTo>
                  <a:pt x="149" y="305"/>
                </a:lnTo>
                <a:lnTo>
                  <a:pt x="137" y="298"/>
                </a:lnTo>
                <a:lnTo>
                  <a:pt x="127" y="289"/>
                </a:lnTo>
                <a:lnTo>
                  <a:pt x="120" y="277"/>
                </a:lnTo>
                <a:lnTo>
                  <a:pt x="116" y="263"/>
                </a:lnTo>
                <a:lnTo>
                  <a:pt x="113" y="247"/>
                </a:lnTo>
                <a:lnTo>
                  <a:pt x="111" y="228"/>
                </a:lnTo>
                <a:lnTo>
                  <a:pt x="113" y="209"/>
                </a:lnTo>
                <a:lnTo>
                  <a:pt x="113" y="188"/>
                </a:lnTo>
                <a:lnTo>
                  <a:pt x="115" y="166"/>
                </a:lnTo>
                <a:lnTo>
                  <a:pt x="116" y="145"/>
                </a:lnTo>
                <a:lnTo>
                  <a:pt x="117" y="124"/>
                </a:lnTo>
                <a:lnTo>
                  <a:pt x="118" y="103"/>
                </a:lnTo>
                <a:lnTo>
                  <a:pt x="118" y="82"/>
                </a:lnTo>
                <a:lnTo>
                  <a:pt x="117" y="64"/>
                </a:lnTo>
                <a:lnTo>
                  <a:pt x="114" y="47"/>
                </a:lnTo>
                <a:lnTo>
                  <a:pt x="109" y="32"/>
                </a:lnTo>
                <a:lnTo>
                  <a:pt x="102" y="20"/>
                </a:lnTo>
                <a:lnTo>
                  <a:pt x="93" y="10"/>
                </a:lnTo>
                <a:lnTo>
                  <a:pt x="80" y="4"/>
                </a:lnTo>
                <a:lnTo>
                  <a:pt x="65" y="0"/>
                </a:lnTo>
                <a:lnTo>
                  <a:pt x="45" y="1"/>
                </a:lnTo>
                <a:lnTo>
                  <a:pt x="27" y="6"/>
                </a:lnTo>
                <a:lnTo>
                  <a:pt x="15" y="13"/>
                </a:lnTo>
                <a:lnTo>
                  <a:pt x="7" y="24"/>
                </a:lnTo>
                <a:lnTo>
                  <a:pt x="2" y="37"/>
                </a:lnTo>
                <a:lnTo>
                  <a:pt x="0" y="53"/>
                </a:lnTo>
                <a:lnTo>
                  <a:pt x="1" y="70"/>
                </a:lnTo>
                <a:lnTo>
                  <a:pt x="3" y="89"/>
                </a:lnTo>
                <a:lnTo>
                  <a:pt x="9" y="109"/>
                </a:lnTo>
                <a:lnTo>
                  <a:pt x="14" y="130"/>
                </a:lnTo>
                <a:lnTo>
                  <a:pt x="22" y="152"/>
                </a:lnTo>
                <a:lnTo>
                  <a:pt x="30" y="175"/>
                </a:lnTo>
                <a:lnTo>
                  <a:pt x="37" y="197"/>
                </a:lnTo>
                <a:lnTo>
                  <a:pt x="45" y="220"/>
                </a:lnTo>
                <a:lnTo>
                  <a:pt x="51" y="241"/>
                </a:lnTo>
                <a:lnTo>
                  <a:pt x="56" y="262"/>
                </a:lnTo>
                <a:lnTo>
                  <a:pt x="59" y="282"/>
                </a:lnTo>
                <a:lnTo>
                  <a:pt x="61" y="300"/>
                </a:lnTo>
                <a:lnTo>
                  <a:pt x="59" y="317"/>
                </a:lnTo>
                <a:lnTo>
                  <a:pt x="55" y="331"/>
                </a:lnTo>
                <a:lnTo>
                  <a:pt x="47" y="343"/>
                </a:lnTo>
                <a:lnTo>
                  <a:pt x="36" y="353"/>
                </a:lnTo>
                <a:lnTo>
                  <a:pt x="69" y="347"/>
                </a:lnTo>
                <a:lnTo>
                  <a:pt x="102" y="344"/>
                </a:lnTo>
                <a:lnTo>
                  <a:pt x="133" y="344"/>
                </a:lnTo>
                <a:lnTo>
                  <a:pt x="164" y="346"/>
                </a:lnTo>
                <a:lnTo>
                  <a:pt x="192" y="349"/>
                </a:lnTo>
                <a:lnTo>
                  <a:pt x="217" y="353"/>
                </a:lnTo>
                <a:lnTo>
                  <a:pt x="239" y="358"/>
                </a:lnTo>
                <a:lnTo>
                  <a:pt x="257" y="363"/>
                </a:lnTo>
                <a:lnTo>
                  <a:pt x="271" y="367"/>
                </a:lnTo>
                <a:lnTo>
                  <a:pt x="279" y="369"/>
                </a:lnTo>
                <a:lnTo>
                  <a:pt x="282" y="37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5" name="Freeform 59"/>
          <p:cNvSpPr>
            <a:spLocks noEditPoints="1"/>
          </p:cNvSpPr>
          <p:nvPr/>
        </p:nvSpPr>
        <p:spPr bwMode="auto">
          <a:xfrm>
            <a:off x="4883131" y="642918"/>
            <a:ext cx="569913" cy="603250"/>
          </a:xfrm>
          <a:custGeom>
            <a:avLst/>
            <a:gdLst/>
            <a:ahLst/>
            <a:cxnLst>
              <a:cxn ang="0">
                <a:pos x="282" y="375"/>
              </a:cxn>
              <a:cxn ang="0">
                <a:pos x="246" y="366"/>
              </a:cxn>
              <a:cxn ang="0">
                <a:pos x="181" y="354"/>
              </a:cxn>
              <a:cxn ang="0">
                <a:pos x="82" y="352"/>
              </a:cxn>
              <a:cxn ang="0">
                <a:pos x="38" y="352"/>
              </a:cxn>
              <a:cxn ang="0">
                <a:pos x="60" y="318"/>
              </a:cxn>
              <a:cxn ang="0">
                <a:pos x="57" y="264"/>
              </a:cxn>
              <a:cxn ang="0">
                <a:pos x="38" y="201"/>
              </a:cxn>
              <a:cxn ang="0">
                <a:pos x="13" y="127"/>
              </a:cxn>
              <a:cxn ang="0">
                <a:pos x="0" y="58"/>
              </a:cxn>
              <a:cxn ang="0">
                <a:pos x="18" y="13"/>
              </a:cxn>
              <a:cxn ang="0">
                <a:pos x="66" y="0"/>
              </a:cxn>
              <a:cxn ang="0">
                <a:pos x="106" y="16"/>
              </a:cxn>
              <a:cxn ang="0">
                <a:pos x="124" y="67"/>
              </a:cxn>
              <a:cxn ang="0">
                <a:pos x="124" y="136"/>
              </a:cxn>
              <a:cxn ang="0">
                <a:pos x="120" y="206"/>
              </a:cxn>
              <a:cxn ang="0">
                <a:pos x="123" y="266"/>
              </a:cxn>
              <a:cxn ang="0">
                <a:pos x="145" y="300"/>
              </a:cxn>
              <a:cxn ang="0">
                <a:pos x="168" y="306"/>
              </a:cxn>
              <a:cxn ang="0">
                <a:pos x="201" y="294"/>
              </a:cxn>
              <a:cxn ang="0">
                <a:pos x="219" y="249"/>
              </a:cxn>
              <a:cxn ang="0">
                <a:pos x="223" y="186"/>
              </a:cxn>
              <a:cxn ang="0">
                <a:pos x="223" y="116"/>
              </a:cxn>
              <a:cxn ang="0">
                <a:pos x="232" y="56"/>
              </a:cxn>
              <a:cxn ang="0">
                <a:pos x="259" y="20"/>
              </a:cxn>
              <a:cxn ang="0">
                <a:pos x="309" y="18"/>
              </a:cxn>
              <a:cxn ang="0">
                <a:pos x="353" y="49"/>
              </a:cxn>
              <a:cxn ang="0">
                <a:pos x="353" y="107"/>
              </a:cxn>
              <a:cxn ang="0">
                <a:pos x="324" y="182"/>
              </a:cxn>
              <a:cxn ang="0">
                <a:pos x="293" y="255"/>
              </a:cxn>
              <a:cxn ang="0">
                <a:pos x="280" y="327"/>
              </a:cxn>
              <a:cxn ang="0">
                <a:pos x="293" y="380"/>
              </a:cxn>
              <a:cxn ang="0">
                <a:pos x="193" y="348"/>
              </a:cxn>
              <a:cxn ang="0">
                <a:pos x="266" y="363"/>
              </a:cxn>
              <a:cxn ang="0">
                <a:pos x="273" y="315"/>
              </a:cxn>
              <a:cxn ang="0">
                <a:pos x="293" y="234"/>
              </a:cxn>
              <a:cxn ang="0">
                <a:pos x="326" y="158"/>
              </a:cxn>
              <a:cxn ang="0">
                <a:pos x="348" y="98"/>
              </a:cxn>
              <a:cxn ang="0">
                <a:pos x="347" y="52"/>
              </a:cxn>
              <a:cxn ang="0">
                <a:pos x="307" y="24"/>
              </a:cxn>
              <a:cxn ang="0">
                <a:pos x="263" y="25"/>
              </a:cxn>
              <a:cxn ang="0">
                <a:pos x="239" y="59"/>
              </a:cxn>
              <a:cxn ang="0">
                <a:pos x="231" y="118"/>
              </a:cxn>
              <a:cxn ang="0">
                <a:pos x="231" y="186"/>
              </a:cxn>
              <a:cxn ang="0">
                <a:pos x="227" y="252"/>
              </a:cxn>
              <a:cxn ang="0">
                <a:pos x="206" y="299"/>
              </a:cxn>
              <a:cxn ang="0">
                <a:pos x="168" y="313"/>
              </a:cxn>
              <a:cxn ang="0">
                <a:pos x="141" y="307"/>
              </a:cxn>
              <a:cxn ang="0">
                <a:pos x="117" y="270"/>
              </a:cxn>
              <a:cxn ang="0">
                <a:pos x="112" y="208"/>
              </a:cxn>
              <a:cxn ang="0">
                <a:pos x="117" y="136"/>
              </a:cxn>
              <a:cxn ang="0">
                <a:pos x="118" y="69"/>
              </a:cxn>
              <a:cxn ang="0">
                <a:pos x="100" y="21"/>
              </a:cxn>
              <a:cxn ang="0">
                <a:pos x="65" y="7"/>
              </a:cxn>
              <a:cxn ang="0">
                <a:pos x="23" y="19"/>
              </a:cxn>
              <a:cxn ang="0">
                <a:pos x="7" y="60"/>
              </a:cxn>
              <a:cxn ang="0">
                <a:pos x="21" y="127"/>
              </a:cxn>
              <a:cxn ang="0">
                <a:pos x="46" y="203"/>
              </a:cxn>
              <a:cxn ang="0">
                <a:pos x="66" y="276"/>
              </a:cxn>
              <a:cxn ang="0">
                <a:pos x="63" y="335"/>
              </a:cxn>
              <a:cxn ang="0">
                <a:pos x="125" y="343"/>
              </a:cxn>
            </a:cxnLst>
            <a:rect l="0" t="0" r="r" b="b"/>
            <a:pathLst>
              <a:path w="359" h="380">
                <a:moveTo>
                  <a:pt x="293" y="380"/>
                </a:moveTo>
                <a:lnTo>
                  <a:pt x="285" y="376"/>
                </a:lnTo>
                <a:lnTo>
                  <a:pt x="282" y="375"/>
                </a:lnTo>
                <a:lnTo>
                  <a:pt x="275" y="373"/>
                </a:lnTo>
                <a:lnTo>
                  <a:pt x="263" y="370"/>
                </a:lnTo>
                <a:lnTo>
                  <a:pt x="246" y="366"/>
                </a:lnTo>
                <a:lnTo>
                  <a:pt x="228" y="361"/>
                </a:lnTo>
                <a:lnTo>
                  <a:pt x="205" y="357"/>
                </a:lnTo>
                <a:lnTo>
                  <a:pt x="181" y="354"/>
                </a:lnTo>
                <a:lnTo>
                  <a:pt x="154" y="351"/>
                </a:lnTo>
                <a:lnTo>
                  <a:pt x="125" y="350"/>
                </a:lnTo>
                <a:lnTo>
                  <a:pt x="82" y="352"/>
                </a:lnTo>
                <a:lnTo>
                  <a:pt x="40" y="360"/>
                </a:lnTo>
                <a:lnTo>
                  <a:pt x="17" y="364"/>
                </a:lnTo>
                <a:lnTo>
                  <a:pt x="38" y="352"/>
                </a:lnTo>
                <a:lnTo>
                  <a:pt x="49" y="344"/>
                </a:lnTo>
                <a:lnTo>
                  <a:pt x="57" y="332"/>
                </a:lnTo>
                <a:lnTo>
                  <a:pt x="60" y="318"/>
                </a:lnTo>
                <a:lnTo>
                  <a:pt x="61" y="301"/>
                </a:lnTo>
                <a:lnTo>
                  <a:pt x="60" y="284"/>
                </a:lnTo>
                <a:lnTo>
                  <a:pt x="57" y="264"/>
                </a:lnTo>
                <a:lnTo>
                  <a:pt x="51" y="244"/>
                </a:lnTo>
                <a:lnTo>
                  <a:pt x="45" y="223"/>
                </a:lnTo>
                <a:lnTo>
                  <a:pt x="38" y="201"/>
                </a:lnTo>
                <a:lnTo>
                  <a:pt x="30" y="179"/>
                </a:lnTo>
                <a:lnTo>
                  <a:pt x="22" y="153"/>
                </a:lnTo>
                <a:lnTo>
                  <a:pt x="13" y="127"/>
                </a:lnTo>
                <a:lnTo>
                  <a:pt x="6" y="103"/>
                </a:lnTo>
                <a:lnTo>
                  <a:pt x="2" y="80"/>
                </a:lnTo>
                <a:lnTo>
                  <a:pt x="0" y="58"/>
                </a:lnTo>
                <a:lnTo>
                  <a:pt x="2" y="40"/>
                </a:lnTo>
                <a:lnTo>
                  <a:pt x="9" y="24"/>
                </a:lnTo>
                <a:lnTo>
                  <a:pt x="18" y="13"/>
                </a:lnTo>
                <a:lnTo>
                  <a:pt x="31" y="6"/>
                </a:lnTo>
                <a:lnTo>
                  <a:pt x="48" y="1"/>
                </a:lnTo>
                <a:lnTo>
                  <a:pt x="66" y="0"/>
                </a:lnTo>
                <a:lnTo>
                  <a:pt x="82" y="2"/>
                </a:lnTo>
                <a:lnTo>
                  <a:pt x="95" y="8"/>
                </a:lnTo>
                <a:lnTo>
                  <a:pt x="106" y="16"/>
                </a:lnTo>
                <a:lnTo>
                  <a:pt x="114" y="30"/>
                </a:lnTo>
                <a:lnTo>
                  <a:pt x="121" y="47"/>
                </a:lnTo>
                <a:lnTo>
                  <a:pt x="124" y="67"/>
                </a:lnTo>
                <a:lnTo>
                  <a:pt x="125" y="88"/>
                </a:lnTo>
                <a:lnTo>
                  <a:pt x="125" y="111"/>
                </a:lnTo>
                <a:lnTo>
                  <a:pt x="124" y="136"/>
                </a:lnTo>
                <a:lnTo>
                  <a:pt x="123" y="160"/>
                </a:lnTo>
                <a:lnTo>
                  <a:pt x="121" y="183"/>
                </a:lnTo>
                <a:lnTo>
                  <a:pt x="120" y="206"/>
                </a:lnTo>
                <a:lnTo>
                  <a:pt x="120" y="228"/>
                </a:lnTo>
                <a:lnTo>
                  <a:pt x="121" y="249"/>
                </a:lnTo>
                <a:lnTo>
                  <a:pt x="123" y="266"/>
                </a:lnTo>
                <a:lnTo>
                  <a:pt x="129" y="282"/>
                </a:lnTo>
                <a:lnTo>
                  <a:pt x="136" y="294"/>
                </a:lnTo>
                <a:lnTo>
                  <a:pt x="145" y="300"/>
                </a:lnTo>
                <a:lnTo>
                  <a:pt x="155" y="304"/>
                </a:lnTo>
                <a:lnTo>
                  <a:pt x="168" y="306"/>
                </a:lnTo>
                <a:lnTo>
                  <a:pt x="168" y="306"/>
                </a:lnTo>
                <a:lnTo>
                  <a:pt x="181" y="304"/>
                </a:lnTo>
                <a:lnTo>
                  <a:pt x="192" y="300"/>
                </a:lnTo>
                <a:lnTo>
                  <a:pt x="201" y="294"/>
                </a:lnTo>
                <a:lnTo>
                  <a:pt x="209" y="282"/>
                </a:lnTo>
                <a:lnTo>
                  <a:pt x="215" y="266"/>
                </a:lnTo>
                <a:lnTo>
                  <a:pt x="219" y="249"/>
                </a:lnTo>
                <a:lnTo>
                  <a:pt x="221" y="229"/>
                </a:lnTo>
                <a:lnTo>
                  <a:pt x="223" y="207"/>
                </a:lnTo>
                <a:lnTo>
                  <a:pt x="223" y="186"/>
                </a:lnTo>
                <a:lnTo>
                  <a:pt x="223" y="163"/>
                </a:lnTo>
                <a:lnTo>
                  <a:pt x="223" y="139"/>
                </a:lnTo>
                <a:lnTo>
                  <a:pt x="223" y="116"/>
                </a:lnTo>
                <a:lnTo>
                  <a:pt x="225" y="94"/>
                </a:lnTo>
                <a:lnTo>
                  <a:pt x="228" y="73"/>
                </a:lnTo>
                <a:lnTo>
                  <a:pt x="232" y="56"/>
                </a:lnTo>
                <a:lnTo>
                  <a:pt x="239" y="40"/>
                </a:lnTo>
                <a:lnTo>
                  <a:pt x="247" y="27"/>
                </a:lnTo>
                <a:lnTo>
                  <a:pt x="259" y="20"/>
                </a:lnTo>
                <a:lnTo>
                  <a:pt x="274" y="14"/>
                </a:lnTo>
                <a:lnTo>
                  <a:pt x="290" y="14"/>
                </a:lnTo>
                <a:lnTo>
                  <a:pt x="309" y="18"/>
                </a:lnTo>
                <a:lnTo>
                  <a:pt x="329" y="25"/>
                </a:lnTo>
                <a:lnTo>
                  <a:pt x="343" y="36"/>
                </a:lnTo>
                <a:lnTo>
                  <a:pt x="353" y="49"/>
                </a:lnTo>
                <a:lnTo>
                  <a:pt x="359" y="67"/>
                </a:lnTo>
                <a:lnTo>
                  <a:pt x="359" y="86"/>
                </a:lnTo>
                <a:lnTo>
                  <a:pt x="353" y="107"/>
                </a:lnTo>
                <a:lnTo>
                  <a:pt x="346" y="131"/>
                </a:lnTo>
                <a:lnTo>
                  <a:pt x="336" y="156"/>
                </a:lnTo>
                <a:lnTo>
                  <a:pt x="324" y="182"/>
                </a:lnTo>
                <a:lnTo>
                  <a:pt x="313" y="206"/>
                </a:lnTo>
                <a:lnTo>
                  <a:pt x="303" y="230"/>
                </a:lnTo>
                <a:lnTo>
                  <a:pt x="293" y="255"/>
                </a:lnTo>
                <a:lnTo>
                  <a:pt x="287" y="279"/>
                </a:lnTo>
                <a:lnTo>
                  <a:pt x="281" y="303"/>
                </a:lnTo>
                <a:lnTo>
                  <a:pt x="280" y="327"/>
                </a:lnTo>
                <a:lnTo>
                  <a:pt x="282" y="350"/>
                </a:lnTo>
                <a:lnTo>
                  <a:pt x="289" y="372"/>
                </a:lnTo>
                <a:lnTo>
                  <a:pt x="293" y="380"/>
                </a:lnTo>
                <a:close/>
                <a:moveTo>
                  <a:pt x="125" y="343"/>
                </a:moveTo>
                <a:lnTo>
                  <a:pt x="160" y="345"/>
                </a:lnTo>
                <a:lnTo>
                  <a:pt x="193" y="348"/>
                </a:lnTo>
                <a:lnTo>
                  <a:pt x="221" y="352"/>
                </a:lnTo>
                <a:lnTo>
                  <a:pt x="246" y="358"/>
                </a:lnTo>
                <a:lnTo>
                  <a:pt x="266" y="363"/>
                </a:lnTo>
                <a:lnTo>
                  <a:pt x="279" y="368"/>
                </a:lnTo>
                <a:lnTo>
                  <a:pt x="274" y="342"/>
                </a:lnTo>
                <a:lnTo>
                  <a:pt x="273" y="315"/>
                </a:lnTo>
                <a:lnTo>
                  <a:pt x="277" y="288"/>
                </a:lnTo>
                <a:lnTo>
                  <a:pt x="283" y="261"/>
                </a:lnTo>
                <a:lnTo>
                  <a:pt x="293" y="234"/>
                </a:lnTo>
                <a:lnTo>
                  <a:pt x="305" y="206"/>
                </a:lnTo>
                <a:lnTo>
                  <a:pt x="317" y="179"/>
                </a:lnTo>
                <a:lnTo>
                  <a:pt x="326" y="158"/>
                </a:lnTo>
                <a:lnTo>
                  <a:pt x="336" y="138"/>
                </a:lnTo>
                <a:lnTo>
                  <a:pt x="342" y="118"/>
                </a:lnTo>
                <a:lnTo>
                  <a:pt x="348" y="98"/>
                </a:lnTo>
                <a:lnTo>
                  <a:pt x="351" y="82"/>
                </a:lnTo>
                <a:lnTo>
                  <a:pt x="351" y="66"/>
                </a:lnTo>
                <a:lnTo>
                  <a:pt x="347" y="52"/>
                </a:lnTo>
                <a:lnTo>
                  <a:pt x="339" y="40"/>
                </a:lnTo>
                <a:lnTo>
                  <a:pt x="325" y="32"/>
                </a:lnTo>
                <a:lnTo>
                  <a:pt x="307" y="24"/>
                </a:lnTo>
                <a:lnTo>
                  <a:pt x="290" y="22"/>
                </a:lnTo>
                <a:lnTo>
                  <a:pt x="275" y="22"/>
                </a:lnTo>
                <a:lnTo>
                  <a:pt x="263" y="25"/>
                </a:lnTo>
                <a:lnTo>
                  <a:pt x="253" y="33"/>
                </a:lnTo>
                <a:lnTo>
                  <a:pt x="244" y="45"/>
                </a:lnTo>
                <a:lnTo>
                  <a:pt x="239" y="59"/>
                </a:lnTo>
                <a:lnTo>
                  <a:pt x="234" y="76"/>
                </a:lnTo>
                <a:lnTo>
                  <a:pt x="232" y="96"/>
                </a:lnTo>
                <a:lnTo>
                  <a:pt x="231" y="118"/>
                </a:lnTo>
                <a:lnTo>
                  <a:pt x="230" y="140"/>
                </a:lnTo>
                <a:lnTo>
                  <a:pt x="231" y="163"/>
                </a:lnTo>
                <a:lnTo>
                  <a:pt x="231" y="186"/>
                </a:lnTo>
                <a:lnTo>
                  <a:pt x="230" y="208"/>
                </a:lnTo>
                <a:lnTo>
                  <a:pt x="229" y="231"/>
                </a:lnTo>
                <a:lnTo>
                  <a:pt x="227" y="252"/>
                </a:lnTo>
                <a:lnTo>
                  <a:pt x="221" y="271"/>
                </a:lnTo>
                <a:lnTo>
                  <a:pt x="215" y="286"/>
                </a:lnTo>
                <a:lnTo>
                  <a:pt x="206" y="299"/>
                </a:lnTo>
                <a:lnTo>
                  <a:pt x="195" y="307"/>
                </a:lnTo>
                <a:lnTo>
                  <a:pt x="183" y="312"/>
                </a:lnTo>
                <a:lnTo>
                  <a:pt x="168" y="313"/>
                </a:lnTo>
                <a:lnTo>
                  <a:pt x="168" y="313"/>
                </a:lnTo>
                <a:lnTo>
                  <a:pt x="153" y="311"/>
                </a:lnTo>
                <a:lnTo>
                  <a:pt x="141" y="307"/>
                </a:lnTo>
                <a:lnTo>
                  <a:pt x="131" y="299"/>
                </a:lnTo>
                <a:lnTo>
                  <a:pt x="122" y="286"/>
                </a:lnTo>
                <a:lnTo>
                  <a:pt x="117" y="270"/>
                </a:lnTo>
                <a:lnTo>
                  <a:pt x="113" y="251"/>
                </a:lnTo>
                <a:lnTo>
                  <a:pt x="112" y="230"/>
                </a:lnTo>
                <a:lnTo>
                  <a:pt x="112" y="208"/>
                </a:lnTo>
                <a:lnTo>
                  <a:pt x="113" y="184"/>
                </a:lnTo>
                <a:lnTo>
                  <a:pt x="115" y="160"/>
                </a:lnTo>
                <a:lnTo>
                  <a:pt x="117" y="136"/>
                </a:lnTo>
                <a:lnTo>
                  <a:pt x="118" y="112"/>
                </a:lnTo>
                <a:lnTo>
                  <a:pt x="119" y="90"/>
                </a:lnTo>
                <a:lnTo>
                  <a:pt x="118" y="69"/>
                </a:lnTo>
                <a:lnTo>
                  <a:pt x="114" y="50"/>
                </a:lnTo>
                <a:lnTo>
                  <a:pt x="109" y="34"/>
                </a:lnTo>
                <a:lnTo>
                  <a:pt x="100" y="21"/>
                </a:lnTo>
                <a:lnTo>
                  <a:pt x="90" y="13"/>
                </a:lnTo>
                <a:lnTo>
                  <a:pt x="79" y="9"/>
                </a:lnTo>
                <a:lnTo>
                  <a:pt x="65" y="7"/>
                </a:lnTo>
                <a:lnTo>
                  <a:pt x="49" y="9"/>
                </a:lnTo>
                <a:lnTo>
                  <a:pt x="35" y="12"/>
                </a:lnTo>
                <a:lnTo>
                  <a:pt x="23" y="19"/>
                </a:lnTo>
                <a:lnTo>
                  <a:pt x="15" y="28"/>
                </a:lnTo>
                <a:lnTo>
                  <a:pt x="10" y="43"/>
                </a:lnTo>
                <a:lnTo>
                  <a:pt x="7" y="60"/>
                </a:lnTo>
                <a:lnTo>
                  <a:pt x="10" y="81"/>
                </a:lnTo>
                <a:lnTo>
                  <a:pt x="14" y="104"/>
                </a:lnTo>
                <a:lnTo>
                  <a:pt x="21" y="127"/>
                </a:lnTo>
                <a:lnTo>
                  <a:pt x="29" y="152"/>
                </a:lnTo>
                <a:lnTo>
                  <a:pt x="37" y="177"/>
                </a:lnTo>
                <a:lnTo>
                  <a:pt x="46" y="203"/>
                </a:lnTo>
                <a:lnTo>
                  <a:pt x="54" y="228"/>
                </a:lnTo>
                <a:lnTo>
                  <a:pt x="61" y="252"/>
                </a:lnTo>
                <a:lnTo>
                  <a:pt x="66" y="276"/>
                </a:lnTo>
                <a:lnTo>
                  <a:pt x="69" y="298"/>
                </a:lnTo>
                <a:lnTo>
                  <a:pt x="67" y="318"/>
                </a:lnTo>
                <a:lnTo>
                  <a:pt x="63" y="335"/>
                </a:lnTo>
                <a:lnTo>
                  <a:pt x="53" y="349"/>
                </a:lnTo>
                <a:lnTo>
                  <a:pt x="88" y="345"/>
                </a:lnTo>
                <a:lnTo>
                  <a:pt x="125" y="34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6" name="Freeform 60"/>
          <p:cNvSpPr>
            <a:spLocks/>
          </p:cNvSpPr>
          <p:nvPr/>
        </p:nvSpPr>
        <p:spPr bwMode="auto">
          <a:xfrm>
            <a:off x="4856144" y="1149330"/>
            <a:ext cx="544513" cy="407988"/>
          </a:xfrm>
          <a:custGeom>
            <a:avLst/>
            <a:gdLst/>
            <a:ahLst/>
            <a:cxnLst>
              <a:cxn ang="0">
                <a:pos x="343" y="128"/>
              </a:cxn>
              <a:cxn ang="0">
                <a:pos x="340" y="155"/>
              </a:cxn>
              <a:cxn ang="0">
                <a:pos x="330" y="179"/>
              </a:cxn>
              <a:cxn ang="0">
                <a:pos x="314" y="200"/>
              </a:cxn>
              <a:cxn ang="0">
                <a:pos x="293" y="219"/>
              </a:cxn>
              <a:cxn ang="0">
                <a:pos x="268" y="235"/>
              </a:cxn>
              <a:cxn ang="0">
                <a:pos x="238" y="247"/>
              </a:cxn>
              <a:cxn ang="0">
                <a:pos x="207" y="255"/>
              </a:cxn>
              <a:cxn ang="0">
                <a:pos x="172" y="257"/>
              </a:cxn>
              <a:cxn ang="0">
                <a:pos x="137" y="255"/>
              </a:cxn>
              <a:cxn ang="0">
                <a:pos x="105" y="247"/>
              </a:cxn>
              <a:cxn ang="0">
                <a:pos x="76" y="235"/>
              </a:cxn>
              <a:cxn ang="0">
                <a:pos x="51" y="219"/>
              </a:cxn>
              <a:cxn ang="0">
                <a:pos x="30" y="200"/>
              </a:cxn>
              <a:cxn ang="0">
                <a:pos x="14" y="179"/>
              </a:cxn>
              <a:cxn ang="0">
                <a:pos x="4" y="155"/>
              </a:cxn>
              <a:cxn ang="0">
                <a:pos x="0" y="128"/>
              </a:cxn>
              <a:cxn ang="0">
                <a:pos x="4" y="102"/>
              </a:cxn>
              <a:cxn ang="0">
                <a:pos x="14" y="78"/>
              </a:cxn>
              <a:cxn ang="0">
                <a:pos x="30" y="56"/>
              </a:cxn>
              <a:cxn ang="0">
                <a:pos x="51" y="37"/>
              </a:cxn>
              <a:cxn ang="0">
                <a:pos x="76" y="21"/>
              </a:cxn>
              <a:cxn ang="0">
                <a:pos x="105" y="9"/>
              </a:cxn>
              <a:cxn ang="0">
                <a:pos x="137" y="2"/>
              </a:cxn>
              <a:cxn ang="0">
                <a:pos x="172" y="0"/>
              </a:cxn>
              <a:cxn ang="0">
                <a:pos x="207" y="2"/>
              </a:cxn>
              <a:cxn ang="0">
                <a:pos x="238" y="9"/>
              </a:cxn>
              <a:cxn ang="0">
                <a:pos x="268" y="21"/>
              </a:cxn>
              <a:cxn ang="0">
                <a:pos x="293" y="37"/>
              </a:cxn>
              <a:cxn ang="0">
                <a:pos x="314" y="56"/>
              </a:cxn>
              <a:cxn ang="0">
                <a:pos x="330" y="78"/>
              </a:cxn>
              <a:cxn ang="0">
                <a:pos x="340" y="102"/>
              </a:cxn>
              <a:cxn ang="0">
                <a:pos x="343" y="128"/>
              </a:cxn>
            </a:cxnLst>
            <a:rect l="0" t="0" r="r" b="b"/>
            <a:pathLst>
              <a:path w="343" h="257">
                <a:moveTo>
                  <a:pt x="343" y="128"/>
                </a:moveTo>
                <a:lnTo>
                  <a:pt x="340" y="155"/>
                </a:lnTo>
                <a:lnTo>
                  <a:pt x="330" y="179"/>
                </a:lnTo>
                <a:lnTo>
                  <a:pt x="314" y="200"/>
                </a:lnTo>
                <a:lnTo>
                  <a:pt x="293" y="219"/>
                </a:lnTo>
                <a:lnTo>
                  <a:pt x="268" y="235"/>
                </a:lnTo>
                <a:lnTo>
                  <a:pt x="238" y="247"/>
                </a:lnTo>
                <a:lnTo>
                  <a:pt x="207" y="255"/>
                </a:lnTo>
                <a:lnTo>
                  <a:pt x="172" y="257"/>
                </a:lnTo>
                <a:lnTo>
                  <a:pt x="137" y="255"/>
                </a:lnTo>
                <a:lnTo>
                  <a:pt x="105" y="247"/>
                </a:lnTo>
                <a:lnTo>
                  <a:pt x="76" y="235"/>
                </a:lnTo>
                <a:lnTo>
                  <a:pt x="51" y="219"/>
                </a:lnTo>
                <a:lnTo>
                  <a:pt x="30" y="200"/>
                </a:lnTo>
                <a:lnTo>
                  <a:pt x="14" y="179"/>
                </a:lnTo>
                <a:lnTo>
                  <a:pt x="4" y="155"/>
                </a:lnTo>
                <a:lnTo>
                  <a:pt x="0" y="128"/>
                </a:lnTo>
                <a:lnTo>
                  <a:pt x="4" y="102"/>
                </a:lnTo>
                <a:lnTo>
                  <a:pt x="14" y="78"/>
                </a:lnTo>
                <a:lnTo>
                  <a:pt x="30" y="56"/>
                </a:lnTo>
                <a:lnTo>
                  <a:pt x="51" y="37"/>
                </a:lnTo>
                <a:lnTo>
                  <a:pt x="76" y="21"/>
                </a:lnTo>
                <a:lnTo>
                  <a:pt x="105" y="9"/>
                </a:lnTo>
                <a:lnTo>
                  <a:pt x="137" y="2"/>
                </a:lnTo>
                <a:lnTo>
                  <a:pt x="172" y="0"/>
                </a:lnTo>
                <a:lnTo>
                  <a:pt x="207" y="2"/>
                </a:lnTo>
                <a:lnTo>
                  <a:pt x="238" y="9"/>
                </a:lnTo>
                <a:lnTo>
                  <a:pt x="268" y="21"/>
                </a:lnTo>
                <a:lnTo>
                  <a:pt x="293" y="37"/>
                </a:lnTo>
                <a:lnTo>
                  <a:pt x="314" y="56"/>
                </a:lnTo>
                <a:lnTo>
                  <a:pt x="330" y="78"/>
                </a:lnTo>
                <a:lnTo>
                  <a:pt x="340" y="102"/>
                </a:lnTo>
                <a:lnTo>
                  <a:pt x="343" y="12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7" name="Freeform 61"/>
          <p:cNvSpPr>
            <a:spLocks noEditPoints="1"/>
          </p:cNvSpPr>
          <p:nvPr/>
        </p:nvSpPr>
        <p:spPr bwMode="auto">
          <a:xfrm>
            <a:off x="4848206" y="1139805"/>
            <a:ext cx="560388" cy="427038"/>
          </a:xfrm>
          <a:custGeom>
            <a:avLst/>
            <a:gdLst/>
            <a:ahLst/>
            <a:cxnLst>
              <a:cxn ang="0">
                <a:pos x="145" y="266"/>
              </a:cxn>
              <a:cxn ang="0">
                <a:pos x="87" y="250"/>
              </a:cxn>
              <a:cxn ang="0">
                <a:pos x="41" y="221"/>
              </a:cxn>
              <a:cxn ang="0">
                <a:pos x="11" y="181"/>
              </a:cxn>
              <a:cxn ang="0">
                <a:pos x="0" y="134"/>
              </a:cxn>
              <a:cxn ang="0">
                <a:pos x="11" y="87"/>
              </a:cxn>
              <a:cxn ang="0">
                <a:pos x="41" y="47"/>
              </a:cxn>
              <a:cxn ang="0">
                <a:pos x="87" y="18"/>
              </a:cxn>
              <a:cxn ang="0">
                <a:pos x="145" y="2"/>
              </a:cxn>
              <a:cxn ang="0">
                <a:pos x="208" y="2"/>
              </a:cxn>
              <a:cxn ang="0">
                <a:pos x="266" y="18"/>
              </a:cxn>
              <a:cxn ang="0">
                <a:pos x="312" y="47"/>
              </a:cxn>
              <a:cxn ang="0">
                <a:pos x="343" y="87"/>
              </a:cxn>
              <a:cxn ang="0">
                <a:pos x="353" y="134"/>
              </a:cxn>
              <a:cxn ang="0">
                <a:pos x="343" y="181"/>
              </a:cxn>
              <a:cxn ang="0">
                <a:pos x="312" y="221"/>
              </a:cxn>
              <a:cxn ang="0">
                <a:pos x="266" y="250"/>
              </a:cxn>
              <a:cxn ang="0">
                <a:pos x="208" y="266"/>
              </a:cxn>
              <a:cxn ang="0">
                <a:pos x="177" y="10"/>
              </a:cxn>
              <a:cxn ang="0">
                <a:pos x="112" y="20"/>
              </a:cxn>
              <a:cxn ang="0">
                <a:pos x="59" y="47"/>
              </a:cxn>
              <a:cxn ang="0">
                <a:pos x="24" y="86"/>
              </a:cxn>
              <a:cxn ang="0">
                <a:pos x="11" y="134"/>
              </a:cxn>
              <a:cxn ang="0">
                <a:pos x="24" y="182"/>
              </a:cxn>
              <a:cxn ang="0">
                <a:pos x="59" y="222"/>
              </a:cxn>
              <a:cxn ang="0">
                <a:pos x="112" y="248"/>
              </a:cxn>
              <a:cxn ang="0">
                <a:pos x="177" y="258"/>
              </a:cxn>
              <a:cxn ang="0">
                <a:pos x="241" y="248"/>
              </a:cxn>
              <a:cxn ang="0">
                <a:pos x="295" y="222"/>
              </a:cxn>
              <a:cxn ang="0">
                <a:pos x="329" y="182"/>
              </a:cxn>
              <a:cxn ang="0">
                <a:pos x="343" y="134"/>
              </a:cxn>
              <a:cxn ang="0">
                <a:pos x="329" y="86"/>
              </a:cxn>
              <a:cxn ang="0">
                <a:pos x="295" y="47"/>
              </a:cxn>
              <a:cxn ang="0">
                <a:pos x="241" y="20"/>
              </a:cxn>
              <a:cxn ang="0">
                <a:pos x="177" y="10"/>
              </a:cxn>
            </a:cxnLst>
            <a:rect l="0" t="0" r="r" b="b"/>
            <a:pathLst>
              <a:path w="353" h="269">
                <a:moveTo>
                  <a:pt x="177" y="269"/>
                </a:moveTo>
                <a:lnTo>
                  <a:pt x="145" y="266"/>
                </a:lnTo>
                <a:lnTo>
                  <a:pt x="115" y="260"/>
                </a:lnTo>
                <a:lnTo>
                  <a:pt x="87" y="250"/>
                </a:lnTo>
                <a:lnTo>
                  <a:pt x="63" y="237"/>
                </a:lnTo>
                <a:lnTo>
                  <a:pt x="41" y="221"/>
                </a:lnTo>
                <a:lnTo>
                  <a:pt x="24" y="202"/>
                </a:lnTo>
                <a:lnTo>
                  <a:pt x="11" y="181"/>
                </a:lnTo>
                <a:lnTo>
                  <a:pt x="2" y="158"/>
                </a:lnTo>
                <a:lnTo>
                  <a:pt x="0" y="134"/>
                </a:lnTo>
                <a:lnTo>
                  <a:pt x="2" y="110"/>
                </a:lnTo>
                <a:lnTo>
                  <a:pt x="11" y="87"/>
                </a:lnTo>
                <a:lnTo>
                  <a:pt x="24" y="67"/>
                </a:lnTo>
                <a:lnTo>
                  <a:pt x="41" y="47"/>
                </a:lnTo>
                <a:lnTo>
                  <a:pt x="63" y="32"/>
                </a:lnTo>
                <a:lnTo>
                  <a:pt x="87" y="18"/>
                </a:lnTo>
                <a:lnTo>
                  <a:pt x="115" y="8"/>
                </a:lnTo>
                <a:lnTo>
                  <a:pt x="145" y="2"/>
                </a:lnTo>
                <a:lnTo>
                  <a:pt x="177" y="0"/>
                </a:lnTo>
                <a:lnTo>
                  <a:pt x="208" y="2"/>
                </a:lnTo>
                <a:lnTo>
                  <a:pt x="238" y="8"/>
                </a:lnTo>
                <a:lnTo>
                  <a:pt x="266" y="18"/>
                </a:lnTo>
                <a:lnTo>
                  <a:pt x="290" y="32"/>
                </a:lnTo>
                <a:lnTo>
                  <a:pt x="312" y="47"/>
                </a:lnTo>
                <a:lnTo>
                  <a:pt x="329" y="67"/>
                </a:lnTo>
                <a:lnTo>
                  <a:pt x="343" y="87"/>
                </a:lnTo>
                <a:lnTo>
                  <a:pt x="350" y="110"/>
                </a:lnTo>
                <a:lnTo>
                  <a:pt x="353" y="134"/>
                </a:lnTo>
                <a:lnTo>
                  <a:pt x="350" y="158"/>
                </a:lnTo>
                <a:lnTo>
                  <a:pt x="343" y="181"/>
                </a:lnTo>
                <a:lnTo>
                  <a:pt x="329" y="202"/>
                </a:lnTo>
                <a:lnTo>
                  <a:pt x="312" y="221"/>
                </a:lnTo>
                <a:lnTo>
                  <a:pt x="290" y="237"/>
                </a:lnTo>
                <a:lnTo>
                  <a:pt x="266" y="250"/>
                </a:lnTo>
                <a:lnTo>
                  <a:pt x="238" y="260"/>
                </a:lnTo>
                <a:lnTo>
                  <a:pt x="208" y="266"/>
                </a:lnTo>
                <a:lnTo>
                  <a:pt x="177" y="269"/>
                </a:lnTo>
                <a:close/>
                <a:moveTo>
                  <a:pt x="177" y="10"/>
                </a:moveTo>
                <a:lnTo>
                  <a:pt x="143" y="13"/>
                </a:lnTo>
                <a:lnTo>
                  <a:pt x="112" y="20"/>
                </a:lnTo>
                <a:lnTo>
                  <a:pt x="84" y="32"/>
                </a:lnTo>
                <a:lnTo>
                  <a:pt x="59" y="47"/>
                </a:lnTo>
                <a:lnTo>
                  <a:pt x="39" y="65"/>
                </a:lnTo>
                <a:lnTo>
                  <a:pt x="24" y="86"/>
                </a:lnTo>
                <a:lnTo>
                  <a:pt x="14" y="109"/>
                </a:lnTo>
                <a:lnTo>
                  <a:pt x="11" y="134"/>
                </a:lnTo>
                <a:lnTo>
                  <a:pt x="14" y="159"/>
                </a:lnTo>
                <a:lnTo>
                  <a:pt x="24" y="182"/>
                </a:lnTo>
                <a:lnTo>
                  <a:pt x="39" y="203"/>
                </a:lnTo>
                <a:lnTo>
                  <a:pt x="59" y="222"/>
                </a:lnTo>
                <a:lnTo>
                  <a:pt x="84" y="237"/>
                </a:lnTo>
                <a:lnTo>
                  <a:pt x="112" y="248"/>
                </a:lnTo>
                <a:lnTo>
                  <a:pt x="143" y="255"/>
                </a:lnTo>
                <a:lnTo>
                  <a:pt x="177" y="258"/>
                </a:lnTo>
                <a:lnTo>
                  <a:pt x="211" y="255"/>
                </a:lnTo>
                <a:lnTo>
                  <a:pt x="241" y="248"/>
                </a:lnTo>
                <a:lnTo>
                  <a:pt x="269" y="237"/>
                </a:lnTo>
                <a:lnTo>
                  <a:pt x="295" y="222"/>
                </a:lnTo>
                <a:lnTo>
                  <a:pt x="314" y="203"/>
                </a:lnTo>
                <a:lnTo>
                  <a:pt x="329" y="182"/>
                </a:lnTo>
                <a:lnTo>
                  <a:pt x="339" y="159"/>
                </a:lnTo>
                <a:lnTo>
                  <a:pt x="343" y="134"/>
                </a:lnTo>
                <a:lnTo>
                  <a:pt x="339" y="109"/>
                </a:lnTo>
                <a:lnTo>
                  <a:pt x="329" y="86"/>
                </a:lnTo>
                <a:lnTo>
                  <a:pt x="314" y="65"/>
                </a:lnTo>
                <a:lnTo>
                  <a:pt x="295" y="47"/>
                </a:lnTo>
                <a:lnTo>
                  <a:pt x="269" y="32"/>
                </a:lnTo>
                <a:lnTo>
                  <a:pt x="241" y="20"/>
                </a:lnTo>
                <a:lnTo>
                  <a:pt x="211" y="13"/>
                </a:lnTo>
                <a:lnTo>
                  <a:pt x="177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8" name="Freeform 62"/>
          <p:cNvSpPr>
            <a:spLocks/>
          </p:cNvSpPr>
          <p:nvPr/>
        </p:nvSpPr>
        <p:spPr bwMode="auto">
          <a:xfrm>
            <a:off x="5299056" y="720705"/>
            <a:ext cx="79375" cy="233363"/>
          </a:xfrm>
          <a:custGeom>
            <a:avLst/>
            <a:gdLst/>
            <a:ahLst/>
            <a:cxnLst>
              <a:cxn ang="0">
                <a:pos x="49" y="35"/>
              </a:cxn>
              <a:cxn ang="0">
                <a:pos x="47" y="44"/>
              </a:cxn>
              <a:cxn ang="0">
                <a:pos x="43" y="57"/>
              </a:cxn>
              <a:cxn ang="0">
                <a:pos x="39" y="72"/>
              </a:cxn>
              <a:cxn ang="0">
                <a:pos x="33" y="90"/>
              </a:cxn>
              <a:cxn ang="0">
                <a:pos x="27" y="107"/>
              </a:cxn>
              <a:cxn ang="0">
                <a:pos x="21" y="123"/>
              </a:cxn>
              <a:cxn ang="0">
                <a:pos x="15" y="137"/>
              </a:cxn>
              <a:cxn ang="0">
                <a:pos x="9" y="145"/>
              </a:cxn>
              <a:cxn ang="0">
                <a:pos x="5" y="147"/>
              </a:cxn>
              <a:cxn ang="0">
                <a:pos x="2" y="144"/>
              </a:cxn>
              <a:cxn ang="0">
                <a:pos x="1" y="135"/>
              </a:cxn>
              <a:cxn ang="0">
                <a:pos x="0" y="123"/>
              </a:cxn>
              <a:cxn ang="0">
                <a:pos x="0" y="108"/>
              </a:cxn>
              <a:cxn ang="0">
                <a:pos x="0" y="92"/>
              </a:cxn>
              <a:cxn ang="0">
                <a:pos x="1" y="75"/>
              </a:cxn>
              <a:cxn ang="0">
                <a:pos x="2" y="59"/>
              </a:cxn>
              <a:cxn ang="0">
                <a:pos x="4" y="45"/>
              </a:cxn>
              <a:cxn ang="0">
                <a:pos x="5" y="34"/>
              </a:cxn>
              <a:cxn ang="0">
                <a:pos x="6" y="26"/>
              </a:cxn>
              <a:cxn ang="0">
                <a:pos x="11" y="14"/>
              </a:cxn>
              <a:cxn ang="0">
                <a:pos x="17" y="7"/>
              </a:cxn>
              <a:cxn ang="0">
                <a:pos x="25" y="1"/>
              </a:cxn>
              <a:cxn ang="0">
                <a:pos x="35" y="0"/>
              </a:cxn>
              <a:cxn ang="0">
                <a:pos x="42" y="5"/>
              </a:cxn>
              <a:cxn ang="0">
                <a:pos x="48" y="12"/>
              </a:cxn>
              <a:cxn ang="0">
                <a:pos x="50" y="23"/>
              </a:cxn>
              <a:cxn ang="0">
                <a:pos x="49" y="35"/>
              </a:cxn>
            </a:cxnLst>
            <a:rect l="0" t="0" r="r" b="b"/>
            <a:pathLst>
              <a:path w="50" h="147">
                <a:moveTo>
                  <a:pt x="49" y="35"/>
                </a:moveTo>
                <a:lnTo>
                  <a:pt x="47" y="44"/>
                </a:lnTo>
                <a:lnTo>
                  <a:pt x="43" y="57"/>
                </a:lnTo>
                <a:lnTo>
                  <a:pt x="39" y="72"/>
                </a:lnTo>
                <a:lnTo>
                  <a:pt x="33" y="90"/>
                </a:lnTo>
                <a:lnTo>
                  <a:pt x="27" y="107"/>
                </a:lnTo>
                <a:lnTo>
                  <a:pt x="21" y="123"/>
                </a:lnTo>
                <a:lnTo>
                  <a:pt x="15" y="137"/>
                </a:lnTo>
                <a:lnTo>
                  <a:pt x="9" y="145"/>
                </a:lnTo>
                <a:lnTo>
                  <a:pt x="5" y="147"/>
                </a:lnTo>
                <a:lnTo>
                  <a:pt x="2" y="144"/>
                </a:lnTo>
                <a:lnTo>
                  <a:pt x="1" y="135"/>
                </a:lnTo>
                <a:lnTo>
                  <a:pt x="0" y="123"/>
                </a:lnTo>
                <a:lnTo>
                  <a:pt x="0" y="108"/>
                </a:lnTo>
                <a:lnTo>
                  <a:pt x="0" y="92"/>
                </a:lnTo>
                <a:lnTo>
                  <a:pt x="1" y="75"/>
                </a:lnTo>
                <a:lnTo>
                  <a:pt x="2" y="59"/>
                </a:lnTo>
                <a:lnTo>
                  <a:pt x="4" y="45"/>
                </a:lnTo>
                <a:lnTo>
                  <a:pt x="5" y="34"/>
                </a:lnTo>
                <a:lnTo>
                  <a:pt x="6" y="26"/>
                </a:lnTo>
                <a:lnTo>
                  <a:pt x="11" y="14"/>
                </a:lnTo>
                <a:lnTo>
                  <a:pt x="17" y="7"/>
                </a:lnTo>
                <a:lnTo>
                  <a:pt x="25" y="1"/>
                </a:lnTo>
                <a:lnTo>
                  <a:pt x="35" y="0"/>
                </a:lnTo>
                <a:lnTo>
                  <a:pt x="42" y="5"/>
                </a:lnTo>
                <a:lnTo>
                  <a:pt x="48" y="12"/>
                </a:lnTo>
                <a:lnTo>
                  <a:pt x="50" y="23"/>
                </a:lnTo>
                <a:lnTo>
                  <a:pt x="49" y="35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79" name="Freeform 63"/>
          <p:cNvSpPr>
            <a:spLocks/>
          </p:cNvSpPr>
          <p:nvPr/>
        </p:nvSpPr>
        <p:spPr bwMode="auto">
          <a:xfrm>
            <a:off x="4949806" y="719118"/>
            <a:ext cx="74613" cy="234950"/>
          </a:xfrm>
          <a:custGeom>
            <a:avLst/>
            <a:gdLst/>
            <a:ahLst/>
            <a:cxnLst>
              <a:cxn ang="0">
                <a:pos x="0" y="35"/>
              </a:cxn>
              <a:cxn ang="0">
                <a:pos x="3" y="43"/>
              </a:cxn>
              <a:cxn ang="0">
                <a:pos x="6" y="56"/>
              </a:cxn>
              <a:cxn ang="0">
                <a:pos x="9" y="72"/>
              </a:cxn>
              <a:cxn ang="0">
                <a:pos x="15" y="90"/>
              </a:cxn>
              <a:cxn ang="0">
                <a:pos x="20" y="108"/>
              </a:cxn>
              <a:cxn ang="0">
                <a:pos x="25" y="123"/>
              </a:cxn>
              <a:cxn ang="0">
                <a:pos x="31" y="138"/>
              </a:cxn>
              <a:cxn ang="0">
                <a:pos x="35" y="146"/>
              </a:cxn>
              <a:cxn ang="0">
                <a:pos x="40" y="148"/>
              </a:cxn>
              <a:cxn ang="0">
                <a:pos x="43" y="144"/>
              </a:cxn>
              <a:cxn ang="0">
                <a:pos x="45" y="134"/>
              </a:cxn>
              <a:cxn ang="0">
                <a:pos x="47" y="120"/>
              </a:cxn>
              <a:cxn ang="0">
                <a:pos x="47" y="103"/>
              </a:cxn>
              <a:cxn ang="0">
                <a:pos x="47" y="84"/>
              </a:cxn>
              <a:cxn ang="0">
                <a:pos x="47" y="66"/>
              </a:cxn>
              <a:cxn ang="0">
                <a:pos x="46" y="49"/>
              </a:cxn>
              <a:cxn ang="0">
                <a:pos x="45" y="36"/>
              </a:cxn>
              <a:cxn ang="0">
                <a:pos x="44" y="27"/>
              </a:cxn>
              <a:cxn ang="0">
                <a:pos x="41" y="15"/>
              </a:cxn>
              <a:cxn ang="0">
                <a:pos x="34" y="7"/>
              </a:cxn>
              <a:cxn ang="0">
                <a:pos x="27" y="1"/>
              </a:cxn>
              <a:cxn ang="0">
                <a:pos x="17" y="0"/>
              </a:cxn>
              <a:cxn ang="0">
                <a:pos x="9" y="4"/>
              </a:cxn>
              <a:cxn ang="0">
                <a:pos x="4" y="12"/>
              </a:cxn>
              <a:cxn ang="0">
                <a:pos x="0" y="23"/>
              </a:cxn>
              <a:cxn ang="0">
                <a:pos x="0" y="35"/>
              </a:cxn>
            </a:cxnLst>
            <a:rect l="0" t="0" r="r" b="b"/>
            <a:pathLst>
              <a:path w="47" h="148">
                <a:moveTo>
                  <a:pt x="0" y="35"/>
                </a:moveTo>
                <a:lnTo>
                  <a:pt x="3" y="43"/>
                </a:lnTo>
                <a:lnTo>
                  <a:pt x="6" y="56"/>
                </a:lnTo>
                <a:lnTo>
                  <a:pt x="9" y="72"/>
                </a:lnTo>
                <a:lnTo>
                  <a:pt x="15" y="90"/>
                </a:lnTo>
                <a:lnTo>
                  <a:pt x="20" y="108"/>
                </a:lnTo>
                <a:lnTo>
                  <a:pt x="25" y="123"/>
                </a:lnTo>
                <a:lnTo>
                  <a:pt x="31" y="138"/>
                </a:lnTo>
                <a:lnTo>
                  <a:pt x="35" y="146"/>
                </a:lnTo>
                <a:lnTo>
                  <a:pt x="40" y="148"/>
                </a:lnTo>
                <a:lnTo>
                  <a:pt x="43" y="144"/>
                </a:lnTo>
                <a:lnTo>
                  <a:pt x="45" y="134"/>
                </a:lnTo>
                <a:lnTo>
                  <a:pt x="47" y="120"/>
                </a:lnTo>
                <a:lnTo>
                  <a:pt x="47" y="103"/>
                </a:lnTo>
                <a:lnTo>
                  <a:pt x="47" y="84"/>
                </a:lnTo>
                <a:lnTo>
                  <a:pt x="47" y="66"/>
                </a:lnTo>
                <a:lnTo>
                  <a:pt x="46" y="49"/>
                </a:lnTo>
                <a:lnTo>
                  <a:pt x="45" y="36"/>
                </a:lnTo>
                <a:lnTo>
                  <a:pt x="44" y="27"/>
                </a:lnTo>
                <a:lnTo>
                  <a:pt x="41" y="15"/>
                </a:lnTo>
                <a:lnTo>
                  <a:pt x="34" y="7"/>
                </a:lnTo>
                <a:lnTo>
                  <a:pt x="27" y="1"/>
                </a:lnTo>
                <a:lnTo>
                  <a:pt x="17" y="0"/>
                </a:lnTo>
                <a:lnTo>
                  <a:pt x="9" y="4"/>
                </a:lnTo>
                <a:lnTo>
                  <a:pt x="4" y="12"/>
                </a:lnTo>
                <a:lnTo>
                  <a:pt x="0" y="23"/>
                </a:lnTo>
                <a:lnTo>
                  <a:pt x="0" y="35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0" name="Freeform 64"/>
          <p:cNvSpPr>
            <a:spLocks/>
          </p:cNvSpPr>
          <p:nvPr/>
        </p:nvSpPr>
        <p:spPr bwMode="auto">
          <a:xfrm>
            <a:off x="5073631" y="1281093"/>
            <a:ext cx="41275" cy="69850"/>
          </a:xfrm>
          <a:custGeom>
            <a:avLst/>
            <a:gdLst/>
            <a:ahLst/>
            <a:cxnLst>
              <a:cxn ang="0">
                <a:pos x="24" y="18"/>
              </a:cxn>
              <a:cxn ang="0">
                <a:pos x="26" y="28"/>
              </a:cxn>
              <a:cxn ang="0">
                <a:pos x="26" y="36"/>
              </a:cxn>
              <a:cxn ang="0">
                <a:pos x="24" y="41"/>
              </a:cxn>
              <a:cxn ang="0">
                <a:pos x="21" y="44"/>
              </a:cxn>
              <a:cxn ang="0">
                <a:pos x="14" y="43"/>
              </a:cxn>
              <a:cxn ang="0">
                <a:pos x="7" y="37"/>
              </a:cxn>
              <a:cxn ang="0">
                <a:pos x="2" y="26"/>
              </a:cxn>
              <a:cxn ang="0">
                <a:pos x="0" y="17"/>
              </a:cxn>
              <a:cxn ang="0">
                <a:pos x="0" y="9"/>
              </a:cxn>
              <a:cxn ang="0">
                <a:pos x="1" y="3"/>
              </a:cxn>
              <a:cxn ang="0">
                <a:pos x="5" y="0"/>
              </a:cxn>
              <a:cxn ang="0">
                <a:pos x="12" y="1"/>
              </a:cxn>
              <a:cxn ang="0">
                <a:pos x="18" y="7"/>
              </a:cxn>
              <a:cxn ang="0">
                <a:pos x="24" y="18"/>
              </a:cxn>
            </a:cxnLst>
            <a:rect l="0" t="0" r="r" b="b"/>
            <a:pathLst>
              <a:path w="26" h="44">
                <a:moveTo>
                  <a:pt x="24" y="18"/>
                </a:moveTo>
                <a:lnTo>
                  <a:pt x="26" y="28"/>
                </a:lnTo>
                <a:lnTo>
                  <a:pt x="26" y="36"/>
                </a:lnTo>
                <a:lnTo>
                  <a:pt x="24" y="41"/>
                </a:lnTo>
                <a:lnTo>
                  <a:pt x="21" y="44"/>
                </a:lnTo>
                <a:lnTo>
                  <a:pt x="14" y="43"/>
                </a:lnTo>
                <a:lnTo>
                  <a:pt x="7" y="37"/>
                </a:lnTo>
                <a:lnTo>
                  <a:pt x="2" y="26"/>
                </a:lnTo>
                <a:lnTo>
                  <a:pt x="0" y="17"/>
                </a:lnTo>
                <a:lnTo>
                  <a:pt x="0" y="9"/>
                </a:lnTo>
                <a:lnTo>
                  <a:pt x="1" y="3"/>
                </a:lnTo>
                <a:lnTo>
                  <a:pt x="5" y="0"/>
                </a:lnTo>
                <a:lnTo>
                  <a:pt x="12" y="1"/>
                </a:lnTo>
                <a:lnTo>
                  <a:pt x="18" y="7"/>
                </a:lnTo>
                <a:lnTo>
                  <a:pt x="24" y="1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1" name="Freeform 65"/>
          <p:cNvSpPr>
            <a:spLocks/>
          </p:cNvSpPr>
          <p:nvPr/>
        </p:nvSpPr>
        <p:spPr bwMode="auto">
          <a:xfrm>
            <a:off x="5165706" y="1281093"/>
            <a:ext cx="42863" cy="69850"/>
          </a:xfrm>
          <a:custGeom>
            <a:avLst/>
            <a:gdLst/>
            <a:ahLst/>
            <a:cxnLst>
              <a:cxn ang="0">
                <a:pos x="2" y="18"/>
              </a:cxn>
              <a:cxn ang="0">
                <a:pos x="0" y="28"/>
              </a:cxn>
              <a:cxn ang="0">
                <a:pos x="0" y="36"/>
              </a:cxn>
              <a:cxn ang="0">
                <a:pos x="2" y="41"/>
              </a:cxn>
              <a:cxn ang="0">
                <a:pos x="5" y="44"/>
              </a:cxn>
              <a:cxn ang="0">
                <a:pos x="12" y="43"/>
              </a:cxn>
              <a:cxn ang="0">
                <a:pos x="19" y="37"/>
              </a:cxn>
              <a:cxn ang="0">
                <a:pos x="25" y="26"/>
              </a:cxn>
              <a:cxn ang="0">
                <a:pos x="27" y="17"/>
              </a:cxn>
              <a:cxn ang="0">
                <a:pos x="27" y="9"/>
              </a:cxn>
              <a:cxn ang="0">
                <a:pos x="25" y="3"/>
              </a:cxn>
              <a:cxn ang="0">
                <a:pos x="21" y="0"/>
              </a:cxn>
              <a:cxn ang="0">
                <a:pos x="14" y="1"/>
              </a:cxn>
              <a:cxn ang="0">
                <a:pos x="7" y="7"/>
              </a:cxn>
              <a:cxn ang="0">
                <a:pos x="2" y="18"/>
              </a:cxn>
            </a:cxnLst>
            <a:rect l="0" t="0" r="r" b="b"/>
            <a:pathLst>
              <a:path w="27" h="44">
                <a:moveTo>
                  <a:pt x="2" y="18"/>
                </a:moveTo>
                <a:lnTo>
                  <a:pt x="0" y="28"/>
                </a:lnTo>
                <a:lnTo>
                  <a:pt x="0" y="36"/>
                </a:lnTo>
                <a:lnTo>
                  <a:pt x="2" y="41"/>
                </a:lnTo>
                <a:lnTo>
                  <a:pt x="5" y="44"/>
                </a:lnTo>
                <a:lnTo>
                  <a:pt x="12" y="43"/>
                </a:lnTo>
                <a:lnTo>
                  <a:pt x="19" y="37"/>
                </a:lnTo>
                <a:lnTo>
                  <a:pt x="25" y="26"/>
                </a:lnTo>
                <a:lnTo>
                  <a:pt x="27" y="17"/>
                </a:lnTo>
                <a:lnTo>
                  <a:pt x="27" y="9"/>
                </a:lnTo>
                <a:lnTo>
                  <a:pt x="25" y="3"/>
                </a:lnTo>
                <a:lnTo>
                  <a:pt x="21" y="0"/>
                </a:lnTo>
                <a:lnTo>
                  <a:pt x="14" y="1"/>
                </a:lnTo>
                <a:lnTo>
                  <a:pt x="7" y="7"/>
                </a:lnTo>
                <a:lnTo>
                  <a:pt x="2" y="1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2" name="Freeform 66"/>
          <p:cNvSpPr>
            <a:spLocks/>
          </p:cNvSpPr>
          <p:nvPr/>
        </p:nvSpPr>
        <p:spPr bwMode="auto">
          <a:xfrm>
            <a:off x="5094269" y="1363643"/>
            <a:ext cx="100013" cy="46038"/>
          </a:xfrm>
          <a:custGeom>
            <a:avLst/>
            <a:gdLst/>
            <a:ahLst/>
            <a:cxnLst>
              <a:cxn ang="0">
                <a:pos x="63" y="15"/>
              </a:cxn>
              <a:cxn ang="0">
                <a:pos x="61" y="21"/>
              </a:cxn>
              <a:cxn ang="0">
                <a:pos x="54" y="25"/>
              </a:cxn>
              <a:cxn ang="0">
                <a:pos x="44" y="28"/>
              </a:cxn>
              <a:cxn ang="0">
                <a:pos x="32" y="29"/>
              </a:cxn>
              <a:cxn ang="0">
                <a:pos x="20" y="28"/>
              </a:cxn>
              <a:cxn ang="0">
                <a:pos x="9" y="25"/>
              </a:cxn>
              <a:cxn ang="0">
                <a:pos x="2" y="21"/>
              </a:cxn>
              <a:cxn ang="0">
                <a:pos x="0" y="15"/>
              </a:cxn>
              <a:cxn ang="0">
                <a:pos x="2" y="10"/>
              </a:cxn>
              <a:cxn ang="0">
                <a:pos x="9" y="4"/>
              </a:cxn>
              <a:cxn ang="0">
                <a:pos x="20" y="2"/>
              </a:cxn>
              <a:cxn ang="0">
                <a:pos x="32" y="0"/>
              </a:cxn>
              <a:cxn ang="0">
                <a:pos x="44" y="2"/>
              </a:cxn>
              <a:cxn ang="0">
                <a:pos x="54" y="4"/>
              </a:cxn>
              <a:cxn ang="0">
                <a:pos x="61" y="10"/>
              </a:cxn>
              <a:cxn ang="0">
                <a:pos x="63" y="15"/>
              </a:cxn>
            </a:cxnLst>
            <a:rect l="0" t="0" r="r" b="b"/>
            <a:pathLst>
              <a:path w="63" h="29">
                <a:moveTo>
                  <a:pt x="63" y="15"/>
                </a:moveTo>
                <a:lnTo>
                  <a:pt x="61" y="21"/>
                </a:lnTo>
                <a:lnTo>
                  <a:pt x="54" y="25"/>
                </a:lnTo>
                <a:lnTo>
                  <a:pt x="44" y="28"/>
                </a:lnTo>
                <a:lnTo>
                  <a:pt x="32" y="29"/>
                </a:lnTo>
                <a:lnTo>
                  <a:pt x="20" y="28"/>
                </a:lnTo>
                <a:lnTo>
                  <a:pt x="9" y="25"/>
                </a:lnTo>
                <a:lnTo>
                  <a:pt x="2" y="21"/>
                </a:lnTo>
                <a:lnTo>
                  <a:pt x="0" y="15"/>
                </a:lnTo>
                <a:lnTo>
                  <a:pt x="2" y="10"/>
                </a:lnTo>
                <a:lnTo>
                  <a:pt x="9" y="4"/>
                </a:lnTo>
                <a:lnTo>
                  <a:pt x="20" y="2"/>
                </a:lnTo>
                <a:lnTo>
                  <a:pt x="32" y="0"/>
                </a:lnTo>
                <a:lnTo>
                  <a:pt x="44" y="2"/>
                </a:lnTo>
                <a:lnTo>
                  <a:pt x="54" y="4"/>
                </a:lnTo>
                <a:lnTo>
                  <a:pt x="61" y="10"/>
                </a:lnTo>
                <a:lnTo>
                  <a:pt x="63" y="15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3" name="Freeform 67"/>
          <p:cNvSpPr>
            <a:spLocks/>
          </p:cNvSpPr>
          <p:nvPr/>
        </p:nvSpPr>
        <p:spPr bwMode="auto">
          <a:xfrm>
            <a:off x="4754544" y="2303443"/>
            <a:ext cx="841375" cy="733425"/>
          </a:xfrm>
          <a:custGeom>
            <a:avLst/>
            <a:gdLst/>
            <a:ahLst/>
            <a:cxnLst>
              <a:cxn ang="0">
                <a:pos x="242" y="157"/>
              </a:cxn>
              <a:cxn ang="0">
                <a:pos x="261" y="96"/>
              </a:cxn>
              <a:cxn ang="0">
                <a:pos x="288" y="52"/>
              </a:cxn>
              <a:cxn ang="0">
                <a:pos x="323" y="22"/>
              </a:cxn>
              <a:cxn ang="0">
                <a:pos x="362" y="6"/>
              </a:cxn>
              <a:cxn ang="0">
                <a:pos x="402" y="0"/>
              </a:cxn>
              <a:cxn ang="0">
                <a:pos x="440" y="5"/>
              </a:cxn>
              <a:cxn ang="0">
                <a:pos x="474" y="18"/>
              </a:cxn>
              <a:cxn ang="0">
                <a:pos x="500" y="36"/>
              </a:cxn>
              <a:cxn ang="0">
                <a:pos x="520" y="68"/>
              </a:cxn>
              <a:cxn ang="0">
                <a:pos x="530" y="119"/>
              </a:cxn>
              <a:cxn ang="0">
                <a:pos x="522" y="185"/>
              </a:cxn>
              <a:cxn ang="0">
                <a:pos x="492" y="259"/>
              </a:cxn>
              <a:cxn ang="0">
                <a:pos x="440" y="338"/>
              </a:cxn>
              <a:cxn ang="0">
                <a:pos x="362" y="421"/>
              </a:cxn>
              <a:cxn ang="0">
                <a:pos x="278" y="451"/>
              </a:cxn>
              <a:cxn ang="0">
                <a:pos x="211" y="422"/>
              </a:cxn>
              <a:cxn ang="0">
                <a:pos x="147" y="385"/>
              </a:cxn>
              <a:cxn ang="0">
                <a:pos x="91" y="343"/>
              </a:cxn>
              <a:cxn ang="0">
                <a:pos x="46" y="297"/>
              </a:cxn>
              <a:cxn ang="0">
                <a:pos x="14" y="248"/>
              </a:cxn>
              <a:cxn ang="0">
                <a:pos x="0" y="200"/>
              </a:cxn>
              <a:cxn ang="0">
                <a:pos x="8" y="152"/>
              </a:cxn>
              <a:cxn ang="0">
                <a:pos x="39" y="108"/>
              </a:cxn>
              <a:cxn ang="0">
                <a:pos x="84" y="79"/>
              </a:cxn>
              <a:cxn ang="0">
                <a:pos x="122" y="71"/>
              </a:cxn>
              <a:cxn ang="0">
                <a:pos x="155" y="80"/>
              </a:cxn>
              <a:cxn ang="0">
                <a:pos x="182" y="100"/>
              </a:cxn>
              <a:cxn ang="0">
                <a:pos x="204" y="127"/>
              </a:cxn>
              <a:cxn ang="0">
                <a:pos x="219" y="154"/>
              </a:cxn>
              <a:cxn ang="0">
                <a:pos x="230" y="178"/>
              </a:cxn>
              <a:cxn ang="0">
                <a:pos x="236" y="192"/>
              </a:cxn>
            </a:cxnLst>
            <a:rect l="0" t="0" r="r" b="b"/>
            <a:pathLst>
              <a:path w="530" h="462">
                <a:moveTo>
                  <a:pt x="237" y="194"/>
                </a:moveTo>
                <a:lnTo>
                  <a:pt x="242" y="157"/>
                </a:lnTo>
                <a:lnTo>
                  <a:pt x="250" y="125"/>
                </a:lnTo>
                <a:lnTo>
                  <a:pt x="261" y="96"/>
                </a:lnTo>
                <a:lnTo>
                  <a:pt x="274" y="72"/>
                </a:lnTo>
                <a:lnTo>
                  <a:pt x="288" y="52"/>
                </a:lnTo>
                <a:lnTo>
                  <a:pt x="306" y="35"/>
                </a:lnTo>
                <a:lnTo>
                  <a:pt x="323" y="22"/>
                </a:lnTo>
                <a:lnTo>
                  <a:pt x="343" y="12"/>
                </a:lnTo>
                <a:lnTo>
                  <a:pt x="362" y="6"/>
                </a:lnTo>
                <a:lnTo>
                  <a:pt x="382" y="1"/>
                </a:lnTo>
                <a:lnTo>
                  <a:pt x="402" y="0"/>
                </a:lnTo>
                <a:lnTo>
                  <a:pt x="421" y="1"/>
                </a:lnTo>
                <a:lnTo>
                  <a:pt x="440" y="5"/>
                </a:lnTo>
                <a:lnTo>
                  <a:pt x="457" y="10"/>
                </a:lnTo>
                <a:lnTo>
                  <a:pt x="474" y="18"/>
                </a:lnTo>
                <a:lnTo>
                  <a:pt x="488" y="26"/>
                </a:lnTo>
                <a:lnTo>
                  <a:pt x="500" y="36"/>
                </a:lnTo>
                <a:lnTo>
                  <a:pt x="510" y="48"/>
                </a:lnTo>
                <a:lnTo>
                  <a:pt x="520" y="68"/>
                </a:lnTo>
                <a:lnTo>
                  <a:pt x="527" y="92"/>
                </a:lnTo>
                <a:lnTo>
                  <a:pt x="530" y="119"/>
                </a:lnTo>
                <a:lnTo>
                  <a:pt x="528" y="151"/>
                </a:lnTo>
                <a:lnTo>
                  <a:pt x="522" y="185"/>
                </a:lnTo>
                <a:lnTo>
                  <a:pt x="510" y="221"/>
                </a:lnTo>
                <a:lnTo>
                  <a:pt x="492" y="259"/>
                </a:lnTo>
                <a:lnTo>
                  <a:pt x="469" y="298"/>
                </a:lnTo>
                <a:lnTo>
                  <a:pt x="440" y="338"/>
                </a:lnTo>
                <a:lnTo>
                  <a:pt x="405" y="380"/>
                </a:lnTo>
                <a:lnTo>
                  <a:pt x="362" y="421"/>
                </a:lnTo>
                <a:lnTo>
                  <a:pt x="312" y="462"/>
                </a:lnTo>
                <a:lnTo>
                  <a:pt x="278" y="451"/>
                </a:lnTo>
                <a:lnTo>
                  <a:pt x="244" y="438"/>
                </a:lnTo>
                <a:lnTo>
                  <a:pt x="211" y="422"/>
                </a:lnTo>
                <a:lnTo>
                  <a:pt x="179" y="405"/>
                </a:lnTo>
                <a:lnTo>
                  <a:pt x="147" y="385"/>
                </a:lnTo>
                <a:lnTo>
                  <a:pt x="118" y="365"/>
                </a:lnTo>
                <a:lnTo>
                  <a:pt x="91" y="343"/>
                </a:lnTo>
                <a:lnTo>
                  <a:pt x="67" y="320"/>
                </a:lnTo>
                <a:lnTo>
                  <a:pt x="46" y="297"/>
                </a:lnTo>
                <a:lnTo>
                  <a:pt x="27" y="273"/>
                </a:lnTo>
                <a:lnTo>
                  <a:pt x="14" y="248"/>
                </a:lnTo>
                <a:lnTo>
                  <a:pt x="4" y="224"/>
                </a:lnTo>
                <a:lnTo>
                  <a:pt x="0" y="200"/>
                </a:lnTo>
                <a:lnTo>
                  <a:pt x="1" y="176"/>
                </a:lnTo>
                <a:lnTo>
                  <a:pt x="8" y="152"/>
                </a:lnTo>
                <a:lnTo>
                  <a:pt x="21" y="130"/>
                </a:lnTo>
                <a:lnTo>
                  <a:pt x="39" y="108"/>
                </a:lnTo>
                <a:lnTo>
                  <a:pt x="62" y="91"/>
                </a:lnTo>
                <a:lnTo>
                  <a:pt x="84" y="79"/>
                </a:lnTo>
                <a:lnTo>
                  <a:pt x="104" y="72"/>
                </a:lnTo>
                <a:lnTo>
                  <a:pt x="122" y="71"/>
                </a:lnTo>
                <a:lnTo>
                  <a:pt x="139" y="73"/>
                </a:lnTo>
                <a:lnTo>
                  <a:pt x="155" y="80"/>
                </a:lnTo>
                <a:lnTo>
                  <a:pt x="169" y="89"/>
                </a:lnTo>
                <a:lnTo>
                  <a:pt x="182" y="100"/>
                </a:lnTo>
                <a:lnTo>
                  <a:pt x="193" y="113"/>
                </a:lnTo>
                <a:lnTo>
                  <a:pt x="204" y="127"/>
                </a:lnTo>
                <a:lnTo>
                  <a:pt x="213" y="141"/>
                </a:lnTo>
                <a:lnTo>
                  <a:pt x="219" y="154"/>
                </a:lnTo>
                <a:lnTo>
                  <a:pt x="226" y="167"/>
                </a:lnTo>
                <a:lnTo>
                  <a:pt x="230" y="178"/>
                </a:lnTo>
                <a:lnTo>
                  <a:pt x="234" y="187"/>
                </a:lnTo>
                <a:lnTo>
                  <a:pt x="236" y="192"/>
                </a:lnTo>
                <a:lnTo>
                  <a:pt x="237" y="194"/>
                </a:lnTo>
                <a:close/>
              </a:path>
            </a:pathLst>
          </a:custGeom>
          <a:solidFill>
            <a:srgbClr val="C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4" name="Freeform 68"/>
          <p:cNvSpPr>
            <a:spLocks noEditPoints="1"/>
          </p:cNvSpPr>
          <p:nvPr/>
        </p:nvSpPr>
        <p:spPr bwMode="auto">
          <a:xfrm>
            <a:off x="4740256" y="2290743"/>
            <a:ext cx="868363" cy="758825"/>
          </a:xfrm>
          <a:custGeom>
            <a:avLst/>
            <a:gdLst/>
            <a:ahLst/>
            <a:cxnLst>
              <a:cxn ang="0">
                <a:pos x="279" y="464"/>
              </a:cxn>
              <a:cxn ang="0">
                <a:pos x="156" y="404"/>
              </a:cxn>
              <a:cxn ang="0">
                <a:pos x="57" y="321"/>
              </a:cxn>
              <a:cxn ang="0">
                <a:pos x="4" y="228"/>
              </a:cxn>
              <a:cxn ang="0">
                <a:pos x="10" y="153"/>
              </a:cxn>
              <a:cxn ang="0">
                <a:pos x="65" y="92"/>
              </a:cxn>
              <a:cxn ang="0">
                <a:pos x="128" y="70"/>
              </a:cxn>
              <a:cxn ang="0">
                <a:pos x="185" y="91"/>
              </a:cxn>
              <a:cxn ang="0">
                <a:pos x="224" y="137"/>
              </a:cxn>
              <a:cxn ang="0">
                <a:pos x="249" y="135"/>
              </a:cxn>
              <a:cxn ang="0">
                <a:pos x="285" y="62"/>
              </a:cxn>
              <a:cxn ang="0">
                <a:pos x="331" y="20"/>
              </a:cxn>
              <a:cxn ang="0">
                <a:pos x="377" y="4"/>
              </a:cxn>
              <a:cxn ang="0">
                <a:pos x="411" y="0"/>
              </a:cxn>
              <a:cxn ang="0">
                <a:pos x="489" y="19"/>
              </a:cxn>
              <a:cxn ang="0">
                <a:pos x="536" y="69"/>
              </a:cxn>
              <a:cxn ang="0">
                <a:pos x="547" y="146"/>
              </a:cxn>
              <a:cxn ang="0">
                <a:pos x="522" y="245"/>
              </a:cxn>
              <a:cxn ang="0">
                <a:pos x="451" y="358"/>
              </a:cxn>
              <a:cxn ang="0">
                <a:pos x="327" y="476"/>
              </a:cxn>
              <a:cxn ang="0">
                <a:pos x="128" y="87"/>
              </a:cxn>
              <a:cxn ang="0">
                <a:pos x="73" y="108"/>
              </a:cxn>
              <a:cxn ang="0">
                <a:pos x="27" y="160"/>
              </a:cxn>
              <a:cxn ang="0">
                <a:pos x="20" y="223"/>
              </a:cxn>
              <a:cxn ang="0">
                <a:pos x="71" y="310"/>
              </a:cxn>
              <a:cxn ang="0">
                <a:pos x="166" y="389"/>
              </a:cxn>
              <a:cxn ang="0">
                <a:pos x="281" y="447"/>
              </a:cxn>
              <a:cxn ang="0">
                <a:pos x="407" y="382"/>
              </a:cxn>
              <a:cxn ang="0">
                <a:pos x="492" y="265"/>
              </a:cxn>
              <a:cxn ang="0">
                <a:pos x="528" y="160"/>
              </a:cxn>
              <a:cxn ang="0">
                <a:pos x="522" y="80"/>
              </a:cxn>
              <a:cxn ang="0">
                <a:pos x="480" y="34"/>
              </a:cxn>
              <a:cxn ang="0">
                <a:pos x="411" y="17"/>
              </a:cxn>
              <a:cxn ang="0">
                <a:pos x="380" y="20"/>
              </a:cxn>
              <a:cxn ang="0">
                <a:pos x="340" y="36"/>
              </a:cxn>
              <a:cxn ang="0">
                <a:pos x="298" y="73"/>
              </a:cxn>
              <a:cxn ang="0">
                <a:pos x="265" y="138"/>
              </a:cxn>
              <a:cxn ang="0">
                <a:pos x="253" y="206"/>
              </a:cxn>
              <a:cxn ang="0">
                <a:pos x="247" y="211"/>
              </a:cxn>
              <a:cxn ang="0">
                <a:pos x="239" y="208"/>
              </a:cxn>
              <a:cxn ang="0">
                <a:pos x="234" y="194"/>
              </a:cxn>
              <a:cxn ang="0">
                <a:pos x="214" y="153"/>
              </a:cxn>
              <a:cxn ang="0">
                <a:pos x="179" y="109"/>
              </a:cxn>
              <a:cxn ang="0">
                <a:pos x="128" y="87"/>
              </a:cxn>
            </a:cxnLst>
            <a:rect l="0" t="0" r="r" b="b"/>
            <a:pathLst>
              <a:path w="547" h="478">
                <a:moveTo>
                  <a:pt x="321" y="478"/>
                </a:moveTo>
                <a:lnTo>
                  <a:pt x="319" y="478"/>
                </a:lnTo>
                <a:lnTo>
                  <a:pt x="279" y="464"/>
                </a:lnTo>
                <a:lnTo>
                  <a:pt x="237" y="447"/>
                </a:lnTo>
                <a:lnTo>
                  <a:pt x="196" y="427"/>
                </a:lnTo>
                <a:lnTo>
                  <a:pt x="156" y="404"/>
                </a:lnTo>
                <a:lnTo>
                  <a:pt x="120" y="378"/>
                </a:lnTo>
                <a:lnTo>
                  <a:pt x="87" y="351"/>
                </a:lnTo>
                <a:lnTo>
                  <a:pt x="57" y="321"/>
                </a:lnTo>
                <a:lnTo>
                  <a:pt x="33" y="291"/>
                </a:lnTo>
                <a:lnTo>
                  <a:pt x="15" y="259"/>
                </a:lnTo>
                <a:lnTo>
                  <a:pt x="4" y="228"/>
                </a:lnTo>
                <a:lnTo>
                  <a:pt x="0" y="201"/>
                </a:lnTo>
                <a:lnTo>
                  <a:pt x="3" y="176"/>
                </a:lnTo>
                <a:lnTo>
                  <a:pt x="10" y="153"/>
                </a:lnTo>
                <a:lnTo>
                  <a:pt x="24" y="130"/>
                </a:lnTo>
                <a:lnTo>
                  <a:pt x="43" y="110"/>
                </a:lnTo>
                <a:lnTo>
                  <a:pt x="65" y="92"/>
                </a:lnTo>
                <a:lnTo>
                  <a:pt x="87" y="80"/>
                </a:lnTo>
                <a:lnTo>
                  <a:pt x="107" y="73"/>
                </a:lnTo>
                <a:lnTo>
                  <a:pt x="128" y="70"/>
                </a:lnTo>
                <a:lnTo>
                  <a:pt x="149" y="73"/>
                </a:lnTo>
                <a:lnTo>
                  <a:pt x="168" y="80"/>
                </a:lnTo>
                <a:lnTo>
                  <a:pt x="185" y="91"/>
                </a:lnTo>
                <a:lnTo>
                  <a:pt x="200" y="104"/>
                </a:lnTo>
                <a:lnTo>
                  <a:pt x="213" y="121"/>
                </a:lnTo>
                <a:lnTo>
                  <a:pt x="224" y="137"/>
                </a:lnTo>
                <a:lnTo>
                  <a:pt x="234" y="153"/>
                </a:lnTo>
                <a:lnTo>
                  <a:pt x="241" y="169"/>
                </a:lnTo>
                <a:lnTo>
                  <a:pt x="249" y="135"/>
                </a:lnTo>
                <a:lnTo>
                  <a:pt x="259" y="106"/>
                </a:lnTo>
                <a:lnTo>
                  <a:pt x="271" y="81"/>
                </a:lnTo>
                <a:lnTo>
                  <a:pt x="285" y="62"/>
                </a:lnTo>
                <a:lnTo>
                  <a:pt x="299" y="44"/>
                </a:lnTo>
                <a:lnTo>
                  <a:pt x="315" y="31"/>
                </a:lnTo>
                <a:lnTo>
                  <a:pt x="331" y="20"/>
                </a:lnTo>
                <a:lnTo>
                  <a:pt x="347" y="13"/>
                </a:lnTo>
                <a:lnTo>
                  <a:pt x="363" y="7"/>
                </a:lnTo>
                <a:lnTo>
                  <a:pt x="377" y="4"/>
                </a:lnTo>
                <a:lnTo>
                  <a:pt x="390" y="2"/>
                </a:lnTo>
                <a:lnTo>
                  <a:pt x="401" y="1"/>
                </a:lnTo>
                <a:lnTo>
                  <a:pt x="411" y="0"/>
                </a:lnTo>
                <a:lnTo>
                  <a:pt x="438" y="2"/>
                </a:lnTo>
                <a:lnTo>
                  <a:pt x="465" y="9"/>
                </a:lnTo>
                <a:lnTo>
                  <a:pt x="489" y="19"/>
                </a:lnTo>
                <a:lnTo>
                  <a:pt x="510" y="33"/>
                </a:lnTo>
                <a:lnTo>
                  <a:pt x="525" y="51"/>
                </a:lnTo>
                <a:lnTo>
                  <a:pt x="536" y="69"/>
                </a:lnTo>
                <a:lnTo>
                  <a:pt x="543" y="91"/>
                </a:lnTo>
                <a:lnTo>
                  <a:pt x="547" y="117"/>
                </a:lnTo>
                <a:lnTo>
                  <a:pt x="547" y="146"/>
                </a:lnTo>
                <a:lnTo>
                  <a:pt x="543" y="176"/>
                </a:lnTo>
                <a:lnTo>
                  <a:pt x="535" y="210"/>
                </a:lnTo>
                <a:lnTo>
                  <a:pt x="522" y="245"/>
                </a:lnTo>
                <a:lnTo>
                  <a:pt x="503" y="282"/>
                </a:lnTo>
                <a:lnTo>
                  <a:pt x="480" y="320"/>
                </a:lnTo>
                <a:lnTo>
                  <a:pt x="451" y="358"/>
                </a:lnTo>
                <a:lnTo>
                  <a:pt x="416" y="398"/>
                </a:lnTo>
                <a:lnTo>
                  <a:pt x="375" y="437"/>
                </a:lnTo>
                <a:lnTo>
                  <a:pt x="327" y="476"/>
                </a:lnTo>
                <a:lnTo>
                  <a:pt x="324" y="478"/>
                </a:lnTo>
                <a:lnTo>
                  <a:pt x="321" y="478"/>
                </a:lnTo>
                <a:close/>
                <a:moveTo>
                  <a:pt x="128" y="87"/>
                </a:moveTo>
                <a:lnTo>
                  <a:pt x="111" y="89"/>
                </a:lnTo>
                <a:lnTo>
                  <a:pt x="92" y="97"/>
                </a:lnTo>
                <a:lnTo>
                  <a:pt x="73" y="108"/>
                </a:lnTo>
                <a:lnTo>
                  <a:pt x="55" y="123"/>
                </a:lnTo>
                <a:lnTo>
                  <a:pt x="39" y="140"/>
                </a:lnTo>
                <a:lnTo>
                  <a:pt x="27" y="160"/>
                </a:lnTo>
                <a:lnTo>
                  <a:pt x="19" y="180"/>
                </a:lnTo>
                <a:lnTo>
                  <a:pt x="18" y="201"/>
                </a:lnTo>
                <a:lnTo>
                  <a:pt x="20" y="223"/>
                </a:lnTo>
                <a:lnTo>
                  <a:pt x="31" y="253"/>
                </a:lnTo>
                <a:lnTo>
                  <a:pt x="48" y="282"/>
                </a:lnTo>
                <a:lnTo>
                  <a:pt x="71" y="310"/>
                </a:lnTo>
                <a:lnTo>
                  <a:pt x="99" y="339"/>
                </a:lnTo>
                <a:lnTo>
                  <a:pt x="131" y="365"/>
                </a:lnTo>
                <a:lnTo>
                  <a:pt x="166" y="389"/>
                </a:lnTo>
                <a:lnTo>
                  <a:pt x="203" y="411"/>
                </a:lnTo>
                <a:lnTo>
                  <a:pt x="243" y="430"/>
                </a:lnTo>
                <a:lnTo>
                  <a:pt x="281" y="447"/>
                </a:lnTo>
                <a:lnTo>
                  <a:pt x="320" y="461"/>
                </a:lnTo>
                <a:lnTo>
                  <a:pt x="367" y="422"/>
                </a:lnTo>
                <a:lnTo>
                  <a:pt x="407" y="382"/>
                </a:lnTo>
                <a:lnTo>
                  <a:pt x="441" y="342"/>
                </a:lnTo>
                <a:lnTo>
                  <a:pt x="469" y="303"/>
                </a:lnTo>
                <a:lnTo>
                  <a:pt x="492" y="265"/>
                </a:lnTo>
                <a:lnTo>
                  <a:pt x="510" y="229"/>
                </a:lnTo>
                <a:lnTo>
                  <a:pt x="521" y="194"/>
                </a:lnTo>
                <a:lnTo>
                  <a:pt x="528" y="160"/>
                </a:lnTo>
                <a:lnTo>
                  <a:pt x="531" y="130"/>
                </a:lnTo>
                <a:lnTo>
                  <a:pt x="528" y="103"/>
                </a:lnTo>
                <a:lnTo>
                  <a:pt x="522" y="80"/>
                </a:lnTo>
                <a:lnTo>
                  <a:pt x="512" y="61"/>
                </a:lnTo>
                <a:lnTo>
                  <a:pt x="498" y="46"/>
                </a:lnTo>
                <a:lnTo>
                  <a:pt x="480" y="34"/>
                </a:lnTo>
                <a:lnTo>
                  <a:pt x="459" y="25"/>
                </a:lnTo>
                <a:lnTo>
                  <a:pt x="435" y="19"/>
                </a:lnTo>
                <a:lnTo>
                  <a:pt x="411" y="17"/>
                </a:lnTo>
                <a:lnTo>
                  <a:pt x="402" y="17"/>
                </a:lnTo>
                <a:lnTo>
                  <a:pt x="392" y="18"/>
                </a:lnTo>
                <a:lnTo>
                  <a:pt x="380" y="20"/>
                </a:lnTo>
                <a:lnTo>
                  <a:pt x="368" y="24"/>
                </a:lnTo>
                <a:lnTo>
                  <a:pt x="354" y="29"/>
                </a:lnTo>
                <a:lnTo>
                  <a:pt x="340" y="36"/>
                </a:lnTo>
                <a:lnTo>
                  <a:pt x="325" y="45"/>
                </a:lnTo>
                <a:lnTo>
                  <a:pt x="311" y="57"/>
                </a:lnTo>
                <a:lnTo>
                  <a:pt x="298" y="73"/>
                </a:lnTo>
                <a:lnTo>
                  <a:pt x="286" y="90"/>
                </a:lnTo>
                <a:lnTo>
                  <a:pt x="275" y="113"/>
                </a:lnTo>
                <a:lnTo>
                  <a:pt x="265" y="138"/>
                </a:lnTo>
                <a:lnTo>
                  <a:pt x="259" y="169"/>
                </a:lnTo>
                <a:lnTo>
                  <a:pt x="255" y="202"/>
                </a:lnTo>
                <a:lnTo>
                  <a:pt x="253" y="206"/>
                </a:lnTo>
                <a:lnTo>
                  <a:pt x="252" y="208"/>
                </a:lnTo>
                <a:lnTo>
                  <a:pt x="249" y="210"/>
                </a:lnTo>
                <a:lnTo>
                  <a:pt x="247" y="211"/>
                </a:lnTo>
                <a:lnTo>
                  <a:pt x="244" y="210"/>
                </a:lnTo>
                <a:lnTo>
                  <a:pt x="241" y="209"/>
                </a:lnTo>
                <a:lnTo>
                  <a:pt x="239" y="208"/>
                </a:lnTo>
                <a:lnTo>
                  <a:pt x="237" y="205"/>
                </a:lnTo>
                <a:lnTo>
                  <a:pt x="237" y="201"/>
                </a:lnTo>
                <a:lnTo>
                  <a:pt x="234" y="194"/>
                </a:lnTo>
                <a:lnTo>
                  <a:pt x="229" y="183"/>
                </a:lnTo>
                <a:lnTo>
                  <a:pt x="223" y="169"/>
                </a:lnTo>
                <a:lnTo>
                  <a:pt x="214" y="153"/>
                </a:lnTo>
                <a:lnTo>
                  <a:pt x="204" y="138"/>
                </a:lnTo>
                <a:lnTo>
                  <a:pt x="192" y="122"/>
                </a:lnTo>
                <a:lnTo>
                  <a:pt x="179" y="109"/>
                </a:lnTo>
                <a:lnTo>
                  <a:pt x="164" y="98"/>
                </a:lnTo>
                <a:lnTo>
                  <a:pt x="147" y="90"/>
                </a:lnTo>
                <a:lnTo>
                  <a:pt x="128" y="8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5" name="Freeform 69"/>
          <p:cNvSpPr>
            <a:spLocks/>
          </p:cNvSpPr>
          <p:nvPr/>
        </p:nvSpPr>
        <p:spPr bwMode="auto">
          <a:xfrm>
            <a:off x="5062519" y="2665393"/>
            <a:ext cx="249238" cy="219075"/>
          </a:xfrm>
          <a:custGeom>
            <a:avLst/>
            <a:gdLst/>
            <a:ahLst/>
            <a:cxnLst>
              <a:cxn ang="0">
                <a:pos x="71" y="48"/>
              </a:cxn>
              <a:cxn ang="0">
                <a:pos x="77" y="31"/>
              </a:cxn>
              <a:cxn ang="0">
                <a:pos x="84" y="18"/>
              </a:cxn>
              <a:cxn ang="0">
                <a:pos x="93" y="8"/>
              </a:cxn>
              <a:cxn ang="0">
                <a:pos x="104" y="2"/>
              </a:cxn>
              <a:cxn ang="0">
                <a:pos x="116" y="0"/>
              </a:cxn>
              <a:cxn ang="0">
                <a:pos x="127" y="0"/>
              </a:cxn>
              <a:cxn ang="0">
                <a:pos x="137" y="4"/>
              </a:cxn>
              <a:cxn ang="0">
                <a:pos x="145" y="8"/>
              </a:cxn>
              <a:cxn ang="0">
                <a:pos x="152" y="14"/>
              </a:cxn>
              <a:cxn ang="0">
                <a:pos x="156" y="25"/>
              </a:cxn>
              <a:cxn ang="0">
                <a:pos x="157" y="40"/>
              </a:cxn>
              <a:cxn ang="0">
                <a:pos x="154" y="56"/>
              </a:cxn>
              <a:cxn ang="0">
                <a:pos x="148" y="76"/>
              </a:cxn>
              <a:cxn ang="0">
                <a:pos x="134" y="96"/>
              </a:cxn>
              <a:cxn ang="0">
                <a:pos x="117" y="117"/>
              </a:cxn>
              <a:cxn ang="0">
                <a:pos x="93" y="138"/>
              </a:cxn>
              <a:cxn ang="0">
                <a:pos x="73" y="131"/>
              </a:cxn>
              <a:cxn ang="0">
                <a:pos x="55" y="122"/>
              </a:cxn>
              <a:cxn ang="0">
                <a:pos x="37" y="112"/>
              </a:cxn>
              <a:cxn ang="0">
                <a:pos x="23" y="98"/>
              </a:cxn>
              <a:cxn ang="0">
                <a:pos x="11" y="85"/>
              </a:cxn>
              <a:cxn ang="0">
                <a:pos x="4" y="72"/>
              </a:cxn>
              <a:cxn ang="0">
                <a:pos x="0" y="58"/>
              </a:cxn>
              <a:cxn ang="0">
                <a:pos x="2" y="45"/>
              </a:cxn>
              <a:cxn ang="0">
                <a:pos x="11" y="32"/>
              </a:cxn>
              <a:cxn ang="0">
                <a:pos x="21" y="26"/>
              </a:cxn>
              <a:cxn ang="0">
                <a:pos x="31" y="25"/>
              </a:cxn>
              <a:cxn ang="0">
                <a:pos x="41" y="29"/>
              </a:cxn>
              <a:cxn ang="0">
                <a:pos x="49" y="35"/>
              </a:cxn>
              <a:cxn ang="0">
                <a:pos x="57" y="43"/>
              </a:cxn>
              <a:cxn ang="0">
                <a:pos x="62" y="52"/>
              </a:cxn>
              <a:cxn ang="0">
                <a:pos x="65" y="53"/>
              </a:cxn>
              <a:cxn ang="0">
                <a:pos x="66" y="54"/>
              </a:cxn>
              <a:cxn ang="0">
                <a:pos x="68" y="53"/>
              </a:cxn>
              <a:cxn ang="0">
                <a:pos x="69" y="52"/>
              </a:cxn>
              <a:cxn ang="0">
                <a:pos x="71" y="50"/>
              </a:cxn>
              <a:cxn ang="0">
                <a:pos x="71" y="48"/>
              </a:cxn>
            </a:cxnLst>
            <a:rect l="0" t="0" r="r" b="b"/>
            <a:pathLst>
              <a:path w="157" h="138">
                <a:moveTo>
                  <a:pt x="71" y="48"/>
                </a:moveTo>
                <a:lnTo>
                  <a:pt x="77" y="31"/>
                </a:lnTo>
                <a:lnTo>
                  <a:pt x="84" y="18"/>
                </a:lnTo>
                <a:lnTo>
                  <a:pt x="93" y="8"/>
                </a:lnTo>
                <a:lnTo>
                  <a:pt x="104" y="2"/>
                </a:lnTo>
                <a:lnTo>
                  <a:pt x="116" y="0"/>
                </a:lnTo>
                <a:lnTo>
                  <a:pt x="127" y="0"/>
                </a:lnTo>
                <a:lnTo>
                  <a:pt x="137" y="4"/>
                </a:lnTo>
                <a:lnTo>
                  <a:pt x="145" y="8"/>
                </a:lnTo>
                <a:lnTo>
                  <a:pt x="152" y="14"/>
                </a:lnTo>
                <a:lnTo>
                  <a:pt x="156" y="25"/>
                </a:lnTo>
                <a:lnTo>
                  <a:pt x="157" y="40"/>
                </a:lnTo>
                <a:lnTo>
                  <a:pt x="154" y="56"/>
                </a:lnTo>
                <a:lnTo>
                  <a:pt x="148" y="76"/>
                </a:lnTo>
                <a:lnTo>
                  <a:pt x="134" y="96"/>
                </a:lnTo>
                <a:lnTo>
                  <a:pt x="117" y="117"/>
                </a:lnTo>
                <a:lnTo>
                  <a:pt x="93" y="138"/>
                </a:lnTo>
                <a:lnTo>
                  <a:pt x="73" y="131"/>
                </a:lnTo>
                <a:lnTo>
                  <a:pt x="55" y="122"/>
                </a:lnTo>
                <a:lnTo>
                  <a:pt x="37" y="112"/>
                </a:lnTo>
                <a:lnTo>
                  <a:pt x="23" y="98"/>
                </a:lnTo>
                <a:lnTo>
                  <a:pt x="11" y="85"/>
                </a:lnTo>
                <a:lnTo>
                  <a:pt x="4" y="72"/>
                </a:lnTo>
                <a:lnTo>
                  <a:pt x="0" y="58"/>
                </a:lnTo>
                <a:lnTo>
                  <a:pt x="2" y="45"/>
                </a:lnTo>
                <a:lnTo>
                  <a:pt x="11" y="32"/>
                </a:lnTo>
                <a:lnTo>
                  <a:pt x="21" y="26"/>
                </a:lnTo>
                <a:lnTo>
                  <a:pt x="31" y="25"/>
                </a:lnTo>
                <a:lnTo>
                  <a:pt x="41" y="29"/>
                </a:lnTo>
                <a:lnTo>
                  <a:pt x="49" y="35"/>
                </a:lnTo>
                <a:lnTo>
                  <a:pt x="57" y="43"/>
                </a:lnTo>
                <a:lnTo>
                  <a:pt x="62" y="52"/>
                </a:lnTo>
                <a:lnTo>
                  <a:pt x="65" y="53"/>
                </a:lnTo>
                <a:lnTo>
                  <a:pt x="66" y="54"/>
                </a:lnTo>
                <a:lnTo>
                  <a:pt x="68" y="53"/>
                </a:lnTo>
                <a:lnTo>
                  <a:pt x="69" y="52"/>
                </a:lnTo>
                <a:lnTo>
                  <a:pt x="71" y="50"/>
                </a:lnTo>
                <a:lnTo>
                  <a:pt x="71" y="4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6" name="Freeform 70"/>
          <p:cNvSpPr>
            <a:spLocks/>
          </p:cNvSpPr>
          <p:nvPr/>
        </p:nvSpPr>
        <p:spPr bwMode="auto">
          <a:xfrm>
            <a:off x="2433619" y="3678218"/>
            <a:ext cx="496888" cy="663575"/>
          </a:xfrm>
          <a:custGeom>
            <a:avLst/>
            <a:gdLst/>
            <a:ahLst/>
            <a:cxnLst>
              <a:cxn ang="0">
                <a:pos x="18" y="170"/>
              </a:cxn>
              <a:cxn ang="0">
                <a:pos x="33" y="147"/>
              </a:cxn>
              <a:cxn ang="0">
                <a:pos x="53" y="125"/>
              </a:cxn>
              <a:cxn ang="0">
                <a:pos x="76" y="103"/>
              </a:cxn>
              <a:cxn ang="0">
                <a:pos x="100" y="82"/>
              </a:cxn>
              <a:cxn ang="0">
                <a:pos x="125" y="64"/>
              </a:cxn>
              <a:cxn ang="0">
                <a:pos x="151" y="46"/>
              </a:cxn>
              <a:cxn ang="0">
                <a:pos x="178" y="32"/>
              </a:cxn>
              <a:cxn ang="0">
                <a:pos x="204" y="19"/>
              </a:cxn>
              <a:cxn ang="0">
                <a:pos x="229" y="9"/>
              </a:cxn>
              <a:cxn ang="0">
                <a:pos x="252" y="3"/>
              </a:cxn>
              <a:cxn ang="0">
                <a:pos x="274" y="0"/>
              </a:cxn>
              <a:cxn ang="0">
                <a:pos x="292" y="0"/>
              </a:cxn>
              <a:cxn ang="0">
                <a:pos x="301" y="12"/>
              </a:cxn>
              <a:cxn ang="0">
                <a:pos x="308" y="29"/>
              </a:cxn>
              <a:cxn ang="0">
                <a:pos x="312" y="50"/>
              </a:cxn>
              <a:cxn ang="0">
                <a:pos x="313" y="74"/>
              </a:cxn>
              <a:cxn ang="0">
                <a:pos x="313" y="102"/>
              </a:cxn>
              <a:cxn ang="0">
                <a:pos x="310" y="131"/>
              </a:cxn>
              <a:cxn ang="0">
                <a:pos x="306" y="163"/>
              </a:cxn>
              <a:cxn ang="0">
                <a:pos x="298" y="196"/>
              </a:cxn>
              <a:cxn ang="0">
                <a:pos x="289" y="228"/>
              </a:cxn>
              <a:cxn ang="0">
                <a:pos x="278" y="260"/>
              </a:cxn>
              <a:cxn ang="0">
                <a:pos x="265" y="292"/>
              </a:cxn>
              <a:cxn ang="0">
                <a:pos x="251" y="321"/>
              </a:cxn>
              <a:cxn ang="0">
                <a:pos x="235" y="348"/>
              </a:cxn>
              <a:cxn ang="0">
                <a:pos x="216" y="372"/>
              </a:cxn>
              <a:cxn ang="0">
                <a:pos x="198" y="392"/>
              </a:cxn>
              <a:cxn ang="0">
                <a:pos x="177" y="407"/>
              </a:cxn>
              <a:cxn ang="0">
                <a:pos x="154" y="418"/>
              </a:cxn>
              <a:cxn ang="0">
                <a:pos x="134" y="413"/>
              </a:cxn>
              <a:cxn ang="0">
                <a:pos x="114" y="406"/>
              </a:cxn>
              <a:cxn ang="0">
                <a:pos x="94" y="398"/>
              </a:cxn>
              <a:cxn ang="0">
                <a:pos x="76" y="388"/>
              </a:cxn>
              <a:cxn ang="0">
                <a:pos x="58" y="378"/>
              </a:cxn>
              <a:cxn ang="0">
                <a:pos x="42" y="368"/>
              </a:cxn>
              <a:cxn ang="0">
                <a:pos x="28" y="358"/>
              </a:cxn>
              <a:cxn ang="0">
                <a:pos x="17" y="351"/>
              </a:cxn>
              <a:cxn ang="0">
                <a:pos x="8" y="344"/>
              </a:cxn>
              <a:cxn ang="0">
                <a:pos x="2" y="340"/>
              </a:cxn>
              <a:cxn ang="0">
                <a:pos x="0" y="339"/>
              </a:cxn>
              <a:cxn ang="0">
                <a:pos x="18" y="170"/>
              </a:cxn>
            </a:cxnLst>
            <a:rect l="0" t="0" r="r" b="b"/>
            <a:pathLst>
              <a:path w="313" h="418">
                <a:moveTo>
                  <a:pt x="18" y="170"/>
                </a:moveTo>
                <a:lnTo>
                  <a:pt x="33" y="147"/>
                </a:lnTo>
                <a:lnTo>
                  <a:pt x="53" y="125"/>
                </a:lnTo>
                <a:lnTo>
                  <a:pt x="76" y="103"/>
                </a:lnTo>
                <a:lnTo>
                  <a:pt x="100" y="82"/>
                </a:lnTo>
                <a:lnTo>
                  <a:pt x="125" y="64"/>
                </a:lnTo>
                <a:lnTo>
                  <a:pt x="151" y="46"/>
                </a:lnTo>
                <a:lnTo>
                  <a:pt x="178" y="32"/>
                </a:lnTo>
                <a:lnTo>
                  <a:pt x="204" y="19"/>
                </a:lnTo>
                <a:lnTo>
                  <a:pt x="229" y="9"/>
                </a:lnTo>
                <a:lnTo>
                  <a:pt x="252" y="3"/>
                </a:lnTo>
                <a:lnTo>
                  <a:pt x="274" y="0"/>
                </a:lnTo>
                <a:lnTo>
                  <a:pt x="292" y="0"/>
                </a:lnTo>
                <a:lnTo>
                  <a:pt x="301" y="12"/>
                </a:lnTo>
                <a:lnTo>
                  <a:pt x="308" y="29"/>
                </a:lnTo>
                <a:lnTo>
                  <a:pt x="312" y="50"/>
                </a:lnTo>
                <a:lnTo>
                  <a:pt x="313" y="74"/>
                </a:lnTo>
                <a:lnTo>
                  <a:pt x="313" y="102"/>
                </a:lnTo>
                <a:lnTo>
                  <a:pt x="310" y="131"/>
                </a:lnTo>
                <a:lnTo>
                  <a:pt x="306" y="163"/>
                </a:lnTo>
                <a:lnTo>
                  <a:pt x="298" y="196"/>
                </a:lnTo>
                <a:lnTo>
                  <a:pt x="289" y="228"/>
                </a:lnTo>
                <a:lnTo>
                  <a:pt x="278" y="260"/>
                </a:lnTo>
                <a:lnTo>
                  <a:pt x="265" y="292"/>
                </a:lnTo>
                <a:lnTo>
                  <a:pt x="251" y="321"/>
                </a:lnTo>
                <a:lnTo>
                  <a:pt x="235" y="348"/>
                </a:lnTo>
                <a:lnTo>
                  <a:pt x="216" y="372"/>
                </a:lnTo>
                <a:lnTo>
                  <a:pt x="198" y="392"/>
                </a:lnTo>
                <a:lnTo>
                  <a:pt x="177" y="407"/>
                </a:lnTo>
                <a:lnTo>
                  <a:pt x="154" y="418"/>
                </a:lnTo>
                <a:lnTo>
                  <a:pt x="134" y="413"/>
                </a:lnTo>
                <a:lnTo>
                  <a:pt x="114" y="406"/>
                </a:lnTo>
                <a:lnTo>
                  <a:pt x="94" y="398"/>
                </a:lnTo>
                <a:lnTo>
                  <a:pt x="76" y="388"/>
                </a:lnTo>
                <a:lnTo>
                  <a:pt x="58" y="378"/>
                </a:lnTo>
                <a:lnTo>
                  <a:pt x="42" y="368"/>
                </a:lnTo>
                <a:lnTo>
                  <a:pt x="28" y="358"/>
                </a:lnTo>
                <a:lnTo>
                  <a:pt x="17" y="351"/>
                </a:lnTo>
                <a:lnTo>
                  <a:pt x="8" y="344"/>
                </a:lnTo>
                <a:lnTo>
                  <a:pt x="2" y="340"/>
                </a:lnTo>
                <a:lnTo>
                  <a:pt x="0" y="339"/>
                </a:lnTo>
                <a:lnTo>
                  <a:pt x="18" y="17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7" name="Freeform 71"/>
          <p:cNvSpPr>
            <a:spLocks noEditPoints="1"/>
          </p:cNvSpPr>
          <p:nvPr/>
        </p:nvSpPr>
        <p:spPr bwMode="auto">
          <a:xfrm>
            <a:off x="2425681" y="3670280"/>
            <a:ext cx="514350" cy="679450"/>
          </a:xfrm>
          <a:custGeom>
            <a:avLst/>
            <a:gdLst/>
            <a:ahLst/>
            <a:cxnLst>
              <a:cxn ang="0">
                <a:pos x="159" y="428"/>
              </a:cxn>
              <a:cxn ang="0">
                <a:pos x="114" y="415"/>
              </a:cxn>
              <a:cxn ang="0">
                <a:pos x="72" y="394"/>
              </a:cxn>
              <a:cxn ang="0">
                <a:pos x="37" y="372"/>
              </a:cxn>
              <a:cxn ang="0">
                <a:pos x="13" y="355"/>
              </a:cxn>
              <a:cxn ang="0">
                <a:pos x="2" y="347"/>
              </a:cxn>
              <a:cxn ang="0">
                <a:pos x="0" y="343"/>
              </a:cxn>
              <a:cxn ang="0">
                <a:pos x="18" y="172"/>
              </a:cxn>
              <a:cxn ang="0">
                <a:pos x="57" y="123"/>
              </a:cxn>
              <a:cxn ang="0">
                <a:pos x="106" y="80"/>
              </a:cxn>
              <a:cxn ang="0">
                <a:pos x="160" y="44"/>
              </a:cxn>
              <a:cxn ang="0">
                <a:pos x="215" y="16"/>
              </a:cxn>
              <a:cxn ang="0">
                <a:pos x="264" y="2"/>
              </a:cxn>
              <a:cxn ang="0">
                <a:pos x="291" y="0"/>
              </a:cxn>
              <a:cxn ang="0">
                <a:pos x="300" y="2"/>
              </a:cxn>
              <a:cxn ang="0">
                <a:pos x="316" y="28"/>
              </a:cxn>
              <a:cxn ang="0">
                <a:pos x="323" y="69"/>
              </a:cxn>
              <a:cxn ang="0">
                <a:pos x="322" y="116"/>
              </a:cxn>
              <a:cxn ang="0">
                <a:pos x="316" y="165"/>
              </a:cxn>
              <a:cxn ang="0">
                <a:pos x="300" y="232"/>
              </a:cxn>
              <a:cxn ang="0">
                <a:pos x="275" y="298"/>
              </a:cxn>
              <a:cxn ang="0">
                <a:pos x="243" y="356"/>
              </a:cxn>
              <a:cxn ang="0">
                <a:pos x="205" y="401"/>
              </a:cxn>
              <a:cxn ang="0">
                <a:pos x="161" y="428"/>
              </a:cxn>
              <a:cxn ang="0">
                <a:pos x="11" y="341"/>
              </a:cxn>
              <a:cxn ang="0">
                <a:pos x="27" y="353"/>
              </a:cxn>
              <a:cxn ang="0">
                <a:pos x="57" y="373"/>
              </a:cxn>
              <a:cxn ang="0">
                <a:pos x="95" y="395"/>
              </a:cxn>
              <a:cxn ang="0">
                <a:pos x="137" y="412"/>
              </a:cxn>
              <a:cxn ang="0">
                <a:pos x="181" y="408"/>
              </a:cxn>
              <a:cxn ang="0">
                <a:pos x="220" y="372"/>
              </a:cxn>
              <a:cxn ang="0">
                <a:pos x="253" y="321"/>
              </a:cxn>
              <a:cxn ang="0">
                <a:pos x="280" y="260"/>
              </a:cxn>
              <a:cxn ang="0">
                <a:pos x="300" y="195"/>
              </a:cxn>
              <a:cxn ang="0">
                <a:pos x="311" y="132"/>
              </a:cxn>
              <a:cxn ang="0">
                <a:pos x="314" y="77"/>
              </a:cxn>
              <a:cxn ang="0">
                <a:pos x="309" y="36"/>
              </a:cxn>
              <a:cxn ang="0">
                <a:pos x="294" y="11"/>
              </a:cxn>
              <a:cxn ang="0">
                <a:pos x="285" y="10"/>
              </a:cxn>
              <a:cxn ang="0">
                <a:pos x="242" y="17"/>
              </a:cxn>
              <a:cxn ang="0">
                <a:pos x="191" y="38"/>
              </a:cxn>
              <a:cxn ang="0">
                <a:pos x="137" y="70"/>
              </a:cxn>
              <a:cxn ang="0">
                <a:pos x="87" y="109"/>
              </a:cxn>
              <a:cxn ang="0">
                <a:pos x="43" y="153"/>
              </a:cxn>
              <a:cxn ang="0">
                <a:pos x="11" y="341"/>
              </a:cxn>
            </a:cxnLst>
            <a:rect l="0" t="0" r="r" b="b"/>
            <a:pathLst>
              <a:path w="324" h="428">
                <a:moveTo>
                  <a:pt x="159" y="428"/>
                </a:moveTo>
                <a:lnTo>
                  <a:pt x="159" y="428"/>
                </a:lnTo>
                <a:lnTo>
                  <a:pt x="136" y="422"/>
                </a:lnTo>
                <a:lnTo>
                  <a:pt x="114" y="415"/>
                </a:lnTo>
                <a:lnTo>
                  <a:pt x="93" y="405"/>
                </a:lnTo>
                <a:lnTo>
                  <a:pt x="72" y="394"/>
                </a:lnTo>
                <a:lnTo>
                  <a:pt x="53" y="383"/>
                </a:lnTo>
                <a:lnTo>
                  <a:pt x="37" y="372"/>
                </a:lnTo>
                <a:lnTo>
                  <a:pt x="23" y="363"/>
                </a:lnTo>
                <a:lnTo>
                  <a:pt x="13" y="355"/>
                </a:lnTo>
                <a:lnTo>
                  <a:pt x="5" y="349"/>
                </a:lnTo>
                <a:lnTo>
                  <a:pt x="2" y="347"/>
                </a:lnTo>
                <a:lnTo>
                  <a:pt x="1" y="345"/>
                </a:lnTo>
                <a:lnTo>
                  <a:pt x="0" y="343"/>
                </a:lnTo>
                <a:lnTo>
                  <a:pt x="17" y="175"/>
                </a:lnTo>
                <a:lnTo>
                  <a:pt x="18" y="172"/>
                </a:lnTo>
                <a:lnTo>
                  <a:pt x="36" y="147"/>
                </a:lnTo>
                <a:lnTo>
                  <a:pt x="57" y="123"/>
                </a:lnTo>
                <a:lnTo>
                  <a:pt x="81" y="101"/>
                </a:lnTo>
                <a:lnTo>
                  <a:pt x="106" y="80"/>
                </a:lnTo>
                <a:lnTo>
                  <a:pt x="133" y="61"/>
                </a:lnTo>
                <a:lnTo>
                  <a:pt x="160" y="44"/>
                </a:lnTo>
                <a:lnTo>
                  <a:pt x="187" y="28"/>
                </a:lnTo>
                <a:lnTo>
                  <a:pt x="215" y="16"/>
                </a:lnTo>
                <a:lnTo>
                  <a:pt x="240" y="8"/>
                </a:lnTo>
                <a:lnTo>
                  <a:pt x="264" y="2"/>
                </a:lnTo>
                <a:lnTo>
                  <a:pt x="285" y="0"/>
                </a:lnTo>
                <a:lnTo>
                  <a:pt x="291" y="0"/>
                </a:lnTo>
                <a:lnTo>
                  <a:pt x="298" y="1"/>
                </a:lnTo>
                <a:lnTo>
                  <a:pt x="300" y="2"/>
                </a:lnTo>
                <a:lnTo>
                  <a:pt x="310" y="13"/>
                </a:lnTo>
                <a:lnTo>
                  <a:pt x="316" y="28"/>
                </a:lnTo>
                <a:lnTo>
                  <a:pt x="321" y="47"/>
                </a:lnTo>
                <a:lnTo>
                  <a:pt x="323" y="69"/>
                </a:lnTo>
                <a:lnTo>
                  <a:pt x="324" y="92"/>
                </a:lnTo>
                <a:lnTo>
                  <a:pt x="322" y="116"/>
                </a:lnTo>
                <a:lnTo>
                  <a:pt x="319" y="141"/>
                </a:lnTo>
                <a:lnTo>
                  <a:pt x="316" y="165"/>
                </a:lnTo>
                <a:lnTo>
                  <a:pt x="309" y="199"/>
                </a:lnTo>
                <a:lnTo>
                  <a:pt x="300" y="232"/>
                </a:lnTo>
                <a:lnTo>
                  <a:pt x="288" y="266"/>
                </a:lnTo>
                <a:lnTo>
                  <a:pt x="275" y="298"/>
                </a:lnTo>
                <a:lnTo>
                  <a:pt x="261" y="328"/>
                </a:lnTo>
                <a:lnTo>
                  <a:pt x="243" y="356"/>
                </a:lnTo>
                <a:lnTo>
                  <a:pt x="226" y="381"/>
                </a:lnTo>
                <a:lnTo>
                  <a:pt x="205" y="401"/>
                </a:lnTo>
                <a:lnTo>
                  <a:pt x="184" y="417"/>
                </a:lnTo>
                <a:lnTo>
                  <a:pt x="161" y="428"/>
                </a:lnTo>
                <a:lnTo>
                  <a:pt x="159" y="428"/>
                </a:lnTo>
                <a:close/>
                <a:moveTo>
                  <a:pt x="11" y="341"/>
                </a:moveTo>
                <a:lnTo>
                  <a:pt x="16" y="346"/>
                </a:lnTo>
                <a:lnTo>
                  <a:pt x="27" y="353"/>
                </a:lnTo>
                <a:lnTo>
                  <a:pt x="40" y="362"/>
                </a:lnTo>
                <a:lnTo>
                  <a:pt x="57" y="373"/>
                </a:lnTo>
                <a:lnTo>
                  <a:pt x="74" y="384"/>
                </a:lnTo>
                <a:lnTo>
                  <a:pt x="95" y="395"/>
                </a:lnTo>
                <a:lnTo>
                  <a:pt x="115" y="405"/>
                </a:lnTo>
                <a:lnTo>
                  <a:pt x="137" y="412"/>
                </a:lnTo>
                <a:lnTo>
                  <a:pt x="159" y="418"/>
                </a:lnTo>
                <a:lnTo>
                  <a:pt x="181" y="408"/>
                </a:lnTo>
                <a:lnTo>
                  <a:pt x="201" y="392"/>
                </a:lnTo>
                <a:lnTo>
                  <a:pt x="220" y="372"/>
                </a:lnTo>
                <a:lnTo>
                  <a:pt x="238" y="348"/>
                </a:lnTo>
                <a:lnTo>
                  <a:pt x="253" y="321"/>
                </a:lnTo>
                <a:lnTo>
                  <a:pt x="267" y="291"/>
                </a:lnTo>
                <a:lnTo>
                  <a:pt x="280" y="260"/>
                </a:lnTo>
                <a:lnTo>
                  <a:pt x="291" y="228"/>
                </a:lnTo>
                <a:lnTo>
                  <a:pt x="300" y="195"/>
                </a:lnTo>
                <a:lnTo>
                  <a:pt x="306" y="164"/>
                </a:lnTo>
                <a:lnTo>
                  <a:pt x="311" y="132"/>
                </a:lnTo>
                <a:lnTo>
                  <a:pt x="313" y="104"/>
                </a:lnTo>
                <a:lnTo>
                  <a:pt x="314" y="77"/>
                </a:lnTo>
                <a:lnTo>
                  <a:pt x="312" y="55"/>
                </a:lnTo>
                <a:lnTo>
                  <a:pt x="309" y="36"/>
                </a:lnTo>
                <a:lnTo>
                  <a:pt x="302" y="21"/>
                </a:lnTo>
                <a:lnTo>
                  <a:pt x="294" y="11"/>
                </a:lnTo>
                <a:lnTo>
                  <a:pt x="290" y="10"/>
                </a:lnTo>
                <a:lnTo>
                  <a:pt x="285" y="10"/>
                </a:lnTo>
                <a:lnTo>
                  <a:pt x="265" y="12"/>
                </a:lnTo>
                <a:lnTo>
                  <a:pt x="242" y="17"/>
                </a:lnTo>
                <a:lnTo>
                  <a:pt x="217" y="26"/>
                </a:lnTo>
                <a:lnTo>
                  <a:pt x="191" y="38"/>
                </a:lnTo>
                <a:lnTo>
                  <a:pt x="165" y="52"/>
                </a:lnTo>
                <a:lnTo>
                  <a:pt x="137" y="70"/>
                </a:lnTo>
                <a:lnTo>
                  <a:pt x="111" y="88"/>
                </a:lnTo>
                <a:lnTo>
                  <a:pt x="87" y="109"/>
                </a:lnTo>
                <a:lnTo>
                  <a:pt x="64" y="130"/>
                </a:lnTo>
                <a:lnTo>
                  <a:pt x="43" y="153"/>
                </a:lnTo>
                <a:lnTo>
                  <a:pt x="27" y="176"/>
                </a:lnTo>
                <a:lnTo>
                  <a:pt x="11" y="34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8" name="Freeform 72"/>
          <p:cNvSpPr>
            <a:spLocks/>
          </p:cNvSpPr>
          <p:nvPr/>
        </p:nvSpPr>
        <p:spPr bwMode="auto">
          <a:xfrm>
            <a:off x="1936731" y="3678218"/>
            <a:ext cx="496888" cy="663575"/>
          </a:xfrm>
          <a:custGeom>
            <a:avLst/>
            <a:gdLst/>
            <a:ahLst/>
            <a:cxnLst>
              <a:cxn ang="0">
                <a:pos x="296" y="170"/>
              </a:cxn>
              <a:cxn ang="0">
                <a:pos x="279" y="147"/>
              </a:cxn>
              <a:cxn ang="0">
                <a:pos x="261" y="125"/>
              </a:cxn>
              <a:cxn ang="0">
                <a:pos x="238" y="103"/>
              </a:cxn>
              <a:cxn ang="0">
                <a:pos x="214" y="82"/>
              </a:cxn>
              <a:cxn ang="0">
                <a:pos x="189" y="64"/>
              </a:cxn>
              <a:cxn ang="0">
                <a:pos x="162" y="46"/>
              </a:cxn>
              <a:cxn ang="0">
                <a:pos x="135" y="32"/>
              </a:cxn>
              <a:cxn ang="0">
                <a:pos x="109" y="19"/>
              </a:cxn>
              <a:cxn ang="0">
                <a:pos x="84" y="9"/>
              </a:cxn>
              <a:cxn ang="0">
                <a:pos x="61" y="3"/>
              </a:cxn>
              <a:cxn ang="0">
                <a:pos x="39" y="0"/>
              </a:cxn>
              <a:cxn ang="0">
                <a:pos x="22" y="0"/>
              </a:cxn>
              <a:cxn ang="0">
                <a:pos x="12" y="12"/>
              </a:cxn>
              <a:cxn ang="0">
                <a:pos x="6" y="29"/>
              </a:cxn>
              <a:cxn ang="0">
                <a:pos x="1" y="50"/>
              </a:cxn>
              <a:cxn ang="0">
                <a:pos x="0" y="74"/>
              </a:cxn>
              <a:cxn ang="0">
                <a:pos x="0" y="102"/>
              </a:cxn>
              <a:cxn ang="0">
                <a:pos x="3" y="131"/>
              </a:cxn>
              <a:cxn ang="0">
                <a:pos x="8" y="163"/>
              </a:cxn>
              <a:cxn ang="0">
                <a:pos x="15" y="196"/>
              </a:cxn>
              <a:cxn ang="0">
                <a:pos x="24" y="228"/>
              </a:cxn>
              <a:cxn ang="0">
                <a:pos x="35" y="260"/>
              </a:cxn>
              <a:cxn ang="0">
                <a:pos x="48" y="292"/>
              </a:cxn>
              <a:cxn ang="0">
                <a:pos x="62" y="321"/>
              </a:cxn>
              <a:cxn ang="0">
                <a:pos x="79" y="348"/>
              </a:cxn>
              <a:cxn ang="0">
                <a:pos x="96" y="372"/>
              </a:cxn>
              <a:cxn ang="0">
                <a:pos x="116" y="392"/>
              </a:cxn>
              <a:cxn ang="0">
                <a:pos x="137" y="407"/>
              </a:cxn>
              <a:cxn ang="0">
                <a:pos x="158" y="418"/>
              </a:cxn>
              <a:cxn ang="0">
                <a:pos x="179" y="413"/>
              </a:cxn>
              <a:cxn ang="0">
                <a:pos x="200" y="406"/>
              </a:cxn>
              <a:cxn ang="0">
                <a:pos x="219" y="398"/>
              </a:cxn>
              <a:cxn ang="0">
                <a:pos x="238" y="388"/>
              </a:cxn>
              <a:cxn ang="0">
                <a:pos x="255" y="378"/>
              </a:cxn>
              <a:cxn ang="0">
                <a:pos x="272" y="368"/>
              </a:cxn>
              <a:cxn ang="0">
                <a:pos x="286" y="358"/>
              </a:cxn>
              <a:cxn ang="0">
                <a:pos x="297" y="351"/>
              </a:cxn>
              <a:cxn ang="0">
                <a:pos x="306" y="344"/>
              </a:cxn>
              <a:cxn ang="0">
                <a:pos x="311" y="340"/>
              </a:cxn>
              <a:cxn ang="0">
                <a:pos x="313" y="339"/>
              </a:cxn>
              <a:cxn ang="0">
                <a:pos x="296" y="170"/>
              </a:cxn>
            </a:cxnLst>
            <a:rect l="0" t="0" r="r" b="b"/>
            <a:pathLst>
              <a:path w="313" h="418">
                <a:moveTo>
                  <a:pt x="296" y="170"/>
                </a:moveTo>
                <a:lnTo>
                  <a:pt x="279" y="147"/>
                </a:lnTo>
                <a:lnTo>
                  <a:pt x="261" y="125"/>
                </a:lnTo>
                <a:lnTo>
                  <a:pt x="238" y="103"/>
                </a:lnTo>
                <a:lnTo>
                  <a:pt x="214" y="82"/>
                </a:lnTo>
                <a:lnTo>
                  <a:pt x="189" y="64"/>
                </a:lnTo>
                <a:lnTo>
                  <a:pt x="162" y="46"/>
                </a:lnTo>
                <a:lnTo>
                  <a:pt x="135" y="32"/>
                </a:lnTo>
                <a:lnTo>
                  <a:pt x="109" y="19"/>
                </a:lnTo>
                <a:lnTo>
                  <a:pt x="84" y="9"/>
                </a:lnTo>
                <a:lnTo>
                  <a:pt x="61" y="3"/>
                </a:lnTo>
                <a:lnTo>
                  <a:pt x="39" y="0"/>
                </a:lnTo>
                <a:lnTo>
                  <a:pt x="22" y="0"/>
                </a:lnTo>
                <a:lnTo>
                  <a:pt x="12" y="12"/>
                </a:lnTo>
                <a:lnTo>
                  <a:pt x="6" y="29"/>
                </a:lnTo>
                <a:lnTo>
                  <a:pt x="1" y="50"/>
                </a:lnTo>
                <a:lnTo>
                  <a:pt x="0" y="74"/>
                </a:lnTo>
                <a:lnTo>
                  <a:pt x="0" y="102"/>
                </a:lnTo>
                <a:lnTo>
                  <a:pt x="3" y="131"/>
                </a:lnTo>
                <a:lnTo>
                  <a:pt x="8" y="163"/>
                </a:lnTo>
                <a:lnTo>
                  <a:pt x="15" y="196"/>
                </a:lnTo>
                <a:lnTo>
                  <a:pt x="24" y="228"/>
                </a:lnTo>
                <a:lnTo>
                  <a:pt x="35" y="260"/>
                </a:lnTo>
                <a:lnTo>
                  <a:pt x="48" y="292"/>
                </a:lnTo>
                <a:lnTo>
                  <a:pt x="62" y="321"/>
                </a:lnTo>
                <a:lnTo>
                  <a:pt x="79" y="348"/>
                </a:lnTo>
                <a:lnTo>
                  <a:pt x="96" y="372"/>
                </a:lnTo>
                <a:lnTo>
                  <a:pt x="116" y="392"/>
                </a:lnTo>
                <a:lnTo>
                  <a:pt x="137" y="407"/>
                </a:lnTo>
                <a:lnTo>
                  <a:pt x="158" y="418"/>
                </a:lnTo>
                <a:lnTo>
                  <a:pt x="179" y="413"/>
                </a:lnTo>
                <a:lnTo>
                  <a:pt x="200" y="406"/>
                </a:lnTo>
                <a:lnTo>
                  <a:pt x="219" y="398"/>
                </a:lnTo>
                <a:lnTo>
                  <a:pt x="238" y="388"/>
                </a:lnTo>
                <a:lnTo>
                  <a:pt x="255" y="378"/>
                </a:lnTo>
                <a:lnTo>
                  <a:pt x="272" y="368"/>
                </a:lnTo>
                <a:lnTo>
                  <a:pt x="286" y="358"/>
                </a:lnTo>
                <a:lnTo>
                  <a:pt x="297" y="351"/>
                </a:lnTo>
                <a:lnTo>
                  <a:pt x="306" y="344"/>
                </a:lnTo>
                <a:lnTo>
                  <a:pt x="311" y="340"/>
                </a:lnTo>
                <a:lnTo>
                  <a:pt x="313" y="339"/>
                </a:lnTo>
                <a:lnTo>
                  <a:pt x="296" y="17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89" name="Freeform 73"/>
          <p:cNvSpPr>
            <a:spLocks noEditPoints="1"/>
          </p:cNvSpPr>
          <p:nvPr/>
        </p:nvSpPr>
        <p:spPr bwMode="auto">
          <a:xfrm>
            <a:off x="1928794" y="3670280"/>
            <a:ext cx="512763" cy="679450"/>
          </a:xfrm>
          <a:custGeom>
            <a:avLst/>
            <a:gdLst/>
            <a:ahLst/>
            <a:cxnLst>
              <a:cxn ang="0">
                <a:pos x="162" y="428"/>
              </a:cxn>
              <a:cxn ang="0">
                <a:pos x="118" y="401"/>
              </a:cxn>
              <a:cxn ang="0">
                <a:pos x="79" y="356"/>
              </a:cxn>
              <a:cxn ang="0">
                <a:pos x="48" y="298"/>
              </a:cxn>
              <a:cxn ang="0">
                <a:pos x="24" y="232"/>
              </a:cxn>
              <a:cxn ang="0">
                <a:pos x="7" y="165"/>
              </a:cxn>
              <a:cxn ang="0">
                <a:pos x="1" y="116"/>
              </a:cxn>
              <a:cxn ang="0">
                <a:pos x="1" y="69"/>
              </a:cxn>
              <a:cxn ang="0">
                <a:pos x="7" y="28"/>
              </a:cxn>
              <a:cxn ang="0">
                <a:pos x="24" y="2"/>
              </a:cxn>
              <a:cxn ang="0">
                <a:pos x="32" y="0"/>
              </a:cxn>
              <a:cxn ang="0">
                <a:pos x="60" y="2"/>
              </a:cxn>
              <a:cxn ang="0">
                <a:pos x="109" y="16"/>
              </a:cxn>
              <a:cxn ang="0">
                <a:pos x="163" y="44"/>
              </a:cxn>
              <a:cxn ang="0">
                <a:pos x="218" y="80"/>
              </a:cxn>
              <a:cxn ang="0">
                <a:pos x="267" y="123"/>
              </a:cxn>
              <a:cxn ang="0">
                <a:pos x="305" y="172"/>
              </a:cxn>
              <a:cxn ang="0">
                <a:pos x="323" y="343"/>
              </a:cxn>
              <a:cxn ang="0">
                <a:pos x="322" y="347"/>
              </a:cxn>
              <a:cxn ang="0">
                <a:pos x="311" y="355"/>
              </a:cxn>
              <a:cxn ang="0">
                <a:pos x="287" y="372"/>
              </a:cxn>
              <a:cxn ang="0">
                <a:pos x="251" y="394"/>
              </a:cxn>
              <a:cxn ang="0">
                <a:pos x="209" y="415"/>
              </a:cxn>
              <a:cxn ang="0">
                <a:pos x="164" y="428"/>
              </a:cxn>
              <a:cxn ang="0">
                <a:pos x="29" y="11"/>
              </a:cxn>
              <a:cxn ang="0">
                <a:pos x="15" y="36"/>
              </a:cxn>
              <a:cxn ang="0">
                <a:pos x="10" y="77"/>
              </a:cxn>
              <a:cxn ang="0">
                <a:pos x="13" y="132"/>
              </a:cxn>
              <a:cxn ang="0">
                <a:pos x="24" y="195"/>
              </a:cxn>
              <a:cxn ang="0">
                <a:pos x="43" y="260"/>
              </a:cxn>
              <a:cxn ang="0">
                <a:pos x="71" y="321"/>
              </a:cxn>
              <a:cxn ang="0">
                <a:pos x="103" y="372"/>
              </a:cxn>
              <a:cxn ang="0">
                <a:pos x="143" y="408"/>
              </a:cxn>
              <a:cxn ang="0">
                <a:pos x="186" y="412"/>
              </a:cxn>
              <a:cxn ang="0">
                <a:pos x="229" y="395"/>
              </a:cxn>
              <a:cxn ang="0">
                <a:pos x="267" y="373"/>
              </a:cxn>
              <a:cxn ang="0">
                <a:pos x="296" y="353"/>
              </a:cxn>
              <a:cxn ang="0">
                <a:pos x="313" y="341"/>
              </a:cxn>
              <a:cxn ang="0">
                <a:pos x="280" y="153"/>
              </a:cxn>
              <a:cxn ang="0">
                <a:pos x="236" y="109"/>
              </a:cxn>
              <a:cxn ang="0">
                <a:pos x="185" y="70"/>
              </a:cxn>
              <a:cxn ang="0">
                <a:pos x="132" y="38"/>
              </a:cxn>
              <a:cxn ang="0">
                <a:pos x="82" y="17"/>
              </a:cxn>
              <a:cxn ang="0">
                <a:pos x="39" y="10"/>
              </a:cxn>
              <a:cxn ang="0">
                <a:pos x="29" y="11"/>
              </a:cxn>
            </a:cxnLst>
            <a:rect l="0" t="0" r="r" b="b"/>
            <a:pathLst>
              <a:path w="323" h="428">
                <a:moveTo>
                  <a:pt x="163" y="428"/>
                </a:moveTo>
                <a:lnTo>
                  <a:pt x="162" y="428"/>
                </a:lnTo>
                <a:lnTo>
                  <a:pt x="139" y="417"/>
                </a:lnTo>
                <a:lnTo>
                  <a:pt x="118" y="401"/>
                </a:lnTo>
                <a:lnTo>
                  <a:pt x="98" y="381"/>
                </a:lnTo>
                <a:lnTo>
                  <a:pt x="79" y="356"/>
                </a:lnTo>
                <a:lnTo>
                  <a:pt x="63" y="328"/>
                </a:lnTo>
                <a:lnTo>
                  <a:pt x="48" y="298"/>
                </a:lnTo>
                <a:lnTo>
                  <a:pt x="35" y="266"/>
                </a:lnTo>
                <a:lnTo>
                  <a:pt x="24" y="232"/>
                </a:lnTo>
                <a:lnTo>
                  <a:pt x="15" y="199"/>
                </a:lnTo>
                <a:lnTo>
                  <a:pt x="7" y="165"/>
                </a:lnTo>
                <a:lnTo>
                  <a:pt x="4" y="141"/>
                </a:lnTo>
                <a:lnTo>
                  <a:pt x="1" y="116"/>
                </a:lnTo>
                <a:lnTo>
                  <a:pt x="0" y="92"/>
                </a:lnTo>
                <a:lnTo>
                  <a:pt x="1" y="69"/>
                </a:lnTo>
                <a:lnTo>
                  <a:pt x="3" y="47"/>
                </a:lnTo>
                <a:lnTo>
                  <a:pt x="7" y="28"/>
                </a:lnTo>
                <a:lnTo>
                  <a:pt x="14" y="13"/>
                </a:lnTo>
                <a:lnTo>
                  <a:pt x="24" y="2"/>
                </a:lnTo>
                <a:lnTo>
                  <a:pt x="26" y="1"/>
                </a:lnTo>
                <a:lnTo>
                  <a:pt x="32" y="0"/>
                </a:lnTo>
                <a:lnTo>
                  <a:pt x="39" y="0"/>
                </a:lnTo>
                <a:lnTo>
                  <a:pt x="60" y="2"/>
                </a:lnTo>
                <a:lnTo>
                  <a:pt x="84" y="8"/>
                </a:lnTo>
                <a:lnTo>
                  <a:pt x="109" y="16"/>
                </a:lnTo>
                <a:lnTo>
                  <a:pt x="136" y="28"/>
                </a:lnTo>
                <a:lnTo>
                  <a:pt x="163" y="44"/>
                </a:lnTo>
                <a:lnTo>
                  <a:pt x="191" y="61"/>
                </a:lnTo>
                <a:lnTo>
                  <a:pt x="218" y="80"/>
                </a:lnTo>
                <a:lnTo>
                  <a:pt x="243" y="101"/>
                </a:lnTo>
                <a:lnTo>
                  <a:pt x="267" y="123"/>
                </a:lnTo>
                <a:lnTo>
                  <a:pt x="288" y="147"/>
                </a:lnTo>
                <a:lnTo>
                  <a:pt x="305" y="172"/>
                </a:lnTo>
                <a:lnTo>
                  <a:pt x="306" y="175"/>
                </a:lnTo>
                <a:lnTo>
                  <a:pt x="323" y="343"/>
                </a:lnTo>
                <a:lnTo>
                  <a:pt x="323" y="345"/>
                </a:lnTo>
                <a:lnTo>
                  <a:pt x="322" y="347"/>
                </a:lnTo>
                <a:lnTo>
                  <a:pt x="318" y="349"/>
                </a:lnTo>
                <a:lnTo>
                  <a:pt x="311" y="355"/>
                </a:lnTo>
                <a:lnTo>
                  <a:pt x="300" y="363"/>
                </a:lnTo>
                <a:lnTo>
                  <a:pt x="287" y="372"/>
                </a:lnTo>
                <a:lnTo>
                  <a:pt x="270" y="383"/>
                </a:lnTo>
                <a:lnTo>
                  <a:pt x="251" y="394"/>
                </a:lnTo>
                <a:lnTo>
                  <a:pt x="231" y="405"/>
                </a:lnTo>
                <a:lnTo>
                  <a:pt x="209" y="415"/>
                </a:lnTo>
                <a:lnTo>
                  <a:pt x="187" y="422"/>
                </a:lnTo>
                <a:lnTo>
                  <a:pt x="164" y="428"/>
                </a:lnTo>
                <a:lnTo>
                  <a:pt x="163" y="428"/>
                </a:lnTo>
                <a:close/>
                <a:moveTo>
                  <a:pt x="29" y="11"/>
                </a:moveTo>
                <a:lnTo>
                  <a:pt x="20" y="21"/>
                </a:lnTo>
                <a:lnTo>
                  <a:pt x="15" y="36"/>
                </a:lnTo>
                <a:lnTo>
                  <a:pt x="12" y="55"/>
                </a:lnTo>
                <a:lnTo>
                  <a:pt x="10" y="77"/>
                </a:lnTo>
                <a:lnTo>
                  <a:pt x="10" y="104"/>
                </a:lnTo>
                <a:lnTo>
                  <a:pt x="13" y="132"/>
                </a:lnTo>
                <a:lnTo>
                  <a:pt x="17" y="164"/>
                </a:lnTo>
                <a:lnTo>
                  <a:pt x="24" y="195"/>
                </a:lnTo>
                <a:lnTo>
                  <a:pt x="32" y="228"/>
                </a:lnTo>
                <a:lnTo>
                  <a:pt x="43" y="260"/>
                </a:lnTo>
                <a:lnTo>
                  <a:pt x="55" y="291"/>
                </a:lnTo>
                <a:lnTo>
                  <a:pt x="71" y="321"/>
                </a:lnTo>
                <a:lnTo>
                  <a:pt x="86" y="348"/>
                </a:lnTo>
                <a:lnTo>
                  <a:pt x="103" y="372"/>
                </a:lnTo>
                <a:lnTo>
                  <a:pt x="122" y="392"/>
                </a:lnTo>
                <a:lnTo>
                  <a:pt x="143" y="408"/>
                </a:lnTo>
                <a:lnTo>
                  <a:pt x="164" y="418"/>
                </a:lnTo>
                <a:lnTo>
                  <a:pt x="186" y="412"/>
                </a:lnTo>
                <a:lnTo>
                  <a:pt x="208" y="405"/>
                </a:lnTo>
                <a:lnTo>
                  <a:pt x="229" y="395"/>
                </a:lnTo>
                <a:lnTo>
                  <a:pt x="250" y="384"/>
                </a:lnTo>
                <a:lnTo>
                  <a:pt x="267" y="373"/>
                </a:lnTo>
                <a:lnTo>
                  <a:pt x="283" y="362"/>
                </a:lnTo>
                <a:lnTo>
                  <a:pt x="296" y="353"/>
                </a:lnTo>
                <a:lnTo>
                  <a:pt x="306" y="346"/>
                </a:lnTo>
                <a:lnTo>
                  <a:pt x="313" y="341"/>
                </a:lnTo>
                <a:lnTo>
                  <a:pt x="296" y="176"/>
                </a:lnTo>
                <a:lnTo>
                  <a:pt x="280" y="153"/>
                </a:lnTo>
                <a:lnTo>
                  <a:pt x="259" y="130"/>
                </a:lnTo>
                <a:lnTo>
                  <a:pt x="236" y="109"/>
                </a:lnTo>
                <a:lnTo>
                  <a:pt x="211" y="88"/>
                </a:lnTo>
                <a:lnTo>
                  <a:pt x="185" y="70"/>
                </a:lnTo>
                <a:lnTo>
                  <a:pt x="159" y="52"/>
                </a:lnTo>
                <a:lnTo>
                  <a:pt x="132" y="38"/>
                </a:lnTo>
                <a:lnTo>
                  <a:pt x="106" y="26"/>
                </a:lnTo>
                <a:lnTo>
                  <a:pt x="82" y="17"/>
                </a:lnTo>
                <a:lnTo>
                  <a:pt x="59" y="12"/>
                </a:lnTo>
                <a:lnTo>
                  <a:pt x="39" y="10"/>
                </a:lnTo>
                <a:lnTo>
                  <a:pt x="34" y="10"/>
                </a:lnTo>
                <a:lnTo>
                  <a:pt x="29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0" name="Freeform 74"/>
          <p:cNvSpPr>
            <a:spLocks/>
          </p:cNvSpPr>
          <p:nvPr/>
        </p:nvSpPr>
        <p:spPr bwMode="auto">
          <a:xfrm>
            <a:off x="2451081" y="3600430"/>
            <a:ext cx="127000" cy="261938"/>
          </a:xfrm>
          <a:custGeom>
            <a:avLst/>
            <a:gdLst/>
            <a:ahLst/>
            <a:cxnLst>
              <a:cxn ang="0">
                <a:pos x="12" y="165"/>
              </a:cxn>
              <a:cxn ang="0">
                <a:pos x="0" y="165"/>
              </a:cxn>
              <a:cxn ang="0">
                <a:pos x="2" y="144"/>
              </a:cxn>
              <a:cxn ang="0">
                <a:pos x="7" y="123"/>
              </a:cxn>
              <a:cxn ang="0">
                <a:pos x="14" y="101"/>
              </a:cxn>
              <a:cxn ang="0">
                <a:pos x="23" y="79"/>
              </a:cxn>
              <a:cxn ang="0">
                <a:pos x="33" y="58"/>
              </a:cxn>
              <a:cxn ang="0">
                <a:pos x="44" y="40"/>
              </a:cxn>
              <a:cxn ang="0">
                <a:pos x="55" y="22"/>
              </a:cxn>
              <a:cxn ang="0">
                <a:pos x="63" y="10"/>
              </a:cxn>
              <a:cxn ang="0">
                <a:pos x="72" y="0"/>
              </a:cxn>
              <a:cxn ang="0">
                <a:pos x="80" y="9"/>
              </a:cxn>
              <a:cxn ang="0">
                <a:pos x="73" y="17"/>
              </a:cxn>
              <a:cxn ang="0">
                <a:pos x="65" y="29"/>
              </a:cxn>
              <a:cxn ang="0">
                <a:pos x="55" y="44"/>
              </a:cxn>
              <a:cxn ang="0">
                <a:pos x="45" y="61"/>
              </a:cxn>
              <a:cxn ang="0">
                <a:pos x="35" y="82"/>
              </a:cxn>
              <a:cxn ang="0">
                <a:pos x="25" y="103"/>
              </a:cxn>
              <a:cxn ang="0">
                <a:pos x="19" y="124"/>
              </a:cxn>
              <a:cxn ang="0">
                <a:pos x="13" y="145"/>
              </a:cxn>
              <a:cxn ang="0">
                <a:pos x="12" y="165"/>
              </a:cxn>
            </a:cxnLst>
            <a:rect l="0" t="0" r="r" b="b"/>
            <a:pathLst>
              <a:path w="80" h="165">
                <a:moveTo>
                  <a:pt x="12" y="165"/>
                </a:moveTo>
                <a:lnTo>
                  <a:pt x="0" y="165"/>
                </a:lnTo>
                <a:lnTo>
                  <a:pt x="2" y="144"/>
                </a:lnTo>
                <a:lnTo>
                  <a:pt x="7" y="123"/>
                </a:lnTo>
                <a:lnTo>
                  <a:pt x="14" y="101"/>
                </a:lnTo>
                <a:lnTo>
                  <a:pt x="23" y="79"/>
                </a:lnTo>
                <a:lnTo>
                  <a:pt x="33" y="58"/>
                </a:lnTo>
                <a:lnTo>
                  <a:pt x="44" y="40"/>
                </a:lnTo>
                <a:lnTo>
                  <a:pt x="55" y="22"/>
                </a:lnTo>
                <a:lnTo>
                  <a:pt x="63" y="10"/>
                </a:lnTo>
                <a:lnTo>
                  <a:pt x="72" y="0"/>
                </a:lnTo>
                <a:lnTo>
                  <a:pt x="80" y="9"/>
                </a:lnTo>
                <a:lnTo>
                  <a:pt x="73" y="17"/>
                </a:lnTo>
                <a:lnTo>
                  <a:pt x="65" y="29"/>
                </a:lnTo>
                <a:lnTo>
                  <a:pt x="55" y="44"/>
                </a:lnTo>
                <a:lnTo>
                  <a:pt x="45" y="61"/>
                </a:lnTo>
                <a:lnTo>
                  <a:pt x="35" y="82"/>
                </a:lnTo>
                <a:lnTo>
                  <a:pt x="25" y="103"/>
                </a:lnTo>
                <a:lnTo>
                  <a:pt x="19" y="124"/>
                </a:lnTo>
                <a:lnTo>
                  <a:pt x="13" y="145"/>
                </a:lnTo>
                <a:lnTo>
                  <a:pt x="12" y="16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1" name="Freeform 75"/>
          <p:cNvSpPr>
            <a:spLocks/>
          </p:cNvSpPr>
          <p:nvPr/>
        </p:nvSpPr>
        <p:spPr bwMode="auto">
          <a:xfrm>
            <a:off x="2528869" y="3567093"/>
            <a:ext cx="85725" cy="84138"/>
          </a:xfrm>
          <a:custGeom>
            <a:avLst/>
            <a:gdLst/>
            <a:ahLst/>
            <a:cxnLst>
              <a:cxn ang="0">
                <a:pos x="54" y="26"/>
              </a:cxn>
              <a:cxn ang="0">
                <a:pos x="52" y="37"/>
              </a:cxn>
              <a:cxn ang="0">
                <a:pos x="46" y="45"/>
              </a:cxn>
              <a:cxn ang="0">
                <a:pos x="37" y="51"/>
              </a:cxn>
              <a:cxn ang="0">
                <a:pos x="26" y="53"/>
              </a:cxn>
              <a:cxn ang="0">
                <a:pos x="17" y="51"/>
              </a:cxn>
              <a:cxn ang="0">
                <a:pos x="8" y="45"/>
              </a:cxn>
              <a:cxn ang="0">
                <a:pos x="2" y="37"/>
              </a:cxn>
              <a:cxn ang="0">
                <a:pos x="0" y="26"/>
              </a:cxn>
              <a:cxn ang="0">
                <a:pos x="2" y="16"/>
              </a:cxn>
              <a:cxn ang="0">
                <a:pos x="8" y="7"/>
              </a:cxn>
              <a:cxn ang="0">
                <a:pos x="17" y="2"/>
              </a:cxn>
              <a:cxn ang="0">
                <a:pos x="26" y="0"/>
              </a:cxn>
              <a:cxn ang="0">
                <a:pos x="37" y="2"/>
              </a:cxn>
              <a:cxn ang="0">
                <a:pos x="46" y="7"/>
              </a:cxn>
              <a:cxn ang="0">
                <a:pos x="52" y="16"/>
              </a:cxn>
              <a:cxn ang="0">
                <a:pos x="54" y="26"/>
              </a:cxn>
            </a:cxnLst>
            <a:rect l="0" t="0" r="r" b="b"/>
            <a:pathLst>
              <a:path w="54" h="53">
                <a:moveTo>
                  <a:pt x="54" y="26"/>
                </a:moveTo>
                <a:lnTo>
                  <a:pt x="52" y="37"/>
                </a:lnTo>
                <a:lnTo>
                  <a:pt x="46" y="45"/>
                </a:lnTo>
                <a:lnTo>
                  <a:pt x="37" y="51"/>
                </a:lnTo>
                <a:lnTo>
                  <a:pt x="26" y="53"/>
                </a:lnTo>
                <a:lnTo>
                  <a:pt x="17" y="51"/>
                </a:lnTo>
                <a:lnTo>
                  <a:pt x="8" y="45"/>
                </a:lnTo>
                <a:lnTo>
                  <a:pt x="2" y="37"/>
                </a:lnTo>
                <a:lnTo>
                  <a:pt x="0" y="26"/>
                </a:lnTo>
                <a:lnTo>
                  <a:pt x="2" y="16"/>
                </a:lnTo>
                <a:lnTo>
                  <a:pt x="8" y="7"/>
                </a:lnTo>
                <a:lnTo>
                  <a:pt x="17" y="2"/>
                </a:lnTo>
                <a:lnTo>
                  <a:pt x="26" y="0"/>
                </a:lnTo>
                <a:lnTo>
                  <a:pt x="37" y="2"/>
                </a:lnTo>
                <a:lnTo>
                  <a:pt x="46" y="7"/>
                </a:lnTo>
                <a:lnTo>
                  <a:pt x="52" y="16"/>
                </a:lnTo>
                <a:lnTo>
                  <a:pt x="54" y="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2" name="Freeform 76"/>
          <p:cNvSpPr>
            <a:spLocks noEditPoints="1"/>
          </p:cNvSpPr>
          <p:nvPr/>
        </p:nvSpPr>
        <p:spPr bwMode="auto">
          <a:xfrm>
            <a:off x="2520931" y="3557568"/>
            <a:ext cx="100013" cy="100013"/>
          </a:xfrm>
          <a:custGeom>
            <a:avLst/>
            <a:gdLst/>
            <a:ahLst/>
            <a:cxnLst>
              <a:cxn ang="0">
                <a:pos x="31" y="63"/>
              </a:cxn>
              <a:cxn ang="0">
                <a:pos x="19" y="61"/>
              </a:cxn>
              <a:cxn ang="0">
                <a:pos x="10" y="55"/>
              </a:cxn>
              <a:cxn ang="0">
                <a:pos x="3" y="45"/>
              </a:cxn>
              <a:cxn ang="0">
                <a:pos x="0" y="32"/>
              </a:cxn>
              <a:cxn ang="0">
                <a:pos x="3" y="20"/>
              </a:cxn>
              <a:cxn ang="0">
                <a:pos x="10" y="10"/>
              </a:cxn>
              <a:cxn ang="0">
                <a:pos x="19" y="3"/>
              </a:cxn>
              <a:cxn ang="0">
                <a:pos x="31" y="0"/>
              </a:cxn>
              <a:cxn ang="0">
                <a:pos x="45" y="3"/>
              </a:cxn>
              <a:cxn ang="0">
                <a:pos x="54" y="10"/>
              </a:cxn>
              <a:cxn ang="0">
                <a:pos x="61" y="20"/>
              </a:cxn>
              <a:cxn ang="0">
                <a:pos x="63" y="32"/>
              </a:cxn>
              <a:cxn ang="0">
                <a:pos x="61" y="45"/>
              </a:cxn>
              <a:cxn ang="0">
                <a:pos x="54" y="55"/>
              </a:cxn>
              <a:cxn ang="0">
                <a:pos x="45" y="61"/>
              </a:cxn>
              <a:cxn ang="0">
                <a:pos x="31" y="63"/>
              </a:cxn>
              <a:cxn ang="0">
                <a:pos x="31" y="10"/>
              </a:cxn>
              <a:cxn ang="0">
                <a:pos x="21" y="13"/>
              </a:cxn>
              <a:cxn ang="0">
                <a:pos x="13" y="21"/>
              </a:cxn>
              <a:cxn ang="0">
                <a:pos x="10" y="32"/>
              </a:cxn>
              <a:cxn ang="0">
                <a:pos x="13" y="43"/>
              </a:cxn>
              <a:cxn ang="0">
                <a:pos x="21" y="51"/>
              </a:cxn>
              <a:cxn ang="0">
                <a:pos x="31" y="54"/>
              </a:cxn>
              <a:cxn ang="0">
                <a:pos x="42" y="51"/>
              </a:cxn>
              <a:cxn ang="0">
                <a:pos x="51" y="43"/>
              </a:cxn>
              <a:cxn ang="0">
                <a:pos x="53" y="32"/>
              </a:cxn>
              <a:cxn ang="0">
                <a:pos x="51" y="21"/>
              </a:cxn>
              <a:cxn ang="0">
                <a:pos x="42" y="13"/>
              </a:cxn>
              <a:cxn ang="0">
                <a:pos x="31" y="10"/>
              </a:cxn>
            </a:cxnLst>
            <a:rect l="0" t="0" r="r" b="b"/>
            <a:pathLst>
              <a:path w="63" h="63">
                <a:moveTo>
                  <a:pt x="31" y="63"/>
                </a:moveTo>
                <a:lnTo>
                  <a:pt x="19" y="61"/>
                </a:lnTo>
                <a:lnTo>
                  <a:pt x="10" y="55"/>
                </a:lnTo>
                <a:lnTo>
                  <a:pt x="3" y="45"/>
                </a:lnTo>
                <a:lnTo>
                  <a:pt x="0" y="32"/>
                </a:lnTo>
                <a:lnTo>
                  <a:pt x="3" y="20"/>
                </a:lnTo>
                <a:lnTo>
                  <a:pt x="10" y="10"/>
                </a:lnTo>
                <a:lnTo>
                  <a:pt x="19" y="3"/>
                </a:lnTo>
                <a:lnTo>
                  <a:pt x="31" y="0"/>
                </a:lnTo>
                <a:lnTo>
                  <a:pt x="45" y="3"/>
                </a:lnTo>
                <a:lnTo>
                  <a:pt x="54" y="10"/>
                </a:lnTo>
                <a:lnTo>
                  <a:pt x="61" y="20"/>
                </a:lnTo>
                <a:lnTo>
                  <a:pt x="63" y="32"/>
                </a:lnTo>
                <a:lnTo>
                  <a:pt x="61" y="45"/>
                </a:lnTo>
                <a:lnTo>
                  <a:pt x="54" y="55"/>
                </a:lnTo>
                <a:lnTo>
                  <a:pt x="45" y="61"/>
                </a:lnTo>
                <a:lnTo>
                  <a:pt x="31" y="63"/>
                </a:lnTo>
                <a:close/>
                <a:moveTo>
                  <a:pt x="31" y="10"/>
                </a:moveTo>
                <a:lnTo>
                  <a:pt x="21" y="13"/>
                </a:lnTo>
                <a:lnTo>
                  <a:pt x="13" y="21"/>
                </a:lnTo>
                <a:lnTo>
                  <a:pt x="10" y="32"/>
                </a:lnTo>
                <a:lnTo>
                  <a:pt x="13" y="43"/>
                </a:lnTo>
                <a:lnTo>
                  <a:pt x="21" y="51"/>
                </a:lnTo>
                <a:lnTo>
                  <a:pt x="31" y="54"/>
                </a:lnTo>
                <a:lnTo>
                  <a:pt x="42" y="51"/>
                </a:lnTo>
                <a:lnTo>
                  <a:pt x="51" y="43"/>
                </a:lnTo>
                <a:lnTo>
                  <a:pt x="53" y="32"/>
                </a:lnTo>
                <a:lnTo>
                  <a:pt x="51" y="21"/>
                </a:lnTo>
                <a:lnTo>
                  <a:pt x="42" y="13"/>
                </a:lnTo>
                <a:lnTo>
                  <a:pt x="31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3" name="Freeform 77"/>
          <p:cNvSpPr>
            <a:spLocks/>
          </p:cNvSpPr>
          <p:nvPr/>
        </p:nvSpPr>
        <p:spPr bwMode="auto">
          <a:xfrm>
            <a:off x="2293919" y="3600430"/>
            <a:ext cx="123825" cy="261938"/>
          </a:xfrm>
          <a:custGeom>
            <a:avLst/>
            <a:gdLst/>
            <a:ahLst/>
            <a:cxnLst>
              <a:cxn ang="0">
                <a:pos x="78" y="165"/>
              </a:cxn>
              <a:cxn ang="0">
                <a:pos x="68" y="165"/>
              </a:cxn>
              <a:cxn ang="0">
                <a:pos x="65" y="145"/>
              </a:cxn>
              <a:cxn ang="0">
                <a:pos x="61" y="124"/>
              </a:cxn>
              <a:cxn ang="0">
                <a:pos x="53" y="103"/>
              </a:cxn>
              <a:cxn ang="0">
                <a:pos x="45" y="82"/>
              </a:cxn>
              <a:cxn ang="0">
                <a:pos x="35" y="61"/>
              </a:cxn>
              <a:cxn ang="0">
                <a:pos x="25" y="44"/>
              </a:cxn>
              <a:cxn ang="0">
                <a:pos x="15" y="29"/>
              </a:cxn>
              <a:cxn ang="0">
                <a:pos x="6" y="17"/>
              </a:cxn>
              <a:cxn ang="0">
                <a:pos x="0" y="9"/>
              </a:cxn>
              <a:cxn ang="0">
                <a:pos x="8" y="0"/>
              </a:cxn>
              <a:cxn ang="0">
                <a:pos x="15" y="10"/>
              </a:cxn>
              <a:cxn ang="0">
                <a:pos x="25" y="22"/>
              </a:cxn>
              <a:cxn ang="0">
                <a:pos x="35" y="40"/>
              </a:cxn>
              <a:cxn ang="0">
                <a:pos x="46" y="58"/>
              </a:cxn>
              <a:cxn ang="0">
                <a:pos x="56" y="79"/>
              </a:cxn>
              <a:cxn ang="0">
                <a:pos x="65" y="101"/>
              </a:cxn>
              <a:cxn ang="0">
                <a:pos x="72" y="123"/>
              </a:cxn>
              <a:cxn ang="0">
                <a:pos x="77" y="144"/>
              </a:cxn>
              <a:cxn ang="0">
                <a:pos x="78" y="165"/>
              </a:cxn>
            </a:cxnLst>
            <a:rect l="0" t="0" r="r" b="b"/>
            <a:pathLst>
              <a:path w="78" h="165">
                <a:moveTo>
                  <a:pt x="78" y="165"/>
                </a:moveTo>
                <a:lnTo>
                  <a:pt x="68" y="165"/>
                </a:lnTo>
                <a:lnTo>
                  <a:pt x="65" y="145"/>
                </a:lnTo>
                <a:lnTo>
                  <a:pt x="61" y="124"/>
                </a:lnTo>
                <a:lnTo>
                  <a:pt x="53" y="103"/>
                </a:lnTo>
                <a:lnTo>
                  <a:pt x="45" y="82"/>
                </a:lnTo>
                <a:lnTo>
                  <a:pt x="35" y="61"/>
                </a:lnTo>
                <a:lnTo>
                  <a:pt x="25" y="44"/>
                </a:lnTo>
                <a:lnTo>
                  <a:pt x="15" y="29"/>
                </a:lnTo>
                <a:lnTo>
                  <a:pt x="6" y="17"/>
                </a:lnTo>
                <a:lnTo>
                  <a:pt x="0" y="9"/>
                </a:lnTo>
                <a:lnTo>
                  <a:pt x="8" y="0"/>
                </a:lnTo>
                <a:lnTo>
                  <a:pt x="15" y="10"/>
                </a:lnTo>
                <a:lnTo>
                  <a:pt x="25" y="22"/>
                </a:lnTo>
                <a:lnTo>
                  <a:pt x="35" y="40"/>
                </a:lnTo>
                <a:lnTo>
                  <a:pt x="46" y="58"/>
                </a:lnTo>
                <a:lnTo>
                  <a:pt x="56" y="79"/>
                </a:lnTo>
                <a:lnTo>
                  <a:pt x="65" y="101"/>
                </a:lnTo>
                <a:lnTo>
                  <a:pt x="72" y="123"/>
                </a:lnTo>
                <a:lnTo>
                  <a:pt x="77" y="144"/>
                </a:lnTo>
                <a:lnTo>
                  <a:pt x="78" y="16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4" name="Freeform 78"/>
          <p:cNvSpPr>
            <a:spLocks/>
          </p:cNvSpPr>
          <p:nvPr/>
        </p:nvSpPr>
        <p:spPr bwMode="auto">
          <a:xfrm>
            <a:off x="2257406" y="3567093"/>
            <a:ext cx="84138" cy="84138"/>
          </a:xfrm>
          <a:custGeom>
            <a:avLst/>
            <a:gdLst/>
            <a:ahLst/>
            <a:cxnLst>
              <a:cxn ang="0">
                <a:pos x="0" y="26"/>
              </a:cxn>
              <a:cxn ang="0">
                <a:pos x="2" y="37"/>
              </a:cxn>
              <a:cxn ang="0">
                <a:pos x="8" y="45"/>
              </a:cxn>
              <a:cxn ang="0">
                <a:pos x="16" y="51"/>
              </a:cxn>
              <a:cxn ang="0">
                <a:pos x="26" y="53"/>
              </a:cxn>
              <a:cxn ang="0">
                <a:pos x="37" y="51"/>
              </a:cxn>
              <a:cxn ang="0">
                <a:pos x="45" y="45"/>
              </a:cxn>
              <a:cxn ang="0">
                <a:pos x="51" y="37"/>
              </a:cxn>
              <a:cxn ang="0">
                <a:pos x="53" y="26"/>
              </a:cxn>
              <a:cxn ang="0">
                <a:pos x="51" y="16"/>
              </a:cxn>
              <a:cxn ang="0">
                <a:pos x="45" y="7"/>
              </a:cxn>
              <a:cxn ang="0">
                <a:pos x="37" y="2"/>
              </a:cxn>
              <a:cxn ang="0">
                <a:pos x="26" y="0"/>
              </a:cxn>
              <a:cxn ang="0">
                <a:pos x="16" y="2"/>
              </a:cxn>
              <a:cxn ang="0">
                <a:pos x="8" y="7"/>
              </a:cxn>
              <a:cxn ang="0">
                <a:pos x="2" y="16"/>
              </a:cxn>
              <a:cxn ang="0">
                <a:pos x="0" y="26"/>
              </a:cxn>
            </a:cxnLst>
            <a:rect l="0" t="0" r="r" b="b"/>
            <a:pathLst>
              <a:path w="53" h="53">
                <a:moveTo>
                  <a:pt x="0" y="26"/>
                </a:moveTo>
                <a:lnTo>
                  <a:pt x="2" y="37"/>
                </a:lnTo>
                <a:lnTo>
                  <a:pt x="8" y="45"/>
                </a:lnTo>
                <a:lnTo>
                  <a:pt x="16" y="51"/>
                </a:lnTo>
                <a:lnTo>
                  <a:pt x="26" y="53"/>
                </a:lnTo>
                <a:lnTo>
                  <a:pt x="37" y="51"/>
                </a:lnTo>
                <a:lnTo>
                  <a:pt x="45" y="45"/>
                </a:lnTo>
                <a:lnTo>
                  <a:pt x="51" y="37"/>
                </a:lnTo>
                <a:lnTo>
                  <a:pt x="53" y="26"/>
                </a:lnTo>
                <a:lnTo>
                  <a:pt x="51" y="16"/>
                </a:lnTo>
                <a:lnTo>
                  <a:pt x="45" y="7"/>
                </a:lnTo>
                <a:lnTo>
                  <a:pt x="37" y="2"/>
                </a:lnTo>
                <a:lnTo>
                  <a:pt x="26" y="0"/>
                </a:lnTo>
                <a:lnTo>
                  <a:pt x="16" y="2"/>
                </a:lnTo>
                <a:lnTo>
                  <a:pt x="8" y="7"/>
                </a:lnTo>
                <a:lnTo>
                  <a:pt x="2" y="16"/>
                </a:lnTo>
                <a:lnTo>
                  <a:pt x="0" y="2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5" name="Freeform 79"/>
          <p:cNvSpPr>
            <a:spLocks noEditPoints="1"/>
          </p:cNvSpPr>
          <p:nvPr/>
        </p:nvSpPr>
        <p:spPr bwMode="auto">
          <a:xfrm>
            <a:off x="2249469" y="3557568"/>
            <a:ext cx="100013" cy="100013"/>
          </a:xfrm>
          <a:custGeom>
            <a:avLst/>
            <a:gdLst/>
            <a:ahLst/>
            <a:cxnLst>
              <a:cxn ang="0">
                <a:pos x="31" y="63"/>
              </a:cxn>
              <a:cxn ang="0">
                <a:pos x="19" y="61"/>
              </a:cxn>
              <a:cxn ang="0">
                <a:pos x="9" y="55"/>
              </a:cxn>
              <a:cxn ang="0">
                <a:pos x="3" y="45"/>
              </a:cxn>
              <a:cxn ang="0">
                <a:pos x="0" y="32"/>
              </a:cxn>
              <a:cxn ang="0">
                <a:pos x="3" y="20"/>
              </a:cxn>
              <a:cxn ang="0">
                <a:pos x="9" y="10"/>
              </a:cxn>
              <a:cxn ang="0">
                <a:pos x="19" y="3"/>
              </a:cxn>
              <a:cxn ang="0">
                <a:pos x="31" y="0"/>
              </a:cxn>
              <a:cxn ang="0">
                <a:pos x="43" y="3"/>
              </a:cxn>
              <a:cxn ang="0">
                <a:pos x="54" y="10"/>
              </a:cxn>
              <a:cxn ang="0">
                <a:pos x="61" y="20"/>
              </a:cxn>
              <a:cxn ang="0">
                <a:pos x="63" y="32"/>
              </a:cxn>
              <a:cxn ang="0">
                <a:pos x="61" y="45"/>
              </a:cxn>
              <a:cxn ang="0">
                <a:pos x="54" y="55"/>
              </a:cxn>
              <a:cxn ang="0">
                <a:pos x="43" y="61"/>
              </a:cxn>
              <a:cxn ang="0">
                <a:pos x="31" y="63"/>
              </a:cxn>
              <a:cxn ang="0">
                <a:pos x="31" y="10"/>
              </a:cxn>
              <a:cxn ang="0">
                <a:pos x="20" y="13"/>
              </a:cxn>
              <a:cxn ang="0">
                <a:pos x="13" y="21"/>
              </a:cxn>
              <a:cxn ang="0">
                <a:pos x="9" y="32"/>
              </a:cxn>
              <a:cxn ang="0">
                <a:pos x="13" y="43"/>
              </a:cxn>
              <a:cxn ang="0">
                <a:pos x="20" y="51"/>
              </a:cxn>
              <a:cxn ang="0">
                <a:pos x="31" y="54"/>
              </a:cxn>
              <a:cxn ang="0">
                <a:pos x="42" y="51"/>
              </a:cxn>
              <a:cxn ang="0">
                <a:pos x="50" y="43"/>
              </a:cxn>
              <a:cxn ang="0">
                <a:pos x="53" y="32"/>
              </a:cxn>
              <a:cxn ang="0">
                <a:pos x="50" y="21"/>
              </a:cxn>
              <a:cxn ang="0">
                <a:pos x="42" y="13"/>
              </a:cxn>
              <a:cxn ang="0">
                <a:pos x="31" y="10"/>
              </a:cxn>
            </a:cxnLst>
            <a:rect l="0" t="0" r="r" b="b"/>
            <a:pathLst>
              <a:path w="63" h="63">
                <a:moveTo>
                  <a:pt x="31" y="63"/>
                </a:moveTo>
                <a:lnTo>
                  <a:pt x="19" y="61"/>
                </a:lnTo>
                <a:lnTo>
                  <a:pt x="9" y="55"/>
                </a:lnTo>
                <a:lnTo>
                  <a:pt x="3" y="45"/>
                </a:lnTo>
                <a:lnTo>
                  <a:pt x="0" y="32"/>
                </a:lnTo>
                <a:lnTo>
                  <a:pt x="3" y="20"/>
                </a:lnTo>
                <a:lnTo>
                  <a:pt x="9" y="10"/>
                </a:lnTo>
                <a:lnTo>
                  <a:pt x="19" y="3"/>
                </a:lnTo>
                <a:lnTo>
                  <a:pt x="31" y="0"/>
                </a:lnTo>
                <a:lnTo>
                  <a:pt x="43" y="3"/>
                </a:lnTo>
                <a:lnTo>
                  <a:pt x="54" y="10"/>
                </a:lnTo>
                <a:lnTo>
                  <a:pt x="61" y="20"/>
                </a:lnTo>
                <a:lnTo>
                  <a:pt x="63" y="32"/>
                </a:lnTo>
                <a:lnTo>
                  <a:pt x="61" y="45"/>
                </a:lnTo>
                <a:lnTo>
                  <a:pt x="54" y="55"/>
                </a:lnTo>
                <a:lnTo>
                  <a:pt x="43" y="61"/>
                </a:lnTo>
                <a:lnTo>
                  <a:pt x="31" y="63"/>
                </a:lnTo>
                <a:close/>
                <a:moveTo>
                  <a:pt x="31" y="10"/>
                </a:moveTo>
                <a:lnTo>
                  <a:pt x="20" y="13"/>
                </a:lnTo>
                <a:lnTo>
                  <a:pt x="13" y="21"/>
                </a:lnTo>
                <a:lnTo>
                  <a:pt x="9" y="32"/>
                </a:lnTo>
                <a:lnTo>
                  <a:pt x="13" y="43"/>
                </a:lnTo>
                <a:lnTo>
                  <a:pt x="20" y="51"/>
                </a:lnTo>
                <a:lnTo>
                  <a:pt x="31" y="54"/>
                </a:lnTo>
                <a:lnTo>
                  <a:pt x="42" y="51"/>
                </a:lnTo>
                <a:lnTo>
                  <a:pt x="50" y="43"/>
                </a:lnTo>
                <a:lnTo>
                  <a:pt x="53" y="32"/>
                </a:lnTo>
                <a:lnTo>
                  <a:pt x="50" y="21"/>
                </a:lnTo>
                <a:lnTo>
                  <a:pt x="42" y="13"/>
                </a:lnTo>
                <a:lnTo>
                  <a:pt x="31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6" name="Freeform 80"/>
          <p:cNvSpPr>
            <a:spLocks/>
          </p:cNvSpPr>
          <p:nvPr/>
        </p:nvSpPr>
        <p:spPr bwMode="auto">
          <a:xfrm>
            <a:off x="2487594" y="3959205"/>
            <a:ext cx="166688" cy="222250"/>
          </a:xfrm>
          <a:custGeom>
            <a:avLst/>
            <a:gdLst/>
            <a:ahLst/>
            <a:cxnLst>
              <a:cxn ang="0">
                <a:pos x="7" y="57"/>
              </a:cxn>
              <a:cxn ang="0">
                <a:pos x="16" y="44"/>
              </a:cxn>
              <a:cxn ang="0">
                <a:pos x="28" y="31"/>
              </a:cxn>
              <a:cxn ang="0">
                <a:pos x="44" y="20"/>
              </a:cxn>
              <a:cxn ang="0">
                <a:pos x="59" y="11"/>
              </a:cxn>
              <a:cxn ang="0">
                <a:pos x="73" y="5"/>
              </a:cxn>
              <a:cxn ang="0">
                <a:pos x="87" y="0"/>
              </a:cxn>
              <a:cxn ang="0">
                <a:pos x="98" y="0"/>
              </a:cxn>
              <a:cxn ang="0">
                <a:pos x="103" y="8"/>
              </a:cxn>
              <a:cxn ang="0">
                <a:pos x="105" y="20"/>
              </a:cxn>
              <a:cxn ang="0">
                <a:pos x="105" y="35"/>
              </a:cxn>
              <a:cxn ang="0">
                <a:pos x="103" y="53"/>
              </a:cxn>
              <a:cxn ang="0">
                <a:pos x="98" y="71"/>
              </a:cxn>
              <a:cxn ang="0">
                <a:pos x="93" y="89"/>
              </a:cxn>
              <a:cxn ang="0">
                <a:pos x="85" y="106"/>
              </a:cxn>
              <a:cxn ang="0">
                <a:pos x="75" y="121"/>
              </a:cxn>
              <a:cxn ang="0">
                <a:pos x="64" y="133"/>
              </a:cxn>
              <a:cxn ang="0">
                <a:pos x="52" y="140"/>
              </a:cxn>
              <a:cxn ang="0">
                <a:pos x="39" y="137"/>
              </a:cxn>
              <a:cxn ang="0">
                <a:pos x="27" y="131"/>
              </a:cxn>
              <a:cxn ang="0">
                <a:pos x="16" y="125"/>
              </a:cxn>
              <a:cxn ang="0">
                <a:pos x="8" y="119"/>
              </a:cxn>
              <a:cxn ang="0">
                <a:pos x="2" y="115"/>
              </a:cxn>
              <a:cxn ang="0">
                <a:pos x="0" y="113"/>
              </a:cxn>
              <a:cxn ang="0">
                <a:pos x="7" y="57"/>
              </a:cxn>
            </a:cxnLst>
            <a:rect l="0" t="0" r="r" b="b"/>
            <a:pathLst>
              <a:path w="105" h="140">
                <a:moveTo>
                  <a:pt x="7" y="57"/>
                </a:moveTo>
                <a:lnTo>
                  <a:pt x="16" y="44"/>
                </a:lnTo>
                <a:lnTo>
                  <a:pt x="28" y="31"/>
                </a:lnTo>
                <a:lnTo>
                  <a:pt x="44" y="20"/>
                </a:lnTo>
                <a:lnTo>
                  <a:pt x="59" y="11"/>
                </a:lnTo>
                <a:lnTo>
                  <a:pt x="73" y="5"/>
                </a:lnTo>
                <a:lnTo>
                  <a:pt x="87" y="0"/>
                </a:lnTo>
                <a:lnTo>
                  <a:pt x="98" y="0"/>
                </a:lnTo>
                <a:lnTo>
                  <a:pt x="103" y="8"/>
                </a:lnTo>
                <a:lnTo>
                  <a:pt x="105" y="20"/>
                </a:lnTo>
                <a:lnTo>
                  <a:pt x="105" y="35"/>
                </a:lnTo>
                <a:lnTo>
                  <a:pt x="103" y="53"/>
                </a:lnTo>
                <a:lnTo>
                  <a:pt x="98" y="71"/>
                </a:lnTo>
                <a:lnTo>
                  <a:pt x="93" y="89"/>
                </a:lnTo>
                <a:lnTo>
                  <a:pt x="85" y="106"/>
                </a:lnTo>
                <a:lnTo>
                  <a:pt x="75" y="121"/>
                </a:lnTo>
                <a:lnTo>
                  <a:pt x="64" y="133"/>
                </a:lnTo>
                <a:lnTo>
                  <a:pt x="52" y="140"/>
                </a:lnTo>
                <a:lnTo>
                  <a:pt x="39" y="137"/>
                </a:lnTo>
                <a:lnTo>
                  <a:pt x="27" y="131"/>
                </a:lnTo>
                <a:lnTo>
                  <a:pt x="16" y="125"/>
                </a:lnTo>
                <a:lnTo>
                  <a:pt x="8" y="119"/>
                </a:lnTo>
                <a:lnTo>
                  <a:pt x="2" y="115"/>
                </a:lnTo>
                <a:lnTo>
                  <a:pt x="0" y="113"/>
                </a:lnTo>
                <a:lnTo>
                  <a:pt x="7" y="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7" name="Freeform 81"/>
          <p:cNvSpPr>
            <a:spLocks/>
          </p:cNvSpPr>
          <p:nvPr/>
        </p:nvSpPr>
        <p:spPr bwMode="auto">
          <a:xfrm>
            <a:off x="2216131" y="3959205"/>
            <a:ext cx="166688" cy="222250"/>
          </a:xfrm>
          <a:custGeom>
            <a:avLst/>
            <a:gdLst/>
            <a:ahLst/>
            <a:cxnLst>
              <a:cxn ang="0">
                <a:pos x="99" y="57"/>
              </a:cxn>
              <a:cxn ang="0">
                <a:pos x="89" y="44"/>
              </a:cxn>
              <a:cxn ang="0">
                <a:pos x="76" y="31"/>
              </a:cxn>
              <a:cxn ang="0">
                <a:pos x="62" y="20"/>
              </a:cxn>
              <a:cxn ang="0">
                <a:pos x="47" y="11"/>
              </a:cxn>
              <a:cxn ang="0">
                <a:pos x="31" y="5"/>
              </a:cxn>
              <a:cxn ang="0">
                <a:pos x="18" y="0"/>
              </a:cxn>
              <a:cxn ang="0">
                <a:pos x="7" y="0"/>
              </a:cxn>
              <a:cxn ang="0">
                <a:pos x="2" y="8"/>
              </a:cxn>
              <a:cxn ang="0">
                <a:pos x="0" y="20"/>
              </a:cxn>
              <a:cxn ang="0">
                <a:pos x="0" y="35"/>
              </a:cxn>
              <a:cxn ang="0">
                <a:pos x="2" y="53"/>
              </a:cxn>
              <a:cxn ang="0">
                <a:pos x="6" y="71"/>
              </a:cxn>
              <a:cxn ang="0">
                <a:pos x="13" y="89"/>
              </a:cxn>
              <a:cxn ang="0">
                <a:pos x="21" y="106"/>
              </a:cxn>
              <a:cxn ang="0">
                <a:pos x="30" y="121"/>
              </a:cxn>
              <a:cxn ang="0">
                <a:pos x="41" y="133"/>
              </a:cxn>
              <a:cxn ang="0">
                <a:pos x="53" y="140"/>
              </a:cxn>
              <a:cxn ang="0">
                <a:pos x="65" y="137"/>
              </a:cxn>
              <a:cxn ang="0">
                <a:pos x="77" y="131"/>
              </a:cxn>
              <a:cxn ang="0">
                <a:pos x="88" y="125"/>
              </a:cxn>
              <a:cxn ang="0">
                <a:pos x="97" y="119"/>
              </a:cxn>
              <a:cxn ang="0">
                <a:pos x="102" y="115"/>
              </a:cxn>
              <a:cxn ang="0">
                <a:pos x="105" y="113"/>
              </a:cxn>
              <a:cxn ang="0">
                <a:pos x="99" y="57"/>
              </a:cxn>
            </a:cxnLst>
            <a:rect l="0" t="0" r="r" b="b"/>
            <a:pathLst>
              <a:path w="105" h="140">
                <a:moveTo>
                  <a:pt x="99" y="57"/>
                </a:moveTo>
                <a:lnTo>
                  <a:pt x="89" y="44"/>
                </a:lnTo>
                <a:lnTo>
                  <a:pt x="76" y="31"/>
                </a:lnTo>
                <a:lnTo>
                  <a:pt x="62" y="20"/>
                </a:lnTo>
                <a:lnTo>
                  <a:pt x="47" y="11"/>
                </a:lnTo>
                <a:lnTo>
                  <a:pt x="31" y="5"/>
                </a:lnTo>
                <a:lnTo>
                  <a:pt x="18" y="0"/>
                </a:lnTo>
                <a:lnTo>
                  <a:pt x="7" y="0"/>
                </a:lnTo>
                <a:lnTo>
                  <a:pt x="2" y="8"/>
                </a:lnTo>
                <a:lnTo>
                  <a:pt x="0" y="20"/>
                </a:lnTo>
                <a:lnTo>
                  <a:pt x="0" y="35"/>
                </a:lnTo>
                <a:lnTo>
                  <a:pt x="2" y="53"/>
                </a:lnTo>
                <a:lnTo>
                  <a:pt x="6" y="71"/>
                </a:lnTo>
                <a:lnTo>
                  <a:pt x="13" y="89"/>
                </a:lnTo>
                <a:lnTo>
                  <a:pt x="21" y="106"/>
                </a:lnTo>
                <a:lnTo>
                  <a:pt x="30" y="121"/>
                </a:lnTo>
                <a:lnTo>
                  <a:pt x="41" y="133"/>
                </a:lnTo>
                <a:lnTo>
                  <a:pt x="53" y="140"/>
                </a:lnTo>
                <a:lnTo>
                  <a:pt x="65" y="137"/>
                </a:lnTo>
                <a:lnTo>
                  <a:pt x="77" y="131"/>
                </a:lnTo>
                <a:lnTo>
                  <a:pt x="88" y="125"/>
                </a:lnTo>
                <a:lnTo>
                  <a:pt x="97" y="119"/>
                </a:lnTo>
                <a:lnTo>
                  <a:pt x="102" y="115"/>
                </a:lnTo>
                <a:lnTo>
                  <a:pt x="105" y="113"/>
                </a:lnTo>
                <a:lnTo>
                  <a:pt x="99" y="5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8" name="Freeform 82"/>
          <p:cNvSpPr>
            <a:spLocks/>
          </p:cNvSpPr>
          <p:nvPr/>
        </p:nvSpPr>
        <p:spPr bwMode="auto">
          <a:xfrm>
            <a:off x="2366944" y="3843318"/>
            <a:ext cx="134938" cy="454025"/>
          </a:xfrm>
          <a:custGeom>
            <a:avLst/>
            <a:gdLst/>
            <a:ahLst/>
            <a:cxnLst>
              <a:cxn ang="0">
                <a:pos x="85" y="143"/>
              </a:cxn>
              <a:cxn ang="0">
                <a:pos x="84" y="176"/>
              </a:cxn>
              <a:cxn ang="0">
                <a:pos x="80" y="205"/>
              </a:cxn>
              <a:cxn ang="0">
                <a:pos x="76" y="232"/>
              </a:cxn>
              <a:cxn ang="0">
                <a:pos x="68" y="254"/>
              </a:cxn>
              <a:cxn ang="0">
                <a:pos x="61" y="271"/>
              </a:cxn>
              <a:cxn ang="0">
                <a:pos x="52" y="282"/>
              </a:cxn>
              <a:cxn ang="0">
                <a:pos x="42" y="286"/>
              </a:cxn>
              <a:cxn ang="0">
                <a:pos x="32" y="282"/>
              </a:cxn>
              <a:cxn ang="0">
                <a:pos x="24" y="271"/>
              </a:cxn>
              <a:cxn ang="0">
                <a:pos x="15" y="254"/>
              </a:cxn>
              <a:cxn ang="0">
                <a:pos x="8" y="232"/>
              </a:cxn>
              <a:cxn ang="0">
                <a:pos x="4" y="205"/>
              </a:cxn>
              <a:cxn ang="0">
                <a:pos x="1" y="176"/>
              </a:cxn>
              <a:cxn ang="0">
                <a:pos x="0" y="143"/>
              </a:cxn>
              <a:cxn ang="0">
                <a:pos x="1" y="110"/>
              </a:cxn>
              <a:cxn ang="0">
                <a:pos x="4" y="80"/>
              </a:cxn>
              <a:cxn ang="0">
                <a:pos x="8" y="54"/>
              </a:cxn>
              <a:cxn ang="0">
                <a:pos x="15" y="31"/>
              </a:cxn>
              <a:cxn ang="0">
                <a:pos x="24" y="14"/>
              </a:cxn>
              <a:cxn ang="0">
                <a:pos x="32" y="3"/>
              </a:cxn>
              <a:cxn ang="0">
                <a:pos x="42" y="0"/>
              </a:cxn>
              <a:cxn ang="0">
                <a:pos x="52" y="3"/>
              </a:cxn>
              <a:cxn ang="0">
                <a:pos x="61" y="14"/>
              </a:cxn>
              <a:cxn ang="0">
                <a:pos x="68" y="31"/>
              </a:cxn>
              <a:cxn ang="0">
                <a:pos x="76" y="54"/>
              </a:cxn>
              <a:cxn ang="0">
                <a:pos x="80" y="80"/>
              </a:cxn>
              <a:cxn ang="0">
                <a:pos x="84" y="110"/>
              </a:cxn>
              <a:cxn ang="0">
                <a:pos x="85" y="143"/>
              </a:cxn>
            </a:cxnLst>
            <a:rect l="0" t="0" r="r" b="b"/>
            <a:pathLst>
              <a:path w="85" h="286">
                <a:moveTo>
                  <a:pt x="85" y="143"/>
                </a:moveTo>
                <a:lnTo>
                  <a:pt x="84" y="176"/>
                </a:lnTo>
                <a:lnTo>
                  <a:pt x="80" y="205"/>
                </a:lnTo>
                <a:lnTo>
                  <a:pt x="76" y="232"/>
                </a:lnTo>
                <a:lnTo>
                  <a:pt x="68" y="254"/>
                </a:lnTo>
                <a:lnTo>
                  <a:pt x="61" y="271"/>
                </a:lnTo>
                <a:lnTo>
                  <a:pt x="52" y="282"/>
                </a:lnTo>
                <a:lnTo>
                  <a:pt x="42" y="286"/>
                </a:lnTo>
                <a:lnTo>
                  <a:pt x="32" y="282"/>
                </a:lnTo>
                <a:lnTo>
                  <a:pt x="24" y="271"/>
                </a:lnTo>
                <a:lnTo>
                  <a:pt x="15" y="254"/>
                </a:lnTo>
                <a:lnTo>
                  <a:pt x="8" y="232"/>
                </a:lnTo>
                <a:lnTo>
                  <a:pt x="4" y="205"/>
                </a:lnTo>
                <a:lnTo>
                  <a:pt x="1" y="176"/>
                </a:lnTo>
                <a:lnTo>
                  <a:pt x="0" y="143"/>
                </a:lnTo>
                <a:lnTo>
                  <a:pt x="1" y="110"/>
                </a:lnTo>
                <a:lnTo>
                  <a:pt x="4" y="80"/>
                </a:lnTo>
                <a:lnTo>
                  <a:pt x="8" y="54"/>
                </a:lnTo>
                <a:lnTo>
                  <a:pt x="15" y="31"/>
                </a:lnTo>
                <a:lnTo>
                  <a:pt x="24" y="14"/>
                </a:lnTo>
                <a:lnTo>
                  <a:pt x="32" y="3"/>
                </a:lnTo>
                <a:lnTo>
                  <a:pt x="42" y="0"/>
                </a:lnTo>
                <a:lnTo>
                  <a:pt x="52" y="3"/>
                </a:lnTo>
                <a:lnTo>
                  <a:pt x="61" y="14"/>
                </a:lnTo>
                <a:lnTo>
                  <a:pt x="68" y="31"/>
                </a:lnTo>
                <a:lnTo>
                  <a:pt x="76" y="54"/>
                </a:lnTo>
                <a:lnTo>
                  <a:pt x="80" y="80"/>
                </a:lnTo>
                <a:lnTo>
                  <a:pt x="84" y="110"/>
                </a:lnTo>
                <a:lnTo>
                  <a:pt x="85" y="14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99" name="Freeform 83"/>
          <p:cNvSpPr>
            <a:spLocks noEditPoints="1"/>
          </p:cNvSpPr>
          <p:nvPr/>
        </p:nvSpPr>
        <p:spPr bwMode="auto">
          <a:xfrm>
            <a:off x="2354244" y="3830618"/>
            <a:ext cx="158750" cy="476250"/>
          </a:xfrm>
          <a:custGeom>
            <a:avLst/>
            <a:gdLst/>
            <a:ahLst/>
            <a:cxnLst>
              <a:cxn ang="0">
                <a:pos x="50" y="300"/>
              </a:cxn>
              <a:cxn ang="0">
                <a:pos x="38" y="297"/>
              </a:cxn>
              <a:cxn ang="0">
                <a:pos x="28" y="287"/>
              </a:cxn>
              <a:cxn ang="0">
                <a:pos x="20" y="273"/>
              </a:cxn>
              <a:cxn ang="0">
                <a:pos x="13" y="254"/>
              </a:cxn>
              <a:cxn ang="0">
                <a:pos x="8" y="231"/>
              </a:cxn>
              <a:cxn ang="0">
                <a:pos x="3" y="206"/>
              </a:cxn>
              <a:cxn ang="0">
                <a:pos x="1" y="178"/>
              </a:cxn>
              <a:cxn ang="0">
                <a:pos x="0" y="151"/>
              </a:cxn>
              <a:cxn ang="0">
                <a:pos x="1" y="123"/>
              </a:cxn>
              <a:cxn ang="0">
                <a:pos x="3" y="95"/>
              </a:cxn>
              <a:cxn ang="0">
                <a:pos x="8" y="70"/>
              </a:cxn>
              <a:cxn ang="0">
                <a:pos x="13" y="47"/>
              </a:cxn>
              <a:cxn ang="0">
                <a:pos x="20" y="29"/>
              </a:cxn>
              <a:cxn ang="0">
                <a:pos x="28" y="14"/>
              </a:cxn>
              <a:cxn ang="0">
                <a:pos x="38" y="4"/>
              </a:cxn>
              <a:cxn ang="0">
                <a:pos x="50" y="0"/>
              </a:cxn>
              <a:cxn ang="0">
                <a:pos x="61" y="4"/>
              </a:cxn>
              <a:cxn ang="0">
                <a:pos x="72" y="14"/>
              </a:cxn>
              <a:cxn ang="0">
                <a:pos x="81" y="29"/>
              </a:cxn>
              <a:cxn ang="0">
                <a:pos x="87" y="47"/>
              </a:cxn>
              <a:cxn ang="0">
                <a:pos x="93" y="70"/>
              </a:cxn>
              <a:cxn ang="0">
                <a:pos x="97" y="95"/>
              </a:cxn>
              <a:cxn ang="0">
                <a:pos x="99" y="123"/>
              </a:cxn>
              <a:cxn ang="0">
                <a:pos x="100" y="151"/>
              </a:cxn>
              <a:cxn ang="0">
                <a:pos x="99" y="178"/>
              </a:cxn>
              <a:cxn ang="0">
                <a:pos x="97" y="206"/>
              </a:cxn>
              <a:cxn ang="0">
                <a:pos x="93" y="231"/>
              </a:cxn>
              <a:cxn ang="0">
                <a:pos x="87" y="254"/>
              </a:cxn>
              <a:cxn ang="0">
                <a:pos x="81" y="273"/>
              </a:cxn>
              <a:cxn ang="0">
                <a:pos x="72" y="287"/>
              </a:cxn>
              <a:cxn ang="0">
                <a:pos x="61" y="297"/>
              </a:cxn>
              <a:cxn ang="0">
                <a:pos x="50" y="300"/>
              </a:cxn>
              <a:cxn ang="0">
                <a:pos x="50" y="15"/>
              </a:cxn>
              <a:cxn ang="0">
                <a:pos x="44" y="18"/>
              </a:cxn>
              <a:cxn ang="0">
                <a:pos x="36" y="27"/>
              </a:cxn>
              <a:cxn ang="0">
                <a:pos x="30" y="42"/>
              </a:cxn>
              <a:cxn ang="0">
                <a:pos x="24" y="62"/>
              </a:cxn>
              <a:cxn ang="0">
                <a:pos x="19" y="87"/>
              </a:cxn>
              <a:cxn ang="0">
                <a:pos x="15" y="116"/>
              </a:cxn>
              <a:cxn ang="0">
                <a:pos x="14" y="151"/>
              </a:cxn>
              <a:cxn ang="0">
                <a:pos x="15" y="185"/>
              </a:cxn>
              <a:cxn ang="0">
                <a:pos x="19" y="214"/>
              </a:cxn>
              <a:cxn ang="0">
                <a:pos x="24" y="239"/>
              </a:cxn>
              <a:cxn ang="0">
                <a:pos x="30" y="260"/>
              </a:cxn>
              <a:cxn ang="0">
                <a:pos x="36" y="274"/>
              </a:cxn>
              <a:cxn ang="0">
                <a:pos x="44" y="283"/>
              </a:cxn>
              <a:cxn ang="0">
                <a:pos x="50" y="286"/>
              </a:cxn>
              <a:cxn ang="0">
                <a:pos x="57" y="283"/>
              </a:cxn>
              <a:cxn ang="0">
                <a:pos x="63" y="274"/>
              </a:cxn>
              <a:cxn ang="0">
                <a:pos x="71" y="260"/>
              </a:cxn>
              <a:cxn ang="0">
                <a:pos x="76" y="239"/>
              </a:cxn>
              <a:cxn ang="0">
                <a:pos x="82" y="214"/>
              </a:cxn>
              <a:cxn ang="0">
                <a:pos x="85" y="185"/>
              </a:cxn>
              <a:cxn ang="0">
                <a:pos x="86" y="151"/>
              </a:cxn>
              <a:cxn ang="0">
                <a:pos x="85" y="116"/>
              </a:cxn>
              <a:cxn ang="0">
                <a:pos x="82" y="87"/>
              </a:cxn>
              <a:cxn ang="0">
                <a:pos x="76" y="62"/>
              </a:cxn>
              <a:cxn ang="0">
                <a:pos x="71" y="42"/>
              </a:cxn>
              <a:cxn ang="0">
                <a:pos x="63" y="27"/>
              </a:cxn>
              <a:cxn ang="0">
                <a:pos x="57" y="18"/>
              </a:cxn>
              <a:cxn ang="0">
                <a:pos x="50" y="15"/>
              </a:cxn>
            </a:cxnLst>
            <a:rect l="0" t="0" r="r" b="b"/>
            <a:pathLst>
              <a:path w="100" h="300">
                <a:moveTo>
                  <a:pt x="50" y="300"/>
                </a:moveTo>
                <a:lnTo>
                  <a:pt x="38" y="297"/>
                </a:lnTo>
                <a:lnTo>
                  <a:pt x="28" y="287"/>
                </a:lnTo>
                <a:lnTo>
                  <a:pt x="20" y="273"/>
                </a:lnTo>
                <a:lnTo>
                  <a:pt x="13" y="254"/>
                </a:lnTo>
                <a:lnTo>
                  <a:pt x="8" y="231"/>
                </a:lnTo>
                <a:lnTo>
                  <a:pt x="3" y="206"/>
                </a:lnTo>
                <a:lnTo>
                  <a:pt x="1" y="178"/>
                </a:lnTo>
                <a:lnTo>
                  <a:pt x="0" y="151"/>
                </a:lnTo>
                <a:lnTo>
                  <a:pt x="1" y="123"/>
                </a:lnTo>
                <a:lnTo>
                  <a:pt x="3" y="95"/>
                </a:lnTo>
                <a:lnTo>
                  <a:pt x="8" y="70"/>
                </a:lnTo>
                <a:lnTo>
                  <a:pt x="13" y="47"/>
                </a:lnTo>
                <a:lnTo>
                  <a:pt x="20" y="29"/>
                </a:lnTo>
                <a:lnTo>
                  <a:pt x="28" y="14"/>
                </a:lnTo>
                <a:lnTo>
                  <a:pt x="38" y="4"/>
                </a:lnTo>
                <a:lnTo>
                  <a:pt x="50" y="0"/>
                </a:lnTo>
                <a:lnTo>
                  <a:pt x="61" y="4"/>
                </a:lnTo>
                <a:lnTo>
                  <a:pt x="72" y="14"/>
                </a:lnTo>
                <a:lnTo>
                  <a:pt x="81" y="29"/>
                </a:lnTo>
                <a:lnTo>
                  <a:pt x="87" y="47"/>
                </a:lnTo>
                <a:lnTo>
                  <a:pt x="93" y="70"/>
                </a:lnTo>
                <a:lnTo>
                  <a:pt x="97" y="95"/>
                </a:lnTo>
                <a:lnTo>
                  <a:pt x="99" y="123"/>
                </a:lnTo>
                <a:lnTo>
                  <a:pt x="100" y="151"/>
                </a:lnTo>
                <a:lnTo>
                  <a:pt x="99" y="178"/>
                </a:lnTo>
                <a:lnTo>
                  <a:pt x="97" y="206"/>
                </a:lnTo>
                <a:lnTo>
                  <a:pt x="93" y="231"/>
                </a:lnTo>
                <a:lnTo>
                  <a:pt x="87" y="254"/>
                </a:lnTo>
                <a:lnTo>
                  <a:pt x="81" y="273"/>
                </a:lnTo>
                <a:lnTo>
                  <a:pt x="72" y="287"/>
                </a:lnTo>
                <a:lnTo>
                  <a:pt x="61" y="297"/>
                </a:lnTo>
                <a:lnTo>
                  <a:pt x="50" y="300"/>
                </a:lnTo>
                <a:close/>
                <a:moveTo>
                  <a:pt x="50" y="15"/>
                </a:moveTo>
                <a:lnTo>
                  <a:pt x="44" y="18"/>
                </a:lnTo>
                <a:lnTo>
                  <a:pt x="36" y="27"/>
                </a:lnTo>
                <a:lnTo>
                  <a:pt x="30" y="42"/>
                </a:lnTo>
                <a:lnTo>
                  <a:pt x="24" y="62"/>
                </a:lnTo>
                <a:lnTo>
                  <a:pt x="19" y="87"/>
                </a:lnTo>
                <a:lnTo>
                  <a:pt x="15" y="116"/>
                </a:lnTo>
                <a:lnTo>
                  <a:pt x="14" y="151"/>
                </a:lnTo>
                <a:lnTo>
                  <a:pt x="15" y="185"/>
                </a:lnTo>
                <a:lnTo>
                  <a:pt x="19" y="214"/>
                </a:lnTo>
                <a:lnTo>
                  <a:pt x="24" y="239"/>
                </a:lnTo>
                <a:lnTo>
                  <a:pt x="30" y="260"/>
                </a:lnTo>
                <a:lnTo>
                  <a:pt x="36" y="274"/>
                </a:lnTo>
                <a:lnTo>
                  <a:pt x="44" y="283"/>
                </a:lnTo>
                <a:lnTo>
                  <a:pt x="50" y="286"/>
                </a:lnTo>
                <a:lnTo>
                  <a:pt x="57" y="283"/>
                </a:lnTo>
                <a:lnTo>
                  <a:pt x="63" y="274"/>
                </a:lnTo>
                <a:lnTo>
                  <a:pt x="71" y="260"/>
                </a:lnTo>
                <a:lnTo>
                  <a:pt x="76" y="239"/>
                </a:lnTo>
                <a:lnTo>
                  <a:pt x="82" y="214"/>
                </a:lnTo>
                <a:lnTo>
                  <a:pt x="85" y="185"/>
                </a:lnTo>
                <a:lnTo>
                  <a:pt x="86" y="151"/>
                </a:lnTo>
                <a:lnTo>
                  <a:pt x="85" y="116"/>
                </a:lnTo>
                <a:lnTo>
                  <a:pt x="82" y="87"/>
                </a:lnTo>
                <a:lnTo>
                  <a:pt x="76" y="62"/>
                </a:lnTo>
                <a:lnTo>
                  <a:pt x="71" y="42"/>
                </a:lnTo>
                <a:lnTo>
                  <a:pt x="63" y="27"/>
                </a:lnTo>
                <a:lnTo>
                  <a:pt x="57" y="18"/>
                </a:lnTo>
                <a:lnTo>
                  <a:pt x="50" y="15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0" name="Freeform 84"/>
          <p:cNvSpPr>
            <a:spLocks/>
          </p:cNvSpPr>
          <p:nvPr/>
        </p:nvSpPr>
        <p:spPr bwMode="auto">
          <a:xfrm>
            <a:off x="3417869" y="723880"/>
            <a:ext cx="358775" cy="706438"/>
          </a:xfrm>
          <a:custGeom>
            <a:avLst/>
            <a:gdLst/>
            <a:ahLst/>
            <a:cxnLst>
              <a:cxn ang="0">
                <a:pos x="128" y="445"/>
              </a:cxn>
              <a:cxn ang="0">
                <a:pos x="114" y="432"/>
              </a:cxn>
              <a:cxn ang="0">
                <a:pos x="99" y="417"/>
              </a:cxn>
              <a:cxn ang="0">
                <a:pos x="84" y="399"/>
              </a:cxn>
              <a:cxn ang="0">
                <a:pos x="68" y="378"/>
              </a:cxn>
              <a:cxn ang="0">
                <a:pos x="52" y="355"/>
              </a:cxn>
              <a:cxn ang="0">
                <a:pos x="38" y="330"/>
              </a:cxn>
              <a:cxn ang="0">
                <a:pos x="25" y="304"/>
              </a:cxn>
              <a:cxn ang="0">
                <a:pos x="14" y="276"/>
              </a:cxn>
              <a:cxn ang="0">
                <a:pos x="5" y="247"/>
              </a:cxn>
              <a:cxn ang="0">
                <a:pos x="1" y="217"/>
              </a:cxn>
              <a:cxn ang="0">
                <a:pos x="0" y="187"/>
              </a:cxn>
              <a:cxn ang="0">
                <a:pos x="3" y="156"/>
              </a:cxn>
              <a:cxn ang="0">
                <a:pos x="12" y="126"/>
              </a:cxn>
              <a:cxn ang="0">
                <a:pos x="26" y="95"/>
              </a:cxn>
              <a:cxn ang="0">
                <a:pos x="47" y="66"/>
              </a:cxn>
              <a:cxn ang="0">
                <a:pos x="71" y="41"/>
              </a:cxn>
              <a:cxn ang="0">
                <a:pos x="96" y="22"/>
              </a:cxn>
              <a:cxn ang="0">
                <a:pos x="121" y="10"/>
              </a:cxn>
              <a:cxn ang="0">
                <a:pos x="144" y="3"/>
              </a:cxn>
              <a:cxn ang="0">
                <a:pos x="167" y="0"/>
              </a:cxn>
              <a:cxn ang="0">
                <a:pos x="185" y="3"/>
              </a:cxn>
              <a:cxn ang="0">
                <a:pos x="202" y="8"/>
              </a:cxn>
              <a:cxn ang="0">
                <a:pos x="215" y="16"/>
              </a:cxn>
              <a:cxn ang="0">
                <a:pos x="222" y="25"/>
              </a:cxn>
              <a:cxn ang="0">
                <a:pos x="226" y="37"/>
              </a:cxn>
              <a:cxn ang="0">
                <a:pos x="225" y="52"/>
              </a:cxn>
              <a:cxn ang="0">
                <a:pos x="219" y="61"/>
              </a:cxn>
              <a:cxn ang="0">
                <a:pos x="213" y="68"/>
              </a:cxn>
              <a:cxn ang="0">
                <a:pos x="203" y="72"/>
              </a:cxn>
              <a:cxn ang="0">
                <a:pos x="192" y="75"/>
              </a:cxn>
              <a:cxn ang="0">
                <a:pos x="180" y="76"/>
              </a:cxn>
              <a:cxn ang="0">
                <a:pos x="166" y="76"/>
              </a:cxn>
              <a:cxn ang="0">
                <a:pos x="152" y="76"/>
              </a:cxn>
              <a:cxn ang="0">
                <a:pos x="137" y="78"/>
              </a:cxn>
              <a:cxn ang="0">
                <a:pos x="123" y="80"/>
              </a:cxn>
              <a:cxn ang="0">
                <a:pos x="110" y="85"/>
              </a:cxn>
              <a:cxn ang="0">
                <a:pos x="97" y="93"/>
              </a:cxn>
              <a:cxn ang="0">
                <a:pos x="85" y="104"/>
              </a:cxn>
              <a:cxn ang="0">
                <a:pos x="75" y="117"/>
              </a:cxn>
              <a:cxn ang="0">
                <a:pos x="65" y="132"/>
              </a:cxn>
              <a:cxn ang="0">
                <a:pos x="57" y="148"/>
              </a:cxn>
              <a:cxn ang="0">
                <a:pos x="49" y="166"/>
              </a:cxn>
              <a:cxn ang="0">
                <a:pos x="44" y="185"/>
              </a:cxn>
              <a:cxn ang="0">
                <a:pos x="39" y="205"/>
              </a:cxn>
              <a:cxn ang="0">
                <a:pos x="38" y="228"/>
              </a:cxn>
              <a:cxn ang="0">
                <a:pos x="40" y="253"/>
              </a:cxn>
              <a:cxn ang="0">
                <a:pos x="46" y="280"/>
              </a:cxn>
              <a:cxn ang="0">
                <a:pos x="56" y="307"/>
              </a:cxn>
              <a:cxn ang="0">
                <a:pos x="69" y="337"/>
              </a:cxn>
              <a:cxn ang="0">
                <a:pos x="87" y="369"/>
              </a:cxn>
              <a:cxn ang="0">
                <a:pos x="111" y="404"/>
              </a:cxn>
              <a:cxn ang="0">
                <a:pos x="142" y="440"/>
              </a:cxn>
              <a:cxn ang="0">
                <a:pos x="128" y="445"/>
              </a:cxn>
            </a:cxnLst>
            <a:rect l="0" t="0" r="r" b="b"/>
            <a:pathLst>
              <a:path w="226" h="445">
                <a:moveTo>
                  <a:pt x="128" y="445"/>
                </a:moveTo>
                <a:lnTo>
                  <a:pt x="114" y="432"/>
                </a:lnTo>
                <a:lnTo>
                  <a:pt x="99" y="417"/>
                </a:lnTo>
                <a:lnTo>
                  <a:pt x="84" y="399"/>
                </a:lnTo>
                <a:lnTo>
                  <a:pt x="68" y="378"/>
                </a:lnTo>
                <a:lnTo>
                  <a:pt x="52" y="355"/>
                </a:lnTo>
                <a:lnTo>
                  <a:pt x="38" y="330"/>
                </a:lnTo>
                <a:lnTo>
                  <a:pt x="25" y="304"/>
                </a:lnTo>
                <a:lnTo>
                  <a:pt x="14" y="276"/>
                </a:lnTo>
                <a:lnTo>
                  <a:pt x="5" y="247"/>
                </a:lnTo>
                <a:lnTo>
                  <a:pt x="1" y="217"/>
                </a:lnTo>
                <a:lnTo>
                  <a:pt x="0" y="187"/>
                </a:lnTo>
                <a:lnTo>
                  <a:pt x="3" y="156"/>
                </a:lnTo>
                <a:lnTo>
                  <a:pt x="12" y="126"/>
                </a:lnTo>
                <a:lnTo>
                  <a:pt x="26" y="95"/>
                </a:lnTo>
                <a:lnTo>
                  <a:pt x="47" y="66"/>
                </a:lnTo>
                <a:lnTo>
                  <a:pt x="71" y="41"/>
                </a:lnTo>
                <a:lnTo>
                  <a:pt x="96" y="22"/>
                </a:lnTo>
                <a:lnTo>
                  <a:pt x="121" y="10"/>
                </a:lnTo>
                <a:lnTo>
                  <a:pt x="144" y="3"/>
                </a:lnTo>
                <a:lnTo>
                  <a:pt x="167" y="0"/>
                </a:lnTo>
                <a:lnTo>
                  <a:pt x="185" y="3"/>
                </a:lnTo>
                <a:lnTo>
                  <a:pt x="202" y="8"/>
                </a:lnTo>
                <a:lnTo>
                  <a:pt x="215" y="16"/>
                </a:lnTo>
                <a:lnTo>
                  <a:pt x="222" y="25"/>
                </a:lnTo>
                <a:lnTo>
                  <a:pt x="226" y="37"/>
                </a:lnTo>
                <a:lnTo>
                  <a:pt x="225" y="52"/>
                </a:lnTo>
                <a:lnTo>
                  <a:pt x="219" y="61"/>
                </a:lnTo>
                <a:lnTo>
                  <a:pt x="213" y="68"/>
                </a:lnTo>
                <a:lnTo>
                  <a:pt x="203" y="72"/>
                </a:lnTo>
                <a:lnTo>
                  <a:pt x="192" y="75"/>
                </a:lnTo>
                <a:lnTo>
                  <a:pt x="180" y="76"/>
                </a:lnTo>
                <a:lnTo>
                  <a:pt x="166" y="76"/>
                </a:lnTo>
                <a:lnTo>
                  <a:pt x="152" y="76"/>
                </a:lnTo>
                <a:lnTo>
                  <a:pt x="137" y="78"/>
                </a:lnTo>
                <a:lnTo>
                  <a:pt x="123" y="80"/>
                </a:lnTo>
                <a:lnTo>
                  <a:pt x="110" y="85"/>
                </a:lnTo>
                <a:lnTo>
                  <a:pt x="97" y="93"/>
                </a:lnTo>
                <a:lnTo>
                  <a:pt x="85" y="104"/>
                </a:lnTo>
                <a:lnTo>
                  <a:pt x="75" y="117"/>
                </a:lnTo>
                <a:lnTo>
                  <a:pt x="65" y="132"/>
                </a:lnTo>
                <a:lnTo>
                  <a:pt x="57" y="148"/>
                </a:lnTo>
                <a:lnTo>
                  <a:pt x="49" y="166"/>
                </a:lnTo>
                <a:lnTo>
                  <a:pt x="44" y="185"/>
                </a:lnTo>
                <a:lnTo>
                  <a:pt x="39" y="205"/>
                </a:lnTo>
                <a:lnTo>
                  <a:pt x="38" y="228"/>
                </a:lnTo>
                <a:lnTo>
                  <a:pt x="40" y="253"/>
                </a:lnTo>
                <a:lnTo>
                  <a:pt x="46" y="280"/>
                </a:lnTo>
                <a:lnTo>
                  <a:pt x="56" y="307"/>
                </a:lnTo>
                <a:lnTo>
                  <a:pt x="69" y="337"/>
                </a:lnTo>
                <a:lnTo>
                  <a:pt x="87" y="369"/>
                </a:lnTo>
                <a:lnTo>
                  <a:pt x="111" y="404"/>
                </a:lnTo>
                <a:lnTo>
                  <a:pt x="142" y="440"/>
                </a:lnTo>
                <a:lnTo>
                  <a:pt x="128" y="4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1" name="Freeform 85"/>
          <p:cNvSpPr>
            <a:spLocks noEditPoints="1"/>
          </p:cNvSpPr>
          <p:nvPr/>
        </p:nvSpPr>
        <p:spPr bwMode="auto">
          <a:xfrm>
            <a:off x="3411519" y="719118"/>
            <a:ext cx="369888" cy="717550"/>
          </a:xfrm>
          <a:custGeom>
            <a:avLst/>
            <a:gdLst/>
            <a:ahLst/>
            <a:cxnLst>
              <a:cxn ang="0">
                <a:pos x="130" y="452"/>
              </a:cxn>
              <a:cxn ang="0">
                <a:pos x="115" y="439"/>
              </a:cxn>
              <a:cxn ang="0">
                <a:pos x="85" y="404"/>
              </a:cxn>
              <a:cxn ang="0">
                <a:pos x="52" y="359"/>
              </a:cxn>
              <a:cxn ang="0">
                <a:pos x="25" y="308"/>
              </a:cxn>
              <a:cxn ang="0">
                <a:pos x="5" y="250"/>
              </a:cxn>
              <a:cxn ang="0">
                <a:pos x="0" y="189"/>
              </a:cxn>
              <a:cxn ang="0">
                <a:pos x="13" y="128"/>
              </a:cxn>
              <a:cxn ang="0">
                <a:pos x="49" y="67"/>
              </a:cxn>
              <a:cxn ang="0">
                <a:pos x="94" y="25"/>
              </a:cxn>
              <a:cxn ang="0">
                <a:pos x="145" y="3"/>
              </a:cxn>
              <a:cxn ang="0">
                <a:pos x="192" y="2"/>
              </a:cxn>
              <a:cxn ang="0">
                <a:pos x="222" y="16"/>
              </a:cxn>
              <a:cxn ang="0">
                <a:pos x="233" y="40"/>
              </a:cxn>
              <a:cxn ang="0">
                <a:pos x="226" y="67"/>
              </a:cxn>
              <a:cxn ang="0">
                <a:pos x="210" y="79"/>
              </a:cxn>
              <a:cxn ang="0">
                <a:pos x="186" y="82"/>
              </a:cxn>
              <a:cxn ang="0">
                <a:pos x="156" y="83"/>
              </a:cxn>
              <a:cxn ang="0">
                <a:pos x="122" y="88"/>
              </a:cxn>
              <a:cxn ang="0">
                <a:pos x="92" y="109"/>
              </a:cxn>
              <a:cxn ang="0">
                <a:pos x="55" y="174"/>
              </a:cxn>
              <a:cxn ang="0">
                <a:pos x="46" y="243"/>
              </a:cxn>
              <a:cxn ang="0">
                <a:pos x="66" y="318"/>
              </a:cxn>
              <a:cxn ang="0">
                <a:pos x="114" y="398"/>
              </a:cxn>
              <a:cxn ang="0">
                <a:pos x="149" y="442"/>
              </a:cxn>
              <a:cxn ang="0">
                <a:pos x="148" y="445"/>
              </a:cxn>
              <a:cxn ang="0">
                <a:pos x="133" y="452"/>
              </a:cxn>
              <a:cxn ang="0">
                <a:pos x="171" y="8"/>
              </a:cxn>
              <a:cxn ang="0">
                <a:pos x="122" y="19"/>
              </a:cxn>
              <a:cxn ang="0">
                <a:pos x="75" y="49"/>
              </a:cxn>
              <a:cxn ang="0">
                <a:pos x="32" y="103"/>
              </a:cxn>
              <a:cxn ang="0">
                <a:pos x="9" y="166"/>
              </a:cxn>
              <a:cxn ang="0">
                <a:pos x="8" y="229"/>
              </a:cxn>
              <a:cxn ang="0">
                <a:pos x="25" y="290"/>
              </a:cxn>
              <a:cxn ang="0">
                <a:pos x="52" y="345"/>
              </a:cxn>
              <a:cxn ang="0">
                <a:pos x="85" y="393"/>
              </a:cxn>
              <a:cxn ang="0">
                <a:pos x="117" y="430"/>
              </a:cxn>
              <a:cxn ang="0">
                <a:pos x="139" y="442"/>
              </a:cxn>
              <a:cxn ang="0">
                <a:pos x="78" y="357"/>
              </a:cxn>
              <a:cxn ang="0">
                <a:pos x="45" y="278"/>
              </a:cxn>
              <a:cxn ang="0">
                <a:pos x="40" y="205"/>
              </a:cxn>
              <a:cxn ang="0">
                <a:pos x="64" y="138"/>
              </a:cxn>
              <a:cxn ang="0">
                <a:pos x="99" y="93"/>
              </a:cxn>
              <a:cxn ang="0">
                <a:pos x="127" y="80"/>
              </a:cxn>
              <a:cxn ang="0">
                <a:pos x="158" y="75"/>
              </a:cxn>
              <a:cxn ang="0">
                <a:pos x="188" y="74"/>
              </a:cxn>
              <a:cxn ang="0">
                <a:pos x="212" y="69"/>
              </a:cxn>
              <a:cxn ang="0">
                <a:pos x="224" y="54"/>
              </a:cxn>
              <a:cxn ang="0">
                <a:pos x="223" y="30"/>
              </a:cxn>
              <a:cxn ang="0">
                <a:pos x="204" y="13"/>
              </a:cxn>
              <a:cxn ang="0">
                <a:pos x="171" y="8"/>
              </a:cxn>
            </a:cxnLst>
            <a:rect l="0" t="0" r="r" b="b"/>
            <a:pathLst>
              <a:path w="233" h="452">
                <a:moveTo>
                  <a:pt x="132" y="452"/>
                </a:moveTo>
                <a:lnTo>
                  <a:pt x="130" y="452"/>
                </a:lnTo>
                <a:lnTo>
                  <a:pt x="129" y="451"/>
                </a:lnTo>
                <a:lnTo>
                  <a:pt x="115" y="439"/>
                </a:lnTo>
                <a:lnTo>
                  <a:pt x="100" y="422"/>
                </a:lnTo>
                <a:lnTo>
                  <a:pt x="85" y="404"/>
                </a:lnTo>
                <a:lnTo>
                  <a:pt x="68" y="383"/>
                </a:lnTo>
                <a:lnTo>
                  <a:pt x="52" y="359"/>
                </a:lnTo>
                <a:lnTo>
                  <a:pt x="38" y="334"/>
                </a:lnTo>
                <a:lnTo>
                  <a:pt x="25" y="308"/>
                </a:lnTo>
                <a:lnTo>
                  <a:pt x="14" y="279"/>
                </a:lnTo>
                <a:lnTo>
                  <a:pt x="5" y="250"/>
                </a:lnTo>
                <a:lnTo>
                  <a:pt x="1" y="219"/>
                </a:lnTo>
                <a:lnTo>
                  <a:pt x="0" y="189"/>
                </a:lnTo>
                <a:lnTo>
                  <a:pt x="3" y="158"/>
                </a:lnTo>
                <a:lnTo>
                  <a:pt x="13" y="128"/>
                </a:lnTo>
                <a:lnTo>
                  <a:pt x="27" y="97"/>
                </a:lnTo>
                <a:lnTo>
                  <a:pt x="49" y="67"/>
                </a:lnTo>
                <a:lnTo>
                  <a:pt x="70" y="44"/>
                </a:lnTo>
                <a:lnTo>
                  <a:pt x="94" y="25"/>
                </a:lnTo>
                <a:lnTo>
                  <a:pt x="120" y="11"/>
                </a:lnTo>
                <a:lnTo>
                  <a:pt x="145" y="3"/>
                </a:lnTo>
                <a:lnTo>
                  <a:pt x="171" y="0"/>
                </a:lnTo>
                <a:lnTo>
                  <a:pt x="192" y="2"/>
                </a:lnTo>
                <a:lnTo>
                  <a:pt x="208" y="8"/>
                </a:lnTo>
                <a:lnTo>
                  <a:pt x="222" y="16"/>
                </a:lnTo>
                <a:lnTo>
                  <a:pt x="231" y="27"/>
                </a:lnTo>
                <a:lnTo>
                  <a:pt x="233" y="40"/>
                </a:lnTo>
                <a:lnTo>
                  <a:pt x="232" y="56"/>
                </a:lnTo>
                <a:lnTo>
                  <a:pt x="226" y="67"/>
                </a:lnTo>
                <a:lnTo>
                  <a:pt x="219" y="73"/>
                </a:lnTo>
                <a:lnTo>
                  <a:pt x="210" y="79"/>
                </a:lnTo>
                <a:lnTo>
                  <a:pt x="198" y="81"/>
                </a:lnTo>
                <a:lnTo>
                  <a:pt x="186" y="82"/>
                </a:lnTo>
                <a:lnTo>
                  <a:pt x="173" y="82"/>
                </a:lnTo>
                <a:lnTo>
                  <a:pt x="156" y="83"/>
                </a:lnTo>
                <a:lnTo>
                  <a:pt x="138" y="84"/>
                </a:lnTo>
                <a:lnTo>
                  <a:pt x="122" y="88"/>
                </a:lnTo>
                <a:lnTo>
                  <a:pt x="105" y="97"/>
                </a:lnTo>
                <a:lnTo>
                  <a:pt x="92" y="109"/>
                </a:lnTo>
                <a:lnTo>
                  <a:pt x="70" y="141"/>
                </a:lnTo>
                <a:lnTo>
                  <a:pt x="55" y="174"/>
                </a:lnTo>
                <a:lnTo>
                  <a:pt x="48" y="208"/>
                </a:lnTo>
                <a:lnTo>
                  <a:pt x="46" y="243"/>
                </a:lnTo>
                <a:lnTo>
                  <a:pt x="53" y="279"/>
                </a:lnTo>
                <a:lnTo>
                  <a:pt x="66" y="318"/>
                </a:lnTo>
                <a:lnTo>
                  <a:pt x="87" y="357"/>
                </a:lnTo>
                <a:lnTo>
                  <a:pt x="114" y="398"/>
                </a:lnTo>
                <a:lnTo>
                  <a:pt x="148" y="441"/>
                </a:lnTo>
                <a:lnTo>
                  <a:pt x="149" y="442"/>
                </a:lnTo>
                <a:lnTo>
                  <a:pt x="149" y="444"/>
                </a:lnTo>
                <a:lnTo>
                  <a:pt x="148" y="445"/>
                </a:lnTo>
                <a:lnTo>
                  <a:pt x="147" y="446"/>
                </a:lnTo>
                <a:lnTo>
                  <a:pt x="133" y="452"/>
                </a:lnTo>
                <a:lnTo>
                  <a:pt x="132" y="452"/>
                </a:lnTo>
                <a:close/>
                <a:moveTo>
                  <a:pt x="171" y="8"/>
                </a:moveTo>
                <a:lnTo>
                  <a:pt x="147" y="10"/>
                </a:lnTo>
                <a:lnTo>
                  <a:pt x="122" y="19"/>
                </a:lnTo>
                <a:lnTo>
                  <a:pt x="98" y="32"/>
                </a:lnTo>
                <a:lnTo>
                  <a:pt x="75" y="49"/>
                </a:lnTo>
                <a:lnTo>
                  <a:pt x="54" y="72"/>
                </a:lnTo>
                <a:lnTo>
                  <a:pt x="32" y="103"/>
                </a:lnTo>
                <a:lnTo>
                  <a:pt x="17" y="134"/>
                </a:lnTo>
                <a:lnTo>
                  <a:pt x="9" y="166"/>
                </a:lnTo>
                <a:lnTo>
                  <a:pt x="6" y="198"/>
                </a:lnTo>
                <a:lnTo>
                  <a:pt x="8" y="229"/>
                </a:lnTo>
                <a:lnTo>
                  <a:pt x="15" y="260"/>
                </a:lnTo>
                <a:lnTo>
                  <a:pt x="25" y="290"/>
                </a:lnTo>
                <a:lnTo>
                  <a:pt x="38" y="319"/>
                </a:lnTo>
                <a:lnTo>
                  <a:pt x="52" y="345"/>
                </a:lnTo>
                <a:lnTo>
                  <a:pt x="68" y="370"/>
                </a:lnTo>
                <a:lnTo>
                  <a:pt x="85" y="393"/>
                </a:lnTo>
                <a:lnTo>
                  <a:pt x="102" y="414"/>
                </a:lnTo>
                <a:lnTo>
                  <a:pt x="117" y="430"/>
                </a:lnTo>
                <a:lnTo>
                  <a:pt x="133" y="444"/>
                </a:lnTo>
                <a:lnTo>
                  <a:pt x="139" y="442"/>
                </a:lnTo>
                <a:lnTo>
                  <a:pt x="105" y="398"/>
                </a:lnTo>
                <a:lnTo>
                  <a:pt x="78" y="357"/>
                </a:lnTo>
                <a:lnTo>
                  <a:pt x="58" y="318"/>
                </a:lnTo>
                <a:lnTo>
                  <a:pt x="45" y="278"/>
                </a:lnTo>
                <a:lnTo>
                  <a:pt x="39" y="241"/>
                </a:lnTo>
                <a:lnTo>
                  <a:pt x="40" y="205"/>
                </a:lnTo>
                <a:lnTo>
                  <a:pt x="49" y="171"/>
                </a:lnTo>
                <a:lnTo>
                  <a:pt x="64" y="138"/>
                </a:lnTo>
                <a:lnTo>
                  <a:pt x="86" y="105"/>
                </a:lnTo>
                <a:lnTo>
                  <a:pt x="99" y="93"/>
                </a:lnTo>
                <a:lnTo>
                  <a:pt x="113" y="84"/>
                </a:lnTo>
                <a:lnTo>
                  <a:pt x="127" y="80"/>
                </a:lnTo>
                <a:lnTo>
                  <a:pt x="142" y="76"/>
                </a:lnTo>
                <a:lnTo>
                  <a:pt x="158" y="75"/>
                </a:lnTo>
                <a:lnTo>
                  <a:pt x="172" y="75"/>
                </a:lnTo>
                <a:lnTo>
                  <a:pt x="188" y="74"/>
                </a:lnTo>
                <a:lnTo>
                  <a:pt x="201" y="73"/>
                </a:lnTo>
                <a:lnTo>
                  <a:pt x="212" y="69"/>
                </a:lnTo>
                <a:lnTo>
                  <a:pt x="220" y="63"/>
                </a:lnTo>
                <a:lnTo>
                  <a:pt x="224" y="54"/>
                </a:lnTo>
                <a:lnTo>
                  <a:pt x="226" y="40"/>
                </a:lnTo>
                <a:lnTo>
                  <a:pt x="223" y="30"/>
                </a:lnTo>
                <a:lnTo>
                  <a:pt x="216" y="21"/>
                </a:lnTo>
                <a:lnTo>
                  <a:pt x="204" y="13"/>
                </a:lnTo>
                <a:lnTo>
                  <a:pt x="188" y="9"/>
                </a:lnTo>
                <a:lnTo>
                  <a:pt x="171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2" name="Freeform 86"/>
          <p:cNvSpPr>
            <a:spLocks/>
          </p:cNvSpPr>
          <p:nvPr/>
        </p:nvSpPr>
        <p:spPr bwMode="auto">
          <a:xfrm>
            <a:off x="3552806" y="1350943"/>
            <a:ext cx="346075" cy="327025"/>
          </a:xfrm>
          <a:custGeom>
            <a:avLst/>
            <a:gdLst/>
            <a:ahLst/>
            <a:cxnLst>
              <a:cxn ang="0">
                <a:pos x="218" y="121"/>
              </a:cxn>
              <a:cxn ang="0">
                <a:pos x="216" y="132"/>
              </a:cxn>
              <a:cxn ang="0">
                <a:pos x="212" y="139"/>
              </a:cxn>
              <a:cxn ang="0">
                <a:pos x="206" y="143"/>
              </a:cxn>
              <a:cxn ang="0">
                <a:pos x="197" y="145"/>
              </a:cxn>
              <a:cxn ang="0">
                <a:pos x="189" y="146"/>
              </a:cxn>
              <a:cxn ang="0">
                <a:pos x="178" y="148"/>
              </a:cxn>
              <a:cxn ang="0">
                <a:pos x="168" y="149"/>
              </a:cxn>
              <a:cxn ang="0">
                <a:pos x="157" y="150"/>
              </a:cxn>
              <a:cxn ang="0">
                <a:pos x="147" y="154"/>
              </a:cxn>
              <a:cxn ang="0">
                <a:pos x="137" y="161"/>
              </a:cxn>
              <a:cxn ang="0">
                <a:pos x="130" y="172"/>
              </a:cxn>
              <a:cxn ang="0">
                <a:pos x="123" y="186"/>
              </a:cxn>
              <a:cxn ang="0">
                <a:pos x="119" y="206"/>
              </a:cxn>
              <a:cxn ang="0">
                <a:pos x="97" y="204"/>
              </a:cxn>
              <a:cxn ang="0">
                <a:pos x="75" y="201"/>
              </a:cxn>
              <a:cxn ang="0">
                <a:pos x="55" y="193"/>
              </a:cxn>
              <a:cxn ang="0">
                <a:pos x="37" y="185"/>
              </a:cxn>
              <a:cxn ang="0">
                <a:pos x="22" y="173"/>
              </a:cxn>
              <a:cxn ang="0">
                <a:pos x="10" y="157"/>
              </a:cxn>
              <a:cxn ang="0">
                <a:pos x="2" y="141"/>
              </a:cxn>
              <a:cxn ang="0">
                <a:pos x="0" y="121"/>
              </a:cxn>
              <a:cxn ang="0">
                <a:pos x="2" y="101"/>
              </a:cxn>
              <a:cxn ang="0">
                <a:pos x="9" y="79"/>
              </a:cxn>
              <a:cxn ang="0">
                <a:pos x="19" y="59"/>
              </a:cxn>
              <a:cxn ang="0">
                <a:pos x="32" y="40"/>
              </a:cxn>
              <a:cxn ang="0">
                <a:pos x="48" y="24"/>
              </a:cxn>
              <a:cxn ang="0">
                <a:pos x="67" y="11"/>
              </a:cxn>
              <a:cxn ang="0">
                <a:pos x="87" y="4"/>
              </a:cxn>
              <a:cxn ang="0">
                <a:pos x="109" y="0"/>
              </a:cxn>
              <a:cxn ang="0">
                <a:pos x="131" y="4"/>
              </a:cxn>
              <a:cxn ang="0">
                <a:pos x="152" y="11"/>
              </a:cxn>
              <a:cxn ang="0">
                <a:pos x="170" y="24"/>
              </a:cxn>
              <a:cxn ang="0">
                <a:pos x="185" y="40"/>
              </a:cxn>
              <a:cxn ang="0">
                <a:pos x="200" y="59"/>
              </a:cxn>
              <a:cxn ang="0">
                <a:pos x="209" y="79"/>
              </a:cxn>
              <a:cxn ang="0">
                <a:pos x="216" y="101"/>
              </a:cxn>
              <a:cxn ang="0">
                <a:pos x="218" y="121"/>
              </a:cxn>
            </a:cxnLst>
            <a:rect l="0" t="0" r="r" b="b"/>
            <a:pathLst>
              <a:path w="218" h="206">
                <a:moveTo>
                  <a:pt x="218" y="121"/>
                </a:moveTo>
                <a:lnTo>
                  <a:pt x="216" y="132"/>
                </a:lnTo>
                <a:lnTo>
                  <a:pt x="212" y="139"/>
                </a:lnTo>
                <a:lnTo>
                  <a:pt x="206" y="143"/>
                </a:lnTo>
                <a:lnTo>
                  <a:pt x="197" y="145"/>
                </a:lnTo>
                <a:lnTo>
                  <a:pt x="189" y="146"/>
                </a:lnTo>
                <a:lnTo>
                  <a:pt x="178" y="148"/>
                </a:lnTo>
                <a:lnTo>
                  <a:pt x="168" y="149"/>
                </a:lnTo>
                <a:lnTo>
                  <a:pt x="157" y="150"/>
                </a:lnTo>
                <a:lnTo>
                  <a:pt x="147" y="154"/>
                </a:lnTo>
                <a:lnTo>
                  <a:pt x="137" y="161"/>
                </a:lnTo>
                <a:lnTo>
                  <a:pt x="130" y="172"/>
                </a:lnTo>
                <a:lnTo>
                  <a:pt x="123" y="186"/>
                </a:lnTo>
                <a:lnTo>
                  <a:pt x="119" y="206"/>
                </a:lnTo>
                <a:lnTo>
                  <a:pt x="97" y="204"/>
                </a:lnTo>
                <a:lnTo>
                  <a:pt x="75" y="201"/>
                </a:lnTo>
                <a:lnTo>
                  <a:pt x="55" y="193"/>
                </a:lnTo>
                <a:lnTo>
                  <a:pt x="37" y="185"/>
                </a:lnTo>
                <a:lnTo>
                  <a:pt x="22" y="173"/>
                </a:lnTo>
                <a:lnTo>
                  <a:pt x="10" y="157"/>
                </a:lnTo>
                <a:lnTo>
                  <a:pt x="2" y="141"/>
                </a:lnTo>
                <a:lnTo>
                  <a:pt x="0" y="121"/>
                </a:lnTo>
                <a:lnTo>
                  <a:pt x="2" y="101"/>
                </a:lnTo>
                <a:lnTo>
                  <a:pt x="9" y="79"/>
                </a:lnTo>
                <a:lnTo>
                  <a:pt x="19" y="59"/>
                </a:lnTo>
                <a:lnTo>
                  <a:pt x="32" y="40"/>
                </a:lnTo>
                <a:lnTo>
                  <a:pt x="48" y="24"/>
                </a:lnTo>
                <a:lnTo>
                  <a:pt x="67" y="11"/>
                </a:lnTo>
                <a:lnTo>
                  <a:pt x="87" y="4"/>
                </a:lnTo>
                <a:lnTo>
                  <a:pt x="109" y="0"/>
                </a:lnTo>
                <a:lnTo>
                  <a:pt x="131" y="4"/>
                </a:lnTo>
                <a:lnTo>
                  <a:pt x="152" y="11"/>
                </a:lnTo>
                <a:lnTo>
                  <a:pt x="170" y="24"/>
                </a:lnTo>
                <a:lnTo>
                  <a:pt x="185" y="40"/>
                </a:lnTo>
                <a:lnTo>
                  <a:pt x="200" y="59"/>
                </a:lnTo>
                <a:lnTo>
                  <a:pt x="209" y="79"/>
                </a:lnTo>
                <a:lnTo>
                  <a:pt x="216" y="101"/>
                </a:lnTo>
                <a:lnTo>
                  <a:pt x="218" y="12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3" name="Freeform 87"/>
          <p:cNvSpPr>
            <a:spLocks noEditPoints="1"/>
          </p:cNvSpPr>
          <p:nvPr/>
        </p:nvSpPr>
        <p:spPr bwMode="auto">
          <a:xfrm>
            <a:off x="3548044" y="1346180"/>
            <a:ext cx="355600" cy="338138"/>
          </a:xfrm>
          <a:custGeom>
            <a:avLst/>
            <a:gdLst/>
            <a:ahLst/>
            <a:cxnLst>
              <a:cxn ang="0">
                <a:pos x="99" y="212"/>
              </a:cxn>
              <a:cxn ang="0">
                <a:pos x="56" y="200"/>
              </a:cxn>
              <a:cxn ang="0">
                <a:pos x="22" y="178"/>
              </a:cxn>
              <a:cxn ang="0">
                <a:pos x="2" y="145"/>
              </a:cxn>
              <a:cxn ang="0">
                <a:pos x="2" y="103"/>
              </a:cxn>
              <a:cxn ang="0">
                <a:pos x="18" y="60"/>
              </a:cxn>
              <a:cxn ang="0">
                <a:pos x="49" y="24"/>
              </a:cxn>
              <a:cxn ang="0">
                <a:pos x="89" y="2"/>
              </a:cxn>
              <a:cxn ang="0">
                <a:pos x="135" y="2"/>
              </a:cxn>
              <a:cxn ang="0">
                <a:pos x="174" y="24"/>
              </a:cxn>
              <a:cxn ang="0">
                <a:pos x="205" y="60"/>
              </a:cxn>
              <a:cxn ang="0">
                <a:pos x="222" y="103"/>
              </a:cxn>
              <a:cxn ang="0">
                <a:pos x="222" y="135"/>
              </a:cxn>
              <a:cxn ang="0">
                <a:pos x="212" y="148"/>
              </a:cxn>
              <a:cxn ang="0">
                <a:pos x="195" y="153"/>
              </a:cxn>
              <a:cxn ang="0">
                <a:pos x="176" y="154"/>
              </a:cxn>
              <a:cxn ang="0">
                <a:pos x="158" y="158"/>
              </a:cxn>
              <a:cxn ang="0">
                <a:pos x="142" y="169"/>
              </a:cxn>
              <a:cxn ang="0">
                <a:pos x="130" y="192"/>
              </a:cxn>
              <a:cxn ang="0">
                <a:pos x="125" y="212"/>
              </a:cxn>
              <a:cxn ang="0">
                <a:pos x="122" y="213"/>
              </a:cxn>
              <a:cxn ang="0">
                <a:pos x="90" y="10"/>
              </a:cxn>
              <a:cxn ang="0">
                <a:pos x="53" y="29"/>
              </a:cxn>
              <a:cxn ang="0">
                <a:pos x="25" y="63"/>
              </a:cxn>
              <a:cxn ang="0">
                <a:pos x="8" y="104"/>
              </a:cxn>
              <a:cxn ang="0">
                <a:pos x="10" y="143"/>
              </a:cxn>
              <a:cxn ang="0">
                <a:pos x="27" y="172"/>
              </a:cxn>
              <a:cxn ang="0">
                <a:pos x="59" y="193"/>
              </a:cxn>
              <a:cxn ang="0">
                <a:pos x="98" y="204"/>
              </a:cxn>
              <a:cxn ang="0">
                <a:pos x="123" y="187"/>
              </a:cxn>
              <a:cxn ang="0">
                <a:pos x="137" y="163"/>
              </a:cxn>
              <a:cxn ang="0">
                <a:pos x="156" y="151"/>
              </a:cxn>
              <a:cxn ang="0">
                <a:pos x="175" y="147"/>
              </a:cxn>
              <a:cxn ang="0">
                <a:pos x="197" y="145"/>
              </a:cxn>
              <a:cxn ang="0">
                <a:pos x="212" y="140"/>
              </a:cxn>
              <a:cxn ang="0">
                <a:pos x="217" y="124"/>
              </a:cxn>
              <a:cxn ang="0">
                <a:pos x="209" y="83"/>
              </a:cxn>
              <a:cxn ang="0">
                <a:pos x="186" y="46"/>
              </a:cxn>
              <a:cxn ang="0">
                <a:pos x="152" y="17"/>
              </a:cxn>
              <a:cxn ang="0">
                <a:pos x="112" y="7"/>
              </a:cxn>
            </a:cxnLst>
            <a:rect l="0" t="0" r="r" b="b"/>
            <a:pathLst>
              <a:path w="224" h="213">
                <a:moveTo>
                  <a:pt x="122" y="213"/>
                </a:moveTo>
                <a:lnTo>
                  <a:pt x="99" y="212"/>
                </a:lnTo>
                <a:lnTo>
                  <a:pt x="77" y="207"/>
                </a:lnTo>
                <a:lnTo>
                  <a:pt x="56" y="200"/>
                </a:lnTo>
                <a:lnTo>
                  <a:pt x="38" y="190"/>
                </a:lnTo>
                <a:lnTo>
                  <a:pt x="22" y="178"/>
                </a:lnTo>
                <a:lnTo>
                  <a:pt x="10" y="163"/>
                </a:lnTo>
                <a:lnTo>
                  <a:pt x="2" y="145"/>
                </a:lnTo>
                <a:lnTo>
                  <a:pt x="0" y="124"/>
                </a:lnTo>
                <a:lnTo>
                  <a:pt x="2" y="103"/>
                </a:lnTo>
                <a:lnTo>
                  <a:pt x="8" y="81"/>
                </a:lnTo>
                <a:lnTo>
                  <a:pt x="18" y="60"/>
                </a:lnTo>
                <a:lnTo>
                  <a:pt x="32" y="40"/>
                </a:lnTo>
                <a:lnTo>
                  <a:pt x="49" y="24"/>
                </a:lnTo>
                <a:lnTo>
                  <a:pt x="68" y="11"/>
                </a:lnTo>
                <a:lnTo>
                  <a:pt x="89" y="2"/>
                </a:lnTo>
                <a:lnTo>
                  <a:pt x="112" y="0"/>
                </a:lnTo>
                <a:lnTo>
                  <a:pt x="135" y="2"/>
                </a:lnTo>
                <a:lnTo>
                  <a:pt x="156" y="11"/>
                </a:lnTo>
                <a:lnTo>
                  <a:pt x="174" y="24"/>
                </a:lnTo>
                <a:lnTo>
                  <a:pt x="192" y="40"/>
                </a:lnTo>
                <a:lnTo>
                  <a:pt x="205" y="60"/>
                </a:lnTo>
                <a:lnTo>
                  <a:pt x="216" y="81"/>
                </a:lnTo>
                <a:lnTo>
                  <a:pt x="222" y="103"/>
                </a:lnTo>
                <a:lnTo>
                  <a:pt x="224" y="124"/>
                </a:lnTo>
                <a:lnTo>
                  <a:pt x="222" y="135"/>
                </a:lnTo>
                <a:lnTo>
                  <a:pt x="219" y="144"/>
                </a:lnTo>
                <a:lnTo>
                  <a:pt x="212" y="148"/>
                </a:lnTo>
                <a:lnTo>
                  <a:pt x="204" y="152"/>
                </a:lnTo>
                <a:lnTo>
                  <a:pt x="195" y="153"/>
                </a:lnTo>
                <a:lnTo>
                  <a:pt x="186" y="154"/>
                </a:lnTo>
                <a:lnTo>
                  <a:pt x="176" y="154"/>
                </a:lnTo>
                <a:lnTo>
                  <a:pt x="167" y="155"/>
                </a:lnTo>
                <a:lnTo>
                  <a:pt x="158" y="158"/>
                </a:lnTo>
                <a:lnTo>
                  <a:pt x="149" y="163"/>
                </a:lnTo>
                <a:lnTo>
                  <a:pt x="142" y="169"/>
                </a:lnTo>
                <a:lnTo>
                  <a:pt x="134" y="179"/>
                </a:lnTo>
                <a:lnTo>
                  <a:pt x="130" y="192"/>
                </a:lnTo>
                <a:lnTo>
                  <a:pt x="125" y="209"/>
                </a:lnTo>
                <a:lnTo>
                  <a:pt x="125" y="212"/>
                </a:lnTo>
                <a:lnTo>
                  <a:pt x="124" y="213"/>
                </a:lnTo>
                <a:lnTo>
                  <a:pt x="122" y="213"/>
                </a:lnTo>
                <a:close/>
                <a:moveTo>
                  <a:pt x="112" y="7"/>
                </a:moveTo>
                <a:lnTo>
                  <a:pt x="90" y="10"/>
                </a:lnTo>
                <a:lnTo>
                  <a:pt x="71" y="17"/>
                </a:lnTo>
                <a:lnTo>
                  <a:pt x="53" y="29"/>
                </a:lnTo>
                <a:lnTo>
                  <a:pt x="38" y="46"/>
                </a:lnTo>
                <a:lnTo>
                  <a:pt x="25" y="63"/>
                </a:lnTo>
                <a:lnTo>
                  <a:pt x="15" y="83"/>
                </a:lnTo>
                <a:lnTo>
                  <a:pt x="8" y="104"/>
                </a:lnTo>
                <a:lnTo>
                  <a:pt x="6" y="124"/>
                </a:lnTo>
                <a:lnTo>
                  <a:pt x="10" y="143"/>
                </a:lnTo>
                <a:lnTo>
                  <a:pt x="16" y="159"/>
                </a:lnTo>
                <a:lnTo>
                  <a:pt x="27" y="172"/>
                </a:lnTo>
                <a:lnTo>
                  <a:pt x="41" y="184"/>
                </a:lnTo>
                <a:lnTo>
                  <a:pt x="59" y="193"/>
                </a:lnTo>
                <a:lnTo>
                  <a:pt x="77" y="200"/>
                </a:lnTo>
                <a:lnTo>
                  <a:pt x="98" y="204"/>
                </a:lnTo>
                <a:lnTo>
                  <a:pt x="119" y="205"/>
                </a:lnTo>
                <a:lnTo>
                  <a:pt x="123" y="187"/>
                </a:lnTo>
                <a:lnTo>
                  <a:pt x="130" y="172"/>
                </a:lnTo>
                <a:lnTo>
                  <a:pt x="137" y="163"/>
                </a:lnTo>
                <a:lnTo>
                  <a:pt x="146" y="155"/>
                </a:lnTo>
                <a:lnTo>
                  <a:pt x="156" y="151"/>
                </a:lnTo>
                <a:lnTo>
                  <a:pt x="166" y="148"/>
                </a:lnTo>
                <a:lnTo>
                  <a:pt x="175" y="147"/>
                </a:lnTo>
                <a:lnTo>
                  <a:pt x="185" y="146"/>
                </a:lnTo>
                <a:lnTo>
                  <a:pt x="197" y="145"/>
                </a:lnTo>
                <a:lnTo>
                  <a:pt x="206" y="144"/>
                </a:lnTo>
                <a:lnTo>
                  <a:pt x="212" y="140"/>
                </a:lnTo>
                <a:lnTo>
                  <a:pt x="216" y="134"/>
                </a:lnTo>
                <a:lnTo>
                  <a:pt x="217" y="124"/>
                </a:lnTo>
                <a:lnTo>
                  <a:pt x="215" y="104"/>
                </a:lnTo>
                <a:lnTo>
                  <a:pt x="209" y="83"/>
                </a:lnTo>
                <a:lnTo>
                  <a:pt x="199" y="63"/>
                </a:lnTo>
                <a:lnTo>
                  <a:pt x="186" y="46"/>
                </a:lnTo>
                <a:lnTo>
                  <a:pt x="171" y="29"/>
                </a:lnTo>
                <a:lnTo>
                  <a:pt x="152" y="17"/>
                </a:lnTo>
                <a:lnTo>
                  <a:pt x="133" y="10"/>
                </a:lnTo>
                <a:lnTo>
                  <a:pt x="112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4" name="Freeform 88"/>
          <p:cNvSpPr>
            <a:spLocks/>
          </p:cNvSpPr>
          <p:nvPr/>
        </p:nvSpPr>
        <p:spPr bwMode="auto">
          <a:xfrm>
            <a:off x="3673456" y="874693"/>
            <a:ext cx="204788" cy="163513"/>
          </a:xfrm>
          <a:custGeom>
            <a:avLst/>
            <a:gdLst/>
            <a:ahLst/>
            <a:cxnLst>
              <a:cxn ang="0">
                <a:pos x="0" y="100"/>
              </a:cxn>
              <a:cxn ang="0">
                <a:pos x="7" y="80"/>
              </a:cxn>
              <a:cxn ang="0">
                <a:pos x="16" y="62"/>
              </a:cxn>
              <a:cxn ang="0">
                <a:pos x="28" y="45"/>
              </a:cxn>
              <a:cxn ang="0">
                <a:pos x="41" y="30"/>
              </a:cxn>
              <a:cxn ang="0">
                <a:pos x="54" y="17"/>
              </a:cxn>
              <a:cxn ang="0">
                <a:pos x="67" y="7"/>
              </a:cxn>
              <a:cxn ang="0">
                <a:pos x="79" y="1"/>
              </a:cxn>
              <a:cxn ang="0">
                <a:pos x="89" y="0"/>
              </a:cxn>
              <a:cxn ang="0">
                <a:pos x="99" y="5"/>
              </a:cxn>
              <a:cxn ang="0">
                <a:pos x="107" y="14"/>
              </a:cxn>
              <a:cxn ang="0">
                <a:pos x="116" y="28"/>
              </a:cxn>
              <a:cxn ang="0">
                <a:pos x="123" y="43"/>
              </a:cxn>
              <a:cxn ang="0">
                <a:pos x="128" y="58"/>
              </a:cxn>
              <a:cxn ang="0">
                <a:pos x="129" y="73"/>
              </a:cxn>
              <a:cxn ang="0">
                <a:pos x="128" y="86"/>
              </a:cxn>
              <a:cxn ang="0">
                <a:pos x="124" y="93"/>
              </a:cxn>
              <a:cxn ang="0">
                <a:pos x="114" y="97"/>
              </a:cxn>
              <a:cxn ang="0">
                <a:pos x="102" y="101"/>
              </a:cxn>
              <a:cxn ang="0">
                <a:pos x="87" y="103"/>
              </a:cxn>
              <a:cxn ang="0">
                <a:pos x="70" y="103"/>
              </a:cxn>
              <a:cxn ang="0">
                <a:pos x="53" y="103"/>
              </a:cxn>
              <a:cxn ang="0">
                <a:pos x="36" y="102"/>
              </a:cxn>
              <a:cxn ang="0">
                <a:pos x="22" y="102"/>
              </a:cxn>
              <a:cxn ang="0">
                <a:pos x="11" y="101"/>
              </a:cxn>
              <a:cxn ang="0">
                <a:pos x="3" y="100"/>
              </a:cxn>
              <a:cxn ang="0">
                <a:pos x="0" y="100"/>
              </a:cxn>
            </a:cxnLst>
            <a:rect l="0" t="0" r="r" b="b"/>
            <a:pathLst>
              <a:path w="129" h="103">
                <a:moveTo>
                  <a:pt x="0" y="100"/>
                </a:moveTo>
                <a:lnTo>
                  <a:pt x="7" y="80"/>
                </a:lnTo>
                <a:lnTo>
                  <a:pt x="16" y="62"/>
                </a:lnTo>
                <a:lnTo>
                  <a:pt x="28" y="45"/>
                </a:lnTo>
                <a:lnTo>
                  <a:pt x="41" y="30"/>
                </a:lnTo>
                <a:lnTo>
                  <a:pt x="54" y="17"/>
                </a:lnTo>
                <a:lnTo>
                  <a:pt x="67" y="7"/>
                </a:lnTo>
                <a:lnTo>
                  <a:pt x="79" y="1"/>
                </a:lnTo>
                <a:lnTo>
                  <a:pt x="89" y="0"/>
                </a:lnTo>
                <a:lnTo>
                  <a:pt x="99" y="5"/>
                </a:lnTo>
                <a:lnTo>
                  <a:pt x="107" y="14"/>
                </a:lnTo>
                <a:lnTo>
                  <a:pt x="116" y="28"/>
                </a:lnTo>
                <a:lnTo>
                  <a:pt x="123" y="43"/>
                </a:lnTo>
                <a:lnTo>
                  <a:pt x="128" y="58"/>
                </a:lnTo>
                <a:lnTo>
                  <a:pt x="129" y="73"/>
                </a:lnTo>
                <a:lnTo>
                  <a:pt x="128" y="86"/>
                </a:lnTo>
                <a:lnTo>
                  <a:pt x="124" y="93"/>
                </a:lnTo>
                <a:lnTo>
                  <a:pt x="114" y="97"/>
                </a:lnTo>
                <a:lnTo>
                  <a:pt x="102" y="101"/>
                </a:lnTo>
                <a:lnTo>
                  <a:pt x="87" y="103"/>
                </a:lnTo>
                <a:lnTo>
                  <a:pt x="70" y="103"/>
                </a:lnTo>
                <a:lnTo>
                  <a:pt x="53" y="103"/>
                </a:lnTo>
                <a:lnTo>
                  <a:pt x="36" y="102"/>
                </a:lnTo>
                <a:lnTo>
                  <a:pt x="22" y="102"/>
                </a:lnTo>
                <a:lnTo>
                  <a:pt x="11" y="101"/>
                </a:lnTo>
                <a:lnTo>
                  <a:pt x="3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5" name="Freeform 89"/>
          <p:cNvSpPr>
            <a:spLocks noEditPoints="1"/>
          </p:cNvSpPr>
          <p:nvPr/>
        </p:nvSpPr>
        <p:spPr bwMode="auto">
          <a:xfrm>
            <a:off x="3668694" y="868343"/>
            <a:ext cx="215900" cy="176213"/>
          </a:xfrm>
          <a:custGeom>
            <a:avLst/>
            <a:gdLst/>
            <a:ahLst/>
            <a:cxnLst>
              <a:cxn ang="0">
                <a:pos x="68" y="111"/>
              </a:cxn>
              <a:cxn ang="0">
                <a:pos x="48" y="110"/>
              </a:cxn>
              <a:cxn ang="0">
                <a:pos x="31" y="109"/>
              </a:cxn>
              <a:cxn ang="0">
                <a:pos x="16" y="108"/>
              </a:cxn>
              <a:cxn ang="0">
                <a:pos x="7" y="107"/>
              </a:cxn>
              <a:cxn ang="0">
                <a:pos x="2" y="107"/>
              </a:cxn>
              <a:cxn ang="0">
                <a:pos x="1" y="106"/>
              </a:cxn>
              <a:cxn ang="0">
                <a:pos x="0" y="106"/>
              </a:cxn>
              <a:cxn ang="0">
                <a:pos x="0" y="104"/>
              </a:cxn>
              <a:cxn ang="0">
                <a:pos x="0" y="102"/>
              </a:cxn>
              <a:cxn ang="0">
                <a:pos x="6" y="84"/>
              </a:cxn>
              <a:cxn ang="0">
                <a:pos x="15" y="65"/>
              </a:cxn>
              <a:cxn ang="0">
                <a:pos x="26" y="48"/>
              </a:cxn>
              <a:cxn ang="0">
                <a:pos x="39" y="33"/>
              </a:cxn>
              <a:cxn ang="0">
                <a:pos x="52" y="20"/>
              </a:cxn>
              <a:cxn ang="0">
                <a:pos x="66" y="10"/>
              </a:cxn>
              <a:cxn ang="0">
                <a:pos x="78" y="3"/>
              </a:cxn>
              <a:cxn ang="0">
                <a:pos x="88" y="0"/>
              </a:cxn>
              <a:cxn ang="0">
                <a:pos x="92" y="1"/>
              </a:cxn>
              <a:cxn ang="0">
                <a:pos x="102" y="4"/>
              </a:cxn>
              <a:cxn ang="0">
                <a:pos x="110" y="12"/>
              </a:cxn>
              <a:cxn ang="0">
                <a:pos x="119" y="24"/>
              </a:cxn>
              <a:cxn ang="0">
                <a:pos x="126" y="36"/>
              </a:cxn>
              <a:cxn ang="0">
                <a:pos x="131" y="50"/>
              </a:cxn>
              <a:cxn ang="0">
                <a:pos x="134" y="64"/>
              </a:cxn>
              <a:cxn ang="0">
                <a:pos x="136" y="78"/>
              </a:cxn>
              <a:cxn ang="0">
                <a:pos x="134" y="92"/>
              </a:cxn>
              <a:cxn ang="0">
                <a:pos x="130" y="98"/>
              </a:cxn>
              <a:cxn ang="0">
                <a:pos x="121" y="104"/>
              </a:cxn>
              <a:cxn ang="0">
                <a:pos x="108" y="108"/>
              </a:cxn>
              <a:cxn ang="0">
                <a:pos x="91" y="110"/>
              </a:cxn>
              <a:cxn ang="0">
                <a:pos x="68" y="111"/>
              </a:cxn>
              <a:cxn ang="0">
                <a:pos x="8" y="100"/>
              </a:cxn>
              <a:cxn ang="0">
                <a:pos x="18" y="101"/>
              </a:cxn>
              <a:cxn ang="0">
                <a:pos x="32" y="102"/>
              </a:cxn>
              <a:cxn ang="0">
                <a:pos x="49" y="104"/>
              </a:cxn>
              <a:cxn ang="0">
                <a:pos x="68" y="104"/>
              </a:cxn>
              <a:cxn ang="0">
                <a:pos x="86" y="102"/>
              </a:cxn>
              <a:cxn ang="0">
                <a:pos x="102" y="101"/>
              </a:cxn>
              <a:cxn ang="0">
                <a:pos x="112" y="99"/>
              </a:cxn>
              <a:cxn ang="0">
                <a:pos x="119" y="97"/>
              </a:cxn>
              <a:cxn ang="0">
                <a:pos x="124" y="94"/>
              </a:cxn>
              <a:cxn ang="0">
                <a:pos x="127" y="92"/>
              </a:cxn>
              <a:cxn ang="0">
                <a:pos x="128" y="89"/>
              </a:cxn>
              <a:cxn ang="0">
                <a:pos x="129" y="76"/>
              </a:cxn>
              <a:cxn ang="0">
                <a:pos x="127" y="60"/>
              </a:cxn>
              <a:cxn ang="0">
                <a:pos x="121" y="44"/>
              </a:cxn>
              <a:cxn ang="0">
                <a:pos x="112" y="27"/>
              </a:cxn>
              <a:cxn ang="0">
                <a:pos x="106" y="17"/>
              </a:cxn>
              <a:cxn ang="0">
                <a:pos x="98" y="11"/>
              </a:cxn>
              <a:cxn ang="0">
                <a:pos x="91" y="8"/>
              </a:cxn>
              <a:cxn ang="0">
                <a:pos x="88" y="8"/>
              </a:cxn>
              <a:cxn ang="0">
                <a:pos x="79" y="11"/>
              </a:cxn>
              <a:cxn ang="0">
                <a:pos x="66" y="17"/>
              </a:cxn>
              <a:cxn ang="0">
                <a:pos x="52" y="29"/>
              </a:cxn>
              <a:cxn ang="0">
                <a:pos x="39" y="44"/>
              </a:cxn>
              <a:cxn ang="0">
                <a:pos x="26" y="61"/>
              </a:cxn>
              <a:cxn ang="0">
                <a:pos x="15" y="80"/>
              </a:cxn>
              <a:cxn ang="0">
                <a:pos x="8" y="100"/>
              </a:cxn>
            </a:cxnLst>
            <a:rect l="0" t="0" r="r" b="b"/>
            <a:pathLst>
              <a:path w="136" h="111">
                <a:moveTo>
                  <a:pt x="68" y="111"/>
                </a:moveTo>
                <a:lnTo>
                  <a:pt x="48" y="110"/>
                </a:lnTo>
                <a:lnTo>
                  <a:pt x="31" y="109"/>
                </a:lnTo>
                <a:lnTo>
                  <a:pt x="16" y="108"/>
                </a:lnTo>
                <a:lnTo>
                  <a:pt x="7" y="107"/>
                </a:lnTo>
                <a:lnTo>
                  <a:pt x="2" y="107"/>
                </a:lnTo>
                <a:lnTo>
                  <a:pt x="1" y="106"/>
                </a:lnTo>
                <a:lnTo>
                  <a:pt x="0" y="106"/>
                </a:lnTo>
                <a:lnTo>
                  <a:pt x="0" y="104"/>
                </a:lnTo>
                <a:lnTo>
                  <a:pt x="0" y="102"/>
                </a:lnTo>
                <a:lnTo>
                  <a:pt x="6" y="84"/>
                </a:lnTo>
                <a:lnTo>
                  <a:pt x="15" y="65"/>
                </a:lnTo>
                <a:lnTo>
                  <a:pt x="26" y="48"/>
                </a:lnTo>
                <a:lnTo>
                  <a:pt x="39" y="33"/>
                </a:lnTo>
                <a:lnTo>
                  <a:pt x="52" y="20"/>
                </a:lnTo>
                <a:lnTo>
                  <a:pt x="66" y="10"/>
                </a:lnTo>
                <a:lnTo>
                  <a:pt x="78" y="3"/>
                </a:lnTo>
                <a:lnTo>
                  <a:pt x="88" y="0"/>
                </a:lnTo>
                <a:lnTo>
                  <a:pt x="92" y="1"/>
                </a:lnTo>
                <a:lnTo>
                  <a:pt x="102" y="4"/>
                </a:lnTo>
                <a:lnTo>
                  <a:pt x="110" y="12"/>
                </a:lnTo>
                <a:lnTo>
                  <a:pt x="119" y="24"/>
                </a:lnTo>
                <a:lnTo>
                  <a:pt x="126" y="36"/>
                </a:lnTo>
                <a:lnTo>
                  <a:pt x="131" y="50"/>
                </a:lnTo>
                <a:lnTo>
                  <a:pt x="134" y="64"/>
                </a:lnTo>
                <a:lnTo>
                  <a:pt x="136" y="78"/>
                </a:lnTo>
                <a:lnTo>
                  <a:pt x="134" y="92"/>
                </a:lnTo>
                <a:lnTo>
                  <a:pt x="130" y="98"/>
                </a:lnTo>
                <a:lnTo>
                  <a:pt x="121" y="104"/>
                </a:lnTo>
                <a:lnTo>
                  <a:pt x="108" y="108"/>
                </a:lnTo>
                <a:lnTo>
                  <a:pt x="91" y="110"/>
                </a:lnTo>
                <a:lnTo>
                  <a:pt x="68" y="111"/>
                </a:lnTo>
                <a:close/>
                <a:moveTo>
                  <a:pt x="8" y="100"/>
                </a:moveTo>
                <a:lnTo>
                  <a:pt x="18" y="101"/>
                </a:lnTo>
                <a:lnTo>
                  <a:pt x="32" y="102"/>
                </a:lnTo>
                <a:lnTo>
                  <a:pt x="49" y="104"/>
                </a:lnTo>
                <a:lnTo>
                  <a:pt x="68" y="104"/>
                </a:lnTo>
                <a:lnTo>
                  <a:pt x="86" y="102"/>
                </a:lnTo>
                <a:lnTo>
                  <a:pt x="102" y="101"/>
                </a:lnTo>
                <a:lnTo>
                  <a:pt x="112" y="99"/>
                </a:lnTo>
                <a:lnTo>
                  <a:pt x="119" y="97"/>
                </a:lnTo>
                <a:lnTo>
                  <a:pt x="124" y="94"/>
                </a:lnTo>
                <a:lnTo>
                  <a:pt x="127" y="92"/>
                </a:lnTo>
                <a:lnTo>
                  <a:pt x="128" y="89"/>
                </a:lnTo>
                <a:lnTo>
                  <a:pt x="129" y="76"/>
                </a:lnTo>
                <a:lnTo>
                  <a:pt x="127" y="60"/>
                </a:lnTo>
                <a:lnTo>
                  <a:pt x="121" y="44"/>
                </a:lnTo>
                <a:lnTo>
                  <a:pt x="112" y="27"/>
                </a:lnTo>
                <a:lnTo>
                  <a:pt x="106" y="17"/>
                </a:lnTo>
                <a:lnTo>
                  <a:pt x="98" y="11"/>
                </a:lnTo>
                <a:lnTo>
                  <a:pt x="91" y="8"/>
                </a:lnTo>
                <a:lnTo>
                  <a:pt x="88" y="8"/>
                </a:lnTo>
                <a:lnTo>
                  <a:pt x="79" y="11"/>
                </a:lnTo>
                <a:lnTo>
                  <a:pt x="66" y="17"/>
                </a:lnTo>
                <a:lnTo>
                  <a:pt x="52" y="29"/>
                </a:lnTo>
                <a:lnTo>
                  <a:pt x="39" y="44"/>
                </a:lnTo>
                <a:lnTo>
                  <a:pt x="26" y="61"/>
                </a:lnTo>
                <a:lnTo>
                  <a:pt x="15" y="80"/>
                </a:lnTo>
                <a:lnTo>
                  <a:pt x="8" y="10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6" name="Freeform 90"/>
          <p:cNvSpPr>
            <a:spLocks/>
          </p:cNvSpPr>
          <p:nvPr/>
        </p:nvSpPr>
        <p:spPr bwMode="auto">
          <a:xfrm>
            <a:off x="3751244" y="938193"/>
            <a:ext cx="71438" cy="53975"/>
          </a:xfrm>
          <a:custGeom>
            <a:avLst/>
            <a:gdLst/>
            <a:ahLst/>
            <a:cxnLst>
              <a:cxn ang="0">
                <a:pos x="0" y="33"/>
              </a:cxn>
              <a:cxn ang="0">
                <a:pos x="5" y="24"/>
              </a:cxn>
              <a:cxn ang="0">
                <a:pos x="11" y="14"/>
              </a:cxn>
              <a:cxn ang="0">
                <a:pos x="18" y="6"/>
              </a:cxn>
              <a:cxn ang="0">
                <a:pos x="26" y="1"/>
              </a:cxn>
              <a:cxn ang="0">
                <a:pos x="31" y="0"/>
              </a:cxn>
              <a:cxn ang="0">
                <a:pos x="38" y="3"/>
              </a:cxn>
              <a:cxn ang="0">
                <a:pos x="42" y="12"/>
              </a:cxn>
              <a:cxn ang="0">
                <a:pos x="45" y="20"/>
              </a:cxn>
              <a:cxn ang="0">
                <a:pos x="45" y="29"/>
              </a:cxn>
              <a:cxn ang="0">
                <a:pos x="42" y="32"/>
              </a:cxn>
              <a:cxn ang="0">
                <a:pos x="35" y="33"/>
              </a:cxn>
              <a:cxn ang="0">
                <a:pos x="27" y="34"/>
              </a:cxn>
              <a:cxn ang="0">
                <a:pos x="18" y="34"/>
              </a:cxn>
              <a:cxn ang="0">
                <a:pos x="9" y="34"/>
              </a:cxn>
              <a:cxn ang="0">
                <a:pos x="4" y="33"/>
              </a:cxn>
              <a:cxn ang="0">
                <a:pos x="0" y="33"/>
              </a:cxn>
            </a:cxnLst>
            <a:rect l="0" t="0" r="r" b="b"/>
            <a:pathLst>
              <a:path w="45" h="34">
                <a:moveTo>
                  <a:pt x="0" y="33"/>
                </a:moveTo>
                <a:lnTo>
                  <a:pt x="5" y="24"/>
                </a:lnTo>
                <a:lnTo>
                  <a:pt x="11" y="14"/>
                </a:lnTo>
                <a:lnTo>
                  <a:pt x="18" y="6"/>
                </a:lnTo>
                <a:lnTo>
                  <a:pt x="26" y="1"/>
                </a:lnTo>
                <a:lnTo>
                  <a:pt x="31" y="0"/>
                </a:lnTo>
                <a:lnTo>
                  <a:pt x="38" y="3"/>
                </a:lnTo>
                <a:lnTo>
                  <a:pt x="42" y="12"/>
                </a:lnTo>
                <a:lnTo>
                  <a:pt x="45" y="20"/>
                </a:lnTo>
                <a:lnTo>
                  <a:pt x="45" y="29"/>
                </a:lnTo>
                <a:lnTo>
                  <a:pt x="42" y="32"/>
                </a:lnTo>
                <a:lnTo>
                  <a:pt x="35" y="33"/>
                </a:lnTo>
                <a:lnTo>
                  <a:pt x="27" y="34"/>
                </a:lnTo>
                <a:lnTo>
                  <a:pt x="18" y="34"/>
                </a:lnTo>
                <a:lnTo>
                  <a:pt x="9" y="34"/>
                </a:lnTo>
                <a:lnTo>
                  <a:pt x="4" y="33"/>
                </a:lnTo>
                <a:lnTo>
                  <a:pt x="0" y="3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7" name="Freeform 91"/>
          <p:cNvSpPr>
            <a:spLocks/>
          </p:cNvSpPr>
          <p:nvPr/>
        </p:nvSpPr>
        <p:spPr bwMode="auto">
          <a:xfrm>
            <a:off x="4014769" y="1022330"/>
            <a:ext cx="163513" cy="215900"/>
          </a:xfrm>
          <a:custGeom>
            <a:avLst/>
            <a:gdLst/>
            <a:ahLst/>
            <a:cxnLst>
              <a:cxn ang="0">
                <a:pos x="68" y="136"/>
              </a:cxn>
              <a:cxn ang="0">
                <a:pos x="79" y="120"/>
              </a:cxn>
              <a:cxn ang="0">
                <a:pos x="89" y="101"/>
              </a:cxn>
              <a:cxn ang="0">
                <a:pos x="95" y="83"/>
              </a:cxn>
              <a:cxn ang="0">
                <a:pos x="101" y="63"/>
              </a:cxn>
              <a:cxn ang="0">
                <a:pos x="103" y="45"/>
              </a:cxn>
              <a:cxn ang="0">
                <a:pos x="103" y="28"/>
              </a:cxn>
              <a:cxn ang="0">
                <a:pos x="101" y="15"/>
              </a:cxn>
              <a:cxn ang="0">
                <a:pos x="95" y="7"/>
              </a:cxn>
              <a:cxn ang="0">
                <a:pos x="85" y="2"/>
              </a:cxn>
              <a:cxn ang="0">
                <a:pos x="72" y="0"/>
              </a:cxn>
              <a:cxn ang="0">
                <a:pos x="57" y="1"/>
              </a:cxn>
              <a:cxn ang="0">
                <a:pos x="41" y="4"/>
              </a:cxn>
              <a:cxn ang="0">
                <a:pos x="25" y="10"/>
              </a:cxn>
              <a:cxn ang="0">
                <a:pos x="12" y="17"/>
              </a:cxn>
              <a:cxn ang="0">
                <a:pos x="2" y="26"/>
              </a:cxn>
              <a:cxn ang="0">
                <a:pos x="0" y="34"/>
              </a:cxn>
              <a:cxn ang="0">
                <a:pos x="1" y="44"/>
              </a:cxn>
              <a:cxn ang="0">
                <a:pos x="7" y="56"/>
              </a:cxn>
              <a:cxn ang="0">
                <a:pos x="14" y="69"/>
              </a:cxn>
              <a:cxn ang="0">
                <a:pos x="23" y="83"/>
              </a:cxn>
              <a:cxn ang="0">
                <a:pos x="34" y="96"/>
              </a:cxn>
              <a:cxn ang="0">
                <a:pos x="44" y="109"/>
              </a:cxn>
              <a:cxn ang="0">
                <a:pos x="53" y="120"/>
              </a:cxn>
              <a:cxn ang="0">
                <a:pos x="60" y="129"/>
              </a:cxn>
              <a:cxn ang="0">
                <a:pos x="66" y="134"/>
              </a:cxn>
              <a:cxn ang="0">
                <a:pos x="68" y="136"/>
              </a:cxn>
            </a:cxnLst>
            <a:rect l="0" t="0" r="r" b="b"/>
            <a:pathLst>
              <a:path w="103" h="136">
                <a:moveTo>
                  <a:pt x="68" y="136"/>
                </a:moveTo>
                <a:lnTo>
                  <a:pt x="79" y="120"/>
                </a:lnTo>
                <a:lnTo>
                  <a:pt x="89" y="101"/>
                </a:lnTo>
                <a:lnTo>
                  <a:pt x="95" y="83"/>
                </a:lnTo>
                <a:lnTo>
                  <a:pt x="101" y="63"/>
                </a:lnTo>
                <a:lnTo>
                  <a:pt x="103" y="45"/>
                </a:lnTo>
                <a:lnTo>
                  <a:pt x="103" y="28"/>
                </a:lnTo>
                <a:lnTo>
                  <a:pt x="101" y="15"/>
                </a:lnTo>
                <a:lnTo>
                  <a:pt x="95" y="7"/>
                </a:lnTo>
                <a:lnTo>
                  <a:pt x="85" y="2"/>
                </a:lnTo>
                <a:lnTo>
                  <a:pt x="72" y="0"/>
                </a:lnTo>
                <a:lnTo>
                  <a:pt x="57" y="1"/>
                </a:lnTo>
                <a:lnTo>
                  <a:pt x="41" y="4"/>
                </a:lnTo>
                <a:lnTo>
                  <a:pt x="25" y="10"/>
                </a:lnTo>
                <a:lnTo>
                  <a:pt x="12" y="17"/>
                </a:lnTo>
                <a:lnTo>
                  <a:pt x="2" y="26"/>
                </a:lnTo>
                <a:lnTo>
                  <a:pt x="0" y="34"/>
                </a:lnTo>
                <a:lnTo>
                  <a:pt x="1" y="44"/>
                </a:lnTo>
                <a:lnTo>
                  <a:pt x="7" y="56"/>
                </a:lnTo>
                <a:lnTo>
                  <a:pt x="14" y="69"/>
                </a:lnTo>
                <a:lnTo>
                  <a:pt x="23" y="83"/>
                </a:lnTo>
                <a:lnTo>
                  <a:pt x="34" y="96"/>
                </a:lnTo>
                <a:lnTo>
                  <a:pt x="44" y="109"/>
                </a:lnTo>
                <a:lnTo>
                  <a:pt x="53" y="120"/>
                </a:lnTo>
                <a:lnTo>
                  <a:pt x="60" y="129"/>
                </a:lnTo>
                <a:lnTo>
                  <a:pt x="66" y="134"/>
                </a:lnTo>
                <a:lnTo>
                  <a:pt x="68" y="13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8" name="Freeform 92"/>
          <p:cNvSpPr>
            <a:spLocks noEditPoints="1"/>
          </p:cNvSpPr>
          <p:nvPr/>
        </p:nvSpPr>
        <p:spPr bwMode="auto">
          <a:xfrm>
            <a:off x="4008419" y="1017568"/>
            <a:ext cx="176213" cy="228600"/>
          </a:xfrm>
          <a:custGeom>
            <a:avLst/>
            <a:gdLst/>
            <a:ahLst/>
            <a:cxnLst>
              <a:cxn ang="0">
                <a:pos x="72" y="144"/>
              </a:cxn>
              <a:cxn ang="0">
                <a:pos x="71" y="143"/>
              </a:cxn>
              <a:cxn ang="0">
                <a:pos x="70" y="143"/>
              </a:cxn>
              <a:cxn ang="0">
                <a:pos x="63" y="136"/>
              </a:cxn>
              <a:cxn ang="0">
                <a:pos x="56" y="126"/>
              </a:cxn>
              <a:cxn ang="0">
                <a:pos x="46" y="115"/>
              </a:cxn>
              <a:cxn ang="0">
                <a:pos x="35" y="102"/>
              </a:cxn>
              <a:cxn ang="0">
                <a:pos x="24" y="88"/>
              </a:cxn>
              <a:cxn ang="0">
                <a:pos x="14" y="73"/>
              </a:cxn>
              <a:cxn ang="0">
                <a:pos x="6" y="60"/>
              </a:cxn>
              <a:cxn ang="0">
                <a:pos x="2" y="47"/>
              </a:cxn>
              <a:cxn ang="0">
                <a:pos x="0" y="36"/>
              </a:cxn>
              <a:cxn ang="0">
                <a:pos x="3" y="27"/>
              </a:cxn>
              <a:cxn ang="0">
                <a:pos x="14" y="17"/>
              </a:cxn>
              <a:cxn ang="0">
                <a:pos x="27" y="10"/>
              </a:cxn>
              <a:cxn ang="0">
                <a:pos x="44" y="4"/>
              </a:cxn>
              <a:cxn ang="0">
                <a:pos x="59" y="1"/>
              </a:cxn>
              <a:cxn ang="0">
                <a:pos x="74" y="0"/>
              </a:cxn>
              <a:cxn ang="0">
                <a:pos x="85" y="0"/>
              </a:cxn>
              <a:cxn ang="0">
                <a:pos x="95" y="3"/>
              </a:cxn>
              <a:cxn ang="0">
                <a:pos x="101" y="7"/>
              </a:cxn>
              <a:cxn ang="0">
                <a:pos x="107" y="16"/>
              </a:cxn>
              <a:cxn ang="0">
                <a:pos x="110" y="27"/>
              </a:cxn>
              <a:cxn ang="0">
                <a:pos x="111" y="42"/>
              </a:cxn>
              <a:cxn ang="0">
                <a:pos x="109" y="59"/>
              </a:cxn>
              <a:cxn ang="0">
                <a:pos x="106" y="76"/>
              </a:cxn>
              <a:cxn ang="0">
                <a:pos x="100" y="94"/>
              </a:cxn>
              <a:cxn ang="0">
                <a:pos x="94" y="111"/>
              </a:cxn>
              <a:cxn ang="0">
                <a:pos x="85" y="127"/>
              </a:cxn>
              <a:cxn ang="0">
                <a:pos x="75" y="142"/>
              </a:cxn>
              <a:cxn ang="0">
                <a:pos x="73" y="143"/>
              </a:cxn>
              <a:cxn ang="0">
                <a:pos x="72" y="144"/>
              </a:cxn>
              <a:cxn ang="0">
                <a:pos x="72" y="144"/>
              </a:cxn>
              <a:cxn ang="0">
                <a:pos x="74" y="6"/>
              </a:cxn>
              <a:cxn ang="0">
                <a:pos x="56" y="8"/>
              </a:cxn>
              <a:cxn ang="0">
                <a:pos x="37" y="14"/>
              </a:cxn>
              <a:cxn ang="0">
                <a:pos x="21" y="22"/>
              </a:cxn>
              <a:cxn ang="0">
                <a:pos x="9" y="31"/>
              </a:cxn>
              <a:cxn ang="0">
                <a:pos x="8" y="38"/>
              </a:cxn>
              <a:cxn ang="0">
                <a:pos x="9" y="47"/>
              </a:cxn>
              <a:cxn ang="0">
                <a:pos x="13" y="56"/>
              </a:cxn>
              <a:cxn ang="0">
                <a:pos x="21" y="68"/>
              </a:cxn>
              <a:cxn ang="0">
                <a:pos x="29" y="82"/>
              </a:cxn>
              <a:cxn ang="0">
                <a:pos x="39" y="96"/>
              </a:cxn>
              <a:cxn ang="0">
                <a:pos x="50" y="109"/>
              </a:cxn>
              <a:cxn ang="0">
                <a:pos x="61" y="122"/>
              </a:cxn>
              <a:cxn ang="0">
                <a:pos x="72" y="134"/>
              </a:cxn>
              <a:cxn ang="0">
                <a:pos x="82" y="118"/>
              </a:cxn>
              <a:cxn ang="0">
                <a:pos x="90" y="100"/>
              </a:cxn>
              <a:cxn ang="0">
                <a:pos x="97" y="82"/>
              </a:cxn>
              <a:cxn ang="0">
                <a:pos x="101" y="63"/>
              </a:cxn>
              <a:cxn ang="0">
                <a:pos x="104" y="47"/>
              </a:cxn>
              <a:cxn ang="0">
                <a:pos x="104" y="31"/>
              </a:cxn>
              <a:cxn ang="0">
                <a:pos x="101" y="20"/>
              </a:cxn>
              <a:cxn ang="0">
                <a:pos x="97" y="13"/>
              </a:cxn>
              <a:cxn ang="0">
                <a:pos x="87" y="8"/>
              </a:cxn>
              <a:cxn ang="0">
                <a:pos x="74" y="6"/>
              </a:cxn>
            </a:cxnLst>
            <a:rect l="0" t="0" r="r" b="b"/>
            <a:pathLst>
              <a:path w="111" h="144">
                <a:moveTo>
                  <a:pt x="72" y="144"/>
                </a:moveTo>
                <a:lnTo>
                  <a:pt x="71" y="143"/>
                </a:lnTo>
                <a:lnTo>
                  <a:pt x="70" y="143"/>
                </a:lnTo>
                <a:lnTo>
                  <a:pt x="63" y="136"/>
                </a:lnTo>
                <a:lnTo>
                  <a:pt x="56" y="126"/>
                </a:lnTo>
                <a:lnTo>
                  <a:pt x="46" y="115"/>
                </a:lnTo>
                <a:lnTo>
                  <a:pt x="35" y="102"/>
                </a:lnTo>
                <a:lnTo>
                  <a:pt x="24" y="88"/>
                </a:lnTo>
                <a:lnTo>
                  <a:pt x="14" y="73"/>
                </a:lnTo>
                <a:lnTo>
                  <a:pt x="6" y="60"/>
                </a:lnTo>
                <a:lnTo>
                  <a:pt x="2" y="47"/>
                </a:lnTo>
                <a:lnTo>
                  <a:pt x="0" y="36"/>
                </a:lnTo>
                <a:lnTo>
                  <a:pt x="3" y="27"/>
                </a:lnTo>
                <a:lnTo>
                  <a:pt x="14" y="17"/>
                </a:lnTo>
                <a:lnTo>
                  <a:pt x="27" y="10"/>
                </a:lnTo>
                <a:lnTo>
                  <a:pt x="44" y="4"/>
                </a:lnTo>
                <a:lnTo>
                  <a:pt x="59" y="1"/>
                </a:lnTo>
                <a:lnTo>
                  <a:pt x="74" y="0"/>
                </a:lnTo>
                <a:lnTo>
                  <a:pt x="85" y="0"/>
                </a:lnTo>
                <a:lnTo>
                  <a:pt x="95" y="3"/>
                </a:lnTo>
                <a:lnTo>
                  <a:pt x="101" y="7"/>
                </a:lnTo>
                <a:lnTo>
                  <a:pt x="107" y="16"/>
                </a:lnTo>
                <a:lnTo>
                  <a:pt x="110" y="27"/>
                </a:lnTo>
                <a:lnTo>
                  <a:pt x="111" y="42"/>
                </a:lnTo>
                <a:lnTo>
                  <a:pt x="109" y="59"/>
                </a:lnTo>
                <a:lnTo>
                  <a:pt x="106" y="76"/>
                </a:lnTo>
                <a:lnTo>
                  <a:pt x="100" y="94"/>
                </a:lnTo>
                <a:lnTo>
                  <a:pt x="94" y="111"/>
                </a:lnTo>
                <a:lnTo>
                  <a:pt x="85" y="127"/>
                </a:lnTo>
                <a:lnTo>
                  <a:pt x="75" y="142"/>
                </a:lnTo>
                <a:lnTo>
                  <a:pt x="73" y="143"/>
                </a:lnTo>
                <a:lnTo>
                  <a:pt x="72" y="144"/>
                </a:lnTo>
                <a:lnTo>
                  <a:pt x="72" y="144"/>
                </a:lnTo>
                <a:close/>
                <a:moveTo>
                  <a:pt x="74" y="6"/>
                </a:moveTo>
                <a:lnTo>
                  <a:pt x="56" y="8"/>
                </a:lnTo>
                <a:lnTo>
                  <a:pt x="37" y="14"/>
                </a:lnTo>
                <a:lnTo>
                  <a:pt x="21" y="22"/>
                </a:lnTo>
                <a:lnTo>
                  <a:pt x="9" y="31"/>
                </a:lnTo>
                <a:lnTo>
                  <a:pt x="8" y="38"/>
                </a:lnTo>
                <a:lnTo>
                  <a:pt x="9" y="47"/>
                </a:lnTo>
                <a:lnTo>
                  <a:pt x="13" y="56"/>
                </a:lnTo>
                <a:lnTo>
                  <a:pt x="21" y="68"/>
                </a:lnTo>
                <a:lnTo>
                  <a:pt x="29" y="82"/>
                </a:lnTo>
                <a:lnTo>
                  <a:pt x="39" y="96"/>
                </a:lnTo>
                <a:lnTo>
                  <a:pt x="50" y="109"/>
                </a:lnTo>
                <a:lnTo>
                  <a:pt x="61" y="122"/>
                </a:lnTo>
                <a:lnTo>
                  <a:pt x="72" y="134"/>
                </a:lnTo>
                <a:lnTo>
                  <a:pt x="82" y="118"/>
                </a:lnTo>
                <a:lnTo>
                  <a:pt x="90" y="100"/>
                </a:lnTo>
                <a:lnTo>
                  <a:pt x="97" y="82"/>
                </a:lnTo>
                <a:lnTo>
                  <a:pt x="101" y="63"/>
                </a:lnTo>
                <a:lnTo>
                  <a:pt x="104" y="47"/>
                </a:lnTo>
                <a:lnTo>
                  <a:pt x="104" y="31"/>
                </a:lnTo>
                <a:lnTo>
                  <a:pt x="101" y="20"/>
                </a:lnTo>
                <a:lnTo>
                  <a:pt x="97" y="13"/>
                </a:lnTo>
                <a:lnTo>
                  <a:pt x="87" y="8"/>
                </a:lnTo>
                <a:lnTo>
                  <a:pt x="74" y="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09" name="Freeform 93"/>
          <p:cNvSpPr>
            <a:spLocks/>
          </p:cNvSpPr>
          <p:nvPr/>
        </p:nvSpPr>
        <p:spPr bwMode="auto">
          <a:xfrm>
            <a:off x="3984606" y="1077893"/>
            <a:ext cx="60325" cy="82550"/>
          </a:xfrm>
          <a:custGeom>
            <a:avLst/>
            <a:gdLst/>
            <a:ahLst/>
            <a:cxnLst>
              <a:cxn ang="0">
                <a:pos x="25" y="52"/>
              </a:cxn>
              <a:cxn ang="0">
                <a:pos x="31" y="41"/>
              </a:cxn>
              <a:cxn ang="0">
                <a:pos x="36" y="29"/>
              </a:cxn>
              <a:cxn ang="0">
                <a:pos x="38" y="18"/>
              </a:cxn>
              <a:cxn ang="0">
                <a:pos x="38" y="9"/>
              </a:cxn>
              <a:cxn ang="0">
                <a:pos x="36" y="3"/>
              </a:cxn>
              <a:cxn ang="0">
                <a:pos x="30" y="0"/>
              </a:cxn>
              <a:cxn ang="0">
                <a:pos x="23" y="0"/>
              </a:cxn>
              <a:cxn ang="0">
                <a:pos x="14" y="2"/>
              </a:cxn>
              <a:cxn ang="0">
                <a:pos x="6" y="5"/>
              </a:cxn>
              <a:cxn ang="0">
                <a:pos x="0" y="10"/>
              </a:cxn>
              <a:cxn ang="0">
                <a:pos x="0" y="15"/>
              </a:cxn>
              <a:cxn ang="0">
                <a:pos x="2" y="22"/>
              </a:cxn>
              <a:cxn ang="0">
                <a:pos x="7" y="30"/>
              </a:cxn>
              <a:cxn ang="0">
                <a:pos x="13" y="38"/>
              </a:cxn>
              <a:cxn ang="0">
                <a:pos x="19" y="45"/>
              </a:cxn>
              <a:cxn ang="0">
                <a:pos x="24" y="50"/>
              </a:cxn>
              <a:cxn ang="0">
                <a:pos x="25" y="52"/>
              </a:cxn>
            </a:cxnLst>
            <a:rect l="0" t="0" r="r" b="b"/>
            <a:pathLst>
              <a:path w="38" h="52">
                <a:moveTo>
                  <a:pt x="25" y="52"/>
                </a:moveTo>
                <a:lnTo>
                  <a:pt x="31" y="41"/>
                </a:lnTo>
                <a:lnTo>
                  <a:pt x="36" y="29"/>
                </a:lnTo>
                <a:lnTo>
                  <a:pt x="38" y="18"/>
                </a:lnTo>
                <a:lnTo>
                  <a:pt x="38" y="9"/>
                </a:lnTo>
                <a:lnTo>
                  <a:pt x="36" y="3"/>
                </a:lnTo>
                <a:lnTo>
                  <a:pt x="30" y="0"/>
                </a:lnTo>
                <a:lnTo>
                  <a:pt x="23" y="0"/>
                </a:lnTo>
                <a:lnTo>
                  <a:pt x="14" y="2"/>
                </a:lnTo>
                <a:lnTo>
                  <a:pt x="6" y="5"/>
                </a:lnTo>
                <a:lnTo>
                  <a:pt x="0" y="10"/>
                </a:lnTo>
                <a:lnTo>
                  <a:pt x="0" y="15"/>
                </a:lnTo>
                <a:lnTo>
                  <a:pt x="2" y="22"/>
                </a:lnTo>
                <a:lnTo>
                  <a:pt x="7" y="30"/>
                </a:lnTo>
                <a:lnTo>
                  <a:pt x="13" y="38"/>
                </a:lnTo>
                <a:lnTo>
                  <a:pt x="19" y="45"/>
                </a:lnTo>
                <a:lnTo>
                  <a:pt x="24" y="50"/>
                </a:lnTo>
                <a:lnTo>
                  <a:pt x="25" y="5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0" name="Freeform 94"/>
          <p:cNvSpPr>
            <a:spLocks/>
          </p:cNvSpPr>
          <p:nvPr/>
        </p:nvSpPr>
        <p:spPr bwMode="auto">
          <a:xfrm>
            <a:off x="3594081" y="1347768"/>
            <a:ext cx="439738" cy="420688"/>
          </a:xfrm>
          <a:custGeom>
            <a:avLst/>
            <a:gdLst/>
            <a:ahLst/>
            <a:cxnLst>
              <a:cxn ang="0">
                <a:pos x="70" y="0"/>
              </a:cxn>
              <a:cxn ang="0">
                <a:pos x="75" y="15"/>
              </a:cxn>
              <a:cxn ang="0">
                <a:pos x="78" y="33"/>
              </a:cxn>
              <a:cxn ang="0">
                <a:pos x="75" y="49"/>
              </a:cxn>
              <a:cxn ang="0">
                <a:pos x="70" y="67"/>
              </a:cxn>
              <a:cxn ang="0">
                <a:pos x="62" y="84"/>
              </a:cxn>
              <a:cxn ang="0">
                <a:pos x="54" y="102"/>
              </a:cxn>
              <a:cxn ang="0">
                <a:pos x="44" y="119"/>
              </a:cxn>
              <a:cxn ang="0">
                <a:pos x="33" y="136"/>
              </a:cxn>
              <a:cxn ang="0">
                <a:pos x="23" y="153"/>
              </a:cxn>
              <a:cxn ang="0">
                <a:pos x="14" y="169"/>
              </a:cxn>
              <a:cxn ang="0">
                <a:pos x="7" y="186"/>
              </a:cxn>
              <a:cxn ang="0">
                <a:pos x="2" y="200"/>
              </a:cxn>
              <a:cxn ang="0">
                <a:pos x="0" y="214"/>
              </a:cxn>
              <a:cxn ang="0">
                <a:pos x="1" y="227"/>
              </a:cxn>
              <a:cxn ang="0">
                <a:pos x="8" y="238"/>
              </a:cxn>
              <a:cxn ang="0">
                <a:pos x="19" y="249"/>
              </a:cxn>
              <a:cxn ang="0">
                <a:pos x="36" y="258"/>
              </a:cxn>
              <a:cxn ang="0">
                <a:pos x="49" y="261"/>
              </a:cxn>
              <a:cxn ang="0">
                <a:pos x="60" y="261"/>
              </a:cxn>
              <a:cxn ang="0">
                <a:pos x="68" y="256"/>
              </a:cxn>
              <a:cxn ang="0">
                <a:pos x="74" y="249"/>
              </a:cxn>
              <a:cxn ang="0">
                <a:pos x="80" y="240"/>
              </a:cxn>
              <a:cxn ang="0">
                <a:pos x="84" y="230"/>
              </a:cxn>
              <a:cxn ang="0">
                <a:pos x="87" y="219"/>
              </a:cxn>
              <a:cxn ang="0">
                <a:pos x="92" y="210"/>
              </a:cxn>
              <a:cxn ang="0">
                <a:pos x="97" y="200"/>
              </a:cxn>
              <a:cxn ang="0">
                <a:pos x="105" y="192"/>
              </a:cxn>
              <a:cxn ang="0">
                <a:pos x="114" y="188"/>
              </a:cxn>
              <a:cxn ang="0">
                <a:pos x="125" y="187"/>
              </a:cxn>
              <a:cxn ang="0">
                <a:pos x="138" y="189"/>
              </a:cxn>
              <a:cxn ang="0">
                <a:pos x="147" y="194"/>
              </a:cxn>
              <a:cxn ang="0">
                <a:pos x="153" y="201"/>
              </a:cxn>
              <a:cxn ang="0">
                <a:pos x="157" y="208"/>
              </a:cxn>
              <a:cxn ang="0">
                <a:pos x="159" y="218"/>
              </a:cxn>
              <a:cxn ang="0">
                <a:pos x="161" y="227"/>
              </a:cxn>
              <a:cxn ang="0">
                <a:pos x="162" y="237"/>
              </a:cxn>
              <a:cxn ang="0">
                <a:pos x="164" y="246"/>
              </a:cxn>
              <a:cxn ang="0">
                <a:pos x="168" y="253"/>
              </a:cxn>
              <a:cxn ang="0">
                <a:pos x="175" y="260"/>
              </a:cxn>
              <a:cxn ang="0">
                <a:pos x="183" y="264"/>
              </a:cxn>
              <a:cxn ang="0">
                <a:pos x="198" y="265"/>
              </a:cxn>
              <a:cxn ang="0">
                <a:pos x="212" y="263"/>
              </a:cxn>
              <a:cxn ang="0">
                <a:pos x="223" y="259"/>
              </a:cxn>
              <a:cxn ang="0">
                <a:pos x="229" y="250"/>
              </a:cxn>
              <a:cxn ang="0">
                <a:pos x="234" y="239"/>
              </a:cxn>
              <a:cxn ang="0">
                <a:pos x="235" y="226"/>
              </a:cxn>
              <a:cxn ang="0">
                <a:pos x="235" y="212"/>
              </a:cxn>
              <a:cxn ang="0">
                <a:pos x="234" y="195"/>
              </a:cxn>
              <a:cxn ang="0">
                <a:pos x="231" y="178"/>
              </a:cxn>
              <a:cxn ang="0">
                <a:pos x="228" y="160"/>
              </a:cxn>
              <a:cxn ang="0">
                <a:pos x="227" y="142"/>
              </a:cxn>
              <a:cxn ang="0">
                <a:pos x="226" y="123"/>
              </a:cxn>
              <a:cxn ang="0">
                <a:pos x="227" y="106"/>
              </a:cxn>
              <a:cxn ang="0">
                <a:pos x="230" y="88"/>
              </a:cxn>
              <a:cxn ang="0">
                <a:pos x="236" y="72"/>
              </a:cxn>
              <a:cxn ang="0">
                <a:pos x="246" y="58"/>
              </a:cxn>
              <a:cxn ang="0">
                <a:pos x="259" y="46"/>
              </a:cxn>
              <a:cxn ang="0">
                <a:pos x="277" y="36"/>
              </a:cxn>
              <a:cxn ang="0">
                <a:pos x="70" y="0"/>
              </a:cxn>
            </a:cxnLst>
            <a:rect l="0" t="0" r="r" b="b"/>
            <a:pathLst>
              <a:path w="277" h="265">
                <a:moveTo>
                  <a:pt x="70" y="0"/>
                </a:moveTo>
                <a:lnTo>
                  <a:pt x="75" y="15"/>
                </a:lnTo>
                <a:lnTo>
                  <a:pt x="78" y="33"/>
                </a:lnTo>
                <a:lnTo>
                  <a:pt x="75" y="49"/>
                </a:lnTo>
                <a:lnTo>
                  <a:pt x="70" y="67"/>
                </a:lnTo>
                <a:lnTo>
                  <a:pt x="62" y="84"/>
                </a:lnTo>
                <a:lnTo>
                  <a:pt x="54" y="102"/>
                </a:lnTo>
                <a:lnTo>
                  <a:pt x="44" y="119"/>
                </a:lnTo>
                <a:lnTo>
                  <a:pt x="33" y="136"/>
                </a:lnTo>
                <a:lnTo>
                  <a:pt x="23" y="153"/>
                </a:lnTo>
                <a:lnTo>
                  <a:pt x="14" y="169"/>
                </a:lnTo>
                <a:lnTo>
                  <a:pt x="7" y="186"/>
                </a:lnTo>
                <a:lnTo>
                  <a:pt x="2" y="200"/>
                </a:lnTo>
                <a:lnTo>
                  <a:pt x="0" y="214"/>
                </a:lnTo>
                <a:lnTo>
                  <a:pt x="1" y="227"/>
                </a:lnTo>
                <a:lnTo>
                  <a:pt x="8" y="238"/>
                </a:lnTo>
                <a:lnTo>
                  <a:pt x="19" y="249"/>
                </a:lnTo>
                <a:lnTo>
                  <a:pt x="36" y="258"/>
                </a:lnTo>
                <a:lnTo>
                  <a:pt x="49" y="261"/>
                </a:lnTo>
                <a:lnTo>
                  <a:pt x="60" y="261"/>
                </a:lnTo>
                <a:lnTo>
                  <a:pt x="68" y="256"/>
                </a:lnTo>
                <a:lnTo>
                  <a:pt x="74" y="249"/>
                </a:lnTo>
                <a:lnTo>
                  <a:pt x="80" y="240"/>
                </a:lnTo>
                <a:lnTo>
                  <a:pt x="84" y="230"/>
                </a:lnTo>
                <a:lnTo>
                  <a:pt x="87" y="219"/>
                </a:lnTo>
                <a:lnTo>
                  <a:pt x="92" y="210"/>
                </a:lnTo>
                <a:lnTo>
                  <a:pt x="97" y="200"/>
                </a:lnTo>
                <a:lnTo>
                  <a:pt x="105" y="192"/>
                </a:lnTo>
                <a:lnTo>
                  <a:pt x="114" y="188"/>
                </a:lnTo>
                <a:lnTo>
                  <a:pt x="125" y="187"/>
                </a:lnTo>
                <a:lnTo>
                  <a:pt x="138" y="189"/>
                </a:lnTo>
                <a:lnTo>
                  <a:pt x="147" y="194"/>
                </a:lnTo>
                <a:lnTo>
                  <a:pt x="153" y="201"/>
                </a:lnTo>
                <a:lnTo>
                  <a:pt x="157" y="208"/>
                </a:lnTo>
                <a:lnTo>
                  <a:pt x="159" y="218"/>
                </a:lnTo>
                <a:lnTo>
                  <a:pt x="161" y="227"/>
                </a:lnTo>
                <a:lnTo>
                  <a:pt x="162" y="237"/>
                </a:lnTo>
                <a:lnTo>
                  <a:pt x="164" y="246"/>
                </a:lnTo>
                <a:lnTo>
                  <a:pt x="168" y="253"/>
                </a:lnTo>
                <a:lnTo>
                  <a:pt x="175" y="260"/>
                </a:lnTo>
                <a:lnTo>
                  <a:pt x="183" y="264"/>
                </a:lnTo>
                <a:lnTo>
                  <a:pt x="198" y="265"/>
                </a:lnTo>
                <a:lnTo>
                  <a:pt x="212" y="263"/>
                </a:lnTo>
                <a:lnTo>
                  <a:pt x="223" y="259"/>
                </a:lnTo>
                <a:lnTo>
                  <a:pt x="229" y="250"/>
                </a:lnTo>
                <a:lnTo>
                  <a:pt x="234" y="239"/>
                </a:lnTo>
                <a:lnTo>
                  <a:pt x="235" y="226"/>
                </a:lnTo>
                <a:lnTo>
                  <a:pt x="235" y="212"/>
                </a:lnTo>
                <a:lnTo>
                  <a:pt x="234" y="195"/>
                </a:lnTo>
                <a:lnTo>
                  <a:pt x="231" y="178"/>
                </a:lnTo>
                <a:lnTo>
                  <a:pt x="228" y="160"/>
                </a:lnTo>
                <a:lnTo>
                  <a:pt x="227" y="142"/>
                </a:lnTo>
                <a:lnTo>
                  <a:pt x="226" y="123"/>
                </a:lnTo>
                <a:lnTo>
                  <a:pt x="227" y="106"/>
                </a:lnTo>
                <a:lnTo>
                  <a:pt x="230" y="88"/>
                </a:lnTo>
                <a:lnTo>
                  <a:pt x="236" y="72"/>
                </a:lnTo>
                <a:lnTo>
                  <a:pt x="246" y="58"/>
                </a:lnTo>
                <a:lnTo>
                  <a:pt x="259" y="46"/>
                </a:lnTo>
                <a:lnTo>
                  <a:pt x="277" y="36"/>
                </a:lnTo>
                <a:lnTo>
                  <a:pt x="7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1" name="Freeform 95"/>
          <p:cNvSpPr>
            <a:spLocks noEditPoints="1"/>
          </p:cNvSpPr>
          <p:nvPr/>
        </p:nvSpPr>
        <p:spPr bwMode="auto">
          <a:xfrm>
            <a:off x="3586144" y="1339830"/>
            <a:ext cx="457200" cy="438150"/>
          </a:xfrm>
          <a:custGeom>
            <a:avLst/>
            <a:gdLst/>
            <a:ahLst/>
            <a:cxnLst>
              <a:cxn ang="0">
                <a:pos x="179" y="271"/>
              </a:cxn>
              <a:cxn ang="0">
                <a:pos x="163" y="249"/>
              </a:cxn>
              <a:cxn ang="0">
                <a:pos x="159" y="223"/>
              </a:cxn>
              <a:cxn ang="0">
                <a:pos x="148" y="203"/>
              </a:cxn>
              <a:cxn ang="0">
                <a:pos x="120" y="198"/>
              </a:cxn>
              <a:cxn ang="0">
                <a:pos x="101" y="220"/>
              </a:cxn>
              <a:cxn ang="0">
                <a:pos x="86" y="255"/>
              </a:cxn>
              <a:cxn ang="0">
                <a:pos x="58" y="272"/>
              </a:cxn>
              <a:cxn ang="0">
                <a:pos x="22" y="258"/>
              </a:cxn>
              <a:cxn ang="0">
                <a:pos x="0" y="220"/>
              </a:cxn>
              <a:cxn ang="0">
                <a:pos x="15" y="171"/>
              </a:cxn>
              <a:cxn ang="0">
                <a:pos x="47" y="116"/>
              </a:cxn>
              <a:cxn ang="0">
                <a:pos x="73" y="60"/>
              </a:cxn>
              <a:cxn ang="0">
                <a:pos x="70" y="7"/>
              </a:cxn>
              <a:cxn ang="0">
                <a:pos x="70" y="2"/>
              </a:cxn>
              <a:cxn ang="0">
                <a:pos x="75" y="0"/>
              </a:cxn>
              <a:cxn ang="0">
                <a:pos x="287" y="38"/>
              </a:cxn>
              <a:cxn ang="0">
                <a:pos x="287" y="45"/>
              </a:cxn>
              <a:cxn ang="0">
                <a:pos x="255" y="67"/>
              </a:cxn>
              <a:cxn ang="0">
                <a:pos x="238" y="112"/>
              </a:cxn>
              <a:cxn ang="0">
                <a:pos x="240" y="164"/>
              </a:cxn>
              <a:cxn ang="0">
                <a:pos x="245" y="221"/>
              </a:cxn>
              <a:cxn ang="0">
                <a:pos x="235" y="264"/>
              </a:cxn>
              <a:cxn ang="0">
                <a:pos x="203" y="276"/>
              </a:cxn>
              <a:cxn ang="0">
                <a:pos x="130" y="186"/>
              </a:cxn>
              <a:cxn ang="0">
                <a:pos x="160" y="198"/>
              </a:cxn>
              <a:cxn ang="0">
                <a:pos x="170" y="223"/>
              </a:cxn>
              <a:cxn ang="0">
                <a:pos x="174" y="248"/>
              </a:cxn>
              <a:cxn ang="0">
                <a:pos x="191" y="264"/>
              </a:cxn>
              <a:cxn ang="0">
                <a:pos x="212" y="264"/>
              </a:cxn>
              <a:cxn ang="0">
                <a:pos x="232" y="246"/>
              </a:cxn>
              <a:cxn ang="0">
                <a:pos x="232" y="201"/>
              </a:cxn>
              <a:cxn ang="0">
                <a:pos x="227" y="146"/>
              </a:cxn>
              <a:cxn ang="0">
                <a:pos x="231" y="89"/>
              </a:cxn>
              <a:cxn ang="0">
                <a:pos x="265" y="43"/>
              </a:cxn>
              <a:cxn ang="0">
                <a:pos x="86" y="55"/>
              </a:cxn>
              <a:cxn ang="0">
                <a:pos x="58" y="121"/>
              </a:cxn>
              <a:cxn ang="0">
                <a:pos x="26" y="174"/>
              </a:cxn>
              <a:cxn ang="0">
                <a:pos x="11" y="219"/>
              </a:cxn>
              <a:cxn ang="0">
                <a:pos x="28" y="249"/>
              </a:cxn>
              <a:cxn ang="0">
                <a:pos x="53" y="260"/>
              </a:cxn>
              <a:cxn ang="0">
                <a:pos x="74" y="252"/>
              </a:cxn>
              <a:cxn ang="0">
                <a:pos x="89" y="218"/>
              </a:cxn>
              <a:cxn ang="0">
                <a:pos x="107" y="193"/>
              </a:cxn>
            </a:cxnLst>
            <a:rect l="0" t="0" r="r" b="b"/>
            <a:pathLst>
              <a:path w="288" h="276">
                <a:moveTo>
                  <a:pt x="203" y="276"/>
                </a:moveTo>
                <a:lnTo>
                  <a:pt x="188" y="275"/>
                </a:lnTo>
                <a:lnTo>
                  <a:pt x="179" y="271"/>
                </a:lnTo>
                <a:lnTo>
                  <a:pt x="171" y="265"/>
                </a:lnTo>
                <a:lnTo>
                  <a:pt x="167" y="258"/>
                </a:lnTo>
                <a:lnTo>
                  <a:pt x="163" y="249"/>
                </a:lnTo>
                <a:lnTo>
                  <a:pt x="161" y="242"/>
                </a:lnTo>
                <a:lnTo>
                  <a:pt x="160" y="233"/>
                </a:lnTo>
                <a:lnTo>
                  <a:pt x="159" y="223"/>
                </a:lnTo>
                <a:lnTo>
                  <a:pt x="157" y="216"/>
                </a:lnTo>
                <a:lnTo>
                  <a:pt x="154" y="209"/>
                </a:lnTo>
                <a:lnTo>
                  <a:pt x="148" y="203"/>
                </a:lnTo>
                <a:lnTo>
                  <a:pt x="140" y="199"/>
                </a:lnTo>
                <a:lnTo>
                  <a:pt x="130" y="197"/>
                </a:lnTo>
                <a:lnTo>
                  <a:pt x="120" y="198"/>
                </a:lnTo>
                <a:lnTo>
                  <a:pt x="112" y="203"/>
                </a:lnTo>
                <a:lnTo>
                  <a:pt x="107" y="210"/>
                </a:lnTo>
                <a:lnTo>
                  <a:pt x="101" y="220"/>
                </a:lnTo>
                <a:lnTo>
                  <a:pt x="96" y="232"/>
                </a:lnTo>
                <a:lnTo>
                  <a:pt x="91" y="244"/>
                </a:lnTo>
                <a:lnTo>
                  <a:pt x="86" y="255"/>
                </a:lnTo>
                <a:lnTo>
                  <a:pt x="79" y="264"/>
                </a:lnTo>
                <a:lnTo>
                  <a:pt x="70" y="270"/>
                </a:lnTo>
                <a:lnTo>
                  <a:pt x="58" y="272"/>
                </a:lnTo>
                <a:lnTo>
                  <a:pt x="49" y="271"/>
                </a:lnTo>
                <a:lnTo>
                  <a:pt x="39" y="268"/>
                </a:lnTo>
                <a:lnTo>
                  <a:pt x="22" y="258"/>
                </a:lnTo>
                <a:lnTo>
                  <a:pt x="8" y="247"/>
                </a:lnTo>
                <a:lnTo>
                  <a:pt x="2" y="234"/>
                </a:lnTo>
                <a:lnTo>
                  <a:pt x="0" y="220"/>
                </a:lnTo>
                <a:lnTo>
                  <a:pt x="1" y="205"/>
                </a:lnTo>
                <a:lnTo>
                  <a:pt x="6" y="188"/>
                </a:lnTo>
                <a:lnTo>
                  <a:pt x="15" y="171"/>
                </a:lnTo>
                <a:lnTo>
                  <a:pt x="25" y="153"/>
                </a:lnTo>
                <a:lnTo>
                  <a:pt x="36" y="136"/>
                </a:lnTo>
                <a:lnTo>
                  <a:pt x="47" y="116"/>
                </a:lnTo>
                <a:lnTo>
                  <a:pt x="58" y="98"/>
                </a:lnTo>
                <a:lnTo>
                  <a:pt x="66" y="78"/>
                </a:lnTo>
                <a:lnTo>
                  <a:pt x="73" y="60"/>
                </a:lnTo>
                <a:lnTo>
                  <a:pt x="76" y="42"/>
                </a:lnTo>
                <a:lnTo>
                  <a:pt x="75" y="25"/>
                </a:lnTo>
                <a:lnTo>
                  <a:pt x="70" y="7"/>
                </a:lnTo>
                <a:lnTo>
                  <a:pt x="68" y="5"/>
                </a:lnTo>
                <a:lnTo>
                  <a:pt x="70" y="3"/>
                </a:lnTo>
                <a:lnTo>
                  <a:pt x="70" y="2"/>
                </a:lnTo>
                <a:lnTo>
                  <a:pt x="72" y="0"/>
                </a:lnTo>
                <a:lnTo>
                  <a:pt x="74" y="0"/>
                </a:lnTo>
                <a:lnTo>
                  <a:pt x="75" y="0"/>
                </a:lnTo>
                <a:lnTo>
                  <a:pt x="283" y="36"/>
                </a:lnTo>
                <a:lnTo>
                  <a:pt x="286" y="37"/>
                </a:lnTo>
                <a:lnTo>
                  <a:pt x="287" y="38"/>
                </a:lnTo>
                <a:lnTo>
                  <a:pt x="288" y="40"/>
                </a:lnTo>
                <a:lnTo>
                  <a:pt x="288" y="43"/>
                </a:lnTo>
                <a:lnTo>
                  <a:pt x="287" y="45"/>
                </a:lnTo>
                <a:lnTo>
                  <a:pt x="284" y="47"/>
                </a:lnTo>
                <a:lnTo>
                  <a:pt x="267" y="55"/>
                </a:lnTo>
                <a:lnTo>
                  <a:pt x="255" y="67"/>
                </a:lnTo>
                <a:lnTo>
                  <a:pt x="246" y="80"/>
                </a:lnTo>
                <a:lnTo>
                  <a:pt x="241" y="96"/>
                </a:lnTo>
                <a:lnTo>
                  <a:pt x="238" y="112"/>
                </a:lnTo>
                <a:lnTo>
                  <a:pt x="236" y="129"/>
                </a:lnTo>
                <a:lnTo>
                  <a:pt x="238" y="147"/>
                </a:lnTo>
                <a:lnTo>
                  <a:pt x="240" y="164"/>
                </a:lnTo>
                <a:lnTo>
                  <a:pt x="242" y="182"/>
                </a:lnTo>
                <a:lnTo>
                  <a:pt x="244" y="203"/>
                </a:lnTo>
                <a:lnTo>
                  <a:pt x="245" y="221"/>
                </a:lnTo>
                <a:lnTo>
                  <a:pt x="245" y="237"/>
                </a:lnTo>
                <a:lnTo>
                  <a:pt x="242" y="252"/>
                </a:lnTo>
                <a:lnTo>
                  <a:pt x="235" y="264"/>
                </a:lnTo>
                <a:lnTo>
                  <a:pt x="227" y="270"/>
                </a:lnTo>
                <a:lnTo>
                  <a:pt x="216" y="275"/>
                </a:lnTo>
                <a:lnTo>
                  <a:pt x="203" y="276"/>
                </a:lnTo>
                <a:lnTo>
                  <a:pt x="203" y="276"/>
                </a:lnTo>
                <a:close/>
                <a:moveTo>
                  <a:pt x="127" y="186"/>
                </a:moveTo>
                <a:lnTo>
                  <a:pt x="130" y="186"/>
                </a:lnTo>
                <a:lnTo>
                  <a:pt x="144" y="188"/>
                </a:lnTo>
                <a:lnTo>
                  <a:pt x="154" y="193"/>
                </a:lnTo>
                <a:lnTo>
                  <a:pt x="160" y="198"/>
                </a:lnTo>
                <a:lnTo>
                  <a:pt x="164" y="206"/>
                </a:lnTo>
                <a:lnTo>
                  <a:pt x="168" y="215"/>
                </a:lnTo>
                <a:lnTo>
                  <a:pt x="170" y="223"/>
                </a:lnTo>
                <a:lnTo>
                  <a:pt x="171" y="231"/>
                </a:lnTo>
                <a:lnTo>
                  <a:pt x="172" y="241"/>
                </a:lnTo>
                <a:lnTo>
                  <a:pt x="174" y="248"/>
                </a:lnTo>
                <a:lnTo>
                  <a:pt x="178" y="255"/>
                </a:lnTo>
                <a:lnTo>
                  <a:pt x="183" y="260"/>
                </a:lnTo>
                <a:lnTo>
                  <a:pt x="191" y="264"/>
                </a:lnTo>
                <a:lnTo>
                  <a:pt x="203" y="265"/>
                </a:lnTo>
                <a:lnTo>
                  <a:pt x="203" y="265"/>
                </a:lnTo>
                <a:lnTo>
                  <a:pt x="212" y="264"/>
                </a:lnTo>
                <a:lnTo>
                  <a:pt x="221" y="260"/>
                </a:lnTo>
                <a:lnTo>
                  <a:pt x="227" y="256"/>
                </a:lnTo>
                <a:lnTo>
                  <a:pt x="232" y="246"/>
                </a:lnTo>
                <a:lnTo>
                  <a:pt x="234" y="234"/>
                </a:lnTo>
                <a:lnTo>
                  <a:pt x="234" y="219"/>
                </a:lnTo>
                <a:lnTo>
                  <a:pt x="232" y="201"/>
                </a:lnTo>
                <a:lnTo>
                  <a:pt x="230" y="184"/>
                </a:lnTo>
                <a:lnTo>
                  <a:pt x="228" y="165"/>
                </a:lnTo>
                <a:lnTo>
                  <a:pt x="227" y="146"/>
                </a:lnTo>
                <a:lnTo>
                  <a:pt x="226" y="126"/>
                </a:lnTo>
                <a:lnTo>
                  <a:pt x="227" y="107"/>
                </a:lnTo>
                <a:lnTo>
                  <a:pt x="231" y="89"/>
                </a:lnTo>
                <a:lnTo>
                  <a:pt x="238" y="72"/>
                </a:lnTo>
                <a:lnTo>
                  <a:pt x="248" y="56"/>
                </a:lnTo>
                <a:lnTo>
                  <a:pt x="265" y="43"/>
                </a:lnTo>
                <a:lnTo>
                  <a:pt x="84" y="13"/>
                </a:lnTo>
                <a:lnTo>
                  <a:pt x="88" y="33"/>
                </a:lnTo>
                <a:lnTo>
                  <a:pt x="86" y="55"/>
                </a:lnTo>
                <a:lnTo>
                  <a:pt x="79" y="77"/>
                </a:lnTo>
                <a:lnTo>
                  <a:pt x="70" y="99"/>
                </a:lnTo>
                <a:lnTo>
                  <a:pt x="58" y="121"/>
                </a:lnTo>
                <a:lnTo>
                  <a:pt x="46" y="141"/>
                </a:lnTo>
                <a:lnTo>
                  <a:pt x="35" y="158"/>
                </a:lnTo>
                <a:lnTo>
                  <a:pt x="26" y="174"/>
                </a:lnTo>
                <a:lnTo>
                  <a:pt x="18" y="191"/>
                </a:lnTo>
                <a:lnTo>
                  <a:pt x="13" y="205"/>
                </a:lnTo>
                <a:lnTo>
                  <a:pt x="11" y="219"/>
                </a:lnTo>
                <a:lnTo>
                  <a:pt x="13" y="231"/>
                </a:lnTo>
                <a:lnTo>
                  <a:pt x="18" y="241"/>
                </a:lnTo>
                <a:lnTo>
                  <a:pt x="28" y="249"/>
                </a:lnTo>
                <a:lnTo>
                  <a:pt x="42" y="257"/>
                </a:lnTo>
                <a:lnTo>
                  <a:pt x="49" y="259"/>
                </a:lnTo>
                <a:lnTo>
                  <a:pt x="53" y="260"/>
                </a:lnTo>
                <a:lnTo>
                  <a:pt x="58" y="260"/>
                </a:lnTo>
                <a:lnTo>
                  <a:pt x="67" y="258"/>
                </a:lnTo>
                <a:lnTo>
                  <a:pt x="74" y="252"/>
                </a:lnTo>
                <a:lnTo>
                  <a:pt x="79" y="242"/>
                </a:lnTo>
                <a:lnTo>
                  <a:pt x="85" y="229"/>
                </a:lnTo>
                <a:lnTo>
                  <a:pt x="89" y="218"/>
                </a:lnTo>
                <a:lnTo>
                  <a:pt x="94" y="208"/>
                </a:lnTo>
                <a:lnTo>
                  <a:pt x="99" y="199"/>
                </a:lnTo>
                <a:lnTo>
                  <a:pt x="107" y="193"/>
                </a:lnTo>
                <a:lnTo>
                  <a:pt x="115" y="187"/>
                </a:lnTo>
                <a:lnTo>
                  <a:pt x="127" y="18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2" name="Freeform 96"/>
          <p:cNvSpPr>
            <a:spLocks/>
          </p:cNvSpPr>
          <p:nvPr/>
        </p:nvSpPr>
        <p:spPr bwMode="auto">
          <a:xfrm>
            <a:off x="3571856" y="985818"/>
            <a:ext cx="584200" cy="468313"/>
          </a:xfrm>
          <a:custGeom>
            <a:avLst/>
            <a:gdLst/>
            <a:ahLst/>
            <a:cxnLst>
              <a:cxn ang="0">
                <a:pos x="360" y="218"/>
              </a:cxn>
              <a:cxn ang="0">
                <a:pos x="349" y="238"/>
              </a:cxn>
              <a:cxn ang="0">
                <a:pos x="335" y="255"/>
              </a:cxn>
              <a:cxn ang="0">
                <a:pos x="316" y="270"/>
              </a:cxn>
              <a:cxn ang="0">
                <a:pos x="296" y="280"/>
              </a:cxn>
              <a:cxn ang="0">
                <a:pos x="272" y="288"/>
              </a:cxn>
              <a:cxn ang="0">
                <a:pos x="247" y="294"/>
              </a:cxn>
              <a:cxn ang="0">
                <a:pos x="219" y="295"/>
              </a:cxn>
              <a:cxn ang="0">
                <a:pos x="190" y="292"/>
              </a:cxn>
              <a:cxn ang="0">
                <a:pos x="161" y="286"/>
              </a:cxn>
              <a:cxn ang="0">
                <a:pos x="132" y="276"/>
              </a:cxn>
              <a:cxn ang="0">
                <a:pos x="100" y="262"/>
              </a:cxn>
              <a:cxn ang="0">
                <a:pos x="73" y="243"/>
              </a:cxn>
              <a:cxn ang="0">
                <a:pos x="49" y="223"/>
              </a:cxn>
              <a:cxn ang="0">
                <a:pos x="29" y="201"/>
              </a:cxn>
              <a:cxn ang="0">
                <a:pos x="15" y="176"/>
              </a:cxn>
              <a:cxn ang="0">
                <a:pos x="4" y="151"/>
              </a:cxn>
              <a:cxn ang="0">
                <a:pos x="0" y="126"/>
              </a:cxn>
              <a:cxn ang="0">
                <a:pos x="0" y="100"/>
              </a:cxn>
              <a:cxn ang="0">
                <a:pos x="7" y="76"/>
              </a:cxn>
              <a:cxn ang="0">
                <a:pos x="17" y="57"/>
              </a:cxn>
              <a:cxn ang="0">
                <a:pos x="32" y="39"/>
              </a:cxn>
              <a:cxn ang="0">
                <a:pos x="50" y="25"/>
              </a:cxn>
              <a:cxn ang="0">
                <a:pos x="71" y="13"/>
              </a:cxn>
              <a:cxn ang="0">
                <a:pos x="95" y="6"/>
              </a:cxn>
              <a:cxn ang="0">
                <a:pos x="121" y="1"/>
              </a:cxn>
              <a:cxn ang="0">
                <a:pos x="148" y="0"/>
              </a:cxn>
              <a:cxn ang="0">
                <a:pos x="177" y="2"/>
              </a:cxn>
              <a:cxn ang="0">
                <a:pos x="206" y="8"/>
              </a:cxn>
              <a:cxn ang="0">
                <a:pos x="236" y="18"/>
              </a:cxn>
              <a:cxn ang="0">
                <a:pos x="266" y="33"/>
              </a:cxn>
              <a:cxn ang="0">
                <a:pos x="293" y="51"/>
              </a:cxn>
              <a:cxn ang="0">
                <a:pos x="317" y="71"/>
              </a:cxn>
              <a:cxn ang="0">
                <a:pos x="337" y="94"/>
              </a:cxn>
              <a:cxn ang="0">
                <a:pos x="352" y="118"/>
              </a:cxn>
              <a:cxn ang="0">
                <a:pos x="362" y="143"/>
              </a:cxn>
              <a:cxn ang="0">
                <a:pos x="368" y="168"/>
              </a:cxn>
              <a:cxn ang="0">
                <a:pos x="367" y="193"/>
              </a:cxn>
              <a:cxn ang="0">
                <a:pos x="360" y="218"/>
              </a:cxn>
            </a:cxnLst>
            <a:rect l="0" t="0" r="r" b="b"/>
            <a:pathLst>
              <a:path w="368" h="295">
                <a:moveTo>
                  <a:pt x="360" y="218"/>
                </a:moveTo>
                <a:lnTo>
                  <a:pt x="349" y="238"/>
                </a:lnTo>
                <a:lnTo>
                  <a:pt x="335" y="255"/>
                </a:lnTo>
                <a:lnTo>
                  <a:pt x="316" y="270"/>
                </a:lnTo>
                <a:lnTo>
                  <a:pt x="296" y="280"/>
                </a:lnTo>
                <a:lnTo>
                  <a:pt x="272" y="288"/>
                </a:lnTo>
                <a:lnTo>
                  <a:pt x="247" y="294"/>
                </a:lnTo>
                <a:lnTo>
                  <a:pt x="219" y="295"/>
                </a:lnTo>
                <a:lnTo>
                  <a:pt x="190" y="292"/>
                </a:lnTo>
                <a:lnTo>
                  <a:pt x="161" y="286"/>
                </a:lnTo>
                <a:lnTo>
                  <a:pt x="132" y="276"/>
                </a:lnTo>
                <a:lnTo>
                  <a:pt x="100" y="262"/>
                </a:lnTo>
                <a:lnTo>
                  <a:pt x="73" y="243"/>
                </a:lnTo>
                <a:lnTo>
                  <a:pt x="49" y="223"/>
                </a:lnTo>
                <a:lnTo>
                  <a:pt x="29" y="201"/>
                </a:lnTo>
                <a:lnTo>
                  <a:pt x="15" y="176"/>
                </a:lnTo>
                <a:lnTo>
                  <a:pt x="4" y="151"/>
                </a:lnTo>
                <a:lnTo>
                  <a:pt x="0" y="126"/>
                </a:lnTo>
                <a:lnTo>
                  <a:pt x="0" y="100"/>
                </a:lnTo>
                <a:lnTo>
                  <a:pt x="7" y="76"/>
                </a:lnTo>
                <a:lnTo>
                  <a:pt x="17" y="57"/>
                </a:lnTo>
                <a:lnTo>
                  <a:pt x="32" y="39"/>
                </a:lnTo>
                <a:lnTo>
                  <a:pt x="50" y="25"/>
                </a:lnTo>
                <a:lnTo>
                  <a:pt x="71" y="13"/>
                </a:lnTo>
                <a:lnTo>
                  <a:pt x="95" y="6"/>
                </a:lnTo>
                <a:lnTo>
                  <a:pt x="121" y="1"/>
                </a:lnTo>
                <a:lnTo>
                  <a:pt x="148" y="0"/>
                </a:lnTo>
                <a:lnTo>
                  <a:pt x="177" y="2"/>
                </a:lnTo>
                <a:lnTo>
                  <a:pt x="206" y="8"/>
                </a:lnTo>
                <a:lnTo>
                  <a:pt x="236" y="18"/>
                </a:lnTo>
                <a:lnTo>
                  <a:pt x="266" y="33"/>
                </a:lnTo>
                <a:lnTo>
                  <a:pt x="293" y="51"/>
                </a:lnTo>
                <a:lnTo>
                  <a:pt x="317" y="71"/>
                </a:lnTo>
                <a:lnTo>
                  <a:pt x="337" y="94"/>
                </a:lnTo>
                <a:lnTo>
                  <a:pt x="352" y="118"/>
                </a:lnTo>
                <a:lnTo>
                  <a:pt x="362" y="143"/>
                </a:lnTo>
                <a:lnTo>
                  <a:pt x="368" y="168"/>
                </a:lnTo>
                <a:lnTo>
                  <a:pt x="367" y="193"/>
                </a:lnTo>
                <a:lnTo>
                  <a:pt x="360" y="21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3" name="Freeform 97"/>
          <p:cNvSpPr>
            <a:spLocks noEditPoints="1"/>
          </p:cNvSpPr>
          <p:nvPr/>
        </p:nvSpPr>
        <p:spPr bwMode="auto">
          <a:xfrm>
            <a:off x="3560744" y="977880"/>
            <a:ext cx="603250" cy="484188"/>
          </a:xfrm>
          <a:custGeom>
            <a:avLst/>
            <a:gdLst/>
            <a:ahLst/>
            <a:cxnLst>
              <a:cxn ang="0">
                <a:pos x="199" y="303"/>
              </a:cxn>
              <a:cxn ang="0">
                <a:pos x="137" y="287"/>
              </a:cxn>
              <a:cxn ang="0">
                <a:pos x="77" y="253"/>
              </a:cxn>
              <a:cxn ang="0">
                <a:pos x="32" y="208"/>
              </a:cxn>
              <a:cxn ang="0">
                <a:pos x="6" y="157"/>
              </a:cxn>
              <a:cxn ang="0">
                <a:pos x="2" y="104"/>
              </a:cxn>
              <a:cxn ang="0">
                <a:pos x="19" y="60"/>
              </a:cxn>
              <a:cxn ang="0">
                <a:pos x="51" y="27"/>
              </a:cxn>
              <a:cxn ang="0">
                <a:pos x="96" y="6"/>
              </a:cxn>
              <a:cxn ang="0">
                <a:pos x="151" y="0"/>
              </a:cxn>
              <a:cxn ang="0">
                <a:pos x="213" y="7"/>
              </a:cxn>
              <a:cxn ang="0">
                <a:pos x="276" y="33"/>
              </a:cxn>
              <a:cxn ang="0">
                <a:pos x="329" y="73"/>
              </a:cxn>
              <a:cxn ang="0">
                <a:pos x="365" y="122"/>
              </a:cxn>
              <a:cxn ang="0">
                <a:pos x="380" y="174"/>
              </a:cxn>
              <a:cxn ang="0">
                <a:pos x="372" y="225"/>
              </a:cxn>
              <a:cxn ang="0">
                <a:pos x="347" y="263"/>
              </a:cxn>
              <a:cxn ang="0">
                <a:pos x="308" y="289"/>
              </a:cxn>
              <a:cxn ang="0">
                <a:pos x="258" y="303"/>
              </a:cxn>
              <a:cxn ang="0">
                <a:pos x="151" y="11"/>
              </a:cxn>
              <a:cxn ang="0">
                <a:pos x="92" y="19"/>
              </a:cxn>
              <a:cxn ang="0">
                <a:pos x="47" y="44"/>
              </a:cxn>
              <a:cxn ang="0">
                <a:pos x="19" y="84"/>
              </a:cxn>
              <a:cxn ang="0">
                <a:pos x="12" y="131"/>
              </a:cxn>
              <a:cxn ang="0">
                <a:pos x="28" y="180"/>
              </a:cxn>
              <a:cxn ang="0">
                <a:pos x="62" y="224"/>
              </a:cxn>
              <a:cxn ang="0">
                <a:pos x="111" y="261"/>
              </a:cxn>
              <a:cxn ang="0">
                <a:pos x="171" y="285"/>
              </a:cxn>
              <a:cxn ang="0">
                <a:pos x="230" y="294"/>
              </a:cxn>
              <a:cxn ang="0">
                <a:pos x="288" y="284"/>
              </a:cxn>
              <a:cxn ang="0">
                <a:pos x="334" y="259"/>
              </a:cxn>
              <a:cxn ang="0">
                <a:pos x="362" y="221"/>
              </a:cxn>
              <a:cxn ang="0">
                <a:pos x="368" y="173"/>
              </a:cxn>
              <a:cxn ang="0">
                <a:pos x="354" y="125"/>
              </a:cxn>
              <a:cxn ang="0">
                <a:pos x="320" y="80"/>
              </a:cxn>
              <a:cxn ang="0">
                <a:pos x="270" y="42"/>
              </a:cxn>
              <a:cxn ang="0">
                <a:pos x="211" y="18"/>
              </a:cxn>
              <a:cxn ang="0">
                <a:pos x="151" y="11"/>
              </a:cxn>
            </a:cxnLst>
            <a:rect l="0" t="0" r="r" b="b"/>
            <a:pathLst>
              <a:path w="380" h="305">
                <a:moveTo>
                  <a:pt x="230" y="305"/>
                </a:moveTo>
                <a:lnTo>
                  <a:pt x="199" y="303"/>
                </a:lnTo>
                <a:lnTo>
                  <a:pt x="167" y="296"/>
                </a:lnTo>
                <a:lnTo>
                  <a:pt x="137" y="287"/>
                </a:lnTo>
                <a:lnTo>
                  <a:pt x="105" y="271"/>
                </a:lnTo>
                <a:lnTo>
                  <a:pt x="77" y="253"/>
                </a:lnTo>
                <a:lnTo>
                  <a:pt x="52" y="231"/>
                </a:lnTo>
                <a:lnTo>
                  <a:pt x="32" y="208"/>
                </a:lnTo>
                <a:lnTo>
                  <a:pt x="17" y="183"/>
                </a:lnTo>
                <a:lnTo>
                  <a:pt x="6" y="157"/>
                </a:lnTo>
                <a:lnTo>
                  <a:pt x="0" y="131"/>
                </a:lnTo>
                <a:lnTo>
                  <a:pt x="2" y="104"/>
                </a:lnTo>
                <a:lnTo>
                  <a:pt x="8" y="79"/>
                </a:lnTo>
                <a:lnTo>
                  <a:pt x="19" y="60"/>
                </a:lnTo>
                <a:lnTo>
                  <a:pt x="33" y="42"/>
                </a:lnTo>
                <a:lnTo>
                  <a:pt x="51" y="27"/>
                </a:lnTo>
                <a:lnTo>
                  <a:pt x="72" y="15"/>
                </a:lnTo>
                <a:lnTo>
                  <a:pt x="96" y="6"/>
                </a:lnTo>
                <a:lnTo>
                  <a:pt x="123" y="1"/>
                </a:lnTo>
                <a:lnTo>
                  <a:pt x="151" y="0"/>
                </a:lnTo>
                <a:lnTo>
                  <a:pt x="182" y="1"/>
                </a:lnTo>
                <a:lnTo>
                  <a:pt x="213" y="7"/>
                </a:lnTo>
                <a:lnTo>
                  <a:pt x="244" y="18"/>
                </a:lnTo>
                <a:lnTo>
                  <a:pt x="276" y="33"/>
                </a:lnTo>
                <a:lnTo>
                  <a:pt x="305" y="52"/>
                </a:lnTo>
                <a:lnTo>
                  <a:pt x="329" y="73"/>
                </a:lnTo>
                <a:lnTo>
                  <a:pt x="348" y="97"/>
                </a:lnTo>
                <a:lnTo>
                  <a:pt x="365" y="122"/>
                </a:lnTo>
                <a:lnTo>
                  <a:pt x="375" y="147"/>
                </a:lnTo>
                <a:lnTo>
                  <a:pt x="380" y="174"/>
                </a:lnTo>
                <a:lnTo>
                  <a:pt x="379" y="200"/>
                </a:lnTo>
                <a:lnTo>
                  <a:pt x="372" y="225"/>
                </a:lnTo>
                <a:lnTo>
                  <a:pt x="362" y="245"/>
                </a:lnTo>
                <a:lnTo>
                  <a:pt x="347" y="263"/>
                </a:lnTo>
                <a:lnTo>
                  <a:pt x="330" y="278"/>
                </a:lnTo>
                <a:lnTo>
                  <a:pt x="308" y="289"/>
                </a:lnTo>
                <a:lnTo>
                  <a:pt x="285" y="297"/>
                </a:lnTo>
                <a:lnTo>
                  <a:pt x="258" y="303"/>
                </a:lnTo>
                <a:lnTo>
                  <a:pt x="230" y="305"/>
                </a:lnTo>
                <a:close/>
                <a:moveTo>
                  <a:pt x="151" y="11"/>
                </a:moveTo>
                <a:lnTo>
                  <a:pt x="120" y="13"/>
                </a:lnTo>
                <a:lnTo>
                  <a:pt x="92" y="19"/>
                </a:lnTo>
                <a:lnTo>
                  <a:pt x="68" y="30"/>
                </a:lnTo>
                <a:lnTo>
                  <a:pt x="47" y="44"/>
                </a:lnTo>
                <a:lnTo>
                  <a:pt x="30" y="63"/>
                </a:lnTo>
                <a:lnTo>
                  <a:pt x="19" y="84"/>
                </a:lnTo>
                <a:lnTo>
                  <a:pt x="12" y="107"/>
                </a:lnTo>
                <a:lnTo>
                  <a:pt x="12" y="131"/>
                </a:lnTo>
                <a:lnTo>
                  <a:pt x="17" y="156"/>
                </a:lnTo>
                <a:lnTo>
                  <a:pt x="28" y="180"/>
                </a:lnTo>
                <a:lnTo>
                  <a:pt x="42" y="203"/>
                </a:lnTo>
                <a:lnTo>
                  <a:pt x="62" y="224"/>
                </a:lnTo>
                <a:lnTo>
                  <a:pt x="84" y="244"/>
                </a:lnTo>
                <a:lnTo>
                  <a:pt x="111" y="261"/>
                </a:lnTo>
                <a:lnTo>
                  <a:pt x="141" y="276"/>
                </a:lnTo>
                <a:lnTo>
                  <a:pt x="171" y="285"/>
                </a:lnTo>
                <a:lnTo>
                  <a:pt x="200" y="292"/>
                </a:lnTo>
                <a:lnTo>
                  <a:pt x="230" y="294"/>
                </a:lnTo>
                <a:lnTo>
                  <a:pt x="260" y="292"/>
                </a:lnTo>
                <a:lnTo>
                  <a:pt x="288" y="284"/>
                </a:lnTo>
                <a:lnTo>
                  <a:pt x="314" y="275"/>
                </a:lnTo>
                <a:lnTo>
                  <a:pt x="334" y="259"/>
                </a:lnTo>
                <a:lnTo>
                  <a:pt x="351" y="242"/>
                </a:lnTo>
                <a:lnTo>
                  <a:pt x="362" y="221"/>
                </a:lnTo>
                <a:lnTo>
                  <a:pt x="368" y="197"/>
                </a:lnTo>
                <a:lnTo>
                  <a:pt x="368" y="173"/>
                </a:lnTo>
                <a:lnTo>
                  <a:pt x="364" y="149"/>
                </a:lnTo>
                <a:lnTo>
                  <a:pt x="354" y="125"/>
                </a:lnTo>
                <a:lnTo>
                  <a:pt x="339" y="102"/>
                </a:lnTo>
                <a:lnTo>
                  <a:pt x="320" y="80"/>
                </a:lnTo>
                <a:lnTo>
                  <a:pt x="297" y="60"/>
                </a:lnTo>
                <a:lnTo>
                  <a:pt x="270" y="42"/>
                </a:lnTo>
                <a:lnTo>
                  <a:pt x="240" y="28"/>
                </a:lnTo>
                <a:lnTo>
                  <a:pt x="211" y="18"/>
                </a:lnTo>
                <a:lnTo>
                  <a:pt x="180" y="13"/>
                </a:lnTo>
                <a:lnTo>
                  <a:pt x="151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4" name="Freeform 98"/>
          <p:cNvSpPr>
            <a:spLocks/>
          </p:cNvSpPr>
          <p:nvPr/>
        </p:nvSpPr>
        <p:spPr bwMode="auto">
          <a:xfrm>
            <a:off x="3824269" y="1131868"/>
            <a:ext cx="34925" cy="57150"/>
          </a:xfrm>
          <a:custGeom>
            <a:avLst/>
            <a:gdLst/>
            <a:ahLst/>
            <a:cxnLst>
              <a:cxn ang="0">
                <a:pos x="20" y="22"/>
              </a:cxn>
              <a:cxn ang="0">
                <a:pos x="18" y="26"/>
              </a:cxn>
              <a:cxn ang="0">
                <a:pos x="16" y="29"/>
              </a:cxn>
              <a:cxn ang="0">
                <a:pos x="12" y="32"/>
              </a:cxn>
              <a:cxn ang="0">
                <a:pos x="10" y="35"/>
              </a:cxn>
              <a:cxn ang="0">
                <a:pos x="7" y="36"/>
              </a:cxn>
              <a:cxn ang="0">
                <a:pos x="5" y="36"/>
              </a:cxn>
              <a:cxn ang="0">
                <a:pos x="1" y="31"/>
              </a:cxn>
              <a:cxn ang="0">
                <a:pos x="0" y="24"/>
              </a:cxn>
              <a:cxn ang="0">
                <a:pos x="2" y="15"/>
              </a:cxn>
              <a:cxn ang="0">
                <a:pos x="5" y="11"/>
              </a:cxn>
              <a:cxn ang="0">
                <a:pos x="7" y="6"/>
              </a:cxn>
              <a:cxn ang="0">
                <a:pos x="10" y="3"/>
              </a:cxn>
              <a:cxn ang="0">
                <a:pos x="12" y="1"/>
              </a:cxn>
              <a:cxn ang="0">
                <a:pos x="16" y="0"/>
              </a:cxn>
              <a:cxn ang="0">
                <a:pos x="18" y="0"/>
              </a:cxn>
              <a:cxn ang="0">
                <a:pos x="21" y="4"/>
              </a:cxn>
              <a:cxn ang="0">
                <a:pos x="22" y="12"/>
              </a:cxn>
              <a:cxn ang="0">
                <a:pos x="20" y="22"/>
              </a:cxn>
            </a:cxnLst>
            <a:rect l="0" t="0" r="r" b="b"/>
            <a:pathLst>
              <a:path w="22" h="36">
                <a:moveTo>
                  <a:pt x="20" y="22"/>
                </a:moveTo>
                <a:lnTo>
                  <a:pt x="18" y="26"/>
                </a:lnTo>
                <a:lnTo>
                  <a:pt x="16" y="29"/>
                </a:lnTo>
                <a:lnTo>
                  <a:pt x="12" y="32"/>
                </a:lnTo>
                <a:lnTo>
                  <a:pt x="10" y="35"/>
                </a:lnTo>
                <a:lnTo>
                  <a:pt x="7" y="36"/>
                </a:lnTo>
                <a:lnTo>
                  <a:pt x="5" y="36"/>
                </a:lnTo>
                <a:lnTo>
                  <a:pt x="1" y="31"/>
                </a:lnTo>
                <a:lnTo>
                  <a:pt x="0" y="24"/>
                </a:lnTo>
                <a:lnTo>
                  <a:pt x="2" y="15"/>
                </a:lnTo>
                <a:lnTo>
                  <a:pt x="5" y="11"/>
                </a:lnTo>
                <a:lnTo>
                  <a:pt x="7" y="6"/>
                </a:lnTo>
                <a:lnTo>
                  <a:pt x="10" y="3"/>
                </a:lnTo>
                <a:lnTo>
                  <a:pt x="12" y="1"/>
                </a:lnTo>
                <a:lnTo>
                  <a:pt x="16" y="0"/>
                </a:lnTo>
                <a:lnTo>
                  <a:pt x="18" y="0"/>
                </a:lnTo>
                <a:lnTo>
                  <a:pt x="21" y="4"/>
                </a:lnTo>
                <a:lnTo>
                  <a:pt x="22" y="12"/>
                </a:lnTo>
                <a:lnTo>
                  <a:pt x="20" y="2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5" name="Freeform 99"/>
          <p:cNvSpPr>
            <a:spLocks/>
          </p:cNvSpPr>
          <p:nvPr/>
        </p:nvSpPr>
        <p:spPr bwMode="auto">
          <a:xfrm>
            <a:off x="3919519" y="1173143"/>
            <a:ext cx="34925" cy="57150"/>
          </a:xfrm>
          <a:custGeom>
            <a:avLst/>
            <a:gdLst/>
            <a:ahLst/>
            <a:cxnLst>
              <a:cxn ang="0">
                <a:pos x="20" y="22"/>
              </a:cxn>
              <a:cxn ang="0">
                <a:pos x="18" y="26"/>
              </a:cxn>
              <a:cxn ang="0">
                <a:pos x="16" y="30"/>
              </a:cxn>
              <a:cxn ang="0">
                <a:pos x="12" y="33"/>
              </a:cxn>
              <a:cxn ang="0">
                <a:pos x="10" y="35"/>
              </a:cxn>
              <a:cxn ang="0">
                <a:pos x="7" y="36"/>
              </a:cxn>
              <a:cxn ang="0">
                <a:pos x="5" y="36"/>
              </a:cxn>
              <a:cxn ang="0">
                <a:pos x="1" y="33"/>
              </a:cxn>
              <a:cxn ang="0">
                <a:pos x="0" y="25"/>
              </a:cxn>
              <a:cxn ang="0">
                <a:pos x="2" y="15"/>
              </a:cxn>
              <a:cxn ang="0">
                <a:pos x="5" y="11"/>
              </a:cxn>
              <a:cxn ang="0">
                <a:pos x="7" y="6"/>
              </a:cxn>
              <a:cxn ang="0">
                <a:pos x="10" y="3"/>
              </a:cxn>
              <a:cxn ang="0">
                <a:pos x="12" y="1"/>
              </a:cxn>
              <a:cxn ang="0">
                <a:pos x="16" y="0"/>
              </a:cxn>
              <a:cxn ang="0">
                <a:pos x="18" y="1"/>
              </a:cxn>
              <a:cxn ang="0">
                <a:pos x="21" y="4"/>
              </a:cxn>
              <a:cxn ang="0">
                <a:pos x="22" y="12"/>
              </a:cxn>
              <a:cxn ang="0">
                <a:pos x="20" y="22"/>
              </a:cxn>
            </a:cxnLst>
            <a:rect l="0" t="0" r="r" b="b"/>
            <a:pathLst>
              <a:path w="22" h="36">
                <a:moveTo>
                  <a:pt x="20" y="22"/>
                </a:moveTo>
                <a:lnTo>
                  <a:pt x="18" y="26"/>
                </a:lnTo>
                <a:lnTo>
                  <a:pt x="16" y="30"/>
                </a:lnTo>
                <a:lnTo>
                  <a:pt x="12" y="33"/>
                </a:lnTo>
                <a:lnTo>
                  <a:pt x="10" y="35"/>
                </a:lnTo>
                <a:lnTo>
                  <a:pt x="7" y="36"/>
                </a:lnTo>
                <a:lnTo>
                  <a:pt x="5" y="36"/>
                </a:lnTo>
                <a:lnTo>
                  <a:pt x="1" y="33"/>
                </a:lnTo>
                <a:lnTo>
                  <a:pt x="0" y="25"/>
                </a:lnTo>
                <a:lnTo>
                  <a:pt x="2" y="15"/>
                </a:lnTo>
                <a:lnTo>
                  <a:pt x="5" y="11"/>
                </a:lnTo>
                <a:lnTo>
                  <a:pt x="7" y="6"/>
                </a:lnTo>
                <a:lnTo>
                  <a:pt x="10" y="3"/>
                </a:lnTo>
                <a:lnTo>
                  <a:pt x="12" y="1"/>
                </a:lnTo>
                <a:lnTo>
                  <a:pt x="16" y="0"/>
                </a:lnTo>
                <a:lnTo>
                  <a:pt x="18" y="1"/>
                </a:lnTo>
                <a:lnTo>
                  <a:pt x="21" y="4"/>
                </a:lnTo>
                <a:lnTo>
                  <a:pt x="22" y="12"/>
                </a:lnTo>
                <a:lnTo>
                  <a:pt x="20" y="2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6" name="Freeform 100"/>
          <p:cNvSpPr>
            <a:spLocks/>
          </p:cNvSpPr>
          <p:nvPr/>
        </p:nvSpPr>
        <p:spPr bwMode="auto">
          <a:xfrm>
            <a:off x="3800456" y="1220768"/>
            <a:ext cx="117475" cy="82550"/>
          </a:xfrm>
          <a:custGeom>
            <a:avLst/>
            <a:gdLst/>
            <a:ahLst/>
            <a:cxnLst>
              <a:cxn ang="0">
                <a:pos x="74" y="41"/>
              </a:cxn>
              <a:cxn ang="0">
                <a:pos x="70" y="47"/>
              </a:cxn>
              <a:cxn ang="0">
                <a:pos x="62" y="51"/>
              </a:cxn>
              <a:cxn ang="0">
                <a:pos x="52" y="52"/>
              </a:cxn>
              <a:cxn ang="0">
                <a:pos x="40" y="51"/>
              </a:cxn>
              <a:cxn ang="0">
                <a:pos x="28" y="47"/>
              </a:cxn>
              <a:cxn ang="0">
                <a:pos x="15" y="40"/>
              </a:cxn>
              <a:cxn ang="0">
                <a:pos x="5" y="31"/>
              </a:cxn>
              <a:cxn ang="0">
                <a:pos x="0" y="21"/>
              </a:cxn>
              <a:cxn ang="0">
                <a:pos x="0" y="11"/>
              </a:cxn>
              <a:cxn ang="0">
                <a:pos x="4" y="6"/>
              </a:cxn>
              <a:cxn ang="0">
                <a:pos x="12" y="2"/>
              </a:cxn>
              <a:cxn ang="0">
                <a:pos x="22" y="0"/>
              </a:cxn>
              <a:cxn ang="0">
                <a:pos x="33" y="2"/>
              </a:cxn>
              <a:cxn ang="0">
                <a:pos x="46" y="5"/>
              </a:cxn>
              <a:cxn ang="0">
                <a:pos x="59" y="12"/>
              </a:cxn>
              <a:cxn ang="0">
                <a:pos x="69" y="21"/>
              </a:cxn>
              <a:cxn ang="0">
                <a:pos x="74" y="31"/>
              </a:cxn>
              <a:cxn ang="0">
                <a:pos x="74" y="41"/>
              </a:cxn>
            </a:cxnLst>
            <a:rect l="0" t="0" r="r" b="b"/>
            <a:pathLst>
              <a:path w="74" h="52">
                <a:moveTo>
                  <a:pt x="74" y="41"/>
                </a:moveTo>
                <a:lnTo>
                  <a:pt x="70" y="47"/>
                </a:lnTo>
                <a:lnTo>
                  <a:pt x="62" y="51"/>
                </a:lnTo>
                <a:lnTo>
                  <a:pt x="52" y="52"/>
                </a:lnTo>
                <a:lnTo>
                  <a:pt x="40" y="51"/>
                </a:lnTo>
                <a:lnTo>
                  <a:pt x="28" y="47"/>
                </a:lnTo>
                <a:lnTo>
                  <a:pt x="15" y="40"/>
                </a:lnTo>
                <a:lnTo>
                  <a:pt x="5" y="31"/>
                </a:lnTo>
                <a:lnTo>
                  <a:pt x="0" y="21"/>
                </a:lnTo>
                <a:lnTo>
                  <a:pt x="0" y="11"/>
                </a:lnTo>
                <a:lnTo>
                  <a:pt x="4" y="6"/>
                </a:lnTo>
                <a:lnTo>
                  <a:pt x="12" y="2"/>
                </a:lnTo>
                <a:lnTo>
                  <a:pt x="22" y="0"/>
                </a:lnTo>
                <a:lnTo>
                  <a:pt x="33" y="2"/>
                </a:lnTo>
                <a:lnTo>
                  <a:pt x="46" y="5"/>
                </a:lnTo>
                <a:lnTo>
                  <a:pt x="59" y="12"/>
                </a:lnTo>
                <a:lnTo>
                  <a:pt x="69" y="21"/>
                </a:lnTo>
                <a:lnTo>
                  <a:pt x="74" y="31"/>
                </a:lnTo>
                <a:lnTo>
                  <a:pt x="74" y="4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7" name="Freeform 101"/>
          <p:cNvSpPr>
            <a:spLocks/>
          </p:cNvSpPr>
          <p:nvPr/>
        </p:nvSpPr>
        <p:spPr bwMode="auto">
          <a:xfrm>
            <a:off x="2439969" y="2805093"/>
            <a:ext cx="12700" cy="223838"/>
          </a:xfrm>
          <a:custGeom>
            <a:avLst/>
            <a:gdLst/>
            <a:ahLst/>
            <a:cxnLst>
              <a:cxn ang="0">
                <a:pos x="4" y="141"/>
              </a:cxn>
              <a:cxn ang="0">
                <a:pos x="2" y="140"/>
              </a:cxn>
              <a:cxn ang="0">
                <a:pos x="0" y="139"/>
              </a:cxn>
              <a:cxn ang="0">
                <a:pos x="0" y="137"/>
              </a:cxn>
              <a:cxn ang="0">
                <a:pos x="0" y="4"/>
              </a:cxn>
              <a:cxn ang="0">
                <a:pos x="0" y="2"/>
              </a:cxn>
              <a:cxn ang="0">
                <a:pos x="2" y="1"/>
              </a:cxn>
              <a:cxn ang="0">
                <a:pos x="4" y="0"/>
              </a:cxn>
              <a:cxn ang="0">
                <a:pos x="6" y="1"/>
              </a:cxn>
              <a:cxn ang="0">
                <a:pos x="8" y="2"/>
              </a:cxn>
              <a:cxn ang="0">
                <a:pos x="8" y="4"/>
              </a:cxn>
              <a:cxn ang="0">
                <a:pos x="8" y="137"/>
              </a:cxn>
              <a:cxn ang="0">
                <a:pos x="8" y="139"/>
              </a:cxn>
              <a:cxn ang="0">
                <a:pos x="6" y="140"/>
              </a:cxn>
              <a:cxn ang="0">
                <a:pos x="4" y="141"/>
              </a:cxn>
            </a:cxnLst>
            <a:rect l="0" t="0" r="r" b="b"/>
            <a:pathLst>
              <a:path w="8" h="141">
                <a:moveTo>
                  <a:pt x="4" y="141"/>
                </a:moveTo>
                <a:lnTo>
                  <a:pt x="2" y="140"/>
                </a:lnTo>
                <a:lnTo>
                  <a:pt x="0" y="139"/>
                </a:lnTo>
                <a:lnTo>
                  <a:pt x="0" y="137"/>
                </a:lnTo>
                <a:lnTo>
                  <a:pt x="0" y="4"/>
                </a:lnTo>
                <a:lnTo>
                  <a:pt x="0" y="2"/>
                </a:lnTo>
                <a:lnTo>
                  <a:pt x="2" y="1"/>
                </a:lnTo>
                <a:lnTo>
                  <a:pt x="4" y="0"/>
                </a:lnTo>
                <a:lnTo>
                  <a:pt x="6" y="1"/>
                </a:lnTo>
                <a:lnTo>
                  <a:pt x="8" y="2"/>
                </a:lnTo>
                <a:lnTo>
                  <a:pt x="8" y="4"/>
                </a:lnTo>
                <a:lnTo>
                  <a:pt x="8" y="137"/>
                </a:lnTo>
                <a:lnTo>
                  <a:pt x="8" y="139"/>
                </a:lnTo>
                <a:lnTo>
                  <a:pt x="6" y="140"/>
                </a:lnTo>
                <a:lnTo>
                  <a:pt x="4" y="14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8" name="Freeform 102"/>
          <p:cNvSpPr>
            <a:spLocks/>
          </p:cNvSpPr>
          <p:nvPr/>
        </p:nvSpPr>
        <p:spPr bwMode="auto">
          <a:xfrm>
            <a:off x="2376469" y="2944793"/>
            <a:ext cx="130175" cy="84138"/>
          </a:xfrm>
          <a:custGeom>
            <a:avLst/>
            <a:gdLst/>
            <a:ahLst/>
            <a:cxnLst>
              <a:cxn ang="0">
                <a:pos x="78" y="53"/>
              </a:cxn>
              <a:cxn ang="0">
                <a:pos x="76" y="52"/>
              </a:cxn>
              <a:cxn ang="0">
                <a:pos x="73" y="51"/>
              </a:cxn>
              <a:cxn ang="0">
                <a:pos x="73" y="49"/>
              </a:cxn>
              <a:cxn ang="0">
                <a:pos x="71" y="35"/>
              </a:cxn>
              <a:cxn ang="0">
                <a:pos x="66" y="24"/>
              </a:cxn>
              <a:cxn ang="0">
                <a:pos x="58" y="16"/>
              </a:cxn>
              <a:cxn ang="0">
                <a:pos x="48" y="11"/>
              </a:cxn>
              <a:cxn ang="0">
                <a:pos x="38" y="9"/>
              </a:cxn>
              <a:cxn ang="0">
                <a:pos x="30" y="11"/>
              </a:cxn>
              <a:cxn ang="0">
                <a:pos x="22" y="14"/>
              </a:cxn>
              <a:cxn ang="0">
                <a:pos x="17" y="22"/>
              </a:cxn>
              <a:cxn ang="0">
                <a:pos x="12" y="34"/>
              </a:cxn>
              <a:cxn ang="0">
                <a:pos x="10" y="49"/>
              </a:cxn>
              <a:cxn ang="0">
                <a:pos x="9" y="51"/>
              </a:cxn>
              <a:cxn ang="0">
                <a:pos x="8" y="52"/>
              </a:cxn>
              <a:cxn ang="0">
                <a:pos x="6" y="53"/>
              </a:cxn>
              <a:cxn ang="0">
                <a:pos x="4" y="52"/>
              </a:cxn>
              <a:cxn ang="0">
                <a:pos x="1" y="51"/>
              </a:cxn>
              <a:cxn ang="0">
                <a:pos x="0" y="49"/>
              </a:cxn>
              <a:cxn ang="0">
                <a:pos x="2" y="33"/>
              </a:cxn>
              <a:cxn ang="0">
                <a:pos x="7" y="20"/>
              </a:cxn>
              <a:cxn ang="0">
                <a:pos x="13" y="11"/>
              </a:cxn>
              <a:cxn ang="0">
                <a:pos x="21" y="4"/>
              </a:cxn>
              <a:cxn ang="0">
                <a:pos x="30" y="1"/>
              </a:cxn>
              <a:cxn ang="0">
                <a:pos x="38" y="0"/>
              </a:cxn>
              <a:cxn ang="0">
                <a:pos x="50" y="2"/>
              </a:cxn>
              <a:cxn ang="0">
                <a:pos x="62" y="9"/>
              </a:cxn>
              <a:cxn ang="0">
                <a:pos x="73" y="18"/>
              </a:cxn>
              <a:cxn ang="0">
                <a:pos x="80" y="32"/>
              </a:cxn>
              <a:cxn ang="0">
                <a:pos x="82" y="49"/>
              </a:cxn>
              <a:cxn ang="0">
                <a:pos x="82" y="51"/>
              </a:cxn>
              <a:cxn ang="0">
                <a:pos x="80" y="52"/>
              </a:cxn>
              <a:cxn ang="0">
                <a:pos x="78" y="53"/>
              </a:cxn>
            </a:cxnLst>
            <a:rect l="0" t="0" r="r" b="b"/>
            <a:pathLst>
              <a:path w="82" h="53">
                <a:moveTo>
                  <a:pt x="78" y="53"/>
                </a:moveTo>
                <a:lnTo>
                  <a:pt x="76" y="52"/>
                </a:lnTo>
                <a:lnTo>
                  <a:pt x="73" y="51"/>
                </a:lnTo>
                <a:lnTo>
                  <a:pt x="73" y="49"/>
                </a:lnTo>
                <a:lnTo>
                  <a:pt x="71" y="35"/>
                </a:lnTo>
                <a:lnTo>
                  <a:pt x="66" y="24"/>
                </a:lnTo>
                <a:lnTo>
                  <a:pt x="58" y="16"/>
                </a:lnTo>
                <a:lnTo>
                  <a:pt x="48" y="11"/>
                </a:lnTo>
                <a:lnTo>
                  <a:pt x="38" y="9"/>
                </a:lnTo>
                <a:lnTo>
                  <a:pt x="30" y="11"/>
                </a:lnTo>
                <a:lnTo>
                  <a:pt x="22" y="14"/>
                </a:lnTo>
                <a:lnTo>
                  <a:pt x="17" y="22"/>
                </a:lnTo>
                <a:lnTo>
                  <a:pt x="12" y="34"/>
                </a:lnTo>
                <a:lnTo>
                  <a:pt x="10" y="49"/>
                </a:lnTo>
                <a:lnTo>
                  <a:pt x="9" y="51"/>
                </a:lnTo>
                <a:lnTo>
                  <a:pt x="8" y="52"/>
                </a:lnTo>
                <a:lnTo>
                  <a:pt x="6" y="53"/>
                </a:lnTo>
                <a:lnTo>
                  <a:pt x="4" y="52"/>
                </a:lnTo>
                <a:lnTo>
                  <a:pt x="1" y="51"/>
                </a:lnTo>
                <a:lnTo>
                  <a:pt x="0" y="49"/>
                </a:lnTo>
                <a:lnTo>
                  <a:pt x="2" y="33"/>
                </a:lnTo>
                <a:lnTo>
                  <a:pt x="7" y="20"/>
                </a:lnTo>
                <a:lnTo>
                  <a:pt x="13" y="11"/>
                </a:lnTo>
                <a:lnTo>
                  <a:pt x="21" y="4"/>
                </a:lnTo>
                <a:lnTo>
                  <a:pt x="30" y="1"/>
                </a:lnTo>
                <a:lnTo>
                  <a:pt x="38" y="0"/>
                </a:lnTo>
                <a:lnTo>
                  <a:pt x="50" y="2"/>
                </a:lnTo>
                <a:lnTo>
                  <a:pt x="62" y="9"/>
                </a:lnTo>
                <a:lnTo>
                  <a:pt x="73" y="18"/>
                </a:lnTo>
                <a:lnTo>
                  <a:pt x="80" y="32"/>
                </a:lnTo>
                <a:lnTo>
                  <a:pt x="82" y="49"/>
                </a:lnTo>
                <a:lnTo>
                  <a:pt x="82" y="51"/>
                </a:lnTo>
                <a:lnTo>
                  <a:pt x="80" y="52"/>
                </a:lnTo>
                <a:lnTo>
                  <a:pt x="78" y="5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19" name="Freeform 103"/>
          <p:cNvSpPr>
            <a:spLocks/>
          </p:cNvSpPr>
          <p:nvPr/>
        </p:nvSpPr>
        <p:spPr bwMode="auto">
          <a:xfrm>
            <a:off x="2290744" y="2805093"/>
            <a:ext cx="15875" cy="223838"/>
          </a:xfrm>
          <a:custGeom>
            <a:avLst/>
            <a:gdLst/>
            <a:ahLst/>
            <a:cxnLst>
              <a:cxn ang="0">
                <a:pos x="5" y="141"/>
              </a:cxn>
              <a:cxn ang="0">
                <a:pos x="2" y="140"/>
              </a:cxn>
              <a:cxn ang="0">
                <a:pos x="1" y="139"/>
              </a:cxn>
              <a:cxn ang="0">
                <a:pos x="0" y="137"/>
              </a:cxn>
              <a:cxn ang="0">
                <a:pos x="0" y="4"/>
              </a:cxn>
              <a:cxn ang="0">
                <a:pos x="1" y="2"/>
              </a:cxn>
              <a:cxn ang="0">
                <a:pos x="2" y="1"/>
              </a:cxn>
              <a:cxn ang="0">
                <a:pos x="5" y="0"/>
              </a:cxn>
              <a:cxn ang="0">
                <a:pos x="7" y="1"/>
              </a:cxn>
              <a:cxn ang="0">
                <a:pos x="8" y="2"/>
              </a:cxn>
              <a:cxn ang="0">
                <a:pos x="10" y="4"/>
              </a:cxn>
              <a:cxn ang="0">
                <a:pos x="10" y="137"/>
              </a:cxn>
              <a:cxn ang="0">
                <a:pos x="8" y="139"/>
              </a:cxn>
              <a:cxn ang="0">
                <a:pos x="7" y="140"/>
              </a:cxn>
              <a:cxn ang="0">
                <a:pos x="5" y="141"/>
              </a:cxn>
            </a:cxnLst>
            <a:rect l="0" t="0" r="r" b="b"/>
            <a:pathLst>
              <a:path w="10" h="141">
                <a:moveTo>
                  <a:pt x="5" y="141"/>
                </a:moveTo>
                <a:lnTo>
                  <a:pt x="2" y="140"/>
                </a:lnTo>
                <a:lnTo>
                  <a:pt x="1" y="139"/>
                </a:lnTo>
                <a:lnTo>
                  <a:pt x="0" y="137"/>
                </a:lnTo>
                <a:lnTo>
                  <a:pt x="0" y="4"/>
                </a:lnTo>
                <a:lnTo>
                  <a:pt x="1" y="2"/>
                </a:lnTo>
                <a:lnTo>
                  <a:pt x="2" y="1"/>
                </a:lnTo>
                <a:lnTo>
                  <a:pt x="5" y="0"/>
                </a:lnTo>
                <a:lnTo>
                  <a:pt x="7" y="1"/>
                </a:lnTo>
                <a:lnTo>
                  <a:pt x="8" y="2"/>
                </a:lnTo>
                <a:lnTo>
                  <a:pt x="10" y="4"/>
                </a:lnTo>
                <a:lnTo>
                  <a:pt x="10" y="137"/>
                </a:lnTo>
                <a:lnTo>
                  <a:pt x="8" y="139"/>
                </a:lnTo>
                <a:lnTo>
                  <a:pt x="7" y="140"/>
                </a:lnTo>
                <a:lnTo>
                  <a:pt x="5" y="14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0" name="Freeform 104"/>
          <p:cNvSpPr>
            <a:spLocks/>
          </p:cNvSpPr>
          <p:nvPr/>
        </p:nvSpPr>
        <p:spPr bwMode="auto">
          <a:xfrm>
            <a:off x="2230419" y="2957493"/>
            <a:ext cx="128588" cy="71438"/>
          </a:xfrm>
          <a:custGeom>
            <a:avLst/>
            <a:gdLst/>
            <a:ahLst/>
            <a:cxnLst>
              <a:cxn ang="0">
                <a:pos x="76" y="45"/>
              </a:cxn>
              <a:cxn ang="0">
                <a:pos x="74" y="44"/>
              </a:cxn>
              <a:cxn ang="0">
                <a:pos x="73" y="43"/>
              </a:cxn>
              <a:cxn ang="0">
                <a:pos x="72" y="41"/>
              </a:cxn>
              <a:cxn ang="0">
                <a:pos x="69" y="27"/>
              </a:cxn>
              <a:cxn ang="0">
                <a:pos x="63" y="17"/>
              </a:cxn>
              <a:cxn ang="0">
                <a:pos x="53" y="12"/>
              </a:cxn>
              <a:cxn ang="0">
                <a:pos x="42" y="9"/>
              </a:cxn>
              <a:cxn ang="0">
                <a:pos x="32" y="10"/>
              </a:cxn>
              <a:cxn ang="0">
                <a:pos x="24" y="15"/>
              </a:cxn>
              <a:cxn ang="0">
                <a:pos x="16" y="20"/>
              </a:cxn>
              <a:cxn ang="0">
                <a:pos x="10" y="30"/>
              </a:cxn>
              <a:cxn ang="0">
                <a:pos x="9" y="41"/>
              </a:cxn>
              <a:cxn ang="0">
                <a:pos x="8" y="43"/>
              </a:cxn>
              <a:cxn ang="0">
                <a:pos x="6" y="44"/>
              </a:cxn>
              <a:cxn ang="0">
                <a:pos x="4" y="45"/>
              </a:cxn>
              <a:cxn ang="0">
                <a:pos x="2" y="44"/>
              </a:cxn>
              <a:cxn ang="0">
                <a:pos x="0" y="43"/>
              </a:cxn>
              <a:cxn ang="0">
                <a:pos x="0" y="41"/>
              </a:cxn>
              <a:cxn ang="0">
                <a:pos x="2" y="27"/>
              </a:cxn>
              <a:cxn ang="0">
                <a:pos x="8" y="15"/>
              </a:cxn>
              <a:cxn ang="0">
                <a:pos x="18" y="7"/>
              </a:cxn>
              <a:cxn ang="0">
                <a:pos x="30" y="2"/>
              </a:cxn>
              <a:cxn ang="0">
                <a:pos x="42" y="0"/>
              </a:cxn>
              <a:cxn ang="0">
                <a:pos x="57" y="3"/>
              </a:cxn>
              <a:cxn ang="0">
                <a:pos x="69" y="9"/>
              </a:cxn>
              <a:cxn ang="0">
                <a:pos x="76" y="18"/>
              </a:cxn>
              <a:cxn ang="0">
                <a:pos x="79" y="29"/>
              </a:cxn>
              <a:cxn ang="0">
                <a:pos x="81" y="41"/>
              </a:cxn>
              <a:cxn ang="0">
                <a:pos x="80" y="43"/>
              </a:cxn>
              <a:cxn ang="0">
                <a:pos x="78" y="44"/>
              </a:cxn>
              <a:cxn ang="0">
                <a:pos x="76" y="45"/>
              </a:cxn>
            </a:cxnLst>
            <a:rect l="0" t="0" r="r" b="b"/>
            <a:pathLst>
              <a:path w="81" h="45">
                <a:moveTo>
                  <a:pt x="76" y="45"/>
                </a:moveTo>
                <a:lnTo>
                  <a:pt x="74" y="44"/>
                </a:lnTo>
                <a:lnTo>
                  <a:pt x="73" y="43"/>
                </a:lnTo>
                <a:lnTo>
                  <a:pt x="72" y="41"/>
                </a:lnTo>
                <a:lnTo>
                  <a:pt x="69" y="27"/>
                </a:lnTo>
                <a:lnTo>
                  <a:pt x="63" y="17"/>
                </a:lnTo>
                <a:lnTo>
                  <a:pt x="53" y="12"/>
                </a:lnTo>
                <a:lnTo>
                  <a:pt x="42" y="9"/>
                </a:lnTo>
                <a:lnTo>
                  <a:pt x="32" y="10"/>
                </a:lnTo>
                <a:lnTo>
                  <a:pt x="24" y="15"/>
                </a:lnTo>
                <a:lnTo>
                  <a:pt x="16" y="20"/>
                </a:lnTo>
                <a:lnTo>
                  <a:pt x="10" y="30"/>
                </a:lnTo>
                <a:lnTo>
                  <a:pt x="9" y="41"/>
                </a:lnTo>
                <a:lnTo>
                  <a:pt x="8" y="43"/>
                </a:lnTo>
                <a:lnTo>
                  <a:pt x="6" y="44"/>
                </a:lnTo>
                <a:lnTo>
                  <a:pt x="4" y="45"/>
                </a:lnTo>
                <a:lnTo>
                  <a:pt x="2" y="44"/>
                </a:lnTo>
                <a:lnTo>
                  <a:pt x="0" y="43"/>
                </a:lnTo>
                <a:lnTo>
                  <a:pt x="0" y="41"/>
                </a:lnTo>
                <a:lnTo>
                  <a:pt x="2" y="27"/>
                </a:lnTo>
                <a:lnTo>
                  <a:pt x="8" y="15"/>
                </a:lnTo>
                <a:lnTo>
                  <a:pt x="18" y="7"/>
                </a:lnTo>
                <a:lnTo>
                  <a:pt x="30" y="2"/>
                </a:lnTo>
                <a:lnTo>
                  <a:pt x="42" y="0"/>
                </a:lnTo>
                <a:lnTo>
                  <a:pt x="57" y="3"/>
                </a:lnTo>
                <a:lnTo>
                  <a:pt x="69" y="9"/>
                </a:lnTo>
                <a:lnTo>
                  <a:pt x="76" y="18"/>
                </a:lnTo>
                <a:lnTo>
                  <a:pt x="79" y="29"/>
                </a:lnTo>
                <a:lnTo>
                  <a:pt x="81" y="41"/>
                </a:lnTo>
                <a:lnTo>
                  <a:pt x="80" y="43"/>
                </a:lnTo>
                <a:lnTo>
                  <a:pt x="78" y="44"/>
                </a:lnTo>
                <a:lnTo>
                  <a:pt x="76" y="4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1" name="Freeform 105"/>
          <p:cNvSpPr>
            <a:spLocks/>
          </p:cNvSpPr>
          <p:nvPr/>
        </p:nvSpPr>
        <p:spPr bwMode="auto">
          <a:xfrm>
            <a:off x="2738419" y="2360593"/>
            <a:ext cx="144463" cy="152400"/>
          </a:xfrm>
          <a:custGeom>
            <a:avLst/>
            <a:gdLst/>
            <a:ahLst/>
            <a:cxnLst>
              <a:cxn ang="0">
                <a:pos x="14" y="0"/>
              </a:cxn>
              <a:cxn ang="0">
                <a:pos x="30" y="8"/>
              </a:cxn>
              <a:cxn ang="0">
                <a:pos x="46" y="17"/>
              </a:cxn>
              <a:cxn ang="0">
                <a:pos x="60" y="26"/>
              </a:cxn>
              <a:cxn ang="0">
                <a:pos x="73" y="37"/>
              </a:cxn>
              <a:cxn ang="0">
                <a:pos x="83" y="46"/>
              </a:cxn>
              <a:cxn ang="0">
                <a:pos x="90" y="55"/>
              </a:cxn>
              <a:cxn ang="0">
                <a:pos x="91" y="61"/>
              </a:cxn>
              <a:cxn ang="0">
                <a:pos x="88" y="68"/>
              </a:cxn>
              <a:cxn ang="0">
                <a:pos x="81" y="76"/>
              </a:cxn>
              <a:cxn ang="0">
                <a:pos x="70" y="83"/>
              </a:cxn>
              <a:cxn ang="0">
                <a:pos x="57" y="90"/>
              </a:cxn>
              <a:cxn ang="0">
                <a:pos x="43" y="95"/>
              </a:cxn>
              <a:cxn ang="0">
                <a:pos x="29" y="96"/>
              </a:cxn>
              <a:cxn ang="0">
                <a:pos x="14" y="94"/>
              </a:cxn>
              <a:cxn ang="0">
                <a:pos x="7" y="89"/>
              </a:cxn>
              <a:cxn ang="0">
                <a:pos x="2" y="80"/>
              </a:cxn>
              <a:cxn ang="0">
                <a:pos x="0" y="69"/>
              </a:cxn>
              <a:cxn ang="0">
                <a:pos x="0" y="56"/>
              </a:cxn>
              <a:cxn ang="0">
                <a:pos x="2" y="43"/>
              </a:cxn>
              <a:cxn ang="0">
                <a:pos x="6" y="30"/>
              </a:cxn>
              <a:cxn ang="0">
                <a:pos x="8" y="19"/>
              </a:cxn>
              <a:cxn ang="0">
                <a:pos x="11" y="9"/>
              </a:cxn>
              <a:cxn ang="0">
                <a:pos x="13" y="2"/>
              </a:cxn>
              <a:cxn ang="0">
                <a:pos x="14" y="0"/>
              </a:cxn>
            </a:cxnLst>
            <a:rect l="0" t="0" r="r" b="b"/>
            <a:pathLst>
              <a:path w="91" h="96">
                <a:moveTo>
                  <a:pt x="14" y="0"/>
                </a:moveTo>
                <a:lnTo>
                  <a:pt x="30" y="8"/>
                </a:lnTo>
                <a:lnTo>
                  <a:pt x="46" y="17"/>
                </a:lnTo>
                <a:lnTo>
                  <a:pt x="60" y="26"/>
                </a:lnTo>
                <a:lnTo>
                  <a:pt x="73" y="37"/>
                </a:lnTo>
                <a:lnTo>
                  <a:pt x="83" y="46"/>
                </a:lnTo>
                <a:lnTo>
                  <a:pt x="90" y="55"/>
                </a:lnTo>
                <a:lnTo>
                  <a:pt x="91" y="61"/>
                </a:lnTo>
                <a:lnTo>
                  <a:pt x="88" y="68"/>
                </a:lnTo>
                <a:lnTo>
                  <a:pt x="81" y="76"/>
                </a:lnTo>
                <a:lnTo>
                  <a:pt x="70" y="83"/>
                </a:lnTo>
                <a:lnTo>
                  <a:pt x="57" y="90"/>
                </a:lnTo>
                <a:lnTo>
                  <a:pt x="43" y="95"/>
                </a:lnTo>
                <a:lnTo>
                  <a:pt x="29" y="96"/>
                </a:lnTo>
                <a:lnTo>
                  <a:pt x="14" y="94"/>
                </a:lnTo>
                <a:lnTo>
                  <a:pt x="7" y="89"/>
                </a:lnTo>
                <a:lnTo>
                  <a:pt x="2" y="80"/>
                </a:lnTo>
                <a:lnTo>
                  <a:pt x="0" y="69"/>
                </a:lnTo>
                <a:lnTo>
                  <a:pt x="0" y="56"/>
                </a:lnTo>
                <a:lnTo>
                  <a:pt x="2" y="43"/>
                </a:lnTo>
                <a:lnTo>
                  <a:pt x="6" y="30"/>
                </a:lnTo>
                <a:lnTo>
                  <a:pt x="8" y="19"/>
                </a:lnTo>
                <a:lnTo>
                  <a:pt x="11" y="9"/>
                </a:lnTo>
                <a:lnTo>
                  <a:pt x="13" y="2"/>
                </a:lnTo>
                <a:lnTo>
                  <a:pt x="14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2" name="Freeform 106"/>
          <p:cNvSpPr>
            <a:spLocks noEditPoints="1"/>
          </p:cNvSpPr>
          <p:nvPr/>
        </p:nvSpPr>
        <p:spPr bwMode="auto">
          <a:xfrm>
            <a:off x="2732069" y="2354243"/>
            <a:ext cx="158750" cy="168275"/>
          </a:xfrm>
          <a:custGeom>
            <a:avLst/>
            <a:gdLst/>
            <a:ahLst/>
            <a:cxnLst>
              <a:cxn ang="0">
                <a:pos x="33" y="106"/>
              </a:cxn>
              <a:cxn ang="0">
                <a:pos x="24" y="105"/>
              </a:cxn>
              <a:cxn ang="0">
                <a:pos x="16" y="102"/>
              </a:cxn>
              <a:cxn ang="0">
                <a:pos x="13" y="100"/>
              </a:cxn>
              <a:cxn ang="0">
                <a:pos x="9" y="98"/>
              </a:cxn>
              <a:cxn ang="0">
                <a:pos x="6" y="95"/>
              </a:cxn>
              <a:cxn ang="0">
                <a:pos x="3" y="90"/>
              </a:cxn>
              <a:cxn ang="0">
                <a:pos x="0" y="78"/>
              </a:cxn>
              <a:cxn ang="0">
                <a:pos x="0" y="65"/>
              </a:cxn>
              <a:cxn ang="0">
                <a:pos x="1" y="51"/>
              </a:cxn>
              <a:cxn ang="0">
                <a:pos x="4" y="37"/>
              </a:cxn>
              <a:cxn ang="0">
                <a:pos x="6" y="24"/>
              </a:cxn>
              <a:cxn ang="0">
                <a:pos x="10" y="14"/>
              </a:cxn>
              <a:cxn ang="0">
                <a:pos x="13" y="6"/>
              </a:cxn>
              <a:cxn ang="0">
                <a:pos x="14" y="2"/>
              </a:cxn>
              <a:cxn ang="0">
                <a:pos x="15" y="1"/>
              </a:cxn>
              <a:cxn ang="0">
                <a:pos x="16" y="0"/>
              </a:cxn>
              <a:cxn ang="0">
                <a:pos x="18" y="0"/>
              </a:cxn>
              <a:cxn ang="0">
                <a:pos x="21" y="0"/>
              </a:cxn>
              <a:cxn ang="0">
                <a:pos x="35" y="8"/>
              </a:cxn>
              <a:cxn ang="0">
                <a:pos x="51" y="16"/>
              </a:cxn>
              <a:cxn ang="0">
                <a:pos x="66" y="26"/>
              </a:cxn>
              <a:cxn ang="0">
                <a:pos x="80" y="37"/>
              </a:cxn>
              <a:cxn ang="0">
                <a:pos x="90" y="48"/>
              </a:cxn>
              <a:cxn ang="0">
                <a:pos x="98" y="58"/>
              </a:cxn>
              <a:cxn ang="0">
                <a:pos x="100" y="65"/>
              </a:cxn>
              <a:cxn ang="0">
                <a:pos x="96" y="74"/>
              </a:cxn>
              <a:cxn ang="0">
                <a:pos x="88" y="82"/>
              </a:cxn>
              <a:cxn ang="0">
                <a:pos x="77" y="90"/>
              </a:cxn>
              <a:cxn ang="0">
                <a:pos x="63" y="98"/>
              </a:cxn>
              <a:cxn ang="0">
                <a:pos x="48" y="104"/>
              </a:cxn>
              <a:cxn ang="0">
                <a:pos x="33" y="106"/>
              </a:cxn>
              <a:cxn ang="0">
                <a:pos x="21" y="11"/>
              </a:cxn>
              <a:cxn ang="0">
                <a:pos x="17" y="22"/>
              </a:cxn>
              <a:cxn ang="0">
                <a:pos x="14" y="35"/>
              </a:cxn>
              <a:cxn ang="0">
                <a:pos x="11" y="49"/>
              </a:cxn>
              <a:cxn ang="0">
                <a:pos x="10" y="63"/>
              </a:cxn>
              <a:cxn ang="0">
                <a:pos x="10" y="76"/>
              </a:cxn>
              <a:cxn ang="0">
                <a:pos x="12" y="86"/>
              </a:cxn>
              <a:cxn ang="0">
                <a:pos x="14" y="89"/>
              </a:cxn>
              <a:cxn ang="0">
                <a:pos x="16" y="93"/>
              </a:cxn>
              <a:cxn ang="0">
                <a:pos x="20" y="94"/>
              </a:cxn>
              <a:cxn ang="0">
                <a:pos x="26" y="95"/>
              </a:cxn>
              <a:cxn ang="0">
                <a:pos x="33" y="96"/>
              </a:cxn>
              <a:cxn ang="0">
                <a:pos x="47" y="94"/>
              </a:cxn>
              <a:cxn ang="0">
                <a:pos x="60" y="89"/>
              </a:cxn>
              <a:cxn ang="0">
                <a:pos x="72" y="83"/>
              </a:cxn>
              <a:cxn ang="0">
                <a:pos x="82" y="76"/>
              </a:cxn>
              <a:cxn ang="0">
                <a:pos x="88" y="70"/>
              </a:cxn>
              <a:cxn ang="0">
                <a:pos x="90" y="64"/>
              </a:cxn>
              <a:cxn ang="0">
                <a:pos x="88" y="60"/>
              </a:cxn>
              <a:cxn ang="0">
                <a:pos x="84" y="53"/>
              </a:cxn>
              <a:cxn ang="0">
                <a:pos x="75" y="46"/>
              </a:cxn>
              <a:cxn ang="0">
                <a:pos x="64" y="37"/>
              </a:cxn>
              <a:cxn ang="0">
                <a:pos x="51" y="27"/>
              </a:cxn>
              <a:cxn ang="0">
                <a:pos x="36" y="18"/>
              </a:cxn>
              <a:cxn ang="0">
                <a:pos x="21" y="11"/>
              </a:cxn>
            </a:cxnLst>
            <a:rect l="0" t="0" r="r" b="b"/>
            <a:pathLst>
              <a:path w="100" h="106">
                <a:moveTo>
                  <a:pt x="33" y="106"/>
                </a:moveTo>
                <a:lnTo>
                  <a:pt x="24" y="105"/>
                </a:lnTo>
                <a:lnTo>
                  <a:pt x="16" y="102"/>
                </a:lnTo>
                <a:lnTo>
                  <a:pt x="13" y="100"/>
                </a:lnTo>
                <a:lnTo>
                  <a:pt x="9" y="98"/>
                </a:lnTo>
                <a:lnTo>
                  <a:pt x="6" y="95"/>
                </a:lnTo>
                <a:lnTo>
                  <a:pt x="3" y="90"/>
                </a:lnTo>
                <a:lnTo>
                  <a:pt x="0" y="78"/>
                </a:lnTo>
                <a:lnTo>
                  <a:pt x="0" y="65"/>
                </a:lnTo>
                <a:lnTo>
                  <a:pt x="1" y="51"/>
                </a:lnTo>
                <a:lnTo>
                  <a:pt x="4" y="37"/>
                </a:lnTo>
                <a:lnTo>
                  <a:pt x="6" y="24"/>
                </a:lnTo>
                <a:lnTo>
                  <a:pt x="10" y="14"/>
                </a:lnTo>
                <a:lnTo>
                  <a:pt x="13" y="6"/>
                </a:lnTo>
                <a:lnTo>
                  <a:pt x="14" y="2"/>
                </a:lnTo>
                <a:lnTo>
                  <a:pt x="15" y="1"/>
                </a:lnTo>
                <a:lnTo>
                  <a:pt x="16" y="0"/>
                </a:lnTo>
                <a:lnTo>
                  <a:pt x="18" y="0"/>
                </a:lnTo>
                <a:lnTo>
                  <a:pt x="21" y="0"/>
                </a:lnTo>
                <a:lnTo>
                  <a:pt x="35" y="8"/>
                </a:lnTo>
                <a:lnTo>
                  <a:pt x="51" y="16"/>
                </a:lnTo>
                <a:lnTo>
                  <a:pt x="66" y="26"/>
                </a:lnTo>
                <a:lnTo>
                  <a:pt x="80" y="37"/>
                </a:lnTo>
                <a:lnTo>
                  <a:pt x="90" y="48"/>
                </a:lnTo>
                <a:lnTo>
                  <a:pt x="98" y="58"/>
                </a:lnTo>
                <a:lnTo>
                  <a:pt x="100" y="65"/>
                </a:lnTo>
                <a:lnTo>
                  <a:pt x="96" y="74"/>
                </a:lnTo>
                <a:lnTo>
                  <a:pt x="88" y="82"/>
                </a:lnTo>
                <a:lnTo>
                  <a:pt x="77" y="90"/>
                </a:lnTo>
                <a:lnTo>
                  <a:pt x="63" y="98"/>
                </a:lnTo>
                <a:lnTo>
                  <a:pt x="48" y="104"/>
                </a:lnTo>
                <a:lnTo>
                  <a:pt x="33" y="106"/>
                </a:lnTo>
                <a:close/>
                <a:moveTo>
                  <a:pt x="21" y="11"/>
                </a:moveTo>
                <a:lnTo>
                  <a:pt x="17" y="22"/>
                </a:lnTo>
                <a:lnTo>
                  <a:pt x="14" y="35"/>
                </a:lnTo>
                <a:lnTo>
                  <a:pt x="11" y="49"/>
                </a:lnTo>
                <a:lnTo>
                  <a:pt x="10" y="63"/>
                </a:lnTo>
                <a:lnTo>
                  <a:pt x="10" y="76"/>
                </a:lnTo>
                <a:lnTo>
                  <a:pt x="12" y="86"/>
                </a:lnTo>
                <a:lnTo>
                  <a:pt x="14" y="89"/>
                </a:lnTo>
                <a:lnTo>
                  <a:pt x="16" y="93"/>
                </a:lnTo>
                <a:lnTo>
                  <a:pt x="20" y="94"/>
                </a:lnTo>
                <a:lnTo>
                  <a:pt x="26" y="95"/>
                </a:lnTo>
                <a:lnTo>
                  <a:pt x="33" y="96"/>
                </a:lnTo>
                <a:lnTo>
                  <a:pt x="47" y="94"/>
                </a:lnTo>
                <a:lnTo>
                  <a:pt x="60" y="89"/>
                </a:lnTo>
                <a:lnTo>
                  <a:pt x="72" y="83"/>
                </a:lnTo>
                <a:lnTo>
                  <a:pt x="82" y="76"/>
                </a:lnTo>
                <a:lnTo>
                  <a:pt x="88" y="70"/>
                </a:lnTo>
                <a:lnTo>
                  <a:pt x="90" y="64"/>
                </a:lnTo>
                <a:lnTo>
                  <a:pt x="88" y="60"/>
                </a:lnTo>
                <a:lnTo>
                  <a:pt x="84" y="53"/>
                </a:lnTo>
                <a:lnTo>
                  <a:pt x="75" y="46"/>
                </a:lnTo>
                <a:lnTo>
                  <a:pt x="64" y="37"/>
                </a:lnTo>
                <a:lnTo>
                  <a:pt x="51" y="27"/>
                </a:lnTo>
                <a:lnTo>
                  <a:pt x="36" y="18"/>
                </a:lnTo>
                <a:lnTo>
                  <a:pt x="21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3" name="Freeform 107"/>
          <p:cNvSpPr>
            <a:spLocks/>
          </p:cNvSpPr>
          <p:nvPr/>
        </p:nvSpPr>
        <p:spPr bwMode="auto">
          <a:xfrm>
            <a:off x="1985944" y="2200255"/>
            <a:ext cx="812800" cy="646113"/>
          </a:xfrm>
          <a:custGeom>
            <a:avLst/>
            <a:gdLst/>
            <a:ahLst/>
            <a:cxnLst>
              <a:cxn ang="0">
                <a:pos x="427" y="13"/>
              </a:cxn>
              <a:cxn ang="0">
                <a:pos x="379" y="0"/>
              </a:cxn>
              <a:cxn ang="0">
                <a:pos x="338" y="5"/>
              </a:cxn>
              <a:cxn ang="0">
                <a:pos x="302" y="24"/>
              </a:cxn>
              <a:cxn ang="0">
                <a:pos x="270" y="51"/>
              </a:cxn>
              <a:cxn ang="0">
                <a:pos x="240" y="84"/>
              </a:cxn>
              <a:cxn ang="0">
                <a:pos x="211" y="115"/>
              </a:cxn>
              <a:cxn ang="0">
                <a:pos x="183" y="142"/>
              </a:cxn>
              <a:cxn ang="0">
                <a:pos x="154" y="159"/>
              </a:cxn>
              <a:cxn ang="0">
                <a:pos x="110" y="162"/>
              </a:cxn>
              <a:cxn ang="0">
                <a:pos x="65" y="153"/>
              </a:cxn>
              <a:cxn ang="0">
                <a:pos x="32" y="133"/>
              </a:cxn>
              <a:cxn ang="0">
                <a:pos x="11" y="112"/>
              </a:cxn>
              <a:cxn ang="0">
                <a:pos x="1" y="99"/>
              </a:cxn>
              <a:cxn ang="0">
                <a:pos x="0" y="98"/>
              </a:cxn>
              <a:cxn ang="0">
                <a:pos x="0" y="113"/>
              </a:cxn>
              <a:cxn ang="0">
                <a:pos x="0" y="139"/>
              </a:cxn>
              <a:cxn ang="0">
                <a:pos x="3" y="174"/>
              </a:cxn>
              <a:cxn ang="0">
                <a:pos x="11" y="216"/>
              </a:cxn>
              <a:cxn ang="0">
                <a:pos x="24" y="258"/>
              </a:cxn>
              <a:cxn ang="0">
                <a:pos x="42" y="302"/>
              </a:cxn>
              <a:cxn ang="0">
                <a:pos x="71" y="341"/>
              </a:cxn>
              <a:cxn ang="0">
                <a:pos x="109" y="374"/>
              </a:cxn>
              <a:cxn ang="0">
                <a:pos x="157" y="397"/>
              </a:cxn>
              <a:cxn ang="0">
                <a:pos x="219" y="407"/>
              </a:cxn>
              <a:cxn ang="0">
                <a:pos x="298" y="401"/>
              </a:cxn>
              <a:cxn ang="0">
                <a:pos x="370" y="381"/>
              </a:cxn>
              <a:cxn ang="0">
                <a:pos x="425" y="348"/>
              </a:cxn>
              <a:cxn ang="0">
                <a:pos x="467" y="305"/>
              </a:cxn>
              <a:cxn ang="0">
                <a:pos x="494" y="258"/>
              </a:cxn>
              <a:cxn ang="0">
                <a:pos x="508" y="207"/>
              </a:cxn>
              <a:cxn ang="0">
                <a:pos x="512" y="157"/>
              </a:cxn>
              <a:cxn ang="0">
                <a:pos x="506" y="110"/>
              </a:cxn>
              <a:cxn ang="0">
                <a:pos x="491" y="70"/>
              </a:cxn>
              <a:cxn ang="0">
                <a:pos x="468" y="39"/>
              </a:cxn>
            </a:cxnLst>
            <a:rect l="0" t="0" r="r" b="b"/>
            <a:pathLst>
              <a:path w="512" h="407">
                <a:moveTo>
                  <a:pt x="454" y="27"/>
                </a:moveTo>
                <a:lnTo>
                  <a:pt x="427" y="13"/>
                </a:lnTo>
                <a:lnTo>
                  <a:pt x="402" y="4"/>
                </a:lnTo>
                <a:lnTo>
                  <a:pt x="379" y="0"/>
                </a:lnTo>
                <a:lnTo>
                  <a:pt x="359" y="1"/>
                </a:lnTo>
                <a:lnTo>
                  <a:pt x="338" y="5"/>
                </a:lnTo>
                <a:lnTo>
                  <a:pt x="319" y="13"/>
                </a:lnTo>
                <a:lnTo>
                  <a:pt x="302" y="24"/>
                </a:lnTo>
                <a:lnTo>
                  <a:pt x="286" y="37"/>
                </a:lnTo>
                <a:lnTo>
                  <a:pt x="270" y="51"/>
                </a:lnTo>
                <a:lnTo>
                  <a:pt x="255" y="67"/>
                </a:lnTo>
                <a:lnTo>
                  <a:pt x="240" y="84"/>
                </a:lnTo>
                <a:lnTo>
                  <a:pt x="226" y="99"/>
                </a:lnTo>
                <a:lnTo>
                  <a:pt x="211" y="115"/>
                </a:lnTo>
                <a:lnTo>
                  <a:pt x="197" y="130"/>
                </a:lnTo>
                <a:lnTo>
                  <a:pt x="183" y="142"/>
                </a:lnTo>
                <a:lnTo>
                  <a:pt x="169" y="151"/>
                </a:lnTo>
                <a:lnTo>
                  <a:pt x="154" y="159"/>
                </a:lnTo>
                <a:lnTo>
                  <a:pt x="137" y="162"/>
                </a:lnTo>
                <a:lnTo>
                  <a:pt x="110" y="162"/>
                </a:lnTo>
                <a:lnTo>
                  <a:pt x="86" y="159"/>
                </a:lnTo>
                <a:lnTo>
                  <a:pt x="65" y="153"/>
                </a:lnTo>
                <a:lnTo>
                  <a:pt x="47" y="143"/>
                </a:lnTo>
                <a:lnTo>
                  <a:pt x="32" y="133"/>
                </a:lnTo>
                <a:lnTo>
                  <a:pt x="20" y="122"/>
                </a:lnTo>
                <a:lnTo>
                  <a:pt x="11" y="112"/>
                </a:lnTo>
                <a:lnTo>
                  <a:pt x="4" y="105"/>
                </a:lnTo>
                <a:lnTo>
                  <a:pt x="1" y="99"/>
                </a:lnTo>
                <a:lnTo>
                  <a:pt x="0" y="97"/>
                </a:lnTo>
                <a:lnTo>
                  <a:pt x="0" y="98"/>
                </a:lnTo>
                <a:lnTo>
                  <a:pt x="0" y="105"/>
                </a:lnTo>
                <a:lnTo>
                  <a:pt x="0" y="113"/>
                </a:lnTo>
                <a:lnTo>
                  <a:pt x="0" y="125"/>
                </a:lnTo>
                <a:lnTo>
                  <a:pt x="0" y="139"/>
                </a:lnTo>
                <a:lnTo>
                  <a:pt x="1" y="156"/>
                </a:lnTo>
                <a:lnTo>
                  <a:pt x="3" y="174"/>
                </a:lnTo>
                <a:lnTo>
                  <a:pt x="6" y="194"/>
                </a:lnTo>
                <a:lnTo>
                  <a:pt x="11" y="216"/>
                </a:lnTo>
                <a:lnTo>
                  <a:pt x="16" y="237"/>
                </a:lnTo>
                <a:lnTo>
                  <a:pt x="24" y="258"/>
                </a:lnTo>
                <a:lnTo>
                  <a:pt x="32" y="280"/>
                </a:lnTo>
                <a:lnTo>
                  <a:pt x="42" y="302"/>
                </a:lnTo>
                <a:lnTo>
                  <a:pt x="55" y="322"/>
                </a:lnTo>
                <a:lnTo>
                  <a:pt x="71" y="341"/>
                </a:lnTo>
                <a:lnTo>
                  <a:pt x="88" y="359"/>
                </a:lnTo>
                <a:lnTo>
                  <a:pt x="109" y="374"/>
                </a:lnTo>
                <a:lnTo>
                  <a:pt x="132" y="386"/>
                </a:lnTo>
                <a:lnTo>
                  <a:pt x="157" y="397"/>
                </a:lnTo>
                <a:lnTo>
                  <a:pt x="186" y="403"/>
                </a:lnTo>
                <a:lnTo>
                  <a:pt x="219" y="407"/>
                </a:lnTo>
                <a:lnTo>
                  <a:pt x="255" y="407"/>
                </a:lnTo>
                <a:lnTo>
                  <a:pt x="298" y="401"/>
                </a:lnTo>
                <a:lnTo>
                  <a:pt x="336" y="393"/>
                </a:lnTo>
                <a:lnTo>
                  <a:pt x="370" y="381"/>
                </a:lnTo>
                <a:lnTo>
                  <a:pt x="399" y="365"/>
                </a:lnTo>
                <a:lnTo>
                  <a:pt x="425" y="348"/>
                </a:lnTo>
                <a:lnTo>
                  <a:pt x="448" y="328"/>
                </a:lnTo>
                <a:lnTo>
                  <a:pt x="467" y="305"/>
                </a:lnTo>
                <a:lnTo>
                  <a:pt x="482" y="282"/>
                </a:lnTo>
                <a:lnTo>
                  <a:pt x="494" y="258"/>
                </a:lnTo>
                <a:lnTo>
                  <a:pt x="503" y="233"/>
                </a:lnTo>
                <a:lnTo>
                  <a:pt x="508" y="207"/>
                </a:lnTo>
                <a:lnTo>
                  <a:pt x="511" y="182"/>
                </a:lnTo>
                <a:lnTo>
                  <a:pt x="512" y="157"/>
                </a:lnTo>
                <a:lnTo>
                  <a:pt x="510" y="133"/>
                </a:lnTo>
                <a:lnTo>
                  <a:pt x="506" y="110"/>
                </a:lnTo>
                <a:lnTo>
                  <a:pt x="499" y="89"/>
                </a:lnTo>
                <a:lnTo>
                  <a:pt x="491" y="70"/>
                </a:lnTo>
                <a:lnTo>
                  <a:pt x="480" y="53"/>
                </a:lnTo>
                <a:lnTo>
                  <a:pt x="468" y="39"/>
                </a:lnTo>
                <a:lnTo>
                  <a:pt x="454" y="27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4" name="Freeform 108"/>
          <p:cNvSpPr>
            <a:spLocks noEditPoints="1"/>
          </p:cNvSpPr>
          <p:nvPr/>
        </p:nvSpPr>
        <p:spPr bwMode="auto">
          <a:xfrm>
            <a:off x="1973244" y="2189143"/>
            <a:ext cx="836613" cy="668338"/>
          </a:xfrm>
          <a:custGeom>
            <a:avLst/>
            <a:gdLst/>
            <a:ahLst/>
            <a:cxnLst>
              <a:cxn ang="0">
                <a:pos x="201" y="418"/>
              </a:cxn>
              <a:cxn ang="0">
                <a:pos x="104" y="380"/>
              </a:cxn>
              <a:cxn ang="0">
                <a:pos x="39" y="301"/>
              </a:cxn>
              <a:cxn ang="0">
                <a:pos x="10" y="212"/>
              </a:cxn>
              <a:cxn ang="0">
                <a:pos x="1" y="138"/>
              </a:cxn>
              <a:cxn ang="0">
                <a:pos x="1" y="103"/>
              </a:cxn>
              <a:cxn ang="0">
                <a:pos x="7" y="97"/>
              </a:cxn>
              <a:cxn ang="0">
                <a:pos x="13" y="101"/>
              </a:cxn>
              <a:cxn ang="0">
                <a:pos x="26" y="118"/>
              </a:cxn>
              <a:cxn ang="0">
                <a:pos x="63" y="148"/>
              </a:cxn>
              <a:cxn ang="0">
                <a:pos x="129" y="164"/>
              </a:cxn>
              <a:cxn ang="0">
                <a:pos x="145" y="163"/>
              </a:cxn>
              <a:cxn ang="0">
                <a:pos x="202" y="131"/>
              </a:cxn>
              <a:cxn ang="0">
                <a:pos x="254" y="73"/>
              </a:cxn>
              <a:cxn ang="0">
                <a:pos x="311" y="23"/>
              </a:cxn>
              <a:cxn ang="0">
                <a:pos x="380" y="0"/>
              </a:cxn>
              <a:cxn ang="0">
                <a:pos x="466" y="29"/>
              </a:cxn>
              <a:cxn ang="0">
                <a:pos x="511" y="86"/>
              </a:cxn>
              <a:cxn ang="0">
                <a:pos x="527" y="172"/>
              </a:cxn>
              <a:cxn ang="0">
                <a:pos x="516" y="246"/>
              </a:cxn>
              <a:cxn ang="0">
                <a:pos x="496" y="292"/>
              </a:cxn>
              <a:cxn ang="0">
                <a:pos x="458" y="342"/>
              </a:cxn>
              <a:cxn ang="0">
                <a:pos x="395" y="386"/>
              </a:cxn>
              <a:cxn ang="0">
                <a:pos x="302" y="416"/>
              </a:cxn>
              <a:cxn ang="0">
                <a:pos x="14" y="124"/>
              </a:cxn>
              <a:cxn ang="0">
                <a:pos x="19" y="186"/>
              </a:cxn>
              <a:cxn ang="0">
                <a:pos x="39" y="269"/>
              </a:cxn>
              <a:cxn ang="0">
                <a:pos x="87" y="347"/>
              </a:cxn>
              <a:cxn ang="0">
                <a:pos x="169" y="398"/>
              </a:cxn>
              <a:cxn ang="0">
                <a:pos x="240" y="408"/>
              </a:cxn>
              <a:cxn ang="0">
                <a:pos x="337" y="395"/>
              </a:cxn>
              <a:cxn ang="0">
                <a:pos x="419" y="357"/>
              </a:cxn>
              <a:cxn ang="0">
                <a:pos x="470" y="307"/>
              </a:cxn>
              <a:cxn ang="0">
                <a:pos x="498" y="258"/>
              </a:cxn>
              <a:cxn ang="0">
                <a:pos x="512" y="202"/>
              </a:cxn>
              <a:cxn ang="0">
                <a:pos x="507" y="118"/>
              </a:cxn>
              <a:cxn ang="0">
                <a:pos x="475" y="54"/>
              </a:cxn>
              <a:cxn ang="0">
                <a:pos x="405" y="17"/>
              </a:cxn>
              <a:cxn ang="0">
                <a:pos x="336" y="23"/>
              </a:cxn>
              <a:cxn ang="0">
                <a:pos x="282" y="65"/>
              </a:cxn>
              <a:cxn ang="0">
                <a:pos x="231" y="119"/>
              </a:cxn>
              <a:cxn ang="0">
                <a:pos x="182" y="163"/>
              </a:cxn>
              <a:cxn ang="0">
                <a:pos x="138" y="177"/>
              </a:cxn>
              <a:cxn ang="0">
                <a:pos x="82" y="169"/>
              </a:cxn>
              <a:cxn ang="0">
                <a:pos x="34" y="143"/>
              </a:cxn>
            </a:cxnLst>
            <a:rect l="0" t="0" r="r" b="b"/>
            <a:pathLst>
              <a:path w="527" h="421">
                <a:moveTo>
                  <a:pt x="240" y="421"/>
                </a:moveTo>
                <a:lnTo>
                  <a:pt x="240" y="421"/>
                </a:lnTo>
                <a:lnTo>
                  <a:pt x="201" y="418"/>
                </a:lnTo>
                <a:lnTo>
                  <a:pt x="165" y="410"/>
                </a:lnTo>
                <a:lnTo>
                  <a:pt x="132" y="397"/>
                </a:lnTo>
                <a:lnTo>
                  <a:pt x="104" y="380"/>
                </a:lnTo>
                <a:lnTo>
                  <a:pt x="78" y="356"/>
                </a:lnTo>
                <a:lnTo>
                  <a:pt x="56" y="330"/>
                </a:lnTo>
                <a:lnTo>
                  <a:pt x="39" y="301"/>
                </a:lnTo>
                <a:lnTo>
                  <a:pt x="26" y="271"/>
                </a:lnTo>
                <a:lnTo>
                  <a:pt x="16" y="241"/>
                </a:lnTo>
                <a:lnTo>
                  <a:pt x="10" y="212"/>
                </a:lnTo>
                <a:lnTo>
                  <a:pt x="4" y="184"/>
                </a:lnTo>
                <a:lnTo>
                  <a:pt x="2" y="158"/>
                </a:lnTo>
                <a:lnTo>
                  <a:pt x="1" y="138"/>
                </a:lnTo>
                <a:lnTo>
                  <a:pt x="0" y="120"/>
                </a:lnTo>
                <a:lnTo>
                  <a:pt x="1" y="108"/>
                </a:lnTo>
                <a:lnTo>
                  <a:pt x="1" y="103"/>
                </a:lnTo>
                <a:lnTo>
                  <a:pt x="2" y="101"/>
                </a:lnTo>
                <a:lnTo>
                  <a:pt x="3" y="98"/>
                </a:lnTo>
                <a:lnTo>
                  <a:pt x="7" y="97"/>
                </a:lnTo>
                <a:lnTo>
                  <a:pt x="9" y="97"/>
                </a:lnTo>
                <a:lnTo>
                  <a:pt x="11" y="98"/>
                </a:lnTo>
                <a:lnTo>
                  <a:pt x="13" y="101"/>
                </a:lnTo>
                <a:lnTo>
                  <a:pt x="15" y="103"/>
                </a:lnTo>
                <a:lnTo>
                  <a:pt x="20" y="109"/>
                </a:lnTo>
                <a:lnTo>
                  <a:pt x="26" y="118"/>
                </a:lnTo>
                <a:lnTo>
                  <a:pt x="36" y="128"/>
                </a:lnTo>
                <a:lnTo>
                  <a:pt x="48" y="138"/>
                </a:lnTo>
                <a:lnTo>
                  <a:pt x="63" y="148"/>
                </a:lnTo>
                <a:lnTo>
                  <a:pt x="82" y="156"/>
                </a:lnTo>
                <a:lnTo>
                  <a:pt x="104" y="162"/>
                </a:lnTo>
                <a:lnTo>
                  <a:pt x="129" y="164"/>
                </a:lnTo>
                <a:lnTo>
                  <a:pt x="129" y="164"/>
                </a:lnTo>
                <a:lnTo>
                  <a:pt x="136" y="164"/>
                </a:lnTo>
                <a:lnTo>
                  <a:pt x="145" y="163"/>
                </a:lnTo>
                <a:lnTo>
                  <a:pt x="165" y="157"/>
                </a:lnTo>
                <a:lnTo>
                  <a:pt x="183" y="146"/>
                </a:lnTo>
                <a:lnTo>
                  <a:pt x="202" y="131"/>
                </a:lnTo>
                <a:lnTo>
                  <a:pt x="219" y="113"/>
                </a:lnTo>
                <a:lnTo>
                  <a:pt x="238" y="92"/>
                </a:lnTo>
                <a:lnTo>
                  <a:pt x="254" y="73"/>
                </a:lnTo>
                <a:lnTo>
                  <a:pt x="272" y="55"/>
                </a:lnTo>
                <a:lnTo>
                  <a:pt x="290" y="37"/>
                </a:lnTo>
                <a:lnTo>
                  <a:pt x="311" y="23"/>
                </a:lnTo>
                <a:lnTo>
                  <a:pt x="332" y="11"/>
                </a:lnTo>
                <a:lnTo>
                  <a:pt x="355" y="2"/>
                </a:lnTo>
                <a:lnTo>
                  <a:pt x="380" y="0"/>
                </a:lnTo>
                <a:lnTo>
                  <a:pt x="407" y="4"/>
                </a:lnTo>
                <a:lnTo>
                  <a:pt x="435" y="13"/>
                </a:lnTo>
                <a:lnTo>
                  <a:pt x="466" y="29"/>
                </a:lnTo>
                <a:lnTo>
                  <a:pt x="483" y="44"/>
                </a:lnTo>
                <a:lnTo>
                  <a:pt x="499" y="64"/>
                </a:lnTo>
                <a:lnTo>
                  <a:pt x="511" y="86"/>
                </a:lnTo>
                <a:lnTo>
                  <a:pt x="519" y="113"/>
                </a:lnTo>
                <a:lnTo>
                  <a:pt x="525" y="142"/>
                </a:lnTo>
                <a:lnTo>
                  <a:pt x="527" y="172"/>
                </a:lnTo>
                <a:lnTo>
                  <a:pt x="525" y="203"/>
                </a:lnTo>
                <a:lnTo>
                  <a:pt x="519" y="234"/>
                </a:lnTo>
                <a:lnTo>
                  <a:pt x="516" y="246"/>
                </a:lnTo>
                <a:lnTo>
                  <a:pt x="511" y="260"/>
                </a:lnTo>
                <a:lnTo>
                  <a:pt x="504" y="275"/>
                </a:lnTo>
                <a:lnTo>
                  <a:pt x="496" y="292"/>
                </a:lnTo>
                <a:lnTo>
                  <a:pt x="486" y="308"/>
                </a:lnTo>
                <a:lnTo>
                  <a:pt x="472" y="325"/>
                </a:lnTo>
                <a:lnTo>
                  <a:pt x="458" y="342"/>
                </a:lnTo>
                <a:lnTo>
                  <a:pt x="440" y="358"/>
                </a:lnTo>
                <a:lnTo>
                  <a:pt x="419" y="373"/>
                </a:lnTo>
                <a:lnTo>
                  <a:pt x="395" y="386"/>
                </a:lnTo>
                <a:lnTo>
                  <a:pt x="368" y="398"/>
                </a:lnTo>
                <a:lnTo>
                  <a:pt x="337" y="408"/>
                </a:lnTo>
                <a:lnTo>
                  <a:pt x="302" y="416"/>
                </a:lnTo>
                <a:lnTo>
                  <a:pt x="263" y="420"/>
                </a:lnTo>
                <a:lnTo>
                  <a:pt x="240" y="421"/>
                </a:lnTo>
                <a:close/>
                <a:moveTo>
                  <a:pt x="14" y="124"/>
                </a:moveTo>
                <a:lnTo>
                  <a:pt x="14" y="141"/>
                </a:lnTo>
                <a:lnTo>
                  <a:pt x="15" y="162"/>
                </a:lnTo>
                <a:lnTo>
                  <a:pt x="19" y="186"/>
                </a:lnTo>
                <a:lnTo>
                  <a:pt x="23" y="213"/>
                </a:lnTo>
                <a:lnTo>
                  <a:pt x="30" y="240"/>
                </a:lnTo>
                <a:lnTo>
                  <a:pt x="39" y="269"/>
                </a:lnTo>
                <a:lnTo>
                  <a:pt x="51" y="296"/>
                </a:lnTo>
                <a:lnTo>
                  <a:pt x="68" y="323"/>
                </a:lnTo>
                <a:lnTo>
                  <a:pt x="87" y="347"/>
                </a:lnTo>
                <a:lnTo>
                  <a:pt x="111" y="369"/>
                </a:lnTo>
                <a:lnTo>
                  <a:pt x="139" y="386"/>
                </a:lnTo>
                <a:lnTo>
                  <a:pt x="169" y="398"/>
                </a:lnTo>
                <a:lnTo>
                  <a:pt x="203" y="405"/>
                </a:lnTo>
                <a:lnTo>
                  <a:pt x="240" y="408"/>
                </a:lnTo>
                <a:lnTo>
                  <a:pt x="240" y="408"/>
                </a:lnTo>
                <a:lnTo>
                  <a:pt x="262" y="407"/>
                </a:lnTo>
                <a:lnTo>
                  <a:pt x="302" y="403"/>
                </a:lnTo>
                <a:lnTo>
                  <a:pt x="337" y="395"/>
                </a:lnTo>
                <a:lnTo>
                  <a:pt x="369" y="384"/>
                </a:lnTo>
                <a:lnTo>
                  <a:pt x="396" y="371"/>
                </a:lnTo>
                <a:lnTo>
                  <a:pt x="419" y="357"/>
                </a:lnTo>
                <a:lnTo>
                  <a:pt x="440" y="341"/>
                </a:lnTo>
                <a:lnTo>
                  <a:pt x="456" y="324"/>
                </a:lnTo>
                <a:lnTo>
                  <a:pt x="470" y="307"/>
                </a:lnTo>
                <a:lnTo>
                  <a:pt x="481" y="289"/>
                </a:lnTo>
                <a:lnTo>
                  <a:pt x="491" y="273"/>
                </a:lnTo>
                <a:lnTo>
                  <a:pt x="498" y="258"/>
                </a:lnTo>
                <a:lnTo>
                  <a:pt x="503" y="244"/>
                </a:lnTo>
                <a:lnTo>
                  <a:pt x="506" y="230"/>
                </a:lnTo>
                <a:lnTo>
                  <a:pt x="512" y="202"/>
                </a:lnTo>
                <a:lnTo>
                  <a:pt x="514" y="173"/>
                </a:lnTo>
                <a:lnTo>
                  <a:pt x="512" y="144"/>
                </a:lnTo>
                <a:lnTo>
                  <a:pt x="507" y="118"/>
                </a:lnTo>
                <a:lnTo>
                  <a:pt x="500" y="93"/>
                </a:lnTo>
                <a:lnTo>
                  <a:pt x="489" y="71"/>
                </a:lnTo>
                <a:lnTo>
                  <a:pt x="475" y="54"/>
                </a:lnTo>
                <a:lnTo>
                  <a:pt x="458" y="41"/>
                </a:lnTo>
                <a:lnTo>
                  <a:pt x="431" y="25"/>
                </a:lnTo>
                <a:lnTo>
                  <a:pt x="405" y="17"/>
                </a:lnTo>
                <a:lnTo>
                  <a:pt x="380" y="13"/>
                </a:lnTo>
                <a:lnTo>
                  <a:pt x="357" y="16"/>
                </a:lnTo>
                <a:lnTo>
                  <a:pt x="336" y="23"/>
                </a:lnTo>
                <a:lnTo>
                  <a:pt x="316" y="34"/>
                </a:lnTo>
                <a:lnTo>
                  <a:pt x="299" y="48"/>
                </a:lnTo>
                <a:lnTo>
                  <a:pt x="282" y="65"/>
                </a:lnTo>
                <a:lnTo>
                  <a:pt x="264" y="82"/>
                </a:lnTo>
                <a:lnTo>
                  <a:pt x="248" y="101"/>
                </a:lnTo>
                <a:lnTo>
                  <a:pt x="231" y="119"/>
                </a:lnTo>
                <a:lnTo>
                  <a:pt x="215" y="136"/>
                </a:lnTo>
                <a:lnTo>
                  <a:pt x="199" y="151"/>
                </a:lnTo>
                <a:lnTo>
                  <a:pt x="182" y="163"/>
                </a:lnTo>
                <a:lnTo>
                  <a:pt x="165" y="172"/>
                </a:lnTo>
                <a:lnTo>
                  <a:pt x="146" y="176"/>
                </a:lnTo>
                <a:lnTo>
                  <a:pt x="138" y="177"/>
                </a:lnTo>
                <a:lnTo>
                  <a:pt x="129" y="177"/>
                </a:lnTo>
                <a:lnTo>
                  <a:pt x="104" y="175"/>
                </a:lnTo>
                <a:lnTo>
                  <a:pt x="82" y="169"/>
                </a:lnTo>
                <a:lnTo>
                  <a:pt x="63" y="163"/>
                </a:lnTo>
                <a:lnTo>
                  <a:pt x="47" y="153"/>
                </a:lnTo>
                <a:lnTo>
                  <a:pt x="34" y="143"/>
                </a:lnTo>
                <a:lnTo>
                  <a:pt x="22" y="133"/>
                </a:lnTo>
                <a:lnTo>
                  <a:pt x="14" y="12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5" name="Freeform 109"/>
          <p:cNvSpPr>
            <a:spLocks/>
          </p:cNvSpPr>
          <p:nvPr/>
        </p:nvSpPr>
        <p:spPr bwMode="auto">
          <a:xfrm>
            <a:off x="2149456" y="2481243"/>
            <a:ext cx="238125" cy="174625"/>
          </a:xfrm>
          <a:custGeom>
            <a:avLst/>
            <a:gdLst/>
            <a:ahLst/>
            <a:cxnLst>
              <a:cxn ang="0">
                <a:pos x="143" y="2"/>
              </a:cxn>
              <a:cxn ang="0">
                <a:pos x="133" y="19"/>
              </a:cxn>
              <a:cxn ang="0">
                <a:pos x="119" y="32"/>
              </a:cxn>
              <a:cxn ang="0">
                <a:pos x="102" y="43"/>
              </a:cxn>
              <a:cxn ang="0">
                <a:pos x="82" y="50"/>
              </a:cxn>
              <a:cxn ang="0">
                <a:pos x="61" y="53"/>
              </a:cxn>
              <a:cxn ang="0">
                <a:pos x="42" y="52"/>
              </a:cxn>
              <a:cxn ang="0">
                <a:pos x="21" y="48"/>
              </a:cxn>
              <a:cxn ang="0">
                <a:pos x="4" y="38"/>
              </a:cxn>
              <a:cxn ang="0">
                <a:pos x="3" y="38"/>
              </a:cxn>
              <a:cxn ang="0">
                <a:pos x="1" y="38"/>
              </a:cxn>
              <a:cxn ang="0">
                <a:pos x="0" y="38"/>
              </a:cxn>
              <a:cxn ang="0">
                <a:pos x="0" y="40"/>
              </a:cxn>
              <a:cxn ang="0">
                <a:pos x="7" y="62"/>
              </a:cxn>
              <a:cxn ang="0">
                <a:pos x="17" y="79"/>
              </a:cxn>
              <a:cxn ang="0">
                <a:pos x="29" y="92"/>
              </a:cxn>
              <a:cxn ang="0">
                <a:pos x="43" y="102"/>
              </a:cxn>
              <a:cxn ang="0">
                <a:pos x="58" y="108"/>
              </a:cxn>
              <a:cxn ang="0">
                <a:pos x="75" y="110"/>
              </a:cxn>
              <a:cxn ang="0">
                <a:pos x="90" y="108"/>
              </a:cxn>
              <a:cxn ang="0">
                <a:pos x="105" y="102"/>
              </a:cxn>
              <a:cxn ang="0">
                <a:pos x="119" y="93"/>
              </a:cxn>
              <a:cxn ang="0">
                <a:pos x="130" y="81"/>
              </a:cxn>
              <a:cxn ang="0">
                <a:pos x="140" y="66"/>
              </a:cxn>
              <a:cxn ang="0">
                <a:pos x="147" y="48"/>
              </a:cxn>
              <a:cxn ang="0">
                <a:pos x="150" y="26"/>
              </a:cxn>
              <a:cxn ang="0">
                <a:pos x="148" y="2"/>
              </a:cxn>
              <a:cxn ang="0">
                <a:pos x="148" y="1"/>
              </a:cxn>
              <a:cxn ang="0">
                <a:pos x="147" y="0"/>
              </a:cxn>
              <a:cxn ang="0">
                <a:pos x="145" y="0"/>
              </a:cxn>
              <a:cxn ang="0">
                <a:pos x="144" y="1"/>
              </a:cxn>
              <a:cxn ang="0">
                <a:pos x="143" y="2"/>
              </a:cxn>
            </a:cxnLst>
            <a:rect l="0" t="0" r="r" b="b"/>
            <a:pathLst>
              <a:path w="150" h="110">
                <a:moveTo>
                  <a:pt x="143" y="2"/>
                </a:moveTo>
                <a:lnTo>
                  <a:pt x="133" y="19"/>
                </a:lnTo>
                <a:lnTo>
                  <a:pt x="119" y="32"/>
                </a:lnTo>
                <a:lnTo>
                  <a:pt x="102" y="43"/>
                </a:lnTo>
                <a:lnTo>
                  <a:pt x="82" y="50"/>
                </a:lnTo>
                <a:lnTo>
                  <a:pt x="61" y="53"/>
                </a:lnTo>
                <a:lnTo>
                  <a:pt x="42" y="52"/>
                </a:lnTo>
                <a:lnTo>
                  <a:pt x="21" y="48"/>
                </a:lnTo>
                <a:lnTo>
                  <a:pt x="4" y="38"/>
                </a:lnTo>
                <a:lnTo>
                  <a:pt x="3" y="38"/>
                </a:lnTo>
                <a:lnTo>
                  <a:pt x="1" y="38"/>
                </a:lnTo>
                <a:lnTo>
                  <a:pt x="0" y="38"/>
                </a:lnTo>
                <a:lnTo>
                  <a:pt x="0" y="40"/>
                </a:lnTo>
                <a:lnTo>
                  <a:pt x="7" y="62"/>
                </a:lnTo>
                <a:lnTo>
                  <a:pt x="17" y="79"/>
                </a:lnTo>
                <a:lnTo>
                  <a:pt x="29" y="92"/>
                </a:lnTo>
                <a:lnTo>
                  <a:pt x="43" y="102"/>
                </a:lnTo>
                <a:lnTo>
                  <a:pt x="58" y="108"/>
                </a:lnTo>
                <a:lnTo>
                  <a:pt x="75" y="110"/>
                </a:lnTo>
                <a:lnTo>
                  <a:pt x="90" y="108"/>
                </a:lnTo>
                <a:lnTo>
                  <a:pt x="105" y="102"/>
                </a:lnTo>
                <a:lnTo>
                  <a:pt x="119" y="93"/>
                </a:lnTo>
                <a:lnTo>
                  <a:pt x="130" y="81"/>
                </a:lnTo>
                <a:lnTo>
                  <a:pt x="140" y="66"/>
                </a:lnTo>
                <a:lnTo>
                  <a:pt x="147" y="48"/>
                </a:lnTo>
                <a:lnTo>
                  <a:pt x="150" y="26"/>
                </a:lnTo>
                <a:lnTo>
                  <a:pt x="148" y="2"/>
                </a:lnTo>
                <a:lnTo>
                  <a:pt x="148" y="1"/>
                </a:lnTo>
                <a:lnTo>
                  <a:pt x="147" y="0"/>
                </a:lnTo>
                <a:lnTo>
                  <a:pt x="145" y="0"/>
                </a:lnTo>
                <a:lnTo>
                  <a:pt x="144" y="1"/>
                </a:lnTo>
                <a:lnTo>
                  <a:pt x="143" y="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6" name="Freeform 110"/>
          <p:cNvSpPr>
            <a:spLocks/>
          </p:cNvSpPr>
          <p:nvPr/>
        </p:nvSpPr>
        <p:spPr bwMode="auto">
          <a:xfrm>
            <a:off x="2671744" y="2351068"/>
            <a:ext cx="39688" cy="80963"/>
          </a:xfrm>
          <a:custGeom>
            <a:avLst/>
            <a:gdLst/>
            <a:ahLst/>
            <a:cxnLst>
              <a:cxn ang="0">
                <a:pos x="2" y="28"/>
              </a:cxn>
              <a:cxn ang="0">
                <a:pos x="6" y="40"/>
              </a:cxn>
              <a:cxn ang="0">
                <a:pos x="12" y="49"/>
              </a:cxn>
              <a:cxn ang="0">
                <a:pos x="18" y="51"/>
              </a:cxn>
              <a:cxn ang="0">
                <a:pos x="22" y="48"/>
              </a:cxn>
              <a:cxn ang="0">
                <a:pos x="24" y="42"/>
              </a:cxn>
              <a:cxn ang="0">
                <a:pos x="25" y="34"/>
              </a:cxn>
              <a:cxn ang="0">
                <a:pos x="24" y="23"/>
              </a:cxn>
              <a:cxn ang="0">
                <a:pos x="19" y="11"/>
              </a:cxn>
              <a:cxn ang="0">
                <a:pos x="13" y="2"/>
              </a:cxn>
              <a:cxn ang="0">
                <a:pos x="6" y="0"/>
              </a:cxn>
              <a:cxn ang="0">
                <a:pos x="3" y="3"/>
              </a:cxn>
              <a:cxn ang="0">
                <a:pos x="1" y="10"/>
              </a:cxn>
              <a:cxn ang="0">
                <a:pos x="0" y="18"/>
              </a:cxn>
              <a:cxn ang="0">
                <a:pos x="2" y="28"/>
              </a:cxn>
            </a:cxnLst>
            <a:rect l="0" t="0" r="r" b="b"/>
            <a:pathLst>
              <a:path w="25" h="51">
                <a:moveTo>
                  <a:pt x="2" y="28"/>
                </a:moveTo>
                <a:lnTo>
                  <a:pt x="6" y="40"/>
                </a:lnTo>
                <a:lnTo>
                  <a:pt x="12" y="49"/>
                </a:lnTo>
                <a:lnTo>
                  <a:pt x="18" y="51"/>
                </a:lnTo>
                <a:lnTo>
                  <a:pt x="22" y="48"/>
                </a:lnTo>
                <a:lnTo>
                  <a:pt x="24" y="42"/>
                </a:lnTo>
                <a:lnTo>
                  <a:pt x="25" y="34"/>
                </a:lnTo>
                <a:lnTo>
                  <a:pt x="24" y="23"/>
                </a:lnTo>
                <a:lnTo>
                  <a:pt x="19" y="11"/>
                </a:lnTo>
                <a:lnTo>
                  <a:pt x="13" y="2"/>
                </a:lnTo>
                <a:lnTo>
                  <a:pt x="6" y="0"/>
                </a:lnTo>
                <a:lnTo>
                  <a:pt x="3" y="3"/>
                </a:lnTo>
                <a:lnTo>
                  <a:pt x="1" y="10"/>
                </a:lnTo>
                <a:lnTo>
                  <a:pt x="0" y="18"/>
                </a:lnTo>
                <a:lnTo>
                  <a:pt x="2" y="2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7" name="Freeform 111"/>
          <p:cNvSpPr>
            <a:spLocks/>
          </p:cNvSpPr>
          <p:nvPr/>
        </p:nvSpPr>
        <p:spPr bwMode="auto">
          <a:xfrm>
            <a:off x="3471844" y="2332018"/>
            <a:ext cx="136525" cy="141288"/>
          </a:xfrm>
          <a:custGeom>
            <a:avLst/>
            <a:gdLst/>
            <a:ahLst/>
            <a:cxnLst>
              <a:cxn ang="0">
                <a:pos x="0" y="79"/>
              </a:cxn>
              <a:cxn ang="0">
                <a:pos x="80" y="0"/>
              </a:cxn>
              <a:cxn ang="0">
                <a:pos x="86" y="4"/>
              </a:cxn>
              <a:cxn ang="0">
                <a:pos x="10" y="89"/>
              </a:cxn>
              <a:cxn ang="0">
                <a:pos x="0" y="79"/>
              </a:cxn>
            </a:cxnLst>
            <a:rect l="0" t="0" r="r" b="b"/>
            <a:pathLst>
              <a:path w="86" h="89">
                <a:moveTo>
                  <a:pt x="0" y="79"/>
                </a:moveTo>
                <a:lnTo>
                  <a:pt x="80" y="0"/>
                </a:lnTo>
                <a:lnTo>
                  <a:pt x="86" y="4"/>
                </a:lnTo>
                <a:lnTo>
                  <a:pt x="10" y="89"/>
                </a:lnTo>
                <a:lnTo>
                  <a:pt x="0" y="7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8" name="Freeform 112"/>
          <p:cNvSpPr>
            <a:spLocks/>
          </p:cNvSpPr>
          <p:nvPr/>
        </p:nvSpPr>
        <p:spPr bwMode="auto">
          <a:xfrm>
            <a:off x="3573444" y="2303443"/>
            <a:ext cx="60325" cy="63500"/>
          </a:xfrm>
          <a:custGeom>
            <a:avLst/>
            <a:gdLst/>
            <a:ahLst/>
            <a:cxnLst>
              <a:cxn ang="0">
                <a:pos x="38" y="20"/>
              </a:cxn>
              <a:cxn ang="0">
                <a:pos x="36" y="30"/>
              </a:cxn>
              <a:cxn ang="0">
                <a:pos x="30" y="36"/>
              </a:cxn>
              <a:cxn ang="0">
                <a:pos x="20" y="40"/>
              </a:cxn>
              <a:cxn ang="0">
                <a:pos x="10" y="36"/>
              </a:cxn>
              <a:cxn ang="0">
                <a:pos x="3" y="30"/>
              </a:cxn>
              <a:cxn ang="0">
                <a:pos x="0" y="20"/>
              </a:cxn>
              <a:cxn ang="0">
                <a:pos x="3" y="10"/>
              </a:cxn>
              <a:cxn ang="0">
                <a:pos x="10" y="4"/>
              </a:cxn>
              <a:cxn ang="0">
                <a:pos x="20" y="0"/>
              </a:cxn>
              <a:cxn ang="0">
                <a:pos x="30" y="4"/>
              </a:cxn>
              <a:cxn ang="0">
                <a:pos x="36" y="10"/>
              </a:cxn>
              <a:cxn ang="0">
                <a:pos x="38" y="20"/>
              </a:cxn>
            </a:cxnLst>
            <a:rect l="0" t="0" r="r" b="b"/>
            <a:pathLst>
              <a:path w="38" h="40">
                <a:moveTo>
                  <a:pt x="38" y="20"/>
                </a:moveTo>
                <a:lnTo>
                  <a:pt x="36" y="30"/>
                </a:lnTo>
                <a:lnTo>
                  <a:pt x="30" y="36"/>
                </a:lnTo>
                <a:lnTo>
                  <a:pt x="20" y="40"/>
                </a:lnTo>
                <a:lnTo>
                  <a:pt x="10" y="36"/>
                </a:lnTo>
                <a:lnTo>
                  <a:pt x="3" y="30"/>
                </a:lnTo>
                <a:lnTo>
                  <a:pt x="0" y="20"/>
                </a:lnTo>
                <a:lnTo>
                  <a:pt x="3" y="10"/>
                </a:lnTo>
                <a:lnTo>
                  <a:pt x="10" y="4"/>
                </a:lnTo>
                <a:lnTo>
                  <a:pt x="20" y="0"/>
                </a:lnTo>
                <a:lnTo>
                  <a:pt x="30" y="4"/>
                </a:lnTo>
                <a:lnTo>
                  <a:pt x="36" y="10"/>
                </a:lnTo>
                <a:lnTo>
                  <a:pt x="38" y="2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29" name="Freeform 113"/>
          <p:cNvSpPr>
            <a:spLocks/>
          </p:cNvSpPr>
          <p:nvPr/>
        </p:nvSpPr>
        <p:spPr bwMode="auto">
          <a:xfrm>
            <a:off x="3240069" y="2320905"/>
            <a:ext cx="136525" cy="144463"/>
          </a:xfrm>
          <a:custGeom>
            <a:avLst/>
            <a:gdLst/>
            <a:ahLst/>
            <a:cxnLst>
              <a:cxn ang="0">
                <a:pos x="76" y="91"/>
              </a:cxn>
              <a:cxn ang="0">
                <a:pos x="0" y="6"/>
              </a:cxn>
              <a:cxn ang="0">
                <a:pos x="5" y="0"/>
              </a:cxn>
              <a:cxn ang="0">
                <a:pos x="86" y="81"/>
              </a:cxn>
              <a:cxn ang="0">
                <a:pos x="76" y="91"/>
              </a:cxn>
            </a:cxnLst>
            <a:rect l="0" t="0" r="r" b="b"/>
            <a:pathLst>
              <a:path w="86" h="91">
                <a:moveTo>
                  <a:pt x="76" y="91"/>
                </a:moveTo>
                <a:lnTo>
                  <a:pt x="0" y="6"/>
                </a:lnTo>
                <a:lnTo>
                  <a:pt x="5" y="0"/>
                </a:lnTo>
                <a:lnTo>
                  <a:pt x="86" y="81"/>
                </a:lnTo>
                <a:lnTo>
                  <a:pt x="76" y="9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0" name="Freeform 114"/>
          <p:cNvSpPr>
            <a:spLocks/>
          </p:cNvSpPr>
          <p:nvPr/>
        </p:nvSpPr>
        <p:spPr bwMode="auto">
          <a:xfrm>
            <a:off x="3213081" y="2295505"/>
            <a:ext cx="60325" cy="60325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2" y="29"/>
              </a:cxn>
              <a:cxn ang="0">
                <a:pos x="10" y="36"/>
              </a:cxn>
              <a:cxn ang="0">
                <a:pos x="20" y="38"/>
              </a:cxn>
              <a:cxn ang="0">
                <a:pos x="30" y="36"/>
              </a:cxn>
              <a:cxn ang="0">
                <a:pos x="36" y="29"/>
              </a:cxn>
              <a:cxn ang="0">
                <a:pos x="38" y="19"/>
              </a:cxn>
              <a:cxn ang="0">
                <a:pos x="36" y="10"/>
              </a:cxn>
              <a:cxn ang="0">
                <a:pos x="30" y="3"/>
              </a:cxn>
              <a:cxn ang="0">
                <a:pos x="20" y="0"/>
              </a:cxn>
              <a:cxn ang="0">
                <a:pos x="10" y="3"/>
              </a:cxn>
              <a:cxn ang="0">
                <a:pos x="2" y="10"/>
              </a:cxn>
              <a:cxn ang="0">
                <a:pos x="0" y="19"/>
              </a:cxn>
            </a:cxnLst>
            <a:rect l="0" t="0" r="r" b="b"/>
            <a:pathLst>
              <a:path w="38" h="38">
                <a:moveTo>
                  <a:pt x="0" y="19"/>
                </a:moveTo>
                <a:lnTo>
                  <a:pt x="2" y="29"/>
                </a:lnTo>
                <a:lnTo>
                  <a:pt x="10" y="36"/>
                </a:lnTo>
                <a:lnTo>
                  <a:pt x="20" y="38"/>
                </a:lnTo>
                <a:lnTo>
                  <a:pt x="30" y="36"/>
                </a:lnTo>
                <a:lnTo>
                  <a:pt x="36" y="29"/>
                </a:lnTo>
                <a:lnTo>
                  <a:pt x="38" y="19"/>
                </a:lnTo>
                <a:lnTo>
                  <a:pt x="36" y="10"/>
                </a:lnTo>
                <a:lnTo>
                  <a:pt x="30" y="3"/>
                </a:lnTo>
                <a:lnTo>
                  <a:pt x="20" y="0"/>
                </a:lnTo>
                <a:lnTo>
                  <a:pt x="10" y="3"/>
                </a:lnTo>
                <a:lnTo>
                  <a:pt x="2" y="10"/>
                </a:lnTo>
                <a:lnTo>
                  <a:pt x="0" y="1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1" name="Freeform 115"/>
          <p:cNvSpPr>
            <a:spLocks/>
          </p:cNvSpPr>
          <p:nvPr/>
        </p:nvSpPr>
        <p:spPr bwMode="auto">
          <a:xfrm>
            <a:off x="3265469" y="2382818"/>
            <a:ext cx="711200" cy="627063"/>
          </a:xfrm>
          <a:custGeom>
            <a:avLst/>
            <a:gdLst/>
            <a:ahLst/>
            <a:cxnLst>
              <a:cxn ang="0">
                <a:pos x="316" y="308"/>
              </a:cxn>
              <a:cxn ang="0">
                <a:pos x="301" y="300"/>
              </a:cxn>
              <a:cxn ang="0">
                <a:pos x="287" y="291"/>
              </a:cxn>
              <a:cxn ang="0">
                <a:pos x="276" y="278"/>
              </a:cxn>
              <a:cxn ang="0">
                <a:pos x="266" y="262"/>
              </a:cxn>
              <a:cxn ang="0">
                <a:pos x="258" y="245"/>
              </a:cxn>
              <a:cxn ang="0">
                <a:pos x="252" y="225"/>
              </a:cxn>
              <a:cxn ang="0">
                <a:pos x="248" y="206"/>
              </a:cxn>
              <a:cxn ang="0">
                <a:pos x="242" y="185"/>
              </a:cxn>
              <a:cxn ang="0">
                <a:pos x="238" y="163"/>
              </a:cxn>
              <a:cxn ang="0">
                <a:pos x="234" y="141"/>
              </a:cxn>
              <a:cxn ang="0">
                <a:pos x="230" y="119"/>
              </a:cxn>
              <a:cxn ang="0">
                <a:pos x="225" y="99"/>
              </a:cxn>
              <a:cxn ang="0">
                <a:pos x="218" y="79"/>
              </a:cxn>
              <a:cxn ang="0">
                <a:pos x="212" y="60"/>
              </a:cxn>
              <a:cxn ang="0">
                <a:pos x="203" y="44"/>
              </a:cxn>
              <a:cxn ang="0">
                <a:pos x="192" y="30"/>
              </a:cxn>
              <a:cxn ang="0">
                <a:pos x="179" y="18"/>
              </a:cxn>
              <a:cxn ang="0">
                <a:pos x="164" y="8"/>
              </a:cxn>
              <a:cxn ang="0">
                <a:pos x="145" y="3"/>
              </a:cxn>
              <a:cxn ang="0">
                <a:pos x="124" y="0"/>
              </a:cxn>
              <a:cxn ang="0">
                <a:pos x="99" y="2"/>
              </a:cxn>
              <a:cxn ang="0">
                <a:pos x="76" y="8"/>
              </a:cxn>
              <a:cxn ang="0">
                <a:pos x="56" y="19"/>
              </a:cxn>
              <a:cxn ang="0">
                <a:pos x="38" y="35"/>
              </a:cxn>
              <a:cxn ang="0">
                <a:pos x="24" y="55"/>
              </a:cxn>
              <a:cxn ang="0">
                <a:pos x="13" y="78"/>
              </a:cxn>
              <a:cxn ang="0">
                <a:pos x="5" y="103"/>
              </a:cxn>
              <a:cxn ang="0">
                <a:pos x="1" y="130"/>
              </a:cxn>
              <a:cxn ang="0">
                <a:pos x="0" y="160"/>
              </a:cxn>
              <a:cxn ang="0">
                <a:pos x="2" y="189"/>
              </a:cxn>
              <a:cxn ang="0">
                <a:pos x="9" y="219"/>
              </a:cxn>
              <a:cxn ang="0">
                <a:pos x="18" y="248"/>
              </a:cxn>
              <a:cxn ang="0">
                <a:pos x="33" y="276"/>
              </a:cxn>
              <a:cxn ang="0">
                <a:pos x="50" y="303"/>
              </a:cxn>
              <a:cxn ang="0">
                <a:pos x="73" y="327"/>
              </a:cxn>
              <a:cxn ang="0">
                <a:pos x="98" y="347"/>
              </a:cxn>
              <a:cxn ang="0">
                <a:pos x="129" y="365"/>
              </a:cxn>
              <a:cxn ang="0">
                <a:pos x="166" y="379"/>
              </a:cxn>
              <a:cxn ang="0">
                <a:pos x="204" y="389"/>
              </a:cxn>
              <a:cxn ang="0">
                <a:pos x="242" y="394"/>
              </a:cxn>
              <a:cxn ang="0">
                <a:pos x="281" y="395"/>
              </a:cxn>
              <a:cxn ang="0">
                <a:pos x="318" y="393"/>
              </a:cxn>
              <a:cxn ang="0">
                <a:pos x="353" y="390"/>
              </a:cxn>
              <a:cxn ang="0">
                <a:pos x="385" y="383"/>
              </a:cxn>
              <a:cxn ang="0">
                <a:pos x="413" y="377"/>
              </a:cxn>
              <a:cxn ang="0">
                <a:pos x="436" y="369"/>
              </a:cxn>
              <a:cxn ang="0">
                <a:pos x="446" y="364"/>
              </a:cxn>
              <a:cxn ang="0">
                <a:pos x="448" y="358"/>
              </a:cxn>
              <a:cxn ang="0">
                <a:pos x="446" y="352"/>
              </a:cxn>
              <a:cxn ang="0">
                <a:pos x="440" y="346"/>
              </a:cxn>
              <a:cxn ang="0">
                <a:pos x="429" y="341"/>
              </a:cxn>
              <a:cxn ang="0">
                <a:pos x="414" y="335"/>
              </a:cxn>
              <a:cxn ang="0">
                <a:pos x="399" y="330"/>
              </a:cxn>
              <a:cxn ang="0">
                <a:pos x="383" y="324"/>
              </a:cxn>
              <a:cxn ang="0">
                <a:pos x="366" y="320"/>
              </a:cxn>
              <a:cxn ang="0">
                <a:pos x="351" y="316"/>
              </a:cxn>
              <a:cxn ang="0">
                <a:pos x="337" y="312"/>
              </a:cxn>
              <a:cxn ang="0">
                <a:pos x="326" y="310"/>
              </a:cxn>
              <a:cxn ang="0">
                <a:pos x="320" y="308"/>
              </a:cxn>
              <a:cxn ang="0">
                <a:pos x="316" y="308"/>
              </a:cxn>
            </a:cxnLst>
            <a:rect l="0" t="0" r="r" b="b"/>
            <a:pathLst>
              <a:path w="448" h="395">
                <a:moveTo>
                  <a:pt x="316" y="308"/>
                </a:moveTo>
                <a:lnTo>
                  <a:pt x="301" y="300"/>
                </a:lnTo>
                <a:lnTo>
                  <a:pt x="287" y="291"/>
                </a:lnTo>
                <a:lnTo>
                  <a:pt x="276" y="278"/>
                </a:lnTo>
                <a:lnTo>
                  <a:pt x="266" y="262"/>
                </a:lnTo>
                <a:lnTo>
                  <a:pt x="258" y="245"/>
                </a:lnTo>
                <a:lnTo>
                  <a:pt x="252" y="225"/>
                </a:lnTo>
                <a:lnTo>
                  <a:pt x="248" y="206"/>
                </a:lnTo>
                <a:lnTo>
                  <a:pt x="242" y="185"/>
                </a:lnTo>
                <a:lnTo>
                  <a:pt x="238" y="163"/>
                </a:lnTo>
                <a:lnTo>
                  <a:pt x="234" y="141"/>
                </a:lnTo>
                <a:lnTo>
                  <a:pt x="230" y="119"/>
                </a:lnTo>
                <a:lnTo>
                  <a:pt x="225" y="99"/>
                </a:lnTo>
                <a:lnTo>
                  <a:pt x="218" y="79"/>
                </a:lnTo>
                <a:lnTo>
                  <a:pt x="212" y="60"/>
                </a:lnTo>
                <a:lnTo>
                  <a:pt x="203" y="44"/>
                </a:lnTo>
                <a:lnTo>
                  <a:pt x="192" y="30"/>
                </a:lnTo>
                <a:lnTo>
                  <a:pt x="179" y="18"/>
                </a:lnTo>
                <a:lnTo>
                  <a:pt x="164" y="8"/>
                </a:lnTo>
                <a:lnTo>
                  <a:pt x="145" y="3"/>
                </a:lnTo>
                <a:lnTo>
                  <a:pt x="124" y="0"/>
                </a:lnTo>
                <a:lnTo>
                  <a:pt x="99" y="2"/>
                </a:lnTo>
                <a:lnTo>
                  <a:pt x="76" y="8"/>
                </a:lnTo>
                <a:lnTo>
                  <a:pt x="56" y="19"/>
                </a:lnTo>
                <a:lnTo>
                  <a:pt x="38" y="35"/>
                </a:lnTo>
                <a:lnTo>
                  <a:pt x="24" y="55"/>
                </a:lnTo>
                <a:lnTo>
                  <a:pt x="13" y="78"/>
                </a:lnTo>
                <a:lnTo>
                  <a:pt x="5" y="103"/>
                </a:lnTo>
                <a:lnTo>
                  <a:pt x="1" y="130"/>
                </a:lnTo>
                <a:lnTo>
                  <a:pt x="0" y="160"/>
                </a:lnTo>
                <a:lnTo>
                  <a:pt x="2" y="189"/>
                </a:lnTo>
                <a:lnTo>
                  <a:pt x="9" y="219"/>
                </a:lnTo>
                <a:lnTo>
                  <a:pt x="18" y="248"/>
                </a:lnTo>
                <a:lnTo>
                  <a:pt x="33" y="276"/>
                </a:lnTo>
                <a:lnTo>
                  <a:pt x="50" y="303"/>
                </a:lnTo>
                <a:lnTo>
                  <a:pt x="73" y="327"/>
                </a:lnTo>
                <a:lnTo>
                  <a:pt x="98" y="347"/>
                </a:lnTo>
                <a:lnTo>
                  <a:pt x="129" y="365"/>
                </a:lnTo>
                <a:lnTo>
                  <a:pt x="166" y="379"/>
                </a:lnTo>
                <a:lnTo>
                  <a:pt x="204" y="389"/>
                </a:lnTo>
                <a:lnTo>
                  <a:pt x="242" y="394"/>
                </a:lnTo>
                <a:lnTo>
                  <a:pt x="281" y="395"/>
                </a:lnTo>
                <a:lnTo>
                  <a:pt x="318" y="393"/>
                </a:lnTo>
                <a:lnTo>
                  <a:pt x="353" y="390"/>
                </a:lnTo>
                <a:lnTo>
                  <a:pt x="385" y="383"/>
                </a:lnTo>
                <a:lnTo>
                  <a:pt x="413" y="377"/>
                </a:lnTo>
                <a:lnTo>
                  <a:pt x="436" y="369"/>
                </a:lnTo>
                <a:lnTo>
                  <a:pt x="446" y="364"/>
                </a:lnTo>
                <a:lnTo>
                  <a:pt x="448" y="358"/>
                </a:lnTo>
                <a:lnTo>
                  <a:pt x="446" y="352"/>
                </a:lnTo>
                <a:lnTo>
                  <a:pt x="440" y="346"/>
                </a:lnTo>
                <a:lnTo>
                  <a:pt x="429" y="341"/>
                </a:lnTo>
                <a:lnTo>
                  <a:pt x="414" y="335"/>
                </a:lnTo>
                <a:lnTo>
                  <a:pt x="399" y="330"/>
                </a:lnTo>
                <a:lnTo>
                  <a:pt x="383" y="324"/>
                </a:lnTo>
                <a:lnTo>
                  <a:pt x="366" y="320"/>
                </a:lnTo>
                <a:lnTo>
                  <a:pt x="351" y="316"/>
                </a:lnTo>
                <a:lnTo>
                  <a:pt x="337" y="312"/>
                </a:lnTo>
                <a:lnTo>
                  <a:pt x="326" y="310"/>
                </a:lnTo>
                <a:lnTo>
                  <a:pt x="320" y="308"/>
                </a:lnTo>
                <a:lnTo>
                  <a:pt x="316" y="30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2" name="Freeform 116"/>
          <p:cNvSpPr>
            <a:spLocks noEditPoints="1"/>
          </p:cNvSpPr>
          <p:nvPr/>
        </p:nvSpPr>
        <p:spPr bwMode="auto">
          <a:xfrm>
            <a:off x="3260706" y="2378055"/>
            <a:ext cx="723900" cy="638175"/>
          </a:xfrm>
          <a:custGeom>
            <a:avLst/>
            <a:gdLst/>
            <a:ahLst/>
            <a:cxnLst>
              <a:cxn ang="0">
                <a:pos x="281" y="402"/>
              </a:cxn>
              <a:cxn ang="0">
                <a:pos x="200" y="394"/>
              </a:cxn>
              <a:cxn ang="0">
                <a:pos x="131" y="371"/>
              </a:cxn>
              <a:cxn ang="0">
                <a:pos x="75" y="334"/>
              </a:cxn>
              <a:cxn ang="0">
                <a:pos x="35" y="286"/>
              </a:cxn>
              <a:cxn ang="0">
                <a:pos x="11" y="231"/>
              </a:cxn>
              <a:cxn ang="0">
                <a:pos x="0" y="175"/>
              </a:cxn>
              <a:cxn ang="0">
                <a:pos x="2" y="120"/>
              </a:cxn>
              <a:cxn ang="0">
                <a:pos x="20" y="61"/>
              </a:cxn>
              <a:cxn ang="0">
                <a:pos x="55" y="21"/>
              </a:cxn>
              <a:cxn ang="0">
                <a:pos x="102" y="1"/>
              </a:cxn>
              <a:cxn ang="0">
                <a:pos x="147" y="1"/>
              </a:cxn>
              <a:cxn ang="0">
                <a:pos x="182" y="17"/>
              </a:cxn>
              <a:cxn ang="0">
                <a:pos x="207" y="43"/>
              </a:cxn>
              <a:cxn ang="0">
                <a:pos x="223" y="78"/>
              </a:cxn>
              <a:cxn ang="0">
                <a:pos x="235" y="118"/>
              </a:cxn>
              <a:cxn ang="0">
                <a:pos x="244" y="162"/>
              </a:cxn>
              <a:cxn ang="0">
                <a:pos x="254" y="210"/>
              </a:cxn>
              <a:cxn ang="0">
                <a:pos x="268" y="253"/>
              </a:cxn>
              <a:cxn ang="0">
                <a:pos x="289" y="287"/>
              </a:cxn>
              <a:cxn ang="0">
                <a:pos x="320" y="308"/>
              </a:cxn>
              <a:cxn ang="0">
                <a:pos x="347" y="313"/>
              </a:cxn>
              <a:cxn ang="0">
                <a:pos x="385" y="323"/>
              </a:cxn>
              <a:cxn ang="0">
                <a:pos x="424" y="337"/>
              </a:cxn>
              <a:cxn ang="0">
                <a:pos x="451" y="353"/>
              </a:cxn>
              <a:cxn ang="0">
                <a:pos x="455" y="363"/>
              </a:cxn>
              <a:cxn ang="0">
                <a:pos x="451" y="369"/>
              </a:cxn>
              <a:cxn ang="0">
                <a:pos x="446" y="373"/>
              </a:cxn>
              <a:cxn ang="0">
                <a:pos x="440" y="375"/>
              </a:cxn>
              <a:cxn ang="0">
                <a:pos x="390" y="390"/>
              </a:cxn>
              <a:cxn ang="0">
                <a:pos x="320" y="401"/>
              </a:cxn>
              <a:cxn ang="0">
                <a:pos x="125" y="7"/>
              </a:cxn>
              <a:cxn ang="0">
                <a:pos x="79" y="14"/>
              </a:cxn>
              <a:cxn ang="0">
                <a:pos x="41" y="44"/>
              </a:cxn>
              <a:cxn ang="0">
                <a:pos x="16" y="92"/>
              </a:cxn>
              <a:cxn ang="0">
                <a:pos x="6" y="147"/>
              </a:cxn>
              <a:cxn ang="0">
                <a:pos x="11" y="201"/>
              </a:cxn>
              <a:cxn ang="0">
                <a:pos x="27" y="255"/>
              </a:cxn>
              <a:cxn ang="0">
                <a:pos x="59" y="307"/>
              </a:cxn>
              <a:cxn ang="0">
                <a:pos x="104" y="348"/>
              </a:cxn>
              <a:cxn ang="0">
                <a:pos x="165" y="378"/>
              </a:cxn>
              <a:cxn ang="0">
                <a:pos x="240" y="393"/>
              </a:cxn>
              <a:cxn ang="0">
                <a:pos x="320" y="393"/>
              </a:cxn>
              <a:cxn ang="0">
                <a:pos x="389" y="383"/>
              </a:cxn>
              <a:cxn ang="0">
                <a:pos x="438" y="369"/>
              </a:cxn>
              <a:cxn ang="0">
                <a:pos x="446" y="365"/>
              </a:cxn>
              <a:cxn ang="0">
                <a:pos x="448" y="361"/>
              </a:cxn>
              <a:cxn ang="0">
                <a:pos x="435" y="349"/>
              </a:cxn>
              <a:cxn ang="0">
                <a:pos x="403" y="336"/>
              </a:cxn>
              <a:cxn ang="0">
                <a:pos x="362" y="324"/>
              </a:cxn>
              <a:cxn ang="0">
                <a:pos x="319" y="314"/>
              </a:cxn>
              <a:cxn ang="0">
                <a:pos x="288" y="296"/>
              </a:cxn>
              <a:cxn ang="0">
                <a:pos x="266" y="265"/>
              </a:cxn>
              <a:cxn ang="0">
                <a:pos x="252" y="227"/>
              </a:cxn>
              <a:cxn ang="0">
                <a:pos x="242" y="185"/>
              </a:cxn>
              <a:cxn ang="0">
                <a:pos x="232" y="139"/>
              </a:cxn>
              <a:cxn ang="0">
                <a:pos x="221" y="94"/>
              </a:cxn>
              <a:cxn ang="0">
                <a:pos x="206" y="55"/>
              </a:cxn>
              <a:cxn ang="0">
                <a:pos x="182" y="25"/>
              </a:cxn>
              <a:cxn ang="0">
                <a:pos x="147" y="9"/>
              </a:cxn>
            </a:cxnLst>
            <a:rect l="0" t="0" r="r" b="b"/>
            <a:pathLst>
              <a:path w="456" h="402">
                <a:moveTo>
                  <a:pt x="281" y="402"/>
                </a:moveTo>
                <a:lnTo>
                  <a:pt x="281" y="402"/>
                </a:lnTo>
                <a:lnTo>
                  <a:pt x="240" y="399"/>
                </a:lnTo>
                <a:lnTo>
                  <a:pt x="200" y="394"/>
                </a:lnTo>
                <a:lnTo>
                  <a:pt x="163" y="384"/>
                </a:lnTo>
                <a:lnTo>
                  <a:pt x="131" y="371"/>
                </a:lnTo>
                <a:lnTo>
                  <a:pt x="100" y="355"/>
                </a:lnTo>
                <a:lnTo>
                  <a:pt x="75" y="334"/>
                </a:lnTo>
                <a:lnTo>
                  <a:pt x="53" y="311"/>
                </a:lnTo>
                <a:lnTo>
                  <a:pt x="35" y="286"/>
                </a:lnTo>
                <a:lnTo>
                  <a:pt x="21" y="259"/>
                </a:lnTo>
                <a:lnTo>
                  <a:pt x="11" y="231"/>
                </a:lnTo>
                <a:lnTo>
                  <a:pt x="3" y="203"/>
                </a:lnTo>
                <a:lnTo>
                  <a:pt x="0" y="175"/>
                </a:lnTo>
                <a:lnTo>
                  <a:pt x="0" y="147"/>
                </a:lnTo>
                <a:lnTo>
                  <a:pt x="2" y="120"/>
                </a:lnTo>
                <a:lnTo>
                  <a:pt x="9" y="90"/>
                </a:lnTo>
                <a:lnTo>
                  <a:pt x="20" y="61"/>
                </a:lnTo>
                <a:lnTo>
                  <a:pt x="36" y="38"/>
                </a:lnTo>
                <a:lnTo>
                  <a:pt x="55" y="21"/>
                </a:lnTo>
                <a:lnTo>
                  <a:pt x="77" y="8"/>
                </a:lnTo>
                <a:lnTo>
                  <a:pt x="102" y="1"/>
                </a:lnTo>
                <a:lnTo>
                  <a:pt x="125" y="0"/>
                </a:lnTo>
                <a:lnTo>
                  <a:pt x="147" y="1"/>
                </a:lnTo>
                <a:lnTo>
                  <a:pt x="165" y="8"/>
                </a:lnTo>
                <a:lnTo>
                  <a:pt x="182" y="17"/>
                </a:lnTo>
                <a:lnTo>
                  <a:pt x="196" y="29"/>
                </a:lnTo>
                <a:lnTo>
                  <a:pt x="207" y="43"/>
                </a:lnTo>
                <a:lnTo>
                  <a:pt x="216" y="59"/>
                </a:lnTo>
                <a:lnTo>
                  <a:pt x="223" y="78"/>
                </a:lnTo>
                <a:lnTo>
                  <a:pt x="230" y="97"/>
                </a:lnTo>
                <a:lnTo>
                  <a:pt x="235" y="118"/>
                </a:lnTo>
                <a:lnTo>
                  <a:pt x="240" y="140"/>
                </a:lnTo>
                <a:lnTo>
                  <a:pt x="244" y="162"/>
                </a:lnTo>
                <a:lnTo>
                  <a:pt x="248" y="186"/>
                </a:lnTo>
                <a:lnTo>
                  <a:pt x="254" y="210"/>
                </a:lnTo>
                <a:lnTo>
                  <a:pt x="260" y="233"/>
                </a:lnTo>
                <a:lnTo>
                  <a:pt x="268" y="253"/>
                </a:lnTo>
                <a:lnTo>
                  <a:pt x="277" y="272"/>
                </a:lnTo>
                <a:lnTo>
                  <a:pt x="289" y="287"/>
                </a:lnTo>
                <a:lnTo>
                  <a:pt x="303" y="299"/>
                </a:lnTo>
                <a:lnTo>
                  <a:pt x="320" y="308"/>
                </a:lnTo>
                <a:lnTo>
                  <a:pt x="331" y="310"/>
                </a:lnTo>
                <a:lnTo>
                  <a:pt x="347" y="313"/>
                </a:lnTo>
                <a:lnTo>
                  <a:pt x="365" y="318"/>
                </a:lnTo>
                <a:lnTo>
                  <a:pt x="385" y="323"/>
                </a:lnTo>
                <a:lnTo>
                  <a:pt x="405" y="330"/>
                </a:lnTo>
                <a:lnTo>
                  <a:pt x="424" y="337"/>
                </a:lnTo>
                <a:lnTo>
                  <a:pt x="440" y="344"/>
                </a:lnTo>
                <a:lnTo>
                  <a:pt x="451" y="353"/>
                </a:lnTo>
                <a:lnTo>
                  <a:pt x="456" y="360"/>
                </a:lnTo>
                <a:lnTo>
                  <a:pt x="455" y="363"/>
                </a:lnTo>
                <a:lnTo>
                  <a:pt x="453" y="367"/>
                </a:lnTo>
                <a:lnTo>
                  <a:pt x="451" y="369"/>
                </a:lnTo>
                <a:lnTo>
                  <a:pt x="448" y="371"/>
                </a:lnTo>
                <a:lnTo>
                  <a:pt x="446" y="373"/>
                </a:lnTo>
                <a:lnTo>
                  <a:pt x="443" y="374"/>
                </a:lnTo>
                <a:lnTo>
                  <a:pt x="440" y="375"/>
                </a:lnTo>
                <a:lnTo>
                  <a:pt x="417" y="383"/>
                </a:lnTo>
                <a:lnTo>
                  <a:pt x="390" y="390"/>
                </a:lnTo>
                <a:lnTo>
                  <a:pt x="357" y="396"/>
                </a:lnTo>
                <a:lnTo>
                  <a:pt x="320" y="401"/>
                </a:lnTo>
                <a:lnTo>
                  <a:pt x="281" y="402"/>
                </a:lnTo>
                <a:close/>
                <a:moveTo>
                  <a:pt x="125" y="7"/>
                </a:moveTo>
                <a:lnTo>
                  <a:pt x="102" y="8"/>
                </a:lnTo>
                <a:lnTo>
                  <a:pt x="79" y="14"/>
                </a:lnTo>
                <a:lnTo>
                  <a:pt x="59" y="26"/>
                </a:lnTo>
                <a:lnTo>
                  <a:pt x="41" y="44"/>
                </a:lnTo>
                <a:lnTo>
                  <a:pt x="26" y="66"/>
                </a:lnTo>
                <a:lnTo>
                  <a:pt x="16" y="92"/>
                </a:lnTo>
                <a:lnTo>
                  <a:pt x="8" y="121"/>
                </a:lnTo>
                <a:lnTo>
                  <a:pt x="6" y="147"/>
                </a:lnTo>
                <a:lnTo>
                  <a:pt x="6" y="174"/>
                </a:lnTo>
                <a:lnTo>
                  <a:pt x="11" y="201"/>
                </a:lnTo>
                <a:lnTo>
                  <a:pt x="17" y="229"/>
                </a:lnTo>
                <a:lnTo>
                  <a:pt x="27" y="255"/>
                </a:lnTo>
                <a:lnTo>
                  <a:pt x="41" y="282"/>
                </a:lnTo>
                <a:lnTo>
                  <a:pt x="59" y="307"/>
                </a:lnTo>
                <a:lnTo>
                  <a:pt x="79" y="329"/>
                </a:lnTo>
                <a:lnTo>
                  <a:pt x="104" y="348"/>
                </a:lnTo>
                <a:lnTo>
                  <a:pt x="134" y="366"/>
                </a:lnTo>
                <a:lnTo>
                  <a:pt x="165" y="378"/>
                </a:lnTo>
                <a:lnTo>
                  <a:pt x="201" y="387"/>
                </a:lnTo>
                <a:lnTo>
                  <a:pt x="240" y="393"/>
                </a:lnTo>
                <a:lnTo>
                  <a:pt x="281" y="395"/>
                </a:lnTo>
                <a:lnTo>
                  <a:pt x="320" y="393"/>
                </a:lnTo>
                <a:lnTo>
                  <a:pt x="356" y="389"/>
                </a:lnTo>
                <a:lnTo>
                  <a:pt x="389" y="383"/>
                </a:lnTo>
                <a:lnTo>
                  <a:pt x="416" y="375"/>
                </a:lnTo>
                <a:lnTo>
                  <a:pt x="438" y="369"/>
                </a:lnTo>
                <a:lnTo>
                  <a:pt x="443" y="367"/>
                </a:lnTo>
                <a:lnTo>
                  <a:pt x="446" y="365"/>
                </a:lnTo>
                <a:lnTo>
                  <a:pt x="448" y="362"/>
                </a:lnTo>
                <a:lnTo>
                  <a:pt x="448" y="361"/>
                </a:lnTo>
                <a:lnTo>
                  <a:pt x="445" y="355"/>
                </a:lnTo>
                <a:lnTo>
                  <a:pt x="435" y="349"/>
                </a:lnTo>
                <a:lnTo>
                  <a:pt x="421" y="343"/>
                </a:lnTo>
                <a:lnTo>
                  <a:pt x="403" y="336"/>
                </a:lnTo>
                <a:lnTo>
                  <a:pt x="383" y="330"/>
                </a:lnTo>
                <a:lnTo>
                  <a:pt x="362" y="324"/>
                </a:lnTo>
                <a:lnTo>
                  <a:pt x="340" y="319"/>
                </a:lnTo>
                <a:lnTo>
                  <a:pt x="319" y="314"/>
                </a:lnTo>
                <a:lnTo>
                  <a:pt x="302" y="307"/>
                </a:lnTo>
                <a:lnTo>
                  <a:pt x="288" y="296"/>
                </a:lnTo>
                <a:lnTo>
                  <a:pt x="276" y="282"/>
                </a:lnTo>
                <a:lnTo>
                  <a:pt x="266" y="265"/>
                </a:lnTo>
                <a:lnTo>
                  <a:pt x="258" y="247"/>
                </a:lnTo>
                <a:lnTo>
                  <a:pt x="252" y="227"/>
                </a:lnTo>
                <a:lnTo>
                  <a:pt x="246" y="206"/>
                </a:lnTo>
                <a:lnTo>
                  <a:pt x="242" y="185"/>
                </a:lnTo>
                <a:lnTo>
                  <a:pt x="237" y="163"/>
                </a:lnTo>
                <a:lnTo>
                  <a:pt x="232" y="139"/>
                </a:lnTo>
                <a:lnTo>
                  <a:pt x="228" y="116"/>
                </a:lnTo>
                <a:lnTo>
                  <a:pt x="221" y="94"/>
                </a:lnTo>
                <a:lnTo>
                  <a:pt x="215" y="73"/>
                </a:lnTo>
                <a:lnTo>
                  <a:pt x="206" y="55"/>
                </a:lnTo>
                <a:lnTo>
                  <a:pt x="195" y="38"/>
                </a:lnTo>
                <a:lnTo>
                  <a:pt x="182" y="25"/>
                </a:lnTo>
                <a:lnTo>
                  <a:pt x="167" y="15"/>
                </a:lnTo>
                <a:lnTo>
                  <a:pt x="147" y="9"/>
                </a:lnTo>
                <a:lnTo>
                  <a:pt x="125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3" name="Freeform 117"/>
          <p:cNvSpPr>
            <a:spLocks/>
          </p:cNvSpPr>
          <p:nvPr/>
        </p:nvSpPr>
        <p:spPr bwMode="auto">
          <a:xfrm>
            <a:off x="3667106" y="2320905"/>
            <a:ext cx="696913" cy="696913"/>
          </a:xfrm>
          <a:custGeom>
            <a:avLst/>
            <a:gdLst/>
            <a:ahLst/>
            <a:cxnLst>
              <a:cxn ang="0">
                <a:pos x="439" y="219"/>
              </a:cxn>
              <a:cxn ang="0">
                <a:pos x="435" y="255"/>
              </a:cxn>
              <a:cxn ang="0">
                <a:pos x="428" y="289"/>
              </a:cxn>
              <a:cxn ang="0">
                <a:pos x="415" y="320"/>
              </a:cxn>
              <a:cxn ang="0">
                <a:pos x="396" y="349"/>
              </a:cxn>
              <a:cxn ang="0">
                <a:pos x="374" y="374"/>
              </a:cxn>
              <a:cxn ang="0">
                <a:pos x="349" y="396"/>
              </a:cxn>
              <a:cxn ang="0">
                <a:pos x="321" y="415"/>
              </a:cxn>
              <a:cxn ang="0">
                <a:pos x="289" y="428"/>
              </a:cxn>
              <a:cxn ang="0">
                <a:pos x="255" y="435"/>
              </a:cxn>
              <a:cxn ang="0">
                <a:pos x="219" y="439"/>
              </a:cxn>
              <a:cxn ang="0">
                <a:pos x="184" y="435"/>
              </a:cxn>
              <a:cxn ang="0">
                <a:pos x="151" y="428"/>
              </a:cxn>
              <a:cxn ang="0">
                <a:pos x="119" y="415"/>
              </a:cxn>
              <a:cxn ang="0">
                <a:pos x="91" y="396"/>
              </a:cxn>
              <a:cxn ang="0">
                <a:pos x="64" y="374"/>
              </a:cxn>
              <a:cxn ang="0">
                <a:pos x="43" y="349"/>
              </a:cxn>
              <a:cxn ang="0">
                <a:pos x="25" y="320"/>
              </a:cxn>
              <a:cxn ang="0">
                <a:pos x="12" y="289"/>
              </a:cxn>
              <a:cxn ang="0">
                <a:pos x="3" y="255"/>
              </a:cxn>
              <a:cxn ang="0">
                <a:pos x="0" y="219"/>
              </a:cxn>
              <a:cxn ang="0">
                <a:pos x="3" y="185"/>
              </a:cxn>
              <a:cxn ang="0">
                <a:pos x="12" y="151"/>
              </a:cxn>
              <a:cxn ang="0">
                <a:pos x="25" y="119"/>
              </a:cxn>
              <a:cxn ang="0">
                <a:pos x="43" y="91"/>
              </a:cxn>
              <a:cxn ang="0">
                <a:pos x="64" y="65"/>
              </a:cxn>
              <a:cxn ang="0">
                <a:pos x="91" y="43"/>
              </a:cxn>
              <a:cxn ang="0">
                <a:pos x="119" y="25"/>
              </a:cxn>
              <a:cxn ang="0">
                <a:pos x="151" y="12"/>
              </a:cxn>
              <a:cxn ang="0">
                <a:pos x="184" y="3"/>
              </a:cxn>
              <a:cxn ang="0">
                <a:pos x="219" y="0"/>
              </a:cxn>
              <a:cxn ang="0">
                <a:pos x="255" y="3"/>
              </a:cxn>
              <a:cxn ang="0">
                <a:pos x="289" y="12"/>
              </a:cxn>
              <a:cxn ang="0">
                <a:pos x="321" y="25"/>
              </a:cxn>
              <a:cxn ang="0">
                <a:pos x="349" y="43"/>
              </a:cxn>
              <a:cxn ang="0">
                <a:pos x="374" y="65"/>
              </a:cxn>
              <a:cxn ang="0">
                <a:pos x="396" y="91"/>
              </a:cxn>
              <a:cxn ang="0">
                <a:pos x="415" y="119"/>
              </a:cxn>
              <a:cxn ang="0">
                <a:pos x="428" y="151"/>
              </a:cxn>
              <a:cxn ang="0">
                <a:pos x="435" y="185"/>
              </a:cxn>
              <a:cxn ang="0">
                <a:pos x="439" y="219"/>
              </a:cxn>
            </a:cxnLst>
            <a:rect l="0" t="0" r="r" b="b"/>
            <a:pathLst>
              <a:path w="439" h="439">
                <a:moveTo>
                  <a:pt x="439" y="219"/>
                </a:moveTo>
                <a:lnTo>
                  <a:pt x="435" y="255"/>
                </a:lnTo>
                <a:lnTo>
                  <a:pt x="428" y="289"/>
                </a:lnTo>
                <a:lnTo>
                  <a:pt x="415" y="320"/>
                </a:lnTo>
                <a:lnTo>
                  <a:pt x="396" y="349"/>
                </a:lnTo>
                <a:lnTo>
                  <a:pt x="374" y="374"/>
                </a:lnTo>
                <a:lnTo>
                  <a:pt x="349" y="396"/>
                </a:lnTo>
                <a:lnTo>
                  <a:pt x="321" y="415"/>
                </a:lnTo>
                <a:lnTo>
                  <a:pt x="289" y="428"/>
                </a:lnTo>
                <a:lnTo>
                  <a:pt x="255" y="435"/>
                </a:lnTo>
                <a:lnTo>
                  <a:pt x="219" y="439"/>
                </a:lnTo>
                <a:lnTo>
                  <a:pt x="184" y="435"/>
                </a:lnTo>
                <a:lnTo>
                  <a:pt x="151" y="428"/>
                </a:lnTo>
                <a:lnTo>
                  <a:pt x="119" y="415"/>
                </a:lnTo>
                <a:lnTo>
                  <a:pt x="91" y="396"/>
                </a:lnTo>
                <a:lnTo>
                  <a:pt x="64" y="374"/>
                </a:lnTo>
                <a:lnTo>
                  <a:pt x="43" y="349"/>
                </a:lnTo>
                <a:lnTo>
                  <a:pt x="25" y="320"/>
                </a:lnTo>
                <a:lnTo>
                  <a:pt x="12" y="289"/>
                </a:lnTo>
                <a:lnTo>
                  <a:pt x="3" y="255"/>
                </a:lnTo>
                <a:lnTo>
                  <a:pt x="0" y="219"/>
                </a:lnTo>
                <a:lnTo>
                  <a:pt x="3" y="185"/>
                </a:lnTo>
                <a:lnTo>
                  <a:pt x="12" y="151"/>
                </a:lnTo>
                <a:lnTo>
                  <a:pt x="25" y="119"/>
                </a:lnTo>
                <a:lnTo>
                  <a:pt x="43" y="91"/>
                </a:lnTo>
                <a:lnTo>
                  <a:pt x="64" y="65"/>
                </a:lnTo>
                <a:lnTo>
                  <a:pt x="91" y="43"/>
                </a:lnTo>
                <a:lnTo>
                  <a:pt x="119" y="25"/>
                </a:lnTo>
                <a:lnTo>
                  <a:pt x="151" y="12"/>
                </a:lnTo>
                <a:lnTo>
                  <a:pt x="184" y="3"/>
                </a:lnTo>
                <a:lnTo>
                  <a:pt x="219" y="0"/>
                </a:lnTo>
                <a:lnTo>
                  <a:pt x="255" y="3"/>
                </a:lnTo>
                <a:lnTo>
                  <a:pt x="289" y="12"/>
                </a:lnTo>
                <a:lnTo>
                  <a:pt x="321" y="25"/>
                </a:lnTo>
                <a:lnTo>
                  <a:pt x="349" y="43"/>
                </a:lnTo>
                <a:lnTo>
                  <a:pt x="374" y="65"/>
                </a:lnTo>
                <a:lnTo>
                  <a:pt x="396" y="91"/>
                </a:lnTo>
                <a:lnTo>
                  <a:pt x="415" y="119"/>
                </a:lnTo>
                <a:lnTo>
                  <a:pt x="428" y="151"/>
                </a:lnTo>
                <a:lnTo>
                  <a:pt x="435" y="185"/>
                </a:lnTo>
                <a:lnTo>
                  <a:pt x="439" y="21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4" name="Freeform 118"/>
          <p:cNvSpPr>
            <a:spLocks noEditPoints="1"/>
          </p:cNvSpPr>
          <p:nvPr/>
        </p:nvSpPr>
        <p:spPr bwMode="auto">
          <a:xfrm>
            <a:off x="3655994" y="2311380"/>
            <a:ext cx="717550" cy="715963"/>
          </a:xfrm>
          <a:custGeom>
            <a:avLst/>
            <a:gdLst/>
            <a:ahLst/>
            <a:cxnLst>
              <a:cxn ang="0">
                <a:pos x="190" y="448"/>
              </a:cxn>
              <a:cxn ang="0">
                <a:pos x="123" y="426"/>
              </a:cxn>
              <a:cxn ang="0">
                <a:pos x="67" y="385"/>
              </a:cxn>
              <a:cxn ang="0">
                <a:pos x="26" y="329"/>
              </a:cxn>
              <a:cxn ang="0">
                <a:pos x="4" y="263"/>
              </a:cxn>
              <a:cxn ang="0">
                <a:pos x="4" y="189"/>
              </a:cxn>
              <a:cxn ang="0">
                <a:pos x="26" y="122"/>
              </a:cxn>
              <a:cxn ang="0">
                <a:pos x="67" y="66"/>
              </a:cxn>
              <a:cxn ang="0">
                <a:pos x="123" y="25"/>
              </a:cxn>
              <a:cxn ang="0">
                <a:pos x="190" y="3"/>
              </a:cxn>
              <a:cxn ang="0">
                <a:pos x="263" y="3"/>
              </a:cxn>
              <a:cxn ang="0">
                <a:pos x="330" y="25"/>
              </a:cxn>
              <a:cxn ang="0">
                <a:pos x="386" y="66"/>
              </a:cxn>
              <a:cxn ang="0">
                <a:pos x="427" y="122"/>
              </a:cxn>
              <a:cxn ang="0">
                <a:pos x="449" y="189"/>
              </a:cxn>
              <a:cxn ang="0">
                <a:pos x="449" y="263"/>
              </a:cxn>
              <a:cxn ang="0">
                <a:pos x="427" y="329"/>
              </a:cxn>
              <a:cxn ang="0">
                <a:pos x="386" y="385"/>
              </a:cxn>
              <a:cxn ang="0">
                <a:pos x="330" y="426"/>
              </a:cxn>
              <a:cxn ang="0">
                <a:pos x="263" y="448"/>
              </a:cxn>
              <a:cxn ang="0">
                <a:pos x="226" y="13"/>
              </a:cxn>
              <a:cxn ang="0">
                <a:pos x="152" y="27"/>
              </a:cxn>
              <a:cxn ang="0">
                <a:pos x="90" y="63"/>
              </a:cxn>
              <a:cxn ang="0">
                <a:pos x="43" y="119"/>
              </a:cxn>
              <a:cxn ang="0">
                <a:pos x="18" y="187"/>
              </a:cxn>
              <a:cxn ang="0">
                <a:pos x="18" y="264"/>
              </a:cxn>
              <a:cxn ang="0">
                <a:pos x="43" y="332"/>
              </a:cxn>
              <a:cxn ang="0">
                <a:pos x="90" y="388"/>
              </a:cxn>
              <a:cxn ang="0">
                <a:pos x="152" y="425"/>
              </a:cxn>
              <a:cxn ang="0">
                <a:pos x="226" y="438"/>
              </a:cxn>
              <a:cxn ang="0">
                <a:pos x="300" y="425"/>
              </a:cxn>
              <a:cxn ang="0">
                <a:pos x="364" y="388"/>
              </a:cxn>
              <a:cxn ang="0">
                <a:pos x="410" y="332"/>
              </a:cxn>
              <a:cxn ang="0">
                <a:pos x="436" y="264"/>
              </a:cxn>
              <a:cxn ang="0">
                <a:pos x="436" y="187"/>
              </a:cxn>
              <a:cxn ang="0">
                <a:pos x="410" y="119"/>
              </a:cxn>
              <a:cxn ang="0">
                <a:pos x="364" y="63"/>
              </a:cxn>
              <a:cxn ang="0">
                <a:pos x="300" y="27"/>
              </a:cxn>
              <a:cxn ang="0">
                <a:pos x="226" y="13"/>
              </a:cxn>
            </a:cxnLst>
            <a:rect l="0" t="0" r="r" b="b"/>
            <a:pathLst>
              <a:path w="452" h="451">
                <a:moveTo>
                  <a:pt x="226" y="451"/>
                </a:moveTo>
                <a:lnTo>
                  <a:pt x="190" y="448"/>
                </a:lnTo>
                <a:lnTo>
                  <a:pt x="155" y="440"/>
                </a:lnTo>
                <a:lnTo>
                  <a:pt x="123" y="426"/>
                </a:lnTo>
                <a:lnTo>
                  <a:pt x="93" y="408"/>
                </a:lnTo>
                <a:lnTo>
                  <a:pt x="67" y="385"/>
                </a:lnTo>
                <a:lnTo>
                  <a:pt x="44" y="359"/>
                </a:lnTo>
                <a:lnTo>
                  <a:pt x="26" y="329"/>
                </a:lnTo>
                <a:lnTo>
                  <a:pt x="12" y="296"/>
                </a:lnTo>
                <a:lnTo>
                  <a:pt x="4" y="263"/>
                </a:lnTo>
                <a:lnTo>
                  <a:pt x="0" y="225"/>
                </a:lnTo>
                <a:lnTo>
                  <a:pt x="4" y="189"/>
                </a:lnTo>
                <a:lnTo>
                  <a:pt x="12" y="155"/>
                </a:lnTo>
                <a:lnTo>
                  <a:pt x="26" y="122"/>
                </a:lnTo>
                <a:lnTo>
                  <a:pt x="44" y="92"/>
                </a:lnTo>
                <a:lnTo>
                  <a:pt x="67" y="66"/>
                </a:lnTo>
                <a:lnTo>
                  <a:pt x="93" y="43"/>
                </a:lnTo>
                <a:lnTo>
                  <a:pt x="123" y="25"/>
                </a:lnTo>
                <a:lnTo>
                  <a:pt x="155" y="12"/>
                </a:lnTo>
                <a:lnTo>
                  <a:pt x="190" y="3"/>
                </a:lnTo>
                <a:lnTo>
                  <a:pt x="226" y="0"/>
                </a:lnTo>
                <a:lnTo>
                  <a:pt x="263" y="3"/>
                </a:lnTo>
                <a:lnTo>
                  <a:pt x="298" y="12"/>
                </a:lnTo>
                <a:lnTo>
                  <a:pt x="330" y="25"/>
                </a:lnTo>
                <a:lnTo>
                  <a:pt x="359" y="43"/>
                </a:lnTo>
                <a:lnTo>
                  <a:pt x="386" y="66"/>
                </a:lnTo>
                <a:lnTo>
                  <a:pt x="408" y="92"/>
                </a:lnTo>
                <a:lnTo>
                  <a:pt x="427" y="122"/>
                </a:lnTo>
                <a:lnTo>
                  <a:pt x="441" y="155"/>
                </a:lnTo>
                <a:lnTo>
                  <a:pt x="449" y="189"/>
                </a:lnTo>
                <a:lnTo>
                  <a:pt x="452" y="225"/>
                </a:lnTo>
                <a:lnTo>
                  <a:pt x="449" y="263"/>
                </a:lnTo>
                <a:lnTo>
                  <a:pt x="441" y="296"/>
                </a:lnTo>
                <a:lnTo>
                  <a:pt x="427" y="329"/>
                </a:lnTo>
                <a:lnTo>
                  <a:pt x="408" y="359"/>
                </a:lnTo>
                <a:lnTo>
                  <a:pt x="386" y="385"/>
                </a:lnTo>
                <a:lnTo>
                  <a:pt x="359" y="408"/>
                </a:lnTo>
                <a:lnTo>
                  <a:pt x="330" y="426"/>
                </a:lnTo>
                <a:lnTo>
                  <a:pt x="298" y="440"/>
                </a:lnTo>
                <a:lnTo>
                  <a:pt x="263" y="448"/>
                </a:lnTo>
                <a:lnTo>
                  <a:pt x="226" y="451"/>
                </a:lnTo>
                <a:close/>
                <a:moveTo>
                  <a:pt x="226" y="13"/>
                </a:moveTo>
                <a:lnTo>
                  <a:pt x="188" y="17"/>
                </a:lnTo>
                <a:lnTo>
                  <a:pt x="152" y="27"/>
                </a:lnTo>
                <a:lnTo>
                  <a:pt x="119" y="42"/>
                </a:lnTo>
                <a:lnTo>
                  <a:pt x="90" y="63"/>
                </a:lnTo>
                <a:lnTo>
                  <a:pt x="64" y="89"/>
                </a:lnTo>
                <a:lnTo>
                  <a:pt x="43" y="119"/>
                </a:lnTo>
                <a:lnTo>
                  <a:pt x="28" y="151"/>
                </a:lnTo>
                <a:lnTo>
                  <a:pt x="18" y="187"/>
                </a:lnTo>
                <a:lnTo>
                  <a:pt x="15" y="225"/>
                </a:lnTo>
                <a:lnTo>
                  <a:pt x="18" y="264"/>
                </a:lnTo>
                <a:lnTo>
                  <a:pt x="28" y="300"/>
                </a:lnTo>
                <a:lnTo>
                  <a:pt x="43" y="332"/>
                </a:lnTo>
                <a:lnTo>
                  <a:pt x="64" y="363"/>
                </a:lnTo>
                <a:lnTo>
                  <a:pt x="90" y="388"/>
                </a:lnTo>
                <a:lnTo>
                  <a:pt x="119" y="409"/>
                </a:lnTo>
                <a:lnTo>
                  <a:pt x="152" y="425"/>
                </a:lnTo>
                <a:lnTo>
                  <a:pt x="188" y="435"/>
                </a:lnTo>
                <a:lnTo>
                  <a:pt x="226" y="438"/>
                </a:lnTo>
                <a:lnTo>
                  <a:pt x="264" y="435"/>
                </a:lnTo>
                <a:lnTo>
                  <a:pt x="300" y="425"/>
                </a:lnTo>
                <a:lnTo>
                  <a:pt x="333" y="409"/>
                </a:lnTo>
                <a:lnTo>
                  <a:pt x="364" y="388"/>
                </a:lnTo>
                <a:lnTo>
                  <a:pt x="389" y="363"/>
                </a:lnTo>
                <a:lnTo>
                  <a:pt x="410" y="332"/>
                </a:lnTo>
                <a:lnTo>
                  <a:pt x="426" y="300"/>
                </a:lnTo>
                <a:lnTo>
                  <a:pt x="436" y="264"/>
                </a:lnTo>
                <a:lnTo>
                  <a:pt x="439" y="225"/>
                </a:lnTo>
                <a:lnTo>
                  <a:pt x="436" y="187"/>
                </a:lnTo>
                <a:lnTo>
                  <a:pt x="426" y="151"/>
                </a:lnTo>
                <a:lnTo>
                  <a:pt x="410" y="119"/>
                </a:lnTo>
                <a:lnTo>
                  <a:pt x="389" y="89"/>
                </a:lnTo>
                <a:lnTo>
                  <a:pt x="364" y="63"/>
                </a:lnTo>
                <a:lnTo>
                  <a:pt x="333" y="42"/>
                </a:lnTo>
                <a:lnTo>
                  <a:pt x="300" y="27"/>
                </a:lnTo>
                <a:lnTo>
                  <a:pt x="264" y="17"/>
                </a:lnTo>
                <a:lnTo>
                  <a:pt x="226" y="1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5" name="Freeform 119"/>
          <p:cNvSpPr>
            <a:spLocks/>
          </p:cNvSpPr>
          <p:nvPr/>
        </p:nvSpPr>
        <p:spPr bwMode="auto">
          <a:xfrm>
            <a:off x="3679806" y="2468543"/>
            <a:ext cx="577850" cy="490538"/>
          </a:xfrm>
          <a:custGeom>
            <a:avLst/>
            <a:gdLst/>
            <a:ahLst/>
            <a:cxnLst>
              <a:cxn ang="0">
                <a:pos x="224" y="107"/>
              </a:cxn>
              <a:cxn ang="0">
                <a:pos x="231" y="120"/>
              </a:cxn>
              <a:cxn ang="0">
                <a:pos x="215" y="145"/>
              </a:cxn>
              <a:cxn ang="0">
                <a:pos x="188" y="141"/>
              </a:cxn>
              <a:cxn ang="0">
                <a:pos x="175" y="110"/>
              </a:cxn>
              <a:cxn ang="0">
                <a:pos x="194" y="82"/>
              </a:cxn>
              <a:cxn ang="0">
                <a:pos x="227" y="76"/>
              </a:cxn>
              <a:cxn ang="0">
                <a:pos x="261" y="104"/>
              </a:cxn>
              <a:cxn ang="0">
                <a:pos x="263" y="148"/>
              </a:cxn>
              <a:cxn ang="0">
                <a:pos x="235" y="182"/>
              </a:cxn>
              <a:cxn ang="0">
                <a:pos x="192" y="192"/>
              </a:cxn>
              <a:cxn ang="0">
                <a:pos x="135" y="160"/>
              </a:cxn>
              <a:cxn ang="0">
                <a:pos x="116" y="98"/>
              </a:cxn>
              <a:cxn ang="0">
                <a:pos x="141" y="38"/>
              </a:cxn>
              <a:cxn ang="0">
                <a:pos x="196" y="3"/>
              </a:cxn>
              <a:cxn ang="0">
                <a:pos x="261" y="4"/>
              </a:cxn>
              <a:cxn ang="0">
                <a:pos x="327" y="46"/>
              </a:cxn>
              <a:cxn ang="0">
                <a:pos x="363" y="123"/>
              </a:cxn>
              <a:cxn ang="0">
                <a:pos x="360" y="177"/>
              </a:cxn>
              <a:cxn ang="0">
                <a:pos x="356" y="190"/>
              </a:cxn>
              <a:cxn ang="0">
                <a:pos x="336" y="232"/>
              </a:cxn>
              <a:cxn ang="0">
                <a:pos x="272" y="287"/>
              </a:cxn>
              <a:cxn ang="0">
                <a:pos x="194" y="309"/>
              </a:cxn>
              <a:cxn ang="0">
                <a:pos x="134" y="301"/>
              </a:cxn>
              <a:cxn ang="0">
                <a:pos x="60" y="263"/>
              </a:cxn>
              <a:cxn ang="0">
                <a:pos x="1" y="190"/>
              </a:cxn>
              <a:cxn ang="0">
                <a:pos x="3" y="186"/>
              </a:cxn>
              <a:cxn ang="0">
                <a:pos x="41" y="236"/>
              </a:cxn>
              <a:cxn ang="0">
                <a:pos x="120" y="281"/>
              </a:cxn>
              <a:cxn ang="0">
                <a:pos x="193" y="290"/>
              </a:cxn>
              <a:cxn ang="0">
                <a:pos x="261" y="267"/>
              </a:cxn>
              <a:cxn ang="0">
                <a:pos x="317" y="203"/>
              </a:cxn>
              <a:cxn ang="0">
                <a:pos x="332" y="128"/>
              </a:cxn>
              <a:cxn ang="0">
                <a:pos x="305" y="65"/>
              </a:cxn>
              <a:cxn ang="0">
                <a:pos x="254" y="30"/>
              </a:cxn>
              <a:cxn ang="0">
                <a:pos x="204" y="28"/>
              </a:cxn>
              <a:cxn ang="0">
                <a:pos x="150" y="69"/>
              </a:cxn>
              <a:cxn ang="0">
                <a:pos x="140" y="92"/>
              </a:cxn>
              <a:cxn ang="0">
                <a:pos x="144" y="133"/>
              </a:cxn>
              <a:cxn ang="0">
                <a:pos x="179" y="168"/>
              </a:cxn>
              <a:cxn ang="0">
                <a:pos x="225" y="167"/>
              </a:cxn>
              <a:cxn ang="0">
                <a:pos x="249" y="126"/>
              </a:cxn>
              <a:cxn ang="0">
                <a:pos x="233" y="95"/>
              </a:cxn>
              <a:cxn ang="0">
                <a:pos x="203" y="92"/>
              </a:cxn>
              <a:cxn ang="0">
                <a:pos x="188" y="107"/>
              </a:cxn>
              <a:cxn ang="0">
                <a:pos x="187" y="122"/>
              </a:cxn>
              <a:cxn ang="0">
                <a:pos x="197" y="133"/>
              </a:cxn>
              <a:cxn ang="0">
                <a:pos x="211" y="135"/>
              </a:cxn>
              <a:cxn ang="0">
                <a:pos x="221" y="128"/>
              </a:cxn>
              <a:cxn ang="0">
                <a:pos x="221" y="118"/>
              </a:cxn>
              <a:cxn ang="0">
                <a:pos x="213" y="110"/>
              </a:cxn>
              <a:cxn ang="0">
                <a:pos x="211" y="106"/>
              </a:cxn>
              <a:cxn ang="0">
                <a:pos x="216" y="102"/>
              </a:cxn>
            </a:cxnLst>
            <a:rect l="0" t="0" r="r" b="b"/>
            <a:pathLst>
              <a:path w="364" h="309">
                <a:moveTo>
                  <a:pt x="216" y="102"/>
                </a:moveTo>
                <a:lnTo>
                  <a:pt x="220" y="105"/>
                </a:lnTo>
                <a:lnTo>
                  <a:pt x="224" y="107"/>
                </a:lnTo>
                <a:lnTo>
                  <a:pt x="228" y="111"/>
                </a:lnTo>
                <a:lnTo>
                  <a:pt x="230" y="116"/>
                </a:lnTo>
                <a:lnTo>
                  <a:pt x="231" y="120"/>
                </a:lnTo>
                <a:lnTo>
                  <a:pt x="229" y="132"/>
                </a:lnTo>
                <a:lnTo>
                  <a:pt x="221" y="142"/>
                </a:lnTo>
                <a:lnTo>
                  <a:pt x="215" y="145"/>
                </a:lnTo>
                <a:lnTo>
                  <a:pt x="207" y="147"/>
                </a:lnTo>
                <a:lnTo>
                  <a:pt x="199" y="146"/>
                </a:lnTo>
                <a:lnTo>
                  <a:pt x="188" y="141"/>
                </a:lnTo>
                <a:lnTo>
                  <a:pt x="181" y="132"/>
                </a:lnTo>
                <a:lnTo>
                  <a:pt x="175" y="121"/>
                </a:lnTo>
                <a:lnTo>
                  <a:pt x="175" y="110"/>
                </a:lnTo>
                <a:lnTo>
                  <a:pt x="179" y="99"/>
                </a:lnTo>
                <a:lnTo>
                  <a:pt x="185" y="89"/>
                </a:lnTo>
                <a:lnTo>
                  <a:pt x="194" y="82"/>
                </a:lnTo>
                <a:lnTo>
                  <a:pt x="204" y="76"/>
                </a:lnTo>
                <a:lnTo>
                  <a:pt x="216" y="75"/>
                </a:lnTo>
                <a:lnTo>
                  <a:pt x="227" y="76"/>
                </a:lnTo>
                <a:lnTo>
                  <a:pt x="241" y="82"/>
                </a:lnTo>
                <a:lnTo>
                  <a:pt x="253" y="92"/>
                </a:lnTo>
                <a:lnTo>
                  <a:pt x="261" y="104"/>
                </a:lnTo>
                <a:lnTo>
                  <a:pt x="266" y="119"/>
                </a:lnTo>
                <a:lnTo>
                  <a:pt x="267" y="134"/>
                </a:lnTo>
                <a:lnTo>
                  <a:pt x="263" y="148"/>
                </a:lnTo>
                <a:lnTo>
                  <a:pt x="256" y="161"/>
                </a:lnTo>
                <a:lnTo>
                  <a:pt x="246" y="173"/>
                </a:lnTo>
                <a:lnTo>
                  <a:pt x="235" y="182"/>
                </a:lnTo>
                <a:lnTo>
                  <a:pt x="221" y="189"/>
                </a:lnTo>
                <a:lnTo>
                  <a:pt x="207" y="192"/>
                </a:lnTo>
                <a:lnTo>
                  <a:pt x="192" y="192"/>
                </a:lnTo>
                <a:lnTo>
                  <a:pt x="170" y="186"/>
                </a:lnTo>
                <a:lnTo>
                  <a:pt x="151" y="176"/>
                </a:lnTo>
                <a:lnTo>
                  <a:pt x="135" y="160"/>
                </a:lnTo>
                <a:lnTo>
                  <a:pt x="124" y="142"/>
                </a:lnTo>
                <a:lnTo>
                  <a:pt x="117" y="120"/>
                </a:lnTo>
                <a:lnTo>
                  <a:pt x="116" y="98"/>
                </a:lnTo>
                <a:lnTo>
                  <a:pt x="121" y="76"/>
                </a:lnTo>
                <a:lnTo>
                  <a:pt x="129" y="57"/>
                </a:lnTo>
                <a:lnTo>
                  <a:pt x="141" y="38"/>
                </a:lnTo>
                <a:lnTo>
                  <a:pt x="158" y="23"/>
                </a:lnTo>
                <a:lnTo>
                  <a:pt x="176" y="12"/>
                </a:lnTo>
                <a:lnTo>
                  <a:pt x="196" y="3"/>
                </a:lnTo>
                <a:lnTo>
                  <a:pt x="218" y="0"/>
                </a:lnTo>
                <a:lnTo>
                  <a:pt x="240" y="0"/>
                </a:lnTo>
                <a:lnTo>
                  <a:pt x="261" y="4"/>
                </a:lnTo>
                <a:lnTo>
                  <a:pt x="281" y="12"/>
                </a:lnTo>
                <a:lnTo>
                  <a:pt x="306" y="26"/>
                </a:lnTo>
                <a:lnTo>
                  <a:pt x="327" y="46"/>
                </a:lnTo>
                <a:lnTo>
                  <a:pt x="344" y="69"/>
                </a:lnTo>
                <a:lnTo>
                  <a:pt x="356" y="95"/>
                </a:lnTo>
                <a:lnTo>
                  <a:pt x="363" y="123"/>
                </a:lnTo>
                <a:lnTo>
                  <a:pt x="364" y="153"/>
                </a:lnTo>
                <a:lnTo>
                  <a:pt x="361" y="173"/>
                </a:lnTo>
                <a:lnTo>
                  <a:pt x="360" y="177"/>
                </a:lnTo>
                <a:lnTo>
                  <a:pt x="360" y="179"/>
                </a:lnTo>
                <a:lnTo>
                  <a:pt x="359" y="184"/>
                </a:lnTo>
                <a:lnTo>
                  <a:pt x="356" y="190"/>
                </a:lnTo>
                <a:lnTo>
                  <a:pt x="354" y="194"/>
                </a:lnTo>
                <a:lnTo>
                  <a:pt x="347" y="214"/>
                </a:lnTo>
                <a:lnTo>
                  <a:pt x="336" y="232"/>
                </a:lnTo>
                <a:lnTo>
                  <a:pt x="317" y="254"/>
                </a:lnTo>
                <a:lnTo>
                  <a:pt x="296" y="272"/>
                </a:lnTo>
                <a:lnTo>
                  <a:pt x="272" y="287"/>
                </a:lnTo>
                <a:lnTo>
                  <a:pt x="247" y="299"/>
                </a:lnTo>
                <a:lnTo>
                  <a:pt x="221" y="305"/>
                </a:lnTo>
                <a:lnTo>
                  <a:pt x="194" y="309"/>
                </a:lnTo>
                <a:lnTo>
                  <a:pt x="173" y="309"/>
                </a:lnTo>
                <a:lnTo>
                  <a:pt x="153" y="306"/>
                </a:lnTo>
                <a:lnTo>
                  <a:pt x="134" y="301"/>
                </a:lnTo>
                <a:lnTo>
                  <a:pt x="114" y="294"/>
                </a:lnTo>
                <a:lnTo>
                  <a:pt x="86" y="280"/>
                </a:lnTo>
                <a:lnTo>
                  <a:pt x="60" y="263"/>
                </a:lnTo>
                <a:lnTo>
                  <a:pt x="36" y="241"/>
                </a:lnTo>
                <a:lnTo>
                  <a:pt x="16" y="217"/>
                </a:lnTo>
                <a:lnTo>
                  <a:pt x="1" y="190"/>
                </a:lnTo>
                <a:lnTo>
                  <a:pt x="0" y="189"/>
                </a:lnTo>
                <a:lnTo>
                  <a:pt x="1" y="186"/>
                </a:lnTo>
                <a:lnTo>
                  <a:pt x="3" y="186"/>
                </a:lnTo>
                <a:lnTo>
                  <a:pt x="4" y="188"/>
                </a:lnTo>
                <a:lnTo>
                  <a:pt x="21" y="214"/>
                </a:lnTo>
                <a:lnTo>
                  <a:pt x="41" y="236"/>
                </a:lnTo>
                <a:lnTo>
                  <a:pt x="65" y="255"/>
                </a:lnTo>
                <a:lnTo>
                  <a:pt x="91" y="270"/>
                </a:lnTo>
                <a:lnTo>
                  <a:pt x="120" y="281"/>
                </a:lnTo>
                <a:lnTo>
                  <a:pt x="144" y="288"/>
                </a:lnTo>
                <a:lnTo>
                  <a:pt x="168" y="291"/>
                </a:lnTo>
                <a:lnTo>
                  <a:pt x="193" y="290"/>
                </a:lnTo>
                <a:lnTo>
                  <a:pt x="217" y="286"/>
                </a:lnTo>
                <a:lnTo>
                  <a:pt x="240" y="278"/>
                </a:lnTo>
                <a:lnTo>
                  <a:pt x="261" y="267"/>
                </a:lnTo>
                <a:lnTo>
                  <a:pt x="283" y="249"/>
                </a:lnTo>
                <a:lnTo>
                  <a:pt x="302" y="228"/>
                </a:lnTo>
                <a:lnTo>
                  <a:pt x="317" y="203"/>
                </a:lnTo>
                <a:lnTo>
                  <a:pt x="327" y="177"/>
                </a:lnTo>
                <a:lnTo>
                  <a:pt x="333" y="150"/>
                </a:lnTo>
                <a:lnTo>
                  <a:pt x="332" y="128"/>
                </a:lnTo>
                <a:lnTo>
                  <a:pt x="328" y="105"/>
                </a:lnTo>
                <a:lnTo>
                  <a:pt x="319" y="84"/>
                </a:lnTo>
                <a:lnTo>
                  <a:pt x="305" y="65"/>
                </a:lnTo>
                <a:lnTo>
                  <a:pt x="289" y="49"/>
                </a:lnTo>
                <a:lnTo>
                  <a:pt x="269" y="37"/>
                </a:lnTo>
                <a:lnTo>
                  <a:pt x="254" y="30"/>
                </a:lnTo>
                <a:lnTo>
                  <a:pt x="236" y="26"/>
                </a:lnTo>
                <a:lnTo>
                  <a:pt x="220" y="26"/>
                </a:lnTo>
                <a:lnTo>
                  <a:pt x="204" y="28"/>
                </a:lnTo>
                <a:lnTo>
                  <a:pt x="183" y="37"/>
                </a:lnTo>
                <a:lnTo>
                  <a:pt x="164" y="51"/>
                </a:lnTo>
                <a:lnTo>
                  <a:pt x="150" y="69"/>
                </a:lnTo>
                <a:lnTo>
                  <a:pt x="147" y="76"/>
                </a:lnTo>
                <a:lnTo>
                  <a:pt x="144" y="84"/>
                </a:lnTo>
                <a:lnTo>
                  <a:pt x="140" y="92"/>
                </a:lnTo>
                <a:lnTo>
                  <a:pt x="139" y="100"/>
                </a:lnTo>
                <a:lnTo>
                  <a:pt x="139" y="117"/>
                </a:lnTo>
                <a:lnTo>
                  <a:pt x="144" y="133"/>
                </a:lnTo>
                <a:lnTo>
                  <a:pt x="152" y="147"/>
                </a:lnTo>
                <a:lnTo>
                  <a:pt x="163" y="159"/>
                </a:lnTo>
                <a:lnTo>
                  <a:pt x="179" y="168"/>
                </a:lnTo>
                <a:lnTo>
                  <a:pt x="194" y="172"/>
                </a:lnTo>
                <a:lnTo>
                  <a:pt x="210" y="172"/>
                </a:lnTo>
                <a:lnTo>
                  <a:pt x="225" y="167"/>
                </a:lnTo>
                <a:lnTo>
                  <a:pt x="237" y="156"/>
                </a:lnTo>
                <a:lnTo>
                  <a:pt x="246" y="142"/>
                </a:lnTo>
                <a:lnTo>
                  <a:pt x="249" y="126"/>
                </a:lnTo>
                <a:lnTo>
                  <a:pt x="246" y="111"/>
                </a:lnTo>
                <a:lnTo>
                  <a:pt x="241" y="102"/>
                </a:lnTo>
                <a:lnTo>
                  <a:pt x="233" y="95"/>
                </a:lnTo>
                <a:lnTo>
                  <a:pt x="223" y="90"/>
                </a:lnTo>
                <a:lnTo>
                  <a:pt x="213" y="89"/>
                </a:lnTo>
                <a:lnTo>
                  <a:pt x="203" y="92"/>
                </a:lnTo>
                <a:lnTo>
                  <a:pt x="195" y="98"/>
                </a:lnTo>
                <a:lnTo>
                  <a:pt x="192" y="102"/>
                </a:lnTo>
                <a:lnTo>
                  <a:pt x="188" y="107"/>
                </a:lnTo>
                <a:lnTo>
                  <a:pt x="187" y="111"/>
                </a:lnTo>
                <a:lnTo>
                  <a:pt x="187" y="117"/>
                </a:lnTo>
                <a:lnTo>
                  <a:pt x="187" y="122"/>
                </a:lnTo>
                <a:lnTo>
                  <a:pt x="189" y="126"/>
                </a:lnTo>
                <a:lnTo>
                  <a:pt x="193" y="130"/>
                </a:lnTo>
                <a:lnTo>
                  <a:pt x="197" y="133"/>
                </a:lnTo>
                <a:lnTo>
                  <a:pt x="201" y="135"/>
                </a:lnTo>
                <a:lnTo>
                  <a:pt x="207" y="136"/>
                </a:lnTo>
                <a:lnTo>
                  <a:pt x="211" y="135"/>
                </a:lnTo>
                <a:lnTo>
                  <a:pt x="216" y="133"/>
                </a:lnTo>
                <a:lnTo>
                  <a:pt x="219" y="131"/>
                </a:lnTo>
                <a:lnTo>
                  <a:pt x="221" y="128"/>
                </a:lnTo>
                <a:lnTo>
                  <a:pt x="222" y="124"/>
                </a:lnTo>
                <a:lnTo>
                  <a:pt x="222" y="121"/>
                </a:lnTo>
                <a:lnTo>
                  <a:pt x="221" y="118"/>
                </a:lnTo>
                <a:lnTo>
                  <a:pt x="220" y="114"/>
                </a:lnTo>
                <a:lnTo>
                  <a:pt x="217" y="112"/>
                </a:lnTo>
                <a:lnTo>
                  <a:pt x="213" y="110"/>
                </a:lnTo>
                <a:lnTo>
                  <a:pt x="212" y="109"/>
                </a:lnTo>
                <a:lnTo>
                  <a:pt x="211" y="108"/>
                </a:lnTo>
                <a:lnTo>
                  <a:pt x="211" y="106"/>
                </a:lnTo>
                <a:lnTo>
                  <a:pt x="212" y="104"/>
                </a:lnTo>
                <a:lnTo>
                  <a:pt x="213" y="102"/>
                </a:lnTo>
                <a:lnTo>
                  <a:pt x="216" y="102"/>
                </a:lnTo>
                <a:lnTo>
                  <a:pt x="216" y="10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6" name="Freeform 120"/>
          <p:cNvSpPr>
            <a:spLocks/>
          </p:cNvSpPr>
          <p:nvPr/>
        </p:nvSpPr>
        <p:spPr bwMode="auto">
          <a:xfrm>
            <a:off x="3465494" y="2505055"/>
            <a:ext cx="30163" cy="73025"/>
          </a:xfrm>
          <a:custGeom>
            <a:avLst/>
            <a:gdLst/>
            <a:ahLst/>
            <a:cxnLst>
              <a:cxn ang="0">
                <a:pos x="19" y="23"/>
              </a:cxn>
              <a:cxn ang="0">
                <a:pos x="18" y="34"/>
              </a:cxn>
              <a:cxn ang="0">
                <a:pos x="15" y="42"/>
              </a:cxn>
              <a:cxn ang="0">
                <a:pos x="10" y="46"/>
              </a:cxn>
              <a:cxn ang="0">
                <a:pos x="5" y="42"/>
              </a:cxn>
              <a:cxn ang="0">
                <a:pos x="2" y="34"/>
              </a:cxn>
              <a:cxn ang="0">
                <a:pos x="0" y="23"/>
              </a:cxn>
              <a:cxn ang="0">
                <a:pos x="2" y="11"/>
              </a:cxn>
              <a:cxn ang="0">
                <a:pos x="5" y="3"/>
              </a:cxn>
              <a:cxn ang="0">
                <a:pos x="10" y="0"/>
              </a:cxn>
              <a:cxn ang="0">
                <a:pos x="15" y="3"/>
              </a:cxn>
              <a:cxn ang="0">
                <a:pos x="18" y="11"/>
              </a:cxn>
              <a:cxn ang="0">
                <a:pos x="19" y="23"/>
              </a:cxn>
            </a:cxnLst>
            <a:rect l="0" t="0" r="r" b="b"/>
            <a:pathLst>
              <a:path w="19" h="46">
                <a:moveTo>
                  <a:pt x="19" y="23"/>
                </a:moveTo>
                <a:lnTo>
                  <a:pt x="18" y="34"/>
                </a:lnTo>
                <a:lnTo>
                  <a:pt x="15" y="42"/>
                </a:lnTo>
                <a:lnTo>
                  <a:pt x="10" y="46"/>
                </a:lnTo>
                <a:lnTo>
                  <a:pt x="5" y="42"/>
                </a:lnTo>
                <a:lnTo>
                  <a:pt x="2" y="34"/>
                </a:lnTo>
                <a:lnTo>
                  <a:pt x="0" y="23"/>
                </a:lnTo>
                <a:lnTo>
                  <a:pt x="2" y="11"/>
                </a:lnTo>
                <a:lnTo>
                  <a:pt x="5" y="3"/>
                </a:lnTo>
                <a:lnTo>
                  <a:pt x="10" y="0"/>
                </a:lnTo>
                <a:lnTo>
                  <a:pt x="15" y="3"/>
                </a:lnTo>
                <a:lnTo>
                  <a:pt x="18" y="11"/>
                </a:lnTo>
                <a:lnTo>
                  <a:pt x="19" y="2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7" name="Freeform 121"/>
          <p:cNvSpPr>
            <a:spLocks/>
          </p:cNvSpPr>
          <p:nvPr/>
        </p:nvSpPr>
        <p:spPr bwMode="auto">
          <a:xfrm>
            <a:off x="3376594" y="2522518"/>
            <a:ext cx="28575" cy="55563"/>
          </a:xfrm>
          <a:custGeom>
            <a:avLst/>
            <a:gdLst/>
            <a:ahLst/>
            <a:cxnLst>
              <a:cxn ang="0">
                <a:pos x="18" y="17"/>
              </a:cxn>
              <a:cxn ang="0">
                <a:pos x="17" y="26"/>
              </a:cxn>
              <a:cxn ang="0">
                <a:pos x="14" y="32"/>
              </a:cxn>
              <a:cxn ang="0">
                <a:pos x="8" y="35"/>
              </a:cxn>
              <a:cxn ang="0">
                <a:pos x="4" y="32"/>
              </a:cxn>
              <a:cxn ang="0">
                <a:pos x="1" y="26"/>
              </a:cxn>
              <a:cxn ang="0">
                <a:pos x="0" y="17"/>
              </a:cxn>
              <a:cxn ang="0">
                <a:pos x="1" y="8"/>
              </a:cxn>
              <a:cxn ang="0">
                <a:pos x="4" y="2"/>
              </a:cxn>
              <a:cxn ang="0">
                <a:pos x="8" y="0"/>
              </a:cxn>
              <a:cxn ang="0">
                <a:pos x="14" y="2"/>
              </a:cxn>
              <a:cxn ang="0">
                <a:pos x="17" y="8"/>
              </a:cxn>
              <a:cxn ang="0">
                <a:pos x="18" y="17"/>
              </a:cxn>
            </a:cxnLst>
            <a:rect l="0" t="0" r="r" b="b"/>
            <a:pathLst>
              <a:path w="18" h="35">
                <a:moveTo>
                  <a:pt x="18" y="17"/>
                </a:moveTo>
                <a:lnTo>
                  <a:pt x="17" y="26"/>
                </a:lnTo>
                <a:lnTo>
                  <a:pt x="14" y="32"/>
                </a:lnTo>
                <a:lnTo>
                  <a:pt x="8" y="35"/>
                </a:lnTo>
                <a:lnTo>
                  <a:pt x="4" y="32"/>
                </a:lnTo>
                <a:lnTo>
                  <a:pt x="1" y="26"/>
                </a:lnTo>
                <a:lnTo>
                  <a:pt x="0" y="17"/>
                </a:lnTo>
                <a:lnTo>
                  <a:pt x="1" y="8"/>
                </a:lnTo>
                <a:lnTo>
                  <a:pt x="4" y="2"/>
                </a:lnTo>
                <a:lnTo>
                  <a:pt x="8" y="0"/>
                </a:lnTo>
                <a:lnTo>
                  <a:pt x="14" y="2"/>
                </a:lnTo>
                <a:lnTo>
                  <a:pt x="17" y="8"/>
                </a:lnTo>
                <a:lnTo>
                  <a:pt x="18" y="1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8" name="Freeform 122"/>
          <p:cNvSpPr>
            <a:spLocks/>
          </p:cNvSpPr>
          <p:nvPr/>
        </p:nvSpPr>
        <p:spPr bwMode="auto">
          <a:xfrm>
            <a:off x="3384531" y="2601893"/>
            <a:ext cx="76200" cy="22225"/>
          </a:xfrm>
          <a:custGeom>
            <a:avLst/>
            <a:gdLst/>
            <a:ahLst/>
            <a:cxnLst>
              <a:cxn ang="0">
                <a:pos x="48" y="8"/>
              </a:cxn>
              <a:cxn ang="0">
                <a:pos x="45" y="11"/>
              </a:cxn>
              <a:cxn ang="0">
                <a:pos x="36" y="13"/>
              </a:cxn>
              <a:cxn ang="0">
                <a:pos x="24" y="14"/>
              </a:cxn>
              <a:cxn ang="0">
                <a:pos x="12" y="13"/>
              </a:cxn>
              <a:cxn ang="0">
                <a:pos x="3" y="11"/>
              </a:cxn>
              <a:cxn ang="0">
                <a:pos x="0" y="8"/>
              </a:cxn>
              <a:cxn ang="0">
                <a:pos x="3" y="3"/>
              </a:cxn>
              <a:cxn ang="0">
                <a:pos x="12" y="1"/>
              </a:cxn>
              <a:cxn ang="0">
                <a:pos x="24" y="0"/>
              </a:cxn>
              <a:cxn ang="0">
                <a:pos x="36" y="1"/>
              </a:cxn>
              <a:cxn ang="0">
                <a:pos x="45" y="3"/>
              </a:cxn>
              <a:cxn ang="0">
                <a:pos x="48" y="8"/>
              </a:cxn>
            </a:cxnLst>
            <a:rect l="0" t="0" r="r" b="b"/>
            <a:pathLst>
              <a:path w="48" h="14">
                <a:moveTo>
                  <a:pt x="48" y="8"/>
                </a:moveTo>
                <a:lnTo>
                  <a:pt x="45" y="11"/>
                </a:lnTo>
                <a:lnTo>
                  <a:pt x="36" y="13"/>
                </a:lnTo>
                <a:lnTo>
                  <a:pt x="24" y="14"/>
                </a:lnTo>
                <a:lnTo>
                  <a:pt x="12" y="13"/>
                </a:lnTo>
                <a:lnTo>
                  <a:pt x="3" y="11"/>
                </a:lnTo>
                <a:lnTo>
                  <a:pt x="0" y="8"/>
                </a:lnTo>
                <a:lnTo>
                  <a:pt x="3" y="3"/>
                </a:lnTo>
                <a:lnTo>
                  <a:pt x="12" y="1"/>
                </a:lnTo>
                <a:lnTo>
                  <a:pt x="24" y="0"/>
                </a:lnTo>
                <a:lnTo>
                  <a:pt x="36" y="1"/>
                </a:lnTo>
                <a:lnTo>
                  <a:pt x="45" y="3"/>
                </a:lnTo>
                <a:lnTo>
                  <a:pt x="48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39" name="Freeform 123"/>
          <p:cNvSpPr>
            <a:spLocks/>
          </p:cNvSpPr>
          <p:nvPr/>
        </p:nvSpPr>
        <p:spPr bwMode="auto">
          <a:xfrm>
            <a:off x="2333606" y="4892655"/>
            <a:ext cx="666750" cy="649288"/>
          </a:xfrm>
          <a:custGeom>
            <a:avLst/>
            <a:gdLst/>
            <a:ahLst/>
            <a:cxnLst>
              <a:cxn ang="0">
                <a:pos x="60" y="110"/>
              </a:cxn>
              <a:cxn ang="0">
                <a:pos x="99" y="59"/>
              </a:cxn>
              <a:cxn ang="0">
                <a:pos x="153" y="22"/>
              </a:cxn>
              <a:cxn ang="0">
                <a:pos x="214" y="2"/>
              </a:cxn>
              <a:cxn ang="0">
                <a:pos x="280" y="5"/>
              </a:cxn>
              <a:cxn ang="0">
                <a:pos x="350" y="34"/>
              </a:cxn>
              <a:cxn ang="0">
                <a:pos x="392" y="72"/>
              </a:cxn>
              <a:cxn ang="0">
                <a:pos x="413" y="119"/>
              </a:cxn>
              <a:cxn ang="0">
                <a:pos x="420" y="170"/>
              </a:cxn>
              <a:cxn ang="0">
                <a:pos x="412" y="222"/>
              </a:cxn>
              <a:cxn ang="0">
                <a:pos x="393" y="267"/>
              </a:cxn>
              <a:cxn ang="0">
                <a:pos x="364" y="303"/>
              </a:cxn>
              <a:cxn ang="0">
                <a:pos x="327" y="326"/>
              </a:cxn>
              <a:cxn ang="0">
                <a:pos x="285" y="331"/>
              </a:cxn>
              <a:cxn ang="0">
                <a:pos x="240" y="314"/>
              </a:cxn>
              <a:cxn ang="0">
                <a:pos x="211" y="286"/>
              </a:cxn>
              <a:cxn ang="0">
                <a:pos x="197" y="252"/>
              </a:cxn>
              <a:cxn ang="0">
                <a:pos x="199" y="218"/>
              </a:cxn>
              <a:cxn ang="0">
                <a:pos x="215" y="190"/>
              </a:cxn>
              <a:cxn ang="0">
                <a:pos x="242" y="171"/>
              </a:cxn>
              <a:cxn ang="0">
                <a:pos x="237" y="169"/>
              </a:cxn>
              <a:cxn ang="0">
                <a:pos x="203" y="179"/>
              </a:cxn>
              <a:cxn ang="0">
                <a:pos x="182" y="200"/>
              </a:cxn>
              <a:cxn ang="0">
                <a:pos x="170" y="227"/>
              </a:cxn>
              <a:cxn ang="0">
                <a:pos x="164" y="260"/>
              </a:cxn>
              <a:cxn ang="0">
                <a:pos x="158" y="294"/>
              </a:cxn>
              <a:cxn ang="0">
                <a:pos x="153" y="329"/>
              </a:cxn>
              <a:cxn ang="0">
                <a:pos x="142" y="360"/>
              </a:cxn>
              <a:cxn ang="0">
                <a:pos x="122" y="385"/>
              </a:cxn>
              <a:cxn ang="0">
                <a:pos x="91" y="403"/>
              </a:cxn>
              <a:cxn ang="0">
                <a:pos x="44" y="409"/>
              </a:cxn>
              <a:cxn ang="0">
                <a:pos x="45" y="139"/>
              </a:cxn>
            </a:cxnLst>
            <a:rect l="0" t="0" r="r" b="b"/>
            <a:pathLst>
              <a:path w="420" h="409">
                <a:moveTo>
                  <a:pt x="45" y="139"/>
                </a:moveTo>
                <a:lnTo>
                  <a:pt x="60" y="110"/>
                </a:lnTo>
                <a:lnTo>
                  <a:pt x="77" y="83"/>
                </a:lnTo>
                <a:lnTo>
                  <a:pt x="99" y="59"/>
                </a:lnTo>
                <a:lnTo>
                  <a:pt x="124" y="38"/>
                </a:lnTo>
                <a:lnTo>
                  <a:pt x="153" y="22"/>
                </a:lnTo>
                <a:lnTo>
                  <a:pt x="182" y="10"/>
                </a:lnTo>
                <a:lnTo>
                  <a:pt x="214" y="2"/>
                </a:lnTo>
                <a:lnTo>
                  <a:pt x="247" y="0"/>
                </a:lnTo>
                <a:lnTo>
                  <a:pt x="280" y="5"/>
                </a:lnTo>
                <a:lnTo>
                  <a:pt x="315" y="15"/>
                </a:lnTo>
                <a:lnTo>
                  <a:pt x="350" y="34"/>
                </a:lnTo>
                <a:lnTo>
                  <a:pt x="373" y="51"/>
                </a:lnTo>
                <a:lnTo>
                  <a:pt x="392" y="72"/>
                </a:lnTo>
                <a:lnTo>
                  <a:pt x="405" y="95"/>
                </a:lnTo>
                <a:lnTo>
                  <a:pt x="413" y="119"/>
                </a:lnTo>
                <a:lnTo>
                  <a:pt x="419" y="144"/>
                </a:lnTo>
                <a:lnTo>
                  <a:pt x="420" y="170"/>
                </a:lnTo>
                <a:lnTo>
                  <a:pt x="418" y="197"/>
                </a:lnTo>
                <a:lnTo>
                  <a:pt x="412" y="222"/>
                </a:lnTo>
                <a:lnTo>
                  <a:pt x="405" y="245"/>
                </a:lnTo>
                <a:lnTo>
                  <a:pt x="393" y="267"/>
                </a:lnTo>
                <a:lnTo>
                  <a:pt x="380" y="287"/>
                </a:lnTo>
                <a:lnTo>
                  <a:pt x="364" y="303"/>
                </a:lnTo>
                <a:lnTo>
                  <a:pt x="346" y="318"/>
                </a:lnTo>
                <a:lnTo>
                  <a:pt x="327" y="326"/>
                </a:lnTo>
                <a:lnTo>
                  <a:pt x="307" y="332"/>
                </a:lnTo>
                <a:lnTo>
                  <a:pt x="285" y="331"/>
                </a:lnTo>
                <a:lnTo>
                  <a:pt x="262" y="325"/>
                </a:lnTo>
                <a:lnTo>
                  <a:pt x="240" y="314"/>
                </a:lnTo>
                <a:lnTo>
                  <a:pt x="223" y="301"/>
                </a:lnTo>
                <a:lnTo>
                  <a:pt x="211" y="286"/>
                </a:lnTo>
                <a:lnTo>
                  <a:pt x="202" y="269"/>
                </a:lnTo>
                <a:lnTo>
                  <a:pt x="197" y="252"/>
                </a:lnTo>
                <a:lnTo>
                  <a:pt x="196" y="235"/>
                </a:lnTo>
                <a:lnTo>
                  <a:pt x="199" y="218"/>
                </a:lnTo>
                <a:lnTo>
                  <a:pt x="205" y="203"/>
                </a:lnTo>
                <a:lnTo>
                  <a:pt x="215" y="190"/>
                </a:lnTo>
                <a:lnTo>
                  <a:pt x="227" y="179"/>
                </a:lnTo>
                <a:lnTo>
                  <a:pt x="242" y="171"/>
                </a:lnTo>
                <a:lnTo>
                  <a:pt x="260" y="168"/>
                </a:lnTo>
                <a:lnTo>
                  <a:pt x="237" y="169"/>
                </a:lnTo>
                <a:lnTo>
                  <a:pt x="218" y="173"/>
                </a:lnTo>
                <a:lnTo>
                  <a:pt x="203" y="179"/>
                </a:lnTo>
                <a:lnTo>
                  <a:pt x="191" y="188"/>
                </a:lnTo>
                <a:lnTo>
                  <a:pt x="182" y="200"/>
                </a:lnTo>
                <a:lnTo>
                  <a:pt x="175" y="212"/>
                </a:lnTo>
                <a:lnTo>
                  <a:pt x="170" y="227"/>
                </a:lnTo>
                <a:lnTo>
                  <a:pt x="166" y="242"/>
                </a:lnTo>
                <a:lnTo>
                  <a:pt x="164" y="260"/>
                </a:lnTo>
                <a:lnTo>
                  <a:pt x="160" y="276"/>
                </a:lnTo>
                <a:lnTo>
                  <a:pt x="158" y="294"/>
                </a:lnTo>
                <a:lnTo>
                  <a:pt x="156" y="311"/>
                </a:lnTo>
                <a:lnTo>
                  <a:pt x="153" y="329"/>
                </a:lnTo>
                <a:lnTo>
                  <a:pt x="148" y="345"/>
                </a:lnTo>
                <a:lnTo>
                  <a:pt x="142" y="360"/>
                </a:lnTo>
                <a:lnTo>
                  <a:pt x="133" y="373"/>
                </a:lnTo>
                <a:lnTo>
                  <a:pt x="122" y="385"/>
                </a:lnTo>
                <a:lnTo>
                  <a:pt x="108" y="395"/>
                </a:lnTo>
                <a:lnTo>
                  <a:pt x="91" y="403"/>
                </a:lnTo>
                <a:lnTo>
                  <a:pt x="70" y="407"/>
                </a:lnTo>
                <a:lnTo>
                  <a:pt x="44" y="409"/>
                </a:lnTo>
                <a:lnTo>
                  <a:pt x="0" y="308"/>
                </a:lnTo>
                <a:lnTo>
                  <a:pt x="45" y="13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0" name="Freeform 124"/>
          <p:cNvSpPr>
            <a:spLocks noEditPoints="1"/>
          </p:cNvSpPr>
          <p:nvPr/>
        </p:nvSpPr>
        <p:spPr bwMode="auto">
          <a:xfrm>
            <a:off x="2328844" y="4887893"/>
            <a:ext cx="676275" cy="657225"/>
          </a:xfrm>
          <a:custGeom>
            <a:avLst/>
            <a:gdLst/>
            <a:ahLst/>
            <a:cxnLst>
              <a:cxn ang="0">
                <a:pos x="46" y="414"/>
              </a:cxn>
              <a:cxn ang="0">
                <a:pos x="0" y="310"/>
              </a:cxn>
              <a:cxn ang="0">
                <a:pos x="79" y="83"/>
              </a:cxn>
              <a:cxn ang="0">
                <a:pos x="154" y="22"/>
              </a:cxn>
              <a:cxn ang="0">
                <a:pos x="244" y="0"/>
              </a:cxn>
              <a:cxn ang="0">
                <a:pos x="328" y="20"/>
              </a:cxn>
              <a:cxn ang="0">
                <a:pos x="395" y="71"/>
              </a:cxn>
              <a:cxn ang="0">
                <a:pos x="423" y="138"/>
              </a:cxn>
              <a:cxn ang="0">
                <a:pos x="423" y="206"/>
              </a:cxn>
              <a:cxn ang="0">
                <a:pos x="390" y="286"/>
              </a:cxn>
              <a:cxn ang="0">
                <a:pos x="325" y="335"/>
              </a:cxn>
              <a:cxn ang="0">
                <a:pos x="264" y="332"/>
              </a:cxn>
              <a:cxn ang="0">
                <a:pos x="211" y="292"/>
              </a:cxn>
              <a:cxn ang="0">
                <a:pos x="196" y="244"/>
              </a:cxn>
              <a:cxn ang="0">
                <a:pos x="209" y="197"/>
              </a:cxn>
              <a:cxn ang="0">
                <a:pos x="216" y="181"/>
              </a:cxn>
              <a:cxn ang="0">
                <a:pos x="182" y="214"/>
              </a:cxn>
              <a:cxn ang="0">
                <a:pos x="169" y="265"/>
              </a:cxn>
              <a:cxn ang="0">
                <a:pos x="161" y="317"/>
              </a:cxn>
              <a:cxn ang="0">
                <a:pos x="147" y="365"/>
              </a:cxn>
              <a:cxn ang="0">
                <a:pos x="112" y="401"/>
              </a:cxn>
              <a:cxn ang="0">
                <a:pos x="48" y="414"/>
              </a:cxn>
              <a:cxn ang="0">
                <a:pos x="73" y="407"/>
              </a:cxn>
              <a:cxn ang="0">
                <a:pos x="123" y="386"/>
              </a:cxn>
              <a:cxn ang="0">
                <a:pos x="147" y="348"/>
              </a:cxn>
              <a:cxn ang="0">
                <a:pos x="158" y="300"/>
              </a:cxn>
              <a:cxn ang="0">
                <a:pos x="164" y="251"/>
              </a:cxn>
              <a:cxn ang="0">
                <a:pos x="178" y="208"/>
              </a:cxn>
              <a:cxn ang="0">
                <a:pos x="207" y="178"/>
              </a:cxn>
              <a:cxn ang="0">
                <a:pos x="263" y="168"/>
              </a:cxn>
              <a:cxn ang="0">
                <a:pos x="266" y="171"/>
              </a:cxn>
              <a:cxn ang="0">
                <a:pos x="263" y="174"/>
              </a:cxn>
              <a:cxn ang="0">
                <a:pos x="217" y="197"/>
              </a:cxn>
              <a:cxn ang="0">
                <a:pos x="203" y="244"/>
              </a:cxn>
              <a:cxn ang="0">
                <a:pos x="217" y="289"/>
              </a:cxn>
              <a:cxn ang="0">
                <a:pos x="266" y="325"/>
              </a:cxn>
              <a:cxn ang="0">
                <a:pos x="324" y="328"/>
              </a:cxn>
              <a:cxn ang="0">
                <a:pos x="386" y="281"/>
              </a:cxn>
              <a:cxn ang="0">
                <a:pos x="416" y="205"/>
              </a:cxn>
              <a:cxn ang="0">
                <a:pos x="418" y="140"/>
              </a:cxn>
              <a:cxn ang="0">
                <a:pos x="389" y="75"/>
              </a:cxn>
              <a:cxn ang="0">
                <a:pos x="316" y="21"/>
              </a:cxn>
              <a:cxn ang="0">
                <a:pos x="209" y="10"/>
              </a:cxn>
              <a:cxn ang="0">
                <a:pos x="116" y="54"/>
              </a:cxn>
              <a:cxn ang="0">
                <a:pos x="51" y="143"/>
              </a:cxn>
            </a:cxnLst>
            <a:rect l="0" t="0" r="r" b="b"/>
            <a:pathLst>
              <a:path w="426" h="414">
                <a:moveTo>
                  <a:pt x="48" y="414"/>
                </a:moveTo>
                <a:lnTo>
                  <a:pt x="47" y="414"/>
                </a:lnTo>
                <a:lnTo>
                  <a:pt x="46" y="414"/>
                </a:lnTo>
                <a:lnTo>
                  <a:pt x="44" y="413"/>
                </a:lnTo>
                <a:lnTo>
                  <a:pt x="0" y="312"/>
                </a:lnTo>
                <a:lnTo>
                  <a:pt x="0" y="310"/>
                </a:lnTo>
                <a:lnTo>
                  <a:pt x="44" y="141"/>
                </a:lnTo>
                <a:lnTo>
                  <a:pt x="60" y="110"/>
                </a:lnTo>
                <a:lnTo>
                  <a:pt x="79" y="83"/>
                </a:lnTo>
                <a:lnTo>
                  <a:pt x="101" y="59"/>
                </a:lnTo>
                <a:lnTo>
                  <a:pt x="126" y="38"/>
                </a:lnTo>
                <a:lnTo>
                  <a:pt x="154" y="22"/>
                </a:lnTo>
                <a:lnTo>
                  <a:pt x="183" y="10"/>
                </a:lnTo>
                <a:lnTo>
                  <a:pt x="212" y="2"/>
                </a:lnTo>
                <a:lnTo>
                  <a:pt x="244" y="0"/>
                </a:lnTo>
                <a:lnTo>
                  <a:pt x="272" y="2"/>
                </a:lnTo>
                <a:lnTo>
                  <a:pt x="300" y="9"/>
                </a:lnTo>
                <a:lnTo>
                  <a:pt x="328" y="20"/>
                </a:lnTo>
                <a:lnTo>
                  <a:pt x="354" y="34"/>
                </a:lnTo>
                <a:lnTo>
                  <a:pt x="377" y="51"/>
                </a:lnTo>
                <a:lnTo>
                  <a:pt x="395" y="71"/>
                </a:lnTo>
                <a:lnTo>
                  <a:pt x="408" y="93"/>
                </a:lnTo>
                <a:lnTo>
                  <a:pt x="418" y="114"/>
                </a:lnTo>
                <a:lnTo>
                  <a:pt x="423" y="138"/>
                </a:lnTo>
                <a:lnTo>
                  <a:pt x="426" y="161"/>
                </a:lnTo>
                <a:lnTo>
                  <a:pt x="426" y="184"/>
                </a:lnTo>
                <a:lnTo>
                  <a:pt x="423" y="206"/>
                </a:lnTo>
                <a:lnTo>
                  <a:pt x="419" y="227"/>
                </a:lnTo>
                <a:lnTo>
                  <a:pt x="407" y="258"/>
                </a:lnTo>
                <a:lnTo>
                  <a:pt x="390" y="286"/>
                </a:lnTo>
                <a:lnTo>
                  <a:pt x="371" y="308"/>
                </a:lnTo>
                <a:lnTo>
                  <a:pt x="349" y="324"/>
                </a:lnTo>
                <a:lnTo>
                  <a:pt x="325" y="335"/>
                </a:lnTo>
                <a:lnTo>
                  <a:pt x="300" y="338"/>
                </a:lnTo>
                <a:lnTo>
                  <a:pt x="282" y="337"/>
                </a:lnTo>
                <a:lnTo>
                  <a:pt x="264" y="332"/>
                </a:lnTo>
                <a:lnTo>
                  <a:pt x="242" y="321"/>
                </a:lnTo>
                <a:lnTo>
                  <a:pt x="224" y="308"/>
                </a:lnTo>
                <a:lnTo>
                  <a:pt x="211" y="292"/>
                </a:lnTo>
                <a:lnTo>
                  <a:pt x="203" y="277"/>
                </a:lnTo>
                <a:lnTo>
                  <a:pt x="198" y="261"/>
                </a:lnTo>
                <a:lnTo>
                  <a:pt x="196" y="244"/>
                </a:lnTo>
                <a:lnTo>
                  <a:pt x="197" y="230"/>
                </a:lnTo>
                <a:lnTo>
                  <a:pt x="202" y="213"/>
                </a:lnTo>
                <a:lnTo>
                  <a:pt x="209" y="197"/>
                </a:lnTo>
                <a:lnTo>
                  <a:pt x="221" y="185"/>
                </a:lnTo>
                <a:lnTo>
                  <a:pt x="234" y="176"/>
                </a:lnTo>
                <a:lnTo>
                  <a:pt x="216" y="181"/>
                </a:lnTo>
                <a:lnTo>
                  <a:pt x="202" y="190"/>
                </a:lnTo>
                <a:lnTo>
                  <a:pt x="191" y="201"/>
                </a:lnTo>
                <a:lnTo>
                  <a:pt x="182" y="214"/>
                </a:lnTo>
                <a:lnTo>
                  <a:pt x="176" y="230"/>
                </a:lnTo>
                <a:lnTo>
                  <a:pt x="172" y="246"/>
                </a:lnTo>
                <a:lnTo>
                  <a:pt x="169" y="265"/>
                </a:lnTo>
                <a:lnTo>
                  <a:pt x="167" y="284"/>
                </a:lnTo>
                <a:lnTo>
                  <a:pt x="164" y="301"/>
                </a:lnTo>
                <a:lnTo>
                  <a:pt x="161" y="317"/>
                </a:lnTo>
                <a:lnTo>
                  <a:pt x="158" y="335"/>
                </a:lnTo>
                <a:lnTo>
                  <a:pt x="154" y="350"/>
                </a:lnTo>
                <a:lnTo>
                  <a:pt x="147" y="365"/>
                </a:lnTo>
                <a:lnTo>
                  <a:pt x="138" y="380"/>
                </a:lnTo>
                <a:lnTo>
                  <a:pt x="126" y="392"/>
                </a:lnTo>
                <a:lnTo>
                  <a:pt x="112" y="401"/>
                </a:lnTo>
                <a:lnTo>
                  <a:pt x="95" y="409"/>
                </a:lnTo>
                <a:lnTo>
                  <a:pt x="73" y="413"/>
                </a:lnTo>
                <a:lnTo>
                  <a:pt x="48" y="414"/>
                </a:lnTo>
                <a:close/>
                <a:moveTo>
                  <a:pt x="6" y="311"/>
                </a:moveTo>
                <a:lnTo>
                  <a:pt x="49" y="409"/>
                </a:lnTo>
                <a:lnTo>
                  <a:pt x="73" y="407"/>
                </a:lnTo>
                <a:lnTo>
                  <a:pt x="94" y="402"/>
                </a:lnTo>
                <a:lnTo>
                  <a:pt x="110" y="395"/>
                </a:lnTo>
                <a:lnTo>
                  <a:pt x="123" y="386"/>
                </a:lnTo>
                <a:lnTo>
                  <a:pt x="133" y="375"/>
                </a:lnTo>
                <a:lnTo>
                  <a:pt x="142" y="362"/>
                </a:lnTo>
                <a:lnTo>
                  <a:pt x="147" y="348"/>
                </a:lnTo>
                <a:lnTo>
                  <a:pt x="152" y="333"/>
                </a:lnTo>
                <a:lnTo>
                  <a:pt x="156" y="316"/>
                </a:lnTo>
                <a:lnTo>
                  <a:pt x="158" y="300"/>
                </a:lnTo>
                <a:lnTo>
                  <a:pt x="160" y="284"/>
                </a:lnTo>
                <a:lnTo>
                  <a:pt x="162" y="267"/>
                </a:lnTo>
                <a:lnTo>
                  <a:pt x="164" y="251"/>
                </a:lnTo>
                <a:lnTo>
                  <a:pt x="168" y="236"/>
                </a:lnTo>
                <a:lnTo>
                  <a:pt x="172" y="221"/>
                </a:lnTo>
                <a:lnTo>
                  <a:pt x="178" y="208"/>
                </a:lnTo>
                <a:lnTo>
                  <a:pt x="185" y="196"/>
                </a:lnTo>
                <a:lnTo>
                  <a:pt x="195" y="186"/>
                </a:lnTo>
                <a:lnTo>
                  <a:pt x="207" y="178"/>
                </a:lnTo>
                <a:lnTo>
                  <a:pt x="222" y="172"/>
                </a:lnTo>
                <a:lnTo>
                  <a:pt x="241" y="169"/>
                </a:lnTo>
                <a:lnTo>
                  <a:pt x="263" y="168"/>
                </a:lnTo>
                <a:lnTo>
                  <a:pt x="265" y="169"/>
                </a:lnTo>
                <a:lnTo>
                  <a:pt x="266" y="170"/>
                </a:lnTo>
                <a:lnTo>
                  <a:pt x="266" y="171"/>
                </a:lnTo>
                <a:lnTo>
                  <a:pt x="266" y="173"/>
                </a:lnTo>
                <a:lnTo>
                  <a:pt x="265" y="174"/>
                </a:lnTo>
                <a:lnTo>
                  <a:pt x="263" y="174"/>
                </a:lnTo>
                <a:lnTo>
                  <a:pt x="245" y="178"/>
                </a:lnTo>
                <a:lnTo>
                  <a:pt x="230" y="186"/>
                </a:lnTo>
                <a:lnTo>
                  <a:pt x="217" y="197"/>
                </a:lnTo>
                <a:lnTo>
                  <a:pt x="208" y="213"/>
                </a:lnTo>
                <a:lnTo>
                  <a:pt x="203" y="231"/>
                </a:lnTo>
                <a:lnTo>
                  <a:pt x="203" y="244"/>
                </a:lnTo>
                <a:lnTo>
                  <a:pt x="204" y="260"/>
                </a:lnTo>
                <a:lnTo>
                  <a:pt x="209" y="274"/>
                </a:lnTo>
                <a:lnTo>
                  <a:pt x="217" y="289"/>
                </a:lnTo>
                <a:lnTo>
                  <a:pt x="230" y="303"/>
                </a:lnTo>
                <a:lnTo>
                  <a:pt x="245" y="315"/>
                </a:lnTo>
                <a:lnTo>
                  <a:pt x="266" y="325"/>
                </a:lnTo>
                <a:lnTo>
                  <a:pt x="283" y="330"/>
                </a:lnTo>
                <a:lnTo>
                  <a:pt x="300" y="332"/>
                </a:lnTo>
                <a:lnTo>
                  <a:pt x="324" y="328"/>
                </a:lnTo>
                <a:lnTo>
                  <a:pt x="347" y="318"/>
                </a:lnTo>
                <a:lnTo>
                  <a:pt x="367" y="302"/>
                </a:lnTo>
                <a:lnTo>
                  <a:pt x="386" y="281"/>
                </a:lnTo>
                <a:lnTo>
                  <a:pt x="401" y="255"/>
                </a:lnTo>
                <a:lnTo>
                  <a:pt x="412" y="225"/>
                </a:lnTo>
                <a:lnTo>
                  <a:pt x="416" y="205"/>
                </a:lnTo>
                <a:lnTo>
                  <a:pt x="420" y="184"/>
                </a:lnTo>
                <a:lnTo>
                  <a:pt x="420" y="161"/>
                </a:lnTo>
                <a:lnTo>
                  <a:pt x="418" y="140"/>
                </a:lnTo>
                <a:lnTo>
                  <a:pt x="412" y="117"/>
                </a:lnTo>
                <a:lnTo>
                  <a:pt x="402" y="96"/>
                </a:lnTo>
                <a:lnTo>
                  <a:pt x="389" y="75"/>
                </a:lnTo>
                <a:lnTo>
                  <a:pt x="373" y="56"/>
                </a:lnTo>
                <a:lnTo>
                  <a:pt x="351" y="39"/>
                </a:lnTo>
                <a:lnTo>
                  <a:pt x="316" y="21"/>
                </a:lnTo>
                <a:lnTo>
                  <a:pt x="280" y="10"/>
                </a:lnTo>
                <a:lnTo>
                  <a:pt x="244" y="6"/>
                </a:lnTo>
                <a:lnTo>
                  <a:pt x="209" y="10"/>
                </a:lnTo>
                <a:lnTo>
                  <a:pt x="176" y="20"/>
                </a:lnTo>
                <a:lnTo>
                  <a:pt x="145" y="34"/>
                </a:lnTo>
                <a:lnTo>
                  <a:pt x="116" y="54"/>
                </a:lnTo>
                <a:lnTo>
                  <a:pt x="90" y="80"/>
                </a:lnTo>
                <a:lnTo>
                  <a:pt x="68" y="109"/>
                </a:lnTo>
                <a:lnTo>
                  <a:pt x="51" y="143"/>
                </a:lnTo>
                <a:lnTo>
                  <a:pt x="6" y="3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1" name="Freeform 125"/>
          <p:cNvSpPr>
            <a:spLocks/>
          </p:cNvSpPr>
          <p:nvPr/>
        </p:nvSpPr>
        <p:spPr bwMode="auto">
          <a:xfrm>
            <a:off x="2097069" y="4783118"/>
            <a:ext cx="115888" cy="106363"/>
          </a:xfrm>
          <a:custGeom>
            <a:avLst/>
            <a:gdLst/>
            <a:ahLst/>
            <a:cxnLst>
              <a:cxn ang="0">
                <a:pos x="51" y="67"/>
              </a:cxn>
              <a:cxn ang="0">
                <a:pos x="51" y="64"/>
              </a:cxn>
              <a:cxn ang="0">
                <a:pos x="52" y="57"/>
              </a:cxn>
              <a:cxn ang="0">
                <a:pos x="55" y="48"/>
              </a:cxn>
              <a:cxn ang="0">
                <a:pos x="58" y="38"/>
              </a:cxn>
              <a:cxn ang="0">
                <a:pos x="62" y="27"/>
              </a:cxn>
              <a:cxn ang="0">
                <a:pos x="67" y="18"/>
              </a:cxn>
              <a:cxn ang="0">
                <a:pos x="73" y="12"/>
              </a:cxn>
              <a:cxn ang="0">
                <a:pos x="65" y="4"/>
              </a:cxn>
              <a:cxn ang="0">
                <a:pos x="55" y="0"/>
              </a:cxn>
              <a:cxn ang="0">
                <a:pos x="43" y="0"/>
              </a:cxn>
              <a:cxn ang="0">
                <a:pos x="31" y="3"/>
              </a:cxn>
              <a:cxn ang="0">
                <a:pos x="19" y="8"/>
              </a:cxn>
              <a:cxn ang="0">
                <a:pos x="9" y="15"/>
              </a:cxn>
              <a:cxn ang="0">
                <a:pos x="3" y="21"/>
              </a:cxn>
              <a:cxn ang="0">
                <a:pos x="0" y="30"/>
              </a:cxn>
              <a:cxn ang="0">
                <a:pos x="7" y="33"/>
              </a:cxn>
              <a:cxn ang="0">
                <a:pos x="16" y="39"/>
              </a:cxn>
              <a:cxn ang="0">
                <a:pos x="26" y="46"/>
              </a:cxn>
              <a:cxn ang="0">
                <a:pos x="36" y="53"/>
              </a:cxn>
              <a:cxn ang="0">
                <a:pos x="43" y="60"/>
              </a:cxn>
              <a:cxn ang="0">
                <a:pos x="49" y="65"/>
              </a:cxn>
              <a:cxn ang="0">
                <a:pos x="51" y="67"/>
              </a:cxn>
            </a:cxnLst>
            <a:rect l="0" t="0" r="r" b="b"/>
            <a:pathLst>
              <a:path w="73" h="67">
                <a:moveTo>
                  <a:pt x="51" y="67"/>
                </a:moveTo>
                <a:lnTo>
                  <a:pt x="51" y="64"/>
                </a:lnTo>
                <a:lnTo>
                  <a:pt x="52" y="57"/>
                </a:lnTo>
                <a:lnTo>
                  <a:pt x="55" y="48"/>
                </a:lnTo>
                <a:lnTo>
                  <a:pt x="58" y="38"/>
                </a:lnTo>
                <a:lnTo>
                  <a:pt x="62" y="27"/>
                </a:lnTo>
                <a:lnTo>
                  <a:pt x="67" y="18"/>
                </a:lnTo>
                <a:lnTo>
                  <a:pt x="73" y="12"/>
                </a:lnTo>
                <a:lnTo>
                  <a:pt x="65" y="4"/>
                </a:lnTo>
                <a:lnTo>
                  <a:pt x="55" y="0"/>
                </a:lnTo>
                <a:lnTo>
                  <a:pt x="43" y="0"/>
                </a:lnTo>
                <a:lnTo>
                  <a:pt x="31" y="3"/>
                </a:lnTo>
                <a:lnTo>
                  <a:pt x="19" y="8"/>
                </a:lnTo>
                <a:lnTo>
                  <a:pt x="9" y="15"/>
                </a:lnTo>
                <a:lnTo>
                  <a:pt x="3" y="21"/>
                </a:lnTo>
                <a:lnTo>
                  <a:pt x="0" y="30"/>
                </a:lnTo>
                <a:lnTo>
                  <a:pt x="7" y="33"/>
                </a:lnTo>
                <a:lnTo>
                  <a:pt x="16" y="39"/>
                </a:lnTo>
                <a:lnTo>
                  <a:pt x="26" y="46"/>
                </a:lnTo>
                <a:lnTo>
                  <a:pt x="36" y="53"/>
                </a:lnTo>
                <a:lnTo>
                  <a:pt x="43" y="60"/>
                </a:lnTo>
                <a:lnTo>
                  <a:pt x="49" y="65"/>
                </a:lnTo>
                <a:lnTo>
                  <a:pt x="51" y="6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2" name="Freeform 126"/>
          <p:cNvSpPr>
            <a:spLocks noEditPoints="1"/>
          </p:cNvSpPr>
          <p:nvPr/>
        </p:nvSpPr>
        <p:spPr bwMode="auto">
          <a:xfrm>
            <a:off x="2090719" y="4776768"/>
            <a:ext cx="128588" cy="117475"/>
          </a:xfrm>
          <a:custGeom>
            <a:avLst/>
            <a:gdLst/>
            <a:ahLst/>
            <a:cxnLst>
              <a:cxn ang="0">
                <a:pos x="55" y="74"/>
              </a:cxn>
              <a:cxn ang="0">
                <a:pos x="53" y="74"/>
              </a:cxn>
              <a:cxn ang="0">
                <a:pos x="52" y="73"/>
              </a:cxn>
              <a:cxn ang="0">
                <a:pos x="45" y="68"/>
              </a:cxn>
              <a:cxn ang="0">
                <a:pos x="37" y="61"/>
              </a:cxn>
              <a:cxn ang="0">
                <a:pos x="28" y="54"/>
              </a:cxn>
              <a:cxn ang="0">
                <a:pos x="18" y="46"/>
              </a:cxn>
              <a:cxn ang="0">
                <a:pos x="10" y="40"/>
              </a:cxn>
              <a:cxn ang="0">
                <a:pos x="2" y="37"/>
              </a:cxn>
              <a:cxn ang="0">
                <a:pos x="1" y="37"/>
              </a:cxn>
              <a:cxn ang="0">
                <a:pos x="0" y="35"/>
              </a:cxn>
              <a:cxn ang="0">
                <a:pos x="0" y="33"/>
              </a:cxn>
              <a:cxn ang="0">
                <a:pos x="4" y="23"/>
              </a:cxn>
              <a:cxn ang="0">
                <a:pos x="12" y="14"/>
              </a:cxn>
              <a:cxn ang="0">
                <a:pos x="24" y="7"/>
              </a:cxn>
              <a:cxn ang="0">
                <a:pos x="38" y="2"/>
              </a:cxn>
              <a:cxn ang="0">
                <a:pos x="53" y="0"/>
              </a:cxn>
              <a:cxn ang="0">
                <a:pos x="65" y="1"/>
              </a:cxn>
              <a:cxn ang="0">
                <a:pos x="73" y="7"/>
              </a:cxn>
              <a:cxn ang="0">
                <a:pos x="81" y="14"/>
              </a:cxn>
              <a:cxn ang="0">
                <a:pos x="81" y="15"/>
              </a:cxn>
              <a:cxn ang="0">
                <a:pos x="81" y="18"/>
              </a:cxn>
              <a:cxn ang="0">
                <a:pos x="80" y="20"/>
              </a:cxn>
              <a:cxn ang="0">
                <a:pos x="73" y="26"/>
              </a:cxn>
              <a:cxn ang="0">
                <a:pos x="68" y="37"/>
              </a:cxn>
              <a:cxn ang="0">
                <a:pos x="64" y="50"/>
              </a:cxn>
              <a:cxn ang="0">
                <a:pos x="60" y="62"/>
              </a:cxn>
              <a:cxn ang="0">
                <a:pos x="58" y="71"/>
              </a:cxn>
              <a:cxn ang="0">
                <a:pos x="58" y="73"/>
              </a:cxn>
              <a:cxn ang="0">
                <a:pos x="56" y="74"/>
              </a:cxn>
              <a:cxn ang="0">
                <a:pos x="55" y="74"/>
              </a:cxn>
              <a:cxn ang="0">
                <a:pos x="9" y="31"/>
              </a:cxn>
              <a:cxn ang="0">
                <a:pos x="20" y="37"/>
              </a:cxn>
              <a:cxn ang="0">
                <a:pos x="31" y="46"/>
              </a:cxn>
              <a:cxn ang="0">
                <a:pos x="43" y="55"/>
              </a:cxn>
              <a:cxn ang="0">
                <a:pos x="52" y="63"/>
              </a:cxn>
              <a:cxn ang="0">
                <a:pos x="55" y="51"/>
              </a:cxn>
              <a:cxn ang="0">
                <a:pos x="59" y="38"/>
              </a:cxn>
              <a:cxn ang="0">
                <a:pos x="65" y="25"/>
              </a:cxn>
              <a:cxn ang="0">
                <a:pos x="71" y="15"/>
              </a:cxn>
              <a:cxn ang="0">
                <a:pos x="66" y="11"/>
              </a:cxn>
              <a:cxn ang="0">
                <a:pos x="59" y="9"/>
              </a:cxn>
              <a:cxn ang="0">
                <a:pos x="53" y="8"/>
              </a:cxn>
              <a:cxn ang="0">
                <a:pos x="38" y="10"/>
              </a:cxn>
              <a:cxn ang="0">
                <a:pos x="25" y="15"/>
              </a:cxn>
              <a:cxn ang="0">
                <a:pos x="14" y="23"/>
              </a:cxn>
              <a:cxn ang="0">
                <a:pos x="9" y="31"/>
              </a:cxn>
            </a:cxnLst>
            <a:rect l="0" t="0" r="r" b="b"/>
            <a:pathLst>
              <a:path w="81" h="74">
                <a:moveTo>
                  <a:pt x="55" y="74"/>
                </a:moveTo>
                <a:lnTo>
                  <a:pt x="53" y="74"/>
                </a:lnTo>
                <a:lnTo>
                  <a:pt x="52" y="73"/>
                </a:lnTo>
                <a:lnTo>
                  <a:pt x="45" y="68"/>
                </a:lnTo>
                <a:lnTo>
                  <a:pt x="37" y="61"/>
                </a:lnTo>
                <a:lnTo>
                  <a:pt x="28" y="54"/>
                </a:lnTo>
                <a:lnTo>
                  <a:pt x="18" y="46"/>
                </a:lnTo>
                <a:lnTo>
                  <a:pt x="10" y="40"/>
                </a:lnTo>
                <a:lnTo>
                  <a:pt x="2" y="37"/>
                </a:lnTo>
                <a:lnTo>
                  <a:pt x="1" y="37"/>
                </a:lnTo>
                <a:lnTo>
                  <a:pt x="0" y="35"/>
                </a:lnTo>
                <a:lnTo>
                  <a:pt x="0" y="33"/>
                </a:lnTo>
                <a:lnTo>
                  <a:pt x="4" y="23"/>
                </a:lnTo>
                <a:lnTo>
                  <a:pt x="12" y="14"/>
                </a:lnTo>
                <a:lnTo>
                  <a:pt x="24" y="7"/>
                </a:lnTo>
                <a:lnTo>
                  <a:pt x="38" y="2"/>
                </a:lnTo>
                <a:lnTo>
                  <a:pt x="53" y="0"/>
                </a:lnTo>
                <a:lnTo>
                  <a:pt x="65" y="1"/>
                </a:lnTo>
                <a:lnTo>
                  <a:pt x="73" y="7"/>
                </a:lnTo>
                <a:lnTo>
                  <a:pt x="81" y="14"/>
                </a:lnTo>
                <a:lnTo>
                  <a:pt x="81" y="15"/>
                </a:lnTo>
                <a:lnTo>
                  <a:pt x="81" y="18"/>
                </a:lnTo>
                <a:lnTo>
                  <a:pt x="80" y="20"/>
                </a:lnTo>
                <a:lnTo>
                  <a:pt x="73" y="26"/>
                </a:lnTo>
                <a:lnTo>
                  <a:pt x="68" y="37"/>
                </a:lnTo>
                <a:lnTo>
                  <a:pt x="64" y="50"/>
                </a:lnTo>
                <a:lnTo>
                  <a:pt x="60" y="62"/>
                </a:lnTo>
                <a:lnTo>
                  <a:pt x="58" y="71"/>
                </a:lnTo>
                <a:lnTo>
                  <a:pt x="58" y="73"/>
                </a:lnTo>
                <a:lnTo>
                  <a:pt x="56" y="74"/>
                </a:lnTo>
                <a:lnTo>
                  <a:pt x="55" y="74"/>
                </a:lnTo>
                <a:close/>
                <a:moveTo>
                  <a:pt x="9" y="31"/>
                </a:moveTo>
                <a:lnTo>
                  <a:pt x="20" y="37"/>
                </a:lnTo>
                <a:lnTo>
                  <a:pt x="31" y="46"/>
                </a:lnTo>
                <a:lnTo>
                  <a:pt x="43" y="55"/>
                </a:lnTo>
                <a:lnTo>
                  <a:pt x="52" y="63"/>
                </a:lnTo>
                <a:lnTo>
                  <a:pt x="55" y="51"/>
                </a:lnTo>
                <a:lnTo>
                  <a:pt x="59" y="38"/>
                </a:lnTo>
                <a:lnTo>
                  <a:pt x="65" y="25"/>
                </a:lnTo>
                <a:lnTo>
                  <a:pt x="71" y="15"/>
                </a:lnTo>
                <a:lnTo>
                  <a:pt x="66" y="11"/>
                </a:lnTo>
                <a:lnTo>
                  <a:pt x="59" y="9"/>
                </a:lnTo>
                <a:lnTo>
                  <a:pt x="53" y="8"/>
                </a:lnTo>
                <a:lnTo>
                  <a:pt x="38" y="10"/>
                </a:lnTo>
                <a:lnTo>
                  <a:pt x="25" y="15"/>
                </a:lnTo>
                <a:lnTo>
                  <a:pt x="14" y="23"/>
                </a:lnTo>
                <a:lnTo>
                  <a:pt x="9" y="3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3" name="Freeform 127"/>
          <p:cNvSpPr>
            <a:spLocks/>
          </p:cNvSpPr>
          <p:nvPr/>
        </p:nvSpPr>
        <p:spPr bwMode="auto">
          <a:xfrm>
            <a:off x="2131994" y="4867255"/>
            <a:ext cx="125413" cy="254000"/>
          </a:xfrm>
          <a:custGeom>
            <a:avLst/>
            <a:gdLst/>
            <a:ahLst/>
            <a:cxnLst>
              <a:cxn ang="0">
                <a:pos x="79" y="106"/>
              </a:cxn>
              <a:cxn ang="0">
                <a:pos x="74" y="98"/>
              </a:cxn>
              <a:cxn ang="0">
                <a:pos x="67" y="87"/>
              </a:cxn>
              <a:cxn ang="0">
                <a:pos x="62" y="72"/>
              </a:cxn>
              <a:cxn ang="0">
                <a:pos x="55" y="55"/>
              </a:cxn>
              <a:cxn ang="0">
                <a:pos x="50" y="38"/>
              </a:cxn>
              <a:cxn ang="0">
                <a:pos x="43" y="23"/>
              </a:cxn>
              <a:cxn ang="0">
                <a:pos x="36" y="11"/>
              </a:cxn>
              <a:cxn ang="0">
                <a:pos x="31" y="2"/>
              </a:cxn>
              <a:cxn ang="0">
                <a:pos x="24" y="0"/>
              </a:cxn>
              <a:cxn ang="0">
                <a:pos x="20" y="4"/>
              </a:cxn>
              <a:cxn ang="0">
                <a:pos x="18" y="14"/>
              </a:cxn>
              <a:cxn ang="0">
                <a:pos x="17" y="27"/>
              </a:cxn>
              <a:cxn ang="0">
                <a:pos x="17" y="43"/>
              </a:cxn>
              <a:cxn ang="0">
                <a:pos x="17" y="62"/>
              </a:cxn>
              <a:cxn ang="0">
                <a:pos x="16" y="82"/>
              </a:cxn>
              <a:cxn ang="0">
                <a:pos x="15" y="102"/>
              </a:cxn>
              <a:cxn ang="0">
                <a:pos x="12" y="122"/>
              </a:cxn>
              <a:cxn ang="0">
                <a:pos x="8" y="142"/>
              </a:cxn>
              <a:cxn ang="0">
                <a:pos x="2" y="158"/>
              </a:cxn>
              <a:cxn ang="0">
                <a:pos x="0" y="160"/>
              </a:cxn>
              <a:cxn ang="0">
                <a:pos x="3" y="159"/>
              </a:cxn>
              <a:cxn ang="0">
                <a:pos x="8" y="156"/>
              </a:cxn>
              <a:cxn ang="0">
                <a:pos x="16" y="150"/>
              </a:cxn>
              <a:cxn ang="0">
                <a:pos x="26" y="144"/>
              </a:cxn>
              <a:cxn ang="0">
                <a:pos x="35" y="137"/>
              </a:cxn>
              <a:cxn ang="0">
                <a:pos x="46" y="130"/>
              </a:cxn>
              <a:cxn ang="0">
                <a:pos x="56" y="122"/>
              </a:cxn>
              <a:cxn ang="0">
                <a:pos x="65" y="115"/>
              </a:cxn>
              <a:cxn ang="0">
                <a:pos x="72" y="110"/>
              </a:cxn>
              <a:cxn ang="0">
                <a:pos x="77" y="107"/>
              </a:cxn>
              <a:cxn ang="0">
                <a:pos x="79" y="106"/>
              </a:cxn>
            </a:cxnLst>
            <a:rect l="0" t="0" r="r" b="b"/>
            <a:pathLst>
              <a:path w="79" h="160">
                <a:moveTo>
                  <a:pt x="79" y="106"/>
                </a:moveTo>
                <a:lnTo>
                  <a:pt x="74" y="98"/>
                </a:lnTo>
                <a:lnTo>
                  <a:pt x="67" y="87"/>
                </a:lnTo>
                <a:lnTo>
                  <a:pt x="62" y="72"/>
                </a:lnTo>
                <a:lnTo>
                  <a:pt x="55" y="55"/>
                </a:lnTo>
                <a:lnTo>
                  <a:pt x="50" y="38"/>
                </a:lnTo>
                <a:lnTo>
                  <a:pt x="43" y="23"/>
                </a:lnTo>
                <a:lnTo>
                  <a:pt x="36" y="11"/>
                </a:lnTo>
                <a:lnTo>
                  <a:pt x="31" y="2"/>
                </a:lnTo>
                <a:lnTo>
                  <a:pt x="24" y="0"/>
                </a:lnTo>
                <a:lnTo>
                  <a:pt x="20" y="4"/>
                </a:lnTo>
                <a:lnTo>
                  <a:pt x="18" y="14"/>
                </a:lnTo>
                <a:lnTo>
                  <a:pt x="17" y="27"/>
                </a:lnTo>
                <a:lnTo>
                  <a:pt x="17" y="43"/>
                </a:lnTo>
                <a:lnTo>
                  <a:pt x="17" y="62"/>
                </a:lnTo>
                <a:lnTo>
                  <a:pt x="16" y="82"/>
                </a:lnTo>
                <a:lnTo>
                  <a:pt x="15" y="102"/>
                </a:lnTo>
                <a:lnTo>
                  <a:pt x="12" y="122"/>
                </a:lnTo>
                <a:lnTo>
                  <a:pt x="8" y="142"/>
                </a:lnTo>
                <a:lnTo>
                  <a:pt x="2" y="158"/>
                </a:lnTo>
                <a:lnTo>
                  <a:pt x="0" y="160"/>
                </a:lnTo>
                <a:lnTo>
                  <a:pt x="3" y="159"/>
                </a:lnTo>
                <a:lnTo>
                  <a:pt x="8" y="156"/>
                </a:lnTo>
                <a:lnTo>
                  <a:pt x="16" y="150"/>
                </a:lnTo>
                <a:lnTo>
                  <a:pt x="26" y="144"/>
                </a:lnTo>
                <a:lnTo>
                  <a:pt x="35" y="137"/>
                </a:lnTo>
                <a:lnTo>
                  <a:pt x="46" y="130"/>
                </a:lnTo>
                <a:lnTo>
                  <a:pt x="56" y="122"/>
                </a:lnTo>
                <a:lnTo>
                  <a:pt x="65" y="115"/>
                </a:lnTo>
                <a:lnTo>
                  <a:pt x="72" y="110"/>
                </a:lnTo>
                <a:lnTo>
                  <a:pt x="77" y="107"/>
                </a:lnTo>
                <a:lnTo>
                  <a:pt x="79" y="106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4" name="Freeform 128"/>
          <p:cNvSpPr>
            <a:spLocks noEditPoints="1"/>
          </p:cNvSpPr>
          <p:nvPr/>
        </p:nvSpPr>
        <p:spPr bwMode="auto">
          <a:xfrm>
            <a:off x="2125644" y="4859318"/>
            <a:ext cx="138113" cy="266700"/>
          </a:xfrm>
          <a:custGeom>
            <a:avLst/>
            <a:gdLst/>
            <a:ahLst/>
            <a:cxnLst>
              <a:cxn ang="0">
                <a:pos x="4" y="168"/>
              </a:cxn>
              <a:cxn ang="0">
                <a:pos x="0" y="166"/>
              </a:cxn>
              <a:cxn ang="0">
                <a:pos x="1" y="162"/>
              </a:cxn>
              <a:cxn ang="0">
                <a:pos x="9" y="142"/>
              </a:cxn>
              <a:cxn ang="0">
                <a:pos x="15" y="100"/>
              </a:cxn>
              <a:cxn ang="0">
                <a:pos x="16" y="57"/>
              </a:cxn>
              <a:cxn ang="0">
                <a:pos x="18" y="23"/>
              </a:cxn>
              <a:cxn ang="0">
                <a:pos x="22" y="5"/>
              </a:cxn>
              <a:cxn ang="0">
                <a:pos x="30" y="0"/>
              </a:cxn>
              <a:cxn ang="0">
                <a:pos x="43" y="10"/>
              </a:cxn>
              <a:cxn ang="0">
                <a:pos x="56" y="39"/>
              </a:cxn>
              <a:cxn ang="0">
                <a:pos x="69" y="74"/>
              </a:cxn>
              <a:cxn ang="0">
                <a:pos x="80" y="100"/>
              </a:cxn>
              <a:cxn ang="0">
                <a:pos x="86" y="108"/>
              </a:cxn>
              <a:cxn ang="0">
                <a:pos x="86" y="112"/>
              </a:cxn>
              <a:cxn ang="0">
                <a:pos x="66" y="128"/>
              </a:cxn>
              <a:cxn ang="0">
                <a:pos x="35" y="150"/>
              </a:cxn>
              <a:cxn ang="0">
                <a:pos x="18" y="162"/>
              </a:cxn>
              <a:cxn ang="0">
                <a:pos x="9" y="167"/>
              </a:cxn>
              <a:cxn ang="0">
                <a:pos x="4" y="168"/>
              </a:cxn>
              <a:cxn ang="0">
                <a:pos x="30" y="9"/>
              </a:cxn>
              <a:cxn ang="0">
                <a:pos x="26" y="21"/>
              </a:cxn>
              <a:cxn ang="0">
                <a:pos x="25" y="44"/>
              </a:cxn>
              <a:cxn ang="0">
                <a:pos x="24" y="81"/>
              </a:cxn>
              <a:cxn ang="0">
                <a:pos x="20" y="132"/>
              </a:cxn>
              <a:cxn ang="0">
                <a:pos x="25" y="147"/>
              </a:cxn>
              <a:cxn ang="0">
                <a:pos x="59" y="123"/>
              </a:cxn>
              <a:cxn ang="0">
                <a:pos x="70" y="98"/>
              </a:cxn>
              <a:cxn ang="0">
                <a:pos x="55" y="60"/>
              </a:cxn>
              <a:cxn ang="0">
                <a:pos x="47" y="39"/>
              </a:cxn>
              <a:cxn ang="0">
                <a:pos x="38" y="18"/>
              </a:cxn>
              <a:cxn ang="0">
                <a:pos x="30" y="9"/>
              </a:cxn>
            </a:cxnLst>
            <a:rect l="0" t="0" r="r" b="b"/>
            <a:pathLst>
              <a:path w="87" h="168">
                <a:moveTo>
                  <a:pt x="4" y="168"/>
                </a:moveTo>
                <a:lnTo>
                  <a:pt x="4" y="168"/>
                </a:lnTo>
                <a:lnTo>
                  <a:pt x="2" y="168"/>
                </a:lnTo>
                <a:lnTo>
                  <a:pt x="0" y="166"/>
                </a:lnTo>
                <a:lnTo>
                  <a:pt x="0" y="164"/>
                </a:lnTo>
                <a:lnTo>
                  <a:pt x="1" y="162"/>
                </a:lnTo>
                <a:lnTo>
                  <a:pt x="2" y="161"/>
                </a:lnTo>
                <a:lnTo>
                  <a:pt x="9" y="142"/>
                </a:lnTo>
                <a:lnTo>
                  <a:pt x="13" y="122"/>
                </a:lnTo>
                <a:lnTo>
                  <a:pt x="15" y="100"/>
                </a:lnTo>
                <a:lnTo>
                  <a:pt x="16" y="78"/>
                </a:lnTo>
                <a:lnTo>
                  <a:pt x="16" y="57"/>
                </a:lnTo>
                <a:lnTo>
                  <a:pt x="16" y="39"/>
                </a:lnTo>
                <a:lnTo>
                  <a:pt x="18" y="23"/>
                </a:lnTo>
                <a:lnTo>
                  <a:pt x="19" y="12"/>
                </a:lnTo>
                <a:lnTo>
                  <a:pt x="22" y="5"/>
                </a:lnTo>
                <a:lnTo>
                  <a:pt x="27" y="2"/>
                </a:lnTo>
                <a:lnTo>
                  <a:pt x="30" y="0"/>
                </a:lnTo>
                <a:lnTo>
                  <a:pt x="37" y="4"/>
                </a:lnTo>
                <a:lnTo>
                  <a:pt x="43" y="10"/>
                </a:lnTo>
                <a:lnTo>
                  <a:pt x="49" y="22"/>
                </a:lnTo>
                <a:lnTo>
                  <a:pt x="56" y="39"/>
                </a:lnTo>
                <a:lnTo>
                  <a:pt x="62" y="58"/>
                </a:lnTo>
                <a:lnTo>
                  <a:pt x="69" y="74"/>
                </a:lnTo>
                <a:lnTo>
                  <a:pt x="74" y="89"/>
                </a:lnTo>
                <a:lnTo>
                  <a:pt x="80" y="100"/>
                </a:lnTo>
                <a:lnTo>
                  <a:pt x="85" y="106"/>
                </a:lnTo>
                <a:lnTo>
                  <a:pt x="86" y="108"/>
                </a:lnTo>
                <a:lnTo>
                  <a:pt x="87" y="110"/>
                </a:lnTo>
                <a:lnTo>
                  <a:pt x="86" y="112"/>
                </a:lnTo>
                <a:lnTo>
                  <a:pt x="85" y="114"/>
                </a:lnTo>
                <a:lnTo>
                  <a:pt x="66" y="128"/>
                </a:lnTo>
                <a:lnTo>
                  <a:pt x="48" y="140"/>
                </a:lnTo>
                <a:lnTo>
                  <a:pt x="35" y="150"/>
                </a:lnTo>
                <a:lnTo>
                  <a:pt x="25" y="156"/>
                </a:lnTo>
                <a:lnTo>
                  <a:pt x="18" y="162"/>
                </a:lnTo>
                <a:lnTo>
                  <a:pt x="12" y="165"/>
                </a:lnTo>
                <a:lnTo>
                  <a:pt x="9" y="167"/>
                </a:lnTo>
                <a:lnTo>
                  <a:pt x="7" y="168"/>
                </a:lnTo>
                <a:lnTo>
                  <a:pt x="4" y="168"/>
                </a:lnTo>
                <a:lnTo>
                  <a:pt x="4" y="168"/>
                </a:lnTo>
                <a:close/>
                <a:moveTo>
                  <a:pt x="30" y="9"/>
                </a:moveTo>
                <a:lnTo>
                  <a:pt x="27" y="12"/>
                </a:lnTo>
                <a:lnTo>
                  <a:pt x="26" y="21"/>
                </a:lnTo>
                <a:lnTo>
                  <a:pt x="25" y="32"/>
                </a:lnTo>
                <a:lnTo>
                  <a:pt x="25" y="44"/>
                </a:lnTo>
                <a:lnTo>
                  <a:pt x="25" y="57"/>
                </a:lnTo>
                <a:lnTo>
                  <a:pt x="24" y="81"/>
                </a:lnTo>
                <a:lnTo>
                  <a:pt x="23" y="107"/>
                </a:lnTo>
                <a:lnTo>
                  <a:pt x="20" y="132"/>
                </a:lnTo>
                <a:lnTo>
                  <a:pt x="13" y="155"/>
                </a:lnTo>
                <a:lnTo>
                  <a:pt x="25" y="147"/>
                </a:lnTo>
                <a:lnTo>
                  <a:pt x="42" y="136"/>
                </a:lnTo>
                <a:lnTo>
                  <a:pt x="59" y="123"/>
                </a:lnTo>
                <a:lnTo>
                  <a:pt x="76" y="110"/>
                </a:lnTo>
                <a:lnTo>
                  <a:pt x="70" y="98"/>
                </a:lnTo>
                <a:lnTo>
                  <a:pt x="62" y="81"/>
                </a:lnTo>
                <a:lnTo>
                  <a:pt x="55" y="60"/>
                </a:lnTo>
                <a:lnTo>
                  <a:pt x="51" y="51"/>
                </a:lnTo>
                <a:lnTo>
                  <a:pt x="47" y="39"/>
                </a:lnTo>
                <a:lnTo>
                  <a:pt x="43" y="28"/>
                </a:lnTo>
                <a:lnTo>
                  <a:pt x="38" y="18"/>
                </a:lnTo>
                <a:lnTo>
                  <a:pt x="34" y="11"/>
                </a:lnTo>
                <a:lnTo>
                  <a:pt x="30" y="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5" name="Freeform 129"/>
          <p:cNvSpPr>
            <a:spLocks/>
          </p:cNvSpPr>
          <p:nvPr/>
        </p:nvSpPr>
        <p:spPr bwMode="auto">
          <a:xfrm>
            <a:off x="2451081" y="4819630"/>
            <a:ext cx="114300" cy="109538"/>
          </a:xfrm>
          <a:custGeom>
            <a:avLst/>
            <a:gdLst/>
            <a:ahLst/>
            <a:cxnLst>
              <a:cxn ang="0">
                <a:pos x="15" y="69"/>
              </a:cxn>
              <a:cxn ang="0">
                <a:pos x="18" y="68"/>
              </a:cxn>
              <a:cxn ang="0">
                <a:pos x="24" y="64"/>
              </a:cxn>
              <a:cxn ang="0">
                <a:pos x="33" y="57"/>
              </a:cxn>
              <a:cxn ang="0">
                <a:pos x="43" y="52"/>
              </a:cxn>
              <a:cxn ang="0">
                <a:pos x="54" y="46"/>
              </a:cxn>
              <a:cxn ang="0">
                <a:pos x="63" y="42"/>
              </a:cxn>
              <a:cxn ang="0">
                <a:pos x="72" y="41"/>
              </a:cxn>
              <a:cxn ang="0">
                <a:pos x="69" y="29"/>
              </a:cxn>
              <a:cxn ang="0">
                <a:pos x="61" y="18"/>
              </a:cxn>
              <a:cxn ang="0">
                <a:pos x="50" y="9"/>
              </a:cxn>
              <a:cxn ang="0">
                <a:pos x="37" y="4"/>
              </a:cxn>
              <a:cxn ang="0">
                <a:pos x="23" y="0"/>
              </a:cxn>
              <a:cxn ang="0">
                <a:pos x="11" y="3"/>
              </a:cxn>
              <a:cxn ang="0">
                <a:pos x="0" y="8"/>
              </a:cxn>
              <a:cxn ang="0">
                <a:pos x="3" y="15"/>
              </a:cxn>
              <a:cxn ang="0">
                <a:pos x="7" y="25"/>
              </a:cxn>
              <a:cxn ang="0">
                <a:pos x="10" y="37"/>
              </a:cxn>
              <a:cxn ang="0">
                <a:pos x="12" y="48"/>
              </a:cxn>
              <a:cxn ang="0">
                <a:pos x="14" y="59"/>
              </a:cxn>
              <a:cxn ang="0">
                <a:pos x="15" y="67"/>
              </a:cxn>
              <a:cxn ang="0">
                <a:pos x="15" y="69"/>
              </a:cxn>
            </a:cxnLst>
            <a:rect l="0" t="0" r="r" b="b"/>
            <a:pathLst>
              <a:path w="72" h="69">
                <a:moveTo>
                  <a:pt x="15" y="69"/>
                </a:moveTo>
                <a:lnTo>
                  <a:pt x="18" y="68"/>
                </a:lnTo>
                <a:lnTo>
                  <a:pt x="24" y="64"/>
                </a:lnTo>
                <a:lnTo>
                  <a:pt x="33" y="57"/>
                </a:lnTo>
                <a:lnTo>
                  <a:pt x="43" y="52"/>
                </a:lnTo>
                <a:lnTo>
                  <a:pt x="54" y="46"/>
                </a:lnTo>
                <a:lnTo>
                  <a:pt x="63" y="42"/>
                </a:lnTo>
                <a:lnTo>
                  <a:pt x="72" y="41"/>
                </a:lnTo>
                <a:lnTo>
                  <a:pt x="69" y="29"/>
                </a:lnTo>
                <a:lnTo>
                  <a:pt x="61" y="18"/>
                </a:lnTo>
                <a:lnTo>
                  <a:pt x="50" y="9"/>
                </a:lnTo>
                <a:lnTo>
                  <a:pt x="37" y="4"/>
                </a:lnTo>
                <a:lnTo>
                  <a:pt x="23" y="0"/>
                </a:lnTo>
                <a:lnTo>
                  <a:pt x="11" y="3"/>
                </a:lnTo>
                <a:lnTo>
                  <a:pt x="0" y="8"/>
                </a:lnTo>
                <a:lnTo>
                  <a:pt x="3" y="15"/>
                </a:lnTo>
                <a:lnTo>
                  <a:pt x="7" y="25"/>
                </a:lnTo>
                <a:lnTo>
                  <a:pt x="10" y="37"/>
                </a:lnTo>
                <a:lnTo>
                  <a:pt x="12" y="48"/>
                </a:lnTo>
                <a:lnTo>
                  <a:pt x="14" y="59"/>
                </a:lnTo>
                <a:lnTo>
                  <a:pt x="15" y="67"/>
                </a:lnTo>
                <a:lnTo>
                  <a:pt x="15" y="6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6" name="Freeform 130"/>
          <p:cNvSpPr>
            <a:spLocks noEditPoints="1"/>
          </p:cNvSpPr>
          <p:nvPr/>
        </p:nvSpPr>
        <p:spPr bwMode="auto">
          <a:xfrm>
            <a:off x="2444731" y="4814868"/>
            <a:ext cx="128588" cy="120650"/>
          </a:xfrm>
          <a:custGeom>
            <a:avLst/>
            <a:gdLst/>
            <a:ahLst/>
            <a:cxnLst>
              <a:cxn ang="0">
                <a:pos x="19" y="76"/>
              </a:cxn>
              <a:cxn ang="0">
                <a:pos x="18" y="76"/>
              </a:cxn>
              <a:cxn ang="0">
                <a:pos x="16" y="74"/>
              </a:cxn>
              <a:cxn ang="0">
                <a:pos x="15" y="73"/>
              </a:cxn>
              <a:cxn ang="0">
                <a:pos x="14" y="62"/>
              </a:cxn>
              <a:cxn ang="0">
                <a:pos x="12" y="48"/>
              </a:cxn>
              <a:cxn ang="0">
                <a:pos x="9" y="34"/>
              </a:cxn>
              <a:cxn ang="0">
                <a:pos x="5" y="22"/>
              </a:cxn>
              <a:cxn ang="0">
                <a:pos x="1" y="13"/>
              </a:cxn>
              <a:cxn ang="0">
                <a:pos x="0" y="11"/>
              </a:cxn>
              <a:cxn ang="0">
                <a:pos x="1" y="9"/>
              </a:cxn>
              <a:cxn ang="0">
                <a:pos x="2" y="8"/>
              </a:cxn>
              <a:cxn ang="0">
                <a:pos x="12" y="1"/>
              </a:cxn>
              <a:cxn ang="0">
                <a:pos x="25" y="0"/>
              </a:cxn>
              <a:cxn ang="0">
                <a:pos x="40" y="2"/>
              </a:cxn>
              <a:cxn ang="0">
                <a:pos x="55" y="8"/>
              </a:cxn>
              <a:cxn ang="0">
                <a:pos x="69" y="18"/>
              </a:cxn>
              <a:cxn ang="0">
                <a:pos x="77" y="30"/>
              </a:cxn>
              <a:cxn ang="0">
                <a:pos x="81" y="44"/>
              </a:cxn>
              <a:cxn ang="0">
                <a:pos x="81" y="46"/>
              </a:cxn>
              <a:cxn ang="0">
                <a:pos x="79" y="47"/>
              </a:cxn>
              <a:cxn ang="0">
                <a:pos x="78" y="48"/>
              </a:cxn>
              <a:cxn ang="0">
                <a:pos x="76" y="48"/>
              </a:cxn>
              <a:cxn ang="0">
                <a:pos x="69" y="49"/>
              </a:cxn>
              <a:cxn ang="0">
                <a:pos x="59" y="52"/>
              </a:cxn>
              <a:cxn ang="0">
                <a:pos x="48" y="58"/>
              </a:cxn>
              <a:cxn ang="0">
                <a:pos x="38" y="64"/>
              </a:cxn>
              <a:cxn ang="0">
                <a:pos x="29" y="71"/>
              </a:cxn>
              <a:cxn ang="0">
                <a:pos x="22" y="75"/>
              </a:cxn>
              <a:cxn ang="0">
                <a:pos x="21" y="76"/>
              </a:cxn>
              <a:cxn ang="0">
                <a:pos x="19" y="76"/>
              </a:cxn>
              <a:cxn ang="0">
                <a:pos x="10" y="12"/>
              </a:cxn>
              <a:cxn ang="0">
                <a:pos x="14" y="23"/>
              </a:cxn>
              <a:cxn ang="0">
                <a:pos x="17" y="38"/>
              </a:cxn>
              <a:cxn ang="0">
                <a:pos x="21" y="52"/>
              </a:cxn>
              <a:cxn ang="0">
                <a:pos x="23" y="64"/>
              </a:cxn>
              <a:cxn ang="0">
                <a:pos x="33" y="58"/>
              </a:cxn>
              <a:cxn ang="0">
                <a:pos x="46" y="50"/>
              </a:cxn>
              <a:cxn ang="0">
                <a:pos x="60" y="44"/>
              </a:cxn>
              <a:cxn ang="0">
                <a:pos x="72" y="40"/>
              </a:cxn>
              <a:cxn ang="0">
                <a:pos x="67" y="30"/>
              </a:cxn>
              <a:cxn ang="0">
                <a:pos x="60" y="21"/>
              </a:cxn>
              <a:cxn ang="0">
                <a:pos x="49" y="14"/>
              </a:cxn>
              <a:cxn ang="0">
                <a:pos x="37" y="10"/>
              </a:cxn>
              <a:cxn ang="0">
                <a:pos x="25" y="8"/>
              </a:cxn>
              <a:cxn ang="0">
                <a:pos x="19" y="8"/>
              </a:cxn>
              <a:cxn ang="0">
                <a:pos x="14" y="10"/>
              </a:cxn>
              <a:cxn ang="0">
                <a:pos x="10" y="12"/>
              </a:cxn>
            </a:cxnLst>
            <a:rect l="0" t="0" r="r" b="b"/>
            <a:pathLst>
              <a:path w="81" h="76">
                <a:moveTo>
                  <a:pt x="19" y="76"/>
                </a:moveTo>
                <a:lnTo>
                  <a:pt x="18" y="76"/>
                </a:lnTo>
                <a:lnTo>
                  <a:pt x="16" y="74"/>
                </a:lnTo>
                <a:lnTo>
                  <a:pt x="15" y="73"/>
                </a:lnTo>
                <a:lnTo>
                  <a:pt x="14" y="62"/>
                </a:lnTo>
                <a:lnTo>
                  <a:pt x="12" y="48"/>
                </a:lnTo>
                <a:lnTo>
                  <a:pt x="9" y="34"/>
                </a:lnTo>
                <a:lnTo>
                  <a:pt x="5" y="22"/>
                </a:lnTo>
                <a:lnTo>
                  <a:pt x="1" y="13"/>
                </a:lnTo>
                <a:lnTo>
                  <a:pt x="0" y="11"/>
                </a:lnTo>
                <a:lnTo>
                  <a:pt x="1" y="9"/>
                </a:lnTo>
                <a:lnTo>
                  <a:pt x="2" y="8"/>
                </a:lnTo>
                <a:lnTo>
                  <a:pt x="12" y="1"/>
                </a:lnTo>
                <a:lnTo>
                  <a:pt x="25" y="0"/>
                </a:lnTo>
                <a:lnTo>
                  <a:pt x="40" y="2"/>
                </a:lnTo>
                <a:lnTo>
                  <a:pt x="55" y="8"/>
                </a:lnTo>
                <a:lnTo>
                  <a:pt x="69" y="18"/>
                </a:lnTo>
                <a:lnTo>
                  <a:pt x="77" y="30"/>
                </a:lnTo>
                <a:lnTo>
                  <a:pt x="81" y="44"/>
                </a:lnTo>
                <a:lnTo>
                  <a:pt x="81" y="46"/>
                </a:lnTo>
                <a:lnTo>
                  <a:pt x="79" y="47"/>
                </a:lnTo>
                <a:lnTo>
                  <a:pt x="78" y="48"/>
                </a:lnTo>
                <a:lnTo>
                  <a:pt x="76" y="48"/>
                </a:lnTo>
                <a:lnTo>
                  <a:pt x="69" y="49"/>
                </a:lnTo>
                <a:lnTo>
                  <a:pt x="59" y="52"/>
                </a:lnTo>
                <a:lnTo>
                  <a:pt x="48" y="58"/>
                </a:lnTo>
                <a:lnTo>
                  <a:pt x="38" y="64"/>
                </a:lnTo>
                <a:lnTo>
                  <a:pt x="29" y="71"/>
                </a:lnTo>
                <a:lnTo>
                  <a:pt x="22" y="75"/>
                </a:lnTo>
                <a:lnTo>
                  <a:pt x="21" y="76"/>
                </a:lnTo>
                <a:lnTo>
                  <a:pt x="19" y="76"/>
                </a:lnTo>
                <a:close/>
                <a:moveTo>
                  <a:pt x="10" y="12"/>
                </a:moveTo>
                <a:lnTo>
                  <a:pt x="14" y="23"/>
                </a:lnTo>
                <a:lnTo>
                  <a:pt x="17" y="38"/>
                </a:lnTo>
                <a:lnTo>
                  <a:pt x="21" y="52"/>
                </a:lnTo>
                <a:lnTo>
                  <a:pt x="23" y="64"/>
                </a:lnTo>
                <a:lnTo>
                  <a:pt x="33" y="58"/>
                </a:lnTo>
                <a:lnTo>
                  <a:pt x="46" y="50"/>
                </a:lnTo>
                <a:lnTo>
                  <a:pt x="60" y="44"/>
                </a:lnTo>
                <a:lnTo>
                  <a:pt x="72" y="40"/>
                </a:lnTo>
                <a:lnTo>
                  <a:pt x="67" y="30"/>
                </a:lnTo>
                <a:lnTo>
                  <a:pt x="60" y="21"/>
                </a:lnTo>
                <a:lnTo>
                  <a:pt x="49" y="14"/>
                </a:lnTo>
                <a:lnTo>
                  <a:pt x="37" y="10"/>
                </a:lnTo>
                <a:lnTo>
                  <a:pt x="25" y="8"/>
                </a:lnTo>
                <a:lnTo>
                  <a:pt x="19" y="8"/>
                </a:lnTo>
                <a:lnTo>
                  <a:pt x="14" y="10"/>
                </a:lnTo>
                <a:lnTo>
                  <a:pt x="10" y="1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7" name="Freeform 131"/>
          <p:cNvSpPr>
            <a:spLocks/>
          </p:cNvSpPr>
          <p:nvPr/>
        </p:nvSpPr>
        <p:spPr bwMode="auto">
          <a:xfrm>
            <a:off x="2366944" y="4908530"/>
            <a:ext cx="123825" cy="255588"/>
          </a:xfrm>
          <a:custGeom>
            <a:avLst/>
            <a:gdLst/>
            <a:ahLst/>
            <a:cxnLst>
              <a:cxn ang="0">
                <a:pos x="0" y="93"/>
              </a:cxn>
              <a:cxn ang="0">
                <a:pos x="6" y="88"/>
              </a:cxn>
              <a:cxn ang="0">
                <a:pos x="14" y="80"/>
              </a:cxn>
              <a:cxn ang="0">
                <a:pos x="22" y="68"/>
              </a:cxn>
              <a:cxn ang="0">
                <a:pos x="29" y="55"/>
              </a:cxn>
              <a:cxn ang="0">
                <a:pos x="38" y="40"/>
              </a:cxn>
              <a:cxn ang="0">
                <a:pos x="47" y="27"/>
              </a:cxn>
              <a:cxn ang="0">
                <a:pos x="54" y="15"/>
              </a:cxn>
              <a:cxn ang="0">
                <a:pos x="62" y="7"/>
              </a:cxn>
              <a:cxn ang="0">
                <a:pos x="68" y="1"/>
              </a:cxn>
              <a:cxn ang="0">
                <a:pos x="74" y="0"/>
              </a:cxn>
              <a:cxn ang="0">
                <a:pos x="77" y="5"/>
              </a:cxn>
              <a:cxn ang="0">
                <a:pos x="78" y="15"/>
              </a:cxn>
              <a:cxn ang="0">
                <a:pos x="76" y="28"/>
              </a:cxn>
              <a:cxn ang="0">
                <a:pos x="74" y="44"/>
              </a:cxn>
              <a:cxn ang="0">
                <a:pos x="70" y="62"/>
              </a:cxn>
              <a:cxn ang="0">
                <a:pos x="66" y="82"/>
              </a:cxn>
              <a:cxn ang="0">
                <a:pos x="64" y="103"/>
              </a:cxn>
              <a:cxn ang="0">
                <a:pos x="62" y="123"/>
              </a:cxn>
              <a:cxn ang="0">
                <a:pos x="63" y="142"/>
              </a:cxn>
              <a:cxn ang="0">
                <a:pos x="66" y="160"/>
              </a:cxn>
              <a:cxn ang="0">
                <a:pos x="67" y="161"/>
              </a:cxn>
              <a:cxn ang="0">
                <a:pos x="65" y="160"/>
              </a:cxn>
              <a:cxn ang="0">
                <a:pos x="60" y="156"/>
              </a:cxn>
              <a:cxn ang="0">
                <a:pos x="53" y="149"/>
              </a:cxn>
              <a:cxn ang="0">
                <a:pos x="46" y="142"/>
              </a:cxn>
              <a:cxn ang="0">
                <a:pos x="37" y="132"/>
              </a:cxn>
              <a:cxn ang="0">
                <a:pos x="28" y="123"/>
              </a:cxn>
              <a:cxn ang="0">
                <a:pos x="19" y="113"/>
              </a:cxn>
              <a:cxn ang="0">
                <a:pos x="12" y="106"/>
              </a:cxn>
              <a:cxn ang="0">
                <a:pos x="6" y="99"/>
              </a:cxn>
              <a:cxn ang="0">
                <a:pos x="2" y="95"/>
              </a:cxn>
              <a:cxn ang="0">
                <a:pos x="0" y="93"/>
              </a:cxn>
            </a:cxnLst>
            <a:rect l="0" t="0" r="r" b="b"/>
            <a:pathLst>
              <a:path w="78" h="161">
                <a:moveTo>
                  <a:pt x="0" y="93"/>
                </a:moveTo>
                <a:lnTo>
                  <a:pt x="6" y="88"/>
                </a:lnTo>
                <a:lnTo>
                  <a:pt x="14" y="80"/>
                </a:lnTo>
                <a:lnTo>
                  <a:pt x="22" y="68"/>
                </a:lnTo>
                <a:lnTo>
                  <a:pt x="29" y="55"/>
                </a:lnTo>
                <a:lnTo>
                  <a:pt x="38" y="40"/>
                </a:lnTo>
                <a:lnTo>
                  <a:pt x="47" y="27"/>
                </a:lnTo>
                <a:lnTo>
                  <a:pt x="54" y="15"/>
                </a:lnTo>
                <a:lnTo>
                  <a:pt x="62" y="7"/>
                </a:lnTo>
                <a:lnTo>
                  <a:pt x="68" y="1"/>
                </a:lnTo>
                <a:lnTo>
                  <a:pt x="74" y="0"/>
                </a:lnTo>
                <a:lnTo>
                  <a:pt x="77" y="5"/>
                </a:lnTo>
                <a:lnTo>
                  <a:pt x="78" y="15"/>
                </a:lnTo>
                <a:lnTo>
                  <a:pt x="76" y="28"/>
                </a:lnTo>
                <a:lnTo>
                  <a:pt x="74" y="44"/>
                </a:lnTo>
                <a:lnTo>
                  <a:pt x="70" y="62"/>
                </a:lnTo>
                <a:lnTo>
                  <a:pt x="66" y="82"/>
                </a:lnTo>
                <a:lnTo>
                  <a:pt x="64" y="103"/>
                </a:lnTo>
                <a:lnTo>
                  <a:pt x="62" y="123"/>
                </a:lnTo>
                <a:lnTo>
                  <a:pt x="63" y="142"/>
                </a:lnTo>
                <a:lnTo>
                  <a:pt x="66" y="160"/>
                </a:lnTo>
                <a:lnTo>
                  <a:pt x="67" y="161"/>
                </a:lnTo>
                <a:lnTo>
                  <a:pt x="65" y="160"/>
                </a:lnTo>
                <a:lnTo>
                  <a:pt x="60" y="156"/>
                </a:lnTo>
                <a:lnTo>
                  <a:pt x="53" y="149"/>
                </a:lnTo>
                <a:lnTo>
                  <a:pt x="46" y="142"/>
                </a:lnTo>
                <a:lnTo>
                  <a:pt x="37" y="132"/>
                </a:lnTo>
                <a:lnTo>
                  <a:pt x="28" y="123"/>
                </a:lnTo>
                <a:lnTo>
                  <a:pt x="19" y="113"/>
                </a:lnTo>
                <a:lnTo>
                  <a:pt x="12" y="106"/>
                </a:lnTo>
                <a:lnTo>
                  <a:pt x="6" y="99"/>
                </a:lnTo>
                <a:lnTo>
                  <a:pt x="2" y="95"/>
                </a:lnTo>
                <a:lnTo>
                  <a:pt x="0" y="9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8" name="Freeform 132"/>
          <p:cNvSpPr>
            <a:spLocks noEditPoints="1"/>
          </p:cNvSpPr>
          <p:nvPr/>
        </p:nvSpPr>
        <p:spPr bwMode="auto">
          <a:xfrm>
            <a:off x="2360594" y="4902180"/>
            <a:ext cx="136525" cy="269875"/>
          </a:xfrm>
          <a:custGeom>
            <a:avLst/>
            <a:gdLst/>
            <a:ahLst/>
            <a:cxnLst>
              <a:cxn ang="0">
                <a:pos x="70" y="170"/>
              </a:cxn>
              <a:cxn ang="0">
                <a:pos x="67" y="168"/>
              </a:cxn>
              <a:cxn ang="0">
                <a:pos x="59" y="161"/>
              </a:cxn>
              <a:cxn ang="0">
                <a:pos x="44" y="146"/>
              </a:cxn>
              <a:cxn ang="0">
                <a:pos x="19" y="119"/>
              </a:cxn>
              <a:cxn ang="0">
                <a:pos x="0" y="98"/>
              </a:cxn>
              <a:cxn ang="0">
                <a:pos x="2" y="95"/>
              </a:cxn>
              <a:cxn ang="0">
                <a:pos x="8" y="89"/>
              </a:cxn>
              <a:cxn ang="0">
                <a:pos x="20" y="73"/>
              </a:cxn>
              <a:cxn ang="0">
                <a:pos x="34" y="50"/>
              </a:cxn>
              <a:cxn ang="0">
                <a:pos x="58" y="13"/>
              </a:cxn>
              <a:cxn ang="0">
                <a:pos x="76" y="0"/>
              </a:cxn>
              <a:cxn ang="0">
                <a:pos x="80" y="1"/>
              </a:cxn>
              <a:cxn ang="0">
                <a:pos x="86" y="14"/>
              </a:cxn>
              <a:cxn ang="0">
                <a:pos x="83" y="40"/>
              </a:cxn>
              <a:cxn ang="0">
                <a:pos x="76" y="78"/>
              </a:cxn>
              <a:cxn ang="0">
                <a:pos x="70" y="122"/>
              </a:cxn>
              <a:cxn ang="0">
                <a:pos x="74" y="162"/>
              </a:cxn>
              <a:cxn ang="0">
                <a:pos x="76" y="165"/>
              </a:cxn>
              <a:cxn ang="0">
                <a:pos x="74" y="170"/>
              </a:cxn>
              <a:cxn ang="0">
                <a:pos x="10" y="98"/>
              </a:cxn>
              <a:cxn ang="0">
                <a:pos x="41" y="129"/>
              </a:cxn>
              <a:cxn ang="0">
                <a:pos x="64" y="155"/>
              </a:cxn>
              <a:cxn ang="0">
                <a:pos x="64" y="105"/>
              </a:cxn>
              <a:cxn ang="0">
                <a:pos x="71" y="56"/>
              </a:cxn>
              <a:cxn ang="0">
                <a:pos x="77" y="31"/>
              </a:cxn>
              <a:cxn ang="0">
                <a:pos x="78" y="13"/>
              </a:cxn>
              <a:cxn ang="0">
                <a:pos x="76" y="8"/>
              </a:cxn>
              <a:cxn ang="0">
                <a:pos x="66" y="16"/>
              </a:cxn>
              <a:cxn ang="0">
                <a:pos x="54" y="33"/>
              </a:cxn>
              <a:cxn ang="0">
                <a:pos x="41" y="54"/>
              </a:cxn>
              <a:cxn ang="0">
                <a:pos x="20" y="87"/>
              </a:cxn>
            </a:cxnLst>
            <a:rect l="0" t="0" r="r" b="b"/>
            <a:pathLst>
              <a:path w="86" h="170">
                <a:moveTo>
                  <a:pt x="71" y="170"/>
                </a:moveTo>
                <a:lnTo>
                  <a:pt x="70" y="170"/>
                </a:lnTo>
                <a:lnTo>
                  <a:pt x="69" y="170"/>
                </a:lnTo>
                <a:lnTo>
                  <a:pt x="67" y="168"/>
                </a:lnTo>
                <a:lnTo>
                  <a:pt x="64" y="165"/>
                </a:lnTo>
                <a:lnTo>
                  <a:pt x="59" y="161"/>
                </a:lnTo>
                <a:lnTo>
                  <a:pt x="53" y="155"/>
                </a:lnTo>
                <a:lnTo>
                  <a:pt x="44" y="146"/>
                </a:lnTo>
                <a:lnTo>
                  <a:pt x="33" y="134"/>
                </a:lnTo>
                <a:lnTo>
                  <a:pt x="19" y="119"/>
                </a:lnTo>
                <a:lnTo>
                  <a:pt x="2" y="100"/>
                </a:lnTo>
                <a:lnTo>
                  <a:pt x="0" y="98"/>
                </a:lnTo>
                <a:lnTo>
                  <a:pt x="0" y="96"/>
                </a:lnTo>
                <a:lnTo>
                  <a:pt x="2" y="95"/>
                </a:lnTo>
                <a:lnTo>
                  <a:pt x="3" y="93"/>
                </a:lnTo>
                <a:lnTo>
                  <a:pt x="8" y="89"/>
                </a:lnTo>
                <a:lnTo>
                  <a:pt x="14" y="81"/>
                </a:lnTo>
                <a:lnTo>
                  <a:pt x="20" y="73"/>
                </a:lnTo>
                <a:lnTo>
                  <a:pt x="28" y="61"/>
                </a:lnTo>
                <a:lnTo>
                  <a:pt x="34" y="50"/>
                </a:lnTo>
                <a:lnTo>
                  <a:pt x="47" y="29"/>
                </a:lnTo>
                <a:lnTo>
                  <a:pt x="58" y="13"/>
                </a:lnTo>
                <a:lnTo>
                  <a:pt x="67" y="3"/>
                </a:lnTo>
                <a:lnTo>
                  <a:pt x="76" y="0"/>
                </a:lnTo>
                <a:lnTo>
                  <a:pt x="78" y="0"/>
                </a:lnTo>
                <a:lnTo>
                  <a:pt x="80" y="1"/>
                </a:lnTo>
                <a:lnTo>
                  <a:pt x="84" y="5"/>
                </a:lnTo>
                <a:lnTo>
                  <a:pt x="86" y="14"/>
                </a:lnTo>
                <a:lnTo>
                  <a:pt x="86" y="25"/>
                </a:lnTo>
                <a:lnTo>
                  <a:pt x="83" y="40"/>
                </a:lnTo>
                <a:lnTo>
                  <a:pt x="80" y="57"/>
                </a:lnTo>
                <a:lnTo>
                  <a:pt x="76" y="78"/>
                </a:lnTo>
                <a:lnTo>
                  <a:pt x="72" y="100"/>
                </a:lnTo>
                <a:lnTo>
                  <a:pt x="70" y="122"/>
                </a:lnTo>
                <a:lnTo>
                  <a:pt x="70" y="144"/>
                </a:lnTo>
                <a:lnTo>
                  <a:pt x="74" y="162"/>
                </a:lnTo>
                <a:lnTo>
                  <a:pt x="75" y="164"/>
                </a:lnTo>
                <a:lnTo>
                  <a:pt x="76" y="165"/>
                </a:lnTo>
                <a:lnTo>
                  <a:pt x="75" y="168"/>
                </a:lnTo>
                <a:lnTo>
                  <a:pt x="74" y="170"/>
                </a:lnTo>
                <a:lnTo>
                  <a:pt x="71" y="170"/>
                </a:lnTo>
                <a:close/>
                <a:moveTo>
                  <a:pt x="10" y="98"/>
                </a:moveTo>
                <a:lnTo>
                  <a:pt x="26" y="114"/>
                </a:lnTo>
                <a:lnTo>
                  <a:pt x="41" y="129"/>
                </a:lnTo>
                <a:lnTo>
                  <a:pt x="54" y="144"/>
                </a:lnTo>
                <a:lnTo>
                  <a:pt x="64" y="155"/>
                </a:lnTo>
                <a:lnTo>
                  <a:pt x="62" y="131"/>
                </a:lnTo>
                <a:lnTo>
                  <a:pt x="64" y="105"/>
                </a:lnTo>
                <a:lnTo>
                  <a:pt x="67" y="80"/>
                </a:lnTo>
                <a:lnTo>
                  <a:pt x="71" y="56"/>
                </a:lnTo>
                <a:lnTo>
                  <a:pt x="75" y="43"/>
                </a:lnTo>
                <a:lnTo>
                  <a:pt x="77" y="31"/>
                </a:lnTo>
                <a:lnTo>
                  <a:pt x="78" y="20"/>
                </a:lnTo>
                <a:lnTo>
                  <a:pt x="78" y="13"/>
                </a:lnTo>
                <a:lnTo>
                  <a:pt x="76" y="8"/>
                </a:lnTo>
                <a:lnTo>
                  <a:pt x="76" y="8"/>
                </a:lnTo>
                <a:lnTo>
                  <a:pt x="71" y="11"/>
                </a:lnTo>
                <a:lnTo>
                  <a:pt x="66" y="16"/>
                </a:lnTo>
                <a:lnTo>
                  <a:pt x="60" y="25"/>
                </a:lnTo>
                <a:lnTo>
                  <a:pt x="54" y="33"/>
                </a:lnTo>
                <a:lnTo>
                  <a:pt x="47" y="44"/>
                </a:lnTo>
                <a:lnTo>
                  <a:pt x="41" y="54"/>
                </a:lnTo>
                <a:lnTo>
                  <a:pt x="30" y="73"/>
                </a:lnTo>
                <a:lnTo>
                  <a:pt x="20" y="87"/>
                </a:lnTo>
                <a:lnTo>
                  <a:pt x="10" y="9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49" name="Freeform 133"/>
          <p:cNvSpPr>
            <a:spLocks/>
          </p:cNvSpPr>
          <p:nvPr/>
        </p:nvSpPr>
        <p:spPr bwMode="auto">
          <a:xfrm>
            <a:off x="1976419" y="5703868"/>
            <a:ext cx="241300" cy="138113"/>
          </a:xfrm>
          <a:custGeom>
            <a:avLst/>
            <a:gdLst/>
            <a:ahLst/>
            <a:cxnLst>
              <a:cxn ang="0">
                <a:pos x="90" y="0"/>
              </a:cxn>
              <a:cxn ang="0">
                <a:pos x="78" y="3"/>
              </a:cxn>
              <a:cxn ang="0">
                <a:pos x="64" y="6"/>
              </a:cxn>
              <a:cxn ang="0">
                <a:pos x="49" y="10"/>
              </a:cxn>
              <a:cxn ang="0">
                <a:pos x="35" y="15"/>
              </a:cxn>
              <a:cxn ang="0">
                <a:pos x="22" y="20"/>
              </a:cxn>
              <a:cxn ang="0">
                <a:pos x="12" y="28"/>
              </a:cxn>
              <a:cxn ang="0">
                <a:pos x="4" y="37"/>
              </a:cxn>
              <a:cxn ang="0">
                <a:pos x="0" y="47"/>
              </a:cxn>
              <a:cxn ang="0">
                <a:pos x="0" y="58"/>
              </a:cxn>
              <a:cxn ang="0">
                <a:pos x="6" y="71"/>
              </a:cxn>
              <a:cxn ang="0">
                <a:pos x="14" y="80"/>
              </a:cxn>
              <a:cxn ang="0">
                <a:pos x="24" y="86"/>
              </a:cxn>
              <a:cxn ang="0">
                <a:pos x="35" y="87"/>
              </a:cxn>
              <a:cxn ang="0">
                <a:pos x="47" y="86"/>
              </a:cxn>
              <a:cxn ang="0">
                <a:pos x="60" y="82"/>
              </a:cxn>
              <a:cxn ang="0">
                <a:pos x="73" y="76"/>
              </a:cxn>
              <a:cxn ang="0">
                <a:pos x="86" y="70"/>
              </a:cxn>
              <a:cxn ang="0">
                <a:pos x="101" y="63"/>
              </a:cxn>
              <a:cxn ang="0">
                <a:pos x="115" y="59"/>
              </a:cxn>
              <a:cxn ang="0">
                <a:pos x="128" y="55"/>
              </a:cxn>
              <a:cxn ang="0">
                <a:pos x="140" y="55"/>
              </a:cxn>
              <a:cxn ang="0">
                <a:pos x="149" y="55"/>
              </a:cxn>
              <a:cxn ang="0">
                <a:pos x="152" y="53"/>
              </a:cxn>
              <a:cxn ang="0">
                <a:pos x="152" y="49"/>
              </a:cxn>
              <a:cxn ang="0">
                <a:pos x="148" y="43"/>
              </a:cxn>
              <a:cxn ang="0">
                <a:pos x="141" y="37"/>
              </a:cxn>
              <a:cxn ang="0">
                <a:pos x="132" y="29"/>
              </a:cxn>
              <a:cxn ang="0">
                <a:pos x="122" y="23"/>
              </a:cxn>
              <a:cxn ang="0">
                <a:pos x="114" y="16"/>
              </a:cxn>
              <a:cxn ang="0">
                <a:pos x="104" y="10"/>
              </a:cxn>
              <a:cxn ang="0">
                <a:pos x="97" y="4"/>
              </a:cxn>
              <a:cxn ang="0">
                <a:pos x="92" y="1"/>
              </a:cxn>
              <a:cxn ang="0">
                <a:pos x="90" y="0"/>
              </a:cxn>
            </a:cxnLst>
            <a:rect l="0" t="0" r="r" b="b"/>
            <a:pathLst>
              <a:path w="152" h="87">
                <a:moveTo>
                  <a:pt x="90" y="0"/>
                </a:moveTo>
                <a:lnTo>
                  <a:pt x="78" y="3"/>
                </a:lnTo>
                <a:lnTo>
                  <a:pt x="64" y="6"/>
                </a:lnTo>
                <a:lnTo>
                  <a:pt x="49" y="10"/>
                </a:lnTo>
                <a:lnTo>
                  <a:pt x="35" y="15"/>
                </a:lnTo>
                <a:lnTo>
                  <a:pt x="22" y="20"/>
                </a:lnTo>
                <a:lnTo>
                  <a:pt x="12" y="28"/>
                </a:lnTo>
                <a:lnTo>
                  <a:pt x="4" y="37"/>
                </a:lnTo>
                <a:lnTo>
                  <a:pt x="0" y="47"/>
                </a:lnTo>
                <a:lnTo>
                  <a:pt x="0" y="58"/>
                </a:lnTo>
                <a:lnTo>
                  <a:pt x="6" y="71"/>
                </a:lnTo>
                <a:lnTo>
                  <a:pt x="14" y="80"/>
                </a:lnTo>
                <a:lnTo>
                  <a:pt x="24" y="86"/>
                </a:lnTo>
                <a:lnTo>
                  <a:pt x="35" y="87"/>
                </a:lnTo>
                <a:lnTo>
                  <a:pt x="47" y="86"/>
                </a:lnTo>
                <a:lnTo>
                  <a:pt x="60" y="82"/>
                </a:lnTo>
                <a:lnTo>
                  <a:pt x="73" y="76"/>
                </a:lnTo>
                <a:lnTo>
                  <a:pt x="86" y="70"/>
                </a:lnTo>
                <a:lnTo>
                  <a:pt x="101" y="63"/>
                </a:lnTo>
                <a:lnTo>
                  <a:pt x="115" y="59"/>
                </a:lnTo>
                <a:lnTo>
                  <a:pt x="128" y="55"/>
                </a:lnTo>
                <a:lnTo>
                  <a:pt x="140" y="55"/>
                </a:lnTo>
                <a:lnTo>
                  <a:pt x="149" y="55"/>
                </a:lnTo>
                <a:lnTo>
                  <a:pt x="152" y="53"/>
                </a:lnTo>
                <a:lnTo>
                  <a:pt x="152" y="49"/>
                </a:lnTo>
                <a:lnTo>
                  <a:pt x="148" y="43"/>
                </a:lnTo>
                <a:lnTo>
                  <a:pt x="141" y="37"/>
                </a:lnTo>
                <a:lnTo>
                  <a:pt x="132" y="29"/>
                </a:lnTo>
                <a:lnTo>
                  <a:pt x="122" y="23"/>
                </a:lnTo>
                <a:lnTo>
                  <a:pt x="114" y="16"/>
                </a:lnTo>
                <a:lnTo>
                  <a:pt x="104" y="10"/>
                </a:lnTo>
                <a:lnTo>
                  <a:pt x="97" y="4"/>
                </a:lnTo>
                <a:lnTo>
                  <a:pt x="92" y="1"/>
                </a:lnTo>
                <a:lnTo>
                  <a:pt x="90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0" name="Freeform 134"/>
          <p:cNvSpPr>
            <a:spLocks noEditPoints="1"/>
          </p:cNvSpPr>
          <p:nvPr/>
        </p:nvSpPr>
        <p:spPr bwMode="auto">
          <a:xfrm>
            <a:off x="1968481" y="5695930"/>
            <a:ext cx="255588" cy="152400"/>
          </a:xfrm>
          <a:custGeom>
            <a:avLst/>
            <a:gdLst/>
            <a:ahLst/>
            <a:cxnLst>
              <a:cxn ang="0">
                <a:pos x="26" y="94"/>
              </a:cxn>
              <a:cxn ang="0">
                <a:pos x="7" y="78"/>
              </a:cxn>
              <a:cxn ang="0">
                <a:pos x="0" y="55"/>
              </a:cxn>
              <a:cxn ang="0">
                <a:pos x="12" y="32"/>
              </a:cxn>
              <a:cxn ang="0">
                <a:pos x="40" y="16"/>
              </a:cxn>
              <a:cxn ang="0">
                <a:pos x="77" y="5"/>
              </a:cxn>
              <a:cxn ang="0">
                <a:pos x="96" y="0"/>
              </a:cxn>
              <a:cxn ang="0">
                <a:pos x="109" y="9"/>
              </a:cxn>
              <a:cxn ang="0">
                <a:pos x="134" y="27"/>
              </a:cxn>
              <a:cxn ang="0">
                <a:pos x="155" y="45"/>
              </a:cxn>
              <a:cxn ang="0">
                <a:pos x="161" y="59"/>
              </a:cxn>
              <a:cxn ang="0">
                <a:pos x="158" y="64"/>
              </a:cxn>
              <a:cxn ang="0">
                <a:pos x="150" y="65"/>
              </a:cxn>
              <a:cxn ang="0">
                <a:pos x="148" y="65"/>
              </a:cxn>
              <a:cxn ang="0">
                <a:pos x="132" y="65"/>
              </a:cxn>
              <a:cxn ang="0">
                <a:pos x="103" y="75"/>
              </a:cxn>
              <a:cxn ang="0">
                <a:pos x="71" y="89"/>
              </a:cxn>
              <a:cxn ang="0">
                <a:pos x="38" y="96"/>
              </a:cxn>
              <a:cxn ang="0">
                <a:pos x="84" y="11"/>
              </a:cxn>
              <a:cxn ang="0">
                <a:pos x="57" y="18"/>
              </a:cxn>
              <a:cxn ang="0">
                <a:pos x="28" y="30"/>
              </a:cxn>
              <a:cxn ang="0">
                <a:pos x="11" y="47"/>
              </a:cxn>
              <a:cxn ang="0">
                <a:pos x="10" y="64"/>
              </a:cxn>
              <a:cxn ang="0">
                <a:pos x="21" y="82"/>
              </a:cxn>
              <a:cxn ang="0">
                <a:pos x="38" y="89"/>
              </a:cxn>
              <a:cxn ang="0">
                <a:pos x="69" y="80"/>
              </a:cxn>
              <a:cxn ang="0">
                <a:pos x="100" y="66"/>
              </a:cxn>
              <a:cxn ang="0">
                <a:pos x="131" y="57"/>
              </a:cxn>
              <a:cxn ang="0">
                <a:pos x="150" y="57"/>
              </a:cxn>
              <a:cxn ang="0">
                <a:pos x="153" y="56"/>
              </a:cxn>
              <a:cxn ang="0">
                <a:pos x="150" y="52"/>
              </a:cxn>
              <a:cxn ang="0">
                <a:pos x="133" y="36"/>
              </a:cxn>
              <a:cxn ang="0">
                <a:pos x="108" y="19"/>
              </a:cxn>
            </a:cxnLst>
            <a:rect l="0" t="0" r="r" b="b"/>
            <a:pathLst>
              <a:path w="161" h="96">
                <a:moveTo>
                  <a:pt x="38" y="96"/>
                </a:moveTo>
                <a:lnTo>
                  <a:pt x="26" y="94"/>
                </a:lnTo>
                <a:lnTo>
                  <a:pt x="15" y="89"/>
                </a:lnTo>
                <a:lnTo>
                  <a:pt x="7" y="78"/>
                </a:lnTo>
                <a:lnTo>
                  <a:pt x="2" y="66"/>
                </a:lnTo>
                <a:lnTo>
                  <a:pt x="0" y="55"/>
                </a:lnTo>
                <a:lnTo>
                  <a:pt x="3" y="44"/>
                </a:lnTo>
                <a:lnTo>
                  <a:pt x="12" y="32"/>
                </a:lnTo>
                <a:lnTo>
                  <a:pt x="24" y="23"/>
                </a:lnTo>
                <a:lnTo>
                  <a:pt x="40" y="16"/>
                </a:lnTo>
                <a:lnTo>
                  <a:pt x="59" y="9"/>
                </a:lnTo>
                <a:lnTo>
                  <a:pt x="77" y="5"/>
                </a:lnTo>
                <a:lnTo>
                  <a:pt x="95" y="1"/>
                </a:lnTo>
                <a:lnTo>
                  <a:pt x="96" y="0"/>
                </a:lnTo>
                <a:lnTo>
                  <a:pt x="97" y="1"/>
                </a:lnTo>
                <a:lnTo>
                  <a:pt x="109" y="9"/>
                </a:lnTo>
                <a:lnTo>
                  <a:pt x="122" y="18"/>
                </a:lnTo>
                <a:lnTo>
                  <a:pt x="134" y="27"/>
                </a:lnTo>
                <a:lnTo>
                  <a:pt x="146" y="36"/>
                </a:lnTo>
                <a:lnTo>
                  <a:pt x="155" y="45"/>
                </a:lnTo>
                <a:lnTo>
                  <a:pt x="160" y="53"/>
                </a:lnTo>
                <a:lnTo>
                  <a:pt x="161" y="59"/>
                </a:lnTo>
                <a:lnTo>
                  <a:pt x="160" y="61"/>
                </a:lnTo>
                <a:lnTo>
                  <a:pt x="158" y="64"/>
                </a:lnTo>
                <a:lnTo>
                  <a:pt x="155" y="65"/>
                </a:lnTo>
                <a:lnTo>
                  <a:pt x="150" y="65"/>
                </a:lnTo>
                <a:lnTo>
                  <a:pt x="150" y="65"/>
                </a:lnTo>
                <a:lnTo>
                  <a:pt x="148" y="65"/>
                </a:lnTo>
                <a:lnTo>
                  <a:pt x="145" y="65"/>
                </a:lnTo>
                <a:lnTo>
                  <a:pt x="132" y="65"/>
                </a:lnTo>
                <a:lnTo>
                  <a:pt x="118" y="68"/>
                </a:lnTo>
                <a:lnTo>
                  <a:pt x="103" y="75"/>
                </a:lnTo>
                <a:lnTo>
                  <a:pt x="88" y="80"/>
                </a:lnTo>
                <a:lnTo>
                  <a:pt x="71" y="89"/>
                </a:lnTo>
                <a:lnTo>
                  <a:pt x="54" y="94"/>
                </a:lnTo>
                <a:lnTo>
                  <a:pt x="38" y="96"/>
                </a:lnTo>
                <a:close/>
                <a:moveTo>
                  <a:pt x="95" y="9"/>
                </a:moveTo>
                <a:lnTo>
                  <a:pt x="84" y="11"/>
                </a:lnTo>
                <a:lnTo>
                  <a:pt x="71" y="15"/>
                </a:lnTo>
                <a:lnTo>
                  <a:pt x="57" y="18"/>
                </a:lnTo>
                <a:lnTo>
                  <a:pt x="41" y="23"/>
                </a:lnTo>
                <a:lnTo>
                  <a:pt x="28" y="30"/>
                </a:lnTo>
                <a:lnTo>
                  <a:pt x="17" y="37"/>
                </a:lnTo>
                <a:lnTo>
                  <a:pt x="11" y="47"/>
                </a:lnTo>
                <a:lnTo>
                  <a:pt x="9" y="55"/>
                </a:lnTo>
                <a:lnTo>
                  <a:pt x="10" y="64"/>
                </a:lnTo>
                <a:lnTo>
                  <a:pt x="14" y="73"/>
                </a:lnTo>
                <a:lnTo>
                  <a:pt x="21" y="82"/>
                </a:lnTo>
                <a:lnTo>
                  <a:pt x="28" y="87"/>
                </a:lnTo>
                <a:lnTo>
                  <a:pt x="38" y="89"/>
                </a:lnTo>
                <a:lnTo>
                  <a:pt x="52" y="87"/>
                </a:lnTo>
                <a:lnTo>
                  <a:pt x="69" y="80"/>
                </a:lnTo>
                <a:lnTo>
                  <a:pt x="85" y="73"/>
                </a:lnTo>
                <a:lnTo>
                  <a:pt x="100" y="66"/>
                </a:lnTo>
                <a:lnTo>
                  <a:pt x="115" y="60"/>
                </a:lnTo>
                <a:lnTo>
                  <a:pt x="131" y="57"/>
                </a:lnTo>
                <a:lnTo>
                  <a:pt x="146" y="56"/>
                </a:lnTo>
                <a:lnTo>
                  <a:pt x="150" y="57"/>
                </a:lnTo>
                <a:lnTo>
                  <a:pt x="150" y="57"/>
                </a:lnTo>
                <a:lnTo>
                  <a:pt x="153" y="56"/>
                </a:lnTo>
                <a:lnTo>
                  <a:pt x="154" y="56"/>
                </a:lnTo>
                <a:lnTo>
                  <a:pt x="150" y="52"/>
                </a:lnTo>
                <a:lnTo>
                  <a:pt x="143" y="45"/>
                </a:lnTo>
                <a:lnTo>
                  <a:pt x="133" y="36"/>
                </a:lnTo>
                <a:lnTo>
                  <a:pt x="121" y="28"/>
                </a:lnTo>
                <a:lnTo>
                  <a:pt x="108" y="19"/>
                </a:lnTo>
                <a:lnTo>
                  <a:pt x="95" y="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1" name="Freeform 135"/>
          <p:cNvSpPr>
            <a:spLocks/>
          </p:cNvSpPr>
          <p:nvPr/>
        </p:nvSpPr>
        <p:spPr bwMode="auto">
          <a:xfrm>
            <a:off x="2336781" y="5700693"/>
            <a:ext cx="225425" cy="144463"/>
          </a:xfrm>
          <a:custGeom>
            <a:avLst/>
            <a:gdLst/>
            <a:ahLst/>
            <a:cxnLst>
              <a:cxn ang="0">
                <a:pos x="56" y="0"/>
              </a:cxn>
              <a:cxn ang="0">
                <a:pos x="70" y="2"/>
              </a:cxn>
              <a:cxn ang="0">
                <a:pos x="85" y="5"/>
              </a:cxn>
              <a:cxn ang="0">
                <a:pos x="101" y="9"/>
              </a:cxn>
              <a:cxn ang="0">
                <a:pos x="115" y="16"/>
              </a:cxn>
              <a:cxn ang="0">
                <a:pos x="127" y="24"/>
              </a:cxn>
              <a:cxn ang="0">
                <a:pos x="135" y="33"/>
              </a:cxn>
              <a:cxn ang="0">
                <a:pos x="141" y="45"/>
              </a:cxn>
              <a:cxn ang="0">
                <a:pos x="142" y="58"/>
              </a:cxn>
              <a:cxn ang="0">
                <a:pos x="138" y="75"/>
              </a:cxn>
              <a:cxn ang="0">
                <a:pos x="131" y="85"/>
              </a:cxn>
              <a:cxn ang="0">
                <a:pos x="122" y="90"/>
              </a:cxn>
              <a:cxn ang="0">
                <a:pos x="113" y="91"/>
              </a:cxn>
              <a:cxn ang="0">
                <a:pos x="102" y="89"/>
              </a:cxn>
              <a:cxn ang="0">
                <a:pos x="90" y="85"/>
              </a:cxn>
              <a:cxn ang="0">
                <a:pos x="77" y="79"/>
              </a:cxn>
              <a:cxn ang="0">
                <a:pos x="65" y="73"/>
              </a:cxn>
              <a:cxn ang="0">
                <a:pos x="51" y="66"/>
              </a:cxn>
              <a:cxn ang="0">
                <a:pos x="38" y="62"/>
              </a:cxn>
              <a:cxn ang="0">
                <a:pos x="25" y="60"/>
              </a:cxn>
              <a:cxn ang="0">
                <a:pos x="12" y="61"/>
              </a:cxn>
              <a:cxn ang="0">
                <a:pos x="5" y="62"/>
              </a:cxn>
              <a:cxn ang="0">
                <a:pos x="1" y="60"/>
              </a:cxn>
              <a:cxn ang="0">
                <a:pos x="0" y="56"/>
              </a:cxn>
              <a:cxn ang="0">
                <a:pos x="2" y="51"/>
              </a:cxn>
              <a:cxn ang="0">
                <a:pos x="8" y="45"/>
              </a:cxn>
              <a:cxn ang="0">
                <a:pos x="14" y="38"/>
              </a:cxn>
              <a:cxn ang="0">
                <a:pos x="22" y="30"/>
              </a:cxn>
              <a:cxn ang="0">
                <a:pos x="30" y="22"/>
              </a:cxn>
              <a:cxn ang="0">
                <a:pos x="37" y="16"/>
              </a:cxn>
              <a:cxn ang="0">
                <a:pos x="45" y="9"/>
              </a:cxn>
              <a:cxn ang="0">
                <a:pos x="50" y="4"/>
              </a:cxn>
              <a:cxn ang="0">
                <a:pos x="55" y="1"/>
              </a:cxn>
              <a:cxn ang="0">
                <a:pos x="56" y="0"/>
              </a:cxn>
            </a:cxnLst>
            <a:rect l="0" t="0" r="r" b="b"/>
            <a:pathLst>
              <a:path w="142" h="91">
                <a:moveTo>
                  <a:pt x="56" y="0"/>
                </a:moveTo>
                <a:lnTo>
                  <a:pt x="70" y="2"/>
                </a:lnTo>
                <a:lnTo>
                  <a:pt x="85" y="5"/>
                </a:lnTo>
                <a:lnTo>
                  <a:pt x="101" y="9"/>
                </a:lnTo>
                <a:lnTo>
                  <a:pt x="115" y="16"/>
                </a:lnTo>
                <a:lnTo>
                  <a:pt x="127" y="24"/>
                </a:lnTo>
                <a:lnTo>
                  <a:pt x="135" y="33"/>
                </a:lnTo>
                <a:lnTo>
                  <a:pt x="141" y="45"/>
                </a:lnTo>
                <a:lnTo>
                  <a:pt x="142" y="58"/>
                </a:lnTo>
                <a:lnTo>
                  <a:pt x="138" y="75"/>
                </a:lnTo>
                <a:lnTo>
                  <a:pt x="131" y="85"/>
                </a:lnTo>
                <a:lnTo>
                  <a:pt x="122" y="90"/>
                </a:lnTo>
                <a:lnTo>
                  <a:pt x="113" y="91"/>
                </a:lnTo>
                <a:lnTo>
                  <a:pt x="102" y="89"/>
                </a:lnTo>
                <a:lnTo>
                  <a:pt x="90" y="85"/>
                </a:lnTo>
                <a:lnTo>
                  <a:pt x="77" y="79"/>
                </a:lnTo>
                <a:lnTo>
                  <a:pt x="65" y="73"/>
                </a:lnTo>
                <a:lnTo>
                  <a:pt x="51" y="66"/>
                </a:lnTo>
                <a:lnTo>
                  <a:pt x="38" y="62"/>
                </a:lnTo>
                <a:lnTo>
                  <a:pt x="25" y="60"/>
                </a:lnTo>
                <a:lnTo>
                  <a:pt x="12" y="61"/>
                </a:lnTo>
                <a:lnTo>
                  <a:pt x="5" y="62"/>
                </a:lnTo>
                <a:lnTo>
                  <a:pt x="1" y="60"/>
                </a:lnTo>
                <a:lnTo>
                  <a:pt x="0" y="56"/>
                </a:lnTo>
                <a:lnTo>
                  <a:pt x="2" y="51"/>
                </a:lnTo>
                <a:lnTo>
                  <a:pt x="8" y="45"/>
                </a:lnTo>
                <a:lnTo>
                  <a:pt x="14" y="38"/>
                </a:lnTo>
                <a:lnTo>
                  <a:pt x="22" y="30"/>
                </a:lnTo>
                <a:lnTo>
                  <a:pt x="30" y="22"/>
                </a:lnTo>
                <a:lnTo>
                  <a:pt x="37" y="16"/>
                </a:lnTo>
                <a:lnTo>
                  <a:pt x="45" y="9"/>
                </a:lnTo>
                <a:lnTo>
                  <a:pt x="50" y="4"/>
                </a:lnTo>
                <a:lnTo>
                  <a:pt x="55" y="1"/>
                </a:lnTo>
                <a:lnTo>
                  <a:pt x="5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2" name="Freeform 136"/>
          <p:cNvSpPr>
            <a:spLocks noEditPoints="1"/>
          </p:cNvSpPr>
          <p:nvPr/>
        </p:nvSpPr>
        <p:spPr bwMode="auto">
          <a:xfrm>
            <a:off x="2332019" y="5692755"/>
            <a:ext cx="236538" cy="160338"/>
          </a:xfrm>
          <a:custGeom>
            <a:avLst/>
            <a:gdLst/>
            <a:ahLst/>
            <a:cxnLst>
              <a:cxn ang="0">
                <a:pos x="104" y="98"/>
              </a:cxn>
              <a:cxn ang="0">
                <a:pos x="74" y="85"/>
              </a:cxn>
              <a:cxn ang="0">
                <a:pos x="40" y="71"/>
              </a:cxn>
              <a:cxn ang="0">
                <a:pos x="21" y="69"/>
              </a:cxn>
              <a:cxn ang="0">
                <a:pos x="12" y="70"/>
              </a:cxn>
              <a:cxn ang="0">
                <a:pos x="5" y="70"/>
              </a:cxn>
              <a:cxn ang="0">
                <a:pos x="1" y="68"/>
              </a:cxn>
              <a:cxn ang="0">
                <a:pos x="0" y="66"/>
              </a:cxn>
              <a:cxn ang="0">
                <a:pos x="5" y="50"/>
              </a:cxn>
              <a:cxn ang="0">
                <a:pos x="23" y="31"/>
              </a:cxn>
              <a:cxn ang="0">
                <a:pos x="46" y="10"/>
              </a:cxn>
              <a:cxn ang="0">
                <a:pos x="58" y="0"/>
              </a:cxn>
              <a:cxn ang="0">
                <a:pos x="80" y="3"/>
              </a:cxn>
              <a:cxn ang="0">
                <a:pos x="117" y="17"/>
              </a:cxn>
              <a:cxn ang="0">
                <a:pos x="144" y="39"/>
              </a:cxn>
              <a:cxn ang="0">
                <a:pos x="149" y="66"/>
              </a:cxn>
              <a:cxn ang="0">
                <a:pos x="137" y="92"/>
              </a:cxn>
              <a:cxn ang="0">
                <a:pos x="117" y="101"/>
              </a:cxn>
              <a:cxn ang="0">
                <a:pos x="25" y="60"/>
              </a:cxn>
              <a:cxn ang="0">
                <a:pos x="60" y="70"/>
              </a:cxn>
              <a:cxn ang="0">
                <a:pos x="92" y="85"/>
              </a:cxn>
              <a:cxn ang="0">
                <a:pos x="117" y="93"/>
              </a:cxn>
              <a:cxn ang="0">
                <a:pos x="122" y="92"/>
              </a:cxn>
              <a:cxn ang="0">
                <a:pos x="132" y="85"/>
              </a:cxn>
              <a:cxn ang="0">
                <a:pos x="141" y="66"/>
              </a:cxn>
              <a:cxn ang="0">
                <a:pos x="136" y="44"/>
              </a:cxn>
              <a:cxn ang="0">
                <a:pos x="112" y="23"/>
              </a:cxn>
              <a:cxn ang="0">
                <a:pos x="78" y="11"/>
              </a:cxn>
              <a:cxn ang="0">
                <a:pos x="48" y="20"/>
              </a:cxn>
              <a:cxn ang="0">
                <a:pos x="25" y="41"/>
              </a:cxn>
              <a:cxn ang="0">
                <a:pos x="10" y="57"/>
              </a:cxn>
              <a:cxn ang="0">
                <a:pos x="9" y="62"/>
              </a:cxn>
              <a:cxn ang="0">
                <a:pos x="15" y="61"/>
              </a:cxn>
              <a:cxn ang="0">
                <a:pos x="25" y="60"/>
              </a:cxn>
            </a:cxnLst>
            <a:rect l="0" t="0" r="r" b="b"/>
            <a:pathLst>
              <a:path w="149" h="101">
                <a:moveTo>
                  <a:pt x="117" y="101"/>
                </a:moveTo>
                <a:lnTo>
                  <a:pt x="104" y="98"/>
                </a:lnTo>
                <a:lnTo>
                  <a:pt x="89" y="93"/>
                </a:lnTo>
                <a:lnTo>
                  <a:pt x="74" y="85"/>
                </a:lnTo>
                <a:lnTo>
                  <a:pt x="57" y="78"/>
                </a:lnTo>
                <a:lnTo>
                  <a:pt x="40" y="71"/>
                </a:lnTo>
                <a:lnTo>
                  <a:pt x="25" y="69"/>
                </a:lnTo>
                <a:lnTo>
                  <a:pt x="21" y="69"/>
                </a:lnTo>
                <a:lnTo>
                  <a:pt x="16" y="70"/>
                </a:lnTo>
                <a:lnTo>
                  <a:pt x="12" y="70"/>
                </a:lnTo>
                <a:lnTo>
                  <a:pt x="9" y="71"/>
                </a:lnTo>
                <a:lnTo>
                  <a:pt x="5" y="70"/>
                </a:lnTo>
                <a:lnTo>
                  <a:pt x="3" y="69"/>
                </a:lnTo>
                <a:lnTo>
                  <a:pt x="1" y="68"/>
                </a:lnTo>
                <a:lnTo>
                  <a:pt x="0" y="67"/>
                </a:lnTo>
                <a:lnTo>
                  <a:pt x="0" y="66"/>
                </a:lnTo>
                <a:lnTo>
                  <a:pt x="0" y="59"/>
                </a:lnTo>
                <a:lnTo>
                  <a:pt x="5" y="50"/>
                </a:lnTo>
                <a:lnTo>
                  <a:pt x="13" y="42"/>
                </a:lnTo>
                <a:lnTo>
                  <a:pt x="23" y="31"/>
                </a:lnTo>
                <a:lnTo>
                  <a:pt x="35" y="20"/>
                </a:lnTo>
                <a:lnTo>
                  <a:pt x="46" y="10"/>
                </a:lnTo>
                <a:lnTo>
                  <a:pt x="57" y="1"/>
                </a:lnTo>
                <a:lnTo>
                  <a:pt x="58" y="0"/>
                </a:lnTo>
                <a:lnTo>
                  <a:pt x="60" y="0"/>
                </a:lnTo>
                <a:lnTo>
                  <a:pt x="80" y="3"/>
                </a:lnTo>
                <a:lnTo>
                  <a:pt x="99" y="8"/>
                </a:lnTo>
                <a:lnTo>
                  <a:pt x="117" y="17"/>
                </a:lnTo>
                <a:lnTo>
                  <a:pt x="133" y="26"/>
                </a:lnTo>
                <a:lnTo>
                  <a:pt x="144" y="39"/>
                </a:lnTo>
                <a:lnTo>
                  <a:pt x="148" y="53"/>
                </a:lnTo>
                <a:lnTo>
                  <a:pt x="149" y="66"/>
                </a:lnTo>
                <a:lnTo>
                  <a:pt x="144" y="81"/>
                </a:lnTo>
                <a:lnTo>
                  <a:pt x="137" y="92"/>
                </a:lnTo>
                <a:lnTo>
                  <a:pt x="129" y="98"/>
                </a:lnTo>
                <a:lnTo>
                  <a:pt x="117" y="101"/>
                </a:lnTo>
                <a:lnTo>
                  <a:pt x="117" y="101"/>
                </a:lnTo>
                <a:close/>
                <a:moveTo>
                  <a:pt x="25" y="60"/>
                </a:moveTo>
                <a:lnTo>
                  <a:pt x="42" y="63"/>
                </a:lnTo>
                <a:lnTo>
                  <a:pt x="60" y="70"/>
                </a:lnTo>
                <a:lnTo>
                  <a:pt x="77" y="78"/>
                </a:lnTo>
                <a:lnTo>
                  <a:pt x="92" y="85"/>
                </a:lnTo>
                <a:lnTo>
                  <a:pt x="106" y="91"/>
                </a:lnTo>
                <a:lnTo>
                  <a:pt x="117" y="93"/>
                </a:lnTo>
                <a:lnTo>
                  <a:pt x="117" y="93"/>
                </a:lnTo>
                <a:lnTo>
                  <a:pt x="122" y="92"/>
                </a:lnTo>
                <a:lnTo>
                  <a:pt x="126" y="90"/>
                </a:lnTo>
                <a:lnTo>
                  <a:pt x="132" y="85"/>
                </a:lnTo>
                <a:lnTo>
                  <a:pt x="137" y="78"/>
                </a:lnTo>
                <a:lnTo>
                  <a:pt x="141" y="66"/>
                </a:lnTo>
                <a:lnTo>
                  <a:pt x="141" y="54"/>
                </a:lnTo>
                <a:lnTo>
                  <a:pt x="136" y="44"/>
                </a:lnTo>
                <a:lnTo>
                  <a:pt x="126" y="32"/>
                </a:lnTo>
                <a:lnTo>
                  <a:pt x="112" y="23"/>
                </a:lnTo>
                <a:lnTo>
                  <a:pt x="96" y="17"/>
                </a:lnTo>
                <a:lnTo>
                  <a:pt x="78" y="11"/>
                </a:lnTo>
                <a:lnTo>
                  <a:pt x="60" y="9"/>
                </a:lnTo>
                <a:lnTo>
                  <a:pt x="48" y="20"/>
                </a:lnTo>
                <a:lnTo>
                  <a:pt x="36" y="31"/>
                </a:lnTo>
                <a:lnTo>
                  <a:pt x="25" y="41"/>
                </a:lnTo>
                <a:lnTo>
                  <a:pt x="16" y="49"/>
                </a:lnTo>
                <a:lnTo>
                  <a:pt x="10" y="57"/>
                </a:lnTo>
                <a:lnTo>
                  <a:pt x="8" y="62"/>
                </a:lnTo>
                <a:lnTo>
                  <a:pt x="9" y="62"/>
                </a:lnTo>
                <a:lnTo>
                  <a:pt x="12" y="62"/>
                </a:lnTo>
                <a:lnTo>
                  <a:pt x="15" y="61"/>
                </a:lnTo>
                <a:lnTo>
                  <a:pt x="20" y="60"/>
                </a:lnTo>
                <a:lnTo>
                  <a:pt x="25" y="6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3" name="Freeform 137"/>
          <p:cNvSpPr>
            <a:spLocks/>
          </p:cNvSpPr>
          <p:nvPr/>
        </p:nvSpPr>
        <p:spPr bwMode="auto">
          <a:xfrm>
            <a:off x="2062144" y="5333980"/>
            <a:ext cx="387350" cy="481013"/>
          </a:xfrm>
          <a:custGeom>
            <a:avLst/>
            <a:gdLst/>
            <a:ahLst/>
            <a:cxnLst>
              <a:cxn ang="0">
                <a:pos x="244" y="144"/>
              </a:cxn>
              <a:cxn ang="0">
                <a:pos x="244" y="175"/>
              </a:cxn>
              <a:cxn ang="0">
                <a:pos x="239" y="203"/>
              </a:cxn>
              <a:cxn ang="0">
                <a:pos x="229" y="229"/>
              </a:cxn>
              <a:cxn ang="0">
                <a:pos x="215" y="253"/>
              </a:cxn>
              <a:cxn ang="0">
                <a:pos x="197" y="273"/>
              </a:cxn>
              <a:cxn ang="0">
                <a:pos x="178" y="287"/>
              </a:cxn>
              <a:cxn ang="0">
                <a:pos x="156" y="298"/>
              </a:cxn>
              <a:cxn ang="0">
                <a:pos x="131" y="303"/>
              </a:cxn>
              <a:cxn ang="0">
                <a:pos x="106" y="300"/>
              </a:cxn>
              <a:cxn ang="0">
                <a:pos x="83" y="293"/>
              </a:cxn>
              <a:cxn ang="0">
                <a:pos x="61" y="281"/>
              </a:cxn>
              <a:cxn ang="0">
                <a:pos x="42" y="263"/>
              </a:cxn>
              <a:cxn ang="0">
                <a:pos x="26" y="241"/>
              </a:cxn>
              <a:cxn ang="0">
                <a:pos x="13" y="216"/>
              </a:cxn>
              <a:cxn ang="0">
                <a:pos x="4" y="189"/>
              </a:cxn>
              <a:cxn ang="0">
                <a:pos x="0" y="159"/>
              </a:cxn>
              <a:cxn ang="0">
                <a:pos x="1" y="128"/>
              </a:cxn>
              <a:cxn ang="0">
                <a:pos x="6" y="100"/>
              </a:cxn>
              <a:cxn ang="0">
                <a:pos x="16" y="72"/>
              </a:cxn>
              <a:cxn ang="0">
                <a:pos x="29" y="49"/>
              </a:cxn>
              <a:cxn ang="0">
                <a:pos x="47" y="30"/>
              </a:cxn>
              <a:cxn ang="0">
                <a:pos x="66" y="16"/>
              </a:cxn>
              <a:cxn ang="0">
                <a:pos x="89" y="5"/>
              </a:cxn>
              <a:cxn ang="0">
                <a:pos x="113" y="0"/>
              </a:cxn>
              <a:cxn ang="0">
                <a:pos x="138" y="3"/>
              </a:cxn>
              <a:cxn ang="0">
                <a:pos x="162" y="10"/>
              </a:cxn>
              <a:cxn ang="0">
                <a:pos x="183" y="22"/>
              </a:cxn>
              <a:cxn ang="0">
                <a:pos x="203" y="40"/>
              </a:cxn>
              <a:cxn ang="0">
                <a:pos x="219" y="61"/>
              </a:cxn>
              <a:cxn ang="0">
                <a:pos x="231" y="87"/>
              </a:cxn>
              <a:cxn ang="0">
                <a:pos x="240" y="114"/>
              </a:cxn>
              <a:cxn ang="0">
                <a:pos x="244" y="144"/>
              </a:cxn>
            </a:cxnLst>
            <a:rect l="0" t="0" r="r" b="b"/>
            <a:pathLst>
              <a:path w="244" h="303">
                <a:moveTo>
                  <a:pt x="244" y="144"/>
                </a:moveTo>
                <a:lnTo>
                  <a:pt x="244" y="175"/>
                </a:lnTo>
                <a:lnTo>
                  <a:pt x="239" y="203"/>
                </a:lnTo>
                <a:lnTo>
                  <a:pt x="229" y="229"/>
                </a:lnTo>
                <a:lnTo>
                  <a:pt x="215" y="253"/>
                </a:lnTo>
                <a:lnTo>
                  <a:pt x="197" y="273"/>
                </a:lnTo>
                <a:lnTo>
                  <a:pt x="178" y="287"/>
                </a:lnTo>
                <a:lnTo>
                  <a:pt x="156" y="298"/>
                </a:lnTo>
                <a:lnTo>
                  <a:pt x="131" y="303"/>
                </a:lnTo>
                <a:lnTo>
                  <a:pt x="106" y="300"/>
                </a:lnTo>
                <a:lnTo>
                  <a:pt x="83" y="293"/>
                </a:lnTo>
                <a:lnTo>
                  <a:pt x="61" y="281"/>
                </a:lnTo>
                <a:lnTo>
                  <a:pt x="42" y="263"/>
                </a:lnTo>
                <a:lnTo>
                  <a:pt x="26" y="241"/>
                </a:lnTo>
                <a:lnTo>
                  <a:pt x="13" y="216"/>
                </a:lnTo>
                <a:lnTo>
                  <a:pt x="4" y="189"/>
                </a:lnTo>
                <a:lnTo>
                  <a:pt x="0" y="159"/>
                </a:lnTo>
                <a:lnTo>
                  <a:pt x="1" y="128"/>
                </a:lnTo>
                <a:lnTo>
                  <a:pt x="6" y="100"/>
                </a:lnTo>
                <a:lnTo>
                  <a:pt x="16" y="72"/>
                </a:lnTo>
                <a:lnTo>
                  <a:pt x="29" y="49"/>
                </a:lnTo>
                <a:lnTo>
                  <a:pt x="47" y="30"/>
                </a:lnTo>
                <a:lnTo>
                  <a:pt x="66" y="16"/>
                </a:lnTo>
                <a:lnTo>
                  <a:pt x="89" y="5"/>
                </a:lnTo>
                <a:lnTo>
                  <a:pt x="113" y="0"/>
                </a:lnTo>
                <a:lnTo>
                  <a:pt x="138" y="3"/>
                </a:lnTo>
                <a:lnTo>
                  <a:pt x="162" y="10"/>
                </a:lnTo>
                <a:lnTo>
                  <a:pt x="183" y="22"/>
                </a:lnTo>
                <a:lnTo>
                  <a:pt x="203" y="40"/>
                </a:lnTo>
                <a:lnTo>
                  <a:pt x="219" y="61"/>
                </a:lnTo>
                <a:lnTo>
                  <a:pt x="231" y="87"/>
                </a:lnTo>
                <a:lnTo>
                  <a:pt x="240" y="114"/>
                </a:lnTo>
                <a:lnTo>
                  <a:pt x="244" y="14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4" name="Freeform 138"/>
          <p:cNvSpPr>
            <a:spLocks noEditPoints="1"/>
          </p:cNvSpPr>
          <p:nvPr/>
        </p:nvSpPr>
        <p:spPr bwMode="auto">
          <a:xfrm>
            <a:off x="2052619" y="5326043"/>
            <a:ext cx="407988" cy="496888"/>
          </a:xfrm>
          <a:custGeom>
            <a:avLst/>
            <a:gdLst/>
            <a:ahLst/>
            <a:cxnLst>
              <a:cxn ang="0">
                <a:pos x="106" y="310"/>
              </a:cxn>
              <a:cxn ang="0">
                <a:pos x="60" y="288"/>
              </a:cxn>
              <a:cxn ang="0">
                <a:pos x="25" y="248"/>
              </a:cxn>
              <a:cxn ang="0">
                <a:pos x="5" y="194"/>
              </a:cxn>
              <a:cxn ang="0">
                <a:pos x="0" y="133"/>
              </a:cxn>
              <a:cxn ang="0">
                <a:pos x="17" y="76"/>
              </a:cxn>
              <a:cxn ang="0">
                <a:pos x="49" y="30"/>
              </a:cxn>
              <a:cxn ang="0">
                <a:pos x="94" y="4"/>
              </a:cxn>
              <a:cxn ang="0">
                <a:pos x="126" y="0"/>
              </a:cxn>
              <a:cxn ang="0">
                <a:pos x="174" y="11"/>
              </a:cxn>
              <a:cxn ang="0">
                <a:pos x="214" y="42"/>
              </a:cxn>
              <a:cxn ang="0">
                <a:pos x="244" y="90"/>
              </a:cxn>
              <a:cxn ang="0">
                <a:pos x="257" y="149"/>
              </a:cxn>
              <a:cxn ang="0">
                <a:pos x="249" y="210"/>
              </a:cxn>
              <a:cxn ang="0">
                <a:pos x="225" y="262"/>
              </a:cxn>
              <a:cxn ang="0">
                <a:pos x="186" y="298"/>
              </a:cxn>
              <a:cxn ang="0">
                <a:pos x="137" y="313"/>
              </a:cxn>
              <a:cxn ang="0">
                <a:pos x="126" y="11"/>
              </a:cxn>
              <a:cxn ang="0">
                <a:pos x="97" y="15"/>
              </a:cxn>
              <a:cxn ang="0">
                <a:pos x="57" y="39"/>
              </a:cxn>
              <a:cxn ang="0">
                <a:pos x="26" y="81"/>
              </a:cxn>
              <a:cxn ang="0">
                <a:pos x="12" y="134"/>
              </a:cxn>
              <a:cxn ang="0">
                <a:pos x="16" y="192"/>
              </a:cxn>
              <a:cxn ang="0">
                <a:pos x="36" y="243"/>
              </a:cxn>
              <a:cxn ang="0">
                <a:pos x="70" y="280"/>
              </a:cxn>
              <a:cxn ang="0">
                <a:pos x="113" y="300"/>
              </a:cxn>
              <a:cxn ang="0">
                <a:pos x="160" y="298"/>
              </a:cxn>
              <a:cxn ang="0">
                <a:pos x="200" y="273"/>
              </a:cxn>
              <a:cxn ang="0">
                <a:pos x="229" y="232"/>
              </a:cxn>
              <a:cxn ang="0">
                <a:pos x="244" y="179"/>
              </a:cxn>
              <a:cxn ang="0">
                <a:pos x="240" y="118"/>
              </a:cxn>
              <a:cxn ang="0">
                <a:pos x="215" y="62"/>
              </a:cxn>
              <a:cxn ang="0">
                <a:pos x="176" y="25"/>
              </a:cxn>
              <a:cxn ang="0">
                <a:pos x="126" y="11"/>
              </a:cxn>
            </a:cxnLst>
            <a:rect l="0" t="0" r="r" b="b"/>
            <a:pathLst>
              <a:path w="257" h="313">
                <a:moveTo>
                  <a:pt x="131" y="313"/>
                </a:moveTo>
                <a:lnTo>
                  <a:pt x="106" y="310"/>
                </a:lnTo>
                <a:lnTo>
                  <a:pt x="82" y="302"/>
                </a:lnTo>
                <a:lnTo>
                  <a:pt x="60" y="288"/>
                </a:lnTo>
                <a:lnTo>
                  <a:pt x="42" y="270"/>
                </a:lnTo>
                <a:lnTo>
                  <a:pt x="25" y="248"/>
                </a:lnTo>
                <a:lnTo>
                  <a:pt x="13" y="222"/>
                </a:lnTo>
                <a:lnTo>
                  <a:pt x="5" y="194"/>
                </a:lnTo>
                <a:lnTo>
                  <a:pt x="0" y="164"/>
                </a:lnTo>
                <a:lnTo>
                  <a:pt x="0" y="133"/>
                </a:lnTo>
                <a:lnTo>
                  <a:pt x="7" y="104"/>
                </a:lnTo>
                <a:lnTo>
                  <a:pt x="17" y="76"/>
                </a:lnTo>
                <a:lnTo>
                  <a:pt x="31" y="51"/>
                </a:lnTo>
                <a:lnTo>
                  <a:pt x="49" y="30"/>
                </a:lnTo>
                <a:lnTo>
                  <a:pt x="70" y="15"/>
                </a:lnTo>
                <a:lnTo>
                  <a:pt x="94" y="4"/>
                </a:lnTo>
                <a:lnTo>
                  <a:pt x="119" y="0"/>
                </a:lnTo>
                <a:lnTo>
                  <a:pt x="126" y="0"/>
                </a:lnTo>
                <a:lnTo>
                  <a:pt x="151" y="3"/>
                </a:lnTo>
                <a:lnTo>
                  <a:pt x="174" y="11"/>
                </a:lnTo>
                <a:lnTo>
                  <a:pt x="196" y="25"/>
                </a:lnTo>
                <a:lnTo>
                  <a:pt x="214" y="42"/>
                </a:lnTo>
                <a:lnTo>
                  <a:pt x="230" y="65"/>
                </a:lnTo>
                <a:lnTo>
                  <a:pt x="244" y="90"/>
                </a:lnTo>
                <a:lnTo>
                  <a:pt x="252" y="119"/>
                </a:lnTo>
                <a:lnTo>
                  <a:pt x="257" y="149"/>
                </a:lnTo>
                <a:lnTo>
                  <a:pt x="256" y="181"/>
                </a:lnTo>
                <a:lnTo>
                  <a:pt x="249" y="210"/>
                </a:lnTo>
                <a:lnTo>
                  <a:pt x="239" y="238"/>
                </a:lnTo>
                <a:lnTo>
                  <a:pt x="225" y="262"/>
                </a:lnTo>
                <a:lnTo>
                  <a:pt x="208" y="282"/>
                </a:lnTo>
                <a:lnTo>
                  <a:pt x="186" y="298"/>
                </a:lnTo>
                <a:lnTo>
                  <a:pt x="163" y="309"/>
                </a:lnTo>
                <a:lnTo>
                  <a:pt x="137" y="313"/>
                </a:lnTo>
                <a:lnTo>
                  <a:pt x="131" y="313"/>
                </a:lnTo>
                <a:close/>
                <a:moveTo>
                  <a:pt x="126" y="11"/>
                </a:moveTo>
                <a:lnTo>
                  <a:pt x="120" y="11"/>
                </a:lnTo>
                <a:lnTo>
                  <a:pt x="97" y="15"/>
                </a:lnTo>
                <a:lnTo>
                  <a:pt x="76" y="25"/>
                </a:lnTo>
                <a:lnTo>
                  <a:pt x="57" y="39"/>
                </a:lnTo>
                <a:lnTo>
                  <a:pt x="41" y="58"/>
                </a:lnTo>
                <a:lnTo>
                  <a:pt x="26" y="81"/>
                </a:lnTo>
                <a:lnTo>
                  <a:pt x="18" y="107"/>
                </a:lnTo>
                <a:lnTo>
                  <a:pt x="12" y="134"/>
                </a:lnTo>
                <a:lnTo>
                  <a:pt x="11" y="164"/>
                </a:lnTo>
                <a:lnTo>
                  <a:pt x="16" y="192"/>
                </a:lnTo>
                <a:lnTo>
                  <a:pt x="24" y="219"/>
                </a:lnTo>
                <a:lnTo>
                  <a:pt x="36" y="243"/>
                </a:lnTo>
                <a:lnTo>
                  <a:pt x="52" y="264"/>
                </a:lnTo>
                <a:lnTo>
                  <a:pt x="70" y="280"/>
                </a:lnTo>
                <a:lnTo>
                  <a:pt x="90" y="293"/>
                </a:lnTo>
                <a:lnTo>
                  <a:pt x="113" y="300"/>
                </a:lnTo>
                <a:lnTo>
                  <a:pt x="137" y="302"/>
                </a:lnTo>
                <a:lnTo>
                  <a:pt x="160" y="298"/>
                </a:lnTo>
                <a:lnTo>
                  <a:pt x="181" y="288"/>
                </a:lnTo>
                <a:lnTo>
                  <a:pt x="200" y="273"/>
                </a:lnTo>
                <a:lnTo>
                  <a:pt x="216" y="254"/>
                </a:lnTo>
                <a:lnTo>
                  <a:pt x="229" y="232"/>
                </a:lnTo>
                <a:lnTo>
                  <a:pt x="239" y="207"/>
                </a:lnTo>
                <a:lnTo>
                  <a:pt x="244" y="179"/>
                </a:lnTo>
                <a:lnTo>
                  <a:pt x="245" y="149"/>
                </a:lnTo>
                <a:lnTo>
                  <a:pt x="240" y="118"/>
                </a:lnTo>
                <a:lnTo>
                  <a:pt x="230" y="88"/>
                </a:lnTo>
                <a:lnTo>
                  <a:pt x="215" y="62"/>
                </a:lnTo>
                <a:lnTo>
                  <a:pt x="197" y="41"/>
                </a:lnTo>
                <a:lnTo>
                  <a:pt x="176" y="25"/>
                </a:lnTo>
                <a:lnTo>
                  <a:pt x="151" y="15"/>
                </a:lnTo>
                <a:lnTo>
                  <a:pt x="126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5" name="Freeform 139"/>
          <p:cNvSpPr>
            <a:spLocks/>
          </p:cNvSpPr>
          <p:nvPr/>
        </p:nvSpPr>
        <p:spPr bwMode="auto">
          <a:xfrm>
            <a:off x="2035156" y="5324455"/>
            <a:ext cx="161925" cy="301625"/>
          </a:xfrm>
          <a:custGeom>
            <a:avLst/>
            <a:gdLst/>
            <a:ahLst/>
            <a:cxnLst>
              <a:cxn ang="0">
                <a:pos x="64" y="15"/>
              </a:cxn>
              <a:cxn ang="0">
                <a:pos x="45" y="29"/>
              </a:cxn>
              <a:cxn ang="0">
                <a:pos x="30" y="46"/>
              </a:cxn>
              <a:cxn ang="0">
                <a:pos x="18" y="64"/>
              </a:cxn>
              <a:cxn ang="0">
                <a:pos x="9" y="83"/>
              </a:cxn>
              <a:cxn ang="0">
                <a:pos x="4" y="102"/>
              </a:cxn>
              <a:cxn ang="0">
                <a:pos x="0" y="121"/>
              </a:cxn>
              <a:cxn ang="0">
                <a:pos x="1" y="138"/>
              </a:cxn>
              <a:cxn ang="0">
                <a:pos x="5" y="155"/>
              </a:cxn>
              <a:cxn ang="0">
                <a:pos x="11" y="168"/>
              </a:cxn>
              <a:cxn ang="0">
                <a:pos x="20" y="179"/>
              </a:cxn>
              <a:cxn ang="0">
                <a:pos x="32" y="186"/>
              </a:cxn>
              <a:cxn ang="0">
                <a:pos x="46" y="190"/>
              </a:cxn>
              <a:cxn ang="0">
                <a:pos x="63" y="187"/>
              </a:cxn>
              <a:cxn ang="0">
                <a:pos x="75" y="183"/>
              </a:cxn>
              <a:cxn ang="0">
                <a:pos x="81" y="177"/>
              </a:cxn>
              <a:cxn ang="0">
                <a:pos x="83" y="167"/>
              </a:cxn>
              <a:cxn ang="0">
                <a:pos x="83" y="156"/>
              </a:cxn>
              <a:cxn ang="0">
                <a:pos x="81" y="144"/>
              </a:cxn>
              <a:cxn ang="0">
                <a:pos x="77" y="131"/>
              </a:cxn>
              <a:cxn ang="0">
                <a:pos x="72" y="115"/>
              </a:cxn>
              <a:cxn ang="0">
                <a:pos x="67" y="100"/>
              </a:cxn>
              <a:cxn ang="0">
                <a:pos x="65" y="85"/>
              </a:cxn>
              <a:cxn ang="0">
                <a:pos x="64" y="71"/>
              </a:cxn>
              <a:cxn ang="0">
                <a:pos x="65" y="55"/>
              </a:cxn>
              <a:cxn ang="0">
                <a:pos x="70" y="41"/>
              </a:cxn>
              <a:cxn ang="0">
                <a:pos x="81" y="28"/>
              </a:cxn>
              <a:cxn ang="0">
                <a:pos x="87" y="23"/>
              </a:cxn>
              <a:cxn ang="0">
                <a:pos x="92" y="17"/>
              </a:cxn>
              <a:cxn ang="0">
                <a:pos x="95" y="13"/>
              </a:cxn>
              <a:cxn ang="0">
                <a:pos x="99" y="10"/>
              </a:cxn>
              <a:cxn ang="0">
                <a:pos x="101" y="6"/>
              </a:cxn>
              <a:cxn ang="0">
                <a:pos x="102" y="4"/>
              </a:cxn>
              <a:cxn ang="0">
                <a:pos x="102" y="2"/>
              </a:cxn>
              <a:cxn ang="0">
                <a:pos x="102" y="1"/>
              </a:cxn>
              <a:cxn ang="0">
                <a:pos x="101" y="1"/>
              </a:cxn>
              <a:cxn ang="0">
                <a:pos x="99" y="0"/>
              </a:cxn>
              <a:cxn ang="0">
                <a:pos x="96" y="1"/>
              </a:cxn>
              <a:cxn ang="0">
                <a:pos x="94" y="1"/>
              </a:cxn>
              <a:cxn ang="0">
                <a:pos x="92" y="2"/>
              </a:cxn>
              <a:cxn ang="0">
                <a:pos x="89" y="3"/>
              </a:cxn>
              <a:cxn ang="0">
                <a:pos x="85" y="4"/>
              </a:cxn>
              <a:cxn ang="0">
                <a:pos x="82" y="5"/>
              </a:cxn>
              <a:cxn ang="0">
                <a:pos x="79" y="6"/>
              </a:cxn>
              <a:cxn ang="0">
                <a:pos x="77" y="9"/>
              </a:cxn>
              <a:cxn ang="0">
                <a:pos x="73" y="10"/>
              </a:cxn>
              <a:cxn ang="0">
                <a:pos x="70" y="11"/>
              </a:cxn>
              <a:cxn ang="0">
                <a:pos x="68" y="12"/>
              </a:cxn>
              <a:cxn ang="0">
                <a:pos x="67" y="13"/>
              </a:cxn>
              <a:cxn ang="0">
                <a:pos x="65" y="14"/>
              </a:cxn>
              <a:cxn ang="0">
                <a:pos x="64" y="15"/>
              </a:cxn>
              <a:cxn ang="0">
                <a:pos x="64" y="15"/>
              </a:cxn>
            </a:cxnLst>
            <a:rect l="0" t="0" r="r" b="b"/>
            <a:pathLst>
              <a:path w="102" h="190">
                <a:moveTo>
                  <a:pt x="64" y="15"/>
                </a:moveTo>
                <a:lnTo>
                  <a:pt x="45" y="29"/>
                </a:lnTo>
                <a:lnTo>
                  <a:pt x="30" y="46"/>
                </a:lnTo>
                <a:lnTo>
                  <a:pt x="18" y="64"/>
                </a:lnTo>
                <a:lnTo>
                  <a:pt x="9" y="83"/>
                </a:lnTo>
                <a:lnTo>
                  <a:pt x="4" y="102"/>
                </a:lnTo>
                <a:lnTo>
                  <a:pt x="0" y="121"/>
                </a:lnTo>
                <a:lnTo>
                  <a:pt x="1" y="138"/>
                </a:lnTo>
                <a:lnTo>
                  <a:pt x="5" y="155"/>
                </a:lnTo>
                <a:lnTo>
                  <a:pt x="11" y="168"/>
                </a:lnTo>
                <a:lnTo>
                  <a:pt x="20" y="179"/>
                </a:lnTo>
                <a:lnTo>
                  <a:pt x="32" y="186"/>
                </a:lnTo>
                <a:lnTo>
                  <a:pt x="46" y="190"/>
                </a:lnTo>
                <a:lnTo>
                  <a:pt x="63" y="187"/>
                </a:lnTo>
                <a:lnTo>
                  <a:pt x="75" y="183"/>
                </a:lnTo>
                <a:lnTo>
                  <a:pt x="81" y="177"/>
                </a:lnTo>
                <a:lnTo>
                  <a:pt x="83" y="167"/>
                </a:lnTo>
                <a:lnTo>
                  <a:pt x="83" y="156"/>
                </a:lnTo>
                <a:lnTo>
                  <a:pt x="81" y="144"/>
                </a:lnTo>
                <a:lnTo>
                  <a:pt x="77" y="131"/>
                </a:lnTo>
                <a:lnTo>
                  <a:pt x="72" y="115"/>
                </a:lnTo>
                <a:lnTo>
                  <a:pt x="67" y="100"/>
                </a:lnTo>
                <a:lnTo>
                  <a:pt x="65" y="85"/>
                </a:lnTo>
                <a:lnTo>
                  <a:pt x="64" y="71"/>
                </a:lnTo>
                <a:lnTo>
                  <a:pt x="65" y="55"/>
                </a:lnTo>
                <a:lnTo>
                  <a:pt x="70" y="41"/>
                </a:lnTo>
                <a:lnTo>
                  <a:pt x="81" y="28"/>
                </a:lnTo>
                <a:lnTo>
                  <a:pt x="87" y="23"/>
                </a:lnTo>
                <a:lnTo>
                  <a:pt x="92" y="17"/>
                </a:lnTo>
                <a:lnTo>
                  <a:pt x="95" y="13"/>
                </a:lnTo>
                <a:lnTo>
                  <a:pt x="99" y="10"/>
                </a:lnTo>
                <a:lnTo>
                  <a:pt x="101" y="6"/>
                </a:lnTo>
                <a:lnTo>
                  <a:pt x="102" y="4"/>
                </a:lnTo>
                <a:lnTo>
                  <a:pt x="102" y="2"/>
                </a:lnTo>
                <a:lnTo>
                  <a:pt x="102" y="1"/>
                </a:lnTo>
                <a:lnTo>
                  <a:pt x="101" y="1"/>
                </a:lnTo>
                <a:lnTo>
                  <a:pt x="99" y="0"/>
                </a:lnTo>
                <a:lnTo>
                  <a:pt x="96" y="1"/>
                </a:lnTo>
                <a:lnTo>
                  <a:pt x="94" y="1"/>
                </a:lnTo>
                <a:lnTo>
                  <a:pt x="92" y="2"/>
                </a:lnTo>
                <a:lnTo>
                  <a:pt x="89" y="3"/>
                </a:lnTo>
                <a:lnTo>
                  <a:pt x="85" y="4"/>
                </a:lnTo>
                <a:lnTo>
                  <a:pt x="82" y="5"/>
                </a:lnTo>
                <a:lnTo>
                  <a:pt x="79" y="6"/>
                </a:lnTo>
                <a:lnTo>
                  <a:pt x="77" y="9"/>
                </a:lnTo>
                <a:lnTo>
                  <a:pt x="73" y="10"/>
                </a:lnTo>
                <a:lnTo>
                  <a:pt x="70" y="11"/>
                </a:lnTo>
                <a:lnTo>
                  <a:pt x="68" y="12"/>
                </a:lnTo>
                <a:lnTo>
                  <a:pt x="67" y="13"/>
                </a:lnTo>
                <a:lnTo>
                  <a:pt x="65" y="14"/>
                </a:lnTo>
                <a:lnTo>
                  <a:pt x="64" y="15"/>
                </a:lnTo>
                <a:lnTo>
                  <a:pt x="64" y="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6" name="Freeform 140"/>
          <p:cNvSpPr>
            <a:spLocks noEditPoints="1"/>
          </p:cNvSpPr>
          <p:nvPr/>
        </p:nvSpPr>
        <p:spPr bwMode="auto">
          <a:xfrm>
            <a:off x="2027219" y="5314930"/>
            <a:ext cx="177800" cy="319088"/>
          </a:xfrm>
          <a:custGeom>
            <a:avLst/>
            <a:gdLst/>
            <a:ahLst/>
            <a:cxnLst>
              <a:cxn ang="0">
                <a:pos x="54" y="201"/>
              </a:cxn>
              <a:cxn ang="0">
                <a:pos x="23" y="190"/>
              </a:cxn>
              <a:cxn ang="0">
                <a:pos x="3" y="161"/>
              </a:cxn>
              <a:cxn ang="0">
                <a:pos x="1" y="119"/>
              </a:cxn>
              <a:cxn ang="0">
                <a:pos x="14" y="75"/>
              </a:cxn>
              <a:cxn ang="0">
                <a:pos x="44" y="33"/>
              </a:cxn>
              <a:cxn ang="0">
                <a:pos x="71" y="13"/>
              </a:cxn>
              <a:cxn ang="0">
                <a:pos x="87" y="5"/>
              </a:cxn>
              <a:cxn ang="0">
                <a:pos x="104" y="0"/>
              </a:cxn>
              <a:cxn ang="0">
                <a:pos x="109" y="1"/>
              </a:cxn>
              <a:cxn ang="0">
                <a:pos x="111" y="5"/>
              </a:cxn>
              <a:cxn ang="0">
                <a:pos x="112" y="9"/>
              </a:cxn>
              <a:cxn ang="0">
                <a:pos x="108" y="19"/>
              </a:cxn>
              <a:cxn ang="0">
                <a:pos x="89" y="39"/>
              </a:cxn>
              <a:cxn ang="0">
                <a:pos x="75" y="66"/>
              </a:cxn>
              <a:cxn ang="0">
                <a:pos x="76" y="97"/>
              </a:cxn>
              <a:cxn ang="0">
                <a:pos x="85" y="129"/>
              </a:cxn>
              <a:cxn ang="0">
                <a:pos x="94" y="161"/>
              </a:cxn>
              <a:cxn ang="0">
                <a:pos x="90" y="185"/>
              </a:cxn>
              <a:cxn ang="0">
                <a:pos x="78" y="197"/>
              </a:cxn>
              <a:cxn ang="0">
                <a:pos x="61" y="201"/>
              </a:cxn>
              <a:cxn ang="0">
                <a:pos x="98" y="13"/>
              </a:cxn>
              <a:cxn ang="0">
                <a:pos x="80" y="21"/>
              </a:cxn>
              <a:cxn ang="0">
                <a:pos x="52" y="42"/>
              </a:cxn>
              <a:cxn ang="0">
                <a:pos x="24" y="79"/>
              </a:cxn>
              <a:cxn ang="0">
                <a:pos x="12" y="120"/>
              </a:cxn>
              <a:cxn ang="0">
                <a:pos x="14" y="157"/>
              </a:cxn>
              <a:cxn ang="0">
                <a:pos x="23" y="174"/>
              </a:cxn>
              <a:cxn ang="0">
                <a:pos x="40" y="188"/>
              </a:cxn>
              <a:cxn ang="0">
                <a:pos x="54" y="190"/>
              </a:cxn>
              <a:cxn ang="0">
                <a:pos x="66" y="188"/>
              </a:cxn>
              <a:cxn ang="0">
                <a:pos x="75" y="185"/>
              </a:cxn>
              <a:cxn ang="0">
                <a:pos x="81" y="179"/>
              </a:cxn>
              <a:cxn ang="0">
                <a:pos x="82" y="160"/>
              </a:cxn>
              <a:cxn ang="0">
                <a:pos x="74" y="133"/>
              </a:cxn>
              <a:cxn ang="0">
                <a:pos x="65" y="104"/>
              </a:cxn>
              <a:cxn ang="0">
                <a:pos x="62" y="73"/>
              </a:cxn>
              <a:cxn ang="0">
                <a:pos x="71" y="44"/>
              </a:cxn>
              <a:cxn ang="0">
                <a:pos x="86" y="25"/>
              </a:cxn>
              <a:cxn ang="0">
                <a:pos x="94" y="19"/>
              </a:cxn>
              <a:cxn ang="0">
                <a:pos x="98" y="13"/>
              </a:cxn>
            </a:cxnLst>
            <a:rect l="0" t="0" r="r" b="b"/>
            <a:pathLst>
              <a:path w="112" h="201">
                <a:moveTo>
                  <a:pt x="54" y="201"/>
                </a:moveTo>
                <a:lnTo>
                  <a:pt x="54" y="201"/>
                </a:lnTo>
                <a:lnTo>
                  <a:pt x="37" y="199"/>
                </a:lnTo>
                <a:lnTo>
                  <a:pt x="23" y="190"/>
                </a:lnTo>
                <a:lnTo>
                  <a:pt x="11" y="178"/>
                </a:lnTo>
                <a:lnTo>
                  <a:pt x="3" y="161"/>
                </a:lnTo>
                <a:lnTo>
                  <a:pt x="0" y="141"/>
                </a:lnTo>
                <a:lnTo>
                  <a:pt x="1" y="119"/>
                </a:lnTo>
                <a:lnTo>
                  <a:pt x="5" y="96"/>
                </a:lnTo>
                <a:lnTo>
                  <a:pt x="14" y="75"/>
                </a:lnTo>
                <a:lnTo>
                  <a:pt x="27" y="53"/>
                </a:lnTo>
                <a:lnTo>
                  <a:pt x="44" y="33"/>
                </a:lnTo>
                <a:lnTo>
                  <a:pt x="65" y="16"/>
                </a:lnTo>
                <a:lnTo>
                  <a:pt x="71" y="13"/>
                </a:lnTo>
                <a:lnTo>
                  <a:pt x="78" y="9"/>
                </a:lnTo>
                <a:lnTo>
                  <a:pt x="87" y="5"/>
                </a:lnTo>
                <a:lnTo>
                  <a:pt x="97" y="1"/>
                </a:lnTo>
                <a:lnTo>
                  <a:pt x="104" y="0"/>
                </a:lnTo>
                <a:lnTo>
                  <a:pt x="107" y="1"/>
                </a:lnTo>
                <a:lnTo>
                  <a:pt x="109" y="1"/>
                </a:lnTo>
                <a:lnTo>
                  <a:pt x="110" y="4"/>
                </a:lnTo>
                <a:lnTo>
                  <a:pt x="111" y="5"/>
                </a:lnTo>
                <a:lnTo>
                  <a:pt x="112" y="6"/>
                </a:lnTo>
                <a:lnTo>
                  <a:pt x="112" y="9"/>
                </a:lnTo>
                <a:lnTo>
                  <a:pt x="111" y="13"/>
                </a:lnTo>
                <a:lnTo>
                  <a:pt x="108" y="19"/>
                </a:lnTo>
                <a:lnTo>
                  <a:pt x="100" y="28"/>
                </a:lnTo>
                <a:lnTo>
                  <a:pt x="89" y="39"/>
                </a:lnTo>
                <a:lnTo>
                  <a:pt x="80" y="52"/>
                </a:lnTo>
                <a:lnTo>
                  <a:pt x="75" y="66"/>
                </a:lnTo>
                <a:lnTo>
                  <a:pt x="74" y="82"/>
                </a:lnTo>
                <a:lnTo>
                  <a:pt x="76" y="97"/>
                </a:lnTo>
                <a:lnTo>
                  <a:pt x="81" y="114"/>
                </a:lnTo>
                <a:lnTo>
                  <a:pt x="85" y="129"/>
                </a:lnTo>
                <a:lnTo>
                  <a:pt x="90" y="145"/>
                </a:lnTo>
                <a:lnTo>
                  <a:pt x="94" y="161"/>
                </a:lnTo>
                <a:lnTo>
                  <a:pt x="95" y="174"/>
                </a:lnTo>
                <a:lnTo>
                  <a:pt x="90" y="185"/>
                </a:lnTo>
                <a:lnTo>
                  <a:pt x="86" y="191"/>
                </a:lnTo>
                <a:lnTo>
                  <a:pt x="78" y="197"/>
                </a:lnTo>
                <a:lnTo>
                  <a:pt x="69" y="200"/>
                </a:lnTo>
                <a:lnTo>
                  <a:pt x="61" y="201"/>
                </a:lnTo>
                <a:lnTo>
                  <a:pt x="54" y="201"/>
                </a:lnTo>
                <a:close/>
                <a:moveTo>
                  <a:pt x="98" y="13"/>
                </a:moveTo>
                <a:lnTo>
                  <a:pt x="89" y="17"/>
                </a:lnTo>
                <a:lnTo>
                  <a:pt x="80" y="21"/>
                </a:lnTo>
                <a:lnTo>
                  <a:pt x="71" y="25"/>
                </a:lnTo>
                <a:lnTo>
                  <a:pt x="52" y="42"/>
                </a:lnTo>
                <a:lnTo>
                  <a:pt x="36" y="59"/>
                </a:lnTo>
                <a:lnTo>
                  <a:pt x="24" y="79"/>
                </a:lnTo>
                <a:lnTo>
                  <a:pt x="16" y="100"/>
                </a:lnTo>
                <a:lnTo>
                  <a:pt x="12" y="120"/>
                </a:lnTo>
                <a:lnTo>
                  <a:pt x="12" y="139"/>
                </a:lnTo>
                <a:lnTo>
                  <a:pt x="14" y="157"/>
                </a:lnTo>
                <a:lnTo>
                  <a:pt x="17" y="165"/>
                </a:lnTo>
                <a:lnTo>
                  <a:pt x="23" y="174"/>
                </a:lnTo>
                <a:lnTo>
                  <a:pt x="30" y="181"/>
                </a:lnTo>
                <a:lnTo>
                  <a:pt x="40" y="188"/>
                </a:lnTo>
                <a:lnTo>
                  <a:pt x="54" y="190"/>
                </a:lnTo>
                <a:lnTo>
                  <a:pt x="54" y="190"/>
                </a:lnTo>
                <a:lnTo>
                  <a:pt x="60" y="189"/>
                </a:lnTo>
                <a:lnTo>
                  <a:pt x="66" y="188"/>
                </a:lnTo>
                <a:lnTo>
                  <a:pt x="72" y="187"/>
                </a:lnTo>
                <a:lnTo>
                  <a:pt x="75" y="185"/>
                </a:lnTo>
                <a:lnTo>
                  <a:pt x="78" y="183"/>
                </a:lnTo>
                <a:lnTo>
                  <a:pt x="81" y="179"/>
                </a:lnTo>
                <a:lnTo>
                  <a:pt x="83" y="171"/>
                </a:lnTo>
                <a:lnTo>
                  <a:pt x="82" y="160"/>
                </a:lnTo>
                <a:lnTo>
                  <a:pt x="78" y="147"/>
                </a:lnTo>
                <a:lnTo>
                  <a:pt x="74" y="133"/>
                </a:lnTo>
                <a:lnTo>
                  <a:pt x="70" y="118"/>
                </a:lnTo>
                <a:lnTo>
                  <a:pt x="65" y="104"/>
                </a:lnTo>
                <a:lnTo>
                  <a:pt x="63" y="89"/>
                </a:lnTo>
                <a:lnTo>
                  <a:pt x="62" y="73"/>
                </a:lnTo>
                <a:lnTo>
                  <a:pt x="65" y="58"/>
                </a:lnTo>
                <a:lnTo>
                  <a:pt x="71" y="44"/>
                </a:lnTo>
                <a:lnTo>
                  <a:pt x="82" y="30"/>
                </a:lnTo>
                <a:lnTo>
                  <a:pt x="86" y="25"/>
                </a:lnTo>
                <a:lnTo>
                  <a:pt x="90" y="22"/>
                </a:lnTo>
                <a:lnTo>
                  <a:pt x="94" y="19"/>
                </a:lnTo>
                <a:lnTo>
                  <a:pt x="96" y="16"/>
                </a:lnTo>
                <a:lnTo>
                  <a:pt x="98" y="1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7" name="Freeform 141"/>
          <p:cNvSpPr>
            <a:spLocks/>
          </p:cNvSpPr>
          <p:nvPr/>
        </p:nvSpPr>
        <p:spPr bwMode="auto">
          <a:xfrm>
            <a:off x="2325669" y="5333980"/>
            <a:ext cx="152400" cy="312738"/>
          </a:xfrm>
          <a:custGeom>
            <a:avLst/>
            <a:gdLst/>
            <a:ahLst/>
            <a:cxnLst>
              <a:cxn ang="0">
                <a:pos x="52" y="22"/>
              </a:cxn>
              <a:cxn ang="0">
                <a:pos x="70" y="42"/>
              </a:cxn>
              <a:cxn ang="0">
                <a:pos x="84" y="64"/>
              </a:cxn>
              <a:cxn ang="0">
                <a:pos x="92" y="85"/>
              </a:cxn>
              <a:cxn ang="0">
                <a:pos x="96" y="107"/>
              </a:cxn>
              <a:cxn ang="0">
                <a:pos x="96" y="128"/>
              </a:cxn>
              <a:cxn ang="0">
                <a:pos x="92" y="148"/>
              </a:cxn>
              <a:cxn ang="0">
                <a:pos x="85" y="165"/>
              </a:cxn>
              <a:cxn ang="0">
                <a:pos x="75" y="179"/>
              </a:cxn>
              <a:cxn ang="0">
                <a:pos x="62" y="190"/>
              </a:cxn>
              <a:cxn ang="0">
                <a:pos x="48" y="196"/>
              </a:cxn>
              <a:cxn ang="0">
                <a:pos x="31" y="197"/>
              </a:cxn>
              <a:cxn ang="0">
                <a:pos x="14" y="191"/>
              </a:cxn>
              <a:cxn ang="0">
                <a:pos x="4" y="185"/>
              </a:cxn>
              <a:cxn ang="0">
                <a:pos x="0" y="177"/>
              </a:cxn>
              <a:cxn ang="0">
                <a:pos x="1" y="168"/>
              </a:cxn>
              <a:cxn ang="0">
                <a:pos x="5" y="160"/>
              </a:cxn>
              <a:cxn ang="0">
                <a:pos x="12" y="150"/>
              </a:cxn>
              <a:cxn ang="0">
                <a:pos x="20" y="139"/>
              </a:cxn>
              <a:cxn ang="0">
                <a:pos x="29" y="127"/>
              </a:cxn>
              <a:cxn ang="0">
                <a:pos x="37" y="114"/>
              </a:cxn>
              <a:cxn ang="0">
                <a:pos x="43" y="100"/>
              </a:cxn>
              <a:cxn ang="0">
                <a:pos x="48" y="84"/>
              </a:cxn>
              <a:cxn ang="0">
                <a:pos x="48" y="68"/>
              </a:cxn>
              <a:cxn ang="0">
                <a:pos x="43" y="51"/>
              </a:cxn>
              <a:cxn ang="0">
                <a:pos x="32" y="31"/>
              </a:cxn>
              <a:cxn ang="0">
                <a:pos x="24" y="19"/>
              </a:cxn>
              <a:cxn ang="0">
                <a:pos x="18" y="10"/>
              </a:cxn>
              <a:cxn ang="0">
                <a:pos x="17" y="4"/>
              </a:cxn>
              <a:cxn ang="0">
                <a:pos x="17" y="1"/>
              </a:cxn>
              <a:cxn ang="0">
                <a:pos x="19" y="0"/>
              </a:cxn>
              <a:cxn ang="0">
                <a:pos x="22" y="1"/>
              </a:cxn>
              <a:cxn ang="0">
                <a:pos x="28" y="5"/>
              </a:cxn>
              <a:cxn ang="0">
                <a:pos x="33" y="8"/>
              </a:cxn>
              <a:cxn ang="0">
                <a:pos x="39" y="11"/>
              </a:cxn>
              <a:cxn ang="0">
                <a:pos x="44" y="16"/>
              </a:cxn>
              <a:cxn ang="0">
                <a:pos x="48" y="19"/>
              </a:cxn>
              <a:cxn ang="0">
                <a:pos x="51" y="21"/>
              </a:cxn>
              <a:cxn ang="0">
                <a:pos x="52" y="22"/>
              </a:cxn>
            </a:cxnLst>
            <a:rect l="0" t="0" r="r" b="b"/>
            <a:pathLst>
              <a:path w="96" h="197">
                <a:moveTo>
                  <a:pt x="52" y="22"/>
                </a:moveTo>
                <a:lnTo>
                  <a:pt x="70" y="42"/>
                </a:lnTo>
                <a:lnTo>
                  <a:pt x="84" y="64"/>
                </a:lnTo>
                <a:lnTo>
                  <a:pt x="92" y="85"/>
                </a:lnTo>
                <a:lnTo>
                  <a:pt x="96" y="107"/>
                </a:lnTo>
                <a:lnTo>
                  <a:pt x="96" y="128"/>
                </a:lnTo>
                <a:lnTo>
                  <a:pt x="92" y="148"/>
                </a:lnTo>
                <a:lnTo>
                  <a:pt x="85" y="165"/>
                </a:lnTo>
                <a:lnTo>
                  <a:pt x="75" y="179"/>
                </a:lnTo>
                <a:lnTo>
                  <a:pt x="62" y="190"/>
                </a:lnTo>
                <a:lnTo>
                  <a:pt x="48" y="196"/>
                </a:lnTo>
                <a:lnTo>
                  <a:pt x="31" y="197"/>
                </a:lnTo>
                <a:lnTo>
                  <a:pt x="14" y="191"/>
                </a:lnTo>
                <a:lnTo>
                  <a:pt x="4" y="185"/>
                </a:lnTo>
                <a:lnTo>
                  <a:pt x="0" y="177"/>
                </a:lnTo>
                <a:lnTo>
                  <a:pt x="1" y="168"/>
                </a:lnTo>
                <a:lnTo>
                  <a:pt x="5" y="160"/>
                </a:lnTo>
                <a:lnTo>
                  <a:pt x="12" y="150"/>
                </a:lnTo>
                <a:lnTo>
                  <a:pt x="20" y="139"/>
                </a:lnTo>
                <a:lnTo>
                  <a:pt x="29" y="127"/>
                </a:lnTo>
                <a:lnTo>
                  <a:pt x="37" y="114"/>
                </a:lnTo>
                <a:lnTo>
                  <a:pt x="43" y="100"/>
                </a:lnTo>
                <a:lnTo>
                  <a:pt x="48" y="84"/>
                </a:lnTo>
                <a:lnTo>
                  <a:pt x="48" y="68"/>
                </a:lnTo>
                <a:lnTo>
                  <a:pt x="43" y="51"/>
                </a:lnTo>
                <a:lnTo>
                  <a:pt x="32" y="31"/>
                </a:lnTo>
                <a:lnTo>
                  <a:pt x="24" y="19"/>
                </a:lnTo>
                <a:lnTo>
                  <a:pt x="18" y="10"/>
                </a:lnTo>
                <a:lnTo>
                  <a:pt x="17" y="4"/>
                </a:lnTo>
                <a:lnTo>
                  <a:pt x="17" y="1"/>
                </a:lnTo>
                <a:lnTo>
                  <a:pt x="19" y="0"/>
                </a:lnTo>
                <a:lnTo>
                  <a:pt x="22" y="1"/>
                </a:lnTo>
                <a:lnTo>
                  <a:pt x="28" y="5"/>
                </a:lnTo>
                <a:lnTo>
                  <a:pt x="33" y="8"/>
                </a:lnTo>
                <a:lnTo>
                  <a:pt x="39" y="11"/>
                </a:lnTo>
                <a:lnTo>
                  <a:pt x="44" y="16"/>
                </a:lnTo>
                <a:lnTo>
                  <a:pt x="48" y="19"/>
                </a:lnTo>
                <a:lnTo>
                  <a:pt x="51" y="21"/>
                </a:lnTo>
                <a:lnTo>
                  <a:pt x="52" y="2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8" name="Freeform 142"/>
          <p:cNvSpPr>
            <a:spLocks noEditPoints="1"/>
          </p:cNvSpPr>
          <p:nvPr/>
        </p:nvSpPr>
        <p:spPr bwMode="auto">
          <a:xfrm>
            <a:off x="2316144" y="5326043"/>
            <a:ext cx="171450" cy="328613"/>
          </a:xfrm>
          <a:custGeom>
            <a:avLst/>
            <a:gdLst/>
            <a:ahLst/>
            <a:cxnLst>
              <a:cxn ang="0">
                <a:pos x="31" y="206"/>
              </a:cxn>
              <a:cxn ang="0">
                <a:pos x="6" y="193"/>
              </a:cxn>
              <a:cxn ang="0">
                <a:pos x="0" y="173"/>
              </a:cxn>
              <a:cxn ang="0">
                <a:pos x="11" y="154"/>
              </a:cxn>
              <a:cxn ang="0">
                <a:pos x="27" y="132"/>
              </a:cxn>
              <a:cxn ang="0">
                <a:pos x="44" y="106"/>
              </a:cxn>
              <a:cxn ang="0">
                <a:pos x="48" y="75"/>
              </a:cxn>
              <a:cxn ang="0">
                <a:pos x="34" y="39"/>
              </a:cxn>
              <a:cxn ang="0">
                <a:pos x="20" y="18"/>
              </a:cxn>
              <a:cxn ang="0">
                <a:pos x="16" y="8"/>
              </a:cxn>
              <a:cxn ang="0">
                <a:pos x="20" y="2"/>
              </a:cxn>
              <a:cxn ang="0">
                <a:pos x="24" y="0"/>
              </a:cxn>
              <a:cxn ang="0">
                <a:pos x="39" y="5"/>
              </a:cxn>
              <a:cxn ang="0">
                <a:pos x="56" y="17"/>
              </a:cxn>
              <a:cxn ang="0">
                <a:pos x="80" y="41"/>
              </a:cxn>
              <a:cxn ang="0">
                <a:pos x="102" y="83"/>
              </a:cxn>
              <a:cxn ang="0">
                <a:pos x="108" y="125"/>
              </a:cxn>
              <a:cxn ang="0">
                <a:pos x="100" y="162"/>
              </a:cxn>
              <a:cxn ang="0">
                <a:pos x="78" y="195"/>
              </a:cxn>
              <a:cxn ang="0">
                <a:pos x="44" y="207"/>
              </a:cxn>
              <a:cxn ang="0">
                <a:pos x="33" y="18"/>
              </a:cxn>
              <a:cxn ang="0">
                <a:pos x="43" y="33"/>
              </a:cxn>
              <a:cxn ang="0">
                <a:pos x="59" y="70"/>
              </a:cxn>
              <a:cxn ang="0">
                <a:pos x="57" y="101"/>
              </a:cxn>
              <a:cxn ang="0">
                <a:pos x="44" y="129"/>
              </a:cxn>
              <a:cxn ang="0">
                <a:pos x="27" y="150"/>
              </a:cxn>
              <a:cxn ang="0">
                <a:pos x="15" y="168"/>
              </a:cxn>
              <a:cxn ang="0">
                <a:pos x="11" y="181"/>
              </a:cxn>
              <a:cxn ang="0">
                <a:pos x="16" y="188"/>
              </a:cxn>
              <a:cxn ang="0">
                <a:pos x="34" y="195"/>
              </a:cxn>
              <a:cxn ang="0">
                <a:pos x="58" y="193"/>
              </a:cxn>
              <a:cxn ang="0">
                <a:pos x="82" y="174"/>
              </a:cxn>
              <a:cxn ang="0">
                <a:pos x="95" y="140"/>
              </a:cxn>
              <a:cxn ang="0">
                <a:pos x="94" y="96"/>
              </a:cxn>
              <a:cxn ang="0">
                <a:pos x="73" y="52"/>
              </a:cxn>
              <a:cxn ang="0">
                <a:pos x="46" y="24"/>
              </a:cxn>
              <a:cxn ang="0">
                <a:pos x="31" y="14"/>
              </a:cxn>
            </a:cxnLst>
            <a:rect l="0" t="0" r="r" b="b"/>
            <a:pathLst>
              <a:path w="108" h="207">
                <a:moveTo>
                  <a:pt x="44" y="207"/>
                </a:moveTo>
                <a:lnTo>
                  <a:pt x="31" y="206"/>
                </a:lnTo>
                <a:lnTo>
                  <a:pt x="18" y="201"/>
                </a:lnTo>
                <a:lnTo>
                  <a:pt x="6" y="193"/>
                </a:lnTo>
                <a:lnTo>
                  <a:pt x="0" y="183"/>
                </a:lnTo>
                <a:lnTo>
                  <a:pt x="0" y="173"/>
                </a:lnTo>
                <a:lnTo>
                  <a:pt x="4" y="165"/>
                </a:lnTo>
                <a:lnTo>
                  <a:pt x="11" y="154"/>
                </a:lnTo>
                <a:lnTo>
                  <a:pt x="19" y="144"/>
                </a:lnTo>
                <a:lnTo>
                  <a:pt x="27" y="132"/>
                </a:lnTo>
                <a:lnTo>
                  <a:pt x="36" y="119"/>
                </a:lnTo>
                <a:lnTo>
                  <a:pt x="44" y="106"/>
                </a:lnTo>
                <a:lnTo>
                  <a:pt x="47" y="90"/>
                </a:lnTo>
                <a:lnTo>
                  <a:pt x="48" y="75"/>
                </a:lnTo>
                <a:lnTo>
                  <a:pt x="44" y="58"/>
                </a:lnTo>
                <a:lnTo>
                  <a:pt x="34" y="39"/>
                </a:lnTo>
                <a:lnTo>
                  <a:pt x="25" y="27"/>
                </a:lnTo>
                <a:lnTo>
                  <a:pt x="20" y="18"/>
                </a:lnTo>
                <a:lnTo>
                  <a:pt x="18" y="12"/>
                </a:lnTo>
                <a:lnTo>
                  <a:pt x="16" y="8"/>
                </a:lnTo>
                <a:lnTo>
                  <a:pt x="18" y="4"/>
                </a:lnTo>
                <a:lnTo>
                  <a:pt x="20" y="2"/>
                </a:lnTo>
                <a:lnTo>
                  <a:pt x="22" y="0"/>
                </a:lnTo>
                <a:lnTo>
                  <a:pt x="24" y="0"/>
                </a:lnTo>
                <a:lnTo>
                  <a:pt x="31" y="1"/>
                </a:lnTo>
                <a:lnTo>
                  <a:pt x="39" y="5"/>
                </a:lnTo>
                <a:lnTo>
                  <a:pt x="48" y="12"/>
                </a:lnTo>
                <a:lnTo>
                  <a:pt x="56" y="17"/>
                </a:lnTo>
                <a:lnTo>
                  <a:pt x="61" y="23"/>
                </a:lnTo>
                <a:lnTo>
                  <a:pt x="80" y="41"/>
                </a:lnTo>
                <a:lnTo>
                  <a:pt x="93" y="62"/>
                </a:lnTo>
                <a:lnTo>
                  <a:pt x="102" y="83"/>
                </a:lnTo>
                <a:lnTo>
                  <a:pt x="107" y="105"/>
                </a:lnTo>
                <a:lnTo>
                  <a:pt x="108" y="125"/>
                </a:lnTo>
                <a:lnTo>
                  <a:pt x="106" y="145"/>
                </a:lnTo>
                <a:lnTo>
                  <a:pt x="100" y="162"/>
                </a:lnTo>
                <a:lnTo>
                  <a:pt x="91" y="181"/>
                </a:lnTo>
                <a:lnTo>
                  <a:pt x="78" y="195"/>
                </a:lnTo>
                <a:lnTo>
                  <a:pt x="61" y="204"/>
                </a:lnTo>
                <a:lnTo>
                  <a:pt x="44" y="207"/>
                </a:lnTo>
                <a:close/>
                <a:moveTo>
                  <a:pt x="31" y="14"/>
                </a:moveTo>
                <a:lnTo>
                  <a:pt x="33" y="18"/>
                </a:lnTo>
                <a:lnTo>
                  <a:pt x="37" y="25"/>
                </a:lnTo>
                <a:lnTo>
                  <a:pt x="43" y="33"/>
                </a:lnTo>
                <a:lnTo>
                  <a:pt x="54" y="52"/>
                </a:lnTo>
                <a:lnTo>
                  <a:pt x="59" y="70"/>
                </a:lnTo>
                <a:lnTo>
                  <a:pt x="59" y="86"/>
                </a:lnTo>
                <a:lnTo>
                  <a:pt x="57" y="101"/>
                </a:lnTo>
                <a:lnTo>
                  <a:pt x="51" y="116"/>
                </a:lnTo>
                <a:lnTo>
                  <a:pt x="44" y="129"/>
                </a:lnTo>
                <a:lnTo>
                  <a:pt x="36" y="140"/>
                </a:lnTo>
                <a:lnTo>
                  <a:pt x="27" y="150"/>
                </a:lnTo>
                <a:lnTo>
                  <a:pt x="21" y="159"/>
                </a:lnTo>
                <a:lnTo>
                  <a:pt x="15" y="168"/>
                </a:lnTo>
                <a:lnTo>
                  <a:pt x="12" y="174"/>
                </a:lnTo>
                <a:lnTo>
                  <a:pt x="11" y="181"/>
                </a:lnTo>
                <a:lnTo>
                  <a:pt x="13" y="184"/>
                </a:lnTo>
                <a:lnTo>
                  <a:pt x="16" y="188"/>
                </a:lnTo>
                <a:lnTo>
                  <a:pt x="23" y="191"/>
                </a:lnTo>
                <a:lnTo>
                  <a:pt x="34" y="195"/>
                </a:lnTo>
                <a:lnTo>
                  <a:pt x="44" y="196"/>
                </a:lnTo>
                <a:lnTo>
                  <a:pt x="58" y="193"/>
                </a:lnTo>
                <a:lnTo>
                  <a:pt x="71" y="186"/>
                </a:lnTo>
                <a:lnTo>
                  <a:pt x="82" y="174"/>
                </a:lnTo>
                <a:lnTo>
                  <a:pt x="90" y="158"/>
                </a:lnTo>
                <a:lnTo>
                  <a:pt x="95" y="140"/>
                </a:lnTo>
                <a:lnTo>
                  <a:pt x="96" y="119"/>
                </a:lnTo>
                <a:lnTo>
                  <a:pt x="94" y="96"/>
                </a:lnTo>
                <a:lnTo>
                  <a:pt x="86" y="74"/>
                </a:lnTo>
                <a:lnTo>
                  <a:pt x="73" y="52"/>
                </a:lnTo>
                <a:lnTo>
                  <a:pt x="55" y="32"/>
                </a:lnTo>
                <a:lnTo>
                  <a:pt x="46" y="24"/>
                </a:lnTo>
                <a:lnTo>
                  <a:pt x="37" y="18"/>
                </a:lnTo>
                <a:lnTo>
                  <a:pt x="31" y="1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59" name="Freeform 143"/>
          <p:cNvSpPr>
            <a:spLocks/>
          </p:cNvSpPr>
          <p:nvPr/>
        </p:nvSpPr>
        <p:spPr bwMode="auto">
          <a:xfrm>
            <a:off x="2035156" y="5027593"/>
            <a:ext cx="500063" cy="393700"/>
          </a:xfrm>
          <a:custGeom>
            <a:avLst/>
            <a:gdLst/>
            <a:ahLst/>
            <a:cxnLst>
              <a:cxn ang="0">
                <a:pos x="315" y="139"/>
              </a:cxn>
              <a:cxn ang="0">
                <a:pos x="309" y="163"/>
              </a:cxn>
              <a:cxn ang="0">
                <a:pos x="297" y="186"/>
              </a:cxn>
              <a:cxn ang="0">
                <a:pos x="281" y="205"/>
              </a:cxn>
              <a:cxn ang="0">
                <a:pos x="260" y="222"/>
              </a:cxn>
              <a:cxn ang="0">
                <a:pos x="235" y="235"/>
              </a:cxn>
              <a:cxn ang="0">
                <a:pos x="208" y="244"/>
              </a:cxn>
              <a:cxn ang="0">
                <a:pos x="177" y="248"/>
              </a:cxn>
              <a:cxn ang="0">
                <a:pos x="145" y="247"/>
              </a:cxn>
              <a:cxn ang="0">
                <a:pos x="114" y="241"/>
              </a:cxn>
              <a:cxn ang="0">
                <a:pos x="85" y="232"/>
              </a:cxn>
              <a:cxn ang="0">
                <a:pos x="59" y="217"/>
              </a:cxn>
              <a:cxn ang="0">
                <a:pos x="37" y="201"/>
              </a:cxn>
              <a:cxn ang="0">
                <a:pos x="20" y="180"/>
              </a:cxn>
              <a:cxn ang="0">
                <a:pos x="8" y="158"/>
              </a:cxn>
              <a:cxn ang="0">
                <a:pos x="0" y="134"/>
              </a:cxn>
              <a:cxn ang="0">
                <a:pos x="0" y="108"/>
              </a:cxn>
              <a:cxn ang="0">
                <a:pos x="6" y="84"/>
              </a:cxn>
              <a:cxn ang="0">
                <a:pos x="17" y="62"/>
              </a:cxn>
              <a:cxn ang="0">
                <a:pos x="33" y="43"/>
              </a:cxn>
              <a:cxn ang="0">
                <a:pos x="54" y="26"/>
              </a:cxn>
              <a:cxn ang="0">
                <a:pos x="79" y="13"/>
              </a:cxn>
              <a:cxn ang="0">
                <a:pos x="107" y="5"/>
              </a:cxn>
              <a:cxn ang="0">
                <a:pos x="137" y="0"/>
              </a:cxn>
              <a:cxn ang="0">
                <a:pos x="168" y="0"/>
              </a:cxn>
              <a:cxn ang="0">
                <a:pos x="200" y="6"/>
              </a:cxn>
              <a:cxn ang="0">
                <a:pos x="229" y="16"/>
              </a:cxn>
              <a:cxn ang="0">
                <a:pos x="255" y="30"/>
              </a:cxn>
              <a:cxn ang="0">
                <a:pos x="276" y="47"/>
              </a:cxn>
              <a:cxn ang="0">
                <a:pos x="294" y="67"/>
              </a:cxn>
              <a:cxn ang="0">
                <a:pos x="307" y="90"/>
              </a:cxn>
              <a:cxn ang="0">
                <a:pos x="313" y="114"/>
              </a:cxn>
              <a:cxn ang="0">
                <a:pos x="315" y="139"/>
              </a:cxn>
            </a:cxnLst>
            <a:rect l="0" t="0" r="r" b="b"/>
            <a:pathLst>
              <a:path w="315" h="248">
                <a:moveTo>
                  <a:pt x="315" y="139"/>
                </a:moveTo>
                <a:lnTo>
                  <a:pt x="309" y="163"/>
                </a:lnTo>
                <a:lnTo>
                  <a:pt x="297" y="186"/>
                </a:lnTo>
                <a:lnTo>
                  <a:pt x="281" y="205"/>
                </a:lnTo>
                <a:lnTo>
                  <a:pt x="260" y="222"/>
                </a:lnTo>
                <a:lnTo>
                  <a:pt x="235" y="235"/>
                </a:lnTo>
                <a:lnTo>
                  <a:pt x="208" y="244"/>
                </a:lnTo>
                <a:lnTo>
                  <a:pt x="177" y="248"/>
                </a:lnTo>
                <a:lnTo>
                  <a:pt x="145" y="247"/>
                </a:lnTo>
                <a:lnTo>
                  <a:pt x="114" y="241"/>
                </a:lnTo>
                <a:lnTo>
                  <a:pt x="85" y="232"/>
                </a:lnTo>
                <a:lnTo>
                  <a:pt x="59" y="217"/>
                </a:lnTo>
                <a:lnTo>
                  <a:pt x="37" y="201"/>
                </a:lnTo>
                <a:lnTo>
                  <a:pt x="20" y="180"/>
                </a:lnTo>
                <a:lnTo>
                  <a:pt x="8" y="158"/>
                </a:lnTo>
                <a:lnTo>
                  <a:pt x="0" y="134"/>
                </a:lnTo>
                <a:lnTo>
                  <a:pt x="0" y="108"/>
                </a:lnTo>
                <a:lnTo>
                  <a:pt x="6" y="84"/>
                </a:lnTo>
                <a:lnTo>
                  <a:pt x="17" y="62"/>
                </a:lnTo>
                <a:lnTo>
                  <a:pt x="33" y="43"/>
                </a:lnTo>
                <a:lnTo>
                  <a:pt x="54" y="26"/>
                </a:lnTo>
                <a:lnTo>
                  <a:pt x="79" y="13"/>
                </a:lnTo>
                <a:lnTo>
                  <a:pt x="107" y="5"/>
                </a:lnTo>
                <a:lnTo>
                  <a:pt x="137" y="0"/>
                </a:lnTo>
                <a:lnTo>
                  <a:pt x="168" y="0"/>
                </a:lnTo>
                <a:lnTo>
                  <a:pt x="200" y="6"/>
                </a:lnTo>
                <a:lnTo>
                  <a:pt x="229" y="16"/>
                </a:lnTo>
                <a:lnTo>
                  <a:pt x="255" y="30"/>
                </a:lnTo>
                <a:lnTo>
                  <a:pt x="276" y="47"/>
                </a:lnTo>
                <a:lnTo>
                  <a:pt x="294" y="67"/>
                </a:lnTo>
                <a:lnTo>
                  <a:pt x="307" y="90"/>
                </a:lnTo>
                <a:lnTo>
                  <a:pt x="313" y="114"/>
                </a:lnTo>
                <a:lnTo>
                  <a:pt x="315" y="13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0" name="Freeform 144"/>
          <p:cNvSpPr>
            <a:spLocks noEditPoints="1"/>
          </p:cNvSpPr>
          <p:nvPr/>
        </p:nvSpPr>
        <p:spPr bwMode="auto">
          <a:xfrm>
            <a:off x="2027219" y="5018068"/>
            <a:ext cx="515938" cy="411163"/>
          </a:xfrm>
          <a:custGeom>
            <a:avLst/>
            <a:gdLst/>
            <a:ahLst/>
            <a:cxnLst>
              <a:cxn ang="0">
                <a:pos x="149" y="259"/>
              </a:cxn>
              <a:cxn ang="0">
                <a:pos x="88" y="243"/>
              </a:cxn>
              <a:cxn ang="0">
                <a:pos x="39" y="210"/>
              </a:cxn>
              <a:cxn ang="0">
                <a:pos x="8" y="166"/>
              </a:cxn>
              <a:cxn ang="0">
                <a:pos x="0" y="114"/>
              </a:cxn>
              <a:cxn ang="0">
                <a:pos x="15" y="68"/>
              </a:cxn>
              <a:cxn ang="0">
                <a:pos x="49" y="32"/>
              </a:cxn>
              <a:cxn ang="0">
                <a:pos x="97" y="8"/>
              </a:cxn>
              <a:cxn ang="0">
                <a:pos x="155" y="0"/>
              </a:cxn>
              <a:cxn ang="0">
                <a:pos x="206" y="6"/>
              </a:cxn>
              <a:cxn ang="0">
                <a:pos x="262" y="30"/>
              </a:cxn>
              <a:cxn ang="0">
                <a:pos x="304" y="71"/>
              </a:cxn>
              <a:cxn ang="0">
                <a:pos x="324" y="120"/>
              </a:cxn>
              <a:cxn ang="0">
                <a:pos x="320" y="169"/>
              </a:cxn>
              <a:cxn ang="0">
                <a:pos x="294" y="210"/>
              </a:cxn>
              <a:cxn ang="0">
                <a:pos x="253" y="241"/>
              </a:cxn>
              <a:cxn ang="0">
                <a:pos x="200" y="257"/>
              </a:cxn>
              <a:cxn ang="0">
                <a:pos x="155" y="11"/>
              </a:cxn>
              <a:cxn ang="0">
                <a:pos x="94" y="22"/>
              </a:cxn>
              <a:cxn ang="0">
                <a:pos x="46" y="50"/>
              </a:cxn>
              <a:cxn ang="0">
                <a:pos x="16" y="91"/>
              </a:cxn>
              <a:cxn ang="0">
                <a:pos x="12" y="138"/>
              </a:cxn>
              <a:cxn ang="0">
                <a:pos x="29" y="183"/>
              </a:cxn>
              <a:cxn ang="0">
                <a:pos x="69" y="219"/>
              </a:cxn>
              <a:cxn ang="0">
                <a:pos x="121" y="242"/>
              </a:cxn>
              <a:cxn ang="0">
                <a:pos x="170" y="248"/>
              </a:cxn>
              <a:cxn ang="0">
                <a:pos x="230" y="239"/>
              </a:cxn>
              <a:cxn ang="0">
                <a:pos x="278" y="210"/>
              </a:cxn>
              <a:cxn ang="0">
                <a:pos x="308" y="169"/>
              </a:cxn>
              <a:cxn ang="0">
                <a:pos x="313" y="121"/>
              </a:cxn>
              <a:cxn ang="0">
                <a:pos x="294" y="77"/>
              </a:cxn>
              <a:cxn ang="0">
                <a:pos x="256" y="40"/>
              </a:cxn>
              <a:cxn ang="0">
                <a:pos x="203" y="17"/>
              </a:cxn>
              <a:cxn ang="0">
                <a:pos x="155" y="11"/>
              </a:cxn>
            </a:cxnLst>
            <a:rect l="0" t="0" r="r" b="b"/>
            <a:pathLst>
              <a:path w="325" h="259">
                <a:moveTo>
                  <a:pt x="170" y="259"/>
                </a:moveTo>
                <a:lnTo>
                  <a:pt x="149" y="259"/>
                </a:lnTo>
                <a:lnTo>
                  <a:pt x="118" y="254"/>
                </a:lnTo>
                <a:lnTo>
                  <a:pt x="88" y="243"/>
                </a:lnTo>
                <a:lnTo>
                  <a:pt x="62" y="229"/>
                </a:lnTo>
                <a:lnTo>
                  <a:pt x="39" y="210"/>
                </a:lnTo>
                <a:lnTo>
                  <a:pt x="20" y="188"/>
                </a:lnTo>
                <a:lnTo>
                  <a:pt x="8" y="166"/>
                </a:lnTo>
                <a:lnTo>
                  <a:pt x="0" y="140"/>
                </a:lnTo>
                <a:lnTo>
                  <a:pt x="0" y="114"/>
                </a:lnTo>
                <a:lnTo>
                  <a:pt x="4" y="90"/>
                </a:lnTo>
                <a:lnTo>
                  <a:pt x="15" y="68"/>
                </a:lnTo>
                <a:lnTo>
                  <a:pt x="29" y="49"/>
                </a:lnTo>
                <a:lnTo>
                  <a:pt x="49" y="32"/>
                </a:lnTo>
                <a:lnTo>
                  <a:pt x="71" y="18"/>
                </a:lnTo>
                <a:lnTo>
                  <a:pt x="97" y="8"/>
                </a:lnTo>
                <a:lnTo>
                  <a:pt x="124" y="2"/>
                </a:lnTo>
                <a:lnTo>
                  <a:pt x="155" y="0"/>
                </a:lnTo>
                <a:lnTo>
                  <a:pt x="174" y="1"/>
                </a:lnTo>
                <a:lnTo>
                  <a:pt x="206" y="6"/>
                </a:lnTo>
                <a:lnTo>
                  <a:pt x="236" y="16"/>
                </a:lnTo>
                <a:lnTo>
                  <a:pt x="262" y="30"/>
                </a:lnTo>
                <a:lnTo>
                  <a:pt x="286" y="49"/>
                </a:lnTo>
                <a:lnTo>
                  <a:pt x="304" y="71"/>
                </a:lnTo>
                <a:lnTo>
                  <a:pt x="317" y="95"/>
                </a:lnTo>
                <a:lnTo>
                  <a:pt x="324" y="120"/>
                </a:lnTo>
                <a:lnTo>
                  <a:pt x="325" y="145"/>
                </a:lnTo>
                <a:lnTo>
                  <a:pt x="320" y="169"/>
                </a:lnTo>
                <a:lnTo>
                  <a:pt x="310" y="191"/>
                </a:lnTo>
                <a:lnTo>
                  <a:pt x="294" y="210"/>
                </a:lnTo>
                <a:lnTo>
                  <a:pt x="276" y="227"/>
                </a:lnTo>
                <a:lnTo>
                  <a:pt x="253" y="241"/>
                </a:lnTo>
                <a:lnTo>
                  <a:pt x="228" y="251"/>
                </a:lnTo>
                <a:lnTo>
                  <a:pt x="200" y="257"/>
                </a:lnTo>
                <a:lnTo>
                  <a:pt x="170" y="259"/>
                </a:lnTo>
                <a:close/>
                <a:moveTo>
                  <a:pt x="155" y="11"/>
                </a:moveTo>
                <a:lnTo>
                  <a:pt x="123" y="14"/>
                </a:lnTo>
                <a:lnTo>
                  <a:pt x="94" y="22"/>
                </a:lnTo>
                <a:lnTo>
                  <a:pt x="68" y="34"/>
                </a:lnTo>
                <a:lnTo>
                  <a:pt x="46" y="50"/>
                </a:lnTo>
                <a:lnTo>
                  <a:pt x="28" y="68"/>
                </a:lnTo>
                <a:lnTo>
                  <a:pt x="16" y="91"/>
                </a:lnTo>
                <a:lnTo>
                  <a:pt x="11" y="115"/>
                </a:lnTo>
                <a:lnTo>
                  <a:pt x="12" y="138"/>
                </a:lnTo>
                <a:lnTo>
                  <a:pt x="17" y="161"/>
                </a:lnTo>
                <a:lnTo>
                  <a:pt x="29" y="183"/>
                </a:lnTo>
                <a:lnTo>
                  <a:pt x="47" y="203"/>
                </a:lnTo>
                <a:lnTo>
                  <a:pt x="69" y="219"/>
                </a:lnTo>
                <a:lnTo>
                  <a:pt x="94" y="233"/>
                </a:lnTo>
                <a:lnTo>
                  <a:pt x="121" y="242"/>
                </a:lnTo>
                <a:lnTo>
                  <a:pt x="150" y="247"/>
                </a:lnTo>
                <a:lnTo>
                  <a:pt x="170" y="248"/>
                </a:lnTo>
                <a:lnTo>
                  <a:pt x="202" y="246"/>
                </a:lnTo>
                <a:lnTo>
                  <a:pt x="230" y="239"/>
                </a:lnTo>
                <a:lnTo>
                  <a:pt x="256" y="227"/>
                </a:lnTo>
                <a:lnTo>
                  <a:pt x="278" y="210"/>
                </a:lnTo>
                <a:lnTo>
                  <a:pt x="296" y="191"/>
                </a:lnTo>
                <a:lnTo>
                  <a:pt x="308" y="169"/>
                </a:lnTo>
                <a:lnTo>
                  <a:pt x="313" y="144"/>
                </a:lnTo>
                <a:lnTo>
                  <a:pt x="313" y="121"/>
                </a:lnTo>
                <a:lnTo>
                  <a:pt x="306" y="98"/>
                </a:lnTo>
                <a:lnTo>
                  <a:pt x="294" y="77"/>
                </a:lnTo>
                <a:lnTo>
                  <a:pt x="278" y="58"/>
                </a:lnTo>
                <a:lnTo>
                  <a:pt x="256" y="40"/>
                </a:lnTo>
                <a:lnTo>
                  <a:pt x="231" y="27"/>
                </a:lnTo>
                <a:lnTo>
                  <a:pt x="203" y="17"/>
                </a:lnTo>
                <a:lnTo>
                  <a:pt x="173" y="12"/>
                </a:lnTo>
                <a:lnTo>
                  <a:pt x="155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1" name="Freeform 145"/>
          <p:cNvSpPr>
            <a:spLocks/>
          </p:cNvSpPr>
          <p:nvPr/>
        </p:nvSpPr>
        <p:spPr bwMode="auto">
          <a:xfrm>
            <a:off x="2224069" y="5113318"/>
            <a:ext cx="41275" cy="79375"/>
          </a:xfrm>
          <a:custGeom>
            <a:avLst/>
            <a:gdLst/>
            <a:ahLst/>
            <a:cxnLst>
              <a:cxn ang="0">
                <a:pos x="26" y="24"/>
              </a:cxn>
              <a:cxn ang="0">
                <a:pos x="25" y="37"/>
              </a:cxn>
              <a:cxn ang="0">
                <a:pos x="21" y="46"/>
              </a:cxn>
              <a:cxn ang="0">
                <a:pos x="14" y="50"/>
              </a:cxn>
              <a:cxn ang="0">
                <a:pos x="8" y="47"/>
              </a:cxn>
              <a:cxn ang="0">
                <a:pos x="2" y="38"/>
              </a:cxn>
              <a:cxn ang="0">
                <a:pos x="0" y="26"/>
              </a:cxn>
              <a:cxn ang="0">
                <a:pos x="0" y="16"/>
              </a:cxn>
              <a:cxn ang="0">
                <a:pos x="4" y="7"/>
              </a:cxn>
              <a:cxn ang="0">
                <a:pos x="7" y="2"/>
              </a:cxn>
              <a:cxn ang="0">
                <a:pos x="12" y="0"/>
              </a:cxn>
              <a:cxn ang="0">
                <a:pos x="19" y="3"/>
              </a:cxn>
              <a:cxn ang="0">
                <a:pos x="24" y="12"/>
              </a:cxn>
              <a:cxn ang="0">
                <a:pos x="26" y="24"/>
              </a:cxn>
            </a:cxnLst>
            <a:rect l="0" t="0" r="r" b="b"/>
            <a:pathLst>
              <a:path w="26" h="50">
                <a:moveTo>
                  <a:pt x="26" y="24"/>
                </a:moveTo>
                <a:lnTo>
                  <a:pt x="25" y="37"/>
                </a:lnTo>
                <a:lnTo>
                  <a:pt x="21" y="46"/>
                </a:lnTo>
                <a:lnTo>
                  <a:pt x="14" y="50"/>
                </a:lnTo>
                <a:lnTo>
                  <a:pt x="8" y="47"/>
                </a:lnTo>
                <a:lnTo>
                  <a:pt x="2" y="38"/>
                </a:lnTo>
                <a:lnTo>
                  <a:pt x="0" y="26"/>
                </a:lnTo>
                <a:lnTo>
                  <a:pt x="0" y="16"/>
                </a:lnTo>
                <a:lnTo>
                  <a:pt x="4" y="7"/>
                </a:lnTo>
                <a:lnTo>
                  <a:pt x="7" y="2"/>
                </a:lnTo>
                <a:lnTo>
                  <a:pt x="12" y="0"/>
                </a:lnTo>
                <a:lnTo>
                  <a:pt x="19" y="3"/>
                </a:lnTo>
                <a:lnTo>
                  <a:pt x="24" y="12"/>
                </a:lnTo>
                <a:lnTo>
                  <a:pt x="26" y="2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2" name="Freeform 146"/>
          <p:cNvSpPr>
            <a:spLocks/>
          </p:cNvSpPr>
          <p:nvPr/>
        </p:nvSpPr>
        <p:spPr bwMode="auto">
          <a:xfrm>
            <a:off x="2338369" y="5138718"/>
            <a:ext cx="52388" cy="71438"/>
          </a:xfrm>
          <a:custGeom>
            <a:avLst/>
            <a:gdLst/>
            <a:ahLst/>
            <a:cxnLst>
              <a:cxn ang="0">
                <a:pos x="29" y="28"/>
              </a:cxn>
              <a:cxn ang="0">
                <a:pos x="23" y="37"/>
              </a:cxn>
              <a:cxn ang="0">
                <a:pos x="17" y="43"/>
              </a:cxn>
              <a:cxn ang="0">
                <a:pos x="10" y="45"/>
              </a:cxn>
              <a:cxn ang="0">
                <a:pos x="5" y="45"/>
              </a:cxn>
              <a:cxn ang="0">
                <a:pos x="1" y="40"/>
              </a:cxn>
              <a:cxn ang="0">
                <a:pos x="0" y="34"/>
              </a:cxn>
              <a:cxn ang="0">
                <a:pos x="1" y="25"/>
              </a:cxn>
              <a:cxn ang="0">
                <a:pos x="5" y="16"/>
              </a:cxn>
              <a:cxn ang="0">
                <a:pos x="10" y="9"/>
              </a:cxn>
              <a:cxn ang="0">
                <a:pos x="17" y="2"/>
              </a:cxn>
              <a:cxn ang="0">
                <a:pos x="23" y="0"/>
              </a:cxn>
              <a:cxn ang="0">
                <a:pos x="29" y="1"/>
              </a:cxn>
              <a:cxn ang="0">
                <a:pos x="32" y="4"/>
              </a:cxn>
              <a:cxn ang="0">
                <a:pos x="33" y="11"/>
              </a:cxn>
              <a:cxn ang="0">
                <a:pos x="32" y="20"/>
              </a:cxn>
              <a:cxn ang="0">
                <a:pos x="29" y="28"/>
              </a:cxn>
            </a:cxnLst>
            <a:rect l="0" t="0" r="r" b="b"/>
            <a:pathLst>
              <a:path w="33" h="45">
                <a:moveTo>
                  <a:pt x="29" y="28"/>
                </a:moveTo>
                <a:lnTo>
                  <a:pt x="23" y="37"/>
                </a:lnTo>
                <a:lnTo>
                  <a:pt x="17" y="43"/>
                </a:lnTo>
                <a:lnTo>
                  <a:pt x="10" y="45"/>
                </a:lnTo>
                <a:lnTo>
                  <a:pt x="5" y="45"/>
                </a:lnTo>
                <a:lnTo>
                  <a:pt x="1" y="40"/>
                </a:lnTo>
                <a:lnTo>
                  <a:pt x="0" y="34"/>
                </a:lnTo>
                <a:lnTo>
                  <a:pt x="1" y="25"/>
                </a:lnTo>
                <a:lnTo>
                  <a:pt x="5" y="16"/>
                </a:lnTo>
                <a:lnTo>
                  <a:pt x="10" y="9"/>
                </a:lnTo>
                <a:lnTo>
                  <a:pt x="17" y="2"/>
                </a:lnTo>
                <a:lnTo>
                  <a:pt x="23" y="0"/>
                </a:lnTo>
                <a:lnTo>
                  <a:pt x="29" y="1"/>
                </a:lnTo>
                <a:lnTo>
                  <a:pt x="32" y="4"/>
                </a:lnTo>
                <a:lnTo>
                  <a:pt x="33" y="11"/>
                </a:lnTo>
                <a:lnTo>
                  <a:pt x="32" y="20"/>
                </a:lnTo>
                <a:lnTo>
                  <a:pt x="29" y="2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3" name="Freeform 147"/>
          <p:cNvSpPr>
            <a:spLocks/>
          </p:cNvSpPr>
          <p:nvPr/>
        </p:nvSpPr>
        <p:spPr bwMode="auto">
          <a:xfrm>
            <a:off x="2232006" y="5226030"/>
            <a:ext cx="109538" cy="68263"/>
          </a:xfrm>
          <a:custGeom>
            <a:avLst/>
            <a:gdLst/>
            <a:ahLst/>
            <a:cxnLst>
              <a:cxn ang="0">
                <a:pos x="69" y="27"/>
              </a:cxn>
              <a:cxn ang="0">
                <a:pos x="65" y="35"/>
              </a:cxn>
              <a:cxn ang="0">
                <a:pos x="56" y="40"/>
              </a:cxn>
              <a:cxn ang="0">
                <a:pos x="44" y="43"/>
              </a:cxn>
              <a:cxn ang="0">
                <a:pos x="31" y="43"/>
              </a:cxn>
              <a:cxn ang="0">
                <a:pos x="18" y="39"/>
              </a:cxn>
              <a:cxn ang="0">
                <a:pos x="7" y="32"/>
              </a:cxn>
              <a:cxn ang="0">
                <a:pos x="1" y="25"/>
              </a:cxn>
              <a:cxn ang="0">
                <a:pos x="0" y="16"/>
              </a:cxn>
              <a:cxn ang="0">
                <a:pos x="4" y="8"/>
              </a:cxn>
              <a:cxn ang="0">
                <a:pos x="12" y="2"/>
              </a:cxn>
              <a:cxn ang="0">
                <a:pos x="24" y="0"/>
              </a:cxn>
              <a:cxn ang="0">
                <a:pos x="38" y="0"/>
              </a:cxn>
              <a:cxn ang="0">
                <a:pos x="51" y="4"/>
              </a:cxn>
              <a:cxn ang="0">
                <a:pos x="62" y="9"/>
              </a:cxn>
              <a:cxn ang="0">
                <a:pos x="67" y="18"/>
              </a:cxn>
              <a:cxn ang="0">
                <a:pos x="69" y="27"/>
              </a:cxn>
            </a:cxnLst>
            <a:rect l="0" t="0" r="r" b="b"/>
            <a:pathLst>
              <a:path w="69" h="43">
                <a:moveTo>
                  <a:pt x="69" y="27"/>
                </a:moveTo>
                <a:lnTo>
                  <a:pt x="65" y="35"/>
                </a:lnTo>
                <a:lnTo>
                  <a:pt x="56" y="40"/>
                </a:lnTo>
                <a:lnTo>
                  <a:pt x="44" y="43"/>
                </a:lnTo>
                <a:lnTo>
                  <a:pt x="31" y="43"/>
                </a:lnTo>
                <a:lnTo>
                  <a:pt x="18" y="39"/>
                </a:lnTo>
                <a:lnTo>
                  <a:pt x="7" y="32"/>
                </a:lnTo>
                <a:lnTo>
                  <a:pt x="1" y="25"/>
                </a:lnTo>
                <a:lnTo>
                  <a:pt x="0" y="16"/>
                </a:lnTo>
                <a:lnTo>
                  <a:pt x="4" y="8"/>
                </a:lnTo>
                <a:lnTo>
                  <a:pt x="12" y="2"/>
                </a:lnTo>
                <a:lnTo>
                  <a:pt x="24" y="0"/>
                </a:lnTo>
                <a:lnTo>
                  <a:pt x="38" y="0"/>
                </a:lnTo>
                <a:lnTo>
                  <a:pt x="51" y="4"/>
                </a:lnTo>
                <a:lnTo>
                  <a:pt x="62" y="9"/>
                </a:lnTo>
                <a:lnTo>
                  <a:pt x="67" y="18"/>
                </a:lnTo>
                <a:lnTo>
                  <a:pt x="69" y="2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4" name="Freeform 148"/>
          <p:cNvSpPr>
            <a:spLocks/>
          </p:cNvSpPr>
          <p:nvPr/>
        </p:nvSpPr>
        <p:spPr bwMode="auto">
          <a:xfrm>
            <a:off x="6334106" y="1328718"/>
            <a:ext cx="128588" cy="357188"/>
          </a:xfrm>
          <a:custGeom>
            <a:avLst/>
            <a:gdLst/>
            <a:ahLst/>
            <a:cxnLst>
              <a:cxn ang="0">
                <a:pos x="81" y="168"/>
              </a:cxn>
              <a:cxn ang="0">
                <a:pos x="80" y="187"/>
              </a:cxn>
              <a:cxn ang="0">
                <a:pos x="76" y="201"/>
              </a:cxn>
              <a:cxn ang="0">
                <a:pos x="72" y="211"/>
              </a:cxn>
              <a:cxn ang="0">
                <a:pos x="65" y="217"/>
              </a:cxn>
              <a:cxn ang="0">
                <a:pos x="58" y="222"/>
              </a:cxn>
              <a:cxn ang="0">
                <a:pos x="49" y="224"/>
              </a:cxn>
              <a:cxn ang="0">
                <a:pos x="40" y="225"/>
              </a:cxn>
              <a:cxn ang="0">
                <a:pos x="31" y="224"/>
              </a:cxn>
              <a:cxn ang="0">
                <a:pos x="23" y="222"/>
              </a:cxn>
              <a:cxn ang="0">
                <a:pos x="15" y="217"/>
              </a:cxn>
              <a:cxn ang="0">
                <a:pos x="9" y="210"/>
              </a:cxn>
              <a:cxn ang="0">
                <a:pos x="4" y="200"/>
              </a:cxn>
              <a:cxn ang="0">
                <a:pos x="1" y="186"/>
              </a:cxn>
              <a:cxn ang="0">
                <a:pos x="0" y="168"/>
              </a:cxn>
              <a:cxn ang="0">
                <a:pos x="0" y="57"/>
              </a:cxn>
              <a:cxn ang="0">
                <a:pos x="2" y="39"/>
              </a:cxn>
              <a:cxn ang="0">
                <a:pos x="8" y="24"/>
              </a:cxn>
              <a:cxn ang="0">
                <a:pos x="16" y="11"/>
              </a:cxn>
              <a:cxn ang="0">
                <a:pos x="27" y="3"/>
              </a:cxn>
              <a:cxn ang="0">
                <a:pos x="40" y="0"/>
              </a:cxn>
              <a:cxn ang="0">
                <a:pos x="53" y="3"/>
              </a:cxn>
              <a:cxn ang="0">
                <a:pos x="64" y="11"/>
              </a:cxn>
              <a:cxn ang="0">
                <a:pos x="73" y="24"/>
              </a:cxn>
              <a:cxn ang="0">
                <a:pos x="79" y="39"/>
              </a:cxn>
              <a:cxn ang="0">
                <a:pos x="81" y="57"/>
              </a:cxn>
              <a:cxn ang="0">
                <a:pos x="81" y="168"/>
              </a:cxn>
            </a:cxnLst>
            <a:rect l="0" t="0" r="r" b="b"/>
            <a:pathLst>
              <a:path w="81" h="225">
                <a:moveTo>
                  <a:pt x="81" y="168"/>
                </a:moveTo>
                <a:lnTo>
                  <a:pt x="80" y="187"/>
                </a:lnTo>
                <a:lnTo>
                  <a:pt x="76" y="201"/>
                </a:lnTo>
                <a:lnTo>
                  <a:pt x="72" y="211"/>
                </a:lnTo>
                <a:lnTo>
                  <a:pt x="65" y="217"/>
                </a:lnTo>
                <a:lnTo>
                  <a:pt x="58" y="222"/>
                </a:lnTo>
                <a:lnTo>
                  <a:pt x="49" y="224"/>
                </a:lnTo>
                <a:lnTo>
                  <a:pt x="40" y="225"/>
                </a:lnTo>
                <a:lnTo>
                  <a:pt x="31" y="224"/>
                </a:lnTo>
                <a:lnTo>
                  <a:pt x="23" y="222"/>
                </a:lnTo>
                <a:lnTo>
                  <a:pt x="15" y="217"/>
                </a:lnTo>
                <a:lnTo>
                  <a:pt x="9" y="210"/>
                </a:lnTo>
                <a:lnTo>
                  <a:pt x="4" y="200"/>
                </a:lnTo>
                <a:lnTo>
                  <a:pt x="1" y="186"/>
                </a:lnTo>
                <a:lnTo>
                  <a:pt x="0" y="168"/>
                </a:lnTo>
                <a:lnTo>
                  <a:pt x="0" y="57"/>
                </a:lnTo>
                <a:lnTo>
                  <a:pt x="2" y="39"/>
                </a:lnTo>
                <a:lnTo>
                  <a:pt x="8" y="24"/>
                </a:lnTo>
                <a:lnTo>
                  <a:pt x="16" y="11"/>
                </a:lnTo>
                <a:lnTo>
                  <a:pt x="27" y="3"/>
                </a:lnTo>
                <a:lnTo>
                  <a:pt x="40" y="0"/>
                </a:lnTo>
                <a:lnTo>
                  <a:pt x="53" y="3"/>
                </a:lnTo>
                <a:lnTo>
                  <a:pt x="64" y="11"/>
                </a:lnTo>
                <a:lnTo>
                  <a:pt x="73" y="24"/>
                </a:lnTo>
                <a:lnTo>
                  <a:pt x="79" y="39"/>
                </a:lnTo>
                <a:lnTo>
                  <a:pt x="81" y="57"/>
                </a:lnTo>
                <a:lnTo>
                  <a:pt x="81" y="16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5" name="Freeform 149"/>
          <p:cNvSpPr>
            <a:spLocks noEditPoints="1"/>
          </p:cNvSpPr>
          <p:nvPr/>
        </p:nvSpPr>
        <p:spPr bwMode="auto">
          <a:xfrm>
            <a:off x="6329344" y="1323955"/>
            <a:ext cx="138113" cy="366713"/>
          </a:xfrm>
          <a:custGeom>
            <a:avLst/>
            <a:gdLst/>
            <a:ahLst/>
            <a:cxnLst>
              <a:cxn ang="0">
                <a:pos x="43" y="231"/>
              </a:cxn>
              <a:cxn ang="0">
                <a:pos x="27" y="229"/>
              </a:cxn>
              <a:cxn ang="0">
                <a:pos x="15" y="221"/>
              </a:cxn>
              <a:cxn ang="0">
                <a:pos x="6" y="209"/>
              </a:cxn>
              <a:cxn ang="0">
                <a:pos x="1" y="193"/>
              </a:cxn>
              <a:cxn ang="0">
                <a:pos x="0" y="171"/>
              </a:cxn>
              <a:cxn ang="0">
                <a:pos x="0" y="60"/>
              </a:cxn>
              <a:cxn ang="0">
                <a:pos x="2" y="41"/>
              </a:cxn>
              <a:cxn ang="0">
                <a:pos x="8" y="25"/>
              </a:cxn>
              <a:cxn ang="0">
                <a:pos x="17" y="12"/>
              </a:cxn>
              <a:cxn ang="0">
                <a:pos x="29" y="3"/>
              </a:cxn>
              <a:cxn ang="0">
                <a:pos x="43" y="0"/>
              </a:cxn>
              <a:cxn ang="0">
                <a:pos x="58" y="3"/>
              </a:cxn>
              <a:cxn ang="0">
                <a:pos x="70" y="12"/>
              </a:cxn>
              <a:cxn ang="0">
                <a:pos x="78" y="25"/>
              </a:cxn>
              <a:cxn ang="0">
                <a:pos x="85" y="41"/>
              </a:cxn>
              <a:cxn ang="0">
                <a:pos x="87" y="60"/>
              </a:cxn>
              <a:cxn ang="0">
                <a:pos x="87" y="171"/>
              </a:cxn>
              <a:cxn ang="0">
                <a:pos x="86" y="191"/>
              </a:cxn>
              <a:cxn ang="0">
                <a:pos x="83" y="206"/>
              </a:cxn>
              <a:cxn ang="0">
                <a:pos x="77" y="217"/>
              </a:cxn>
              <a:cxn ang="0">
                <a:pos x="70" y="225"/>
              </a:cxn>
              <a:cxn ang="0">
                <a:pos x="62" y="229"/>
              </a:cxn>
              <a:cxn ang="0">
                <a:pos x="52" y="230"/>
              </a:cxn>
              <a:cxn ang="0">
                <a:pos x="43" y="231"/>
              </a:cxn>
              <a:cxn ang="0">
                <a:pos x="43" y="6"/>
              </a:cxn>
              <a:cxn ang="0">
                <a:pos x="31" y="10"/>
              </a:cxn>
              <a:cxn ang="0">
                <a:pos x="22" y="17"/>
              </a:cxn>
              <a:cxn ang="0">
                <a:pos x="13" y="28"/>
              </a:cxn>
              <a:cxn ang="0">
                <a:pos x="8" y="43"/>
              </a:cxn>
              <a:cxn ang="0">
                <a:pos x="6" y="60"/>
              </a:cxn>
              <a:cxn ang="0">
                <a:pos x="6" y="171"/>
              </a:cxn>
              <a:cxn ang="0">
                <a:pos x="7" y="189"/>
              </a:cxn>
              <a:cxn ang="0">
                <a:pos x="11" y="202"/>
              </a:cxn>
              <a:cxn ang="0">
                <a:pos x="15" y="211"/>
              </a:cxn>
              <a:cxn ang="0">
                <a:pos x="20" y="218"/>
              </a:cxn>
              <a:cxn ang="0">
                <a:pos x="28" y="222"/>
              </a:cxn>
              <a:cxn ang="0">
                <a:pos x="36" y="223"/>
              </a:cxn>
              <a:cxn ang="0">
                <a:pos x="43" y="225"/>
              </a:cxn>
              <a:cxn ang="0">
                <a:pos x="51" y="225"/>
              </a:cxn>
              <a:cxn ang="0">
                <a:pos x="59" y="222"/>
              </a:cxn>
              <a:cxn ang="0">
                <a:pos x="65" y="219"/>
              </a:cxn>
              <a:cxn ang="0">
                <a:pos x="72" y="213"/>
              </a:cxn>
              <a:cxn ang="0">
                <a:pos x="76" y="203"/>
              </a:cxn>
              <a:cxn ang="0">
                <a:pos x="79" y="190"/>
              </a:cxn>
              <a:cxn ang="0">
                <a:pos x="80" y="171"/>
              </a:cxn>
              <a:cxn ang="0">
                <a:pos x="80" y="60"/>
              </a:cxn>
              <a:cxn ang="0">
                <a:pos x="78" y="43"/>
              </a:cxn>
              <a:cxn ang="0">
                <a:pos x="74" y="28"/>
              </a:cxn>
              <a:cxn ang="0">
                <a:pos x="65" y="17"/>
              </a:cxn>
              <a:cxn ang="0">
                <a:pos x="55" y="10"/>
              </a:cxn>
              <a:cxn ang="0">
                <a:pos x="43" y="6"/>
              </a:cxn>
            </a:cxnLst>
            <a:rect l="0" t="0" r="r" b="b"/>
            <a:pathLst>
              <a:path w="87" h="231">
                <a:moveTo>
                  <a:pt x="43" y="231"/>
                </a:moveTo>
                <a:lnTo>
                  <a:pt x="27" y="229"/>
                </a:lnTo>
                <a:lnTo>
                  <a:pt x="15" y="221"/>
                </a:lnTo>
                <a:lnTo>
                  <a:pt x="6" y="209"/>
                </a:lnTo>
                <a:lnTo>
                  <a:pt x="1" y="193"/>
                </a:lnTo>
                <a:lnTo>
                  <a:pt x="0" y="171"/>
                </a:lnTo>
                <a:lnTo>
                  <a:pt x="0" y="60"/>
                </a:lnTo>
                <a:lnTo>
                  <a:pt x="2" y="41"/>
                </a:lnTo>
                <a:lnTo>
                  <a:pt x="8" y="25"/>
                </a:lnTo>
                <a:lnTo>
                  <a:pt x="17" y="12"/>
                </a:lnTo>
                <a:lnTo>
                  <a:pt x="29" y="3"/>
                </a:lnTo>
                <a:lnTo>
                  <a:pt x="43" y="0"/>
                </a:lnTo>
                <a:lnTo>
                  <a:pt x="58" y="3"/>
                </a:lnTo>
                <a:lnTo>
                  <a:pt x="70" y="12"/>
                </a:lnTo>
                <a:lnTo>
                  <a:pt x="78" y="25"/>
                </a:lnTo>
                <a:lnTo>
                  <a:pt x="85" y="41"/>
                </a:lnTo>
                <a:lnTo>
                  <a:pt x="87" y="60"/>
                </a:lnTo>
                <a:lnTo>
                  <a:pt x="87" y="171"/>
                </a:lnTo>
                <a:lnTo>
                  <a:pt x="86" y="191"/>
                </a:lnTo>
                <a:lnTo>
                  <a:pt x="83" y="206"/>
                </a:lnTo>
                <a:lnTo>
                  <a:pt x="77" y="217"/>
                </a:lnTo>
                <a:lnTo>
                  <a:pt x="70" y="225"/>
                </a:lnTo>
                <a:lnTo>
                  <a:pt x="62" y="229"/>
                </a:lnTo>
                <a:lnTo>
                  <a:pt x="52" y="230"/>
                </a:lnTo>
                <a:lnTo>
                  <a:pt x="43" y="231"/>
                </a:lnTo>
                <a:close/>
                <a:moveTo>
                  <a:pt x="43" y="6"/>
                </a:moveTo>
                <a:lnTo>
                  <a:pt x="31" y="10"/>
                </a:lnTo>
                <a:lnTo>
                  <a:pt x="22" y="17"/>
                </a:lnTo>
                <a:lnTo>
                  <a:pt x="13" y="28"/>
                </a:lnTo>
                <a:lnTo>
                  <a:pt x="8" y="43"/>
                </a:lnTo>
                <a:lnTo>
                  <a:pt x="6" y="60"/>
                </a:lnTo>
                <a:lnTo>
                  <a:pt x="6" y="171"/>
                </a:lnTo>
                <a:lnTo>
                  <a:pt x="7" y="189"/>
                </a:lnTo>
                <a:lnTo>
                  <a:pt x="11" y="202"/>
                </a:lnTo>
                <a:lnTo>
                  <a:pt x="15" y="211"/>
                </a:lnTo>
                <a:lnTo>
                  <a:pt x="20" y="218"/>
                </a:lnTo>
                <a:lnTo>
                  <a:pt x="28" y="222"/>
                </a:lnTo>
                <a:lnTo>
                  <a:pt x="36" y="223"/>
                </a:lnTo>
                <a:lnTo>
                  <a:pt x="43" y="225"/>
                </a:lnTo>
                <a:lnTo>
                  <a:pt x="51" y="225"/>
                </a:lnTo>
                <a:lnTo>
                  <a:pt x="59" y="222"/>
                </a:lnTo>
                <a:lnTo>
                  <a:pt x="65" y="219"/>
                </a:lnTo>
                <a:lnTo>
                  <a:pt x="72" y="213"/>
                </a:lnTo>
                <a:lnTo>
                  <a:pt x="76" y="203"/>
                </a:lnTo>
                <a:lnTo>
                  <a:pt x="79" y="190"/>
                </a:lnTo>
                <a:lnTo>
                  <a:pt x="80" y="171"/>
                </a:lnTo>
                <a:lnTo>
                  <a:pt x="80" y="60"/>
                </a:lnTo>
                <a:lnTo>
                  <a:pt x="78" y="43"/>
                </a:lnTo>
                <a:lnTo>
                  <a:pt x="74" y="28"/>
                </a:lnTo>
                <a:lnTo>
                  <a:pt x="65" y="17"/>
                </a:lnTo>
                <a:lnTo>
                  <a:pt x="55" y="10"/>
                </a:lnTo>
                <a:lnTo>
                  <a:pt x="43" y="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6" name="Freeform 150"/>
          <p:cNvSpPr>
            <a:spLocks/>
          </p:cNvSpPr>
          <p:nvPr/>
        </p:nvSpPr>
        <p:spPr bwMode="auto">
          <a:xfrm>
            <a:off x="6180119" y="1101705"/>
            <a:ext cx="904875" cy="584200"/>
          </a:xfrm>
          <a:custGeom>
            <a:avLst/>
            <a:gdLst/>
            <a:ahLst/>
            <a:cxnLst>
              <a:cxn ang="0">
                <a:pos x="561" y="39"/>
              </a:cxn>
              <a:cxn ang="0">
                <a:pos x="539" y="36"/>
              </a:cxn>
              <a:cxn ang="0">
                <a:pos x="509" y="44"/>
              </a:cxn>
              <a:cxn ang="0">
                <a:pos x="476" y="58"/>
              </a:cxn>
              <a:cxn ang="0">
                <a:pos x="440" y="72"/>
              </a:cxn>
              <a:cxn ang="0">
                <a:pos x="402" y="81"/>
              </a:cxn>
              <a:cxn ang="0">
                <a:pos x="329" y="80"/>
              </a:cxn>
              <a:cxn ang="0">
                <a:pos x="264" y="67"/>
              </a:cxn>
              <a:cxn ang="0">
                <a:pos x="207" y="49"/>
              </a:cxn>
              <a:cxn ang="0">
                <a:pos x="161" y="30"/>
              </a:cxn>
              <a:cxn ang="0">
                <a:pos x="130" y="12"/>
              </a:cxn>
              <a:cxn ang="0">
                <a:pos x="112" y="2"/>
              </a:cxn>
              <a:cxn ang="0">
                <a:pos x="95" y="3"/>
              </a:cxn>
              <a:cxn ang="0">
                <a:pos x="68" y="26"/>
              </a:cxn>
              <a:cxn ang="0">
                <a:pos x="45" y="63"/>
              </a:cxn>
              <a:cxn ang="0">
                <a:pos x="28" y="108"/>
              </a:cxn>
              <a:cxn ang="0">
                <a:pos x="18" y="152"/>
              </a:cxn>
              <a:cxn ang="0">
                <a:pos x="2" y="181"/>
              </a:cxn>
              <a:cxn ang="0">
                <a:pos x="0" y="311"/>
              </a:cxn>
              <a:cxn ang="0">
                <a:pos x="4" y="342"/>
              </a:cxn>
              <a:cxn ang="0">
                <a:pos x="15" y="360"/>
              </a:cxn>
              <a:cxn ang="0">
                <a:pos x="32" y="367"/>
              </a:cxn>
              <a:cxn ang="0">
                <a:pos x="50" y="367"/>
              </a:cxn>
              <a:cxn ang="0">
                <a:pos x="66" y="360"/>
              </a:cxn>
              <a:cxn ang="0">
                <a:pos x="77" y="343"/>
              </a:cxn>
              <a:cxn ang="0">
                <a:pos x="82" y="311"/>
              </a:cxn>
              <a:cxn ang="0">
                <a:pos x="94" y="285"/>
              </a:cxn>
              <a:cxn ang="0">
                <a:pos x="132" y="294"/>
              </a:cxn>
              <a:cxn ang="0">
                <a:pos x="185" y="297"/>
              </a:cxn>
              <a:cxn ang="0">
                <a:pos x="244" y="296"/>
              </a:cxn>
              <a:cxn ang="0">
                <a:pos x="304" y="294"/>
              </a:cxn>
              <a:cxn ang="0">
                <a:pos x="356" y="289"/>
              </a:cxn>
              <a:cxn ang="0">
                <a:pos x="394" y="286"/>
              </a:cxn>
              <a:cxn ang="0">
                <a:pos x="410" y="284"/>
              </a:cxn>
              <a:cxn ang="0">
                <a:pos x="412" y="330"/>
              </a:cxn>
              <a:cxn ang="0">
                <a:pos x="422" y="355"/>
              </a:cxn>
              <a:cxn ang="0">
                <a:pos x="440" y="367"/>
              </a:cxn>
              <a:cxn ang="0">
                <a:pos x="461" y="367"/>
              </a:cxn>
              <a:cxn ang="0">
                <a:pos x="479" y="356"/>
              </a:cxn>
              <a:cxn ang="0">
                <a:pos x="490" y="330"/>
              </a:cxn>
              <a:cxn ang="0">
                <a:pos x="491" y="308"/>
              </a:cxn>
              <a:cxn ang="0">
                <a:pos x="491" y="285"/>
              </a:cxn>
              <a:cxn ang="0">
                <a:pos x="491" y="249"/>
              </a:cxn>
              <a:cxn ang="0">
                <a:pos x="491" y="214"/>
              </a:cxn>
              <a:cxn ang="0">
                <a:pos x="491" y="188"/>
              </a:cxn>
              <a:cxn ang="0">
                <a:pos x="490" y="161"/>
              </a:cxn>
              <a:cxn ang="0">
                <a:pos x="497" y="126"/>
              </a:cxn>
              <a:cxn ang="0">
                <a:pos x="516" y="103"/>
              </a:cxn>
              <a:cxn ang="0">
                <a:pos x="538" y="86"/>
              </a:cxn>
              <a:cxn ang="0">
                <a:pos x="557" y="74"/>
              </a:cxn>
              <a:cxn ang="0">
                <a:pos x="569" y="62"/>
              </a:cxn>
              <a:cxn ang="0">
                <a:pos x="568" y="48"/>
              </a:cxn>
            </a:cxnLst>
            <a:rect l="0" t="0" r="r" b="b"/>
            <a:pathLst>
              <a:path w="570" h="368">
                <a:moveTo>
                  <a:pt x="568" y="48"/>
                </a:moveTo>
                <a:lnTo>
                  <a:pt x="561" y="39"/>
                </a:lnTo>
                <a:lnTo>
                  <a:pt x="551" y="36"/>
                </a:lnTo>
                <a:lnTo>
                  <a:pt x="539" y="36"/>
                </a:lnTo>
                <a:lnTo>
                  <a:pt x="525" y="38"/>
                </a:lnTo>
                <a:lnTo>
                  <a:pt x="509" y="44"/>
                </a:lnTo>
                <a:lnTo>
                  <a:pt x="493" y="50"/>
                </a:lnTo>
                <a:lnTo>
                  <a:pt x="476" y="58"/>
                </a:lnTo>
                <a:lnTo>
                  <a:pt x="458" y="66"/>
                </a:lnTo>
                <a:lnTo>
                  <a:pt x="440" y="72"/>
                </a:lnTo>
                <a:lnTo>
                  <a:pt x="421" y="78"/>
                </a:lnTo>
                <a:lnTo>
                  <a:pt x="402" y="81"/>
                </a:lnTo>
                <a:lnTo>
                  <a:pt x="365" y="82"/>
                </a:lnTo>
                <a:lnTo>
                  <a:pt x="329" y="80"/>
                </a:lnTo>
                <a:lnTo>
                  <a:pt x="296" y="74"/>
                </a:lnTo>
                <a:lnTo>
                  <a:pt x="264" y="67"/>
                </a:lnTo>
                <a:lnTo>
                  <a:pt x="234" y="59"/>
                </a:lnTo>
                <a:lnTo>
                  <a:pt x="207" y="49"/>
                </a:lnTo>
                <a:lnTo>
                  <a:pt x="183" y="39"/>
                </a:lnTo>
                <a:lnTo>
                  <a:pt x="161" y="30"/>
                </a:lnTo>
                <a:lnTo>
                  <a:pt x="144" y="21"/>
                </a:lnTo>
                <a:lnTo>
                  <a:pt x="130" y="12"/>
                </a:lnTo>
                <a:lnTo>
                  <a:pt x="119" y="6"/>
                </a:lnTo>
                <a:lnTo>
                  <a:pt x="112" y="2"/>
                </a:lnTo>
                <a:lnTo>
                  <a:pt x="110" y="0"/>
                </a:lnTo>
                <a:lnTo>
                  <a:pt x="95" y="3"/>
                </a:lnTo>
                <a:lnTo>
                  <a:pt x="81" y="12"/>
                </a:lnTo>
                <a:lnTo>
                  <a:pt x="68" y="26"/>
                </a:lnTo>
                <a:lnTo>
                  <a:pt x="56" y="43"/>
                </a:lnTo>
                <a:lnTo>
                  <a:pt x="45" y="63"/>
                </a:lnTo>
                <a:lnTo>
                  <a:pt x="36" y="85"/>
                </a:lnTo>
                <a:lnTo>
                  <a:pt x="28" y="108"/>
                </a:lnTo>
                <a:lnTo>
                  <a:pt x="23" y="131"/>
                </a:lnTo>
                <a:lnTo>
                  <a:pt x="18" y="152"/>
                </a:lnTo>
                <a:lnTo>
                  <a:pt x="9" y="165"/>
                </a:lnTo>
                <a:lnTo>
                  <a:pt x="2" y="181"/>
                </a:lnTo>
                <a:lnTo>
                  <a:pt x="0" y="200"/>
                </a:lnTo>
                <a:lnTo>
                  <a:pt x="0" y="311"/>
                </a:lnTo>
                <a:lnTo>
                  <a:pt x="1" y="329"/>
                </a:lnTo>
                <a:lnTo>
                  <a:pt x="4" y="342"/>
                </a:lnTo>
                <a:lnTo>
                  <a:pt x="9" y="353"/>
                </a:lnTo>
                <a:lnTo>
                  <a:pt x="15" y="360"/>
                </a:lnTo>
                <a:lnTo>
                  <a:pt x="23" y="365"/>
                </a:lnTo>
                <a:lnTo>
                  <a:pt x="32" y="367"/>
                </a:lnTo>
                <a:lnTo>
                  <a:pt x="40" y="368"/>
                </a:lnTo>
                <a:lnTo>
                  <a:pt x="50" y="367"/>
                </a:lnTo>
                <a:lnTo>
                  <a:pt x="59" y="365"/>
                </a:lnTo>
                <a:lnTo>
                  <a:pt x="66" y="360"/>
                </a:lnTo>
                <a:lnTo>
                  <a:pt x="72" y="353"/>
                </a:lnTo>
                <a:lnTo>
                  <a:pt x="77" y="343"/>
                </a:lnTo>
                <a:lnTo>
                  <a:pt x="81" y="329"/>
                </a:lnTo>
                <a:lnTo>
                  <a:pt x="82" y="311"/>
                </a:lnTo>
                <a:lnTo>
                  <a:pt x="82" y="278"/>
                </a:lnTo>
                <a:lnTo>
                  <a:pt x="94" y="285"/>
                </a:lnTo>
                <a:lnTo>
                  <a:pt x="110" y="290"/>
                </a:lnTo>
                <a:lnTo>
                  <a:pt x="132" y="294"/>
                </a:lnTo>
                <a:lnTo>
                  <a:pt x="157" y="296"/>
                </a:lnTo>
                <a:lnTo>
                  <a:pt x="185" y="297"/>
                </a:lnTo>
                <a:lnTo>
                  <a:pt x="215" y="297"/>
                </a:lnTo>
                <a:lnTo>
                  <a:pt x="244" y="296"/>
                </a:lnTo>
                <a:lnTo>
                  <a:pt x="275" y="295"/>
                </a:lnTo>
                <a:lnTo>
                  <a:pt x="304" y="294"/>
                </a:lnTo>
                <a:lnTo>
                  <a:pt x="332" y="291"/>
                </a:lnTo>
                <a:lnTo>
                  <a:pt x="356" y="289"/>
                </a:lnTo>
                <a:lnTo>
                  <a:pt x="377" y="287"/>
                </a:lnTo>
                <a:lnTo>
                  <a:pt x="394" y="286"/>
                </a:lnTo>
                <a:lnTo>
                  <a:pt x="405" y="285"/>
                </a:lnTo>
                <a:lnTo>
                  <a:pt x="410" y="284"/>
                </a:lnTo>
                <a:lnTo>
                  <a:pt x="410" y="311"/>
                </a:lnTo>
                <a:lnTo>
                  <a:pt x="412" y="330"/>
                </a:lnTo>
                <a:lnTo>
                  <a:pt x="417" y="345"/>
                </a:lnTo>
                <a:lnTo>
                  <a:pt x="422" y="355"/>
                </a:lnTo>
                <a:lnTo>
                  <a:pt x="431" y="362"/>
                </a:lnTo>
                <a:lnTo>
                  <a:pt x="440" y="367"/>
                </a:lnTo>
                <a:lnTo>
                  <a:pt x="450" y="368"/>
                </a:lnTo>
                <a:lnTo>
                  <a:pt x="461" y="367"/>
                </a:lnTo>
                <a:lnTo>
                  <a:pt x="471" y="362"/>
                </a:lnTo>
                <a:lnTo>
                  <a:pt x="479" y="356"/>
                </a:lnTo>
                <a:lnTo>
                  <a:pt x="485" y="345"/>
                </a:lnTo>
                <a:lnTo>
                  <a:pt x="490" y="330"/>
                </a:lnTo>
                <a:lnTo>
                  <a:pt x="491" y="311"/>
                </a:lnTo>
                <a:lnTo>
                  <a:pt x="491" y="308"/>
                </a:lnTo>
                <a:lnTo>
                  <a:pt x="491" y="298"/>
                </a:lnTo>
                <a:lnTo>
                  <a:pt x="491" y="285"/>
                </a:lnTo>
                <a:lnTo>
                  <a:pt x="491" y="267"/>
                </a:lnTo>
                <a:lnTo>
                  <a:pt x="491" y="249"/>
                </a:lnTo>
                <a:lnTo>
                  <a:pt x="491" y="231"/>
                </a:lnTo>
                <a:lnTo>
                  <a:pt x="491" y="214"/>
                </a:lnTo>
                <a:lnTo>
                  <a:pt x="491" y="199"/>
                </a:lnTo>
                <a:lnTo>
                  <a:pt x="491" y="188"/>
                </a:lnTo>
                <a:lnTo>
                  <a:pt x="491" y="183"/>
                </a:lnTo>
                <a:lnTo>
                  <a:pt x="490" y="161"/>
                </a:lnTo>
                <a:lnTo>
                  <a:pt x="492" y="142"/>
                </a:lnTo>
                <a:lnTo>
                  <a:pt x="497" y="126"/>
                </a:lnTo>
                <a:lnTo>
                  <a:pt x="506" y="113"/>
                </a:lnTo>
                <a:lnTo>
                  <a:pt x="516" y="103"/>
                </a:lnTo>
                <a:lnTo>
                  <a:pt x="527" y="94"/>
                </a:lnTo>
                <a:lnTo>
                  <a:pt x="538" y="86"/>
                </a:lnTo>
                <a:lnTo>
                  <a:pt x="549" y="80"/>
                </a:lnTo>
                <a:lnTo>
                  <a:pt x="557" y="74"/>
                </a:lnTo>
                <a:lnTo>
                  <a:pt x="565" y="69"/>
                </a:lnTo>
                <a:lnTo>
                  <a:pt x="569" y="62"/>
                </a:lnTo>
                <a:lnTo>
                  <a:pt x="570" y="56"/>
                </a:lnTo>
                <a:lnTo>
                  <a:pt x="568" y="4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7" name="Freeform 151"/>
          <p:cNvSpPr>
            <a:spLocks noEditPoints="1"/>
          </p:cNvSpPr>
          <p:nvPr/>
        </p:nvSpPr>
        <p:spPr bwMode="auto">
          <a:xfrm>
            <a:off x="6170594" y="1093768"/>
            <a:ext cx="925513" cy="600075"/>
          </a:xfrm>
          <a:custGeom>
            <a:avLst/>
            <a:gdLst/>
            <a:ahLst/>
            <a:cxnLst>
              <a:cxn ang="0">
                <a:pos x="419" y="355"/>
              </a:cxn>
              <a:cxn ang="0">
                <a:pos x="398" y="296"/>
              </a:cxn>
              <a:cxn ang="0">
                <a:pos x="300" y="304"/>
              </a:cxn>
              <a:cxn ang="0">
                <a:pos x="176" y="307"/>
              </a:cxn>
              <a:cxn ang="0">
                <a:pos x="93" y="294"/>
              </a:cxn>
              <a:cxn ang="0">
                <a:pos x="81" y="363"/>
              </a:cxn>
              <a:cxn ang="0">
                <a:pos x="32" y="377"/>
              </a:cxn>
              <a:cxn ang="0">
                <a:pos x="2" y="335"/>
              </a:cxn>
              <a:cxn ang="0">
                <a:pos x="9" y="169"/>
              </a:cxn>
              <a:cxn ang="0">
                <a:pos x="38" y="87"/>
              </a:cxn>
              <a:cxn ang="0">
                <a:pos x="83" y="12"/>
              </a:cxn>
              <a:cxn ang="0">
                <a:pos x="119" y="1"/>
              </a:cxn>
              <a:cxn ang="0">
                <a:pos x="155" y="22"/>
              </a:cxn>
              <a:cxn ang="0">
                <a:pos x="250" y="61"/>
              </a:cxn>
              <a:cxn ang="0">
                <a:pos x="383" y="82"/>
              </a:cxn>
              <a:cxn ang="0">
                <a:pos x="485" y="55"/>
              </a:cxn>
              <a:cxn ang="0">
                <a:pos x="550" y="35"/>
              </a:cxn>
              <a:cxn ang="0">
                <a:pos x="582" y="55"/>
              </a:cxn>
              <a:cxn ang="0">
                <a:pos x="568" y="84"/>
              </a:cxn>
              <a:cxn ang="0">
                <a:pos x="524" y="113"/>
              </a:cxn>
              <a:cxn ang="0">
                <a:pos x="501" y="167"/>
              </a:cxn>
              <a:cxn ang="0">
                <a:pos x="502" y="219"/>
              </a:cxn>
              <a:cxn ang="0">
                <a:pos x="502" y="292"/>
              </a:cxn>
              <a:cxn ang="0">
                <a:pos x="496" y="354"/>
              </a:cxn>
              <a:cxn ang="0">
                <a:pos x="456" y="378"/>
              </a:cxn>
              <a:cxn ang="0">
                <a:pos x="424" y="334"/>
              </a:cxn>
              <a:cxn ang="0">
                <a:pos x="443" y="365"/>
              </a:cxn>
              <a:cxn ang="0">
                <a:pos x="479" y="359"/>
              </a:cxn>
              <a:cxn ang="0">
                <a:pos x="491" y="294"/>
              </a:cxn>
              <a:cxn ang="0">
                <a:pos x="491" y="208"/>
              </a:cxn>
              <a:cxn ang="0">
                <a:pos x="491" y="150"/>
              </a:cxn>
              <a:cxn ang="0">
                <a:pos x="520" y="101"/>
              </a:cxn>
              <a:cxn ang="0">
                <a:pos x="559" y="75"/>
              </a:cxn>
              <a:cxn ang="0">
                <a:pos x="571" y="62"/>
              </a:cxn>
              <a:cxn ang="0">
                <a:pos x="564" y="50"/>
              </a:cxn>
              <a:cxn ang="0">
                <a:pos x="523" y="52"/>
              </a:cxn>
              <a:cxn ang="0">
                <a:pos x="436" y="86"/>
              </a:cxn>
              <a:cxn ang="0">
                <a:pos x="309" y="86"/>
              </a:cxn>
              <a:cxn ang="0">
                <a:pos x="189" y="50"/>
              </a:cxn>
              <a:cxn ang="0">
                <a:pos x="120" y="15"/>
              </a:cxn>
              <a:cxn ang="0">
                <a:pos x="76" y="37"/>
              </a:cxn>
              <a:cxn ang="0">
                <a:pos x="40" y="115"/>
              </a:cxn>
              <a:cxn ang="0">
                <a:pos x="29" y="161"/>
              </a:cxn>
              <a:cxn ang="0">
                <a:pos x="11" y="316"/>
              </a:cxn>
              <a:cxn ang="0">
                <a:pos x="27" y="361"/>
              </a:cxn>
              <a:cxn ang="0">
                <a:pos x="54" y="366"/>
              </a:cxn>
              <a:cxn ang="0">
                <a:pos x="78" y="346"/>
              </a:cxn>
              <a:cxn ang="0">
                <a:pos x="91" y="279"/>
              </a:cxn>
              <a:cxn ang="0">
                <a:pos x="131" y="292"/>
              </a:cxn>
              <a:cxn ang="0">
                <a:pos x="240" y="295"/>
              </a:cxn>
              <a:cxn ang="0">
                <a:pos x="358" y="289"/>
              </a:cxn>
              <a:cxn ang="0">
                <a:pos x="415" y="283"/>
              </a:cxn>
            </a:cxnLst>
            <a:rect l="0" t="0" r="r" b="b"/>
            <a:pathLst>
              <a:path w="583" h="378">
                <a:moveTo>
                  <a:pt x="456" y="378"/>
                </a:moveTo>
                <a:lnTo>
                  <a:pt x="441" y="376"/>
                </a:lnTo>
                <a:lnTo>
                  <a:pt x="428" y="368"/>
                </a:lnTo>
                <a:lnTo>
                  <a:pt x="419" y="355"/>
                </a:lnTo>
                <a:lnTo>
                  <a:pt x="413" y="338"/>
                </a:lnTo>
                <a:lnTo>
                  <a:pt x="410" y="316"/>
                </a:lnTo>
                <a:lnTo>
                  <a:pt x="410" y="295"/>
                </a:lnTo>
                <a:lnTo>
                  <a:pt x="398" y="296"/>
                </a:lnTo>
                <a:lnTo>
                  <a:pt x="379" y="299"/>
                </a:lnTo>
                <a:lnTo>
                  <a:pt x="356" y="301"/>
                </a:lnTo>
                <a:lnTo>
                  <a:pt x="330" y="303"/>
                </a:lnTo>
                <a:lnTo>
                  <a:pt x="300" y="304"/>
                </a:lnTo>
                <a:lnTo>
                  <a:pt x="270" y="306"/>
                </a:lnTo>
                <a:lnTo>
                  <a:pt x="239" y="307"/>
                </a:lnTo>
                <a:lnTo>
                  <a:pt x="209" y="307"/>
                </a:lnTo>
                <a:lnTo>
                  <a:pt x="176" y="307"/>
                </a:lnTo>
                <a:lnTo>
                  <a:pt x="149" y="305"/>
                </a:lnTo>
                <a:lnTo>
                  <a:pt x="126" y="303"/>
                </a:lnTo>
                <a:lnTo>
                  <a:pt x="107" y="299"/>
                </a:lnTo>
                <a:lnTo>
                  <a:pt x="93" y="294"/>
                </a:lnTo>
                <a:lnTo>
                  <a:pt x="93" y="316"/>
                </a:lnTo>
                <a:lnTo>
                  <a:pt x="92" y="336"/>
                </a:lnTo>
                <a:lnTo>
                  <a:pt x="88" y="351"/>
                </a:lnTo>
                <a:lnTo>
                  <a:pt x="81" y="363"/>
                </a:lnTo>
                <a:lnTo>
                  <a:pt x="72" y="372"/>
                </a:lnTo>
                <a:lnTo>
                  <a:pt x="62" y="377"/>
                </a:lnTo>
                <a:lnTo>
                  <a:pt x="46" y="378"/>
                </a:lnTo>
                <a:lnTo>
                  <a:pt x="32" y="377"/>
                </a:lnTo>
                <a:lnTo>
                  <a:pt x="21" y="372"/>
                </a:lnTo>
                <a:lnTo>
                  <a:pt x="11" y="363"/>
                </a:lnTo>
                <a:lnTo>
                  <a:pt x="6" y="351"/>
                </a:lnTo>
                <a:lnTo>
                  <a:pt x="2" y="335"/>
                </a:lnTo>
                <a:lnTo>
                  <a:pt x="0" y="316"/>
                </a:lnTo>
                <a:lnTo>
                  <a:pt x="0" y="205"/>
                </a:lnTo>
                <a:lnTo>
                  <a:pt x="3" y="186"/>
                </a:lnTo>
                <a:lnTo>
                  <a:pt x="9" y="169"/>
                </a:lnTo>
                <a:lnTo>
                  <a:pt x="19" y="155"/>
                </a:lnTo>
                <a:lnTo>
                  <a:pt x="23" y="133"/>
                </a:lnTo>
                <a:lnTo>
                  <a:pt x="30" y="111"/>
                </a:lnTo>
                <a:lnTo>
                  <a:pt x="38" y="87"/>
                </a:lnTo>
                <a:lnTo>
                  <a:pt x="46" y="65"/>
                </a:lnTo>
                <a:lnTo>
                  <a:pt x="57" y="44"/>
                </a:lnTo>
                <a:lnTo>
                  <a:pt x="70" y="26"/>
                </a:lnTo>
                <a:lnTo>
                  <a:pt x="83" y="12"/>
                </a:lnTo>
                <a:lnTo>
                  <a:pt x="100" y="3"/>
                </a:lnTo>
                <a:lnTo>
                  <a:pt x="116" y="0"/>
                </a:lnTo>
                <a:lnTo>
                  <a:pt x="118" y="0"/>
                </a:lnTo>
                <a:lnTo>
                  <a:pt x="119" y="1"/>
                </a:lnTo>
                <a:lnTo>
                  <a:pt x="122" y="2"/>
                </a:lnTo>
                <a:lnTo>
                  <a:pt x="129" y="7"/>
                </a:lnTo>
                <a:lnTo>
                  <a:pt x="140" y="14"/>
                </a:lnTo>
                <a:lnTo>
                  <a:pt x="155" y="22"/>
                </a:lnTo>
                <a:lnTo>
                  <a:pt x="174" y="31"/>
                </a:lnTo>
                <a:lnTo>
                  <a:pt x="197" y="41"/>
                </a:lnTo>
                <a:lnTo>
                  <a:pt x="222" y="51"/>
                </a:lnTo>
                <a:lnTo>
                  <a:pt x="250" y="61"/>
                </a:lnTo>
                <a:lnTo>
                  <a:pt x="280" y="68"/>
                </a:lnTo>
                <a:lnTo>
                  <a:pt x="312" y="75"/>
                </a:lnTo>
                <a:lnTo>
                  <a:pt x="347" y="79"/>
                </a:lnTo>
                <a:lnTo>
                  <a:pt x="383" y="82"/>
                </a:lnTo>
                <a:lnTo>
                  <a:pt x="407" y="80"/>
                </a:lnTo>
                <a:lnTo>
                  <a:pt x="434" y="75"/>
                </a:lnTo>
                <a:lnTo>
                  <a:pt x="460" y="65"/>
                </a:lnTo>
                <a:lnTo>
                  <a:pt x="485" y="55"/>
                </a:lnTo>
                <a:lnTo>
                  <a:pt x="503" y="48"/>
                </a:lnTo>
                <a:lnTo>
                  <a:pt x="521" y="41"/>
                </a:lnTo>
                <a:lnTo>
                  <a:pt x="536" y="37"/>
                </a:lnTo>
                <a:lnTo>
                  <a:pt x="550" y="35"/>
                </a:lnTo>
                <a:lnTo>
                  <a:pt x="562" y="37"/>
                </a:lnTo>
                <a:lnTo>
                  <a:pt x="571" y="41"/>
                </a:lnTo>
                <a:lnTo>
                  <a:pt x="579" y="50"/>
                </a:lnTo>
                <a:lnTo>
                  <a:pt x="582" y="55"/>
                </a:lnTo>
                <a:lnTo>
                  <a:pt x="583" y="62"/>
                </a:lnTo>
                <a:lnTo>
                  <a:pt x="582" y="66"/>
                </a:lnTo>
                <a:lnTo>
                  <a:pt x="576" y="76"/>
                </a:lnTo>
                <a:lnTo>
                  <a:pt x="568" y="84"/>
                </a:lnTo>
                <a:lnTo>
                  <a:pt x="555" y="91"/>
                </a:lnTo>
                <a:lnTo>
                  <a:pt x="545" y="98"/>
                </a:lnTo>
                <a:lnTo>
                  <a:pt x="534" y="104"/>
                </a:lnTo>
                <a:lnTo>
                  <a:pt x="524" y="113"/>
                </a:lnTo>
                <a:lnTo>
                  <a:pt x="515" y="123"/>
                </a:lnTo>
                <a:lnTo>
                  <a:pt x="508" y="135"/>
                </a:lnTo>
                <a:lnTo>
                  <a:pt x="503" y="149"/>
                </a:lnTo>
                <a:lnTo>
                  <a:pt x="501" y="167"/>
                </a:lnTo>
                <a:lnTo>
                  <a:pt x="502" y="187"/>
                </a:lnTo>
                <a:lnTo>
                  <a:pt x="502" y="193"/>
                </a:lnTo>
                <a:lnTo>
                  <a:pt x="502" y="204"/>
                </a:lnTo>
                <a:lnTo>
                  <a:pt x="502" y="219"/>
                </a:lnTo>
                <a:lnTo>
                  <a:pt x="502" y="238"/>
                </a:lnTo>
                <a:lnTo>
                  <a:pt x="502" y="256"/>
                </a:lnTo>
                <a:lnTo>
                  <a:pt x="502" y="275"/>
                </a:lnTo>
                <a:lnTo>
                  <a:pt x="502" y="292"/>
                </a:lnTo>
                <a:lnTo>
                  <a:pt x="502" y="306"/>
                </a:lnTo>
                <a:lnTo>
                  <a:pt x="502" y="316"/>
                </a:lnTo>
                <a:lnTo>
                  <a:pt x="501" y="337"/>
                </a:lnTo>
                <a:lnTo>
                  <a:pt x="496" y="354"/>
                </a:lnTo>
                <a:lnTo>
                  <a:pt x="488" y="366"/>
                </a:lnTo>
                <a:lnTo>
                  <a:pt x="479" y="373"/>
                </a:lnTo>
                <a:lnTo>
                  <a:pt x="468" y="377"/>
                </a:lnTo>
                <a:lnTo>
                  <a:pt x="456" y="378"/>
                </a:lnTo>
                <a:close/>
                <a:moveTo>
                  <a:pt x="422" y="282"/>
                </a:moveTo>
                <a:lnTo>
                  <a:pt x="422" y="289"/>
                </a:lnTo>
                <a:lnTo>
                  <a:pt x="422" y="316"/>
                </a:lnTo>
                <a:lnTo>
                  <a:pt x="424" y="334"/>
                </a:lnTo>
                <a:lnTo>
                  <a:pt x="427" y="346"/>
                </a:lnTo>
                <a:lnTo>
                  <a:pt x="431" y="355"/>
                </a:lnTo>
                <a:lnTo>
                  <a:pt x="438" y="361"/>
                </a:lnTo>
                <a:lnTo>
                  <a:pt x="443" y="365"/>
                </a:lnTo>
                <a:lnTo>
                  <a:pt x="450" y="366"/>
                </a:lnTo>
                <a:lnTo>
                  <a:pt x="456" y="367"/>
                </a:lnTo>
                <a:lnTo>
                  <a:pt x="470" y="365"/>
                </a:lnTo>
                <a:lnTo>
                  <a:pt x="479" y="359"/>
                </a:lnTo>
                <a:lnTo>
                  <a:pt x="486" y="348"/>
                </a:lnTo>
                <a:lnTo>
                  <a:pt x="490" y="334"/>
                </a:lnTo>
                <a:lnTo>
                  <a:pt x="491" y="316"/>
                </a:lnTo>
                <a:lnTo>
                  <a:pt x="491" y="294"/>
                </a:lnTo>
                <a:lnTo>
                  <a:pt x="491" y="270"/>
                </a:lnTo>
                <a:lnTo>
                  <a:pt x="491" y="247"/>
                </a:lnTo>
                <a:lnTo>
                  <a:pt x="491" y="226"/>
                </a:lnTo>
                <a:lnTo>
                  <a:pt x="491" y="208"/>
                </a:lnTo>
                <a:lnTo>
                  <a:pt x="491" y="195"/>
                </a:lnTo>
                <a:lnTo>
                  <a:pt x="491" y="188"/>
                </a:lnTo>
                <a:lnTo>
                  <a:pt x="489" y="168"/>
                </a:lnTo>
                <a:lnTo>
                  <a:pt x="491" y="150"/>
                </a:lnTo>
                <a:lnTo>
                  <a:pt x="496" y="135"/>
                </a:lnTo>
                <a:lnTo>
                  <a:pt x="502" y="122"/>
                </a:lnTo>
                <a:lnTo>
                  <a:pt x="511" y="111"/>
                </a:lnTo>
                <a:lnTo>
                  <a:pt x="520" y="101"/>
                </a:lnTo>
                <a:lnTo>
                  <a:pt x="530" y="94"/>
                </a:lnTo>
                <a:lnTo>
                  <a:pt x="539" y="87"/>
                </a:lnTo>
                <a:lnTo>
                  <a:pt x="549" y="82"/>
                </a:lnTo>
                <a:lnTo>
                  <a:pt x="559" y="75"/>
                </a:lnTo>
                <a:lnTo>
                  <a:pt x="567" y="70"/>
                </a:lnTo>
                <a:lnTo>
                  <a:pt x="571" y="64"/>
                </a:lnTo>
                <a:lnTo>
                  <a:pt x="571" y="63"/>
                </a:lnTo>
                <a:lnTo>
                  <a:pt x="571" y="62"/>
                </a:lnTo>
                <a:lnTo>
                  <a:pt x="571" y="61"/>
                </a:lnTo>
                <a:lnTo>
                  <a:pt x="570" y="59"/>
                </a:lnTo>
                <a:lnTo>
                  <a:pt x="569" y="55"/>
                </a:lnTo>
                <a:lnTo>
                  <a:pt x="564" y="50"/>
                </a:lnTo>
                <a:lnTo>
                  <a:pt x="558" y="48"/>
                </a:lnTo>
                <a:lnTo>
                  <a:pt x="550" y="47"/>
                </a:lnTo>
                <a:lnTo>
                  <a:pt x="537" y="48"/>
                </a:lnTo>
                <a:lnTo>
                  <a:pt x="523" y="52"/>
                </a:lnTo>
                <a:lnTo>
                  <a:pt x="507" y="59"/>
                </a:lnTo>
                <a:lnTo>
                  <a:pt x="489" y="65"/>
                </a:lnTo>
                <a:lnTo>
                  <a:pt x="463" y="76"/>
                </a:lnTo>
                <a:lnTo>
                  <a:pt x="436" y="86"/>
                </a:lnTo>
                <a:lnTo>
                  <a:pt x="408" y="92"/>
                </a:lnTo>
                <a:lnTo>
                  <a:pt x="383" y="92"/>
                </a:lnTo>
                <a:lnTo>
                  <a:pt x="346" y="91"/>
                </a:lnTo>
                <a:lnTo>
                  <a:pt x="309" y="86"/>
                </a:lnTo>
                <a:lnTo>
                  <a:pt x="275" y="79"/>
                </a:lnTo>
                <a:lnTo>
                  <a:pt x="244" y="71"/>
                </a:lnTo>
                <a:lnTo>
                  <a:pt x="214" y="61"/>
                </a:lnTo>
                <a:lnTo>
                  <a:pt x="189" y="50"/>
                </a:lnTo>
                <a:lnTo>
                  <a:pt x="166" y="40"/>
                </a:lnTo>
                <a:lnTo>
                  <a:pt x="147" y="30"/>
                </a:lnTo>
                <a:lnTo>
                  <a:pt x="131" y="22"/>
                </a:lnTo>
                <a:lnTo>
                  <a:pt x="120" y="15"/>
                </a:lnTo>
                <a:lnTo>
                  <a:pt x="115" y="11"/>
                </a:lnTo>
                <a:lnTo>
                  <a:pt x="101" y="15"/>
                </a:lnTo>
                <a:lnTo>
                  <a:pt x="88" y="24"/>
                </a:lnTo>
                <a:lnTo>
                  <a:pt x="76" y="37"/>
                </a:lnTo>
                <a:lnTo>
                  <a:pt x="65" y="53"/>
                </a:lnTo>
                <a:lnTo>
                  <a:pt x="55" y="73"/>
                </a:lnTo>
                <a:lnTo>
                  <a:pt x="46" y="94"/>
                </a:lnTo>
                <a:lnTo>
                  <a:pt x="40" y="115"/>
                </a:lnTo>
                <a:lnTo>
                  <a:pt x="34" y="137"/>
                </a:lnTo>
                <a:lnTo>
                  <a:pt x="31" y="158"/>
                </a:lnTo>
                <a:lnTo>
                  <a:pt x="30" y="160"/>
                </a:lnTo>
                <a:lnTo>
                  <a:pt x="29" y="161"/>
                </a:lnTo>
                <a:lnTo>
                  <a:pt x="20" y="173"/>
                </a:lnTo>
                <a:lnTo>
                  <a:pt x="14" y="188"/>
                </a:lnTo>
                <a:lnTo>
                  <a:pt x="11" y="205"/>
                </a:lnTo>
                <a:lnTo>
                  <a:pt x="11" y="316"/>
                </a:lnTo>
                <a:lnTo>
                  <a:pt x="12" y="332"/>
                </a:lnTo>
                <a:lnTo>
                  <a:pt x="16" y="346"/>
                </a:lnTo>
                <a:lnTo>
                  <a:pt x="20" y="355"/>
                </a:lnTo>
                <a:lnTo>
                  <a:pt x="27" y="361"/>
                </a:lnTo>
                <a:lnTo>
                  <a:pt x="33" y="365"/>
                </a:lnTo>
                <a:lnTo>
                  <a:pt x="40" y="366"/>
                </a:lnTo>
                <a:lnTo>
                  <a:pt x="46" y="367"/>
                </a:lnTo>
                <a:lnTo>
                  <a:pt x="54" y="366"/>
                </a:lnTo>
                <a:lnTo>
                  <a:pt x="62" y="365"/>
                </a:lnTo>
                <a:lnTo>
                  <a:pt x="68" y="361"/>
                </a:lnTo>
                <a:lnTo>
                  <a:pt x="74" y="355"/>
                </a:lnTo>
                <a:lnTo>
                  <a:pt x="78" y="346"/>
                </a:lnTo>
                <a:lnTo>
                  <a:pt x="80" y="332"/>
                </a:lnTo>
                <a:lnTo>
                  <a:pt x="81" y="316"/>
                </a:lnTo>
                <a:lnTo>
                  <a:pt x="81" y="271"/>
                </a:lnTo>
                <a:lnTo>
                  <a:pt x="91" y="279"/>
                </a:lnTo>
                <a:lnTo>
                  <a:pt x="96" y="282"/>
                </a:lnTo>
                <a:lnTo>
                  <a:pt x="104" y="286"/>
                </a:lnTo>
                <a:lnTo>
                  <a:pt x="116" y="289"/>
                </a:lnTo>
                <a:lnTo>
                  <a:pt x="131" y="292"/>
                </a:lnTo>
                <a:lnTo>
                  <a:pt x="152" y="294"/>
                </a:lnTo>
                <a:lnTo>
                  <a:pt x="177" y="295"/>
                </a:lnTo>
                <a:lnTo>
                  <a:pt x="209" y="296"/>
                </a:lnTo>
                <a:lnTo>
                  <a:pt x="240" y="295"/>
                </a:lnTo>
                <a:lnTo>
                  <a:pt x="272" y="294"/>
                </a:lnTo>
                <a:lnTo>
                  <a:pt x="303" y="293"/>
                </a:lnTo>
                <a:lnTo>
                  <a:pt x="332" y="291"/>
                </a:lnTo>
                <a:lnTo>
                  <a:pt x="358" y="289"/>
                </a:lnTo>
                <a:lnTo>
                  <a:pt x="380" y="287"/>
                </a:lnTo>
                <a:lnTo>
                  <a:pt x="398" y="286"/>
                </a:lnTo>
                <a:lnTo>
                  <a:pt x="410" y="283"/>
                </a:lnTo>
                <a:lnTo>
                  <a:pt x="415" y="283"/>
                </a:lnTo>
                <a:lnTo>
                  <a:pt x="422" y="28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8" name="Freeform 152"/>
          <p:cNvSpPr>
            <a:spLocks/>
          </p:cNvSpPr>
          <p:nvPr/>
        </p:nvSpPr>
        <p:spPr bwMode="auto">
          <a:xfrm>
            <a:off x="5968981" y="1087418"/>
            <a:ext cx="214313" cy="427038"/>
          </a:xfrm>
          <a:custGeom>
            <a:avLst/>
            <a:gdLst/>
            <a:ahLst/>
            <a:cxnLst>
              <a:cxn ang="0">
                <a:pos x="126" y="149"/>
              </a:cxn>
              <a:cxn ang="0">
                <a:pos x="118" y="179"/>
              </a:cxn>
              <a:cxn ang="0">
                <a:pos x="106" y="207"/>
              </a:cxn>
              <a:cxn ang="0">
                <a:pos x="93" y="230"/>
              </a:cxn>
              <a:cxn ang="0">
                <a:pos x="78" y="248"/>
              </a:cxn>
              <a:cxn ang="0">
                <a:pos x="63" y="261"/>
              </a:cxn>
              <a:cxn ang="0">
                <a:pos x="48" y="269"/>
              </a:cxn>
              <a:cxn ang="0">
                <a:pos x="34" y="269"/>
              </a:cxn>
              <a:cxn ang="0">
                <a:pos x="23" y="263"/>
              </a:cxn>
              <a:cxn ang="0">
                <a:pos x="13" y="252"/>
              </a:cxn>
              <a:cxn ang="0">
                <a:pos x="6" y="237"/>
              </a:cxn>
              <a:cxn ang="0">
                <a:pos x="2" y="219"/>
              </a:cxn>
              <a:cxn ang="0">
                <a:pos x="0" y="197"/>
              </a:cxn>
              <a:cxn ang="0">
                <a:pos x="0" y="173"/>
              </a:cxn>
              <a:cxn ang="0">
                <a:pos x="3" y="147"/>
              </a:cxn>
              <a:cxn ang="0">
                <a:pos x="9" y="119"/>
              </a:cxn>
              <a:cxn ang="0">
                <a:pos x="17" y="89"/>
              </a:cxn>
              <a:cxn ang="0">
                <a:pos x="29" y="62"/>
              </a:cxn>
              <a:cxn ang="0">
                <a:pos x="42" y="39"/>
              </a:cxn>
              <a:cxn ang="0">
                <a:pos x="57" y="20"/>
              </a:cxn>
              <a:cxn ang="0">
                <a:pos x="72" y="7"/>
              </a:cxn>
              <a:cxn ang="0">
                <a:pos x="87" y="0"/>
              </a:cxn>
              <a:cxn ang="0">
                <a:pos x="101" y="0"/>
              </a:cxn>
              <a:cxn ang="0">
                <a:pos x="112" y="6"/>
              </a:cxn>
              <a:cxn ang="0">
                <a:pos x="122" y="17"/>
              </a:cxn>
              <a:cxn ang="0">
                <a:pos x="129" y="31"/>
              </a:cxn>
              <a:cxn ang="0">
                <a:pos x="133" y="50"/>
              </a:cxn>
              <a:cxn ang="0">
                <a:pos x="135" y="71"/>
              </a:cxn>
              <a:cxn ang="0">
                <a:pos x="135" y="95"/>
              </a:cxn>
              <a:cxn ang="0">
                <a:pos x="132" y="122"/>
              </a:cxn>
              <a:cxn ang="0">
                <a:pos x="126" y="149"/>
              </a:cxn>
            </a:cxnLst>
            <a:rect l="0" t="0" r="r" b="b"/>
            <a:pathLst>
              <a:path w="135" h="269">
                <a:moveTo>
                  <a:pt x="126" y="149"/>
                </a:moveTo>
                <a:lnTo>
                  <a:pt x="118" y="179"/>
                </a:lnTo>
                <a:lnTo>
                  <a:pt x="106" y="207"/>
                </a:lnTo>
                <a:lnTo>
                  <a:pt x="93" y="230"/>
                </a:lnTo>
                <a:lnTo>
                  <a:pt x="78" y="248"/>
                </a:lnTo>
                <a:lnTo>
                  <a:pt x="63" y="261"/>
                </a:lnTo>
                <a:lnTo>
                  <a:pt x="48" y="269"/>
                </a:lnTo>
                <a:lnTo>
                  <a:pt x="34" y="269"/>
                </a:lnTo>
                <a:lnTo>
                  <a:pt x="23" y="263"/>
                </a:lnTo>
                <a:lnTo>
                  <a:pt x="13" y="252"/>
                </a:lnTo>
                <a:lnTo>
                  <a:pt x="6" y="237"/>
                </a:lnTo>
                <a:lnTo>
                  <a:pt x="2" y="219"/>
                </a:lnTo>
                <a:lnTo>
                  <a:pt x="0" y="197"/>
                </a:lnTo>
                <a:lnTo>
                  <a:pt x="0" y="173"/>
                </a:lnTo>
                <a:lnTo>
                  <a:pt x="3" y="147"/>
                </a:lnTo>
                <a:lnTo>
                  <a:pt x="9" y="119"/>
                </a:lnTo>
                <a:lnTo>
                  <a:pt x="17" y="89"/>
                </a:lnTo>
                <a:lnTo>
                  <a:pt x="29" y="62"/>
                </a:lnTo>
                <a:lnTo>
                  <a:pt x="42" y="39"/>
                </a:lnTo>
                <a:lnTo>
                  <a:pt x="57" y="20"/>
                </a:lnTo>
                <a:lnTo>
                  <a:pt x="72" y="7"/>
                </a:lnTo>
                <a:lnTo>
                  <a:pt x="87" y="0"/>
                </a:lnTo>
                <a:lnTo>
                  <a:pt x="101" y="0"/>
                </a:lnTo>
                <a:lnTo>
                  <a:pt x="112" y="6"/>
                </a:lnTo>
                <a:lnTo>
                  <a:pt x="122" y="17"/>
                </a:lnTo>
                <a:lnTo>
                  <a:pt x="129" y="31"/>
                </a:lnTo>
                <a:lnTo>
                  <a:pt x="133" y="50"/>
                </a:lnTo>
                <a:lnTo>
                  <a:pt x="135" y="71"/>
                </a:lnTo>
                <a:lnTo>
                  <a:pt x="135" y="95"/>
                </a:lnTo>
                <a:lnTo>
                  <a:pt x="132" y="122"/>
                </a:lnTo>
                <a:lnTo>
                  <a:pt x="126" y="14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69" name="Freeform 153"/>
          <p:cNvSpPr>
            <a:spLocks noEditPoints="1"/>
          </p:cNvSpPr>
          <p:nvPr/>
        </p:nvSpPr>
        <p:spPr bwMode="auto">
          <a:xfrm>
            <a:off x="5959456" y="1077893"/>
            <a:ext cx="233363" cy="446088"/>
          </a:xfrm>
          <a:custGeom>
            <a:avLst/>
            <a:gdLst/>
            <a:ahLst/>
            <a:cxnLst>
              <a:cxn ang="0">
                <a:pos x="43" y="281"/>
              </a:cxn>
              <a:cxn ang="0">
                <a:pos x="25" y="274"/>
              </a:cxn>
              <a:cxn ang="0">
                <a:pos x="8" y="248"/>
              </a:cxn>
              <a:cxn ang="0">
                <a:pos x="0" y="206"/>
              </a:cxn>
              <a:cxn ang="0">
                <a:pos x="3" y="153"/>
              </a:cxn>
              <a:cxn ang="0">
                <a:pos x="18" y="95"/>
              </a:cxn>
              <a:cxn ang="0">
                <a:pos x="42" y="45"/>
              </a:cxn>
              <a:cxn ang="0">
                <a:pos x="70" y="12"/>
              </a:cxn>
              <a:cxn ang="0">
                <a:pos x="101" y="0"/>
              </a:cxn>
              <a:cxn ang="0">
                <a:pos x="108" y="0"/>
              </a:cxn>
              <a:cxn ang="0">
                <a:pos x="131" y="17"/>
              </a:cxn>
              <a:cxn ang="0">
                <a:pos x="144" y="54"/>
              </a:cxn>
              <a:cxn ang="0">
                <a:pos x="147" y="102"/>
              </a:cxn>
              <a:cxn ang="0">
                <a:pos x="138" y="157"/>
              </a:cxn>
              <a:cxn ang="0">
                <a:pos x="118" y="213"/>
              </a:cxn>
              <a:cxn ang="0">
                <a:pos x="92" y="255"/>
              </a:cxn>
              <a:cxn ang="0">
                <a:pos x="61" y="278"/>
              </a:cxn>
              <a:cxn ang="0">
                <a:pos x="101" y="11"/>
              </a:cxn>
              <a:cxn ang="0">
                <a:pos x="75" y="23"/>
              </a:cxn>
              <a:cxn ang="0">
                <a:pos x="49" y="53"/>
              </a:cxn>
              <a:cxn ang="0">
                <a:pos x="28" y="100"/>
              </a:cxn>
              <a:cxn ang="0">
                <a:pos x="15" y="153"/>
              </a:cxn>
              <a:cxn ang="0">
                <a:pos x="11" y="201"/>
              </a:cxn>
              <a:cxn ang="0">
                <a:pos x="17" y="240"/>
              </a:cxn>
              <a:cxn ang="0">
                <a:pos x="31" y="264"/>
              </a:cxn>
              <a:cxn ang="0">
                <a:pos x="46" y="269"/>
              </a:cxn>
              <a:cxn ang="0">
                <a:pos x="72" y="258"/>
              </a:cxn>
              <a:cxn ang="0">
                <a:pos x="97" y="227"/>
              </a:cxn>
              <a:cxn ang="0">
                <a:pos x="119" y="181"/>
              </a:cxn>
              <a:cxn ang="0">
                <a:pos x="132" y="128"/>
              </a:cxn>
              <a:cxn ang="0">
                <a:pos x="136" y="78"/>
              </a:cxn>
              <a:cxn ang="0">
                <a:pos x="129" y="39"/>
              </a:cxn>
              <a:cxn ang="0">
                <a:pos x="115" y="16"/>
              </a:cxn>
              <a:cxn ang="0">
                <a:pos x="101" y="11"/>
              </a:cxn>
            </a:cxnLst>
            <a:rect l="0" t="0" r="r" b="b"/>
            <a:pathLst>
              <a:path w="147" h="281">
                <a:moveTo>
                  <a:pt x="46" y="281"/>
                </a:moveTo>
                <a:lnTo>
                  <a:pt x="43" y="281"/>
                </a:lnTo>
                <a:lnTo>
                  <a:pt x="39" y="280"/>
                </a:lnTo>
                <a:lnTo>
                  <a:pt x="25" y="274"/>
                </a:lnTo>
                <a:lnTo>
                  <a:pt x="16" y="263"/>
                </a:lnTo>
                <a:lnTo>
                  <a:pt x="8" y="248"/>
                </a:lnTo>
                <a:lnTo>
                  <a:pt x="3" y="228"/>
                </a:lnTo>
                <a:lnTo>
                  <a:pt x="0" y="206"/>
                </a:lnTo>
                <a:lnTo>
                  <a:pt x="0" y="180"/>
                </a:lnTo>
                <a:lnTo>
                  <a:pt x="3" y="153"/>
                </a:lnTo>
                <a:lnTo>
                  <a:pt x="9" y="124"/>
                </a:lnTo>
                <a:lnTo>
                  <a:pt x="18" y="95"/>
                </a:lnTo>
                <a:lnTo>
                  <a:pt x="29" y="68"/>
                </a:lnTo>
                <a:lnTo>
                  <a:pt x="42" y="45"/>
                </a:lnTo>
                <a:lnTo>
                  <a:pt x="56" y="26"/>
                </a:lnTo>
                <a:lnTo>
                  <a:pt x="70" y="12"/>
                </a:lnTo>
                <a:lnTo>
                  <a:pt x="85" y="2"/>
                </a:lnTo>
                <a:lnTo>
                  <a:pt x="101" y="0"/>
                </a:lnTo>
                <a:lnTo>
                  <a:pt x="105" y="0"/>
                </a:lnTo>
                <a:lnTo>
                  <a:pt x="108" y="0"/>
                </a:lnTo>
                <a:lnTo>
                  <a:pt x="121" y="6"/>
                </a:lnTo>
                <a:lnTo>
                  <a:pt x="131" y="17"/>
                </a:lnTo>
                <a:lnTo>
                  <a:pt x="140" y="34"/>
                </a:lnTo>
                <a:lnTo>
                  <a:pt x="144" y="54"/>
                </a:lnTo>
                <a:lnTo>
                  <a:pt x="147" y="77"/>
                </a:lnTo>
                <a:lnTo>
                  <a:pt x="147" y="102"/>
                </a:lnTo>
                <a:lnTo>
                  <a:pt x="143" y="130"/>
                </a:lnTo>
                <a:lnTo>
                  <a:pt x="138" y="157"/>
                </a:lnTo>
                <a:lnTo>
                  <a:pt x="129" y="186"/>
                </a:lnTo>
                <a:lnTo>
                  <a:pt x="118" y="213"/>
                </a:lnTo>
                <a:lnTo>
                  <a:pt x="105" y="236"/>
                </a:lnTo>
                <a:lnTo>
                  <a:pt x="92" y="255"/>
                </a:lnTo>
                <a:lnTo>
                  <a:pt x="77" y="269"/>
                </a:lnTo>
                <a:lnTo>
                  <a:pt x="61" y="278"/>
                </a:lnTo>
                <a:lnTo>
                  <a:pt x="46" y="281"/>
                </a:lnTo>
                <a:close/>
                <a:moveTo>
                  <a:pt x="101" y="11"/>
                </a:moveTo>
                <a:lnTo>
                  <a:pt x="88" y="14"/>
                </a:lnTo>
                <a:lnTo>
                  <a:pt x="75" y="23"/>
                </a:lnTo>
                <a:lnTo>
                  <a:pt x="61" y="36"/>
                </a:lnTo>
                <a:lnTo>
                  <a:pt x="49" y="53"/>
                </a:lnTo>
                <a:lnTo>
                  <a:pt x="39" y="75"/>
                </a:lnTo>
                <a:lnTo>
                  <a:pt x="28" y="100"/>
                </a:lnTo>
                <a:lnTo>
                  <a:pt x="20" y="126"/>
                </a:lnTo>
                <a:lnTo>
                  <a:pt x="15" y="153"/>
                </a:lnTo>
                <a:lnTo>
                  <a:pt x="12" y="178"/>
                </a:lnTo>
                <a:lnTo>
                  <a:pt x="11" y="201"/>
                </a:lnTo>
                <a:lnTo>
                  <a:pt x="13" y="221"/>
                </a:lnTo>
                <a:lnTo>
                  <a:pt x="17" y="240"/>
                </a:lnTo>
                <a:lnTo>
                  <a:pt x="23" y="254"/>
                </a:lnTo>
                <a:lnTo>
                  <a:pt x="31" y="264"/>
                </a:lnTo>
                <a:lnTo>
                  <a:pt x="41" y="269"/>
                </a:lnTo>
                <a:lnTo>
                  <a:pt x="46" y="269"/>
                </a:lnTo>
                <a:lnTo>
                  <a:pt x="59" y="267"/>
                </a:lnTo>
                <a:lnTo>
                  <a:pt x="72" y="258"/>
                </a:lnTo>
                <a:lnTo>
                  <a:pt x="85" y="244"/>
                </a:lnTo>
                <a:lnTo>
                  <a:pt x="97" y="227"/>
                </a:lnTo>
                <a:lnTo>
                  <a:pt x="109" y="205"/>
                </a:lnTo>
                <a:lnTo>
                  <a:pt x="119" y="181"/>
                </a:lnTo>
                <a:lnTo>
                  <a:pt x="127" y="154"/>
                </a:lnTo>
                <a:lnTo>
                  <a:pt x="132" y="128"/>
                </a:lnTo>
                <a:lnTo>
                  <a:pt x="136" y="102"/>
                </a:lnTo>
                <a:lnTo>
                  <a:pt x="136" y="78"/>
                </a:lnTo>
                <a:lnTo>
                  <a:pt x="133" y="57"/>
                </a:lnTo>
                <a:lnTo>
                  <a:pt x="129" y="39"/>
                </a:lnTo>
                <a:lnTo>
                  <a:pt x="123" y="26"/>
                </a:lnTo>
                <a:lnTo>
                  <a:pt x="115" y="16"/>
                </a:lnTo>
                <a:lnTo>
                  <a:pt x="106" y="12"/>
                </a:lnTo>
                <a:lnTo>
                  <a:pt x="101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0" name="Freeform 154"/>
          <p:cNvSpPr>
            <a:spLocks/>
          </p:cNvSpPr>
          <p:nvPr/>
        </p:nvSpPr>
        <p:spPr bwMode="auto">
          <a:xfrm>
            <a:off x="6326169" y="1087418"/>
            <a:ext cx="214313" cy="427038"/>
          </a:xfrm>
          <a:custGeom>
            <a:avLst/>
            <a:gdLst/>
            <a:ahLst/>
            <a:cxnLst>
              <a:cxn ang="0">
                <a:pos x="8" y="149"/>
              </a:cxn>
              <a:cxn ang="0">
                <a:pos x="17" y="179"/>
              </a:cxn>
              <a:cxn ang="0">
                <a:pos x="29" y="207"/>
              </a:cxn>
              <a:cxn ang="0">
                <a:pos x="42" y="230"/>
              </a:cxn>
              <a:cxn ang="0">
                <a:pos x="56" y="248"/>
              </a:cxn>
              <a:cxn ang="0">
                <a:pos x="72" y="261"/>
              </a:cxn>
              <a:cxn ang="0">
                <a:pos x="86" y="269"/>
              </a:cxn>
              <a:cxn ang="0">
                <a:pos x="101" y="269"/>
              </a:cxn>
              <a:cxn ang="0">
                <a:pos x="112" y="263"/>
              </a:cxn>
              <a:cxn ang="0">
                <a:pos x="121" y="252"/>
              </a:cxn>
              <a:cxn ang="0">
                <a:pos x="128" y="237"/>
              </a:cxn>
              <a:cxn ang="0">
                <a:pos x="133" y="219"/>
              </a:cxn>
              <a:cxn ang="0">
                <a:pos x="135" y="197"/>
              </a:cxn>
              <a:cxn ang="0">
                <a:pos x="135" y="173"/>
              </a:cxn>
              <a:cxn ang="0">
                <a:pos x="132" y="147"/>
              </a:cxn>
              <a:cxn ang="0">
                <a:pos x="126" y="119"/>
              </a:cxn>
              <a:cxn ang="0">
                <a:pos x="116" y="89"/>
              </a:cxn>
              <a:cxn ang="0">
                <a:pos x="105" y="62"/>
              </a:cxn>
              <a:cxn ang="0">
                <a:pos x="92" y="39"/>
              </a:cxn>
              <a:cxn ang="0">
                <a:pos x="77" y="20"/>
              </a:cxn>
              <a:cxn ang="0">
                <a:pos x="63" y="7"/>
              </a:cxn>
              <a:cxn ang="0">
                <a:pos x="48" y="0"/>
              </a:cxn>
              <a:cxn ang="0">
                <a:pos x="33" y="0"/>
              </a:cxn>
              <a:cxn ang="0">
                <a:pos x="21" y="6"/>
              </a:cxn>
              <a:cxn ang="0">
                <a:pos x="13" y="17"/>
              </a:cxn>
              <a:cxn ang="0">
                <a:pos x="6" y="31"/>
              </a:cxn>
              <a:cxn ang="0">
                <a:pos x="2" y="50"/>
              </a:cxn>
              <a:cxn ang="0">
                <a:pos x="0" y="71"/>
              </a:cxn>
              <a:cxn ang="0">
                <a:pos x="0" y="95"/>
              </a:cxn>
              <a:cxn ang="0">
                <a:pos x="2" y="122"/>
              </a:cxn>
              <a:cxn ang="0">
                <a:pos x="8" y="149"/>
              </a:cxn>
            </a:cxnLst>
            <a:rect l="0" t="0" r="r" b="b"/>
            <a:pathLst>
              <a:path w="135" h="269">
                <a:moveTo>
                  <a:pt x="8" y="149"/>
                </a:moveTo>
                <a:lnTo>
                  <a:pt x="17" y="179"/>
                </a:lnTo>
                <a:lnTo>
                  <a:pt x="29" y="207"/>
                </a:lnTo>
                <a:lnTo>
                  <a:pt x="42" y="230"/>
                </a:lnTo>
                <a:lnTo>
                  <a:pt x="56" y="248"/>
                </a:lnTo>
                <a:lnTo>
                  <a:pt x="72" y="261"/>
                </a:lnTo>
                <a:lnTo>
                  <a:pt x="86" y="269"/>
                </a:lnTo>
                <a:lnTo>
                  <a:pt x="101" y="269"/>
                </a:lnTo>
                <a:lnTo>
                  <a:pt x="112" y="263"/>
                </a:lnTo>
                <a:lnTo>
                  <a:pt x="121" y="252"/>
                </a:lnTo>
                <a:lnTo>
                  <a:pt x="128" y="237"/>
                </a:lnTo>
                <a:lnTo>
                  <a:pt x="133" y="219"/>
                </a:lnTo>
                <a:lnTo>
                  <a:pt x="135" y="197"/>
                </a:lnTo>
                <a:lnTo>
                  <a:pt x="135" y="173"/>
                </a:lnTo>
                <a:lnTo>
                  <a:pt x="132" y="147"/>
                </a:lnTo>
                <a:lnTo>
                  <a:pt x="126" y="119"/>
                </a:lnTo>
                <a:lnTo>
                  <a:pt x="116" y="89"/>
                </a:lnTo>
                <a:lnTo>
                  <a:pt x="105" y="62"/>
                </a:lnTo>
                <a:lnTo>
                  <a:pt x="92" y="39"/>
                </a:lnTo>
                <a:lnTo>
                  <a:pt x="77" y="20"/>
                </a:lnTo>
                <a:lnTo>
                  <a:pt x="63" y="7"/>
                </a:lnTo>
                <a:lnTo>
                  <a:pt x="48" y="0"/>
                </a:lnTo>
                <a:lnTo>
                  <a:pt x="33" y="0"/>
                </a:lnTo>
                <a:lnTo>
                  <a:pt x="21" y="6"/>
                </a:lnTo>
                <a:lnTo>
                  <a:pt x="13" y="17"/>
                </a:lnTo>
                <a:lnTo>
                  <a:pt x="6" y="31"/>
                </a:lnTo>
                <a:lnTo>
                  <a:pt x="2" y="50"/>
                </a:lnTo>
                <a:lnTo>
                  <a:pt x="0" y="71"/>
                </a:lnTo>
                <a:lnTo>
                  <a:pt x="0" y="95"/>
                </a:lnTo>
                <a:lnTo>
                  <a:pt x="2" y="122"/>
                </a:lnTo>
                <a:lnTo>
                  <a:pt x="8" y="14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1" name="Freeform 155"/>
          <p:cNvSpPr>
            <a:spLocks noEditPoints="1"/>
          </p:cNvSpPr>
          <p:nvPr/>
        </p:nvSpPr>
        <p:spPr bwMode="auto">
          <a:xfrm>
            <a:off x="6315056" y="1077893"/>
            <a:ext cx="233363" cy="446088"/>
          </a:xfrm>
          <a:custGeom>
            <a:avLst/>
            <a:gdLst/>
            <a:ahLst/>
            <a:cxnLst>
              <a:cxn ang="0">
                <a:pos x="86" y="278"/>
              </a:cxn>
              <a:cxn ang="0">
                <a:pos x="56" y="255"/>
              </a:cxn>
              <a:cxn ang="0">
                <a:pos x="29" y="213"/>
              </a:cxn>
              <a:cxn ang="0">
                <a:pos x="10" y="157"/>
              </a:cxn>
              <a:cxn ang="0">
                <a:pos x="1" y="102"/>
              </a:cxn>
              <a:cxn ang="0">
                <a:pos x="2" y="54"/>
              </a:cxn>
              <a:cxn ang="0">
                <a:pos x="15" y="17"/>
              </a:cxn>
              <a:cxn ang="0">
                <a:pos x="38" y="0"/>
              </a:cxn>
              <a:cxn ang="0">
                <a:pos x="47" y="0"/>
              </a:cxn>
              <a:cxn ang="0">
                <a:pos x="77" y="12"/>
              </a:cxn>
              <a:cxn ang="0">
                <a:pos x="106" y="45"/>
              </a:cxn>
              <a:cxn ang="0">
                <a:pos x="130" y="95"/>
              </a:cxn>
              <a:cxn ang="0">
                <a:pos x="144" y="153"/>
              </a:cxn>
              <a:cxn ang="0">
                <a:pos x="147" y="206"/>
              </a:cxn>
              <a:cxn ang="0">
                <a:pos x="140" y="248"/>
              </a:cxn>
              <a:cxn ang="0">
                <a:pos x="121" y="274"/>
              </a:cxn>
              <a:cxn ang="0">
                <a:pos x="105" y="281"/>
              </a:cxn>
              <a:cxn ang="0">
                <a:pos x="47" y="11"/>
              </a:cxn>
              <a:cxn ang="0">
                <a:pos x="32" y="16"/>
              </a:cxn>
              <a:cxn ang="0">
                <a:pos x="19" y="39"/>
              </a:cxn>
              <a:cxn ang="0">
                <a:pos x="12" y="78"/>
              </a:cxn>
              <a:cxn ang="0">
                <a:pos x="15" y="128"/>
              </a:cxn>
              <a:cxn ang="0">
                <a:pos x="28" y="181"/>
              </a:cxn>
              <a:cxn ang="0">
                <a:pos x="50" y="227"/>
              </a:cxn>
              <a:cxn ang="0">
                <a:pos x="75" y="258"/>
              </a:cxn>
              <a:cxn ang="0">
                <a:pos x="100" y="269"/>
              </a:cxn>
              <a:cxn ang="0">
                <a:pos x="116" y="264"/>
              </a:cxn>
              <a:cxn ang="0">
                <a:pos x="130" y="240"/>
              </a:cxn>
              <a:cxn ang="0">
                <a:pos x="136" y="201"/>
              </a:cxn>
              <a:cxn ang="0">
                <a:pos x="133" y="153"/>
              </a:cxn>
              <a:cxn ang="0">
                <a:pos x="119" y="100"/>
              </a:cxn>
              <a:cxn ang="0">
                <a:pos x="98" y="53"/>
              </a:cxn>
              <a:cxn ang="0">
                <a:pos x="73" y="23"/>
              </a:cxn>
              <a:cxn ang="0">
                <a:pos x="47" y="11"/>
              </a:cxn>
            </a:cxnLst>
            <a:rect l="0" t="0" r="r" b="b"/>
            <a:pathLst>
              <a:path w="147" h="281">
                <a:moveTo>
                  <a:pt x="100" y="281"/>
                </a:moveTo>
                <a:lnTo>
                  <a:pt x="86" y="278"/>
                </a:lnTo>
                <a:lnTo>
                  <a:pt x="71" y="269"/>
                </a:lnTo>
                <a:lnTo>
                  <a:pt x="56" y="255"/>
                </a:lnTo>
                <a:lnTo>
                  <a:pt x="41" y="236"/>
                </a:lnTo>
                <a:lnTo>
                  <a:pt x="29" y="213"/>
                </a:lnTo>
                <a:lnTo>
                  <a:pt x="19" y="186"/>
                </a:lnTo>
                <a:lnTo>
                  <a:pt x="10" y="157"/>
                </a:lnTo>
                <a:lnTo>
                  <a:pt x="3" y="130"/>
                </a:lnTo>
                <a:lnTo>
                  <a:pt x="1" y="102"/>
                </a:lnTo>
                <a:lnTo>
                  <a:pt x="0" y="77"/>
                </a:lnTo>
                <a:lnTo>
                  <a:pt x="2" y="54"/>
                </a:lnTo>
                <a:lnTo>
                  <a:pt x="8" y="34"/>
                </a:lnTo>
                <a:lnTo>
                  <a:pt x="15" y="17"/>
                </a:lnTo>
                <a:lnTo>
                  <a:pt x="26" y="6"/>
                </a:lnTo>
                <a:lnTo>
                  <a:pt x="38" y="0"/>
                </a:lnTo>
                <a:lnTo>
                  <a:pt x="43" y="0"/>
                </a:lnTo>
                <a:lnTo>
                  <a:pt x="47" y="0"/>
                </a:lnTo>
                <a:lnTo>
                  <a:pt x="62" y="2"/>
                </a:lnTo>
                <a:lnTo>
                  <a:pt x="77" y="12"/>
                </a:lnTo>
                <a:lnTo>
                  <a:pt x="92" y="26"/>
                </a:lnTo>
                <a:lnTo>
                  <a:pt x="106" y="45"/>
                </a:lnTo>
                <a:lnTo>
                  <a:pt x="119" y="68"/>
                </a:lnTo>
                <a:lnTo>
                  <a:pt x="130" y="95"/>
                </a:lnTo>
                <a:lnTo>
                  <a:pt x="139" y="124"/>
                </a:lnTo>
                <a:lnTo>
                  <a:pt x="144" y="153"/>
                </a:lnTo>
                <a:lnTo>
                  <a:pt x="147" y="180"/>
                </a:lnTo>
                <a:lnTo>
                  <a:pt x="147" y="206"/>
                </a:lnTo>
                <a:lnTo>
                  <a:pt x="145" y="228"/>
                </a:lnTo>
                <a:lnTo>
                  <a:pt x="140" y="248"/>
                </a:lnTo>
                <a:lnTo>
                  <a:pt x="132" y="263"/>
                </a:lnTo>
                <a:lnTo>
                  <a:pt x="121" y="274"/>
                </a:lnTo>
                <a:lnTo>
                  <a:pt x="109" y="280"/>
                </a:lnTo>
                <a:lnTo>
                  <a:pt x="105" y="281"/>
                </a:lnTo>
                <a:lnTo>
                  <a:pt x="100" y="281"/>
                </a:lnTo>
                <a:close/>
                <a:moveTo>
                  <a:pt x="47" y="11"/>
                </a:moveTo>
                <a:lnTo>
                  <a:pt x="41" y="12"/>
                </a:lnTo>
                <a:lnTo>
                  <a:pt x="32" y="16"/>
                </a:lnTo>
                <a:lnTo>
                  <a:pt x="24" y="26"/>
                </a:lnTo>
                <a:lnTo>
                  <a:pt x="19" y="39"/>
                </a:lnTo>
                <a:lnTo>
                  <a:pt x="14" y="57"/>
                </a:lnTo>
                <a:lnTo>
                  <a:pt x="12" y="78"/>
                </a:lnTo>
                <a:lnTo>
                  <a:pt x="12" y="102"/>
                </a:lnTo>
                <a:lnTo>
                  <a:pt x="15" y="128"/>
                </a:lnTo>
                <a:lnTo>
                  <a:pt x="21" y="154"/>
                </a:lnTo>
                <a:lnTo>
                  <a:pt x="28" y="181"/>
                </a:lnTo>
                <a:lnTo>
                  <a:pt x="38" y="205"/>
                </a:lnTo>
                <a:lnTo>
                  <a:pt x="50" y="227"/>
                </a:lnTo>
                <a:lnTo>
                  <a:pt x="62" y="244"/>
                </a:lnTo>
                <a:lnTo>
                  <a:pt x="75" y="258"/>
                </a:lnTo>
                <a:lnTo>
                  <a:pt x="88" y="267"/>
                </a:lnTo>
                <a:lnTo>
                  <a:pt x="100" y="269"/>
                </a:lnTo>
                <a:lnTo>
                  <a:pt x="106" y="269"/>
                </a:lnTo>
                <a:lnTo>
                  <a:pt x="116" y="264"/>
                </a:lnTo>
                <a:lnTo>
                  <a:pt x="124" y="254"/>
                </a:lnTo>
                <a:lnTo>
                  <a:pt x="130" y="240"/>
                </a:lnTo>
                <a:lnTo>
                  <a:pt x="134" y="221"/>
                </a:lnTo>
                <a:lnTo>
                  <a:pt x="136" y="201"/>
                </a:lnTo>
                <a:lnTo>
                  <a:pt x="135" y="178"/>
                </a:lnTo>
                <a:lnTo>
                  <a:pt x="133" y="153"/>
                </a:lnTo>
                <a:lnTo>
                  <a:pt x="128" y="126"/>
                </a:lnTo>
                <a:lnTo>
                  <a:pt x="119" y="100"/>
                </a:lnTo>
                <a:lnTo>
                  <a:pt x="109" y="75"/>
                </a:lnTo>
                <a:lnTo>
                  <a:pt x="98" y="53"/>
                </a:lnTo>
                <a:lnTo>
                  <a:pt x="85" y="36"/>
                </a:lnTo>
                <a:lnTo>
                  <a:pt x="73" y="23"/>
                </a:lnTo>
                <a:lnTo>
                  <a:pt x="60" y="14"/>
                </a:lnTo>
                <a:lnTo>
                  <a:pt x="47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2" name="Freeform 156"/>
          <p:cNvSpPr>
            <a:spLocks/>
          </p:cNvSpPr>
          <p:nvPr/>
        </p:nvSpPr>
        <p:spPr bwMode="auto">
          <a:xfrm>
            <a:off x="6046769" y="1008043"/>
            <a:ext cx="415925" cy="465138"/>
          </a:xfrm>
          <a:custGeom>
            <a:avLst/>
            <a:gdLst/>
            <a:ahLst/>
            <a:cxnLst>
              <a:cxn ang="0">
                <a:pos x="262" y="115"/>
              </a:cxn>
              <a:cxn ang="0">
                <a:pos x="261" y="136"/>
              </a:cxn>
              <a:cxn ang="0">
                <a:pos x="255" y="158"/>
              </a:cxn>
              <a:cxn ang="0">
                <a:pos x="248" y="181"/>
              </a:cxn>
              <a:cxn ang="0">
                <a:pos x="237" y="205"/>
              </a:cxn>
              <a:cxn ang="0">
                <a:pos x="224" y="227"/>
              </a:cxn>
              <a:cxn ang="0">
                <a:pos x="208" y="248"/>
              </a:cxn>
              <a:cxn ang="0">
                <a:pos x="191" y="266"/>
              </a:cxn>
              <a:cxn ang="0">
                <a:pos x="172" y="281"/>
              </a:cxn>
              <a:cxn ang="0">
                <a:pos x="152" y="289"/>
              </a:cxn>
              <a:cxn ang="0">
                <a:pos x="131" y="293"/>
              </a:cxn>
              <a:cxn ang="0">
                <a:pos x="109" y="289"/>
              </a:cxn>
              <a:cxn ang="0">
                <a:pos x="89" y="281"/>
              </a:cxn>
              <a:cxn ang="0">
                <a:pos x="71" y="266"/>
              </a:cxn>
              <a:cxn ang="0">
                <a:pos x="53" y="248"/>
              </a:cxn>
              <a:cxn ang="0">
                <a:pos x="38" y="227"/>
              </a:cxn>
              <a:cxn ang="0">
                <a:pos x="25" y="205"/>
              </a:cxn>
              <a:cxn ang="0">
                <a:pos x="14" y="181"/>
              </a:cxn>
              <a:cxn ang="0">
                <a:pos x="6" y="158"/>
              </a:cxn>
              <a:cxn ang="0">
                <a:pos x="1" y="136"/>
              </a:cxn>
              <a:cxn ang="0">
                <a:pos x="0" y="115"/>
              </a:cxn>
              <a:cxn ang="0">
                <a:pos x="3" y="89"/>
              </a:cxn>
              <a:cxn ang="0">
                <a:pos x="13" y="65"/>
              </a:cxn>
              <a:cxn ang="0">
                <a:pos x="28" y="44"/>
              </a:cxn>
              <a:cxn ang="0">
                <a:pos x="49" y="26"/>
              </a:cxn>
              <a:cxn ang="0">
                <a:pos x="73" y="12"/>
              </a:cxn>
              <a:cxn ang="0">
                <a:pos x="100" y="4"/>
              </a:cxn>
              <a:cxn ang="0">
                <a:pos x="131" y="0"/>
              </a:cxn>
              <a:cxn ang="0">
                <a:pos x="160" y="4"/>
              </a:cxn>
              <a:cxn ang="0">
                <a:pos x="189" y="12"/>
              </a:cxn>
              <a:cxn ang="0">
                <a:pos x="213" y="26"/>
              </a:cxn>
              <a:cxn ang="0">
                <a:pos x="233" y="44"/>
              </a:cxn>
              <a:cxn ang="0">
                <a:pos x="249" y="65"/>
              </a:cxn>
              <a:cxn ang="0">
                <a:pos x="258" y="89"/>
              </a:cxn>
              <a:cxn ang="0">
                <a:pos x="262" y="115"/>
              </a:cxn>
            </a:cxnLst>
            <a:rect l="0" t="0" r="r" b="b"/>
            <a:pathLst>
              <a:path w="262" h="293">
                <a:moveTo>
                  <a:pt x="262" y="115"/>
                </a:moveTo>
                <a:lnTo>
                  <a:pt x="261" y="136"/>
                </a:lnTo>
                <a:lnTo>
                  <a:pt x="255" y="158"/>
                </a:lnTo>
                <a:lnTo>
                  <a:pt x="248" y="181"/>
                </a:lnTo>
                <a:lnTo>
                  <a:pt x="237" y="205"/>
                </a:lnTo>
                <a:lnTo>
                  <a:pt x="224" y="227"/>
                </a:lnTo>
                <a:lnTo>
                  <a:pt x="208" y="248"/>
                </a:lnTo>
                <a:lnTo>
                  <a:pt x="191" y="266"/>
                </a:lnTo>
                <a:lnTo>
                  <a:pt x="172" y="281"/>
                </a:lnTo>
                <a:lnTo>
                  <a:pt x="152" y="289"/>
                </a:lnTo>
                <a:lnTo>
                  <a:pt x="131" y="293"/>
                </a:lnTo>
                <a:lnTo>
                  <a:pt x="109" y="289"/>
                </a:lnTo>
                <a:lnTo>
                  <a:pt x="89" y="281"/>
                </a:lnTo>
                <a:lnTo>
                  <a:pt x="71" y="266"/>
                </a:lnTo>
                <a:lnTo>
                  <a:pt x="53" y="248"/>
                </a:lnTo>
                <a:lnTo>
                  <a:pt x="38" y="227"/>
                </a:lnTo>
                <a:lnTo>
                  <a:pt x="25" y="205"/>
                </a:lnTo>
                <a:lnTo>
                  <a:pt x="14" y="181"/>
                </a:lnTo>
                <a:lnTo>
                  <a:pt x="6" y="158"/>
                </a:lnTo>
                <a:lnTo>
                  <a:pt x="1" y="136"/>
                </a:lnTo>
                <a:lnTo>
                  <a:pt x="0" y="115"/>
                </a:lnTo>
                <a:lnTo>
                  <a:pt x="3" y="89"/>
                </a:lnTo>
                <a:lnTo>
                  <a:pt x="13" y="65"/>
                </a:lnTo>
                <a:lnTo>
                  <a:pt x="28" y="44"/>
                </a:lnTo>
                <a:lnTo>
                  <a:pt x="49" y="26"/>
                </a:lnTo>
                <a:lnTo>
                  <a:pt x="73" y="12"/>
                </a:lnTo>
                <a:lnTo>
                  <a:pt x="100" y="4"/>
                </a:lnTo>
                <a:lnTo>
                  <a:pt x="131" y="0"/>
                </a:lnTo>
                <a:lnTo>
                  <a:pt x="160" y="4"/>
                </a:lnTo>
                <a:lnTo>
                  <a:pt x="189" y="12"/>
                </a:lnTo>
                <a:lnTo>
                  <a:pt x="213" y="26"/>
                </a:lnTo>
                <a:lnTo>
                  <a:pt x="233" y="44"/>
                </a:lnTo>
                <a:lnTo>
                  <a:pt x="249" y="65"/>
                </a:lnTo>
                <a:lnTo>
                  <a:pt x="258" y="89"/>
                </a:lnTo>
                <a:lnTo>
                  <a:pt x="262" y="1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3" name="Freeform 157"/>
          <p:cNvSpPr>
            <a:spLocks noEditPoints="1"/>
          </p:cNvSpPr>
          <p:nvPr/>
        </p:nvSpPr>
        <p:spPr bwMode="auto">
          <a:xfrm>
            <a:off x="6042006" y="1004868"/>
            <a:ext cx="425450" cy="473075"/>
          </a:xfrm>
          <a:custGeom>
            <a:avLst/>
            <a:gdLst/>
            <a:ahLst/>
            <a:cxnLst>
              <a:cxn ang="0">
                <a:pos x="111" y="295"/>
              </a:cxn>
              <a:cxn ang="0">
                <a:pos x="71" y="271"/>
              </a:cxn>
              <a:cxn ang="0">
                <a:pos x="38" y="230"/>
              </a:cxn>
              <a:cxn ang="0">
                <a:pos x="14" y="182"/>
              </a:cxn>
              <a:cxn ang="0">
                <a:pos x="1" y="136"/>
              </a:cxn>
              <a:cxn ang="0">
                <a:pos x="2" y="94"/>
              </a:cxn>
              <a:cxn ang="0">
                <a:pos x="23" y="51"/>
              </a:cxn>
              <a:cxn ang="0">
                <a:pos x="59" y="20"/>
              </a:cxn>
              <a:cxn ang="0">
                <a:pos x="107" y="2"/>
              </a:cxn>
              <a:cxn ang="0">
                <a:pos x="161" y="2"/>
              </a:cxn>
              <a:cxn ang="0">
                <a:pos x="209" y="20"/>
              </a:cxn>
              <a:cxn ang="0">
                <a:pos x="245" y="51"/>
              </a:cxn>
              <a:cxn ang="0">
                <a:pos x="265" y="94"/>
              </a:cxn>
              <a:cxn ang="0">
                <a:pos x="266" y="136"/>
              </a:cxn>
              <a:cxn ang="0">
                <a:pos x="254" y="182"/>
              </a:cxn>
              <a:cxn ang="0">
                <a:pos x="230" y="230"/>
              </a:cxn>
              <a:cxn ang="0">
                <a:pos x="196" y="271"/>
              </a:cxn>
              <a:cxn ang="0">
                <a:pos x="156" y="295"/>
              </a:cxn>
              <a:cxn ang="0">
                <a:pos x="134" y="6"/>
              </a:cxn>
              <a:cxn ang="0">
                <a:pos x="77" y="18"/>
              </a:cxn>
              <a:cxn ang="0">
                <a:pos x="33" y="48"/>
              </a:cxn>
              <a:cxn ang="0">
                <a:pos x="9" y="92"/>
              </a:cxn>
              <a:cxn ang="0">
                <a:pos x="7" y="141"/>
              </a:cxn>
              <a:cxn ang="0">
                <a:pos x="24" y="192"/>
              </a:cxn>
              <a:cxn ang="0">
                <a:pos x="52" y="240"/>
              </a:cxn>
              <a:cxn ang="0">
                <a:pos x="90" y="277"/>
              </a:cxn>
              <a:cxn ang="0">
                <a:pos x="134" y="291"/>
              </a:cxn>
              <a:cxn ang="0">
                <a:pos x="177" y="277"/>
              </a:cxn>
              <a:cxn ang="0">
                <a:pos x="216" y="240"/>
              </a:cxn>
              <a:cxn ang="0">
                <a:pos x="244" y="192"/>
              </a:cxn>
              <a:cxn ang="0">
                <a:pos x="259" y="141"/>
              </a:cxn>
              <a:cxn ang="0">
                <a:pos x="258" y="92"/>
              </a:cxn>
              <a:cxn ang="0">
                <a:pos x="233" y="48"/>
              </a:cxn>
              <a:cxn ang="0">
                <a:pos x="189" y="18"/>
              </a:cxn>
              <a:cxn ang="0">
                <a:pos x="134" y="6"/>
              </a:cxn>
            </a:cxnLst>
            <a:rect l="0" t="0" r="r" b="b"/>
            <a:pathLst>
              <a:path w="268" h="298">
                <a:moveTo>
                  <a:pt x="134" y="298"/>
                </a:moveTo>
                <a:lnTo>
                  <a:pt x="111" y="295"/>
                </a:lnTo>
                <a:lnTo>
                  <a:pt x="90" y="285"/>
                </a:lnTo>
                <a:lnTo>
                  <a:pt x="71" y="271"/>
                </a:lnTo>
                <a:lnTo>
                  <a:pt x="53" y="251"/>
                </a:lnTo>
                <a:lnTo>
                  <a:pt x="38" y="230"/>
                </a:lnTo>
                <a:lnTo>
                  <a:pt x="25" y="206"/>
                </a:lnTo>
                <a:lnTo>
                  <a:pt x="14" y="182"/>
                </a:lnTo>
                <a:lnTo>
                  <a:pt x="6" y="159"/>
                </a:lnTo>
                <a:lnTo>
                  <a:pt x="1" y="136"/>
                </a:lnTo>
                <a:lnTo>
                  <a:pt x="0" y="117"/>
                </a:lnTo>
                <a:lnTo>
                  <a:pt x="2" y="94"/>
                </a:lnTo>
                <a:lnTo>
                  <a:pt x="11" y="72"/>
                </a:lnTo>
                <a:lnTo>
                  <a:pt x="23" y="51"/>
                </a:lnTo>
                <a:lnTo>
                  <a:pt x="39" y="34"/>
                </a:lnTo>
                <a:lnTo>
                  <a:pt x="59" y="20"/>
                </a:lnTo>
                <a:lnTo>
                  <a:pt x="81" y="9"/>
                </a:lnTo>
                <a:lnTo>
                  <a:pt x="107" y="2"/>
                </a:lnTo>
                <a:lnTo>
                  <a:pt x="134" y="0"/>
                </a:lnTo>
                <a:lnTo>
                  <a:pt x="161" y="2"/>
                </a:lnTo>
                <a:lnTo>
                  <a:pt x="186" y="9"/>
                </a:lnTo>
                <a:lnTo>
                  <a:pt x="209" y="20"/>
                </a:lnTo>
                <a:lnTo>
                  <a:pt x="229" y="34"/>
                </a:lnTo>
                <a:lnTo>
                  <a:pt x="245" y="51"/>
                </a:lnTo>
                <a:lnTo>
                  <a:pt x="257" y="72"/>
                </a:lnTo>
                <a:lnTo>
                  <a:pt x="265" y="94"/>
                </a:lnTo>
                <a:lnTo>
                  <a:pt x="268" y="117"/>
                </a:lnTo>
                <a:lnTo>
                  <a:pt x="266" y="136"/>
                </a:lnTo>
                <a:lnTo>
                  <a:pt x="261" y="159"/>
                </a:lnTo>
                <a:lnTo>
                  <a:pt x="254" y="182"/>
                </a:lnTo>
                <a:lnTo>
                  <a:pt x="243" y="206"/>
                </a:lnTo>
                <a:lnTo>
                  <a:pt x="230" y="230"/>
                </a:lnTo>
                <a:lnTo>
                  <a:pt x="213" y="251"/>
                </a:lnTo>
                <a:lnTo>
                  <a:pt x="196" y="271"/>
                </a:lnTo>
                <a:lnTo>
                  <a:pt x="177" y="285"/>
                </a:lnTo>
                <a:lnTo>
                  <a:pt x="156" y="295"/>
                </a:lnTo>
                <a:lnTo>
                  <a:pt x="134" y="298"/>
                </a:lnTo>
                <a:close/>
                <a:moveTo>
                  <a:pt x="134" y="6"/>
                </a:moveTo>
                <a:lnTo>
                  <a:pt x="104" y="9"/>
                </a:lnTo>
                <a:lnTo>
                  <a:pt x="77" y="18"/>
                </a:lnTo>
                <a:lnTo>
                  <a:pt x="53" y="31"/>
                </a:lnTo>
                <a:lnTo>
                  <a:pt x="33" y="48"/>
                </a:lnTo>
                <a:lnTo>
                  <a:pt x="18" y="69"/>
                </a:lnTo>
                <a:lnTo>
                  <a:pt x="9" y="92"/>
                </a:lnTo>
                <a:lnTo>
                  <a:pt x="5" y="117"/>
                </a:lnTo>
                <a:lnTo>
                  <a:pt x="7" y="141"/>
                </a:lnTo>
                <a:lnTo>
                  <a:pt x="14" y="166"/>
                </a:lnTo>
                <a:lnTo>
                  <a:pt x="24" y="192"/>
                </a:lnTo>
                <a:lnTo>
                  <a:pt x="37" y="217"/>
                </a:lnTo>
                <a:lnTo>
                  <a:pt x="52" y="240"/>
                </a:lnTo>
                <a:lnTo>
                  <a:pt x="71" y="261"/>
                </a:lnTo>
                <a:lnTo>
                  <a:pt x="90" y="277"/>
                </a:lnTo>
                <a:lnTo>
                  <a:pt x="111" y="288"/>
                </a:lnTo>
                <a:lnTo>
                  <a:pt x="134" y="291"/>
                </a:lnTo>
                <a:lnTo>
                  <a:pt x="156" y="288"/>
                </a:lnTo>
                <a:lnTo>
                  <a:pt x="177" y="277"/>
                </a:lnTo>
                <a:lnTo>
                  <a:pt x="197" y="261"/>
                </a:lnTo>
                <a:lnTo>
                  <a:pt x="216" y="240"/>
                </a:lnTo>
                <a:lnTo>
                  <a:pt x="231" y="217"/>
                </a:lnTo>
                <a:lnTo>
                  <a:pt x="244" y="192"/>
                </a:lnTo>
                <a:lnTo>
                  <a:pt x="254" y="166"/>
                </a:lnTo>
                <a:lnTo>
                  <a:pt x="259" y="141"/>
                </a:lnTo>
                <a:lnTo>
                  <a:pt x="261" y="117"/>
                </a:lnTo>
                <a:lnTo>
                  <a:pt x="258" y="92"/>
                </a:lnTo>
                <a:lnTo>
                  <a:pt x="248" y="69"/>
                </a:lnTo>
                <a:lnTo>
                  <a:pt x="233" y="48"/>
                </a:lnTo>
                <a:lnTo>
                  <a:pt x="213" y="31"/>
                </a:lnTo>
                <a:lnTo>
                  <a:pt x="189" y="18"/>
                </a:lnTo>
                <a:lnTo>
                  <a:pt x="163" y="9"/>
                </a:lnTo>
                <a:lnTo>
                  <a:pt x="134" y="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4" name="Freeform 158"/>
          <p:cNvSpPr>
            <a:spLocks/>
          </p:cNvSpPr>
          <p:nvPr/>
        </p:nvSpPr>
        <p:spPr bwMode="auto">
          <a:xfrm>
            <a:off x="6183294" y="1392218"/>
            <a:ext cx="171450" cy="80963"/>
          </a:xfrm>
          <a:custGeom>
            <a:avLst/>
            <a:gdLst/>
            <a:ahLst/>
            <a:cxnLst>
              <a:cxn ang="0">
                <a:pos x="0" y="36"/>
              </a:cxn>
              <a:cxn ang="0">
                <a:pos x="14" y="44"/>
              </a:cxn>
              <a:cxn ang="0">
                <a:pos x="30" y="48"/>
              </a:cxn>
              <a:cxn ang="0">
                <a:pos x="45" y="51"/>
              </a:cxn>
              <a:cxn ang="0">
                <a:pos x="68" y="47"/>
              </a:cxn>
              <a:cxn ang="0">
                <a:pos x="88" y="36"/>
              </a:cxn>
              <a:cxn ang="0">
                <a:pos x="108" y="21"/>
              </a:cxn>
              <a:cxn ang="0">
                <a:pos x="95" y="10"/>
              </a:cxn>
              <a:cxn ang="0">
                <a:pos x="79" y="3"/>
              </a:cxn>
              <a:cxn ang="0">
                <a:pos x="58" y="0"/>
              </a:cxn>
              <a:cxn ang="0">
                <a:pos x="42" y="2"/>
              </a:cxn>
              <a:cxn ang="0">
                <a:pos x="27" y="7"/>
              </a:cxn>
              <a:cxn ang="0">
                <a:pos x="14" y="15"/>
              </a:cxn>
              <a:cxn ang="0">
                <a:pos x="6" y="24"/>
              </a:cxn>
              <a:cxn ang="0">
                <a:pos x="0" y="36"/>
              </a:cxn>
            </a:cxnLst>
            <a:rect l="0" t="0" r="r" b="b"/>
            <a:pathLst>
              <a:path w="108" h="51">
                <a:moveTo>
                  <a:pt x="0" y="36"/>
                </a:moveTo>
                <a:lnTo>
                  <a:pt x="14" y="44"/>
                </a:lnTo>
                <a:lnTo>
                  <a:pt x="30" y="48"/>
                </a:lnTo>
                <a:lnTo>
                  <a:pt x="45" y="51"/>
                </a:lnTo>
                <a:lnTo>
                  <a:pt x="68" y="47"/>
                </a:lnTo>
                <a:lnTo>
                  <a:pt x="88" y="36"/>
                </a:lnTo>
                <a:lnTo>
                  <a:pt x="108" y="21"/>
                </a:lnTo>
                <a:lnTo>
                  <a:pt x="95" y="10"/>
                </a:lnTo>
                <a:lnTo>
                  <a:pt x="79" y="3"/>
                </a:lnTo>
                <a:lnTo>
                  <a:pt x="58" y="0"/>
                </a:lnTo>
                <a:lnTo>
                  <a:pt x="42" y="2"/>
                </a:lnTo>
                <a:lnTo>
                  <a:pt x="27" y="7"/>
                </a:lnTo>
                <a:lnTo>
                  <a:pt x="14" y="15"/>
                </a:lnTo>
                <a:lnTo>
                  <a:pt x="6" y="24"/>
                </a:lnTo>
                <a:lnTo>
                  <a:pt x="0" y="3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5" name="Freeform 159"/>
          <p:cNvSpPr>
            <a:spLocks/>
          </p:cNvSpPr>
          <p:nvPr/>
        </p:nvSpPr>
        <p:spPr bwMode="auto">
          <a:xfrm>
            <a:off x="6184881" y="1187430"/>
            <a:ext cx="42863" cy="71438"/>
          </a:xfrm>
          <a:custGeom>
            <a:avLst/>
            <a:gdLst/>
            <a:ahLst/>
            <a:cxnLst>
              <a:cxn ang="0">
                <a:pos x="25" y="18"/>
              </a:cxn>
              <a:cxn ang="0">
                <a:pos x="27" y="28"/>
              </a:cxn>
              <a:cxn ang="0">
                <a:pos x="27" y="37"/>
              </a:cxn>
              <a:cxn ang="0">
                <a:pos x="25" y="42"/>
              </a:cxn>
              <a:cxn ang="0">
                <a:pos x="22" y="45"/>
              </a:cxn>
              <a:cxn ang="0">
                <a:pos x="14" y="44"/>
              </a:cxn>
              <a:cxn ang="0">
                <a:pos x="8" y="38"/>
              </a:cxn>
              <a:cxn ang="0">
                <a:pos x="2" y="27"/>
              </a:cxn>
              <a:cxn ang="0">
                <a:pos x="0" y="17"/>
              </a:cxn>
              <a:cxn ang="0">
                <a:pos x="0" y="9"/>
              </a:cxn>
              <a:cxn ang="0">
                <a:pos x="2" y="3"/>
              </a:cxn>
              <a:cxn ang="0">
                <a:pos x="6" y="0"/>
              </a:cxn>
              <a:cxn ang="0">
                <a:pos x="13" y="1"/>
              </a:cxn>
              <a:cxn ang="0">
                <a:pos x="20" y="7"/>
              </a:cxn>
              <a:cxn ang="0">
                <a:pos x="25" y="18"/>
              </a:cxn>
            </a:cxnLst>
            <a:rect l="0" t="0" r="r" b="b"/>
            <a:pathLst>
              <a:path w="27" h="45">
                <a:moveTo>
                  <a:pt x="25" y="18"/>
                </a:moveTo>
                <a:lnTo>
                  <a:pt x="27" y="28"/>
                </a:lnTo>
                <a:lnTo>
                  <a:pt x="27" y="37"/>
                </a:lnTo>
                <a:lnTo>
                  <a:pt x="25" y="42"/>
                </a:lnTo>
                <a:lnTo>
                  <a:pt x="22" y="45"/>
                </a:lnTo>
                <a:lnTo>
                  <a:pt x="14" y="44"/>
                </a:lnTo>
                <a:lnTo>
                  <a:pt x="8" y="38"/>
                </a:lnTo>
                <a:lnTo>
                  <a:pt x="2" y="27"/>
                </a:lnTo>
                <a:lnTo>
                  <a:pt x="0" y="17"/>
                </a:lnTo>
                <a:lnTo>
                  <a:pt x="0" y="9"/>
                </a:lnTo>
                <a:lnTo>
                  <a:pt x="2" y="3"/>
                </a:lnTo>
                <a:lnTo>
                  <a:pt x="6" y="0"/>
                </a:lnTo>
                <a:lnTo>
                  <a:pt x="13" y="1"/>
                </a:lnTo>
                <a:lnTo>
                  <a:pt x="20" y="7"/>
                </a:lnTo>
                <a:lnTo>
                  <a:pt x="25" y="1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6" name="Freeform 160"/>
          <p:cNvSpPr>
            <a:spLocks/>
          </p:cNvSpPr>
          <p:nvPr/>
        </p:nvSpPr>
        <p:spPr bwMode="auto">
          <a:xfrm>
            <a:off x="6278544" y="1187430"/>
            <a:ext cx="44450" cy="71438"/>
          </a:xfrm>
          <a:custGeom>
            <a:avLst/>
            <a:gdLst/>
            <a:ahLst/>
            <a:cxnLst>
              <a:cxn ang="0">
                <a:pos x="2" y="18"/>
              </a:cxn>
              <a:cxn ang="0">
                <a:pos x="0" y="28"/>
              </a:cxn>
              <a:cxn ang="0">
                <a:pos x="0" y="37"/>
              </a:cxn>
              <a:cxn ang="0">
                <a:pos x="2" y="42"/>
              </a:cxn>
              <a:cxn ang="0">
                <a:pos x="7" y="45"/>
              </a:cxn>
              <a:cxn ang="0">
                <a:pos x="14" y="44"/>
              </a:cxn>
              <a:cxn ang="0">
                <a:pos x="21" y="38"/>
              </a:cxn>
              <a:cxn ang="0">
                <a:pos x="26" y="27"/>
              </a:cxn>
              <a:cxn ang="0">
                <a:pos x="28" y="17"/>
              </a:cxn>
              <a:cxn ang="0">
                <a:pos x="28" y="9"/>
              </a:cxn>
              <a:cxn ang="0">
                <a:pos x="26" y="3"/>
              </a:cxn>
              <a:cxn ang="0">
                <a:pos x="22" y="0"/>
              </a:cxn>
              <a:cxn ang="0">
                <a:pos x="15" y="1"/>
              </a:cxn>
              <a:cxn ang="0">
                <a:pos x="8" y="7"/>
              </a:cxn>
              <a:cxn ang="0">
                <a:pos x="2" y="18"/>
              </a:cxn>
            </a:cxnLst>
            <a:rect l="0" t="0" r="r" b="b"/>
            <a:pathLst>
              <a:path w="28" h="45">
                <a:moveTo>
                  <a:pt x="2" y="18"/>
                </a:moveTo>
                <a:lnTo>
                  <a:pt x="0" y="28"/>
                </a:lnTo>
                <a:lnTo>
                  <a:pt x="0" y="37"/>
                </a:lnTo>
                <a:lnTo>
                  <a:pt x="2" y="42"/>
                </a:lnTo>
                <a:lnTo>
                  <a:pt x="7" y="45"/>
                </a:lnTo>
                <a:lnTo>
                  <a:pt x="14" y="44"/>
                </a:lnTo>
                <a:lnTo>
                  <a:pt x="21" y="38"/>
                </a:lnTo>
                <a:lnTo>
                  <a:pt x="26" y="27"/>
                </a:lnTo>
                <a:lnTo>
                  <a:pt x="28" y="17"/>
                </a:lnTo>
                <a:lnTo>
                  <a:pt x="28" y="9"/>
                </a:lnTo>
                <a:lnTo>
                  <a:pt x="26" y="3"/>
                </a:lnTo>
                <a:lnTo>
                  <a:pt x="22" y="0"/>
                </a:lnTo>
                <a:lnTo>
                  <a:pt x="15" y="1"/>
                </a:lnTo>
                <a:lnTo>
                  <a:pt x="8" y="7"/>
                </a:lnTo>
                <a:lnTo>
                  <a:pt x="2" y="1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7" name="Freeform 161"/>
          <p:cNvSpPr>
            <a:spLocks/>
          </p:cNvSpPr>
          <p:nvPr/>
        </p:nvSpPr>
        <p:spPr bwMode="auto">
          <a:xfrm>
            <a:off x="6543656" y="2211368"/>
            <a:ext cx="222250" cy="258763"/>
          </a:xfrm>
          <a:custGeom>
            <a:avLst/>
            <a:gdLst/>
            <a:ahLst/>
            <a:cxnLst>
              <a:cxn ang="0">
                <a:pos x="11" y="163"/>
              </a:cxn>
              <a:cxn ang="0">
                <a:pos x="0" y="158"/>
              </a:cxn>
              <a:cxn ang="0">
                <a:pos x="14" y="129"/>
              </a:cxn>
              <a:cxn ang="0">
                <a:pos x="31" y="100"/>
              </a:cxn>
              <a:cxn ang="0">
                <a:pos x="49" y="72"/>
              </a:cxn>
              <a:cxn ang="0">
                <a:pos x="70" y="47"/>
              </a:cxn>
              <a:cxn ang="0">
                <a:pos x="92" y="26"/>
              </a:cxn>
              <a:cxn ang="0">
                <a:pos x="113" y="10"/>
              </a:cxn>
              <a:cxn ang="0">
                <a:pos x="136" y="0"/>
              </a:cxn>
              <a:cxn ang="0">
                <a:pos x="140" y="11"/>
              </a:cxn>
              <a:cxn ang="0">
                <a:pos x="119" y="21"/>
              </a:cxn>
              <a:cxn ang="0">
                <a:pos x="98" y="36"/>
              </a:cxn>
              <a:cxn ang="0">
                <a:pos x="77" y="57"/>
              </a:cxn>
              <a:cxn ang="0">
                <a:pos x="58" y="81"/>
              </a:cxn>
              <a:cxn ang="0">
                <a:pos x="40" y="107"/>
              </a:cxn>
              <a:cxn ang="0">
                <a:pos x="24" y="135"/>
              </a:cxn>
              <a:cxn ang="0">
                <a:pos x="11" y="163"/>
              </a:cxn>
            </a:cxnLst>
            <a:rect l="0" t="0" r="r" b="b"/>
            <a:pathLst>
              <a:path w="140" h="163">
                <a:moveTo>
                  <a:pt x="11" y="163"/>
                </a:moveTo>
                <a:lnTo>
                  <a:pt x="0" y="158"/>
                </a:lnTo>
                <a:lnTo>
                  <a:pt x="14" y="129"/>
                </a:lnTo>
                <a:lnTo>
                  <a:pt x="31" y="100"/>
                </a:lnTo>
                <a:lnTo>
                  <a:pt x="49" y="72"/>
                </a:lnTo>
                <a:lnTo>
                  <a:pt x="70" y="47"/>
                </a:lnTo>
                <a:lnTo>
                  <a:pt x="92" y="26"/>
                </a:lnTo>
                <a:lnTo>
                  <a:pt x="113" y="10"/>
                </a:lnTo>
                <a:lnTo>
                  <a:pt x="136" y="0"/>
                </a:lnTo>
                <a:lnTo>
                  <a:pt x="140" y="11"/>
                </a:lnTo>
                <a:lnTo>
                  <a:pt x="119" y="21"/>
                </a:lnTo>
                <a:lnTo>
                  <a:pt x="98" y="36"/>
                </a:lnTo>
                <a:lnTo>
                  <a:pt x="77" y="57"/>
                </a:lnTo>
                <a:lnTo>
                  <a:pt x="58" y="81"/>
                </a:lnTo>
                <a:lnTo>
                  <a:pt x="40" y="107"/>
                </a:lnTo>
                <a:lnTo>
                  <a:pt x="24" y="135"/>
                </a:lnTo>
                <a:lnTo>
                  <a:pt x="11" y="16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8" name="Freeform 162"/>
          <p:cNvSpPr>
            <a:spLocks/>
          </p:cNvSpPr>
          <p:nvPr/>
        </p:nvSpPr>
        <p:spPr bwMode="auto">
          <a:xfrm>
            <a:off x="6730981" y="2187555"/>
            <a:ext cx="63500" cy="66675"/>
          </a:xfrm>
          <a:custGeom>
            <a:avLst/>
            <a:gdLst/>
            <a:ahLst/>
            <a:cxnLst>
              <a:cxn ang="0">
                <a:pos x="40" y="21"/>
              </a:cxn>
              <a:cxn ang="0">
                <a:pos x="38" y="31"/>
              </a:cxn>
              <a:cxn ang="0">
                <a:pos x="30" y="38"/>
              </a:cxn>
              <a:cxn ang="0">
                <a:pos x="19" y="42"/>
              </a:cxn>
              <a:cxn ang="0">
                <a:pos x="10" y="38"/>
              </a:cxn>
              <a:cxn ang="0">
                <a:pos x="2" y="31"/>
              </a:cxn>
              <a:cxn ang="0">
                <a:pos x="0" y="21"/>
              </a:cxn>
              <a:cxn ang="0">
                <a:pos x="2" y="11"/>
              </a:cxn>
              <a:cxn ang="0">
                <a:pos x="10" y="3"/>
              </a:cxn>
              <a:cxn ang="0">
                <a:pos x="19" y="0"/>
              </a:cxn>
              <a:cxn ang="0">
                <a:pos x="30" y="3"/>
              </a:cxn>
              <a:cxn ang="0">
                <a:pos x="38" y="11"/>
              </a:cxn>
              <a:cxn ang="0">
                <a:pos x="40" y="21"/>
              </a:cxn>
            </a:cxnLst>
            <a:rect l="0" t="0" r="r" b="b"/>
            <a:pathLst>
              <a:path w="40" h="42">
                <a:moveTo>
                  <a:pt x="40" y="21"/>
                </a:moveTo>
                <a:lnTo>
                  <a:pt x="38" y="31"/>
                </a:lnTo>
                <a:lnTo>
                  <a:pt x="30" y="38"/>
                </a:lnTo>
                <a:lnTo>
                  <a:pt x="19" y="42"/>
                </a:lnTo>
                <a:lnTo>
                  <a:pt x="10" y="38"/>
                </a:lnTo>
                <a:lnTo>
                  <a:pt x="2" y="31"/>
                </a:lnTo>
                <a:lnTo>
                  <a:pt x="0" y="21"/>
                </a:lnTo>
                <a:lnTo>
                  <a:pt x="2" y="11"/>
                </a:lnTo>
                <a:lnTo>
                  <a:pt x="10" y="3"/>
                </a:lnTo>
                <a:lnTo>
                  <a:pt x="19" y="0"/>
                </a:lnTo>
                <a:lnTo>
                  <a:pt x="30" y="3"/>
                </a:lnTo>
                <a:lnTo>
                  <a:pt x="38" y="11"/>
                </a:lnTo>
                <a:lnTo>
                  <a:pt x="40" y="2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79" name="Freeform 163"/>
          <p:cNvSpPr>
            <a:spLocks/>
          </p:cNvSpPr>
          <p:nvPr/>
        </p:nvSpPr>
        <p:spPr bwMode="auto">
          <a:xfrm>
            <a:off x="6326169" y="2265343"/>
            <a:ext cx="203200" cy="223838"/>
          </a:xfrm>
          <a:custGeom>
            <a:avLst/>
            <a:gdLst/>
            <a:ahLst/>
            <a:cxnLst>
              <a:cxn ang="0">
                <a:pos x="117" y="141"/>
              </a:cxn>
              <a:cxn ang="0">
                <a:pos x="104" y="117"/>
              </a:cxn>
              <a:cxn ang="0">
                <a:pos x="89" y="93"/>
              </a:cxn>
              <a:cxn ang="0">
                <a:pos x="73" y="71"/>
              </a:cxn>
              <a:cxn ang="0">
                <a:pos x="55" y="50"/>
              </a:cxn>
              <a:cxn ang="0">
                <a:pos x="37" y="33"/>
              </a:cxn>
              <a:cxn ang="0">
                <a:pos x="18" y="20"/>
              </a:cxn>
              <a:cxn ang="0">
                <a:pos x="0" y="12"/>
              </a:cxn>
              <a:cxn ang="0">
                <a:pos x="3" y="0"/>
              </a:cxn>
              <a:cxn ang="0">
                <a:pos x="24" y="10"/>
              </a:cxn>
              <a:cxn ang="0">
                <a:pos x="44" y="24"/>
              </a:cxn>
              <a:cxn ang="0">
                <a:pos x="65" y="43"/>
              </a:cxn>
              <a:cxn ang="0">
                <a:pos x="84" y="65"/>
              </a:cxn>
              <a:cxn ang="0">
                <a:pos x="100" y="88"/>
              </a:cxn>
              <a:cxn ang="0">
                <a:pos x="115" y="112"/>
              </a:cxn>
              <a:cxn ang="0">
                <a:pos x="128" y="136"/>
              </a:cxn>
              <a:cxn ang="0">
                <a:pos x="117" y="141"/>
              </a:cxn>
            </a:cxnLst>
            <a:rect l="0" t="0" r="r" b="b"/>
            <a:pathLst>
              <a:path w="128" h="141">
                <a:moveTo>
                  <a:pt x="117" y="141"/>
                </a:moveTo>
                <a:lnTo>
                  <a:pt x="104" y="117"/>
                </a:lnTo>
                <a:lnTo>
                  <a:pt x="89" y="93"/>
                </a:lnTo>
                <a:lnTo>
                  <a:pt x="73" y="71"/>
                </a:lnTo>
                <a:lnTo>
                  <a:pt x="55" y="50"/>
                </a:lnTo>
                <a:lnTo>
                  <a:pt x="37" y="33"/>
                </a:lnTo>
                <a:lnTo>
                  <a:pt x="18" y="20"/>
                </a:lnTo>
                <a:lnTo>
                  <a:pt x="0" y="12"/>
                </a:lnTo>
                <a:lnTo>
                  <a:pt x="3" y="0"/>
                </a:lnTo>
                <a:lnTo>
                  <a:pt x="24" y="10"/>
                </a:lnTo>
                <a:lnTo>
                  <a:pt x="44" y="24"/>
                </a:lnTo>
                <a:lnTo>
                  <a:pt x="65" y="43"/>
                </a:lnTo>
                <a:lnTo>
                  <a:pt x="84" y="65"/>
                </a:lnTo>
                <a:lnTo>
                  <a:pt x="100" y="88"/>
                </a:lnTo>
                <a:lnTo>
                  <a:pt x="115" y="112"/>
                </a:lnTo>
                <a:lnTo>
                  <a:pt x="128" y="136"/>
                </a:lnTo>
                <a:lnTo>
                  <a:pt x="117" y="14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0" name="Freeform 164"/>
          <p:cNvSpPr>
            <a:spLocks/>
          </p:cNvSpPr>
          <p:nvPr/>
        </p:nvSpPr>
        <p:spPr bwMode="auto">
          <a:xfrm>
            <a:off x="6296006" y="2243118"/>
            <a:ext cx="63500" cy="63500"/>
          </a:xfrm>
          <a:custGeom>
            <a:avLst/>
            <a:gdLst/>
            <a:ahLst/>
            <a:cxnLst>
              <a:cxn ang="0">
                <a:pos x="0" y="21"/>
              </a:cxn>
              <a:cxn ang="0">
                <a:pos x="2" y="31"/>
              </a:cxn>
              <a:cxn ang="0">
                <a:pos x="10" y="38"/>
              </a:cxn>
              <a:cxn ang="0">
                <a:pos x="20" y="40"/>
              </a:cxn>
              <a:cxn ang="0">
                <a:pos x="31" y="38"/>
              </a:cxn>
              <a:cxn ang="0">
                <a:pos x="37" y="31"/>
              </a:cxn>
              <a:cxn ang="0">
                <a:pos x="40" y="21"/>
              </a:cxn>
              <a:cxn ang="0">
                <a:pos x="37" y="10"/>
              </a:cxn>
              <a:cxn ang="0">
                <a:pos x="31" y="3"/>
              </a:cxn>
              <a:cxn ang="0">
                <a:pos x="20" y="0"/>
              </a:cxn>
              <a:cxn ang="0">
                <a:pos x="10" y="3"/>
              </a:cxn>
              <a:cxn ang="0">
                <a:pos x="2" y="10"/>
              </a:cxn>
              <a:cxn ang="0">
                <a:pos x="0" y="21"/>
              </a:cxn>
            </a:cxnLst>
            <a:rect l="0" t="0" r="r" b="b"/>
            <a:pathLst>
              <a:path w="40" h="40">
                <a:moveTo>
                  <a:pt x="0" y="21"/>
                </a:moveTo>
                <a:lnTo>
                  <a:pt x="2" y="31"/>
                </a:lnTo>
                <a:lnTo>
                  <a:pt x="10" y="38"/>
                </a:lnTo>
                <a:lnTo>
                  <a:pt x="20" y="40"/>
                </a:lnTo>
                <a:lnTo>
                  <a:pt x="31" y="38"/>
                </a:lnTo>
                <a:lnTo>
                  <a:pt x="37" y="31"/>
                </a:lnTo>
                <a:lnTo>
                  <a:pt x="40" y="21"/>
                </a:lnTo>
                <a:lnTo>
                  <a:pt x="37" y="10"/>
                </a:lnTo>
                <a:lnTo>
                  <a:pt x="31" y="3"/>
                </a:lnTo>
                <a:lnTo>
                  <a:pt x="20" y="0"/>
                </a:lnTo>
                <a:lnTo>
                  <a:pt x="10" y="3"/>
                </a:lnTo>
                <a:lnTo>
                  <a:pt x="2" y="10"/>
                </a:lnTo>
                <a:lnTo>
                  <a:pt x="0" y="2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1" name="Freeform 165"/>
          <p:cNvSpPr>
            <a:spLocks/>
          </p:cNvSpPr>
          <p:nvPr/>
        </p:nvSpPr>
        <p:spPr bwMode="auto">
          <a:xfrm>
            <a:off x="6299181" y="2857480"/>
            <a:ext cx="241300" cy="190500"/>
          </a:xfrm>
          <a:custGeom>
            <a:avLst/>
            <a:gdLst/>
            <a:ahLst/>
            <a:cxnLst>
              <a:cxn ang="0">
                <a:pos x="0" y="58"/>
              </a:cxn>
              <a:cxn ang="0">
                <a:pos x="2" y="75"/>
              </a:cxn>
              <a:cxn ang="0">
                <a:pos x="8" y="89"/>
              </a:cxn>
              <a:cxn ang="0">
                <a:pos x="17" y="100"/>
              </a:cxn>
              <a:cxn ang="0">
                <a:pos x="29" y="109"/>
              </a:cxn>
              <a:cxn ang="0">
                <a:pos x="43" y="116"/>
              </a:cxn>
              <a:cxn ang="0">
                <a:pos x="59" y="119"/>
              </a:cxn>
              <a:cxn ang="0">
                <a:pos x="77" y="120"/>
              </a:cxn>
              <a:cxn ang="0">
                <a:pos x="97" y="117"/>
              </a:cxn>
              <a:cxn ang="0">
                <a:pos x="115" y="108"/>
              </a:cxn>
              <a:cxn ang="0">
                <a:pos x="130" y="95"/>
              </a:cxn>
              <a:cxn ang="0">
                <a:pos x="142" y="78"/>
              </a:cxn>
              <a:cxn ang="0">
                <a:pos x="150" y="59"/>
              </a:cxn>
              <a:cxn ang="0">
                <a:pos x="152" y="39"/>
              </a:cxn>
              <a:cxn ang="0">
                <a:pos x="151" y="23"/>
              </a:cxn>
              <a:cxn ang="0">
                <a:pos x="149" y="12"/>
              </a:cxn>
              <a:cxn ang="0">
                <a:pos x="143" y="6"/>
              </a:cxn>
              <a:cxn ang="0">
                <a:pos x="135" y="3"/>
              </a:cxn>
              <a:cxn ang="0">
                <a:pos x="126" y="0"/>
              </a:cxn>
              <a:cxn ang="0">
                <a:pos x="113" y="0"/>
              </a:cxn>
              <a:cxn ang="0">
                <a:pos x="96" y="0"/>
              </a:cxn>
              <a:cxn ang="0">
                <a:pos x="80" y="1"/>
              </a:cxn>
              <a:cxn ang="0">
                <a:pos x="63" y="4"/>
              </a:cxn>
              <a:cxn ang="0">
                <a:pos x="47" y="8"/>
              </a:cxn>
              <a:cxn ang="0">
                <a:pos x="32" y="13"/>
              </a:cxn>
              <a:cxn ang="0">
                <a:pos x="20" y="21"/>
              </a:cxn>
              <a:cxn ang="0">
                <a:pos x="9" y="31"/>
              </a:cxn>
              <a:cxn ang="0">
                <a:pos x="2" y="43"/>
              </a:cxn>
              <a:cxn ang="0">
                <a:pos x="0" y="58"/>
              </a:cxn>
            </a:cxnLst>
            <a:rect l="0" t="0" r="r" b="b"/>
            <a:pathLst>
              <a:path w="152" h="120">
                <a:moveTo>
                  <a:pt x="0" y="58"/>
                </a:moveTo>
                <a:lnTo>
                  <a:pt x="2" y="75"/>
                </a:lnTo>
                <a:lnTo>
                  <a:pt x="8" y="89"/>
                </a:lnTo>
                <a:lnTo>
                  <a:pt x="17" y="100"/>
                </a:lnTo>
                <a:lnTo>
                  <a:pt x="29" y="109"/>
                </a:lnTo>
                <a:lnTo>
                  <a:pt x="43" y="116"/>
                </a:lnTo>
                <a:lnTo>
                  <a:pt x="59" y="119"/>
                </a:lnTo>
                <a:lnTo>
                  <a:pt x="77" y="120"/>
                </a:lnTo>
                <a:lnTo>
                  <a:pt x="97" y="117"/>
                </a:lnTo>
                <a:lnTo>
                  <a:pt x="115" y="108"/>
                </a:lnTo>
                <a:lnTo>
                  <a:pt x="130" y="95"/>
                </a:lnTo>
                <a:lnTo>
                  <a:pt x="142" y="78"/>
                </a:lnTo>
                <a:lnTo>
                  <a:pt x="150" y="59"/>
                </a:lnTo>
                <a:lnTo>
                  <a:pt x="152" y="39"/>
                </a:lnTo>
                <a:lnTo>
                  <a:pt x="151" y="23"/>
                </a:lnTo>
                <a:lnTo>
                  <a:pt x="149" y="12"/>
                </a:lnTo>
                <a:lnTo>
                  <a:pt x="143" y="6"/>
                </a:lnTo>
                <a:lnTo>
                  <a:pt x="135" y="3"/>
                </a:lnTo>
                <a:lnTo>
                  <a:pt x="126" y="0"/>
                </a:lnTo>
                <a:lnTo>
                  <a:pt x="113" y="0"/>
                </a:lnTo>
                <a:lnTo>
                  <a:pt x="96" y="0"/>
                </a:lnTo>
                <a:lnTo>
                  <a:pt x="80" y="1"/>
                </a:lnTo>
                <a:lnTo>
                  <a:pt x="63" y="4"/>
                </a:lnTo>
                <a:lnTo>
                  <a:pt x="47" y="8"/>
                </a:lnTo>
                <a:lnTo>
                  <a:pt x="32" y="13"/>
                </a:lnTo>
                <a:lnTo>
                  <a:pt x="20" y="21"/>
                </a:lnTo>
                <a:lnTo>
                  <a:pt x="9" y="31"/>
                </a:lnTo>
                <a:lnTo>
                  <a:pt x="2" y="43"/>
                </a:lnTo>
                <a:lnTo>
                  <a:pt x="0" y="5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2" name="Freeform 166"/>
          <p:cNvSpPr>
            <a:spLocks noEditPoints="1"/>
          </p:cNvSpPr>
          <p:nvPr/>
        </p:nvSpPr>
        <p:spPr bwMode="auto">
          <a:xfrm>
            <a:off x="6291244" y="2849543"/>
            <a:ext cx="257175" cy="207963"/>
          </a:xfrm>
          <a:custGeom>
            <a:avLst/>
            <a:gdLst/>
            <a:ahLst/>
            <a:cxnLst>
              <a:cxn ang="0">
                <a:pos x="82" y="131"/>
              </a:cxn>
              <a:cxn ang="0">
                <a:pos x="59" y="129"/>
              </a:cxn>
              <a:cxn ang="0">
                <a:pos x="39" y="122"/>
              </a:cxn>
              <a:cxn ang="0">
                <a:pos x="23" y="112"/>
              </a:cxn>
              <a:cxn ang="0">
                <a:pos x="11" y="99"/>
              </a:cxn>
              <a:cxn ang="0">
                <a:pos x="3" y="82"/>
              </a:cxn>
              <a:cxn ang="0">
                <a:pos x="0" y="63"/>
              </a:cxn>
              <a:cxn ang="0">
                <a:pos x="3" y="48"/>
              </a:cxn>
              <a:cxn ang="0">
                <a:pos x="10" y="35"/>
              </a:cxn>
              <a:cxn ang="0">
                <a:pos x="19" y="24"/>
              </a:cxn>
              <a:cxn ang="0">
                <a:pos x="32" y="15"/>
              </a:cxn>
              <a:cxn ang="0">
                <a:pos x="48" y="9"/>
              </a:cxn>
              <a:cxn ang="0">
                <a:pos x="65" y="4"/>
              </a:cxn>
              <a:cxn ang="0">
                <a:pos x="83" y="1"/>
              </a:cxn>
              <a:cxn ang="0">
                <a:pos x="101" y="0"/>
              </a:cxn>
              <a:cxn ang="0">
                <a:pos x="111" y="0"/>
              </a:cxn>
              <a:cxn ang="0">
                <a:pos x="118" y="0"/>
              </a:cxn>
              <a:cxn ang="0">
                <a:pos x="132" y="1"/>
              </a:cxn>
              <a:cxn ang="0">
                <a:pos x="144" y="3"/>
              </a:cxn>
              <a:cxn ang="0">
                <a:pos x="151" y="8"/>
              </a:cxn>
              <a:cxn ang="0">
                <a:pos x="157" y="15"/>
              </a:cxn>
              <a:cxn ang="0">
                <a:pos x="161" y="26"/>
              </a:cxn>
              <a:cxn ang="0">
                <a:pos x="162" y="44"/>
              </a:cxn>
              <a:cxn ang="0">
                <a:pos x="160" y="61"/>
              </a:cxn>
              <a:cxn ang="0">
                <a:pos x="155" y="78"/>
              </a:cxn>
              <a:cxn ang="0">
                <a:pos x="145" y="95"/>
              </a:cxn>
              <a:cxn ang="0">
                <a:pos x="133" y="109"/>
              </a:cxn>
              <a:cxn ang="0">
                <a:pos x="119" y="121"/>
              </a:cxn>
              <a:cxn ang="0">
                <a:pos x="101" y="128"/>
              </a:cxn>
              <a:cxn ang="0">
                <a:pos x="82" y="131"/>
              </a:cxn>
              <a:cxn ang="0">
                <a:pos x="118" y="10"/>
              </a:cxn>
              <a:cxn ang="0">
                <a:pos x="111" y="10"/>
              </a:cxn>
              <a:cxn ang="0">
                <a:pos x="101" y="10"/>
              </a:cxn>
              <a:cxn ang="0">
                <a:pos x="83" y="11"/>
              </a:cxn>
              <a:cxn ang="0">
                <a:pos x="64" y="14"/>
              </a:cxn>
              <a:cxn ang="0">
                <a:pos x="47" y="20"/>
              </a:cxn>
              <a:cxn ang="0">
                <a:pos x="32" y="27"/>
              </a:cxn>
              <a:cxn ang="0">
                <a:pos x="20" y="37"/>
              </a:cxn>
              <a:cxn ang="0">
                <a:pos x="13" y="49"/>
              </a:cxn>
              <a:cxn ang="0">
                <a:pos x="10" y="63"/>
              </a:cxn>
              <a:cxn ang="0">
                <a:pos x="12" y="80"/>
              </a:cxn>
              <a:cxn ang="0">
                <a:pos x="18" y="93"/>
              </a:cxn>
              <a:cxn ang="0">
                <a:pos x="28" y="104"/>
              </a:cxn>
              <a:cxn ang="0">
                <a:pos x="40" y="111"/>
              </a:cxn>
              <a:cxn ang="0">
                <a:pos x="53" y="117"/>
              </a:cxn>
              <a:cxn ang="0">
                <a:pos x="67" y="120"/>
              </a:cxn>
              <a:cxn ang="0">
                <a:pos x="82" y="121"/>
              </a:cxn>
              <a:cxn ang="0">
                <a:pos x="99" y="119"/>
              </a:cxn>
              <a:cxn ang="0">
                <a:pos x="114" y="112"/>
              </a:cxn>
              <a:cxn ang="0">
                <a:pos x="126" y="102"/>
              </a:cxn>
              <a:cxn ang="0">
                <a:pos x="137" y="89"/>
              </a:cxn>
              <a:cxn ang="0">
                <a:pos x="145" y="75"/>
              </a:cxn>
              <a:cxn ang="0">
                <a:pos x="150" y="59"/>
              </a:cxn>
              <a:cxn ang="0">
                <a:pos x="152" y="44"/>
              </a:cxn>
              <a:cxn ang="0">
                <a:pos x="151" y="29"/>
              </a:cxn>
              <a:cxn ang="0">
                <a:pos x="149" y="21"/>
              </a:cxn>
              <a:cxn ang="0">
                <a:pos x="145" y="15"/>
              </a:cxn>
              <a:cxn ang="0">
                <a:pos x="139" y="12"/>
              </a:cxn>
              <a:cxn ang="0">
                <a:pos x="131" y="11"/>
              </a:cxn>
              <a:cxn ang="0">
                <a:pos x="118" y="10"/>
              </a:cxn>
            </a:cxnLst>
            <a:rect l="0" t="0" r="r" b="b"/>
            <a:pathLst>
              <a:path w="162" h="131">
                <a:moveTo>
                  <a:pt x="82" y="131"/>
                </a:moveTo>
                <a:lnTo>
                  <a:pt x="59" y="129"/>
                </a:lnTo>
                <a:lnTo>
                  <a:pt x="39" y="122"/>
                </a:lnTo>
                <a:lnTo>
                  <a:pt x="23" y="112"/>
                </a:lnTo>
                <a:lnTo>
                  <a:pt x="11" y="99"/>
                </a:lnTo>
                <a:lnTo>
                  <a:pt x="3" y="82"/>
                </a:lnTo>
                <a:lnTo>
                  <a:pt x="0" y="63"/>
                </a:lnTo>
                <a:lnTo>
                  <a:pt x="3" y="48"/>
                </a:lnTo>
                <a:lnTo>
                  <a:pt x="10" y="35"/>
                </a:lnTo>
                <a:lnTo>
                  <a:pt x="19" y="24"/>
                </a:lnTo>
                <a:lnTo>
                  <a:pt x="32" y="15"/>
                </a:lnTo>
                <a:lnTo>
                  <a:pt x="48" y="9"/>
                </a:lnTo>
                <a:lnTo>
                  <a:pt x="65" y="4"/>
                </a:lnTo>
                <a:lnTo>
                  <a:pt x="83" y="1"/>
                </a:lnTo>
                <a:lnTo>
                  <a:pt x="101" y="0"/>
                </a:lnTo>
                <a:lnTo>
                  <a:pt x="111" y="0"/>
                </a:lnTo>
                <a:lnTo>
                  <a:pt x="118" y="0"/>
                </a:lnTo>
                <a:lnTo>
                  <a:pt x="132" y="1"/>
                </a:lnTo>
                <a:lnTo>
                  <a:pt x="144" y="3"/>
                </a:lnTo>
                <a:lnTo>
                  <a:pt x="151" y="8"/>
                </a:lnTo>
                <a:lnTo>
                  <a:pt x="157" y="15"/>
                </a:lnTo>
                <a:lnTo>
                  <a:pt x="161" y="26"/>
                </a:lnTo>
                <a:lnTo>
                  <a:pt x="162" y="44"/>
                </a:lnTo>
                <a:lnTo>
                  <a:pt x="160" y="61"/>
                </a:lnTo>
                <a:lnTo>
                  <a:pt x="155" y="78"/>
                </a:lnTo>
                <a:lnTo>
                  <a:pt x="145" y="95"/>
                </a:lnTo>
                <a:lnTo>
                  <a:pt x="133" y="109"/>
                </a:lnTo>
                <a:lnTo>
                  <a:pt x="119" y="121"/>
                </a:lnTo>
                <a:lnTo>
                  <a:pt x="101" y="128"/>
                </a:lnTo>
                <a:lnTo>
                  <a:pt x="82" y="131"/>
                </a:lnTo>
                <a:close/>
                <a:moveTo>
                  <a:pt x="118" y="10"/>
                </a:moveTo>
                <a:lnTo>
                  <a:pt x="111" y="10"/>
                </a:lnTo>
                <a:lnTo>
                  <a:pt x="101" y="10"/>
                </a:lnTo>
                <a:lnTo>
                  <a:pt x="83" y="11"/>
                </a:lnTo>
                <a:lnTo>
                  <a:pt x="64" y="14"/>
                </a:lnTo>
                <a:lnTo>
                  <a:pt x="47" y="20"/>
                </a:lnTo>
                <a:lnTo>
                  <a:pt x="32" y="27"/>
                </a:lnTo>
                <a:lnTo>
                  <a:pt x="20" y="37"/>
                </a:lnTo>
                <a:lnTo>
                  <a:pt x="13" y="49"/>
                </a:lnTo>
                <a:lnTo>
                  <a:pt x="10" y="63"/>
                </a:lnTo>
                <a:lnTo>
                  <a:pt x="12" y="80"/>
                </a:lnTo>
                <a:lnTo>
                  <a:pt x="18" y="93"/>
                </a:lnTo>
                <a:lnTo>
                  <a:pt x="28" y="104"/>
                </a:lnTo>
                <a:lnTo>
                  <a:pt x="40" y="111"/>
                </a:lnTo>
                <a:lnTo>
                  <a:pt x="53" y="117"/>
                </a:lnTo>
                <a:lnTo>
                  <a:pt x="67" y="120"/>
                </a:lnTo>
                <a:lnTo>
                  <a:pt x="82" y="121"/>
                </a:lnTo>
                <a:lnTo>
                  <a:pt x="99" y="119"/>
                </a:lnTo>
                <a:lnTo>
                  <a:pt x="114" y="112"/>
                </a:lnTo>
                <a:lnTo>
                  <a:pt x="126" y="102"/>
                </a:lnTo>
                <a:lnTo>
                  <a:pt x="137" y="89"/>
                </a:lnTo>
                <a:lnTo>
                  <a:pt x="145" y="75"/>
                </a:lnTo>
                <a:lnTo>
                  <a:pt x="150" y="59"/>
                </a:lnTo>
                <a:lnTo>
                  <a:pt x="152" y="44"/>
                </a:lnTo>
                <a:lnTo>
                  <a:pt x="151" y="29"/>
                </a:lnTo>
                <a:lnTo>
                  <a:pt x="149" y="21"/>
                </a:lnTo>
                <a:lnTo>
                  <a:pt x="145" y="15"/>
                </a:lnTo>
                <a:lnTo>
                  <a:pt x="139" y="12"/>
                </a:lnTo>
                <a:lnTo>
                  <a:pt x="131" y="11"/>
                </a:lnTo>
                <a:lnTo>
                  <a:pt x="118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3" name="Freeform 167"/>
          <p:cNvSpPr>
            <a:spLocks/>
          </p:cNvSpPr>
          <p:nvPr/>
        </p:nvSpPr>
        <p:spPr bwMode="auto">
          <a:xfrm>
            <a:off x="6378556" y="2920980"/>
            <a:ext cx="82550" cy="65088"/>
          </a:xfrm>
          <a:custGeom>
            <a:avLst/>
            <a:gdLst/>
            <a:ahLst/>
            <a:cxnLst>
              <a:cxn ang="0">
                <a:pos x="0" y="19"/>
              </a:cxn>
              <a:cxn ang="0">
                <a:pos x="3" y="29"/>
              </a:cxn>
              <a:cxn ang="0">
                <a:pos x="8" y="36"/>
              </a:cxn>
              <a:cxn ang="0">
                <a:pos x="16" y="40"/>
              </a:cxn>
              <a:cxn ang="0">
                <a:pos x="27" y="41"/>
              </a:cxn>
              <a:cxn ang="0">
                <a:pos x="36" y="39"/>
              </a:cxn>
              <a:cxn ang="0">
                <a:pos x="44" y="32"/>
              </a:cxn>
              <a:cxn ang="0">
                <a:pos x="49" y="24"/>
              </a:cxn>
              <a:cxn ang="0">
                <a:pos x="52" y="13"/>
              </a:cxn>
              <a:cxn ang="0">
                <a:pos x="51" y="5"/>
              </a:cxn>
              <a:cxn ang="0">
                <a:pos x="47" y="1"/>
              </a:cxn>
              <a:cxn ang="0">
                <a:pos x="42" y="0"/>
              </a:cxn>
              <a:cxn ang="0">
                <a:pos x="33" y="0"/>
              </a:cxn>
              <a:cxn ang="0">
                <a:pos x="24" y="1"/>
              </a:cxn>
              <a:cxn ang="0">
                <a:pos x="16" y="3"/>
              </a:cxn>
              <a:cxn ang="0">
                <a:pos x="8" y="6"/>
              </a:cxn>
              <a:cxn ang="0">
                <a:pos x="3" y="12"/>
              </a:cxn>
              <a:cxn ang="0">
                <a:pos x="0" y="19"/>
              </a:cxn>
            </a:cxnLst>
            <a:rect l="0" t="0" r="r" b="b"/>
            <a:pathLst>
              <a:path w="52" h="41">
                <a:moveTo>
                  <a:pt x="0" y="19"/>
                </a:moveTo>
                <a:lnTo>
                  <a:pt x="3" y="29"/>
                </a:lnTo>
                <a:lnTo>
                  <a:pt x="8" y="36"/>
                </a:lnTo>
                <a:lnTo>
                  <a:pt x="16" y="40"/>
                </a:lnTo>
                <a:lnTo>
                  <a:pt x="27" y="41"/>
                </a:lnTo>
                <a:lnTo>
                  <a:pt x="36" y="39"/>
                </a:lnTo>
                <a:lnTo>
                  <a:pt x="44" y="32"/>
                </a:lnTo>
                <a:lnTo>
                  <a:pt x="49" y="24"/>
                </a:lnTo>
                <a:lnTo>
                  <a:pt x="52" y="13"/>
                </a:lnTo>
                <a:lnTo>
                  <a:pt x="51" y="5"/>
                </a:lnTo>
                <a:lnTo>
                  <a:pt x="47" y="1"/>
                </a:lnTo>
                <a:lnTo>
                  <a:pt x="42" y="0"/>
                </a:lnTo>
                <a:lnTo>
                  <a:pt x="33" y="0"/>
                </a:lnTo>
                <a:lnTo>
                  <a:pt x="24" y="1"/>
                </a:lnTo>
                <a:lnTo>
                  <a:pt x="16" y="3"/>
                </a:lnTo>
                <a:lnTo>
                  <a:pt x="8" y="6"/>
                </a:lnTo>
                <a:lnTo>
                  <a:pt x="3" y="12"/>
                </a:lnTo>
                <a:lnTo>
                  <a:pt x="0" y="1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4" name="Freeform 168"/>
          <p:cNvSpPr>
            <a:spLocks/>
          </p:cNvSpPr>
          <p:nvPr/>
        </p:nvSpPr>
        <p:spPr bwMode="auto">
          <a:xfrm>
            <a:off x="6008669" y="2333605"/>
            <a:ext cx="531813" cy="531813"/>
          </a:xfrm>
          <a:custGeom>
            <a:avLst/>
            <a:gdLst/>
            <a:ahLst/>
            <a:cxnLst>
              <a:cxn ang="0">
                <a:pos x="335" y="150"/>
              </a:cxn>
              <a:cxn ang="0">
                <a:pos x="327" y="126"/>
              </a:cxn>
              <a:cxn ang="0">
                <a:pos x="315" y="103"/>
              </a:cxn>
              <a:cxn ang="0">
                <a:pos x="300" y="83"/>
              </a:cxn>
              <a:cxn ang="0">
                <a:pos x="281" y="64"/>
              </a:cxn>
              <a:cxn ang="0">
                <a:pos x="262" y="47"/>
              </a:cxn>
              <a:cxn ang="0">
                <a:pos x="239" y="33"/>
              </a:cxn>
              <a:cxn ang="0">
                <a:pos x="216" y="19"/>
              </a:cxn>
              <a:cxn ang="0">
                <a:pos x="192" y="11"/>
              </a:cxn>
              <a:cxn ang="0">
                <a:pos x="168" y="3"/>
              </a:cxn>
              <a:cxn ang="0">
                <a:pos x="144" y="0"/>
              </a:cxn>
              <a:cxn ang="0">
                <a:pos x="120" y="0"/>
              </a:cxn>
              <a:cxn ang="0">
                <a:pos x="98" y="2"/>
              </a:cxn>
              <a:cxn ang="0">
                <a:pos x="77" y="10"/>
              </a:cxn>
              <a:cxn ang="0">
                <a:pos x="59" y="21"/>
              </a:cxn>
              <a:cxn ang="0">
                <a:pos x="44" y="35"/>
              </a:cxn>
              <a:cxn ang="0">
                <a:pos x="32" y="54"/>
              </a:cxn>
              <a:cxn ang="0">
                <a:pos x="16" y="87"/>
              </a:cxn>
              <a:cxn ang="0">
                <a:pos x="6" y="118"/>
              </a:cxn>
              <a:cxn ang="0">
                <a:pos x="1" y="145"/>
              </a:cxn>
              <a:cxn ang="0">
                <a:pos x="0" y="170"/>
              </a:cxn>
              <a:cxn ang="0">
                <a:pos x="2" y="193"/>
              </a:cxn>
              <a:cxn ang="0">
                <a:pos x="8" y="213"/>
              </a:cxn>
              <a:cxn ang="0">
                <a:pos x="16" y="231"/>
              </a:cxn>
              <a:cxn ang="0">
                <a:pos x="27" y="247"/>
              </a:cxn>
              <a:cxn ang="0">
                <a:pos x="40" y="261"/>
              </a:cxn>
              <a:cxn ang="0">
                <a:pos x="57" y="274"/>
              </a:cxn>
              <a:cxn ang="0">
                <a:pos x="74" y="283"/>
              </a:cxn>
              <a:cxn ang="0">
                <a:pos x="93" y="293"/>
              </a:cxn>
              <a:cxn ang="0">
                <a:pos x="113" y="301"/>
              </a:cxn>
              <a:cxn ang="0">
                <a:pos x="134" y="306"/>
              </a:cxn>
              <a:cxn ang="0">
                <a:pos x="155" y="312"/>
              </a:cxn>
              <a:cxn ang="0">
                <a:pos x="177" y="317"/>
              </a:cxn>
              <a:cxn ang="0">
                <a:pos x="197" y="321"/>
              </a:cxn>
              <a:cxn ang="0">
                <a:pos x="218" y="324"/>
              </a:cxn>
              <a:cxn ang="0">
                <a:pos x="238" y="326"/>
              </a:cxn>
              <a:cxn ang="0">
                <a:pos x="256" y="328"/>
              </a:cxn>
              <a:cxn ang="0">
                <a:pos x="274" y="329"/>
              </a:cxn>
              <a:cxn ang="0">
                <a:pos x="289" y="331"/>
              </a:cxn>
              <a:cxn ang="0">
                <a:pos x="302" y="334"/>
              </a:cxn>
              <a:cxn ang="0">
                <a:pos x="312" y="335"/>
              </a:cxn>
              <a:cxn ang="0">
                <a:pos x="335" y="150"/>
              </a:cxn>
            </a:cxnLst>
            <a:rect l="0" t="0" r="r" b="b"/>
            <a:pathLst>
              <a:path w="335" h="335">
                <a:moveTo>
                  <a:pt x="335" y="150"/>
                </a:moveTo>
                <a:lnTo>
                  <a:pt x="327" y="126"/>
                </a:lnTo>
                <a:lnTo>
                  <a:pt x="315" y="103"/>
                </a:lnTo>
                <a:lnTo>
                  <a:pt x="300" y="83"/>
                </a:lnTo>
                <a:lnTo>
                  <a:pt x="281" y="64"/>
                </a:lnTo>
                <a:lnTo>
                  <a:pt x="262" y="47"/>
                </a:lnTo>
                <a:lnTo>
                  <a:pt x="239" y="33"/>
                </a:lnTo>
                <a:lnTo>
                  <a:pt x="216" y="19"/>
                </a:lnTo>
                <a:lnTo>
                  <a:pt x="192" y="11"/>
                </a:lnTo>
                <a:lnTo>
                  <a:pt x="168" y="3"/>
                </a:lnTo>
                <a:lnTo>
                  <a:pt x="144" y="0"/>
                </a:lnTo>
                <a:lnTo>
                  <a:pt x="120" y="0"/>
                </a:lnTo>
                <a:lnTo>
                  <a:pt x="98" y="2"/>
                </a:lnTo>
                <a:lnTo>
                  <a:pt x="77" y="10"/>
                </a:lnTo>
                <a:lnTo>
                  <a:pt x="59" y="21"/>
                </a:lnTo>
                <a:lnTo>
                  <a:pt x="44" y="35"/>
                </a:lnTo>
                <a:lnTo>
                  <a:pt x="32" y="54"/>
                </a:lnTo>
                <a:lnTo>
                  <a:pt x="16" y="87"/>
                </a:lnTo>
                <a:lnTo>
                  <a:pt x="6" y="118"/>
                </a:lnTo>
                <a:lnTo>
                  <a:pt x="1" y="145"/>
                </a:lnTo>
                <a:lnTo>
                  <a:pt x="0" y="170"/>
                </a:lnTo>
                <a:lnTo>
                  <a:pt x="2" y="193"/>
                </a:lnTo>
                <a:lnTo>
                  <a:pt x="8" y="213"/>
                </a:lnTo>
                <a:lnTo>
                  <a:pt x="16" y="231"/>
                </a:lnTo>
                <a:lnTo>
                  <a:pt x="27" y="247"/>
                </a:lnTo>
                <a:lnTo>
                  <a:pt x="40" y="261"/>
                </a:lnTo>
                <a:lnTo>
                  <a:pt x="57" y="274"/>
                </a:lnTo>
                <a:lnTo>
                  <a:pt x="74" y="283"/>
                </a:lnTo>
                <a:lnTo>
                  <a:pt x="93" y="293"/>
                </a:lnTo>
                <a:lnTo>
                  <a:pt x="113" y="301"/>
                </a:lnTo>
                <a:lnTo>
                  <a:pt x="134" y="306"/>
                </a:lnTo>
                <a:lnTo>
                  <a:pt x="155" y="312"/>
                </a:lnTo>
                <a:lnTo>
                  <a:pt x="177" y="317"/>
                </a:lnTo>
                <a:lnTo>
                  <a:pt x="197" y="321"/>
                </a:lnTo>
                <a:lnTo>
                  <a:pt x="218" y="324"/>
                </a:lnTo>
                <a:lnTo>
                  <a:pt x="238" y="326"/>
                </a:lnTo>
                <a:lnTo>
                  <a:pt x="256" y="328"/>
                </a:lnTo>
                <a:lnTo>
                  <a:pt x="274" y="329"/>
                </a:lnTo>
                <a:lnTo>
                  <a:pt x="289" y="331"/>
                </a:lnTo>
                <a:lnTo>
                  <a:pt x="302" y="334"/>
                </a:lnTo>
                <a:lnTo>
                  <a:pt x="312" y="335"/>
                </a:lnTo>
                <a:lnTo>
                  <a:pt x="335" y="15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5" name="Freeform 169"/>
          <p:cNvSpPr>
            <a:spLocks noEditPoints="1"/>
          </p:cNvSpPr>
          <p:nvPr/>
        </p:nvSpPr>
        <p:spPr bwMode="auto">
          <a:xfrm>
            <a:off x="6002319" y="2324080"/>
            <a:ext cx="546100" cy="550863"/>
          </a:xfrm>
          <a:custGeom>
            <a:avLst/>
            <a:gdLst/>
            <a:ahLst/>
            <a:cxnLst>
              <a:cxn ang="0">
                <a:pos x="315" y="346"/>
              </a:cxn>
              <a:cxn ang="0">
                <a:pos x="286" y="342"/>
              </a:cxn>
              <a:cxn ang="0">
                <a:pos x="246" y="337"/>
              </a:cxn>
              <a:cxn ang="0">
                <a:pos x="195" y="330"/>
              </a:cxn>
              <a:cxn ang="0">
                <a:pos x="141" y="319"/>
              </a:cxn>
              <a:cxn ang="0">
                <a:pos x="90" y="301"/>
              </a:cxn>
              <a:cxn ang="0">
                <a:pos x="46" y="274"/>
              </a:cxn>
              <a:cxn ang="0">
                <a:pos x="14" y="236"/>
              </a:cxn>
              <a:cxn ang="0">
                <a:pos x="0" y="187"/>
              </a:cxn>
              <a:cxn ang="0">
                <a:pos x="5" y="127"/>
              </a:cxn>
              <a:cxn ang="0">
                <a:pos x="31" y="58"/>
              </a:cxn>
              <a:cxn ang="0">
                <a:pos x="61" y="21"/>
              </a:cxn>
              <a:cxn ang="0">
                <a:pos x="105" y="3"/>
              </a:cxn>
              <a:cxn ang="0">
                <a:pos x="161" y="3"/>
              </a:cxn>
              <a:cxn ang="0">
                <a:pos x="219" y="20"/>
              </a:cxn>
              <a:cxn ang="0">
                <a:pos x="273" y="53"/>
              </a:cxn>
              <a:cxn ang="0">
                <a:pos x="317" y="99"/>
              </a:cxn>
              <a:cxn ang="0">
                <a:pos x="343" y="155"/>
              </a:cxn>
              <a:cxn ang="0">
                <a:pos x="344" y="157"/>
              </a:cxn>
              <a:cxn ang="0">
                <a:pos x="133" y="10"/>
              </a:cxn>
              <a:cxn ang="0">
                <a:pos x="86" y="19"/>
              </a:cxn>
              <a:cxn ang="0">
                <a:pos x="52" y="44"/>
              </a:cxn>
              <a:cxn ang="0">
                <a:pos x="25" y="96"/>
              </a:cxn>
              <a:cxn ang="0">
                <a:pos x="9" y="157"/>
              </a:cxn>
              <a:cxn ang="0">
                <a:pos x="14" y="210"/>
              </a:cxn>
              <a:cxn ang="0">
                <a:pos x="36" y="251"/>
              </a:cxn>
              <a:cxn ang="0">
                <a:pos x="74" y="282"/>
              </a:cxn>
              <a:cxn ang="0">
                <a:pos x="121" y="303"/>
              </a:cxn>
              <a:cxn ang="0">
                <a:pos x="172" y="316"/>
              </a:cxn>
              <a:cxn ang="0">
                <a:pos x="223" y="324"/>
              </a:cxn>
              <a:cxn ang="0">
                <a:pos x="269" y="330"/>
              </a:cxn>
              <a:cxn ang="0">
                <a:pos x="313" y="335"/>
              </a:cxn>
              <a:cxn ang="0">
                <a:pos x="324" y="129"/>
              </a:cxn>
              <a:cxn ang="0">
                <a:pos x="289" y="80"/>
              </a:cxn>
              <a:cxn ang="0">
                <a:pos x="241" y="43"/>
              </a:cxn>
              <a:cxn ang="0">
                <a:pos x="187" y="19"/>
              </a:cxn>
              <a:cxn ang="0">
                <a:pos x="133" y="10"/>
              </a:cxn>
            </a:cxnLst>
            <a:rect l="0" t="0" r="r" b="b"/>
            <a:pathLst>
              <a:path w="344" h="347">
                <a:moveTo>
                  <a:pt x="320" y="347"/>
                </a:moveTo>
                <a:lnTo>
                  <a:pt x="315" y="346"/>
                </a:lnTo>
                <a:lnTo>
                  <a:pt x="303" y="344"/>
                </a:lnTo>
                <a:lnTo>
                  <a:pt x="286" y="342"/>
                </a:lnTo>
                <a:lnTo>
                  <a:pt x="268" y="340"/>
                </a:lnTo>
                <a:lnTo>
                  <a:pt x="246" y="337"/>
                </a:lnTo>
                <a:lnTo>
                  <a:pt x="221" y="334"/>
                </a:lnTo>
                <a:lnTo>
                  <a:pt x="195" y="330"/>
                </a:lnTo>
                <a:lnTo>
                  <a:pt x="169" y="325"/>
                </a:lnTo>
                <a:lnTo>
                  <a:pt x="141" y="319"/>
                </a:lnTo>
                <a:lnTo>
                  <a:pt x="115" y="311"/>
                </a:lnTo>
                <a:lnTo>
                  <a:pt x="90" y="301"/>
                </a:lnTo>
                <a:lnTo>
                  <a:pt x="67" y="289"/>
                </a:lnTo>
                <a:lnTo>
                  <a:pt x="46" y="274"/>
                </a:lnTo>
                <a:lnTo>
                  <a:pt x="28" y="257"/>
                </a:lnTo>
                <a:lnTo>
                  <a:pt x="14" y="236"/>
                </a:lnTo>
                <a:lnTo>
                  <a:pt x="4" y="213"/>
                </a:lnTo>
                <a:lnTo>
                  <a:pt x="0" y="187"/>
                </a:lnTo>
                <a:lnTo>
                  <a:pt x="0" y="157"/>
                </a:lnTo>
                <a:lnTo>
                  <a:pt x="5" y="127"/>
                </a:lnTo>
                <a:lnTo>
                  <a:pt x="16" y="93"/>
                </a:lnTo>
                <a:lnTo>
                  <a:pt x="31" y="58"/>
                </a:lnTo>
                <a:lnTo>
                  <a:pt x="44" y="37"/>
                </a:lnTo>
                <a:lnTo>
                  <a:pt x="61" y="21"/>
                </a:lnTo>
                <a:lnTo>
                  <a:pt x="81" y="10"/>
                </a:lnTo>
                <a:lnTo>
                  <a:pt x="105" y="3"/>
                </a:lnTo>
                <a:lnTo>
                  <a:pt x="133" y="0"/>
                </a:lnTo>
                <a:lnTo>
                  <a:pt x="161" y="3"/>
                </a:lnTo>
                <a:lnTo>
                  <a:pt x="189" y="9"/>
                </a:lnTo>
                <a:lnTo>
                  <a:pt x="219" y="20"/>
                </a:lnTo>
                <a:lnTo>
                  <a:pt x="246" y="35"/>
                </a:lnTo>
                <a:lnTo>
                  <a:pt x="273" y="53"/>
                </a:lnTo>
                <a:lnTo>
                  <a:pt x="296" y="75"/>
                </a:lnTo>
                <a:lnTo>
                  <a:pt x="317" y="99"/>
                </a:lnTo>
                <a:lnTo>
                  <a:pt x="333" y="126"/>
                </a:lnTo>
                <a:lnTo>
                  <a:pt x="343" y="155"/>
                </a:lnTo>
                <a:lnTo>
                  <a:pt x="344" y="156"/>
                </a:lnTo>
                <a:lnTo>
                  <a:pt x="344" y="157"/>
                </a:lnTo>
                <a:lnTo>
                  <a:pt x="320" y="347"/>
                </a:lnTo>
                <a:close/>
                <a:moveTo>
                  <a:pt x="133" y="10"/>
                </a:moveTo>
                <a:lnTo>
                  <a:pt x="108" y="12"/>
                </a:lnTo>
                <a:lnTo>
                  <a:pt x="86" y="19"/>
                </a:lnTo>
                <a:lnTo>
                  <a:pt x="67" y="30"/>
                </a:lnTo>
                <a:lnTo>
                  <a:pt x="52" y="44"/>
                </a:lnTo>
                <a:lnTo>
                  <a:pt x="40" y="63"/>
                </a:lnTo>
                <a:lnTo>
                  <a:pt x="25" y="96"/>
                </a:lnTo>
                <a:lnTo>
                  <a:pt x="15" y="128"/>
                </a:lnTo>
                <a:lnTo>
                  <a:pt x="9" y="157"/>
                </a:lnTo>
                <a:lnTo>
                  <a:pt x="9" y="185"/>
                </a:lnTo>
                <a:lnTo>
                  <a:pt x="14" y="210"/>
                </a:lnTo>
                <a:lnTo>
                  <a:pt x="22" y="232"/>
                </a:lnTo>
                <a:lnTo>
                  <a:pt x="36" y="251"/>
                </a:lnTo>
                <a:lnTo>
                  <a:pt x="53" y="268"/>
                </a:lnTo>
                <a:lnTo>
                  <a:pt x="74" y="282"/>
                </a:lnTo>
                <a:lnTo>
                  <a:pt x="96" y="293"/>
                </a:lnTo>
                <a:lnTo>
                  <a:pt x="121" y="303"/>
                </a:lnTo>
                <a:lnTo>
                  <a:pt x="146" y="310"/>
                </a:lnTo>
                <a:lnTo>
                  <a:pt x="172" y="316"/>
                </a:lnTo>
                <a:lnTo>
                  <a:pt x="198" y="321"/>
                </a:lnTo>
                <a:lnTo>
                  <a:pt x="223" y="324"/>
                </a:lnTo>
                <a:lnTo>
                  <a:pt x="247" y="328"/>
                </a:lnTo>
                <a:lnTo>
                  <a:pt x="269" y="330"/>
                </a:lnTo>
                <a:lnTo>
                  <a:pt x="293" y="333"/>
                </a:lnTo>
                <a:lnTo>
                  <a:pt x="313" y="335"/>
                </a:lnTo>
                <a:lnTo>
                  <a:pt x="333" y="156"/>
                </a:lnTo>
                <a:lnTo>
                  <a:pt x="324" y="129"/>
                </a:lnTo>
                <a:lnTo>
                  <a:pt x="308" y="103"/>
                </a:lnTo>
                <a:lnTo>
                  <a:pt x="289" y="80"/>
                </a:lnTo>
                <a:lnTo>
                  <a:pt x="266" y="60"/>
                </a:lnTo>
                <a:lnTo>
                  <a:pt x="241" y="43"/>
                </a:lnTo>
                <a:lnTo>
                  <a:pt x="214" y="29"/>
                </a:lnTo>
                <a:lnTo>
                  <a:pt x="187" y="19"/>
                </a:lnTo>
                <a:lnTo>
                  <a:pt x="159" y="12"/>
                </a:lnTo>
                <a:lnTo>
                  <a:pt x="133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6" name="Freeform 170"/>
          <p:cNvSpPr>
            <a:spLocks/>
          </p:cNvSpPr>
          <p:nvPr/>
        </p:nvSpPr>
        <p:spPr bwMode="auto">
          <a:xfrm>
            <a:off x="6234094" y="2570143"/>
            <a:ext cx="182563" cy="152400"/>
          </a:xfrm>
          <a:custGeom>
            <a:avLst/>
            <a:gdLst/>
            <a:ahLst/>
            <a:cxnLst>
              <a:cxn ang="0">
                <a:pos x="37" y="79"/>
              </a:cxn>
              <a:cxn ang="0">
                <a:pos x="52" y="88"/>
              </a:cxn>
              <a:cxn ang="0">
                <a:pos x="67" y="93"/>
              </a:cxn>
              <a:cxn ang="0">
                <a:pos x="82" y="96"/>
              </a:cxn>
              <a:cxn ang="0">
                <a:pos x="95" y="95"/>
              </a:cxn>
              <a:cxn ang="0">
                <a:pos x="104" y="92"/>
              </a:cxn>
              <a:cxn ang="0">
                <a:pos x="112" y="85"/>
              </a:cxn>
              <a:cxn ang="0">
                <a:pos x="115" y="76"/>
              </a:cxn>
              <a:cxn ang="0">
                <a:pos x="115" y="65"/>
              </a:cxn>
              <a:cxn ang="0">
                <a:pos x="111" y="53"/>
              </a:cxn>
              <a:cxn ang="0">
                <a:pos x="103" y="41"/>
              </a:cxn>
              <a:cxn ang="0">
                <a:pos x="92" y="29"/>
              </a:cxn>
              <a:cxn ang="0">
                <a:pos x="78" y="18"/>
              </a:cxn>
              <a:cxn ang="0">
                <a:pos x="63" y="8"/>
              </a:cxn>
              <a:cxn ang="0">
                <a:pos x="49" y="2"/>
              </a:cxn>
              <a:cxn ang="0">
                <a:pos x="34" y="0"/>
              </a:cxn>
              <a:cxn ang="0">
                <a:pos x="22" y="0"/>
              </a:cxn>
              <a:cxn ang="0">
                <a:pos x="11" y="4"/>
              </a:cxn>
              <a:cxn ang="0">
                <a:pos x="3" y="10"/>
              </a:cxn>
              <a:cxn ang="0">
                <a:pos x="0" y="20"/>
              </a:cxn>
              <a:cxn ang="0">
                <a:pos x="0" y="31"/>
              </a:cxn>
              <a:cxn ang="0">
                <a:pos x="4" y="43"/>
              </a:cxn>
              <a:cxn ang="0">
                <a:pos x="12" y="56"/>
              </a:cxn>
              <a:cxn ang="0">
                <a:pos x="23" y="68"/>
              </a:cxn>
              <a:cxn ang="0">
                <a:pos x="37" y="79"/>
              </a:cxn>
            </a:cxnLst>
            <a:rect l="0" t="0" r="r" b="b"/>
            <a:pathLst>
              <a:path w="115" h="96">
                <a:moveTo>
                  <a:pt x="37" y="79"/>
                </a:moveTo>
                <a:lnTo>
                  <a:pt x="52" y="88"/>
                </a:lnTo>
                <a:lnTo>
                  <a:pt x="67" y="93"/>
                </a:lnTo>
                <a:lnTo>
                  <a:pt x="82" y="96"/>
                </a:lnTo>
                <a:lnTo>
                  <a:pt x="95" y="95"/>
                </a:lnTo>
                <a:lnTo>
                  <a:pt x="104" y="92"/>
                </a:lnTo>
                <a:lnTo>
                  <a:pt x="112" y="85"/>
                </a:lnTo>
                <a:lnTo>
                  <a:pt x="115" y="76"/>
                </a:lnTo>
                <a:lnTo>
                  <a:pt x="115" y="65"/>
                </a:lnTo>
                <a:lnTo>
                  <a:pt x="111" y="53"/>
                </a:lnTo>
                <a:lnTo>
                  <a:pt x="103" y="41"/>
                </a:lnTo>
                <a:lnTo>
                  <a:pt x="92" y="29"/>
                </a:lnTo>
                <a:lnTo>
                  <a:pt x="78" y="18"/>
                </a:lnTo>
                <a:lnTo>
                  <a:pt x="63" y="8"/>
                </a:lnTo>
                <a:lnTo>
                  <a:pt x="49" y="2"/>
                </a:lnTo>
                <a:lnTo>
                  <a:pt x="34" y="0"/>
                </a:lnTo>
                <a:lnTo>
                  <a:pt x="22" y="0"/>
                </a:lnTo>
                <a:lnTo>
                  <a:pt x="11" y="4"/>
                </a:lnTo>
                <a:lnTo>
                  <a:pt x="3" y="10"/>
                </a:lnTo>
                <a:lnTo>
                  <a:pt x="0" y="20"/>
                </a:lnTo>
                <a:lnTo>
                  <a:pt x="0" y="31"/>
                </a:lnTo>
                <a:lnTo>
                  <a:pt x="4" y="43"/>
                </a:lnTo>
                <a:lnTo>
                  <a:pt x="12" y="56"/>
                </a:lnTo>
                <a:lnTo>
                  <a:pt x="23" y="68"/>
                </a:lnTo>
                <a:lnTo>
                  <a:pt x="37" y="7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7" name="Freeform 171"/>
          <p:cNvSpPr>
            <a:spLocks/>
          </p:cNvSpPr>
          <p:nvPr/>
        </p:nvSpPr>
        <p:spPr bwMode="auto">
          <a:xfrm>
            <a:off x="6540481" y="2857480"/>
            <a:ext cx="239713" cy="190500"/>
          </a:xfrm>
          <a:custGeom>
            <a:avLst/>
            <a:gdLst/>
            <a:ahLst/>
            <a:cxnLst>
              <a:cxn ang="0">
                <a:pos x="151" y="58"/>
              </a:cxn>
              <a:cxn ang="0">
                <a:pos x="149" y="75"/>
              </a:cxn>
              <a:cxn ang="0">
                <a:pos x="144" y="89"/>
              </a:cxn>
              <a:cxn ang="0">
                <a:pos x="135" y="100"/>
              </a:cxn>
              <a:cxn ang="0">
                <a:pos x="123" y="109"/>
              </a:cxn>
              <a:cxn ang="0">
                <a:pos x="109" y="116"/>
              </a:cxn>
              <a:cxn ang="0">
                <a:pos x="93" y="119"/>
              </a:cxn>
              <a:cxn ang="0">
                <a:pos x="75" y="120"/>
              </a:cxn>
              <a:cxn ang="0">
                <a:pos x="54" y="117"/>
              </a:cxn>
              <a:cxn ang="0">
                <a:pos x="37" y="108"/>
              </a:cxn>
              <a:cxn ang="0">
                <a:pos x="22" y="95"/>
              </a:cxn>
              <a:cxn ang="0">
                <a:pos x="10" y="78"/>
              </a:cxn>
              <a:cxn ang="0">
                <a:pos x="2" y="59"/>
              </a:cxn>
              <a:cxn ang="0">
                <a:pos x="0" y="39"/>
              </a:cxn>
              <a:cxn ang="0">
                <a:pos x="1" y="23"/>
              </a:cxn>
              <a:cxn ang="0">
                <a:pos x="3" y="12"/>
              </a:cxn>
              <a:cxn ang="0">
                <a:pos x="9" y="6"/>
              </a:cxn>
              <a:cxn ang="0">
                <a:pos x="16" y="3"/>
              </a:cxn>
              <a:cxn ang="0">
                <a:pos x="26" y="0"/>
              </a:cxn>
              <a:cxn ang="0">
                <a:pos x="39" y="0"/>
              </a:cxn>
              <a:cxn ang="0">
                <a:pos x="55" y="0"/>
              </a:cxn>
              <a:cxn ang="0">
                <a:pos x="72" y="1"/>
              </a:cxn>
              <a:cxn ang="0">
                <a:pos x="88" y="4"/>
              </a:cxn>
              <a:cxn ang="0">
                <a:pos x="105" y="8"/>
              </a:cxn>
              <a:cxn ang="0">
                <a:pos x="120" y="13"/>
              </a:cxn>
              <a:cxn ang="0">
                <a:pos x="133" y="21"/>
              </a:cxn>
              <a:cxn ang="0">
                <a:pos x="143" y="31"/>
              </a:cxn>
              <a:cxn ang="0">
                <a:pos x="149" y="43"/>
              </a:cxn>
              <a:cxn ang="0">
                <a:pos x="151" y="58"/>
              </a:cxn>
            </a:cxnLst>
            <a:rect l="0" t="0" r="r" b="b"/>
            <a:pathLst>
              <a:path w="151" h="120">
                <a:moveTo>
                  <a:pt x="151" y="58"/>
                </a:moveTo>
                <a:lnTo>
                  <a:pt x="149" y="75"/>
                </a:lnTo>
                <a:lnTo>
                  <a:pt x="144" y="89"/>
                </a:lnTo>
                <a:lnTo>
                  <a:pt x="135" y="100"/>
                </a:lnTo>
                <a:lnTo>
                  <a:pt x="123" y="109"/>
                </a:lnTo>
                <a:lnTo>
                  <a:pt x="109" y="116"/>
                </a:lnTo>
                <a:lnTo>
                  <a:pt x="93" y="119"/>
                </a:lnTo>
                <a:lnTo>
                  <a:pt x="75" y="120"/>
                </a:lnTo>
                <a:lnTo>
                  <a:pt x="54" y="117"/>
                </a:lnTo>
                <a:lnTo>
                  <a:pt x="37" y="108"/>
                </a:lnTo>
                <a:lnTo>
                  <a:pt x="22" y="95"/>
                </a:lnTo>
                <a:lnTo>
                  <a:pt x="10" y="78"/>
                </a:lnTo>
                <a:lnTo>
                  <a:pt x="2" y="59"/>
                </a:lnTo>
                <a:lnTo>
                  <a:pt x="0" y="39"/>
                </a:lnTo>
                <a:lnTo>
                  <a:pt x="1" y="23"/>
                </a:lnTo>
                <a:lnTo>
                  <a:pt x="3" y="12"/>
                </a:lnTo>
                <a:lnTo>
                  <a:pt x="9" y="6"/>
                </a:lnTo>
                <a:lnTo>
                  <a:pt x="16" y="3"/>
                </a:lnTo>
                <a:lnTo>
                  <a:pt x="26" y="0"/>
                </a:lnTo>
                <a:lnTo>
                  <a:pt x="39" y="0"/>
                </a:lnTo>
                <a:lnTo>
                  <a:pt x="55" y="0"/>
                </a:lnTo>
                <a:lnTo>
                  <a:pt x="72" y="1"/>
                </a:lnTo>
                <a:lnTo>
                  <a:pt x="88" y="4"/>
                </a:lnTo>
                <a:lnTo>
                  <a:pt x="105" y="8"/>
                </a:lnTo>
                <a:lnTo>
                  <a:pt x="120" y="13"/>
                </a:lnTo>
                <a:lnTo>
                  <a:pt x="133" y="21"/>
                </a:lnTo>
                <a:lnTo>
                  <a:pt x="143" y="31"/>
                </a:lnTo>
                <a:lnTo>
                  <a:pt x="149" y="43"/>
                </a:lnTo>
                <a:lnTo>
                  <a:pt x="151" y="5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8" name="Freeform 172"/>
          <p:cNvSpPr>
            <a:spLocks noEditPoints="1"/>
          </p:cNvSpPr>
          <p:nvPr/>
        </p:nvSpPr>
        <p:spPr bwMode="auto">
          <a:xfrm>
            <a:off x="6532544" y="2849543"/>
            <a:ext cx="257175" cy="207963"/>
          </a:xfrm>
          <a:custGeom>
            <a:avLst/>
            <a:gdLst/>
            <a:ahLst/>
            <a:cxnLst>
              <a:cxn ang="0">
                <a:pos x="80" y="131"/>
              </a:cxn>
              <a:cxn ang="0">
                <a:pos x="60" y="128"/>
              </a:cxn>
              <a:cxn ang="0">
                <a:pos x="43" y="121"/>
              </a:cxn>
              <a:cxn ang="0">
                <a:pos x="29" y="109"/>
              </a:cxn>
              <a:cxn ang="0">
                <a:pos x="17" y="95"/>
              </a:cxn>
              <a:cxn ang="0">
                <a:pos x="8" y="78"/>
              </a:cxn>
              <a:cxn ang="0">
                <a:pos x="2" y="61"/>
              </a:cxn>
              <a:cxn ang="0">
                <a:pos x="0" y="44"/>
              </a:cxn>
              <a:cxn ang="0">
                <a:pos x="2" y="26"/>
              </a:cxn>
              <a:cxn ang="0">
                <a:pos x="5" y="15"/>
              </a:cxn>
              <a:cxn ang="0">
                <a:pos x="10" y="8"/>
              </a:cxn>
              <a:cxn ang="0">
                <a:pos x="19" y="3"/>
              </a:cxn>
              <a:cxn ang="0">
                <a:pos x="30" y="1"/>
              </a:cxn>
              <a:cxn ang="0">
                <a:pos x="44" y="0"/>
              </a:cxn>
              <a:cxn ang="0">
                <a:pos x="52" y="0"/>
              </a:cxn>
              <a:cxn ang="0">
                <a:pos x="60" y="0"/>
              </a:cxn>
              <a:cxn ang="0">
                <a:pos x="79" y="1"/>
              </a:cxn>
              <a:cxn ang="0">
                <a:pos x="96" y="4"/>
              </a:cxn>
              <a:cxn ang="0">
                <a:pos x="114" y="9"/>
              </a:cxn>
              <a:cxn ang="0">
                <a:pos x="129" y="15"/>
              </a:cxn>
              <a:cxn ang="0">
                <a:pos x="142" y="24"/>
              </a:cxn>
              <a:cxn ang="0">
                <a:pos x="152" y="35"/>
              </a:cxn>
              <a:cxn ang="0">
                <a:pos x="160" y="48"/>
              </a:cxn>
              <a:cxn ang="0">
                <a:pos x="162" y="63"/>
              </a:cxn>
              <a:cxn ang="0">
                <a:pos x="159" y="82"/>
              </a:cxn>
              <a:cxn ang="0">
                <a:pos x="151" y="99"/>
              </a:cxn>
              <a:cxn ang="0">
                <a:pos x="139" y="112"/>
              </a:cxn>
              <a:cxn ang="0">
                <a:pos x="123" y="122"/>
              </a:cxn>
              <a:cxn ang="0">
                <a:pos x="103" y="129"/>
              </a:cxn>
              <a:cxn ang="0">
                <a:pos x="80" y="131"/>
              </a:cxn>
              <a:cxn ang="0">
                <a:pos x="44" y="10"/>
              </a:cxn>
              <a:cxn ang="0">
                <a:pos x="32" y="11"/>
              </a:cxn>
              <a:cxn ang="0">
                <a:pos x="22" y="12"/>
              </a:cxn>
              <a:cxn ang="0">
                <a:pos x="17" y="15"/>
              </a:cxn>
              <a:cxn ang="0">
                <a:pos x="12" y="21"/>
              </a:cxn>
              <a:cxn ang="0">
                <a:pos x="10" y="29"/>
              </a:cxn>
              <a:cxn ang="0">
                <a:pos x="10" y="44"/>
              </a:cxn>
              <a:cxn ang="0">
                <a:pos x="11" y="59"/>
              </a:cxn>
              <a:cxn ang="0">
                <a:pos x="17" y="75"/>
              </a:cxn>
              <a:cxn ang="0">
                <a:pos x="24" y="89"/>
              </a:cxn>
              <a:cxn ang="0">
                <a:pos x="35" y="102"/>
              </a:cxn>
              <a:cxn ang="0">
                <a:pos x="48" y="112"/>
              </a:cxn>
              <a:cxn ang="0">
                <a:pos x="63" y="119"/>
              </a:cxn>
              <a:cxn ang="0">
                <a:pos x="80" y="121"/>
              </a:cxn>
              <a:cxn ang="0">
                <a:pos x="94" y="120"/>
              </a:cxn>
              <a:cxn ang="0">
                <a:pos x="108" y="117"/>
              </a:cxn>
              <a:cxn ang="0">
                <a:pos x="123" y="111"/>
              </a:cxn>
              <a:cxn ang="0">
                <a:pos x="134" y="104"/>
              </a:cxn>
              <a:cxn ang="0">
                <a:pos x="143" y="93"/>
              </a:cxn>
              <a:cxn ang="0">
                <a:pos x="150" y="80"/>
              </a:cxn>
              <a:cxn ang="0">
                <a:pos x="152" y="63"/>
              </a:cxn>
              <a:cxn ang="0">
                <a:pos x="149" y="49"/>
              </a:cxn>
              <a:cxn ang="0">
                <a:pos x="141" y="37"/>
              </a:cxn>
              <a:cxn ang="0">
                <a:pos x="129" y="27"/>
              </a:cxn>
              <a:cxn ang="0">
                <a:pos x="115" y="20"/>
              </a:cxn>
              <a:cxn ang="0">
                <a:pos x="98" y="14"/>
              </a:cxn>
              <a:cxn ang="0">
                <a:pos x="79" y="11"/>
              </a:cxn>
              <a:cxn ang="0">
                <a:pos x="60" y="10"/>
              </a:cxn>
              <a:cxn ang="0">
                <a:pos x="52" y="10"/>
              </a:cxn>
              <a:cxn ang="0">
                <a:pos x="44" y="10"/>
              </a:cxn>
            </a:cxnLst>
            <a:rect l="0" t="0" r="r" b="b"/>
            <a:pathLst>
              <a:path w="162" h="131">
                <a:moveTo>
                  <a:pt x="80" y="131"/>
                </a:moveTo>
                <a:lnTo>
                  <a:pt x="60" y="128"/>
                </a:lnTo>
                <a:lnTo>
                  <a:pt x="43" y="121"/>
                </a:lnTo>
                <a:lnTo>
                  <a:pt x="29" y="109"/>
                </a:lnTo>
                <a:lnTo>
                  <a:pt x="17" y="95"/>
                </a:lnTo>
                <a:lnTo>
                  <a:pt x="8" y="78"/>
                </a:lnTo>
                <a:lnTo>
                  <a:pt x="2" y="61"/>
                </a:lnTo>
                <a:lnTo>
                  <a:pt x="0" y="44"/>
                </a:lnTo>
                <a:lnTo>
                  <a:pt x="2" y="26"/>
                </a:lnTo>
                <a:lnTo>
                  <a:pt x="5" y="15"/>
                </a:lnTo>
                <a:lnTo>
                  <a:pt x="10" y="8"/>
                </a:lnTo>
                <a:lnTo>
                  <a:pt x="19" y="3"/>
                </a:lnTo>
                <a:lnTo>
                  <a:pt x="30" y="1"/>
                </a:lnTo>
                <a:lnTo>
                  <a:pt x="44" y="0"/>
                </a:lnTo>
                <a:lnTo>
                  <a:pt x="52" y="0"/>
                </a:lnTo>
                <a:lnTo>
                  <a:pt x="60" y="0"/>
                </a:lnTo>
                <a:lnTo>
                  <a:pt x="79" y="1"/>
                </a:lnTo>
                <a:lnTo>
                  <a:pt x="96" y="4"/>
                </a:lnTo>
                <a:lnTo>
                  <a:pt x="114" y="9"/>
                </a:lnTo>
                <a:lnTo>
                  <a:pt x="129" y="15"/>
                </a:lnTo>
                <a:lnTo>
                  <a:pt x="142" y="24"/>
                </a:lnTo>
                <a:lnTo>
                  <a:pt x="152" y="35"/>
                </a:lnTo>
                <a:lnTo>
                  <a:pt x="160" y="48"/>
                </a:lnTo>
                <a:lnTo>
                  <a:pt x="162" y="63"/>
                </a:lnTo>
                <a:lnTo>
                  <a:pt x="159" y="82"/>
                </a:lnTo>
                <a:lnTo>
                  <a:pt x="151" y="99"/>
                </a:lnTo>
                <a:lnTo>
                  <a:pt x="139" y="112"/>
                </a:lnTo>
                <a:lnTo>
                  <a:pt x="123" y="122"/>
                </a:lnTo>
                <a:lnTo>
                  <a:pt x="103" y="129"/>
                </a:lnTo>
                <a:lnTo>
                  <a:pt x="80" y="131"/>
                </a:lnTo>
                <a:close/>
                <a:moveTo>
                  <a:pt x="44" y="10"/>
                </a:moveTo>
                <a:lnTo>
                  <a:pt x="32" y="11"/>
                </a:lnTo>
                <a:lnTo>
                  <a:pt x="22" y="12"/>
                </a:lnTo>
                <a:lnTo>
                  <a:pt x="17" y="15"/>
                </a:lnTo>
                <a:lnTo>
                  <a:pt x="12" y="21"/>
                </a:lnTo>
                <a:lnTo>
                  <a:pt x="10" y="29"/>
                </a:lnTo>
                <a:lnTo>
                  <a:pt x="10" y="44"/>
                </a:lnTo>
                <a:lnTo>
                  <a:pt x="11" y="59"/>
                </a:lnTo>
                <a:lnTo>
                  <a:pt x="17" y="75"/>
                </a:lnTo>
                <a:lnTo>
                  <a:pt x="24" y="89"/>
                </a:lnTo>
                <a:lnTo>
                  <a:pt x="35" y="102"/>
                </a:lnTo>
                <a:lnTo>
                  <a:pt x="48" y="112"/>
                </a:lnTo>
                <a:lnTo>
                  <a:pt x="63" y="119"/>
                </a:lnTo>
                <a:lnTo>
                  <a:pt x="80" y="121"/>
                </a:lnTo>
                <a:lnTo>
                  <a:pt x="94" y="120"/>
                </a:lnTo>
                <a:lnTo>
                  <a:pt x="108" y="117"/>
                </a:lnTo>
                <a:lnTo>
                  <a:pt x="123" y="111"/>
                </a:lnTo>
                <a:lnTo>
                  <a:pt x="134" y="104"/>
                </a:lnTo>
                <a:lnTo>
                  <a:pt x="143" y="93"/>
                </a:lnTo>
                <a:lnTo>
                  <a:pt x="150" y="80"/>
                </a:lnTo>
                <a:lnTo>
                  <a:pt x="152" y="63"/>
                </a:lnTo>
                <a:lnTo>
                  <a:pt x="149" y="49"/>
                </a:lnTo>
                <a:lnTo>
                  <a:pt x="141" y="37"/>
                </a:lnTo>
                <a:lnTo>
                  <a:pt x="129" y="27"/>
                </a:lnTo>
                <a:lnTo>
                  <a:pt x="115" y="20"/>
                </a:lnTo>
                <a:lnTo>
                  <a:pt x="98" y="14"/>
                </a:lnTo>
                <a:lnTo>
                  <a:pt x="79" y="11"/>
                </a:lnTo>
                <a:lnTo>
                  <a:pt x="60" y="10"/>
                </a:lnTo>
                <a:lnTo>
                  <a:pt x="52" y="10"/>
                </a:lnTo>
                <a:lnTo>
                  <a:pt x="44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89" name="Freeform 173"/>
          <p:cNvSpPr>
            <a:spLocks/>
          </p:cNvSpPr>
          <p:nvPr/>
        </p:nvSpPr>
        <p:spPr bwMode="auto">
          <a:xfrm>
            <a:off x="6619856" y="2920980"/>
            <a:ext cx="80963" cy="65088"/>
          </a:xfrm>
          <a:custGeom>
            <a:avLst/>
            <a:gdLst/>
            <a:ahLst/>
            <a:cxnLst>
              <a:cxn ang="0">
                <a:pos x="51" y="19"/>
              </a:cxn>
              <a:cxn ang="0">
                <a:pos x="49" y="29"/>
              </a:cxn>
              <a:cxn ang="0">
                <a:pos x="44" y="36"/>
              </a:cxn>
              <a:cxn ang="0">
                <a:pos x="36" y="40"/>
              </a:cxn>
              <a:cxn ang="0">
                <a:pos x="25" y="41"/>
              </a:cxn>
              <a:cxn ang="0">
                <a:pos x="15" y="39"/>
              </a:cxn>
              <a:cxn ang="0">
                <a:pos x="8" y="32"/>
              </a:cxn>
              <a:cxn ang="0">
                <a:pos x="2" y="24"/>
              </a:cxn>
              <a:cxn ang="0">
                <a:pos x="0" y="13"/>
              </a:cxn>
              <a:cxn ang="0">
                <a:pos x="1" y="5"/>
              </a:cxn>
              <a:cxn ang="0">
                <a:pos x="4" y="1"/>
              </a:cxn>
              <a:cxn ang="0">
                <a:pos x="10" y="0"/>
              </a:cxn>
              <a:cxn ang="0">
                <a:pos x="19" y="0"/>
              </a:cxn>
              <a:cxn ang="0">
                <a:pos x="28" y="1"/>
              </a:cxn>
              <a:cxn ang="0">
                <a:pos x="37" y="3"/>
              </a:cxn>
              <a:cxn ang="0">
                <a:pos x="45" y="6"/>
              </a:cxn>
              <a:cxn ang="0">
                <a:pos x="49" y="12"/>
              </a:cxn>
              <a:cxn ang="0">
                <a:pos x="51" y="19"/>
              </a:cxn>
            </a:cxnLst>
            <a:rect l="0" t="0" r="r" b="b"/>
            <a:pathLst>
              <a:path w="51" h="41">
                <a:moveTo>
                  <a:pt x="51" y="19"/>
                </a:moveTo>
                <a:lnTo>
                  <a:pt x="49" y="29"/>
                </a:lnTo>
                <a:lnTo>
                  <a:pt x="44" y="36"/>
                </a:lnTo>
                <a:lnTo>
                  <a:pt x="36" y="40"/>
                </a:lnTo>
                <a:lnTo>
                  <a:pt x="25" y="41"/>
                </a:lnTo>
                <a:lnTo>
                  <a:pt x="15" y="39"/>
                </a:lnTo>
                <a:lnTo>
                  <a:pt x="8" y="32"/>
                </a:lnTo>
                <a:lnTo>
                  <a:pt x="2" y="24"/>
                </a:lnTo>
                <a:lnTo>
                  <a:pt x="0" y="13"/>
                </a:lnTo>
                <a:lnTo>
                  <a:pt x="1" y="5"/>
                </a:lnTo>
                <a:lnTo>
                  <a:pt x="4" y="1"/>
                </a:lnTo>
                <a:lnTo>
                  <a:pt x="10" y="0"/>
                </a:lnTo>
                <a:lnTo>
                  <a:pt x="19" y="0"/>
                </a:lnTo>
                <a:lnTo>
                  <a:pt x="28" y="1"/>
                </a:lnTo>
                <a:lnTo>
                  <a:pt x="37" y="3"/>
                </a:lnTo>
                <a:lnTo>
                  <a:pt x="45" y="6"/>
                </a:lnTo>
                <a:lnTo>
                  <a:pt x="49" y="12"/>
                </a:lnTo>
                <a:lnTo>
                  <a:pt x="51" y="1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0" name="Freeform 174"/>
          <p:cNvSpPr>
            <a:spLocks/>
          </p:cNvSpPr>
          <p:nvPr/>
        </p:nvSpPr>
        <p:spPr bwMode="auto">
          <a:xfrm>
            <a:off x="6540481" y="2333605"/>
            <a:ext cx="531813" cy="531813"/>
          </a:xfrm>
          <a:custGeom>
            <a:avLst/>
            <a:gdLst/>
            <a:ahLst/>
            <a:cxnLst>
              <a:cxn ang="0">
                <a:pos x="0" y="150"/>
              </a:cxn>
              <a:cxn ang="0">
                <a:pos x="9" y="126"/>
              </a:cxn>
              <a:cxn ang="0">
                <a:pos x="21" y="103"/>
              </a:cxn>
              <a:cxn ang="0">
                <a:pos x="36" y="83"/>
              </a:cxn>
              <a:cxn ang="0">
                <a:pos x="53" y="64"/>
              </a:cxn>
              <a:cxn ang="0">
                <a:pos x="74" y="47"/>
              </a:cxn>
              <a:cxn ang="0">
                <a:pos x="96" y="33"/>
              </a:cxn>
              <a:cxn ang="0">
                <a:pos x="119" y="19"/>
              </a:cxn>
              <a:cxn ang="0">
                <a:pos x="143" y="11"/>
              </a:cxn>
              <a:cxn ang="0">
                <a:pos x="167" y="3"/>
              </a:cxn>
              <a:cxn ang="0">
                <a:pos x="192" y="0"/>
              </a:cxn>
              <a:cxn ang="0">
                <a:pos x="215" y="0"/>
              </a:cxn>
              <a:cxn ang="0">
                <a:pos x="237" y="2"/>
              </a:cxn>
              <a:cxn ang="0">
                <a:pos x="257" y="10"/>
              </a:cxn>
              <a:cxn ang="0">
                <a:pos x="276" y="21"/>
              </a:cxn>
              <a:cxn ang="0">
                <a:pos x="291" y="35"/>
              </a:cxn>
              <a:cxn ang="0">
                <a:pos x="303" y="54"/>
              </a:cxn>
              <a:cxn ang="0">
                <a:pos x="318" y="87"/>
              </a:cxn>
              <a:cxn ang="0">
                <a:pos x="328" y="118"/>
              </a:cxn>
              <a:cxn ang="0">
                <a:pos x="334" y="145"/>
              </a:cxn>
              <a:cxn ang="0">
                <a:pos x="335" y="170"/>
              </a:cxn>
              <a:cxn ang="0">
                <a:pos x="333" y="193"/>
              </a:cxn>
              <a:cxn ang="0">
                <a:pos x="327" y="213"/>
              </a:cxn>
              <a:cxn ang="0">
                <a:pos x="319" y="231"/>
              </a:cxn>
              <a:cxn ang="0">
                <a:pos x="307" y="247"/>
              </a:cxn>
              <a:cxn ang="0">
                <a:pos x="294" y="261"/>
              </a:cxn>
              <a:cxn ang="0">
                <a:pos x="278" y="274"/>
              </a:cxn>
              <a:cxn ang="0">
                <a:pos x="261" y="283"/>
              </a:cxn>
              <a:cxn ang="0">
                <a:pos x="242" y="293"/>
              </a:cxn>
              <a:cxn ang="0">
                <a:pos x="221" y="301"/>
              </a:cxn>
              <a:cxn ang="0">
                <a:pos x="201" y="306"/>
              </a:cxn>
              <a:cxn ang="0">
                <a:pos x="180" y="312"/>
              </a:cxn>
              <a:cxn ang="0">
                <a:pos x="158" y="317"/>
              </a:cxn>
              <a:cxn ang="0">
                <a:pos x="137" y="321"/>
              </a:cxn>
              <a:cxn ang="0">
                <a:pos x="117" y="324"/>
              </a:cxn>
              <a:cxn ang="0">
                <a:pos x="97" y="326"/>
              </a:cxn>
              <a:cxn ang="0">
                <a:pos x="78" y="328"/>
              </a:cxn>
              <a:cxn ang="0">
                <a:pos x="61" y="329"/>
              </a:cxn>
              <a:cxn ang="0">
                <a:pos x="46" y="331"/>
              </a:cxn>
              <a:cxn ang="0">
                <a:pos x="33" y="334"/>
              </a:cxn>
              <a:cxn ang="0">
                <a:pos x="23" y="335"/>
              </a:cxn>
              <a:cxn ang="0">
                <a:pos x="0" y="150"/>
              </a:cxn>
            </a:cxnLst>
            <a:rect l="0" t="0" r="r" b="b"/>
            <a:pathLst>
              <a:path w="335" h="335">
                <a:moveTo>
                  <a:pt x="0" y="150"/>
                </a:moveTo>
                <a:lnTo>
                  <a:pt x="9" y="126"/>
                </a:lnTo>
                <a:lnTo>
                  <a:pt x="21" y="103"/>
                </a:lnTo>
                <a:lnTo>
                  <a:pt x="36" y="83"/>
                </a:lnTo>
                <a:lnTo>
                  <a:pt x="53" y="64"/>
                </a:lnTo>
                <a:lnTo>
                  <a:pt x="74" y="47"/>
                </a:lnTo>
                <a:lnTo>
                  <a:pt x="96" y="33"/>
                </a:lnTo>
                <a:lnTo>
                  <a:pt x="119" y="19"/>
                </a:lnTo>
                <a:lnTo>
                  <a:pt x="143" y="11"/>
                </a:lnTo>
                <a:lnTo>
                  <a:pt x="167" y="3"/>
                </a:lnTo>
                <a:lnTo>
                  <a:pt x="192" y="0"/>
                </a:lnTo>
                <a:lnTo>
                  <a:pt x="215" y="0"/>
                </a:lnTo>
                <a:lnTo>
                  <a:pt x="237" y="2"/>
                </a:lnTo>
                <a:lnTo>
                  <a:pt x="257" y="10"/>
                </a:lnTo>
                <a:lnTo>
                  <a:pt x="276" y="21"/>
                </a:lnTo>
                <a:lnTo>
                  <a:pt x="291" y="35"/>
                </a:lnTo>
                <a:lnTo>
                  <a:pt x="303" y="54"/>
                </a:lnTo>
                <a:lnTo>
                  <a:pt x="318" y="87"/>
                </a:lnTo>
                <a:lnTo>
                  <a:pt x="328" y="118"/>
                </a:lnTo>
                <a:lnTo>
                  <a:pt x="334" y="145"/>
                </a:lnTo>
                <a:lnTo>
                  <a:pt x="335" y="170"/>
                </a:lnTo>
                <a:lnTo>
                  <a:pt x="333" y="193"/>
                </a:lnTo>
                <a:lnTo>
                  <a:pt x="327" y="213"/>
                </a:lnTo>
                <a:lnTo>
                  <a:pt x="319" y="231"/>
                </a:lnTo>
                <a:lnTo>
                  <a:pt x="307" y="247"/>
                </a:lnTo>
                <a:lnTo>
                  <a:pt x="294" y="261"/>
                </a:lnTo>
                <a:lnTo>
                  <a:pt x="278" y="274"/>
                </a:lnTo>
                <a:lnTo>
                  <a:pt x="261" y="283"/>
                </a:lnTo>
                <a:lnTo>
                  <a:pt x="242" y="293"/>
                </a:lnTo>
                <a:lnTo>
                  <a:pt x="221" y="301"/>
                </a:lnTo>
                <a:lnTo>
                  <a:pt x="201" y="306"/>
                </a:lnTo>
                <a:lnTo>
                  <a:pt x="180" y="312"/>
                </a:lnTo>
                <a:lnTo>
                  <a:pt x="158" y="317"/>
                </a:lnTo>
                <a:lnTo>
                  <a:pt x="137" y="321"/>
                </a:lnTo>
                <a:lnTo>
                  <a:pt x="117" y="324"/>
                </a:lnTo>
                <a:lnTo>
                  <a:pt x="97" y="326"/>
                </a:lnTo>
                <a:lnTo>
                  <a:pt x="78" y="328"/>
                </a:lnTo>
                <a:lnTo>
                  <a:pt x="61" y="329"/>
                </a:lnTo>
                <a:lnTo>
                  <a:pt x="46" y="331"/>
                </a:lnTo>
                <a:lnTo>
                  <a:pt x="33" y="334"/>
                </a:lnTo>
                <a:lnTo>
                  <a:pt x="23" y="335"/>
                </a:lnTo>
                <a:lnTo>
                  <a:pt x="0" y="15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1" name="Freeform 175"/>
          <p:cNvSpPr>
            <a:spLocks noEditPoints="1"/>
          </p:cNvSpPr>
          <p:nvPr/>
        </p:nvSpPr>
        <p:spPr bwMode="auto">
          <a:xfrm>
            <a:off x="6532544" y="2324080"/>
            <a:ext cx="546100" cy="550863"/>
          </a:xfrm>
          <a:custGeom>
            <a:avLst/>
            <a:gdLst/>
            <a:ahLst/>
            <a:cxnLst>
              <a:cxn ang="0">
                <a:pos x="0" y="156"/>
              </a:cxn>
              <a:cxn ang="0">
                <a:pos x="10" y="126"/>
              </a:cxn>
              <a:cxn ang="0">
                <a:pos x="47" y="75"/>
              </a:cxn>
              <a:cxn ang="0">
                <a:pos x="98" y="35"/>
              </a:cxn>
              <a:cxn ang="0">
                <a:pos x="154" y="9"/>
              </a:cxn>
              <a:cxn ang="0">
                <a:pos x="211" y="0"/>
              </a:cxn>
              <a:cxn ang="0">
                <a:pos x="262" y="10"/>
              </a:cxn>
              <a:cxn ang="0">
                <a:pos x="299" y="37"/>
              </a:cxn>
              <a:cxn ang="0">
                <a:pos x="329" y="93"/>
              </a:cxn>
              <a:cxn ang="0">
                <a:pos x="344" y="157"/>
              </a:cxn>
              <a:cxn ang="0">
                <a:pos x="340" y="213"/>
              </a:cxn>
              <a:cxn ang="0">
                <a:pos x="316" y="257"/>
              </a:cxn>
              <a:cxn ang="0">
                <a:pos x="276" y="289"/>
              </a:cxn>
              <a:cxn ang="0">
                <a:pos x="228" y="311"/>
              </a:cxn>
              <a:cxn ang="0">
                <a:pos x="175" y="325"/>
              </a:cxn>
              <a:cxn ang="0">
                <a:pos x="123" y="334"/>
              </a:cxn>
              <a:cxn ang="0">
                <a:pos x="76" y="340"/>
              </a:cxn>
              <a:cxn ang="0">
                <a:pos x="41" y="344"/>
              </a:cxn>
              <a:cxn ang="0">
                <a:pos x="23" y="347"/>
              </a:cxn>
              <a:cxn ang="0">
                <a:pos x="32" y="335"/>
              </a:cxn>
              <a:cxn ang="0">
                <a:pos x="75" y="330"/>
              </a:cxn>
              <a:cxn ang="0">
                <a:pos x="120" y="324"/>
              </a:cxn>
              <a:cxn ang="0">
                <a:pos x="172" y="316"/>
              </a:cxn>
              <a:cxn ang="0">
                <a:pos x="223" y="303"/>
              </a:cxn>
              <a:cxn ang="0">
                <a:pos x="271" y="282"/>
              </a:cxn>
              <a:cxn ang="0">
                <a:pos x="308" y="251"/>
              </a:cxn>
              <a:cxn ang="0">
                <a:pos x="331" y="210"/>
              </a:cxn>
              <a:cxn ang="0">
                <a:pos x="334" y="157"/>
              </a:cxn>
              <a:cxn ang="0">
                <a:pos x="319" y="96"/>
              </a:cxn>
              <a:cxn ang="0">
                <a:pos x="292" y="44"/>
              </a:cxn>
              <a:cxn ang="0">
                <a:pos x="258" y="19"/>
              </a:cxn>
              <a:cxn ang="0">
                <a:pos x="211" y="10"/>
              </a:cxn>
              <a:cxn ang="0">
                <a:pos x="156" y="19"/>
              </a:cxn>
              <a:cxn ang="0">
                <a:pos x="103" y="43"/>
              </a:cxn>
              <a:cxn ang="0">
                <a:pos x="55" y="80"/>
              </a:cxn>
              <a:cxn ang="0">
                <a:pos x="20" y="129"/>
              </a:cxn>
            </a:cxnLst>
            <a:rect l="0" t="0" r="r" b="b"/>
            <a:pathLst>
              <a:path w="344" h="347">
                <a:moveTo>
                  <a:pt x="23" y="347"/>
                </a:moveTo>
                <a:lnTo>
                  <a:pt x="0" y="156"/>
                </a:lnTo>
                <a:lnTo>
                  <a:pt x="0" y="155"/>
                </a:lnTo>
                <a:lnTo>
                  <a:pt x="10" y="126"/>
                </a:lnTo>
                <a:lnTo>
                  <a:pt x="27" y="99"/>
                </a:lnTo>
                <a:lnTo>
                  <a:pt x="47" y="75"/>
                </a:lnTo>
                <a:lnTo>
                  <a:pt x="71" y="53"/>
                </a:lnTo>
                <a:lnTo>
                  <a:pt x="98" y="35"/>
                </a:lnTo>
                <a:lnTo>
                  <a:pt x="125" y="20"/>
                </a:lnTo>
                <a:lnTo>
                  <a:pt x="154" y="9"/>
                </a:lnTo>
                <a:lnTo>
                  <a:pt x="183" y="3"/>
                </a:lnTo>
                <a:lnTo>
                  <a:pt x="211" y="0"/>
                </a:lnTo>
                <a:lnTo>
                  <a:pt x="238" y="3"/>
                </a:lnTo>
                <a:lnTo>
                  <a:pt x="262" y="10"/>
                </a:lnTo>
                <a:lnTo>
                  <a:pt x="283" y="21"/>
                </a:lnTo>
                <a:lnTo>
                  <a:pt x="299" y="37"/>
                </a:lnTo>
                <a:lnTo>
                  <a:pt x="312" y="58"/>
                </a:lnTo>
                <a:lnTo>
                  <a:pt x="329" y="93"/>
                </a:lnTo>
                <a:lnTo>
                  <a:pt x="339" y="127"/>
                </a:lnTo>
                <a:lnTo>
                  <a:pt x="344" y="157"/>
                </a:lnTo>
                <a:lnTo>
                  <a:pt x="344" y="187"/>
                </a:lnTo>
                <a:lnTo>
                  <a:pt x="340" y="213"/>
                </a:lnTo>
                <a:lnTo>
                  <a:pt x="330" y="236"/>
                </a:lnTo>
                <a:lnTo>
                  <a:pt x="316" y="257"/>
                </a:lnTo>
                <a:lnTo>
                  <a:pt x="298" y="274"/>
                </a:lnTo>
                <a:lnTo>
                  <a:pt x="276" y="289"/>
                </a:lnTo>
                <a:lnTo>
                  <a:pt x="254" y="301"/>
                </a:lnTo>
                <a:lnTo>
                  <a:pt x="228" y="311"/>
                </a:lnTo>
                <a:lnTo>
                  <a:pt x="202" y="319"/>
                </a:lnTo>
                <a:lnTo>
                  <a:pt x="175" y="325"/>
                </a:lnTo>
                <a:lnTo>
                  <a:pt x="149" y="330"/>
                </a:lnTo>
                <a:lnTo>
                  <a:pt x="123" y="334"/>
                </a:lnTo>
                <a:lnTo>
                  <a:pt x="99" y="337"/>
                </a:lnTo>
                <a:lnTo>
                  <a:pt x="76" y="340"/>
                </a:lnTo>
                <a:lnTo>
                  <a:pt x="57" y="342"/>
                </a:lnTo>
                <a:lnTo>
                  <a:pt x="41" y="344"/>
                </a:lnTo>
                <a:lnTo>
                  <a:pt x="29" y="346"/>
                </a:lnTo>
                <a:lnTo>
                  <a:pt x="23" y="347"/>
                </a:lnTo>
                <a:close/>
                <a:moveTo>
                  <a:pt x="10" y="156"/>
                </a:moveTo>
                <a:lnTo>
                  <a:pt x="32" y="335"/>
                </a:lnTo>
                <a:lnTo>
                  <a:pt x="51" y="333"/>
                </a:lnTo>
                <a:lnTo>
                  <a:pt x="75" y="330"/>
                </a:lnTo>
                <a:lnTo>
                  <a:pt x="96" y="328"/>
                </a:lnTo>
                <a:lnTo>
                  <a:pt x="120" y="324"/>
                </a:lnTo>
                <a:lnTo>
                  <a:pt x="146" y="321"/>
                </a:lnTo>
                <a:lnTo>
                  <a:pt x="172" y="316"/>
                </a:lnTo>
                <a:lnTo>
                  <a:pt x="198" y="310"/>
                </a:lnTo>
                <a:lnTo>
                  <a:pt x="223" y="303"/>
                </a:lnTo>
                <a:lnTo>
                  <a:pt x="248" y="293"/>
                </a:lnTo>
                <a:lnTo>
                  <a:pt x="271" y="282"/>
                </a:lnTo>
                <a:lnTo>
                  <a:pt x="291" y="268"/>
                </a:lnTo>
                <a:lnTo>
                  <a:pt x="308" y="251"/>
                </a:lnTo>
                <a:lnTo>
                  <a:pt x="321" y="232"/>
                </a:lnTo>
                <a:lnTo>
                  <a:pt x="331" y="210"/>
                </a:lnTo>
                <a:lnTo>
                  <a:pt x="334" y="185"/>
                </a:lnTo>
                <a:lnTo>
                  <a:pt x="334" y="157"/>
                </a:lnTo>
                <a:lnTo>
                  <a:pt x="329" y="128"/>
                </a:lnTo>
                <a:lnTo>
                  <a:pt x="319" y="96"/>
                </a:lnTo>
                <a:lnTo>
                  <a:pt x="304" y="63"/>
                </a:lnTo>
                <a:lnTo>
                  <a:pt x="292" y="44"/>
                </a:lnTo>
                <a:lnTo>
                  <a:pt x="276" y="30"/>
                </a:lnTo>
                <a:lnTo>
                  <a:pt x="258" y="19"/>
                </a:lnTo>
                <a:lnTo>
                  <a:pt x="236" y="12"/>
                </a:lnTo>
                <a:lnTo>
                  <a:pt x="211" y="10"/>
                </a:lnTo>
                <a:lnTo>
                  <a:pt x="185" y="12"/>
                </a:lnTo>
                <a:lnTo>
                  <a:pt x="156" y="19"/>
                </a:lnTo>
                <a:lnTo>
                  <a:pt x="129" y="29"/>
                </a:lnTo>
                <a:lnTo>
                  <a:pt x="103" y="43"/>
                </a:lnTo>
                <a:lnTo>
                  <a:pt x="78" y="60"/>
                </a:lnTo>
                <a:lnTo>
                  <a:pt x="55" y="80"/>
                </a:lnTo>
                <a:lnTo>
                  <a:pt x="35" y="103"/>
                </a:lnTo>
                <a:lnTo>
                  <a:pt x="20" y="129"/>
                </a:lnTo>
                <a:lnTo>
                  <a:pt x="10" y="15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2" name="Freeform 176"/>
          <p:cNvSpPr>
            <a:spLocks/>
          </p:cNvSpPr>
          <p:nvPr/>
        </p:nvSpPr>
        <p:spPr bwMode="auto">
          <a:xfrm>
            <a:off x="6469044" y="2547918"/>
            <a:ext cx="142875" cy="430213"/>
          </a:xfrm>
          <a:custGeom>
            <a:avLst/>
            <a:gdLst/>
            <a:ahLst/>
            <a:cxnLst>
              <a:cxn ang="0">
                <a:pos x="90" y="135"/>
              </a:cxn>
              <a:cxn ang="0">
                <a:pos x="88" y="167"/>
              </a:cxn>
              <a:cxn ang="0">
                <a:pos x="85" y="195"/>
              </a:cxn>
              <a:cxn ang="0">
                <a:pos x="80" y="220"/>
              </a:cxn>
              <a:cxn ang="0">
                <a:pos x="73" y="241"/>
              </a:cxn>
              <a:cxn ang="0">
                <a:pos x="64" y="258"/>
              </a:cxn>
              <a:cxn ang="0">
                <a:pos x="56" y="267"/>
              </a:cxn>
              <a:cxn ang="0">
                <a:pos x="45" y="271"/>
              </a:cxn>
              <a:cxn ang="0">
                <a:pos x="35" y="267"/>
              </a:cxn>
              <a:cxn ang="0">
                <a:pos x="25" y="258"/>
              </a:cxn>
              <a:cxn ang="0">
                <a:pos x="16" y="241"/>
              </a:cxn>
              <a:cxn ang="0">
                <a:pos x="10" y="220"/>
              </a:cxn>
              <a:cxn ang="0">
                <a:pos x="4" y="195"/>
              </a:cxn>
              <a:cxn ang="0">
                <a:pos x="1" y="167"/>
              </a:cxn>
              <a:cxn ang="0">
                <a:pos x="0" y="135"/>
              </a:cxn>
              <a:cxn ang="0">
                <a:pos x="1" y="105"/>
              </a:cxn>
              <a:cxn ang="0">
                <a:pos x="4" y="76"/>
              </a:cxn>
              <a:cxn ang="0">
                <a:pos x="10" y="51"/>
              </a:cxn>
              <a:cxn ang="0">
                <a:pos x="16" y="30"/>
              </a:cxn>
              <a:cxn ang="0">
                <a:pos x="25" y="14"/>
              </a:cxn>
              <a:cxn ang="0">
                <a:pos x="35" y="3"/>
              </a:cxn>
              <a:cxn ang="0">
                <a:pos x="45" y="0"/>
              </a:cxn>
              <a:cxn ang="0">
                <a:pos x="56" y="3"/>
              </a:cxn>
              <a:cxn ang="0">
                <a:pos x="64" y="14"/>
              </a:cxn>
              <a:cxn ang="0">
                <a:pos x="73" y="30"/>
              </a:cxn>
              <a:cxn ang="0">
                <a:pos x="80" y="51"/>
              </a:cxn>
              <a:cxn ang="0">
                <a:pos x="85" y="76"/>
              </a:cxn>
              <a:cxn ang="0">
                <a:pos x="88" y="105"/>
              </a:cxn>
              <a:cxn ang="0">
                <a:pos x="90" y="135"/>
              </a:cxn>
            </a:cxnLst>
            <a:rect l="0" t="0" r="r" b="b"/>
            <a:pathLst>
              <a:path w="90" h="271">
                <a:moveTo>
                  <a:pt x="90" y="135"/>
                </a:moveTo>
                <a:lnTo>
                  <a:pt x="88" y="167"/>
                </a:lnTo>
                <a:lnTo>
                  <a:pt x="85" y="195"/>
                </a:lnTo>
                <a:lnTo>
                  <a:pt x="80" y="220"/>
                </a:lnTo>
                <a:lnTo>
                  <a:pt x="73" y="241"/>
                </a:lnTo>
                <a:lnTo>
                  <a:pt x="64" y="258"/>
                </a:lnTo>
                <a:lnTo>
                  <a:pt x="56" y="267"/>
                </a:lnTo>
                <a:lnTo>
                  <a:pt x="45" y="271"/>
                </a:lnTo>
                <a:lnTo>
                  <a:pt x="35" y="267"/>
                </a:lnTo>
                <a:lnTo>
                  <a:pt x="25" y="258"/>
                </a:lnTo>
                <a:lnTo>
                  <a:pt x="16" y="241"/>
                </a:lnTo>
                <a:lnTo>
                  <a:pt x="10" y="220"/>
                </a:lnTo>
                <a:lnTo>
                  <a:pt x="4" y="195"/>
                </a:lnTo>
                <a:lnTo>
                  <a:pt x="1" y="167"/>
                </a:lnTo>
                <a:lnTo>
                  <a:pt x="0" y="135"/>
                </a:lnTo>
                <a:lnTo>
                  <a:pt x="1" y="105"/>
                </a:lnTo>
                <a:lnTo>
                  <a:pt x="4" y="76"/>
                </a:lnTo>
                <a:lnTo>
                  <a:pt x="10" y="51"/>
                </a:lnTo>
                <a:lnTo>
                  <a:pt x="16" y="30"/>
                </a:lnTo>
                <a:lnTo>
                  <a:pt x="25" y="14"/>
                </a:lnTo>
                <a:lnTo>
                  <a:pt x="35" y="3"/>
                </a:lnTo>
                <a:lnTo>
                  <a:pt x="45" y="0"/>
                </a:lnTo>
                <a:lnTo>
                  <a:pt x="56" y="3"/>
                </a:lnTo>
                <a:lnTo>
                  <a:pt x="64" y="14"/>
                </a:lnTo>
                <a:lnTo>
                  <a:pt x="73" y="30"/>
                </a:lnTo>
                <a:lnTo>
                  <a:pt x="80" y="51"/>
                </a:lnTo>
                <a:lnTo>
                  <a:pt x="85" y="76"/>
                </a:lnTo>
                <a:lnTo>
                  <a:pt x="88" y="105"/>
                </a:lnTo>
                <a:lnTo>
                  <a:pt x="90" y="13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3" name="Freeform 177"/>
          <p:cNvSpPr>
            <a:spLocks noEditPoints="1"/>
          </p:cNvSpPr>
          <p:nvPr/>
        </p:nvSpPr>
        <p:spPr bwMode="auto">
          <a:xfrm>
            <a:off x="6461106" y="2539980"/>
            <a:ext cx="158750" cy="446088"/>
          </a:xfrm>
          <a:custGeom>
            <a:avLst/>
            <a:gdLst/>
            <a:ahLst/>
            <a:cxnLst>
              <a:cxn ang="0">
                <a:pos x="50" y="281"/>
              </a:cxn>
              <a:cxn ang="0">
                <a:pos x="38" y="278"/>
              </a:cxn>
              <a:cxn ang="0">
                <a:pos x="28" y="269"/>
              </a:cxn>
              <a:cxn ang="0">
                <a:pos x="19" y="255"/>
              </a:cxn>
              <a:cxn ang="0">
                <a:pos x="13" y="236"/>
              </a:cxn>
              <a:cxn ang="0">
                <a:pos x="7" y="215"/>
              </a:cxn>
              <a:cxn ang="0">
                <a:pos x="3" y="192"/>
              </a:cxn>
              <a:cxn ang="0">
                <a:pos x="1" y="167"/>
              </a:cxn>
              <a:cxn ang="0">
                <a:pos x="0" y="140"/>
              </a:cxn>
              <a:cxn ang="0">
                <a:pos x="1" y="115"/>
              </a:cxn>
              <a:cxn ang="0">
                <a:pos x="3" y="90"/>
              </a:cxn>
              <a:cxn ang="0">
                <a:pos x="7" y="66"/>
              </a:cxn>
              <a:cxn ang="0">
                <a:pos x="13" y="44"/>
              </a:cxn>
              <a:cxn ang="0">
                <a:pos x="19" y="27"/>
              </a:cxn>
              <a:cxn ang="0">
                <a:pos x="28" y="13"/>
              </a:cxn>
              <a:cxn ang="0">
                <a:pos x="38" y="3"/>
              </a:cxn>
              <a:cxn ang="0">
                <a:pos x="50" y="0"/>
              </a:cxn>
              <a:cxn ang="0">
                <a:pos x="62" y="3"/>
              </a:cxn>
              <a:cxn ang="0">
                <a:pos x="72" y="13"/>
              </a:cxn>
              <a:cxn ang="0">
                <a:pos x="80" y="27"/>
              </a:cxn>
              <a:cxn ang="0">
                <a:pos x="87" y="44"/>
              </a:cxn>
              <a:cxn ang="0">
                <a:pos x="93" y="66"/>
              </a:cxn>
              <a:cxn ang="0">
                <a:pos x="97" y="90"/>
              </a:cxn>
              <a:cxn ang="0">
                <a:pos x="100" y="115"/>
              </a:cxn>
              <a:cxn ang="0">
                <a:pos x="100" y="140"/>
              </a:cxn>
              <a:cxn ang="0">
                <a:pos x="100" y="167"/>
              </a:cxn>
              <a:cxn ang="0">
                <a:pos x="97" y="192"/>
              </a:cxn>
              <a:cxn ang="0">
                <a:pos x="93" y="215"/>
              </a:cxn>
              <a:cxn ang="0">
                <a:pos x="87" y="236"/>
              </a:cxn>
              <a:cxn ang="0">
                <a:pos x="80" y="255"/>
              </a:cxn>
              <a:cxn ang="0">
                <a:pos x="72" y="269"/>
              </a:cxn>
              <a:cxn ang="0">
                <a:pos x="62" y="278"/>
              </a:cxn>
              <a:cxn ang="0">
                <a:pos x="50" y="281"/>
              </a:cxn>
              <a:cxn ang="0">
                <a:pos x="50" y="11"/>
              </a:cxn>
              <a:cxn ang="0">
                <a:pos x="42" y="14"/>
              </a:cxn>
              <a:cxn ang="0">
                <a:pos x="33" y="23"/>
              </a:cxn>
              <a:cxn ang="0">
                <a:pos x="26" y="38"/>
              </a:cxn>
              <a:cxn ang="0">
                <a:pos x="20" y="57"/>
              </a:cxn>
              <a:cxn ang="0">
                <a:pos x="15" y="81"/>
              </a:cxn>
              <a:cxn ang="0">
                <a:pos x="12" y="109"/>
              </a:cxn>
              <a:cxn ang="0">
                <a:pos x="11" y="140"/>
              </a:cxn>
              <a:cxn ang="0">
                <a:pos x="12" y="172"/>
              </a:cxn>
              <a:cxn ang="0">
                <a:pos x="15" y="199"/>
              </a:cxn>
              <a:cxn ang="0">
                <a:pos x="20" y="223"/>
              </a:cxn>
              <a:cxn ang="0">
                <a:pos x="26" y="243"/>
              </a:cxn>
              <a:cxn ang="0">
                <a:pos x="33" y="258"/>
              </a:cxn>
              <a:cxn ang="0">
                <a:pos x="42" y="267"/>
              </a:cxn>
              <a:cxn ang="0">
                <a:pos x="50" y="270"/>
              </a:cxn>
              <a:cxn ang="0">
                <a:pos x="57" y="267"/>
              </a:cxn>
              <a:cxn ang="0">
                <a:pos x="66" y="258"/>
              </a:cxn>
              <a:cxn ang="0">
                <a:pos x="74" y="243"/>
              </a:cxn>
              <a:cxn ang="0">
                <a:pos x="80" y="223"/>
              </a:cxn>
              <a:cxn ang="0">
                <a:pos x="85" y="199"/>
              </a:cxn>
              <a:cxn ang="0">
                <a:pos x="88" y="172"/>
              </a:cxn>
              <a:cxn ang="0">
                <a:pos x="89" y="140"/>
              </a:cxn>
              <a:cxn ang="0">
                <a:pos x="88" y="109"/>
              </a:cxn>
              <a:cxn ang="0">
                <a:pos x="85" y="81"/>
              </a:cxn>
              <a:cxn ang="0">
                <a:pos x="80" y="57"/>
              </a:cxn>
              <a:cxn ang="0">
                <a:pos x="74" y="38"/>
              </a:cxn>
              <a:cxn ang="0">
                <a:pos x="66" y="23"/>
              </a:cxn>
              <a:cxn ang="0">
                <a:pos x="57" y="14"/>
              </a:cxn>
              <a:cxn ang="0">
                <a:pos x="50" y="11"/>
              </a:cxn>
            </a:cxnLst>
            <a:rect l="0" t="0" r="r" b="b"/>
            <a:pathLst>
              <a:path w="100" h="281">
                <a:moveTo>
                  <a:pt x="50" y="281"/>
                </a:moveTo>
                <a:lnTo>
                  <a:pt x="38" y="278"/>
                </a:lnTo>
                <a:lnTo>
                  <a:pt x="28" y="269"/>
                </a:lnTo>
                <a:lnTo>
                  <a:pt x="19" y="255"/>
                </a:lnTo>
                <a:lnTo>
                  <a:pt x="13" y="236"/>
                </a:lnTo>
                <a:lnTo>
                  <a:pt x="7" y="215"/>
                </a:lnTo>
                <a:lnTo>
                  <a:pt x="3" y="192"/>
                </a:lnTo>
                <a:lnTo>
                  <a:pt x="1" y="167"/>
                </a:lnTo>
                <a:lnTo>
                  <a:pt x="0" y="140"/>
                </a:lnTo>
                <a:lnTo>
                  <a:pt x="1" y="115"/>
                </a:lnTo>
                <a:lnTo>
                  <a:pt x="3" y="90"/>
                </a:lnTo>
                <a:lnTo>
                  <a:pt x="7" y="66"/>
                </a:lnTo>
                <a:lnTo>
                  <a:pt x="13" y="44"/>
                </a:lnTo>
                <a:lnTo>
                  <a:pt x="19" y="27"/>
                </a:lnTo>
                <a:lnTo>
                  <a:pt x="28" y="13"/>
                </a:lnTo>
                <a:lnTo>
                  <a:pt x="38" y="3"/>
                </a:lnTo>
                <a:lnTo>
                  <a:pt x="50" y="0"/>
                </a:lnTo>
                <a:lnTo>
                  <a:pt x="62" y="3"/>
                </a:lnTo>
                <a:lnTo>
                  <a:pt x="72" y="13"/>
                </a:lnTo>
                <a:lnTo>
                  <a:pt x="80" y="27"/>
                </a:lnTo>
                <a:lnTo>
                  <a:pt x="87" y="44"/>
                </a:lnTo>
                <a:lnTo>
                  <a:pt x="93" y="66"/>
                </a:lnTo>
                <a:lnTo>
                  <a:pt x="97" y="90"/>
                </a:lnTo>
                <a:lnTo>
                  <a:pt x="100" y="115"/>
                </a:lnTo>
                <a:lnTo>
                  <a:pt x="100" y="140"/>
                </a:lnTo>
                <a:lnTo>
                  <a:pt x="100" y="167"/>
                </a:lnTo>
                <a:lnTo>
                  <a:pt x="97" y="192"/>
                </a:lnTo>
                <a:lnTo>
                  <a:pt x="93" y="215"/>
                </a:lnTo>
                <a:lnTo>
                  <a:pt x="87" y="236"/>
                </a:lnTo>
                <a:lnTo>
                  <a:pt x="80" y="255"/>
                </a:lnTo>
                <a:lnTo>
                  <a:pt x="72" y="269"/>
                </a:lnTo>
                <a:lnTo>
                  <a:pt x="62" y="278"/>
                </a:lnTo>
                <a:lnTo>
                  <a:pt x="50" y="281"/>
                </a:lnTo>
                <a:close/>
                <a:moveTo>
                  <a:pt x="50" y="11"/>
                </a:moveTo>
                <a:lnTo>
                  <a:pt x="42" y="14"/>
                </a:lnTo>
                <a:lnTo>
                  <a:pt x="33" y="23"/>
                </a:lnTo>
                <a:lnTo>
                  <a:pt x="26" y="38"/>
                </a:lnTo>
                <a:lnTo>
                  <a:pt x="20" y="57"/>
                </a:lnTo>
                <a:lnTo>
                  <a:pt x="15" y="81"/>
                </a:lnTo>
                <a:lnTo>
                  <a:pt x="12" y="109"/>
                </a:lnTo>
                <a:lnTo>
                  <a:pt x="11" y="140"/>
                </a:lnTo>
                <a:lnTo>
                  <a:pt x="12" y="172"/>
                </a:lnTo>
                <a:lnTo>
                  <a:pt x="15" y="199"/>
                </a:lnTo>
                <a:lnTo>
                  <a:pt x="20" y="223"/>
                </a:lnTo>
                <a:lnTo>
                  <a:pt x="26" y="243"/>
                </a:lnTo>
                <a:lnTo>
                  <a:pt x="33" y="258"/>
                </a:lnTo>
                <a:lnTo>
                  <a:pt x="42" y="267"/>
                </a:lnTo>
                <a:lnTo>
                  <a:pt x="50" y="270"/>
                </a:lnTo>
                <a:lnTo>
                  <a:pt x="57" y="267"/>
                </a:lnTo>
                <a:lnTo>
                  <a:pt x="66" y="258"/>
                </a:lnTo>
                <a:lnTo>
                  <a:pt x="74" y="243"/>
                </a:lnTo>
                <a:lnTo>
                  <a:pt x="80" y="223"/>
                </a:lnTo>
                <a:lnTo>
                  <a:pt x="85" y="199"/>
                </a:lnTo>
                <a:lnTo>
                  <a:pt x="88" y="172"/>
                </a:lnTo>
                <a:lnTo>
                  <a:pt x="89" y="140"/>
                </a:lnTo>
                <a:lnTo>
                  <a:pt x="88" y="109"/>
                </a:lnTo>
                <a:lnTo>
                  <a:pt x="85" y="81"/>
                </a:lnTo>
                <a:lnTo>
                  <a:pt x="80" y="57"/>
                </a:lnTo>
                <a:lnTo>
                  <a:pt x="74" y="38"/>
                </a:lnTo>
                <a:lnTo>
                  <a:pt x="66" y="23"/>
                </a:lnTo>
                <a:lnTo>
                  <a:pt x="57" y="14"/>
                </a:lnTo>
                <a:lnTo>
                  <a:pt x="50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4" name="Freeform 178"/>
          <p:cNvSpPr>
            <a:spLocks/>
          </p:cNvSpPr>
          <p:nvPr/>
        </p:nvSpPr>
        <p:spPr bwMode="auto">
          <a:xfrm>
            <a:off x="6488094" y="2444730"/>
            <a:ext cx="104775" cy="103188"/>
          </a:xfrm>
          <a:custGeom>
            <a:avLst/>
            <a:gdLst/>
            <a:ahLst/>
            <a:cxnLst>
              <a:cxn ang="0">
                <a:pos x="66" y="32"/>
              </a:cxn>
              <a:cxn ang="0">
                <a:pos x="63" y="45"/>
              </a:cxn>
              <a:cxn ang="0">
                <a:pos x="56" y="55"/>
              </a:cxn>
              <a:cxn ang="0">
                <a:pos x="46" y="63"/>
              </a:cxn>
              <a:cxn ang="0">
                <a:pos x="33" y="65"/>
              </a:cxn>
              <a:cxn ang="0">
                <a:pos x="20" y="63"/>
              </a:cxn>
              <a:cxn ang="0">
                <a:pos x="10" y="55"/>
              </a:cxn>
              <a:cxn ang="0">
                <a:pos x="2" y="45"/>
              </a:cxn>
              <a:cxn ang="0">
                <a:pos x="0" y="32"/>
              </a:cxn>
              <a:cxn ang="0">
                <a:pos x="2" y="19"/>
              </a:cxn>
              <a:cxn ang="0">
                <a:pos x="10" y="8"/>
              </a:cxn>
              <a:cxn ang="0">
                <a:pos x="20" y="2"/>
              </a:cxn>
              <a:cxn ang="0">
                <a:pos x="33" y="0"/>
              </a:cxn>
              <a:cxn ang="0">
                <a:pos x="46" y="2"/>
              </a:cxn>
              <a:cxn ang="0">
                <a:pos x="56" y="8"/>
              </a:cxn>
              <a:cxn ang="0">
                <a:pos x="63" y="19"/>
              </a:cxn>
              <a:cxn ang="0">
                <a:pos x="66" y="32"/>
              </a:cxn>
            </a:cxnLst>
            <a:rect l="0" t="0" r="r" b="b"/>
            <a:pathLst>
              <a:path w="66" h="65">
                <a:moveTo>
                  <a:pt x="66" y="32"/>
                </a:moveTo>
                <a:lnTo>
                  <a:pt x="63" y="45"/>
                </a:lnTo>
                <a:lnTo>
                  <a:pt x="56" y="55"/>
                </a:lnTo>
                <a:lnTo>
                  <a:pt x="46" y="63"/>
                </a:lnTo>
                <a:lnTo>
                  <a:pt x="33" y="65"/>
                </a:lnTo>
                <a:lnTo>
                  <a:pt x="20" y="63"/>
                </a:lnTo>
                <a:lnTo>
                  <a:pt x="10" y="55"/>
                </a:lnTo>
                <a:lnTo>
                  <a:pt x="2" y="45"/>
                </a:lnTo>
                <a:lnTo>
                  <a:pt x="0" y="32"/>
                </a:lnTo>
                <a:lnTo>
                  <a:pt x="2" y="19"/>
                </a:lnTo>
                <a:lnTo>
                  <a:pt x="10" y="8"/>
                </a:lnTo>
                <a:lnTo>
                  <a:pt x="20" y="2"/>
                </a:lnTo>
                <a:lnTo>
                  <a:pt x="33" y="0"/>
                </a:lnTo>
                <a:lnTo>
                  <a:pt x="46" y="2"/>
                </a:lnTo>
                <a:lnTo>
                  <a:pt x="56" y="8"/>
                </a:lnTo>
                <a:lnTo>
                  <a:pt x="63" y="19"/>
                </a:lnTo>
                <a:lnTo>
                  <a:pt x="66" y="32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5" name="Freeform 179"/>
          <p:cNvSpPr>
            <a:spLocks noEditPoints="1"/>
          </p:cNvSpPr>
          <p:nvPr/>
        </p:nvSpPr>
        <p:spPr bwMode="auto">
          <a:xfrm>
            <a:off x="6480156" y="2435205"/>
            <a:ext cx="120650" cy="122238"/>
          </a:xfrm>
          <a:custGeom>
            <a:avLst/>
            <a:gdLst/>
            <a:ahLst/>
            <a:cxnLst>
              <a:cxn ang="0">
                <a:pos x="38" y="77"/>
              </a:cxn>
              <a:cxn ang="0">
                <a:pos x="23" y="73"/>
              </a:cxn>
              <a:cxn ang="0">
                <a:pos x="11" y="66"/>
              </a:cxn>
              <a:cxn ang="0">
                <a:pos x="3" y="54"/>
              </a:cxn>
              <a:cxn ang="0">
                <a:pos x="0" y="38"/>
              </a:cxn>
              <a:cxn ang="0">
                <a:pos x="3" y="23"/>
              </a:cxn>
              <a:cxn ang="0">
                <a:pos x="11" y="11"/>
              </a:cxn>
              <a:cxn ang="0">
                <a:pos x="23" y="2"/>
              </a:cxn>
              <a:cxn ang="0">
                <a:pos x="38" y="0"/>
              </a:cxn>
              <a:cxn ang="0">
                <a:pos x="53" y="2"/>
              </a:cxn>
              <a:cxn ang="0">
                <a:pos x="65" y="11"/>
              </a:cxn>
              <a:cxn ang="0">
                <a:pos x="73" y="23"/>
              </a:cxn>
              <a:cxn ang="0">
                <a:pos x="76" y="38"/>
              </a:cxn>
              <a:cxn ang="0">
                <a:pos x="73" y="54"/>
              </a:cxn>
              <a:cxn ang="0">
                <a:pos x="65" y="66"/>
              </a:cxn>
              <a:cxn ang="0">
                <a:pos x="53" y="73"/>
              </a:cxn>
              <a:cxn ang="0">
                <a:pos x="38" y="77"/>
              </a:cxn>
              <a:cxn ang="0">
                <a:pos x="38" y="10"/>
              </a:cxn>
              <a:cxn ang="0">
                <a:pos x="27" y="12"/>
              </a:cxn>
              <a:cxn ang="0">
                <a:pos x="18" y="19"/>
              </a:cxn>
              <a:cxn ang="0">
                <a:pos x="13" y="27"/>
              </a:cxn>
              <a:cxn ang="0">
                <a:pos x="11" y="38"/>
              </a:cxn>
              <a:cxn ang="0">
                <a:pos x="13" y="49"/>
              </a:cxn>
              <a:cxn ang="0">
                <a:pos x="18" y="58"/>
              </a:cxn>
              <a:cxn ang="0">
                <a:pos x="27" y="63"/>
              </a:cxn>
              <a:cxn ang="0">
                <a:pos x="38" y="66"/>
              </a:cxn>
              <a:cxn ang="0">
                <a:pos x="49" y="63"/>
              </a:cxn>
              <a:cxn ang="0">
                <a:pos x="57" y="58"/>
              </a:cxn>
              <a:cxn ang="0">
                <a:pos x="63" y="49"/>
              </a:cxn>
              <a:cxn ang="0">
                <a:pos x="65" y="38"/>
              </a:cxn>
              <a:cxn ang="0">
                <a:pos x="63" y="27"/>
              </a:cxn>
              <a:cxn ang="0">
                <a:pos x="57" y="19"/>
              </a:cxn>
              <a:cxn ang="0">
                <a:pos x="49" y="12"/>
              </a:cxn>
              <a:cxn ang="0">
                <a:pos x="38" y="10"/>
              </a:cxn>
            </a:cxnLst>
            <a:rect l="0" t="0" r="r" b="b"/>
            <a:pathLst>
              <a:path w="76" h="77">
                <a:moveTo>
                  <a:pt x="38" y="77"/>
                </a:moveTo>
                <a:lnTo>
                  <a:pt x="23" y="73"/>
                </a:lnTo>
                <a:lnTo>
                  <a:pt x="11" y="66"/>
                </a:lnTo>
                <a:lnTo>
                  <a:pt x="3" y="54"/>
                </a:lnTo>
                <a:lnTo>
                  <a:pt x="0" y="38"/>
                </a:lnTo>
                <a:lnTo>
                  <a:pt x="3" y="23"/>
                </a:lnTo>
                <a:lnTo>
                  <a:pt x="11" y="11"/>
                </a:lnTo>
                <a:lnTo>
                  <a:pt x="23" y="2"/>
                </a:lnTo>
                <a:lnTo>
                  <a:pt x="38" y="0"/>
                </a:lnTo>
                <a:lnTo>
                  <a:pt x="53" y="2"/>
                </a:lnTo>
                <a:lnTo>
                  <a:pt x="65" y="11"/>
                </a:lnTo>
                <a:lnTo>
                  <a:pt x="73" y="23"/>
                </a:lnTo>
                <a:lnTo>
                  <a:pt x="76" y="38"/>
                </a:lnTo>
                <a:lnTo>
                  <a:pt x="73" y="54"/>
                </a:lnTo>
                <a:lnTo>
                  <a:pt x="65" y="66"/>
                </a:lnTo>
                <a:lnTo>
                  <a:pt x="53" y="73"/>
                </a:lnTo>
                <a:lnTo>
                  <a:pt x="38" y="77"/>
                </a:lnTo>
                <a:close/>
                <a:moveTo>
                  <a:pt x="38" y="10"/>
                </a:moveTo>
                <a:lnTo>
                  <a:pt x="27" y="12"/>
                </a:lnTo>
                <a:lnTo>
                  <a:pt x="18" y="19"/>
                </a:lnTo>
                <a:lnTo>
                  <a:pt x="13" y="27"/>
                </a:lnTo>
                <a:lnTo>
                  <a:pt x="11" y="38"/>
                </a:lnTo>
                <a:lnTo>
                  <a:pt x="13" y="49"/>
                </a:lnTo>
                <a:lnTo>
                  <a:pt x="18" y="58"/>
                </a:lnTo>
                <a:lnTo>
                  <a:pt x="27" y="63"/>
                </a:lnTo>
                <a:lnTo>
                  <a:pt x="38" y="66"/>
                </a:lnTo>
                <a:lnTo>
                  <a:pt x="49" y="63"/>
                </a:lnTo>
                <a:lnTo>
                  <a:pt x="57" y="58"/>
                </a:lnTo>
                <a:lnTo>
                  <a:pt x="63" y="49"/>
                </a:lnTo>
                <a:lnTo>
                  <a:pt x="65" y="38"/>
                </a:lnTo>
                <a:lnTo>
                  <a:pt x="63" y="27"/>
                </a:lnTo>
                <a:lnTo>
                  <a:pt x="57" y="19"/>
                </a:lnTo>
                <a:lnTo>
                  <a:pt x="49" y="12"/>
                </a:lnTo>
                <a:lnTo>
                  <a:pt x="38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6" name="Freeform 180"/>
          <p:cNvSpPr>
            <a:spLocks/>
          </p:cNvSpPr>
          <p:nvPr/>
        </p:nvSpPr>
        <p:spPr bwMode="auto">
          <a:xfrm>
            <a:off x="6662719" y="2570143"/>
            <a:ext cx="184150" cy="152400"/>
          </a:xfrm>
          <a:custGeom>
            <a:avLst/>
            <a:gdLst/>
            <a:ahLst/>
            <a:cxnLst>
              <a:cxn ang="0">
                <a:pos x="79" y="79"/>
              </a:cxn>
              <a:cxn ang="0">
                <a:pos x="64" y="88"/>
              </a:cxn>
              <a:cxn ang="0">
                <a:pos x="48" y="93"/>
              </a:cxn>
              <a:cxn ang="0">
                <a:pos x="34" y="96"/>
              </a:cxn>
              <a:cxn ang="0">
                <a:pos x="22" y="95"/>
              </a:cxn>
              <a:cxn ang="0">
                <a:pos x="11" y="92"/>
              </a:cxn>
              <a:cxn ang="0">
                <a:pos x="4" y="85"/>
              </a:cxn>
              <a:cxn ang="0">
                <a:pos x="0" y="76"/>
              </a:cxn>
              <a:cxn ang="0">
                <a:pos x="0" y="65"/>
              </a:cxn>
              <a:cxn ang="0">
                <a:pos x="5" y="53"/>
              </a:cxn>
              <a:cxn ang="0">
                <a:pos x="12" y="41"/>
              </a:cxn>
              <a:cxn ang="0">
                <a:pos x="23" y="29"/>
              </a:cxn>
              <a:cxn ang="0">
                <a:pos x="37" y="18"/>
              </a:cxn>
              <a:cxn ang="0">
                <a:pos x="53" y="8"/>
              </a:cxn>
              <a:cxn ang="0">
                <a:pos x="68" y="2"/>
              </a:cxn>
              <a:cxn ang="0">
                <a:pos x="82" y="0"/>
              </a:cxn>
              <a:cxn ang="0">
                <a:pos x="94" y="0"/>
              </a:cxn>
              <a:cxn ang="0">
                <a:pos x="105" y="4"/>
              </a:cxn>
              <a:cxn ang="0">
                <a:pos x="113" y="10"/>
              </a:cxn>
              <a:cxn ang="0">
                <a:pos x="116" y="20"/>
              </a:cxn>
              <a:cxn ang="0">
                <a:pos x="116" y="31"/>
              </a:cxn>
              <a:cxn ang="0">
                <a:pos x="112" y="43"/>
              </a:cxn>
              <a:cxn ang="0">
                <a:pos x="104" y="56"/>
              </a:cxn>
              <a:cxn ang="0">
                <a:pos x="93" y="68"/>
              </a:cxn>
              <a:cxn ang="0">
                <a:pos x="79" y="79"/>
              </a:cxn>
            </a:cxnLst>
            <a:rect l="0" t="0" r="r" b="b"/>
            <a:pathLst>
              <a:path w="116" h="96">
                <a:moveTo>
                  <a:pt x="79" y="79"/>
                </a:moveTo>
                <a:lnTo>
                  <a:pt x="64" y="88"/>
                </a:lnTo>
                <a:lnTo>
                  <a:pt x="48" y="93"/>
                </a:lnTo>
                <a:lnTo>
                  <a:pt x="34" y="96"/>
                </a:lnTo>
                <a:lnTo>
                  <a:pt x="22" y="95"/>
                </a:lnTo>
                <a:lnTo>
                  <a:pt x="11" y="92"/>
                </a:lnTo>
                <a:lnTo>
                  <a:pt x="4" y="85"/>
                </a:lnTo>
                <a:lnTo>
                  <a:pt x="0" y="76"/>
                </a:lnTo>
                <a:lnTo>
                  <a:pt x="0" y="65"/>
                </a:lnTo>
                <a:lnTo>
                  <a:pt x="5" y="53"/>
                </a:lnTo>
                <a:lnTo>
                  <a:pt x="12" y="41"/>
                </a:lnTo>
                <a:lnTo>
                  <a:pt x="23" y="29"/>
                </a:lnTo>
                <a:lnTo>
                  <a:pt x="37" y="18"/>
                </a:lnTo>
                <a:lnTo>
                  <a:pt x="53" y="8"/>
                </a:lnTo>
                <a:lnTo>
                  <a:pt x="68" y="2"/>
                </a:lnTo>
                <a:lnTo>
                  <a:pt x="82" y="0"/>
                </a:lnTo>
                <a:lnTo>
                  <a:pt x="94" y="0"/>
                </a:lnTo>
                <a:lnTo>
                  <a:pt x="105" y="4"/>
                </a:lnTo>
                <a:lnTo>
                  <a:pt x="113" y="10"/>
                </a:lnTo>
                <a:lnTo>
                  <a:pt x="116" y="20"/>
                </a:lnTo>
                <a:lnTo>
                  <a:pt x="116" y="31"/>
                </a:lnTo>
                <a:lnTo>
                  <a:pt x="112" y="43"/>
                </a:lnTo>
                <a:lnTo>
                  <a:pt x="104" y="56"/>
                </a:lnTo>
                <a:lnTo>
                  <a:pt x="93" y="68"/>
                </a:lnTo>
                <a:lnTo>
                  <a:pt x="79" y="7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7" name="Freeform 181"/>
          <p:cNvSpPr>
            <a:spLocks/>
          </p:cNvSpPr>
          <p:nvPr/>
        </p:nvSpPr>
        <p:spPr bwMode="auto">
          <a:xfrm>
            <a:off x="7032606" y="5178405"/>
            <a:ext cx="84138" cy="133350"/>
          </a:xfrm>
          <a:custGeom>
            <a:avLst/>
            <a:gdLst/>
            <a:ahLst/>
            <a:cxnLst>
              <a:cxn ang="0">
                <a:pos x="52" y="84"/>
              </a:cxn>
              <a:cxn ang="0">
                <a:pos x="48" y="84"/>
              </a:cxn>
              <a:cxn ang="0">
                <a:pos x="41" y="80"/>
              </a:cxn>
              <a:cxn ang="0">
                <a:pos x="33" y="71"/>
              </a:cxn>
              <a:cxn ang="0">
                <a:pos x="26" y="61"/>
              </a:cxn>
              <a:cxn ang="0">
                <a:pos x="17" y="48"/>
              </a:cxn>
              <a:cxn ang="0">
                <a:pos x="9" y="34"/>
              </a:cxn>
              <a:cxn ang="0">
                <a:pos x="4" y="22"/>
              </a:cxn>
              <a:cxn ang="0">
                <a:pos x="1" y="11"/>
              </a:cxn>
              <a:cxn ang="0">
                <a:pos x="0" y="5"/>
              </a:cxn>
              <a:cxn ang="0">
                <a:pos x="1" y="0"/>
              </a:cxn>
              <a:cxn ang="0">
                <a:pos x="5" y="0"/>
              </a:cxn>
              <a:cxn ang="0">
                <a:pos x="12" y="5"/>
              </a:cxn>
              <a:cxn ang="0">
                <a:pos x="19" y="12"/>
              </a:cxn>
              <a:cxn ang="0">
                <a:pos x="27" y="23"/>
              </a:cxn>
              <a:cxn ang="0">
                <a:pos x="36" y="36"/>
              </a:cxn>
              <a:cxn ang="0">
                <a:pos x="43" y="49"/>
              </a:cxn>
              <a:cxn ang="0">
                <a:pos x="49" y="62"/>
              </a:cxn>
              <a:cxn ang="0">
                <a:pos x="52" y="72"/>
              </a:cxn>
              <a:cxn ang="0">
                <a:pos x="53" y="80"/>
              </a:cxn>
              <a:cxn ang="0">
                <a:pos x="52" y="84"/>
              </a:cxn>
            </a:cxnLst>
            <a:rect l="0" t="0" r="r" b="b"/>
            <a:pathLst>
              <a:path w="53" h="84">
                <a:moveTo>
                  <a:pt x="52" y="84"/>
                </a:moveTo>
                <a:lnTo>
                  <a:pt x="48" y="84"/>
                </a:lnTo>
                <a:lnTo>
                  <a:pt x="41" y="80"/>
                </a:lnTo>
                <a:lnTo>
                  <a:pt x="33" y="71"/>
                </a:lnTo>
                <a:lnTo>
                  <a:pt x="26" y="61"/>
                </a:lnTo>
                <a:lnTo>
                  <a:pt x="17" y="48"/>
                </a:lnTo>
                <a:lnTo>
                  <a:pt x="9" y="34"/>
                </a:lnTo>
                <a:lnTo>
                  <a:pt x="4" y="22"/>
                </a:lnTo>
                <a:lnTo>
                  <a:pt x="1" y="11"/>
                </a:lnTo>
                <a:lnTo>
                  <a:pt x="0" y="5"/>
                </a:lnTo>
                <a:lnTo>
                  <a:pt x="1" y="0"/>
                </a:lnTo>
                <a:lnTo>
                  <a:pt x="5" y="0"/>
                </a:lnTo>
                <a:lnTo>
                  <a:pt x="12" y="5"/>
                </a:lnTo>
                <a:lnTo>
                  <a:pt x="19" y="12"/>
                </a:lnTo>
                <a:lnTo>
                  <a:pt x="27" y="23"/>
                </a:lnTo>
                <a:lnTo>
                  <a:pt x="36" y="36"/>
                </a:lnTo>
                <a:lnTo>
                  <a:pt x="43" y="49"/>
                </a:lnTo>
                <a:lnTo>
                  <a:pt x="49" y="62"/>
                </a:lnTo>
                <a:lnTo>
                  <a:pt x="52" y="72"/>
                </a:lnTo>
                <a:lnTo>
                  <a:pt x="53" y="80"/>
                </a:lnTo>
                <a:lnTo>
                  <a:pt x="52" y="8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8" name="Freeform 182"/>
          <p:cNvSpPr>
            <a:spLocks noEditPoints="1"/>
          </p:cNvSpPr>
          <p:nvPr/>
        </p:nvSpPr>
        <p:spPr bwMode="auto">
          <a:xfrm>
            <a:off x="7024669" y="5170468"/>
            <a:ext cx="98425" cy="149225"/>
          </a:xfrm>
          <a:custGeom>
            <a:avLst/>
            <a:gdLst/>
            <a:ahLst/>
            <a:cxnLst>
              <a:cxn ang="0">
                <a:pos x="55" y="94"/>
              </a:cxn>
              <a:cxn ang="0">
                <a:pos x="48" y="91"/>
              </a:cxn>
              <a:cxn ang="0">
                <a:pos x="41" y="85"/>
              </a:cxn>
              <a:cxn ang="0">
                <a:pos x="33" y="76"/>
              </a:cxn>
              <a:cxn ang="0">
                <a:pos x="25" y="66"/>
              </a:cxn>
              <a:cxn ang="0">
                <a:pos x="18" y="55"/>
              </a:cxn>
              <a:cxn ang="0">
                <a:pos x="16" y="50"/>
              </a:cxn>
              <a:cxn ang="0">
                <a:pos x="11" y="42"/>
              </a:cxn>
              <a:cxn ang="0">
                <a:pos x="7" y="34"/>
              </a:cxn>
              <a:cxn ang="0">
                <a:pos x="2" y="24"/>
              </a:cxn>
              <a:cxn ang="0">
                <a:pos x="0" y="14"/>
              </a:cxn>
              <a:cxn ang="0">
                <a:pos x="0" y="6"/>
              </a:cxn>
              <a:cxn ang="0">
                <a:pos x="4" y="1"/>
              </a:cxn>
              <a:cxn ang="0">
                <a:pos x="6" y="1"/>
              </a:cxn>
              <a:cxn ang="0">
                <a:pos x="8" y="0"/>
              </a:cxn>
              <a:cxn ang="0">
                <a:pos x="14" y="3"/>
              </a:cxn>
              <a:cxn ang="0">
                <a:pos x="22" y="8"/>
              </a:cxn>
              <a:cxn ang="0">
                <a:pos x="30" y="17"/>
              </a:cxn>
              <a:cxn ang="0">
                <a:pos x="37" y="28"/>
              </a:cxn>
              <a:cxn ang="0">
                <a:pos x="45" y="39"/>
              </a:cxn>
              <a:cxn ang="0">
                <a:pos x="47" y="44"/>
              </a:cxn>
              <a:cxn ang="0">
                <a:pos x="52" y="52"/>
              </a:cxn>
              <a:cxn ang="0">
                <a:pos x="56" y="61"/>
              </a:cxn>
              <a:cxn ang="0">
                <a:pos x="60" y="71"/>
              </a:cxn>
              <a:cxn ang="0">
                <a:pos x="62" y="80"/>
              </a:cxn>
              <a:cxn ang="0">
                <a:pos x="62" y="88"/>
              </a:cxn>
              <a:cxn ang="0">
                <a:pos x="59" y="92"/>
              </a:cxn>
              <a:cxn ang="0">
                <a:pos x="57" y="94"/>
              </a:cxn>
              <a:cxn ang="0">
                <a:pos x="55" y="94"/>
              </a:cxn>
              <a:cxn ang="0">
                <a:pos x="9" y="10"/>
              </a:cxn>
              <a:cxn ang="0">
                <a:pos x="9" y="15"/>
              </a:cxn>
              <a:cxn ang="0">
                <a:pos x="12" y="24"/>
              </a:cxn>
              <a:cxn ang="0">
                <a:pos x="18" y="36"/>
              </a:cxn>
              <a:cxn ang="0">
                <a:pos x="25" y="51"/>
              </a:cxn>
              <a:cxn ang="0">
                <a:pos x="35" y="64"/>
              </a:cxn>
              <a:cxn ang="0">
                <a:pos x="43" y="75"/>
              </a:cxn>
              <a:cxn ang="0">
                <a:pos x="49" y="82"/>
              </a:cxn>
              <a:cxn ang="0">
                <a:pos x="54" y="85"/>
              </a:cxn>
              <a:cxn ang="0">
                <a:pos x="54" y="79"/>
              </a:cxn>
              <a:cxn ang="0">
                <a:pos x="50" y="71"/>
              </a:cxn>
              <a:cxn ang="0">
                <a:pos x="45" y="59"/>
              </a:cxn>
              <a:cxn ang="0">
                <a:pos x="37" y="43"/>
              </a:cxn>
              <a:cxn ang="0">
                <a:pos x="28" y="29"/>
              </a:cxn>
              <a:cxn ang="0">
                <a:pos x="20" y="19"/>
              </a:cxn>
              <a:cxn ang="0">
                <a:pos x="13" y="13"/>
              </a:cxn>
              <a:cxn ang="0">
                <a:pos x="9" y="10"/>
              </a:cxn>
            </a:cxnLst>
            <a:rect l="0" t="0" r="r" b="b"/>
            <a:pathLst>
              <a:path w="62" h="94">
                <a:moveTo>
                  <a:pt x="55" y="94"/>
                </a:moveTo>
                <a:lnTo>
                  <a:pt x="48" y="91"/>
                </a:lnTo>
                <a:lnTo>
                  <a:pt x="41" y="85"/>
                </a:lnTo>
                <a:lnTo>
                  <a:pt x="33" y="76"/>
                </a:lnTo>
                <a:lnTo>
                  <a:pt x="25" y="66"/>
                </a:lnTo>
                <a:lnTo>
                  <a:pt x="18" y="55"/>
                </a:lnTo>
                <a:lnTo>
                  <a:pt x="16" y="50"/>
                </a:lnTo>
                <a:lnTo>
                  <a:pt x="11" y="42"/>
                </a:lnTo>
                <a:lnTo>
                  <a:pt x="7" y="34"/>
                </a:lnTo>
                <a:lnTo>
                  <a:pt x="2" y="24"/>
                </a:lnTo>
                <a:lnTo>
                  <a:pt x="0" y="14"/>
                </a:lnTo>
                <a:lnTo>
                  <a:pt x="0" y="6"/>
                </a:lnTo>
                <a:lnTo>
                  <a:pt x="4" y="1"/>
                </a:lnTo>
                <a:lnTo>
                  <a:pt x="6" y="1"/>
                </a:lnTo>
                <a:lnTo>
                  <a:pt x="8" y="0"/>
                </a:lnTo>
                <a:lnTo>
                  <a:pt x="14" y="3"/>
                </a:lnTo>
                <a:lnTo>
                  <a:pt x="22" y="8"/>
                </a:lnTo>
                <a:lnTo>
                  <a:pt x="30" y="17"/>
                </a:lnTo>
                <a:lnTo>
                  <a:pt x="37" y="28"/>
                </a:lnTo>
                <a:lnTo>
                  <a:pt x="45" y="39"/>
                </a:lnTo>
                <a:lnTo>
                  <a:pt x="47" y="44"/>
                </a:lnTo>
                <a:lnTo>
                  <a:pt x="52" y="52"/>
                </a:lnTo>
                <a:lnTo>
                  <a:pt x="56" y="61"/>
                </a:lnTo>
                <a:lnTo>
                  <a:pt x="60" y="71"/>
                </a:lnTo>
                <a:lnTo>
                  <a:pt x="62" y="80"/>
                </a:lnTo>
                <a:lnTo>
                  <a:pt x="62" y="88"/>
                </a:lnTo>
                <a:lnTo>
                  <a:pt x="59" y="92"/>
                </a:lnTo>
                <a:lnTo>
                  <a:pt x="57" y="94"/>
                </a:lnTo>
                <a:lnTo>
                  <a:pt x="55" y="94"/>
                </a:lnTo>
                <a:close/>
                <a:moveTo>
                  <a:pt x="9" y="10"/>
                </a:moveTo>
                <a:lnTo>
                  <a:pt x="9" y="15"/>
                </a:lnTo>
                <a:lnTo>
                  <a:pt x="12" y="24"/>
                </a:lnTo>
                <a:lnTo>
                  <a:pt x="18" y="36"/>
                </a:lnTo>
                <a:lnTo>
                  <a:pt x="25" y="51"/>
                </a:lnTo>
                <a:lnTo>
                  <a:pt x="35" y="64"/>
                </a:lnTo>
                <a:lnTo>
                  <a:pt x="43" y="75"/>
                </a:lnTo>
                <a:lnTo>
                  <a:pt x="49" y="82"/>
                </a:lnTo>
                <a:lnTo>
                  <a:pt x="54" y="85"/>
                </a:lnTo>
                <a:lnTo>
                  <a:pt x="54" y="79"/>
                </a:lnTo>
                <a:lnTo>
                  <a:pt x="50" y="71"/>
                </a:lnTo>
                <a:lnTo>
                  <a:pt x="45" y="59"/>
                </a:lnTo>
                <a:lnTo>
                  <a:pt x="37" y="43"/>
                </a:lnTo>
                <a:lnTo>
                  <a:pt x="28" y="29"/>
                </a:lnTo>
                <a:lnTo>
                  <a:pt x="20" y="19"/>
                </a:lnTo>
                <a:lnTo>
                  <a:pt x="13" y="13"/>
                </a:lnTo>
                <a:lnTo>
                  <a:pt x="9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99" name="Freeform 183"/>
          <p:cNvSpPr>
            <a:spLocks noEditPoints="1"/>
          </p:cNvSpPr>
          <p:nvPr/>
        </p:nvSpPr>
        <p:spPr bwMode="auto">
          <a:xfrm>
            <a:off x="5786419" y="4911705"/>
            <a:ext cx="1285875" cy="817563"/>
          </a:xfrm>
          <a:custGeom>
            <a:avLst/>
            <a:gdLst/>
            <a:ahLst/>
            <a:cxnLst>
              <a:cxn ang="0">
                <a:pos x="382" y="505"/>
              </a:cxn>
              <a:cxn ang="0">
                <a:pos x="376" y="479"/>
              </a:cxn>
              <a:cxn ang="0">
                <a:pos x="373" y="420"/>
              </a:cxn>
              <a:cxn ang="0">
                <a:pos x="334" y="375"/>
              </a:cxn>
              <a:cxn ang="0">
                <a:pos x="270" y="392"/>
              </a:cxn>
              <a:cxn ang="0">
                <a:pos x="241" y="430"/>
              </a:cxn>
              <a:cxn ang="0">
                <a:pos x="166" y="485"/>
              </a:cxn>
              <a:cxn ang="0">
                <a:pos x="81" y="486"/>
              </a:cxn>
              <a:cxn ang="0">
                <a:pos x="12" y="435"/>
              </a:cxn>
              <a:cxn ang="0">
                <a:pos x="5" y="394"/>
              </a:cxn>
              <a:cxn ang="0">
                <a:pos x="55" y="377"/>
              </a:cxn>
              <a:cxn ang="0">
                <a:pos x="86" y="398"/>
              </a:cxn>
              <a:cxn ang="0">
                <a:pos x="138" y="406"/>
              </a:cxn>
              <a:cxn ang="0">
                <a:pos x="169" y="353"/>
              </a:cxn>
              <a:cxn ang="0">
                <a:pos x="155" y="267"/>
              </a:cxn>
              <a:cxn ang="0">
                <a:pos x="184" y="141"/>
              </a:cxn>
              <a:cxn ang="0">
                <a:pos x="302" y="39"/>
              </a:cxn>
              <a:cxn ang="0">
                <a:pos x="481" y="0"/>
              </a:cxn>
              <a:cxn ang="0">
                <a:pos x="660" y="39"/>
              </a:cxn>
              <a:cxn ang="0">
                <a:pos x="779" y="141"/>
              </a:cxn>
              <a:cxn ang="0">
                <a:pos x="809" y="271"/>
              </a:cxn>
              <a:cxn ang="0">
                <a:pos x="785" y="405"/>
              </a:cxn>
              <a:cxn ang="0">
                <a:pos x="725" y="494"/>
              </a:cxn>
              <a:cxn ang="0">
                <a:pos x="654" y="500"/>
              </a:cxn>
              <a:cxn ang="0">
                <a:pos x="650" y="442"/>
              </a:cxn>
              <a:cxn ang="0">
                <a:pos x="619" y="383"/>
              </a:cxn>
              <a:cxn ang="0">
                <a:pos x="554" y="368"/>
              </a:cxn>
              <a:cxn ang="0">
                <a:pos x="490" y="405"/>
              </a:cxn>
              <a:cxn ang="0">
                <a:pos x="481" y="462"/>
              </a:cxn>
              <a:cxn ang="0">
                <a:pos x="484" y="495"/>
              </a:cxn>
              <a:cxn ang="0">
                <a:pos x="443" y="514"/>
              </a:cxn>
              <a:cxn ang="0">
                <a:pos x="408" y="504"/>
              </a:cxn>
              <a:cxn ang="0">
                <a:pos x="475" y="493"/>
              </a:cxn>
              <a:cxn ang="0">
                <a:pos x="472" y="454"/>
              </a:cxn>
              <a:cxn ang="0">
                <a:pos x="482" y="401"/>
              </a:cxn>
              <a:cxn ang="0">
                <a:pos x="554" y="359"/>
              </a:cxn>
              <a:cxn ang="0">
                <a:pos x="621" y="374"/>
              </a:cxn>
              <a:cxn ang="0">
                <a:pos x="658" y="427"/>
              </a:cxn>
              <a:cxn ang="0">
                <a:pos x="685" y="497"/>
              </a:cxn>
              <a:cxn ang="0">
                <a:pos x="743" y="466"/>
              </a:cxn>
              <a:cxn ang="0">
                <a:pos x="776" y="402"/>
              </a:cxn>
              <a:cxn ang="0">
                <a:pos x="800" y="270"/>
              </a:cxn>
              <a:cxn ang="0">
                <a:pos x="772" y="144"/>
              </a:cxn>
              <a:cxn ang="0">
                <a:pos x="655" y="47"/>
              </a:cxn>
              <a:cxn ang="0">
                <a:pos x="481" y="9"/>
              </a:cxn>
              <a:cxn ang="0">
                <a:pos x="308" y="47"/>
              </a:cxn>
              <a:cxn ang="0">
                <a:pos x="192" y="144"/>
              </a:cxn>
              <a:cxn ang="0">
                <a:pos x="166" y="278"/>
              </a:cxn>
              <a:cxn ang="0">
                <a:pos x="178" y="354"/>
              </a:cxn>
              <a:cxn ang="0">
                <a:pos x="142" y="414"/>
              </a:cxn>
              <a:cxn ang="0">
                <a:pos x="81" y="405"/>
              </a:cxn>
              <a:cxn ang="0">
                <a:pos x="64" y="386"/>
              </a:cxn>
              <a:cxn ang="0">
                <a:pos x="26" y="391"/>
              </a:cxn>
              <a:cxn ang="0">
                <a:pos x="20" y="431"/>
              </a:cxn>
              <a:cxn ang="0">
                <a:pos x="84" y="478"/>
              </a:cxn>
              <a:cxn ang="0">
                <a:pos x="179" y="470"/>
              </a:cxn>
              <a:cxn ang="0">
                <a:pos x="249" y="401"/>
              </a:cxn>
              <a:cxn ang="0">
                <a:pos x="266" y="384"/>
              </a:cxn>
              <a:cxn ang="0">
                <a:pos x="336" y="367"/>
              </a:cxn>
              <a:cxn ang="0">
                <a:pos x="381" y="417"/>
              </a:cxn>
              <a:cxn ang="0">
                <a:pos x="384" y="479"/>
              </a:cxn>
            </a:cxnLst>
            <a:rect l="0" t="0" r="r" b="b"/>
            <a:pathLst>
              <a:path w="810" h="515">
                <a:moveTo>
                  <a:pt x="427" y="515"/>
                </a:moveTo>
                <a:lnTo>
                  <a:pt x="410" y="514"/>
                </a:lnTo>
                <a:lnTo>
                  <a:pt x="395" y="511"/>
                </a:lnTo>
                <a:lnTo>
                  <a:pt x="382" y="505"/>
                </a:lnTo>
                <a:lnTo>
                  <a:pt x="373" y="499"/>
                </a:lnTo>
                <a:lnTo>
                  <a:pt x="372" y="497"/>
                </a:lnTo>
                <a:lnTo>
                  <a:pt x="372" y="494"/>
                </a:lnTo>
                <a:lnTo>
                  <a:pt x="376" y="479"/>
                </a:lnTo>
                <a:lnTo>
                  <a:pt x="377" y="465"/>
                </a:lnTo>
                <a:lnTo>
                  <a:pt x="378" y="454"/>
                </a:lnTo>
                <a:lnTo>
                  <a:pt x="377" y="437"/>
                </a:lnTo>
                <a:lnTo>
                  <a:pt x="373" y="420"/>
                </a:lnTo>
                <a:lnTo>
                  <a:pt x="367" y="405"/>
                </a:lnTo>
                <a:lnTo>
                  <a:pt x="359" y="393"/>
                </a:lnTo>
                <a:lnTo>
                  <a:pt x="348" y="382"/>
                </a:lnTo>
                <a:lnTo>
                  <a:pt x="334" y="375"/>
                </a:lnTo>
                <a:lnTo>
                  <a:pt x="318" y="373"/>
                </a:lnTo>
                <a:lnTo>
                  <a:pt x="300" y="375"/>
                </a:lnTo>
                <a:lnTo>
                  <a:pt x="284" y="382"/>
                </a:lnTo>
                <a:lnTo>
                  <a:pt x="270" y="392"/>
                </a:lnTo>
                <a:lnTo>
                  <a:pt x="259" y="406"/>
                </a:lnTo>
                <a:lnTo>
                  <a:pt x="258" y="407"/>
                </a:lnTo>
                <a:lnTo>
                  <a:pt x="256" y="408"/>
                </a:lnTo>
                <a:lnTo>
                  <a:pt x="241" y="430"/>
                </a:lnTo>
                <a:lnTo>
                  <a:pt x="225" y="449"/>
                </a:lnTo>
                <a:lnTo>
                  <a:pt x="206" y="465"/>
                </a:lnTo>
                <a:lnTo>
                  <a:pt x="187" y="477"/>
                </a:lnTo>
                <a:lnTo>
                  <a:pt x="166" y="485"/>
                </a:lnTo>
                <a:lnTo>
                  <a:pt x="143" y="490"/>
                </a:lnTo>
                <a:lnTo>
                  <a:pt x="121" y="492"/>
                </a:lnTo>
                <a:lnTo>
                  <a:pt x="101" y="490"/>
                </a:lnTo>
                <a:lnTo>
                  <a:pt x="81" y="486"/>
                </a:lnTo>
                <a:lnTo>
                  <a:pt x="60" y="478"/>
                </a:lnTo>
                <a:lnTo>
                  <a:pt x="41" y="466"/>
                </a:lnTo>
                <a:lnTo>
                  <a:pt x="24" y="452"/>
                </a:lnTo>
                <a:lnTo>
                  <a:pt x="12" y="435"/>
                </a:lnTo>
                <a:lnTo>
                  <a:pt x="5" y="419"/>
                </a:lnTo>
                <a:lnTo>
                  <a:pt x="0" y="405"/>
                </a:lnTo>
                <a:lnTo>
                  <a:pt x="0" y="403"/>
                </a:lnTo>
                <a:lnTo>
                  <a:pt x="5" y="394"/>
                </a:lnTo>
                <a:lnTo>
                  <a:pt x="14" y="386"/>
                </a:lnTo>
                <a:lnTo>
                  <a:pt x="28" y="381"/>
                </a:lnTo>
                <a:lnTo>
                  <a:pt x="42" y="378"/>
                </a:lnTo>
                <a:lnTo>
                  <a:pt x="55" y="377"/>
                </a:lnTo>
                <a:lnTo>
                  <a:pt x="66" y="378"/>
                </a:lnTo>
                <a:lnTo>
                  <a:pt x="73" y="381"/>
                </a:lnTo>
                <a:lnTo>
                  <a:pt x="78" y="385"/>
                </a:lnTo>
                <a:lnTo>
                  <a:pt x="86" y="398"/>
                </a:lnTo>
                <a:lnTo>
                  <a:pt x="97" y="407"/>
                </a:lnTo>
                <a:lnTo>
                  <a:pt x="109" y="411"/>
                </a:lnTo>
                <a:lnTo>
                  <a:pt x="124" y="410"/>
                </a:lnTo>
                <a:lnTo>
                  <a:pt x="138" y="406"/>
                </a:lnTo>
                <a:lnTo>
                  <a:pt x="150" y="397"/>
                </a:lnTo>
                <a:lnTo>
                  <a:pt x="160" y="385"/>
                </a:lnTo>
                <a:lnTo>
                  <a:pt x="166" y="370"/>
                </a:lnTo>
                <a:lnTo>
                  <a:pt x="169" y="353"/>
                </a:lnTo>
                <a:lnTo>
                  <a:pt x="170" y="335"/>
                </a:lnTo>
                <a:lnTo>
                  <a:pt x="168" y="315"/>
                </a:lnTo>
                <a:lnTo>
                  <a:pt x="160" y="291"/>
                </a:lnTo>
                <a:lnTo>
                  <a:pt x="155" y="267"/>
                </a:lnTo>
                <a:lnTo>
                  <a:pt x="153" y="242"/>
                </a:lnTo>
                <a:lnTo>
                  <a:pt x="156" y="207"/>
                </a:lnTo>
                <a:lnTo>
                  <a:pt x="167" y="173"/>
                </a:lnTo>
                <a:lnTo>
                  <a:pt x="184" y="141"/>
                </a:lnTo>
                <a:lnTo>
                  <a:pt x="206" y="110"/>
                </a:lnTo>
                <a:lnTo>
                  <a:pt x="234" y="84"/>
                </a:lnTo>
                <a:lnTo>
                  <a:pt x="266" y="60"/>
                </a:lnTo>
                <a:lnTo>
                  <a:pt x="302" y="39"/>
                </a:lnTo>
                <a:lnTo>
                  <a:pt x="343" y="23"/>
                </a:lnTo>
                <a:lnTo>
                  <a:pt x="386" y="11"/>
                </a:lnTo>
                <a:lnTo>
                  <a:pt x="433" y="3"/>
                </a:lnTo>
                <a:lnTo>
                  <a:pt x="481" y="0"/>
                </a:lnTo>
                <a:lnTo>
                  <a:pt x="529" y="3"/>
                </a:lnTo>
                <a:lnTo>
                  <a:pt x="576" y="11"/>
                </a:lnTo>
                <a:lnTo>
                  <a:pt x="620" y="23"/>
                </a:lnTo>
                <a:lnTo>
                  <a:pt x="660" y="39"/>
                </a:lnTo>
                <a:lnTo>
                  <a:pt x="696" y="60"/>
                </a:lnTo>
                <a:lnTo>
                  <a:pt x="729" y="84"/>
                </a:lnTo>
                <a:lnTo>
                  <a:pt x="756" y="110"/>
                </a:lnTo>
                <a:lnTo>
                  <a:pt x="779" y="141"/>
                </a:lnTo>
                <a:lnTo>
                  <a:pt x="796" y="173"/>
                </a:lnTo>
                <a:lnTo>
                  <a:pt x="806" y="207"/>
                </a:lnTo>
                <a:lnTo>
                  <a:pt x="810" y="242"/>
                </a:lnTo>
                <a:lnTo>
                  <a:pt x="809" y="271"/>
                </a:lnTo>
                <a:lnTo>
                  <a:pt x="806" y="302"/>
                </a:lnTo>
                <a:lnTo>
                  <a:pt x="801" y="336"/>
                </a:lnTo>
                <a:lnTo>
                  <a:pt x="794" y="371"/>
                </a:lnTo>
                <a:lnTo>
                  <a:pt x="785" y="405"/>
                </a:lnTo>
                <a:lnTo>
                  <a:pt x="773" y="435"/>
                </a:lnTo>
                <a:lnTo>
                  <a:pt x="758" y="461"/>
                </a:lnTo>
                <a:lnTo>
                  <a:pt x="742" y="480"/>
                </a:lnTo>
                <a:lnTo>
                  <a:pt x="725" y="494"/>
                </a:lnTo>
                <a:lnTo>
                  <a:pt x="705" y="503"/>
                </a:lnTo>
                <a:lnTo>
                  <a:pt x="685" y="506"/>
                </a:lnTo>
                <a:lnTo>
                  <a:pt x="670" y="504"/>
                </a:lnTo>
                <a:lnTo>
                  <a:pt x="654" y="500"/>
                </a:lnTo>
                <a:lnTo>
                  <a:pt x="653" y="500"/>
                </a:lnTo>
                <a:lnTo>
                  <a:pt x="652" y="498"/>
                </a:lnTo>
                <a:lnTo>
                  <a:pt x="650" y="497"/>
                </a:lnTo>
                <a:lnTo>
                  <a:pt x="650" y="442"/>
                </a:lnTo>
                <a:lnTo>
                  <a:pt x="648" y="423"/>
                </a:lnTo>
                <a:lnTo>
                  <a:pt x="643" y="407"/>
                </a:lnTo>
                <a:lnTo>
                  <a:pt x="632" y="394"/>
                </a:lnTo>
                <a:lnTo>
                  <a:pt x="619" y="383"/>
                </a:lnTo>
                <a:lnTo>
                  <a:pt x="601" y="374"/>
                </a:lnTo>
                <a:lnTo>
                  <a:pt x="581" y="369"/>
                </a:lnTo>
                <a:lnTo>
                  <a:pt x="558" y="368"/>
                </a:lnTo>
                <a:lnTo>
                  <a:pt x="554" y="368"/>
                </a:lnTo>
                <a:lnTo>
                  <a:pt x="535" y="371"/>
                </a:lnTo>
                <a:lnTo>
                  <a:pt x="516" y="379"/>
                </a:lnTo>
                <a:lnTo>
                  <a:pt x="502" y="390"/>
                </a:lnTo>
                <a:lnTo>
                  <a:pt x="490" y="405"/>
                </a:lnTo>
                <a:lnTo>
                  <a:pt x="482" y="422"/>
                </a:lnTo>
                <a:lnTo>
                  <a:pt x="480" y="442"/>
                </a:lnTo>
                <a:lnTo>
                  <a:pt x="480" y="451"/>
                </a:lnTo>
                <a:lnTo>
                  <a:pt x="481" y="462"/>
                </a:lnTo>
                <a:lnTo>
                  <a:pt x="482" y="474"/>
                </a:lnTo>
                <a:lnTo>
                  <a:pt x="484" y="483"/>
                </a:lnTo>
                <a:lnTo>
                  <a:pt x="484" y="492"/>
                </a:lnTo>
                <a:lnTo>
                  <a:pt x="484" y="495"/>
                </a:lnTo>
                <a:lnTo>
                  <a:pt x="484" y="498"/>
                </a:lnTo>
                <a:lnTo>
                  <a:pt x="482" y="500"/>
                </a:lnTo>
                <a:lnTo>
                  <a:pt x="463" y="510"/>
                </a:lnTo>
                <a:lnTo>
                  <a:pt x="443" y="514"/>
                </a:lnTo>
                <a:lnTo>
                  <a:pt x="427" y="515"/>
                </a:lnTo>
                <a:close/>
                <a:moveTo>
                  <a:pt x="381" y="494"/>
                </a:moveTo>
                <a:lnTo>
                  <a:pt x="392" y="500"/>
                </a:lnTo>
                <a:lnTo>
                  <a:pt x="408" y="504"/>
                </a:lnTo>
                <a:lnTo>
                  <a:pt x="427" y="506"/>
                </a:lnTo>
                <a:lnTo>
                  <a:pt x="442" y="505"/>
                </a:lnTo>
                <a:lnTo>
                  <a:pt x="458" y="502"/>
                </a:lnTo>
                <a:lnTo>
                  <a:pt x="475" y="493"/>
                </a:lnTo>
                <a:lnTo>
                  <a:pt x="475" y="487"/>
                </a:lnTo>
                <a:lnTo>
                  <a:pt x="474" y="476"/>
                </a:lnTo>
                <a:lnTo>
                  <a:pt x="473" y="465"/>
                </a:lnTo>
                <a:lnTo>
                  <a:pt x="472" y="454"/>
                </a:lnTo>
                <a:lnTo>
                  <a:pt x="472" y="446"/>
                </a:lnTo>
                <a:lnTo>
                  <a:pt x="472" y="442"/>
                </a:lnTo>
                <a:lnTo>
                  <a:pt x="474" y="420"/>
                </a:lnTo>
                <a:lnTo>
                  <a:pt x="482" y="401"/>
                </a:lnTo>
                <a:lnTo>
                  <a:pt x="496" y="383"/>
                </a:lnTo>
                <a:lnTo>
                  <a:pt x="512" y="371"/>
                </a:lnTo>
                <a:lnTo>
                  <a:pt x="532" y="362"/>
                </a:lnTo>
                <a:lnTo>
                  <a:pt x="554" y="359"/>
                </a:lnTo>
                <a:lnTo>
                  <a:pt x="558" y="359"/>
                </a:lnTo>
                <a:lnTo>
                  <a:pt x="583" y="360"/>
                </a:lnTo>
                <a:lnTo>
                  <a:pt x="604" y="366"/>
                </a:lnTo>
                <a:lnTo>
                  <a:pt x="621" y="374"/>
                </a:lnTo>
                <a:lnTo>
                  <a:pt x="635" y="384"/>
                </a:lnTo>
                <a:lnTo>
                  <a:pt x="646" y="397"/>
                </a:lnTo>
                <a:lnTo>
                  <a:pt x="654" y="411"/>
                </a:lnTo>
                <a:lnTo>
                  <a:pt x="658" y="427"/>
                </a:lnTo>
                <a:lnTo>
                  <a:pt x="660" y="442"/>
                </a:lnTo>
                <a:lnTo>
                  <a:pt x="660" y="493"/>
                </a:lnTo>
                <a:lnTo>
                  <a:pt x="672" y="495"/>
                </a:lnTo>
                <a:lnTo>
                  <a:pt x="685" y="497"/>
                </a:lnTo>
                <a:lnTo>
                  <a:pt x="702" y="494"/>
                </a:lnTo>
                <a:lnTo>
                  <a:pt x="717" y="488"/>
                </a:lnTo>
                <a:lnTo>
                  <a:pt x="731" y="478"/>
                </a:lnTo>
                <a:lnTo>
                  <a:pt x="743" y="466"/>
                </a:lnTo>
                <a:lnTo>
                  <a:pt x="753" y="451"/>
                </a:lnTo>
                <a:lnTo>
                  <a:pt x="763" y="435"/>
                </a:lnTo>
                <a:lnTo>
                  <a:pt x="769" y="418"/>
                </a:lnTo>
                <a:lnTo>
                  <a:pt x="776" y="402"/>
                </a:lnTo>
                <a:lnTo>
                  <a:pt x="786" y="368"/>
                </a:lnTo>
                <a:lnTo>
                  <a:pt x="792" y="334"/>
                </a:lnTo>
                <a:lnTo>
                  <a:pt x="798" y="301"/>
                </a:lnTo>
                <a:lnTo>
                  <a:pt x="800" y="270"/>
                </a:lnTo>
                <a:lnTo>
                  <a:pt x="801" y="242"/>
                </a:lnTo>
                <a:lnTo>
                  <a:pt x="798" y="209"/>
                </a:lnTo>
                <a:lnTo>
                  <a:pt x="787" y="176"/>
                </a:lnTo>
                <a:lnTo>
                  <a:pt x="772" y="144"/>
                </a:lnTo>
                <a:lnTo>
                  <a:pt x="750" y="116"/>
                </a:lnTo>
                <a:lnTo>
                  <a:pt x="722" y="90"/>
                </a:lnTo>
                <a:lnTo>
                  <a:pt x="691" y="67"/>
                </a:lnTo>
                <a:lnTo>
                  <a:pt x="655" y="47"/>
                </a:lnTo>
                <a:lnTo>
                  <a:pt x="616" y="31"/>
                </a:lnTo>
                <a:lnTo>
                  <a:pt x="574" y="20"/>
                </a:lnTo>
                <a:lnTo>
                  <a:pt x="528" y="12"/>
                </a:lnTo>
                <a:lnTo>
                  <a:pt x="481" y="9"/>
                </a:lnTo>
                <a:lnTo>
                  <a:pt x="434" y="12"/>
                </a:lnTo>
                <a:lnTo>
                  <a:pt x="390" y="20"/>
                </a:lnTo>
                <a:lnTo>
                  <a:pt x="347" y="31"/>
                </a:lnTo>
                <a:lnTo>
                  <a:pt x="308" y="47"/>
                </a:lnTo>
                <a:lnTo>
                  <a:pt x="272" y="67"/>
                </a:lnTo>
                <a:lnTo>
                  <a:pt x="240" y="90"/>
                </a:lnTo>
                <a:lnTo>
                  <a:pt x="213" y="116"/>
                </a:lnTo>
                <a:lnTo>
                  <a:pt x="192" y="144"/>
                </a:lnTo>
                <a:lnTo>
                  <a:pt x="176" y="176"/>
                </a:lnTo>
                <a:lnTo>
                  <a:pt x="165" y="209"/>
                </a:lnTo>
                <a:lnTo>
                  <a:pt x="162" y="242"/>
                </a:lnTo>
                <a:lnTo>
                  <a:pt x="166" y="278"/>
                </a:lnTo>
                <a:lnTo>
                  <a:pt x="177" y="312"/>
                </a:lnTo>
                <a:lnTo>
                  <a:pt x="177" y="313"/>
                </a:lnTo>
                <a:lnTo>
                  <a:pt x="179" y="335"/>
                </a:lnTo>
                <a:lnTo>
                  <a:pt x="178" y="354"/>
                </a:lnTo>
                <a:lnTo>
                  <a:pt x="175" y="373"/>
                </a:lnTo>
                <a:lnTo>
                  <a:pt x="167" y="391"/>
                </a:lnTo>
                <a:lnTo>
                  <a:pt x="156" y="404"/>
                </a:lnTo>
                <a:lnTo>
                  <a:pt x="142" y="414"/>
                </a:lnTo>
                <a:lnTo>
                  <a:pt x="125" y="419"/>
                </a:lnTo>
                <a:lnTo>
                  <a:pt x="107" y="420"/>
                </a:lnTo>
                <a:lnTo>
                  <a:pt x="93" y="415"/>
                </a:lnTo>
                <a:lnTo>
                  <a:pt x="81" y="405"/>
                </a:lnTo>
                <a:lnTo>
                  <a:pt x="70" y="390"/>
                </a:lnTo>
                <a:lnTo>
                  <a:pt x="69" y="389"/>
                </a:lnTo>
                <a:lnTo>
                  <a:pt x="67" y="387"/>
                </a:lnTo>
                <a:lnTo>
                  <a:pt x="64" y="386"/>
                </a:lnTo>
                <a:lnTo>
                  <a:pt x="59" y="385"/>
                </a:lnTo>
                <a:lnTo>
                  <a:pt x="55" y="385"/>
                </a:lnTo>
                <a:lnTo>
                  <a:pt x="40" y="386"/>
                </a:lnTo>
                <a:lnTo>
                  <a:pt x="26" y="391"/>
                </a:lnTo>
                <a:lnTo>
                  <a:pt x="14" y="396"/>
                </a:lnTo>
                <a:lnTo>
                  <a:pt x="9" y="404"/>
                </a:lnTo>
                <a:lnTo>
                  <a:pt x="13" y="417"/>
                </a:lnTo>
                <a:lnTo>
                  <a:pt x="20" y="431"/>
                </a:lnTo>
                <a:lnTo>
                  <a:pt x="31" y="445"/>
                </a:lnTo>
                <a:lnTo>
                  <a:pt x="46" y="459"/>
                </a:lnTo>
                <a:lnTo>
                  <a:pt x="64" y="470"/>
                </a:lnTo>
                <a:lnTo>
                  <a:pt x="84" y="478"/>
                </a:lnTo>
                <a:lnTo>
                  <a:pt x="107" y="482"/>
                </a:lnTo>
                <a:lnTo>
                  <a:pt x="132" y="482"/>
                </a:lnTo>
                <a:lnTo>
                  <a:pt x="156" y="478"/>
                </a:lnTo>
                <a:lnTo>
                  <a:pt x="179" y="470"/>
                </a:lnTo>
                <a:lnTo>
                  <a:pt x="201" y="457"/>
                </a:lnTo>
                <a:lnTo>
                  <a:pt x="220" y="442"/>
                </a:lnTo>
                <a:lnTo>
                  <a:pt x="236" y="422"/>
                </a:lnTo>
                <a:lnTo>
                  <a:pt x="249" y="401"/>
                </a:lnTo>
                <a:lnTo>
                  <a:pt x="250" y="399"/>
                </a:lnTo>
                <a:lnTo>
                  <a:pt x="252" y="398"/>
                </a:lnTo>
                <a:lnTo>
                  <a:pt x="253" y="398"/>
                </a:lnTo>
                <a:lnTo>
                  <a:pt x="266" y="384"/>
                </a:lnTo>
                <a:lnTo>
                  <a:pt x="282" y="373"/>
                </a:lnTo>
                <a:lnTo>
                  <a:pt x="299" y="367"/>
                </a:lnTo>
                <a:lnTo>
                  <a:pt x="318" y="365"/>
                </a:lnTo>
                <a:lnTo>
                  <a:pt x="336" y="367"/>
                </a:lnTo>
                <a:lnTo>
                  <a:pt x="353" y="374"/>
                </a:lnTo>
                <a:lnTo>
                  <a:pt x="365" y="385"/>
                </a:lnTo>
                <a:lnTo>
                  <a:pt x="374" y="401"/>
                </a:lnTo>
                <a:lnTo>
                  <a:pt x="381" y="417"/>
                </a:lnTo>
                <a:lnTo>
                  <a:pt x="385" y="434"/>
                </a:lnTo>
                <a:lnTo>
                  <a:pt x="386" y="454"/>
                </a:lnTo>
                <a:lnTo>
                  <a:pt x="386" y="465"/>
                </a:lnTo>
                <a:lnTo>
                  <a:pt x="384" y="479"/>
                </a:lnTo>
                <a:lnTo>
                  <a:pt x="381" y="49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0" name="Freeform 184"/>
          <p:cNvSpPr>
            <a:spLocks/>
          </p:cNvSpPr>
          <p:nvPr/>
        </p:nvSpPr>
        <p:spPr bwMode="auto">
          <a:xfrm>
            <a:off x="5794356" y="4919643"/>
            <a:ext cx="1270000" cy="803275"/>
          </a:xfrm>
          <a:custGeom>
            <a:avLst/>
            <a:gdLst/>
            <a:ahLst/>
            <a:cxnLst>
              <a:cxn ang="0">
                <a:pos x="444" y="1"/>
              </a:cxn>
              <a:cxn ang="0">
                <a:pos x="393" y="1"/>
              </a:cxn>
              <a:cxn ang="0">
                <a:pos x="344" y="3"/>
              </a:cxn>
              <a:cxn ang="0">
                <a:pos x="292" y="26"/>
              </a:cxn>
              <a:cxn ang="0">
                <a:pos x="253" y="66"/>
              </a:cxn>
              <a:cxn ang="0">
                <a:pos x="199" y="115"/>
              </a:cxn>
              <a:cxn ang="0">
                <a:pos x="164" y="173"/>
              </a:cxn>
              <a:cxn ang="0">
                <a:pos x="152" y="237"/>
              </a:cxn>
              <a:cxn ang="0">
                <a:pos x="159" y="286"/>
              </a:cxn>
              <a:cxn ang="0">
                <a:pos x="170" y="329"/>
              </a:cxn>
              <a:cxn ang="0">
                <a:pos x="165" y="367"/>
              </a:cxn>
              <a:cxn ang="0">
                <a:pos x="148" y="396"/>
              </a:cxn>
              <a:cxn ang="0">
                <a:pos x="120" y="410"/>
              </a:cxn>
              <a:cxn ang="0">
                <a:pos x="92" y="408"/>
              </a:cxn>
              <a:cxn ang="0">
                <a:pos x="76" y="393"/>
              </a:cxn>
              <a:cxn ang="0">
                <a:pos x="64" y="378"/>
              </a:cxn>
              <a:cxn ang="0">
                <a:pos x="44" y="376"/>
              </a:cxn>
              <a:cxn ang="0">
                <a:pos x="21" y="380"/>
              </a:cxn>
              <a:cxn ang="0">
                <a:pos x="3" y="392"/>
              </a:cxn>
              <a:cxn ang="0">
                <a:pos x="3" y="411"/>
              </a:cxn>
              <a:cxn ang="0">
                <a:pos x="23" y="444"/>
              </a:cxn>
              <a:cxn ang="0">
                <a:pos x="57" y="469"/>
              </a:cxn>
              <a:cxn ang="0">
                <a:pos x="102" y="482"/>
              </a:cxn>
              <a:cxn ang="0">
                <a:pos x="152" y="477"/>
              </a:cxn>
              <a:cxn ang="0">
                <a:pos x="198" y="456"/>
              </a:cxn>
              <a:cxn ang="0">
                <a:pos x="235" y="420"/>
              </a:cxn>
              <a:cxn ang="0">
                <a:pos x="249" y="399"/>
              </a:cxn>
              <a:cxn ang="0">
                <a:pos x="277" y="374"/>
              </a:cxn>
              <a:cxn ang="0">
                <a:pos x="313" y="364"/>
              </a:cxn>
              <a:cxn ang="0">
                <a:pos x="344" y="373"/>
              </a:cxn>
              <a:cxn ang="0">
                <a:pos x="365" y="397"/>
              </a:cxn>
              <a:cxn ang="0">
                <a:pos x="376" y="430"/>
              </a:cxn>
              <a:cxn ang="0">
                <a:pos x="376" y="461"/>
              </a:cxn>
              <a:cxn ang="0">
                <a:pos x="372" y="490"/>
              </a:cxn>
              <a:cxn ang="0">
                <a:pos x="397" y="502"/>
              </a:cxn>
              <a:cxn ang="0">
                <a:pos x="435" y="505"/>
              </a:cxn>
              <a:cxn ang="0">
                <a:pos x="474" y="492"/>
              </a:cxn>
              <a:cxn ang="0">
                <a:pos x="474" y="480"/>
              </a:cxn>
              <a:cxn ang="0">
                <a:pos x="472" y="458"/>
              </a:cxn>
              <a:cxn ang="0">
                <a:pos x="471" y="439"/>
              </a:cxn>
              <a:cxn ang="0">
                <a:pos x="473" y="416"/>
              </a:cxn>
              <a:cxn ang="0">
                <a:pos x="494" y="381"/>
              </a:cxn>
              <a:cxn ang="0">
                <a:pos x="529" y="362"/>
              </a:cxn>
              <a:cxn ang="0">
                <a:pos x="576" y="360"/>
              </a:cxn>
              <a:cxn ang="0">
                <a:pos x="617" y="375"/>
              </a:cxn>
              <a:cxn ang="0">
                <a:pos x="642" y="402"/>
              </a:cxn>
              <a:cxn ang="0">
                <a:pos x="650" y="437"/>
              </a:cxn>
              <a:cxn ang="0">
                <a:pos x="672" y="496"/>
              </a:cxn>
              <a:cxn ang="0">
                <a:pos x="708" y="490"/>
              </a:cxn>
              <a:cxn ang="0">
                <a:pos x="737" y="469"/>
              </a:cxn>
              <a:cxn ang="0">
                <a:pos x="760" y="435"/>
              </a:cxn>
              <a:cxn ang="0">
                <a:pos x="777" y="392"/>
              </a:cxn>
              <a:cxn ang="0">
                <a:pos x="789" y="345"/>
              </a:cxn>
              <a:cxn ang="0">
                <a:pos x="796" y="298"/>
              </a:cxn>
              <a:cxn ang="0">
                <a:pos x="800" y="256"/>
              </a:cxn>
              <a:cxn ang="0">
                <a:pos x="797" y="202"/>
              </a:cxn>
              <a:cxn ang="0">
                <a:pos x="770" y="137"/>
              </a:cxn>
              <a:cxn ang="0">
                <a:pos x="721" y="81"/>
              </a:cxn>
              <a:cxn ang="0">
                <a:pos x="653" y="38"/>
              </a:cxn>
              <a:cxn ang="0">
                <a:pos x="570" y="10"/>
              </a:cxn>
              <a:cxn ang="0">
                <a:pos x="476" y="0"/>
              </a:cxn>
            </a:cxnLst>
            <a:rect l="0" t="0" r="r" b="b"/>
            <a:pathLst>
              <a:path w="800" h="506">
                <a:moveTo>
                  <a:pt x="476" y="0"/>
                </a:moveTo>
                <a:lnTo>
                  <a:pt x="444" y="1"/>
                </a:lnTo>
                <a:lnTo>
                  <a:pt x="411" y="5"/>
                </a:lnTo>
                <a:lnTo>
                  <a:pt x="393" y="1"/>
                </a:lnTo>
                <a:lnTo>
                  <a:pt x="374" y="0"/>
                </a:lnTo>
                <a:lnTo>
                  <a:pt x="344" y="3"/>
                </a:lnTo>
                <a:lnTo>
                  <a:pt x="317" y="12"/>
                </a:lnTo>
                <a:lnTo>
                  <a:pt x="292" y="26"/>
                </a:lnTo>
                <a:lnTo>
                  <a:pt x="270" y="44"/>
                </a:lnTo>
                <a:lnTo>
                  <a:pt x="253" y="66"/>
                </a:lnTo>
                <a:lnTo>
                  <a:pt x="223" y="89"/>
                </a:lnTo>
                <a:lnTo>
                  <a:pt x="199" y="115"/>
                </a:lnTo>
                <a:lnTo>
                  <a:pt x="180" y="142"/>
                </a:lnTo>
                <a:lnTo>
                  <a:pt x="164" y="173"/>
                </a:lnTo>
                <a:lnTo>
                  <a:pt x="156" y="205"/>
                </a:lnTo>
                <a:lnTo>
                  <a:pt x="152" y="237"/>
                </a:lnTo>
                <a:lnTo>
                  <a:pt x="155" y="262"/>
                </a:lnTo>
                <a:lnTo>
                  <a:pt x="159" y="286"/>
                </a:lnTo>
                <a:lnTo>
                  <a:pt x="168" y="309"/>
                </a:lnTo>
                <a:lnTo>
                  <a:pt x="170" y="329"/>
                </a:lnTo>
                <a:lnTo>
                  <a:pt x="169" y="348"/>
                </a:lnTo>
                <a:lnTo>
                  <a:pt x="165" y="367"/>
                </a:lnTo>
                <a:lnTo>
                  <a:pt x="158" y="382"/>
                </a:lnTo>
                <a:lnTo>
                  <a:pt x="148" y="396"/>
                </a:lnTo>
                <a:lnTo>
                  <a:pt x="135" y="405"/>
                </a:lnTo>
                <a:lnTo>
                  <a:pt x="120" y="410"/>
                </a:lnTo>
                <a:lnTo>
                  <a:pt x="103" y="411"/>
                </a:lnTo>
                <a:lnTo>
                  <a:pt x="92" y="408"/>
                </a:lnTo>
                <a:lnTo>
                  <a:pt x="84" y="401"/>
                </a:lnTo>
                <a:lnTo>
                  <a:pt x="76" y="393"/>
                </a:lnTo>
                <a:lnTo>
                  <a:pt x="69" y="382"/>
                </a:lnTo>
                <a:lnTo>
                  <a:pt x="64" y="378"/>
                </a:lnTo>
                <a:lnTo>
                  <a:pt x="55" y="376"/>
                </a:lnTo>
                <a:lnTo>
                  <a:pt x="44" y="376"/>
                </a:lnTo>
                <a:lnTo>
                  <a:pt x="32" y="377"/>
                </a:lnTo>
                <a:lnTo>
                  <a:pt x="21" y="380"/>
                </a:lnTo>
                <a:lnTo>
                  <a:pt x="11" y="386"/>
                </a:lnTo>
                <a:lnTo>
                  <a:pt x="3" y="392"/>
                </a:lnTo>
                <a:lnTo>
                  <a:pt x="0" y="399"/>
                </a:lnTo>
                <a:lnTo>
                  <a:pt x="3" y="411"/>
                </a:lnTo>
                <a:lnTo>
                  <a:pt x="11" y="427"/>
                </a:lnTo>
                <a:lnTo>
                  <a:pt x="23" y="444"/>
                </a:lnTo>
                <a:lnTo>
                  <a:pt x="39" y="458"/>
                </a:lnTo>
                <a:lnTo>
                  <a:pt x="57" y="469"/>
                </a:lnTo>
                <a:lnTo>
                  <a:pt x="77" y="477"/>
                </a:lnTo>
                <a:lnTo>
                  <a:pt x="102" y="482"/>
                </a:lnTo>
                <a:lnTo>
                  <a:pt x="127" y="482"/>
                </a:lnTo>
                <a:lnTo>
                  <a:pt x="152" y="477"/>
                </a:lnTo>
                <a:lnTo>
                  <a:pt x="176" y="469"/>
                </a:lnTo>
                <a:lnTo>
                  <a:pt x="198" y="456"/>
                </a:lnTo>
                <a:lnTo>
                  <a:pt x="219" y="439"/>
                </a:lnTo>
                <a:lnTo>
                  <a:pt x="235" y="420"/>
                </a:lnTo>
                <a:lnTo>
                  <a:pt x="248" y="398"/>
                </a:lnTo>
                <a:lnTo>
                  <a:pt x="249" y="399"/>
                </a:lnTo>
                <a:lnTo>
                  <a:pt x="261" y="385"/>
                </a:lnTo>
                <a:lnTo>
                  <a:pt x="277" y="374"/>
                </a:lnTo>
                <a:lnTo>
                  <a:pt x="294" y="366"/>
                </a:lnTo>
                <a:lnTo>
                  <a:pt x="313" y="364"/>
                </a:lnTo>
                <a:lnTo>
                  <a:pt x="330" y="366"/>
                </a:lnTo>
                <a:lnTo>
                  <a:pt x="344" y="373"/>
                </a:lnTo>
                <a:lnTo>
                  <a:pt x="356" y="384"/>
                </a:lnTo>
                <a:lnTo>
                  <a:pt x="365" y="397"/>
                </a:lnTo>
                <a:lnTo>
                  <a:pt x="372" y="413"/>
                </a:lnTo>
                <a:lnTo>
                  <a:pt x="376" y="430"/>
                </a:lnTo>
                <a:lnTo>
                  <a:pt x="377" y="449"/>
                </a:lnTo>
                <a:lnTo>
                  <a:pt x="376" y="461"/>
                </a:lnTo>
                <a:lnTo>
                  <a:pt x="375" y="475"/>
                </a:lnTo>
                <a:lnTo>
                  <a:pt x="372" y="490"/>
                </a:lnTo>
                <a:lnTo>
                  <a:pt x="381" y="497"/>
                </a:lnTo>
                <a:lnTo>
                  <a:pt x="397" y="502"/>
                </a:lnTo>
                <a:lnTo>
                  <a:pt x="414" y="506"/>
                </a:lnTo>
                <a:lnTo>
                  <a:pt x="435" y="505"/>
                </a:lnTo>
                <a:lnTo>
                  <a:pt x="456" y="500"/>
                </a:lnTo>
                <a:lnTo>
                  <a:pt x="474" y="492"/>
                </a:lnTo>
                <a:lnTo>
                  <a:pt x="474" y="487"/>
                </a:lnTo>
                <a:lnTo>
                  <a:pt x="474" y="480"/>
                </a:lnTo>
                <a:lnTo>
                  <a:pt x="473" y="469"/>
                </a:lnTo>
                <a:lnTo>
                  <a:pt x="472" y="458"/>
                </a:lnTo>
                <a:lnTo>
                  <a:pt x="471" y="447"/>
                </a:lnTo>
                <a:lnTo>
                  <a:pt x="471" y="439"/>
                </a:lnTo>
                <a:lnTo>
                  <a:pt x="471" y="437"/>
                </a:lnTo>
                <a:lnTo>
                  <a:pt x="473" y="416"/>
                </a:lnTo>
                <a:lnTo>
                  <a:pt x="482" y="398"/>
                </a:lnTo>
                <a:lnTo>
                  <a:pt x="494" y="381"/>
                </a:lnTo>
                <a:lnTo>
                  <a:pt x="509" y="369"/>
                </a:lnTo>
                <a:lnTo>
                  <a:pt x="529" y="362"/>
                </a:lnTo>
                <a:lnTo>
                  <a:pt x="549" y="358"/>
                </a:lnTo>
                <a:lnTo>
                  <a:pt x="576" y="360"/>
                </a:lnTo>
                <a:lnTo>
                  <a:pt x="599" y="365"/>
                </a:lnTo>
                <a:lnTo>
                  <a:pt x="617" y="375"/>
                </a:lnTo>
                <a:lnTo>
                  <a:pt x="631" y="387"/>
                </a:lnTo>
                <a:lnTo>
                  <a:pt x="642" y="402"/>
                </a:lnTo>
                <a:lnTo>
                  <a:pt x="649" y="418"/>
                </a:lnTo>
                <a:lnTo>
                  <a:pt x="650" y="437"/>
                </a:lnTo>
                <a:lnTo>
                  <a:pt x="650" y="492"/>
                </a:lnTo>
                <a:lnTo>
                  <a:pt x="672" y="496"/>
                </a:lnTo>
                <a:lnTo>
                  <a:pt x="690" y="496"/>
                </a:lnTo>
                <a:lnTo>
                  <a:pt x="708" y="490"/>
                </a:lnTo>
                <a:lnTo>
                  <a:pt x="723" y="482"/>
                </a:lnTo>
                <a:lnTo>
                  <a:pt x="737" y="469"/>
                </a:lnTo>
                <a:lnTo>
                  <a:pt x="749" y="453"/>
                </a:lnTo>
                <a:lnTo>
                  <a:pt x="760" y="435"/>
                </a:lnTo>
                <a:lnTo>
                  <a:pt x="770" y="414"/>
                </a:lnTo>
                <a:lnTo>
                  <a:pt x="777" y="392"/>
                </a:lnTo>
                <a:lnTo>
                  <a:pt x="784" y="368"/>
                </a:lnTo>
                <a:lnTo>
                  <a:pt x="789" y="345"/>
                </a:lnTo>
                <a:lnTo>
                  <a:pt x="794" y="321"/>
                </a:lnTo>
                <a:lnTo>
                  <a:pt x="796" y="298"/>
                </a:lnTo>
                <a:lnTo>
                  <a:pt x="798" y="277"/>
                </a:lnTo>
                <a:lnTo>
                  <a:pt x="800" y="256"/>
                </a:lnTo>
                <a:lnTo>
                  <a:pt x="800" y="237"/>
                </a:lnTo>
                <a:lnTo>
                  <a:pt x="797" y="202"/>
                </a:lnTo>
                <a:lnTo>
                  <a:pt x="786" y="169"/>
                </a:lnTo>
                <a:lnTo>
                  <a:pt x="770" y="137"/>
                </a:lnTo>
                <a:lnTo>
                  <a:pt x="748" y="109"/>
                </a:lnTo>
                <a:lnTo>
                  <a:pt x="721" y="81"/>
                </a:lnTo>
                <a:lnTo>
                  <a:pt x="689" y="58"/>
                </a:lnTo>
                <a:lnTo>
                  <a:pt x="653" y="38"/>
                </a:lnTo>
                <a:lnTo>
                  <a:pt x="613" y="22"/>
                </a:lnTo>
                <a:lnTo>
                  <a:pt x="570" y="10"/>
                </a:lnTo>
                <a:lnTo>
                  <a:pt x="524" y="3"/>
                </a:lnTo>
                <a:lnTo>
                  <a:pt x="47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1" name="Freeform 185"/>
          <p:cNvSpPr>
            <a:spLocks/>
          </p:cNvSpPr>
          <p:nvPr/>
        </p:nvSpPr>
        <p:spPr bwMode="auto">
          <a:xfrm>
            <a:off x="6146781" y="4902180"/>
            <a:ext cx="496888" cy="515938"/>
          </a:xfrm>
          <a:custGeom>
            <a:avLst/>
            <a:gdLst/>
            <a:ahLst/>
            <a:cxnLst>
              <a:cxn ang="0">
                <a:pos x="0" y="139"/>
              </a:cxn>
              <a:cxn ang="0">
                <a:pos x="14" y="91"/>
              </a:cxn>
              <a:cxn ang="0">
                <a:pos x="42" y="50"/>
              </a:cxn>
              <a:cxn ang="0">
                <a:pos x="82" y="18"/>
              </a:cxn>
              <a:cxn ang="0">
                <a:pos x="130" y="2"/>
              </a:cxn>
              <a:cxn ang="0">
                <a:pos x="181" y="2"/>
              </a:cxn>
              <a:cxn ang="0">
                <a:pos x="230" y="19"/>
              </a:cxn>
              <a:cxn ang="0">
                <a:pos x="271" y="52"/>
              </a:cxn>
              <a:cxn ang="0">
                <a:pos x="299" y="95"/>
              </a:cxn>
              <a:cxn ang="0">
                <a:pos x="312" y="145"/>
              </a:cxn>
              <a:cxn ang="0">
                <a:pos x="310" y="196"/>
              </a:cxn>
              <a:cxn ang="0">
                <a:pos x="293" y="245"/>
              </a:cxn>
              <a:cxn ang="0">
                <a:pos x="261" y="285"/>
              </a:cxn>
              <a:cxn ang="0">
                <a:pos x="217" y="313"/>
              </a:cxn>
              <a:cxn ang="0">
                <a:pos x="168" y="325"/>
              </a:cxn>
              <a:cxn ang="0">
                <a:pos x="118" y="319"/>
              </a:cxn>
              <a:cxn ang="0">
                <a:pos x="93" y="308"/>
              </a:cxn>
              <a:cxn ang="0">
                <a:pos x="93" y="304"/>
              </a:cxn>
              <a:cxn ang="0">
                <a:pos x="96" y="302"/>
              </a:cxn>
              <a:cxn ang="0">
                <a:pos x="128" y="308"/>
              </a:cxn>
              <a:cxn ang="0">
                <a:pos x="188" y="303"/>
              </a:cxn>
              <a:cxn ang="0">
                <a:pos x="227" y="283"/>
              </a:cxn>
              <a:cxn ang="0">
                <a:pos x="259" y="252"/>
              </a:cxn>
              <a:cxn ang="0">
                <a:pos x="284" y="199"/>
              </a:cxn>
              <a:cxn ang="0">
                <a:pos x="286" y="140"/>
              </a:cxn>
              <a:cxn ang="0">
                <a:pos x="265" y="86"/>
              </a:cxn>
              <a:cxn ang="0">
                <a:pos x="236" y="53"/>
              </a:cxn>
              <a:cxn ang="0">
                <a:pos x="199" y="31"/>
              </a:cxn>
              <a:cxn ang="0">
                <a:pos x="155" y="23"/>
              </a:cxn>
              <a:cxn ang="0">
                <a:pos x="111" y="28"/>
              </a:cxn>
              <a:cxn ang="0">
                <a:pos x="59" y="56"/>
              </a:cxn>
              <a:cxn ang="0">
                <a:pos x="26" y="98"/>
              </a:cxn>
              <a:cxn ang="0">
                <a:pos x="11" y="141"/>
              </a:cxn>
              <a:cxn ang="0">
                <a:pos x="8" y="167"/>
              </a:cxn>
              <a:cxn ang="0">
                <a:pos x="3" y="168"/>
              </a:cxn>
              <a:cxn ang="0">
                <a:pos x="0" y="167"/>
              </a:cxn>
              <a:cxn ang="0">
                <a:pos x="0" y="164"/>
              </a:cxn>
            </a:cxnLst>
            <a:rect l="0" t="0" r="r" b="b"/>
            <a:pathLst>
              <a:path w="313" h="325">
                <a:moveTo>
                  <a:pt x="0" y="164"/>
                </a:moveTo>
                <a:lnTo>
                  <a:pt x="0" y="139"/>
                </a:lnTo>
                <a:lnTo>
                  <a:pt x="6" y="115"/>
                </a:lnTo>
                <a:lnTo>
                  <a:pt x="14" y="91"/>
                </a:lnTo>
                <a:lnTo>
                  <a:pt x="26" y="69"/>
                </a:lnTo>
                <a:lnTo>
                  <a:pt x="42" y="50"/>
                </a:lnTo>
                <a:lnTo>
                  <a:pt x="60" y="32"/>
                </a:lnTo>
                <a:lnTo>
                  <a:pt x="82" y="18"/>
                </a:lnTo>
                <a:lnTo>
                  <a:pt x="105" y="8"/>
                </a:lnTo>
                <a:lnTo>
                  <a:pt x="130" y="2"/>
                </a:lnTo>
                <a:lnTo>
                  <a:pt x="155" y="0"/>
                </a:lnTo>
                <a:lnTo>
                  <a:pt x="181" y="2"/>
                </a:lnTo>
                <a:lnTo>
                  <a:pt x="206" y="8"/>
                </a:lnTo>
                <a:lnTo>
                  <a:pt x="230" y="19"/>
                </a:lnTo>
                <a:lnTo>
                  <a:pt x="251" y="35"/>
                </a:lnTo>
                <a:lnTo>
                  <a:pt x="271" y="52"/>
                </a:lnTo>
                <a:lnTo>
                  <a:pt x="286" y="73"/>
                </a:lnTo>
                <a:lnTo>
                  <a:pt x="299" y="95"/>
                </a:lnTo>
                <a:lnTo>
                  <a:pt x="308" y="120"/>
                </a:lnTo>
                <a:lnTo>
                  <a:pt x="312" y="145"/>
                </a:lnTo>
                <a:lnTo>
                  <a:pt x="313" y="171"/>
                </a:lnTo>
                <a:lnTo>
                  <a:pt x="310" y="196"/>
                </a:lnTo>
                <a:lnTo>
                  <a:pt x="303" y="221"/>
                </a:lnTo>
                <a:lnTo>
                  <a:pt x="293" y="245"/>
                </a:lnTo>
                <a:lnTo>
                  <a:pt x="278" y="267"/>
                </a:lnTo>
                <a:lnTo>
                  <a:pt x="261" y="285"/>
                </a:lnTo>
                <a:lnTo>
                  <a:pt x="240" y="301"/>
                </a:lnTo>
                <a:lnTo>
                  <a:pt x="217" y="313"/>
                </a:lnTo>
                <a:lnTo>
                  <a:pt x="193" y="321"/>
                </a:lnTo>
                <a:lnTo>
                  <a:pt x="168" y="325"/>
                </a:lnTo>
                <a:lnTo>
                  <a:pt x="142" y="324"/>
                </a:lnTo>
                <a:lnTo>
                  <a:pt x="118" y="319"/>
                </a:lnTo>
                <a:lnTo>
                  <a:pt x="95" y="309"/>
                </a:lnTo>
                <a:lnTo>
                  <a:pt x="93" y="308"/>
                </a:lnTo>
                <a:lnTo>
                  <a:pt x="93" y="306"/>
                </a:lnTo>
                <a:lnTo>
                  <a:pt x="93" y="304"/>
                </a:lnTo>
                <a:lnTo>
                  <a:pt x="94" y="303"/>
                </a:lnTo>
                <a:lnTo>
                  <a:pt x="96" y="302"/>
                </a:lnTo>
                <a:lnTo>
                  <a:pt x="98" y="302"/>
                </a:lnTo>
                <a:lnTo>
                  <a:pt x="128" y="308"/>
                </a:lnTo>
                <a:lnTo>
                  <a:pt x="158" y="308"/>
                </a:lnTo>
                <a:lnTo>
                  <a:pt x="188" y="303"/>
                </a:lnTo>
                <a:lnTo>
                  <a:pt x="209" y="294"/>
                </a:lnTo>
                <a:lnTo>
                  <a:pt x="227" y="283"/>
                </a:lnTo>
                <a:lnTo>
                  <a:pt x="245" y="268"/>
                </a:lnTo>
                <a:lnTo>
                  <a:pt x="259" y="252"/>
                </a:lnTo>
                <a:lnTo>
                  <a:pt x="274" y="227"/>
                </a:lnTo>
                <a:lnTo>
                  <a:pt x="284" y="199"/>
                </a:lnTo>
                <a:lnTo>
                  <a:pt x="287" y="170"/>
                </a:lnTo>
                <a:lnTo>
                  <a:pt x="286" y="140"/>
                </a:lnTo>
                <a:lnTo>
                  <a:pt x="278" y="112"/>
                </a:lnTo>
                <a:lnTo>
                  <a:pt x="265" y="86"/>
                </a:lnTo>
                <a:lnTo>
                  <a:pt x="252" y="68"/>
                </a:lnTo>
                <a:lnTo>
                  <a:pt x="236" y="53"/>
                </a:lnTo>
                <a:lnTo>
                  <a:pt x="218" y="40"/>
                </a:lnTo>
                <a:lnTo>
                  <a:pt x="199" y="31"/>
                </a:lnTo>
                <a:lnTo>
                  <a:pt x="177" y="25"/>
                </a:lnTo>
                <a:lnTo>
                  <a:pt x="155" y="23"/>
                </a:lnTo>
                <a:lnTo>
                  <a:pt x="133" y="23"/>
                </a:lnTo>
                <a:lnTo>
                  <a:pt x="111" y="28"/>
                </a:lnTo>
                <a:lnTo>
                  <a:pt x="84" y="39"/>
                </a:lnTo>
                <a:lnTo>
                  <a:pt x="59" y="56"/>
                </a:lnTo>
                <a:lnTo>
                  <a:pt x="38" y="78"/>
                </a:lnTo>
                <a:lnTo>
                  <a:pt x="26" y="98"/>
                </a:lnTo>
                <a:lnTo>
                  <a:pt x="18" y="119"/>
                </a:lnTo>
                <a:lnTo>
                  <a:pt x="11" y="141"/>
                </a:lnTo>
                <a:lnTo>
                  <a:pt x="9" y="164"/>
                </a:lnTo>
                <a:lnTo>
                  <a:pt x="8" y="167"/>
                </a:lnTo>
                <a:lnTo>
                  <a:pt x="6" y="168"/>
                </a:lnTo>
                <a:lnTo>
                  <a:pt x="3" y="168"/>
                </a:lnTo>
                <a:lnTo>
                  <a:pt x="2" y="168"/>
                </a:lnTo>
                <a:lnTo>
                  <a:pt x="0" y="167"/>
                </a:lnTo>
                <a:lnTo>
                  <a:pt x="0" y="164"/>
                </a:lnTo>
                <a:lnTo>
                  <a:pt x="0" y="16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2" name="Freeform 186"/>
          <p:cNvSpPr>
            <a:spLocks/>
          </p:cNvSpPr>
          <p:nvPr/>
        </p:nvSpPr>
        <p:spPr bwMode="auto">
          <a:xfrm>
            <a:off x="6113444" y="5335568"/>
            <a:ext cx="44450" cy="87313"/>
          </a:xfrm>
          <a:custGeom>
            <a:avLst/>
            <a:gdLst/>
            <a:ahLst/>
            <a:cxnLst>
              <a:cxn ang="0">
                <a:pos x="26" y="26"/>
              </a:cxn>
              <a:cxn ang="0">
                <a:pos x="28" y="36"/>
              </a:cxn>
              <a:cxn ang="0">
                <a:pos x="27" y="45"/>
              </a:cxn>
              <a:cxn ang="0">
                <a:pos x="23" y="52"/>
              </a:cxn>
              <a:cxn ang="0">
                <a:pos x="19" y="55"/>
              </a:cxn>
              <a:cxn ang="0">
                <a:pos x="15" y="54"/>
              </a:cxn>
              <a:cxn ang="0">
                <a:pos x="9" y="50"/>
              </a:cxn>
              <a:cxn ang="0">
                <a:pos x="5" y="41"/>
              </a:cxn>
              <a:cxn ang="0">
                <a:pos x="2" y="31"/>
              </a:cxn>
              <a:cxn ang="0">
                <a:pos x="0" y="20"/>
              </a:cxn>
              <a:cxn ang="0">
                <a:pos x="0" y="10"/>
              </a:cxn>
              <a:cxn ang="0">
                <a:pos x="4" y="4"/>
              </a:cxn>
              <a:cxn ang="0">
                <a:pos x="8" y="0"/>
              </a:cxn>
              <a:cxn ang="0">
                <a:pos x="14" y="2"/>
              </a:cxn>
              <a:cxn ang="0">
                <a:pos x="18" y="7"/>
              </a:cxn>
              <a:cxn ang="0">
                <a:pos x="23" y="15"/>
              </a:cxn>
              <a:cxn ang="0">
                <a:pos x="26" y="26"/>
              </a:cxn>
            </a:cxnLst>
            <a:rect l="0" t="0" r="r" b="b"/>
            <a:pathLst>
              <a:path w="28" h="55">
                <a:moveTo>
                  <a:pt x="26" y="26"/>
                </a:moveTo>
                <a:lnTo>
                  <a:pt x="28" y="36"/>
                </a:lnTo>
                <a:lnTo>
                  <a:pt x="27" y="45"/>
                </a:lnTo>
                <a:lnTo>
                  <a:pt x="23" y="52"/>
                </a:lnTo>
                <a:lnTo>
                  <a:pt x="19" y="55"/>
                </a:lnTo>
                <a:lnTo>
                  <a:pt x="15" y="54"/>
                </a:lnTo>
                <a:lnTo>
                  <a:pt x="9" y="50"/>
                </a:lnTo>
                <a:lnTo>
                  <a:pt x="5" y="41"/>
                </a:lnTo>
                <a:lnTo>
                  <a:pt x="2" y="31"/>
                </a:lnTo>
                <a:lnTo>
                  <a:pt x="0" y="20"/>
                </a:lnTo>
                <a:lnTo>
                  <a:pt x="0" y="10"/>
                </a:lnTo>
                <a:lnTo>
                  <a:pt x="4" y="4"/>
                </a:lnTo>
                <a:lnTo>
                  <a:pt x="8" y="0"/>
                </a:lnTo>
                <a:lnTo>
                  <a:pt x="14" y="2"/>
                </a:lnTo>
                <a:lnTo>
                  <a:pt x="18" y="7"/>
                </a:lnTo>
                <a:lnTo>
                  <a:pt x="23" y="15"/>
                </a:lnTo>
                <a:lnTo>
                  <a:pt x="26" y="2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3" name="Freeform 187"/>
          <p:cNvSpPr>
            <a:spLocks/>
          </p:cNvSpPr>
          <p:nvPr/>
        </p:nvSpPr>
        <p:spPr bwMode="auto">
          <a:xfrm>
            <a:off x="3490894" y="5511780"/>
            <a:ext cx="165100" cy="195263"/>
          </a:xfrm>
          <a:custGeom>
            <a:avLst/>
            <a:gdLst/>
            <a:ahLst/>
            <a:cxnLst>
              <a:cxn ang="0">
                <a:pos x="73" y="77"/>
              </a:cxn>
              <a:cxn ang="0">
                <a:pos x="62" y="88"/>
              </a:cxn>
              <a:cxn ang="0">
                <a:pos x="51" y="100"/>
              </a:cxn>
              <a:cxn ang="0">
                <a:pos x="41" y="109"/>
              </a:cxn>
              <a:cxn ang="0">
                <a:pos x="30" y="117"/>
              </a:cxn>
              <a:cxn ang="0">
                <a:pos x="22" y="122"/>
              </a:cxn>
              <a:cxn ang="0">
                <a:pos x="13" y="123"/>
              </a:cxn>
              <a:cxn ang="0">
                <a:pos x="6" y="121"/>
              </a:cxn>
              <a:cxn ang="0">
                <a:pos x="2" y="113"/>
              </a:cxn>
              <a:cxn ang="0">
                <a:pos x="0" y="99"/>
              </a:cxn>
              <a:cxn ang="0">
                <a:pos x="2" y="84"/>
              </a:cxn>
              <a:cxn ang="0">
                <a:pos x="8" y="68"/>
              </a:cxn>
              <a:cxn ang="0">
                <a:pos x="18" y="53"/>
              </a:cxn>
              <a:cxn ang="0">
                <a:pos x="29" y="39"/>
              </a:cxn>
              <a:cxn ang="0">
                <a:pos x="43" y="25"/>
              </a:cxn>
              <a:cxn ang="0">
                <a:pos x="58" y="14"/>
              </a:cxn>
              <a:cxn ang="0">
                <a:pos x="72" y="5"/>
              </a:cxn>
              <a:cxn ang="0">
                <a:pos x="84" y="1"/>
              </a:cxn>
              <a:cxn ang="0">
                <a:pos x="94" y="0"/>
              </a:cxn>
              <a:cxn ang="0">
                <a:pos x="100" y="3"/>
              </a:cxn>
              <a:cxn ang="0">
                <a:pos x="104" y="9"/>
              </a:cxn>
              <a:cxn ang="0">
                <a:pos x="104" y="20"/>
              </a:cxn>
              <a:cxn ang="0">
                <a:pos x="101" y="32"/>
              </a:cxn>
              <a:cxn ang="0">
                <a:pos x="95" y="47"/>
              </a:cxn>
              <a:cxn ang="0">
                <a:pos x="85" y="62"/>
              </a:cxn>
              <a:cxn ang="0">
                <a:pos x="73" y="77"/>
              </a:cxn>
            </a:cxnLst>
            <a:rect l="0" t="0" r="r" b="b"/>
            <a:pathLst>
              <a:path w="104" h="123">
                <a:moveTo>
                  <a:pt x="73" y="77"/>
                </a:moveTo>
                <a:lnTo>
                  <a:pt x="62" y="88"/>
                </a:lnTo>
                <a:lnTo>
                  <a:pt x="51" y="100"/>
                </a:lnTo>
                <a:lnTo>
                  <a:pt x="41" y="109"/>
                </a:lnTo>
                <a:lnTo>
                  <a:pt x="30" y="117"/>
                </a:lnTo>
                <a:lnTo>
                  <a:pt x="22" y="122"/>
                </a:lnTo>
                <a:lnTo>
                  <a:pt x="13" y="123"/>
                </a:lnTo>
                <a:lnTo>
                  <a:pt x="6" y="121"/>
                </a:lnTo>
                <a:lnTo>
                  <a:pt x="2" y="113"/>
                </a:lnTo>
                <a:lnTo>
                  <a:pt x="0" y="99"/>
                </a:lnTo>
                <a:lnTo>
                  <a:pt x="2" y="84"/>
                </a:lnTo>
                <a:lnTo>
                  <a:pt x="8" y="68"/>
                </a:lnTo>
                <a:lnTo>
                  <a:pt x="18" y="53"/>
                </a:lnTo>
                <a:lnTo>
                  <a:pt x="29" y="39"/>
                </a:lnTo>
                <a:lnTo>
                  <a:pt x="43" y="25"/>
                </a:lnTo>
                <a:lnTo>
                  <a:pt x="58" y="14"/>
                </a:lnTo>
                <a:lnTo>
                  <a:pt x="72" y="5"/>
                </a:lnTo>
                <a:lnTo>
                  <a:pt x="84" y="1"/>
                </a:lnTo>
                <a:lnTo>
                  <a:pt x="94" y="0"/>
                </a:lnTo>
                <a:lnTo>
                  <a:pt x="100" y="3"/>
                </a:lnTo>
                <a:lnTo>
                  <a:pt x="104" y="9"/>
                </a:lnTo>
                <a:lnTo>
                  <a:pt x="104" y="20"/>
                </a:lnTo>
                <a:lnTo>
                  <a:pt x="101" y="32"/>
                </a:lnTo>
                <a:lnTo>
                  <a:pt x="95" y="47"/>
                </a:lnTo>
                <a:lnTo>
                  <a:pt x="85" y="62"/>
                </a:lnTo>
                <a:lnTo>
                  <a:pt x="73" y="77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4" name="Freeform 188"/>
          <p:cNvSpPr>
            <a:spLocks noEditPoints="1"/>
          </p:cNvSpPr>
          <p:nvPr/>
        </p:nvSpPr>
        <p:spPr bwMode="auto">
          <a:xfrm>
            <a:off x="3482956" y="5503843"/>
            <a:ext cx="180975" cy="211138"/>
          </a:xfrm>
          <a:custGeom>
            <a:avLst/>
            <a:gdLst/>
            <a:ahLst/>
            <a:cxnLst>
              <a:cxn ang="0">
                <a:pos x="19" y="133"/>
              </a:cxn>
              <a:cxn ang="0">
                <a:pos x="17" y="132"/>
              </a:cxn>
              <a:cxn ang="0">
                <a:pos x="13" y="132"/>
              </a:cxn>
              <a:cxn ang="0">
                <a:pos x="10" y="130"/>
              </a:cxn>
              <a:cxn ang="0">
                <a:pos x="7" y="128"/>
              </a:cxn>
              <a:cxn ang="0">
                <a:pos x="5" y="125"/>
              </a:cxn>
              <a:cxn ang="0">
                <a:pos x="3" y="119"/>
              </a:cxn>
              <a:cxn ang="0">
                <a:pos x="0" y="103"/>
              </a:cxn>
              <a:cxn ang="0">
                <a:pos x="3" y="86"/>
              </a:cxn>
              <a:cxn ang="0">
                <a:pos x="10" y="70"/>
              </a:cxn>
              <a:cxn ang="0">
                <a:pos x="20" y="54"/>
              </a:cxn>
              <a:cxn ang="0">
                <a:pos x="31" y="41"/>
              </a:cxn>
              <a:cxn ang="0">
                <a:pos x="46" y="26"/>
              </a:cxn>
              <a:cxn ang="0">
                <a:pos x="59" y="16"/>
              </a:cxn>
              <a:cxn ang="0">
                <a:pos x="73" y="7"/>
              </a:cxn>
              <a:cxn ang="0">
                <a:pos x="85" y="1"/>
              </a:cxn>
              <a:cxn ang="0">
                <a:pos x="96" y="0"/>
              </a:cxn>
              <a:cxn ang="0">
                <a:pos x="101" y="0"/>
              </a:cxn>
              <a:cxn ang="0">
                <a:pos x="105" y="2"/>
              </a:cxn>
              <a:cxn ang="0">
                <a:pos x="108" y="5"/>
              </a:cxn>
              <a:cxn ang="0">
                <a:pos x="114" y="12"/>
              </a:cxn>
              <a:cxn ang="0">
                <a:pos x="114" y="24"/>
              </a:cxn>
              <a:cxn ang="0">
                <a:pos x="111" y="40"/>
              </a:cxn>
              <a:cxn ang="0">
                <a:pos x="103" y="54"/>
              </a:cxn>
              <a:cxn ang="0">
                <a:pos x="93" y="70"/>
              </a:cxn>
              <a:cxn ang="0">
                <a:pos x="81" y="85"/>
              </a:cxn>
              <a:cxn ang="0">
                <a:pos x="67" y="100"/>
              </a:cxn>
              <a:cxn ang="0">
                <a:pos x="54" y="113"/>
              </a:cxn>
              <a:cxn ang="0">
                <a:pos x="42" y="124"/>
              </a:cxn>
              <a:cxn ang="0">
                <a:pos x="30" y="130"/>
              </a:cxn>
              <a:cxn ang="0">
                <a:pos x="19" y="133"/>
              </a:cxn>
              <a:cxn ang="0">
                <a:pos x="96" y="9"/>
              </a:cxn>
              <a:cxn ang="0">
                <a:pos x="87" y="11"/>
              </a:cxn>
              <a:cxn ang="0">
                <a:pos x="76" y="16"/>
              </a:cxn>
              <a:cxn ang="0">
                <a:pos x="64" y="23"/>
              </a:cxn>
              <a:cxn ang="0">
                <a:pos x="51" y="34"/>
              </a:cxn>
              <a:cxn ang="0">
                <a:pos x="37" y="47"/>
              </a:cxn>
              <a:cxn ang="0">
                <a:pos x="27" y="59"/>
              </a:cxn>
              <a:cxn ang="0">
                <a:pos x="18" y="73"/>
              </a:cxn>
              <a:cxn ang="0">
                <a:pos x="11" y="89"/>
              </a:cxn>
              <a:cxn ang="0">
                <a:pos x="9" y="103"/>
              </a:cxn>
              <a:cxn ang="0">
                <a:pos x="11" y="117"/>
              </a:cxn>
              <a:cxn ang="0">
                <a:pos x="12" y="120"/>
              </a:cxn>
              <a:cxn ang="0">
                <a:pos x="13" y="122"/>
              </a:cxn>
              <a:cxn ang="0">
                <a:pos x="16" y="124"/>
              </a:cxn>
              <a:cxn ang="0">
                <a:pos x="18" y="124"/>
              </a:cxn>
              <a:cxn ang="0">
                <a:pos x="19" y="124"/>
              </a:cxn>
              <a:cxn ang="0">
                <a:pos x="28" y="121"/>
              </a:cxn>
              <a:cxn ang="0">
                <a:pos x="37" y="115"/>
              </a:cxn>
              <a:cxn ang="0">
                <a:pos x="48" y="106"/>
              </a:cxn>
              <a:cxn ang="0">
                <a:pos x="58" y="96"/>
              </a:cxn>
              <a:cxn ang="0">
                <a:pos x="67" y="86"/>
              </a:cxn>
              <a:cxn ang="0">
                <a:pos x="75" y="79"/>
              </a:cxn>
              <a:cxn ang="0">
                <a:pos x="87" y="65"/>
              </a:cxn>
              <a:cxn ang="0">
                <a:pos x="95" y="50"/>
              </a:cxn>
              <a:cxn ang="0">
                <a:pos x="102" y="36"/>
              </a:cxn>
              <a:cxn ang="0">
                <a:pos x="105" y="25"/>
              </a:cxn>
              <a:cxn ang="0">
                <a:pos x="105" y="17"/>
              </a:cxn>
              <a:cxn ang="0">
                <a:pos x="103" y="11"/>
              </a:cxn>
              <a:cxn ang="0">
                <a:pos x="100" y="9"/>
              </a:cxn>
              <a:cxn ang="0">
                <a:pos x="96" y="9"/>
              </a:cxn>
            </a:cxnLst>
            <a:rect l="0" t="0" r="r" b="b"/>
            <a:pathLst>
              <a:path w="114" h="133">
                <a:moveTo>
                  <a:pt x="19" y="133"/>
                </a:moveTo>
                <a:lnTo>
                  <a:pt x="17" y="132"/>
                </a:lnTo>
                <a:lnTo>
                  <a:pt x="13" y="132"/>
                </a:lnTo>
                <a:lnTo>
                  <a:pt x="10" y="130"/>
                </a:lnTo>
                <a:lnTo>
                  <a:pt x="7" y="128"/>
                </a:lnTo>
                <a:lnTo>
                  <a:pt x="5" y="125"/>
                </a:lnTo>
                <a:lnTo>
                  <a:pt x="3" y="119"/>
                </a:lnTo>
                <a:lnTo>
                  <a:pt x="0" y="103"/>
                </a:lnTo>
                <a:lnTo>
                  <a:pt x="3" y="86"/>
                </a:lnTo>
                <a:lnTo>
                  <a:pt x="10" y="70"/>
                </a:lnTo>
                <a:lnTo>
                  <a:pt x="20" y="54"/>
                </a:lnTo>
                <a:lnTo>
                  <a:pt x="31" y="41"/>
                </a:lnTo>
                <a:lnTo>
                  <a:pt x="46" y="26"/>
                </a:lnTo>
                <a:lnTo>
                  <a:pt x="59" y="16"/>
                </a:lnTo>
                <a:lnTo>
                  <a:pt x="73" y="7"/>
                </a:lnTo>
                <a:lnTo>
                  <a:pt x="85" y="1"/>
                </a:lnTo>
                <a:lnTo>
                  <a:pt x="96" y="0"/>
                </a:lnTo>
                <a:lnTo>
                  <a:pt x="101" y="0"/>
                </a:lnTo>
                <a:lnTo>
                  <a:pt x="105" y="2"/>
                </a:lnTo>
                <a:lnTo>
                  <a:pt x="108" y="5"/>
                </a:lnTo>
                <a:lnTo>
                  <a:pt x="114" y="12"/>
                </a:lnTo>
                <a:lnTo>
                  <a:pt x="114" y="24"/>
                </a:lnTo>
                <a:lnTo>
                  <a:pt x="111" y="40"/>
                </a:lnTo>
                <a:lnTo>
                  <a:pt x="103" y="54"/>
                </a:lnTo>
                <a:lnTo>
                  <a:pt x="93" y="70"/>
                </a:lnTo>
                <a:lnTo>
                  <a:pt x="81" y="85"/>
                </a:lnTo>
                <a:lnTo>
                  <a:pt x="67" y="100"/>
                </a:lnTo>
                <a:lnTo>
                  <a:pt x="54" y="113"/>
                </a:lnTo>
                <a:lnTo>
                  <a:pt x="42" y="124"/>
                </a:lnTo>
                <a:lnTo>
                  <a:pt x="30" y="130"/>
                </a:lnTo>
                <a:lnTo>
                  <a:pt x="19" y="133"/>
                </a:lnTo>
                <a:close/>
                <a:moveTo>
                  <a:pt x="96" y="9"/>
                </a:moveTo>
                <a:lnTo>
                  <a:pt x="87" y="11"/>
                </a:lnTo>
                <a:lnTo>
                  <a:pt x="76" y="16"/>
                </a:lnTo>
                <a:lnTo>
                  <a:pt x="64" y="23"/>
                </a:lnTo>
                <a:lnTo>
                  <a:pt x="51" y="34"/>
                </a:lnTo>
                <a:lnTo>
                  <a:pt x="37" y="47"/>
                </a:lnTo>
                <a:lnTo>
                  <a:pt x="27" y="59"/>
                </a:lnTo>
                <a:lnTo>
                  <a:pt x="18" y="73"/>
                </a:lnTo>
                <a:lnTo>
                  <a:pt x="11" y="89"/>
                </a:lnTo>
                <a:lnTo>
                  <a:pt x="9" y="103"/>
                </a:lnTo>
                <a:lnTo>
                  <a:pt x="11" y="117"/>
                </a:lnTo>
                <a:lnTo>
                  <a:pt x="12" y="120"/>
                </a:lnTo>
                <a:lnTo>
                  <a:pt x="13" y="122"/>
                </a:lnTo>
                <a:lnTo>
                  <a:pt x="16" y="124"/>
                </a:lnTo>
                <a:lnTo>
                  <a:pt x="18" y="124"/>
                </a:lnTo>
                <a:lnTo>
                  <a:pt x="19" y="124"/>
                </a:lnTo>
                <a:lnTo>
                  <a:pt x="28" y="121"/>
                </a:lnTo>
                <a:lnTo>
                  <a:pt x="37" y="115"/>
                </a:lnTo>
                <a:lnTo>
                  <a:pt x="48" y="106"/>
                </a:lnTo>
                <a:lnTo>
                  <a:pt x="58" y="96"/>
                </a:lnTo>
                <a:lnTo>
                  <a:pt x="67" y="86"/>
                </a:lnTo>
                <a:lnTo>
                  <a:pt x="75" y="79"/>
                </a:lnTo>
                <a:lnTo>
                  <a:pt x="87" y="65"/>
                </a:lnTo>
                <a:lnTo>
                  <a:pt x="95" y="50"/>
                </a:lnTo>
                <a:lnTo>
                  <a:pt x="102" y="36"/>
                </a:lnTo>
                <a:lnTo>
                  <a:pt x="105" y="25"/>
                </a:lnTo>
                <a:lnTo>
                  <a:pt x="105" y="17"/>
                </a:lnTo>
                <a:lnTo>
                  <a:pt x="103" y="11"/>
                </a:lnTo>
                <a:lnTo>
                  <a:pt x="100" y="9"/>
                </a:lnTo>
                <a:lnTo>
                  <a:pt x="96" y="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5" name="Freeform 189"/>
          <p:cNvSpPr>
            <a:spLocks/>
          </p:cNvSpPr>
          <p:nvPr/>
        </p:nvSpPr>
        <p:spPr bwMode="auto">
          <a:xfrm>
            <a:off x="3844906" y="5465743"/>
            <a:ext cx="187325" cy="174625"/>
          </a:xfrm>
          <a:custGeom>
            <a:avLst/>
            <a:gdLst/>
            <a:ahLst/>
            <a:cxnLst>
              <a:cxn ang="0">
                <a:pos x="43" y="74"/>
              </a:cxn>
              <a:cxn ang="0">
                <a:pos x="55" y="83"/>
              </a:cxn>
              <a:cxn ang="0">
                <a:pos x="67" y="93"/>
              </a:cxn>
              <a:cxn ang="0">
                <a:pos x="79" y="101"/>
              </a:cxn>
              <a:cxn ang="0">
                <a:pos x="91" y="106"/>
              </a:cxn>
              <a:cxn ang="0">
                <a:pos x="101" y="110"/>
              </a:cxn>
              <a:cxn ang="0">
                <a:pos x="108" y="110"/>
              </a:cxn>
              <a:cxn ang="0">
                <a:pos x="115" y="106"/>
              </a:cxn>
              <a:cxn ang="0">
                <a:pos x="118" y="98"/>
              </a:cxn>
              <a:cxn ang="0">
                <a:pos x="118" y="83"/>
              </a:cxn>
              <a:cxn ang="0">
                <a:pos x="114" y="69"/>
              </a:cxn>
              <a:cxn ang="0">
                <a:pos x="104" y="55"/>
              </a:cxn>
              <a:cxn ang="0">
                <a:pos x="93" y="41"/>
              </a:cxn>
              <a:cxn ang="0">
                <a:pos x="79" y="29"/>
              </a:cxn>
              <a:cxn ang="0">
                <a:pos x="63" y="18"/>
              </a:cxn>
              <a:cxn ang="0">
                <a:pos x="46" y="9"/>
              </a:cxn>
              <a:cxn ang="0">
                <a:pos x="32" y="4"/>
              </a:cxn>
              <a:cxn ang="0">
                <a:pos x="20" y="0"/>
              </a:cxn>
              <a:cxn ang="0">
                <a:pos x="9" y="1"/>
              </a:cxn>
              <a:cxn ang="0">
                <a:pos x="3" y="6"/>
              </a:cxn>
              <a:cxn ang="0">
                <a:pos x="0" y="13"/>
              </a:cxn>
              <a:cxn ang="0">
                <a:pos x="1" y="23"/>
              </a:cxn>
              <a:cxn ang="0">
                <a:pos x="7" y="35"/>
              </a:cxn>
              <a:cxn ang="0">
                <a:pos x="16" y="47"/>
              </a:cxn>
              <a:cxn ang="0">
                <a:pos x="28" y="61"/>
              </a:cxn>
              <a:cxn ang="0">
                <a:pos x="43" y="74"/>
              </a:cxn>
            </a:cxnLst>
            <a:rect l="0" t="0" r="r" b="b"/>
            <a:pathLst>
              <a:path w="118" h="110">
                <a:moveTo>
                  <a:pt x="43" y="74"/>
                </a:moveTo>
                <a:lnTo>
                  <a:pt x="55" y="83"/>
                </a:lnTo>
                <a:lnTo>
                  <a:pt x="67" y="93"/>
                </a:lnTo>
                <a:lnTo>
                  <a:pt x="79" y="101"/>
                </a:lnTo>
                <a:lnTo>
                  <a:pt x="91" y="106"/>
                </a:lnTo>
                <a:lnTo>
                  <a:pt x="101" y="110"/>
                </a:lnTo>
                <a:lnTo>
                  <a:pt x="108" y="110"/>
                </a:lnTo>
                <a:lnTo>
                  <a:pt x="115" y="106"/>
                </a:lnTo>
                <a:lnTo>
                  <a:pt x="118" y="98"/>
                </a:lnTo>
                <a:lnTo>
                  <a:pt x="118" y="83"/>
                </a:lnTo>
                <a:lnTo>
                  <a:pt x="114" y="69"/>
                </a:lnTo>
                <a:lnTo>
                  <a:pt x="104" y="55"/>
                </a:lnTo>
                <a:lnTo>
                  <a:pt x="93" y="41"/>
                </a:lnTo>
                <a:lnTo>
                  <a:pt x="79" y="29"/>
                </a:lnTo>
                <a:lnTo>
                  <a:pt x="63" y="18"/>
                </a:lnTo>
                <a:lnTo>
                  <a:pt x="46" y="9"/>
                </a:lnTo>
                <a:lnTo>
                  <a:pt x="32" y="4"/>
                </a:lnTo>
                <a:lnTo>
                  <a:pt x="20" y="0"/>
                </a:lnTo>
                <a:lnTo>
                  <a:pt x="9" y="1"/>
                </a:lnTo>
                <a:lnTo>
                  <a:pt x="3" y="6"/>
                </a:lnTo>
                <a:lnTo>
                  <a:pt x="0" y="13"/>
                </a:lnTo>
                <a:lnTo>
                  <a:pt x="1" y="23"/>
                </a:lnTo>
                <a:lnTo>
                  <a:pt x="7" y="35"/>
                </a:lnTo>
                <a:lnTo>
                  <a:pt x="16" y="47"/>
                </a:lnTo>
                <a:lnTo>
                  <a:pt x="28" y="61"/>
                </a:lnTo>
                <a:lnTo>
                  <a:pt x="43" y="74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6" name="Freeform 190"/>
          <p:cNvSpPr>
            <a:spLocks noEditPoints="1"/>
          </p:cNvSpPr>
          <p:nvPr/>
        </p:nvSpPr>
        <p:spPr bwMode="auto">
          <a:xfrm>
            <a:off x="3838556" y="5459393"/>
            <a:ext cx="201613" cy="188913"/>
          </a:xfrm>
          <a:custGeom>
            <a:avLst/>
            <a:gdLst/>
            <a:ahLst/>
            <a:cxnLst>
              <a:cxn ang="0">
                <a:pos x="109" y="119"/>
              </a:cxn>
              <a:cxn ang="0">
                <a:pos x="86" y="111"/>
              </a:cxn>
              <a:cxn ang="0">
                <a:pos x="59" y="93"/>
              </a:cxn>
              <a:cxn ang="0">
                <a:pos x="27" y="66"/>
              </a:cxn>
              <a:cxn ang="0">
                <a:pos x="4" y="35"/>
              </a:cxn>
              <a:cxn ang="0">
                <a:pos x="0" y="15"/>
              </a:cxn>
              <a:cxn ang="0">
                <a:pos x="3" y="6"/>
              </a:cxn>
              <a:cxn ang="0">
                <a:pos x="8" y="3"/>
              </a:cxn>
              <a:cxn ang="0">
                <a:pos x="15" y="0"/>
              </a:cxn>
              <a:cxn ang="0">
                <a:pos x="34" y="2"/>
              </a:cxn>
              <a:cxn ang="0">
                <a:pos x="67" y="17"/>
              </a:cxn>
              <a:cxn ang="0">
                <a:pos x="99" y="41"/>
              </a:cxn>
              <a:cxn ang="0">
                <a:pos x="121" y="70"/>
              </a:cxn>
              <a:cxn ang="0">
                <a:pos x="127" y="102"/>
              </a:cxn>
              <a:cxn ang="0">
                <a:pos x="119" y="117"/>
              </a:cxn>
              <a:cxn ang="0">
                <a:pos x="109" y="119"/>
              </a:cxn>
              <a:cxn ang="0">
                <a:pos x="15" y="9"/>
              </a:cxn>
              <a:cxn ang="0">
                <a:pos x="10" y="12"/>
              </a:cxn>
              <a:cxn ang="0">
                <a:pos x="9" y="17"/>
              </a:cxn>
              <a:cxn ang="0">
                <a:pos x="12" y="33"/>
              </a:cxn>
              <a:cxn ang="0">
                <a:pos x="34" y="61"/>
              </a:cxn>
              <a:cxn ang="0">
                <a:pos x="58" y="81"/>
              </a:cxn>
              <a:cxn ang="0">
                <a:pos x="79" y="96"/>
              </a:cxn>
              <a:cxn ang="0">
                <a:pos x="100" y="108"/>
              </a:cxn>
              <a:cxn ang="0">
                <a:pos x="111" y="110"/>
              </a:cxn>
              <a:cxn ang="0">
                <a:pos x="115" y="109"/>
              </a:cxn>
              <a:cxn ang="0">
                <a:pos x="117" y="105"/>
              </a:cxn>
              <a:cxn ang="0">
                <a:pos x="118" y="88"/>
              </a:cxn>
              <a:cxn ang="0">
                <a:pos x="104" y="60"/>
              </a:cxn>
              <a:cxn ang="0">
                <a:pos x="80" y="37"/>
              </a:cxn>
              <a:cxn ang="0">
                <a:pos x="47" y="16"/>
              </a:cxn>
              <a:cxn ang="0">
                <a:pos x="20" y="9"/>
              </a:cxn>
            </a:cxnLst>
            <a:rect l="0" t="0" r="r" b="b"/>
            <a:pathLst>
              <a:path w="127" h="119">
                <a:moveTo>
                  <a:pt x="109" y="119"/>
                </a:moveTo>
                <a:lnTo>
                  <a:pt x="109" y="119"/>
                </a:lnTo>
                <a:lnTo>
                  <a:pt x="98" y="117"/>
                </a:lnTo>
                <a:lnTo>
                  <a:pt x="86" y="111"/>
                </a:lnTo>
                <a:lnTo>
                  <a:pt x="73" y="104"/>
                </a:lnTo>
                <a:lnTo>
                  <a:pt x="59" y="93"/>
                </a:lnTo>
                <a:lnTo>
                  <a:pt x="44" y="82"/>
                </a:lnTo>
                <a:lnTo>
                  <a:pt x="27" y="66"/>
                </a:lnTo>
                <a:lnTo>
                  <a:pt x="13" y="50"/>
                </a:lnTo>
                <a:lnTo>
                  <a:pt x="4" y="35"/>
                </a:lnTo>
                <a:lnTo>
                  <a:pt x="0" y="21"/>
                </a:lnTo>
                <a:lnTo>
                  <a:pt x="0" y="15"/>
                </a:lnTo>
                <a:lnTo>
                  <a:pt x="1" y="11"/>
                </a:lnTo>
                <a:lnTo>
                  <a:pt x="3" y="6"/>
                </a:lnTo>
                <a:lnTo>
                  <a:pt x="5" y="4"/>
                </a:lnTo>
                <a:lnTo>
                  <a:pt x="8" y="3"/>
                </a:lnTo>
                <a:lnTo>
                  <a:pt x="11" y="1"/>
                </a:lnTo>
                <a:lnTo>
                  <a:pt x="15" y="0"/>
                </a:lnTo>
                <a:lnTo>
                  <a:pt x="20" y="0"/>
                </a:lnTo>
                <a:lnTo>
                  <a:pt x="34" y="2"/>
                </a:lnTo>
                <a:lnTo>
                  <a:pt x="49" y="8"/>
                </a:lnTo>
                <a:lnTo>
                  <a:pt x="67" y="17"/>
                </a:lnTo>
                <a:lnTo>
                  <a:pt x="85" y="29"/>
                </a:lnTo>
                <a:lnTo>
                  <a:pt x="99" y="41"/>
                </a:lnTo>
                <a:lnTo>
                  <a:pt x="111" y="54"/>
                </a:lnTo>
                <a:lnTo>
                  <a:pt x="121" y="70"/>
                </a:lnTo>
                <a:lnTo>
                  <a:pt x="127" y="86"/>
                </a:lnTo>
                <a:lnTo>
                  <a:pt x="127" y="102"/>
                </a:lnTo>
                <a:lnTo>
                  <a:pt x="123" y="111"/>
                </a:lnTo>
                <a:lnTo>
                  <a:pt x="119" y="117"/>
                </a:lnTo>
                <a:lnTo>
                  <a:pt x="113" y="119"/>
                </a:lnTo>
                <a:lnTo>
                  <a:pt x="109" y="119"/>
                </a:lnTo>
                <a:close/>
                <a:moveTo>
                  <a:pt x="20" y="9"/>
                </a:moveTo>
                <a:lnTo>
                  <a:pt x="15" y="9"/>
                </a:lnTo>
                <a:lnTo>
                  <a:pt x="13" y="10"/>
                </a:lnTo>
                <a:lnTo>
                  <a:pt x="10" y="12"/>
                </a:lnTo>
                <a:lnTo>
                  <a:pt x="9" y="14"/>
                </a:lnTo>
                <a:lnTo>
                  <a:pt x="9" y="17"/>
                </a:lnTo>
                <a:lnTo>
                  <a:pt x="9" y="21"/>
                </a:lnTo>
                <a:lnTo>
                  <a:pt x="12" y="33"/>
                </a:lnTo>
                <a:lnTo>
                  <a:pt x="21" y="46"/>
                </a:lnTo>
                <a:lnTo>
                  <a:pt x="34" y="61"/>
                </a:lnTo>
                <a:lnTo>
                  <a:pt x="49" y="75"/>
                </a:lnTo>
                <a:lnTo>
                  <a:pt x="58" y="81"/>
                </a:lnTo>
                <a:lnTo>
                  <a:pt x="68" y="88"/>
                </a:lnTo>
                <a:lnTo>
                  <a:pt x="79" y="96"/>
                </a:lnTo>
                <a:lnTo>
                  <a:pt x="89" y="104"/>
                </a:lnTo>
                <a:lnTo>
                  <a:pt x="100" y="108"/>
                </a:lnTo>
                <a:lnTo>
                  <a:pt x="109" y="110"/>
                </a:lnTo>
                <a:lnTo>
                  <a:pt x="111" y="110"/>
                </a:lnTo>
                <a:lnTo>
                  <a:pt x="112" y="109"/>
                </a:lnTo>
                <a:lnTo>
                  <a:pt x="115" y="109"/>
                </a:lnTo>
                <a:lnTo>
                  <a:pt x="116" y="107"/>
                </a:lnTo>
                <a:lnTo>
                  <a:pt x="117" y="105"/>
                </a:lnTo>
                <a:lnTo>
                  <a:pt x="118" y="101"/>
                </a:lnTo>
                <a:lnTo>
                  <a:pt x="118" y="88"/>
                </a:lnTo>
                <a:lnTo>
                  <a:pt x="112" y="74"/>
                </a:lnTo>
                <a:lnTo>
                  <a:pt x="104" y="60"/>
                </a:lnTo>
                <a:lnTo>
                  <a:pt x="93" y="48"/>
                </a:lnTo>
                <a:lnTo>
                  <a:pt x="80" y="37"/>
                </a:lnTo>
                <a:lnTo>
                  <a:pt x="63" y="25"/>
                </a:lnTo>
                <a:lnTo>
                  <a:pt x="47" y="16"/>
                </a:lnTo>
                <a:lnTo>
                  <a:pt x="32" y="11"/>
                </a:lnTo>
                <a:lnTo>
                  <a:pt x="20" y="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7" name="Freeform 191"/>
          <p:cNvSpPr>
            <a:spLocks/>
          </p:cNvSpPr>
          <p:nvPr/>
        </p:nvSpPr>
        <p:spPr bwMode="auto">
          <a:xfrm>
            <a:off x="3528994" y="5749905"/>
            <a:ext cx="220663" cy="147638"/>
          </a:xfrm>
          <a:custGeom>
            <a:avLst/>
            <a:gdLst/>
            <a:ahLst/>
            <a:cxnLst>
              <a:cxn ang="0">
                <a:pos x="86" y="0"/>
              </a:cxn>
              <a:cxn ang="0">
                <a:pos x="74" y="1"/>
              </a:cxn>
              <a:cxn ang="0">
                <a:pos x="60" y="5"/>
              </a:cxn>
              <a:cxn ang="0">
                <a:pos x="47" y="11"/>
              </a:cxn>
              <a:cxn ang="0">
                <a:pos x="32" y="19"/>
              </a:cxn>
              <a:cxn ang="0">
                <a:pos x="20" y="29"/>
              </a:cxn>
              <a:cxn ang="0">
                <a:pos x="10" y="39"/>
              </a:cxn>
              <a:cxn ang="0">
                <a:pos x="3" y="50"/>
              </a:cxn>
              <a:cxn ang="0">
                <a:pos x="0" y="61"/>
              </a:cxn>
              <a:cxn ang="0">
                <a:pos x="1" y="73"/>
              </a:cxn>
              <a:cxn ang="0">
                <a:pos x="8" y="84"/>
              </a:cxn>
              <a:cxn ang="0">
                <a:pos x="22" y="92"/>
              </a:cxn>
              <a:cxn ang="0">
                <a:pos x="34" y="93"/>
              </a:cxn>
              <a:cxn ang="0">
                <a:pos x="47" y="90"/>
              </a:cxn>
              <a:cxn ang="0">
                <a:pos x="60" y="82"/>
              </a:cxn>
              <a:cxn ang="0">
                <a:pos x="73" y="71"/>
              </a:cxn>
              <a:cxn ang="0">
                <a:pos x="86" y="60"/>
              </a:cxn>
              <a:cxn ang="0">
                <a:pos x="99" y="50"/>
              </a:cxn>
              <a:cxn ang="0">
                <a:pos x="113" y="43"/>
              </a:cxn>
              <a:cxn ang="0">
                <a:pos x="127" y="38"/>
              </a:cxn>
              <a:cxn ang="0">
                <a:pos x="136" y="35"/>
              </a:cxn>
              <a:cxn ang="0">
                <a:pos x="139" y="32"/>
              </a:cxn>
              <a:cxn ang="0">
                <a:pos x="138" y="29"/>
              </a:cxn>
              <a:cxn ang="0">
                <a:pos x="133" y="23"/>
              </a:cxn>
              <a:cxn ang="0">
                <a:pos x="126" y="19"/>
              </a:cxn>
              <a:cxn ang="0">
                <a:pos x="118" y="14"/>
              </a:cxn>
              <a:cxn ang="0">
                <a:pos x="109" y="10"/>
              </a:cxn>
              <a:cxn ang="0">
                <a:pos x="100" y="6"/>
              </a:cxn>
              <a:cxn ang="0">
                <a:pos x="92" y="2"/>
              </a:cxn>
              <a:cxn ang="0">
                <a:pos x="87" y="0"/>
              </a:cxn>
              <a:cxn ang="0">
                <a:pos x="86" y="0"/>
              </a:cxn>
            </a:cxnLst>
            <a:rect l="0" t="0" r="r" b="b"/>
            <a:pathLst>
              <a:path w="139" h="93">
                <a:moveTo>
                  <a:pt x="86" y="0"/>
                </a:moveTo>
                <a:lnTo>
                  <a:pt x="74" y="1"/>
                </a:lnTo>
                <a:lnTo>
                  <a:pt x="60" y="5"/>
                </a:lnTo>
                <a:lnTo>
                  <a:pt x="47" y="11"/>
                </a:lnTo>
                <a:lnTo>
                  <a:pt x="32" y="19"/>
                </a:lnTo>
                <a:lnTo>
                  <a:pt x="20" y="29"/>
                </a:lnTo>
                <a:lnTo>
                  <a:pt x="10" y="39"/>
                </a:lnTo>
                <a:lnTo>
                  <a:pt x="3" y="50"/>
                </a:lnTo>
                <a:lnTo>
                  <a:pt x="0" y="61"/>
                </a:lnTo>
                <a:lnTo>
                  <a:pt x="1" y="73"/>
                </a:lnTo>
                <a:lnTo>
                  <a:pt x="8" y="84"/>
                </a:lnTo>
                <a:lnTo>
                  <a:pt x="22" y="92"/>
                </a:lnTo>
                <a:lnTo>
                  <a:pt x="34" y="93"/>
                </a:lnTo>
                <a:lnTo>
                  <a:pt x="47" y="90"/>
                </a:lnTo>
                <a:lnTo>
                  <a:pt x="60" y="82"/>
                </a:lnTo>
                <a:lnTo>
                  <a:pt x="73" y="71"/>
                </a:lnTo>
                <a:lnTo>
                  <a:pt x="86" y="60"/>
                </a:lnTo>
                <a:lnTo>
                  <a:pt x="99" y="50"/>
                </a:lnTo>
                <a:lnTo>
                  <a:pt x="113" y="43"/>
                </a:lnTo>
                <a:lnTo>
                  <a:pt x="127" y="38"/>
                </a:lnTo>
                <a:lnTo>
                  <a:pt x="136" y="35"/>
                </a:lnTo>
                <a:lnTo>
                  <a:pt x="139" y="32"/>
                </a:lnTo>
                <a:lnTo>
                  <a:pt x="138" y="29"/>
                </a:lnTo>
                <a:lnTo>
                  <a:pt x="133" y="23"/>
                </a:lnTo>
                <a:lnTo>
                  <a:pt x="126" y="19"/>
                </a:lnTo>
                <a:lnTo>
                  <a:pt x="118" y="14"/>
                </a:lnTo>
                <a:lnTo>
                  <a:pt x="109" y="10"/>
                </a:lnTo>
                <a:lnTo>
                  <a:pt x="100" y="6"/>
                </a:lnTo>
                <a:lnTo>
                  <a:pt x="92" y="2"/>
                </a:lnTo>
                <a:lnTo>
                  <a:pt x="87" y="0"/>
                </a:lnTo>
                <a:lnTo>
                  <a:pt x="86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8" name="Freeform 192"/>
          <p:cNvSpPr>
            <a:spLocks noEditPoints="1"/>
          </p:cNvSpPr>
          <p:nvPr/>
        </p:nvSpPr>
        <p:spPr bwMode="auto">
          <a:xfrm>
            <a:off x="3521056" y="5743555"/>
            <a:ext cx="234950" cy="160338"/>
          </a:xfrm>
          <a:custGeom>
            <a:avLst/>
            <a:gdLst/>
            <a:ahLst/>
            <a:cxnLst>
              <a:cxn ang="0">
                <a:pos x="35" y="101"/>
              </a:cxn>
              <a:cxn ang="0">
                <a:pos x="35" y="101"/>
              </a:cxn>
              <a:cxn ang="0">
                <a:pos x="22" y="99"/>
              </a:cxn>
              <a:cxn ang="0">
                <a:pos x="11" y="91"/>
              </a:cxn>
              <a:cxn ang="0">
                <a:pos x="3" y="79"/>
              </a:cxn>
              <a:cxn ang="0">
                <a:pos x="0" y="67"/>
              </a:cxn>
              <a:cxn ang="0">
                <a:pos x="3" y="54"/>
              </a:cxn>
              <a:cxn ang="0">
                <a:pos x="11" y="41"/>
              </a:cxn>
              <a:cxn ang="0">
                <a:pos x="24" y="28"/>
              </a:cxn>
              <a:cxn ang="0">
                <a:pos x="41" y="16"/>
              </a:cxn>
              <a:cxn ang="0">
                <a:pos x="58" y="7"/>
              </a:cxn>
              <a:cxn ang="0">
                <a:pos x="75" y="2"/>
              </a:cxn>
              <a:cxn ang="0">
                <a:pos x="91" y="0"/>
              </a:cxn>
              <a:cxn ang="0">
                <a:pos x="92" y="0"/>
              </a:cxn>
              <a:cxn ang="0">
                <a:pos x="104" y="5"/>
              </a:cxn>
              <a:cxn ang="0">
                <a:pos x="116" y="11"/>
              </a:cxn>
              <a:cxn ang="0">
                <a:pos x="128" y="16"/>
              </a:cxn>
              <a:cxn ang="0">
                <a:pos x="139" y="23"/>
              </a:cxn>
              <a:cxn ang="0">
                <a:pos x="145" y="30"/>
              </a:cxn>
              <a:cxn ang="0">
                <a:pos x="148" y="36"/>
              </a:cxn>
              <a:cxn ang="0">
                <a:pos x="147" y="39"/>
              </a:cxn>
              <a:cxn ang="0">
                <a:pos x="145" y="41"/>
              </a:cxn>
              <a:cxn ang="0">
                <a:pos x="142" y="43"/>
              </a:cxn>
              <a:cxn ang="0">
                <a:pos x="139" y="45"/>
              </a:cxn>
              <a:cxn ang="0">
                <a:pos x="136" y="45"/>
              </a:cxn>
              <a:cxn ang="0">
                <a:pos x="132" y="46"/>
              </a:cxn>
              <a:cxn ang="0">
                <a:pos x="117" y="51"/>
              </a:cxn>
              <a:cxn ang="0">
                <a:pos x="101" y="61"/>
              </a:cxn>
              <a:cxn ang="0">
                <a:pos x="85" y="74"/>
              </a:cxn>
              <a:cxn ang="0">
                <a:pos x="72" y="84"/>
              </a:cxn>
              <a:cxn ang="0">
                <a:pos x="60" y="93"/>
              </a:cxn>
              <a:cxn ang="0">
                <a:pos x="47" y="99"/>
              </a:cxn>
              <a:cxn ang="0">
                <a:pos x="35" y="101"/>
              </a:cxn>
              <a:cxn ang="0">
                <a:pos x="90" y="7"/>
              </a:cxn>
              <a:cxn ang="0">
                <a:pos x="76" y="10"/>
              </a:cxn>
              <a:cxn ang="0">
                <a:pos x="60" y="15"/>
              </a:cxn>
              <a:cxn ang="0">
                <a:pos x="44" y="24"/>
              </a:cxn>
              <a:cxn ang="0">
                <a:pos x="30" y="34"/>
              </a:cxn>
              <a:cxn ang="0">
                <a:pos x="18" y="46"/>
              </a:cxn>
              <a:cxn ang="0">
                <a:pos x="10" y="58"/>
              </a:cxn>
              <a:cxn ang="0">
                <a:pos x="8" y="67"/>
              </a:cxn>
              <a:cxn ang="0">
                <a:pos x="10" y="77"/>
              </a:cxn>
              <a:cxn ang="0">
                <a:pos x="17" y="85"/>
              </a:cxn>
              <a:cxn ang="0">
                <a:pos x="25" y="91"/>
              </a:cxn>
              <a:cxn ang="0">
                <a:pos x="35" y="94"/>
              </a:cxn>
              <a:cxn ang="0">
                <a:pos x="46" y="91"/>
              </a:cxn>
              <a:cxn ang="0">
                <a:pos x="57" y="86"/>
              </a:cxn>
              <a:cxn ang="0">
                <a:pos x="69" y="77"/>
              </a:cxn>
              <a:cxn ang="0">
                <a:pos x="81" y="67"/>
              </a:cxn>
              <a:cxn ang="0">
                <a:pos x="97" y="54"/>
              </a:cxn>
              <a:cxn ang="0">
                <a:pos x="114" y="43"/>
              </a:cxn>
              <a:cxn ang="0">
                <a:pos x="131" y="38"/>
              </a:cxn>
              <a:cxn ang="0">
                <a:pos x="136" y="37"/>
              </a:cxn>
              <a:cxn ang="0">
                <a:pos x="138" y="37"/>
              </a:cxn>
              <a:cxn ang="0">
                <a:pos x="139" y="36"/>
              </a:cxn>
              <a:cxn ang="0">
                <a:pos x="140" y="36"/>
              </a:cxn>
              <a:cxn ang="0">
                <a:pos x="140" y="35"/>
              </a:cxn>
              <a:cxn ang="0">
                <a:pos x="138" y="31"/>
              </a:cxn>
              <a:cxn ang="0">
                <a:pos x="130" y="26"/>
              </a:cxn>
              <a:cxn ang="0">
                <a:pos x="119" y="21"/>
              </a:cxn>
              <a:cxn ang="0">
                <a:pos x="105" y="14"/>
              </a:cxn>
              <a:cxn ang="0">
                <a:pos x="90" y="7"/>
              </a:cxn>
            </a:cxnLst>
            <a:rect l="0" t="0" r="r" b="b"/>
            <a:pathLst>
              <a:path w="148" h="101">
                <a:moveTo>
                  <a:pt x="35" y="101"/>
                </a:moveTo>
                <a:lnTo>
                  <a:pt x="35" y="101"/>
                </a:lnTo>
                <a:lnTo>
                  <a:pt x="22" y="99"/>
                </a:lnTo>
                <a:lnTo>
                  <a:pt x="11" y="91"/>
                </a:lnTo>
                <a:lnTo>
                  <a:pt x="3" y="79"/>
                </a:lnTo>
                <a:lnTo>
                  <a:pt x="0" y="67"/>
                </a:lnTo>
                <a:lnTo>
                  <a:pt x="3" y="54"/>
                </a:lnTo>
                <a:lnTo>
                  <a:pt x="11" y="41"/>
                </a:lnTo>
                <a:lnTo>
                  <a:pt x="24" y="28"/>
                </a:lnTo>
                <a:lnTo>
                  <a:pt x="41" y="16"/>
                </a:lnTo>
                <a:lnTo>
                  <a:pt x="58" y="7"/>
                </a:lnTo>
                <a:lnTo>
                  <a:pt x="75" y="2"/>
                </a:lnTo>
                <a:lnTo>
                  <a:pt x="91" y="0"/>
                </a:lnTo>
                <a:lnTo>
                  <a:pt x="92" y="0"/>
                </a:lnTo>
                <a:lnTo>
                  <a:pt x="104" y="5"/>
                </a:lnTo>
                <a:lnTo>
                  <a:pt x="116" y="11"/>
                </a:lnTo>
                <a:lnTo>
                  <a:pt x="128" y="16"/>
                </a:lnTo>
                <a:lnTo>
                  <a:pt x="139" y="23"/>
                </a:lnTo>
                <a:lnTo>
                  <a:pt x="145" y="30"/>
                </a:lnTo>
                <a:lnTo>
                  <a:pt x="148" y="36"/>
                </a:lnTo>
                <a:lnTo>
                  <a:pt x="147" y="39"/>
                </a:lnTo>
                <a:lnTo>
                  <a:pt x="145" y="41"/>
                </a:lnTo>
                <a:lnTo>
                  <a:pt x="142" y="43"/>
                </a:lnTo>
                <a:lnTo>
                  <a:pt x="139" y="45"/>
                </a:lnTo>
                <a:lnTo>
                  <a:pt x="136" y="45"/>
                </a:lnTo>
                <a:lnTo>
                  <a:pt x="132" y="46"/>
                </a:lnTo>
                <a:lnTo>
                  <a:pt x="117" y="51"/>
                </a:lnTo>
                <a:lnTo>
                  <a:pt x="101" y="61"/>
                </a:lnTo>
                <a:lnTo>
                  <a:pt x="85" y="74"/>
                </a:lnTo>
                <a:lnTo>
                  <a:pt x="72" y="84"/>
                </a:lnTo>
                <a:lnTo>
                  <a:pt x="60" y="93"/>
                </a:lnTo>
                <a:lnTo>
                  <a:pt x="47" y="99"/>
                </a:lnTo>
                <a:lnTo>
                  <a:pt x="35" y="101"/>
                </a:lnTo>
                <a:close/>
                <a:moveTo>
                  <a:pt x="90" y="7"/>
                </a:moveTo>
                <a:lnTo>
                  <a:pt x="76" y="10"/>
                </a:lnTo>
                <a:lnTo>
                  <a:pt x="60" y="15"/>
                </a:lnTo>
                <a:lnTo>
                  <a:pt x="44" y="24"/>
                </a:lnTo>
                <a:lnTo>
                  <a:pt x="30" y="34"/>
                </a:lnTo>
                <a:lnTo>
                  <a:pt x="18" y="46"/>
                </a:lnTo>
                <a:lnTo>
                  <a:pt x="10" y="58"/>
                </a:lnTo>
                <a:lnTo>
                  <a:pt x="8" y="67"/>
                </a:lnTo>
                <a:lnTo>
                  <a:pt x="10" y="77"/>
                </a:lnTo>
                <a:lnTo>
                  <a:pt x="17" y="85"/>
                </a:lnTo>
                <a:lnTo>
                  <a:pt x="25" y="91"/>
                </a:lnTo>
                <a:lnTo>
                  <a:pt x="35" y="94"/>
                </a:lnTo>
                <a:lnTo>
                  <a:pt x="46" y="91"/>
                </a:lnTo>
                <a:lnTo>
                  <a:pt x="57" y="86"/>
                </a:lnTo>
                <a:lnTo>
                  <a:pt x="69" y="77"/>
                </a:lnTo>
                <a:lnTo>
                  <a:pt x="81" y="67"/>
                </a:lnTo>
                <a:lnTo>
                  <a:pt x="97" y="54"/>
                </a:lnTo>
                <a:lnTo>
                  <a:pt x="114" y="43"/>
                </a:lnTo>
                <a:lnTo>
                  <a:pt x="131" y="38"/>
                </a:lnTo>
                <a:lnTo>
                  <a:pt x="136" y="37"/>
                </a:lnTo>
                <a:lnTo>
                  <a:pt x="138" y="37"/>
                </a:lnTo>
                <a:lnTo>
                  <a:pt x="139" y="36"/>
                </a:lnTo>
                <a:lnTo>
                  <a:pt x="140" y="36"/>
                </a:lnTo>
                <a:lnTo>
                  <a:pt x="140" y="35"/>
                </a:lnTo>
                <a:lnTo>
                  <a:pt x="138" y="31"/>
                </a:lnTo>
                <a:lnTo>
                  <a:pt x="130" y="26"/>
                </a:lnTo>
                <a:lnTo>
                  <a:pt x="119" y="21"/>
                </a:lnTo>
                <a:lnTo>
                  <a:pt x="105" y="14"/>
                </a:lnTo>
                <a:lnTo>
                  <a:pt x="90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09" name="Freeform 193"/>
          <p:cNvSpPr>
            <a:spLocks/>
          </p:cNvSpPr>
          <p:nvPr/>
        </p:nvSpPr>
        <p:spPr bwMode="auto">
          <a:xfrm>
            <a:off x="3767119" y="5749905"/>
            <a:ext cx="222250" cy="147638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66" y="1"/>
              </a:cxn>
              <a:cxn ang="0">
                <a:pos x="79" y="5"/>
              </a:cxn>
              <a:cxn ang="0">
                <a:pos x="93" y="11"/>
              </a:cxn>
              <a:cxn ang="0">
                <a:pos x="107" y="19"/>
              </a:cxn>
              <a:cxn ang="0">
                <a:pos x="119" y="29"/>
              </a:cxn>
              <a:cxn ang="0">
                <a:pos x="130" y="39"/>
              </a:cxn>
              <a:cxn ang="0">
                <a:pos x="137" y="50"/>
              </a:cxn>
              <a:cxn ang="0">
                <a:pos x="140" y="61"/>
              </a:cxn>
              <a:cxn ang="0">
                <a:pos x="139" y="73"/>
              </a:cxn>
              <a:cxn ang="0">
                <a:pos x="131" y="84"/>
              </a:cxn>
              <a:cxn ang="0">
                <a:pos x="118" y="92"/>
              </a:cxn>
              <a:cxn ang="0">
                <a:pos x="106" y="93"/>
              </a:cxn>
              <a:cxn ang="0">
                <a:pos x="93" y="90"/>
              </a:cxn>
              <a:cxn ang="0">
                <a:pos x="80" y="82"/>
              </a:cxn>
              <a:cxn ang="0">
                <a:pos x="67" y="71"/>
              </a:cxn>
              <a:cxn ang="0">
                <a:pos x="54" y="60"/>
              </a:cxn>
              <a:cxn ang="0">
                <a:pos x="40" y="50"/>
              </a:cxn>
              <a:cxn ang="0">
                <a:pos x="26" y="43"/>
              </a:cxn>
              <a:cxn ang="0">
                <a:pos x="12" y="38"/>
              </a:cxn>
              <a:cxn ang="0">
                <a:pos x="4" y="35"/>
              </a:cxn>
              <a:cxn ang="0">
                <a:pos x="0" y="32"/>
              </a:cxn>
              <a:cxn ang="0">
                <a:pos x="1" y="29"/>
              </a:cxn>
              <a:cxn ang="0">
                <a:pos x="6" y="23"/>
              </a:cxn>
              <a:cxn ang="0">
                <a:pos x="13" y="19"/>
              </a:cxn>
              <a:cxn ang="0">
                <a:pos x="22" y="14"/>
              </a:cxn>
              <a:cxn ang="0">
                <a:pos x="31" y="10"/>
              </a:cxn>
              <a:cxn ang="0">
                <a:pos x="40" y="6"/>
              </a:cxn>
              <a:cxn ang="0">
                <a:pos x="47" y="2"/>
              </a:cxn>
              <a:cxn ang="0">
                <a:pos x="53" y="0"/>
              </a:cxn>
              <a:cxn ang="0">
                <a:pos x="54" y="0"/>
              </a:cxn>
            </a:cxnLst>
            <a:rect l="0" t="0" r="r" b="b"/>
            <a:pathLst>
              <a:path w="140" h="93">
                <a:moveTo>
                  <a:pt x="54" y="0"/>
                </a:moveTo>
                <a:lnTo>
                  <a:pt x="66" y="1"/>
                </a:lnTo>
                <a:lnTo>
                  <a:pt x="79" y="5"/>
                </a:lnTo>
                <a:lnTo>
                  <a:pt x="93" y="11"/>
                </a:lnTo>
                <a:lnTo>
                  <a:pt x="107" y="19"/>
                </a:lnTo>
                <a:lnTo>
                  <a:pt x="119" y="29"/>
                </a:lnTo>
                <a:lnTo>
                  <a:pt x="130" y="39"/>
                </a:lnTo>
                <a:lnTo>
                  <a:pt x="137" y="50"/>
                </a:lnTo>
                <a:lnTo>
                  <a:pt x="140" y="61"/>
                </a:lnTo>
                <a:lnTo>
                  <a:pt x="139" y="73"/>
                </a:lnTo>
                <a:lnTo>
                  <a:pt x="131" y="84"/>
                </a:lnTo>
                <a:lnTo>
                  <a:pt x="118" y="92"/>
                </a:lnTo>
                <a:lnTo>
                  <a:pt x="106" y="93"/>
                </a:lnTo>
                <a:lnTo>
                  <a:pt x="93" y="90"/>
                </a:lnTo>
                <a:lnTo>
                  <a:pt x="80" y="82"/>
                </a:lnTo>
                <a:lnTo>
                  <a:pt x="67" y="71"/>
                </a:lnTo>
                <a:lnTo>
                  <a:pt x="54" y="60"/>
                </a:lnTo>
                <a:lnTo>
                  <a:pt x="40" y="50"/>
                </a:lnTo>
                <a:lnTo>
                  <a:pt x="26" y="43"/>
                </a:lnTo>
                <a:lnTo>
                  <a:pt x="12" y="38"/>
                </a:lnTo>
                <a:lnTo>
                  <a:pt x="4" y="35"/>
                </a:lnTo>
                <a:lnTo>
                  <a:pt x="0" y="32"/>
                </a:lnTo>
                <a:lnTo>
                  <a:pt x="1" y="29"/>
                </a:lnTo>
                <a:lnTo>
                  <a:pt x="6" y="23"/>
                </a:lnTo>
                <a:lnTo>
                  <a:pt x="13" y="19"/>
                </a:lnTo>
                <a:lnTo>
                  <a:pt x="22" y="14"/>
                </a:lnTo>
                <a:lnTo>
                  <a:pt x="31" y="10"/>
                </a:lnTo>
                <a:lnTo>
                  <a:pt x="40" y="6"/>
                </a:lnTo>
                <a:lnTo>
                  <a:pt x="47" y="2"/>
                </a:lnTo>
                <a:lnTo>
                  <a:pt x="53" y="0"/>
                </a:lnTo>
                <a:lnTo>
                  <a:pt x="54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0" name="Freeform 194"/>
          <p:cNvSpPr>
            <a:spLocks noEditPoints="1"/>
          </p:cNvSpPr>
          <p:nvPr/>
        </p:nvSpPr>
        <p:spPr bwMode="auto">
          <a:xfrm>
            <a:off x="3762356" y="5743555"/>
            <a:ext cx="233363" cy="160338"/>
          </a:xfrm>
          <a:custGeom>
            <a:avLst/>
            <a:gdLst/>
            <a:ahLst/>
            <a:cxnLst>
              <a:cxn ang="0">
                <a:pos x="112" y="101"/>
              </a:cxn>
              <a:cxn ang="0">
                <a:pos x="100" y="99"/>
              </a:cxn>
              <a:cxn ang="0">
                <a:pos x="87" y="93"/>
              </a:cxn>
              <a:cxn ang="0">
                <a:pos x="75" y="84"/>
              </a:cxn>
              <a:cxn ang="0">
                <a:pos x="62" y="74"/>
              </a:cxn>
              <a:cxn ang="0">
                <a:pos x="46" y="61"/>
              </a:cxn>
              <a:cxn ang="0">
                <a:pos x="31" y="51"/>
              </a:cxn>
              <a:cxn ang="0">
                <a:pos x="15" y="46"/>
              </a:cxn>
              <a:cxn ang="0">
                <a:pos x="12" y="45"/>
              </a:cxn>
              <a:cxn ang="0">
                <a:pos x="9" y="45"/>
              </a:cxn>
              <a:cxn ang="0">
                <a:pos x="5" y="43"/>
              </a:cxn>
              <a:cxn ang="0">
                <a:pos x="2" y="41"/>
              </a:cxn>
              <a:cxn ang="0">
                <a:pos x="0" y="39"/>
              </a:cxn>
              <a:cxn ang="0">
                <a:pos x="0" y="36"/>
              </a:cxn>
              <a:cxn ang="0">
                <a:pos x="2" y="30"/>
              </a:cxn>
              <a:cxn ang="0">
                <a:pos x="9" y="23"/>
              </a:cxn>
              <a:cxn ang="0">
                <a:pos x="19" y="16"/>
              </a:cxn>
              <a:cxn ang="0">
                <a:pos x="32" y="11"/>
              </a:cxn>
              <a:cxn ang="0">
                <a:pos x="44" y="5"/>
              </a:cxn>
              <a:cxn ang="0">
                <a:pos x="56" y="0"/>
              </a:cxn>
              <a:cxn ang="0">
                <a:pos x="57" y="0"/>
              </a:cxn>
              <a:cxn ang="0">
                <a:pos x="73" y="2"/>
              </a:cxn>
              <a:cxn ang="0">
                <a:pos x="89" y="7"/>
              </a:cxn>
              <a:cxn ang="0">
                <a:pos x="107" y="16"/>
              </a:cxn>
              <a:cxn ang="0">
                <a:pos x="123" y="28"/>
              </a:cxn>
              <a:cxn ang="0">
                <a:pos x="136" y="41"/>
              </a:cxn>
              <a:cxn ang="0">
                <a:pos x="144" y="54"/>
              </a:cxn>
              <a:cxn ang="0">
                <a:pos x="147" y="67"/>
              </a:cxn>
              <a:cxn ang="0">
                <a:pos x="144" y="79"/>
              </a:cxn>
              <a:cxn ang="0">
                <a:pos x="136" y="91"/>
              </a:cxn>
              <a:cxn ang="0">
                <a:pos x="125" y="99"/>
              </a:cxn>
              <a:cxn ang="0">
                <a:pos x="112" y="101"/>
              </a:cxn>
              <a:cxn ang="0">
                <a:pos x="8" y="36"/>
              </a:cxn>
              <a:cxn ang="0">
                <a:pos x="8" y="36"/>
              </a:cxn>
              <a:cxn ang="0">
                <a:pos x="9" y="36"/>
              </a:cxn>
              <a:cxn ang="0">
                <a:pos x="10" y="37"/>
              </a:cxn>
              <a:cxn ang="0">
                <a:pos x="12" y="37"/>
              </a:cxn>
              <a:cxn ang="0">
                <a:pos x="16" y="38"/>
              </a:cxn>
              <a:cxn ang="0">
                <a:pos x="34" y="43"/>
              </a:cxn>
              <a:cxn ang="0">
                <a:pos x="50" y="54"/>
              </a:cxn>
              <a:cxn ang="0">
                <a:pos x="67" y="67"/>
              </a:cxn>
              <a:cxn ang="0">
                <a:pos x="79" y="77"/>
              </a:cxn>
              <a:cxn ang="0">
                <a:pos x="91" y="86"/>
              </a:cxn>
              <a:cxn ang="0">
                <a:pos x="101" y="91"/>
              </a:cxn>
              <a:cxn ang="0">
                <a:pos x="112" y="94"/>
              </a:cxn>
              <a:cxn ang="0">
                <a:pos x="122" y="91"/>
              </a:cxn>
              <a:cxn ang="0">
                <a:pos x="131" y="85"/>
              </a:cxn>
              <a:cxn ang="0">
                <a:pos x="137" y="77"/>
              </a:cxn>
              <a:cxn ang="0">
                <a:pos x="140" y="67"/>
              </a:cxn>
              <a:cxn ang="0">
                <a:pos x="137" y="58"/>
              </a:cxn>
              <a:cxn ang="0">
                <a:pos x="130" y="46"/>
              </a:cxn>
              <a:cxn ang="0">
                <a:pos x="118" y="34"/>
              </a:cxn>
              <a:cxn ang="0">
                <a:pos x="104" y="24"/>
              </a:cxn>
              <a:cxn ang="0">
                <a:pos x="87" y="15"/>
              </a:cxn>
              <a:cxn ang="0">
                <a:pos x="72" y="10"/>
              </a:cxn>
              <a:cxn ang="0">
                <a:pos x="58" y="7"/>
              </a:cxn>
              <a:cxn ang="0">
                <a:pos x="43" y="14"/>
              </a:cxn>
              <a:cxn ang="0">
                <a:pos x="28" y="21"/>
              </a:cxn>
              <a:cxn ang="0">
                <a:pos x="17" y="26"/>
              </a:cxn>
              <a:cxn ang="0">
                <a:pos x="10" y="31"/>
              </a:cxn>
              <a:cxn ang="0">
                <a:pos x="8" y="36"/>
              </a:cxn>
              <a:cxn ang="0">
                <a:pos x="8" y="36"/>
              </a:cxn>
            </a:cxnLst>
            <a:rect l="0" t="0" r="r" b="b"/>
            <a:pathLst>
              <a:path w="147" h="101">
                <a:moveTo>
                  <a:pt x="112" y="101"/>
                </a:moveTo>
                <a:lnTo>
                  <a:pt x="100" y="99"/>
                </a:lnTo>
                <a:lnTo>
                  <a:pt x="87" y="93"/>
                </a:lnTo>
                <a:lnTo>
                  <a:pt x="75" y="84"/>
                </a:lnTo>
                <a:lnTo>
                  <a:pt x="62" y="74"/>
                </a:lnTo>
                <a:lnTo>
                  <a:pt x="46" y="61"/>
                </a:lnTo>
                <a:lnTo>
                  <a:pt x="31" y="51"/>
                </a:lnTo>
                <a:lnTo>
                  <a:pt x="15" y="46"/>
                </a:lnTo>
                <a:lnTo>
                  <a:pt x="12" y="45"/>
                </a:lnTo>
                <a:lnTo>
                  <a:pt x="9" y="45"/>
                </a:lnTo>
                <a:lnTo>
                  <a:pt x="5" y="43"/>
                </a:lnTo>
                <a:lnTo>
                  <a:pt x="2" y="41"/>
                </a:lnTo>
                <a:lnTo>
                  <a:pt x="0" y="39"/>
                </a:lnTo>
                <a:lnTo>
                  <a:pt x="0" y="36"/>
                </a:lnTo>
                <a:lnTo>
                  <a:pt x="2" y="30"/>
                </a:lnTo>
                <a:lnTo>
                  <a:pt x="9" y="23"/>
                </a:lnTo>
                <a:lnTo>
                  <a:pt x="19" y="16"/>
                </a:lnTo>
                <a:lnTo>
                  <a:pt x="32" y="11"/>
                </a:lnTo>
                <a:lnTo>
                  <a:pt x="44" y="5"/>
                </a:lnTo>
                <a:lnTo>
                  <a:pt x="56" y="0"/>
                </a:lnTo>
                <a:lnTo>
                  <a:pt x="57" y="0"/>
                </a:lnTo>
                <a:lnTo>
                  <a:pt x="73" y="2"/>
                </a:lnTo>
                <a:lnTo>
                  <a:pt x="89" y="7"/>
                </a:lnTo>
                <a:lnTo>
                  <a:pt x="107" y="16"/>
                </a:lnTo>
                <a:lnTo>
                  <a:pt x="123" y="28"/>
                </a:lnTo>
                <a:lnTo>
                  <a:pt x="136" y="41"/>
                </a:lnTo>
                <a:lnTo>
                  <a:pt x="144" y="54"/>
                </a:lnTo>
                <a:lnTo>
                  <a:pt x="147" y="67"/>
                </a:lnTo>
                <a:lnTo>
                  <a:pt x="144" y="79"/>
                </a:lnTo>
                <a:lnTo>
                  <a:pt x="136" y="91"/>
                </a:lnTo>
                <a:lnTo>
                  <a:pt x="125" y="99"/>
                </a:lnTo>
                <a:lnTo>
                  <a:pt x="112" y="101"/>
                </a:lnTo>
                <a:close/>
                <a:moveTo>
                  <a:pt x="8" y="36"/>
                </a:moveTo>
                <a:lnTo>
                  <a:pt x="8" y="36"/>
                </a:lnTo>
                <a:lnTo>
                  <a:pt x="9" y="36"/>
                </a:lnTo>
                <a:lnTo>
                  <a:pt x="10" y="37"/>
                </a:lnTo>
                <a:lnTo>
                  <a:pt x="12" y="37"/>
                </a:lnTo>
                <a:lnTo>
                  <a:pt x="16" y="38"/>
                </a:lnTo>
                <a:lnTo>
                  <a:pt x="34" y="43"/>
                </a:lnTo>
                <a:lnTo>
                  <a:pt x="50" y="54"/>
                </a:lnTo>
                <a:lnTo>
                  <a:pt x="67" y="67"/>
                </a:lnTo>
                <a:lnTo>
                  <a:pt x="79" y="77"/>
                </a:lnTo>
                <a:lnTo>
                  <a:pt x="91" y="86"/>
                </a:lnTo>
                <a:lnTo>
                  <a:pt x="101" y="91"/>
                </a:lnTo>
                <a:lnTo>
                  <a:pt x="112" y="94"/>
                </a:lnTo>
                <a:lnTo>
                  <a:pt x="122" y="91"/>
                </a:lnTo>
                <a:lnTo>
                  <a:pt x="131" y="85"/>
                </a:lnTo>
                <a:lnTo>
                  <a:pt x="137" y="77"/>
                </a:lnTo>
                <a:lnTo>
                  <a:pt x="140" y="67"/>
                </a:lnTo>
                <a:lnTo>
                  <a:pt x="137" y="58"/>
                </a:lnTo>
                <a:lnTo>
                  <a:pt x="130" y="46"/>
                </a:lnTo>
                <a:lnTo>
                  <a:pt x="118" y="34"/>
                </a:lnTo>
                <a:lnTo>
                  <a:pt x="104" y="24"/>
                </a:lnTo>
                <a:lnTo>
                  <a:pt x="87" y="15"/>
                </a:lnTo>
                <a:lnTo>
                  <a:pt x="72" y="10"/>
                </a:lnTo>
                <a:lnTo>
                  <a:pt x="58" y="7"/>
                </a:lnTo>
                <a:lnTo>
                  <a:pt x="43" y="14"/>
                </a:lnTo>
                <a:lnTo>
                  <a:pt x="28" y="21"/>
                </a:lnTo>
                <a:lnTo>
                  <a:pt x="17" y="26"/>
                </a:lnTo>
                <a:lnTo>
                  <a:pt x="10" y="31"/>
                </a:lnTo>
                <a:lnTo>
                  <a:pt x="8" y="36"/>
                </a:lnTo>
                <a:lnTo>
                  <a:pt x="8" y="3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1" name="Freeform 195"/>
          <p:cNvSpPr>
            <a:spLocks/>
          </p:cNvSpPr>
          <p:nvPr/>
        </p:nvSpPr>
        <p:spPr bwMode="auto">
          <a:xfrm>
            <a:off x="3582969" y="5410180"/>
            <a:ext cx="361950" cy="434975"/>
          </a:xfrm>
          <a:custGeom>
            <a:avLst/>
            <a:gdLst/>
            <a:ahLst/>
            <a:cxnLst>
              <a:cxn ang="0">
                <a:pos x="228" y="138"/>
              </a:cxn>
              <a:cxn ang="0">
                <a:pos x="225" y="165"/>
              </a:cxn>
              <a:cxn ang="0">
                <a:pos x="219" y="190"/>
              </a:cxn>
              <a:cxn ang="0">
                <a:pos x="208" y="214"/>
              </a:cxn>
              <a:cxn ang="0">
                <a:pos x="194" y="234"/>
              </a:cxn>
              <a:cxn ang="0">
                <a:pos x="177" y="251"/>
              </a:cxn>
              <a:cxn ang="0">
                <a:pos x="158" y="263"/>
              </a:cxn>
              <a:cxn ang="0">
                <a:pos x="136" y="272"/>
              </a:cxn>
              <a:cxn ang="0">
                <a:pos x="113" y="274"/>
              </a:cxn>
              <a:cxn ang="0">
                <a:pos x="90" y="272"/>
              </a:cxn>
              <a:cxn ang="0">
                <a:pos x="69" y="263"/>
              </a:cxn>
              <a:cxn ang="0">
                <a:pos x="50" y="251"/>
              </a:cxn>
              <a:cxn ang="0">
                <a:pos x="33" y="234"/>
              </a:cxn>
              <a:cxn ang="0">
                <a:pos x="19" y="214"/>
              </a:cxn>
              <a:cxn ang="0">
                <a:pos x="8" y="190"/>
              </a:cxn>
              <a:cxn ang="0">
                <a:pos x="2" y="165"/>
              </a:cxn>
              <a:cxn ang="0">
                <a:pos x="0" y="138"/>
              </a:cxn>
              <a:cxn ang="0">
                <a:pos x="2" y="109"/>
              </a:cxn>
              <a:cxn ang="0">
                <a:pos x="8" y="84"/>
              </a:cxn>
              <a:cxn ang="0">
                <a:pos x="19" y="60"/>
              </a:cxn>
              <a:cxn ang="0">
                <a:pos x="33" y="41"/>
              </a:cxn>
              <a:cxn ang="0">
                <a:pos x="50" y="23"/>
              </a:cxn>
              <a:cxn ang="0">
                <a:pos x="69" y="11"/>
              </a:cxn>
              <a:cxn ang="0">
                <a:pos x="90" y="3"/>
              </a:cxn>
              <a:cxn ang="0">
                <a:pos x="113" y="0"/>
              </a:cxn>
              <a:cxn ang="0">
                <a:pos x="136" y="3"/>
              </a:cxn>
              <a:cxn ang="0">
                <a:pos x="158" y="11"/>
              </a:cxn>
              <a:cxn ang="0">
                <a:pos x="177" y="23"/>
              </a:cxn>
              <a:cxn ang="0">
                <a:pos x="194" y="41"/>
              </a:cxn>
              <a:cxn ang="0">
                <a:pos x="208" y="60"/>
              </a:cxn>
              <a:cxn ang="0">
                <a:pos x="219" y="84"/>
              </a:cxn>
              <a:cxn ang="0">
                <a:pos x="225" y="109"/>
              </a:cxn>
              <a:cxn ang="0">
                <a:pos x="228" y="138"/>
              </a:cxn>
            </a:cxnLst>
            <a:rect l="0" t="0" r="r" b="b"/>
            <a:pathLst>
              <a:path w="228" h="274">
                <a:moveTo>
                  <a:pt x="228" y="138"/>
                </a:moveTo>
                <a:lnTo>
                  <a:pt x="225" y="165"/>
                </a:lnTo>
                <a:lnTo>
                  <a:pt x="219" y="190"/>
                </a:lnTo>
                <a:lnTo>
                  <a:pt x="208" y="214"/>
                </a:lnTo>
                <a:lnTo>
                  <a:pt x="194" y="234"/>
                </a:lnTo>
                <a:lnTo>
                  <a:pt x="177" y="251"/>
                </a:lnTo>
                <a:lnTo>
                  <a:pt x="158" y="263"/>
                </a:lnTo>
                <a:lnTo>
                  <a:pt x="136" y="272"/>
                </a:lnTo>
                <a:lnTo>
                  <a:pt x="113" y="274"/>
                </a:lnTo>
                <a:lnTo>
                  <a:pt x="90" y="272"/>
                </a:lnTo>
                <a:lnTo>
                  <a:pt x="69" y="263"/>
                </a:lnTo>
                <a:lnTo>
                  <a:pt x="50" y="251"/>
                </a:lnTo>
                <a:lnTo>
                  <a:pt x="33" y="234"/>
                </a:lnTo>
                <a:lnTo>
                  <a:pt x="19" y="214"/>
                </a:lnTo>
                <a:lnTo>
                  <a:pt x="8" y="190"/>
                </a:lnTo>
                <a:lnTo>
                  <a:pt x="2" y="165"/>
                </a:lnTo>
                <a:lnTo>
                  <a:pt x="0" y="138"/>
                </a:lnTo>
                <a:lnTo>
                  <a:pt x="2" y="109"/>
                </a:lnTo>
                <a:lnTo>
                  <a:pt x="8" y="84"/>
                </a:lnTo>
                <a:lnTo>
                  <a:pt x="19" y="60"/>
                </a:lnTo>
                <a:lnTo>
                  <a:pt x="33" y="41"/>
                </a:lnTo>
                <a:lnTo>
                  <a:pt x="50" y="23"/>
                </a:lnTo>
                <a:lnTo>
                  <a:pt x="69" y="11"/>
                </a:lnTo>
                <a:lnTo>
                  <a:pt x="90" y="3"/>
                </a:lnTo>
                <a:lnTo>
                  <a:pt x="113" y="0"/>
                </a:lnTo>
                <a:lnTo>
                  <a:pt x="136" y="3"/>
                </a:lnTo>
                <a:lnTo>
                  <a:pt x="158" y="11"/>
                </a:lnTo>
                <a:lnTo>
                  <a:pt x="177" y="23"/>
                </a:lnTo>
                <a:lnTo>
                  <a:pt x="194" y="41"/>
                </a:lnTo>
                <a:lnTo>
                  <a:pt x="208" y="60"/>
                </a:lnTo>
                <a:lnTo>
                  <a:pt x="219" y="84"/>
                </a:lnTo>
                <a:lnTo>
                  <a:pt x="225" y="109"/>
                </a:lnTo>
                <a:lnTo>
                  <a:pt x="228" y="138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2" name="Freeform 196"/>
          <p:cNvSpPr>
            <a:spLocks noEditPoints="1"/>
          </p:cNvSpPr>
          <p:nvPr/>
        </p:nvSpPr>
        <p:spPr bwMode="auto">
          <a:xfrm>
            <a:off x="3576619" y="5405418"/>
            <a:ext cx="373063" cy="444500"/>
          </a:xfrm>
          <a:custGeom>
            <a:avLst/>
            <a:gdLst/>
            <a:ahLst/>
            <a:cxnLst>
              <a:cxn ang="0">
                <a:pos x="94" y="278"/>
              </a:cxn>
              <a:cxn ang="0">
                <a:pos x="52" y="256"/>
              </a:cxn>
              <a:cxn ang="0">
                <a:pos x="20" y="218"/>
              </a:cxn>
              <a:cxn ang="0">
                <a:pos x="2" y="168"/>
              </a:cxn>
              <a:cxn ang="0">
                <a:pos x="2" y="112"/>
              </a:cxn>
              <a:cxn ang="0">
                <a:pos x="20" y="62"/>
              </a:cxn>
              <a:cxn ang="0">
                <a:pos x="52" y="24"/>
              </a:cxn>
              <a:cxn ang="0">
                <a:pos x="94" y="2"/>
              </a:cxn>
              <a:cxn ang="0">
                <a:pos x="141" y="2"/>
              </a:cxn>
              <a:cxn ang="0">
                <a:pos x="184" y="24"/>
              </a:cxn>
              <a:cxn ang="0">
                <a:pos x="215" y="62"/>
              </a:cxn>
              <a:cxn ang="0">
                <a:pos x="233" y="112"/>
              </a:cxn>
              <a:cxn ang="0">
                <a:pos x="233" y="168"/>
              </a:cxn>
              <a:cxn ang="0">
                <a:pos x="215" y="218"/>
              </a:cxn>
              <a:cxn ang="0">
                <a:pos x="184" y="256"/>
              </a:cxn>
              <a:cxn ang="0">
                <a:pos x="141" y="278"/>
              </a:cxn>
              <a:cxn ang="0">
                <a:pos x="117" y="7"/>
              </a:cxn>
              <a:cxn ang="0">
                <a:pos x="74" y="18"/>
              </a:cxn>
              <a:cxn ang="0">
                <a:pos x="40" y="46"/>
              </a:cxn>
              <a:cxn ang="0">
                <a:pos x="16" y="88"/>
              </a:cxn>
              <a:cxn ang="0">
                <a:pos x="7" y="141"/>
              </a:cxn>
              <a:cxn ang="0">
                <a:pos x="16" y="192"/>
              </a:cxn>
              <a:cxn ang="0">
                <a:pos x="40" y="235"/>
              </a:cxn>
              <a:cxn ang="0">
                <a:pos x="74" y="263"/>
              </a:cxn>
              <a:cxn ang="0">
                <a:pos x="117" y="274"/>
              </a:cxn>
              <a:cxn ang="0">
                <a:pos x="161" y="263"/>
              </a:cxn>
              <a:cxn ang="0">
                <a:pos x="196" y="235"/>
              </a:cxn>
              <a:cxn ang="0">
                <a:pos x="220" y="192"/>
              </a:cxn>
              <a:cxn ang="0">
                <a:pos x="228" y="141"/>
              </a:cxn>
              <a:cxn ang="0">
                <a:pos x="220" y="88"/>
              </a:cxn>
              <a:cxn ang="0">
                <a:pos x="196" y="46"/>
              </a:cxn>
              <a:cxn ang="0">
                <a:pos x="161" y="18"/>
              </a:cxn>
              <a:cxn ang="0">
                <a:pos x="117" y="7"/>
              </a:cxn>
            </a:cxnLst>
            <a:rect l="0" t="0" r="r" b="b"/>
            <a:pathLst>
              <a:path w="235" h="280">
                <a:moveTo>
                  <a:pt x="117" y="280"/>
                </a:moveTo>
                <a:lnTo>
                  <a:pt x="94" y="278"/>
                </a:lnTo>
                <a:lnTo>
                  <a:pt x="72" y="270"/>
                </a:lnTo>
                <a:lnTo>
                  <a:pt x="52" y="256"/>
                </a:lnTo>
                <a:lnTo>
                  <a:pt x="34" y="240"/>
                </a:lnTo>
                <a:lnTo>
                  <a:pt x="20" y="218"/>
                </a:lnTo>
                <a:lnTo>
                  <a:pt x="9" y="195"/>
                </a:lnTo>
                <a:lnTo>
                  <a:pt x="2" y="168"/>
                </a:lnTo>
                <a:lnTo>
                  <a:pt x="0" y="141"/>
                </a:lnTo>
                <a:lnTo>
                  <a:pt x="2" y="112"/>
                </a:lnTo>
                <a:lnTo>
                  <a:pt x="9" y="85"/>
                </a:lnTo>
                <a:lnTo>
                  <a:pt x="20" y="62"/>
                </a:lnTo>
                <a:lnTo>
                  <a:pt x="34" y="40"/>
                </a:lnTo>
                <a:lnTo>
                  <a:pt x="52" y="24"/>
                </a:lnTo>
                <a:lnTo>
                  <a:pt x="72" y="11"/>
                </a:lnTo>
                <a:lnTo>
                  <a:pt x="94" y="2"/>
                </a:lnTo>
                <a:lnTo>
                  <a:pt x="117" y="0"/>
                </a:lnTo>
                <a:lnTo>
                  <a:pt x="141" y="2"/>
                </a:lnTo>
                <a:lnTo>
                  <a:pt x="163" y="11"/>
                </a:lnTo>
                <a:lnTo>
                  <a:pt x="184" y="24"/>
                </a:lnTo>
                <a:lnTo>
                  <a:pt x="200" y="40"/>
                </a:lnTo>
                <a:lnTo>
                  <a:pt x="215" y="62"/>
                </a:lnTo>
                <a:lnTo>
                  <a:pt x="225" y="85"/>
                </a:lnTo>
                <a:lnTo>
                  <a:pt x="233" y="112"/>
                </a:lnTo>
                <a:lnTo>
                  <a:pt x="235" y="141"/>
                </a:lnTo>
                <a:lnTo>
                  <a:pt x="233" y="168"/>
                </a:lnTo>
                <a:lnTo>
                  <a:pt x="225" y="195"/>
                </a:lnTo>
                <a:lnTo>
                  <a:pt x="215" y="218"/>
                </a:lnTo>
                <a:lnTo>
                  <a:pt x="200" y="240"/>
                </a:lnTo>
                <a:lnTo>
                  <a:pt x="184" y="256"/>
                </a:lnTo>
                <a:lnTo>
                  <a:pt x="163" y="270"/>
                </a:lnTo>
                <a:lnTo>
                  <a:pt x="141" y="278"/>
                </a:lnTo>
                <a:lnTo>
                  <a:pt x="117" y="280"/>
                </a:lnTo>
                <a:close/>
                <a:moveTo>
                  <a:pt x="117" y="7"/>
                </a:moveTo>
                <a:lnTo>
                  <a:pt x="95" y="9"/>
                </a:lnTo>
                <a:lnTo>
                  <a:pt x="74" y="18"/>
                </a:lnTo>
                <a:lnTo>
                  <a:pt x="56" y="30"/>
                </a:lnTo>
                <a:lnTo>
                  <a:pt x="40" y="46"/>
                </a:lnTo>
                <a:lnTo>
                  <a:pt x="25" y="66"/>
                </a:lnTo>
                <a:lnTo>
                  <a:pt x="16" y="88"/>
                </a:lnTo>
                <a:lnTo>
                  <a:pt x="9" y="114"/>
                </a:lnTo>
                <a:lnTo>
                  <a:pt x="7" y="141"/>
                </a:lnTo>
                <a:lnTo>
                  <a:pt x="9" y="167"/>
                </a:lnTo>
                <a:lnTo>
                  <a:pt x="16" y="192"/>
                </a:lnTo>
                <a:lnTo>
                  <a:pt x="25" y="215"/>
                </a:lnTo>
                <a:lnTo>
                  <a:pt x="40" y="235"/>
                </a:lnTo>
                <a:lnTo>
                  <a:pt x="56" y="251"/>
                </a:lnTo>
                <a:lnTo>
                  <a:pt x="74" y="263"/>
                </a:lnTo>
                <a:lnTo>
                  <a:pt x="95" y="272"/>
                </a:lnTo>
                <a:lnTo>
                  <a:pt x="117" y="274"/>
                </a:lnTo>
                <a:lnTo>
                  <a:pt x="140" y="272"/>
                </a:lnTo>
                <a:lnTo>
                  <a:pt x="161" y="263"/>
                </a:lnTo>
                <a:lnTo>
                  <a:pt x="179" y="251"/>
                </a:lnTo>
                <a:lnTo>
                  <a:pt x="196" y="235"/>
                </a:lnTo>
                <a:lnTo>
                  <a:pt x="209" y="215"/>
                </a:lnTo>
                <a:lnTo>
                  <a:pt x="220" y="192"/>
                </a:lnTo>
                <a:lnTo>
                  <a:pt x="226" y="167"/>
                </a:lnTo>
                <a:lnTo>
                  <a:pt x="228" y="141"/>
                </a:lnTo>
                <a:lnTo>
                  <a:pt x="226" y="114"/>
                </a:lnTo>
                <a:lnTo>
                  <a:pt x="220" y="88"/>
                </a:lnTo>
                <a:lnTo>
                  <a:pt x="209" y="66"/>
                </a:lnTo>
                <a:lnTo>
                  <a:pt x="196" y="46"/>
                </a:lnTo>
                <a:lnTo>
                  <a:pt x="179" y="30"/>
                </a:lnTo>
                <a:lnTo>
                  <a:pt x="161" y="18"/>
                </a:lnTo>
                <a:lnTo>
                  <a:pt x="140" y="9"/>
                </a:lnTo>
                <a:lnTo>
                  <a:pt x="117" y="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3" name="Freeform 197"/>
          <p:cNvSpPr>
            <a:spLocks/>
          </p:cNvSpPr>
          <p:nvPr/>
        </p:nvSpPr>
        <p:spPr bwMode="auto">
          <a:xfrm>
            <a:off x="3406756" y="4794230"/>
            <a:ext cx="333375" cy="334963"/>
          </a:xfrm>
          <a:custGeom>
            <a:avLst/>
            <a:gdLst/>
            <a:ahLst/>
            <a:cxnLst>
              <a:cxn ang="0">
                <a:pos x="210" y="105"/>
              </a:cxn>
              <a:cxn ang="0">
                <a:pos x="208" y="129"/>
              </a:cxn>
              <a:cxn ang="0">
                <a:pos x="200" y="152"/>
              </a:cxn>
              <a:cxn ang="0">
                <a:pos x="187" y="171"/>
              </a:cxn>
              <a:cxn ang="0">
                <a:pos x="171" y="188"/>
              </a:cxn>
              <a:cxn ang="0">
                <a:pos x="151" y="200"/>
              </a:cxn>
              <a:cxn ang="0">
                <a:pos x="129" y="207"/>
              </a:cxn>
              <a:cxn ang="0">
                <a:pos x="105" y="211"/>
              </a:cxn>
              <a:cxn ang="0">
                <a:pos x="81" y="207"/>
              </a:cxn>
              <a:cxn ang="0">
                <a:pos x="59" y="200"/>
              </a:cxn>
              <a:cxn ang="0">
                <a:pos x="40" y="188"/>
              </a:cxn>
              <a:cxn ang="0">
                <a:pos x="23" y="171"/>
              </a:cxn>
              <a:cxn ang="0">
                <a:pos x="11" y="152"/>
              </a:cxn>
              <a:cxn ang="0">
                <a:pos x="3" y="129"/>
              </a:cxn>
              <a:cxn ang="0">
                <a:pos x="0" y="105"/>
              </a:cxn>
              <a:cxn ang="0">
                <a:pos x="3" y="81"/>
              </a:cxn>
              <a:cxn ang="0">
                <a:pos x="11" y="59"/>
              </a:cxn>
              <a:cxn ang="0">
                <a:pos x="23" y="39"/>
              </a:cxn>
              <a:cxn ang="0">
                <a:pos x="40" y="23"/>
              </a:cxn>
              <a:cxn ang="0">
                <a:pos x="59" y="11"/>
              </a:cxn>
              <a:cxn ang="0">
                <a:pos x="81" y="3"/>
              </a:cxn>
              <a:cxn ang="0">
                <a:pos x="105" y="0"/>
              </a:cxn>
              <a:cxn ang="0">
                <a:pos x="129" y="3"/>
              </a:cxn>
              <a:cxn ang="0">
                <a:pos x="151" y="11"/>
              </a:cxn>
              <a:cxn ang="0">
                <a:pos x="171" y="23"/>
              </a:cxn>
              <a:cxn ang="0">
                <a:pos x="187" y="39"/>
              </a:cxn>
              <a:cxn ang="0">
                <a:pos x="200" y="59"/>
              </a:cxn>
              <a:cxn ang="0">
                <a:pos x="208" y="81"/>
              </a:cxn>
              <a:cxn ang="0">
                <a:pos x="210" y="105"/>
              </a:cxn>
            </a:cxnLst>
            <a:rect l="0" t="0" r="r" b="b"/>
            <a:pathLst>
              <a:path w="210" h="211">
                <a:moveTo>
                  <a:pt x="210" y="105"/>
                </a:moveTo>
                <a:lnTo>
                  <a:pt x="208" y="129"/>
                </a:lnTo>
                <a:lnTo>
                  <a:pt x="200" y="152"/>
                </a:lnTo>
                <a:lnTo>
                  <a:pt x="187" y="171"/>
                </a:lnTo>
                <a:lnTo>
                  <a:pt x="171" y="188"/>
                </a:lnTo>
                <a:lnTo>
                  <a:pt x="151" y="200"/>
                </a:lnTo>
                <a:lnTo>
                  <a:pt x="129" y="207"/>
                </a:lnTo>
                <a:lnTo>
                  <a:pt x="105" y="211"/>
                </a:lnTo>
                <a:lnTo>
                  <a:pt x="81" y="207"/>
                </a:lnTo>
                <a:lnTo>
                  <a:pt x="59" y="200"/>
                </a:lnTo>
                <a:lnTo>
                  <a:pt x="40" y="188"/>
                </a:lnTo>
                <a:lnTo>
                  <a:pt x="23" y="171"/>
                </a:lnTo>
                <a:lnTo>
                  <a:pt x="11" y="152"/>
                </a:lnTo>
                <a:lnTo>
                  <a:pt x="3" y="129"/>
                </a:lnTo>
                <a:lnTo>
                  <a:pt x="0" y="105"/>
                </a:lnTo>
                <a:lnTo>
                  <a:pt x="3" y="81"/>
                </a:lnTo>
                <a:lnTo>
                  <a:pt x="11" y="59"/>
                </a:lnTo>
                <a:lnTo>
                  <a:pt x="23" y="39"/>
                </a:lnTo>
                <a:lnTo>
                  <a:pt x="40" y="23"/>
                </a:lnTo>
                <a:lnTo>
                  <a:pt x="59" y="11"/>
                </a:lnTo>
                <a:lnTo>
                  <a:pt x="81" y="3"/>
                </a:lnTo>
                <a:lnTo>
                  <a:pt x="105" y="0"/>
                </a:lnTo>
                <a:lnTo>
                  <a:pt x="129" y="3"/>
                </a:lnTo>
                <a:lnTo>
                  <a:pt x="151" y="11"/>
                </a:lnTo>
                <a:lnTo>
                  <a:pt x="171" y="23"/>
                </a:lnTo>
                <a:lnTo>
                  <a:pt x="187" y="39"/>
                </a:lnTo>
                <a:lnTo>
                  <a:pt x="200" y="59"/>
                </a:lnTo>
                <a:lnTo>
                  <a:pt x="208" y="81"/>
                </a:lnTo>
                <a:lnTo>
                  <a:pt x="210" y="10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4" name="Freeform 198"/>
          <p:cNvSpPr>
            <a:spLocks noEditPoints="1"/>
          </p:cNvSpPr>
          <p:nvPr/>
        </p:nvSpPr>
        <p:spPr bwMode="auto">
          <a:xfrm>
            <a:off x="3401994" y="4789468"/>
            <a:ext cx="344488" cy="344488"/>
          </a:xfrm>
          <a:custGeom>
            <a:avLst/>
            <a:gdLst/>
            <a:ahLst/>
            <a:cxnLst>
              <a:cxn ang="0">
                <a:pos x="108" y="217"/>
              </a:cxn>
              <a:cxn ang="0">
                <a:pos x="83" y="214"/>
              </a:cxn>
              <a:cxn ang="0">
                <a:pos x="60" y="206"/>
              </a:cxn>
              <a:cxn ang="0">
                <a:pos x="40" y="193"/>
              </a:cxn>
              <a:cxn ang="0">
                <a:pos x="24" y="176"/>
              </a:cxn>
              <a:cxn ang="0">
                <a:pos x="11" y="156"/>
              </a:cxn>
              <a:cxn ang="0">
                <a:pos x="2" y="133"/>
              </a:cxn>
              <a:cxn ang="0">
                <a:pos x="0" y="108"/>
              </a:cxn>
              <a:cxn ang="0">
                <a:pos x="2" y="84"/>
              </a:cxn>
              <a:cxn ang="0">
                <a:pos x="11" y="61"/>
              </a:cxn>
              <a:cxn ang="0">
                <a:pos x="24" y="40"/>
              </a:cxn>
              <a:cxn ang="0">
                <a:pos x="40" y="24"/>
              </a:cxn>
              <a:cxn ang="0">
                <a:pos x="60" y="11"/>
              </a:cxn>
              <a:cxn ang="0">
                <a:pos x="83" y="3"/>
              </a:cxn>
              <a:cxn ang="0">
                <a:pos x="108" y="0"/>
              </a:cxn>
              <a:cxn ang="0">
                <a:pos x="133" y="3"/>
              </a:cxn>
              <a:cxn ang="0">
                <a:pos x="156" y="11"/>
              </a:cxn>
              <a:cxn ang="0">
                <a:pos x="176" y="24"/>
              </a:cxn>
              <a:cxn ang="0">
                <a:pos x="193" y="40"/>
              </a:cxn>
              <a:cxn ang="0">
                <a:pos x="205" y="61"/>
              </a:cxn>
              <a:cxn ang="0">
                <a:pos x="214" y="84"/>
              </a:cxn>
              <a:cxn ang="0">
                <a:pos x="217" y="108"/>
              </a:cxn>
              <a:cxn ang="0">
                <a:pos x="214" y="133"/>
              </a:cxn>
              <a:cxn ang="0">
                <a:pos x="205" y="156"/>
              </a:cxn>
              <a:cxn ang="0">
                <a:pos x="193" y="176"/>
              </a:cxn>
              <a:cxn ang="0">
                <a:pos x="176" y="193"/>
              </a:cxn>
              <a:cxn ang="0">
                <a:pos x="156" y="206"/>
              </a:cxn>
              <a:cxn ang="0">
                <a:pos x="133" y="214"/>
              </a:cxn>
              <a:cxn ang="0">
                <a:pos x="108" y="217"/>
              </a:cxn>
              <a:cxn ang="0">
                <a:pos x="108" y="6"/>
              </a:cxn>
              <a:cxn ang="0">
                <a:pos x="85" y="10"/>
              </a:cxn>
              <a:cxn ang="0">
                <a:pos x="63" y="17"/>
              </a:cxn>
              <a:cxn ang="0">
                <a:pos x="45" y="29"/>
              </a:cxn>
              <a:cxn ang="0">
                <a:pos x="28" y="44"/>
              </a:cxn>
              <a:cxn ang="0">
                <a:pos x="16" y="64"/>
              </a:cxn>
              <a:cxn ang="0">
                <a:pos x="9" y="85"/>
              </a:cxn>
              <a:cxn ang="0">
                <a:pos x="7" y="108"/>
              </a:cxn>
              <a:cxn ang="0">
                <a:pos x="9" y="132"/>
              </a:cxn>
              <a:cxn ang="0">
                <a:pos x="16" y="152"/>
              </a:cxn>
              <a:cxn ang="0">
                <a:pos x="28" y="172"/>
              </a:cxn>
              <a:cxn ang="0">
                <a:pos x="45" y="187"/>
              </a:cxn>
              <a:cxn ang="0">
                <a:pos x="63" y="199"/>
              </a:cxn>
              <a:cxn ang="0">
                <a:pos x="85" y="207"/>
              </a:cxn>
              <a:cxn ang="0">
                <a:pos x="108" y="210"/>
              </a:cxn>
              <a:cxn ang="0">
                <a:pos x="131" y="207"/>
              </a:cxn>
              <a:cxn ang="0">
                <a:pos x="153" y="199"/>
              </a:cxn>
              <a:cxn ang="0">
                <a:pos x="171" y="187"/>
              </a:cxn>
              <a:cxn ang="0">
                <a:pos x="188" y="172"/>
              </a:cxn>
              <a:cxn ang="0">
                <a:pos x="200" y="152"/>
              </a:cxn>
              <a:cxn ang="0">
                <a:pos x="207" y="132"/>
              </a:cxn>
              <a:cxn ang="0">
                <a:pos x="210" y="108"/>
              </a:cxn>
              <a:cxn ang="0">
                <a:pos x="207" y="85"/>
              </a:cxn>
              <a:cxn ang="0">
                <a:pos x="200" y="64"/>
              </a:cxn>
              <a:cxn ang="0">
                <a:pos x="188" y="44"/>
              </a:cxn>
              <a:cxn ang="0">
                <a:pos x="171" y="29"/>
              </a:cxn>
              <a:cxn ang="0">
                <a:pos x="153" y="17"/>
              </a:cxn>
              <a:cxn ang="0">
                <a:pos x="131" y="10"/>
              </a:cxn>
              <a:cxn ang="0">
                <a:pos x="108" y="6"/>
              </a:cxn>
            </a:cxnLst>
            <a:rect l="0" t="0" r="r" b="b"/>
            <a:pathLst>
              <a:path w="217" h="217">
                <a:moveTo>
                  <a:pt x="108" y="217"/>
                </a:moveTo>
                <a:lnTo>
                  <a:pt x="83" y="214"/>
                </a:lnTo>
                <a:lnTo>
                  <a:pt x="60" y="206"/>
                </a:lnTo>
                <a:lnTo>
                  <a:pt x="40" y="193"/>
                </a:lnTo>
                <a:lnTo>
                  <a:pt x="24" y="176"/>
                </a:lnTo>
                <a:lnTo>
                  <a:pt x="11" y="156"/>
                </a:lnTo>
                <a:lnTo>
                  <a:pt x="2" y="133"/>
                </a:lnTo>
                <a:lnTo>
                  <a:pt x="0" y="108"/>
                </a:lnTo>
                <a:lnTo>
                  <a:pt x="2" y="84"/>
                </a:lnTo>
                <a:lnTo>
                  <a:pt x="11" y="61"/>
                </a:lnTo>
                <a:lnTo>
                  <a:pt x="24" y="40"/>
                </a:lnTo>
                <a:lnTo>
                  <a:pt x="40" y="24"/>
                </a:lnTo>
                <a:lnTo>
                  <a:pt x="60" y="11"/>
                </a:lnTo>
                <a:lnTo>
                  <a:pt x="83" y="3"/>
                </a:lnTo>
                <a:lnTo>
                  <a:pt x="108" y="0"/>
                </a:lnTo>
                <a:lnTo>
                  <a:pt x="133" y="3"/>
                </a:lnTo>
                <a:lnTo>
                  <a:pt x="156" y="11"/>
                </a:lnTo>
                <a:lnTo>
                  <a:pt x="176" y="24"/>
                </a:lnTo>
                <a:lnTo>
                  <a:pt x="193" y="40"/>
                </a:lnTo>
                <a:lnTo>
                  <a:pt x="205" y="61"/>
                </a:lnTo>
                <a:lnTo>
                  <a:pt x="214" y="84"/>
                </a:lnTo>
                <a:lnTo>
                  <a:pt x="217" y="108"/>
                </a:lnTo>
                <a:lnTo>
                  <a:pt x="214" y="133"/>
                </a:lnTo>
                <a:lnTo>
                  <a:pt x="205" y="156"/>
                </a:lnTo>
                <a:lnTo>
                  <a:pt x="193" y="176"/>
                </a:lnTo>
                <a:lnTo>
                  <a:pt x="176" y="193"/>
                </a:lnTo>
                <a:lnTo>
                  <a:pt x="156" y="206"/>
                </a:lnTo>
                <a:lnTo>
                  <a:pt x="133" y="214"/>
                </a:lnTo>
                <a:lnTo>
                  <a:pt x="108" y="217"/>
                </a:lnTo>
                <a:close/>
                <a:moveTo>
                  <a:pt x="108" y="6"/>
                </a:moveTo>
                <a:lnTo>
                  <a:pt x="85" y="10"/>
                </a:lnTo>
                <a:lnTo>
                  <a:pt x="63" y="17"/>
                </a:lnTo>
                <a:lnTo>
                  <a:pt x="45" y="29"/>
                </a:lnTo>
                <a:lnTo>
                  <a:pt x="28" y="44"/>
                </a:lnTo>
                <a:lnTo>
                  <a:pt x="16" y="64"/>
                </a:lnTo>
                <a:lnTo>
                  <a:pt x="9" y="85"/>
                </a:lnTo>
                <a:lnTo>
                  <a:pt x="7" y="108"/>
                </a:lnTo>
                <a:lnTo>
                  <a:pt x="9" y="132"/>
                </a:lnTo>
                <a:lnTo>
                  <a:pt x="16" y="152"/>
                </a:lnTo>
                <a:lnTo>
                  <a:pt x="28" y="172"/>
                </a:lnTo>
                <a:lnTo>
                  <a:pt x="45" y="187"/>
                </a:lnTo>
                <a:lnTo>
                  <a:pt x="63" y="199"/>
                </a:lnTo>
                <a:lnTo>
                  <a:pt x="85" y="207"/>
                </a:lnTo>
                <a:lnTo>
                  <a:pt x="108" y="210"/>
                </a:lnTo>
                <a:lnTo>
                  <a:pt x="131" y="207"/>
                </a:lnTo>
                <a:lnTo>
                  <a:pt x="153" y="199"/>
                </a:lnTo>
                <a:lnTo>
                  <a:pt x="171" y="187"/>
                </a:lnTo>
                <a:lnTo>
                  <a:pt x="188" y="172"/>
                </a:lnTo>
                <a:lnTo>
                  <a:pt x="200" y="152"/>
                </a:lnTo>
                <a:lnTo>
                  <a:pt x="207" y="132"/>
                </a:lnTo>
                <a:lnTo>
                  <a:pt x="210" y="108"/>
                </a:lnTo>
                <a:lnTo>
                  <a:pt x="207" y="85"/>
                </a:lnTo>
                <a:lnTo>
                  <a:pt x="200" y="64"/>
                </a:lnTo>
                <a:lnTo>
                  <a:pt x="188" y="44"/>
                </a:lnTo>
                <a:lnTo>
                  <a:pt x="171" y="29"/>
                </a:lnTo>
                <a:lnTo>
                  <a:pt x="153" y="17"/>
                </a:lnTo>
                <a:lnTo>
                  <a:pt x="131" y="10"/>
                </a:lnTo>
                <a:lnTo>
                  <a:pt x="108" y="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5" name="Freeform 199"/>
          <p:cNvSpPr>
            <a:spLocks/>
          </p:cNvSpPr>
          <p:nvPr/>
        </p:nvSpPr>
        <p:spPr bwMode="auto">
          <a:xfrm>
            <a:off x="3535344" y="4960918"/>
            <a:ext cx="120650" cy="122238"/>
          </a:xfrm>
          <a:custGeom>
            <a:avLst/>
            <a:gdLst/>
            <a:ahLst/>
            <a:cxnLst>
              <a:cxn ang="0">
                <a:pos x="76" y="39"/>
              </a:cxn>
              <a:cxn ang="0">
                <a:pos x="73" y="53"/>
              </a:cxn>
              <a:cxn ang="0">
                <a:pos x="66" y="66"/>
              </a:cxn>
              <a:cxn ang="0">
                <a:pos x="54" y="74"/>
              </a:cxn>
              <a:cxn ang="0">
                <a:pos x="38" y="77"/>
              </a:cxn>
              <a:cxn ang="0">
                <a:pos x="23" y="74"/>
              </a:cxn>
              <a:cxn ang="0">
                <a:pos x="11" y="66"/>
              </a:cxn>
              <a:cxn ang="0">
                <a:pos x="2" y="53"/>
              </a:cxn>
              <a:cxn ang="0">
                <a:pos x="0" y="39"/>
              </a:cxn>
              <a:cxn ang="0">
                <a:pos x="2" y="24"/>
              </a:cxn>
              <a:cxn ang="0">
                <a:pos x="11" y="12"/>
              </a:cxn>
              <a:cxn ang="0">
                <a:pos x="23" y="3"/>
              </a:cxn>
              <a:cxn ang="0">
                <a:pos x="38" y="0"/>
              </a:cxn>
              <a:cxn ang="0">
                <a:pos x="54" y="3"/>
              </a:cxn>
              <a:cxn ang="0">
                <a:pos x="66" y="12"/>
              </a:cxn>
              <a:cxn ang="0">
                <a:pos x="73" y="24"/>
              </a:cxn>
              <a:cxn ang="0">
                <a:pos x="76" y="39"/>
              </a:cxn>
            </a:cxnLst>
            <a:rect l="0" t="0" r="r" b="b"/>
            <a:pathLst>
              <a:path w="76" h="77">
                <a:moveTo>
                  <a:pt x="76" y="39"/>
                </a:moveTo>
                <a:lnTo>
                  <a:pt x="73" y="53"/>
                </a:lnTo>
                <a:lnTo>
                  <a:pt x="66" y="66"/>
                </a:lnTo>
                <a:lnTo>
                  <a:pt x="54" y="74"/>
                </a:lnTo>
                <a:lnTo>
                  <a:pt x="38" y="77"/>
                </a:lnTo>
                <a:lnTo>
                  <a:pt x="23" y="74"/>
                </a:lnTo>
                <a:lnTo>
                  <a:pt x="11" y="66"/>
                </a:lnTo>
                <a:lnTo>
                  <a:pt x="2" y="53"/>
                </a:lnTo>
                <a:lnTo>
                  <a:pt x="0" y="39"/>
                </a:lnTo>
                <a:lnTo>
                  <a:pt x="2" y="24"/>
                </a:lnTo>
                <a:lnTo>
                  <a:pt x="11" y="12"/>
                </a:lnTo>
                <a:lnTo>
                  <a:pt x="23" y="3"/>
                </a:lnTo>
                <a:lnTo>
                  <a:pt x="38" y="0"/>
                </a:lnTo>
                <a:lnTo>
                  <a:pt x="54" y="3"/>
                </a:lnTo>
                <a:lnTo>
                  <a:pt x="66" y="12"/>
                </a:lnTo>
                <a:lnTo>
                  <a:pt x="73" y="24"/>
                </a:lnTo>
                <a:lnTo>
                  <a:pt x="76" y="39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6" name="Freeform 200"/>
          <p:cNvSpPr>
            <a:spLocks/>
          </p:cNvSpPr>
          <p:nvPr/>
        </p:nvSpPr>
        <p:spPr bwMode="auto">
          <a:xfrm>
            <a:off x="3873481" y="5030768"/>
            <a:ext cx="331788" cy="333375"/>
          </a:xfrm>
          <a:custGeom>
            <a:avLst/>
            <a:gdLst/>
            <a:ahLst/>
            <a:cxnLst>
              <a:cxn ang="0">
                <a:pos x="15" y="51"/>
              </a:cxn>
              <a:cxn ang="0">
                <a:pos x="5" y="74"/>
              </a:cxn>
              <a:cxn ang="0">
                <a:pos x="0" y="96"/>
              </a:cxn>
              <a:cxn ang="0">
                <a:pos x="1" y="119"/>
              </a:cxn>
              <a:cxn ang="0">
                <a:pos x="6" y="141"/>
              </a:cxn>
              <a:cxn ang="0">
                <a:pos x="17" y="162"/>
              </a:cxn>
              <a:cxn ang="0">
                <a:pos x="31" y="180"/>
              </a:cxn>
              <a:cxn ang="0">
                <a:pos x="51" y="195"/>
              </a:cxn>
              <a:cxn ang="0">
                <a:pos x="73" y="206"/>
              </a:cxn>
              <a:cxn ang="0">
                <a:pos x="96" y="210"/>
              </a:cxn>
              <a:cxn ang="0">
                <a:pos x="119" y="209"/>
              </a:cxn>
              <a:cxn ang="0">
                <a:pos x="142" y="203"/>
              </a:cxn>
              <a:cxn ang="0">
                <a:pos x="162" y="194"/>
              </a:cxn>
              <a:cxn ang="0">
                <a:pos x="180" y="178"/>
              </a:cxn>
              <a:cxn ang="0">
                <a:pos x="195" y="159"/>
              </a:cxn>
              <a:cxn ang="0">
                <a:pos x="205" y="137"/>
              </a:cxn>
              <a:cxn ang="0">
                <a:pos x="209" y="114"/>
              </a:cxn>
              <a:cxn ang="0">
                <a:pos x="209" y="91"/>
              </a:cxn>
              <a:cxn ang="0">
                <a:pos x="204" y="68"/>
              </a:cxn>
              <a:cxn ang="0">
                <a:pos x="193" y="47"/>
              </a:cxn>
              <a:cxn ang="0">
                <a:pos x="178" y="30"/>
              </a:cxn>
              <a:cxn ang="0">
                <a:pos x="159" y="15"/>
              </a:cxn>
              <a:cxn ang="0">
                <a:pos x="137" y="5"/>
              </a:cxn>
              <a:cxn ang="0">
                <a:pos x="114" y="0"/>
              </a:cxn>
              <a:cxn ang="0">
                <a:pos x="90" y="2"/>
              </a:cxn>
              <a:cxn ang="0">
                <a:pos x="69" y="7"/>
              </a:cxn>
              <a:cxn ang="0">
                <a:pos x="48" y="17"/>
              </a:cxn>
              <a:cxn ang="0">
                <a:pos x="29" y="32"/>
              </a:cxn>
              <a:cxn ang="0">
                <a:pos x="15" y="51"/>
              </a:cxn>
            </a:cxnLst>
            <a:rect l="0" t="0" r="r" b="b"/>
            <a:pathLst>
              <a:path w="209" h="210">
                <a:moveTo>
                  <a:pt x="15" y="51"/>
                </a:moveTo>
                <a:lnTo>
                  <a:pt x="5" y="74"/>
                </a:lnTo>
                <a:lnTo>
                  <a:pt x="0" y="96"/>
                </a:lnTo>
                <a:lnTo>
                  <a:pt x="1" y="119"/>
                </a:lnTo>
                <a:lnTo>
                  <a:pt x="6" y="141"/>
                </a:lnTo>
                <a:lnTo>
                  <a:pt x="17" y="162"/>
                </a:lnTo>
                <a:lnTo>
                  <a:pt x="31" y="180"/>
                </a:lnTo>
                <a:lnTo>
                  <a:pt x="51" y="195"/>
                </a:lnTo>
                <a:lnTo>
                  <a:pt x="73" y="206"/>
                </a:lnTo>
                <a:lnTo>
                  <a:pt x="96" y="210"/>
                </a:lnTo>
                <a:lnTo>
                  <a:pt x="119" y="209"/>
                </a:lnTo>
                <a:lnTo>
                  <a:pt x="142" y="203"/>
                </a:lnTo>
                <a:lnTo>
                  <a:pt x="162" y="194"/>
                </a:lnTo>
                <a:lnTo>
                  <a:pt x="180" y="178"/>
                </a:lnTo>
                <a:lnTo>
                  <a:pt x="195" y="159"/>
                </a:lnTo>
                <a:lnTo>
                  <a:pt x="205" y="137"/>
                </a:lnTo>
                <a:lnTo>
                  <a:pt x="209" y="114"/>
                </a:lnTo>
                <a:lnTo>
                  <a:pt x="209" y="91"/>
                </a:lnTo>
                <a:lnTo>
                  <a:pt x="204" y="68"/>
                </a:lnTo>
                <a:lnTo>
                  <a:pt x="193" y="47"/>
                </a:lnTo>
                <a:lnTo>
                  <a:pt x="178" y="30"/>
                </a:lnTo>
                <a:lnTo>
                  <a:pt x="159" y="15"/>
                </a:lnTo>
                <a:lnTo>
                  <a:pt x="137" y="5"/>
                </a:lnTo>
                <a:lnTo>
                  <a:pt x="114" y="0"/>
                </a:lnTo>
                <a:lnTo>
                  <a:pt x="90" y="2"/>
                </a:lnTo>
                <a:lnTo>
                  <a:pt x="69" y="7"/>
                </a:lnTo>
                <a:lnTo>
                  <a:pt x="48" y="17"/>
                </a:lnTo>
                <a:lnTo>
                  <a:pt x="29" y="32"/>
                </a:lnTo>
                <a:lnTo>
                  <a:pt x="15" y="5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7" name="Freeform 201"/>
          <p:cNvSpPr>
            <a:spLocks noEditPoints="1"/>
          </p:cNvSpPr>
          <p:nvPr/>
        </p:nvSpPr>
        <p:spPr bwMode="auto">
          <a:xfrm>
            <a:off x="3868719" y="5024418"/>
            <a:ext cx="344488" cy="344488"/>
          </a:xfrm>
          <a:custGeom>
            <a:avLst/>
            <a:gdLst/>
            <a:ahLst/>
            <a:cxnLst>
              <a:cxn ang="0">
                <a:pos x="108" y="217"/>
              </a:cxn>
              <a:cxn ang="0">
                <a:pos x="69" y="211"/>
              </a:cxn>
              <a:cxn ang="0">
                <a:pos x="36" y="189"/>
              </a:cxn>
              <a:cxn ang="0">
                <a:pos x="10" y="156"/>
              </a:cxn>
              <a:cxn ang="0">
                <a:pos x="0" y="115"/>
              </a:cxn>
              <a:cxn ang="0">
                <a:pos x="6" y="73"/>
              </a:cxn>
              <a:cxn ang="0">
                <a:pos x="29" y="35"/>
              </a:cxn>
              <a:cxn ang="0">
                <a:pos x="65" y="10"/>
              </a:cxn>
              <a:cxn ang="0">
                <a:pos x="108" y="0"/>
              </a:cxn>
              <a:cxn ang="0">
                <a:pos x="146" y="8"/>
              </a:cxn>
              <a:cxn ang="0">
                <a:pos x="181" y="28"/>
              </a:cxn>
              <a:cxn ang="0">
                <a:pos x="206" y="62"/>
              </a:cxn>
              <a:cxn ang="0">
                <a:pos x="217" y="104"/>
              </a:cxn>
              <a:cxn ang="0">
                <a:pos x="210" y="145"/>
              </a:cxn>
              <a:cxn ang="0">
                <a:pos x="187" y="182"/>
              </a:cxn>
              <a:cxn ang="0">
                <a:pos x="151" y="208"/>
              </a:cxn>
              <a:cxn ang="0">
                <a:pos x="108" y="217"/>
              </a:cxn>
              <a:cxn ang="0">
                <a:pos x="87" y="10"/>
              </a:cxn>
              <a:cxn ang="0">
                <a:pos x="50" y="26"/>
              </a:cxn>
              <a:cxn ang="0">
                <a:pos x="21" y="57"/>
              </a:cxn>
              <a:cxn ang="0">
                <a:pos x="7" y="94"/>
              </a:cxn>
              <a:cxn ang="0">
                <a:pos x="9" y="134"/>
              </a:cxn>
              <a:cxn ang="0">
                <a:pos x="27" y="169"/>
              </a:cxn>
              <a:cxn ang="0">
                <a:pos x="56" y="196"/>
              </a:cxn>
              <a:cxn ang="0">
                <a:pos x="90" y="208"/>
              </a:cxn>
              <a:cxn ang="0">
                <a:pos x="129" y="208"/>
              </a:cxn>
              <a:cxn ang="0">
                <a:pos x="166" y="192"/>
              </a:cxn>
              <a:cxn ang="0">
                <a:pos x="195" y="162"/>
              </a:cxn>
              <a:cxn ang="0">
                <a:pos x="209" y="124"/>
              </a:cxn>
              <a:cxn ang="0">
                <a:pos x="207" y="84"/>
              </a:cxn>
              <a:cxn ang="0">
                <a:pos x="189" y="48"/>
              </a:cxn>
              <a:cxn ang="0">
                <a:pos x="160" y="22"/>
              </a:cxn>
              <a:cxn ang="0">
                <a:pos x="126" y="9"/>
              </a:cxn>
            </a:cxnLst>
            <a:rect l="0" t="0" r="r" b="b"/>
            <a:pathLst>
              <a:path w="217" h="217">
                <a:moveTo>
                  <a:pt x="108" y="217"/>
                </a:moveTo>
                <a:lnTo>
                  <a:pt x="108" y="217"/>
                </a:lnTo>
                <a:lnTo>
                  <a:pt x="89" y="216"/>
                </a:lnTo>
                <a:lnTo>
                  <a:pt x="69" y="211"/>
                </a:lnTo>
                <a:lnTo>
                  <a:pt x="52" y="202"/>
                </a:lnTo>
                <a:lnTo>
                  <a:pt x="36" y="189"/>
                </a:lnTo>
                <a:lnTo>
                  <a:pt x="21" y="174"/>
                </a:lnTo>
                <a:lnTo>
                  <a:pt x="10" y="156"/>
                </a:lnTo>
                <a:lnTo>
                  <a:pt x="3" y="135"/>
                </a:lnTo>
                <a:lnTo>
                  <a:pt x="0" y="115"/>
                </a:lnTo>
                <a:lnTo>
                  <a:pt x="1" y="93"/>
                </a:lnTo>
                <a:lnTo>
                  <a:pt x="6" y="73"/>
                </a:lnTo>
                <a:lnTo>
                  <a:pt x="15" y="54"/>
                </a:lnTo>
                <a:lnTo>
                  <a:pt x="29" y="35"/>
                </a:lnTo>
                <a:lnTo>
                  <a:pt x="45" y="21"/>
                </a:lnTo>
                <a:lnTo>
                  <a:pt x="65" y="10"/>
                </a:lnTo>
                <a:lnTo>
                  <a:pt x="86" y="3"/>
                </a:lnTo>
                <a:lnTo>
                  <a:pt x="108" y="0"/>
                </a:lnTo>
                <a:lnTo>
                  <a:pt x="127" y="2"/>
                </a:lnTo>
                <a:lnTo>
                  <a:pt x="146" y="8"/>
                </a:lnTo>
                <a:lnTo>
                  <a:pt x="163" y="16"/>
                </a:lnTo>
                <a:lnTo>
                  <a:pt x="181" y="28"/>
                </a:lnTo>
                <a:lnTo>
                  <a:pt x="195" y="45"/>
                </a:lnTo>
                <a:lnTo>
                  <a:pt x="206" y="62"/>
                </a:lnTo>
                <a:lnTo>
                  <a:pt x="213" y="83"/>
                </a:lnTo>
                <a:lnTo>
                  <a:pt x="217" y="104"/>
                </a:lnTo>
                <a:lnTo>
                  <a:pt x="216" y="124"/>
                </a:lnTo>
                <a:lnTo>
                  <a:pt x="210" y="145"/>
                </a:lnTo>
                <a:lnTo>
                  <a:pt x="201" y="165"/>
                </a:lnTo>
                <a:lnTo>
                  <a:pt x="187" y="182"/>
                </a:lnTo>
                <a:lnTo>
                  <a:pt x="171" y="198"/>
                </a:lnTo>
                <a:lnTo>
                  <a:pt x="151" y="208"/>
                </a:lnTo>
                <a:lnTo>
                  <a:pt x="130" y="215"/>
                </a:lnTo>
                <a:lnTo>
                  <a:pt x="108" y="217"/>
                </a:lnTo>
                <a:close/>
                <a:moveTo>
                  <a:pt x="108" y="8"/>
                </a:moveTo>
                <a:lnTo>
                  <a:pt x="87" y="10"/>
                </a:lnTo>
                <a:lnTo>
                  <a:pt x="67" y="16"/>
                </a:lnTo>
                <a:lnTo>
                  <a:pt x="50" y="26"/>
                </a:lnTo>
                <a:lnTo>
                  <a:pt x="33" y="40"/>
                </a:lnTo>
                <a:lnTo>
                  <a:pt x="21" y="57"/>
                </a:lnTo>
                <a:lnTo>
                  <a:pt x="13" y="75"/>
                </a:lnTo>
                <a:lnTo>
                  <a:pt x="7" y="94"/>
                </a:lnTo>
                <a:lnTo>
                  <a:pt x="6" y="114"/>
                </a:lnTo>
                <a:lnTo>
                  <a:pt x="9" y="134"/>
                </a:lnTo>
                <a:lnTo>
                  <a:pt x="16" y="153"/>
                </a:lnTo>
                <a:lnTo>
                  <a:pt x="27" y="169"/>
                </a:lnTo>
                <a:lnTo>
                  <a:pt x="40" y="184"/>
                </a:lnTo>
                <a:lnTo>
                  <a:pt x="56" y="196"/>
                </a:lnTo>
                <a:lnTo>
                  <a:pt x="73" y="204"/>
                </a:lnTo>
                <a:lnTo>
                  <a:pt x="90" y="208"/>
                </a:lnTo>
                <a:lnTo>
                  <a:pt x="108" y="211"/>
                </a:lnTo>
                <a:lnTo>
                  <a:pt x="129" y="208"/>
                </a:lnTo>
                <a:lnTo>
                  <a:pt x="149" y="202"/>
                </a:lnTo>
                <a:lnTo>
                  <a:pt x="166" y="192"/>
                </a:lnTo>
                <a:lnTo>
                  <a:pt x="183" y="178"/>
                </a:lnTo>
                <a:lnTo>
                  <a:pt x="195" y="162"/>
                </a:lnTo>
                <a:lnTo>
                  <a:pt x="204" y="143"/>
                </a:lnTo>
                <a:lnTo>
                  <a:pt x="209" y="124"/>
                </a:lnTo>
                <a:lnTo>
                  <a:pt x="209" y="104"/>
                </a:lnTo>
                <a:lnTo>
                  <a:pt x="207" y="84"/>
                </a:lnTo>
                <a:lnTo>
                  <a:pt x="200" y="66"/>
                </a:lnTo>
                <a:lnTo>
                  <a:pt x="189" y="48"/>
                </a:lnTo>
                <a:lnTo>
                  <a:pt x="176" y="34"/>
                </a:lnTo>
                <a:lnTo>
                  <a:pt x="160" y="22"/>
                </a:lnTo>
                <a:lnTo>
                  <a:pt x="144" y="14"/>
                </a:lnTo>
                <a:lnTo>
                  <a:pt x="126" y="9"/>
                </a:lnTo>
                <a:lnTo>
                  <a:pt x="108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8" name="Freeform 202"/>
          <p:cNvSpPr>
            <a:spLocks/>
          </p:cNvSpPr>
          <p:nvPr/>
        </p:nvSpPr>
        <p:spPr bwMode="auto">
          <a:xfrm>
            <a:off x="3929044" y="5151418"/>
            <a:ext cx="120650" cy="120650"/>
          </a:xfrm>
          <a:custGeom>
            <a:avLst/>
            <a:gdLst/>
            <a:ahLst/>
            <a:cxnLst>
              <a:cxn ang="0">
                <a:pos x="5" y="18"/>
              </a:cxn>
              <a:cxn ang="0">
                <a:pos x="1" y="30"/>
              </a:cxn>
              <a:cxn ang="0">
                <a:pos x="0" y="42"/>
              </a:cxn>
              <a:cxn ang="0">
                <a:pos x="3" y="53"/>
              </a:cxn>
              <a:cxn ang="0">
                <a:pos x="10" y="63"/>
              </a:cxn>
              <a:cxn ang="0">
                <a:pos x="18" y="72"/>
              </a:cxn>
              <a:cxn ang="0">
                <a:pos x="30" y="76"/>
              </a:cxn>
              <a:cxn ang="0">
                <a:pos x="42" y="76"/>
              </a:cxn>
              <a:cxn ang="0">
                <a:pos x="53" y="74"/>
              </a:cxn>
              <a:cxn ang="0">
                <a:pos x="63" y="67"/>
              </a:cxn>
              <a:cxn ang="0">
                <a:pos x="72" y="58"/>
              </a:cxn>
              <a:cxn ang="0">
                <a:pos x="76" y="47"/>
              </a:cxn>
              <a:cxn ang="0">
                <a:pos x="76" y="35"/>
              </a:cxn>
              <a:cxn ang="0">
                <a:pos x="74" y="24"/>
              </a:cxn>
              <a:cxn ang="0">
                <a:pos x="67" y="13"/>
              </a:cxn>
              <a:cxn ang="0">
                <a:pos x="58" y="5"/>
              </a:cxn>
              <a:cxn ang="0">
                <a:pos x="47" y="1"/>
              </a:cxn>
              <a:cxn ang="0">
                <a:pos x="35" y="0"/>
              </a:cxn>
              <a:cxn ang="0">
                <a:pos x="24" y="3"/>
              </a:cxn>
              <a:cxn ang="0">
                <a:pos x="13" y="10"/>
              </a:cxn>
              <a:cxn ang="0">
                <a:pos x="5" y="18"/>
              </a:cxn>
            </a:cxnLst>
            <a:rect l="0" t="0" r="r" b="b"/>
            <a:pathLst>
              <a:path w="76" h="76">
                <a:moveTo>
                  <a:pt x="5" y="18"/>
                </a:moveTo>
                <a:lnTo>
                  <a:pt x="1" y="30"/>
                </a:lnTo>
                <a:lnTo>
                  <a:pt x="0" y="42"/>
                </a:lnTo>
                <a:lnTo>
                  <a:pt x="3" y="53"/>
                </a:lnTo>
                <a:lnTo>
                  <a:pt x="10" y="63"/>
                </a:lnTo>
                <a:lnTo>
                  <a:pt x="18" y="72"/>
                </a:lnTo>
                <a:lnTo>
                  <a:pt x="30" y="76"/>
                </a:lnTo>
                <a:lnTo>
                  <a:pt x="42" y="76"/>
                </a:lnTo>
                <a:lnTo>
                  <a:pt x="53" y="74"/>
                </a:lnTo>
                <a:lnTo>
                  <a:pt x="63" y="67"/>
                </a:lnTo>
                <a:lnTo>
                  <a:pt x="72" y="58"/>
                </a:lnTo>
                <a:lnTo>
                  <a:pt x="76" y="47"/>
                </a:lnTo>
                <a:lnTo>
                  <a:pt x="76" y="35"/>
                </a:lnTo>
                <a:lnTo>
                  <a:pt x="74" y="24"/>
                </a:lnTo>
                <a:lnTo>
                  <a:pt x="67" y="13"/>
                </a:lnTo>
                <a:lnTo>
                  <a:pt x="58" y="5"/>
                </a:lnTo>
                <a:lnTo>
                  <a:pt x="47" y="1"/>
                </a:lnTo>
                <a:lnTo>
                  <a:pt x="35" y="0"/>
                </a:lnTo>
                <a:lnTo>
                  <a:pt x="24" y="3"/>
                </a:lnTo>
                <a:lnTo>
                  <a:pt x="13" y="10"/>
                </a:lnTo>
                <a:lnTo>
                  <a:pt x="5" y="1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19" name="Freeform 203"/>
          <p:cNvSpPr>
            <a:spLocks/>
          </p:cNvSpPr>
          <p:nvPr/>
        </p:nvSpPr>
        <p:spPr bwMode="auto">
          <a:xfrm>
            <a:off x="3492481" y="5030768"/>
            <a:ext cx="446088" cy="527050"/>
          </a:xfrm>
          <a:custGeom>
            <a:avLst/>
            <a:gdLst/>
            <a:ahLst/>
            <a:cxnLst>
              <a:cxn ang="0">
                <a:pos x="268" y="195"/>
              </a:cxn>
              <a:cxn ang="0">
                <a:pos x="257" y="214"/>
              </a:cxn>
              <a:cxn ang="0">
                <a:pos x="243" y="234"/>
              </a:cxn>
              <a:cxn ang="0">
                <a:pos x="227" y="254"/>
              </a:cxn>
              <a:cxn ang="0">
                <a:pos x="207" y="272"/>
              </a:cxn>
              <a:cxn ang="0">
                <a:pos x="186" y="290"/>
              </a:cxn>
              <a:cxn ang="0">
                <a:pos x="163" y="305"/>
              </a:cxn>
              <a:cxn ang="0">
                <a:pos x="141" y="318"/>
              </a:cxn>
              <a:cxn ang="0">
                <a:pos x="118" y="327"/>
              </a:cxn>
              <a:cxn ang="0">
                <a:pos x="96" y="332"/>
              </a:cxn>
              <a:cxn ang="0">
                <a:pos x="74" y="332"/>
              </a:cxn>
              <a:cxn ang="0">
                <a:pos x="54" y="326"/>
              </a:cxn>
              <a:cxn ang="0">
                <a:pos x="39" y="316"/>
              </a:cxn>
              <a:cxn ang="0">
                <a:pos x="26" y="300"/>
              </a:cxn>
              <a:cxn ang="0">
                <a:pos x="16" y="283"/>
              </a:cxn>
              <a:cxn ang="0">
                <a:pos x="9" y="262"/>
              </a:cxn>
              <a:cxn ang="0">
                <a:pos x="3" y="239"/>
              </a:cxn>
              <a:cxn ang="0">
                <a:pos x="1" y="214"/>
              </a:cxn>
              <a:cxn ang="0">
                <a:pos x="0" y="189"/>
              </a:cxn>
              <a:cxn ang="0">
                <a:pos x="1" y="164"/>
              </a:cxn>
              <a:cxn ang="0">
                <a:pos x="3" y="140"/>
              </a:cxn>
              <a:cxn ang="0">
                <a:pos x="9" y="117"/>
              </a:cxn>
              <a:cxn ang="0">
                <a:pos x="14" y="95"/>
              </a:cxn>
              <a:cxn ang="0">
                <a:pos x="22" y="77"/>
              </a:cxn>
              <a:cxn ang="0">
                <a:pos x="36" y="54"/>
              </a:cxn>
              <a:cxn ang="0">
                <a:pos x="54" y="34"/>
              </a:cxn>
              <a:cxn ang="0">
                <a:pos x="75" y="19"/>
              </a:cxn>
              <a:cxn ang="0">
                <a:pos x="99" y="8"/>
              </a:cxn>
              <a:cxn ang="0">
                <a:pos x="124" y="2"/>
              </a:cxn>
              <a:cxn ang="0">
                <a:pos x="150" y="0"/>
              </a:cxn>
              <a:cxn ang="0">
                <a:pos x="178" y="4"/>
              </a:cxn>
              <a:cxn ang="0">
                <a:pos x="204" y="14"/>
              </a:cxn>
              <a:cxn ang="0">
                <a:pos x="227" y="28"/>
              </a:cxn>
              <a:cxn ang="0">
                <a:pos x="246" y="46"/>
              </a:cxn>
              <a:cxn ang="0">
                <a:pos x="263" y="67"/>
              </a:cxn>
              <a:cxn ang="0">
                <a:pos x="274" y="91"/>
              </a:cxn>
              <a:cxn ang="0">
                <a:pos x="280" y="116"/>
              </a:cxn>
              <a:cxn ang="0">
                <a:pos x="281" y="142"/>
              </a:cxn>
              <a:cxn ang="0">
                <a:pos x="278" y="168"/>
              </a:cxn>
              <a:cxn ang="0">
                <a:pos x="268" y="195"/>
              </a:cxn>
            </a:cxnLst>
            <a:rect l="0" t="0" r="r" b="b"/>
            <a:pathLst>
              <a:path w="281" h="332">
                <a:moveTo>
                  <a:pt x="268" y="195"/>
                </a:moveTo>
                <a:lnTo>
                  <a:pt x="257" y="214"/>
                </a:lnTo>
                <a:lnTo>
                  <a:pt x="243" y="234"/>
                </a:lnTo>
                <a:lnTo>
                  <a:pt x="227" y="254"/>
                </a:lnTo>
                <a:lnTo>
                  <a:pt x="207" y="272"/>
                </a:lnTo>
                <a:lnTo>
                  <a:pt x="186" y="290"/>
                </a:lnTo>
                <a:lnTo>
                  <a:pt x="163" y="305"/>
                </a:lnTo>
                <a:lnTo>
                  <a:pt x="141" y="318"/>
                </a:lnTo>
                <a:lnTo>
                  <a:pt x="118" y="327"/>
                </a:lnTo>
                <a:lnTo>
                  <a:pt x="96" y="332"/>
                </a:lnTo>
                <a:lnTo>
                  <a:pt x="74" y="332"/>
                </a:lnTo>
                <a:lnTo>
                  <a:pt x="54" y="326"/>
                </a:lnTo>
                <a:lnTo>
                  <a:pt x="39" y="316"/>
                </a:lnTo>
                <a:lnTo>
                  <a:pt x="26" y="300"/>
                </a:lnTo>
                <a:lnTo>
                  <a:pt x="16" y="283"/>
                </a:lnTo>
                <a:lnTo>
                  <a:pt x="9" y="262"/>
                </a:lnTo>
                <a:lnTo>
                  <a:pt x="3" y="239"/>
                </a:lnTo>
                <a:lnTo>
                  <a:pt x="1" y="214"/>
                </a:lnTo>
                <a:lnTo>
                  <a:pt x="0" y="189"/>
                </a:lnTo>
                <a:lnTo>
                  <a:pt x="1" y="164"/>
                </a:lnTo>
                <a:lnTo>
                  <a:pt x="3" y="140"/>
                </a:lnTo>
                <a:lnTo>
                  <a:pt x="9" y="117"/>
                </a:lnTo>
                <a:lnTo>
                  <a:pt x="14" y="95"/>
                </a:lnTo>
                <a:lnTo>
                  <a:pt x="22" y="77"/>
                </a:lnTo>
                <a:lnTo>
                  <a:pt x="36" y="54"/>
                </a:lnTo>
                <a:lnTo>
                  <a:pt x="54" y="34"/>
                </a:lnTo>
                <a:lnTo>
                  <a:pt x="75" y="19"/>
                </a:lnTo>
                <a:lnTo>
                  <a:pt x="99" y="8"/>
                </a:lnTo>
                <a:lnTo>
                  <a:pt x="124" y="2"/>
                </a:lnTo>
                <a:lnTo>
                  <a:pt x="150" y="0"/>
                </a:lnTo>
                <a:lnTo>
                  <a:pt x="178" y="4"/>
                </a:lnTo>
                <a:lnTo>
                  <a:pt x="204" y="14"/>
                </a:lnTo>
                <a:lnTo>
                  <a:pt x="227" y="28"/>
                </a:lnTo>
                <a:lnTo>
                  <a:pt x="246" y="46"/>
                </a:lnTo>
                <a:lnTo>
                  <a:pt x="263" y="67"/>
                </a:lnTo>
                <a:lnTo>
                  <a:pt x="274" y="91"/>
                </a:lnTo>
                <a:lnTo>
                  <a:pt x="280" y="116"/>
                </a:lnTo>
                <a:lnTo>
                  <a:pt x="281" y="142"/>
                </a:lnTo>
                <a:lnTo>
                  <a:pt x="278" y="168"/>
                </a:lnTo>
                <a:lnTo>
                  <a:pt x="268" y="19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0" name="Freeform 204"/>
          <p:cNvSpPr>
            <a:spLocks noEditPoints="1"/>
          </p:cNvSpPr>
          <p:nvPr/>
        </p:nvSpPr>
        <p:spPr bwMode="auto">
          <a:xfrm>
            <a:off x="3487719" y="5024418"/>
            <a:ext cx="457200" cy="538163"/>
          </a:xfrm>
          <a:custGeom>
            <a:avLst/>
            <a:gdLst/>
            <a:ahLst/>
            <a:cxnLst>
              <a:cxn ang="0">
                <a:pos x="72" y="338"/>
              </a:cxn>
              <a:cxn ang="0">
                <a:pos x="40" y="322"/>
              </a:cxn>
              <a:cxn ang="0">
                <a:pos x="16" y="288"/>
              </a:cxn>
              <a:cxn ang="0">
                <a:pos x="3" y="242"/>
              </a:cxn>
              <a:cxn ang="0">
                <a:pos x="0" y="192"/>
              </a:cxn>
              <a:cxn ang="0">
                <a:pos x="4" y="142"/>
              </a:cxn>
              <a:cxn ang="0">
                <a:pos x="15" y="97"/>
              </a:cxn>
              <a:cxn ang="0">
                <a:pos x="36" y="57"/>
              </a:cxn>
              <a:cxn ang="0">
                <a:pos x="73" y="22"/>
              </a:cxn>
              <a:cxn ang="0">
                <a:pos x="121" y="3"/>
              </a:cxn>
              <a:cxn ang="0">
                <a:pos x="178" y="4"/>
              </a:cxn>
              <a:cxn ang="0">
                <a:pos x="232" y="30"/>
              </a:cxn>
              <a:cxn ang="0">
                <a:pos x="268" y="70"/>
              </a:cxn>
              <a:cxn ang="0">
                <a:pos x="286" y="120"/>
              </a:cxn>
              <a:cxn ang="0">
                <a:pos x="284" y="174"/>
              </a:cxn>
              <a:cxn ang="0">
                <a:pos x="264" y="219"/>
              </a:cxn>
              <a:cxn ang="0">
                <a:pos x="231" y="261"/>
              </a:cxn>
              <a:cxn ang="0">
                <a:pos x="187" y="300"/>
              </a:cxn>
              <a:cxn ang="0">
                <a:pos x="138" y="328"/>
              </a:cxn>
              <a:cxn ang="0">
                <a:pos x="88" y="339"/>
              </a:cxn>
              <a:cxn ang="0">
                <a:pos x="123" y="10"/>
              </a:cxn>
              <a:cxn ang="0">
                <a:pos x="77" y="28"/>
              </a:cxn>
              <a:cxn ang="0">
                <a:pos x="41" y="61"/>
              </a:cxn>
              <a:cxn ang="0">
                <a:pos x="19" y="104"/>
              </a:cxn>
              <a:cxn ang="0">
                <a:pos x="8" y="153"/>
              </a:cxn>
              <a:cxn ang="0">
                <a:pos x="6" y="206"/>
              </a:cxn>
              <a:cxn ang="0">
                <a:pos x="13" y="258"/>
              </a:cxn>
              <a:cxn ang="0">
                <a:pos x="30" y="300"/>
              </a:cxn>
              <a:cxn ang="0">
                <a:pos x="60" y="326"/>
              </a:cxn>
              <a:cxn ang="0">
                <a:pos x="88" y="333"/>
              </a:cxn>
              <a:cxn ang="0">
                <a:pos x="135" y="322"/>
              </a:cxn>
              <a:cxn ang="0">
                <a:pos x="183" y="295"/>
              </a:cxn>
              <a:cxn ang="0">
                <a:pos x="225" y="256"/>
              </a:cxn>
              <a:cxn ang="0">
                <a:pos x="258" y="216"/>
              </a:cxn>
              <a:cxn ang="0">
                <a:pos x="278" y="172"/>
              </a:cxn>
              <a:cxn ang="0">
                <a:pos x="280" y="121"/>
              </a:cxn>
              <a:cxn ang="0">
                <a:pos x="262" y="73"/>
              </a:cxn>
              <a:cxn ang="0">
                <a:pos x="228" y="35"/>
              </a:cxn>
              <a:cxn ang="0">
                <a:pos x="176" y="11"/>
              </a:cxn>
            </a:cxnLst>
            <a:rect l="0" t="0" r="r" b="b"/>
            <a:pathLst>
              <a:path w="288" h="339">
                <a:moveTo>
                  <a:pt x="88" y="339"/>
                </a:moveTo>
                <a:lnTo>
                  <a:pt x="72" y="338"/>
                </a:lnTo>
                <a:lnTo>
                  <a:pt x="56" y="333"/>
                </a:lnTo>
                <a:lnTo>
                  <a:pt x="40" y="322"/>
                </a:lnTo>
                <a:lnTo>
                  <a:pt x="27" y="307"/>
                </a:lnTo>
                <a:lnTo>
                  <a:pt x="16" y="288"/>
                </a:lnTo>
                <a:lnTo>
                  <a:pt x="8" y="266"/>
                </a:lnTo>
                <a:lnTo>
                  <a:pt x="3" y="242"/>
                </a:lnTo>
                <a:lnTo>
                  <a:pt x="1" y="217"/>
                </a:lnTo>
                <a:lnTo>
                  <a:pt x="0" y="192"/>
                </a:lnTo>
                <a:lnTo>
                  <a:pt x="1" y="166"/>
                </a:lnTo>
                <a:lnTo>
                  <a:pt x="4" y="142"/>
                </a:lnTo>
                <a:lnTo>
                  <a:pt x="8" y="119"/>
                </a:lnTo>
                <a:lnTo>
                  <a:pt x="15" y="97"/>
                </a:lnTo>
                <a:lnTo>
                  <a:pt x="21" y="80"/>
                </a:lnTo>
                <a:lnTo>
                  <a:pt x="36" y="57"/>
                </a:lnTo>
                <a:lnTo>
                  <a:pt x="52" y="38"/>
                </a:lnTo>
                <a:lnTo>
                  <a:pt x="73" y="22"/>
                </a:lnTo>
                <a:lnTo>
                  <a:pt x="96" y="11"/>
                </a:lnTo>
                <a:lnTo>
                  <a:pt x="121" y="3"/>
                </a:lnTo>
                <a:lnTo>
                  <a:pt x="147" y="0"/>
                </a:lnTo>
                <a:lnTo>
                  <a:pt x="178" y="4"/>
                </a:lnTo>
                <a:lnTo>
                  <a:pt x="208" y="14"/>
                </a:lnTo>
                <a:lnTo>
                  <a:pt x="232" y="30"/>
                </a:lnTo>
                <a:lnTo>
                  <a:pt x="253" y="48"/>
                </a:lnTo>
                <a:lnTo>
                  <a:pt x="268" y="70"/>
                </a:lnTo>
                <a:lnTo>
                  <a:pt x="280" y="94"/>
                </a:lnTo>
                <a:lnTo>
                  <a:pt x="286" y="120"/>
                </a:lnTo>
                <a:lnTo>
                  <a:pt x="288" y="146"/>
                </a:lnTo>
                <a:lnTo>
                  <a:pt x="284" y="174"/>
                </a:lnTo>
                <a:lnTo>
                  <a:pt x="274" y="200"/>
                </a:lnTo>
                <a:lnTo>
                  <a:pt x="264" y="219"/>
                </a:lnTo>
                <a:lnTo>
                  <a:pt x="248" y="240"/>
                </a:lnTo>
                <a:lnTo>
                  <a:pt x="231" y="261"/>
                </a:lnTo>
                <a:lnTo>
                  <a:pt x="210" y="282"/>
                </a:lnTo>
                <a:lnTo>
                  <a:pt x="187" y="300"/>
                </a:lnTo>
                <a:lnTo>
                  <a:pt x="163" y="316"/>
                </a:lnTo>
                <a:lnTo>
                  <a:pt x="138" y="328"/>
                </a:lnTo>
                <a:lnTo>
                  <a:pt x="113" y="337"/>
                </a:lnTo>
                <a:lnTo>
                  <a:pt x="88" y="339"/>
                </a:lnTo>
                <a:close/>
                <a:moveTo>
                  <a:pt x="147" y="8"/>
                </a:moveTo>
                <a:lnTo>
                  <a:pt x="123" y="10"/>
                </a:lnTo>
                <a:lnTo>
                  <a:pt x="99" y="16"/>
                </a:lnTo>
                <a:lnTo>
                  <a:pt x="77" y="28"/>
                </a:lnTo>
                <a:lnTo>
                  <a:pt x="57" y="43"/>
                </a:lnTo>
                <a:lnTo>
                  <a:pt x="41" y="61"/>
                </a:lnTo>
                <a:lnTo>
                  <a:pt x="28" y="83"/>
                </a:lnTo>
                <a:lnTo>
                  <a:pt x="19" y="104"/>
                </a:lnTo>
                <a:lnTo>
                  <a:pt x="13" y="128"/>
                </a:lnTo>
                <a:lnTo>
                  <a:pt x="8" y="153"/>
                </a:lnTo>
                <a:lnTo>
                  <a:pt x="6" y="179"/>
                </a:lnTo>
                <a:lnTo>
                  <a:pt x="6" y="206"/>
                </a:lnTo>
                <a:lnTo>
                  <a:pt x="8" y="232"/>
                </a:lnTo>
                <a:lnTo>
                  <a:pt x="13" y="258"/>
                </a:lnTo>
                <a:lnTo>
                  <a:pt x="20" y="280"/>
                </a:lnTo>
                <a:lnTo>
                  <a:pt x="30" y="300"/>
                </a:lnTo>
                <a:lnTo>
                  <a:pt x="43" y="315"/>
                </a:lnTo>
                <a:lnTo>
                  <a:pt x="60" y="326"/>
                </a:lnTo>
                <a:lnTo>
                  <a:pt x="73" y="332"/>
                </a:lnTo>
                <a:lnTo>
                  <a:pt x="88" y="333"/>
                </a:lnTo>
                <a:lnTo>
                  <a:pt x="111" y="331"/>
                </a:lnTo>
                <a:lnTo>
                  <a:pt x="135" y="322"/>
                </a:lnTo>
                <a:lnTo>
                  <a:pt x="159" y="310"/>
                </a:lnTo>
                <a:lnTo>
                  <a:pt x="183" y="295"/>
                </a:lnTo>
                <a:lnTo>
                  <a:pt x="205" y="276"/>
                </a:lnTo>
                <a:lnTo>
                  <a:pt x="225" y="256"/>
                </a:lnTo>
                <a:lnTo>
                  <a:pt x="243" y="237"/>
                </a:lnTo>
                <a:lnTo>
                  <a:pt x="258" y="216"/>
                </a:lnTo>
                <a:lnTo>
                  <a:pt x="268" y="198"/>
                </a:lnTo>
                <a:lnTo>
                  <a:pt x="278" y="172"/>
                </a:lnTo>
                <a:lnTo>
                  <a:pt x="281" y="146"/>
                </a:lnTo>
                <a:lnTo>
                  <a:pt x="280" y="121"/>
                </a:lnTo>
                <a:lnTo>
                  <a:pt x="273" y="96"/>
                </a:lnTo>
                <a:lnTo>
                  <a:pt x="262" y="73"/>
                </a:lnTo>
                <a:lnTo>
                  <a:pt x="247" y="52"/>
                </a:lnTo>
                <a:lnTo>
                  <a:pt x="228" y="35"/>
                </a:lnTo>
                <a:lnTo>
                  <a:pt x="205" y="21"/>
                </a:lnTo>
                <a:lnTo>
                  <a:pt x="176" y="11"/>
                </a:lnTo>
                <a:lnTo>
                  <a:pt x="147" y="8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2" name="Freeform 206"/>
          <p:cNvSpPr>
            <a:spLocks/>
          </p:cNvSpPr>
          <p:nvPr/>
        </p:nvSpPr>
        <p:spPr bwMode="auto">
          <a:xfrm>
            <a:off x="3536931" y="5484793"/>
            <a:ext cx="117475" cy="73025"/>
          </a:xfrm>
          <a:custGeom>
            <a:avLst/>
            <a:gdLst/>
            <a:ahLst/>
            <a:cxnLst>
              <a:cxn ang="0">
                <a:pos x="26" y="40"/>
              </a:cxn>
              <a:cxn ang="0">
                <a:pos x="41" y="45"/>
              </a:cxn>
              <a:cxn ang="0">
                <a:pos x="57" y="46"/>
              </a:cxn>
              <a:cxn ang="0">
                <a:pos x="73" y="45"/>
              </a:cxn>
              <a:cxn ang="0">
                <a:pos x="74" y="34"/>
              </a:cxn>
              <a:cxn ang="0">
                <a:pos x="70" y="22"/>
              </a:cxn>
              <a:cxn ang="0">
                <a:pos x="61" y="12"/>
              </a:cxn>
              <a:cxn ang="0">
                <a:pos x="48" y="4"/>
              </a:cxn>
              <a:cxn ang="0">
                <a:pos x="36" y="0"/>
              </a:cxn>
              <a:cxn ang="0">
                <a:pos x="24" y="0"/>
              </a:cxn>
              <a:cxn ang="0">
                <a:pos x="14" y="2"/>
              </a:cxn>
              <a:cxn ang="0">
                <a:pos x="6" y="7"/>
              </a:cxn>
              <a:cxn ang="0">
                <a:pos x="0" y="14"/>
              </a:cxn>
              <a:cxn ang="0">
                <a:pos x="0" y="17"/>
              </a:cxn>
              <a:cxn ang="0">
                <a:pos x="12" y="30"/>
              </a:cxn>
              <a:cxn ang="0">
                <a:pos x="26" y="40"/>
              </a:cxn>
            </a:cxnLst>
            <a:rect l="0" t="0" r="r" b="b"/>
            <a:pathLst>
              <a:path w="74" h="46">
                <a:moveTo>
                  <a:pt x="26" y="40"/>
                </a:moveTo>
                <a:lnTo>
                  <a:pt x="41" y="45"/>
                </a:lnTo>
                <a:lnTo>
                  <a:pt x="57" y="46"/>
                </a:lnTo>
                <a:lnTo>
                  <a:pt x="73" y="45"/>
                </a:lnTo>
                <a:lnTo>
                  <a:pt x="74" y="34"/>
                </a:lnTo>
                <a:lnTo>
                  <a:pt x="70" y="22"/>
                </a:lnTo>
                <a:lnTo>
                  <a:pt x="61" y="12"/>
                </a:lnTo>
                <a:lnTo>
                  <a:pt x="48" y="4"/>
                </a:lnTo>
                <a:lnTo>
                  <a:pt x="36" y="0"/>
                </a:lnTo>
                <a:lnTo>
                  <a:pt x="24" y="0"/>
                </a:lnTo>
                <a:lnTo>
                  <a:pt x="14" y="2"/>
                </a:lnTo>
                <a:lnTo>
                  <a:pt x="6" y="7"/>
                </a:lnTo>
                <a:lnTo>
                  <a:pt x="0" y="14"/>
                </a:lnTo>
                <a:lnTo>
                  <a:pt x="0" y="17"/>
                </a:lnTo>
                <a:lnTo>
                  <a:pt x="12" y="30"/>
                </a:lnTo>
                <a:lnTo>
                  <a:pt x="26" y="4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3" name="Freeform 207"/>
          <p:cNvSpPr>
            <a:spLocks/>
          </p:cNvSpPr>
          <p:nvPr/>
        </p:nvSpPr>
        <p:spPr bwMode="auto">
          <a:xfrm>
            <a:off x="3582969" y="5253018"/>
            <a:ext cx="57150" cy="82550"/>
          </a:xfrm>
          <a:custGeom>
            <a:avLst/>
            <a:gdLst/>
            <a:ahLst/>
            <a:cxnLst>
              <a:cxn ang="0">
                <a:pos x="36" y="26"/>
              </a:cxn>
              <a:cxn ang="0">
                <a:pos x="33" y="36"/>
              </a:cxn>
              <a:cxn ang="0">
                <a:pos x="30" y="45"/>
              </a:cxn>
              <a:cxn ang="0">
                <a:pos x="25" y="50"/>
              </a:cxn>
              <a:cxn ang="0">
                <a:pos x="17" y="52"/>
              </a:cxn>
              <a:cxn ang="0">
                <a:pos x="10" y="50"/>
              </a:cxn>
              <a:cxn ang="0">
                <a:pos x="5" y="45"/>
              </a:cxn>
              <a:cxn ang="0">
                <a:pos x="1" y="36"/>
              </a:cxn>
              <a:cxn ang="0">
                <a:pos x="0" y="26"/>
              </a:cxn>
              <a:cxn ang="0">
                <a:pos x="1" y="15"/>
              </a:cxn>
              <a:cxn ang="0">
                <a:pos x="5" y="8"/>
              </a:cxn>
              <a:cxn ang="0">
                <a:pos x="10" y="1"/>
              </a:cxn>
              <a:cxn ang="0">
                <a:pos x="17" y="0"/>
              </a:cxn>
              <a:cxn ang="0">
                <a:pos x="25" y="1"/>
              </a:cxn>
              <a:cxn ang="0">
                <a:pos x="30" y="8"/>
              </a:cxn>
              <a:cxn ang="0">
                <a:pos x="33" y="15"/>
              </a:cxn>
              <a:cxn ang="0">
                <a:pos x="36" y="26"/>
              </a:cxn>
            </a:cxnLst>
            <a:rect l="0" t="0" r="r" b="b"/>
            <a:pathLst>
              <a:path w="36" h="52">
                <a:moveTo>
                  <a:pt x="36" y="26"/>
                </a:moveTo>
                <a:lnTo>
                  <a:pt x="33" y="36"/>
                </a:lnTo>
                <a:lnTo>
                  <a:pt x="30" y="45"/>
                </a:lnTo>
                <a:lnTo>
                  <a:pt x="25" y="50"/>
                </a:lnTo>
                <a:lnTo>
                  <a:pt x="17" y="52"/>
                </a:lnTo>
                <a:lnTo>
                  <a:pt x="10" y="50"/>
                </a:lnTo>
                <a:lnTo>
                  <a:pt x="5" y="45"/>
                </a:lnTo>
                <a:lnTo>
                  <a:pt x="1" y="36"/>
                </a:lnTo>
                <a:lnTo>
                  <a:pt x="0" y="26"/>
                </a:lnTo>
                <a:lnTo>
                  <a:pt x="1" y="15"/>
                </a:lnTo>
                <a:lnTo>
                  <a:pt x="5" y="8"/>
                </a:lnTo>
                <a:lnTo>
                  <a:pt x="10" y="1"/>
                </a:lnTo>
                <a:lnTo>
                  <a:pt x="17" y="0"/>
                </a:lnTo>
                <a:lnTo>
                  <a:pt x="25" y="1"/>
                </a:lnTo>
                <a:lnTo>
                  <a:pt x="30" y="8"/>
                </a:lnTo>
                <a:lnTo>
                  <a:pt x="33" y="15"/>
                </a:lnTo>
                <a:lnTo>
                  <a:pt x="36" y="2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4" name="Freeform 208"/>
          <p:cNvSpPr>
            <a:spLocks/>
          </p:cNvSpPr>
          <p:nvPr/>
        </p:nvSpPr>
        <p:spPr bwMode="auto">
          <a:xfrm>
            <a:off x="3681394" y="5300643"/>
            <a:ext cx="68263" cy="73025"/>
          </a:xfrm>
          <a:custGeom>
            <a:avLst/>
            <a:gdLst/>
            <a:ahLst/>
            <a:cxnLst>
              <a:cxn ang="0">
                <a:pos x="36" y="34"/>
              </a:cxn>
              <a:cxn ang="0">
                <a:pos x="27" y="41"/>
              </a:cxn>
              <a:cxn ang="0">
                <a:pos x="19" y="45"/>
              </a:cxn>
              <a:cxn ang="0">
                <a:pos x="11" y="46"/>
              </a:cxn>
              <a:cxn ang="0">
                <a:pos x="4" y="43"/>
              </a:cxn>
              <a:cxn ang="0">
                <a:pos x="1" y="38"/>
              </a:cxn>
              <a:cxn ang="0">
                <a:pos x="0" y="29"/>
              </a:cxn>
              <a:cxn ang="0">
                <a:pos x="2" y="20"/>
              </a:cxn>
              <a:cxn ang="0">
                <a:pos x="8" y="12"/>
              </a:cxn>
              <a:cxn ang="0">
                <a:pos x="16" y="4"/>
              </a:cxn>
              <a:cxn ang="0">
                <a:pos x="24" y="1"/>
              </a:cxn>
              <a:cxn ang="0">
                <a:pos x="32" y="0"/>
              </a:cxn>
              <a:cxn ang="0">
                <a:pos x="39" y="3"/>
              </a:cxn>
              <a:cxn ang="0">
                <a:pos x="42" y="8"/>
              </a:cxn>
              <a:cxn ang="0">
                <a:pos x="43" y="17"/>
              </a:cxn>
              <a:cxn ang="0">
                <a:pos x="41" y="26"/>
              </a:cxn>
              <a:cxn ang="0">
                <a:pos x="36" y="34"/>
              </a:cxn>
            </a:cxnLst>
            <a:rect l="0" t="0" r="r" b="b"/>
            <a:pathLst>
              <a:path w="43" h="46">
                <a:moveTo>
                  <a:pt x="36" y="34"/>
                </a:moveTo>
                <a:lnTo>
                  <a:pt x="27" y="41"/>
                </a:lnTo>
                <a:lnTo>
                  <a:pt x="19" y="45"/>
                </a:lnTo>
                <a:lnTo>
                  <a:pt x="11" y="46"/>
                </a:lnTo>
                <a:lnTo>
                  <a:pt x="4" y="43"/>
                </a:lnTo>
                <a:lnTo>
                  <a:pt x="1" y="38"/>
                </a:lnTo>
                <a:lnTo>
                  <a:pt x="0" y="29"/>
                </a:lnTo>
                <a:lnTo>
                  <a:pt x="2" y="20"/>
                </a:lnTo>
                <a:lnTo>
                  <a:pt x="8" y="12"/>
                </a:lnTo>
                <a:lnTo>
                  <a:pt x="16" y="4"/>
                </a:lnTo>
                <a:lnTo>
                  <a:pt x="24" y="1"/>
                </a:lnTo>
                <a:lnTo>
                  <a:pt x="32" y="0"/>
                </a:lnTo>
                <a:lnTo>
                  <a:pt x="39" y="3"/>
                </a:lnTo>
                <a:lnTo>
                  <a:pt x="42" y="8"/>
                </a:lnTo>
                <a:lnTo>
                  <a:pt x="43" y="17"/>
                </a:lnTo>
                <a:lnTo>
                  <a:pt x="41" y="26"/>
                </a:lnTo>
                <a:lnTo>
                  <a:pt x="36" y="34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5" name="Freeform 209"/>
          <p:cNvSpPr>
            <a:spLocks/>
          </p:cNvSpPr>
          <p:nvPr/>
        </p:nvSpPr>
        <p:spPr bwMode="auto">
          <a:xfrm>
            <a:off x="6843694" y="4038580"/>
            <a:ext cx="263525" cy="234950"/>
          </a:xfrm>
          <a:custGeom>
            <a:avLst/>
            <a:gdLst/>
            <a:ahLst/>
            <a:cxnLst>
              <a:cxn ang="0">
                <a:pos x="161" y="133"/>
              </a:cxn>
              <a:cxn ang="0">
                <a:pos x="152" y="141"/>
              </a:cxn>
              <a:cxn ang="0">
                <a:pos x="140" y="147"/>
              </a:cxn>
              <a:cxn ang="0">
                <a:pos x="126" y="148"/>
              </a:cxn>
              <a:cxn ang="0">
                <a:pos x="109" y="147"/>
              </a:cxn>
              <a:cxn ang="0">
                <a:pos x="91" y="141"/>
              </a:cxn>
              <a:cxn ang="0">
                <a:pos x="73" y="132"/>
              </a:cxn>
              <a:cxn ang="0">
                <a:pos x="54" y="121"/>
              </a:cxn>
              <a:cxn ang="0">
                <a:pos x="37" y="107"/>
              </a:cxn>
              <a:cxn ang="0">
                <a:pos x="23" y="93"/>
              </a:cxn>
              <a:cxn ang="0">
                <a:pos x="12" y="78"/>
              </a:cxn>
              <a:cxn ang="0">
                <a:pos x="4" y="63"/>
              </a:cxn>
              <a:cxn ang="0">
                <a:pos x="0" y="48"/>
              </a:cxn>
              <a:cxn ang="0">
                <a:pos x="1" y="35"/>
              </a:cxn>
              <a:cxn ang="0">
                <a:pos x="5" y="24"/>
              </a:cxn>
              <a:cxn ang="0">
                <a:pos x="13" y="16"/>
              </a:cxn>
              <a:cxn ang="0">
                <a:pos x="23" y="9"/>
              </a:cxn>
              <a:cxn ang="0">
                <a:pos x="35" y="4"/>
              </a:cxn>
              <a:cxn ang="0">
                <a:pos x="49" y="0"/>
              </a:cxn>
              <a:cxn ang="0">
                <a:pos x="63" y="1"/>
              </a:cxn>
              <a:cxn ang="0">
                <a:pos x="79" y="8"/>
              </a:cxn>
              <a:cxn ang="0">
                <a:pos x="96" y="19"/>
              </a:cxn>
              <a:cxn ang="0">
                <a:pos x="113" y="36"/>
              </a:cxn>
              <a:cxn ang="0">
                <a:pos x="126" y="54"/>
              </a:cxn>
              <a:cxn ang="0">
                <a:pos x="139" y="70"/>
              </a:cxn>
              <a:cxn ang="0">
                <a:pos x="150" y="84"/>
              </a:cxn>
              <a:cxn ang="0">
                <a:pos x="159" y="99"/>
              </a:cxn>
              <a:cxn ang="0">
                <a:pos x="164" y="112"/>
              </a:cxn>
              <a:cxn ang="0">
                <a:pos x="166" y="123"/>
              </a:cxn>
              <a:cxn ang="0">
                <a:pos x="161" y="133"/>
              </a:cxn>
            </a:cxnLst>
            <a:rect l="0" t="0" r="r" b="b"/>
            <a:pathLst>
              <a:path w="166" h="148">
                <a:moveTo>
                  <a:pt x="161" y="133"/>
                </a:moveTo>
                <a:lnTo>
                  <a:pt x="152" y="141"/>
                </a:lnTo>
                <a:lnTo>
                  <a:pt x="140" y="147"/>
                </a:lnTo>
                <a:lnTo>
                  <a:pt x="126" y="148"/>
                </a:lnTo>
                <a:lnTo>
                  <a:pt x="109" y="147"/>
                </a:lnTo>
                <a:lnTo>
                  <a:pt x="91" y="141"/>
                </a:lnTo>
                <a:lnTo>
                  <a:pt x="73" y="132"/>
                </a:lnTo>
                <a:lnTo>
                  <a:pt x="54" y="121"/>
                </a:lnTo>
                <a:lnTo>
                  <a:pt x="37" y="107"/>
                </a:lnTo>
                <a:lnTo>
                  <a:pt x="23" y="93"/>
                </a:lnTo>
                <a:lnTo>
                  <a:pt x="12" y="78"/>
                </a:lnTo>
                <a:lnTo>
                  <a:pt x="4" y="63"/>
                </a:lnTo>
                <a:lnTo>
                  <a:pt x="0" y="48"/>
                </a:lnTo>
                <a:lnTo>
                  <a:pt x="1" y="35"/>
                </a:lnTo>
                <a:lnTo>
                  <a:pt x="5" y="24"/>
                </a:lnTo>
                <a:lnTo>
                  <a:pt x="13" y="16"/>
                </a:lnTo>
                <a:lnTo>
                  <a:pt x="23" y="9"/>
                </a:lnTo>
                <a:lnTo>
                  <a:pt x="35" y="4"/>
                </a:lnTo>
                <a:lnTo>
                  <a:pt x="49" y="0"/>
                </a:lnTo>
                <a:lnTo>
                  <a:pt x="63" y="1"/>
                </a:lnTo>
                <a:lnTo>
                  <a:pt x="79" y="8"/>
                </a:lnTo>
                <a:lnTo>
                  <a:pt x="96" y="19"/>
                </a:lnTo>
                <a:lnTo>
                  <a:pt x="113" y="36"/>
                </a:lnTo>
                <a:lnTo>
                  <a:pt x="126" y="54"/>
                </a:lnTo>
                <a:lnTo>
                  <a:pt x="139" y="70"/>
                </a:lnTo>
                <a:lnTo>
                  <a:pt x="150" y="84"/>
                </a:lnTo>
                <a:lnTo>
                  <a:pt x="159" y="99"/>
                </a:lnTo>
                <a:lnTo>
                  <a:pt x="164" y="112"/>
                </a:lnTo>
                <a:lnTo>
                  <a:pt x="166" y="123"/>
                </a:lnTo>
                <a:lnTo>
                  <a:pt x="161" y="13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6" name="Freeform 210"/>
          <p:cNvSpPr>
            <a:spLocks noEditPoints="1"/>
          </p:cNvSpPr>
          <p:nvPr/>
        </p:nvSpPr>
        <p:spPr bwMode="auto">
          <a:xfrm>
            <a:off x="6834169" y="4030643"/>
            <a:ext cx="280988" cy="250825"/>
          </a:xfrm>
          <a:custGeom>
            <a:avLst/>
            <a:gdLst/>
            <a:ahLst/>
            <a:cxnLst>
              <a:cxn ang="0">
                <a:pos x="133" y="158"/>
              </a:cxn>
              <a:cxn ang="0">
                <a:pos x="115" y="156"/>
              </a:cxn>
              <a:cxn ang="0">
                <a:pos x="95" y="152"/>
              </a:cxn>
              <a:cxn ang="0">
                <a:pos x="76" y="143"/>
              </a:cxn>
              <a:cxn ang="0">
                <a:pos x="57" y="131"/>
              </a:cxn>
              <a:cxn ang="0">
                <a:pos x="38" y="117"/>
              </a:cxn>
              <a:cxn ang="0">
                <a:pos x="23" y="100"/>
              </a:cxn>
              <a:cxn ang="0">
                <a:pos x="12" y="84"/>
              </a:cxn>
              <a:cxn ang="0">
                <a:pos x="5" y="69"/>
              </a:cxn>
              <a:cxn ang="0">
                <a:pos x="0" y="53"/>
              </a:cxn>
              <a:cxn ang="0">
                <a:pos x="1" y="39"/>
              </a:cxn>
              <a:cxn ang="0">
                <a:pos x="7" y="26"/>
              </a:cxn>
              <a:cxn ang="0">
                <a:pos x="14" y="17"/>
              </a:cxn>
              <a:cxn ang="0">
                <a:pos x="26" y="9"/>
              </a:cxn>
              <a:cxn ang="0">
                <a:pos x="41" y="2"/>
              </a:cxn>
              <a:cxn ang="0">
                <a:pos x="58" y="0"/>
              </a:cxn>
              <a:cxn ang="0">
                <a:pos x="68" y="1"/>
              </a:cxn>
              <a:cxn ang="0">
                <a:pos x="81" y="4"/>
              </a:cxn>
              <a:cxn ang="0">
                <a:pos x="94" y="11"/>
              </a:cxn>
              <a:cxn ang="0">
                <a:pos x="108" y="22"/>
              </a:cxn>
              <a:cxn ang="0">
                <a:pos x="124" y="38"/>
              </a:cxn>
              <a:cxn ang="0">
                <a:pos x="138" y="57"/>
              </a:cxn>
              <a:cxn ang="0">
                <a:pos x="151" y="73"/>
              </a:cxn>
              <a:cxn ang="0">
                <a:pos x="163" y="88"/>
              </a:cxn>
              <a:cxn ang="0">
                <a:pos x="172" y="104"/>
              </a:cxn>
              <a:cxn ang="0">
                <a:pos x="177" y="117"/>
              </a:cxn>
              <a:cxn ang="0">
                <a:pos x="177" y="130"/>
              </a:cxn>
              <a:cxn ang="0">
                <a:pos x="172" y="142"/>
              </a:cxn>
              <a:cxn ang="0">
                <a:pos x="163" y="150"/>
              </a:cxn>
              <a:cxn ang="0">
                <a:pos x="150" y="156"/>
              </a:cxn>
              <a:cxn ang="0">
                <a:pos x="133" y="158"/>
              </a:cxn>
              <a:cxn ang="0">
                <a:pos x="58" y="11"/>
              </a:cxn>
              <a:cxn ang="0">
                <a:pos x="44" y="13"/>
              </a:cxn>
              <a:cxn ang="0">
                <a:pos x="32" y="18"/>
              </a:cxn>
              <a:cxn ang="0">
                <a:pos x="22" y="25"/>
              </a:cxn>
              <a:cxn ang="0">
                <a:pos x="16" y="33"/>
              </a:cxn>
              <a:cxn ang="0">
                <a:pos x="11" y="42"/>
              </a:cxn>
              <a:cxn ang="0">
                <a:pos x="12" y="54"/>
              </a:cxn>
              <a:cxn ang="0">
                <a:pos x="16" y="68"/>
              </a:cxn>
              <a:cxn ang="0">
                <a:pos x="23" y="82"/>
              </a:cxn>
              <a:cxn ang="0">
                <a:pos x="34" y="96"/>
              </a:cxn>
              <a:cxn ang="0">
                <a:pos x="47" y="109"/>
              </a:cxn>
              <a:cxn ang="0">
                <a:pos x="62" y="122"/>
              </a:cxn>
              <a:cxn ang="0">
                <a:pos x="81" y="133"/>
              </a:cxn>
              <a:cxn ang="0">
                <a:pos x="98" y="141"/>
              </a:cxn>
              <a:cxn ang="0">
                <a:pos x="116" y="146"/>
              </a:cxn>
              <a:cxn ang="0">
                <a:pos x="133" y="147"/>
              </a:cxn>
              <a:cxn ang="0">
                <a:pos x="141" y="147"/>
              </a:cxn>
              <a:cxn ang="0">
                <a:pos x="149" y="145"/>
              </a:cxn>
              <a:cxn ang="0">
                <a:pos x="156" y="142"/>
              </a:cxn>
              <a:cxn ang="0">
                <a:pos x="163" y="135"/>
              </a:cxn>
              <a:cxn ang="0">
                <a:pos x="166" y="126"/>
              </a:cxn>
              <a:cxn ang="0">
                <a:pos x="165" y="117"/>
              </a:cxn>
              <a:cxn ang="0">
                <a:pos x="160" y="105"/>
              </a:cxn>
              <a:cxn ang="0">
                <a:pos x="152" y="93"/>
              </a:cxn>
              <a:cxn ang="0">
                <a:pos x="141" y="78"/>
              </a:cxn>
              <a:cxn ang="0">
                <a:pos x="129" y="63"/>
              </a:cxn>
              <a:cxn ang="0">
                <a:pos x="115" y="45"/>
              </a:cxn>
              <a:cxn ang="0">
                <a:pos x="96" y="26"/>
              </a:cxn>
              <a:cxn ang="0">
                <a:pos x="78" y="15"/>
              </a:cxn>
              <a:cxn ang="0">
                <a:pos x="58" y="11"/>
              </a:cxn>
            </a:cxnLst>
            <a:rect l="0" t="0" r="r" b="b"/>
            <a:pathLst>
              <a:path w="177" h="158">
                <a:moveTo>
                  <a:pt x="133" y="158"/>
                </a:moveTo>
                <a:lnTo>
                  <a:pt x="115" y="156"/>
                </a:lnTo>
                <a:lnTo>
                  <a:pt x="95" y="152"/>
                </a:lnTo>
                <a:lnTo>
                  <a:pt x="76" y="143"/>
                </a:lnTo>
                <a:lnTo>
                  <a:pt x="57" y="131"/>
                </a:lnTo>
                <a:lnTo>
                  <a:pt x="38" y="117"/>
                </a:lnTo>
                <a:lnTo>
                  <a:pt x="23" y="100"/>
                </a:lnTo>
                <a:lnTo>
                  <a:pt x="12" y="84"/>
                </a:lnTo>
                <a:lnTo>
                  <a:pt x="5" y="69"/>
                </a:lnTo>
                <a:lnTo>
                  <a:pt x="0" y="53"/>
                </a:lnTo>
                <a:lnTo>
                  <a:pt x="1" y="39"/>
                </a:lnTo>
                <a:lnTo>
                  <a:pt x="7" y="26"/>
                </a:lnTo>
                <a:lnTo>
                  <a:pt x="14" y="17"/>
                </a:lnTo>
                <a:lnTo>
                  <a:pt x="26" y="9"/>
                </a:lnTo>
                <a:lnTo>
                  <a:pt x="41" y="2"/>
                </a:lnTo>
                <a:lnTo>
                  <a:pt x="58" y="0"/>
                </a:lnTo>
                <a:lnTo>
                  <a:pt x="68" y="1"/>
                </a:lnTo>
                <a:lnTo>
                  <a:pt x="81" y="4"/>
                </a:lnTo>
                <a:lnTo>
                  <a:pt x="94" y="11"/>
                </a:lnTo>
                <a:lnTo>
                  <a:pt x="108" y="22"/>
                </a:lnTo>
                <a:lnTo>
                  <a:pt x="124" y="38"/>
                </a:lnTo>
                <a:lnTo>
                  <a:pt x="138" y="57"/>
                </a:lnTo>
                <a:lnTo>
                  <a:pt x="151" y="73"/>
                </a:lnTo>
                <a:lnTo>
                  <a:pt x="163" y="88"/>
                </a:lnTo>
                <a:lnTo>
                  <a:pt x="172" y="104"/>
                </a:lnTo>
                <a:lnTo>
                  <a:pt x="177" y="117"/>
                </a:lnTo>
                <a:lnTo>
                  <a:pt x="177" y="130"/>
                </a:lnTo>
                <a:lnTo>
                  <a:pt x="172" y="142"/>
                </a:lnTo>
                <a:lnTo>
                  <a:pt x="163" y="150"/>
                </a:lnTo>
                <a:lnTo>
                  <a:pt x="150" y="156"/>
                </a:lnTo>
                <a:lnTo>
                  <a:pt x="133" y="158"/>
                </a:lnTo>
                <a:close/>
                <a:moveTo>
                  <a:pt x="58" y="11"/>
                </a:moveTo>
                <a:lnTo>
                  <a:pt x="44" y="13"/>
                </a:lnTo>
                <a:lnTo>
                  <a:pt x="32" y="18"/>
                </a:lnTo>
                <a:lnTo>
                  <a:pt x="22" y="25"/>
                </a:lnTo>
                <a:lnTo>
                  <a:pt x="16" y="33"/>
                </a:lnTo>
                <a:lnTo>
                  <a:pt x="11" y="42"/>
                </a:lnTo>
                <a:lnTo>
                  <a:pt x="12" y="54"/>
                </a:lnTo>
                <a:lnTo>
                  <a:pt x="16" y="68"/>
                </a:lnTo>
                <a:lnTo>
                  <a:pt x="23" y="82"/>
                </a:lnTo>
                <a:lnTo>
                  <a:pt x="34" y="96"/>
                </a:lnTo>
                <a:lnTo>
                  <a:pt x="47" y="109"/>
                </a:lnTo>
                <a:lnTo>
                  <a:pt x="62" y="122"/>
                </a:lnTo>
                <a:lnTo>
                  <a:pt x="81" y="133"/>
                </a:lnTo>
                <a:lnTo>
                  <a:pt x="98" y="141"/>
                </a:lnTo>
                <a:lnTo>
                  <a:pt x="116" y="146"/>
                </a:lnTo>
                <a:lnTo>
                  <a:pt x="133" y="147"/>
                </a:lnTo>
                <a:lnTo>
                  <a:pt x="141" y="147"/>
                </a:lnTo>
                <a:lnTo>
                  <a:pt x="149" y="145"/>
                </a:lnTo>
                <a:lnTo>
                  <a:pt x="156" y="142"/>
                </a:lnTo>
                <a:lnTo>
                  <a:pt x="163" y="135"/>
                </a:lnTo>
                <a:lnTo>
                  <a:pt x="166" y="126"/>
                </a:lnTo>
                <a:lnTo>
                  <a:pt x="165" y="117"/>
                </a:lnTo>
                <a:lnTo>
                  <a:pt x="160" y="105"/>
                </a:lnTo>
                <a:lnTo>
                  <a:pt x="152" y="93"/>
                </a:lnTo>
                <a:lnTo>
                  <a:pt x="141" y="78"/>
                </a:lnTo>
                <a:lnTo>
                  <a:pt x="129" y="63"/>
                </a:lnTo>
                <a:lnTo>
                  <a:pt x="115" y="45"/>
                </a:lnTo>
                <a:lnTo>
                  <a:pt x="96" y="26"/>
                </a:lnTo>
                <a:lnTo>
                  <a:pt x="78" y="15"/>
                </a:lnTo>
                <a:lnTo>
                  <a:pt x="58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7" name="Freeform 211"/>
          <p:cNvSpPr>
            <a:spLocks/>
          </p:cNvSpPr>
          <p:nvPr/>
        </p:nvSpPr>
        <p:spPr bwMode="auto">
          <a:xfrm>
            <a:off x="6192819" y="4025880"/>
            <a:ext cx="261938" cy="233363"/>
          </a:xfrm>
          <a:custGeom>
            <a:avLst/>
            <a:gdLst/>
            <a:ahLst/>
            <a:cxnLst>
              <a:cxn ang="0">
                <a:pos x="4" y="133"/>
              </a:cxn>
              <a:cxn ang="0">
                <a:pos x="13" y="140"/>
              </a:cxn>
              <a:cxn ang="0">
                <a:pos x="25" y="146"/>
              </a:cxn>
              <a:cxn ang="0">
                <a:pos x="40" y="147"/>
              </a:cxn>
              <a:cxn ang="0">
                <a:pos x="56" y="145"/>
              </a:cxn>
              <a:cxn ang="0">
                <a:pos x="74" y="140"/>
              </a:cxn>
              <a:cxn ang="0">
                <a:pos x="92" y="132"/>
              </a:cxn>
              <a:cxn ang="0">
                <a:pos x="112" y="121"/>
              </a:cxn>
              <a:cxn ang="0">
                <a:pos x="128" y="107"/>
              </a:cxn>
              <a:cxn ang="0">
                <a:pos x="142" y="92"/>
              </a:cxn>
              <a:cxn ang="0">
                <a:pos x="153" y="77"/>
              </a:cxn>
              <a:cxn ang="0">
                <a:pos x="161" y="62"/>
              </a:cxn>
              <a:cxn ang="0">
                <a:pos x="165" y="48"/>
              </a:cxn>
              <a:cxn ang="0">
                <a:pos x="165" y="35"/>
              </a:cxn>
              <a:cxn ang="0">
                <a:pos x="160" y="24"/>
              </a:cxn>
              <a:cxn ang="0">
                <a:pos x="152" y="15"/>
              </a:cxn>
              <a:cxn ang="0">
                <a:pos x="142" y="7"/>
              </a:cxn>
              <a:cxn ang="0">
                <a:pos x="130" y="2"/>
              </a:cxn>
              <a:cxn ang="0">
                <a:pos x="117" y="0"/>
              </a:cxn>
              <a:cxn ang="0">
                <a:pos x="102" y="1"/>
              </a:cxn>
              <a:cxn ang="0">
                <a:pos x="86" y="6"/>
              </a:cxn>
              <a:cxn ang="0">
                <a:pos x="69" y="18"/>
              </a:cxn>
              <a:cxn ang="0">
                <a:pos x="53" y="36"/>
              </a:cxn>
              <a:cxn ang="0">
                <a:pos x="39" y="53"/>
              </a:cxn>
              <a:cxn ang="0">
                <a:pos x="26" y="68"/>
              </a:cxn>
              <a:cxn ang="0">
                <a:pos x="15" y="84"/>
              </a:cxn>
              <a:cxn ang="0">
                <a:pos x="6" y="98"/>
              </a:cxn>
              <a:cxn ang="0">
                <a:pos x="1" y="110"/>
              </a:cxn>
              <a:cxn ang="0">
                <a:pos x="0" y="122"/>
              </a:cxn>
              <a:cxn ang="0">
                <a:pos x="4" y="133"/>
              </a:cxn>
            </a:cxnLst>
            <a:rect l="0" t="0" r="r" b="b"/>
            <a:pathLst>
              <a:path w="165" h="147">
                <a:moveTo>
                  <a:pt x="4" y="133"/>
                </a:moveTo>
                <a:lnTo>
                  <a:pt x="13" y="140"/>
                </a:lnTo>
                <a:lnTo>
                  <a:pt x="25" y="146"/>
                </a:lnTo>
                <a:lnTo>
                  <a:pt x="40" y="147"/>
                </a:lnTo>
                <a:lnTo>
                  <a:pt x="56" y="145"/>
                </a:lnTo>
                <a:lnTo>
                  <a:pt x="74" y="140"/>
                </a:lnTo>
                <a:lnTo>
                  <a:pt x="92" y="132"/>
                </a:lnTo>
                <a:lnTo>
                  <a:pt x="112" y="121"/>
                </a:lnTo>
                <a:lnTo>
                  <a:pt x="128" y="107"/>
                </a:lnTo>
                <a:lnTo>
                  <a:pt x="142" y="92"/>
                </a:lnTo>
                <a:lnTo>
                  <a:pt x="153" y="77"/>
                </a:lnTo>
                <a:lnTo>
                  <a:pt x="161" y="62"/>
                </a:lnTo>
                <a:lnTo>
                  <a:pt x="165" y="48"/>
                </a:lnTo>
                <a:lnTo>
                  <a:pt x="165" y="35"/>
                </a:lnTo>
                <a:lnTo>
                  <a:pt x="160" y="24"/>
                </a:lnTo>
                <a:lnTo>
                  <a:pt x="152" y="15"/>
                </a:lnTo>
                <a:lnTo>
                  <a:pt x="142" y="7"/>
                </a:lnTo>
                <a:lnTo>
                  <a:pt x="130" y="2"/>
                </a:lnTo>
                <a:lnTo>
                  <a:pt x="117" y="0"/>
                </a:lnTo>
                <a:lnTo>
                  <a:pt x="102" y="1"/>
                </a:lnTo>
                <a:lnTo>
                  <a:pt x="86" y="6"/>
                </a:lnTo>
                <a:lnTo>
                  <a:pt x="69" y="18"/>
                </a:lnTo>
                <a:lnTo>
                  <a:pt x="53" y="36"/>
                </a:lnTo>
                <a:lnTo>
                  <a:pt x="39" y="53"/>
                </a:lnTo>
                <a:lnTo>
                  <a:pt x="26" y="68"/>
                </a:lnTo>
                <a:lnTo>
                  <a:pt x="15" y="84"/>
                </a:lnTo>
                <a:lnTo>
                  <a:pt x="6" y="98"/>
                </a:lnTo>
                <a:lnTo>
                  <a:pt x="1" y="110"/>
                </a:lnTo>
                <a:lnTo>
                  <a:pt x="0" y="122"/>
                </a:lnTo>
                <a:lnTo>
                  <a:pt x="4" y="133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8" name="Freeform 212"/>
          <p:cNvSpPr>
            <a:spLocks noEditPoints="1"/>
          </p:cNvSpPr>
          <p:nvPr/>
        </p:nvSpPr>
        <p:spPr bwMode="auto">
          <a:xfrm>
            <a:off x="6183294" y="4016355"/>
            <a:ext cx="280988" cy="250825"/>
          </a:xfrm>
          <a:custGeom>
            <a:avLst/>
            <a:gdLst/>
            <a:ahLst/>
            <a:cxnLst>
              <a:cxn ang="0">
                <a:pos x="45" y="158"/>
              </a:cxn>
              <a:cxn ang="0">
                <a:pos x="28" y="156"/>
              </a:cxn>
              <a:cxn ang="0">
                <a:pos x="15" y="151"/>
              </a:cxn>
              <a:cxn ang="0">
                <a:pos x="6" y="141"/>
              </a:cxn>
              <a:cxn ang="0">
                <a:pos x="0" y="130"/>
              </a:cxn>
              <a:cxn ang="0">
                <a:pos x="1" y="117"/>
              </a:cxn>
              <a:cxn ang="0">
                <a:pos x="6" y="103"/>
              </a:cxn>
              <a:cxn ang="0">
                <a:pos x="14" y="89"/>
              </a:cxn>
              <a:cxn ang="0">
                <a:pos x="26" y="73"/>
              </a:cxn>
              <a:cxn ang="0">
                <a:pos x="39" y="57"/>
              </a:cxn>
              <a:cxn ang="0">
                <a:pos x="55" y="38"/>
              </a:cxn>
              <a:cxn ang="0">
                <a:pos x="69" y="22"/>
              </a:cxn>
              <a:cxn ang="0">
                <a:pos x="83" y="11"/>
              </a:cxn>
              <a:cxn ang="0">
                <a:pos x="97" y="5"/>
              </a:cxn>
              <a:cxn ang="0">
                <a:pos x="109" y="1"/>
              </a:cxn>
              <a:cxn ang="0">
                <a:pos x="120" y="0"/>
              </a:cxn>
              <a:cxn ang="0">
                <a:pos x="136" y="2"/>
              </a:cxn>
              <a:cxn ang="0">
                <a:pos x="151" y="9"/>
              </a:cxn>
              <a:cxn ang="0">
                <a:pos x="163" y="18"/>
              </a:cxn>
              <a:cxn ang="0">
                <a:pos x="170" y="26"/>
              </a:cxn>
              <a:cxn ang="0">
                <a:pos x="176" y="37"/>
              </a:cxn>
              <a:cxn ang="0">
                <a:pos x="177" y="49"/>
              </a:cxn>
              <a:cxn ang="0">
                <a:pos x="175" y="63"/>
              </a:cxn>
              <a:cxn ang="0">
                <a:pos x="169" y="78"/>
              </a:cxn>
              <a:cxn ang="0">
                <a:pos x="157" y="96"/>
              </a:cxn>
              <a:cxn ang="0">
                <a:pos x="141" y="115"/>
              </a:cxn>
              <a:cxn ang="0">
                <a:pos x="120" y="131"/>
              </a:cxn>
              <a:cxn ang="0">
                <a:pos x="102" y="142"/>
              </a:cxn>
              <a:cxn ang="0">
                <a:pos x="82" y="151"/>
              </a:cxn>
              <a:cxn ang="0">
                <a:pos x="62" y="156"/>
              </a:cxn>
              <a:cxn ang="0">
                <a:pos x="45" y="158"/>
              </a:cxn>
              <a:cxn ang="0">
                <a:pos x="120" y="11"/>
              </a:cxn>
              <a:cxn ang="0">
                <a:pos x="100" y="14"/>
              </a:cxn>
              <a:cxn ang="0">
                <a:pos x="81" y="26"/>
              </a:cxn>
              <a:cxn ang="0">
                <a:pos x="62" y="45"/>
              </a:cxn>
              <a:cxn ang="0">
                <a:pos x="48" y="63"/>
              </a:cxn>
              <a:cxn ang="0">
                <a:pos x="36" y="79"/>
              </a:cxn>
              <a:cxn ang="0">
                <a:pos x="25" y="92"/>
              </a:cxn>
              <a:cxn ang="0">
                <a:pos x="18" y="105"/>
              </a:cxn>
              <a:cxn ang="0">
                <a:pos x="12" y="116"/>
              </a:cxn>
              <a:cxn ang="0">
                <a:pos x="11" y="127"/>
              </a:cxn>
              <a:cxn ang="0">
                <a:pos x="14" y="135"/>
              </a:cxn>
              <a:cxn ang="0">
                <a:pos x="21" y="141"/>
              </a:cxn>
              <a:cxn ang="0">
                <a:pos x="28" y="145"/>
              </a:cxn>
              <a:cxn ang="0">
                <a:pos x="36" y="147"/>
              </a:cxn>
              <a:cxn ang="0">
                <a:pos x="45" y="147"/>
              </a:cxn>
              <a:cxn ang="0">
                <a:pos x="61" y="145"/>
              </a:cxn>
              <a:cxn ang="0">
                <a:pos x="79" y="141"/>
              </a:cxn>
              <a:cxn ang="0">
                <a:pos x="96" y="132"/>
              </a:cxn>
              <a:cxn ang="0">
                <a:pos x="115" y="122"/>
              </a:cxn>
              <a:cxn ang="0">
                <a:pos x="133" y="107"/>
              </a:cxn>
              <a:cxn ang="0">
                <a:pos x="148" y="91"/>
              </a:cxn>
              <a:cxn ang="0">
                <a:pos x="159" y="73"/>
              </a:cxn>
              <a:cxn ang="0">
                <a:pos x="165" y="57"/>
              </a:cxn>
              <a:cxn ang="0">
                <a:pos x="166" y="44"/>
              </a:cxn>
              <a:cxn ang="0">
                <a:pos x="162" y="33"/>
              </a:cxn>
              <a:cxn ang="0">
                <a:pos x="155" y="25"/>
              </a:cxn>
              <a:cxn ang="0">
                <a:pos x="145" y="18"/>
              </a:cxn>
              <a:cxn ang="0">
                <a:pos x="133" y="13"/>
              </a:cxn>
              <a:cxn ang="0">
                <a:pos x="120" y="11"/>
              </a:cxn>
            </a:cxnLst>
            <a:rect l="0" t="0" r="r" b="b"/>
            <a:pathLst>
              <a:path w="177" h="158">
                <a:moveTo>
                  <a:pt x="45" y="158"/>
                </a:moveTo>
                <a:lnTo>
                  <a:pt x="28" y="156"/>
                </a:lnTo>
                <a:lnTo>
                  <a:pt x="15" y="151"/>
                </a:lnTo>
                <a:lnTo>
                  <a:pt x="6" y="141"/>
                </a:lnTo>
                <a:lnTo>
                  <a:pt x="0" y="130"/>
                </a:lnTo>
                <a:lnTo>
                  <a:pt x="1" y="117"/>
                </a:lnTo>
                <a:lnTo>
                  <a:pt x="6" y="103"/>
                </a:lnTo>
                <a:lnTo>
                  <a:pt x="14" y="89"/>
                </a:lnTo>
                <a:lnTo>
                  <a:pt x="26" y="73"/>
                </a:lnTo>
                <a:lnTo>
                  <a:pt x="39" y="57"/>
                </a:lnTo>
                <a:lnTo>
                  <a:pt x="55" y="38"/>
                </a:lnTo>
                <a:lnTo>
                  <a:pt x="69" y="22"/>
                </a:lnTo>
                <a:lnTo>
                  <a:pt x="83" y="11"/>
                </a:lnTo>
                <a:lnTo>
                  <a:pt x="97" y="5"/>
                </a:lnTo>
                <a:lnTo>
                  <a:pt x="109" y="1"/>
                </a:lnTo>
                <a:lnTo>
                  <a:pt x="120" y="0"/>
                </a:lnTo>
                <a:lnTo>
                  <a:pt x="136" y="2"/>
                </a:lnTo>
                <a:lnTo>
                  <a:pt x="151" y="9"/>
                </a:lnTo>
                <a:lnTo>
                  <a:pt x="163" y="18"/>
                </a:lnTo>
                <a:lnTo>
                  <a:pt x="170" y="26"/>
                </a:lnTo>
                <a:lnTo>
                  <a:pt x="176" y="37"/>
                </a:lnTo>
                <a:lnTo>
                  <a:pt x="177" y="49"/>
                </a:lnTo>
                <a:lnTo>
                  <a:pt x="175" y="63"/>
                </a:lnTo>
                <a:lnTo>
                  <a:pt x="169" y="78"/>
                </a:lnTo>
                <a:lnTo>
                  <a:pt x="157" y="96"/>
                </a:lnTo>
                <a:lnTo>
                  <a:pt x="141" y="115"/>
                </a:lnTo>
                <a:lnTo>
                  <a:pt x="120" y="131"/>
                </a:lnTo>
                <a:lnTo>
                  <a:pt x="102" y="142"/>
                </a:lnTo>
                <a:lnTo>
                  <a:pt x="82" y="151"/>
                </a:lnTo>
                <a:lnTo>
                  <a:pt x="62" y="156"/>
                </a:lnTo>
                <a:lnTo>
                  <a:pt x="45" y="158"/>
                </a:lnTo>
                <a:close/>
                <a:moveTo>
                  <a:pt x="120" y="11"/>
                </a:moveTo>
                <a:lnTo>
                  <a:pt x="100" y="14"/>
                </a:lnTo>
                <a:lnTo>
                  <a:pt x="81" y="26"/>
                </a:lnTo>
                <a:lnTo>
                  <a:pt x="62" y="45"/>
                </a:lnTo>
                <a:lnTo>
                  <a:pt x="48" y="63"/>
                </a:lnTo>
                <a:lnTo>
                  <a:pt x="36" y="79"/>
                </a:lnTo>
                <a:lnTo>
                  <a:pt x="25" y="92"/>
                </a:lnTo>
                <a:lnTo>
                  <a:pt x="18" y="105"/>
                </a:lnTo>
                <a:lnTo>
                  <a:pt x="12" y="116"/>
                </a:lnTo>
                <a:lnTo>
                  <a:pt x="11" y="127"/>
                </a:lnTo>
                <a:lnTo>
                  <a:pt x="14" y="135"/>
                </a:lnTo>
                <a:lnTo>
                  <a:pt x="21" y="141"/>
                </a:lnTo>
                <a:lnTo>
                  <a:pt x="28" y="145"/>
                </a:lnTo>
                <a:lnTo>
                  <a:pt x="36" y="147"/>
                </a:lnTo>
                <a:lnTo>
                  <a:pt x="45" y="147"/>
                </a:lnTo>
                <a:lnTo>
                  <a:pt x="61" y="145"/>
                </a:lnTo>
                <a:lnTo>
                  <a:pt x="79" y="141"/>
                </a:lnTo>
                <a:lnTo>
                  <a:pt x="96" y="132"/>
                </a:lnTo>
                <a:lnTo>
                  <a:pt x="115" y="122"/>
                </a:lnTo>
                <a:lnTo>
                  <a:pt x="133" y="107"/>
                </a:lnTo>
                <a:lnTo>
                  <a:pt x="148" y="91"/>
                </a:lnTo>
                <a:lnTo>
                  <a:pt x="159" y="73"/>
                </a:lnTo>
                <a:lnTo>
                  <a:pt x="165" y="57"/>
                </a:lnTo>
                <a:lnTo>
                  <a:pt x="166" y="44"/>
                </a:lnTo>
                <a:lnTo>
                  <a:pt x="162" y="33"/>
                </a:lnTo>
                <a:lnTo>
                  <a:pt x="155" y="25"/>
                </a:lnTo>
                <a:lnTo>
                  <a:pt x="145" y="18"/>
                </a:lnTo>
                <a:lnTo>
                  <a:pt x="133" y="13"/>
                </a:lnTo>
                <a:lnTo>
                  <a:pt x="120" y="1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29" name="Freeform 213"/>
          <p:cNvSpPr>
            <a:spLocks/>
          </p:cNvSpPr>
          <p:nvPr/>
        </p:nvSpPr>
        <p:spPr bwMode="auto">
          <a:xfrm>
            <a:off x="6156306" y="3663930"/>
            <a:ext cx="939800" cy="609600"/>
          </a:xfrm>
          <a:custGeom>
            <a:avLst/>
            <a:gdLst/>
            <a:ahLst/>
            <a:cxnLst>
              <a:cxn ang="0">
                <a:pos x="587" y="270"/>
              </a:cxn>
              <a:cxn ang="0">
                <a:pos x="591" y="255"/>
              </a:cxn>
              <a:cxn ang="0">
                <a:pos x="592" y="237"/>
              </a:cxn>
              <a:cxn ang="0">
                <a:pos x="589" y="203"/>
              </a:cxn>
              <a:cxn ang="0">
                <a:pos x="580" y="169"/>
              </a:cxn>
              <a:cxn ang="0">
                <a:pos x="565" y="137"/>
              </a:cxn>
              <a:cxn ang="0">
                <a:pos x="545" y="108"/>
              </a:cxn>
              <a:cxn ang="0">
                <a:pos x="520" y="81"/>
              </a:cxn>
              <a:cxn ang="0">
                <a:pos x="491" y="59"/>
              </a:cxn>
              <a:cxn ang="0">
                <a:pos x="458" y="38"/>
              </a:cxn>
              <a:cxn ang="0">
                <a:pos x="422" y="23"/>
              </a:cxn>
              <a:cxn ang="0">
                <a:pos x="384" y="11"/>
              </a:cxn>
              <a:cxn ang="0">
                <a:pos x="342" y="3"/>
              </a:cxn>
              <a:cxn ang="0">
                <a:pos x="299" y="0"/>
              </a:cxn>
              <a:cxn ang="0">
                <a:pos x="253" y="3"/>
              </a:cxn>
              <a:cxn ang="0">
                <a:pos x="216" y="9"/>
              </a:cxn>
              <a:cxn ang="0">
                <a:pos x="179" y="19"/>
              </a:cxn>
              <a:cxn ang="0">
                <a:pos x="144" y="32"/>
              </a:cxn>
              <a:cxn ang="0">
                <a:pos x="112" y="49"/>
              </a:cxn>
              <a:cxn ang="0">
                <a:pos x="81" y="67"/>
              </a:cxn>
              <a:cxn ang="0">
                <a:pos x="55" y="88"/>
              </a:cxn>
              <a:cxn ang="0">
                <a:pos x="33" y="112"/>
              </a:cxn>
              <a:cxn ang="0">
                <a:pos x="17" y="136"/>
              </a:cxn>
              <a:cxn ang="0">
                <a:pos x="5" y="163"/>
              </a:cxn>
              <a:cxn ang="0">
                <a:pos x="0" y="191"/>
              </a:cxn>
              <a:cxn ang="0">
                <a:pos x="1" y="219"/>
              </a:cxn>
              <a:cxn ang="0">
                <a:pos x="28" y="222"/>
              </a:cxn>
              <a:cxn ang="0">
                <a:pos x="54" y="230"/>
              </a:cxn>
              <a:cxn ang="0">
                <a:pos x="77" y="243"/>
              </a:cxn>
              <a:cxn ang="0">
                <a:pos x="98" y="260"/>
              </a:cxn>
              <a:cxn ang="0">
                <a:pos x="114" y="280"/>
              </a:cxn>
              <a:cxn ang="0">
                <a:pos x="126" y="304"/>
              </a:cxn>
              <a:cxn ang="0">
                <a:pos x="135" y="330"/>
              </a:cxn>
              <a:cxn ang="0">
                <a:pos x="137" y="357"/>
              </a:cxn>
              <a:cxn ang="0">
                <a:pos x="137" y="357"/>
              </a:cxn>
              <a:cxn ang="0">
                <a:pos x="172" y="369"/>
              </a:cxn>
              <a:cxn ang="0">
                <a:pos x="211" y="377"/>
              </a:cxn>
              <a:cxn ang="0">
                <a:pos x="253" y="383"/>
              </a:cxn>
              <a:cxn ang="0">
                <a:pos x="299" y="384"/>
              </a:cxn>
              <a:cxn ang="0">
                <a:pos x="342" y="383"/>
              </a:cxn>
              <a:cxn ang="0">
                <a:pos x="385" y="379"/>
              </a:cxn>
              <a:cxn ang="0">
                <a:pos x="424" y="374"/>
              </a:cxn>
              <a:cxn ang="0">
                <a:pos x="460" y="365"/>
              </a:cxn>
              <a:cxn ang="0">
                <a:pos x="472" y="340"/>
              </a:cxn>
              <a:cxn ang="0">
                <a:pos x="488" y="317"/>
              </a:cxn>
              <a:cxn ang="0">
                <a:pos x="508" y="299"/>
              </a:cxn>
              <a:cxn ang="0">
                <a:pos x="532" y="284"/>
              </a:cxn>
              <a:cxn ang="0">
                <a:pos x="558" y="275"/>
              </a:cxn>
              <a:cxn ang="0">
                <a:pos x="587" y="270"/>
              </a:cxn>
            </a:cxnLst>
            <a:rect l="0" t="0" r="r" b="b"/>
            <a:pathLst>
              <a:path w="592" h="384">
                <a:moveTo>
                  <a:pt x="587" y="270"/>
                </a:moveTo>
                <a:lnTo>
                  <a:pt x="591" y="255"/>
                </a:lnTo>
                <a:lnTo>
                  <a:pt x="592" y="237"/>
                </a:lnTo>
                <a:lnTo>
                  <a:pt x="589" y="203"/>
                </a:lnTo>
                <a:lnTo>
                  <a:pt x="580" y="169"/>
                </a:lnTo>
                <a:lnTo>
                  <a:pt x="565" y="137"/>
                </a:lnTo>
                <a:lnTo>
                  <a:pt x="545" y="108"/>
                </a:lnTo>
                <a:lnTo>
                  <a:pt x="520" y="81"/>
                </a:lnTo>
                <a:lnTo>
                  <a:pt x="491" y="59"/>
                </a:lnTo>
                <a:lnTo>
                  <a:pt x="458" y="38"/>
                </a:lnTo>
                <a:lnTo>
                  <a:pt x="422" y="23"/>
                </a:lnTo>
                <a:lnTo>
                  <a:pt x="384" y="11"/>
                </a:lnTo>
                <a:lnTo>
                  <a:pt x="342" y="3"/>
                </a:lnTo>
                <a:lnTo>
                  <a:pt x="299" y="0"/>
                </a:lnTo>
                <a:lnTo>
                  <a:pt x="253" y="3"/>
                </a:lnTo>
                <a:lnTo>
                  <a:pt x="216" y="9"/>
                </a:lnTo>
                <a:lnTo>
                  <a:pt x="179" y="19"/>
                </a:lnTo>
                <a:lnTo>
                  <a:pt x="144" y="32"/>
                </a:lnTo>
                <a:lnTo>
                  <a:pt x="112" y="49"/>
                </a:lnTo>
                <a:lnTo>
                  <a:pt x="81" y="67"/>
                </a:lnTo>
                <a:lnTo>
                  <a:pt x="55" y="88"/>
                </a:lnTo>
                <a:lnTo>
                  <a:pt x="33" y="112"/>
                </a:lnTo>
                <a:lnTo>
                  <a:pt x="17" y="136"/>
                </a:lnTo>
                <a:lnTo>
                  <a:pt x="5" y="163"/>
                </a:lnTo>
                <a:lnTo>
                  <a:pt x="0" y="191"/>
                </a:lnTo>
                <a:lnTo>
                  <a:pt x="1" y="219"/>
                </a:lnTo>
                <a:lnTo>
                  <a:pt x="28" y="222"/>
                </a:lnTo>
                <a:lnTo>
                  <a:pt x="54" y="230"/>
                </a:lnTo>
                <a:lnTo>
                  <a:pt x="77" y="243"/>
                </a:lnTo>
                <a:lnTo>
                  <a:pt x="98" y="260"/>
                </a:lnTo>
                <a:lnTo>
                  <a:pt x="114" y="280"/>
                </a:lnTo>
                <a:lnTo>
                  <a:pt x="126" y="304"/>
                </a:lnTo>
                <a:lnTo>
                  <a:pt x="135" y="330"/>
                </a:lnTo>
                <a:lnTo>
                  <a:pt x="137" y="357"/>
                </a:lnTo>
                <a:lnTo>
                  <a:pt x="137" y="357"/>
                </a:lnTo>
                <a:lnTo>
                  <a:pt x="172" y="369"/>
                </a:lnTo>
                <a:lnTo>
                  <a:pt x="211" y="377"/>
                </a:lnTo>
                <a:lnTo>
                  <a:pt x="253" y="383"/>
                </a:lnTo>
                <a:lnTo>
                  <a:pt x="299" y="384"/>
                </a:lnTo>
                <a:lnTo>
                  <a:pt x="342" y="383"/>
                </a:lnTo>
                <a:lnTo>
                  <a:pt x="385" y="379"/>
                </a:lnTo>
                <a:lnTo>
                  <a:pt x="424" y="374"/>
                </a:lnTo>
                <a:lnTo>
                  <a:pt x="460" y="365"/>
                </a:lnTo>
                <a:lnTo>
                  <a:pt x="472" y="340"/>
                </a:lnTo>
                <a:lnTo>
                  <a:pt x="488" y="317"/>
                </a:lnTo>
                <a:lnTo>
                  <a:pt x="508" y="299"/>
                </a:lnTo>
                <a:lnTo>
                  <a:pt x="532" y="284"/>
                </a:lnTo>
                <a:lnTo>
                  <a:pt x="558" y="275"/>
                </a:lnTo>
                <a:lnTo>
                  <a:pt x="587" y="27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0" name="Freeform 214"/>
          <p:cNvSpPr>
            <a:spLocks noEditPoints="1"/>
          </p:cNvSpPr>
          <p:nvPr/>
        </p:nvSpPr>
        <p:spPr bwMode="auto">
          <a:xfrm>
            <a:off x="6145194" y="3654405"/>
            <a:ext cx="958850" cy="627063"/>
          </a:xfrm>
          <a:custGeom>
            <a:avLst/>
            <a:gdLst/>
            <a:ahLst/>
            <a:cxnLst>
              <a:cxn ang="0">
                <a:pos x="261" y="394"/>
              </a:cxn>
              <a:cxn ang="0">
                <a:pos x="179" y="381"/>
              </a:cxn>
              <a:cxn ang="0">
                <a:pos x="141" y="368"/>
              </a:cxn>
              <a:cxn ang="0">
                <a:pos x="139" y="363"/>
              </a:cxn>
              <a:cxn ang="0">
                <a:pos x="136" y="337"/>
              </a:cxn>
              <a:cxn ang="0">
                <a:pos x="117" y="289"/>
              </a:cxn>
              <a:cxn ang="0">
                <a:pos x="81" y="253"/>
              </a:cxn>
              <a:cxn ang="0">
                <a:pos x="34" y="234"/>
              </a:cxn>
              <a:cxn ang="0">
                <a:pos x="4" y="229"/>
              </a:cxn>
              <a:cxn ang="0">
                <a:pos x="2" y="226"/>
              </a:cxn>
              <a:cxn ang="0">
                <a:pos x="6" y="173"/>
              </a:cxn>
              <a:cxn ang="0">
                <a:pos x="32" y="120"/>
              </a:cxn>
              <a:cxn ang="0">
                <a:pos x="80" y="73"/>
              </a:cxn>
              <a:cxn ang="0">
                <a:pos x="144" y="36"/>
              </a:cxn>
              <a:cxn ang="0">
                <a:pos x="219" y="10"/>
              </a:cxn>
              <a:cxn ang="0">
                <a:pos x="306" y="0"/>
              </a:cxn>
              <a:cxn ang="0">
                <a:pos x="392" y="11"/>
              </a:cxn>
              <a:cxn ang="0">
                <a:pos x="468" y="39"/>
              </a:cxn>
              <a:cxn ang="0">
                <a:pos x="531" y="84"/>
              </a:cxn>
              <a:cxn ang="0">
                <a:pos x="576" y="141"/>
              </a:cxn>
              <a:cxn ang="0">
                <a:pos x="601" y="207"/>
              </a:cxn>
              <a:cxn ang="0">
                <a:pos x="603" y="261"/>
              </a:cxn>
              <a:cxn ang="0">
                <a:pos x="598" y="281"/>
              </a:cxn>
              <a:cxn ang="0">
                <a:pos x="594" y="282"/>
              </a:cxn>
              <a:cxn ang="0">
                <a:pos x="542" y="295"/>
              </a:cxn>
              <a:cxn ang="0">
                <a:pos x="500" y="326"/>
              </a:cxn>
              <a:cxn ang="0">
                <a:pos x="472" y="373"/>
              </a:cxn>
              <a:cxn ang="0">
                <a:pos x="469" y="377"/>
              </a:cxn>
              <a:cxn ang="0">
                <a:pos x="393" y="391"/>
              </a:cxn>
              <a:cxn ang="0">
                <a:pos x="306" y="395"/>
              </a:cxn>
              <a:cxn ang="0">
                <a:pos x="184" y="371"/>
              </a:cxn>
              <a:cxn ang="0">
                <a:pos x="263" y="383"/>
              </a:cxn>
              <a:cxn ang="0">
                <a:pos x="349" y="383"/>
              </a:cxn>
              <a:cxn ang="0">
                <a:pos x="428" y="374"/>
              </a:cxn>
              <a:cxn ang="0">
                <a:pos x="476" y="342"/>
              </a:cxn>
              <a:cxn ang="0">
                <a:pos x="512" y="300"/>
              </a:cxn>
              <a:cxn ang="0">
                <a:pos x="562" y="276"/>
              </a:cxn>
              <a:cxn ang="0">
                <a:pos x="592" y="258"/>
              </a:cxn>
              <a:cxn ang="0">
                <a:pos x="590" y="210"/>
              </a:cxn>
              <a:cxn ang="0">
                <a:pos x="566" y="145"/>
              </a:cxn>
              <a:cxn ang="0">
                <a:pos x="523" y="92"/>
              </a:cxn>
              <a:cxn ang="0">
                <a:pos x="463" y="49"/>
              </a:cxn>
              <a:cxn ang="0">
                <a:pos x="388" y="21"/>
              </a:cxn>
              <a:cxn ang="0">
                <a:pos x="306" y="11"/>
              </a:cxn>
              <a:cxn ang="0">
                <a:pos x="223" y="21"/>
              </a:cxn>
              <a:cxn ang="0">
                <a:pos x="150" y="45"/>
              </a:cxn>
              <a:cxn ang="0">
                <a:pos x="86" y="82"/>
              </a:cxn>
              <a:cxn ang="0">
                <a:pos x="40" y="127"/>
              </a:cxn>
              <a:cxn ang="0">
                <a:pos x="16" y="173"/>
              </a:cxn>
              <a:cxn ang="0">
                <a:pos x="12" y="219"/>
              </a:cxn>
              <a:cxn ang="0">
                <a:pos x="66" y="233"/>
              </a:cxn>
              <a:cxn ang="0">
                <a:pos x="108" y="263"/>
              </a:cxn>
              <a:cxn ang="0">
                <a:pos x="139" y="307"/>
              </a:cxn>
              <a:cxn ang="0">
                <a:pos x="150" y="360"/>
              </a:cxn>
            </a:cxnLst>
            <a:rect l="0" t="0" r="r" b="b"/>
            <a:pathLst>
              <a:path w="604" h="395">
                <a:moveTo>
                  <a:pt x="306" y="395"/>
                </a:moveTo>
                <a:lnTo>
                  <a:pt x="261" y="394"/>
                </a:lnTo>
                <a:lnTo>
                  <a:pt x="218" y="389"/>
                </a:lnTo>
                <a:lnTo>
                  <a:pt x="179" y="381"/>
                </a:lnTo>
                <a:lnTo>
                  <a:pt x="143" y="369"/>
                </a:lnTo>
                <a:lnTo>
                  <a:pt x="141" y="368"/>
                </a:lnTo>
                <a:lnTo>
                  <a:pt x="140" y="366"/>
                </a:lnTo>
                <a:lnTo>
                  <a:pt x="139" y="363"/>
                </a:lnTo>
                <a:lnTo>
                  <a:pt x="139" y="363"/>
                </a:lnTo>
                <a:lnTo>
                  <a:pt x="136" y="337"/>
                </a:lnTo>
                <a:lnTo>
                  <a:pt x="129" y="312"/>
                </a:lnTo>
                <a:lnTo>
                  <a:pt x="117" y="289"/>
                </a:lnTo>
                <a:lnTo>
                  <a:pt x="100" y="270"/>
                </a:lnTo>
                <a:lnTo>
                  <a:pt x="81" y="253"/>
                </a:lnTo>
                <a:lnTo>
                  <a:pt x="59" y="241"/>
                </a:lnTo>
                <a:lnTo>
                  <a:pt x="34" y="234"/>
                </a:lnTo>
                <a:lnTo>
                  <a:pt x="7" y="230"/>
                </a:lnTo>
                <a:lnTo>
                  <a:pt x="4" y="229"/>
                </a:lnTo>
                <a:lnTo>
                  <a:pt x="3" y="228"/>
                </a:lnTo>
                <a:lnTo>
                  <a:pt x="2" y="226"/>
                </a:lnTo>
                <a:lnTo>
                  <a:pt x="0" y="199"/>
                </a:lnTo>
                <a:lnTo>
                  <a:pt x="6" y="173"/>
                </a:lnTo>
                <a:lnTo>
                  <a:pt x="15" y="146"/>
                </a:lnTo>
                <a:lnTo>
                  <a:pt x="32" y="120"/>
                </a:lnTo>
                <a:lnTo>
                  <a:pt x="54" y="96"/>
                </a:lnTo>
                <a:lnTo>
                  <a:pt x="80" y="73"/>
                </a:lnTo>
                <a:lnTo>
                  <a:pt x="110" y="54"/>
                </a:lnTo>
                <a:lnTo>
                  <a:pt x="144" y="36"/>
                </a:lnTo>
                <a:lnTo>
                  <a:pt x="181" y="21"/>
                </a:lnTo>
                <a:lnTo>
                  <a:pt x="219" y="10"/>
                </a:lnTo>
                <a:lnTo>
                  <a:pt x="260" y="3"/>
                </a:lnTo>
                <a:lnTo>
                  <a:pt x="306" y="0"/>
                </a:lnTo>
                <a:lnTo>
                  <a:pt x="349" y="3"/>
                </a:lnTo>
                <a:lnTo>
                  <a:pt x="392" y="11"/>
                </a:lnTo>
                <a:lnTo>
                  <a:pt x="431" y="23"/>
                </a:lnTo>
                <a:lnTo>
                  <a:pt x="468" y="39"/>
                </a:lnTo>
                <a:lnTo>
                  <a:pt x="502" y="60"/>
                </a:lnTo>
                <a:lnTo>
                  <a:pt x="531" y="84"/>
                </a:lnTo>
                <a:lnTo>
                  <a:pt x="556" y="111"/>
                </a:lnTo>
                <a:lnTo>
                  <a:pt x="576" y="141"/>
                </a:lnTo>
                <a:lnTo>
                  <a:pt x="591" y="174"/>
                </a:lnTo>
                <a:lnTo>
                  <a:pt x="601" y="207"/>
                </a:lnTo>
                <a:lnTo>
                  <a:pt x="604" y="243"/>
                </a:lnTo>
                <a:lnTo>
                  <a:pt x="603" y="261"/>
                </a:lnTo>
                <a:lnTo>
                  <a:pt x="599" y="278"/>
                </a:lnTo>
                <a:lnTo>
                  <a:pt x="598" y="281"/>
                </a:lnTo>
                <a:lnTo>
                  <a:pt x="596" y="282"/>
                </a:lnTo>
                <a:lnTo>
                  <a:pt x="594" y="282"/>
                </a:lnTo>
                <a:lnTo>
                  <a:pt x="567" y="286"/>
                </a:lnTo>
                <a:lnTo>
                  <a:pt x="542" y="295"/>
                </a:lnTo>
                <a:lnTo>
                  <a:pt x="519" y="309"/>
                </a:lnTo>
                <a:lnTo>
                  <a:pt x="500" y="326"/>
                </a:lnTo>
                <a:lnTo>
                  <a:pt x="483" y="348"/>
                </a:lnTo>
                <a:lnTo>
                  <a:pt x="472" y="373"/>
                </a:lnTo>
                <a:lnTo>
                  <a:pt x="471" y="375"/>
                </a:lnTo>
                <a:lnTo>
                  <a:pt x="469" y="377"/>
                </a:lnTo>
                <a:lnTo>
                  <a:pt x="433" y="384"/>
                </a:lnTo>
                <a:lnTo>
                  <a:pt x="393" y="391"/>
                </a:lnTo>
                <a:lnTo>
                  <a:pt x="350" y="394"/>
                </a:lnTo>
                <a:lnTo>
                  <a:pt x="306" y="395"/>
                </a:lnTo>
                <a:close/>
                <a:moveTo>
                  <a:pt x="150" y="360"/>
                </a:moveTo>
                <a:lnTo>
                  <a:pt x="184" y="371"/>
                </a:lnTo>
                <a:lnTo>
                  <a:pt x="223" y="379"/>
                </a:lnTo>
                <a:lnTo>
                  <a:pt x="263" y="383"/>
                </a:lnTo>
                <a:lnTo>
                  <a:pt x="306" y="384"/>
                </a:lnTo>
                <a:lnTo>
                  <a:pt x="349" y="383"/>
                </a:lnTo>
                <a:lnTo>
                  <a:pt x="391" y="380"/>
                </a:lnTo>
                <a:lnTo>
                  <a:pt x="428" y="374"/>
                </a:lnTo>
                <a:lnTo>
                  <a:pt x="463" y="367"/>
                </a:lnTo>
                <a:lnTo>
                  <a:pt x="476" y="342"/>
                </a:lnTo>
                <a:lnTo>
                  <a:pt x="492" y="319"/>
                </a:lnTo>
                <a:lnTo>
                  <a:pt x="512" y="300"/>
                </a:lnTo>
                <a:lnTo>
                  <a:pt x="536" y="286"/>
                </a:lnTo>
                <a:lnTo>
                  <a:pt x="562" y="276"/>
                </a:lnTo>
                <a:lnTo>
                  <a:pt x="589" y="272"/>
                </a:lnTo>
                <a:lnTo>
                  <a:pt x="592" y="258"/>
                </a:lnTo>
                <a:lnTo>
                  <a:pt x="594" y="243"/>
                </a:lnTo>
                <a:lnTo>
                  <a:pt x="590" y="210"/>
                </a:lnTo>
                <a:lnTo>
                  <a:pt x="582" y="177"/>
                </a:lnTo>
                <a:lnTo>
                  <a:pt x="566" y="145"/>
                </a:lnTo>
                <a:lnTo>
                  <a:pt x="547" y="117"/>
                </a:lnTo>
                <a:lnTo>
                  <a:pt x="523" y="92"/>
                </a:lnTo>
                <a:lnTo>
                  <a:pt x="494" y="69"/>
                </a:lnTo>
                <a:lnTo>
                  <a:pt x="463" y="49"/>
                </a:lnTo>
                <a:lnTo>
                  <a:pt x="427" y="33"/>
                </a:lnTo>
                <a:lnTo>
                  <a:pt x="388" y="21"/>
                </a:lnTo>
                <a:lnTo>
                  <a:pt x="348" y="14"/>
                </a:lnTo>
                <a:lnTo>
                  <a:pt x="306" y="11"/>
                </a:lnTo>
                <a:lnTo>
                  <a:pt x="261" y="14"/>
                </a:lnTo>
                <a:lnTo>
                  <a:pt x="223" y="21"/>
                </a:lnTo>
                <a:lnTo>
                  <a:pt x="184" y="32"/>
                </a:lnTo>
                <a:lnTo>
                  <a:pt x="150" y="45"/>
                </a:lnTo>
                <a:lnTo>
                  <a:pt x="117" y="62"/>
                </a:lnTo>
                <a:lnTo>
                  <a:pt x="86" y="82"/>
                </a:lnTo>
                <a:lnTo>
                  <a:pt x="61" y="104"/>
                </a:lnTo>
                <a:lnTo>
                  <a:pt x="40" y="127"/>
                </a:lnTo>
                <a:lnTo>
                  <a:pt x="26" y="150"/>
                </a:lnTo>
                <a:lnTo>
                  <a:pt x="16" y="173"/>
                </a:lnTo>
                <a:lnTo>
                  <a:pt x="12" y="197"/>
                </a:lnTo>
                <a:lnTo>
                  <a:pt x="12" y="219"/>
                </a:lnTo>
                <a:lnTo>
                  <a:pt x="39" y="224"/>
                </a:lnTo>
                <a:lnTo>
                  <a:pt x="66" y="233"/>
                </a:lnTo>
                <a:lnTo>
                  <a:pt x="88" y="246"/>
                </a:lnTo>
                <a:lnTo>
                  <a:pt x="108" y="263"/>
                </a:lnTo>
                <a:lnTo>
                  <a:pt x="126" y="284"/>
                </a:lnTo>
                <a:lnTo>
                  <a:pt x="139" y="307"/>
                </a:lnTo>
                <a:lnTo>
                  <a:pt x="146" y="333"/>
                </a:lnTo>
                <a:lnTo>
                  <a:pt x="150" y="36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1" name="Freeform 215"/>
          <p:cNvSpPr>
            <a:spLocks/>
          </p:cNvSpPr>
          <p:nvPr/>
        </p:nvSpPr>
        <p:spPr bwMode="auto">
          <a:xfrm>
            <a:off x="5935644" y="3725843"/>
            <a:ext cx="447675" cy="396875"/>
          </a:xfrm>
          <a:custGeom>
            <a:avLst/>
            <a:gdLst/>
            <a:ahLst/>
            <a:cxnLst>
              <a:cxn ang="0">
                <a:pos x="276" y="171"/>
              </a:cxn>
              <a:cxn ang="0">
                <a:pos x="265" y="194"/>
              </a:cxn>
              <a:cxn ang="0">
                <a:pos x="250" y="213"/>
              </a:cxn>
              <a:cxn ang="0">
                <a:pos x="230" y="229"/>
              </a:cxn>
              <a:cxn ang="0">
                <a:pos x="207" y="240"/>
              </a:cxn>
              <a:cxn ang="0">
                <a:pos x="183" y="248"/>
              </a:cxn>
              <a:cxn ang="0">
                <a:pos x="156" y="250"/>
              </a:cxn>
              <a:cxn ang="0">
                <a:pos x="129" y="249"/>
              </a:cxn>
              <a:cxn ang="0">
                <a:pos x="100" y="241"/>
              </a:cxn>
              <a:cxn ang="0">
                <a:pos x="74" y="229"/>
              </a:cxn>
              <a:cxn ang="0">
                <a:pos x="51" y="214"/>
              </a:cxn>
              <a:cxn ang="0">
                <a:pos x="32" y="195"/>
              </a:cxn>
              <a:cxn ang="0">
                <a:pos x="16" y="174"/>
              </a:cxn>
              <a:cxn ang="0">
                <a:pos x="7" y="152"/>
              </a:cxn>
              <a:cxn ang="0">
                <a:pos x="1" y="128"/>
              </a:cxn>
              <a:cxn ang="0">
                <a:pos x="0" y="102"/>
              </a:cxn>
              <a:cxn ang="0">
                <a:pos x="6" y="78"/>
              </a:cxn>
              <a:cxn ang="0">
                <a:pos x="16" y="56"/>
              </a:cxn>
              <a:cxn ang="0">
                <a:pos x="32" y="37"/>
              </a:cxn>
              <a:cxn ang="0">
                <a:pos x="51" y="22"/>
              </a:cxn>
              <a:cxn ang="0">
                <a:pos x="73" y="10"/>
              </a:cxn>
              <a:cxn ang="0">
                <a:pos x="98" y="2"/>
              </a:cxn>
              <a:cxn ang="0">
                <a:pos x="126" y="0"/>
              </a:cxn>
              <a:cxn ang="0">
                <a:pos x="153" y="2"/>
              </a:cxn>
              <a:cxn ang="0">
                <a:pos x="181" y="9"/>
              </a:cxn>
              <a:cxn ang="0">
                <a:pos x="207" y="21"/>
              </a:cxn>
              <a:cxn ang="0">
                <a:pos x="230" y="36"/>
              </a:cxn>
              <a:cxn ang="0">
                <a:pos x="250" y="54"/>
              </a:cxn>
              <a:cxn ang="0">
                <a:pos x="264" y="75"/>
              </a:cxn>
              <a:cxn ang="0">
                <a:pos x="275" y="98"/>
              </a:cxn>
              <a:cxn ang="0">
                <a:pos x="280" y="123"/>
              </a:cxn>
              <a:cxn ang="0">
                <a:pos x="282" y="147"/>
              </a:cxn>
              <a:cxn ang="0">
                <a:pos x="276" y="171"/>
              </a:cxn>
            </a:cxnLst>
            <a:rect l="0" t="0" r="r" b="b"/>
            <a:pathLst>
              <a:path w="282" h="250">
                <a:moveTo>
                  <a:pt x="276" y="171"/>
                </a:moveTo>
                <a:lnTo>
                  <a:pt x="265" y="194"/>
                </a:lnTo>
                <a:lnTo>
                  <a:pt x="250" y="213"/>
                </a:lnTo>
                <a:lnTo>
                  <a:pt x="230" y="229"/>
                </a:lnTo>
                <a:lnTo>
                  <a:pt x="207" y="240"/>
                </a:lnTo>
                <a:lnTo>
                  <a:pt x="183" y="248"/>
                </a:lnTo>
                <a:lnTo>
                  <a:pt x="156" y="250"/>
                </a:lnTo>
                <a:lnTo>
                  <a:pt x="129" y="249"/>
                </a:lnTo>
                <a:lnTo>
                  <a:pt x="100" y="241"/>
                </a:lnTo>
                <a:lnTo>
                  <a:pt x="74" y="229"/>
                </a:lnTo>
                <a:lnTo>
                  <a:pt x="51" y="214"/>
                </a:lnTo>
                <a:lnTo>
                  <a:pt x="32" y="195"/>
                </a:lnTo>
                <a:lnTo>
                  <a:pt x="16" y="174"/>
                </a:lnTo>
                <a:lnTo>
                  <a:pt x="7" y="152"/>
                </a:lnTo>
                <a:lnTo>
                  <a:pt x="1" y="128"/>
                </a:lnTo>
                <a:lnTo>
                  <a:pt x="0" y="102"/>
                </a:lnTo>
                <a:lnTo>
                  <a:pt x="6" y="78"/>
                </a:lnTo>
                <a:lnTo>
                  <a:pt x="16" y="56"/>
                </a:lnTo>
                <a:lnTo>
                  <a:pt x="32" y="37"/>
                </a:lnTo>
                <a:lnTo>
                  <a:pt x="51" y="22"/>
                </a:lnTo>
                <a:lnTo>
                  <a:pt x="73" y="10"/>
                </a:lnTo>
                <a:lnTo>
                  <a:pt x="98" y="2"/>
                </a:lnTo>
                <a:lnTo>
                  <a:pt x="126" y="0"/>
                </a:lnTo>
                <a:lnTo>
                  <a:pt x="153" y="2"/>
                </a:lnTo>
                <a:lnTo>
                  <a:pt x="181" y="9"/>
                </a:lnTo>
                <a:lnTo>
                  <a:pt x="207" y="21"/>
                </a:lnTo>
                <a:lnTo>
                  <a:pt x="230" y="36"/>
                </a:lnTo>
                <a:lnTo>
                  <a:pt x="250" y="54"/>
                </a:lnTo>
                <a:lnTo>
                  <a:pt x="264" y="75"/>
                </a:lnTo>
                <a:lnTo>
                  <a:pt x="275" y="98"/>
                </a:lnTo>
                <a:lnTo>
                  <a:pt x="280" y="123"/>
                </a:lnTo>
                <a:lnTo>
                  <a:pt x="282" y="147"/>
                </a:lnTo>
                <a:lnTo>
                  <a:pt x="276" y="171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2" name="Freeform 216"/>
          <p:cNvSpPr>
            <a:spLocks noEditPoints="1"/>
          </p:cNvSpPr>
          <p:nvPr/>
        </p:nvSpPr>
        <p:spPr bwMode="auto">
          <a:xfrm>
            <a:off x="5929294" y="3716318"/>
            <a:ext cx="460375" cy="414338"/>
          </a:xfrm>
          <a:custGeom>
            <a:avLst/>
            <a:gdLst/>
            <a:ahLst/>
            <a:cxnLst>
              <a:cxn ang="0">
                <a:pos x="130" y="259"/>
              </a:cxn>
              <a:cxn ang="0">
                <a:pos x="76" y="240"/>
              </a:cxn>
              <a:cxn ang="0">
                <a:pos x="32" y="206"/>
              </a:cxn>
              <a:cxn ang="0">
                <a:pos x="5" y="158"/>
              </a:cxn>
              <a:cxn ang="0">
                <a:pos x="0" y="107"/>
              </a:cxn>
              <a:cxn ang="0">
                <a:pos x="16" y="59"/>
              </a:cxn>
              <a:cxn ang="0">
                <a:pos x="52" y="23"/>
              </a:cxn>
              <a:cxn ang="0">
                <a:pos x="102" y="4"/>
              </a:cxn>
              <a:cxn ang="0">
                <a:pos x="159" y="3"/>
              </a:cxn>
              <a:cxn ang="0">
                <a:pos x="214" y="22"/>
              </a:cxn>
              <a:cxn ang="0">
                <a:pos x="257" y="57"/>
              </a:cxn>
              <a:cxn ang="0">
                <a:pos x="284" y="104"/>
              </a:cxn>
              <a:cxn ang="0">
                <a:pos x="290" y="154"/>
              </a:cxn>
              <a:cxn ang="0">
                <a:pos x="274" y="202"/>
              </a:cxn>
              <a:cxn ang="0">
                <a:pos x="236" y="239"/>
              </a:cxn>
              <a:cxn ang="0">
                <a:pos x="186" y="259"/>
              </a:cxn>
              <a:cxn ang="0">
                <a:pos x="132" y="10"/>
              </a:cxn>
              <a:cxn ang="0">
                <a:pos x="80" y="20"/>
              </a:cxn>
              <a:cxn ang="0">
                <a:pos x="39" y="46"/>
              </a:cxn>
              <a:cxn ang="0">
                <a:pos x="14" y="86"/>
              </a:cxn>
              <a:cxn ang="0">
                <a:pos x="10" y="131"/>
              </a:cxn>
              <a:cxn ang="0">
                <a:pos x="25" y="177"/>
              </a:cxn>
              <a:cxn ang="0">
                <a:pos x="59" y="216"/>
              </a:cxn>
              <a:cxn ang="0">
                <a:pos x="107" y="243"/>
              </a:cxn>
              <a:cxn ang="0">
                <a:pos x="158" y="251"/>
              </a:cxn>
              <a:cxn ang="0">
                <a:pos x="209" y="242"/>
              </a:cxn>
              <a:cxn ang="0">
                <a:pos x="250" y="215"/>
              </a:cxn>
              <a:cxn ang="0">
                <a:pos x="275" y="176"/>
              </a:cxn>
              <a:cxn ang="0">
                <a:pos x="280" y="130"/>
              </a:cxn>
              <a:cxn ang="0">
                <a:pos x="265" y="84"/>
              </a:cxn>
              <a:cxn ang="0">
                <a:pos x="230" y="45"/>
              </a:cxn>
              <a:cxn ang="0">
                <a:pos x="183" y="19"/>
              </a:cxn>
              <a:cxn ang="0">
                <a:pos x="132" y="10"/>
              </a:cxn>
            </a:cxnLst>
            <a:rect l="0" t="0" r="r" b="b"/>
            <a:pathLst>
              <a:path w="290" h="261">
                <a:moveTo>
                  <a:pt x="158" y="261"/>
                </a:moveTo>
                <a:lnTo>
                  <a:pt x="130" y="259"/>
                </a:lnTo>
                <a:lnTo>
                  <a:pt x="103" y="251"/>
                </a:lnTo>
                <a:lnTo>
                  <a:pt x="76" y="240"/>
                </a:lnTo>
                <a:lnTo>
                  <a:pt x="53" y="224"/>
                </a:lnTo>
                <a:lnTo>
                  <a:pt x="32" y="206"/>
                </a:lnTo>
                <a:lnTo>
                  <a:pt x="16" y="183"/>
                </a:lnTo>
                <a:lnTo>
                  <a:pt x="5" y="158"/>
                </a:lnTo>
                <a:lnTo>
                  <a:pt x="0" y="132"/>
                </a:lnTo>
                <a:lnTo>
                  <a:pt x="0" y="107"/>
                </a:lnTo>
                <a:lnTo>
                  <a:pt x="5" y="82"/>
                </a:lnTo>
                <a:lnTo>
                  <a:pt x="16" y="59"/>
                </a:lnTo>
                <a:lnTo>
                  <a:pt x="32" y="40"/>
                </a:lnTo>
                <a:lnTo>
                  <a:pt x="52" y="23"/>
                </a:lnTo>
                <a:lnTo>
                  <a:pt x="76" y="11"/>
                </a:lnTo>
                <a:lnTo>
                  <a:pt x="102" y="4"/>
                </a:lnTo>
                <a:lnTo>
                  <a:pt x="132" y="0"/>
                </a:lnTo>
                <a:lnTo>
                  <a:pt x="159" y="3"/>
                </a:lnTo>
                <a:lnTo>
                  <a:pt x="186" y="10"/>
                </a:lnTo>
                <a:lnTo>
                  <a:pt x="214" y="22"/>
                </a:lnTo>
                <a:lnTo>
                  <a:pt x="236" y="38"/>
                </a:lnTo>
                <a:lnTo>
                  <a:pt x="257" y="57"/>
                </a:lnTo>
                <a:lnTo>
                  <a:pt x="272" y="79"/>
                </a:lnTo>
                <a:lnTo>
                  <a:pt x="284" y="104"/>
                </a:lnTo>
                <a:lnTo>
                  <a:pt x="290" y="129"/>
                </a:lnTo>
                <a:lnTo>
                  <a:pt x="290" y="154"/>
                </a:lnTo>
                <a:lnTo>
                  <a:pt x="284" y="179"/>
                </a:lnTo>
                <a:lnTo>
                  <a:pt x="274" y="202"/>
                </a:lnTo>
                <a:lnTo>
                  <a:pt x="257" y="223"/>
                </a:lnTo>
                <a:lnTo>
                  <a:pt x="236" y="239"/>
                </a:lnTo>
                <a:lnTo>
                  <a:pt x="214" y="251"/>
                </a:lnTo>
                <a:lnTo>
                  <a:pt x="186" y="259"/>
                </a:lnTo>
                <a:lnTo>
                  <a:pt x="158" y="261"/>
                </a:lnTo>
                <a:close/>
                <a:moveTo>
                  <a:pt x="132" y="10"/>
                </a:moveTo>
                <a:lnTo>
                  <a:pt x="104" y="12"/>
                </a:lnTo>
                <a:lnTo>
                  <a:pt x="80" y="20"/>
                </a:lnTo>
                <a:lnTo>
                  <a:pt x="59" y="31"/>
                </a:lnTo>
                <a:lnTo>
                  <a:pt x="39" y="46"/>
                </a:lnTo>
                <a:lnTo>
                  <a:pt x="25" y="65"/>
                </a:lnTo>
                <a:lnTo>
                  <a:pt x="14" y="86"/>
                </a:lnTo>
                <a:lnTo>
                  <a:pt x="10" y="108"/>
                </a:lnTo>
                <a:lnTo>
                  <a:pt x="10" y="131"/>
                </a:lnTo>
                <a:lnTo>
                  <a:pt x="15" y="155"/>
                </a:lnTo>
                <a:lnTo>
                  <a:pt x="25" y="177"/>
                </a:lnTo>
                <a:lnTo>
                  <a:pt x="40" y="199"/>
                </a:lnTo>
                <a:lnTo>
                  <a:pt x="59" y="216"/>
                </a:lnTo>
                <a:lnTo>
                  <a:pt x="82" y="232"/>
                </a:lnTo>
                <a:lnTo>
                  <a:pt x="107" y="243"/>
                </a:lnTo>
                <a:lnTo>
                  <a:pt x="132" y="249"/>
                </a:lnTo>
                <a:lnTo>
                  <a:pt x="158" y="251"/>
                </a:lnTo>
                <a:lnTo>
                  <a:pt x="184" y="249"/>
                </a:lnTo>
                <a:lnTo>
                  <a:pt x="209" y="242"/>
                </a:lnTo>
                <a:lnTo>
                  <a:pt x="231" y="231"/>
                </a:lnTo>
                <a:lnTo>
                  <a:pt x="250" y="215"/>
                </a:lnTo>
                <a:lnTo>
                  <a:pt x="265" y="198"/>
                </a:lnTo>
                <a:lnTo>
                  <a:pt x="275" y="176"/>
                </a:lnTo>
                <a:lnTo>
                  <a:pt x="280" y="153"/>
                </a:lnTo>
                <a:lnTo>
                  <a:pt x="280" y="130"/>
                </a:lnTo>
                <a:lnTo>
                  <a:pt x="275" y="107"/>
                </a:lnTo>
                <a:lnTo>
                  <a:pt x="265" y="84"/>
                </a:lnTo>
                <a:lnTo>
                  <a:pt x="250" y="64"/>
                </a:lnTo>
                <a:lnTo>
                  <a:pt x="230" y="45"/>
                </a:lnTo>
                <a:lnTo>
                  <a:pt x="208" y="30"/>
                </a:lnTo>
                <a:lnTo>
                  <a:pt x="183" y="19"/>
                </a:lnTo>
                <a:lnTo>
                  <a:pt x="158" y="12"/>
                </a:lnTo>
                <a:lnTo>
                  <a:pt x="132" y="1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3" name="Freeform 217"/>
          <p:cNvSpPr>
            <a:spLocks noEditPoints="1"/>
          </p:cNvSpPr>
          <p:nvPr/>
        </p:nvSpPr>
        <p:spPr bwMode="auto">
          <a:xfrm>
            <a:off x="6338869" y="3667105"/>
            <a:ext cx="712788" cy="606425"/>
          </a:xfrm>
          <a:custGeom>
            <a:avLst/>
            <a:gdLst/>
            <a:ahLst/>
            <a:cxnLst>
              <a:cxn ang="0">
                <a:pos x="366" y="185"/>
              </a:cxn>
              <a:cxn ang="0">
                <a:pos x="449" y="134"/>
              </a:cxn>
              <a:cxn ang="0">
                <a:pos x="443" y="125"/>
              </a:cxn>
              <a:cxn ang="0">
                <a:pos x="360" y="175"/>
              </a:cxn>
              <a:cxn ang="0">
                <a:pos x="277" y="108"/>
              </a:cxn>
              <a:cxn ang="0">
                <a:pos x="309" y="21"/>
              </a:cxn>
              <a:cxn ang="0">
                <a:pos x="299" y="17"/>
              </a:cxn>
              <a:cxn ang="0">
                <a:pos x="266" y="107"/>
              </a:cxn>
              <a:cxn ang="0">
                <a:pos x="208" y="155"/>
              </a:cxn>
              <a:cxn ang="0">
                <a:pos x="157" y="108"/>
              </a:cxn>
              <a:cxn ang="0">
                <a:pos x="143" y="0"/>
              </a:cxn>
              <a:cxn ang="0">
                <a:pos x="132" y="2"/>
              </a:cxn>
              <a:cxn ang="0">
                <a:pos x="146" y="108"/>
              </a:cxn>
              <a:cxn ang="0">
                <a:pos x="73" y="163"/>
              </a:cxn>
              <a:cxn ang="0">
                <a:pos x="25" y="134"/>
              </a:cxn>
              <a:cxn ang="0">
                <a:pos x="19" y="144"/>
              </a:cxn>
              <a:cxn ang="0">
                <a:pos x="68" y="172"/>
              </a:cxn>
              <a:cxn ang="0">
                <a:pos x="62" y="246"/>
              </a:cxn>
              <a:cxn ang="0">
                <a:pos x="0" y="279"/>
              </a:cxn>
              <a:cxn ang="0">
                <a:pos x="5" y="289"/>
              </a:cxn>
              <a:cxn ang="0">
                <a:pos x="68" y="256"/>
              </a:cxn>
              <a:cxn ang="0">
                <a:pos x="136" y="302"/>
              </a:cxn>
              <a:cxn ang="0">
                <a:pos x="134" y="302"/>
              </a:cxn>
              <a:cxn ang="0">
                <a:pos x="134" y="381"/>
              </a:cxn>
              <a:cxn ang="0">
                <a:pos x="145" y="381"/>
              </a:cxn>
              <a:cxn ang="0">
                <a:pos x="145" y="302"/>
              </a:cxn>
              <a:cxn ang="0">
                <a:pos x="145" y="302"/>
              </a:cxn>
              <a:cxn ang="0">
                <a:pos x="208" y="268"/>
              </a:cxn>
              <a:cxn ang="0">
                <a:pos x="274" y="290"/>
              </a:cxn>
              <a:cxn ang="0">
                <a:pos x="241" y="377"/>
              </a:cxn>
              <a:cxn ang="0">
                <a:pos x="251" y="382"/>
              </a:cxn>
              <a:cxn ang="0">
                <a:pos x="285" y="292"/>
              </a:cxn>
              <a:cxn ang="0">
                <a:pos x="349" y="275"/>
              </a:cxn>
              <a:cxn ang="0">
                <a:pos x="386" y="303"/>
              </a:cxn>
              <a:cxn ang="0">
                <a:pos x="393" y="294"/>
              </a:cxn>
              <a:cxn ang="0">
                <a:pos x="356" y="266"/>
              </a:cxn>
              <a:cxn ang="0">
                <a:pos x="366" y="185"/>
              </a:cxn>
              <a:cxn ang="0">
                <a:pos x="152" y="118"/>
              </a:cxn>
              <a:cxn ang="0">
                <a:pos x="202" y="165"/>
              </a:cxn>
              <a:cxn ang="0">
                <a:pos x="200" y="261"/>
              </a:cxn>
              <a:cxn ang="0">
                <a:pos x="141" y="293"/>
              </a:cxn>
              <a:cxn ang="0">
                <a:pos x="73" y="246"/>
              </a:cxn>
              <a:cxn ang="0">
                <a:pos x="79" y="172"/>
              </a:cxn>
              <a:cxn ang="0">
                <a:pos x="152" y="118"/>
              </a:cxn>
              <a:cxn ang="0">
                <a:pos x="281" y="281"/>
              </a:cxn>
              <a:cxn ang="0">
                <a:pos x="211" y="258"/>
              </a:cxn>
              <a:cxn ang="0">
                <a:pos x="213" y="165"/>
              </a:cxn>
              <a:cxn ang="0">
                <a:pos x="271" y="117"/>
              </a:cxn>
              <a:cxn ang="0">
                <a:pos x="355" y="184"/>
              </a:cxn>
              <a:cxn ang="0">
                <a:pos x="345" y="265"/>
              </a:cxn>
              <a:cxn ang="0">
                <a:pos x="281" y="281"/>
              </a:cxn>
            </a:cxnLst>
            <a:rect l="0" t="0" r="r" b="b"/>
            <a:pathLst>
              <a:path w="449" h="382">
                <a:moveTo>
                  <a:pt x="366" y="185"/>
                </a:moveTo>
                <a:lnTo>
                  <a:pt x="449" y="134"/>
                </a:lnTo>
                <a:lnTo>
                  <a:pt x="443" y="125"/>
                </a:lnTo>
                <a:lnTo>
                  <a:pt x="360" y="175"/>
                </a:lnTo>
                <a:lnTo>
                  <a:pt x="277" y="108"/>
                </a:lnTo>
                <a:lnTo>
                  <a:pt x="309" y="21"/>
                </a:lnTo>
                <a:lnTo>
                  <a:pt x="299" y="17"/>
                </a:lnTo>
                <a:lnTo>
                  <a:pt x="266" y="107"/>
                </a:lnTo>
                <a:lnTo>
                  <a:pt x="208" y="155"/>
                </a:lnTo>
                <a:lnTo>
                  <a:pt x="157" y="108"/>
                </a:lnTo>
                <a:lnTo>
                  <a:pt x="143" y="0"/>
                </a:lnTo>
                <a:lnTo>
                  <a:pt x="132" y="2"/>
                </a:lnTo>
                <a:lnTo>
                  <a:pt x="146" y="108"/>
                </a:lnTo>
                <a:lnTo>
                  <a:pt x="73" y="163"/>
                </a:lnTo>
                <a:lnTo>
                  <a:pt x="25" y="134"/>
                </a:lnTo>
                <a:lnTo>
                  <a:pt x="19" y="144"/>
                </a:lnTo>
                <a:lnTo>
                  <a:pt x="68" y="172"/>
                </a:lnTo>
                <a:lnTo>
                  <a:pt x="62" y="246"/>
                </a:lnTo>
                <a:lnTo>
                  <a:pt x="0" y="279"/>
                </a:lnTo>
                <a:lnTo>
                  <a:pt x="5" y="289"/>
                </a:lnTo>
                <a:lnTo>
                  <a:pt x="68" y="256"/>
                </a:lnTo>
                <a:lnTo>
                  <a:pt x="136" y="302"/>
                </a:lnTo>
                <a:lnTo>
                  <a:pt x="134" y="302"/>
                </a:lnTo>
                <a:lnTo>
                  <a:pt x="134" y="381"/>
                </a:lnTo>
                <a:lnTo>
                  <a:pt x="145" y="381"/>
                </a:lnTo>
                <a:lnTo>
                  <a:pt x="145" y="302"/>
                </a:lnTo>
                <a:lnTo>
                  <a:pt x="145" y="302"/>
                </a:lnTo>
                <a:lnTo>
                  <a:pt x="208" y="268"/>
                </a:lnTo>
                <a:lnTo>
                  <a:pt x="274" y="290"/>
                </a:lnTo>
                <a:lnTo>
                  <a:pt x="241" y="377"/>
                </a:lnTo>
                <a:lnTo>
                  <a:pt x="251" y="382"/>
                </a:lnTo>
                <a:lnTo>
                  <a:pt x="285" y="292"/>
                </a:lnTo>
                <a:lnTo>
                  <a:pt x="349" y="275"/>
                </a:lnTo>
                <a:lnTo>
                  <a:pt x="386" y="303"/>
                </a:lnTo>
                <a:lnTo>
                  <a:pt x="393" y="294"/>
                </a:lnTo>
                <a:lnTo>
                  <a:pt x="356" y="266"/>
                </a:lnTo>
                <a:lnTo>
                  <a:pt x="366" y="185"/>
                </a:lnTo>
                <a:close/>
                <a:moveTo>
                  <a:pt x="152" y="118"/>
                </a:moveTo>
                <a:lnTo>
                  <a:pt x="202" y="165"/>
                </a:lnTo>
                <a:lnTo>
                  <a:pt x="200" y="261"/>
                </a:lnTo>
                <a:lnTo>
                  <a:pt x="141" y="293"/>
                </a:lnTo>
                <a:lnTo>
                  <a:pt x="73" y="246"/>
                </a:lnTo>
                <a:lnTo>
                  <a:pt x="79" y="172"/>
                </a:lnTo>
                <a:lnTo>
                  <a:pt x="152" y="118"/>
                </a:lnTo>
                <a:close/>
                <a:moveTo>
                  <a:pt x="281" y="281"/>
                </a:moveTo>
                <a:lnTo>
                  <a:pt x="211" y="258"/>
                </a:lnTo>
                <a:lnTo>
                  <a:pt x="213" y="165"/>
                </a:lnTo>
                <a:lnTo>
                  <a:pt x="271" y="117"/>
                </a:lnTo>
                <a:lnTo>
                  <a:pt x="355" y="184"/>
                </a:lnTo>
                <a:lnTo>
                  <a:pt x="345" y="265"/>
                </a:lnTo>
                <a:lnTo>
                  <a:pt x="281" y="281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4" name="Freeform 218"/>
          <p:cNvSpPr>
            <a:spLocks/>
          </p:cNvSpPr>
          <p:nvPr/>
        </p:nvSpPr>
        <p:spPr bwMode="auto">
          <a:xfrm>
            <a:off x="6121381" y="3806805"/>
            <a:ext cx="23813" cy="49213"/>
          </a:xfrm>
          <a:custGeom>
            <a:avLst/>
            <a:gdLst/>
            <a:ahLst/>
            <a:cxnLst>
              <a:cxn ang="0">
                <a:pos x="15" y="15"/>
              </a:cxn>
              <a:cxn ang="0">
                <a:pos x="15" y="21"/>
              </a:cxn>
              <a:cxn ang="0">
                <a:pos x="14" y="24"/>
              </a:cxn>
              <a:cxn ang="0">
                <a:pos x="12" y="27"/>
              </a:cxn>
              <a:cxn ang="0">
                <a:pos x="10" y="30"/>
              </a:cxn>
              <a:cxn ang="0">
                <a:pos x="7" y="31"/>
              </a:cxn>
              <a:cxn ang="0">
                <a:pos x="4" y="30"/>
              </a:cxn>
              <a:cxn ang="0">
                <a:pos x="3" y="27"/>
              </a:cxn>
              <a:cxn ang="0">
                <a:pos x="1" y="24"/>
              </a:cxn>
              <a:cxn ang="0">
                <a:pos x="0" y="21"/>
              </a:cxn>
              <a:cxn ang="0">
                <a:pos x="0" y="15"/>
              </a:cxn>
              <a:cxn ang="0">
                <a:pos x="0" y="11"/>
              </a:cxn>
              <a:cxn ang="0">
                <a:pos x="1" y="7"/>
              </a:cxn>
              <a:cxn ang="0">
                <a:pos x="3" y="3"/>
              </a:cxn>
              <a:cxn ang="0">
                <a:pos x="4" y="1"/>
              </a:cxn>
              <a:cxn ang="0">
                <a:pos x="7" y="0"/>
              </a:cxn>
              <a:cxn ang="0">
                <a:pos x="10" y="1"/>
              </a:cxn>
              <a:cxn ang="0">
                <a:pos x="12" y="3"/>
              </a:cxn>
              <a:cxn ang="0">
                <a:pos x="14" y="7"/>
              </a:cxn>
              <a:cxn ang="0">
                <a:pos x="15" y="11"/>
              </a:cxn>
              <a:cxn ang="0">
                <a:pos x="15" y="15"/>
              </a:cxn>
            </a:cxnLst>
            <a:rect l="0" t="0" r="r" b="b"/>
            <a:pathLst>
              <a:path w="15" h="31">
                <a:moveTo>
                  <a:pt x="15" y="15"/>
                </a:moveTo>
                <a:lnTo>
                  <a:pt x="15" y="21"/>
                </a:lnTo>
                <a:lnTo>
                  <a:pt x="14" y="24"/>
                </a:lnTo>
                <a:lnTo>
                  <a:pt x="12" y="27"/>
                </a:lnTo>
                <a:lnTo>
                  <a:pt x="10" y="30"/>
                </a:lnTo>
                <a:lnTo>
                  <a:pt x="7" y="31"/>
                </a:lnTo>
                <a:lnTo>
                  <a:pt x="4" y="30"/>
                </a:lnTo>
                <a:lnTo>
                  <a:pt x="3" y="27"/>
                </a:lnTo>
                <a:lnTo>
                  <a:pt x="1" y="24"/>
                </a:lnTo>
                <a:lnTo>
                  <a:pt x="0" y="21"/>
                </a:lnTo>
                <a:lnTo>
                  <a:pt x="0" y="15"/>
                </a:lnTo>
                <a:lnTo>
                  <a:pt x="0" y="11"/>
                </a:lnTo>
                <a:lnTo>
                  <a:pt x="1" y="7"/>
                </a:lnTo>
                <a:lnTo>
                  <a:pt x="3" y="3"/>
                </a:lnTo>
                <a:lnTo>
                  <a:pt x="4" y="1"/>
                </a:lnTo>
                <a:lnTo>
                  <a:pt x="7" y="0"/>
                </a:lnTo>
                <a:lnTo>
                  <a:pt x="10" y="1"/>
                </a:lnTo>
                <a:lnTo>
                  <a:pt x="12" y="3"/>
                </a:lnTo>
                <a:lnTo>
                  <a:pt x="14" y="7"/>
                </a:lnTo>
                <a:lnTo>
                  <a:pt x="15" y="11"/>
                </a:lnTo>
                <a:lnTo>
                  <a:pt x="15" y="15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5" name="Freeform 219"/>
          <p:cNvSpPr>
            <a:spLocks/>
          </p:cNvSpPr>
          <p:nvPr/>
        </p:nvSpPr>
        <p:spPr bwMode="auto">
          <a:xfrm>
            <a:off x="6192819" y="3829030"/>
            <a:ext cx="39688" cy="52388"/>
          </a:xfrm>
          <a:custGeom>
            <a:avLst/>
            <a:gdLst/>
            <a:ahLst/>
            <a:cxnLst>
              <a:cxn ang="0">
                <a:pos x="20" y="22"/>
              </a:cxn>
              <a:cxn ang="0">
                <a:pos x="14" y="29"/>
              </a:cxn>
              <a:cxn ang="0">
                <a:pos x="7" y="33"/>
              </a:cxn>
              <a:cxn ang="0">
                <a:pos x="2" y="32"/>
              </a:cxn>
              <a:cxn ang="0">
                <a:pos x="0" y="28"/>
              </a:cxn>
              <a:cxn ang="0">
                <a:pos x="0" y="20"/>
              </a:cxn>
              <a:cxn ang="0">
                <a:pos x="4" y="11"/>
              </a:cxn>
              <a:cxn ang="0">
                <a:pos x="9" y="5"/>
              </a:cxn>
              <a:cxn ang="0">
                <a:pos x="16" y="0"/>
              </a:cxn>
              <a:cxn ang="0">
                <a:pos x="21" y="1"/>
              </a:cxn>
              <a:cxn ang="0">
                <a:pos x="25" y="6"/>
              </a:cxn>
              <a:cxn ang="0">
                <a:pos x="24" y="13"/>
              </a:cxn>
              <a:cxn ang="0">
                <a:pos x="20" y="22"/>
              </a:cxn>
            </a:cxnLst>
            <a:rect l="0" t="0" r="r" b="b"/>
            <a:pathLst>
              <a:path w="25" h="33">
                <a:moveTo>
                  <a:pt x="20" y="22"/>
                </a:moveTo>
                <a:lnTo>
                  <a:pt x="14" y="29"/>
                </a:lnTo>
                <a:lnTo>
                  <a:pt x="7" y="33"/>
                </a:lnTo>
                <a:lnTo>
                  <a:pt x="2" y="32"/>
                </a:lnTo>
                <a:lnTo>
                  <a:pt x="0" y="28"/>
                </a:lnTo>
                <a:lnTo>
                  <a:pt x="0" y="20"/>
                </a:lnTo>
                <a:lnTo>
                  <a:pt x="4" y="11"/>
                </a:lnTo>
                <a:lnTo>
                  <a:pt x="9" y="5"/>
                </a:lnTo>
                <a:lnTo>
                  <a:pt x="16" y="0"/>
                </a:lnTo>
                <a:lnTo>
                  <a:pt x="21" y="1"/>
                </a:lnTo>
                <a:lnTo>
                  <a:pt x="25" y="6"/>
                </a:lnTo>
                <a:lnTo>
                  <a:pt x="24" y="13"/>
                </a:lnTo>
                <a:lnTo>
                  <a:pt x="20" y="2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6" name="Freeform 220"/>
          <p:cNvSpPr>
            <a:spLocks/>
          </p:cNvSpPr>
          <p:nvPr/>
        </p:nvSpPr>
        <p:spPr bwMode="auto">
          <a:xfrm>
            <a:off x="6083281" y="3898880"/>
            <a:ext cx="98425" cy="50800"/>
          </a:xfrm>
          <a:custGeom>
            <a:avLst/>
            <a:gdLst/>
            <a:ahLst/>
            <a:cxnLst>
              <a:cxn ang="0">
                <a:pos x="62" y="16"/>
              </a:cxn>
              <a:cxn ang="0">
                <a:pos x="60" y="22"/>
              </a:cxn>
              <a:cxn ang="0">
                <a:pos x="53" y="27"/>
              </a:cxn>
              <a:cxn ang="0">
                <a:pos x="43" y="31"/>
              </a:cxn>
              <a:cxn ang="0">
                <a:pos x="31" y="32"/>
              </a:cxn>
              <a:cxn ang="0">
                <a:pos x="19" y="31"/>
              </a:cxn>
              <a:cxn ang="0">
                <a:pos x="10" y="27"/>
              </a:cxn>
              <a:cxn ang="0">
                <a:pos x="2" y="22"/>
              </a:cxn>
              <a:cxn ang="0">
                <a:pos x="0" y="16"/>
              </a:cxn>
              <a:cxn ang="0">
                <a:pos x="2" y="10"/>
              </a:cxn>
              <a:cxn ang="0">
                <a:pos x="10" y="4"/>
              </a:cxn>
              <a:cxn ang="0">
                <a:pos x="19" y="1"/>
              </a:cxn>
              <a:cxn ang="0">
                <a:pos x="31" y="0"/>
              </a:cxn>
              <a:cxn ang="0">
                <a:pos x="43" y="1"/>
              </a:cxn>
              <a:cxn ang="0">
                <a:pos x="53" y="4"/>
              </a:cxn>
              <a:cxn ang="0">
                <a:pos x="60" y="10"/>
              </a:cxn>
              <a:cxn ang="0">
                <a:pos x="62" y="16"/>
              </a:cxn>
            </a:cxnLst>
            <a:rect l="0" t="0" r="r" b="b"/>
            <a:pathLst>
              <a:path w="62" h="32">
                <a:moveTo>
                  <a:pt x="62" y="16"/>
                </a:moveTo>
                <a:lnTo>
                  <a:pt x="60" y="22"/>
                </a:lnTo>
                <a:lnTo>
                  <a:pt x="53" y="27"/>
                </a:lnTo>
                <a:lnTo>
                  <a:pt x="43" y="31"/>
                </a:lnTo>
                <a:lnTo>
                  <a:pt x="31" y="32"/>
                </a:lnTo>
                <a:lnTo>
                  <a:pt x="19" y="31"/>
                </a:lnTo>
                <a:lnTo>
                  <a:pt x="10" y="27"/>
                </a:lnTo>
                <a:lnTo>
                  <a:pt x="2" y="22"/>
                </a:lnTo>
                <a:lnTo>
                  <a:pt x="0" y="16"/>
                </a:lnTo>
                <a:lnTo>
                  <a:pt x="2" y="10"/>
                </a:lnTo>
                <a:lnTo>
                  <a:pt x="10" y="4"/>
                </a:lnTo>
                <a:lnTo>
                  <a:pt x="19" y="1"/>
                </a:lnTo>
                <a:lnTo>
                  <a:pt x="31" y="0"/>
                </a:lnTo>
                <a:lnTo>
                  <a:pt x="43" y="1"/>
                </a:lnTo>
                <a:lnTo>
                  <a:pt x="53" y="4"/>
                </a:lnTo>
                <a:lnTo>
                  <a:pt x="60" y="10"/>
                </a:ln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7" name="Freeform 221"/>
          <p:cNvSpPr>
            <a:spLocks/>
          </p:cNvSpPr>
          <p:nvPr/>
        </p:nvSpPr>
        <p:spPr bwMode="auto">
          <a:xfrm>
            <a:off x="5127606" y="5335568"/>
            <a:ext cx="33338" cy="500063"/>
          </a:xfrm>
          <a:custGeom>
            <a:avLst/>
            <a:gdLst/>
            <a:ahLst/>
            <a:cxnLst>
              <a:cxn ang="0">
                <a:pos x="11" y="315"/>
              </a:cxn>
              <a:cxn ang="0">
                <a:pos x="7" y="315"/>
              </a:cxn>
              <a:cxn ang="0">
                <a:pos x="4" y="312"/>
              </a:cxn>
              <a:cxn ang="0">
                <a:pos x="2" y="310"/>
              </a:cxn>
              <a:cxn ang="0">
                <a:pos x="1" y="307"/>
              </a:cxn>
              <a:cxn ang="0">
                <a:pos x="0" y="304"/>
              </a:cxn>
              <a:cxn ang="0">
                <a:pos x="0" y="11"/>
              </a:cxn>
              <a:cxn ang="0">
                <a:pos x="1" y="8"/>
              </a:cxn>
              <a:cxn ang="0">
                <a:pos x="2" y="5"/>
              </a:cxn>
              <a:cxn ang="0">
                <a:pos x="4" y="3"/>
              </a:cxn>
              <a:cxn ang="0">
                <a:pos x="7" y="2"/>
              </a:cxn>
              <a:cxn ang="0">
                <a:pos x="11" y="0"/>
              </a:cxn>
              <a:cxn ang="0">
                <a:pos x="14" y="2"/>
              </a:cxn>
              <a:cxn ang="0">
                <a:pos x="17" y="3"/>
              </a:cxn>
              <a:cxn ang="0">
                <a:pos x="19" y="5"/>
              </a:cxn>
              <a:cxn ang="0">
                <a:pos x="21" y="8"/>
              </a:cxn>
              <a:cxn ang="0">
                <a:pos x="21" y="11"/>
              </a:cxn>
              <a:cxn ang="0">
                <a:pos x="21" y="304"/>
              </a:cxn>
              <a:cxn ang="0">
                <a:pos x="21" y="307"/>
              </a:cxn>
              <a:cxn ang="0">
                <a:pos x="19" y="310"/>
              </a:cxn>
              <a:cxn ang="0">
                <a:pos x="17" y="312"/>
              </a:cxn>
              <a:cxn ang="0">
                <a:pos x="14" y="315"/>
              </a:cxn>
              <a:cxn ang="0">
                <a:pos x="11" y="315"/>
              </a:cxn>
            </a:cxnLst>
            <a:rect l="0" t="0" r="r" b="b"/>
            <a:pathLst>
              <a:path w="21" h="315">
                <a:moveTo>
                  <a:pt x="11" y="315"/>
                </a:moveTo>
                <a:lnTo>
                  <a:pt x="7" y="315"/>
                </a:lnTo>
                <a:lnTo>
                  <a:pt x="4" y="312"/>
                </a:lnTo>
                <a:lnTo>
                  <a:pt x="2" y="310"/>
                </a:lnTo>
                <a:lnTo>
                  <a:pt x="1" y="307"/>
                </a:lnTo>
                <a:lnTo>
                  <a:pt x="0" y="304"/>
                </a:lnTo>
                <a:lnTo>
                  <a:pt x="0" y="11"/>
                </a:lnTo>
                <a:lnTo>
                  <a:pt x="1" y="8"/>
                </a:lnTo>
                <a:lnTo>
                  <a:pt x="2" y="5"/>
                </a:lnTo>
                <a:lnTo>
                  <a:pt x="4" y="3"/>
                </a:lnTo>
                <a:lnTo>
                  <a:pt x="7" y="2"/>
                </a:lnTo>
                <a:lnTo>
                  <a:pt x="11" y="0"/>
                </a:lnTo>
                <a:lnTo>
                  <a:pt x="14" y="2"/>
                </a:lnTo>
                <a:lnTo>
                  <a:pt x="17" y="3"/>
                </a:lnTo>
                <a:lnTo>
                  <a:pt x="19" y="5"/>
                </a:lnTo>
                <a:lnTo>
                  <a:pt x="21" y="8"/>
                </a:lnTo>
                <a:lnTo>
                  <a:pt x="21" y="11"/>
                </a:lnTo>
                <a:lnTo>
                  <a:pt x="21" y="304"/>
                </a:lnTo>
                <a:lnTo>
                  <a:pt x="21" y="307"/>
                </a:lnTo>
                <a:lnTo>
                  <a:pt x="19" y="310"/>
                </a:lnTo>
                <a:lnTo>
                  <a:pt x="17" y="312"/>
                </a:lnTo>
                <a:lnTo>
                  <a:pt x="14" y="315"/>
                </a:lnTo>
                <a:lnTo>
                  <a:pt x="11" y="315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8" name="Freeform 222"/>
          <p:cNvSpPr>
            <a:spLocks/>
          </p:cNvSpPr>
          <p:nvPr/>
        </p:nvSpPr>
        <p:spPr bwMode="auto">
          <a:xfrm>
            <a:off x="4830744" y="5540355"/>
            <a:ext cx="314325" cy="317500"/>
          </a:xfrm>
          <a:custGeom>
            <a:avLst/>
            <a:gdLst/>
            <a:ahLst/>
            <a:cxnLst>
              <a:cxn ang="0">
                <a:pos x="198" y="200"/>
              </a:cxn>
              <a:cxn ang="0">
                <a:pos x="170" y="195"/>
              </a:cxn>
              <a:cxn ang="0">
                <a:pos x="144" y="188"/>
              </a:cxn>
              <a:cxn ang="0">
                <a:pos x="119" y="178"/>
              </a:cxn>
              <a:cxn ang="0">
                <a:pos x="95" y="165"/>
              </a:cxn>
              <a:cxn ang="0">
                <a:pos x="73" y="150"/>
              </a:cxn>
              <a:cxn ang="0">
                <a:pos x="54" y="133"/>
              </a:cxn>
              <a:cxn ang="0">
                <a:pos x="36" y="116"/>
              </a:cxn>
              <a:cxn ang="0">
                <a:pos x="22" y="97"/>
              </a:cxn>
              <a:cxn ang="0">
                <a:pos x="11" y="80"/>
              </a:cxn>
              <a:cxn ang="0">
                <a:pos x="3" y="62"/>
              </a:cxn>
              <a:cxn ang="0">
                <a:pos x="0" y="46"/>
              </a:cxn>
              <a:cxn ang="0">
                <a:pos x="2" y="31"/>
              </a:cxn>
              <a:cxn ang="0">
                <a:pos x="8" y="19"/>
              </a:cxn>
              <a:cxn ang="0">
                <a:pos x="20" y="9"/>
              </a:cxn>
              <a:cxn ang="0">
                <a:pos x="36" y="1"/>
              </a:cxn>
              <a:cxn ang="0">
                <a:pos x="50" y="0"/>
              </a:cxn>
              <a:cxn ang="0">
                <a:pos x="64" y="5"/>
              </a:cxn>
              <a:cxn ang="0">
                <a:pos x="78" y="13"/>
              </a:cxn>
              <a:cxn ang="0">
                <a:pos x="90" y="25"/>
              </a:cxn>
              <a:cxn ang="0">
                <a:pos x="100" y="41"/>
              </a:cxn>
              <a:cxn ang="0">
                <a:pos x="111" y="59"/>
              </a:cxn>
              <a:cxn ang="0">
                <a:pos x="122" y="79"/>
              </a:cxn>
              <a:cxn ang="0">
                <a:pos x="132" y="99"/>
              </a:cxn>
              <a:cxn ang="0">
                <a:pos x="143" y="119"/>
              </a:cxn>
              <a:cxn ang="0">
                <a:pos x="153" y="140"/>
              </a:cxn>
              <a:cxn ang="0">
                <a:pos x="164" y="158"/>
              </a:cxn>
              <a:cxn ang="0">
                <a:pos x="175" y="175"/>
              </a:cxn>
              <a:cxn ang="0">
                <a:pos x="186" y="189"/>
              </a:cxn>
              <a:cxn ang="0">
                <a:pos x="198" y="200"/>
              </a:cxn>
            </a:cxnLst>
            <a:rect l="0" t="0" r="r" b="b"/>
            <a:pathLst>
              <a:path w="198" h="200">
                <a:moveTo>
                  <a:pt x="198" y="200"/>
                </a:moveTo>
                <a:lnTo>
                  <a:pt x="170" y="195"/>
                </a:lnTo>
                <a:lnTo>
                  <a:pt x="144" y="188"/>
                </a:lnTo>
                <a:lnTo>
                  <a:pt x="119" y="178"/>
                </a:lnTo>
                <a:lnTo>
                  <a:pt x="95" y="165"/>
                </a:lnTo>
                <a:lnTo>
                  <a:pt x="73" y="150"/>
                </a:lnTo>
                <a:lnTo>
                  <a:pt x="54" y="133"/>
                </a:lnTo>
                <a:lnTo>
                  <a:pt x="36" y="116"/>
                </a:lnTo>
                <a:lnTo>
                  <a:pt x="22" y="97"/>
                </a:lnTo>
                <a:lnTo>
                  <a:pt x="11" y="80"/>
                </a:lnTo>
                <a:lnTo>
                  <a:pt x="3" y="62"/>
                </a:lnTo>
                <a:lnTo>
                  <a:pt x="0" y="46"/>
                </a:lnTo>
                <a:lnTo>
                  <a:pt x="2" y="31"/>
                </a:lnTo>
                <a:lnTo>
                  <a:pt x="8" y="19"/>
                </a:lnTo>
                <a:lnTo>
                  <a:pt x="20" y="9"/>
                </a:lnTo>
                <a:lnTo>
                  <a:pt x="36" y="1"/>
                </a:lnTo>
                <a:lnTo>
                  <a:pt x="50" y="0"/>
                </a:lnTo>
                <a:lnTo>
                  <a:pt x="64" y="5"/>
                </a:lnTo>
                <a:lnTo>
                  <a:pt x="78" y="13"/>
                </a:lnTo>
                <a:lnTo>
                  <a:pt x="90" y="25"/>
                </a:lnTo>
                <a:lnTo>
                  <a:pt x="100" y="41"/>
                </a:lnTo>
                <a:lnTo>
                  <a:pt x="111" y="59"/>
                </a:lnTo>
                <a:lnTo>
                  <a:pt x="122" y="79"/>
                </a:lnTo>
                <a:lnTo>
                  <a:pt x="132" y="99"/>
                </a:lnTo>
                <a:lnTo>
                  <a:pt x="143" y="119"/>
                </a:lnTo>
                <a:lnTo>
                  <a:pt x="153" y="140"/>
                </a:lnTo>
                <a:lnTo>
                  <a:pt x="164" y="158"/>
                </a:lnTo>
                <a:lnTo>
                  <a:pt x="175" y="175"/>
                </a:lnTo>
                <a:lnTo>
                  <a:pt x="186" y="189"/>
                </a:lnTo>
                <a:lnTo>
                  <a:pt x="198" y="20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39" name="Freeform 223"/>
          <p:cNvSpPr>
            <a:spLocks noEditPoints="1"/>
          </p:cNvSpPr>
          <p:nvPr/>
        </p:nvSpPr>
        <p:spPr bwMode="auto">
          <a:xfrm>
            <a:off x="4822806" y="5530830"/>
            <a:ext cx="331788" cy="334963"/>
          </a:xfrm>
          <a:custGeom>
            <a:avLst/>
            <a:gdLst/>
            <a:ahLst/>
            <a:cxnLst>
              <a:cxn ang="0">
                <a:pos x="203" y="211"/>
              </a:cxn>
              <a:cxn ang="0">
                <a:pos x="203" y="211"/>
              </a:cxn>
              <a:cxn ang="0">
                <a:pos x="171" y="207"/>
              </a:cxn>
              <a:cxn ang="0">
                <a:pos x="140" y="197"/>
              </a:cxn>
              <a:cxn ang="0">
                <a:pos x="112" y="184"/>
              </a:cxn>
              <a:cxn ang="0">
                <a:pos x="85" y="168"/>
              </a:cxn>
              <a:cxn ang="0">
                <a:pos x="61" y="148"/>
              </a:cxn>
              <a:cxn ang="0">
                <a:pos x="39" y="128"/>
              </a:cxn>
              <a:cxn ang="0">
                <a:pos x="21" y="107"/>
              </a:cxn>
              <a:cxn ang="0">
                <a:pos x="9" y="86"/>
              </a:cxn>
              <a:cxn ang="0">
                <a:pos x="2" y="65"/>
              </a:cxn>
              <a:cxn ang="0">
                <a:pos x="0" y="48"/>
              </a:cxn>
              <a:cxn ang="0">
                <a:pos x="2" y="32"/>
              </a:cxn>
              <a:cxn ang="0">
                <a:pos x="9" y="19"/>
              </a:cxn>
              <a:cxn ang="0">
                <a:pos x="21" y="9"/>
              </a:cxn>
              <a:cxn ang="0">
                <a:pos x="37" y="2"/>
              </a:cxn>
              <a:cxn ang="0">
                <a:pos x="51" y="0"/>
              </a:cxn>
              <a:cxn ang="0">
                <a:pos x="68" y="3"/>
              </a:cxn>
              <a:cxn ang="0">
                <a:pos x="84" y="12"/>
              </a:cxn>
              <a:cxn ang="0">
                <a:pos x="98" y="26"/>
              </a:cxn>
              <a:cxn ang="0">
                <a:pos x="111" y="43"/>
              </a:cxn>
              <a:cxn ang="0">
                <a:pos x="123" y="64"/>
              </a:cxn>
              <a:cxn ang="0">
                <a:pos x="135" y="86"/>
              </a:cxn>
              <a:cxn ang="0">
                <a:pos x="146" y="109"/>
              </a:cxn>
              <a:cxn ang="0">
                <a:pos x="157" y="131"/>
              </a:cxn>
              <a:cxn ang="0">
                <a:pos x="169" y="152"/>
              </a:cxn>
              <a:cxn ang="0">
                <a:pos x="181" y="173"/>
              </a:cxn>
              <a:cxn ang="0">
                <a:pos x="193" y="189"/>
              </a:cxn>
              <a:cxn ang="0">
                <a:pos x="206" y="200"/>
              </a:cxn>
              <a:cxn ang="0">
                <a:pos x="208" y="203"/>
              </a:cxn>
              <a:cxn ang="0">
                <a:pos x="209" y="205"/>
              </a:cxn>
              <a:cxn ang="0">
                <a:pos x="208" y="208"/>
              </a:cxn>
              <a:cxn ang="0">
                <a:pos x="207" y="210"/>
              </a:cxn>
              <a:cxn ang="0">
                <a:pos x="205" y="211"/>
              </a:cxn>
              <a:cxn ang="0">
                <a:pos x="203" y="211"/>
              </a:cxn>
              <a:cxn ang="0">
                <a:pos x="51" y="12"/>
              </a:cxn>
              <a:cxn ang="0">
                <a:pos x="40" y="14"/>
              </a:cxn>
              <a:cxn ang="0">
                <a:pos x="28" y="19"/>
              </a:cxn>
              <a:cxn ang="0">
                <a:pos x="18" y="27"/>
              </a:cxn>
              <a:cxn ang="0">
                <a:pos x="13" y="37"/>
              </a:cxn>
              <a:cxn ang="0">
                <a:pos x="12" y="49"/>
              </a:cxn>
              <a:cxn ang="0">
                <a:pos x="13" y="62"/>
              </a:cxn>
              <a:cxn ang="0">
                <a:pos x="20" y="83"/>
              </a:cxn>
              <a:cxn ang="0">
                <a:pos x="33" y="103"/>
              </a:cxn>
              <a:cxn ang="0">
                <a:pos x="51" y="124"/>
              </a:cxn>
              <a:cxn ang="0">
                <a:pos x="73" y="144"/>
              </a:cxn>
              <a:cxn ang="0">
                <a:pos x="98" y="162"/>
              </a:cxn>
              <a:cxn ang="0">
                <a:pos x="125" y="177"/>
              </a:cxn>
              <a:cxn ang="0">
                <a:pos x="155" y="189"/>
              </a:cxn>
              <a:cxn ang="0">
                <a:pos x="184" y="197"/>
              </a:cxn>
              <a:cxn ang="0">
                <a:pos x="171" y="181"/>
              </a:cxn>
              <a:cxn ang="0">
                <a:pos x="159" y="160"/>
              </a:cxn>
              <a:cxn ang="0">
                <a:pos x="147" y="137"/>
              </a:cxn>
              <a:cxn ang="0">
                <a:pos x="135" y="113"/>
              </a:cxn>
              <a:cxn ang="0">
                <a:pos x="124" y="92"/>
              </a:cxn>
              <a:cxn ang="0">
                <a:pos x="113" y="72"/>
              </a:cxn>
              <a:cxn ang="0">
                <a:pos x="102" y="53"/>
              </a:cxn>
              <a:cxn ang="0">
                <a:pos x="90" y="36"/>
              </a:cxn>
              <a:cxn ang="0">
                <a:pos x="78" y="24"/>
              </a:cxn>
              <a:cxn ang="0">
                <a:pos x="65" y="15"/>
              </a:cxn>
              <a:cxn ang="0">
                <a:pos x="51" y="12"/>
              </a:cxn>
            </a:cxnLst>
            <a:rect l="0" t="0" r="r" b="b"/>
            <a:pathLst>
              <a:path w="209" h="211">
                <a:moveTo>
                  <a:pt x="203" y="211"/>
                </a:moveTo>
                <a:lnTo>
                  <a:pt x="203" y="211"/>
                </a:lnTo>
                <a:lnTo>
                  <a:pt x="171" y="207"/>
                </a:lnTo>
                <a:lnTo>
                  <a:pt x="140" y="197"/>
                </a:lnTo>
                <a:lnTo>
                  <a:pt x="112" y="184"/>
                </a:lnTo>
                <a:lnTo>
                  <a:pt x="85" y="168"/>
                </a:lnTo>
                <a:lnTo>
                  <a:pt x="61" y="148"/>
                </a:lnTo>
                <a:lnTo>
                  <a:pt x="39" y="128"/>
                </a:lnTo>
                <a:lnTo>
                  <a:pt x="21" y="107"/>
                </a:lnTo>
                <a:lnTo>
                  <a:pt x="9" y="86"/>
                </a:lnTo>
                <a:lnTo>
                  <a:pt x="2" y="65"/>
                </a:lnTo>
                <a:lnTo>
                  <a:pt x="0" y="48"/>
                </a:lnTo>
                <a:lnTo>
                  <a:pt x="2" y="32"/>
                </a:lnTo>
                <a:lnTo>
                  <a:pt x="9" y="19"/>
                </a:lnTo>
                <a:lnTo>
                  <a:pt x="21" y="9"/>
                </a:lnTo>
                <a:lnTo>
                  <a:pt x="37" y="2"/>
                </a:lnTo>
                <a:lnTo>
                  <a:pt x="51" y="0"/>
                </a:lnTo>
                <a:lnTo>
                  <a:pt x="68" y="3"/>
                </a:lnTo>
                <a:lnTo>
                  <a:pt x="84" y="12"/>
                </a:lnTo>
                <a:lnTo>
                  <a:pt x="98" y="26"/>
                </a:lnTo>
                <a:lnTo>
                  <a:pt x="111" y="43"/>
                </a:lnTo>
                <a:lnTo>
                  <a:pt x="123" y="64"/>
                </a:lnTo>
                <a:lnTo>
                  <a:pt x="135" y="86"/>
                </a:lnTo>
                <a:lnTo>
                  <a:pt x="146" y="109"/>
                </a:lnTo>
                <a:lnTo>
                  <a:pt x="157" y="131"/>
                </a:lnTo>
                <a:lnTo>
                  <a:pt x="169" y="152"/>
                </a:lnTo>
                <a:lnTo>
                  <a:pt x="181" y="173"/>
                </a:lnTo>
                <a:lnTo>
                  <a:pt x="193" y="189"/>
                </a:lnTo>
                <a:lnTo>
                  <a:pt x="206" y="200"/>
                </a:lnTo>
                <a:lnTo>
                  <a:pt x="208" y="203"/>
                </a:lnTo>
                <a:lnTo>
                  <a:pt x="209" y="205"/>
                </a:lnTo>
                <a:lnTo>
                  <a:pt x="208" y="208"/>
                </a:lnTo>
                <a:lnTo>
                  <a:pt x="207" y="210"/>
                </a:lnTo>
                <a:lnTo>
                  <a:pt x="205" y="211"/>
                </a:lnTo>
                <a:lnTo>
                  <a:pt x="203" y="211"/>
                </a:lnTo>
                <a:close/>
                <a:moveTo>
                  <a:pt x="51" y="12"/>
                </a:moveTo>
                <a:lnTo>
                  <a:pt x="40" y="14"/>
                </a:lnTo>
                <a:lnTo>
                  <a:pt x="28" y="19"/>
                </a:lnTo>
                <a:lnTo>
                  <a:pt x="18" y="27"/>
                </a:lnTo>
                <a:lnTo>
                  <a:pt x="13" y="37"/>
                </a:lnTo>
                <a:lnTo>
                  <a:pt x="12" y="49"/>
                </a:lnTo>
                <a:lnTo>
                  <a:pt x="13" y="62"/>
                </a:lnTo>
                <a:lnTo>
                  <a:pt x="20" y="83"/>
                </a:lnTo>
                <a:lnTo>
                  <a:pt x="33" y="103"/>
                </a:lnTo>
                <a:lnTo>
                  <a:pt x="51" y="124"/>
                </a:lnTo>
                <a:lnTo>
                  <a:pt x="73" y="144"/>
                </a:lnTo>
                <a:lnTo>
                  <a:pt x="98" y="162"/>
                </a:lnTo>
                <a:lnTo>
                  <a:pt x="125" y="177"/>
                </a:lnTo>
                <a:lnTo>
                  <a:pt x="155" y="189"/>
                </a:lnTo>
                <a:lnTo>
                  <a:pt x="184" y="197"/>
                </a:lnTo>
                <a:lnTo>
                  <a:pt x="171" y="181"/>
                </a:lnTo>
                <a:lnTo>
                  <a:pt x="159" y="160"/>
                </a:lnTo>
                <a:lnTo>
                  <a:pt x="147" y="137"/>
                </a:lnTo>
                <a:lnTo>
                  <a:pt x="135" y="113"/>
                </a:lnTo>
                <a:lnTo>
                  <a:pt x="124" y="92"/>
                </a:lnTo>
                <a:lnTo>
                  <a:pt x="113" y="72"/>
                </a:lnTo>
                <a:lnTo>
                  <a:pt x="102" y="53"/>
                </a:lnTo>
                <a:lnTo>
                  <a:pt x="90" y="36"/>
                </a:lnTo>
                <a:lnTo>
                  <a:pt x="78" y="24"/>
                </a:lnTo>
                <a:lnTo>
                  <a:pt x="65" y="15"/>
                </a:lnTo>
                <a:lnTo>
                  <a:pt x="51" y="1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0" name="Freeform 224"/>
          <p:cNvSpPr>
            <a:spLocks/>
          </p:cNvSpPr>
          <p:nvPr/>
        </p:nvSpPr>
        <p:spPr bwMode="auto">
          <a:xfrm>
            <a:off x="5145069" y="5540355"/>
            <a:ext cx="312738" cy="317500"/>
          </a:xfrm>
          <a:custGeom>
            <a:avLst/>
            <a:gdLst/>
            <a:ahLst/>
            <a:cxnLst>
              <a:cxn ang="0">
                <a:pos x="177" y="9"/>
              </a:cxn>
              <a:cxn ang="0">
                <a:pos x="189" y="19"/>
              </a:cxn>
              <a:cxn ang="0">
                <a:pos x="196" y="31"/>
              </a:cxn>
              <a:cxn ang="0">
                <a:pos x="197" y="46"/>
              </a:cxn>
              <a:cxn ang="0">
                <a:pos x="194" y="62"/>
              </a:cxn>
              <a:cxn ang="0">
                <a:pos x="186" y="80"/>
              </a:cxn>
              <a:cxn ang="0">
                <a:pos x="175" y="97"/>
              </a:cxn>
              <a:cxn ang="0">
                <a:pos x="161" y="116"/>
              </a:cxn>
              <a:cxn ang="0">
                <a:pos x="144" y="133"/>
              </a:cxn>
              <a:cxn ang="0">
                <a:pos x="124" y="150"/>
              </a:cxn>
              <a:cxn ang="0">
                <a:pos x="102" y="165"/>
              </a:cxn>
              <a:cxn ang="0">
                <a:pos x="78" y="178"/>
              </a:cxn>
              <a:cxn ang="0">
                <a:pos x="53" y="188"/>
              </a:cxn>
              <a:cxn ang="0">
                <a:pos x="27" y="195"/>
              </a:cxn>
              <a:cxn ang="0">
                <a:pos x="0" y="200"/>
              </a:cxn>
              <a:cxn ang="0">
                <a:pos x="12" y="189"/>
              </a:cxn>
              <a:cxn ang="0">
                <a:pos x="24" y="175"/>
              </a:cxn>
              <a:cxn ang="0">
                <a:pos x="34" y="158"/>
              </a:cxn>
              <a:cxn ang="0">
                <a:pos x="44" y="140"/>
              </a:cxn>
              <a:cxn ang="0">
                <a:pos x="55" y="119"/>
              </a:cxn>
              <a:cxn ang="0">
                <a:pos x="65" y="99"/>
              </a:cxn>
              <a:cxn ang="0">
                <a:pos x="75" y="79"/>
              </a:cxn>
              <a:cxn ang="0">
                <a:pos x="86" y="59"/>
              </a:cxn>
              <a:cxn ang="0">
                <a:pos x="97" y="41"/>
              </a:cxn>
              <a:cxn ang="0">
                <a:pos x="108" y="25"/>
              </a:cxn>
              <a:cxn ang="0">
                <a:pos x="120" y="13"/>
              </a:cxn>
              <a:cxn ang="0">
                <a:pos x="133" y="5"/>
              </a:cxn>
              <a:cxn ang="0">
                <a:pos x="147" y="0"/>
              </a:cxn>
              <a:cxn ang="0">
                <a:pos x="161" y="1"/>
              </a:cxn>
              <a:cxn ang="0">
                <a:pos x="177" y="9"/>
              </a:cxn>
            </a:cxnLst>
            <a:rect l="0" t="0" r="r" b="b"/>
            <a:pathLst>
              <a:path w="197" h="200">
                <a:moveTo>
                  <a:pt x="177" y="9"/>
                </a:moveTo>
                <a:lnTo>
                  <a:pt x="189" y="19"/>
                </a:lnTo>
                <a:lnTo>
                  <a:pt x="196" y="31"/>
                </a:lnTo>
                <a:lnTo>
                  <a:pt x="197" y="46"/>
                </a:lnTo>
                <a:lnTo>
                  <a:pt x="194" y="62"/>
                </a:lnTo>
                <a:lnTo>
                  <a:pt x="186" y="80"/>
                </a:lnTo>
                <a:lnTo>
                  <a:pt x="175" y="97"/>
                </a:lnTo>
                <a:lnTo>
                  <a:pt x="161" y="116"/>
                </a:lnTo>
                <a:lnTo>
                  <a:pt x="144" y="133"/>
                </a:lnTo>
                <a:lnTo>
                  <a:pt x="124" y="150"/>
                </a:lnTo>
                <a:lnTo>
                  <a:pt x="102" y="165"/>
                </a:lnTo>
                <a:lnTo>
                  <a:pt x="78" y="178"/>
                </a:lnTo>
                <a:lnTo>
                  <a:pt x="53" y="188"/>
                </a:lnTo>
                <a:lnTo>
                  <a:pt x="27" y="195"/>
                </a:lnTo>
                <a:lnTo>
                  <a:pt x="0" y="200"/>
                </a:lnTo>
                <a:lnTo>
                  <a:pt x="12" y="189"/>
                </a:lnTo>
                <a:lnTo>
                  <a:pt x="24" y="175"/>
                </a:lnTo>
                <a:lnTo>
                  <a:pt x="34" y="158"/>
                </a:lnTo>
                <a:lnTo>
                  <a:pt x="44" y="140"/>
                </a:lnTo>
                <a:lnTo>
                  <a:pt x="55" y="119"/>
                </a:lnTo>
                <a:lnTo>
                  <a:pt x="65" y="99"/>
                </a:lnTo>
                <a:lnTo>
                  <a:pt x="75" y="79"/>
                </a:lnTo>
                <a:lnTo>
                  <a:pt x="86" y="59"/>
                </a:lnTo>
                <a:lnTo>
                  <a:pt x="97" y="41"/>
                </a:lnTo>
                <a:lnTo>
                  <a:pt x="108" y="25"/>
                </a:lnTo>
                <a:lnTo>
                  <a:pt x="120" y="13"/>
                </a:lnTo>
                <a:lnTo>
                  <a:pt x="133" y="5"/>
                </a:lnTo>
                <a:lnTo>
                  <a:pt x="147" y="0"/>
                </a:lnTo>
                <a:lnTo>
                  <a:pt x="161" y="1"/>
                </a:lnTo>
                <a:lnTo>
                  <a:pt x="177" y="9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1" name="Freeform 225"/>
          <p:cNvSpPr>
            <a:spLocks noEditPoints="1"/>
          </p:cNvSpPr>
          <p:nvPr/>
        </p:nvSpPr>
        <p:spPr bwMode="auto">
          <a:xfrm>
            <a:off x="5135544" y="5530830"/>
            <a:ext cx="330200" cy="334963"/>
          </a:xfrm>
          <a:custGeom>
            <a:avLst/>
            <a:gdLst/>
            <a:ahLst/>
            <a:cxnLst>
              <a:cxn ang="0">
                <a:pos x="6" y="211"/>
              </a:cxn>
              <a:cxn ang="0">
                <a:pos x="3" y="211"/>
              </a:cxn>
              <a:cxn ang="0">
                <a:pos x="1" y="210"/>
              </a:cxn>
              <a:cxn ang="0">
                <a:pos x="0" y="208"/>
              </a:cxn>
              <a:cxn ang="0">
                <a:pos x="0" y="205"/>
              </a:cxn>
              <a:cxn ang="0">
                <a:pos x="0" y="203"/>
              </a:cxn>
              <a:cxn ang="0">
                <a:pos x="2" y="200"/>
              </a:cxn>
              <a:cxn ang="0">
                <a:pos x="15" y="189"/>
              </a:cxn>
              <a:cxn ang="0">
                <a:pos x="28" y="173"/>
              </a:cxn>
              <a:cxn ang="0">
                <a:pos x="39" y="152"/>
              </a:cxn>
              <a:cxn ang="0">
                <a:pos x="51" y="131"/>
              </a:cxn>
              <a:cxn ang="0">
                <a:pos x="62" y="109"/>
              </a:cxn>
              <a:cxn ang="0">
                <a:pos x="74" y="86"/>
              </a:cxn>
              <a:cxn ang="0">
                <a:pos x="85" y="64"/>
              </a:cxn>
              <a:cxn ang="0">
                <a:pos x="98" y="43"/>
              </a:cxn>
              <a:cxn ang="0">
                <a:pos x="110" y="26"/>
              </a:cxn>
              <a:cxn ang="0">
                <a:pos x="124" y="12"/>
              </a:cxn>
              <a:cxn ang="0">
                <a:pos x="140" y="3"/>
              </a:cxn>
              <a:cxn ang="0">
                <a:pos x="157" y="0"/>
              </a:cxn>
              <a:cxn ang="0">
                <a:pos x="171" y="2"/>
              </a:cxn>
              <a:cxn ang="0">
                <a:pos x="187" y="9"/>
              </a:cxn>
              <a:cxn ang="0">
                <a:pos x="199" y="19"/>
              </a:cxn>
              <a:cxn ang="0">
                <a:pos x="206" y="32"/>
              </a:cxn>
              <a:cxn ang="0">
                <a:pos x="208" y="48"/>
              </a:cxn>
              <a:cxn ang="0">
                <a:pos x="207" y="65"/>
              </a:cxn>
              <a:cxn ang="0">
                <a:pos x="200" y="86"/>
              </a:cxn>
              <a:cxn ang="0">
                <a:pos x="187" y="107"/>
              </a:cxn>
              <a:cxn ang="0">
                <a:pos x="169" y="128"/>
              </a:cxn>
              <a:cxn ang="0">
                <a:pos x="148" y="148"/>
              </a:cxn>
              <a:cxn ang="0">
                <a:pos x="123" y="168"/>
              </a:cxn>
              <a:cxn ang="0">
                <a:pos x="96" y="184"/>
              </a:cxn>
              <a:cxn ang="0">
                <a:pos x="68" y="197"/>
              </a:cxn>
              <a:cxn ang="0">
                <a:pos x="37" y="207"/>
              </a:cxn>
              <a:cxn ang="0">
                <a:pos x="7" y="211"/>
              </a:cxn>
              <a:cxn ang="0">
                <a:pos x="6" y="211"/>
              </a:cxn>
              <a:cxn ang="0">
                <a:pos x="157" y="12"/>
              </a:cxn>
              <a:cxn ang="0">
                <a:pos x="143" y="15"/>
              </a:cxn>
              <a:cxn ang="0">
                <a:pos x="130" y="24"/>
              </a:cxn>
              <a:cxn ang="0">
                <a:pos x="118" y="36"/>
              </a:cxn>
              <a:cxn ang="0">
                <a:pos x="106" y="53"/>
              </a:cxn>
              <a:cxn ang="0">
                <a:pos x="95" y="72"/>
              </a:cxn>
              <a:cxn ang="0">
                <a:pos x="84" y="92"/>
              </a:cxn>
              <a:cxn ang="0">
                <a:pos x="73" y="113"/>
              </a:cxn>
              <a:cxn ang="0">
                <a:pos x="61" y="138"/>
              </a:cxn>
              <a:cxn ang="0">
                <a:pos x="49" y="160"/>
              </a:cxn>
              <a:cxn ang="0">
                <a:pos x="37" y="181"/>
              </a:cxn>
              <a:cxn ang="0">
                <a:pos x="24" y="197"/>
              </a:cxn>
              <a:cxn ang="0">
                <a:pos x="55" y="189"/>
              </a:cxn>
              <a:cxn ang="0">
                <a:pos x="83" y="177"/>
              </a:cxn>
              <a:cxn ang="0">
                <a:pos x="110" y="162"/>
              </a:cxn>
              <a:cxn ang="0">
                <a:pos x="135" y="144"/>
              </a:cxn>
              <a:cxn ang="0">
                <a:pos x="157" y="124"/>
              </a:cxn>
              <a:cxn ang="0">
                <a:pos x="175" y="103"/>
              </a:cxn>
              <a:cxn ang="0">
                <a:pos x="188" y="83"/>
              </a:cxn>
              <a:cxn ang="0">
                <a:pos x="195" y="62"/>
              </a:cxn>
              <a:cxn ang="0">
                <a:pos x="196" y="49"/>
              </a:cxn>
              <a:cxn ang="0">
                <a:pos x="195" y="37"/>
              </a:cxn>
              <a:cxn ang="0">
                <a:pos x="190" y="27"/>
              </a:cxn>
              <a:cxn ang="0">
                <a:pos x="181" y="19"/>
              </a:cxn>
              <a:cxn ang="0">
                <a:pos x="168" y="14"/>
              </a:cxn>
              <a:cxn ang="0">
                <a:pos x="157" y="12"/>
              </a:cxn>
            </a:cxnLst>
            <a:rect l="0" t="0" r="r" b="b"/>
            <a:pathLst>
              <a:path w="208" h="211">
                <a:moveTo>
                  <a:pt x="6" y="211"/>
                </a:moveTo>
                <a:lnTo>
                  <a:pt x="3" y="211"/>
                </a:lnTo>
                <a:lnTo>
                  <a:pt x="1" y="210"/>
                </a:lnTo>
                <a:lnTo>
                  <a:pt x="0" y="208"/>
                </a:lnTo>
                <a:lnTo>
                  <a:pt x="0" y="205"/>
                </a:lnTo>
                <a:lnTo>
                  <a:pt x="0" y="203"/>
                </a:lnTo>
                <a:lnTo>
                  <a:pt x="2" y="200"/>
                </a:lnTo>
                <a:lnTo>
                  <a:pt x="15" y="189"/>
                </a:lnTo>
                <a:lnTo>
                  <a:pt x="28" y="173"/>
                </a:lnTo>
                <a:lnTo>
                  <a:pt x="39" y="152"/>
                </a:lnTo>
                <a:lnTo>
                  <a:pt x="51" y="131"/>
                </a:lnTo>
                <a:lnTo>
                  <a:pt x="62" y="109"/>
                </a:lnTo>
                <a:lnTo>
                  <a:pt x="74" y="86"/>
                </a:lnTo>
                <a:lnTo>
                  <a:pt x="85" y="64"/>
                </a:lnTo>
                <a:lnTo>
                  <a:pt x="98" y="43"/>
                </a:lnTo>
                <a:lnTo>
                  <a:pt x="110" y="26"/>
                </a:lnTo>
                <a:lnTo>
                  <a:pt x="124" y="12"/>
                </a:lnTo>
                <a:lnTo>
                  <a:pt x="140" y="3"/>
                </a:lnTo>
                <a:lnTo>
                  <a:pt x="157" y="0"/>
                </a:lnTo>
                <a:lnTo>
                  <a:pt x="171" y="2"/>
                </a:lnTo>
                <a:lnTo>
                  <a:pt x="187" y="9"/>
                </a:lnTo>
                <a:lnTo>
                  <a:pt x="199" y="19"/>
                </a:lnTo>
                <a:lnTo>
                  <a:pt x="206" y="32"/>
                </a:lnTo>
                <a:lnTo>
                  <a:pt x="208" y="48"/>
                </a:lnTo>
                <a:lnTo>
                  <a:pt x="207" y="65"/>
                </a:lnTo>
                <a:lnTo>
                  <a:pt x="200" y="86"/>
                </a:lnTo>
                <a:lnTo>
                  <a:pt x="187" y="107"/>
                </a:lnTo>
                <a:lnTo>
                  <a:pt x="169" y="128"/>
                </a:lnTo>
                <a:lnTo>
                  <a:pt x="148" y="148"/>
                </a:lnTo>
                <a:lnTo>
                  <a:pt x="123" y="168"/>
                </a:lnTo>
                <a:lnTo>
                  <a:pt x="96" y="184"/>
                </a:lnTo>
                <a:lnTo>
                  <a:pt x="68" y="197"/>
                </a:lnTo>
                <a:lnTo>
                  <a:pt x="37" y="207"/>
                </a:lnTo>
                <a:lnTo>
                  <a:pt x="7" y="211"/>
                </a:lnTo>
                <a:lnTo>
                  <a:pt x="6" y="211"/>
                </a:lnTo>
                <a:close/>
                <a:moveTo>
                  <a:pt x="157" y="12"/>
                </a:moveTo>
                <a:lnTo>
                  <a:pt x="143" y="15"/>
                </a:lnTo>
                <a:lnTo>
                  <a:pt x="130" y="24"/>
                </a:lnTo>
                <a:lnTo>
                  <a:pt x="118" y="36"/>
                </a:lnTo>
                <a:lnTo>
                  <a:pt x="106" y="53"/>
                </a:lnTo>
                <a:lnTo>
                  <a:pt x="95" y="72"/>
                </a:lnTo>
                <a:lnTo>
                  <a:pt x="84" y="92"/>
                </a:lnTo>
                <a:lnTo>
                  <a:pt x="73" y="113"/>
                </a:lnTo>
                <a:lnTo>
                  <a:pt x="61" y="138"/>
                </a:lnTo>
                <a:lnTo>
                  <a:pt x="49" y="160"/>
                </a:lnTo>
                <a:lnTo>
                  <a:pt x="37" y="181"/>
                </a:lnTo>
                <a:lnTo>
                  <a:pt x="24" y="197"/>
                </a:lnTo>
                <a:lnTo>
                  <a:pt x="55" y="189"/>
                </a:lnTo>
                <a:lnTo>
                  <a:pt x="83" y="177"/>
                </a:lnTo>
                <a:lnTo>
                  <a:pt x="110" y="162"/>
                </a:lnTo>
                <a:lnTo>
                  <a:pt x="135" y="144"/>
                </a:lnTo>
                <a:lnTo>
                  <a:pt x="157" y="124"/>
                </a:lnTo>
                <a:lnTo>
                  <a:pt x="175" y="103"/>
                </a:lnTo>
                <a:lnTo>
                  <a:pt x="188" y="83"/>
                </a:lnTo>
                <a:lnTo>
                  <a:pt x="195" y="62"/>
                </a:lnTo>
                <a:lnTo>
                  <a:pt x="196" y="49"/>
                </a:lnTo>
                <a:lnTo>
                  <a:pt x="195" y="37"/>
                </a:lnTo>
                <a:lnTo>
                  <a:pt x="190" y="27"/>
                </a:lnTo>
                <a:lnTo>
                  <a:pt x="181" y="19"/>
                </a:lnTo>
                <a:lnTo>
                  <a:pt x="168" y="14"/>
                </a:lnTo>
                <a:lnTo>
                  <a:pt x="157" y="12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2" name="Freeform 226"/>
          <p:cNvSpPr>
            <a:spLocks/>
          </p:cNvSpPr>
          <p:nvPr/>
        </p:nvSpPr>
        <p:spPr bwMode="auto">
          <a:xfrm>
            <a:off x="5073631" y="5284768"/>
            <a:ext cx="141288" cy="68263"/>
          </a:xfrm>
          <a:custGeom>
            <a:avLst/>
            <a:gdLst/>
            <a:ahLst/>
            <a:cxnLst>
              <a:cxn ang="0">
                <a:pos x="89" y="0"/>
              </a:cxn>
              <a:cxn ang="0">
                <a:pos x="88" y="8"/>
              </a:cxn>
              <a:cxn ang="0">
                <a:pos x="85" y="18"/>
              </a:cxn>
              <a:cxn ang="0">
                <a:pos x="78" y="27"/>
              </a:cxn>
              <a:cxn ang="0">
                <a:pos x="70" y="36"/>
              </a:cxn>
              <a:cxn ang="0">
                <a:pos x="59" y="41"/>
              </a:cxn>
              <a:cxn ang="0">
                <a:pos x="45" y="43"/>
              </a:cxn>
              <a:cxn ang="0">
                <a:pos x="30" y="41"/>
              </a:cxn>
              <a:cxn ang="0">
                <a:pos x="19" y="36"/>
              </a:cxn>
              <a:cxn ang="0">
                <a:pos x="11" y="27"/>
              </a:cxn>
              <a:cxn ang="0">
                <a:pos x="5" y="18"/>
              </a:cxn>
              <a:cxn ang="0">
                <a:pos x="1" y="8"/>
              </a:cxn>
              <a:cxn ang="0">
                <a:pos x="0" y="0"/>
              </a:cxn>
              <a:cxn ang="0">
                <a:pos x="17" y="2"/>
              </a:cxn>
              <a:cxn ang="0">
                <a:pos x="31" y="3"/>
              </a:cxn>
              <a:cxn ang="0">
                <a:pos x="41" y="3"/>
              </a:cxn>
              <a:cxn ang="0">
                <a:pos x="45" y="3"/>
              </a:cxn>
              <a:cxn ang="0">
                <a:pos x="48" y="3"/>
              </a:cxn>
              <a:cxn ang="0">
                <a:pos x="58" y="3"/>
              </a:cxn>
              <a:cxn ang="0">
                <a:pos x="72" y="2"/>
              </a:cxn>
              <a:cxn ang="0">
                <a:pos x="89" y="0"/>
              </a:cxn>
            </a:cxnLst>
            <a:rect l="0" t="0" r="r" b="b"/>
            <a:pathLst>
              <a:path w="89" h="43">
                <a:moveTo>
                  <a:pt x="89" y="0"/>
                </a:moveTo>
                <a:lnTo>
                  <a:pt x="88" y="8"/>
                </a:lnTo>
                <a:lnTo>
                  <a:pt x="85" y="18"/>
                </a:lnTo>
                <a:lnTo>
                  <a:pt x="78" y="27"/>
                </a:lnTo>
                <a:lnTo>
                  <a:pt x="70" y="36"/>
                </a:lnTo>
                <a:lnTo>
                  <a:pt x="59" y="41"/>
                </a:lnTo>
                <a:lnTo>
                  <a:pt x="45" y="43"/>
                </a:lnTo>
                <a:lnTo>
                  <a:pt x="30" y="41"/>
                </a:lnTo>
                <a:lnTo>
                  <a:pt x="19" y="36"/>
                </a:lnTo>
                <a:lnTo>
                  <a:pt x="11" y="27"/>
                </a:lnTo>
                <a:lnTo>
                  <a:pt x="5" y="18"/>
                </a:lnTo>
                <a:lnTo>
                  <a:pt x="1" y="8"/>
                </a:lnTo>
                <a:lnTo>
                  <a:pt x="0" y="0"/>
                </a:lnTo>
                <a:lnTo>
                  <a:pt x="17" y="2"/>
                </a:lnTo>
                <a:lnTo>
                  <a:pt x="31" y="3"/>
                </a:lnTo>
                <a:lnTo>
                  <a:pt x="41" y="3"/>
                </a:lnTo>
                <a:lnTo>
                  <a:pt x="45" y="3"/>
                </a:lnTo>
                <a:lnTo>
                  <a:pt x="48" y="3"/>
                </a:lnTo>
                <a:lnTo>
                  <a:pt x="58" y="3"/>
                </a:lnTo>
                <a:lnTo>
                  <a:pt x="72" y="2"/>
                </a:lnTo>
                <a:lnTo>
                  <a:pt x="89" y="0"/>
                </a:lnTo>
                <a:close/>
              </a:path>
            </a:pathLst>
          </a:custGeom>
          <a:solidFill>
            <a:srgbClr val="0000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3" name="Freeform 227"/>
          <p:cNvSpPr>
            <a:spLocks noEditPoints="1"/>
          </p:cNvSpPr>
          <p:nvPr/>
        </p:nvSpPr>
        <p:spPr bwMode="auto">
          <a:xfrm>
            <a:off x="5064106" y="5275243"/>
            <a:ext cx="160338" cy="88900"/>
          </a:xfrm>
          <a:custGeom>
            <a:avLst/>
            <a:gdLst/>
            <a:ahLst/>
            <a:cxnLst>
              <a:cxn ang="0">
                <a:pos x="51" y="56"/>
              </a:cxn>
              <a:cxn ang="0">
                <a:pos x="51" y="56"/>
              </a:cxn>
              <a:cxn ang="0">
                <a:pos x="37" y="54"/>
              </a:cxn>
              <a:cxn ang="0">
                <a:pos x="27" y="49"/>
              </a:cxn>
              <a:cxn ang="0">
                <a:pos x="19" y="44"/>
              </a:cxn>
              <a:cxn ang="0">
                <a:pos x="12" y="37"/>
              </a:cxn>
              <a:cxn ang="0">
                <a:pos x="6" y="28"/>
              </a:cxn>
              <a:cxn ang="0">
                <a:pos x="1" y="17"/>
              </a:cxn>
              <a:cxn ang="0">
                <a:pos x="0" y="6"/>
              </a:cxn>
              <a:cxn ang="0">
                <a:pos x="0" y="4"/>
              </a:cxn>
              <a:cxn ang="0">
                <a:pos x="3" y="1"/>
              </a:cxn>
              <a:cxn ang="0">
                <a:pos x="5" y="0"/>
              </a:cxn>
              <a:cxn ang="0">
                <a:pos x="7" y="0"/>
              </a:cxn>
              <a:cxn ang="0">
                <a:pos x="24" y="2"/>
              </a:cxn>
              <a:cxn ang="0">
                <a:pos x="37" y="2"/>
              </a:cxn>
              <a:cxn ang="0">
                <a:pos x="47" y="4"/>
              </a:cxn>
              <a:cxn ang="0">
                <a:pos x="51" y="2"/>
              </a:cxn>
              <a:cxn ang="0">
                <a:pos x="52" y="2"/>
              </a:cxn>
              <a:cxn ang="0">
                <a:pos x="56" y="4"/>
              </a:cxn>
              <a:cxn ang="0">
                <a:pos x="65" y="2"/>
              </a:cxn>
              <a:cxn ang="0">
                <a:pos x="79" y="2"/>
              </a:cxn>
              <a:cxn ang="0">
                <a:pos x="94" y="0"/>
              </a:cxn>
              <a:cxn ang="0">
                <a:pos x="96" y="0"/>
              </a:cxn>
              <a:cxn ang="0">
                <a:pos x="99" y="1"/>
              </a:cxn>
              <a:cxn ang="0">
                <a:pos x="101" y="4"/>
              </a:cxn>
              <a:cxn ang="0">
                <a:pos x="101" y="6"/>
              </a:cxn>
              <a:cxn ang="0">
                <a:pos x="100" y="16"/>
              </a:cxn>
              <a:cxn ang="0">
                <a:pos x="95" y="26"/>
              </a:cxn>
              <a:cxn ang="0">
                <a:pos x="89" y="37"/>
              </a:cxn>
              <a:cxn ang="0">
                <a:pos x="79" y="47"/>
              </a:cxn>
              <a:cxn ang="0">
                <a:pos x="66" y="54"/>
              </a:cxn>
              <a:cxn ang="0">
                <a:pos x="51" y="56"/>
              </a:cxn>
              <a:cxn ang="0">
                <a:pos x="13" y="13"/>
              </a:cxn>
              <a:cxn ang="0">
                <a:pos x="15" y="19"/>
              </a:cxn>
              <a:cxn ang="0">
                <a:pos x="18" y="24"/>
              </a:cxn>
              <a:cxn ang="0">
                <a:pos x="22" y="30"/>
              </a:cxn>
              <a:cxn ang="0">
                <a:pos x="29" y="36"/>
              </a:cxn>
              <a:cxn ang="0">
                <a:pos x="37" y="42"/>
              </a:cxn>
              <a:cxn ang="0">
                <a:pos x="51" y="44"/>
              </a:cxn>
              <a:cxn ang="0">
                <a:pos x="51" y="44"/>
              </a:cxn>
              <a:cxn ang="0">
                <a:pos x="63" y="42"/>
              </a:cxn>
              <a:cxn ang="0">
                <a:pos x="72" y="36"/>
              </a:cxn>
              <a:cxn ang="0">
                <a:pos x="80" y="29"/>
              </a:cxn>
              <a:cxn ang="0">
                <a:pos x="85" y="21"/>
              </a:cxn>
              <a:cxn ang="0">
                <a:pos x="88" y="13"/>
              </a:cxn>
              <a:cxn ang="0">
                <a:pos x="69" y="14"/>
              </a:cxn>
              <a:cxn ang="0">
                <a:pos x="56" y="14"/>
              </a:cxn>
              <a:cxn ang="0">
                <a:pos x="53" y="14"/>
              </a:cxn>
              <a:cxn ang="0">
                <a:pos x="52" y="14"/>
              </a:cxn>
              <a:cxn ang="0">
                <a:pos x="51" y="14"/>
              </a:cxn>
              <a:cxn ang="0">
                <a:pos x="47" y="14"/>
              </a:cxn>
              <a:cxn ang="0">
                <a:pos x="40" y="14"/>
              </a:cxn>
              <a:cxn ang="0">
                <a:pos x="28" y="14"/>
              </a:cxn>
              <a:cxn ang="0">
                <a:pos x="13" y="13"/>
              </a:cxn>
            </a:cxnLst>
            <a:rect l="0" t="0" r="r" b="b"/>
            <a:pathLst>
              <a:path w="101" h="56">
                <a:moveTo>
                  <a:pt x="51" y="56"/>
                </a:moveTo>
                <a:lnTo>
                  <a:pt x="51" y="56"/>
                </a:lnTo>
                <a:lnTo>
                  <a:pt x="37" y="54"/>
                </a:lnTo>
                <a:lnTo>
                  <a:pt x="27" y="49"/>
                </a:lnTo>
                <a:lnTo>
                  <a:pt x="19" y="44"/>
                </a:lnTo>
                <a:lnTo>
                  <a:pt x="12" y="37"/>
                </a:lnTo>
                <a:lnTo>
                  <a:pt x="6" y="28"/>
                </a:lnTo>
                <a:lnTo>
                  <a:pt x="1" y="17"/>
                </a:lnTo>
                <a:lnTo>
                  <a:pt x="0" y="6"/>
                </a:lnTo>
                <a:lnTo>
                  <a:pt x="0" y="4"/>
                </a:lnTo>
                <a:lnTo>
                  <a:pt x="3" y="1"/>
                </a:lnTo>
                <a:lnTo>
                  <a:pt x="5" y="0"/>
                </a:lnTo>
                <a:lnTo>
                  <a:pt x="7" y="0"/>
                </a:lnTo>
                <a:lnTo>
                  <a:pt x="24" y="2"/>
                </a:lnTo>
                <a:lnTo>
                  <a:pt x="37" y="2"/>
                </a:lnTo>
                <a:lnTo>
                  <a:pt x="47" y="4"/>
                </a:lnTo>
                <a:lnTo>
                  <a:pt x="51" y="2"/>
                </a:lnTo>
                <a:lnTo>
                  <a:pt x="52" y="2"/>
                </a:lnTo>
                <a:lnTo>
                  <a:pt x="56" y="4"/>
                </a:lnTo>
                <a:lnTo>
                  <a:pt x="65" y="2"/>
                </a:lnTo>
                <a:lnTo>
                  <a:pt x="79" y="2"/>
                </a:lnTo>
                <a:lnTo>
                  <a:pt x="94" y="0"/>
                </a:lnTo>
                <a:lnTo>
                  <a:pt x="96" y="0"/>
                </a:lnTo>
                <a:lnTo>
                  <a:pt x="99" y="1"/>
                </a:lnTo>
                <a:lnTo>
                  <a:pt x="101" y="4"/>
                </a:lnTo>
                <a:lnTo>
                  <a:pt x="101" y="6"/>
                </a:lnTo>
                <a:lnTo>
                  <a:pt x="100" y="16"/>
                </a:lnTo>
                <a:lnTo>
                  <a:pt x="95" y="26"/>
                </a:lnTo>
                <a:lnTo>
                  <a:pt x="89" y="37"/>
                </a:lnTo>
                <a:lnTo>
                  <a:pt x="79" y="47"/>
                </a:lnTo>
                <a:lnTo>
                  <a:pt x="66" y="54"/>
                </a:lnTo>
                <a:lnTo>
                  <a:pt x="51" y="56"/>
                </a:lnTo>
                <a:close/>
                <a:moveTo>
                  <a:pt x="13" y="13"/>
                </a:moveTo>
                <a:lnTo>
                  <a:pt x="15" y="19"/>
                </a:lnTo>
                <a:lnTo>
                  <a:pt x="18" y="24"/>
                </a:lnTo>
                <a:lnTo>
                  <a:pt x="22" y="30"/>
                </a:lnTo>
                <a:lnTo>
                  <a:pt x="29" y="36"/>
                </a:lnTo>
                <a:lnTo>
                  <a:pt x="37" y="42"/>
                </a:lnTo>
                <a:lnTo>
                  <a:pt x="51" y="44"/>
                </a:lnTo>
                <a:lnTo>
                  <a:pt x="51" y="44"/>
                </a:lnTo>
                <a:lnTo>
                  <a:pt x="63" y="42"/>
                </a:lnTo>
                <a:lnTo>
                  <a:pt x="72" y="36"/>
                </a:lnTo>
                <a:lnTo>
                  <a:pt x="80" y="29"/>
                </a:lnTo>
                <a:lnTo>
                  <a:pt x="85" y="21"/>
                </a:lnTo>
                <a:lnTo>
                  <a:pt x="88" y="13"/>
                </a:lnTo>
                <a:lnTo>
                  <a:pt x="69" y="14"/>
                </a:lnTo>
                <a:lnTo>
                  <a:pt x="56" y="14"/>
                </a:lnTo>
                <a:lnTo>
                  <a:pt x="53" y="14"/>
                </a:lnTo>
                <a:lnTo>
                  <a:pt x="52" y="14"/>
                </a:lnTo>
                <a:lnTo>
                  <a:pt x="51" y="14"/>
                </a:lnTo>
                <a:lnTo>
                  <a:pt x="47" y="14"/>
                </a:lnTo>
                <a:lnTo>
                  <a:pt x="40" y="14"/>
                </a:lnTo>
                <a:lnTo>
                  <a:pt x="28" y="14"/>
                </a:lnTo>
                <a:lnTo>
                  <a:pt x="13" y="13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4" name="Freeform 228"/>
          <p:cNvSpPr>
            <a:spLocks/>
          </p:cNvSpPr>
          <p:nvPr/>
        </p:nvSpPr>
        <p:spPr bwMode="auto">
          <a:xfrm>
            <a:off x="4862494" y="4783118"/>
            <a:ext cx="563563" cy="506413"/>
          </a:xfrm>
          <a:custGeom>
            <a:avLst/>
            <a:gdLst/>
            <a:ahLst/>
            <a:cxnLst>
              <a:cxn ang="0">
                <a:pos x="254" y="74"/>
              </a:cxn>
              <a:cxn ang="0">
                <a:pos x="281" y="58"/>
              </a:cxn>
              <a:cxn ang="0">
                <a:pos x="313" y="52"/>
              </a:cxn>
              <a:cxn ang="0">
                <a:pos x="343" y="51"/>
              </a:cxn>
              <a:cxn ang="0">
                <a:pos x="342" y="64"/>
              </a:cxn>
              <a:cxn ang="0">
                <a:pos x="328" y="99"/>
              </a:cxn>
              <a:cxn ang="0">
                <a:pos x="323" y="140"/>
              </a:cxn>
              <a:cxn ang="0">
                <a:pos x="320" y="185"/>
              </a:cxn>
              <a:cxn ang="0">
                <a:pos x="314" y="230"/>
              </a:cxn>
              <a:cxn ang="0">
                <a:pos x="296" y="268"/>
              </a:cxn>
              <a:cxn ang="0">
                <a:pos x="264" y="299"/>
              </a:cxn>
              <a:cxn ang="0">
                <a:pos x="222" y="316"/>
              </a:cxn>
              <a:cxn ang="0">
                <a:pos x="191" y="319"/>
              </a:cxn>
              <a:cxn ang="0">
                <a:pos x="178" y="319"/>
              </a:cxn>
              <a:cxn ang="0">
                <a:pos x="164" y="319"/>
              </a:cxn>
              <a:cxn ang="0">
                <a:pos x="133" y="316"/>
              </a:cxn>
              <a:cxn ang="0">
                <a:pos x="96" y="304"/>
              </a:cxn>
              <a:cxn ang="0">
                <a:pos x="66" y="276"/>
              </a:cxn>
              <a:cxn ang="0">
                <a:pos x="48" y="237"/>
              </a:cxn>
              <a:cxn ang="0">
                <a:pos x="40" y="191"/>
              </a:cxn>
              <a:cxn ang="0">
                <a:pos x="36" y="144"/>
              </a:cxn>
              <a:cxn ang="0">
                <a:pos x="29" y="100"/>
              </a:cxn>
              <a:cxn ang="0">
                <a:pos x="13" y="64"/>
              </a:cxn>
              <a:cxn ang="0">
                <a:pos x="12" y="51"/>
              </a:cxn>
              <a:cxn ang="0">
                <a:pos x="42" y="52"/>
              </a:cxn>
              <a:cxn ang="0">
                <a:pos x="74" y="58"/>
              </a:cxn>
              <a:cxn ang="0">
                <a:pos x="101" y="74"/>
              </a:cxn>
              <a:cxn ang="0">
                <a:pos x="113" y="90"/>
              </a:cxn>
              <a:cxn ang="0">
                <a:pos x="120" y="53"/>
              </a:cxn>
              <a:cxn ang="0">
                <a:pos x="138" y="27"/>
              </a:cxn>
              <a:cxn ang="0">
                <a:pos x="160" y="10"/>
              </a:cxn>
              <a:cxn ang="0">
                <a:pos x="175" y="2"/>
              </a:cxn>
              <a:cxn ang="0">
                <a:pos x="180" y="2"/>
              </a:cxn>
              <a:cxn ang="0">
                <a:pos x="195" y="10"/>
              </a:cxn>
              <a:cxn ang="0">
                <a:pos x="217" y="27"/>
              </a:cxn>
              <a:cxn ang="0">
                <a:pos x="235" y="53"/>
              </a:cxn>
              <a:cxn ang="0">
                <a:pos x="242" y="90"/>
              </a:cxn>
            </a:cxnLst>
            <a:rect l="0" t="0" r="r" b="b"/>
            <a:pathLst>
              <a:path w="355" h="319">
                <a:moveTo>
                  <a:pt x="245" y="84"/>
                </a:moveTo>
                <a:lnTo>
                  <a:pt x="254" y="74"/>
                </a:lnTo>
                <a:lnTo>
                  <a:pt x="267" y="65"/>
                </a:lnTo>
                <a:lnTo>
                  <a:pt x="281" y="58"/>
                </a:lnTo>
                <a:lnTo>
                  <a:pt x="298" y="54"/>
                </a:lnTo>
                <a:lnTo>
                  <a:pt x="313" y="52"/>
                </a:lnTo>
                <a:lnTo>
                  <a:pt x="329" y="51"/>
                </a:lnTo>
                <a:lnTo>
                  <a:pt x="343" y="51"/>
                </a:lnTo>
                <a:lnTo>
                  <a:pt x="355" y="51"/>
                </a:lnTo>
                <a:lnTo>
                  <a:pt x="342" y="64"/>
                </a:lnTo>
                <a:lnTo>
                  <a:pt x="334" y="80"/>
                </a:lnTo>
                <a:lnTo>
                  <a:pt x="328" y="99"/>
                </a:lnTo>
                <a:lnTo>
                  <a:pt x="325" y="119"/>
                </a:lnTo>
                <a:lnTo>
                  <a:pt x="323" y="140"/>
                </a:lnTo>
                <a:lnTo>
                  <a:pt x="322" y="163"/>
                </a:lnTo>
                <a:lnTo>
                  <a:pt x="320" y="185"/>
                </a:lnTo>
                <a:lnTo>
                  <a:pt x="318" y="208"/>
                </a:lnTo>
                <a:lnTo>
                  <a:pt x="314" y="230"/>
                </a:lnTo>
                <a:lnTo>
                  <a:pt x="307" y="249"/>
                </a:lnTo>
                <a:lnTo>
                  <a:pt x="296" y="268"/>
                </a:lnTo>
                <a:lnTo>
                  <a:pt x="281" y="285"/>
                </a:lnTo>
                <a:lnTo>
                  <a:pt x="264" y="299"/>
                </a:lnTo>
                <a:lnTo>
                  <a:pt x="243" y="310"/>
                </a:lnTo>
                <a:lnTo>
                  <a:pt x="222" y="316"/>
                </a:lnTo>
                <a:lnTo>
                  <a:pt x="205" y="318"/>
                </a:lnTo>
                <a:lnTo>
                  <a:pt x="191" y="319"/>
                </a:lnTo>
                <a:lnTo>
                  <a:pt x="181" y="319"/>
                </a:lnTo>
                <a:lnTo>
                  <a:pt x="178" y="319"/>
                </a:lnTo>
                <a:lnTo>
                  <a:pt x="174" y="319"/>
                </a:lnTo>
                <a:lnTo>
                  <a:pt x="164" y="319"/>
                </a:lnTo>
                <a:lnTo>
                  <a:pt x="150" y="318"/>
                </a:lnTo>
                <a:lnTo>
                  <a:pt x="133" y="316"/>
                </a:lnTo>
                <a:lnTo>
                  <a:pt x="113" y="311"/>
                </a:lnTo>
                <a:lnTo>
                  <a:pt x="96" y="304"/>
                </a:lnTo>
                <a:lnTo>
                  <a:pt x="80" y="292"/>
                </a:lnTo>
                <a:lnTo>
                  <a:pt x="66" y="276"/>
                </a:lnTo>
                <a:lnTo>
                  <a:pt x="55" y="258"/>
                </a:lnTo>
                <a:lnTo>
                  <a:pt x="48" y="237"/>
                </a:lnTo>
                <a:lnTo>
                  <a:pt x="43" y="214"/>
                </a:lnTo>
                <a:lnTo>
                  <a:pt x="40" y="191"/>
                </a:lnTo>
                <a:lnTo>
                  <a:pt x="38" y="167"/>
                </a:lnTo>
                <a:lnTo>
                  <a:pt x="36" y="144"/>
                </a:lnTo>
                <a:lnTo>
                  <a:pt x="34" y="122"/>
                </a:lnTo>
                <a:lnTo>
                  <a:pt x="29" y="100"/>
                </a:lnTo>
                <a:lnTo>
                  <a:pt x="23" y="81"/>
                </a:lnTo>
                <a:lnTo>
                  <a:pt x="13" y="64"/>
                </a:lnTo>
                <a:lnTo>
                  <a:pt x="0" y="51"/>
                </a:lnTo>
                <a:lnTo>
                  <a:pt x="12" y="51"/>
                </a:lnTo>
                <a:lnTo>
                  <a:pt x="26" y="51"/>
                </a:lnTo>
                <a:lnTo>
                  <a:pt x="42" y="52"/>
                </a:lnTo>
                <a:lnTo>
                  <a:pt x="59" y="54"/>
                </a:lnTo>
                <a:lnTo>
                  <a:pt x="74" y="58"/>
                </a:lnTo>
                <a:lnTo>
                  <a:pt x="88" y="65"/>
                </a:lnTo>
                <a:lnTo>
                  <a:pt x="101" y="74"/>
                </a:lnTo>
                <a:lnTo>
                  <a:pt x="111" y="84"/>
                </a:lnTo>
                <a:lnTo>
                  <a:pt x="113" y="90"/>
                </a:lnTo>
                <a:lnTo>
                  <a:pt x="114" y="70"/>
                </a:lnTo>
                <a:lnTo>
                  <a:pt x="120" y="53"/>
                </a:lnTo>
                <a:lnTo>
                  <a:pt x="127" y="39"/>
                </a:lnTo>
                <a:lnTo>
                  <a:pt x="138" y="27"/>
                </a:lnTo>
                <a:lnTo>
                  <a:pt x="149" y="17"/>
                </a:lnTo>
                <a:lnTo>
                  <a:pt x="160" y="10"/>
                </a:lnTo>
                <a:lnTo>
                  <a:pt x="169" y="5"/>
                </a:lnTo>
                <a:lnTo>
                  <a:pt x="175" y="2"/>
                </a:lnTo>
                <a:lnTo>
                  <a:pt x="178" y="0"/>
                </a:lnTo>
                <a:lnTo>
                  <a:pt x="180" y="2"/>
                </a:lnTo>
                <a:lnTo>
                  <a:pt x="186" y="5"/>
                </a:lnTo>
                <a:lnTo>
                  <a:pt x="195" y="10"/>
                </a:lnTo>
                <a:lnTo>
                  <a:pt x="206" y="17"/>
                </a:lnTo>
                <a:lnTo>
                  <a:pt x="217" y="27"/>
                </a:lnTo>
                <a:lnTo>
                  <a:pt x="228" y="39"/>
                </a:lnTo>
                <a:lnTo>
                  <a:pt x="235" y="53"/>
                </a:lnTo>
                <a:lnTo>
                  <a:pt x="241" y="70"/>
                </a:lnTo>
                <a:lnTo>
                  <a:pt x="242" y="90"/>
                </a:lnTo>
                <a:lnTo>
                  <a:pt x="245" y="84"/>
                </a:lnTo>
                <a:close/>
              </a:path>
            </a:pathLst>
          </a:custGeom>
          <a:solidFill>
            <a:srgbClr val="FFFF00"/>
          </a:solidFill>
          <a:ln w="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45" name="Freeform 229"/>
          <p:cNvSpPr>
            <a:spLocks noEditPoints="1"/>
          </p:cNvSpPr>
          <p:nvPr/>
        </p:nvSpPr>
        <p:spPr bwMode="auto">
          <a:xfrm>
            <a:off x="4833919" y="4775180"/>
            <a:ext cx="622300" cy="522288"/>
          </a:xfrm>
          <a:custGeom>
            <a:avLst/>
            <a:gdLst/>
            <a:ahLst/>
            <a:cxnLst>
              <a:cxn ang="0">
                <a:pos x="197" y="329"/>
              </a:cxn>
              <a:cxn ang="0">
                <a:pos x="182" y="329"/>
              </a:cxn>
              <a:cxn ang="0">
                <a:pos x="128" y="322"/>
              </a:cxn>
              <a:cxn ang="0">
                <a:pos x="79" y="285"/>
              </a:cxn>
              <a:cxn ang="0">
                <a:pos x="55" y="219"/>
              </a:cxn>
              <a:cxn ang="0">
                <a:pos x="47" y="148"/>
              </a:cxn>
              <a:cxn ang="0">
                <a:pos x="35" y="88"/>
              </a:cxn>
              <a:cxn ang="0">
                <a:pos x="0" y="49"/>
              </a:cxn>
              <a:cxn ang="0">
                <a:pos x="56" y="50"/>
              </a:cxn>
              <a:cxn ang="0">
                <a:pos x="112" y="65"/>
              </a:cxn>
              <a:cxn ang="0">
                <a:pos x="140" y="43"/>
              </a:cxn>
              <a:cxn ang="0">
                <a:pos x="174" y="11"/>
              </a:cxn>
              <a:cxn ang="0">
                <a:pos x="193" y="0"/>
              </a:cxn>
              <a:cxn ang="0">
                <a:pos x="201" y="1"/>
              </a:cxn>
              <a:cxn ang="0">
                <a:pos x="229" y="19"/>
              </a:cxn>
              <a:cxn ang="0">
                <a:pos x="260" y="58"/>
              </a:cxn>
              <a:cxn ang="0">
                <a:pos x="298" y="58"/>
              </a:cxn>
              <a:cxn ang="0">
                <a:pos x="354" y="49"/>
              </a:cxn>
              <a:cxn ang="0">
                <a:pos x="378" y="60"/>
              </a:cxn>
              <a:cxn ang="0">
                <a:pos x="352" y="105"/>
              </a:cxn>
              <a:cxn ang="0">
                <a:pos x="345" y="165"/>
              </a:cxn>
              <a:cxn ang="0">
                <a:pos x="337" y="235"/>
              </a:cxn>
              <a:cxn ang="0">
                <a:pos x="302" y="295"/>
              </a:cxn>
              <a:cxn ang="0">
                <a:pos x="241" y="327"/>
              </a:cxn>
              <a:cxn ang="0">
                <a:pos x="201" y="329"/>
              </a:cxn>
              <a:cxn ang="0">
                <a:pos x="201" y="319"/>
              </a:cxn>
              <a:cxn ang="0">
                <a:pos x="239" y="315"/>
              </a:cxn>
              <a:cxn ang="0">
                <a:pos x="295" y="286"/>
              </a:cxn>
              <a:cxn ang="0">
                <a:pos x="326" y="230"/>
              </a:cxn>
              <a:cxn ang="0">
                <a:pos x="334" y="164"/>
              </a:cxn>
              <a:cxn ang="0">
                <a:pos x="341" y="97"/>
              </a:cxn>
              <a:cxn ang="0">
                <a:pos x="346" y="62"/>
              </a:cxn>
              <a:cxn ang="0">
                <a:pos x="301" y="69"/>
              </a:cxn>
              <a:cxn ang="0">
                <a:pos x="268" y="93"/>
              </a:cxn>
              <a:cxn ang="0">
                <a:pos x="254" y="95"/>
              </a:cxn>
              <a:cxn ang="0">
                <a:pos x="240" y="47"/>
              </a:cxn>
              <a:cxn ang="0">
                <a:pos x="210" y="20"/>
              </a:cxn>
              <a:cxn ang="0">
                <a:pos x="190" y="15"/>
              </a:cxn>
              <a:cxn ang="0">
                <a:pos x="161" y="36"/>
              </a:cxn>
              <a:cxn ang="0">
                <a:pos x="138" y="76"/>
              </a:cxn>
              <a:cxn ang="0">
                <a:pos x="126" y="97"/>
              </a:cxn>
              <a:cxn ang="0">
                <a:pos x="103" y="74"/>
              </a:cxn>
              <a:cxn ang="0">
                <a:pos x="60" y="63"/>
              </a:cxn>
              <a:cxn ang="0">
                <a:pos x="44" y="79"/>
              </a:cxn>
              <a:cxn ang="0">
                <a:pos x="59" y="144"/>
              </a:cxn>
              <a:cxn ang="0">
                <a:pos x="67" y="216"/>
              </a:cxn>
              <a:cxn ang="0">
                <a:pos x="89" y="278"/>
              </a:cxn>
              <a:cxn ang="0">
                <a:pos x="132" y="311"/>
              </a:cxn>
              <a:cxn ang="0">
                <a:pos x="182" y="317"/>
              </a:cxn>
            </a:cxnLst>
            <a:rect l="0" t="0" r="r" b="b"/>
            <a:pathLst>
              <a:path w="392" h="329">
                <a:moveTo>
                  <a:pt x="201" y="329"/>
                </a:moveTo>
                <a:lnTo>
                  <a:pt x="198" y="329"/>
                </a:lnTo>
                <a:lnTo>
                  <a:pt x="197" y="329"/>
                </a:lnTo>
                <a:lnTo>
                  <a:pt x="196" y="329"/>
                </a:lnTo>
                <a:lnTo>
                  <a:pt x="192" y="329"/>
                </a:lnTo>
                <a:lnTo>
                  <a:pt x="182" y="329"/>
                </a:lnTo>
                <a:lnTo>
                  <a:pt x="167" y="329"/>
                </a:lnTo>
                <a:lnTo>
                  <a:pt x="150" y="327"/>
                </a:lnTo>
                <a:lnTo>
                  <a:pt x="128" y="322"/>
                </a:lnTo>
                <a:lnTo>
                  <a:pt x="109" y="313"/>
                </a:lnTo>
                <a:lnTo>
                  <a:pt x="93" y="301"/>
                </a:lnTo>
                <a:lnTo>
                  <a:pt x="79" y="285"/>
                </a:lnTo>
                <a:lnTo>
                  <a:pt x="68" y="265"/>
                </a:lnTo>
                <a:lnTo>
                  <a:pt x="60" y="243"/>
                </a:lnTo>
                <a:lnTo>
                  <a:pt x="55" y="219"/>
                </a:lnTo>
                <a:lnTo>
                  <a:pt x="52" y="195"/>
                </a:lnTo>
                <a:lnTo>
                  <a:pt x="49" y="170"/>
                </a:lnTo>
                <a:lnTo>
                  <a:pt x="47" y="148"/>
                </a:lnTo>
                <a:lnTo>
                  <a:pt x="45" y="127"/>
                </a:lnTo>
                <a:lnTo>
                  <a:pt x="41" y="106"/>
                </a:lnTo>
                <a:lnTo>
                  <a:pt x="35" y="88"/>
                </a:lnTo>
                <a:lnTo>
                  <a:pt x="26" y="73"/>
                </a:lnTo>
                <a:lnTo>
                  <a:pt x="14" y="60"/>
                </a:lnTo>
                <a:lnTo>
                  <a:pt x="0" y="49"/>
                </a:lnTo>
                <a:lnTo>
                  <a:pt x="23" y="49"/>
                </a:lnTo>
                <a:lnTo>
                  <a:pt x="38" y="49"/>
                </a:lnTo>
                <a:lnTo>
                  <a:pt x="56" y="50"/>
                </a:lnTo>
                <a:lnTo>
                  <a:pt x="74" y="52"/>
                </a:lnTo>
                <a:lnTo>
                  <a:pt x="93" y="58"/>
                </a:lnTo>
                <a:lnTo>
                  <a:pt x="112" y="65"/>
                </a:lnTo>
                <a:lnTo>
                  <a:pt x="126" y="76"/>
                </a:lnTo>
                <a:lnTo>
                  <a:pt x="131" y="58"/>
                </a:lnTo>
                <a:lnTo>
                  <a:pt x="140" y="43"/>
                </a:lnTo>
                <a:lnTo>
                  <a:pt x="151" y="29"/>
                </a:lnTo>
                <a:lnTo>
                  <a:pt x="163" y="19"/>
                </a:lnTo>
                <a:lnTo>
                  <a:pt x="174" y="11"/>
                </a:lnTo>
                <a:lnTo>
                  <a:pt x="184" y="4"/>
                </a:lnTo>
                <a:lnTo>
                  <a:pt x="191" y="1"/>
                </a:lnTo>
                <a:lnTo>
                  <a:pt x="193" y="0"/>
                </a:lnTo>
                <a:lnTo>
                  <a:pt x="196" y="0"/>
                </a:lnTo>
                <a:lnTo>
                  <a:pt x="198" y="0"/>
                </a:lnTo>
                <a:lnTo>
                  <a:pt x="201" y="1"/>
                </a:lnTo>
                <a:lnTo>
                  <a:pt x="208" y="4"/>
                </a:lnTo>
                <a:lnTo>
                  <a:pt x="217" y="11"/>
                </a:lnTo>
                <a:lnTo>
                  <a:pt x="229" y="19"/>
                </a:lnTo>
                <a:lnTo>
                  <a:pt x="240" y="29"/>
                </a:lnTo>
                <a:lnTo>
                  <a:pt x="251" y="43"/>
                </a:lnTo>
                <a:lnTo>
                  <a:pt x="260" y="58"/>
                </a:lnTo>
                <a:lnTo>
                  <a:pt x="265" y="76"/>
                </a:lnTo>
                <a:lnTo>
                  <a:pt x="281" y="65"/>
                </a:lnTo>
                <a:lnTo>
                  <a:pt x="298" y="58"/>
                </a:lnTo>
                <a:lnTo>
                  <a:pt x="317" y="52"/>
                </a:lnTo>
                <a:lnTo>
                  <a:pt x="336" y="50"/>
                </a:lnTo>
                <a:lnTo>
                  <a:pt x="354" y="49"/>
                </a:lnTo>
                <a:lnTo>
                  <a:pt x="368" y="49"/>
                </a:lnTo>
                <a:lnTo>
                  <a:pt x="392" y="49"/>
                </a:lnTo>
                <a:lnTo>
                  <a:pt x="378" y="60"/>
                </a:lnTo>
                <a:lnTo>
                  <a:pt x="366" y="72"/>
                </a:lnTo>
                <a:lnTo>
                  <a:pt x="357" y="87"/>
                </a:lnTo>
                <a:lnTo>
                  <a:pt x="352" y="105"/>
                </a:lnTo>
                <a:lnTo>
                  <a:pt x="348" y="123"/>
                </a:lnTo>
                <a:lnTo>
                  <a:pt x="347" y="143"/>
                </a:lnTo>
                <a:lnTo>
                  <a:pt x="345" y="165"/>
                </a:lnTo>
                <a:lnTo>
                  <a:pt x="344" y="189"/>
                </a:lnTo>
                <a:lnTo>
                  <a:pt x="342" y="212"/>
                </a:lnTo>
                <a:lnTo>
                  <a:pt x="337" y="235"/>
                </a:lnTo>
                <a:lnTo>
                  <a:pt x="331" y="256"/>
                </a:lnTo>
                <a:lnTo>
                  <a:pt x="319" y="276"/>
                </a:lnTo>
                <a:lnTo>
                  <a:pt x="302" y="295"/>
                </a:lnTo>
                <a:lnTo>
                  <a:pt x="284" y="310"/>
                </a:lnTo>
                <a:lnTo>
                  <a:pt x="263" y="321"/>
                </a:lnTo>
                <a:lnTo>
                  <a:pt x="241" y="327"/>
                </a:lnTo>
                <a:lnTo>
                  <a:pt x="225" y="328"/>
                </a:lnTo>
                <a:lnTo>
                  <a:pt x="211" y="329"/>
                </a:lnTo>
                <a:lnTo>
                  <a:pt x="201" y="329"/>
                </a:lnTo>
                <a:close/>
                <a:moveTo>
                  <a:pt x="196" y="317"/>
                </a:moveTo>
                <a:lnTo>
                  <a:pt x="197" y="317"/>
                </a:lnTo>
                <a:lnTo>
                  <a:pt x="201" y="319"/>
                </a:lnTo>
                <a:lnTo>
                  <a:pt x="210" y="317"/>
                </a:lnTo>
                <a:lnTo>
                  <a:pt x="224" y="317"/>
                </a:lnTo>
                <a:lnTo>
                  <a:pt x="239" y="315"/>
                </a:lnTo>
                <a:lnTo>
                  <a:pt x="259" y="310"/>
                </a:lnTo>
                <a:lnTo>
                  <a:pt x="277" y="300"/>
                </a:lnTo>
                <a:lnTo>
                  <a:pt x="295" y="286"/>
                </a:lnTo>
                <a:lnTo>
                  <a:pt x="310" y="269"/>
                </a:lnTo>
                <a:lnTo>
                  <a:pt x="320" y="251"/>
                </a:lnTo>
                <a:lnTo>
                  <a:pt x="326" y="230"/>
                </a:lnTo>
                <a:lnTo>
                  <a:pt x="331" y="209"/>
                </a:lnTo>
                <a:lnTo>
                  <a:pt x="332" y="187"/>
                </a:lnTo>
                <a:lnTo>
                  <a:pt x="334" y="164"/>
                </a:lnTo>
                <a:lnTo>
                  <a:pt x="335" y="141"/>
                </a:lnTo>
                <a:lnTo>
                  <a:pt x="337" y="118"/>
                </a:lnTo>
                <a:lnTo>
                  <a:pt x="341" y="97"/>
                </a:lnTo>
                <a:lnTo>
                  <a:pt x="348" y="79"/>
                </a:lnTo>
                <a:lnTo>
                  <a:pt x="359" y="61"/>
                </a:lnTo>
                <a:lnTo>
                  <a:pt x="346" y="62"/>
                </a:lnTo>
                <a:lnTo>
                  <a:pt x="332" y="63"/>
                </a:lnTo>
                <a:lnTo>
                  <a:pt x="317" y="65"/>
                </a:lnTo>
                <a:lnTo>
                  <a:pt x="301" y="69"/>
                </a:lnTo>
                <a:lnTo>
                  <a:pt x="288" y="74"/>
                </a:lnTo>
                <a:lnTo>
                  <a:pt x="276" y="82"/>
                </a:lnTo>
                <a:lnTo>
                  <a:pt x="268" y="93"/>
                </a:lnTo>
                <a:lnTo>
                  <a:pt x="265" y="97"/>
                </a:lnTo>
                <a:lnTo>
                  <a:pt x="251" y="130"/>
                </a:lnTo>
                <a:lnTo>
                  <a:pt x="254" y="95"/>
                </a:lnTo>
                <a:lnTo>
                  <a:pt x="253" y="76"/>
                </a:lnTo>
                <a:lnTo>
                  <a:pt x="248" y="60"/>
                </a:lnTo>
                <a:lnTo>
                  <a:pt x="240" y="47"/>
                </a:lnTo>
                <a:lnTo>
                  <a:pt x="230" y="36"/>
                </a:lnTo>
                <a:lnTo>
                  <a:pt x="220" y="27"/>
                </a:lnTo>
                <a:lnTo>
                  <a:pt x="210" y="20"/>
                </a:lnTo>
                <a:lnTo>
                  <a:pt x="201" y="15"/>
                </a:lnTo>
                <a:lnTo>
                  <a:pt x="196" y="12"/>
                </a:lnTo>
                <a:lnTo>
                  <a:pt x="190" y="15"/>
                </a:lnTo>
                <a:lnTo>
                  <a:pt x="181" y="20"/>
                </a:lnTo>
                <a:lnTo>
                  <a:pt x="172" y="26"/>
                </a:lnTo>
                <a:lnTo>
                  <a:pt x="161" y="36"/>
                </a:lnTo>
                <a:lnTo>
                  <a:pt x="151" y="47"/>
                </a:lnTo>
                <a:lnTo>
                  <a:pt x="143" y="60"/>
                </a:lnTo>
                <a:lnTo>
                  <a:pt x="138" y="76"/>
                </a:lnTo>
                <a:lnTo>
                  <a:pt x="138" y="95"/>
                </a:lnTo>
                <a:lnTo>
                  <a:pt x="140" y="130"/>
                </a:lnTo>
                <a:lnTo>
                  <a:pt x="126" y="97"/>
                </a:lnTo>
                <a:lnTo>
                  <a:pt x="124" y="93"/>
                </a:lnTo>
                <a:lnTo>
                  <a:pt x="115" y="83"/>
                </a:lnTo>
                <a:lnTo>
                  <a:pt x="103" y="74"/>
                </a:lnTo>
                <a:lnTo>
                  <a:pt x="90" y="69"/>
                </a:lnTo>
                <a:lnTo>
                  <a:pt x="74" y="65"/>
                </a:lnTo>
                <a:lnTo>
                  <a:pt x="60" y="63"/>
                </a:lnTo>
                <a:lnTo>
                  <a:pt x="46" y="62"/>
                </a:lnTo>
                <a:lnTo>
                  <a:pt x="33" y="61"/>
                </a:lnTo>
                <a:lnTo>
                  <a:pt x="44" y="79"/>
                </a:lnTo>
                <a:lnTo>
                  <a:pt x="52" y="98"/>
                </a:lnTo>
                <a:lnTo>
                  <a:pt x="56" y="121"/>
                </a:lnTo>
                <a:lnTo>
                  <a:pt x="59" y="144"/>
                </a:lnTo>
                <a:lnTo>
                  <a:pt x="61" y="169"/>
                </a:lnTo>
                <a:lnTo>
                  <a:pt x="64" y="193"/>
                </a:lnTo>
                <a:lnTo>
                  <a:pt x="67" y="216"/>
                </a:lnTo>
                <a:lnTo>
                  <a:pt x="71" y="239"/>
                </a:lnTo>
                <a:lnTo>
                  <a:pt x="79" y="260"/>
                </a:lnTo>
                <a:lnTo>
                  <a:pt x="89" y="278"/>
                </a:lnTo>
                <a:lnTo>
                  <a:pt x="102" y="292"/>
                </a:lnTo>
                <a:lnTo>
                  <a:pt x="116" y="303"/>
                </a:lnTo>
                <a:lnTo>
                  <a:pt x="132" y="311"/>
                </a:lnTo>
                <a:lnTo>
                  <a:pt x="152" y="315"/>
                </a:lnTo>
                <a:lnTo>
                  <a:pt x="169" y="317"/>
                </a:lnTo>
                <a:lnTo>
                  <a:pt x="182" y="317"/>
                </a:lnTo>
                <a:lnTo>
                  <a:pt x="192" y="319"/>
                </a:lnTo>
                <a:lnTo>
                  <a:pt x="196" y="317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5073624" y="407988"/>
            <a:ext cx="1422400" cy="1277938"/>
            <a:chOff x="5911850" y="407988"/>
            <a:chExt cx="1422400" cy="1277938"/>
          </a:xfrm>
        </p:grpSpPr>
        <p:sp>
          <p:nvSpPr>
            <p:cNvPr id="2115" name="Freeform 67"/>
            <p:cNvSpPr>
              <a:spLocks/>
            </p:cNvSpPr>
            <p:nvPr/>
          </p:nvSpPr>
          <p:spPr bwMode="auto">
            <a:xfrm>
              <a:off x="6430963" y="500063"/>
              <a:ext cx="61913" cy="61913"/>
            </a:xfrm>
            <a:custGeom>
              <a:avLst/>
              <a:gdLst/>
              <a:ahLst/>
              <a:cxnLst>
                <a:cxn ang="0">
                  <a:pos x="10" y="24"/>
                </a:cxn>
                <a:cxn ang="0">
                  <a:pos x="24" y="14"/>
                </a:cxn>
                <a:cxn ang="0">
                  <a:pos x="14" y="1"/>
                </a:cxn>
                <a:cxn ang="0">
                  <a:pos x="1" y="11"/>
                </a:cxn>
                <a:cxn ang="0">
                  <a:pos x="10" y="24"/>
                </a:cxn>
              </a:cxnLst>
              <a:rect l="0" t="0" r="r" b="b"/>
              <a:pathLst>
                <a:path w="25" h="25">
                  <a:moveTo>
                    <a:pt x="10" y="24"/>
                  </a:moveTo>
                  <a:cubicBezTo>
                    <a:pt x="17" y="25"/>
                    <a:pt x="23" y="21"/>
                    <a:pt x="24" y="14"/>
                  </a:cubicBezTo>
                  <a:cubicBezTo>
                    <a:pt x="25" y="8"/>
                    <a:pt x="20" y="2"/>
                    <a:pt x="14" y="1"/>
                  </a:cubicBezTo>
                  <a:cubicBezTo>
                    <a:pt x="8" y="0"/>
                    <a:pt x="2" y="4"/>
                    <a:pt x="1" y="11"/>
                  </a:cubicBezTo>
                  <a:cubicBezTo>
                    <a:pt x="0" y="17"/>
                    <a:pt x="4" y="23"/>
                    <a:pt x="10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6" name="Freeform 68"/>
            <p:cNvSpPr>
              <a:spLocks/>
            </p:cNvSpPr>
            <p:nvPr/>
          </p:nvSpPr>
          <p:spPr bwMode="auto">
            <a:xfrm>
              <a:off x="6535738" y="509588"/>
              <a:ext cx="61913" cy="61913"/>
            </a:xfrm>
            <a:custGeom>
              <a:avLst/>
              <a:gdLst/>
              <a:ahLst/>
              <a:cxnLst>
                <a:cxn ang="0">
                  <a:pos x="10" y="24"/>
                </a:cxn>
                <a:cxn ang="0">
                  <a:pos x="24" y="14"/>
                </a:cxn>
                <a:cxn ang="0">
                  <a:pos x="14" y="1"/>
                </a:cxn>
                <a:cxn ang="0">
                  <a:pos x="0" y="11"/>
                </a:cxn>
                <a:cxn ang="0">
                  <a:pos x="10" y="24"/>
                </a:cxn>
              </a:cxnLst>
              <a:rect l="0" t="0" r="r" b="b"/>
              <a:pathLst>
                <a:path w="25" h="25">
                  <a:moveTo>
                    <a:pt x="10" y="24"/>
                  </a:moveTo>
                  <a:cubicBezTo>
                    <a:pt x="17" y="25"/>
                    <a:pt x="23" y="21"/>
                    <a:pt x="24" y="14"/>
                  </a:cubicBezTo>
                  <a:cubicBezTo>
                    <a:pt x="25" y="8"/>
                    <a:pt x="20" y="2"/>
                    <a:pt x="14" y="1"/>
                  </a:cubicBezTo>
                  <a:cubicBezTo>
                    <a:pt x="7" y="0"/>
                    <a:pt x="1" y="5"/>
                    <a:pt x="0" y="11"/>
                  </a:cubicBezTo>
                  <a:cubicBezTo>
                    <a:pt x="0" y="17"/>
                    <a:pt x="4" y="23"/>
                    <a:pt x="10" y="2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7" name="Freeform 69"/>
            <p:cNvSpPr>
              <a:spLocks noEditPoints="1"/>
            </p:cNvSpPr>
            <p:nvPr/>
          </p:nvSpPr>
          <p:spPr bwMode="auto">
            <a:xfrm>
              <a:off x="5911850" y="407988"/>
              <a:ext cx="1422400" cy="1277938"/>
            </a:xfrm>
            <a:custGeom>
              <a:avLst/>
              <a:gdLst/>
              <a:ahLst/>
              <a:cxnLst>
                <a:cxn ang="0">
                  <a:pos x="451" y="234"/>
                </a:cxn>
                <a:cxn ang="0">
                  <a:pos x="456" y="184"/>
                </a:cxn>
                <a:cxn ang="0">
                  <a:pos x="452" y="184"/>
                </a:cxn>
                <a:cxn ang="0">
                  <a:pos x="438" y="174"/>
                </a:cxn>
                <a:cxn ang="0">
                  <a:pos x="436" y="166"/>
                </a:cxn>
                <a:cxn ang="0">
                  <a:pos x="434" y="156"/>
                </a:cxn>
                <a:cxn ang="0">
                  <a:pos x="427" y="159"/>
                </a:cxn>
                <a:cxn ang="0">
                  <a:pos x="432" y="137"/>
                </a:cxn>
                <a:cxn ang="0">
                  <a:pos x="410" y="130"/>
                </a:cxn>
                <a:cxn ang="0">
                  <a:pos x="410" y="130"/>
                </a:cxn>
                <a:cxn ang="0">
                  <a:pos x="392" y="114"/>
                </a:cxn>
                <a:cxn ang="0">
                  <a:pos x="382" y="106"/>
                </a:cxn>
                <a:cxn ang="0">
                  <a:pos x="382" y="106"/>
                </a:cxn>
                <a:cxn ang="0">
                  <a:pos x="338" y="79"/>
                </a:cxn>
                <a:cxn ang="0">
                  <a:pos x="280" y="15"/>
                </a:cxn>
                <a:cxn ang="0">
                  <a:pos x="176" y="43"/>
                </a:cxn>
                <a:cxn ang="0">
                  <a:pos x="156" y="0"/>
                </a:cxn>
                <a:cxn ang="0">
                  <a:pos x="46" y="60"/>
                </a:cxn>
                <a:cxn ang="0">
                  <a:pos x="87" y="161"/>
                </a:cxn>
                <a:cxn ang="0">
                  <a:pos x="100" y="132"/>
                </a:cxn>
                <a:cxn ang="0">
                  <a:pos x="125" y="133"/>
                </a:cxn>
                <a:cxn ang="0">
                  <a:pos x="148" y="122"/>
                </a:cxn>
                <a:cxn ang="0">
                  <a:pos x="170" y="122"/>
                </a:cxn>
                <a:cxn ang="0">
                  <a:pos x="192" y="133"/>
                </a:cxn>
                <a:cxn ang="0">
                  <a:pos x="235" y="189"/>
                </a:cxn>
                <a:cxn ang="0">
                  <a:pos x="154" y="283"/>
                </a:cxn>
                <a:cxn ang="0">
                  <a:pos x="151" y="292"/>
                </a:cxn>
                <a:cxn ang="0">
                  <a:pos x="145" y="281"/>
                </a:cxn>
                <a:cxn ang="0">
                  <a:pos x="108" y="270"/>
                </a:cxn>
                <a:cxn ang="0">
                  <a:pos x="84" y="238"/>
                </a:cxn>
                <a:cxn ang="0">
                  <a:pos x="88" y="276"/>
                </a:cxn>
                <a:cxn ang="0">
                  <a:pos x="67" y="258"/>
                </a:cxn>
                <a:cxn ang="0">
                  <a:pos x="187" y="380"/>
                </a:cxn>
                <a:cxn ang="0">
                  <a:pos x="176" y="474"/>
                </a:cxn>
                <a:cxn ang="0">
                  <a:pos x="189" y="492"/>
                </a:cxn>
                <a:cxn ang="0">
                  <a:pos x="199" y="385"/>
                </a:cxn>
                <a:cxn ang="0">
                  <a:pos x="226" y="485"/>
                </a:cxn>
                <a:cxn ang="0">
                  <a:pos x="220" y="504"/>
                </a:cxn>
                <a:cxn ang="0">
                  <a:pos x="250" y="500"/>
                </a:cxn>
                <a:cxn ang="0">
                  <a:pos x="270" y="399"/>
                </a:cxn>
                <a:cxn ang="0">
                  <a:pos x="258" y="469"/>
                </a:cxn>
                <a:cxn ang="0">
                  <a:pos x="272" y="487"/>
                </a:cxn>
                <a:cxn ang="0">
                  <a:pos x="282" y="401"/>
                </a:cxn>
                <a:cxn ang="0">
                  <a:pos x="317" y="491"/>
                </a:cxn>
                <a:cxn ang="0">
                  <a:pos x="310" y="509"/>
                </a:cxn>
                <a:cxn ang="0">
                  <a:pos x="341" y="506"/>
                </a:cxn>
                <a:cxn ang="0">
                  <a:pos x="463" y="241"/>
                </a:cxn>
                <a:cxn ang="0">
                  <a:pos x="516" y="230"/>
                </a:cxn>
                <a:cxn ang="0">
                  <a:pos x="551" y="211"/>
                </a:cxn>
                <a:cxn ang="0">
                  <a:pos x="531" y="79"/>
                </a:cxn>
                <a:cxn ang="0">
                  <a:pos x="240" y="31"/>
                </a:cxn>
                <a:cxn ang="0">
                  <a:pos x="307" y="62"/>
                </a:cxn>
                <a:cxn ang="0">
                  <a:pos x="233" y="73"/>
                </a:cxn>
                <a:cxn ang="0">
                  <a:pos x="219" y="85"/>
                </a:cxn>
                <a:cxn ang="0">
                  <a:pos x="219" y="85"/>
                </a:cxn>
                <a:cxn ang="0">
                  <a:pos x="301" y="91"/>
                </a:cxn>
                <a:cxn ang="0">
                  <a:pos x="272" y="100"/>
                </a:cxn>
              </a:cxnLst>
              <a:rect l="0" t="0" r="r" b="b"/>
              <a:pathLst>
                <a:path w="572" h="514">
                  <a:moveTo>
                    <a:pt x="531" y="79"/>
                  </a:moveTo>
                  <a:cubicBezTo>
                    <a:pt x="547" y="205"/>
                    <a:pt x="490" y="229"/>
                    <a:pt x="463" y="233"/>
                  </a:cubicBezTo>
                  <a:cubicBezTo>
                    <a:pt x="457" y="234"/>
                    <a:pt x="453" y="234"/>
                    <a:pt x="451" y="234"/>
                  </a:cubicBezTo>
                  <a:cubicBezTo>
                    <a:pt x="453" y="234"/>
                    <a:pt x="458" y="234"/>
                    <a:pt x="462" y="233"/>
                  </a:cubicBezTo>
                  <a:cubicBezTo>
                    <a:pt x="462" y="224"/>
                    <a:pt x="464" y="214"/>
                    <a:pt x="456" y="204"/>
                  </a:cubicBezTo>
                  <a:cubicBezTo>
                    <a:pt x="456" y="184"/>
                    <a:pt x="456" y="184"/>
                    <a:pt x="456" y="184"/>
                  </a:cubicBezTo>
                  <a:cubicBezTo>
                    <a:pt x="453" y="189"/>
                    <a:pt x="453" y="189"/>
                    <a:pt x="453" y="189"/>
                  </a:cubicBezTo>
                  <a:cubicBezTo>
                    <a:pt x="453" y="188"/>
                    <a:pt x="452" y="187"/>
                    <a:pt x="452" y="186"/>
                  </a:cubicBezTo>
                  <a:cubicBezTo>
                    <a:pt x="452" y="184"/>
                    <a:pt x="452" y="184"/>
                    <a:pt x="452" y="184"/>
                  </a:cubicBezTo>
                  <a:cubicBezTo>
                    <a:pt x="452" y="167"/>
                    <a:pt x="452" y="167"/>
                    <a:pt x="452" y="167"/>
                  </a:cubicBezTo>
                  <a:cubicBezTo>
                    <a:pt x="443" y="171"/>
                    <a:pt x="443" y="171"/>
                    <a:pt x="443" y="171"/>
                  </a:cubicBezTo>
                  <a:cubicBezTo>
                    <a:pt x="438" y="174"/>
                    <a:pt x="438" y="174"/>
                    <a:pt x="438" y="174"/>
                  </a:cubicBezTo>
                  <a:cubicBezTo>
                    <a:pt x="438" y="174"/>
                    <a:pt x="438" y="174"/>
                    <a:pt x="438" y="174"/>
                  </a:cubicBezTo>
                  <a:cubicBezTo>
                    <a:pt x="441" y="171"/>
                    <a:pt x="441" y="171"/>
                    <a:pt x="441" y="171"/>
                  </a:cubicBezTo>
                  <a:cubicBezTo>
                    <a:pt x="440" y="170"/>
                    <a:pt x="441" y="168"/>
                    <a:pt x="436" y="166"/>
                  </a:cubicBezTo>
                  <a:cubicBezTo>
                    <a:pt x="441" y="166"/>
                    <a:pt x="441" y="166"/>
                    <a:pt x="441" y="166"/>
                  </a:cubicBezTo>
                  <a:cubicBezTo>
                    <a:pt x="442" y="151"/>
                    <a:pt x="442" y="151"/>
                    <a:pt x="442" y="151"/>
                  </a:cubicBezTo>
                  <a:cubicBezTo>
                    <a:pt x="434" y="156"/>
                    <a:pt x="434" y="156"/>
                    <a:pt x="434" y="156"/>
                  </a:cubicBezTo>
                  <a:cubicBezTo>
                    <a:pt x="428" y="159"/>
                    <a:pt x="428" y="159"/>
                    <a:pt x="428" y="159"/>
                  </a:cubicBezTo>
                  <a:cubicBezTo>
                    <a:pt x="428" y="159"/>
                    <a:pt x="428" y="159"/>
                    <a:pt x="428" y="159"/>
                  </a:cubicBezTo>
                  <a:cubicBezTo>
                    <a:pt x="427" y="159"/>
                    <a:pt x="427" y="159"/>
                    <a:pt x="427" y="159"/>
                  </a:cubicBezTo>
                  <a:cubicBezTo>
                    <a:pt x="432" y="156"/>
                    <a:pt x="432" y="156"/>
                    <a:pt x="432" y="156"/>
                  </a:cubicBezTo>
                  <a:cubicBezTo>
                    <a:pt x="431" y="154"/>
                    <a:pt x="429" y="152"/>
                    <a:pt x="428" y="151"/>
                  </a:cubicBezTo>
                  <a:cubicBezTo>
                    <a:pt x="432" y="137"/>
                    <a:pt x="432" y="137"/>
                    <a:pt x="432" y="137"/>
                  </a:cubicBezTo>
                  <a:cubicBezTo>
                    <a:pt x="421" y="142"/>
                    <a:pt x="421" y="142"/>
                    <a:pt x="421" y="142"/>
                  </a:cubicBezTo>
                  <a:cubicBezTo>
                    <a:pt x="422" y="125"/>
                    <a:pt x="422" y="125"/>
                    <a:pt x="422" y="125"/>
                  </a:cubicBezTo>
                  <a:cubicBezTo>
                    <a:pt x="410" y="130"/>
                    <a:pt x="410" y="130"/>
                    <a:pt x="410" y="130"/>
                  </a:cubicBezTo>
                  <a:cubicBezTo>
                    <a:pt x="404" y="132"/>
                    <a:pt x="404" y="132"/>
                    <a:pt x="404" y="132"/>
                  </a:cubicBezTo>
                  <a:cubicBezTo>
                    <a:pt x="404" y="132"/>
                    <a:pt x="404" y="132"/>
                    <a:pt x="404" y="132"/>
                  </a:cubicBezTo>
                  <a:cubicBezTo>
                    <a:pt x="410" y="130"/>
                    <a:pt x="410" y="130"/>
                    <a:pt x="410" y="130"/>
                  </a:cubicBezTo>
                  <a:cubicBezTo>
                    <a:pt x="408" y="128"/>
                    <a:pt x="407" y="127"/>
                    <a:pt x="406" y="126"/>
                  </a:cubicBezTo>
                  <a:cubicBezTo>
                    <a:pt x="412" y="108"/>
                    <a:pt x="412" y="108"/>
                    <a:pt x="412" y="108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87" y="115"/>
                    <a:pt x="387" y="115"/>
                    <a:pt x="387" y="115"/>
                  </a:cubicBezTo>
                  <a:cubicBezTo>
                    <a:pt x="392" y="114"/>
                    <a:pt x="392" y="114"/>
                    <a:pt x="392" y="114"/>
                  </a:cubicBezTo>
                  <a:cubicBezTo>
                    <a:pt x="388" y="111"/>
                    <a:pt x="385" y="108"/>
                    <a:pt x="382" y="106"/>
                  </a:cubicBezTo>
                  <a:cubicBezTo>
                    <a:pt x="381" y="111"/>
                    <a:pt x="381" y="115"/>
                    <a:pt x="381" y="115"/>
                  </a:cubicBezTo>
                  <a:cubicBezTo>
                    <a:pt x="381" y="115"/>
                    <a:pt x="381" y="115"/>
                    <a:pt x="381" y="115"/>
                  </a:cubicBezTo>
                  <a:cubicBezTo>
                    <a:pt x="381" y="114"/>
                    <a:pt x="381" y="111"/>
                    <a:pt x="382" y="106"/>
                  </a:cubicBezTo>
                  <a:cubicBezTo>
                    <a:pt x="382" y="106"/>
                    <a:pt x="382" y="106"/>
                    <a:pt x="382" y="105"/>
                  </a:cubicBezTo>
                  <a:cubicBezTo>
                    <a:pt x="383" y="82"/>
                    <a:pt x="385" y="21"/>
                    <a:pt x="381" y="20"/>
                  </a:cubicBezTo>
                  <a:cubicBezTo>
                    <a:pt x="377" y="20"/>
                    <a:pt x="347" y="66"/>
                    <a:pt x="338" y="79"/>
                  </a:cubicBezTo>
                  <a:cubicBezTo>
                    <a:pt x="331" y="76"/>
                    <a:pt x="323" y="73"/>
                    <a:pt x="315" y="70"/>
                  </a:cubicBezTo>
                  <a:cubicBezTo>
                    <a:pt x="316" y="68"/>
                    <a:pt x="317" y="66"/>
                    <a:pt x="317" y="64"/>
                  </a:cubicBezTo>
                  <a:cubicBezTo>
                    <a:pt x="320" y="40"/>
                    <a:pt x="304" y="18"/>
                    <a:pt x="280" y="15"/>
                  </a:cubicBezTo>
                  <a:cubicBezTo>
                    <a:pt x="266" y="12"/>
                    <a:pt x="253" y="17"/>
                    <a:pt x="243" y="27"/>
                  </a:cubicBezTo>
                  <a:cubicBezTo>
                    <a:pt x="237" y="19"/>
                    <a:pt x="229" y="13"/>
                    <a:pt x="218" y="12"/>
                  </a:cubicBezTo>
                  <a:cubicBezTo>
                    <a:pt x="198" y="9"/>
                    <a:pt x="179" y="22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3" y="43"/>
                    <a:pt x="172" y="43"/>
                  </a:cubicBezTo>
                  <a:cubicBezTo>
                    <a:pt x="169" y="34"/>
                    <a:pt x="159" y="0"/>
                    <a:pt x="156" y="0"/>
                  </a:cubicBezTo>
                  <a:cubicBezTo>
                    <a:pt x="152" y="0"/>
                    <a:pt x="146" y="30"/>
                    <a:pt x="143" y="41"/>
                  </a:cubicBezTo>
                  <a:cubicBezTo>
                    <a:pt x="108" y="40"/>
                    <a:pt x="88" y="42"/>
                    <a:pt x="84" y="39"/>
                  </a:cubicBezTo>
                  <a:cubicBezTo>
                    <a:pt x="75" y="34"/>
                    <a:pt x="47" y="35"/>
                    <a:pt x="46" y="60"/>
                  </a:cubicBezTo>
                  <a:cubicBezTo>
                    <a:pt x="45" y="85"/>
                    <a:pt x="47" y="110"/>
                    <a:pt x="59" y="126"/>
                  </a:cubicBezTo>
                  <a:cubicBezTo>
                    <a:pt x="61" y="128"/>
                    <a:pt x="67" y="129"/>
                    <a:pt x="77" y="130"/>
                  </a:cubicBezTo>
                  <a:cubicBezTo>
                    <a:pt x="77" y="141"/>
                    <a:pt x="77" y="161"/>
                    <a:pt x="87" y="161"/>
                  </a:cubicBezTo>
                  <a:cubicBezTo>
                    <a:pt x="96" y="161"/>
                    <a:pt x="99" y="143"/>
                    <a:pt x="100" y="132"/>
                  </a:cubicBezTo>
                  <a:cubicBezTo>
                    <a:pt x="101" y="127"/>
                    <a:pt x="101" y="122"/>
                    <a:pt x="101" y="122"/>
                  </a:cubicBezTo>
                  <a:cubicBezTo>
                    <a:pt x="101" y="122"/>
                    <a:pt x="101" y="127"/>
                    <a:pt x="100" y="132"/>
                  </a:cubicBezTo>
                  <a:cubicBezTo>
                    <a:pt x="108" y="133"/>
                    <a:pt x="116" y="132"/>
                    <a:pt x="125" y="133"/>
                  </a:cubicBezTo>
                  <a:cubicBezTo>
                    <a:pt x="125" y="127"/>
                    <a:pt x="126" y="122"/>
                    <a:pt x="126" y="122"/>
                  </a:cubicBezTo>
                  <a:cubicBezTo>
                    <a:pt x="126" y="122"/>
                    <a:pt x="125" y="127"/>
                    <a:pt x="125" y="133"/>
                  </a:cubicBezTo>
                  <a:cubicBezTo>
                    <a:pt x="125" y="144"/>
                    <a:pt x="126" y="161"/>
                    <a:pt x="135" y="161"/>
                  </a:cubicBezTo>
                  <a:cubicBezTo>
                    <a:pt x="144" y="161"/>
                    <a:pt x="147" y="144"/>
                    <a:pt x="148" y="133"/>
                  </a:cubicBezTo>
                  <a:cubicBezTo>
                    <a:pt x="148" y="127"/>
                    <a:pt x="148" y="122"/>
                    <a:pt x="148" y="122"/>
                  </a:cubicBezTo>
                  <a:cubicBezTo>
                    <a:pt x="148" y="122"/>
                    <a:pt x="148" y="128"/>
                    <a:pt x="148" y="133"/>
                  </a:cubicBezTo>
                  <a:cubicBezTo>
                    <a:pt x="155" y="133"/>
                    <a:pt x="162" y="133"/>
                    <a:pt x="169" y="133"/>
                  </a:cubicBezTo>
                  <a:cubicBezTo>
                    <a:pt x="170" y="127"/>
                    <a:pt x="170" y="122"/>
                    <a:pt x="170" y="122"/>
                  </a:cubicBezTo>
                  <a:cubicBezTo>
                    <a:pt x="170" y="122"/>
                    <a:pt x="170" y="128"/>
                    <a:pt x="169" y="133"/>
                  </a:cubicBezTo>
                  <a:cubicBezTo>
                    <a:pt x="169" y="144"/>
                    <a:pt x="170" y="161"/>
                    <a:pt x="179" y="161"/>
                  </a:cubicBezTo>
                  <a:cubicBezTo>
                    <a:pt x="188" y="161"/>
                    <a:pt x="191" y="144"/>
                    <a:pt x="192" y="133"/>
                  </a:cubicBezTo>
                  <a:cubicBezTo>
                    <a:pt x="193" y="127"/>
                    <a:pt x="193" y="122"/>
                    <a:pt x="193" y="122"/>
                  </a:cubicBezTo>
                  <a:cubicBezTo>
                    <a:pt x="193" y="122"/>
                    <a:pt x="193" y="127"/>
                    <a:pt x="192" y="133"/>
                  </a:cubicBezTo>
                  <a:cubicBezTo>
                    <a:pt x="247" y="130"/>
                    <a:pt x="245" y="116"/>
                    <a:pt x="235" y="189"/>
                  </a:cubicBezTo>
                  <a:cubicBezTo>
                    <a:pt x="228" y="245"/>
                    <a:pt x="216" y="282"/>
                    <a:pt x="177" y="285"/>
                  </a:cubicBezTo>
                  <a:cubicBezTo>
                    <a:pt x="180" y="274"/>
                    <a:pt x="181" y="262"/>
                    <a:pt x="174" y="260"/>
                  </a:cubicBezTo>
                  <a:cubicBezTo>
                    <a:pt x="165" y="257"/>
                    <a:pt x="158" y="272"/>
                    <a:pt x="154" y="283"/>
                  </a:cubicBezTo>
                  <a:cubicBezTo>
                    <a:pt x="153" y="287"/>
                    <a:pt x="152" y="292"/>
                    <a:pt x="151" y="292"/>
                  </a:cubicBezTo>
                  <a:cubicBezTo>
                    <a:pt x="151" y="292"/>
                    <a:pt x="151" y="292"/>
                    <a:pt x="151" y="292"/>
                  </a:cubicBezTo>
                  <a:cubicBezTo>
                    <a:pt x="151" y="292"/>
                    <a:pt x="151" y="292"/>
                    <a:pt x="151" y="292"/>
                  </a:cubicBezTo>
                  <a:cubicBezTo>
                    <a:pt x="151" y="292"/>
                    <a:pt x="151" y="292"/>
                    <a:pt x="151" y="292"/>
                  </a:cubicBezTo>
                  <a:cubicBezTo>
                    <a:pt x="151" y="292"/>
                    <a:pt x="152" y="288"/>
                    <a:pt x="154" y="282"/>
                  </a:cubicBezTo>
                  <a:cubicBezTo>
                    <a:pt x="151" y="282"/>
                    <a:pt x="148" y="281"/>
                    <a:pt x="145" y="281"/>
                  </a:cubicBezTo>
                  <a:cubicBezTo>
                    <a:pt x="139" y="279"/>
                    <a:pt x="134" y="278"/>
                    <a:pt x="129" y="276"/>
                  </a:cubicBezTo>
                  <a:cubicBezTo>
                    <a:pt x="134" y="266"/>
                    <a:pt x="135" y="251"/>
                    <a:pt x="126" y="248"/>
                  </a:cubicBezTo>
                  <a:cubicBezTo>
                    <a:pt x="118" y="246"/>
                    <a:pt x="112" y="260"/>
                    <a:pt x="108" y="270"/>
                  </a:cubicBezTo>
                  <a:cubicBezTo>
                    <a:pt x="101" y="268"/>
                    <a:pt x="96" y="266"/>
                    <a:pt x="88" y="264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92" y="254"/>
                    <a:pt x="92" y="240"/>
                    <a:pt x="84" y="238"/>
                  </a:cubicBezTo>
                  <a:cubicBezTo>
                    <a:pt x="76" y="235"/>
                    <a:pt x="70" y="248"/>
                    <a:pt x="66" y="258"/>
                  </a:cubicBezTo>
                  <a:cubicBezTo>
                    <a:pt x="63" y="265"/>
                    <a:pt x="64" y="271"/>
                    <a:pt x="64" y="271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88" y="276"/>
                    <a:pt x="88" y="276"/>
                    <a:pt x="88" y="276"/>
                  </a:cubicBezTo>
                  <a:cubicBezTo>
                    <a:pt x="64" y="271"/>
                    <a:pt x="64" y="271"/>
                    <a:pt x="64" y="271"/>
                  </a:cubicBezTo>
                  <a:cubicBezTo>
                    <a:pt x="64" y="271"/>
                    <a:pt x="64" y="265"/>
                    <a:pt x="67" y="258"/>
                  </a:cubicBezTo>
                  <a:cubicBezTo>
                    <a:pt x="56" y="255"/>
                    <a:pt x="48" y="254"/>
                    <a:pt x="46" y="256"/>
                  </a:cubicBezTo>
                  <a:cubicBezTo>
                    <a:pt x="40" y="260"/>
                    <a:pt x="0" y="328"/>
                    <a:pt x="187" y="380"/>
                  </a:cubicBezTo>
                  <a:cubicBezTo>
                    <a:pt x="187" y="380"/>
                    <a:pt x="187" y="380"/>
                    <a:pt x="187" y="380"/>
                  </a:cubicBezTo>
                  <a:cubicBezTo>
                    <a:pt x="187" y="408"/>
                    <a:pt x="188" y="450"/>
                    <a:pt x="190" y="469"/>
                  </a:cubicBezTo>
                  <a:cubicBezTo>
                    <a:pt x="190" y="469"/>
                    <a:pt x="185" y="469"/>
                    <a:pt x="185" y="469"/>
                  </a:cubicBezTo>
                  <a:cubicBezTo>
                    <a:pt x="180" y="468"/>
                    <a:pt x="176" y="471"/>
                    <a:pt x="176" y="474"/>
                  </a:cubicBezTo>
                  <a:cubicBezTo>
                    <a:pt x="175" y="477"/>
                    <a:pt x="188" y="480"/>
                    <a:pt x="188" y="480"/>
                  </a:cubicBezTo>
                  <a:cubicBezTo>
                    <a:pt x="188" y="480"/>
                    <a:pt x="177" y="484"/>
                    <a:pt x="178" y="488"/>
                  </a:cubicBezTo>
                  <a:cubicBezTo>
                    <a:pt x="179" y="491"/>
                    <a:pt x="184" y="492"/>
                    <a:pt x="189" y="492"/>
                  </a:cubicBezTo>
                  <a:cubicBezTo>
                    <a:pt x="192" y="492"/>
                    <a:pt x="200" y="492"/>
                    <a:pt x="202" y="492"/>
                  </a:cubicBezTo>
                  <a:cubicBezTo>
                    <a:pt x="207" y="492"/>
                    <a:pt x="210" y="488"/>
                    <a:pt x="209" y="484"/>
                  </a:cubicBezTo>
                  <a:cubicBezTo>
                    <a:pt x="203" y="461"/>
                    <a:pt x="200" y="416"/>
                    <a:pt x="199" y="385"/>
                  </a:cubicBezTo>
                  <a:cubicBezTo>
                    <a:pt x="208" y="387"/>
                    <a:pt x="218" y="389"/>
                    <a:pt x="229" y="392"/>
                  </a:cubicBezTo>
                  <a:cubicBezTo>
                    <a:pt x="228" y="416"/>
                    <a:pt x="229" y="465"/>
                    <a:pt x="232" y="486"/>
                  </a:cubicBezTo>
                  <a:cubicBezTo>
                    <a:pt x="231" y="486"/>
                    <a:pt x="226" y="485"/>
                    <a:pt x="226" y="485"/>
                  </a:cubicBezTo>
                  <a:cubicBezTo>
                    <a:pt x="222" y="485"/>
                    <a:pt x="218" y="487"/>
                    <a:pt x="217" y="490"/>
                  </a:cubicBezTo>
                  <a:cubicBezTo>
                    <a:pt x="217" y="494"/>
                    <a:pt x="230" y="497"/>
                    <a:pt x="230" y="497"/>
                  </a:cubicBezTo>
                  <a:cubicBezTo>
                    <a:pt x="230" y="497"/>
                    <a:pt x="218" y="501"/>
                    <a:pt x="220" y="504"/>
                  </a:cubicBezTo>
                  <a:cubicBezTo>
                    <a:pt x="221" y="507"/>
                    <a:pt x="226" y="509"/>
                    <a:pt x="231" y="508"/>
                  </a:cubicBezTo>
                  <a:cubicBezTo>
                    <a:pt x="233" y="508"/>
                    <a:pt x="242" y="508"/>
                    <a:pt x="244" y="508"/>
                  </a:cubicBezTo>
                  <a:cubicBezTo>
                    <a:pt x="249" y="508"/>
                    <a:pt x="251" y="504"/>
                    <a:pt x="250" y="500"/>
                  </a:cubicBezTo>
                  <a:cubicBezTo>
                    <a:pt x="245" y="476"/>
                    <a:pt x="241" y="425"/>
                    <a:pt x="240" y="394"/>
                  </a:cubicBezTo>
                  <a:cubicBezTo>
                    <a:pt x="241" y="394"/>
                    <a:pt x="243" y="395"/>
                    <a:pt x="244" y="395"/>
                  </a:cubicBezTo>
                  <a:cubicBezTo>
                    <a:pt x="253" y="397"/>
                    <a:pt x="261" y="398"/>
                    <a:pt x="270" y="399"/>
                  </a:cubicBezTo>
                  <a:cubicBezTo>
                    <a:pt x="270" y="423"/>
                    <a:pt x="271" y="451"/>
                    <a:pt x="273" y="465"/>
                  </a:cubicBezTo>
                  <a:cubicBezTo>
                    <a:pt x="272" y="465"/>
                    <a:pt x="268" y="464"/>
                    <a:pt x="268" y="464"/>
                  </a:cubicBezTo>
                  <a:cubicBezTo>
                    <a:pt x="263" y="464"/>
                    <a:pt x="259" y="466"/>
                    <a:pt x="258" y="469"/>
                  </a:cubicBezTo>
                  <a:cubicBezTo>
                    <a:pt x="258" y="472"/>
                    <a:pt x="271" y="476"/>
                    <a:pt x="271" y="476"/>
                  </a:cubicBezTo>
                  <a:cubicBezTo>
                    <a:pt x="271" y="476"/>
                    <a:pt x="260" y="480"/>
                    <a:pt x="261" y="483"/>
                  </a:cubicBezTo>
                  <a:cubicBezTo>
                    <a:pt x="262" y="486"/>
                    <a:pt x="267" y="488"/>
                    <a:pt x="272" y="487"/>
                  </a:cubicBezTo>
                  <a:cubicBezTo>
                    <a:pt x="274" y="487"/>
                    <a:pt x="283" y="487"/>
                    <a:pt x="285" y="487"/>
                  </a:cubicBezTo>
                  <a:cubicBezTo>
                    <a:pt x="290" y="487"/>
                    <a:pt x="292" y="483"/>
                    <a:pt x="291" y="479"/>
                  </a:cubicBezTo>
                  <a:cubicBezTo>
                    <a:pt x="287" y="461"/>
                    <a:pt x="284" y="429"/>
                    <a:pt x="282" y="401"/>
                  </a:cubicBezTo>
                  <a:cubicBezTo>
                    <a:pt x="296" y="402"/>
                    <a:pt x="308" y="402"/>
                    <a:pt x="319" y="401"/>
                  </a:cubicBezTo>
                  <a:cubicBezTo>
                    <a:pt x="319" y="427"/>
                    <a:pt x="320" y="472"/>
                    <a:pt x="322" y="491"/>
                  </a:cubicBezTo>
                  <a:cubicBezTo>
                    <a:pt x="322" y="491"/>
                    <a:pt x="317" y="491"/>
                    <a:pt x="317" y="491"/>
                  </a:cubicBezTo>
                  <a:cubicBezTo>
                    <a:pt x="312" y="491"/>
                    <a:pt x="308" y="493"/>
                    <a:pt x="308" y="496"/>
                  </a:cubicBezTo>
                  <a:cubicBezTo>
                    <a:pt x="307" y="499"/>
                    <a:pt x="320" y="502"/>
                    <a:pt x="320" y="502"/>
                  </a:cubicBezTo>
                  <a:cubicBezTo>
                    <a:pt x="320" y="502"/>
                    <a:pt x="309" y="506"/>
                    <a:pt x="310" y="509"/>
                  </a:cubicBezTo>
                  <a:cubicBezTo>
                    <a:pt x="311" y="512"/>
                    <a:pt x="316" y="514"/>
                    <a:pt x="321" y="514"/>
                  </a:cubicBezTo>
                  <a:cubicBezTo>
                    <a:pt x="324" y="513"/>
                    <a:pt x="332" y="514"/>
                    <a:pt x="334" y="513"/>
                  </a:cubicBezTo>
                  <a:cubicBezTo>
                    <a:pt x="339" y="513"/>
                    <a:pt x="342" y="510"/>
                    <a:pt x="341" y="506"/>
                  </a:cubicBezTo>
                  <a:cubicBezTo>
                    <a:pt x="335" y="482"/>
                    <a:pt x="332" y="432"/>
                    <a:pt x="331" y="400"/>
                  </a:cubicBezTo>
                  <a:cubicBezTo>
                    <a:pt x="437" y="389"/>
                    <a:pt x="456" y="300"/>
                    <a:pt x="462" y="258"/>
                  </a:cubicBezTo>
                  <a:cubicBezTo>
                    <a:pt x="463" y="253"/>
                    <a:pt x="463" y="247"/>
                    <a:pt x="463" y="241"/>
                  </a:cubicBezTo>
                  <a:cubicBezTo>
                    <a:pt x="462" y="241"/>
                    <a:pt x="461" y="241"/>
                    <a:pt x="460" y="241"/>
                  </a:cubicBezTo>
                  <a:cubicBezTo>
                    <a:pt x="461" y="241"/>
                    <a:pt x="465" y="241"/>
                    <a:pt x="466" y="241"/>
                  </a:cubicBezTo>
                  <a:cubicBezTo>
                    <a:pt x="501" y="244"/>
                    <a:pt x="516" y="230"/>
                    <a:pt x="516" y="230"/>
                  </a:cubicBezTo>
                  <a:cubicBezTo>
                    <a:pt x="516" y="245"/>
                    <a:pt x="516" y="245"/>
                    <a:pt x="516" y="245"/>
                  </a:cubicBezTo>
                  <a:cubicBezTo>
                    <a:pt x="543" y="202"/>
                    <a:pt x="543" y="202"/>
                    <a:pt x="543" y="202"/>
                  </a:cubicBezTo>
                  <a:cubicBezTo>
                    <a:pt x="551" y="211"/>
                    <a:pt x="551" y="211"/>
                    <a:pt x="551" y="211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72" y="149"/>
                    <a:pt x="572" y="149"/>
                    <a:pt x="572" y="149"/>
                  </a:cubicBezTo>
                  <a:cubicBezTo>
                    <a:pt x="531" y="79"/>
                    <a:pt x="531" y="79"/>
                    <a:pt x="531" y="79"/>
                  </a:cubicBezTo>
                  <a:close/>
                  <a:moveTo>
                    <a:pt x="187" y="44"/>
                  </a:moveTo>
                  <a:cubicBezTo>
                    <a:pt x="189" y="28"/>
                    <a:pt x="204" y="17"/>
                    <a:pt x="220" y="19"/>
                  </a:cubicBezTo>
                  <a:cubicBezTo>
                    <a:pt x="228" y="21"/>
                    <a:pt x="235" y="25"/>
                    <a:pt x="240" y="31"/>
                  </a:cubicBezTo>
                  <a:cubicBezTo>
                    <a:pt x="241" y="33"/>
                    <a:pt x="243" y="35"/>
                    <a:pt x="244" y="38"/>
                  </a:cubicBezTo>
                  <a:cubicBezTo>
                    <a:pt x="251" y="27"/>
                    <a:pt x="264" y="20"/>
                    <a:pt x="278" y="23"/>
                  </a:cubicBezTo>
                  <a:cubicBezTo>
                    <a:pt x="297" y="25"/>
                    <a:pt x="310" y="43"/>
                    <a:pt x="307" y="62"/>
                  </a:cubicBezTo>
                  <a:cubicBezTo>
                    <a:pt x="305" y="81"/>
                    <a:pt x="287" y="94"/>
                    <a:pt x="268" y="91"/>
                  </a:cubicBezTo>
                  <a:cubicBezTo>
                    <a:pt x="254" y="89"/>
                    <a:pt x="243" y="79"/>
                    <a:pt x="240" y="67"/>
                  </a:cubicBezTo>
                  <a:cubicBezTo>
                    <a:pt x="238" y="69"/>
                    <a:pt x="235" y="71"/>
                    <a:pt x="233" y="73"/>
                  </a:cubicBezTo>
                  <a:cubicBezTo>
                    <a:pt x="227" y="77"/>
                    <a:pt x="219" y="79"/>
                    <a:pt x="212" y="78"/>
                  </a:cubicBezTo>
                  <a:cubicBezTo>
                    <a:pt x="195" y="76"/>
                    <a:pt x="184" y="60"/>
                    <a:pt x="187" y="44"/>
                  </a:cubicBezTo>
                  <a:close/>
                  <a:moveTo>
                    <a:pt x="219" y="85"/>
                  </a:moveTo>
                  <a:cubicBezTo>
                    <a:pt x="227" y="85"/>
                    <a:pt x="232" y="82"/>
                    <a:pt x="240" y="78"/>
                  </a:cubicBezTo>
                  <a:cubicBezTo>
                    <a:pt x="240" y="78"/>
                    <a:pt x="240" y="78"/>
                    <a:pt x="240" y="78"/>
                  </a:cubicBezTo>
                  <a:cubicBezTo>
                    <a:pt x="232" y="82"/>
                    <a:pt x="227" y="85"/>
                    <a:pt x="219" y="85"/>
                  </a:cubicBezTo>
                  <a:close/>
                  <a:moveTo>
                    <a:pt x="272" y="100"/>
                  </a:moveTo>
                  <a:cubicBezTo>
                    <a:pt x="272" y="100"/>
                    <a:pt x="272" y="100"/>
                    <a:pt x="272" y="100"/>
                  </a:cubicBezTo>
                  <a:cubicBezTo>
                    <a:pt x="283" y="100"/>
                    <a:pt x="293" y="97"/>
                    <a:pt x="301" y="91"/>
                  </a:cubicBezTo>
                  <a:cubicBezTo>
                    <a:pt x="301" y="91"/>
                    <a:pt x="301" y="91"/>
                    <a:pt x="301" y="91"/>
                  </a:cubicBezTo>
                  <a:cubicBezTo>
                    <a:pt x="301" y="91"/>
                    <a:pt x="301" y="91"/>
                    <a:pt x="301" y="91"/>
                  </a:cubicBezTo>
                  <a:cubicBezTo>
                    <a:pt x="293" y="97"/>
                    <a:pt x="283" y="100"/>
                    <a:pt x="272" y="10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3652812" y="501650"/>
            <a:ext cx="1273175" cy="1368425"/>
            <a:chOff x="4491038" y="501650"/>
            <a:chExt cx="1273175" cy="1368425"/>
          </a:xfrm>
        </p:grpSpPr>
        <p:sp>
          <p:nvSpPr>
            <p:cNvPr id="2118" name="Freeform 70"/>
            <p:cNvSpPr>
              <a:spLocks noEditPoints="1"/>
            </p:cNvSpPr>
            <p:nvPr/>
          </p:nvSpPr>
          <p:spPr bwMode="auto">
            <a:xfrm>
              <a:off x="4491038" y="501650"/>
              <a:ext cx="1273175" cy="1368425"/>
            </a:xfrm>
            <a:custGeom>
              <a:avLst/>
              <a:gdLst/>
              <a:ahLst/>
              <a:cxnLst>
                <a:cxn ang="0">
                  <a:pos x="446" y="148"/>
                </a:cxn>
                <a:cxn ang="0">
                  <a:pos x="455" y="76"/>
                </a:cxn>
                <a:cxn ang="0">
                  <a:pos x="291" y="0"/>
                </a:cxn>
                <a:cxn ang="0">
                  <a:pos x="273" y="47"/>
                </a:cxn>
                <a:cxn ang="0">
                  <a:pos x="244" y="10"/>
                </a:cxn>
                <a:cxn ang="0">
                  <a:pos x="172" y="87"/>
                </a:cxn>
                <a:cxn ang="0">
                  <a:pos x="102" y="314"/>
                </a:cxn>
                <a:cxn ang="0">
                  <a:pos x="68" y="365"/>
                </a:cxn>
                <a:cxn ang="0">
                  <a:pos x="9" y="392"/>
                </a:cxn>
                <a:cxn ang="0">
                  <a:pos x="54" y="428"/>
                </a:cxn>
                <a:cxn ang="0">
                  <a:pos x="95" y="434"/>
                </a:cxn>
                <a:cxn ang="0">
                  <a:pos x="144" y="404"/>
                </a:cxn>
                <a:cxn ang="0">
                  <a:pos x="214" y="455"/>
                </a:cxn>
                <a:cxn ang="0">
                  <a:pos x="208" y="549"/>
                </a:cxn>
                <a:cxn ang="0">
                  <a:pos x="237" y="545"/>
                </a:cxn>
                <a:cxn ang="0">
                  <a:pos x="240" y="529"/>
                </a:cxn>
                <a:cxn ang="0">
                  <a:pos x="223" y="523"/>
                </a:cxn>
                <a:cxn ang="0">
                  <a:pos x="271" y="469"/>
                </a:cxn>
                <a:cxn ang="0">
                  <a:pos x="266" y="549"/>
                </a:cxn>
                <a:cxn ang="0">
                  <a:pos x="295" y="545"/>
                </a:cxn>
                <a:cxn ang="0">
                  <a:pos x="298" y="529"/>
                </a:cxn>
                <a:cxn ang="0">
                  <a:pos x="281" y="523"/>
                </a:cxn>
                <a:cxn ang="0">
                  <a:pos x="334" y="466"/>
                </a:cxn>
                <a:cxn ang="0">
                  <a:pos x="328" y="549"/>
                </a:cxn>
                <a:cxn ang="0">
                  <a:pos x="357" y="545"/>
                </a:cxn>
                <a:cxn ang="0">
                  <a:pos x="361" y="529"/>
                </a:cxn>
                <a:cxn ang="0">
                  <a:pos x="343" y="523"/>
                </a:cxn>
                <a:cxn ang="0">
                  <a:pos x="386" y="455"/>
                </a:cxn>
                <a:cxn ang="0">
                  <a:pos x="379" y="549"/>
                </a:cxn>
                <a:cxn ang="0">
                  <a:pos x="409" y="545"/>
                </a:cxn>
                <a:cxn ang="0">
                  <a:pos x="412" y="529"/>
                </a:cxn>
                <a:cxn ang="0">
                  <a:pos x="395" y="523"/>
                </a:cxn>
                <a:cxn ang="0">
                  <a:pos x="499" y="352"/>
                </a:cxn>
                <a:cxn ang="0">
                  <a:pos x="422" y="318"/>
                </a:cxn>
                <a:cxn ang="0">
                  <a:pos x="406" y="352"/>
                </a:cxn>
                <a:cxn ang="0">
                  <a:pos x="360" y="337"/>
                </a:cxn>
                <a:cxn ang="0">
                  <a:pos x="344" y="367"/>
                </a:cxn>
                <a:cxn ang="0">
                  <a:pos x="317" y="367"/>
                </a:cxn>
                <a:cxn ang="0">
                  <a:pos x="299" y="339"/>
                </a:cxn>
                <a:cxn ang="0">
                  <a:pos x="256" y="358"/>
                </a:cxn>
                <a:cxn ang="0">
                  <a:pos x="239" y="323"/>
                </a:cxn>
                <a:cxn ang="0">
                  <a:pos x="176" y="283"/>
                </a:cxn>
                <a:cxn ang="0">
                  <a:pos x="257" y="298"/>
                </a:cxn>
                <a:cxn ang="0">
                  <a:pos x="174" y="274"/>
                </a:cxn>
                <a:cxn ang="0">
                  <a:pos x="201" y="135"/>
                </a:cxn>
                <a:cxn ang="0">
                  <a:pos x="229" y="139"/>
                </a:cxn>
                <a:cxn ang="0">
                  <a:pos x="264" y="145"/>
                </a:cxn>
                <a:cxn ang="0">
                  <a:pos x="307" y="168"/>
                </a:cxn>
                <a:cxn ang="0">
                  <a:pos x="352" y="144"/>
                </a:cxn>
                <a:cxn ang="0">
                  <a:pos x="386" y="146"/>
                </a:cxn>
                <a:cxn ang="0">
                  <a:pos x="428" y="173"/>
                </a:cxn>
                <a:cxn ang="0">
                  <a:pos x="296" y="86"/>
                </a:cxn>
                <a:cxn ang="0">
                  <a:pos x="353" y="86"/>
                </a:cxn>
                <a:cxn ang="0">
                  <a:pos x="386" y="110"/>
                </a:cxn>
                <a:cxn ang="0">
                  <a:pos x="386" y="70"/>
                </a:cxn>
                <a:cxn ang="0">
                  <a:pos x="386" y="110"/>
                </a:cxn>
              </a:cxnLst>
              <a:rect l="0" t="0" r="r" b="b"/>
              <a:pathLst>
                <a:path w="512" h="550">
                  <a:moveTo>
                    <a:pt x="428" y="173"/>
                  </a:moveTo>
                  <a:cubicBezTo>
                    <a:pt x="446" y="173"/>
                    <a:pt x="446" y="162"/>
                    <a:pt x="446" y="148"/>
                  </a:cubicBezTo>
                  <a:cubicBezTo>
                    <a:pt x="476" y="149"/>
                    <a:pt x="497" y="145"/>
                    <a:pt x="501" y="130"/>
                  </a:cubicBezTo>
                  <a:cubicBezTo>
                    <a:pt x="512" y="92"/>
                    <a:pt x="467" y="89"/>
                    <a:pt x="455" y="76"/>
                  </a:cubicBezTo>
                  <a:cubicBezTo>
                    <a:pt x="432" y="51"/>
                    <a:pt x="399" y="35"/>
                    <a:pt x="321" y="41"/>
                  </a:cubicBezTo>
                  <a:cubicBezTo>
                    <a:pt x="315" y="31"/>
                    <a:pt x="298" y="0"/>
                    <a:pt x="291" y="0"/>
                  </a:cubicBezTo>
                  <a:cubicBezTo>
                    <a:pt x="285" y="1"/>
                    <a:pt x="277" y="36"/>
                    <a:pt x="275" y="47"/>
                  </a:cubicBezTo>
                  <a:cubicBezTo>
                    <a:pt x="274" y="47"/>
                    <a:pt x="274" y="47"/>
                    <a:pt x="273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65" y="35"/>
                    <a:pt x="250" y="9"/>
                    <a:pt x="244" y="10"/>
                  </a:cubicBezTo>
                  <a:cubicBezTo>
                    <a:pt x="238" y="11"/>
                    <a:pt x="230" y="48"/>
                    <a:pt x="228" y="57"/>
                  </a:cubicBezTo>
                  <a:cubicBezTo>
                    <a:pt x="206" y="64"/>
                    <a:pt x="189" y="73"/>
                    <a:pt x="172" y="87"/>
                  </a:cubicBezTo>
                  <a:cubicBezTo>
                    <a:pt x="144" y="110"/>
                    <a:pt x="119" y="143"/>
                    <a:pt x="108" y="178"/>
                  </a:cubicBezTo>
                  <a:cubicBezTo>
                    <a:pt x="97" y="214"/>
                    <a:pt x="95" y="272"/>
                    <a:pt x="102" y="314"/>
                  </a:cubicBezTo>
                  <a:cubicBezTo>
                    <a:pt x="108" y="348"/>
                    <a:pt x="118" y="372"/>
                    <a:pt x="133" y="392"/>
                  </a:cubicBezTo>
                  <a:cubicBezTo>
                    <a:pt x="117" y="393"/>
                    <a:pt x="90" y="391"/>
                    <a:pt x="68" y="365"/>
                  </a:cubicBezTo>
                  <a:cubicBezTo>
                    <a:pt x="35" y="326"/>
                    <a:pt x="40" y="292"/>
                    <a:pt x="40" y="292"/>
                  </a:cubicBezTo>
                  <a:cubicBezTo>
                    <a:pt x="40" y="292"/>
                    <a:pt x="0" y="337"/>
                    <a:pt x="9" y="392"/>
                  </a:cubicBezTo>
                  <a:cubicBezTo>
                    <a:pt x="29" y="376"/>
                    <a:pt x="29" y="376"/>
                    <a:pt x="29" y="376"/>
                  </a:cubicBezTo>
                  <a:cubicBezTo>
                    <a:pt x="29" y="376"/>
                    <a:pt x="28" y="401"/>
                    <a:pt x="54" y="428"/>
                  </a:cubicBezTo>
                  <a:cubicBezTo>
                    <a:pt x="63" y="410"/>
                    <a:pt x="63" y="410"/>
                    <a:pt x="63" y="410"/>
                  </a:cubicBezTo>
                  <a:cubicBezTo>
                    <a:pt x="63" y="410"/>
                    <a:pt x="73" y="426"/>
                    <a:pt x="95" y="434"/>
                  </a:cubicBezTo>
                  <a:cubicBezTo>
                    <a:pt x="94" y="417"/>
                    <a:pt x="94" y="417"/>
                    <a:pt x="94" y="417"/>
                  </a:cubicBezTo>
                  <a:cubicBezTo>
                    <a:pt x="94" y="417"/>
                    <a:pt x="120" y="420"/>
                    <a:pt x="144" y="404"/>
                  </a:cubicBezTo>
                  <a:cubicBezTo>
                    <a:pt x="154" y="415"/>
                    <a:pt x="166" y="424"/>
                    <a:pt x="180" y="435"/>
                  </a:cubicBezTo>
                  <a:cubicBezTo>
                    <a:pt x="191" y="443"/>
                    <a:pt x="202" y="449"/>
                    <a:pt x="214" y="455"/>
                  </a:cubicBezTo>
                  <a:cubicBezTo>
                    <a:pt x="212" y="483"/>
                    <a:pt x="207" y="511"/>
                    <a:pt x="200" y="539"/>
                  </a:cubicBezTo>
                  <a:cubicBezTo>
                    <a:pt x="199" y="544"/>
                    <a:pt x="202" y="549"/>
                    <a:pt x="208" y="549"/>
                  </a:cubicBezTo>
                  <a:cubicBezTo>
                    <a:pt x="210" y="549"/>
                    <a:pt x="221" y="549"/>
                    <a:pt x="223" y="549"/>
                  </a:cubicBezTo>
                  <a:cubicBezTo>
                    <a:pt x="229" y="550"/>
                    <a:pt x="235" y="548"/>
                    <a:pt x="237" y="545"/>
                  </a:cubicBezTo>
                  <a:cubicBezTo>
                    <a:pt x="238" y="541"/>
                    <a:pt x="225" y="536"/>
                    <a:pt x="225" y="536"/>
                  </a:cubicBezTo>
                  <a:cubicBezTo>
                    <a:pt x="225" y="536"/>
                    <a:pt x="240" y="532"/>
                    <a:pt x="240" y="529"/>
                  </a:cubicBezTo>
                  <a:cubicBezTo>
                    <a:pt x="240" y="525"/>
                    <a:pt x="235" y="522"/>
                    <a:pt x="229" y="522"/>
                  </a:cubicBezTo>
                  <a:cubicBezTo>
                    <a:pt x="229" y="522"/>
                    <a:pt x="223" y="523"/>
                    <a:pt x="223" y="523"/>
                  </a:cubicBezTo>
                  <a:cubicBezTo>
                    <a:pt x="226" y="502"/>
                    <a:pt x="228" y="481"/>
                    <a:pt x="228" y="460"/>
                  </a:cubicBezTo>
                  <a:cubicBezTo>
                    <a:pt x="242" y="464"/>
                    <a:pt x="256" y="467"/>
                    <a:pt x="271" y="469"/>
                  </a:cubicBezTo>
                  <a:cubicBezTo>
                    <a:pt x="269" y="492"/>
                    <a:pt x="265" y="516"/>
                    <a:pt x="258" y="539"/>
                  </a:cubicBezTo>
                  <a:cubicBezTo>
                    <a:pt x="257" y="544"/>
                    <a:pt x="260" y="549"/>
                    <a:pt x="266" y="549"/>
                  </a:cubicBezTo>
                  <a:cubicBezTo>
                    <a:pt x="268" y="549"/>
                    <a:pt x="279" y="549"/>
                    <a:pt x="282" y="549"/>
                  </a:cubicBezTo>
                  <a:cubicBezTo>
                    <a:pt x="288" y="550"/>
                    <a:pt x="294" y="548"/>
                    <a:pt x="295" y="545"/>
                  </a:cubicBezTo>
                  <a:cubicBezTo>
                    <a:pt x="297" y="541"/>
                    <a:pt x="283" y="536"/>
                    <a:pt x="283" y="536"/>
                  </a:cubicBezTo>
                  <a:cubicBezTo>
                    <a:pt x="283" y="536"/>
                    <a:pt x="299" y="532"/>
                    <a:pt x="298" y="529"/>
                  </a:cubicBezTo>
                  <a:cubicBezTo>
                    <a:pt x="298" y="525"/>
                    <a:pt x="293" y="522"/>
                    <a:pt x="288" y="522"/>
                  </a:cubicBezTo>
                  <a:cubicBezTo>
                    <a:pt x="288" y="522"/>
                    <a:pt x="282" y="523"/>
                    <a:pt x="281" y="523"/>
                  </a:cubicBezTo>
                  <a:cubicBezTo>
                    <a:pt x="284" y="505"/>
                    <a:pt x="285" y="487"/>
                    <a:pt x="286" y="469"/>
                  </a:cubicBezTo>
                  <a:cubicBezTo>
                    <a:pt x="301" y="470"/>
                    <a:pt x="317" y="469"/>
                    <a:pt x="334" y="466"/>
                  </a:cubicBezTo>
                  <a:cubicBezTo>
                    <a:pt x="331" y="491"/>
                    <a:pt x="327" y="515"/>
                    <a:pt x="321" y="539"/>
                  </a:cubicBezTo>
                  <a:cubicBezTo>
                    <a:pt x="320" y="544"/>
                    <a:pt x="322" y="549"/>
                    <a:pt x="328" y="549"/>
                  </a:cubicBezTo>
                  <a:cubicBezTo>
                    <a:pt x="330" y="549"/>
                    <a:pt x="341" y="549"/>
                    <a:pt x="344" y="549"/>
                  </a:cubicBezTo>
                  <a:cubicBezTo>
                    <a:pt x="350" y="550"/>
                    <a:pt x="356" y="548"/>
                    <a:pt x="357" y="545"/>
                  </a:cubicBezTo>
                  <a:cubicBezTo>
                    <a:pt x="359" y="541"/>
                    <a:pt x="346" y="536"/>
                    <a:pt x="346" y="536"/>
                  </a:cubicBezTo>
                  <a:cubicBezTo>
                    <a:pt x="346" y="536"/>
                    <a:pt x="361" y="532"/>
                    <a:pt x="361" y="529"/>
                  </a:cubicBezTo>
                  <a:cubicBezTo>
                    <a:pt x="360" y="525"/>
                    <a:pt x="355" y="522"/>
                    <a:pt x="350" y="522"/>
                  </a:cubicBezTo>
                  <a:cubicBezTo>
                    <a:pt x="350" y="522"/>
                    <a:pt x="344" y="523"/>
                    <a:pt x="343" y="523"/>
                  </a:cubicBezTo>
                  <a:cubicBezTo>
                    <a:pt x="346" y="503"/>
                    <a:pt x="348" y="483"/>
                    <a:pt x="349" y="464"/>
                  </a:cubicBezTo>
                  <a:cubicBezTo>
                    <a:pt x="362" y="461"/>
                    <a:pt x="375" y="458"/>
                    <a:pt x="386" y="455"/>
                  </a:cubicBezTo>
                  <a:cubicBezTo>
                    <a:pt x="384" y="483"/>
                    <a:pt x="379" y="512"/>
                    <a:pt x="372" y="539"/>
                  </a:cubicBezTo>
                  <a:cubicBezTo>
                    <a:pt x="371" y="544"/>
                    <a:pt x="373" y="549"/>
                    <a:pt x="379" y="549"/>
                  </a:cubicBezTo>
                  <a:cubicBezTo>
                    <a:pt x="382" y="549"/>
                    <a:pt x="392" y="549"/>
                    <a:pt x="395" y="549"/>
                  </a:cubicBezTo>
                  <a:cubicBezTo>
                    <a:pt x="401" y="550"/>
                    <a:pt x="407" y="548"/>
                    <a:pt x="409" y="545"/>
                  </a:cubicBezTo>
                  <a:cubicBezTo>
                    <a:pt x="410" y="541"/>
                    <a:pt x="397" y="536"/>
                    <a:pt x="397" y="536"/>
                  </a:cubicBezTo>
                  <a:cubicBezTo>
                    <a:pt x="397" y="536"/>
                    <a:pt x="412" y="532"/>
                    <a:pt x="412" y="529"/>
                  </a:cubicBezTo>
                  <a:cubicBezTo>
                    <a:pt x="411" y="525"/>
                    <a:pt x="407" y="522"/>
                    <a:pt x="401" y="522"/>
                  </a:cubicBezTo>
                  <a:cubicBezTo>
                    <a:pt x="401" y="522"/>
                    <a:pt x="395" y="523"/>
                    <a:pt x="395" y="523"/>
                  </a:cubicBezTo>
                  <a:cubicBezTo>
                    <a:pt x="398" y="499"/>
                    <a:pt x="400" y="475"/>
                    <a:pt x="400" y="451"/>
                  </a:cubicBezTo>
                  <a:cubicBezTo>
                    <a:pt x="488" y="420"/>
                    <a:pt x="500" y="366"/>
                    <a:pt x="499" y="352"/>
                  </a:cubicBezTo>
                  <a:cubicBezTo>
                    <a:pt x="495" y="325"/>
                    <a:pt x="472" y="329"/>
                    <a:pt x="440" y="340"/>
                  </a:cubicBezTo>
                  <a:cubicBezTo>
                    <a:pt x="439" y="327"/>
                    <a:pt x="439" y="317"/>
                    <a:pt x="422" y="318"/>
                  </a:cubicBezTo>
                  <a:cubicBezTo>
                    <a:pt x="403" y="318"/>
                    <a:pt x="405" y="330"/>
                    <a:pt x="405" y="345"/>
                  </a:cubicBezTo>
                  <a:cubicBezTo>
                    <a:pt x="405" y="347"/>
                    <a:pt x="406" y="350"/>
                    <a:pt x="406" y="352"/>
                  </a:cubicBezTo>
                  <a:cubicBezTo>
                    <a:pt x="397" y="355"/>
                    <a:pt x="388" y="358"/>
                    <a:pt x="378" y="360"/>
                  </a:cubicBezTo>
                  <a:cubicBezTo>
                    <a:pt x="378" y="347"/>
                    <a:pt x="378" y="336"/>
                    <a:pt x="360" y="337"/>
                  </a:cubicBezTo>
                  <a:cubicBezTo>
                    <a:pt x="341" y="337"/>
                    <a:pt x="343" y="349"/>
                    <a:pt x="343" y="364"/>
                  </a:cubicBezTo>
                  <a:cubicBezTo>
                    <a:pt x="343" y="365"/>
                    <a:pt x="344" y="366"/>
                    <a:pt x="344" y="367"/>
                  </a:cubicBezTo>
                  <a:cubicBezTo>
                    <a:pt x="336" y="368"/>
                    <a:pt x="328" y="368"/>
                    <a:pt x="320" y="367"/>
                  </a:cubicBezTo>
                  <a:cubicBezTo>
                    <a:pt x="319" y="367"/>
                    <a:pt x="318" y="367"/>
                    <a:pt x="317" y="367"/>
                  </a:cubicBezTo>
                  <a:cubicBezTo>
                    <a:pt x="317" y="366"/>
                    <a:pt x="317" y="366"/>
                    <a:pt x="317" y="365"/>
                  </a:cubicBezTo>
                  <a:cubicBezTo>
                    <a:pt x="317" y="350"/>
                    <a:pt x="318" y="338"/>
                    <a:pt x="299" y="339"/>
                  </a:cubicBezTo>
                  <a:cubicBezTo>
                    <a:pt x="281" y="339"/>
                    <a:pt x="282" y="350"/>
                    <a:pt x="282" y="364"/>
                  </a:cubicBezTo>
                  <a:cubicBezTo>
                    <a:pt x="273" y="362"/>
                    <a:pt x="264" y="360"/>
                    <a:pt x="256" y="358"/>
                  </a:cubicBezTo>
                  <a:cubicBezTo>
                    <a:pt x="257" y="355"/>
                    <a:pt x="257" y="352"/>
                    <a:pt x="257" y="349"/>
                  </a:cubicBezTo>
                  <a:cubicBezTo>
                    <a:pt x="257" y="335"/>
                    <a:pt x="258" y="323"/>
                    <a:pt x="239" y="323"/>
                  </a:cubicBezTo>
                  <a:cubicBezTo>
                    <a:pt x="223" y="324"/>
                    <a:pt x="222" y="333"/>
                    <a:pt x="222" y="344"/>
                  </a:cubicBezTo>
                  <a:cubicBezTo>
                    <a:pt x="197" y="330"/>
                    <a:pt x="181" y="309"/>
                    <a:pt x="176" y="283"/>
                  </a:cubicBezTo>
                  <a:cubicBezTo>
                    <a:pt x="185" y="276"/>
                    <a:pt x="205" y="265"/>
                    <a:pt x="221" y="266"/>
                  </a:cubicBezTo>
                  <a:cubicBezTo>
                    <a:pt x="240" y="267"/>
                    <a:pt x="241" y="301"/>
                    <a:pt x="257" y="298"/>
                  </a:cubicBezTo>
                  <a:cubicBezTo>
                    <a:pt x="290" y="291"/>
                    <a:pt x="263" y="246"/>
                    <a:pt x="230" y="235"/>
                  </a:cubicBezTo>
                  <a:cubicBezTo>
                    <a:pt x="207" y="227"/>
                    <a:pt x="185" y="257"/>
                    <a:pt x="174" y="274"/>
                  </a:cubicBezTo>
                  <a:cubicBezTo>
                    <a:pt x="174" y="269"/>
                    <a:pt x="173" y="263"/>
                    <a:pt x="174" y="257"/>
                  </a:cubicBezTo>
                  <a:cubicBezTo>
                    <a:pt x="175" y="191"/>
                    <a:pt x="184" y="147"/>
                    <a:pt x="201" y="135"/>
                  </a:cubicBezTo>
                  <a:cubicBezTo>
                    <a:pt x="211" y="128"/>
                    <a:pt x="217" y="131"/>
                    <a:pt x="229" y="136"/>
                  </a:cubicBezTo>
                  <a:cubicBezTo>
                    <a:pt x="229" y="137"/>
                    <a:pt x="229" y="138"/>
                    <a:pt x="229" y="139"/>
                  </a:cubicBezTo>
                  <a:cubicBezTo>
                    <a:pt x="229" y="154"/>
                    <a:pt x="227" y="166"/>
                    <a:pt x="246" y="166"/>
                  </a:cubicBezTo>
                  <a:cubicBezTo>
                    <a:pt x="263" y="167"/>
                    <a:pt x="263" y="157"/>
                    <a:pt x="264" y="145"/>
                  </a:cubicBezTo>
                  <a:cubicBezTo>
                    <a:pt x="271" y="146"/>
                    <a:pt x="280" y="146"/>
                    <a:pt x="291" y="146"/>
                  </a:cubicBezTo>
                  <a:cubicBezTo>
                    <a:pt x="290" y="158"/>
                    <a:pt x="290" y="168"/>
                    <a:pt x="307" y="168"/>
                  </a:cubicBezTo>
                  <a:cubicBezTo>
                    <a:pt x="326" y="169"/>
                    <a:pt x="325" y="158"/>
                    <a:pt x="325" y="144"/>
                  </a:cubicBezTo>
                  <a:cubicBezTo>
                    <a:pt x="334" y="144"/>
                    <a:pt x="343" y="144"/>
                    <a:pt x="352" y="144"/>
                  </a:cubicBezTo>
                  <a:cubicBezTo>
                    <a:pt x="351" y="158"/>
                    <a:pt x="350" y="170"/>
                    <a:pt x="368" y="171"/>
                  </a:cubicBezTo>
                  <a:cubicBezTo>
                    <a:pt x="387" y="171"/>
                    <a:pt x="386" y="160"/>
                    <a:pt x="386" y="146"/>
                  </a:cubicBezTo>
                  <a:cubicBezTo>
                    <a:pt x="395" y="146"/>
                    <a:pt x="404" y="147"/>
                    <a:pt x="412" y="147"/>
                  </a:cubicBezTo>
                  <a:cubicBezTo>
                    <a:pt x="411" y="161"/>
                    <a:pt x="410" y="172"/>
                    <a:pt x="428" y="173"/>
                  </a:cubicBezTo>
                  <a:close/>
                  <a:moveTo>
                    <a:pt x="325" y="114"/>
                  </a:moveTo>
                  <a:cubicBezTo>
                    <a:pt x="309" y="114"/>
                    <a:pt x="296" y="101"/>
                    <a:pt x="296" y="86"/>
                  </a:cubicBezTo>
                  <a:cubicBezTo>
                    <a:pt x="296" y="70"/>
                    <a:pt x="309" y="58"/>
                    <a:pt x="325" y="58"/>
                  </a:cubicBezTo>
                  <a:cubicBezTo>
                    <a:pt x="340" y="58"/>
                    <a:pt x="353" y="70"/>
                    <a:pt x="353" y="86"/>
                  </a:cubicBezTo>
                  <a:cubicBezTo>
                    <a:pt x="353" y="101"/>
                    <a:pt x="340" y="114"/>
                    <a:pt x="325" y="114"/>
                  </a:cubicBezTo>
                  <a:close/>
                  <a:moveTo>
                    <a:pt x="386" y="110"/>
                  </a:moveTo>
                  <a:cubicBezTo>
                    <a:pt x="375" y="110"/>
                    <a:pt x="366" y="101"/>
                    <a:pt x="366" y="90"/>
                  </a:cubicBezTo>
                  <a:cubicBezTo>
                    <a:pt x="366" y="79"/>
                    <a:pt x="375" y="70"/>
                    <a:pt x="386" y="70"/>
                  </a:cubicBezTo>
                  <a:cubicBezTo>
                    <a:pt x="397" y="70"/>
                    <a:pt x="406" y="79"/>
                    <a:pt x="406" y="90"/>
                  </a:cubicBezTo>
                  <a:cubicBezTo>
                    <a:pt x="406" y="101"/>
                    <a:pt x="397" y="110"/>
                    <a:pt x="386" y="11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9" name="Oval 71"/>
            <p:cNvSpPr>
              <a:spLocks noChangeArrowheads="1"/>
            </p:cNvSpPr>
            <p:nvPr/>
          </p:nvSpPr>
          <p:spPr bwMode="auto">
            <a:xfrm>
              <a:off x="5319713" y="698500"/>
              <a:ext cx="39688" cy="3968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0" name="Oval 72"/>
            <p:cNvSpPr>
              <a:spLocks noChangeArrowheads="1"/>
            </p:cNvSpPr>
            <p:nvPr/>
          </p:nvSpPr>
          <p:spPr bwMode="auto">
            <a:xfrm>
              <a:off x="5416550" y="703263"/>
              <a:ext cx="34925" cy="349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21" name="Freeform 73"/>
          <p:cNvSpPr>
            <a:spLocks noEditPoints="1"/>
          </p:cNvSpPr>
          <p:nvPr/>
        </p:nvSpPr>
        <p:spPr bwMode="auto">
          <a:xfrm>
            <a:off x="928662" y="282575"/>
            <a:ext cx="1466850" cy="1306513"/>
          </a:xfrm>
          <a:custGeom>
            <a:avLst/>
            <a:gdLst/>
            <a:ahLst/>
            <a:cxnLst>
              <a:cxn ang="0">
                <a:pos x="425" y="42"/>
              </a:cxn>
              <a:cxn ang="0">
                <a:pos x="317" y="71"/>
              </a:cxn>
              <a:cxn ang="0">
                <a:pos x="240" y="43"/>
              </a:cxn>
              <a:cxn ang="0">
                <a:pos x="137" y="127"/>
              </a:cxn>
              <a:cxn ang="0">
                <a:pos x="9" y="108"/>
              </a:cxn>
              <a:cxn ang="0">
                <a:pos x="52" y="127"/>
              </a:cxn>
              <a:cxn ang="0">
                <a:pos x="132" y="134"/>
              </a:cxn>
              <a:cxn ang="0">
                <a:pos x="95" y="244"/>
              </a:cxn>
              <a:cxn ang="0">
                <a:pos x="115" y="300"/>
              </a:cxn>
              <a:cxn ang="0">
                <a:pos x="153" y="429"/>
              </a:cxn>
              <a:cxn ang="0">
                <a:pos x="144" y="520"/>
              </a:cxn>
              <a:cxn ang="0">
                <a:pos x="190" y="520"/>
              </a:cxn>
              <a:cxn ang="0">
                <a:pos x="183" y="443"/>
              </a:cxn>
              <a:cxn ang="0">
                <a:pos x="227" y="434"/>
              </a:cxn>
              <a:cxn ang="0">
                <a:pos x="205" y="525"/>
              </a:cxn>
              <a:cxn ang="0">
                <a:pos x="239" y="512"/>
              </a:cxn>
              <a:cxn ang="0">
                <a:pos x="266" y="440"/>
              </a:cxn>
              <a:cxn ang="0">
                <a:pos x="259" y="520"/>
              </a:cxn>
              <a:cxn ang="0">
                <a:pos x="305" y="520"/>
              </a:cxn>
              <a:cxn ang="0">
                <a:pos x="284" y="444"/>
              </a:cxn>
              <a:cxn ang="0">
                <a:pos x="339" y="448"/>
              </a:cxn>
              <a:cxn ang="0">
                <a:pos x="317" y="525"/>
              </a:cxn>
              <a:cxn ang="0">
                <a:pos x="350" y="512"/>
              </a:cxn>
              <a:cxn ang="0">
                <a:pos x="388" y="456"/>
              </a:cxn>
              <a:cxn ang="0">
                <a:pos x="378" y="366"/>
              </a:cxn>
              <a:cxn ang="0">
                <a:pos x="335" y="383"/>
              </a:cxn>
              <a:cxn ang="0">
                <a:pos x="314" y="350"/>
              </a:cxn>
              <a:cxn ang="0">
                <a:pos x="255" y="357"/>
              </a:cxn>
              <a:cxn ang="0">
                <a:pos x="230" y="345"/>
              </a:cxn>
              <a:cxn ang="0">
                <a:pos x="209" y="309"/>
              </a:cxn>
              <a:cxn ang="0">
                <a:pos x="243" y="273"/>
              </a:cxn>
              <a:cxn ang="0">
                <a:pos x="196" y="280"/>
              </a:cxn>
              <a:cxn ang="0">
                <a:pos x="253" y="184"/>
              </a:cxn>
              <a:cxn ang="0">
                <a:pos x="279" y="189"/>
              </a:cxn>
              <a:cxn ang="0">
                <a:pos x="318" y="229"/>
              </a:cxn>
              <a:cxn ang="0">
                <a:pos x="355" y="214"/>
              </a:cxn>
              <a:cxn ang="0">
                <a:pos x="382" y="252"/>
              </a:cxn>
              <a:cxn ang="0">
                <a:pos x="423" y="236"/>
              </a:cxn>
              <a:cxn ang="0">
                <a:pos x="445" y="272"/>
              </a:cxn>
              <a:cxn ang="0">
                <a:pos x="500" y="275"/>
              </a:cxn>
              <a:cxn ang="0">
                <a:pos x="425" y="60"/>
              </a:cxn>
              <a:cxn ang="0">
                <a:pos x="425" y="60"/>
              </a:cxn>
              <a:cxn ang="0">
                <a:pos x="277" y="62"/>
              </a:cxn>
              <a:cxn ang="0">
                <a:pos x="332" y="132"/>
              </a:cxn>
              <a:cxn ang="0">
                <a:pos x="368" y="169"/>
              </a:cxn>
              <a:cxn ang="0">
                <a:pos x="444" y="122"/>
              </a:cxn>
            </a:cxnLst>
            <a:rect l="0" t="0" r="r" b="b"/>
            <a:pathLst>
              <a:path w="590" h="525">
                <a:moveTo>
                  <a:pt x="586" y="173"/>
                </a:moveTo>
                <a:cubicBezTo>
                  <a:pt x="583" y="165"/>
                  <a:pt x="513" y="120"/>
                  <a:pt x="433" y="93"/>
                </a:cubicBezTo>
                <a:cubicBezTo>
                  <a:pt x="432" y="78"/>
                  <a:pt x="429" y="43"/>
                  <a:pt x="425" y="42"/>
                </a:cubicBezTo>
                <a:cubicBezTo>
                  <a:pt x="422" y="42"/>
                  <a:pt x="405" y="65"/>
                  <a:pt x="393" y="81"/>
                </a:cubicBezTo>
                <a:cubicBezTo>
                  <a:pt x="387" y="80"/>
                  <a:pt x="380" y="79"/>
                  <a:pt x="374" y="77"/>
                </a:cubicBezTo>
                <a:cubicBezTo>
                  <a:pt x="352" y="74"/>
                  <a:pt x="334" y="72"/>
                  <a:pt x="317" y="71"/>
                </a:cubicBezTo>
                <a:cubicBezTo>
                  <a:pt x="316" y="54"/>
                  <a:pt x="312" y="2"/>
                  <a:pt x="306" y="1"/>
                </a:cubicBezTo>
                <a:cubicBezTo>
                  <a:pt x="301" y="0"/>
                  <a:pt x="265" y="52"/>
                  <a:pt x="253" y="68"/>
                </a:cubicBezTo>
                <a:cubicBezTo>
                  <a:pt x="242" y="66"/>
                  <a:pt x="238" y="60"/>
                  <a:pt x="240" y="43"/>
                </a:cubicBezTo>
                <a:cubicBezTo>
                  <a:pt x="240" y="43"/>
                  <a:pt x="181" y="80"/>
                  <a:pt x="163" y="112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8" y="92"/>
                  <a:pt x="153" y="104"/>
                  <a:pt x="137" y="127"/>
                </a:cubicBezTo>
                <a:cubicBezTo>
                  <a:pt x="124" y="130"/>
                  <a:pt x="83" y="136"/>
                  <a:pt x="59" y="103"/>
                </a:cubicBezTo>
                <a:cubicBezTo>
                  <a:pt x="30" y="62"/>
                  <a:pt x="22" y="32"/>
                  <a:pt x="20" y="32"/>
                </a:cubicBezTo>
                <a:cubicBezTo>
                  <a:pt x="19" y="32"/>
                  <a:pt x="0" y="77"/>
                  <a:pt x="9" y="108"/>
                </a:cubicBezTo>
                <a:cubicBezTo>
                  <a:pt x="18" y="95"/>
                  <a:pt x="18" y="95"/>
                  <a:pt x="18" y="95"/>
                </a:cubicBezTo>
                <a:cubicBezTo>
                  <a:pt x="18" y="95"/>
                  <a:pt x="24" y="124"/>
                  <a:pt x="52" y="143"/>
                </a:cubicBezTo>
                <a:cubicBezTo>
                  <a:pt x="52" y="127"/>
                  <a:pt x="52" y="127"/>
                  <a:pt x="52" y="127"/>
                </a:cubicBezTo>
                <a:cubicBezTo>
                  <a:pt x="52" y="127"/>
                  <a:pt x="59" y="140"/>
                  <a:pt x="80" y="147"/>
                </a:cubicBezTo>
                <a:cubicBezTo>
                  <a:pt x="83" y="136"/>
                  <a:pt x="83" y="136"/>
                  <a:pt x="83" y="136"/>
                </a:cubicBezTo>
                <a:cubicBezTo>
                  <a:pt x="83" y="136"/>
                  <a:pt x="106" y="139"/>
                  <a:pt x="132" y="134"/>
                </a:cubicBezTo>
                <a:cubicBezTo>
                  <a:pt x="132" y="134"/>
                  <a:pt x="132" y="134"/>
                  <a:pt x="132" y="134"/>
                </a:cubicBezTo>
                <a:cubicBezTo>
                  <a:pt x="125" y="145"/>
                  <a:pt x="118" y="158"/>
                  <a:pt x="111" y="172"/>
                </a:cubicBezTo>
                <a:cubicBezTo>
                  <a:pt x="89" y="223"/>
                  <a:pt x="95" y="244"/>
                  <a:pt x="95" y="244"/>
                </a:cubicBezTo>
                <a:cubicBezTo>
                  <a:pt x="120" y="241"/>
                  <a:pt x="120" y="241"/>
                  <a:pt x="120" y="241"/>
                </a:cubicBezTo>
                <a:cubicBezTo>
                  <a:pt x="120" y="241"/>
                  <a:pt x="92" y="284"/>
                  <a:pt x="95" y="328"/>
                </a:cubicBezTo>
                <a:cubicBezTo>
                  <a:pt x="115" y="300"/>
                  <a:pt x="115" y="300"/>
                  <a:pt x="115" y="300"/>
                </a:cubicBezTo>
                <a:cubicBezTo>
                  <a:pt x="115" y="300"/>
                  <a:pt x="76" y="372"/>
                  <a:pt x="127" y="438"/>
                </a:cubicBezTo>
                <a:cubicBezTo>
                  <a:pt x="147" y="419"/>
                  <a:pt x="147" y="419"/>
                  <a:pt x="147" y="419"/>
                </a:cubicBezTo>
                <a:cubicBezTo>
                  <a:pt x="147" y="419"/>
                  <a:pt x="148" y="424"/>
                  <a:pt x="153" y="429"/>
                </a:cubicBezTo>
                <a:cubicBezTo>
                  <a:pt x="150" y="442"/>
                  <a:pt x="145" y="463"/>
                  <a:pt x="145" y="466"/>
                </a:cubicBezTo>
                <a:cubicBezTo>
                  <a:pt x="144" y="473"/>
                  <a:pt x="154" y="512"/>
                  <a:pt x="154" y="512"/>
                </a:cubicBezTo>
                <a:cubicBezTo>
                  <a:pt x="154" y="512"/>
                  <a:pt x="145" y="517"/>
                  <a:pt x="144" y="520"/>
                </a:cubicBezTo>
                <a:cubicBezTo>
                  <a:pt x="143" y="523"/>
                  <a:pt x="144" y="525"/>
                  <a:pt x="147" y="525"/>
                </a:cubicBezTo>
                <a:cubicBezTo>
                  <a:pt x="188" y="525"/>
                  <a:pt x="188" y="525"/>
                  <a:pt x="188" y="525"/>
                </a:cubicBezTo>
                <a:cubicBezTo>
                  <a:pt x="191" y="524"/>
                  <a:pt x="191" y="523"/>
                  <a:pt x="190" y="520"/>
                </a:cubicBezTo>
                <a:cubicBezTo>
                  <a:pt x="188" y="514"/>
                  <a:pt x="165" y="479"/>
                  <a:pt x="165" y="465"/>
                </a:cubicBezTo>
                <a:cubicBezTo>
                  <a:pt x="164" y="462"/>
                  <a:pt x="165" y="450"/>
                  <a:pt x="166" y="438"/>
                </a:cubicBezTo>
                <a:cubicBezTo>
                  <a:pt x="170" y="440"/>
                  <a:pt x="176" y="442"/>
                  <a:pt x="183" y="443"/>
                </a:cubicBezTo>
                <a:cubicBezTo>
                  <a:pt x="187" y="439"/>
                  <a:pt x="187" y="439"/>
                  <a:pt x="187" y="439"/>
                </a:cubicBezTo>
                <a:cubicBezTo>
                  <a:pt x="187" y="439"/>
                  <a:pt x="203" y="444"/>
                  <a:pt x="226" y="435"/>
                </a:cubicBezTo>
                <a:cubicBezTo>
                  <a:pt x="227" y="434"/>
                  <a:pt x="227" y="434"/>
                  <a:pt x="227" y="434"/>
                </a:cubicBezTo>
                <a:cubicBezTo>
                  <a:pt x="228" y="447"/>
                  <a:pt x="228" y="462"/>
                  <a:pt x="228" y="465"/>
                </a:cubicBezTo>
                <a:cubicBezTo>
                  <a:pt x="228" y="479"/>
                  <a:pt x="205" y="514"/>
                  <a:pt x="203" y="520"/>
                </a:cubicBezTo>
                <a:cubicBezTo>
                  <a:pt x="202" y="523"/>
                  <a:pt x="202" y="524"/>
                  <a:pt x="205" y="525"/>
                </a:cubicBezTo>
                <a:cubicBezTo>
                  <a:pt x="246" y="525"/>
                  <a:pt x="246" y="525"/>
                  <a:pt x="246" y="525"/>
                </a:cubicBezTo>
                <a:cubicBezTo>
                  <a:pt x="249" y="525"/>
                  <a:pt x="250" y="523"/>
                  <a:pt x="249" y="520"/>
                </a:cubicBezTo>
                <a:cubicBezTo>
                  <a:pt x="247" y="517"/>
                  <a:pt x="239" y="512"/>
                  <a:pt x="239" y="512"/>
                </a:cubicBezTo>
                <a:cubicBezTo>
                  <a:pt x="239" y="512"/>
                  <a:pt x="248" y="473"/>
                  <a:pt x="248" y="466"/>
                </a:cubicBezTo>
                <a:cubicBezTo>
                  <a:pt x="248" y="463"/>
                  <a:pt x="244" y="446"/>
                  <a:pt x="241" y="433"/>
                </a:cubicBezTo>
                <a:cubicBezTo>
                  <a:pt x="246" y="435"/>
                  <a:pt x="255" y="438"/>
                  <a:pt x="266" y="440"/>
                </a:cubicBezTo>
                <a:cubicBezTo>
                  <a:pt x="263" y="452"/>
                  <a:pt x="260" y="464"/>
                  <a:pt x="260" y="466"/>
                </a:cubicBezTo>
                <a:cubicBezTo>
                  <a:pt x="260" y="473"/>
                  <a:pt x="269" y="512"/>
                  <a:pt x="269" y="512"/>
                </a:cubicBezTo>
                <a:cubicBezTo>
                  <a:pt x="269" y="512"/>
                  <a:pt x="261" y="517"/>
                  <a:pt x="259" y="520"/>
                </a:cubicBezTo>
                <a:cubicBezTo>
                  <a:pt x="258" y="523"/>
                  <a:pt x="259" y="525"/>
                  <a:pt x="262" y="525"/>
                </a:cubicBezTo>
                <a:cubicBezTo>
                  <a:pt x="303" y="525"/>
                  <a:pt x="303" y="525"/>
                  <a:pt x="303" y="525"/>
                </a:cubicBezTo>
                <a:cubicBezTo>
                  <a:pt x="306" y="524"/>
                  <a:pt x="306" y="523"/>
                  <a:pt x="305" y="520"/>
                </a:cubicBezTo>
                <a:cubicBezTo>
                  <a:pt x="303" y="514"/>
                  <a:pt x="281" y="479"/>
                  <a:pt x="280" y="465"/>
                </a:cubicBezTo>
                <a:cubicBezTo>
                  <a:pt x="280" y="463"/>
                  <a:pt x="280" y="453"/>
                  <a:pt x="281" y="444"/>
                </a:cubicBezTo>
                <a:cubicBezTo>
                  <a:pt x="282" y="444"/>
                  <a:pt x="283" y="444"/>
                  <a:pt x="284" y="444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85" y="437"/>
                  <a:pt x="307" y="447"/>
                  <a:pt x="336" y="451"/>
                </a:cubicBezTo>
                <a:cubicBezTo>
                  <a:pt x="339" y="448"/>
                  <a:pt x="339" y="448"/>
                  <a:pt x="339" y="448"/>
                </a:cubicBezTo>
                <a:cubicBezTo>
                  <a:pt x="340" y="456"/>
                  <a:pt x="340" y="463"/>
                  <a:pt x="340" y="465"/>
                </a:cubicBezTo>
                <a:cubicBezTo>
                  <a:pt x="339" y="479"/>
                  <a:pt x="317" y="514"/>
                  <a:pt x="315" y="520"/>
                </a:cubicBezTo>
                <a:cubicBezTo>
                  <a:pt x="314" y="523"/>
                  <a:pt x="314" y="524"/>
                  <a:pt x="317" y="525"/>
                </a:cubicBezTo>
                <a:cubicBezTo>
                  <a:pt x="358" y="525"/>
                  <a:pt x="358" y="525"/>
                  <a:pt x="358" y="525"/>
                </a:cubicBezTo>
                <a:cubicBezTo>
                  <a:pt x="361" y="525"/>
                  <a:pt x="362" y="523"/>
                  <a:pt x="360" y="520"/>
                </a:cubicBezTo>
                <a:cubicBezTo>
                  <a:pt x="359" y="517"/>
                  <a:pt x="350" y="512"/>
                  <a:pt x="350" y="512"/>
                </a:cubicBezTo>
                <a:cubicBezTo>
                  <a:pt x="350" y="512"/>
                  <a:pt x="360" y="473"/>
                  <a:pt x="360" y="466"/>
                </a:cubicBezTo>
                <a:cubicBezTo>
                  <a:pt x="360" y="464"/>
                  <a:pt x="358" y="457"/>
                  <a:pt x="356" y="449"/>
                </a:cubicBezTo>
                <a:cubicBezTo>
                  <a:pt x="368" y="453"/>
                  <a:pt x="384" y="457"/>
                  <a:pt x="388" y="456"/>
                </a:cubicBezTo>
                <a:cubicBezTo>
                  <a:pt x="395" y="454"/>
                  <a:pt x="411" y="402"/>
                  <a:pt x="403" y="396"/>
                </a:cubicBezTo>
                <a:cubicBezTo>
                  <a:pt x="397" y="393"/>
                  <a:pt x="390" y="392"/>
                  <a:pt x="383" y="391"/>
                </a:cubicBezTo>
                <a:cubicBezTo>
                  <a:pt x="387" y="379"/>
                  <a:pt x="385" y="368"/>
                  <a:pt x="378" y="366"/>
                </a:cubicBezTo>
                <a:cubicBezTo>
                  <a:pt x="371" y="363"/>
                  <a:pt x="362" y="371"/>
                  <a:pt x="357" y="383"/>
                </a:cubicBezTo>
                <a:cubicBezTo>
                  <a:pt x="357" y="384"/>
                  <a:pt x="357" y="385"/>
                  <a:pt x="356" y="386"/>
                </a:cubicBezTo>
                <a:cubicBezTo>
                  <a:pt x="348" y="385"/>
                  <a:pt x="339" y="384"/>
                  <a:pt x="335" y="383"/>
                </a:cubicBezTo>
                <a:cubicBezTo>
                  <a:pt x="331" y="382"/>
                  <a:pt x="325" y="380"/>
                  <a:pt x="318" y="379"/>
                </a:cubicBezTo>
                <a:cubicBezTo>
                  <a:pt x="318" y="378"/>
                  <a:pt x="319" y="377"/>
                  <a:pt x="319" y="376"/>
                </a:cubicBezTo>
                <a:cubicBezTo>
                  <a:pt x="323" y="364"/>
                  <a:pt x="321" y="352"/>
                  <a:pt x="314" y="350"/>
                </a:cubicBezTo>
                <a:cubicBezTo>
                  <a:pt x="307" y="347"/>
                  <a:pt x="298" y="355"/>
                  <a:pt x="294" y="367"/>
                </a:cubicBezTo>
                <a:cubicBezTo>
                  <a:pt x="293" y="369"/>
                  <a:pt x="292" y="370"/>
                  <a:pt x="292" y="372"/>
                </a:cubicBezTo>
                <a:cubicBezTo>
                  <a:pt x="283" y="369"/>
                  <a:pt x="268" y="363"/>
                  <a:pt x="255" y="357"/>
                </a:cubicBezTo>
                <a:cubicBezTo>
                  <a:pt x="255" y="356"/>
                  <a:pt x="256" y="355"/>
                  <a:pt x="256" y="354"/>
                </a:cubicBezTo>
                <a:cubicBezTo>
                  <a:pt x="260" y="342"/>
                  <a:pt x="258" y="330"/>
                  <a:pt x="251" y="328"/>
                </a:cubicBezTo>
                <a:cubicBezTo>
                  <a:pt x="244" y="325"/>
                  <a:pt x="234" y="333"/>
                  <a:pt x="230" y="345"/>
                </a:cubicBezTo>
                <a:cubicBezTo>
                  <a:pt x="230" y="345"/>
                  <a:pt x="230" y="346"/>
                  <a:pt x="230" y="346"/>
                </a:cubicBezTo>
                <a:cubicBezTo>
                  <a:pt x="220" y="341"/>
                  <a:pt x="220" y="332"/>
                  <a:pt x="217" y="327"/>
                </a:cubicBezTo>
                <a:cubicBezTo>
                  <a:pt x="214" y="322"/>
                  <a:pt x="211" y="310"/>
                  <a:pt x="209" y="309"/>
                </a:cubicBezTo>
                <a:cubicBezTo>
                  <a:pt x="206" y="309"/>
                  <a:pt x="203" y="320"/>
                  <a:pt x="200" y="320"/>
                </a:cubicBezTo>
                <a:cubicBezTo>
                  <a:pt x="200" y="320"/>
                  <a:pt x="198" y="308"/>
                  <a:pt x="197" y="291"/>
                </a:cubicBezTo>
                <a:cubicBezTo>
                  <a:pt x="206" y="283"/>
                  <a:pt x="226" y="272"/>
                  <a:pt x="243" y="273"/>
                </a:cubicBezTo>
                <a:cubicBezTo>
                  <a:pt x="262" y="274"/>
                  <a:pt x="262" y="308"/>
                  <a:pt x="279" y="305"/>
                </a:cubicBezTo>
                <a:cubicBezTo>
                  <a:pt x="312" y="298"/>
                  <a:pt x="284" y="253"/>
                  <a:pt x="252" y="242"/>
                </a:cubicBezTo>
                <a:cubicBezTo>
                  <a:pt x="229" y="234"/>
                  <a:pt x="207" y="263"/>
                  <a:pt x="196" y="280"/>
                </a:cubicBezTo>
                <a:cubicBezTo>
                  <a:pt x="195" y="243"/>
                  <a:pt x="199" y="188"/>
                  <a:pt x="224" y="147"/>
                </a:cubicBezTo>
                <a:cubicBezTo>
                  <a:pt x="229" y="139"/>
                  <a:pt x="239" y="172"/>
                  <a:pt x="253" y="182"/>
                </a:cubicBezTo>
                <a:cubicBezTo>
                  <a:pt x="253" y="182"/>
                  <a:pt x="253" y="183"/>
                  <a:pt x="253" y="184"/>
                </a:cubicBezTo>
                <a:cubicBezTo>
                  <a:pt x="249" y="196"/>
                  <a:pt x="251" y="208"/>
                  <a:pt x="258" y="210"/>
                </a:cubicBezTo>
                <a:cubicBezTo>
                  <a:pt x="266" y="212"/>
                  <a:pt x="275" y="204"/>
                  <a:pt x="278" y="192"/>
                </a:cubicBezTo>
                <a:cubicBezTo>
                  <a:pt x="279" y="191"/>
                  <a:pt x="279" y="190"/>
                  <a:pt x="279" y="189"/>
                </a:cubicBezTo>
                <a:cubicBezTo>
                  <a:pt x="290" y="192"/>
                  <a:pt x="302" y="196"/>
                  <a:pt x="313" y="200"/>
                </a:cubicBezTo>
                <a:cubicBezTo>
                  <a:pt x="313" y="201"/>
                  <a:pt x="313" y="202"/>
                  <a:pt x="312" y="202"/>
                </a:cubicBezTo>
                <a:cubicBezTo>
                  <a:pt x="308" y="215"/>
                  <a:pt x="311" y="226"/>
                  <a:pt x="318" y="229"/>
                </a:cubicBezTo>
                <a:cubicBezTo>
                  <a:pt x="325" y="231"/>
                  <a:pt x="334" y="223"/>
                  <a:pt x="338" y="211"/>
                </a:cubicBezTo>
                <a:cubicBezTo>
                  <a:pt x="338" y="210"/>
                  <a:pt x="339" y="210"/>
                  <a:pt x="339" y="209"/>
                </a:cubicBezTo>
                <a:cubicBezTo>
                  <a:pt x="346" y="212"/>
                  <a:pt x="352" y="213"/>
                  <a:pt x="355" y="214"/>
                </a:cubicBezTo>
                <a:cubicBezTo>
                  <a:pt x="360" y="215"/>
                  <a:pt x="368" y="218"/>
                  <a:pt x="378" y="221"/>
                </a:cubicBezTo>
                <a:cubicBezTo>
                  <a:pt x="377" y="223"/>
                  <a:pt x="377" y="224"/>
                  <a:pt x="377" y="226"/>
                </a:cubicBezTo>
                <a:cubicBezTo>
                  <a:pt x="373" y="238"/>
                  <a:pt x="375" y="250"/>
                  <a:pt x="382" y="252"/>
                </a:cubicBezTo>
                <a:cubicBezTo>
                  <a:pt x="390" y="254"/>
                  <a:pt x="398" y="246"/>
                  <a:pt x="402" y="234"/>
                </a:cubicBezTo>
                <a:cubicBezTo>
                  <a:pt x="403" y="233"/>
                  <a:pt x="403" y="231"/>
                  <a:pt x="404" y="230"/>
                </a:cubicBezTo>
                <a:cubicBezTo>
                  <a:pt x="411" y="233"/>
                  <a:pt x="418" y="235"/>
                  <a:pt x="423" y="236"/>
                </a:cubicBezTo>
                <a:cubicBezTo>
                  <a:pt x="429" y="237"/>
                  <a:pt x="435" y="240"/>
                  <a:pt x="440" y="243"/>
                </a:cubicBezTo>
                <a:cubicBezTo>
                  <a:pt x="440" y="244"/>
                  <a:pt x="439" y="245"/>
                  <a:pt x="439" y="246"/>
                </a:cubicBezTo>
                <a:cubicBezTo>
                  <a:pt x="435" y="258"/>
                  <a:pt x="438" y="270"/>
                  <a:pt x="445" y="272"/>
                </a:cubicBezTo>
                <a:cubicBezTo>
                  <a:pt x="452" y="275"/>
                  <a:pt x="460" y="267"/>
                  <a:pt x="464" y="255"/>
                </a:cubicBezTo>
                <a:cubicBezTo>
                  <a:pt x="465" y="256"/>
                  <a:pt x="466" y="256"/>
                  <a:pt x="468" y="257"/>
                </a:cubicBezTo>
                <a:cubicBezTo>
                  <a:pt x="485" y="262"/>
                  <a:pt x="486" y="272"/>
                  <a:pt x="500" y="275"/>
                </a:cubicBezTo>
                <a:cubicBezTo>
                  <a:pt x="511" y="278"/>
                  <a:pt x="523" y="262"/>
                  <a:pt x="550" y="231"/>
                </a:cubicBezTo>
                <a:cubicBezTo>
                  <a:pt x="577" y="200"/>
                  <a:pt x="590" y="183"/>
                  <a:pt x="586" y="173"/>
                </a:cubicBezTo>
                <a:close/>
                <a:moveTo>
                  <a:pt x="425" y="60"/>
                </a:moveTo>
                <a:cubicBezTo>
                  <a:pt x="427" y="61"/>
                  <a:pt x="426" y="81"/>
                  <a:pt x="425" y="83"/>
                </a:cubicBezTo>
                <a:cubicBezTo>
                  <a:pt x="423" y="85"/>
                  <a:pt x="408" y="86"/>
                  <a:pt x="408" y="82"/>
                </a:cubicBezTo>
                <a:cubicBezTo>
                  <a:pt x="407" y="78"/>
                  <a:pt x="420" y="56"/>
                  <a:pt x="425" y="60"/>
                </a:cubicBezTo>
                <a:close/>
                <a:moveTo>
                  <a:pt x="307" y="21"/>
                </a:moveTo>
                <a:cubicBezTo>
                  <a:pt x="309" y="23"/>
                  <a:pt x="310" y="58"/>
                  <a:pt x="308" y="62"/>
                </a:cubicBezTo>
                <a:cubicBezTo>
                  <a:pt x="305" y="65"/>
                  <a:pt x="278" y="68"/>
                  <a:pt x="277" y="62"/>
                </a:cubicBezTo>
                <a:cubicBezTo>
                  <a:pt x="275" y="55"/>
                  <a:pt x="297" y="13"/>
                  <a:pt x="307" y="21"/>
                </a:cubicBezTo>
                <a:close/>
                <a:moveTo>
                  <a:pt x="368" y="169"/>
                </a:moveTo>
                <a:cubicBezTo>
                  <a:pt x="348" y="169"/>
                  <a:pt x="332" y="153"/>
                  <a:pt x="332" y="132"/>
                </a:cubicBezTo>
                <a:cubicBezTo>
                  <a:pt x="332" y="112"/>
                  <a:pt x="348" y="96"/>
                  <a:pt x="368" y="96"/>
                </a:cubicBezTo>
                <a:cubicBezTo>
                  <a:pt x="389" y="96"/>
                  <a:pt x="405" y="112"/>
                  <a:pt x="405" y="132"/>
                </a:cubicBezTo>
                <a:cubicBezTo>
                  <a:pt x="405" y="153"/>
                  <a:pt x="389" y="169"/>
                  <a:pt x="368" y="169"/>
                </a:cubicBezTo>
                <a:close/>
                <a:moveTo>
                  <a:pt x="444" y="173"/>
                </a:moveTo>
                <a:cubicBezTo>
                  <a:pt x="430" y="173"/>
                  <a:pt x="418" y="162"/>
                  <a:pt x="418" y="147"/>
                </a:cubicBezTo>
                <a:cubicBezTo>
                  <a:pt x="418" y="133"/>
                  <a:pt x="430" y="122"/>
                  <a:pt x="444" y="122"/>
                </a:cubicBezTo>
                <a:cubicBezTo>
                  <a:pt x="458" y="122"/>
                  <a:pt x="470" y="133"/>
                  <a:pt x="470" y="147"/>
                </a:cubicBezTo>
                <a:cubicBezTo>
                  <a:pt x="470" y="162"/>
                  <a:pt x="458" y="173"/>
                  <a:pt x="444" y="173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2" name="Oval 74"/>
          <p:cNvSpPr>
            <a:spLocks noChangeArrowheads="1"/>
          </p:cNvSpPr>
          <p:nvPr/>
        </p:nvSpPr>
        <p:spPr bwMode="auto">
          <a:xfrm>
            <a:off x="1887512" y="606425"/>
            <a:ext cx="39688" cy="3968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3" name="Oval 75"/>
          <p:cNvSpPr>
            <a:spLocks noChangeArrowheads="1"/>
          </p:cNvSpPr>
          <p:nvPr/>
        </p:nvSpPr>
        <p:spPr bwMode="auto">
          <a:xfrm>
            <a:off x="2054199" y="633413"/>
            <a:ext cx="34925" cy="33338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8" name="组合 97"/>
          <p:cNvGrpSpPr/>
          <p:nvPr/>
        </p:nvGrpSpPr>
        <p:grpSpPr>
          <a:xfrm>
            <a:off x="2497112" y="414338"/>
            <a:ext cx="1000125" cy="1301750"/>
            <a:chOff x="3335338" y="414338"/>
            <a:chExt cx="1000125" cy="1301750"/>
          </a:xfrm>
        </p:grpSpPr>
        <p:sp>
          <p:nvSpPr>
            <p:cNvPr id="2130" name="Freeform 82"/>
            <p:cNvSpPr>
              <a:spLocks noEditPoints="1"/>
            </p:cNvSpPr>
            <p:nvPr/>
          </p:nvSpPr>
          <p:spPr bwMode="auto">
            <a:xfrm>
              <a:off x="3335338" y="414338"/>
              <a:ext cx="1000125" cy="1301750"/>
            </a:xfrm>
            <a:custGeom>
              <a:avLst/>
              <a:gdLst/>
              <a:ahLst/>
              <a:cxnLst>
                <a:cxn ang="0">
                  <a:pos x="398" y="288"/>
                </a:cxn>
                <a:cxn ang="0">
                  <a:pos x="307" y="93"/>
                </a:cxn>
                <a:cxn ang="0">
                  <a:pos x="224" y="4"/>
                </a:cxn>
                <a:cxn ang="0">
                  <a:pos x="176" y="16"/>
                </a:cxn>
                <a:cxn ang="0">
                  <a:pos x="147" y="70"/>
                </a:cxn>
                <a:cxn ang="0">
                  <a:pos x="28" y="157"/>
                </a:cxn>
                <a:cxn ang="0">
                  <a:pos x="38" y="380"/>
                </a:cxn>
                <a:cxn ang="0">
                  <a:pos x="129" y="444"/>
                </a:cxn>
                <a:cxn ang="0">
                  <a:pos x="121" y="507"/>
                </a:cxn>
                <a:cxn ang="0">
                  <a:pos x="133" y="523"/>
                </a:cxn>
                <a:cxn ang="0">
                  <a:pos x="139" y="446"/>
                </a:cxn>
                <a:cxn ang="0">
                  <a:pos x="167" y="502"/>
                </a:cxn>
                <a:cxn ang="0">
                  <a:pos x="161" y="519"/>
                </a:cxn>
                <a:cxn ang="0">
                  <a:pos x="188" y="515"/>
                </a:cxn>
                <a:cxn ang="0">
                  <a:pos x="217" y="503"/>
                </a:cxn>
                <a:cxn ang="0">
                  <a:pos x="216" y="513"/>
                </a:cxn>
                <a:cxn ang="0">
                  <a:pos x="229" y="522"/>
                </a:cxn>
                <a:cxn ang="0">
                  <a:pos x="257" y="451"/>
                </a:cxn>
                <a:cxn ang="0">
                  <a:pos x="248" y="507"/>
                </a:cxn>
                <a:cxn ang="0">
                  <a:pos x="260" y="523"/>
                </a:cxn>
                <a:cxn ang="0">
                  <a:pos x="267" y="449"/>
                </a:cxn>
                <a:cxn ang="0">
                  <a:pos x="336" y="412"/>
                </a:cxn>
                <a:cxn ang="0">
                  <a:pos x="182" y="59"/>
                </a:cxn>
                <a:cxn ang="0">
                  <a:pos x="166" y="41"/>
                </a:cxn>
                <a:cxn ang="0">
                  <a:pos x="242" y="62"/>
                </a:cxn>
                <a:cxn ang="0">
                  <a:pos x="223" y="25"/>
                </a:cxn>
                <a:cxn ang="0">
                  <a:pos x="174" y="154"/>
                </a:cxn>
                <a:cxn ang="0">
                  <a:pos x="113" y="110"/>
                </a:cxn>
                <a:cxn ang="0">
                  <a:pos x="94" y="129"/>
                </a:cxn>
                <a:cxn ang="0">
                  <a:pos x="239" y="396"/>
                </a:cxn>
                <a:cxn ang="0">
                  <a:pos x="207" y="390"/>
                </a:cxn>
                <a:cxn ang="0">
                  <a:pos x="192" y="388"/>
                </a:cxn>
                <a:cxn ang="0">
                  <a:pos x="160" y="382"/>
                </a:cxn>
                <a:cxn ang="0">
                  <a:pos x="138" y="405"/>
                </a:cxn>
                <a:cxn ang="0">
                  <a:pos x="118" y="369"/>
                </a:cxn>
                <a:cxn ang="0">
                  <a:pos x="90" y="385"/>
                </a:cxn>
                <a:cxn ang="0">
                  <a:pos x="68" y="358"/>
                </a:cxn>
                <a:cxn ang="0">
                  <a:pos x="68" y="206"/>
                </a:cxn>
                <a:cxn ang="0">
                  <a:pos x="93" y="228"/>
                </a:cxn>
                <a:cxn ang="0">
                  <a:pos x="125" y="204"/>
                </a:cxn>
                <a:cxn ang="0">
                  <a:pos x="149" y="237"/>
                </a:cxn>
                <a:cxn ang="0">
                  <a:pos x="178" y="211"/>
                </a:cxn>
                <a:cxn ang="0">
                  <a:pos x="183" y="242"/>
                </a:cxn>
                <a:cxn ang="0">
                  <a:pos x="216" y="217"/>
                </a:cxn>
                <a:cxn ang="0">
                  <a:pos x="238" y="251"/>
                </a:cxn>
                <a:cxn ang="0">
                  <a:pos x="270" y="232"/>
                </a:cxn>
              </a:cxnLst>
              <a:rect l="0" t="0" r="r" b="b"/>
              <a:pathLst>
                <a:path w="402" h="523">
                  <a:moveTo>
                    <a:pt x="336" y="412"/>
                  </a:moveTo>
                  <a:cubicBezTo>
                    <a:pt x="351" y="398"/>
                    <a:pt x="364" y="383"/>
                    <a:pt x="374" y="364"/>
                  </a:cubicBezTo>
                  <a:cubicBezTo>
                    <a:pt x="386" y="342"/>
                    <a:pt x="394" y="316"/>
                    <a:pt x="398" y="288"/>
                  </a:cubicBezTo>
                  <a:cubicBezTo>
                    <a:pt x="402" y="259"/>
                    <a:pt x="401" y="233"/>
                    <a:pt x="395" y="208"/>
                  </a:cubicBezTo>
                  <a:cubicBezTo>
                    <a:pt x="390" y="183"/>
                    <a:pt x="379" y="161"/>
                    <a:pt x="364" y="141"/>
                  </a:cubicBezTo>
                  <a:cubicBezTo>
                    <a:pt x="349" y="122"/>
                    <a:pt x="330" y="106"/>
                    <a:pt x="307" y="93"/>
                  </a:cubicBezTo>
                  <a:cubicBezTo>
                    <a:pt x="293" y="86"/>
                    <a:pt x="277" y="80"/>
                    <a:pt x="261" y="75"/>
                  </a:cubicBezTo>
                  <a:cubicBezTo>
                    <a:pt x="261" y="71"/>
                    <a:pt x="262" y="43"/>
                    <a:pt x="252" y="27"/>
                  </a:cubicBezTo>
                  <a:cubicBezTo>
                    <a:pt x="241" y="9"/>
                    <a:pt x="229" y="0"/>
                    <a:pt x="224" y="4"/>
                  </a:cubicBezTo>
                  <a:cubicBezTo>
                    <a:pt x="219" y="7"/>
                    <a:pt x="201" y="46"/>
                    <a:pt x="201" y="66"/>
                  </a:cubicBezTo>
                  <a:cubicBezTo>
                    <a:pt x="198" y="66"/>
                    <a:pt x="195" y="66"/>
                    <a:pt x="192" y="66"/>
                  </a:cubicBezTo>
                  <a:cubicBezTo>
                    <a:pt x="194" y="52"/>
                    <a:pt x="180" y="19"/>
                    <a:pt x="176" y="16"/>
                  </a:cubicBezTo>
                  <a:cubicBezTo>
                    <a:pt x="172" y="14"/>
                    <a:pt x="163" y="20"/>
                    <a:pt x="155" y="33"/>
                  </a:cubicBezTo>
                  <a:cubicBezTo>
                    <a:pt x="146" y="46"/>
                    <a:pt x="147" y="70"/>
                    <a:pt x="147" y="70"/>
                  </a:cubicBezTo>
                  <a:cubicBezTo>
                    <a:pt x="147" y="70"/>
                    <a:pt x="147" y="70"/>
                    <a:pt x="147" y="70"/>
                  </a:cubicBezTo>
                  <a:cubicBezTo>
                    <a:pt x="146" y="70"/>
                    <a:pt x="145" y="70"/>
                    <a:pt x="144" y="71"/>
                  </a:cubicBezTo>
                  <a:cubicBezTo>
                    <a:pt x="118" y="77"/>
                    <a:pt x="96" y="87"/>
                    <a:pt x="76" y="101"/>
                  </a:cubicBezTo>
                  <a:cubicBezTo>
                    <a:pt x="57" y="116"/>
                    <a:pt x="41" y="134"/>
                    <a:pt x="28" y="157"/>
                  </a:cubicBezTo>
                  <a:cubicBezTo>
                    <a:pt x="16" y="180"/>
                    <a:pt x="8" y="205"/>
                    <a:pt x="4" y="234"/>
                  </a:cubicBezTo>
                  <a:cubicBezTo>
                    <a:pt x="0" y="262"/>
                    <a:pt x="1" y="289"/>
                    <a:pt x="7" y="314"/>
                  </a:cubicBezTo>
                  <a:cubicBezTo>
                    <a:pt x="12" y="338"/>
                    <a:pt x="23" y="361"/>
                    <a:pt x="38" y="380"/>
                  </a:cubicBezTo>
                  <a:cubicBezTo>
                    <a:pt x="53" y="400"/>
                    <a:pt x="72" y="416"/>
                    <a:pt x="95" y="429"/>
                  </a:cubicBezTo>
                  <a:cubicBezTo>
                    <a:pt x="105" y="434"/>
                    <a:pt x="117" y="439"/>
                    <a:pt x="128" y="443"/>
                  </a:cubicBezTo>
                  <a:cubicBezTo>
                    <a:pt x="127" y="444"/>
                    <a:pt x="127" y="444"/>
                    <a:pt x="129" y="444"/>
                  </a:cubicBezTo>
                  <a:cubicBezTo>
                    <a:pt x="129" y="463"/>
                    <a:pt x="131" y="483"/>
                    <a:pt x="133" y="503"/>
                  </a:cubicBezTo>
                  <a:cubicBezTo>
                    <a:pt x="133" y="503"/>
                    <a:pt x="129" y="502"/>
                    <a:pt x="129" y="502"/>
                  </a:cubicBezTo>
                  <a:cubicBezTo>
                    <a:pt x="124" y="502"/>
                    <a:pt x="121" y="504"/>
                    <a:pt x="121" y="507"/>
                  </a:cubicBezTo>
                  <a:cubicBezTo>
                    <a:pt x="120" y="510"/>
                    <a:pt x="132" y="513"/>
                    <a:pt x="132" y="513"/>
                  </a:cubicBezTo>
                  <a:cubicBezTo>
                    <a:pt x="132" y="513"/>
                    <a:pt x="122" y="516"/>
                    <a:pt x="123" y="519"/>
                  </a:cubicBezTo>
                  <a:cubicBezTo>
                    <a:pt x="124" y="522"/>
                    <a:pt x="129" y="523"/>
                    <a:pt x="133" y="523"/>
                  </a:cubicBezTo>
                  <a:cubicBezTo>
                    <a:pt x="135" y="522"/>
                    <a:pt x="143" y="522"/>
                    <a:pt x="145" y="522"/>
                  </a:cubicBezTo>
                  <a:cubicBezTo>
                    <a:pt x="149" y="522"/>
                    <a:pt x="151" y="519"/>
                    <a:pt x="150" y="515"/>
                  </a:cubicBezTo>
                  <a:cubicBezTo>
                    <a:pt x="144" y="492"/>
                    <a:pt x="141" y="469"/>
                    <a:pt x="139" y="446"/>
                  </a:cubicBezTo>
                  <a:cubicBezTo>
                    <a:pt x="148" y="449"/>
                    <a:pt x="158" y="451"/>
                    <a:pt x="167" y="453"/>
                  </a:cubicBezTo>
                  <a:cubicBezTo>
                    <a:pt x="168" y="469"/>
                    <a:pt x="169" y="486"/>
                    <a:pt x="171" y="503"/>
                  </a:cubicBezTo>
                  <a:cubicBezTo>
                    <a:pt x="171" y="503"/>
                    <a:pt x="167" y="502"/>
                    <a:pt x="167" y="502"/>
                  </a:cubicBezTo>
                  <a:cubicBezTo>
                    <a:pt x="162" y="502"/>
                    <a:pt x="159" y="504"/>
                    <a:pt x="159" y="507"/>
                  </a:cubicBezTo>
                  <a:cubicBezTo>
                    <a:pt x="158" y="510"/>
                    <a:pt x="170" y="513"/>
                    <a:pt x="170" y="513"/>
                  </a:cubicBezTo>
                  <a:cubicBezTo>
                    <a:pt x="170" y="513"/>
                    <a:pt x="160" y="516"/>
                    <a:pt x="161" y="519"/>
                  </a:cubicBezTo>
                  <a:cubicBezTo>
                    <a:pt x="162" y="522"/>
                    <a:pt x="167" y="523"/>
                    <a:pt x="171" y="523"/>
                  </a:cubicBezTo>
                  <a:cubicBezTo>
                    <a:pt x="173" y="522"/>
                    <a:pt x="181" y="522"/>
                    <a:pt x="183" y="522"/>
                  </a:cubicBezTo>
                  <a:cubicBezTo>
                    <a:pt x="187" y="522"/>
                    <a:pt x="189" y="519"/>
                    <a:pt x="188" y="515"/>
                  </a:cubicBezTo>
                  <a:cubicBezTo>
                    <a:pt x="183" y="495"/>
                    <a:pt x="180" y="475"/>
                    <a:pt x="178" y="454"/>
                  </a:cubicBezTo>
                  <a:cubicBezTo>
                    <a:pt x="190" y="456"/>
                    <a:pt x="202" y="456"/>
                    <a:pt x="213" y="456"/>
                  </a:cubicBezTo>
                  <a:cubicBezTo>
                    <a:pt x="214" y="472"/>
                    <a:pt x="215" y="487"/>
                    <a:pt x="217" y="503"/>
                  </a:cubicBezTo>
                  <a:cubicBezTo>
                    <a:pt x="217" y="503"/>
                    <a:pt x="213" y="502"/>
                    <a:pt x="213" y="502"/>
                  </a:cubicBezTo>
                  <a:cubicBezTo>
                    <a:pt x="209" y="502"/>
                    <a:pt x="205" y="504"/>
                    <a:pt x="205" y="507"/>
                  </a:cubicBezTo>
                  <a:cubicBezTo>
                    <a:pt x="204" y="510"/>
                    <a:pt x="216" y="513"/>
                    <a:pt x="216" y="513"/>
                  </a:cubicBezTo>
                  <a:cubicBezTo>
                    <a:pt x="216" y="513"/>
                    <a:pt x="206" y="516"/>
                    <a:pt x="207" y="519"/>
                  </a:cubicBezTo>
                  <a:cubicBezTo>
                    <a:pt x="208" y="522"/>
                    <a:pt x="213" y="523"/>
                    <a:pt x="217" y="523"/>
                  </a:cubicBezTo>
                  <a:cubicBezTo>
                    <a:pt x="219" y="522"/>
                    <a:pt x="227" y="522"/>
                    <a:pt x="229" y="522"/>
                  </a:cubicBezTo>
                  <a:cubicBezTo>
                    <a:pt x="233" y="522"/>
                    <a:pt x="235" y="519"/>
                    <a:pt x="234" y="515"/>
                  </a:cubicBezTo>
                  <a:cubicBezTo>
                    <a:pt x="229" y="496"/>
                    <a:pt x="226" y="476"/>
                    <a:pt x="224" y="456"/>
                  </a:cubicBezTo>
                  <a:cubicBezTo>
                    <a:pt x="235" y="455"/>
                    <a:pt x="246" y="454"/>
                    <a:pt x="257" y="451"/>
                  </a:cubicBezTo>
                  <a:cubicBezTo>
                    <a:pt x="257" y="468"/>
                    <a:pt x="258" y="486"/>
                    <a:pt x="261" y="503"/>
                  </a:cubicBezTo>
                  <a:cubicBezTo>
                    <a:pt x="260" y="503"/>
                    <a:pt x="256" y="502"/>
                    <a:pt x="256" y="502"/>
                  </a:cubicBezTo>
                  <a:cubicBezTo>
                    <a:pt x="252" y="502"/>
                    <a:pt x="248" y="504"/>
                    <a:pt x="248" y="507"/>
                  </a:cubicBezTo>
                  <a:cubicBezTo>
                    <a:pt x="248" y="510"/>
                    <a:pt x="259" y="513"/>
                    <a:pt x="259" y="513"/>
                  </a:cubicBezTo>
                  <a:cubicBezTo>
                    <a:pt x="259" y="513"/>
                    <a:pt x="249" y="516"/>
                    <a:pt x="250" y="519"/>
                  </a:cubicBezTo>
                  <a:cubicBezTo>
                    <a:pt x="252" y="522"/>
                    <a:pt x="256" y="523"/>
                    <a:pt x="260" y="523"/>
                  </a:cubicBezTo>
                  <a:cubicBezTo>
                    <a:pt x="263" y="522"/>
                    <a:pt x="270" y="522"/>
                    <a:pt x="272" y="522"/>
                  </a:cubicBezTo>
                  <a:cubicBezTo>
                    <a:pt x="277" y="522"/>
                    <a:pt x="279" y="519"/>
                    <a:pt x="278" y="515"/>
                  </a:cubicBezTo>
                  <a:cubicBezTo>
                    <a:pt x="272" y="493"/>
                    <a:pt x="268" y="471"/>
                    <a:pt x="267" y="449"/>
                  </a:cubicBezTo>
                  <a:cubicBezTo>
                    <a:pt x="284" y="444"/>
                    <a:pt x="300" y="437"/>
                    <a:pt x="315" y="428"/>
                  </a:cubicBezTo>
                  <a:cubicBezTo>
                    <a:pt x="370" y="452"/>
                    <a:pt x="399" y="411"/>
                    <a:pt x="399" y="411"/>
                  </a:cubicBezTo>
                  <a:cubicBezTo>
                    <a:pt x="372" y="425"/>
                    <a:pt x="348" y="417"/>
                    <a:pt x="336" y="412"/>
                  </a:cubicBezTo>
                  <a:close/>
                  <a:moveTo>
                    <a:pt x="166" y="41"/>
                  </a:moveTo>
                  <a:cubicBezTo>
                    <a:pt x="170" y="34"/>
                    <a:pt x="174" y="31"/>
                    <a:pt x="176" y="32"/>
                  </a:cubicBezTo>
                  <a:cubicBezTo>
                    <a:pt x="178" y="34"/>
                    <a:pt x="185" y="53"/>
                    <a:pt x="182" y="59"/>
                  </a:cubicBezTo>
                  <a:cubicBezTo>
                    <a:pt x="181" y="61"/>
                    <a:pt x="178" y="62"/>
                    <a:pt x="174" y="63"/>
                  </a:cubicBezTo>
                  <a:cubicBezTo>
                    <a:pt x="169" y="63"/>
                    <a:pt x="163" y="63"/>
                    <a:pt x="161" y="60"/>
                  </a:cubicBezTo>
                  <a:cubicBezTo>
                    <a:pt x="159" y="56"/>
                    <a:pt x="162" y="48"/>
                    <a:pt x="166" y="41"/>
                  </a:cubicBezTo>
                  <a:close/>
                  <a:moveTo>
                    <a:pt x="223" y="25"/>
                  </a:moveTo>
                  <a:cubicBezTo>
                    <a:pt x="225" y="23"/>
                    <a:pt x="231" y="27"/>
                    <a:pt x="237" y="36"/>
                  </a:cubicBezTo>
                  <a:cubicBezTo>
                    <a:pt x="242" y="45"/>
                    <a:pt x="245" y="56"/>
                    <a:pt x="242" y="62"/>
                  </a:cubicBezTo>
                  <a:cubicBezTo>
                    <a:pt x="240" y="66"/>
                    <a:pt x="232" y="66"/>
                    <a:pt x="226" y="65"/>
                  </a:cubicBezTo>
                  <a:cubicBezTo>
                    <a:pt x="220" y="64"/>
                    <a:pt x="216" y="63"/>
                    <a:pt x="215" y="60"/>
                  </a:cubicBezTo>
                  <a:cubicBezTo>
                    <a:pt x="210" y="52"/>
                    <a:pt x="221" y="27"/>
                    <a:pt x="223" y="25"/>
                  </a:cubicBezTo>
                  <a:close/>
                  <a:moveTo>
                    <a:pt x="174" y="100"/>
                  </a:moveTo>
                  <a:cubicBezTo>
                    <a:pt x="188" y="100"/>
                    <a:pt x="200" y="112"/>
                    <a:pt x="200" y="127"/>
                  </a:cubicBezTo>
                  <a:cubicBezTo>
                    <a:pt x="200" y="142"/>
                    <a:pt x="188" y="154"/>
                    <a:pt x="174" y="154"/>
                  </a:cubicBezTo>
                  <a:cubicBezTo>
                    <a:pt x="159" y="154"/>
                    <a:pt x="147" y="142"/>
                    <a:pt x="147" y="127"/>
                  </a:cubicBezTo>
                  <a:cubicBezTo>
                    <a:pt x="147" y="112"/>
                    <a:pt x="159" y="100"/>
                    <a:pt x="174" y="100"/>
                  </a:cubicBezTo>
                  <a:close/>
                  <a:moveTo>
                    <a:pt x="113" y="110"/>
                  </a:moveTo>
                  <a:cubicBezTo>
                    <a:pt x="123" y="110"/>
                    <a:pt x="132" y="118"/>
                    <a:pt x="132" y="129"/>
                  </a:cubicBezTo>
                  <a:cubicBezTo>
                    <a:pt x="132" y="139"/>
                    <a:pt x="123" y="148"/>
                    <a:pt x="113" y="148"/>
                  </a:cubicBezTo>
                  <a:cubicBezTo>
                    <a:pt x="102" y="148"/>
                    <a:pt x="94" y="139"/>
                    <a:pt x="94" y="129"/>
                  </a:cubicBezTo>
                  <a:cubicBezTo>
                    <a:pt x="94" y="118"/>
                    <a:pt x="102" y="110"/>
                    <a:pt x="113" y="110"/>
                  </a:cubicBezTo>
                  <a:close/>
                  <a:moveTo>
                    <a:pt x="239" y="398"/>
                  </a:moveTo>
                  <a:cubicBezTo>
                    <a:pt x="239" y="396"/>
                    <a:pt x="239" y="396"/>
                    <a:pt x="239" y="396"/>
                  </a:cubicBezTo>
                  <a:cubicBezTo>
                    <a:pt x="240" y="392"/>
                    <a:pt x="237" y="389"/>
                    <a:pt x="234" y="388"/>
                  </a:cubicBezTo>
                  <a:cubicBezTo>
                    <a:pt x="215" y="385"/>
                    <a:pt x="215" y="385"/>
                    <a:pt x="215" y="385"/>
                  </a:cubicBezTo>
                  <a:cubicBezTo>
                    <a:pt x="211" y="384"/>
                    <a:pt x="208" y="387"/>
                    <a:pt x="207" y="390"/>
                  </a:cubicBezTo>
                  <a:cubicBezTo>
                    <a:pt x="204" y="408"/>
                    <a:pt x="204" y="408"/>
                    <a:pt x="204" y="408"/>
                  </a:cubicBezTo>
                  <a:cubicBezTo>
                    <a:pt x="199" y="408"/>
                    <a:pt x="194" y="409"/>
                    <a:pt x="188" y="409"/>
                  </a:cubicBezTo>
                  <a:cubicBezTo>
                    <a:pt x="192" y="388"/>
                    <a:pt x="192" y="388"/>
                    <a:pt x="192" y="388"/>
                  </a:cubicBezTo>
                  <a:cubicBezTo>
                    <a:pt x="193" y="384"/>
                    <a:pt x="190" y="380"/>
                    <a:pt x="186" y="380"/>
                  </a:cubicBezTo>
                  <a:cubicBezTo>
                    <a:pt x="168" y="377"/>
                    <a:pt x="168" y="377"/>
                    <a:pt x="168" y="377"/>
                  </a:cubicBezTo>
                  <a:cubicBezTo>
                    <a:pt x="164" y="376"/>
                    <a:pt x="161" y="378"/>
                    <a:pt x="160" y="382"/>
                  </a:cubicBezTo>
                  <a:cubicBezTo>
                    <a:pt x="155" y="408"/>
                    <a:pt x="155" y="408"/>
                    <a:pt x="155" y="408"/>
                  </a:cubicBezTo>
                  <a:cubicBezTo>
                    <a:pt x="155" y="408"/>
                    <a:pt x="155" y="408"/>
                    <a:pt x="155" y="408"/>
                  </a:cubicBezTo>
                  <a:cubicBezTo>
                    <a:pt x="149" y="407"/>
                    <a:pt x="143" y="406"/>
                    <a:pt x="138" y="405"/>
                  </a:cubicBezTo>
                  <a:cubicBezTo>
                    <a:pt x="142" y="380"/>
                    <a:pt x="142" y="380"/>
                    <a:pt x="142" y="380"/>
                  </a:cubicBezTo>
                  <a:cubicBezTo>
                    <a:pt x="143" y="376"/>
                    <a:pt x="140" y="373"/>
                    <a:pt x="137" y="372"/>
                  </a:cubicBezTo>
                  <a:cubicBezTo>
                    <a:pt x="118" y="369"/>
                    <a:pt x="118" y="369"/>
                    <a:pt x="118" y="369"/>
                  </a:cubicBezTo>
                  <a:cubicBezTo>
                    <a:pt x="114" y="368"/>
                    <a:pt x="111" y="371"/>
                    <a:pt x="110" y="374"/>
                  </a:cubicBezTo>
                  <a:cubicBezTo>
                    <a:pt x="107" y="394"/>
                    <a:pt x="107" y="394"/>
                    <a:pt x="107" y="394"/>
                  </a:cubicBezTo>
                  <a:cubicBezTo>
                    <a:pt x="101" y="391"/>
                    <a:pt x="95" y="388"/>
                    <a:pt x="90" y="385"/>
                  </a:cubicBezTo>
                  <a:cubicBezTo>
                    <a:pt x="93" y="369"/>
                    <a:pt x="93" y="369"/>
                    <a:pt x="93" y="369"/>
                  </a:cubicBezTo>
                  <a:cubicBezTo>
                    <a:pt x="93" y="365"/>
                    <a:pt x="91" y="362"/>
                    <a:pt x="87" y="361"/>
                  </a:cubicBezTo>
                  <a:cubicBezTo>
                    <a:pt x="68" y="358"/>
                    <a:pt x="68" y="358"/>
                    <a:pt x="68" y="358"/>
                  </a:cubicBezTo>
                  <a:cubicBezTo>
                    <a:pt x="66" y="358"/>
                    <a:pt x="63" y="359"/>
                    <a:pt x="61" y="362"/>
                  </a:cubicBezTo>
                  <a:cubicBezTo>
                    <a:pt x="40" y="339"/>
                    <a:pt x="29" y="310"/>
                    <a:pt x="33" y="281"/>
                  </a:cubicBezTo>
                  <a:cubicBezTo>
                    <a:pt x="38" y="243"/>
                    <a:pt x="34" y="215"/>
                    <a:pt x="68" y="206"/>
                  </a:cubicBezTo>
                  <a:cubicBezTo>
                    <a:pt x="66" y="217"/>
                    <a:pt x="66" y="217"/>
                    <a:pt x="66" y="217"/>
                  </a:cubicBezTo>
                  <a:cubicBezTo>
                    <a:pt x="66" y="220"/>
                    <a:pt x="69" y="224"/>
                    <a:pt x="73" y="225"/>
                  </a:cubicBezTo>
                  <a:cubicBezTo>
                    <a:pt x="93" y="228"/>
                    <a:pt x="93" y="228"/>
                    <a:pt x="93" y="228"/>
                  </a:cubicBezTo>
                  <a:cubicBezTo>
                    <a:pt x="97" y="229"/>
                    <a:pt x="101" y="226"/>
                    <a:pt x="102" y="223"/>
                  </a:cubicBezTo>
                  <a:cubicBezTo>
                    <a:pt x="105" y="203"/>
                    <a:pt x="105" y="203"/>
                    <a:pt x="105" y="203"/>
                  </a:cubicBezTo>
                  <a:cubicBezTo>
                    <a:pt x="111" y="203"/>
                    <a:pt x="118" y="203"/>
                    <a:pt x="125" y="204"/>
                  </a:cubicBezTo>
                  <a:cubicBezTo>
                    <a:pt x="121" y="226"/>
                    <a:pt x="121" y="226"/>
                    <a:pt x="121" y="226"/>
                  </a:cubicBezTo>
                  <a:cubicBezTo>
                    <a:pt x="121" y="229"/>
                    <a:pt x="124" y="233"/>
                    <a:pt x="128" y="233"/>
                  </a:cubicBezTo>
                  <a:cubicBezTo>
                    <a:pt x="149" y="237"/>
                    <a:pt x="149" y="237"/>
                    <a:pt x="149" y="237"/>
                  </a:cubicBezTo>
                  <a:cubicBezTo>
                    <a:pt x="153" y="237"/>
                    <a:pt x="156" y="235"/>
                    <a:pt x="157" y="231"/>
                  </a:cubicBezTo>
                  <a:cubicBezTo>
                    <a:pt x="161" y="208"/>
                    <a:pt x="161" y="208"/>
                    <a:pt x="161" y="208"/>
                  </a:cubicBezTo>
                  <a:cubicBezTo>
                    <a:pt x="166" y="209"/>
                    <a:pt x="172" y="210"/>
                    <a:pt x="178" y="211"/>
                  </a:cubicBezTo>
                  <a:cubicBezTo>
                    <a:pt x="179" y="211"/>
                    <a:pt x="180" y="211"/>
                    <a:pt x="180" y="211"/>
                  </a:cubicBezTo>
                  <a:cubicBezTo>
                    <a:pt x="177" y="235"/>
                    <a:pt x="177" y="235"/>
                    <a:pt x="177" y="235"/>
                  </a:cubicBezTo>
                  <a:cubicBezTo>
                    <a:pt x="176" y="238"/>
                    <a:pt x="179" y="242"/>
                    <a:pt x="183" y="242"/>
                  </a:cubicBezTo>
                  <a:cubicBezTo>
                    <a:pt x="204" y="246"/>
                    <a:pt x="204" y="246"/>
                    <a:pt x="204" y="246"/>
                  </a:cubicBezTo>
                  <a:cubicBezTo>
                    <a:pt x="208" y="246"/>
                    <a:pt x="211" y="244"/>
                    <a:pt x="212" y="240"/>
                  </a:cubicBezTo>
                  <a:cubicBezTo>
                    <a:pt x="216" y="217"/>
                    <a:pt x="216" y="217"/>
                    <a:pt x="216" y="217"/>
                  </a:cubicBezTo>
                  <a:cubicBezTo>
                    <a:pt x="223" y="219"/>
                    <a:pt x="229" y="220"/>
                    <a:pt x="235" y="22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7"/>
                    <a:pt x="234" y="250"/>
                    <a:pt x="238" y="251"/>
                  </a:cubicBezTo>
                  <a:cubicBezTo>
                    <a:pt x="259" y="254"/>
                    <a:pt x="259" y="254"/>
                    <a:pt x="259" y="254"/>
                  </a:cubicBezTo>
                  <a:cubicBezTo>
                    <a:pt x="263" y="255"/>
                    <a:pt x="266" y="253"/>
                    <a:pt x="267" y="249"/>
                  </a:cubicBezTo>
                  <a:cubicBezTo>
                    <a:pt x="270" y="232"/>
                    <a:pt x="270" y="232"/>
                    <a:pt x="270" y="232"/>
                  </a:cubicBezTo>
                  <a:cubicBezTo>
                    <a:pt x="323" y="251"/>
                    <a:pt x="313" y="275"/>
                    <a:pt x="307" y="318"/>
                  </a:cubicBezTo>
                  <a:cubicBezTo>
                    <a:pt x="302" y="354"/>
                    <a:pt x="276" y="383"/>
                    <a:pt x="239" y="398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1" name="Oval 83"/>
            <p:cNvSpPr>
              <a:spLocks noChangeArrowheads="1"/>
            </p:cNvSpPr>
            <p:nvPr/>
          </p:nvSpPr>
          <p:spPr bwMode="auto">
            <a:xfrm>
              <a:off x="3575050" y="725488"/>
              <a:ext cx="31750" cy="33338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2" name="Oval 84"/>
            <p:cNvSpPr>
              <a:spLocks noChangeArrowheads="1"/>
            </p:cNvSpPr>
            <p:nvPr/>
          </p:nvSpPr>
          <p:spPr bwMode="auto">
            <a:xfrm>
              <a:off x="3708400" y="720725"/>
              <a:ext cx="34925" cy="31750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9" name="Freeform 49"/>
          <p:cNvSpPr>
            <a:spLocks noEditPoints="1"/>
          </p:cNvSpPr>
          <p:nvPr/>
        </p:nvSpPr>
        <p:spPr bwMode="auto">
          <a:xfrm>
            <a:off x="5842029" y="4724400"/>
            <a:ext cx="1255713" cy="1279525"/>
          </a:xfrm>
          <a:custGeom>
            <a:avLst/>
            <a:gdLst/>
            <a:ahLst/>
            <a:cxnLst>
              <a:cxn ang="0">
                <a:pos x="493" y="280"/>
              </a:cxn>
              <a:cxn ang="0">
                <a:pos x="489" y="273"/>
              </a:cxn>
              <a:cxn ang="0">
                <a:pos x="478" y="251"/>
              </a:cxn>
              <a:cxn ang="0">
                <a:pos x="466" y="262"/>
              </a:cxn>
              <a:cxn ang="0">
                <a:pos x="447" y="253"/>
              </a:cxn>
              <a:cxn ang="0">
                <a:pos x="349" y="329"/>
              </a:cxn>
              <a:cxn ang="0">
                <a:pos x="340" y="229"/>
              </a:cxn>
              <a:cxn ang="0">
                <a:pos x="317" y="227"/>
              </a:cxn>
              <a:cxn ang="0">
                <a:pos x="302" y="231"/>
              </a:cxn>
              <a:cxn ang="0">
                <a:pos x="279" y="227"/>
              </a:cxn>
              <a:cxn ang="0">
                <a:pos x="265" y="230"/>
              </a:cxn>
              <a:cxn ang="0">
                <a:pos x="257" y="208"/>
              </a:cxn>
              <a:cxn ang="0">
                <a:pos x="242" y="227"/>
              </a:cxn>
              <a:cxn ang="0">
                <a:pos x="228" y="218"/>
              </a:cxn>
              <a:cxn ang="0">
                <a:pos x="205" y="213"/>
              </a:cxn>
              <a:cxn ang="0">
                <a:pos x="194" y="206"/>
              </a:cxn>
              <a:cxn ang="0">
                <a:pos x="224" y="150"/>
              </a:cxn>
              <a:cxn ang="0">
                <a:pos x="232" y="154"/>
              </a:cxn>
              <a:cxn ang="0">
                <a:pos x="255" y="157"/>
              </a:cxn>
              <a:cxn ang="0">
                <a:pos x="270" y="159"/>
              </a:cxn>
              <a:cxn ang="0">
                <a:pos x="279" y="181"/>
              </a:cxn>
              <a:cxn ang="0">
                <a:pos x="293" y="162"/>
              </a:cxn>
              <a:cxn ang="0">
                <a:pos x="307" y="165"/>
              </a:cxn>
              <a:cxn ang="0">
                <a:pos x="330" y="168"/>
              </a:cxn>
              <a:cxn ang="0">
                <a:pos x="345" y="168"/>
              </a:cxn>
              <a:cxn ang="0">
                <a:pos x="368" y="171"/>
              </a:cxn>
              <a:cxn ang="0">
                <a:pos x="385" y="174"/>
              </a:cxn>
              <a:cxn ang="0">
                <a:pos x="408" y="177"/>
              </a:cxn>
              <a:cxn ang="0">
                <a:pos x="429" y="175"/>
              </a:cxn>
              <a:cxn ang="0">
                <a:pos x="382" y="79"/>
              </a:cxn>
              <a:cxn ang="0">
                <a:pos x="336" y="38"/>
              </a:cxn>
              <a:cxn ang="0">
                <a:pos x="301" y="34"/>
              </a:cxn>
              <a:cxn ang="0">
                <a:pos x="207" y="0"/>
              </a:cxn>
              <a:cxn ang="0">
                <a:pos x="132" y="59"/>
              </a:cxn>
              <a:cxn ang="0">
                <a:pos x="68" y="218"/>
              </a:cxn>
              <a:cxn ang="0">
                <a:pos x="60" y="209"/>
              </a:cxn>
              <a:cxn ang="0">
                <a:pos x="38" y="194"/>
              </a:cxn>
              <a:cxn ang="0">
                <a:pos x="31" y="195"/>
              </a:cxn>
              <a:cxn ang="0">
                <a:pos x="19" y="189"/>
              </a:cxn>
              <a:cxn ang="0">
                <a:pos x="9" y="212"/>
              </a:cxn>
              <a:cxn ang="0">
                <a:pos x="6" y="219"/>
              </a:cxn>
              <a:cxn ang="0">
                <a:pos x="125" y="349"/>
              </a:cxn>
              <a:cxn ang="0">
                <a:pos x="205" y="454"/>
              </a:cxn>
              <a:cxn ang="0">
                <a:pos x="204" y="513"/>
              </a:cxn>
              <a:cxn ang="0">
                <a:pos x="241" y="492"/>
              </a:cxn>
              <a:cxn ang="0">
                <a:pos x="219" y="455"/>
              </a:cxn>
              <a:cxn ang="0">
                <a:pos x="262" y="473"/>
              </a:cxn>
              <a:cxn ang="0">
                <a:pos x="295" y="513"/>
              </a:cxn>
              <a:cxn ang="0">
                <a:pos x="277" y="490"/>
              </a:cxn>
              <a:cxn ang="0">
                <a:pos x="341" y="454"/>
              </a:cxn>
              <a:cxn ang="0">
                <a:pos x="496" y="301"/>
              </a:cxn>
              <a:cxn ang="0">
                <a:pos x="505" y="285"/>
              </a:cxn>
              <a:cxn ang="0">
                <a:pos x="351" y="75"/>
              </a:cxn>
              <a:cxn ang="0">
                <a:pos x="319" y="75"/>
              </a:cxn>
              <a:cxn ang="0">
                <a:pos x="351" y="75"/>
              </a:cxn>
              <a:cxn ang="0">
                <a:pos x="303" y="73"/>
              </a:cxn>
              <a:cxn ang="0">
                <a:pos x="250" y="73"/>
              </a:cxn>
            </a:cxnLst>
            <a:rect l="0" t="0" r="r" b="b"/>
            <a:pathLst>
              <a:path w="505" h="515">
                <a:moveTo>
                  <a:pt x="496" y="289"/>
                </a:moveTo>
                <a:cubicBezTo>
                  <a:pt x="495" y="286"/>
                  <a:pt x="494" y="283"/>
                  <a:pt x="493" y="280"/>
                </a:cubicBezTo>
                <a:cubicBezTo>
                  <a:pt x="495" y="278"/>
                  <a:pt x="499" y="272"/>
                  <a:pt x="495" y="265"/>
                </a:cubicBezTo>
                <a:cubicBezTo>
                  <a:pt x="491" y="257"/>
                  <a:pt x="494" y="268"/>
                  <a:pt x="489" y="273"/>
                </a:cubicBezTo>
                <a:cubicBezTo>
                  <a:pt x="487" y="270"/>
                  <a:pt x="484" y="268"/>
                  <a:pt x="482" y="266"/>
                </a:cubicBezTo>
                <a:cubicBezTo>
                  <a:pt x="483" y="264"/>
                  <a:pt x="484" y="257"/>
                  <a:pt x="478" y="251"/>
                </a:cubicBezTo>
                <a:cubicBezTo>
                  <a:pt x="470" y="245"/>
                  <a:pt x="478" y="255"/>
                  <a:pt x="475" y="262"/>
                </a:cubicBezTo>
                <a:cubicBezTo>
                  <a:pt x="472" y="261"/>
                  <a:pt x="469" y="261"/>
                  <a:pt x="466" y="262"/>
                </a:cubicBezTo>
                <a:cubicBezTo>
                  <a:pt x="465" y="262"/>
                  <a:pt x="459" y="265"/>
                  <a:pt x="450" y="270"/>
                </a:cubicBezTo>
                <a:cubicBezTo>
                  <a:pt x="446" y="259"/>
                  <a:pt x="458" y="245"/>
                  <a:pt x="447" y="253"/>
                </a:cubicBezTo>
                <a:cubicBezTo>
                  <a:pt x="437" y="260"/>
                  <a:pt x="438" y="271"/>
                  <a:pt x="439" y="275"/>
                </a:cubicBezTo>
                <a:cubicBezTo>
                  <a:pt x="414" y="288"/>
                  <a:pt x="377" y="309"/>
                  <a:pt x="349" y="329"/>
                </a:cubicBezTo>
                <a:cubicBezTo>
                  <a:pt x="352" y="283"/>
                  <a:pt x="356" y="239"/>
                  <a:pt x="357" y="227"/>
                </a:cubicBezTo>
                <a:cubicBezTo>
                  <a:pt x="357" y="227"/>
                  <a:pt x="351" y="228"/>
                  <a:pt x="340" y="229"/>
                </a:cubicBezTo>
                <a:cubicBezTo>
                  <a:pt x="341" y="219"/>
                  <a:pt x="338" y="210"/>
                  <a:pt x="332" y="209"/>
                </a:cubicBezTo>
                <a:cubicBezTo>
                  <a:pt x="325" y="208"/>
                  <a:pt x="319" y="216"/>
                  <a:pt x="317" y="227"/>
                </a:cubicBezTo>
                <a:cubicBezTo>
                  <a:pt x="317" y="228"/>
                  <a:pt x="317" y="229"/>
                  <a:pt x="317" y="230"/>
                </a:cubicBezTo>
                <a:cubicBezTo>
                  <a:pt x="312" y="231"/>
                  <a:pt x="307" y="231"/>
                  <a:pt x="302" y="231"/>
                </a:cubicBezTo>
                <a:cubicBezTo>
                  <a:pt x="304" y="220"/>
                  <a:pt x="300" y="210"/>
                  <a:pt x="293" y="209"/>
                </a:cubicBezTo>
                <a:cubicBezTo>
                  <a:pt x="287" y="209"/>
                  <a:pt x="281" y="217"/>
                  <a:pt x="279" y="227"/>
                </a:cubicBezTo>
                <a:cubicBezTo>
                  <a:pt x="279" y="229"/>
                  <a:pt x="279" y="230"/>
                  <a:pt x="278" y="231"/>
                </a:cubicBezTo>
                <a:cubicBezTo>
                  <a:pt x="274" y="230"/>
                  <a:pt x="270" y="230"/>
                  <a:pt x="265" y="230"/>
                </a:cubicBezTo>
                <a:cubicBezTo>
                  <a:pt x="265" y="230"/>
                  <a:pt x="265" y="229"/>
                  <a:pt x="265" y="229"/>
                </a:cubicBezTo>
                <a:cubicBezTo>
                  <a:pt x="267" y="218"/>
                  <a:pt x="263" y="209"/>
                  <a:pt x="257" y="208"/>
                </a:cubicBezTo>
                <a:cubicBezTo>
                  <a:pt x="251" y="207"/>
                  <a:pt x="244" y="215"/>
                  <a:pt x="242" y="226"/>
                </a:cubicBezTo>
                <a:cubicBezTo>
                  <a:pt x="242" y="226"/>
                  <a:pt x="242" y="227"/>
                  <a:pt x="242" y="227"/>
                </a:cubicBezTo>
                <a:cubicBezTo>
                  <a:pt x="237" y="226"/>
                  <a:pt x="232" y="225"/>
                  <a:pt x="227" y="223"/>
                </a:cubicBezTo>
                <a:cubicBezTo>
                  <a:pt x="227" y="222"/>
                  <a:pt x="227" y="220"/>
                  <a:pt x="228" y="218"/>
                </a:cubicBezTo>
                <a:cubicBezTo>
                  <a:pt x="230" y="207"/>
                  <a:pt x="226" y="197"/>
                  <a:pt x="220" y="196"/>
                </a:cubicBezTo>
                <a:cubicBezTo>
                  <a:pt x="214" y="195"/>
                  <a:pt x="207" y="202"/>
                  <a:pt x="205" y="213"/>
                </a:cubicBezTo>
                <a:cubicBezTo>
                  <a:pt x="205" y="213"/>
                  <a:pt x="205" y="214"/>
                  <a:pt x="204" y="214"/>
                </a:cubicBezTo>
                <a:cubicBezTo>
                  <a:pt x="201" y="212"/>
                  <a:pt x="197" y="209"/>
                  <a:pt x="194" y="206"/>
                </a:cubicBezTo>
                <a:cubicBezTo>
                  <a:pt x="186" y="197"/>
                  <a:pt x="196" y="175"/>
                  <a:pt x="202" y="158"/>
                </a:cubicBezTo>
                <a:cubicBezTo>
                  <a:pt x="211" y="136"/>
                  <a:pt x="224" y="150"/>
                  <a:pt x="224" y="150"/>
                </a:cubicBezTo>
                <a:cubicBezTo>
                  <a:pt x="224" y="150"/>
                  <a:pt x="227" y="151"/>
                  <a:pt x="232" y="152"/>
                </a:cubicBezTo>
                <a:cubicBezTo>
                  <a:pt x="232" y="153"/>
                  <a:pt x="232" y="153"/>
                  <a:pt x="232" y="154"/>
                </a:cubicBezTo>
                <a:cubicBezTo>
                  <a:pt x="230" y="165"/>
                  <a:pt x="234" y="175"/>
                  <a:pt x="240" y="175"/>
                </a:cubicBezTo>
                <a:cubicBezTo>
                  <a:pt x="247" y="176"/>
                  <a:pt x="253" y="168"/>
                  <a:pt x="255" y="157"/>
                </a:cubicBezTo>
                <a:cubicBezTo>
                  <a:pt x="255" y="157"/>
                  <a:pt x="255" y="156"/>
                  <a:pt x="255" y="156"/>
                </a:cubicBezTo>
                <a:cubicBezTo>
                  <a:pt x="260" y="157"/>
                  <a:pt x="265" y="158"/>
                  <a:pt x="270" y="159"/>
                </a:cubicBezTo>
                <a:cubicBezTo>
                  <a:pt x="270" y="159"/>
                  <a:pt x="270" y="160"/>
                  <a:pt x="270" y="160"/>
                </a:cubicBezTo>
                <a:cubicBezTo>
                  <a:pt x="268" y="171"/>
                  <a:pt x="272" y="181"/>
                  <a:pt x="279" y="181"/>
                </a:cubicBezTo>
                <a:cubicBezTo>
                  <a:pt x="285" y="182"/>
                  <a:pt x="292" y="174"/>
                  <a:pt x="293" y="163"/>
                </a:cubicBezTo>
                <a:cubicBezTo>
                  <a:pt x="293" y="163"/>
                  <a:pt x="293" y="162"/>
                  <a:pt x="293" y="162"/>
                </a:cubicBezTo>
                <a:cubicBezTo>
                  <a:pt x="298" y="163"/>
                  <a:pt x="302" y="163"/>
                  <a:pt x="307" y="164"/>
                </a:cubicBezTo>
                <a:cubicBezTo>
                  <a:pt x="307" y="164"/>
                  <a:pt x="307" y="164"/>
                  <a:pt x="307" y="165"/>
                </a:cubicBezTo>
                <a:cubicBezTo>
                  <a:pt x="305" y="176"/>
                  <a:pt x="309" y="185"/>
                  <a:pt x="315" y="186"/>
                </a:cubicBezTo>
                <a:cubicBezTo>
                  <a:pt x="322" y="187"/>
                  <a:pt x="328" y="179"/>
                  <a:pt x="330" y="168"/>
                </a:cubicBezTo>
                <a:cubicBezTo>
                  <a:pt x="330" y="168"/>
                  <a:pt x="330" y="167"/>
                  <a:pt x="330" y="167"/>
                </a:cubicBezTo>
                <a:cubicBezTo>
                  <a:pt x="335" y="167"/>
                  <a:pt x="340" y="168"/>
                  <a:pt x="345" y="168"/>
                </a:cubicBezTo>
                <a:cubicBezTo>
                  <a:pt x="344" y="179"/>
                  <a:pt x="348" y="188"/>
                  <a:pt x="354" y="189"/>
                </a:cubicBezTo>
                <a:cubicBezTo>
                  <a:pt x="360" y="189"/>
                  <a:pt x="367" y="181"/>
                  <a:pt x="368" y="171"/>
                </a:cubicBezTo>
                <a:cubicBezTo>
                  <a:pt x="374" y="171"/>
                  <a:pt x="380" y="172"/>
                  <a:pt x="385" y="172"/>
                </a:cubicBezTo>
                <a:cubicBezTo>
                  <a:pt x="385" y="173"/>
                  <a:pt x="385" y="173"/>
                  <a:pt x="385" y="174"/>
                </a:cubicBezTo>
                <a:cubicBezTo>
                  <a:pt x="384" y="185"/>
                  <a:pt x="388" y="195"/>
                  <a:pt x="394" y="195"/>
                </a:cubicBezTo>
                <a:cubicBezTo>
                  <a:pt x="400" y="196"/>
                  <a:pt x="407" y="188"/>
                  <a:pt x="408" y="177"/>
                </a:cubicBezTo>
                <a:cubicBezTo>
                  <a:pt x="408" y="176"/>
                  <a:pt x="409" y="175"/>
                  <a:pt x="409" y="174"/>
                </a:cubicBezTo>
                <a:cubicBezTo>
                  <a:pt x="415" y="174"/>
                  <a:pt x="422" y="175"/>
                  <a:pt x="429" y="175"/>
                </a:cubicBezTo>
                <a:cubicBezTo>
                  <a:pt x="429" y="175"/>
                  <a:pt x="452" y="125"/>
                  <a:pt x="438" y="108"/>
                </a:cubicBezTo>
                <a:cubicBezTo>
                  <a:pt x="425" y="90"/>
                  <a:pt x="382" y="79"/>
                  <a:pt x="382" y="79"/>
                </a:cubicBezTo>
                <a:cubicBezTo>
                  <a:pt x="382" y="79"/>
                  <a:pt x="377" y="65"/>
                  <a:pt x="364" y="43"/>
                </a:cubicBezTo>
                <a:cubicBezTo>
                  <a:pt x="364" y="43"/>
                  <a:pt x="354" y="40"/>
                  <a:pt x="336" y="38"/>
                </a:cubicBezTo>
                <a:cubicBezTo>
                  <a:pt x="333" y="17"/>
                  <a:pt x="324" y="4"/>
                  <a:pt x="324" y="4"/>
                </a:cubicBezTo>
                <a:cubicBezTo>
                  <a:pt x="310" y="14"/>
                  <a:pt x="303" y="28"/>
                  <a:pt x="301" y="34"/>
                </a:cubicBezTo>
                <a:cubicBezTo>
                  <a:pt x="283" y="32"/>
                  <a:pt x="263" y="32"/>
                  <a:pt x="242" y="33"/>
                </a:cubicBezTo>
                <a:cubicBezTo>
                  <a:pt x="226" y="10"/>
                  <a:pt x="207" y="0"/>
                  <a:pt x="207" y="0"/>
                </a:cubicBezTo>
                <a:cubicBezTo>
                  <a:pt x="199" y="14"/>
                  <a:pt x="199" y="30"/>
                  <a:pt x="199" y="38"/>
                </a:cubicBezTo>
                <a:cubicBezTo>
                  <a:pt x="176" y="42"/>
                  <a:pt x="153" y="48"/>
                  <a:pt x="132" y="59"/>
                </a:cubicBezTo>
                <a:cubicBezTo>
                  <a:pt x="132" y="59"/>
                  <a:pt x="122" y="174"/>
                  <a:pt x="123" y="285"/>
                </a:cubicBezTo>
                <a:cubicBezTo>
                  <a:pt x="105" y="261"/>
                  <a:pt x="83" y="235"/>
                  <a:pt x="68" y="218"/>
                </a:cubicBezTo>
                <a:cubicBezTo>
                  <a:pt x="70" y="214"/>
                  <a:pt x="75" y="205"/>
                  <a:pt x="68" y="195"/>
                </a:cubicBezTo>
                <a:cubicBezTo>
                  <a:pt x="60" y="183"/>
                  <a:pt x="66" y="200"/>
                  <a:pt x="60" y="209"/>
                </a:cubicBezTo>
                <a:cubicBezTo>
                  <a:pt x="53" y="202"/>
                  <a:pt x="48" y="197"/>
                  <a:pt x="47" y="196"/>
                </a:cubicBezTo>
                <a:cubicBezTo>
                  <a:pt x="45" y="194"/>
                  <a:pt x="42" y="194"/>
                  <a:pt x="38" y="194"/>
                </a:cubicBezTo>
                <a:cubicBezTo>
                  <a:pt x="38" y="186"/>
                  <a:pt x="48" y="179"/>
                  <a:pt x="40" y="182"/>
                </a:cubicBezTo>
                <a:cubicBezTo>
                  <a:pt x="32" y="185"/>
                  <a:pt x="31" y="193"/>
                  <a:pt x="31" y="195"/>
                </a:cubicBezTo>
                <a:cubicBezTo>
                  <a:pt x="28" y="196"/>
                  <a:pt x="25" y="197"/>
                  <a:pt x="22" y="199"/>
                </a:cubicBezTo>
                <a:cubicBezTo>
                  <a:pt x="19" y="192"/>
                  <a:pt x="25" y="183"/>
                  <a:pt x="19" y="189"/>
                </a:cubicBezTo>
                <a:cubicBezTo>
                  <a:pt x="13" y="195"/>
                  <a:pt x="14" y="201"/>
                  <a:pt x="16" y="204"/>
                </a:cubicBezTo>
                <a:cubicBezTo>
                  <a:pt x="13" y="206"/>
                  <a:pt x="11" y="209"/>
                  <a:pt x="9" y="212"/>
                </a:cubicBezTo>
                <a:cubicBezTo>
                  <a:pt x="4" y="207"/>
                  <a:pt x="5" y="196"/>
                  <a:pt x="2" y="204"/>
                </a:cubicBezTo>
                <a:cubicBezTo>
                  <a:pt x="0" y="212"/>
                  <a:pt x="4" y="217"/>
                  <a:pt x="6" y="219"/>
                </a:cubicBezTo>
                <a:cubicBezTo>
                  <a:pt x="6" y="220"/>
                  <a:pt x="6" y="221"/>
                  <a:pt x="5" y="223"/>
                </a:cubicBezTo>
                <a:cubicBezTo>
                  <a:pt x="1" y="242"/>
                  <a:pt x="80" y="321"/>
                  <a:pt x="125" y="349"/>
                </a:cubicBezTo>
                <a:cubicBezTo>
                  <a:pt x="127" y="386"/>
                  <a:pt x="131" y="419"/>
                  <a:pt x="138" y="443"/>
                </a:cubicBezTo>
                <a:cubicBezTo>
                  <a:pt x="138" y="443"/>
                  <a:pt x="165" y="450"/>
                  <a:pt x="205" y="454"/>
                </a:cubicBezTo>
                <a:cubicBezTo>
                  <a:pt x="206" y="459"/>
                  <a:pt x="207" y="465"/>
                  <a:pt x="207" y="473"/>
                </a:cubicBezTo>
                <a:cubicBezTo>
                  <a:pt x="207" y="492"/>
                  <a:pt x="204" y="513"/>
                  <a:pt x="204" y="513"/>
                </a:cubicBezTo>
                <a:cubicBezTo>
                  <a:pt x="204" y="513"/>
                  <a:pt x="223" y="515"/>
                  <a:pt x="239" y="513"/>
                </a:cubicBezTo>
                <a:cubicBezTo>
                  <a:pt x="239" y="513"/>
                  <a:pt x="242" y="505"/>
                  <a:pt x="241" y="492"/>
                </a:cubicBezTo>
                <a:cubicBezTo>
                  <a:pt x="241" y="492"/>
                  <a:pt x="229" y="489"/>
                  <a:pt x="222" y="490"/>
                </a:cubicBezTo>
                <a:cubicBezTo>
                  <a:pt x="222" y="490"/>
                  <a:pt x="217" y="474"/>
                  <a:pt x="219" y="455"/>
                </a:cubicBezTo>
                <a:cubicBezTo>
                  <a:pt x="232" y="456"/>
                  <a:pt x="246" y="457"/>
                  <a:pt x="261" y="458"/>
                </a:cubicBezTo>
                <a:cubicBezTo>
                  <a:pt x="262" y="462"/>
                  <a:pt x="262" y="467"/>
                  <a:pt x="262" y="473"/>
                </a:cubicBezTo>
                <a:cubicBezTo>
                  <a:pt x="262" y="492"/>
                  <a:pt x="260" y="513"/>
                  <a:pt x="260" y="513"/>
                </a:cubicBezTo>
                <a:cubicBezTo>
                  <a:pt x="260" y="513"/>
                  <a:pt x="278" y="515"/>
                  <a:pt x="295" y="513"/>
                </a:cubicBezTo>
                <a:cubicBezTo>
                  <a:pt x="295" y="513"/>
                  <a:pt x="298" y="505"/>
                  <a:pt x="297" y="492"/>
                </a:cubicBezTo>
                <a:cubicBezTo>
                  <a:pt x="297" y="492"/>
                  <a:pt x="284" y="489"/>
                  <a:pt x="277" y="490"/>
                </a:cubicBezTo>
                <a:cubicBezTo>
                  <a:pt x="277" y="490"/>
                  <a:pt x="273" y="476"/>
                  <a:pt x="274" y="458"/>
                </a:cubicBezTo>
                <a:cubicBezTo>
                  <a:pt x="296" y="458"/>
                  <a:pt x="318" y="457"/>
                  <a:pt x="341" y="454"/>
                </a:cubicBezTo>
                <a:cubicBezTo>
                  <a:pt x="341" y="454"/>
                  <a:pt x="343" y="420"/>
                  <a:pt x="346" y="377"/>
                </a:cubicBezTo>
                <a:cubicBezTo>
                  <a:pt x="400" y="364"/>
                  <a:pt x="493" y="320"/>
                  <a:pt x="496" y="301"/>
                </a:cubicBezTo>
                <a:cubicBezTo>
                  <a:pt x="496" y="300"/>
                  <a:pt x="496" y="299"/>
                  <a:pt x="496" y="297"/>
                </a:cubicBezTo>
                <a:cubicBezTo>
                  <a:pt x="499" y="296"/>
                  <a:pt x="505" y="293"/>
                  <a:pt x="505" y="285"/>
                </a:cubicBezTo>
                <a:cubicBezTo>
                  <a:pt x="505" y="276"/>
                  <a:pt x="503" y="287"/>
                  <a:pt x="496" y="289"/>
                </a:cubicBezTo>
                <a:close/>
                <a:moveTo>
                  <a:pt x="351" y="75"/>
                </a:moveTo>
                <a:cubicBezTo>
                  <a:pt x="351" y="84"/>
                  <a:pt x="344" y="91"/>
                  <a:pt x="335" y="91"/>
                </a:cubicBezTo>
                <a:cubicBezTo>
                  <a:pt x="326" y="91"/>
                  <a:pt x="319" y="84"/>
                  <a:pt x="319" y="75"/>
                </a:cubicBezTo>
                <a:cubicBezTo>
                  <a:pt x="319" y="66"/>
                  <a:pt x="326" y="59"/>
                  <a:pt x="335" y="59"/>
                </a:cubicBezTo>
                <a:cubicBezTo>
                  <a:pt x="344" y="59"/>
                  <a:pt x="351" y="66"/>
                  <a:pt x="351" y="75"/>
                </a:cubicBezTo>
                <a:close/>
                <a:moveTo>
                  <a:pt x="276" y="46"/>
                </a:moveTo>
                <a:cubicBezTo>
                  <a:pt x="291" y="46"/>
                  <a:pt x="303" y="58"/>
                  <a:pt x="303" y="73"/>
                </a:cubicBezTo>
                <a:cubicBezTo>
                  <a:pt x="303" y="87"/>
                  <a:pt x="291" y="99"/>
                  <a:pt x="276" y="99"/>
                </a:cubicBezTo>
                <a:cubicBezTo>
                  <a:pt x="262" y="99"/>
                  <a:pt x="250" y="87"/>
                  <a:pt x="250" y="73"/>
                </a:cubicBezTo>
                <a:cubicBezTo>
                  <a:pt x="250" y="58"/>
                  <a:pt x="262" y="46"/>
                  <a:pt x="276" y="46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3019454" y="4672013"/>
            <a:ext cx="828675" cy="1265238"/>
            <a:chOff x="1728788" y="4672013"/>
            <a:chExt cx="828675" cy="1265238"/>
          </a:xfrm>
        </p:grpSpPr>
        <p:sp>
          <p:nvSpPr>
            <p:cNvPr id="101" name="Freeform 50"/>
            <p:cNvSpPr>
              <a:spLocks noEditPoints="1"/>
            </p:cNvSpPr>
            <p:nvPr/>
          </p:nvSpPr>
          <p:spPr bwMode="auto">
            <a:xfrm>
              <a:off x="1728788" y="4703763"/>
              <a:ext cx="828675" cy="1233488"/>
            </a:xfrm>
            <a:custGeom>
              <a:avLst/>
              <a:gdLst/>
              <a:ahLst/>
              <a:cxnLst>
                <a:cxn ang="0">
                  <a:pos x="268" y="261"/>
                </a:cxn>
                <a:cxn ang="0">
                  <a:pos x="242" y="270"/>
                </a:cxn>
                <a:cxn ang="0">
                  <a:pos x="186" y="251"/>
                </a:cxn>
                <a:cxn ang="0">
                  <a:pos x="128" y="283"/>
                </a:cxn>
                <a:cxn ang="0">
                  <a:pos x="119" y="251"/>
                </a:cxn>
                <a:cxn ang="0">
                  <a:pos x="78" y="136"/>
                </a:cxn>
                <a:cxn ang="0">
                  <a:pos x="110" y="190"/>
                </a:cxn>
                <a:cxn ang="0">
                  <a:pos x="160" y="171"/>
                </a:cxn>
                <a:cxn ang="0">
                  <a:pos x="188" y="172"/>
                </a:cxn>
                <a:cxn ang="0">
                  <a:pos x="237" y="201"/>
                </a:cxn>
                <a:cxn ang="0">
                  <a:pos x="299" y="148"/>
                </a:cxn>
                <a:cxn ang="0">
                  <a:pos x="228" y="82"/>
                </a:cxn>
                <a:cxn ang="0">
                  <a:pos x="213" y="47"/>
                </a:cxn>
                <a:cxn ang="0">
                  <a:pos x="178" y="50"/>
                </a:cxn>
                <a:cxn ang="0">
                  <a:pos x="46" y="89"/>
                </a:cxn>
                <a:cxn ang="0">
                  <a:pos x="13" y="106"/>
                </a:cxn>
                <a:cxn ang="0">
                  <a:pos x="61" y="370"/>
                </a:cxn>
                <a:cxn ang="0">
                  <a:pos x="103" y="375"/>
                </a:cxn>
                <a:cxn ang="0">
                  <a:pos x="138" y="359"/>
                </a:cxn>
                <a:cxn ang="0">
                  <a:pos x="120" y="472"/>
                </a:cxn>
                <a:cxn ang="0">
                  <a:pos x="115" y="496"/>
                </a:cxn>
                <a:cxn ang="0">
                  <a:pos x="179" y="494"/>
                </a:cxn>
                <a:cxn ang="0">
                  <a:pos x="156" y="396"/>
                </a:cxn>
                <a:cxn ang="0">
                  <a:pos x="167" y="347"/>
                </a:cxn>
                <a:cxn ang="0">
                  <a:pos x="209" y="343"/>
                </a:cxn>
                <a:cxn ang="0">
                  <a:pos x="221" y="394"/>
                </a:cxn>
                <a:cxn ang="0">
                  <a:pos x="200" y="494"/>
                </a:cxn>
                <a:cxn ang="0">
                  <a:pos x="263" y="496"/>
                </a:cxn>
                <a:cxn ang="0">
                  <a:pos x="235" y="468"/>
                </a:cxn>
                <a:cxn ang="0">
                  <a:pos x="242" y="353"/>
                </a:cxn>
                <a:cxn ang="0">
                  <a:pos x="289" y="354"/>
                </a:cxn>
                <a:cxn ang="0">
                  <a:pos x="323" y="343"/>
                </a:cxn>
                <a:cxn ang="0">
                  <a:pos x="172" y="86"/>
                </a:cxn>
                <a:cxn ang="0">
                  <a:pos x="172" y="86"/>
                </a:cxn>
                <a:cxn ang="0">
                  <a:pos x="129" y="136"/>
                </a:cxn>
              </a:cxnLst>
              <a:rect l="0" t="0" r="r" b="b"/>
              <a:pathLst>
                <a:path w="333" h="496">
                  <a:moveTo>
                    <a:pt x="309" y="242"/>
                  </a:moveTo>
                  <a:cubicBezTo>
                    <a:pt x="309" y="242"/>
                    <a:pt x="293" y="251"/>
                    <a:pt x="268" y="261"/>
                  </a:cubicBezTo>
                  <a:cubicBezTo>
                    <a:pt x="266" y="250"/>
                    <a:pt x="260" y="236"/>
                    <a:pt x="250" y="239"/>
                  </a:cubicBezTo>
                  <a:cubicBezTo>
                    <a:pt x="238" y="243"/>
                    <a:pt x="239" y="259"/>
                    <a:pt x="242" y="270"/>
                  </a:cubicBezTo>
                  <a:cubicBezTo>
                    <a:pt x="230" y="273"/>
                    <a:pt x="217" y="277"/>
                    <a:pt x="204" y="279"/>
                  </a:cubicBezTo>
                  <a:cubicBezTo>
                    <a:pt x="202" y="267"/>
                    <a:pt x="198" y="248"/>
                    <a:pt x="186" y="251"/>
                  </a:cubicBezTo>
                  <a:cubicBezTo>
                    <a:pt x="172" y="253"/>
                    <a:pt x="174" y="273"/>
                    <a:pt x="176" y="283"/>
                  </a:cubicBezTo>
                  <a:cubicBezTo>
                    <a:pt x="161" y="284"/>
                    <a:pt x="144" y="284"/>
                    <a:pt x="128" y="283"/>
                  </a:cubicBezTo>
                  <a:cubicBezTo>
                    <a:pt x="127" y="283"/>
                    <a:pt x="127" y="283"/>
                    <a:pt x="127" y="283"/>
                  </a:cubicBezTo>
                  <a:cubicBezTo>
                    <a:pt x="129" y="271"/>
                    <a:pt x="132" y="253"/>
                    <a:pt x="119" y="251"/>
                  </a:cubicBezTo>
                  <a:cubicBezTo>
                    <a:pt x="107" y="249"/>
                    <a:pt x="102" y="265"/>
                    <a:pt x="100" y="276"/>
                  </a:cubicBezTo>
                  <a:cubicBezTo>
                    <a:pt x="38" y="247"/>
                    <a:pt x="60" y="146"/>
                    <a:pt x="78" y="136"/>
                  </a:cubicBezTo>
                  <a:cubicBezTo>
                    <a:pt x="85" y="132"/>
                    <a:pt x="91" y="143"/>
                    <a:pt x="107" y="154"/>
                  </a:cubicBezTo>
                  <a:cubicBezTo>
                    <a:pt x="103" y="165"/>
                    <a:pt x="97" y="186"/>
                    <a:pt x="110" y="190"/>
                  </a:cubicBezTo>
                  <a:cubicBezTo>
                    <a:pt x="123" y="193"/>
                    <a:pt x="129" y="176"/>
                    <a:pt x="132" y="166"/>
                  </a:cubicBezTo>
                  <a:cubicBezTo>
                    <a:pt x="140" y="169"/>
                    <a:pt x="149" y="171"/>
                    <a:pt x="160" y="171"/>
                  </a:cubicBezTo>
                  <a:cubicBezTo>
                    <a:pt x="159" y="183"/>
                    <a:pt x="160" y="202"/>
                    <a:pt x="172" y="202"/>
                  </a:cubicBezTo>
                  <a:cubicBezTo>
                    <a:pt x="186" y="202"/>
                    <a:pt x="188" y="182"/>
                    <a:pt x="188" y="172"/>
                  </a:cubicBezTo>
                  <a:cubicBezTo>
                    <a:pt x="197" y="171"/>
                    <a:pt x="207" y="170"/>
                    <a:pt x="218" y="168"/>
                  </a:cubicBezTo>
                  <a:cubicBezTo>
                    <a:pt x="219" y="179"/>
                    <a:pt x="222" y="204"/>
                    <a:pt x="237" y="201"/>
                  </a:cubicBezTo>
                  <a:cubicBezTo>
                    <a:pt x="253" y="197"/>
                    <a:pt x="246" y="169"/>
                    <a:pt x="244" y="163"/>
                  </a:cubicBezTo>
                  <a:cubicBezTo>
                    <a:pt x="260" y="159"/>
                    <a:pt x="278" y="154"/>
                    <a:pt x="299" y="148"/>
                  </a:cubicBezTo>
                  <a:cubicBezTo>
                    <a:pt x="311" y="144"/>
                    <a:pt x="307" y="93"/>
                    <a:pt x="294" y="89"/>
                  </a:cubicBezTo>
                  <a:cubicBezTo>
                    <a:pt x="282" y="85"/>
                    <a:pt x="236" y="87"/>
                    <a:pt x="228" y="82"/>
                  </a:cubicBezTo>
                  <a:cubicBezTo>
                    <a:pt x="220" y="77"/>
                    <a:pt x="222" y="52"/>
                    <a:pt x="215" y="47"/>
                  </a:cubicBezTo>
                  <a:cubicBezTo>
                    <a:pt x="215" y="47"/>
                    <a:pt x="214" y="47"/>
                    <a:pt x="213" y="47"/>
                  </a:cubicBezTo>
                  <a:cubicBezTo>
                    <a:pt x="207" y="30"/>
                    <a:pt x="195" y="0"/>
                    <a:pt x="190" y="1"/>
                  </a:cubicBezTo>
                  <a:cubicBezTo>
                    <a:pt x="184" y="2"/>
                    <a:pt x="180" y="32"/>
                    <a:pt x="178" y="50"/>
                  </a:cubicBezTo>
                  <a:cubicBezTo>
                    <a:pt x="157" y="54"/>
                    <a:pt x="131" y="59"/>
                    <a:pt x="105" y="67"/>
                  </a:cubicBezTo>
                  <a:cubicBezTo>
                    <a:pt x="83" y="73"/>
                    <a:pt x="62" y="82"/>
                    <a:pt x="46" y="89"/>
                  </a:cubicBezTo>
                  <a:cubicBezTo>
                    <a:pt x="36" y="74"/>
                    <a:pt x="19" y="48"/>
                    <a:pt x="14" y="50"/>
                  </a:cubicBezTo>
                  <a:cubicBezTo>
                    <a:pt x="8" y="52"/>
                    <a:pt x="11" y="90"/>
                    <a:pt x="13" y="106"/>
                  </a:cubicBezTo>
                  <a:cubicBezTo>
                    <a:pt x="11" y="107"/>
                    <a:pt x="10" y="108"/>
                    <a:pt x="10" y="109"/>
                  </a:cubicBezTo>
                  <a:cubicBezTo>
                    <a:pt x="0" y="119"/>
                    <a:pt x="31" y="304"/>
                    <a:pt x="61" y="370"/>
                  </a:cubicBezTo>
                  <a:cubicBezTo>
                    <a:pt x="70" y="341"/>
                    <a:pt x="70" y="341"/>
                    <a:pt x="70" y="341"/>
                  </a:cubicBezTo>
                  <a:cubicBezTo>
                    <a:pt x="103" y="375"/>
                    <a:pt x="103" y="375"/>
                    <a:pt x="103" y="375"/>
                  </a:cubicBezTo>
                  <a:cubicBezTo>
                    <a:pt x="128" y="346"/>
                    <a:pt x="128" y="346"/>
                    <a:pt x="128" y="346"/>
                  </a:cubicBezTo>
                  <a:cubicBezTo>
                    <a:pt x="138" y="359"/>
                    <a:pt x="138" y="359"/>
                    <a:pt x="138" y="359"/>
                  </a:cubicBezTo>
                  <a:cubicBezTo>
                    <a:pt x="137" y="371"/>
                    <a:pt x="136" y="383"/>
                    <a:pt x="135" y="394"/>
                  </a:cubicBezTo>
                  <a:cubicBezTo>
                    <a:pt x="132" y="420"/>
                    <a:pt x="127" y="446"/>
                    <a:pt x="120" y="472"/>
                  </a:cubicBezTo>
                  <a:cubicBezTo>
                    <a:pt x="114" y="479"/>
                    <a:pt x="114" y="491"/>
                    <a:pt x="114" y="494"/>
                  </a:cubicBezTo>
                  <a:cubicBezTo>
                    <a:pt x="114" y="495"/>
                    <a:pt x="115" y="496"/>
                    <a:pt x="115" y="496"/>
                  </a:cubicBezTo>
                  <a:cubicBezTo>
                    <a:pt x="178" y="496"/>
                    <a:pt x="178" y="496"/>
                    <a:pt x="178" y="496"/>
                  </a:cubicBezTo>
                  <a:cubicBezTo>
                    <a:pt x="178" y="496"/>
                    <a:pt x="179" y="495"/>
                    <a:pt x="179" y="494"/>
                  </a:cubicBezTo>
                  <a:cubicBezTo>
                    <a:pt x="179" y="490"/>
                    <a:pt x="179" y="471"/>
                    <a:pt x="149" y="468"/>
                  </a:cubicBezTo>
                  <a:cubicBezTo>
                    <a:pt x="153" y="444"/>
                    <a:pt x="155" y="420"/>
                    <a:pt x="156" y="396"/>
                  </a:cubicBezTo>
                  <a:cubicBezTo>
                    <a:pt x="157" y="384"/>
                    <a:pt x="157" y="371"/>
                    <a:pt x="156" y="359"/>
                  </a:cubicBezTo>
                  <a:cubicBezTo>
                    <a:pt x="167" y="347"/>
                    <a:pt x="167" y="347"/>
                    <a:pt x="167" y="347"/>
                  </a:cubicBezTo>
                  <a:cubicBezTo>
                    <a:pt x="197" y="363"/>
                    <a:pt x="197" y="363"/>
                    <a:pt x="197" y="363"/>
                  </a:cubicBezTo>
                  <a:cubicBezTo>
                    <a:pt x="209" y="343"/>
                    <a:pt x="209" y="343"/>
                    <a:pt x="209" y="343"/>
                  </a:cubicBezTo>
                  <a:cubicBezTo>
                    <a:pt x="224" y="353"/>
                    <a:pt x="224" y="353"/>
                    <a:pt x="224" y="353"/>
                  </a:cubicBezTo>
                  <a:cubicBezTo>
                    <a:pt x="224" y="367"/>
                    <a:pt x="222" y="380"/>
                    <a:pt x="221" y="394"/>
                  </a:cubicBezTo>
                  <a:cubicBezTo>
                    <a:pt x="218" y="420"/>
                    <a:pt x="212" y="446"/>
                    <a:pt x="206" y="472"/>
                  </a:cubicBezTo>
                  <a:cubicBezTo>
                    <a:pt x="199" y="479"/>
                    <a:pt x="200" y="491"/>
                    <a:pt x="200" y="494"/>
                  </a:cubicBezTo>
                  <a:cubicBezTo>
                    <a:pt x="200" y="495"/>
                    <a:pt x="201" y="496"/>
                    <a:pt x="201" y="496"/>
                  </a:cubicBezTo>
                  <a:cubicBezTo>
                    <a:pt x="263" y="496"/>
                    <a:pt x="263" y="496"/>
                    <a:pt x="263" y="496"/>
                  </a:cubicBezTo>
                  <a:cubicBezTo>
                    <a:pt x="264" y="496"/>
                    <a:pt x="264" y="495"/>
                    <a:pt x="264" y="494"/>
                  </a:cubicBezTo>
                  <a:cubicBezTo>
                    <a:pt x="265" y="490"/>
                    <a:pt x="265" y="471"/>
                    <a:pt x="235" y="468"/>
                  </a:cubicBezTo>
                  <a:cubicBezTo>
                    <a:pt x="239" y="444"/>
                    <a:pt x="241" y="420"/>
                    <a:pt x="242" y="396"/>
                  </a:cubicBezTo>
                  <a:cubicBezTo>
                    <a:pt x="242" y="382"/>
                    <a:pt x="242" y="367"/>
                    <a:pt x="242" y="353"/>
                  </a:cubicBezTo>
                  <a:cubicBezTo>
                    <a:pt x="259" y="336"/>
                    <a:pt x="259" y="336"/>
                    <a:pt x="259" y="336"/>
                  </a:cubicBezTo>
                  <a:cubicBezTo>
                    <a:pt x="259" y="336"/>
                    <a:pt x="286" y="355"/>
                    <a:pt x="289" y="354"/>
                  </a:cubicBezTo>
                  <a:cubicBezTo>
                    <a:pt x="291" y="353"/>
                    <a:pt x="306" y="322"/>
                    <a:pt x="306" y="322"/>
                  </a:cubicBezTo>
                  <a:cubicBezTo>
                    <a:pt x="323" y="343"/>
                    <a:pt x="323" y="343"/>
                    <a:pt x="323" y="343"/>
                  </a:cubicBezTo>
                  <a:cubicBezTo>
                    <a:pt x="323" y="343"/>
                    <a:pt x="333" y="308"/>
                    <a:pt x="309" y="242"/>
                  </a:cubicBezTo>
                  <a:close/>
                  <a:moveTo>
                    <a:pt x="172" y="86"/>
                  </a:moveTo>
                  <a:cubicBezTo>
                    <a:pt x="189" y="80"/>
                    <a:pt x="198" y="109"/>
                    <a:pt x="179" y="113"/>
                  </a:cubicBezTo>
                  <a:cubicBezTo>
                    <a:pt x="162" y="117"/>
                    <a:pt x="156" y="92"/>
                    <a:pt x="172" y="86"/>
                  </a:cubicBezTo>
                  <a:close/>
                  <a:moveTo>
                    <a:pt x="134" y="92"/>
                  </a:moveTo>
                  <a:cubicBezTo>
                    <a:pt x="162" y="92"/>
                    <a:pt x="158" y="140"/>
                    <a:pt x="129" y="136"/>
                  </a:cubicBezTo>
                  <a:cubicBezTo>
                    <a:pt x="102" y="132"/>
                    <a:pt x="107" y="91"/>
                    <a:pt x="134" y="9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1"/>
            <p:cNvSpPr>
              <a:spLocks/>
            </p:cNvSpPr>
            <p:nvPr/>
          </p:nvSpPr>
          <p:spPr bwMode="auto">
            <a:xfrm>
              <a:off x="1878013" y="4672013"/>
              <a:ext cx="227013" cy="180975"/>
            </a:xfrm>
            <a:custGeom>
              <a:avLst/>
              <a:gdLst/>
              <a:ahLst/>
              <a:cxnLst>
                <a:cxn ang="0">
                  <a:pos x="90" y="50"/>
                </a:cxn>
                <a:cxn ang="0">
                  <a:pos x="64" y="0"/>
                </a:cxn>
                <a:cxn ang="0">
                  <a:pos x="51" y="27"/>
                </a:cxn>
                <a:cxn ang="0">
                  <a:pos x="33" y="5"/>
                </a:cxn>
                <a:cxn ang="0">
                  <a:pos x="23" y="36"/>
                </a:cxn>
                <a:cxn ang="0">
                  <a:pos x="3" y="18"/>
                </a:cxn>
                <a:cxn ang="0">
                  <a:pos x="8" y="72"/>
                </a:cxn>
                <a:cxn ang="0">
                  <a:pos x="90" y="50"/>
                </a:cxn>
              </a:cxnLst>
              <a:rect l="0" t="0" r="r" b="b"/>
              <a:pathLst>
                <a:path w="91" h="73">
                  <a:moveTo>
                    <a:pt x="90" y="50"/>
                  </a:moveTo>
                  <a:cubicBezTo>
                    <a:pt x="90" y="46"/>
                    <a:pt x="69" y="0"/>
                    <a:pt x="64" y="0"/>
                  </a:cubicBezTo>
                  <a:cubicBezTo>
                    <a:pt x="60" y="1"/>
                    <a:pt x="53" y="26"/>
                    <a:pt x="51" y="27"/>
                  </a:cubicBezTo>
                  <a:cubicBezTo>
                    <a:pt x="49" y="27"/>
                    <a:pt x="37" y="4"/>
                    <a:pt x="33" y="5"/>
                  </a:cubicBezTo>
                  <a:cubicBezTo>
                    <a:pt x="30" y="6"/>
                    <a:pt x="27" y="36"/>
                    <a:pt x="23" y="36"/>
                  </a:cubicBezTo>
                  <a:cubicBezTo>
                    <a:pt x="20" y="36"/>
                    <a:pt x="8" y="16"/>
                    <a:pt x="3" y="18"/>
                  </a:cubicBezTo>
                  <a:cubicBezTo>
                    <a:pt x="0" y="19"/>
                    <a:pt x="6" y="71"/>
                    <a:pt x="8" y="72"/>
                  </a:cubicBezTo>
                  <a:cubicBezTo>
                    <a:pt x="11" y="73"/>
                    <a:pt x="91" y="53"/>
                    <a:pt x="90" y="50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3" name="Freeform 52"/>
          <p:cNvSpPr>
            <a:spLocks noEditPoints="1"/>
          </p:cNvSpPr>
          <p:nvPr/>
        </p:nvSpPr>
        <p:spPr bwMode="auto">
          <a:xfrm>
            <a:off x="5178399" y="3206750"/>
            <a:ext cx="1335088" cy="1303338"/>
          </a:xfrm>
          <a:custGeom>
            <a:avLst/>
            <a:gdLst/>
            <a:ahLst/>
            <a:cxnLst>
              <a:cxn ang="0">
                <a:pos x="456" y="193"/>
              </a:cxn>
              <a:cxn ang="0">
                <a:pos x="385" y="169"/>
              </a:cxn>
              <a:cxn ang="0">
                <a:pos x="471" y="50"/>
              </a:cxn>
              <a:cxn ang="0">
                <a:pos x="465" y="31"/>
              </a:cxn>
              <a:cxn ang="0">
                <a:pos x="449" y="24"/>
              </a:cxn>
              <a:cxn ang="0">
                <a:pos x="433" y="28"/>
              </a:cxn>
              <a:cxn ang="0">
                <a:pos x="430" y="43"/>
              </a:cxn>
              <a:cxn ang="0">
                <a:pos x="371" y="164"/>
              </a:cxn>
              <a:cxn ang="0">
                <a:pos x="324" y="82"/>
              </a:cxn>
              <a:cxn ang="0">
                <a:pos x="293" y="18"/>
              </a:cxn>
              <a:cxn ang="0">
                <a:pos x="235" y="50"/>
              </a:cxn>
              <a:cxn ang="0">
                <a:pos x="191" y="47"/>
              </a:cxn>
              <a:cxn ang="0">
                <a:pos x="6" y="78"/>
              </a:cxn>
              <a:cxn ang="0">
                <a:pos x="54" y="138"/>
              </a:cxn>
              <a:cxn ang="0">
                <a:pos x="67" y="158"/>
              </a:cxn>
              <a:cxn ang="0">
                <a:pos x="76" y="137"/>
              </a:cxn>
              <a:cxn ang="0">
                <a:pos x="103" y="136"/>
              </a:cxn>
              <a:cxn ang="0">
                <a:pos x="125" y="134"/>
              </a:cxn>
              <a:cxn ang="0">
                <a:pos x="150" y="129"/>
              </a:cxn>
              <a:cxn ang="0">
                <a:pos x="163" y="146"/>
              </a:cxn>
              <a:cxn ang="0">
                <a:pos x="172" y="126"/>
              </a:cxn>
              <a:cxn ang="0">
                <a:pos x="194" y="125"/>
              </a:cxn>
              <a:cxn ang="0">
                <a:pos x="216" y="122"/>
              </a:cxn>
              <a:cxn ang="0">
                <a:pos x="256" y="116"/>
              </a:cxn>
              <a:cxn ang="0">
                <a:pos x="205" y="162"/>
              </a:cxn>
              <a:cxn ang="0">
                <a:pos x="246" y="187"/>
              </a:cxn>
              <a:cxn ang="0">
                <a:pos x="224" y="231"/>
              </a:cxn>
              <a:cxn ang="0">
                <a:pos x="197" y="233"/>
              </a:cxn>
              <a:cxn ang="0">
                <a:pos x="175" y="229"/>
              </a:cxn>
              <a:cxn ang="0">
                <a:pos x="158" y="228"/>
              </a:cxn>
              <a:cxn ang="0">
                <a:pos x="150" y="207"/>
              </a:cxn>
              <a:cxn ang="0">
                <a:pos x="136" y="223"/>
              </a:cxn>
              <a:cxn ang="0">
                <a:pos x="118" y="219"/>
              </a:cxn>
              <a:cxn ang="0">
                <a:pos x="96" y="215"/>
              </a:cxn>
              <a:cxn ang="0">
                <a:pos x="76" y="218"/>
              </a:cxn>
              <a:cxn ang="0">
                <a:pos x="209" y="293"/>
              </a:cxn>
              <a:cxn ang="0">
                <a:pos x="179" y="337"/>
              </a:cxn>
              <a:cxn ang="0">
                <a:pos x="99" y="331"/>
              </a:cxn>
              <a:cxn ang="0">
                <a:pos x="66" y="359"/>
              </a:cxn>
              <a:cxn ang="0">
                <a:pos x="70" y="384"/>
              </a:cxn>
              <a:cxn ang="0">
                <a:pos x="80" y="404"/>
              </a:cxn>
              <a:cxn ang="0">
                <a:pos x="190" y="361"/>
              </a:cxn>
              <a:cxn ang="0">
                <a:pos x="312" y="340"/>
              </a:cxn>
              <a:cxn ang="0">
                <a:pos x="305" y="476"/>
              </a:cxn>
              <a:cxn ang="0">
                <a:pos x="261" y="522"/>
              </a:cxn>
              <a:cxn ang="0">
                <a:pos x="295" y="497"/>
              </a:cxn>
              <a:cxn ang="0">
                <a:pos x="334" y="471"/>
              </a:cxn>
              <a:cxn ang="0">
                <a:pos x="334" y="387"/>
              </a:cxn>
              <a:cxn ang="0">
                <a:pos x="350" y="342"/>
              </a:cxn>
              <a:cxn ang="0">
                <a:pos x="343" y="476"/>
              </a:cxn>
              <a:cxn ang="0">
                <a:pos x="299" y="522"/>
              </a:cxn>
              <a:cxn ang="0">
                <a:pos x="394" y="522"/>
              </a:cxn>
              <a:cxn ang="0">
                <a:pos x="383" y="334"/>
              </a:cxn>
              <a:cxn ang="0">
                <a:pos x="498" y="200"/>
              </a:cxn>
              <a:cxn ang="0">
                <a:pos x="176" y="82"/>
              </a:cxn>
              <a:cxn ang="0">
                <a:pos x="176" y="82"/>
              </a:cxn>
              <a:cxn ang="0">
                <a:pos x="253" y="82"/>
              </a:cxn>
            </a:cxnLst>
            <a:rect l="0" t="0" r="r" b="b"/>
            <a:pathLst>
              <a:path w="537" h="524">
                <a:moveTo>
                  <a:pt x="523" y="161"/>
                </a:moveTo>
                <a:cubicBezTo>
                  <a:pt x="514" y="183"/>
                  <a:pt x="477" y="190"/>
                  <a:pt x="456" y="193"/>
                </a:cubicBezTo>
                <a:cubicBezTo>
                  <a:pt x="456" y="191"/>
                  <a:pt x="456" y="190"/>
                  <a:pt x="456" y="190"/>
                </a:cubicBezTo>
                <a:cubicBezTo>
                  <a:pt x="452" y="187"/>
                  <a:pt x="416" y="180"/>
                  <a:pt x="385" y="169"/>
                </a:cubicBezTo>
                <a:cubicBezTo>
                  <a:pt x="398" y="158"/>
                  <a:pt x="416" y="142"/>
                  <a:pt x="429" y="125"/>
                </a:cubicBezTo>
                <a:cubicBezTo>
                  <a:pt x="450" y="95"/>
                  <a:pt x="463" y="62"/>
                  <a:pt x="471" y="50"/>
                </a:cubicBezTo>
                <a:cubicBezTo>
                  <a:pt x="478" y="38"/>
                  <a:pt x="491" y="25"/>
                  <a:pt x="485" y="20"/>
                </a:cubicBezTo>
                <a:cubicBezTo>
                  <a:pt x="478" y="16"/>
                  <a:pt x="471" y="33"/>
                  <a:pt x="465" y="31"/>
                </a:cubicBezTo>
                <a:cubicBezTo>
                  <a:pt x="460" y="29"/>
                  <a:pt x="474" y="11"/>
                  <a:pt x="466" y="8"/>
                </a:cubicBezTo>
                <a:cubicBezTo>
                  <a:pt x="459" y="5"/>
                  <a:pt x="454" y="26"/>
                  <a:pt x="449" y="24"/>
                </a:cubicBezTo>
                <a:cubicBezTo>
                  <a:pt x="444" y="21"/>
                  <a:pt x="451" y="1"/>
                  <a:pt x="442" y="1"/>
                </a:cubicBezTo>
                <a:cubicBezTo>
                  <a:pt x="433" y="0"/>
                  <a:pt x="437" y="23"/>
                  <a:pt x="433" y="28"/>
                </a:cubicBezTo>
                <a:cubicBezTo>
                  <a:pt x="429" y="32"/>
                  <a:pt x="413" y="23"/>
                  <a:pt x="410" y="31"/>
                </a:cubicBezTo>
                <a:cubicBezTo>
                  <a:pt x="405" y="42"/>
                  <a:pt x="428" y="40"/>
                  <a:pt x="430" y="43"/>
                </a:cubicBezTo>
                <a:cubicBezTo>
                  <a:pt x="431" y="47"/>
                  <a:pt x="426" y="76"/>
                  <a:pt x="406" y="111"/>
                </a:cubicBezTo>
                <a:cubicBezTo>
                  <a:pt x="391" y="138"/>
                  <a:pt x="378" y="155"/>
                  <a:pt x="371" y="164"/>
                </a:cubicBezTo>
                <a:cubicBezTo>
                  <a:pt x="356" y="158"/>
                  <a:pt x="345" y="151"/>
                  <a:pt x="340" y="144"/>
                </a:cubicBezTo>
                <a:cubicBezTo>
                  <a:pt x="324" y="120"/>
                  <a:pt x="333" y="92"/>
                  <a:pt x="324" y="82"/>
                </a:cubicBezTo>
                <a:cubicBezTo>
                  <a:pt x="322" y="78"/>
                  <a:pt x="316" y="73"/>
                  <a:pt x="304" y="68"/>
                </a:cubicBezTo>
                <a:cubicBezTo>
                  <a:pt x="303" y="61"/>
                  <a:pt x="298" y="20"/>
                  <a:pt x="293" y="18"/>
                </a:cubicBezTo>
                <a:cubicBezTo>
                  <a:pt x="289" y="17"/>
                  <a:pt x="267" y="46"/>
                  <a:pt x="260" y="55"/>
                </a:cubicBezTo>
                <a:cubicBezTo>
                  <a:pt x="253" y="53"/>
                  <a:pt x="244" y="52"/>
                  <a:pt x="235" y="50"/>
                </a:cubicBezTo>
                <a:cubicBezTo>
                  <a:pt x="232" y="38"/>
                  <a:pt x="222" y="2"/>
                  <a:pt x="220" y="2"/>
                </a:cubicBezTo>
                <a:cubicBezTo>
                  <a:pt x="218" y="2"/>
                  <a:pt x="198" y="35"/>
                  <a:pt x="191" y="47"/>
                </a:cubicBezTo>
                <a:cubicBezTo>
                  <a:pt x="178" y="46"/>
                  <a:pt x="163" y="46"/>
                  <a:pt x="146" y="46"/>
                </a:cubicBezTo>
                <a:cubicBezTo>
                  <a:pt x="19" y="48"/>
                  <a:pt x="11" y="67"/>
                  <a:pt x="6" y="78"/>
                </a:cubicBezTo>
                <a:cubicBezTo>
                  <a:pt x="0" y="88"/>
                  <a:pt x="17" y="127"/>
                  <a:pt x="25" y="134"/>
                </a:cubicBezTo>
                <a:cubicBezTo>
                  <a:pt x="28" y="137"/>
                  <a:pt x="39" y="139"/>
                  <a:pt x="54" y="138"/>
                </a:cubicBezTo>
                <a:cubicBezTo>
                  <a:pt x="54" y="140"/>
                  <a:pt x="54" y="141"/>
                  <a:pt x="54" y="142"/>
                </a:cubicBezTo>
                <a:cubicBezTo>
                  <a:pt x="55" y="152"/>
                  <a:pt x="59" y="159"/>
                  <a:pt x="67" y="158"/>
                </a:cubicBezTo>
                <a:cubicBezTo>
                  <a:pt x="75" y="157"/>
                  <a:pt x="77" y="149"/>
                  <a:pt x="76" y="140"/>
                </a:cubicBezTo>
                <a:cubicBezTo>
                  <a:pt x="76" y="139"/>
                  <a:pt x="76" y="138"/>
                  <a:pt x="76" y="137"/>
                </a:cubicBezTo>
                <a:cubicBezTo>
                  <a:pt x="84" y="137"/>
                  <a:pt x="93" y="136"/>
                  <a:pt x="103" y="135"/>
                </a:cubicBezTo>
                <a:cubicBezTo>
                  <a:pt x="103" y="135"/>
                  <a:pt x="103" y="136"/>
                  <a:pt x="103" y="136"/>
                </a:cubicBezTo>
                <a:cubicBezTo>
                  <a:pt x="104" y="146"/>
                  <a:pt x="108" y="153"/>
                  <a:pt x="116" y="152"/>
                </a:cubicBezTo>
                <a:cubicBezTo>
                  <a:pt x="124" y="151"/>
                  <a:pt x="126" y="143"/>
                  <a:pt x="125" y="134"/>
                </a:cubicBezTo>
                <a:cubicBezTo>
                  <a:pt x="125" y="133"/>
                  <a:pt x="125" y="133"/>
                  <a:pt x="125" y="132"/>
                </a:cubicBezTo>
                <a:cubicBezTo>
                  <a:pt x="133" y="131"/>
                  <a:pt x="142" y="130"/>
                  <a:pt x="150" y="129"/>
                </a:cubicBezTo>
                <a:cubicBezTo>
                  <a:pt x="150" y="130"/>
                  <a:pt x="150" y="130"/>
                  <a:pt x="150" y="131"/>
                </a:cubicBezTo>
                <a:cubicBezTo>
                  <a:pt x="151" y="140"/>
                  <a:pt x="155" y="147"/>
                  <a:pt x="163" y="146"/>
                </a:cubicBezTo>
                <a:cubicBezTo>
                  <a:pt x="172" y="145"/>
                  <a:pt x="174" y="137"/>
                  <a:pt x="173" y="128"/>
                </a:cubicBezTo>
                <a:cubicBezTo>
                  <a:pt x="172" y="127"/>
                  <a:pt x="172" y="127"/>
                  <a:pt x="172" y="126"/>
                </a:cubicBezTo>
                <a:cubicBezTo>
                  <a:pt x="180" y="125"/>
                  <a:pt x="187" y="124"/>
                  <a:pt x="194" y="122"/>
                </a:cubicBezTo>
                <a:cubicBezTo>
                  <a:pt x="194" y="123"/>
                  <a:pt x="194" y="124"/>
                  <a:pt x="194" y="125"/>
                </a:cubicBezTo>
                <a:cubicBezTo>
                  <a:pt x="195" y="134"/>
                  <a:pt x="199" y="142"/>
                  <a:pt x="207" y="141"/>
                </a:cubicBezTo>
                <a:cubicBezTo>
                  <a:pt x="215" y="140"/>
                  <a:pt x="217" y="132"/>
                  <a:pt x="216" y="122"/>
                </a:cubicBezTo>
                <a:cubicBezTo>
                  <a:pt x="216" y="121"/>
                  <a:pt x="215" y="120"/>
                  <a:pt x="215" y="119"/>
                </a:cubicBezTo>
                <a:cubicBezTo>
                  <a:pt x="238" y="115"/>
                  <a:pt x="252" y="113"/>
                  <a:pt x="256" y="116"/>
                </a:cubicBezTo>
                <a:cubicBezTo>
                  <a:pt x="261" y="120"/>
                  <a:pt x="264" y="157"/>
                  <a:pt x="255" y="189"/>
                </a:cubicBezTo>
                <a:cubicBezTo>
                  <a:pt x="246" y="180"/>
                  <a:pt x="228" y="163"/>
                  <a:pt x="205" y="162"/>
                </a:cubicBezTo>
                <a:cubicBezTo>
                  <a:pt x="174" y="161"/>
                  <a:pt x="174" y="179"/>
                  <a:pt x="178" y="182"/>
                </a:cubicBezTo>
                <a:cubicBezTo>
                  <a:pt x="193" y="194"/>
                  <a:pt x="205" y="154"/>
                  <a:pt x="246" y="187"/>
                </a:cubicBezTo>
                <a:cubicBezTo>
                  <a:pt x="249" y="190"/>
                  <a:pt x="252" y="192"/>
                  <a:pt x="254" y="193"/>
                </a:cubicBezTo>
                <a:cubicBezTo>
                  <a:pt x="248" y="211"/>
                  <a:pt x="239" y="225"/>
                  <a:pt x="224" y="231"/>
                </a:cubicBezTo>
                <a:cubicBezTo>
                  <a:pt x="216" y="234"/>
                  <a:pt x="206" y="234"/>
                  <a:pt x="197" y="234"/>
                </a:cubicBezTo>
                <a:cubicBezTo>
                  <a:pt x="197" y="234"/>
                  <a:pt x="197" y="233"/>
                  <a:pt x="197" y="233"/>
                </a:cubicBezTo>
                <a:cubicBezTo>
                  <a:pt x="198" y="224"/>
                  <a:pt x="197" y="216"/>
                  <a:pt x="189" y="215"/>
                </a:cubicBezTo>
                <a:cubicBezTo>
                  <a:pt x="180" y="213"/>
                  <a:pt x="176" y="220"/>
                  <a:pt x="175" y="229"/>
                </a:cubicBezTo>
                <a:cubicBezTo>
                  <a:pt x="175" y="230"/>
                  <a:pt x="175" y="231"/>
                  <a:pt x="174" y="232"/>
                </a:cubicBezTo>
                <a:cubicBezTo>
                  <a:pt x="169" y="231"/>
                  <a:pt x="164" y="229"/>
                  <a:pt x="158" y="228"/>
                </a:cubicBezTo>
                <a:cubicBezTo>
                  <a:pt x="158" y="228"/>
                  <a:pt x="158" y="227"/>
                  <a:pt x="158" y="226"/>
                </a:cubicBezTo>
                <a:cubicBezTo>
                  <a:pt x="160" y="217"/>
                  <a:pt x="159" y="209"/>
                  <a:pt x="150" y="207"/>
                </a:cubicBezTo>
                <a:cubicBezTo>
                  <a:pt x="142" y="206"/>
                  <a:pt x="138" y="213"/>
                  <a:pt x="136" y="222"/>
                </a:cubicBezTo>
                <a:cubicBezTo>
                  <a:pt x="136" y="223"/>
                  <a:pt x="136" y="223"/>
                  <a:pt x="136" y="223"/>
                </a:cubicBezTo>
                <a:cubicBezTo>
                  <a:pt x="130" y="222"/>
                  <a:pt x="124" y="221"/>
                  <a:pt x="118" y="220"/>
                </a:cubicBezTo>
                <a:cubicBezTo>
                  <a:pt x="118" y="219"/>
                  <a:pt x="118" y="219"/>
                  <a:pt x="118" y="219"/>
                </a:cubicBezTo>
                <a:cubicBezTo>
                  <a:pt x="120" y="210"/>
                  <a:pt x="119" y="202"/>
                  <a:pt x="110" y="201"/>
                </a:cubicBezTo>
                <a:cubicBezTo>
                  <a:pt x="102" y="199"/>
                  <a:pt x="98" y="206"/>
                  <a:pt x="96" y="215"/>
                </a:cubicBezTo>
                <a:cubicBezTo>
                  <a:pt x="96" y="216"/>
                  <a:pt x="96" y="216"/>
                  <a:pt x="96" y="217"/>
                </a:cubicBezTo>
                <a:cubicBezTo>
                  <a:pt x="89" y="216"/>
                  <a:pt x="82" y="216"/>
                  <a:pt x="76" y="218"/>
                </a:cubicBezTo>
                <a:cubicBezTo>
                  <a:pt x="65" y="220"/>
                  <a:pt x="69" y="251"/>
                  <a:pt x="81" y="261"/>
                </a:cubicBezTo>
                <a:cubicBezTo>
                  <a:pt x="93" y="270"/>
                  <a:pt x="181" y="282"/>
                  <a:pt x="209" y="293"/>
                </a:cubicBezTo>
                <a:cubicBezTo>
                  <a:pt x="216" y="296"/>
                  <a:pt x="225" y="302"/>
                  <a:pt x="235" y="308"/>
                </a:cubicBezTo>
                <a:cubicBezTo>
                  <a:pt x="225" y="315"/>
                  <a:pt x="207" y="326"/>
                  <a:pt x="179" y="337"/>
                </a:cubicBezTo>
                <a:cubicBezTo>
                  <a:pt x="142" y="352"/>
                  <a:pt x="112" y="354"/>
                  <a:pt x="109" y="352"/>
                </a:cubicBezTo>
                <a:cubicBezTo>
                  <a:pt x="106" y="350"/>
                  <a:pt x="110" y="328"/>
                  <a:pt x="99" y="331"/>
                </a:cubicBezTo>
                <a:cubicBezTo>
                  <a:pt x="91" y="333"/>
                  <a:pt x="98" y="350"/>
                  <a:pt x="93" y="354"/>
                </a:cubicBezTo>
                <a:cubicBezTo>
                  <a:pt x="88" y="357"/>
                  <a:pt x="66" y="351"/>
                  <a:pt x="66" y="359"/>
                </a:cubicBezTo>
                <a:cubicBezTo>
                  <a:pt x="65" y="368"/>
                  <a:pt x="86" y="364"/>
                  <a:pt x="88" y="369"/>
                </a:cubicBezTo>
                <a:cubicBezTo>
                  <a:pt x="89" y="374"/>
                  <a:pt x="68" y="377"/>
                  <a:pt x="70" y="384"/>
                </a:cubicBezTo>
                <a:cubicBezTo>
                  <a:pt x="72" y="393"/>
                  <a:pt x="91" y="381"/>
                  <a:pt x="93" y="386"/>
                </a:cubicBezTo>
                <a:cubicBezTo>
                  <a:pt x="94" y="392"/>
                  <a:pt x="76" y="397"/>
                  <a:pt x="80" y="404"/>
                </a:cubicBezTo>
                <a:cubicBezTo>
                  <a:pt x="83" y="411"/>
                  <a:pt x="98" y="400"/>
                  <a:pt x="111" y="394"/>
                </a:cubicBezTo>
                <a:cubicBezTo>
                  <a:pt x="124" y="388"/>
                  <a:pt x="158" y="379"/>
                  <a:pt x="190" y="361"/>
                </a:cubicBezTo>
                <a:cubicBezTo>
                  <a:pt x="213" y="348"/>
                  <a:pt x="236" y="326"/>
                  <a:pt x="246" y="315"/>
                </a:cubicBezTo>
                <a:cubicBezTo>
                  <a:pt x="263" y="326"/>
                  <a:pt x="284" y="336"/>
                  <a:pt x="312" y="340"/>
                </a:cubicBezTo>
                <a:cubicBezTo>
                  <a:pt x="309" y="354"/>
                  <a:pt x="306" y="371"/>
                  <a:pt x="306" y="388"/>
                </a:cubicBezTo>
                <a:cubicBezTo>
                  <a:pt x="305" y="422"/>
                  <a:pt x="307" y="470"/>
                  <a:pt x="305" y="476"/>
                </a:cubicBezTo>
                <a:cubicBezTo>
                  <a:pt x="304" y="480"/>
                  <a:pt x="245" y="511"/>
                  <a:pt x="253" y="522"/>
                </a:cubicBezTo>
                <a:cubicBezTo>
                  <a:pt x="254" y="524"/>
                  <a:pt x="257" y="522"/>
                  <a:pt x="261" y="522"/>
                </a:cubicBezTo>
                <a:cubicBezTo>
                  <a:pt x="281" y="522"/>
                  <a:pt x="281" y="522"/>
                  <a:pt x="281" y="522"/>
                </a:cubicBezTo>
                <a:cubicBezTo>
                  <a:pt x="276" y="514"/>
                  <a:pt x="290" y="501"/>
                  <a:pt x="295" y="497"/>
                </a:cubicBezTo>
                <a:cubicBezTo>
                  <a:pt x="304" y="489"/>
                  <a:pt x="315" y="483"/>
                  <a:pt x="324" y="477"/>
                </a:cubicBezTo>
                <a:cubicBezTo>
                  <a:pt x="328" y="474"/>
                  <a:pt x="331" y="472"/>
                  <a:pt x="334" y="471"/>
                </a:cubicBezTo>
                <a:cubicBezTo>
                  <a:pt x="334" y="465"/>
                  <a:pt x="334" y="451"/>
                  <a:pt x="334" y="438"/>
                </a:cubicBezTo>
                <a:cubicBezTo>
                  <a:pt x="334" y="421"/>
                  <a:pt x="333" y="403"/>
                  <a:pt x="334" y="387"/>
                </a:cubicBezTo>
                <a:cubicBezTo>
                  <a:pt x="334" y="372"/>
                  <a:pt x="337" y="355"/>
                  <a:pt x="340" y="342"/>
                </a:cubicBezTo>
                <a:cubicBezTo>
                  <a:pt x="343" y="342"/>
                  <a:pt x="346" y="342"/>
                  <a:pt x="350" y="342"/>
                </a:cubicBezTo>
                <a:cubicBezTo>
                  <a:pt x="347" y="355"/>
                  <a:pt x="344" y="372"/>
                  <a:pt x="344" y="387"/>
                </a:cubicBezTo>
                <a:cubicBezTo>
                  <a:pt x="343" y="422"/>
                  <a:pt x="344" y="470"/>
                  <a:pt x="343" y="476"/>
                </a:cubicBezTo>
                <a:cubicBezTo>
                  <a:pt x="342" y="479"/>
                  <a:pt x="283" y="511"/>
                  <a:pt x="290" y="522"/>
                </a:cubicBezTo>
                <a:cubicBezTo>
                  <a:pt x="292" y="524"/>
                  <a:pt x="294" y="522"/>
                  <a:pt x="299" y="522"/>
                </a:cubicBezTo>
                <a:cubicBezTo>
                  <a:pt x="384" y="522"/>
                  <a:pt x="384" y="522"/>
                  <a:pt x="384" y="522"/>
                </a:cubicBezTo>
                <a:cubicBezTo>
                  <a:pt x="390" y="522"/>
                  <a:pt x="393" y="524"/>
                  <a:pt x="394" y="522"/>
                </a:cubicBezTo>
                <a:cubicBezTo>
                  <a:pt x="395" y="520"/>
                  <a:pt x="385" y="478"/>
                  <a:pt x="382" y="386"/>
                </a:cubicBezTo>
                <a:cubicBezTo>
                  <a:pt x="381" y="364"/>
                  <a:pt x="382" y="346"/>
                  <a:pt x="383" y="334"/>
                </a:cubicBezTo>
                <a:cubicBezTo>
                  <a:pt x="437" y="308"/>
                  <a:pt x="455" y="224"/>
                  <a:pt x="456" y="198"/>
                </a:cubicBezTo>
                <a:cubicBezTo>
                  <a:pt x="463" y="199"/>
                  <a:pt x="481" y="202"/>
                  <a:pt x="498" y="200"/>
                </a:cubicBezTo>
                <a:cubicBezTo>
                  <a:pt x="537" y="196"/>
                  <a:pt x="523" y="161"/>
                  <a:pt x="523" y="161"/>
                </a:cubicBezTo>
                <a:close/>
                <a:moveTo>
                  <a:pt x="176" y="82"/>
                </a:moveTo>
                <a:cubicBezTo>
                  <a:pt x="176" y="62"/>
                  <a:pt x="210" y="62"/>
                  <a:pt x="210" y="82"/>
                </a:cubicBezTo>
                <a:cubicBezTo>
                  <a:pt x="210" y="98"/>
                  <a:pt x="176" y="98"/>
                  <a:pt x="176" y="82"/>
                </a:cubicBezTo>
                <a:close/>
                <a:moveTo>
                  <a:pt x="220" y="82"/>
                </a:moveTo>
                <a:cubicBezTo>
                  <a:pt x="220" y="62"/>
                  <a:pt x="253" y="62"/>
                  <a:pt x="253" y="82"/>
                </a:cubicBezTo>
                <a:cubicBezTo>
                  <a:pt x="253" y="98"/>
                  <a:pt x="220" y="98"/>
                  <a:pt x="220" y="8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" name="Freeform 53"/>
          <p:cNvSpPr>
            <a:spLocks noEditPoints="1"/>
          </p:cNvSpPr>
          <p:nvPr/>
        </p:nvSpPr>
        <p:spPr bwMode="auto">
          <a:xfrm>
            <a:off x="7221566" y="4610100"/>
            <a:ext cx="1400175" cy="1468438"/>
          </a:xfrm>
          <a:custGeom>
            <a:avLst/>
            <a:gdLst/>
            <a:ahLst/>
            <a:cxnLst>
              <a:cxn ang="0">
                <a:pos x="496" y="403"/>
              </a:cxn>
              <a:cxn ang="0">
                <a:pos x="438" y="220"/>
              </a:cxn>
              <a:cxn ang="0">
                <a:pos x="451" y="209"/>
              </a:cxn>
              <a:cxn ang="0">
                <a:pos x="449" y="176"/>
              </a:cxn>
              <a:cxn ang="0">
                <a:pos x="398" y="98"/>
              </a:cxn>
              <a:cxn ang="0">
                <a:pos x="353" y="70"/>
              </a:cxn>
              <a:cxn ang="0">
                <a:pos x="319" y="1"/>
              </a:cxn>
              <a:cxn ang="0">
                <a:pos x="12" y="82"/>
              </a:cxn>
              <a:cxn ang="0">
                <a:pos x="127" y="168"/>
              </a:cxn>
              <a:cxn ang="0">
                <a:pos x="149" y="167"/>
              </a:cxn>
              <a:cxn ang="0">
                <a:pos x="183" y="181"/>
              </a:cxn>
              <a:cxn ang="0">
                <a:pos x="212" y="161"/>
              </a:cxn>
              <a:cxn ang="0">
                <a:pos x="233" y="159"/>
              </a:cxn>
              <a:cxn ang="0">
                <a:pos x="266" y="174"/>
              </a:cxn>
              <a:cxn ang="0">
                <a:pos x="304" y="149"/>
              </a:cxn>
              <a:cxn ang="0">
                <a:pos x="326" y="146"/>
              </a:cxn>
              <a:cxn ang="0">
                <a:pos x="352" y="143"/>
              </a:cxn>
              <a:cxn ang="0">
                <a:pos x="311" y="362"/>
              </a:cxn>
              <a:cxn ang="0">
                <a:pos x="287" y="365"/>
              </a:cxn>
              <a:cxn ang="0">
                <a:pos x="251" y="333"/>
              </a:cxn>
              <a:cxn ang="0">
                <a:pos x="213" y="362"/>
              </a:cxn>
              <a:cxn ang="0">
                <a:pos x="190" y="360"/>
              </a:cxn>
              <a:cxn ang="0">
                <a:pos x="151" y="329"/>
              </a:cxn>
              <a:cxn ang="0">
                <a:pos x="96" y="350"/>
              </a:cxn>
              <a:cxn ang="0">
                <a:pos x="134" y="453"/>
              </a:cxn>
              <a:cxn ang="0">
                <a:pos x="149" y="453"/>
              </a:cxn>
              <a:cxn ang="0">
                <a:pos x="166" y="447"/>
              </a:cxn>
              <a:cxn ang="0">
                <a:pos x="216" y="431"/>
              </a:cxn>
              <a:cxn ang="0">
                <a:pos x="223" y="543"/>
              </a:cxn>
              <a:cxn ang="0">
                <a:pos x="189" y="591"/>
              </a:cxn>
              <a:cxn ang="0">
                <a:pos x="261" y="579"/>
              </a:cxn>
              <a:cxn ang="0">
                <a:pos x="243" y="488"/>
              </a:cxn>
              <a:cxn ang="0">
                <a:pos x="299" y="429"/>
              </a:cxn>
              <a:cxn ang="0">
                <a:pos x="305" y="543"/>
              </a:cxn>
              <a:cxn ang="0">
                <a:pos x="272" y="591"/>
              </a:cxn>
              <a:cxn ang="0">
                <a:pos x="376" y="581"/>
              </a:cxn>
              <a:cxn ang="0">
                <a:pos x="329" y="427"/>
              </a:cxn>
              <a:cxn ang="0">
                <a:pos x="421" y="400"/>
              </a:cxn>
              <a:cxn ang="0">
                <a:pos x="441" y="442"/>
              </a:cxn>
              <a:cxn ang="0">
                <a:pos x="475" y="458"/>
              </a:cxn>
              <a:cxn ang="0">
                <a:pos x="528" y="453"/>
              </a:cxn>
              <a:cxn ang="0">
                <a:pos x="208" y="129"/>
              </a:cxn>
              <a:cxn ang="0">
                <a:pos x="208" y="70"/>
              </a:cxn>
              <a:cxn ang="0">
                <a:pos x="208" y="129"/>
              </a:cxn>
              <a:cxn ang="0">
                <a:pos x="286" y="74"/>
              </a:cxn>
              <a:cxn ang="0">
                <a:pos x="286" y="125"/>
              </a:cxn>
            </a:cxnLst>
            <a:rect l="0" t="0" r="r" b="b"/>
            <a:pathLst>
              <a:path w="563" h="591">
                <a:moveTo>
                  <a:pt x="554" y="362"/>
                </a:moveTo>
                <a:cubicBezTo>
                  <a:pt x="554" y="362"/>
                  <a:pt x="541" y="390"/>
                  <a:pt x="496" y="403"/>
                </a:cubicBezTo>
                <a:cubicBezTo>
                  <a:pt x="460" y="413"/>
                  <a:pt x="436" y="394"/>
                  <a:pt x="427" y="385"/>
                </a:cubicBezTo>
                <a:cubicBezTo>
                  <a:pt x="441" y="332"/>
                  <a:pt x="438" y="220"/>
                  <a:pt x="438" y="220"/>
                </a:cubicBezTo>
                <a:cubicBezTo>
                  <a:pt x="460" y="245"/>
                  <a:pt x="460" y="245"/>
                  <a:pt x="460" y="245"/>
                </a:cubicBezTo>
                <a:cubicBezTo>
                  <a:pt x="451" y="209"/>
                  <a:pt x="451" y="209"/>
                  <a:pt x="451" y="209"/>
                </a:cubicBezTo>
                <a:cubicBezTo>
                  <a:pt x="473" y="216"/>
                  <a:pt x="473" y="216"/>
                  <a:pt x="473" y="216"/>
                </a:cubicBezTo>
                <a:cubicBezTo>
                  <a:pt x="449" y="176"/>
                  <a:pt x="449" y="176"/>
                  <a:pt x="449" y="176"/>
                </a:cubicBezTo>
                <a:cubicBezTo>
                  <a:pt x="473" y="184"/>
                  <a:pt x="473" y="184"/>
                  <a:pt x="473" y="184"/>
                </a:cubicBezTo>
                <a:cubicBezTo>
                  <a:pt x="473" y="184"/>
                  <a:pt x="448" y="136"/>
                  <a:pt x="398" y="98"/>
                </a:cubicBezTo>
                <a:cubicBezTo>
                  <a:pt x="399" y="75"/>
                  <a:pt x="401" y="28"/>
                  <a:pt x="398" y="27"/>
                </a:cubicBezTo>
                <a:cubicBezTo>
                  <a:pt x="395" y="26"/>
                  <a:pt x="368" y="55"/>
                  <a:pt x="353" y="70"/>
                </a:cubicBezTo>
                <a:cubicBezTo>
                  <a:pt x="349" y="68"/>
                  <a:pt x="345" y="67"/>
                  <a:pt x="340" y="65"/>
                </a:cubicBezTo>
                <a:cubicBezTo>
                  <a:pt x="335" y="42"/>
                  <a:pt x="324" y="1"/>
                  <a:pt x="319" y="1"/>
                </a:cubicBezTo>
                <a:cubicBezTo>
                  <a:pt x="313" y="0"/>
                  <a:pt x="295" y="36"/>
                  <a:pt x="287" y="52"/>
                </a:cubicBezTo>
                <a:cubicBezTo>
                  <a:pt x="191" y="42"/>
                  <a:pt x="24" y="63"/>
                  <a:pt x="12" y="82"/>
                </a:cubicBezTo>
                <a:cubicBezTo>
                  <a:pt x="0" y="101"/>
                  <a:pt x="57" y="160"/>
                  <a:pt x="84" y="168"/>
                </a:cubicBezTo>
                <a:cubicBezTo>
                  <a:pt x="90" y="169"/>
                  <a:pt x="106" y="169"/>
                  <a:pt x="127" y="168"/>
                </a:cubicBezTo>
                <a:cubicBezTo>
                  <a:pt x="129" y="179"/>
                  <a:pt x="134" y="193"/>
                  <a:pt x="140" y="193"/>
                </a:cubicBezTo>
                <a:cubicBezTo>
                  <a:pt x="146" y="192"/>
                  <a:pt x="148" y="178"/>
                  <a:pt x="149" y="167"/>
                </a:cubicBezTo>
                <a:cubicBezTo>
                  <a:pt x="156" y="166"/>
                  <a:pt x="164" y="166"/>
                  <a:pt x="172" y="165"/>
                </a:cubicBezTo>
                <a:cubicBezTo>
                  <a:pt x="175" y="173"/>
                  <a:pt x="179" y="181"/>
                  <a:pt x="183" y="181"/>
                </a:cubicBezTo>
                <a:cubicBezTo>
                  <a:pt x="187" y="181"/>
                  <a:pt x="190" y="172"/>
                  <a:pt x="191" y="163"/>
                </a:cubicBezTo>
                <a:cubicBezTo>
                  <a:pt x="198" y="162"/>
                  <a:pt x="205" y="162"/>
                  <a:pt x="212" y="161"/>
                </a:cubicBezTo>
                <a:cubicBezTo>
                  <a:pt x="215" y="170"/>
                  <a:pt x="219" y="180"/>
                  <a:pt x="224" y="180"/>
                </a:cubicBezTo>
                <a:cubicBezTo>
                  <a:pt x="229" y="179"/>
                  <a:pt x="231" y="169"/>
                  <a:pt x="233" y="159"/>
                </a:cubicBezTo>
                <a:cubicBezTo>
                  <a:pt x="240" y="158"/>
                  <a:pt x="247" y="157"/>
                  <a:pt x="254" y="156"/>
                </a:cubicBezTo>
                <a:cubicBezTo>
                  <a:pt x="257" y="165"/>
                  <a:pt x="261" y="174"/>
                  <a:pt x="266" y="174"/>
                </a:cubicBezTo>
                <a:cubicBezTo>
                  <a:pt x="270" y="173"/>
                  <a:pt x="273" y="163"/>
                  <a:pt x="274" y="154"/>
                </a:cubicBezTo>
                <a:cubicBezTo>
                  <a:pt x="284" y="152"/>
                  <a:pt x="295" y="151"/>
                  <a:pt x="304" y="149"/>
                </a:cubicBezTo>
                <a:cubicBezTo>
                  <a:pt x="307" y="160"/>
                  <a:pt x="312" y="174"/>
                  <a:pt x="317" y="174"/>
                </a:cubicBezTo>
                <a:cubicBezTo>
                  <a:pt x="323" y="173"/>
                  <a:pt x="325" y="157"/>
                  <a:pt x="326" y="146"/>
                </a:cubicBezTo>
                <a:cubicBezTo>
                  <a:pt x="331" y="145"/>
                  <a:pt x="336" y="144"/>
                  <a:pt x="340" y="144"/>
                </a:cubicBezTo>
                <a:cubicBezTo>
                  <a:pt x="345" y="143"/>
                  <a:pt x="349" y="139"/>
                  <a:pt x="352" y="143"/>
                </a:cubicBezTo>
                <a:cubicBezTo>
                  <a:pt x="383" y="185"/>
                  <a:pt x="359" y="323"/>
                  <a:pt x="332" y="353"/>
                </a:cubicBezTo>
                <a:cubicBezTo>
                  <a:pt x="328" y="357"/>
                  <a:pt x="321" y="360"/>
                  <a:pt x="311" y="362"/>
                </a:cubicBezTo>
                <a:cubicBezTo>
                  <a:pt x="310" y="352"/>
                  <a:pt x="307" y="333"/>
                  <a:pt x="301" y="333"/>
                </a:cubicBezTo>
                <a:cubicBezTo>
                  <a:pt x="294" y="332"/>
                  <a:pt x="289" y="355"/>
                  <a:pt x="287" y="365"/>
                </a:cubicBezTo>
                <a:cubicBezTo>
                  <a:pt x="279" y="365"/>
                  <a:pt x="271" y="365"/>
                  <a:pt x="262" y="365"/>
                </a:cubicBezTo>
                <a:cubicBezTo>
                  <a:pt x="261" y="355"/>
                  <a:pt x="258" y="333"/>
                  <a:pt x="251" y="333"/>
                </a:cubicBezTo>
                <a:cubicBezTo>
                  <a:pt x="244" y="332"/>
                  <a:pt x="239" y="354"/>
                  <a:pt x="238" y="364"/>
                </a:cubicBezTo>
                <a:cubicBezTo>
                  <a:pt x="230" y="363"/>
                  <a:pt x="221" y="363"/>
                  <a:pt x="213" y="362"/>
                </a:cubicBezTo>
                <a:cubicBezTo>
                  <a:pt x="212" y="351"/>
                  <a:pt x="209" y="333"/>
                  <a:pt x="203" y="333"/>
                </a:cubicBezTo>
                <a:cubicBezTo>
                  <a:pt x="197" y="332"/>
                  <a:pt x="192" y="349"/>
                  <a:pt x="190" y="360"/>
                </a:cubicBezTo>
                <a:cubicBezTo>
                  <a:pt x="180" y="359"/>
                  <a:pt x="171" y="357"/>
                  <a:pt x="161" y="356"/>
                </a:cubicBezTo>
                <a:cubicBezTo>
                  <a:pt x="160" y="346"/>
                  <a:pt x="157" y="330"/>
                  <a:pt x="151" y="329"/>
                </a:cubicBezTo>
                <a:cubicBezTo>
                  <a:pt x="146" y="329"/>
                  <a:pt x="141" y="343"/>
                  <a:pt x="139" y="353"/>
                </a:cubicBezTo>
                <a:cubicBezTo>
                  <a:pt x="115" y="350"/>
                  <a:pt x="98" y="348"/>
                  <a:pt x="96" y="350"/>
                </a:cubicBezTo>
                <a:cubicBezTo>
                  <a:pt x="88" y="355"/>
                  <a:pt x="94" y="356"/>
                  <a:pt x="97" y="386"/>
                </a:cubicBezTo>
                <a:cubicBezTo>
                  <a:pt x="101" y="416"/>
                  <a:pt x="134" y="453"/>
                  <a:pt x="134" y="453"/>
                </a:cubicBezTo>
                <a:cubicBezTo>
                  <a:pt x="137" y="432"/>
                  <a:pt x="137" y="432"/>
                  <a:pt x="137" y="432"/>
                </a:cubicBezTo>
                <a:cubicBezTo>
                  <a:pt x="149" y="453"/>
                  <a:pt x="149" y="453"/>
                  <a:pt x="149" y="453"/>
                </a:cubicBezTo>
                <a:cubicBezTo>
                  <a:pt x="153" y="431"/>
                  <a:pt x="153" y="431"/>
                  <a:pt x="153" y="431"/>
                </a:cubicBezTo>
                <a:cubicBezTo>
                  <a:pt x="166" y="447"/>
                  <a:pt x="166" y="447"/>
                  <a:pt x="166" y="447"/>
                </a:cubicBezTo>
                <a:cubicBezTo>
                  <a:pt x="171" y="430"/>
                  <a:pt x="171" y="430"/>
                  <a:pt x="171" y="430"/>
                </a:cubicBezTo>
                <a:cubicBezTo>
                  <a:pt x="171" y="430"/>
                  <a:pt x="189" y="431"/>
                  <a:pt x="216" y="431"/>
                </a:cubicBezTo>
                <a:cubicBezTo>
                  <a:pt x="210" y="456"/>
                  <a:pt x="205" y="484"/>
                  <a:pt x="204" y="489"/>
                </a:cubicBezTo>
                <a:cubicBezTo>
                  <a:pt x="204" y="506"/>
                  <a:pt x="223" y="543"/>
                  <a:pt x="223" y="543"/>
                </a:cubicBezTo>
                <a:cubicBezTo>
                  <a:pt x="223" y="543"/>
                  <a:pt x="187" y="575"/>
                  <a:pt x="184" y="581"/>
                </a:cubicBezTo>
                <a:cubicBezTo>
                  <a:pt x="182" y="586"/>
                  <a:pt x="183" y="591"/>
                  <a:pt x="189" y="591"/>
                </a:cubicBezTo>
                <a:cubicBezTo>
                  <a:pt x="261" y="591"/>
                  <a:pt x="261" y="591"/>
                  <a:pt x="261" y="591"/>
                </a:cubicBezTo>
                <a:cubicBezTo>
                  <a:pt x="260" y="587"/>
                  <a:pt x="260" y="583"/>
                  <a:pt x="261" y="579"/>
                </a:cubicBezTo>
                <a:cubicBezTo>
                  <a:pt x="263" y="575"/>
                  <a:pt x="273" y="566"/>
                  <a:pt x="282" y="556"/>
                </a:cubicBezTo>
                <a:cubicBezTo>
                  <a:pt x="267" y="528"/>
                  <a:pt x="244" y="497"/>
                  <a:pt x="243" y="488"/>
                </a:cubicBezTo>
                <a:cubicBezTo>
                  <a:pt x="243" y="482"/>
                  <a:pt x="244" y="456"/>
                  <a:pt x="246" y="430"/>
                </a:cubicBezTo>
                <a:cubicBezTo>
                  <a:pt x="263" y="430"/>
                  <a:pt x="281" y="430"/>
                  <a:pt x="299" y="429"/>
                </a:cubicBezTo>
                <a:cubicBezTo>
                  <a:pt x="293" y="455"/>
                  <a:pt x="287" y="484"/>
                  <a:pt x="287" y="489"/>
                </a:cubicBezTo>
                <a:cubicBezTo>
                  <a:pt x="286" y="506"/>
                  <a:pt x="305" y="543"/>
                  <a:pt x="305" y="543"/>
                </a:cubicBezTo>
                <a:cubicBezTo>
                  <a:pt x="305" y="543"/>
                  <a:pt x="269" y="575"/>
                  <a:pt x="267" y="581"/>
                </a:cubicBezTo>
                <a:cubicBezTo>
                  <a:pt x="264" y="586"/>
                  <a:pt x="266" y="591"/>
                  <a:pt x="272" y="591"/>
                </a:cubicBezTo>
                <a:cubicBezTo>
                  <a:pt x="372" y="591"/>
                  <a:pt x="372" y="591"/>
                  <a:pt x="372" y="591"/>
                </a:cubicBezTo>
                <a:cubicBezTo>
                  <a:pt x="377" y="590"/>
                  <a:pt x="377" y="587"/>
                  <a:pt x="376" y="581"/>
                </a:cubicBezTo>
                <a:cubicBezTo>
                  <a:pt x="367" y="550"/>
                  <a:pt x="326" y="500"/>
                  <a:pt x="326" y="488"/>
                </a:cubicBezTo>
                <a:cubicBezTo>
                  <a:pt x="326" y="482"/>
                  <a:pt x="327" y="453"/>
                  <a:pt x="329" y="427"/>
                </a:cubicBezTo>
                <a:cubicBezTo>
                  <a:pt x="370" y="424"/>
                  <a:pt x="406" y="419"/>
                  <a:pt x="416" y="409"/>
                </a:cubicBezTo>
                <a:cubicBezTo>
                  <a:pt x="418" y="407"/>
                  <a:pt x="420" y="404"/>
                  <a:pt x="421" y="400"/>
                </a:cubicBezTo>
                <a:cubicBezTo>
                  <a:pt x="433" y="420"/>
                  <a:pt x="450" y="429"/>
                  <a:pt x="450" y="429"/>
                </a:cubicBezTo>
                <a:cubicBezTo>
                  <a:pt x="441" y="442"/>
                  <a:pt x="441" y="442"/>
                  <a:pt x="441" y="442"/>
                </a:cubicBezTo>
                <a:cubicBezTo>
                  <a:pt x="461" y="447"/>
                  <a:pt x="477" y="439"/>
                  <a:pt x="477" y="439"/>
                </a:cubicBezTo>
                <a:cubicBezTo>
                  <a:pt x="475" y="458"/>
                  <a:pt x="475" y="458"/>
                  <a:pt x="475" y="458"/>
                </a:cubicBezTo>
                <a:cubicBezTo>
                  <a:pt x="508" y="450"/>
                  <a:pt x="520" y="431"/>
                  <a:pt x="520" y="431"/>
                </a:cubicBezTo>
                <a:cubicBezTo>
                  <a:pt x="528" y="453"/>
                  <a:pt x="528" y="453"/>
                  <a:pt x="528" y="453"/>
                </a:cubicBezTo>
                <a:cubicBezTo>
                  <a:pt x="563" y="416"/>
                  <a:pt x="554" y="362"/>
                  <a:pt x="554" y="362"/>
                </a:cubicBezTo>
                <a:close/>
                <a:moveTo>
                  <a:pt x="208" y="129"/>
                </a:moveTo>
                <a:cubicBezTo>
                  <a:pt x="192" y="129"/>
                  <a:pt x="179" y="116"/>
                  <a:pt x="179" y="99"/>
                </a:cubicBezTo>
                <a:cubicBezTo>
                  <a:pt x="179" y="83"/>
                  <a:pt x="192" y="70"/>
                  <a:pt x="208" y="70"/>
                </a:cubicBezTo>
                <a:cubicBezTo>
                  <a:pt x="225" y="70"/>
                  <a:pt x="238" y="83"/>
                  <a:pt x="238" y="99"/>
                </a:cubicBezTo>
                <a:cubicBezTo>
                  <a:pt x="238" y="116"/>
                  <a:pt x="225" y="129"/>
                  <a:pt x="208" y="129"/>
                </a:cubicBezTo>
                <a:close/>
                <a:moveTo>
                  <a:pt x="261" y="99"/>
                </a:moveTo>
                <a:cubicBezTo>
                  <a:pt x="261" y="85"/>
                  <a:pt x="272" y="74"/>
                  <a:pt x="286" y="74"/>
                </a:cubicBezTo>
                <a:cubicBezTo>
                  <a:pt x="301" y="74"/>
                  <a:pt x="312" y="85"/>
                  <a:pt x="312" y="99"/>
                </a:cubicBezTo>
                <a:cubicBezTo>
                  <a:pt x="312" y="114"/>
                  <a:pt x="301" y="125"/>
                  <a:pt x="286" y="125"/>
                </a:cubicBezTo>
                <a:cubicBezTo>
                  <a:pt x="272" y="125"/>
                  <a:pt x="261" y="114"/>
                  <a:pt x="261" y="9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54"/>
          <p:cNvSpPr>
            <a:spLocks/>
          </p:cNvSpPr>
          <p:nvPr/>
        </p:nvSpPr>
        <p:spPr bwMode="auto">
          <a:xfrm>
            <a:off x="7775604" y="5194300"/>
            <a:ext cx="287338" cy="153988"/>
          </a:xfrm>
          <a:custGeom>
            <a:avLst/>
            <a:gdLst/>
            <a:ahLst/>
            <a:cxnLst>
              <a:cxn ang="0">
                <a:pos x="63" y="27"/>
              </a:cxn>
              <a:cxn ang="0">
                <a:pos x="115" y="62"/>
              </a:cxn>
              <a:cxn ang="0">
                <a:pos x="66" y="1"/>
              </a:cxn>
              <a:cxn ang="0">
                <a:pos x="16" y="42"/>
              </a:cxn>
              <a:cxn ang="0">
                <a:pos x="63" y="27"/>
              </a:cxn>
            </a:cxnLst>
            <a:rect l="0" t="0" r="r" b="b"/>
            <a:pathLst>
              <a:path w="115" h="62">
                <a:moveTo>
                  <a:pt x="63" y="27"/>
                </a:moveTo>
                <a:cubicBezTo>
                  <a:pt x="81" y="24"/>
                  <a:pt x="102" y="53"/>
                  <a:pt x="115" y="62"/>
                </a:cubicBezTo>
                <a:cubicBezTo>
                  <a:pt x="115" y="62"/>
                  <a:pt x="99" y="2"/>
                  <a:pt x="66" y="1"/>
                </a:cubicBezTo>
                <a:cubicBezTo>
                  <a:pt x="32" y="0"/>
                  <a:pt x="0" y="26"/>
                  <a:pt x="16" y="42"/>
                </a:cubicBezTo>
                <a:cubicBezTo>
                  <a:pt x="32" y="59"/>
                  <a:pt x="46" y="30"/>
                  <a:pt x="63" y="27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Oval 55"/>
          <p:cNvSpPr>
            <a:spLocks noChangeArrowheads="1"/>
          </p:cNvSpPr>
          <p:nvPr/>
        </p:nvSpPr>
        <p:spPr bwMode="auto">
          <a:xfrm>
            <a:off x="7878791" y="4829175"/>
            <a:ext cx="53975" cy="5397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Oval 56"/>
          <p:cNvSpPr>
            <a:spLocks noChangeArrowheads="1"/>
          </p:cNvSpPr>
          <p:nvPr/>
        </p:nvSpPr>
        <p:spPr bwMode="auto">
          <a:xfrm>
            <a:off x="7674004" y="4829175"/>
            <a:ext cx="55563" cy="53975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57"/>
          <p:cNvSpPr>
            <a:spLocks noEditPoints="1"/>
          </p:cNvSpPr>
          <p:nvPr/>
        </p:nvSpPr>
        <p:spPr bwMode="auto">
          <a:xfrm>
            <a:off x="3649637" y="3309938"/>
            <a:ext cx="1501775" cy="1225550"/>
          </a:xfrm>
          <a:custGeom>
            <a:avLst/>
            <a:gdLst/>
            <a:ahLst/>
            <a:cxnLst>
              <a:cxn ang="0">
                <a:pos x="594" y="270"/>
              </a:cxn>
              <a:cxn ang="0">
                <a:pos x="567" y="239"/>
              </a:cxn>
              <a:cxn ang="0">
                <a:pos x="564" y="344"/>
              </a:cxn>
              <a:cxn ang="0">
                <a:pos x="488" y="117"/>
              </a:cxn>
              <a:cxn ang="0">
                <a:pos x="480" y="89"/>
              </a:cxn>
              <a:cxn ang="0">
                <a:pos x="472" y="69"/>
              </a:cxn>
              <a:cxn ang="0">
                <a:pos x="410" y="0"/>
              </a:cxn>
              <a:cxn ang="0">
                <a:pos x="365" y="33"/>
              </a:cxn>
              <a:cxn ang="0">
                <a:pos x="337" y="38"/>
              </a:cxn>
              <a:cxn ang="0">
                <a:pos x="309" y="61"/>
              </a:cxn>
              <a:cxn ang="0">
                <a:pos x="95" y="266"/>
              </a:cxn>
              <a:cxn ang="0">
                <a:pos x="161" y="274"/>
              </a:cxn>
              <a:cxn ang="0">
                <a:pos x="201" y="236"/>
              </a:cxn>
              <a:cxn ang="0">
                <a:pos x="228" y="224"/>
              </a:cxn>
              <a:cxn ang="0">
                <a:pos x="261" y="206"/>
              </a:cxn>
              <a:cxn ang="0">
                <a:pos x="285" y="193"/>
              </a:cxn>
              <a:cxn ang="0">
                <a:pos x="327" y="178"/>
              </a:cxn>
              <a:cxn ang="0">
                <a:pos x="362" y="140"/>
              </a:cxn>
              <a:cxn ang="0">
                <a:pos x="360" y="200"/>
              </a:cxn>
              <a:cxn ang="0">
                <a:pos x="366" y="234"/>
              </a:cxn>
              <a:cxn ang="0">
                <a:pos x="352" y="259"/>
              </a:cxn>
              <a:cxn ang="0">
                <a:pos x="311" y="284"/>
              </a:cxn>
              <a:cxn ang="0">
                <a:pos x="309" y="324"/>
              </a:cxn>
              <a:cxn ang="0">
                <a:pos x="416" y="152"/>
              </a:cxn>
              <a:cxn ang="0">
                <a:pos x="384" y="323"/>
              </a:cxn>
              <a:cxn ang="0">
                <a:pos x="404" y="372"/>
              </a:cxn>
              <a:cxn ang="0">
                <a:pos x="366" y="467"/>
              </a:cxn>
              <a:cxn ang="0">
                <a:pos x="321" y="459"/>
              </a:cxn>
              <a:cxn ang="0">
                <a:pos x="389" y="489"/>
              </a:cxn>
              <a:cxn ang="0">
                <a:pos x="418" y="373"/>
              </a:cxn>
              <a:cxn ang="0">
                <a:pos x="525" y="371"/>
              </a:cxn>
              <a:cxn ang="0">
                <a:pos x="560" y="431"/>
              </a:cxn>
              <a:cxn ang="0">
                <a:pos x="575" y="476"/>
              </a:cxn>
              <a:cxn ang="0">
                <a:pos x="520" y="428"/>
              </a:cxn>
              <a:cxn ang="0">
                <a:pos x="566" y="360"/>
              </a:cxn>
              <a:cxn ang="0">
                <a:pos x="592" y="323"/>
              </a:cxn>
              <a:cxn ang="0">
                <a:pos x="598" y="301"/>
              </a:cxn>
              <a:cxn ang="0">
                <a:pos x="337" y="62"/>
              </a:cxn>
              <a:cxn ang="0">
                <a:pos x="337" y="62"/>
              </a:cxn>
              <a:cxn ang="0">
                <a:pos x="402" y="65"/>
              </a:cxn>
              <a:cxn ang="0">
                <a:pos x="445" y="207"/>
              </a:cxn>
              <a:cxn ang="0">
                <a:pos x="507" y="289"/>
              </a:cxn>
              <a:cxn ang="0">
                <a:pos x="522" y="320"/>
              </a:cxn>
              <a:cxn ang="0">
                <a:pos x="481" y="304"/>
              </a:cxn>
              <a:cxn ang="0">
                <a:pos x="485" y="234"/>
              </a:cxn>
            </a:cxnLst>
            <a:rect l="0" t="0" r="r" b="b"/>
            <a:pathLst>
              <a:path w="604" h="493">
                <a:moveTo>
                  <a:pt x="601" y="291"/>
                </a:moveTo>
                <a:cubicBezTo>
                  <a:pt x="601" y="285"/>
                  <a:pt x="594" y="270"/>
                  <a:pt x="594" y="270"/>
                </a:cubicBezTo>
                <a:cubicBezTo>
                  <a:pt x="597" y="264"/>
                  <a:pt x="597" y="264"/>
                  <a:pt x="597" y="264"/>
                </a:cubicBezTo>
                <a:cubicBezTo>
                  <a:pt x="590" y="251"/>
                  <a:pt x="567" y="239"/>
                  <a:pt x="567" y="239"/>
                </a:cubicBezTo>
                <a:cubicBezTo>
                  <a:pt x="567" y="239"/>
                  <a:pt x="577" y="262"/>
                  <a:pt x="583" y="296"/>
                </a:cubicBezTo>
                <a:cubicBezTo>
                  <a:pt x="588" y="321"/>
                  <a:pt x="572" y="338"/>
                  <a:pt x="564" y="344"/>
                </a:cubicBezTo>
                <a:cubicBezTo>
                  <a:pt x="549" y="288"/>
                  <a:pt x="478" y="117"/>
                  <a:pt x="478" y="117"/>
                </a:cubicBezTo>
                <a:cubicBezTo>
                  <a:pt x="488" y="117"/>
                  <a:pt x="488" y="117"/>
                  <a:pt x="488" y="117"/>
                </a:cubicBezTo>
                <a:cubicBezTo>
                  <a:pt x="471" y="95"/>
                  <a:pt x="471" y="95"/>
                  <a:pt x="471" y="95"/>
                </a:cubicBezTo>
                <a:cubicBezTo>
                  <a:pt x="480" y="89"/>
                  <a:pt x="480" y="89"/>
                  <a:pt x="480" y="89"/>
                </a:cubicBezTo>
                <a:cubicBezTo>
                  <a:pt x="456" y="69"/>
                  <a:pt x="456" y="69"/>
                  <a:pt x="456" y="69"/>
                </a:cubicBezTo>
                <a:cubicBezTo>
                  <a:pt x="472" y="69"/>
                  <a:pt x="472" y="69"/>
                  <a:pt x="472" y="69"/>
                </a:cubicBezTo>
                <a:cubicBezTo>
                  <a:pt x="472" y="69"/>
                  <a:pt x="431" y="38"/>
                  <a:pt x="416" y="30"/>
                </a:cubicBezTo>
                <a:cubicBezTo>
                  <a:pt x="415" y="19"/>
                  <a:pt x="413" y="1"/>
                  <a:pt x="410" y="0"/>
                </a:cubicBezTo>
                <a:cubicBezTo>
                  <a:pt x="407" y="0"/>
                  <a:pt x="394" y="22"/>
                  <a:pt x="389" y="30"/>
                </a:cubicBezTo>
                <a:cubicBezTo>
                  <a:pt x="381" y="31"/>
                  <a:pt x="373" y="31"/>
                  <a:pt x="365" y="33"/>
                </a:cubicBezTo>
                <a:cubicBezTo>
                  <a:pt x="360" y="24"/>
                  <a:pt x="347" y="3"/>
                  <a:pt x="344" y="3"/>
                </a:cubicBezTo>
                <a:cubicBezTo>
                  <a:pt x="340" y="4"/>
                  <a:pt x="338" y="29"/>
                  <a:pt x="337" y="38"/>
                </a:cubicBezTo>
                <a:cubicBezTo>
                  <a:pt x="333" y="39"/>
                  <a:pt x="331" y="40"/>
                  <a:pt x="330" y="42"/>
                </a:cubicBezTo>
                <a:cubicBezTo>
                  <a:pt x="321" y="51"/>
                  <a:pt x="314" y="59"/>
                  <a:pt x="309" y="61"/>
                </a:cubicBezTo>
                <a:cubicBezTo>
                  <a:pt x="304" y="64"/>
                  <a:pt x="18" y="94"/>
                  <a:pt x="8" y="120"/>
                </a:cubicBezTo>
                <a:cubicBezTo>
                  <a:pt x="0" y="141"/>
                  <a:pt x="73" y="262"/>
                  <a:pt x="95" y="266"/>
                </a:cubicBezTo>
                <a:cubicBezTo>
                  <a:pt x="103" y="267"/>
                  <a:pt x="116" y="265"/>
                  <a:pt x="133" y="261"/>
                </a:cubicBezTo>
                <a:cubicBezTo>
                  <a:pt x="139" y="267"/>
                  <a:pt x="152" y="278"/>
                  <a:pt x="161" y="274"/>
                </a:cubicBezTo>
                <a:cubicBezTo>
                  <a:pt x="168" y="270"/>
                  <a:pt x="168" y="258"/>
                  <a:pt x="167" y="250"/>
                </a:cubicBezTo>
                <a:cubicBezTo>
                  <a:pt x="178" y="246"/>
                  <a:pt x="189" y="241"/>
                  <a:pt x="201" y="236"/>
                </a:cubicBezTo>
                <a:cubicBezTo>
                  <a:pt x="207" y="242"/>
                  <a:pt x="216" y="247"/>
                  <a:pt x="222" y="244"/>
                </a:cubicBezTo>
                <a:cubicBezTo>
                  <a:pt x="228" y="241"/>
                  <a:pt x="229" y="231"/>
                  <a:pt x="228" y="224"/>
                </a:cubicBezTo>
                <a:cubicBezTo>
                  <a:pt x="239" y="219"/>
                  <a:pt x="250" y="213"/>
                  <a:pt x="261" y="207"/>
                </a:cubicBezTo>
                <a:cubicBezTo>
                  <a:pt x="261" y="207"/>
                  <a:pt x="261" y="206"/>
                  <a:pt x="261" y="206"/>
                </a:cubicBezTo>
                <a:cubicBezTo>
                  <a:pt x="267" y="211"/>
                  <a:pt x="274" y="215"/>
                  <a:pt x="279" y="212"/>
                </a:cubicBezTo>
                <a:cubicBezTo>
                  <a:pt x="285" y="209"/>
                  <a:pt x="285" y="199"/>
                  <a:pt x="285" y="193"/>
                </a:cubicBezTo>
                <a:cubicBezTo>
                  <a:pt x="295" y="186"/>
                  <a:pt x="305" y="180"/>
                  <a:pt x="313" y="174"/>
                </a:cubicBezTo>
                <a:cubicBezTo>
                  <a:pt x="317" y="177"/>
                  <a:pt x="323" y="180"/>
                  <a:pt x="327" y="178"/>
                </a:cubicBezTo>
                <a:cubicBezTo>
                  <a:pt x="333" y="175"/>
                  <a:pt x="332" y="166"/>
                  <a:pt x="331" y="160"/>
                </a:cubicBezTo>
                <a:cubicBezTo>
                  <a:pt x="349" y="147"/>
                  <a:pt x="358" y="140"/>
                  <a:pt x="362" y="140"/>
                </a:cubicBezTo>
                <a:cubicBezTo>
                  <a:pt x="368" y="140"/>
                  <a:pt x="377" y="159"/>
                  <a:pt x="377" y="187"/>
                </a:cubicBezTo>
                <a:cubicBezTo>
                  <a:pt x="371" y="189"/>
                  <a:pt x="360" y="193"/>
                  <a:pt x="360" y="200"/>
                </a:cubicBezTo>
                <a:cubicBezTo>
                  <a:pt x="360" y="206"/>
                  <a:pt x="368" y="210"/>
                  <a:pt x="373" y="212"/>
                </a:cubicBezTo>
                <a:cubicBezTo>
                  <a:pt x="372" y="219"/>
                  <a:pt x="369" y="226"/>
                  <a:pt x="366" y="234"/>
                </a:cubicBezTo>
                <a:cubicBezTo>
                  <a:pt x="358" y="234"/>
                  <a:pt x="347" y="235"/>
                  <a:pt x="344" y="241"/>
                </a:cubicBezTo>
                <a:cubicBezTo>
                  <a:pt x="341" y="248"/>
                  <a:pt x="347" y="254"/>
                  <a:pt x="352" y="259"/>
                </a:cubicBezTo>
                <a:cubicBezTo>
                  <a:pt x="347" y="267"/>
                  <a:pt x="342" y="275"/>
                  <a:pt x="337" y="282"/>
                </a:cubicBezTo>
                <a:cubicBezTo>
                  <a:pt x="329" y="280"/>
                  <a:pt x="316" y="277"/>
                  <a:pt x="311" y="284"/>
                </a:cubicBezTo>
                <a:cubicBezTo>
                  <a:pt x="306" y="291"/>
                  <a:pt x="313" y="302"/>
                  <a:pt x="318" y="308"/>
                </a:cubicBezTo>
                <a:cubicBezTo>
                  <a:pt x="311" y="317"/>
                  <a:pt x="307" y="322"/>
                  <a:pt x="309" y="324"/>
                </a:cubicBezTo>
                <a:cubicBezTo>
                  <a:pt x="314" y="329"/>
                  <a:pt x="370" y="314"/>
                  <a:pt x="396" y="246"/>
                </a:cubicBezTo>
                <a:cubicBezTo>
                  <a:pt x="423" y="177"/>
                  <a:pt x="413" y="151"/>
                  <a:pt x="416" y="152"/>
                </a:cubicBezTo>
                <a:cubicBezTo>
                  <a:pt x="418" y="152"/>
                  <a:pt x="418" y="189"/>
                  <a:pt x="403" y="267"/>
                </a:cubicBezTo>
                <a:cubicBezTo>
                  <a:pt x="398" y="287"/>
                  <a:pt x="388" y="305"/>
                  <a:pt x="384" y="323"/>
                </a:cubicBezTo>
                <a:cubicBezTo>
                  <a:pt x="378" y="346"/>
                  <a:pt x="380" y="365"/>
                  <a:pt x="383" y="368"/>
                </a:cubicBezTo>
                <a:cubicBezTo>
                  <a:pt x="385" y="369"/>
                  <a:pt x="393" y="371"/>
                  <a:pt x="404" y="372"/>
                </a:cubicBezTo>
                <a:cubicBezTo>
                  <a:pt x="390" y="385"/>
                  <a:pt x="356" y="416"/>
                  <a:pt x="355" y="420"/>
                </a:cubicBezTo>
                <a:cubicBezTo>
                  <a:pt x="355" y="425"/>
                  <a:pt x="369" y="465"/>
                  <a:pt x="366" y="467"/>
                </a:cubicBezTo>
                <a:cubicBezTo>
                  <a:pt x="362" y="469"/>
                  <a:pt x="334" y="450"/>
                  <a:pt x="330" y="450"/>
                </a:cubicBezTo>
                <a:cubicBezTo>
                  <a:pt x="327" y="450"/>
                  <a:pt x="319" y="458"/>
                  <a:pt x="321" y="459"/>
                </a:cubicBezTo>
                <a:cubicBezTo>
                  <a:pt x="322" y="461"/>
                  <a:pt x="360" y="489"/>
                  <a:pt x="365" y="489"/>
                </a:cubicBezTo>
                <a:cubicBezTo>
                  <a:pt x="370" y="489"/>
                  <a:pt x="389" y="493"/>
                  <a:pt x="389" y="489"/>
                </a:cubicBezTo>
                <a:cubicBezTo>
                  <a:pt x="389" y="489"/>
                  <a:pt x="368" y="429"/>
                  <a:pt x="368" y="425"/>
                </a:cubicBezTo>
                <a:cubicBezTo>
                  <a:pt x="368" y="422"/>
                  <a:pt x="418" y="373"/>
                  <a:pt x="418" y="373"/>
                </a:cubicBezTo>
                <a:cubicBezTo>
                  <a:pt x="419" y="373"/>
                  <a:pt x="419" y="373"/>
                  <a:pt x="419" y="373"/>
                </a:cubicBezTo>
                <a:cubicBezTo>
                  <a:pt x="450" y="374"/>
                  <a:pt x="493" y="374"/>
                  <a:pt x="525" y="371"/>
                </a:cubicBezTo>
                <a:cubicBezTo>
                  <a:pt x="520" y="387"/>
                  <a:pt x="502" y="438"/>
                  <a:pt x="506" y="440"/>
                </a:cubicBezTo>
                <a:cubicBezTo>
                  <a:pt x="510" y="442"/>
                  <a:pt x="558" y="430"/>
                  <a:pt x="560" y="431"/>
                </a:cubicBezTo>
                <a:cubicBezTo>
                  <a:pt x="561" y="432"/>
                  <a:pt x="561" y="468"/>
                  <a:pt x="563" y="471"/>
                </a:cubicBezTo>
                <a:cubicBezTo>
                  <a:pt x="565" y="473"/>
                  <a:pt x="574" y="478"/>
                  <a:pt x="575" y="476"/>
                </a:cubicBezTo>
                <a:cubicBezTo>
                  <a:pt x="577" y="475"/>
                  <a:pt x="579" y="407"/>
                  <a:pt x="575" y="406"/>
                </a:cubicBezTo>
                <a:cubicBezTo>
                  <a:pt x="572" y="405"/>
                  <a:pt x="520" y="431"/>
                  <a:pt x="520" y="428"/>
                </a:cubicBezTo>
                <a:cubicBezTo>
                  <a:pt x="520" y="426"/>
                  <a:pt x="531" y="383"/>
                  <a:pt x="534" y="370"/>
                </a:cubicBezTo>
                <a:cubicBezTo>
                  <a:pt x="552" y="368"/>
                  <a:pt x="565" y="365"/>
                  <a:pt x="566" y="360"/>
                </a:cubicBezTo>
                <a:cubicBezTo>
                  <a:pt x="567" y="359"/>
                  <a:pt x="566" y="354"/>
                  <a:pt x="565" y="348"/>
                </a:cubicBezTo>
                <a:cubicBezTo>
                  <a:pt x="578" y="341"/>
                  <a:pt x="592" y="323"/>
                  <a:pt x="592" y="323"/>
                </a:cubicBezTo>
                <a:cubicBezTo>
                  <a:pt x="598" y="322"/>
                  <a:pt x="598" y="322"/>
                  <a:pt x="598" y="322"/>
                </a:cubicBezTo>
                <a:cubicBezTo>
                  <a:pt x="604" y="316"/>
                  <a:pt x="598" y="301"/>
                  <a:pt x="598" y="301"/>
                </a:cubicBezTo>
                <a:cubicBezTo>
                  <a:pt x="601" y="291"/>
                  <a:pt x="601" y="291"/>
                  <a:pt x="601" y="291"/>
                </a:cubicBezTo>
                <a:close/>
                <a:moveTo>
                  <a:pt x="337" y="62"/>
                </a:moveTo>
                <a:cubicBezTo>
                  <a:pt x="339" y="47"/>
                  <a:pt x="359" y="47"/>
                  <a:pt x="358" y="62"/>
                </a:cubicBezTo>
                <a:cubicBezTo>
                  <a:pt x="357" y="76"/>
                  <a:pt x="335" y="73"/>
                  <a:pt x="337" y="62"/>
                </a:cubicBezTo>
                <a:close/>
                <a:moveTo>
                  <a:pt x="370" y="63"/>
                </a:moveTo>
                <a:cubicBezTo>
                  <a:pt x="375" y="41"/>
                  <a:pt x="402" y="47"/>
                  <a:pt x="402" y="65"/>
                </a:cubicBezTo>
                <a:cubicBezTo>
                  <a:pt x="402" y="83"/>
                  <a:pt x="366" y="82"/>
                  <a:pt x="370" y="63"/>
                </a:cubicBezTo>
                <a:close/>
                <a:moveTo>
                  <a:pt x="445" y="207"/>
                </a:moveTo>
                <a:cubicBezTo>
                  <a:pt x="448" y="199"/>
                  <a:pt x="492" y="226"/>
                  <a:pt x="497" y="228"/>
                </a:cubicBezTo>
                <a:cubicBezTo>
                  <a:pt x="502" y="231"/>
                  <a:pt x="505" y="284"/>
                  <a:pt x="507" y="289"/>
                </a:cubicBezTo>
                <a:cubicBezTo>
                  <a:pt x="507" y="290"/>
                  <a:pt x="514" y="292"/>
                  <a:pt x="516" y="295"/>
                </a:cubicBezTo>
                <a:cubicBezTo>
                  <a:pt x="520" y="303"/>
                  <a:pt x="522" y="315"/>
                  <a:pt x="522" y="320"/>
                </a:cubicBezTo>
                <a:cubicBezTo>
                  <a:pt x="523" y="325"/>
                  <a:pt x="492" y="335"/>
                  <a:pt x="487" y="333"/>
                </a:cubicBezTo>
                <a:cubicBezTo>
                  <a:pt x="483" y="331"/>
                  <a:pt x="481" y="306"/>
                  <a:pt x="481" y="304"/>
                </a:cubicBezTo>
                <a:cubicBezTo>
                  <a:pt x="481" y="301"/>
                  <a:pt x="487" y="299"/>
                  <a:pt x="490" y="295"/>
                </a:cubicBezTo>
                <a:cubicBezTo>
                  <a:pt x="493" y="292"/>
                  <a:pt x="486" y="239"/>
                  <a:pt x="485" y="234"/>
                </a:cubicBezTo>
                <a:cubicBezTo>
                  <a:pt x="484" y="230"/>
                  <a:pt x="442" y="214"/>
                  <a:pt x="445" y="207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" name="Freeform 58"/>
          <p:cNvSpPr>
            <a:spLocks/>
          </p:cNvSpPr>
          <p:nvPr/>
        </p:nvSpPr>
        <p:spPr bwMode="auto">
          <a:xfrm>
            <a:off x="1357287" y="4176713"/>
            <a:ext cx="46038" cy="134938"/>
          </a:xfrm>
          <a:custGeom>
            <a:avLst/>
            <a:gdLst/>
            <a:ahLst/>
            <a:cxnLst>
              <a:cxn ang="0">
                <a:pos x="19" y="54"/>
              </a:cxn>
              <a:cxn ang="0">
                <a:pos x="3" y="0"/>
              </a:cxn>
              <a:cxn ang="0">
                <a:pos x="19" y="54"/>
              </a:cxn>
            </a:cxnLst>
            <a:rect l="0" t="0" r="r" b="b"/>
            <a:pathLst>
              <a:path w="19" h="54">
                <a:moveTo>
                  <a:pt x="19" y="54"/>
                </a:moveTo>
                <a:cubicBezTo>
                  <a:pt x="19" y="54"/>
                  <a:pt x="4" y="22"/>
                  <a:pt x="3" y="0"/>
                </a:cubicBezTo>
                <a:cubicBezTo>
                  <a:pt x="3" y="0"/>
                  <a:pt x="0" y="34"/>
                  <a:pt x="19" y="5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" name="Freeform 59"/>
          <p:cNvSpPr>
            <a:spLocks/>
          </p:cNvSpPr>
          <p:nvPr/>
        </p:nvSpPr>
        <p:spPr bwMode="auto">
          <a:xfrm>
            <a:off x="1511274" y="3751263"/>
            <a:ext cx="119063" cy="139700"/>
          </a:xfrm>
          <a:custGeom>
            <a:avLst/>
            <a:gdLst/>
            <a:ahLst/>
            <a:cxnLst>
              <a:cxn ang="0">
                <a:pos x="41" y="34"/>
              </a:cxn>
              <a:cxn ang="0">
                <a:pos x="7" y="23"/>
              </a:cxn>
              <a:cxn ang="0">
                <a:pos x="41" y="34"/>
              </a:cxn>
            </a:cxnLst>
            <a:rect l="0" t="0" r="r" b="b"/>
            <a:pathLst>
              <a:path w="48" h="56">
                <a:moveTo>
                  <a:pt x="41" y="34"/>
                </a:moveTo>
                <a:cubicBezTo>
                  <a:pt x="48" y="13"/>
                  <a:pt x="17" y="0"/>
                  <a:pt x="7" y="23"/>
                </a:cubicBezTo>
                <a:cubicBezTo>
                  <a:pt x="0" y="41"/>
                  <a:pt x="34" y="56"/>
                  <a:pt x="41" y="34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Freeform 60"/>
          <p:cNvSpPr>
            <a:spLocks noEditPoints="1"/>
          </p:cNvSpPr>
          <p:nvPr/>
        </p:nvSpPr>
        <p:spPr bwMode="auto">
          <a:xfrm>
            <a:off x="857224" y="3259138"/>
            <a:ext cx="1371600" cy="1435100"/>
          </a:xfrm>
          <a:custGeom>
            <a:avLst/>
            <a:gdLst/>
            <a:ahLst/>
            <a:cxnLst>
              <a:cxn ang="0">
                <a:pos x="478" y="376"/>
              </a:cxn>
              <a:cxn ang="0">
                <a:pos x="463" y="406"/>
              </a:cxn>
              <a:cxn ang="0">
                <a:pos x="400" y="390"/>
              </a:cxn>
              <a:cxn ang="0">
                <a:pos x="374" y="414"/>
              </a:cxn>
              <a:cxn ang="0">
                <a:pos x="316" y="382"/>
              </a:cxn>
              <a:cxn ang="0">
                <a:pos x="289" y="401"/>
              </a:cxn>
              <a:cxn ang="0">
                <a:pos x="221" y="343"/>
              </a:cxn>
              <a:cxn ang="0">
                <a:pos x="235" y="446"/>
              </a:cxn>
              <a:cxn ang="0">
                <a:pos x="206" y="330"/>
              </a:cxn>
              <a:cxn ang="0">
                <a:pos x="192" y="312"/>
              </a:cxn>
              <a:cxn ang="0">
                <a:pos x="169" y="324"/>
              </a:cxn>
              <a:cxn ang="0">
                <a:pos x="179" y="288"/>
              </a:cxn>
              <a:cxn ang="0">
                <a:pos x="306" y="371"/>
              </a:cxn>
              <a:cxn ang="0">
                <a:pos x="504" y="246"/>
              </a:cxn>
              <a:cxn ang="0">
                <a:pos x="400" y="91"/>
              </a:cxn>
              <a:cxn ang="0">
                <a:pos x="323" y="84"/>
              </a:cxn>
              <a:cxn ang="0">
                <a:pos x="138" y="54"/>
              </a:cxn>
              <a:cxn ang="0">
                <a:pos x="141" y="423"/>
              </a:cxn>
              <a:cxn ang="0">
                <a:pos x="4" y="415"/>
              </a:cxn>
              <a:cxn ang="0">
                <a:pos x="41" y="456"/>
              </a:cxn>
              <a:cxn ang="0">
                <a:pos x="80" y="464"/>
              </a:cxn>
              <a:cxn ang="0">
                <a:pos x="147" y="429"/>
              </a:cxn>
              <a:cxn ang="0">
                <a:pos x="230" y="569"/>
              </a:cxn>
              <a:cxn ang="0">
                <a:pos x="249" y="576"/>
              </a:cxn>
              <a:cxn ang="0">
                <a:pos x="250" y="566"/>
              </a:cxn>
              <a:cxn ang="0">
                <a:pos x="253" y="555"/>
              </a:cxn>
              <a:cxn ang="0">
                <a:pos x="251" y="500"/>
              </a:cxn>
              <a:cxn ang="0">
                <a:pos x="301" y="569"/>
              </a:cxn>
              <a:cxn ang="0">
                <a:pos x="320" y="576"/>
              </a:cxn>
              <a:cxn ang="0">
                <a:pos x="321" y="566"/>
              </a:cxn>
              <a:cxn ang="0">
                <a:pos x="324" y="555"/>
              </a:cxn>
              <a:cxn ang="0">
                <a:pos x="322" y="509"/>
              </a:cxn>
              <a:cxn ang="0">
                <a:pos x="380" y="505"/>
              </a:cxn>
              <a:cxn ang="0">
                <a:pos x="377" y="576"/>
              </a:cxn>
              <a:cxn ang="0">
                <a:pos x="400" y="572"/>
              </a:cxn>
              <a:cxn ang="0">
                <a:pos x="402" y="560"/>
              </a:cxn>
              <a:cxn ang="0">
                <a:pos x="388" y="555"/>
              </a:cxn>
              <a:cxn ang="0">
                <a:pos x="486" y="443"/>
              </a:cxn>
              <a:cxn ang="0">
                <a:pos x="468" y="253"/>
              </a:cxn>
              <a:cxn ang="0">
                <a:pos x="468" y="253"/>
              </a:cxn>
              <a:cxn ang="0">
                <a:pos x="218" y="211"/>
              </a:cxn>
            </a:cxnLst>
            <a:rect l="0" t="0" r="r" b="b"/>
            <a:pathLst>
              <a:path w="552" h="577">
                <a:moveTo>
                  <a:pt x="508" y="362"/>
                </a:moveTo>
                <a:cubicBezTo>
                  <a:pt x="498" y="367"/>
                  <a:pt x="489" y="372"/>
                  <a:pt x="478" y="376"/>
                </a:cubicBezTo>
                <a:cubicBezTo>
                  <a:pt x="482" y="382"/>
                  <a:pt x="487" y="392"/>
                  <a:pt x="486" y="395"/>
                </a:cubicBezTo>
                <a:cubicBezTo>
                  <a:pt x="485" y="399"/>
                  <a:pt x="468" y="406"/>
                  <a:pt x="463" y="406"/>
                </a:cubicBezTo>
                <a:cubicBezTo>
                  <a:pt x="458" y="406"/>
                  <a:pt x="453" y="391"/>
                  <a:pt x="451" y="384"/>
                </a:cubicBezTo>
                <a:cubicBezTo>
                  <a:pt x="436" y="388"/>
                  <a:pt x="419" y="390"/>
                  <a:pt x="400" y="390"/>
                </a:cubicBezTo>
                <a:cubicBezTo>
                  <a:pt x="400" y="396"/>
                  <a:pt x="402" y="410"/>
                  <a:pt x="400" y="413"/>
                </a:cubicBezTo>
                <a:cubicBezTo>
                  <a:pt x="397" y="416"/>
                  <a:pt x="379" y="416"/>
                  <a:pt x="374" y="414"/>
                </a:cubicBezTo>
                <a:cubicBezTo>
                  <a:pt x="370" y="412"/>
                  <a:pt x="371" y="396"/>
                  <a:pt x="372" y="389"/>
                </a:cubicBezTo>
                <a:cubicBezTo>
                  <a:pt x="355" y="388"/>
                  <a:pt x="337" y="385"/>
                  <a:pt x="316" y="382"/>
                </a:cubicBezTo>
                <a:cubicBezTo>
                  <a:pt x="317" y="388"/>
                  <a:pt x="317" y="399"/>
                  <a:pt x="315" y="402"/>
                </a:cubicBezTo>
                <a:cubicBezTo>
                  <a:pt x="313" y="405"/>
                  <a:pt x="294" y="404"/>
                  <a:pt x="289" y="401"/>
                </a:cubicBezTo>
                <a:cubicBezTo>
                  <a:pt x="285" y="399"/>
                  <a:pt x="288" y="381"/>
                  <a:pt x="289" y="375"/>
                </a:cubicBezTo>
                <a:cubicBezTo>
                  <a:pt x="260" y="368"/>
                  <a:pt x="238" y="356"/>
                  <a:pt x="221" y="343"/>
                </a:cubicBezTo>
                <a:cubicBezTo>
                  <a:pt x="217" y="351"/>
                  <a:pt x="214" y="370"/>
                  <a:pt x="230" y="389"/>
                </a:cubicBezTo>
                <a:cubicBezTo>
                  <a:pt x="245" y="406"/>
                  <a:pt x="254" y="437"/>
                  <a:pt x="235" y="446"/>
                </a:cubicBezTo>
                <a:cubicBezTo>
                  <a:pt x="215" y="454"/>
                  <a:pt x="188" y="435"/>
                  <a:pt x="184" y="397"/>
                </a:cubicBezTo>
                <a:cubicBezTo>
                  <a:pt x="180" y="352"/>
                  <a:pt x="206" y="330"/>
                  <a:pt x="206" y="330"/>
                </a:cubicBezTo>
                <a:cubicBezTo>
                  <a:pt x="206" y="330"/>
                  <a:pt x="206" y="330"/>
                  <a:pt x="206" y="330"/>
                </a:cubicBezTo>
                <a:cubicBezTo>
                  <a:pt x="201" y="324"/>
                  <a:pt x="196" y="318"/>
                  <a:pt x="192" y="312"/>
                </a:cubicBezTo>
                <a:cubicBezTo>
                  <a:pt x="192" y="312"/>
                  <a:pt x="192" y="312"/>
                  <a:pt x="192" y="312"/>
                </a:cubicBezTo>
                <a:cubicBezTo>
                  <a:pt x="192" y="312"/>
                  <a:pt x="173" y="325"/>
                  <a:pt x="169" y="324"/>
                </a:cubicBezTo>
                <a:cubicBezTo>
                  <a:pt x="165" y="323"/>
                  <a:pt x="157" y="307"/>
                  <a:pt x="157" y="301"/>
                </a:cubicBezTo>
                <a:cubicBezTo>
                  <a:pt x="157" y="297"/>
                  <a:pt x="174" y="290"/>
                  <a:pt x="179" y="288"/>
                </a:cubicBezTo>
                <a:cubicBezTo>
                  <a:pt x="175" y="275"/>
                  <a:pt x="175" y="266"/>
                  <a:pt x="178" y="264"/>
                </a:cubicBezTo>
                <a:cubicBezTo>
                  <a:pt x="185" y="260"/>
                  <a:pt x="176" y="341"/>
                  <a:pt x="306" y="371"/>
                </a:cubicBezTo>
                <a:cubicBezTo>
                  <a:pt x="549" y="428"/>
                  <a:pt x="552" y="268"/>
                  <a:pt x="548" y="258"/>
                </a:cubicBezTo>
                <a:cubicBezTo>
                  <a:pt x="544" y="248"/>
                  <a:pt x="516" y="258"/>
                  <a:pt x="504" y="246"/>
                </a:cubicBezTo>
                <a:cubicBezTo>
                  <a:pt x="492" y="234"/>
                  <a:pt x="495" y="196"/>
                  <a:pt x="497" y="168"/>
                </a:cubicBezTo>
                <a:cubicBezTo>
                  <a:pt x="498" y="160"/>
                  <a:pt x="485" y="110"/>
                  <a:pt x="400" y="91"/>
                </a:cubicBezTo>
                <a:cubicBezTo>
                  <a:pt x="393" y="69"/>
                  <a:pt x="369" y="0"/>
                  <a:pt x="357" y="1"/>
                </a:cubicBezTo>
                <a:cubicBezTo>
                  <a:pt x="346" y="2"/>
                  <a:pt x="330" y="58"/>
                  <a:pt x="323" y="84"/>
                </a:cubicBezTo>
                <a:cubicBezTo>
                  <a:pt x="283" y="85"/>
                  <a:pt x="247" y="95"/>
                  <a:pt x="218" y="110"/>
                </a:cubicBezTo>
                <a:cubicBezTo>
                  <a:pt x="198" y="94"/>
                  <a:pt x="144" y="50"/>
                  <a:pt x="138" y="54"/>
                </a:cubicBezTo>
                <a:cubicBezTo>
                  <a:pt x="133" y="58"/>
                  <a:pt x="145" y="140"/>
                  <a:pt x="150" y="168"/>
                </a:cubicBezTo>
                <a:cubicBezTo>
                  <a:pt x="95" y="242"/>
                  <a:pt x="91" y="349"/>
                  <a:pt x="141" y="423"/>
                </a:cubicBezTo>
                <a:cubicBezTo>
                  <a:pt x="129" y="432"/>
                  <a:pt x="104" y="447"/>
                  <a:pt x="71" y="445"/>
                </a:cubicBezTo>
                <a:cubicBezTo>
                  <a:pt x="24" y="441"/>
                  <a:pt x="8" y="415"/>
                  <a:pt x="4" y="415"/>
                </a:cubicBezTo>
                <a:cubicBezTo>
                  <a:pt x="0" y="416"/>
                  <a:pt x="7" y="453"/>
                  <a:pt x="35" y="463"/>
                </a:cubicBezTo>
                <a:cubicBezTo>
                  <a:pt x="41" y="456"/>
                  <a:pt x="41" y="456"/>
                  <a:pt x="41" y="456"/>
                </a:cubicBezTo>
                <a:cubicBezTo>
                  <a:pt x="41" y="456"/>
                  <a:pt x="64" y="472"/>
                  <a:pt x="80" y="470"/>
                </a:cubicBezTo>
                <a:cubicBezTo>
                  <a:pt x="80" y="464"/>
                  <a:pt x="80" y="464"/>
                  <a:pt x="80" y="464"/>
                </a:cubicBezTo>
                <a:cubicBezTo>
                  <a:pt x="80" y="464"/>
                  <a:pt x="90" y="467"/>
                  <a:pt x="108" y="463"/>
                </a:cubicBezTo>
                <a:cubicBezTo>
                  <a:pt x="108" y="463"/>
                  <a:pt x="133" y="443"/>
                  <a:pt x="147" y="429"/>
                </a:cubicBezTo>
                <a:cubicBezTo>
                  <a:pt x="169" y="459"/>
                  <a:pt x="200" y="483"/>
                  <a:pt x="240" y="497"/>
                </a:cubicBezTo>
                <a:cubicBezTo>
                  <a:pt x="239" y="521"/>
                  <a:pt x="236" y="545"/>
                  <a:pt x="230" y="569"/>
                </a:cubicBezTo>
                <a:cubicBezTo>
                  <a:pt x="230" y="573"/>
                  <a:pt x="232" y="576"/>
                  <a:pt x="236" y="576"/>
                </a:cubicBezTo>
                <a:cubicBezTo>
                  <a:pt x="238" y="577"/>
                  <a:pt x="247" y="576"/>
                  <a:pt x="249" y="576"/>
                </a:cubicBezTo>
                <a:cubicBezTo>
                  <a:pt x="253" y="577"/>
                  <a:pt x="258" y="575"/>
                  <a:pt x="259" y="572"/>
                </a:cubicBezTo>
                <a:cubicBezTo>
                  <a:pt x="260" y="570"/>
                  <a:pt x="250" y="566"/>
                  <a:pt x="250" y="566"/>
                </a:cubicBezTo>
                <a:cubicBezTo>
                  <a:pt x="250" y="566"/>
                  <a:pt x="262" y="563"/>
                  <a:pt x="261" y="560"/>
                </a:cubicBezTo>
                <a:cubicBezTo>
                  <a:pt x="261" y="557"/>
                  <a:pt x="257" y="555"/>
                  <a:pt x="253" y="555"/>
                </a:cubicBezTo>
                <a:cubicBezTo>
                  <a:pt x="253" y="555"/>
                  <a:pt x="248" y="555"/>
                  <a:pt x="248" y="555"/>
                </a:cubicBezTo>
                <a:cubicBezTo>
                  <a:pt x="250" y="537"/>
                  <a:pt x="251" y="519"/>
                  <a:pt x="251" y="500"/>
                </a:cubicBezTo>
                <a:cubicBezTo>
                  <a:pt x="269" y="505"/>
                  <a:pt x="289" y="508"/>
                  <a:pt x="310" y="509"/>
                </a:cubicBezTo>
                <a:cubicBezTo>
                  <a:pt x="309" y="529"/>
                  <a:pt x="306" y="549"/>
                  <a:pt x="301" y="569"/>
                </a:cubicBezTo>
                <a:cubicBezTo>
                  <a:pt x="301" y="573"/>
                  <a:pt x="303" y="576"/>
                  <a:pt x="307" y="576"/>
                </a:cubicBezTo>
                <a:cubicBezTo>
                  <a:pt x="309" y="577"/>
                  <a:pt x="318" y="576"/>
                  <a:pt x="320" y="576"/>
                </a:cubicBezTo>
                <a:cubicBezTo>
                  <a:pt x="324" y="577"/>
                  <a:pt x="329" y="575"/>
                  <a:pt x="330" y="572"/>
                </a:cubicBezTo>
                <a:cubicBezTo>
                  <a:pt x="331" y="570"/>
                  <a:pt x="321" y="566"/>
                  <a:pt x="321" y="566"/>
                </a:cubicBezTo>
                <a:cubicBezTo>
                  <a:pt x="321" y="566"/>
                  <a:pt x="333" y="563"/>
                  <a:pt x="332" y="560"/>
                </a:cubicBezTo>
                <a:cubicBezTo>
                  <a:pt x="332" y="557"/>
                  <a:pt x="328" y="555"/>
                  <a:pt x="324" y="555"/>
                </a:cubicBezTo>
                <a:cubicBezTo>
                  <a:pt x="324" y="555"/>
                  <a:pt x="319" y="555"/>
                  <a:pt x="319" y="555"/>
                </a:cubicBezTo>
                <a:cubicBezTo>
                  <a:pt x="321" y="540"/>
                  <a:pt x="322" y="525"/>
                  <a:pt x="322" y="509"/>
                </a:cubicBezTo>
                <a:cubicBezTo>
                  <a:pt x="324" y="509"/>
                  <a:pt x="326" y="509"/>
                  <a:pt x="328" y="509"/>
                </a:cubicBezTo>
                <a:cubicBezTo>
                  <a:pt x="348" y="509"/>
                  <a:pt x="365" y="507"/>
                  <a:pt x="380" y="505"/>
                </a:cubicBezTo>
                <a:cubicBezTo>
                  <a:pt x="379" y="526"/>
                  <a:pt x="376" y="548"/>
                  <a:pt x="371" y="569"/>
                </a:cubicBezTo>
                <a:cubicBezTo>
                  <a:pt x="370" y="573"/>
                  <a:pt x="372" y="576"/>
                  <a:pt x="377" y="576"/>
                </a:cubicBezTo>
                <a:cubicBezTo>
                  <a:pt x="378" y="577"/>
                  <a:pt x="387" y="576"/>
                  <a:pt x="389" y="576"/>
                </a:cubicBezTo>
                <a:cubicBezTo>
                  <a:pt x="394" y="577"/>
                  <a:pt x="398" y="575"/>
                  <a:pt x="400" y="572"/>
                </a:cubicBezTo>
                <a:cubicBezTo>
                  <a:pt x="401" y="570"/>
                  <a:pt x="390" y="566"/>
                  <a:pt x="390" y="566"/>
                </a:cubicBezTo>
                <a:cubicBezTo>
                  <a:pt x="390" y="566"/>
                  <a:pt x="402" y="563"/>
                  <a:pt x="402" y="560"/>
                </a:cubicBezTo>
                <a:cubicBezTo>
                  <a:pt x="401" y="557"/>
                  <a:pt x="398" y="555"/>
                  <a:pt x="393" y="555"/>
                </a:cubicBezTo>
                <a:cubicBezTo>
                  <a:pt x="393" y="555"/>
                  <a:pt x="389" y="555"/>
                  <a:pt x="388" y="555"/>
                </a:cubicBezTo>
                <a:cubicBezTo>
                  <a:pt x="390" y="538"/>
                  <a:pt x="391" y="520"/>
                  <a:pt x="391" y="503"/>
                </a:cubicBezTo>
                <a:cubicBezTo>
                  <a:pt x="444" y="491"/>
                  <a:pt x="464" y="466"/>
                  <a:pt x="486" y="443"/>
                </a:cubicBezTo>
                <a:cubicBezTo>
                  <a:pt x="520" y="407"/>
                  <a:pt x="531" y="348"/>
                  <a:pt x="508" y="362"/>
                </a:cubicBezTo>
                <a:close/>
                <a:moveTo>
                  <a:pt x="468" y="253"/>
                </a:moveTo>
                <a:cubicBezTo>
                  <a:pt x="453" y="301"/>
                  <a:pt x="379" y="268"/>
                  <a:pt x="394" y="230"/>
                </a:cubicBezTo>
                <a:cubicBezTo>
                  <a:pt x="415" y="179"/>
                  <a:pt x="484" y="206"/>
                  <a:pt x="468" y="253"/>
                </a:cubicBezTo>
                <a:close/>
                <a:moveTo>
                  <a:pt x="332" y="247"/>
                </a:moveTo>
                <a:cubicBezTo>
                  <a:pt x="307" y="320"/>
                  <a:pt x="194" y="270"/>
                  <a:pt x="218" y="211"/>
                </a:cubicBezTo>
                <a:cubicBezTo>
                  <a:pt x="250" y="132"/>
                  <a:pt x="356" y="174"/>
                  <a:pt x="332" y="247"/>
                </a:cubicBezTo>
                <a:close/>
              </a:path>
            </a:pathLst>
          </a:custGeom>
          <a:solidFill>
            <a:srgbClr val="7030A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Freeform 61"/>
          <p:cNvSpPr>
            <a:spLocks/>
          </p:cNvSpPr>
          <p:nvPr/>
        </p:nvSpPr>
        <p:spPr bwMode="auto">
          <a:xfrm>
            <a:off x="1889099" y="3803650"/>
            <a:ext cx="87313" cy="101600"/>
          </a:xfrm>
          <a:custGeom>
            <a:avLst/>
            <a:gdLst/>
            <a:ahLst/>
            <a:cxnLst>
              <a:cxn ang="0">
                <a:pos x="30" y="25"/>
              </a:cxn>
              <a:cxn ang="0">
                <a:pos x="5" y="17"/>
              </a:cxn>
              <a:cxn ang="0">
                <a:pos x="30" y="25"/>
              </a:cxn>
            </a:cxnLst>
            <a:rect l="0" t="0" r="r" b="b"/>
            <a:pathLst>
              <a:path w="35" h="41">
                <a:moveTo>
                  <a:pt x="30" y="25"/>
                </a:moveTo>
                <a:cubicBezTo>
                  <a:pt x="35" y="9"/>
                  <a:pt x="12" y="0"/>
                  <a:pt x="5" y="17"/>
                </a:cubicBezTo>
                <a:cubicBezTo>
                  <a:pt x="0" y="30"/>
                  <a:pt x="24" y="41"/>
                  <a:pt x="30" y="25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Freeform 62"/>
          <p:cNvSpPr>
            <a:spLocks noEditPoints="1"/>
          </p:cNvSpPr>
          <p:nvPr/>
        </p:nvSpPr>
        <p:spPr bwMode="auto">
          <a:xfrm>
            <a:off x="4270404" y="4725988"/>
            <a:ext cx="1260475" cy="1308100"/>
          </a:xfrm>
          <a:custGeom>
            <a:avLst/>
            <a:gdLst/>
            <a:ahLst/>
            <a:cxnLst>
              <a:cxn ang="0">
                <a:pos x="219" y="67"/>
              </a:cxn>
              <a:cxn ang="0">
                <a:pos x="158" y="36"/>
              </a:cxn>
              <a:cxn ang="0">
                <a:pos x="136" y="83"/>
              </a:cxn>
              <a:cxn ang="0">
                <a:pos x="116" y="108"/>
              </a:cxn>
              <a:cxn ang="0">
                <a:pos x="119" y="281"/>
              </a:cxn>
              <a:cxn ang="0">
                <a:pos x="52" y="233"/>
              </a:cxn>
              <a:cxn ang="0">
                <a:pos x="4" y="266"/>
              </a:cxn>
              <a:cxn ang="0">
                <a:pos x="51" y="268"/>
              </a:cxn>
              <a:cxn ang="0">
                <a:pos x="112" y="301"/>
              </a:cxn>
              <a:cxn ang="0">
                <a:pos x="35" y="345"/>
              </a:cxn>
              <a:cxn ang="0">
                <a:pos x="16" y="362"/>
              </a:cxn>
              <a:cxn ang="0">
                <a:pos x="39" y="376"/>
              </a:cxn>
              <a:cxn ang="0">
                <a:pos x="58" y="382"/>
              </a:cxn>
              <a:cxn ang="0">
                <a:pos x="92" y="389"/>
              </a:cxn>
              <a:cxn ang="0">
                <a:pos x="118" y="401"/>
              </a:cxn>
              <a:cxn ang="0">
                <a:pos x="136" y="524"/>
              </a:cxn>
              <a:cxn ang="0">
                <a:pos x="157" y="502"/>
              </a:cxn>
              <a:cxn ang="0">
                <a:pos x="165" y="406"/>
              </a:cxn>
              <a:cxn ang="0">
                <a:pos x="215" y="506"/>
              </a:cxn>
              <a:cxn ang="0">
                <a:pos x="265" y="513"/>
              </a:cxn>
              <a:cxn ang="0">
                <a:pos x="218" y="404"/>
              </a:cxn>
              <a:cxn ang="0">
                <a:pos x="234" y="348"/>
              </a:cxn>
              <a:cxn ang="0">
                <a:pos x="305" y="384"/>
              </a:cxn>
              <a:cxn ang="0">
                <a:pos x="356" y="354"/>
              </a:cxn>
              <a:cxn ang="0">
                <a:pos x="315" y="352"/>
              </a:cxn>
              <a:cxn ang="0">
                <a:pos x="225" y="297"/>
              </a:cxn>
              <a:cxn ang="0">
                <a:pos x="338" y="259"/>
              </a:cxn>
              <a:cxn ang="0">
                <a:pos x="286" y="244"/>
              </a:cxn>
              <a:cxn ang="0">
                <a:pos x="240" y="242"/>
              </a:cxn>
              <a:cxn ang="0">
                <a:pos x="232" y="227"/>
              </a:cxn>
              <a:cxn ang="0">
                <a:pos x="194" y="201"/>
              </a:cxn>
              <a:cxn ang="0">
                <a:pos x="187" y="190"/>
              </a:cxn>
              <a:cxn ang="0">
                <a:pos x="200" y="162"/>
              </a:cxn>
              <a:cxn ang="0">
                <a:pos x="212" y="165"/>
              </a:cxn>
              <a:cxn ang="0">
                <a:pos x="248" y="185"/>
              </a:cxn>
              <a:cxn ang="0">
                <a:pos x="288" y="184"/>
              </a:cxn>
              <a:cxn ang="0">
                <a:pos x="301" y="187"/>
              </a:cxn>
              <a:cxn ang="0">
                <a:pos x="337" y="193"/>
              </a:cxn>
              <a:cxn ang="0">
                <a:pos x="350" y="195"/>
              </a:cxn>
              <a:cxn ang="0">
                <a:pos x="403" y="206"/>
              </a:cxn>
              <a:cxn ang="0">
                <a:pos x="455" y="189"/>
              </a:cxn>
              <a:cxn ang="0">
                <a:pos x="184" y="283"/>
              </a:cxn>
              <a:cxn ang="0">
                <a:pos x="192" y="311"/>
              </a:cxn>
              <a:cxn ang="0">
                <a:pos x="172" y="290"/>
              </a:cxn>
              <a:cxn ang="0">
                <a:pos x="165" y="259"/>
              </a:cxn>
              <a:cxn ang="0">
                <a:pos x="184" y="283"/>
              </a:cxn>
              <a:cxn ang="0">
                <a:pos x="184" y="108"/>
              </a:cxn>
              <a:cxn ang="0">
                <a:pos x="194" y="102"/>
              </a:cxn>
              <a:cxn ang="0">
                <a:pos x="194" y="102"/>
              </a:cxn>
            </a:cxnLst>
            <a:rect l="0" t="0" r="r" b="b"/>
            <a:pathLst>
              <a:path w="507" h="526">
                <a:moveTo>
                  <a:pt x="485" y="15"/>
                </a:moveTo>
                <a:cubicBezTo>
                  <a:pt x="463" y="0"/>
                  <a:pt x="226" y="66"/>
                  <a:pt x="219" y="67"/>
                </a:cubicBezTo>
                <a:cubicBezTo>
                  <a:pt x="211" y="67"/>
                  <a:pt x="200" y="56"/>
                  <a:pt x="194" y="54"/>
                </a:cubicBezTo>
                <a:cubicBezTo>
                  <a:pt x="189" y="52"/>
                  <a:pt x="163" y="32"/>
                  <a:pt x="158" y="36"/>
                </a:cubicBezTo>
                <a:cubicBezTo>
                  <a:pt x="154" y="39"/>
                  <a:pt x="167" y="61"/>
                  <a:pt x="165" y="67"/>
                </a:cubicBezTo>
                <a:cubicBezTo>
                  <a:pt x="162" y="73"/>
                  <a:pt x="140" y="83"/>
                  <a:pt x="136" y="83"/>
                </a:cubicBezTo>
                <a:cubicBezTo>
                  <a:pt x="131" y="83"/>
                  <a:pt x="103" y="65"/>
                  <a:pt x="98" y="68"/>
                </a:cubicBezTo>
                <a:cubicBezTo>
                  <a:pt x="94" y="71"/>
                  <a:pt x="109" y="101"/>
                  <a:pt x="116" y="108"/>
                </a:cubicBezTo>
                <a:cubicBezTo>
                  <a:pt x="123" y="114"/>
                  <a:pt x="141" y="208"/>
                  <a:pt x="143" y="218"/>
                </a:cubicBezTo>
                <a:cubicBezTo>
                  <a:pt x="145" y="227"/>
                  <a:pt x="131" y="249"/>
                  <a:pt x="119" y="281"/>
                </a:cubicBezTo>
                <a:cubicBezTo>
                  <a:pt x="53" y="245"/>
                  <a:pt x="53" y="245"/>
                  <a:pt x="53" y="245"/>
                </a:cubicBezTo>
                <a:cubicBezTo>
                  <a:pt x="53" y="245"/>
                  <a:pt x="54" y="237"/>
                  <a:pt x="52" y="233"/>
                </a:cubicBezTo>
                <a:cubicBezTo>
                  <a:pt x="51" y="228"/>
                  <a:pt x="24" y="218"/>
                  <a:pt x="18" y="222"/>
                </a:cubicBezTo>
                <a:cubicBezTo>
                  <a:pt x="12" y="227"/>
                  <a:pt x="0" y="260"/>
                  <a:pt x="4" y="266"/>
                </a:cubicBezTo>
                <a:cubicBezTo>
                  <a:pt x="8" y="272"/>
                  <a:pt x="40" y="282"/>
                  <a:pt x="42" y="277"/>
                </a:cubicBezTo>
                <a:cubicBezTo>
                  <a:pt x="45" y="272"/>
                  <a:pt x="51" y="268"/>
                  <a:pt x="51" y="268"/>
                </a:cubicBezTo>
                <a:cubicBezTo>
                  <a:pt x="113" y="299"/>
                  <a:pt x="113" y="299"/>
                  <a:pt x="113" y="299"/>
                </a:cubicBezTo>
                <a:cubicBezTo>
                  <a:pt x="113" y="300"/>
                  <a:pt x="112" y="301"/>
                  <a:pt x="112" y="301"/>
                </a:cubicBezTo>
                <a:cubicBezTo>
                  <a:pt x="102" y="337"/>
                  <a:pt x="92" y="370"/>
                  <a:pt x="92" y="385"/>
                </a:cubicBezTo>
                <a:cubicBezTo>
                  <a:pt x="80" y="381"/>
                  <a:pt x="52" y="370"/>
                  <a:pt x="35" y="345"/>
                </a:cubicBezTo>
                <a:cubicBezTo>
                  <a:pt x="12" y="311"/>
                  <a:pt x="5" y="306"/>
                  <a:pt x="5" y="306"/>
                </a:cubicBezTo>
                <a:cubicBezTo>
                  <a:pt x="5" y="306"/>
                  <a:pt x="9" y="349"/>
                  <a:pt x="16" y="362"/>
                </a:cubicBezTo>
                <a:cubicBezTo>
                  <a:pt x="20" y="353"/>
                  <a:pt x="20" y="353"/>
                  <a:pt x="20" y="353"/>
                </a:cubicBezTo>
                <a:cubicBezTo>
                  <a:pt x="20" y="353"/>
                  <a:pt x="30" y="369"/>
                  <a:pt x="39" y="376"/>
                </a:cubicBezTo>
                <a:cubicBezTo>
                  <a:pt x="40" y="369"/>
                  <a:pt x="40" y="369"/>
                  <a:pt x="40" y="369"/>
                </a:cubicBezTo>
                <a:cubicBezTo>
                  <a:pt x="40" y="369"/>
                  <a:pt x="52" y="378"/>
                  <a:pt x="58" y="382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77"/>
                  <a:pt x="78" y="385"/>
                  <a:pt x="92" y="389"/>
                </a:cubicBezTo>
                <a:cubicBezTo>
                  <a:pt x="92" y="390"/>
                  <a:pt x="92" y="390"/>
                  <a:pt x="93" y="391"/>
                </a:cubicBezTo>
                <a:cubicBezTo>
                  <a:pt x="95" y="395"/>
                  <a:pt x="104" y="399"/>
                  <a:pt x="118" y="401"/>
                </a:cubicBezTo>
                <a:cubicBezTo>
                  <a:pt x="122" y="423"/>
                  <a:pt x="137" y="501"/>
                  <a:pt x="136" y="506"/>
                </a:cubicBezTo>
                <a:cubicBezTo>
                  <a:pt x="134" y="512"/>
                  <a:pt x="131" y="521"/>
                  <a:pt x="136" y="524"/>
                </a:cubicBezTo>
                <a:cubicBezTo>
                  <a:pt x="140" y="526"/>
                  <a:pt x="185" y="519"/>
                  <a:pt x="186" y="513"/>
                </a:cubicBezTo>
                <a:cubicBezTo>
                  <a:pt x="187" y="506"/>
                  <a:pt x="160" y="508"/>
                  <a:pt x="157" y="502"/>
                </a:cubicBezTo>
                <a:cubicBezTo>
                  <a:pt x="155" y="498"/>
                  <a:pt x="143" y="429"/>
                  <a:pt x="139" y="404"/>
                </a:cubicBezTo>
                <a:cubicBezTo>
                  <a:pt x="147" y="405"/>
                  <a:pt x="156" y="405"/>
                  <a:pt x="165" y="406"/>
                </a:cubicBezTo>
                <a:cubicBezTo>
                  <a:pt x="177" y="406"/>
                  <a:pt x="188" y="406"/>
                  <a:pt x="198" y="406"/>
                </a:cubicBezTo>
                <a:cubicBezTo>
                  <a:pt x="203" y="432"/>
                  <a:pt x="216" y="502"/>
                  <a:pt x="215" y="506"/>
                </a:cubicBezTo>
                <a:cubicBezTo>
                  <a:pt x="213" y="512"/>
                  <a:pt x="210" y="521"/>
                  <a:pt x="215" y="524"/>
                </a:cubicBezTo>
                <a:cubicBezTo>
                  <a:pt x="219" y="526"/>
                  <a:pt x="264" y="519"/>
                  <a:pt x="265" y="513"/>
                </a:cubicBezTo>
                <a:cubicBezTo>
                  <a:pt x="266" y="506"/>
                  <a:pt x="239" y="508"/>
                  <a:pt x="236" y="502"/>
                </a:cubicBezTo>
                <a:cubicBezTo>
                  <a:pt x="234" y="498"/>
                  <a:pt x="222" y="429"/>
                  <a:pt x="218" y="404"/>
                </a:cubicBezTo>
                <a:cubicBezTo>
                  <a:pt x="232" y="403"/>
                  <a:pt x="242" y="401"/>
                  <a:pt x="244" y="398"/>
                </a:cubicBezTo>
                <a:cubicBezTo>
                  <a:pt x="247" y="395"/>
                  <a:pt x="241" y="372"/>
                  <a:pt x="234" y="348"/>
                </a:cubicBezTo>
                <a:cubicBezTo>
                  <a:pt x="304" y="372"/>
                  <a:pt x="304" y="372"/>
                  <a:pt x="304" y="372"/>
                </a:cubicBezTo>
                <a:cubicBezTo>
                  <a:pt x="304" y="372"/>
                  <a:pt x="305" y="379"/>
                  <a:pt x="305" y="384"/>
                </a:cubicBezTo>
                <a:cubicBezTo>
                  <a:pt x="305" y="390"/>
                  <a:pt x="336" y="400"/>
                  <a:pt x="343" y="397"/>
                </a:cubicBezTo>
                <a:cubicBezTo>
                  <a:pt x="350" y="395"/>
                  <a:pt x="359" y="361"/>
                  <a:pt x="356" y="354"/>
                </a:cubicBezTo>
                <a:cubicBezTo>
                  <a:pt x="354" y="347"/>
                  <a:pt x="326" y="340"/>
                  <a:pt x="322" y="342"/>
                </a:cubicBezTo>
                <a:cubicBezTo>
                  <a:pt x="319" y="345"/>
                  <a:pt x="315" y="352"/>
                  <a:pt x="315" y="352"/>
                </a:cubicBezTo>
                <a:cubicBezTo>
                  <a:pt x="228" y="324"/>
                  <a:pt x="228" y="324"/>
                  <a:pt x="228" y="324"/>
                </a:cubicBezTo>
                <a:cubicBezTo>
                  <a:pt x="225" y="310"/>
                  <a:pt x="223" y="299"/>
                  <a:pt x="225" y="297"/>
                </a:cubicBezTo>
                <a:cubicBezTo>
                  <a:pt x="234" y="292"/>
                  <a:pt x="249" y="300"/>
                  <a:pt x="282" y="296"/>
                </a:cubicBezTo>
                <a:cubicBezTo>
                  <a:pt x="326" y="290"/>
                  <a:pt x="342" y="266"/>
                  <a:pt x="338" y="259"/>
                </a:cubicBezTo>
                <a:cubicBezTo>
                  <a:pt x="336" y="254"/>
                  <a:pt x="320" y="258"/>
                  <a:pt x="291" y="255"/>
                </a:cubicBezTo>
                <a:cubicBezTo>
                  <a:pt x="292" y="251"/>
                  <a:pt x="292" y="245"/>
                  <a:pt x="286" y="244"/>
                </a:cubicBezTo>
                <a:cubicBezTo>
                  <a:pt x="280" y="244"/>
                  <a:pt x="279" y="249"/>
                  <a:pt x="278" y="253"/>
                </a:cubicBezTo>
                <a:cubicBezTo>
                  <a:pt x="267" y="251"/>
                  <a:pt x="254" y="247"/>
                  <a:pt x="240" y="242"/>
                </a:cubicBezTo>
                <a:cubicBezTo>
                  <a:pt x="237" y="241"/>
                  <a:pt x="235" y="240"/>
                  <a:pt x="233" y="239"/>
                </a:cubicBezTo>
                <a:cubicBezTo>
                  <a:pt x="234" y="237"/>
                  <a:pt x="237" y="230"/>
                  <a:pt x="232" y="227"/>
                </a:cubicBezTo>
                <a:cubicBezTo>
                  <a:pt x="226" y="224"/>
                  <a:pt x="223" y="230"/>
                  <a:pt x="222" y="232"/>
                </a:cubicBezTo>
                <a:cubicBezTo>
                  <a:pt x="210" y="224"/>
                  <a:pt x="200" y="213"/>
                  <a:pt x="194" y="201"/>
                </a:cubicBezTo>
                <a:cubicBezTo>
                  <a:pt x="196" y="200"/>
                  <a:pt x="203" y="196"/>
                  <a:pt x="199" y="190"/>
                </a:cubicBezTo>
                <a:cubicBezTo>
                  <a:pt x="196" y="185"/>
                  <a:pt x="190" y="188"/>
                  <a:pt x="187" y="190"/>
                </a:cubicBezTo>
                <a:cubicBezTo>
                  <a:pt x="181" y="176"/>
                  <a:pt x="179" y="165"/>
                  <a:pt x="182" y="162"/>
                </a:cubicBezTo>
                <a:cubicBezTo>
                  <a:pt x="185" y="160"/>
                  <a:pt x="191" y="160"/>
                  <a:pt x="200" y="162"/>
                </a:cubicBezTo>
                <a:cubicBezTo>
                  <a:pt x="199" y="165"/>
                  <a:pt x="199" y="170"/>
                  <a:pt x="204" y="172"/>
                </a:cubicBezTo>
                <a:cubicBezTo>
                  <a:pt x="209" y="173"/>
                  <a:pt x="211" y="168"/>
                  <a:pt x="212" y="165"/>
                </a:cubicBezTo>
                <a:cubicBezTo>
                  <a:pt x="221" y="167"/>
                  <a:pt x="232" y="170"/>
                  <a:pt x="245" y="173"/>
                </a:cubicBezTo>
                <a:cubicBezTo>
                  <a:pt x="244" y="177"/>
                  <a:pt x="243" y="183"/>
                  <a:pt x="248" y="185"/>
                </a:cubicBezTo>
                <a:cubicBezTo>
                  <a:pt x="254" y="186"/>
                  <a:pt x="257" y="179"/>
                  <a:pt x="257" y="177"/>
                </a:cubicBezTo>
                <a:cubicBezTo>
                  <a:pt x="266" y="179"/>
                  <a:pt x="277" y="182"/>
                  <a:pt x="288" y="184"/>
                </a:cubicBezTo>
                <a:cubicBezTo>
                  <a:pt x="287" y="187"/>
                  <a:pt x="286" y="194"/>
                  <a:pt x="292" y="195"/>
                </a:cubicBezTo>
                <a:cubicBezTo>
                  <a:pt x="298" y="197"/>
                  <a:pt x="300" y="189"/>
                  <a:pt x="301" y="187"/>
                </a:cubicBezTo>
                <a:cubicBezTo>
                  <a:pt x="302" y="187"/>
                  <a:pt x="304" y="188"/>
                  <a:pt x="306" y="188"/>
                </a:cubicBezTo>
                <a:cubicBezTo>
                  <a:pt x="316" y="190"/>
                  <a:pt x="327" y="192"/>
                  <a:pt x="337" y="193"/>
                </a:cubicBezTo>
                <a:cubicBezTo>
                  <a:pt x="336" y="197"/>
                  <a:pt x="337" y="201"/>
                  <a:pt x="342" y="202"/>
                </a:cubicBezTo>
                <a:cubicBezTo>
                  <a:pt x="347" y="203"/>
                  <a:pt x="349" y="198"/>
                  <a:pt x="350" y="195"/>
                </a:cubicBezTo>
                <a:cubicBezTo>
                  <a:pt x="366" y="196"/>
                  <a:pt x="381" y="197"/>
                  <a:pt x="394" y="197"/>
                </a:cubicBezTo>
                <a:cubicBezTo>
                  <a:pt x="394" y="199"/>
                  <a:pt x="396" y="207"/>
                  <a:pt x="403" y="206"/>
                </a:cubicBezTo>
                <a:cubicBezTo>
                  <a:pt x="408" y="205"/>
                  <a:pt x="408" y="199"/>
                  <a:pt x="408" y="196"/>
                </a:cubicBezTo>
                <a:cubicBezTo>
                  <a:pt x="434" y="195"/>
                  <a:pt x="451" y="191"/>
                  <a:pt x="455" y="189"/>
                </a:cubicBezTo>
                <a:cubicBezTo>
                  <a:pt x="463" y="185"/>
                  <a:pt x="507" y="29"/>
                  <a:pt x="485" y="15"/>
                </a:cubicBezTo>
                <a:close/>
                <a:moveTo>
                  <a:pt x="184" y="283"/>
                </a:moveTo>
                <a:cubicBezTo>
                  <a:pt x="192" y="280"/>
                  <a:pt x="206" y="277"/>
                  <a:pt x="208" y="281"/>
                </a:cubicBezTo>
                <a:cubicBezTo>
                  <a:pt x="209" y="283"/>
                  <a:pt x="196" y="311"/>
                  <a:pt x="192" y="311"/>
                </a:cubicBezTo>
                <a:cubicBezTo>
                  <a:pt x="189" y="311"/>
                  <a:pt x="182" y="301"/>
                  <a:pt x="180" y="293"/>
                </a:cubicBezTo>
                <a:cubicBezTo>
                  <a:pt x="176" y="294"/>
                  <a:pt x="173" y="293"/>
                  <a:pt x="172" y="290"/>
                </a:cubicBezTo>
                <a:cubicBezTo>
                  <a:pt x="164" y="292"/>
                  <a:pt x="152" y="293"/>
                  <a:pt x="151" y="291"/>
                </a:cubicBezTo>
                <a:cubicBezTo>
                  <a:pt x="148" y="287"/>
                  <a:pt x="163" y="260"/>
                  <a:pt x="165" y="259"/>
                </a:cubicBezTo>
                <a:cubicBezTo>
                  <a:pt x="170" y="259"/>
                  <a:pt x="175" y="272"/>
                  <a:pt x="177" y="281"/>
                </a:cubicBezTo>
                <a:cubicBezTo>
                  <a:pt x="180" y="280"/>
                  <a:pt x="183" y="282"/>
                  <a:pt x="184" y="283"/>
                </a:cubicBezTo>
                <a:close/>
                <a:moveTo>
                  <a:pt x="145" y="121"/>
                </a:moveTo>
                <a:cubicBezTo>
                  <a:pt x="139" y="98"/>
                  <a:pt x="172" y="83"/>
                  <a:pt x="184" y="108"/>
                </a:cubicBezTo>
                <a:cubicBezTo>
                  <a:pt x="195" y="132"/>
                  <a:pt x="151" y="145"/>
                  <a:pt x="145" y="121"/>
                </a:cubicBezTo>
                <a:close/>
                <a:moveTo>
                  <a:pt x="194" y="102"/>
                </a:moveTo>
                <a:cubicBezTo>
                  <a:pt x="188" y="89"/>
                  <a:pt x="207" y="80"/>
                  <a:pt x="216" y="91"/>
                </a:cubicBezTo>
                <a:cubicBezTo>
                  <a:pt x="225" y="103"/>
                  <a:pt x="202" y="119"/>
                  <a:pt x="194" y="102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63"/>
          <p:cNvSpPr>
            <a:spLocks noEditPoints="1"/>
          </p:cNvSpPr>
          <p:nvPr/>
        </p:nvSpPr>
        <p:spPr bwMode="auto">
          <a:xfrm>
            <a:off x="5973791" y="2139950"/>
            <a:ext cx="1184275" cy="947738"/>
          </a:xfrm>
          <a:custGeom>
            <a:avLst/>
            <a:gdLst/>
            <a:ahLst/>
            <a:cxnLst>
              <a:cxn ang="0">
                <a:pos x="398" y="94"/>
              </a:cxn>
              <a:cxn ang="0">
                <a:pos x="347" y="48"/>
              </a:cxn>
              <a:cxn ang="0">
                <a:pos x="308" y="43"/>
              </a:cxn>
              <a:cxn ang="0">
                <a:pos x="202" y="5"/>
              </a:cxn>
              <a:cxn ang="0">
                <a:pos x="119" y="71"/>
              </a:cxn>
              <a:cxn ang="0">
                <a:pos x="57" y="60"/>
              </a:cxn>
              <a:cxn ang="0">
                <a:pos x="8" y="82"/>
              </a:cxn>
              <a:cxn ang="0">
                <a:pos x="45" y="111"/>
              </a:cxn>
              <a:cxn ang="0">
                <a:pos x="79" y="117"/>
              </a:cxn>
              <a:cxn ang="0">
                <a:pos x="115" y="95"/>
              </a:cxn>
              <a:cxn ang="0">
                <a:pos x="166" y="308"/>
              </a:cxn>
              <a:cxn ang="0">
                <a:pos x="166" y="308"/>
              </a:cxn>
              <a:cxn ang="0">
                <a:pos x="164" y="379"/>
              </a:cxn>
              <a:cxn ang="0">
                <a:pos x="205" y="360"/>
              </a:cxn>
              <a:cxn ang="0">
                <a:pos x="182" y="311"/>
              </a:cxn>
              <a:cxn ang="0">
                <a:pos x="226" y="315"/>
              </a:cxn>
              <a:cxn ang="0">
                <a:pos x="228" y="338"/>
              </a:cxn>
              <a:cxn ang="0">
                <a:pos x="264" y="379"/>
              </a:cxn>
              <a:cxn ang="0">
                <a:pos x="244" y="358"/>
              </a:cxn>
              <a:cxn ang="0">
                <a:pos x="283" y="317"/>
              </a:cxn>
              <a:cxn ang="0">
                <a:pos x="282" y="379"/>
              </a:cxn>
              <a:cxn ang="0">
                <a:pos x="323" y="360"/>
              </a:cxn>
              <a:cxn ang="0">
                <a:pos x="298" y="317"/>
              </a:cxn>
              <a:cxn ang="0">
                <a:pos x="371" y="259"/>
              </a:cxn>
              <a:cxn ang="0">
                <a:pos x="342" y="239"/>
              </a:cxn>
              <a:cxn ang="0">
                <a:pos x="325" y="263"/>
              </a:cxn>
              <a:cxn ang="0">
                <a:pos x="299" y="240"/>
              </a:cxn>
              <a:cxn ang="0">
                <a:pos x="283" y="263"/>
              </a:cxn>
              <a:cxn ang="0">
                <a:pos x="268" y="262"/>
              </a:cxn>
              <a:cxn ang="0">
                <a:pos x="242" y="258"/>
              </a:cxn>
              <a:cxn ang="0">
                <a:pos x="225" y="255"/>
              </a:cxn>
              <a:cxn ang="0">
                <a:pos x="217" y="225"/>
              </a:cxn>
              <a:cxn ang="0">
                <a:pos x="200" y="245"/>
              </a:cxn>
              <a:cxn ang="0">
                <a:pos x="198" y="182"/>
              </a:cxn>
              <a:cxn ang="0">
                <a:pos x="231" y="176"/>
              </a:cxn>
              <a:cxn ang="0">
                <a:pos x="240" y="202"/>
              </a:cxn>
              <a:cxn ang="0">
                <a:pos x="256" y="180"/>
              </a:cxn>
              <a:cxn ang="0">
                <a:pos x="273" y="185"/>
              </a:cxn>
              <a:cxn ang="0">
                <a:pos x="299" y="188"/>
              </a:cxn>
              <a:cxn ang="0">
                <a:pos x="314" y="189"/>
              </a:cxn>
              <a:cxn ang="0">
                <a:pos x="324" y="214"/>
              </a:cxn>
              <a:cxn ang="0">
                <a:pos x="340" y="192"/>
              </a:cxn>
              <a:cxn ang="0">
                <a:pos x="367" y="216"/>
              </a:cxn>
              <a:cxn ang="0">
                <a:pos x="402" y="198"/>
              </a:cxn>
              <a:cxn ang="0">
                <a:pos x="412" y="224"/>
              </a:cxn>
              <a:cxn ang="0">
                <a:pos x="428" y="200"/>
              </a:cxn>
              <a:cxn ang="0">
                <a:pos x="461" y="126"/>
              </a:cxn>
              <a:cxn ang="0">
                <a:pos x="250" y="87"/>
              </a:cxn>
              <a:cxn ang="0">
                <a:pos x="310" y="87"/>
              </a:cxn>
              <a:cxn ang="0">
                <a:pos x="346" y="108"/>
              </a:cxn>
              <a:cxn ang="0">
                <a:pos x="346" y="72"/>
              </a:cxn>
              <a:cxn ang="0">
                <a:pos x="346" y="108"/>
              </a:cxn>
            </a:cxnLst>
            <a:rect l="0" t="0" r="r" b="b"/>
            <a:pathLst>
              <a:path w="476" h="381">
                <a:moveTo>
                  <a:pt x="461" y="126"/>
                </a:moveTo>
                <a:cubicBezTo>
                  <a:pt x="447" y="106"/>
                  <a:pt x="398" y="94"/>
                  <a:pt x="398" y="94"/>
                </a:cubicBezTo>
                <a:cubicBezTo>
                  <a:pt x="398" y="94"/>
                  <a:pt x="393" y="78"/>
                  <a:pt x="378" y="54"/>
                </a:cubicBezTo>
                <a:cubicBezTo>
                  <a:pt x="378" y="54"/>
                  <a:pt x="366" y="51"/>
                  <a:pt x="347" y="48"/>
                </a:cubicBezTo>
                <a:cubicBezTo>
                  <a:pt x="343" y="25"/>
                  <a:pt x="333" y="10"/>
                  <a:pt x="333" y="10"/>
                </a:cubicBezTo>
                <a:cubicBezTo>
                  <a:pt x="318" y="21"/>
                  <a:pt x="310" y="38"/>
                  <a:pt x="308" y="43"/>
                </a:cubicBezTo>
                <a:cubicBezTo>
                  <a:pt x="288" y="42"/>
                  <a:pt x="265" y="41"/>
                  <a:pt x="241" y="43"/>
                </a:cubicBezTo>
                <a:cubicBezTo>
                  <a:pt x="224" y="17"/>
                  <a:pt x="202" y="5"/>
                  <a:pt x="202" y="5"/>
                </a:cubicBezTo>
                <a:cubicBezTo>
                  <a:pt x="194" y="22"/>
                  <a:pt x="193" y="39"/>
                  <a:pt x="194" y="48"/>
                </a:cubicBezTo>
                <a:cubicBezTo>
                  <a:pt x="169" y="53"/>
                  <a:pt x="143" y="60"/>
                  <a:pt x="119" y="71"/>
                </a:cubicBezTo>
                <a:cubicBezTo>
                  <a:pt x="119" y="71"/>
                  <a:pt x="118" y="75"/>
                  <a:pt x="117" y="81"/>
                </a:cubicBezTo>
                <a:cubicBezTo>
                  <a:pt x="105" y="83"/>
                  <a:pt x="78" y="85"/>
                  <a:pt x="57" y="60"/>
                </a:cubicBezTo>
                <a:cubicBezTo>
                  <a:pt x="29" y="27"/>
                  <a:pt x="33" y="0"/>
                  <a:pt x="33" y="0"/>
                </a:cubicBezTo>
                <a:cubicBezTo>
                  <a:pt x="33" y="0"/>
                  <a:pt x="0" y="36"/>
                  <a:pt x="8" y="82"/>
                </a:cubicBezTo>
                <a:cubicBezTo>
                  <a:pt x="24" y="69"/>
                  <a:pt x="24" y="69"/>
                  <a:pt x="24" y="69"/>
                </a:cubicBezTo>
                <a:cubicBezTo>
                  <a:pt x="24" y="69"/>
                  <a:pt x="24" y="89"/>
                  <a:pt x="45" y="111"/>
                </a:cubicBezTo>
                <a:cubicBezTo>
                  <a:pt x="53" y="96"/>
                  <a:pt x="53" y="96"/>
                  <a:pt x="53" y="96"/>
                </a:cubicBezTo>
                <a:cubicBezTo>
                  <a:pt x="53" y="96"/>
                  <a:pt x="61" y="110"/>
                  <a:pt x="79" y="117"/>
                </a:cubicBezTo>
                <a:cubicBezTo>
                  <a:pt x="78" y="102"/>
                  <a:pt x="78" y="102"/>
                  <a:pt x="78" y="102"/>
                </a:cubicBezTo>
                <a:cubicBezTo>
                  <a:pt x="78" y="102"/>
                  <a:pt x="96" y="105"/>
                  <a:pt x="115" y="95"/>
                </a:cubicBezTo>
                <a:cubicBezTo>
                  <a:pt x="109" y="134"/>
                  <a:pt x="102" y="216"/>
                  <a:pt x="125" y="301"/>
                </a:cubicBezTo>
                <a:cubicBezTo>
                  <a:pt x="125" y="301"/>
                  <a:pt x="145" y="304"/>
                  <a:pt x="166" y="308"/>
                </a:cubicBezTo>
                <a:cubicBezTo>
                  <a:pt x="166" y="308"/>
                  <a:pt x="166" y="308"/>
                  <a:pt x="166" y="308"/>
                </a:cubicBezTo>
                <a:cubicBezTo>
                  <a:pt x="166" y="308"/>
                  <a:pt x="166" y="308"/>
                  <a:pt x="166" y="308"/>
                </a:cubicBezTo>
                <a:cubicBezTo>
                  <a:pt x="166" y="314"/>
                  <a:pt x="168" y="325"/>
                  <a:pt x="168" y="338"/>
                </a:cubicBezTo>
                <a:cubicBezTo>
                  <a:pt x="168" y="360"/>
                  <a:pt x="164" y="379"/>
                  <a:pt x="164" y="379"/>
                </a:cubicBezTo>
                <a:cubicBezTo>
                  <a:pt x="164" y="379"/>
                  <a:pt x="184" y="381"/>
                  <a:pt x="203" y="379"/>
                </a:cubicBezTo>
                <a:cubicBezTo>
                  <a:pt x="203" y="379"/>
                  <a:pt x="206" y="374"/>
                  <a:pt x="205" y="360"/>
                </a:cubicBezTo>
                <a:cubicBezTo>
                  <a:pt x="205" y="360"/>
                  <a:pt x="191" y="356"/>
                  <a:pt x="183" y="358"/>
                </a:cubicBezTo>
                <a:cubicBezTo>
                  <a:pt x="183" y="358"/>
                  <a:pt x="178" y="335"/>
                  <a:pt x="182" y="311"/>
                </a:cubicBezTo>
                <a:cubicBezTo>
                  <a:pt x="182" y="311"/>
                  <a:pt x="182" y="311"/>
                  <a:pt x="182" y="311"/>
                </a:cubicBezTo>
                <a:cubicBezTo>
                  <a:pt x="194" y="312"/>
                  <a:pt x="210" y="314"/>
                  <a:pt x="226" y="315"/>
                </a:cubicBezTo>
                <a:cubicBezTo>
                  <a:pt x="226" y="315"/>
                  <a:pt x="226" y="315"/>
                  <a:pt x="226" y="315"/>
                </a:cubicBezTo>
                <a:cubicBezTo>
                  <a:pt x="230" y="321"/>
                  <a:pt x="228" y="329"/>
                  <a:pt x="228" y="338"/>
                </a:cubicBezTo>
                <a:cubicBezTo>
                  <a:pt x="228" y="360"/>
                  <a:pt x="225" y="379"/>
                  <a:pt x="225" y="379"/>
                </a:cubicBezTo>
                <a:cubicBezTo>
                  <a:pt x="225" y="379"/>
                  <a:pt x="246" y="381"/>
                  <a:pt x="264" y="379"/>
                </a:cubicBezTo>
                <a:cubicBezTo>
                  <a:pt x="264" y="379"/>
                  <a:pt x="267" y="374"/>
                  <a:pt x="266" y="360"/>
                </a:cubicBezTo>
                <a:cubicBezTo>
                  <a:pt x="266" y="360"/>
                  <a:pt x="252" y="356"/>
                  <a:pt x="244" y="358"/>
                </a:cubicBezTo>
                <a:cubicBezTo>
                  <a:pt x="244" y="358"/>
                  <a:pt x="238" y="338"/>
                  <a:pt x="241" y="316"/>
                </a:cubicBezTo>
                <a:cubicBezTo>
                  <a:pt x="255" y="317"/>
                  <a:pt x="269" y="317"/>
                  <a:pt x="283" y="317"/>
                </a:cubicBezTo>
                <a:cubicBezTo>
                  <a:pt x="284" y="323"/>
                  <a:pt x="285" y="330"/>
                  <a:pt x="285" y="338"/>
                </a:cubicBezTo>
                <a:cubicBezTo>
                  <a:pt x="285" y="360"/>
                  <a:pt x="282" y="379"/>
                  <a:pt x="282" y="379"/>
                </a:cubicBezTo>
                <a:cubicBezTo>
                  <a:pt x="282" y="379"/>
                  <a:pt x="303" y="381"/>
                  <a:pt x="321" y="379"/>
                </a:cubicBezTo>
                <a:cubicBezTo>
                  <a:pt x="321" y="379"/>
                  <a:pt x="324" y="374"/>
                  <a:pt x="323" y="360"/>
                </a:cubicBezTo>
                <a:cubicBezTo>
                  <a:pt x="323" y="360"/>
                  <a:pt x="309" y="356"/>
                  <a:pt x="301" y="358"/>
                </a:cubicBezTo>
                <a:cubicBezTo>
                  <a:pt x="301" y="358"/>
                  <a:pt x="295" y="339"/>
                  <a:pt x="298" y="317"/>
                </a:cubicBezTo>
                <a:cubicBezTo>
                  <a:pt x="316" y="317"/>
                  <a:pt x="334" y="315"/>
                  <a:pt x="353" y="313"/>
                </a:cubicBezTo>
                <a:cubicBezTo>
                  <a:pt x="353" y="313"/>
                  <a:pt x="367" y="291"/>
                  <a:pt x="371" y="259"/>
                </a:cubicBezTo>
                <a:cubicBezTo>
                  <a:pt x="371" y="259"/>
                  <a:pt x="363" y="260"/>
                  <a:pt x="352" y="261"/>
                </a:cubicBezTo>
                <a:cubicBezTo>
                  <a:pt x="353" y="250"/>
                  <a:pt x="349" y="240"/>
                  <a:pt x="342" y="239"/>
                </a:cubicBezTo>
                <a:cubicBezTo>
                  <a:pt x="335" y="238"/>
                  <a:pt x="328" y="247"/>
                  <a:pt x="326" y="259"/>
                </a:cubicBezTo>
                <a:cubicBezTo>
                  <a:pt x="326" y="261"/>
                  <a:pt x="325" y="262"/>
                  <a:pt x="325" y="263"/>
                </a:cubicBezTo>
                <a:cubicBezTo>
                  <a:pt x="320" y="263"/>
                  <a:pt x="315" y="264"/>
                  <a:pt x="309" y="264"/>
                </a:cubicBezTo>
                <a:cubicBezTo>
                  <a:pt x="311" y="252"/>
                  <a:pt x="306" y="241"/>
                  <a:pt x="299" y="240"/>
                </a:cubicBezTo>
                <a:cubicBezTo>
                  <a:pt x="292" y="239"/>
                  <a:pt x="285" y="248"/>
                  <a:pt x="283" y="260"/>
                </a:cubicBezTo>
                <a:cubicBezTo>
                  <a:pt x="283" y="261"/>
                  <a:pt x="283" y="262"/>
                  <a:pt x="283" y="263"/>
                </a:cubicBezTo>
                <a:cubicBezTo>
                  <a:pt x="278" y="263"/>
                  <a:pt x="273" y="263"/>
                  <a:pt x="268" y="263"/>
                </a:cubicBezTo>
                <a:cubicBezTo>
                  <a:pt x="268" y="262"/>
                  <a:pt x="268" y="262"/>
                  <a:pt x="268" y="262"/>
                </a:cubicBezTo>
                <a:cubicBezTo>
                  <a:pt x="270" y="250"/>
                  <a:pt x="266" y="239"/>
                  <a:pt x="259" y="238"/>
                </a:cubicBezTo>
                <a:cubicBezTo>
                  <a:pt x="251" y="237"/>
                  <a:pt x="244" y="246"/>
                  <a:pt x="242" y="258"/>
                </a:cubicBezTo>
                <a:cubicBezTo>
                  <a:pt x="242" y="258"/>
                  <a:pt x="242" y="259"/>
                  <a:pt x="242" y="259"/>
                </a:cubicBezTo>
                <a:cubicBezTo>
                  <a:pt x="236" y="258"/>
                  <a:pt x="230" y="257"/>
                  <a:pt x="225" y="255"/>
                </a:cubicBezTo>
                <a:cubicBezTo>
                  <a:pt x="225" y="253"/>
                  <a:pt x="225" y="251"/>
                  <a:pt x="226" y="249"/>
                </a:cubicBezTo>
                <a:cubicBezTo>
                  <a:pt x="228" y="237"/>
                  <a:pt x="224" y="226"/>
                  <a:pt x="217" y="225"/>
                </a:cubicBezTo>
                <a:cubicBezTo>
                  <a:pt x="210" y="223"/>
                  <a:pt x="203" y="232"/>
                  <a:pt x="200" y="244"/>
                </a:cubicBezTo>
                <a:cubicBezTo>
                  <a:pt x="200" y="244"/>
                  <a:pt x="200" y="245"/>
                  <a:pt x="200" y="245"/>
                </a:cubicBezTo>
                <a:cubicBezTo>
                  <a:pt x="196" y="242"/>
                  <a:pt x="192" y="239"/>
                  <a:pt x="189" y="236"/>
                </a:cubicBezTo>
                <a:cubicBezTo>
                  <a:pt x="180" y="226"/>
                  <a:pt x="190" y="201"/>
                  <a:pt x="198" y="182"/>
                </a:cubicBezTo>
                <a:cubicBezTo>
                  <a:pt x="208" y="158"/>
                  <a:pt x="221" y="174"/>
                  <a:pt x="221" y="174"/>
                </a:cubicBezTo>
                <a:cubicBezTo>
                  <a:pt x="221" y="174"/>
                  <a:pt x="225" y="175"/>
                  <a:pt x="231" y="176"/>
                </a:cubicBezTo>
                <a:cubicBezTo>
                  <a:pt x="230" y="176"/>
                  <a:pt x="230" y="177"/>
                  <a:pt x="230" y="178"/>
                </a:cubicBezTo>
                <a:cubicBezTo>
                  <a:pt x="229" y="190"/>
                  <a:pt x="233" y="201"/>
                  <a:pt x="240" y="202"/>
                </a:cubicBezTo>
                <a:cubicBezTo>
                  <a:pt x="247" y="203"/>
                  <a:pt x="254" y="194"/>
                  <a:pt x="256" y="181"/>
                </a:cubicBezTo>
                <a:cubicBezTo>
                  <a:pt x="256" y="181"/>
                  <a:pt x="256" y="181"/>
                  <a:pt x="256" y="180"/>
                </a:cubicBezTo>
                <a:cubicBezTo>
                  <a:pt x="261" y="181"/>
                  <a:pt x="267" y="182"/>
                  <a:pt x="273" y="183"/>
                </a:cubicBezTo>
                <a:cubicBezTo>
                  <a:pt x="273" y="184"/>
                  <a:pt x="273" y="184"/>
                  <a:pt x="273" y="185"/>
                </a:cubicBezTo>
                <a:cubicBezTo>
                  <a:pt x="271" y="197"/>
                  <a:pt x="276" y="208"/>
                  <a:pt x="283" y="209"/>
                </a:cubicBezTo>
                <a:cubicBezTo>
                  <a:pt x="290" y="209"/>
                  <a:pt x="297" y="200"/>
                  <a:pt x="299" y="188"/>
                </a:cubicBezTo>
                <a:cubicBezTo>
                  <a:pt x="299" y="188"/>
                  <a:pt x="299" y="187"/>
                  <a:pt x="299" y="187"/>
                </a:cubicBezTo>
                <a:cubicBezTo>
                  <a:pt x="304" y="187"/>
                  <a:pt x="309" y="188"/>
                  <a:pt x="314" y="189"/>
                </a:cubicBezTo>
                <a:cubicBezTo>
                  <a:pt x="314" y="189"/>
                  <a:pt x="314" y="190"/>
                  <a:pt x="314" y="190"/>
                </a:cubicBezTo>
                <a:cubicBezTo>
                  <a:pt x="312" y="202"/>
                  <a:pt x="317" y="213"/>
                  <a:pt x="324" y="214"/>
                </a:cubicBezTo>
                <a:cubicBezTo>
                  <a:pt x="331" y="215"/>
                  <a:pt x="338" y="206"/>
                  <a:pt x="340" y="193"/>
                </a:cubicBezTo>
                <a:cubicBezTo>
                  <a:pt x="340" y="193"/>
                  <a:pt x="340" y="193"/>
                  <a:pt x="340" y="192"/>
                </a:cubicBezTo>
                <a:cubicBezTo>
                  <a:pt x="346" y="193"/>
                  <a:pt x="351" y="193"/>
                  <a:pt x="357" y="194"/>
                </a:cubicBezTo>
                <a:cubicBezTo>
                  <a:pt x="356" y="206"/>
                  <a:pt x="360" y="216"/>
                  <a:pt x="367" y="216"/>
                </a:cubicBezTo>
                <a:cubicBezTo>
                  <a:pt x="374" y="217"/>
                  <a:pt x="381" y="208"/>
                  <a:pt x="383" y="196"/>
                </a:cubicBezTo>
                <a:cubicBezTo>
                  <a:pt x="389" y="197"/>
                  <a:pt x="396" y="198"/>
                  <a:pt x="402" y="198"/>
                </a:cubicBezTo>
                <a:cubicBezTo>
                  <a:pt x="402" y="199"/>
                  <a:pt x="402" y="200"/>
                  <a:pt x="402" y="200"/>
                </a:cubicBezTo>
                <a:cubicBezTo>
                  <a:pt x="400" y="213"/>
                  <a:pt x="405" y="223"/>
                  <a:pt x="412" y="224"/>
                </a:cubicBezTo>
                <a:cubicBezTo>
                  <a:pt x="419" y="225"/>
                  <a:pt x="426" y="216"/>
                  <a:pt x="428" y="204"/>
                </a:cubicBezTo>
                <a:cubicBezTo>
                  <a:pt x="428" y="203"/>
                  <a:pt x="428" y="201"/>
                  <a:pt x="428" y="200"/>
                </a:cubicBezTo>
                <a:cubicBezTo>
                  <a:pt x="436" y="200"/>
                  <a:pt x="443" y="201"/>
                  <a:pt x="451" y="201"/>
                </a:cubicBezTo>
                <a:cubicBezTo>
                  <a:pt x="451" y="201"/>
                  <a:pt x="476" y="146"/>
                  <a:pt x="461" y="126"/>
                </a:cubicBezTo>
                <a:close/>
                <a:moveTo>
                  <a:pt x="280" y="117"/>
                </a:moveTo>
                <a:cubicBezTo>
                  <a:pt x="264" y="117"/>
                  <a:pt x="250" y="104"/>
                  <a:pt x="250" y="87"/>
                </a:cubicBezTo>
                <a:cubicBezTo>
                  <a:pt x="250" y="70"/>
                  <a:pt x="264" y="57"/>
                  <a:pt x="280" y="57"/>
                </a:cubicBezTo>
                <a:cubicBezTo>
                  <a:pt x="297" y="57"/>
                  <a:pt x="310" y="70"/>
                  <a:pt x="310" y="87"/>
                </a:cubicBezTo>
                <a:cubicBezTo>
                  <a:pt x="310" y="104"/>
                  <a:pt x="297" y="117"/>
                  <a:pt x="280" y="117"/>
                </a:cubicBezTo>
                <a:close/>
                <a:moveTo>
                  <a:pt x="346" y="108"/>
                </a:moveTo>
                <a:cubicBezTo>
                  <a:pt x="336" y="108"/>
                  <a:pt x="328" y="100"/>
                  <a:pt x="328" y="90"/>
                </a:cubicBezTo>
                <a:cubicBezTo>
                  <a:pt x="328" y="80"/>
                  <a:pt x="336" y="72"/>
                  <a:pt x="346" y="72"/>
                </a:cubicBezTo>
                <a:cubicBezTo>
                  <a:pt x="355" y="72"/>
                  <a:pt x="363" y="80"/>
                  <a:pt x="363" y="90"/>
                </a:cubicBezTo>
                <a:cubicBezTo>
                  <a:pt x="363" y="100"/>
                  <a:pt x="355" y="108"/>
                  <a:pt x="346" y="108"/>
                </a:cubicBez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7" name="组合 116"/>
          <p:cNvGrpSpPr/>
          <p:nvPr/>
        </p:nvGrpSpPr>
        <p:grpSpPr>
          <a:xfrm>
            <a:off x="3052791" y="1738313"/>
            <a:ext cx="1498600" cy="1392238"/>
            <a:chOff x="1762125" y="1738313"/>
            <a:chExt cx="1498600" cy="1392238"/>
          </a:xfrm>
        </p:grpSpPr>
        <p:sp>
          <p:nvSpPr>
            <p:cNvPr id="118" name="Freeform 64"/>
            <p:cNvSpPr>
              <a:spLocks noEditPoints="1"/>
            </p:cNvSpPr>
            <p:nvPr/>
          </p:nvSpPr>
          <p:spPr bwMode="auto">
            <a:xfrm>
              <a:off x="1762125" y="1738313"/>
              <a:ext cx="1498600" cy="1392238"/>
            </a:xfrm>
            <a:custGeom>
              <a:avLst/>
              <a:gdLst/>
              <a:ahLst/>
              <a:cxnLst>
                <a:cxn ang="0">
                  <a:pos x="534" y="197"/>
                </a:cxn>
                <a:cxn ang="0">
                  <a:pos x="461" y="152"/>
                </a:cxn>
                <a:cxn ang="0">
                  <a:pos x="442" y="122"/>
                </a:cxn>
                <a:cxn ang="0">
                  <a:pos x="397" y="93"/>
                </a:cxn>
                <a:cxn ang="0">
                  <a:pos x="361" y="72"/>
                </a:cxn>
                <a:cxn ang="0">
                  <a:pos x="295" y="58"/>
                </a:cxn>
                <a:cxn ang="0">
                  <a:pos x="243" y="62"/>
                </a:cxn>
                <a:cxn ang="0">
                  <a:pos x="132" y="104"/>
                </a:cxn>
                <a:cxn ang="0">
                  <a:pos x="99" y="135"/>
                </a:cxn>
                <a:cxn ang="0">
                  <a:pos x="11" y="212"/>
                </a:cxn>
                <a:cxn ang="0">
                  <a:pos x="177" y="482"/>
                </a:cxn>
                <a:cxn ang="0">
                  <a:pos x="161" y="549"/>
                </a:cxn>
                <a:cxn ang="0">
                  <a:pos x="155" y="560"/>
                </a:cxn>
                <a:cxn ang="0">
                  <a:pos x="199" y="557"/>
                </a:cxn>
                <a:cxn ang="0">
                  <a:pos x="220" y="486"/>
                </a:cxn>
                <a:cxn ang="0">
                  <a:pos x="217" y="560"/>
                </a:cxn>
                <a:cxn ang="0">
                  <a:pos x="262" y="557"/>
                </a:cxn>
                <a:cxn ang="0">
                  <a:pos x="239" y="543"/>
                </a:cxn>
                <a:cxn ang="0">
                  <a:pos x="299" y="482"/>
                </a:cxn>
                <a:cxn ang="0">
                  <a:pos x="284" y="549"/>
                </a:cxn>
                <a:cxn ang="0">
                  <a:pos x="277" y="560"/>
                </a:cxn>
                <a:cxn ang="0">
                  <a:pos x="321" y="557"/>
                </a:cxn>
                <a:cxn ang="0">
                  <a:pos x="344" y="471"/>
                </a:cxn>
                <a:cxn ang="0">
                  <a:pos x="340" y="560"/>
                </a:cxn>
                <a:cxn ang="0">
                  <a:pos x="384" y="557"/>
                </a:cxn>
                <a:cxn ang="0">
                  <a:pos x="362" y="543"/>
                </a:cxn>
                <a:cxn ang="0">
                  <a:pos x="424" y="421"/>
                </a:cxn>
                <a:cxn ang="0">
                  <a:pos x="508" y="249"/>
                </a:cxn>
                <a:cxn ang="0">
                  <a:pos x="539" y="242"/>
                </a:cxn>
                <a:cxn ang="0">
                  <a:pos x="574" y="208"/>
                </a:cxn>
                <a:cxn ang="0">
                  <a:pos x="563" y="124"/>
                </a:cxn>
                <a:cxn ang="0">
                  <a:pos x="266" y="122"/>
                </a:cxn>
                <a:cxn ang="0">
                  <a:pos x="194" y="130"/>
                </a:cxn>
                <a:cxn ang="0">
                  <a:pos x="182" y="147"/>
                </a:cxn>
                <a:cxn ang="0">
                  <a:pos x="131" y="153"/>
                </a:cxn>
                <a:cxn ang="0">
                  <a:pos x="182" y="147"/>
                </a:cxn>
                <a:cxn ang="0">
                  <a:pos x="364" y="369"/>
                </a:cxn>
                <a:cxn ang="0">
                  <a:pos x="335" y="442"/>
                </a:cxn>
                <a:cxn ang="0">
                  <a:pos x="294" y="453"/>
                </a:cxn>
                <a:cxn ang="0">
                  <a:pos x="241" y="456"/>
                </a:cxn>
                <a:cxn ang="0">
                  <a:pos x="199" y="451"/>
                </a:cxn>
                <a:cxn ang="0">
                  <a:pos x="163" y="397"/>
                </a:cxn>
                <a:cxn ang="0">
                  <a:pos x="51" y="241"/>
                </a:cxn>
                <a:cxn ang="0">
                  <a:pos x="112" y="262"/>
                </a:cxn>
                <a:cxn ang="0">
                  <a:pos x="167" y="212"/>
                </a:cxn>
                <a:cxn ang="0">
                  <a:pos x="208" y="204"/>
                </a:cxn>
                <a:cxn ang="0">
                  <a:pos x="277" y="234"/>
                </a:cxn>
                <a:cxn ang="0">
                  <a:pos x="329" y="182"/>
                </a:cxn>
                <a:cxn ang="0">
                  <a:pos x="369" y="175"/>
                </a:cxn>
                <a:cxn ang="0">
                  <a:pos x="401" y="387"/>
                </a:cxn>
              </a:cxnLst>
              <a:rect l="0" t="0" r="r" b="b"/>
              <a:pathLst>
                <a:path w="603" h="560">
                  <a:moveTo>
                    <a:pt x="563" y="124"/>
                  </a:moveTo>
                  <a:cubicBezTo>
                    <a:pt x="563" y="124"/>
                    <a:pt x="568" y="158"/>
                    <a:pt x="534" y="197"/>
                  </a:cubicBezTo>
                  <a:cubicBezTo>
                    <a:pt x="512" y="224"/>
                    <a:pt x="483" y="225"/>
                    <a:pt x="467" y="223"/>
                  </a:cubicBezTo>
                  <a:cubicBezTo>
                    <a:pt x="466" y="182"/>
                    <a:pt x="461" y="152"/>
                    <a:pt x="461" y="152"/>
                  </a:cubicBezTo>
                  <a:cubicBezTo>
                    <a:pt x="472" y="139"/>
                    <a:pt x="472" y="139"/>
                    <a:pt x="472" y="139"/>
                  </a:cubicBezTo>
                  <a:cubicBezTo>
                    <a:pt x="442" y="122"/>
                    <a:pt x="442" y="122"/>
                    <a:pt x="442" y="122"/>
                  </a:cubicBezTo>
                  <a:cubicBezTo>
                    <a:pt x="451" y="117"/>
                    <a:pt x="451" y="117"/>
                    <a:pt x="451" y="117"/>
                  </a:cubicBezTo>
                  <a:cubicBezTo>
                    <a:pt x="397" y="93"/>
                    <a:pt x="397" y="93"/>
                    <a:pt x="397" y="93"/>
                  </a:cubicBezTo>
                  <a:cubicBezTo>
                    <a:pt x="415" y="88"/>
                    <a:pt x="415" y="88"/>
                    <a:pt x="415" y="88"/>
                  </a:cubicBezTo>
                  <a:cubicBezTo>
                    <a:pt x="361" y="72"/>
                    <a:pt x="361" y="72"/>
                    <a:pt x="361" y="72"/>
                  </a:cubicBezTo>
                  <a:cubicBezTo>
                    <a:pt x="381" y="65"/>
                    <a:pt x="381" y="65"/>
                    <a:pt x="381" y="65"/>
                  </a:cubicBezTo>
                  <a:cubicBezTo>
                    <a:pt x="381" y="65"/>
                    <a:pt x="343" y="58"/>
                    <a:pt x="295" y="58"/>
                  </a:cubicBezTo>
                  <a:cubicBezTo>
                    <a:pt x="287" y="31"/>
                    <a:pt x="261" y="0"/>
                    <a:pt x="261" y="0"/>
                  </a:cubicBezTo>
                  <a:cubicBezTo>
                    <a:pt x="252" y="15"/>
                    <a:pt x="246" y="42"/>
                    <a:pt x="243" y="62"/>
                  </a:cubicBezTo>
                  <a:cubicBezTo>
                    <a:pt x="223" y="64"/>
                    <a:pt x="203" y="69"/>
                    <a:pt x="184" y="76"/>
                  </a:cubicBezTo>
                  <a:cubicBezTo>
                    <a:pt x="163" y="84"/>
                    <a:pt x="146" y="94"/>
                    <a:pt x="132" y="104"/>
                  </a:cubicBezTo>
                  <a:cubicBezTo>
                    <a:pt x="116" y="88"/>
                    <a:pt x="94" y="76"/>
                    <a:pt x="94" y="76"/>
                  </a:cubicBezTo>
                  <a:cubicBezTo>
                    <a:pt x="91" y="92"/>
                    <a:pt x="95" y="118"/>
                    <a:pt x="99" y="135"/>
                  </a:cubicBezTo>
                  <a:cubicBezTo>
                    <a:pt x="83" y="153"/>
                    <a:pt x="77" y="168"/>
                    <a:pt x="77" y="172"/>
                  </a:cubicBezTo>
                  <a:cubicBezTo>
                    <a:pt x="74" y="186"/>
                    <a:pt x="22" y="196"/>
                    <a:pt x="11" y="212"/>
                  </a:cubicBezTo>
                  <a:cubicBezTo>
                    <a:pt x="0" y="228"/>
                    <a:pt x="37" y="419"/>
                    <a:pt x="117" y="463"/>
                  </a:cubicBezTo>
                  <a:cubicBezTo>
                    <a:pt x="132" y="471"/>
                    <a:pt x="153" y="478"/>
                    <a:pt x="177" y="482"/>
                  </a:cubicBezTo>
                  <a:cubicBezTo>
                    <a:pt x="176" y="507"/>
                    <a:pt x="176" y="543"/>
                    <a:pt x="176" y="543"/>
                  </a:cubicBezTo>
                  <a:cubicBezTo>
                    <a:pt x="176" y="543"/>
                    <a:pt x="166" y="546"/>
                    <a:pt x="161" y="549"/>
                  </a:cubicBezTo>
                  <a:cubicBezTo>
                    <a:pt x="157" y="552"/>
                    <a:pt x="154" y="554"/>
                    <a:pt x="153" y="556"/>
                  </a:cubicBezTo>
                  <a:cubicBezTo>
                    <a:pt x="153" y="558"/>
                    <a:pt x="153" y="560"/>
                    <a:pt x="155" y="560"/>
                  </a:cubicBezTo>
                  <a:cubicBezTo>
                    <a:pt x="197" y="560"/>
                    <a:pt x="197" y="560"/>
                    <a:pt x="197" y="560"/>
                  </a:cubicBezTo>
                  <a:cubicBezTo>
                    <a:pt x="199" y="560"/>
                    <a:pt x="199" y="559"/>
                    <a:pt x="199" y="557"/>
                  </a:cubicBezTo>
                  <a:cubicBezTo>
                    <a:pt x="197" y="550"/>
                    <a:pt x="195" y="511"/>
                    <a:pt x="194" y="484"/>
                  </a:cubicBezTo>
                  <a:cubicBezTo>
                    <a:pt x="203" y="485"/>
                    <a:pt x="212" y="486"/>
                    <a:pt x="220" y="486"/>
                  </a:cubicBezTo>
                  <a:cubicBezTo>
                    <a:pt x="219" y="513"/>
                    <a:pt x="218" y="550"/>
                    <a:pt x="216" y="557"/>
                  </a:cubicBezTo>
                  <a:cubicBezTo>
                    <a:pt x="216" y="559"/>
                    <a:pt x="215" y="560"/>
                    <a:pt x="217" y="560"/>
                  </a:cubicBezTo>
                  <a:cubicBezTo>
                    <a:pt x="260" y="560"/>
                    <a:pt x="260" y="560"/>
                    <a:pt x="260" y="560"/>
                  </a:cubicBezTo>
                  <a:cubicBezTo>
                    <a:pt x="262" y="560"/>
                    <a:pt x="262" y="558"/>
                    <a:pt x="262" y="557"/>
                  </a:cubicBezTo>
                  <a:cubicBezTo>
                    <a:pt x="261" y="554"/>
                    <a:pt x="258" y="552"/>
                    <a:pt x="254" y="549"/>
                  </a:cubicBezTo>
                  <a:cubicBezTo>
                    <a:pt x="249" y="546"/>
                    <a:pt x="239" y="543"/>
                    <a:pt x="239" y="543"/>
                  </a:cubicBezTo>
                  <a:cubicBezTo>
                    <a:pt x="239" y="543"/>
                    <a:pt x="239" y="511"/>
                    <a:pt x="238" y="487"/>
                  </a:cubicBezTo>
                  <a:cubicBezTo>
                    <a:pt x="258" y="487"/>
                    <a:pt x="279" y="485"/>
                    <a:pt x="299" y="482"/>
                  </a:cubicBezTo>
                  <a:cubicBezTo>
                    <a:pt x="299" y="507"/>
                    <a:pt x="298" y="543"/>
                    <a:pt x="298" y="543"/>
                  </a:cubicBezTo>
                  <a:cubicBezTo>
                    <a:pt x="298" y="543"/>
                    <a:pt x="288" y="546"/>
                    <a:pt x="284" y="549"/>
                  </a:cubicBezTo>
                  <a:cubicBezTo>
                    <a:pt x="279" y="552"/>
                    <a:pt x="277" y="554"/>
                    <a:pt x="276" y="556"/>
                  </a:cubicBezTo>
                  <a:cubicBezTo>
                    <a:pt x="275" y="558"/>
                    <a:pt x="276" y="560"/>
                    <a:pt x="277" y="560"/>
                  </a:cubicBezTo>
                  <a:cubicBezTo>
                    <a:pt x="320" y="560"/>
                    <a:pt x="320" y="560"/>
                    <a:pt x="320" y="560"/>
                  </a:cubicBezTo>
                  <a:cubicBezTo>
                    <a:pt x="322" y="560"/>
                    <a:pt x="322" y="559"/>
                    <a:pt x="321" y="557"/>
                  </a:cubicBezTo>
                  <a:cubicBezTo>
                    <a:pt x="320" y="549"/>
                    <a:pt x="318" y="505"/>
                    <a:pt x="317" y="479"/>
                  </a:cubicBezTo>
                  <a:cubicBezTo>
                    <a:pt x="326" y="477"/>
                    <a:pt x="335" y="474"/>
                    <a:pt x="344" y="471"/>
                  </a:cubicBezTo>
                  <a:cubicBezTo>
                    <a:pt x="343" y="496"/>
                    <a:pt x="341" y="548"/>
                    <a:pt x="339" y="557"/>
                  </a:cubicBezTo>
                  <a:cubicBezTo>
                    <a:pt x="338" y="559"/>
                    <a:pt x="338" y="560"/>
                    <a:pt x="340" y="560"/>
                  </a:cubicBezTo>
                  <a:cubicBezTo>
                    <a:pt x="383" y="560"/>
                    <a:pt x="383" y="560"/>
                    <a:pt x="383" y="560"/>
                  </a:cubicBezTo>
                  <a:cubicBezTo>
                    <a:pt x="384" y="560"/>
                    <a:pt x="385" y="558"/>
                    <a:pt x="384" y="557"/>
                  </a:cubicBezTo>
                  <a:cubicBezTo>
                    <a:pt x="383" y="554"/>
                    <a:pt x="381" y="552"/>
                    <a:pt x="376" y="549"/>
                  </a:cubicBezTo>
                  <a:cubicBezTo>
                    <a:pt x="372" y="546"/>
                    <a:pt x="362" y="543"/>
                    <a:pt x="362" y="543"/>
                  </a:cubicBezTo>
                  <a:cubicBezTo>
                    <a:pt x="362" y="543"/>
                    <a:pt x="361" y="485"/>
                    <a:pt x="360" y="465"/>
                  </a:cubicBezTo>
                  <a:cubicBezTo>
                    <a:pt x="386" y="455"/>
                    <a:pt x="408" y="440"/>
                    <a:pt x="424" y="421"/>
                  </a:cubicBezTo>
                  <a:cubicBezTo>
                    <a:pt x="460" y="377"/>
                    <a:pt x="468" y="301"/>
                    <a:pt x="467" y="241"/>
                  </a:cubicBezTo>
                  <a:cubicBezTo>
                    <a:pt x="489" y="251"/>
                    <a:pt x="508" y="249"/>
                    <a:pt x="508" y="249"/>
                  </a:cubicBezTo>
                  <a:cubicBezTo>
                    <a:pt x="507" y="267"/>
                    <a:pt x="507" y="267"/>
                    <a:pt x="507" y="267"/>
                  </a:cubicBezTo>
                  <a:cubicBezTo>
                    <a:pt x="529" y="258"/>
                    <a:pt x="539" y="242"/>
                    <a:pt x="539" y="242"/>
                  </a:cubicBezTo>
                  <a:cubicBezTo>
                    <a:pt x="548" y="260"/>
                    <a:pt x="548" y="260"/>
                    <a:pt x="548" y="260"/>
                  </a:cubicBezTo>
                  <a:cubicBezTo>
                    <a:pt x="574" y="233"/>
                    <a:pt x="574" y="208"/>
                    <a:pt x="574" y="208"/>
                  </a:cubicBezTo>
                  <a:cubicBezTo>
                    <a:pt x="594" y="224"/>
                    <a:pt x="594" y="224"/>
                    <a:pt x="594" y="224"/>
                  </a:cubicBezTo>
                  <a:cubicBezTo>
                    <a:pt x="603" y="169"/>
                    <a:pt x="563" y="124"/>
                    <a:pt x="563" y="124"/>
                  </a:cubicBezTo>
                  <a:close/>
                  <a:moveTo>
                    <a:pt x="225" y="90"/>
                  </a:moveTo>
                  <a:cubicBezTo>
                    <a:pt x="245" y="88"/>
                    <a:pt x="264" y="102"/>
                    <a:pt x="266" y="122"/>
                  </a:cubicBezTo>
                  <a:cubicBezTo>
                    <a:pt x="268" y="142"/>
                    <a:pt x="254" y="160"/>
                    <a:pt x="234" y="162"/>
                  </a:cubicBezTo>
                  <a:cubicBezTo>
                    <a:pt x="214" y="165"/>
                    <a:pt x="196" y="150"/>
                    <a:pt x="194" y="130"/>
                  </a:cubicBezTo>
                  <a:cubicBezTo>
                    <a:pt x="191" y="111"/>
                    <a:pt x="205" y="92"/>
                    <a:pt x="225" y="90"/>
                  </a:cubicBezTo>
                  <a:close/>
                  <a:moveTo>
                    <a:pt x="182" y="147"/>
                  </a:moveTo>
                  <a:cubicBezTo>
                    <a:pt x="184" y="161"/>
                    <a:pt x="174" y="174"/>
                    <a:pt x="160" y="175"/>
                  </a:cubicBezTo>
                  <a:cubicBezTo>
                    <a:pt x="145" y="177"/>
                    <a:pt x="133" y="167"/>
                    <a:pt x="131" y="153"/>
                  </a:cubicBezTo>
                  <a:cubicBezTo>
                    <a:pt x="129" y="139"/>
                    <a:pt x="139" y="126"/>
                    <a:pt x="154" y="124"/>
                  </a:cubicBezTo>
                  <a:cubicBezTo>
                    <a:pt x="168" y="123"/>
                    <a:pt x="180" y="133"/>
                    <a:pt x="182" y="147"/>
                  </a:cubicBezTo>
                  <a:close/>
                  <a:moveTo>
                    <a:pt x="401" y="387"/>
                  </a:moveTo>
                  <a:cubicBezTo>
                    <a:pt x="393" y="374"/>
                    <a:pt x="381" y="362"/>
                    <a:pt x="364" y="369"/>
                  </a:cubicBezTo>
                  <a:cubicBezTo>
                    <a:pt x="339" y="379"/>
                    <a:pt x="361" y="407"/>
                    <a:pt x="373" y="420"/>
                  </a:cubicBezTo>
                  <a:cubicBezTo>
                    <a:pt x="362" y="428"/>
                    <a:pt x="349" y="436"/>
                    <a:pt x="335" y="442"/>
                  </a:cubicBezTo>
                  <a:cubicBezTo>
                    <a:pt x="332" y="426"/>
                    <a:pt x="325" y="406"/>
                    <a:pt x="304" y="408"/>
                  </a:cubicBezTo>
                  <a:cubicBezTo>
                    <a:pt x="280" y="410"/>
                    <a:pt x="287" y="436"/>
                    <a:pt x="294" y="453"/>
                  </a:cubicBezTo>
                  <a:cubicBezTo>
                    <a:pt x="291" y="453"/>
                    <a:pt x="288" y="453"/>
                    <a:pt x="285" y="454"/>
                  </a:cubicBezTo>
                  <a:cubicBezTo>
                    <a:pt x="270" y="456"/>
                    <a:pt x="255" y="456"/>
                    <a:pt x="241" y="456"/>
                  </a:cubicBezTo>
                  <a:cubicBezTo>
                    <a:pt x="244" y="441"/>
                    <a:pt x="244" y="424"/>
                    <a:pt x="226" y="417"/>
                  </a:cubicBezTo>
                  <a:cubicBezTo>
                    <a:pt x="205" y="409"/>
                    <a:pt x="200" y="434"/>
                    <a:pt x="199" y="451"/>
                  </a:cubicBezTo>
                  <a:cubicBezTo>
                    <a:pt x="183" y="448"/>
                    <a:pt x="170" y="444"/>
                    <a:pt x="158" y="438"/>
                  </a:cubicBezTo>
                  <a:cubicBezTo>
                    <a:pt x="167" y="427"/>
                    <a:pt x="176" y="412"/>
                    <a:pt x="163" y="397"/>
                  </a:cubicBezTo>
                  <a:cubicBezTo>
                    <a:pt x="148" y="379"/>
                    <a:pt x="130" y="401"/>
                    <a:pt x="121" y="416"/>
                  </a:cubicBezTo>
                  <a:cubicBezTo>
                    <a:pt x="46" y="356"/>
                    <a:pt x="46" y="247"/>
                    <a:pt x="51" y="241"/>
                  </a:cubicBezTo>
                  <a:cubicBezTo>
                    <a:pt x="52" y="239"/>
                    <a:pt x="65" y="235"/>
                    <a:pt x="85" y="230"/>
                  </a:cubicBezTo>
                  <a:cubicBezTo>
                    <a:pt x="87" y="245"/>
                    <a:pt x="92" y="262"/>
                    <a:pt x="112" y="262"/>
                  </a:cubicBezTo>
                  <a:cubicBezTo>
                    <a:pt x="135" y="263"/>
                    <a:pt x="132" y="238"/>
                    <a:pt x="127" y="221"/>
                  </a:cubicBezTo>
                  <a:cubicBezTo>
                    <a:pt x="139" y="218"/>
                    <a:pt x="153" y="215"/>
                    <a:pt x="167" y="212"/>
                  </a:cubicBezTo>
                  <a:cubicBezTo>
                    <a:pt x="168" y="228"/>
                    <a:pt x="173" y="247"/>
                    <a:pt x="193" y="248"/>
                  </a:cubicBezTo>
                  <a:cubicBezTo>
                    <a:pt x="217" y="249"/>
                    <a:pt x="213" y="221"/>
                    <a:pt x="208" y="204"/>
                  </a:cubicBezTo>
                  <a:cubicBezTo>
                    <a:pt x="222" y="201"/>
                    <a:pt x="237" y="199"/>
                    <a:pt x="251" y="196"/>
                  </a:cubicBezTo>
                  <a:cubicBezTo>
                    <a:pt x="251" y="211"/>
                    <a:pt x="255" y="233"/>
                    <a:pt x="277" y="234"/>
                  </a:cubicBezTo>
                  <a:cubicBezTo>
                    <a:pt x="302" y="235"/>
                    <a:pt x="297" y="205"/>
                    <a:pt x="291" y="188"/>
                  </a:cubicBezTo>
                  <a:cubicBezTo>
                    <a:pt x="305" y="186"/>
                    <a:pt x="317" y="184"/>
                    <a:pt x="329" y="182"/>
                  </a:cubicBezTo>
                  <a:cubicBezTo>
                    <a:pt x="329" y="197"/>
                    <a:pt x="332" y="222"/>
                    <a:pt x="356" y="223"/>
                  </a:cubicBezTo>
                  <a:cubicBezTo>
                    <a:pt x="381" y="224"/>
                    <a:pt x="374" y="191"/>
                    <a:pt x="369" y="175"/>
                  </a:cubicBezTo>
                  <a:cubicBezTo>
                    <a:pt x="390" y="172"/>
                    <a:pt x="403" y="170"/>
                    <a:pt x="404" y="171"/>
                  </a:cubicBezTo>
                  <a:cubicBezTo>
                    <a:pt x="410" y="173"/>
                    <a:pt x="451" y="303"/>
                    <a:pt x="401" y="38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65"/>
            <p:cNvSpPr>
              <a:spLocks/>
            </p:cNvSpPr>
            <p:nvPr/>
          </p:nvSpPr>
          <p:spPr bwMode="auto">
            <a:xfrm>
              <a:off x="2268538" y="2033588"/>
              <a:ext cx="50800" cy="49213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19" y="9"/>
                </a:cxn>
                <a:cxn ang="0">
                  <a:pos x="9" y="1"/>
                </a:cxn>
                <a:cxn ang="0">
                  <a:pos x="0" y="11"/>
                </a:cxn>
                <a:cxn ang="0">
                  <a:pos x="11" y="19"/>
                </a:cxn>
              </a:cxnLst>
              <a:rect l="0" t="0" r="r" b="b"/>
              <a:pathLst>
                <a:path w="20" h="20">
                  <a:moveTo>
                    <a:pt x="11" y="19"/>
                  </a:moveTo>
                  <a:cubicBezTo>
                    <a:pt x="16" y="19"/>
                    <a:pt x="20" y="14"/>
                    <a:pt x="19" y="9"/>
                  </a:cubicBezTo>
                  <a:cubicBezTo>
                    <a:pt x="18" y="4"/>
                    <a:pt x="14" y="0"/>
                    <a:pt x="9" y="1"/>
                  </a:cubicBezTo>
                  <a:cubicBezTo>
                    <a:pt x="4" y="1"/>
                    <a:pt x="0" y="6"/>
                    <a:pt x="0" y="11"/>
                  </a:cubicBezTo>
                  <a:cubicBezTo>
                    <a:pt x="1" y="16"/>
                    <a:pt x="6" y="20"/>
                    <a:pt x="11" y="1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66"/>
            <p:cNvSpPr>
              <a:spLocks/>
            </p:cNvSpPr>
            <p:nvPr/>
          </p:nvSpPr>
          <p:spPr bwMode="auto">
            <a:xfrm>
              <a:off x="2149475" y="2081213"/>
              <a:ext cx="42863" cy="44450"/>
            </a:xfrm>
            <a:custGeom>
              <a:avLst/>
              <a:gdLst/>
              <a:ahLst/>
              <a:cxnLst>
                <a:cxn ang="0">
                  <a:pos x="10" y="17"/>
                </a:cxn>
                <a:cxn ang="0">
                  <a:pos x="17" y="8"/>
                </a:cxn>
                <a:cxn ang="0">
                  <a:pos x="8" y="1"/>
                </a:cxn>
                <a:cxn ang="0">
                  <a:pos x="1" y="10"/>
                </a:cxn>
                <a:cxn ang="0">
                  <a:pos x="10" y="17"/>
                </a:cxn>
              </a:cxnLst>
              <a:rect l="0" t="0" r="r" b="b"/>
              <a:pathLst>
                <a:path w="17" h="18">
                  <a:moveTo>
                    <a:pt x="10" y="17"/>
                  </a:moveTo>
                  <a:cubicBezTo>
                    <a:pt x="14" y="16"/>
                    <a:pt x="17" y="12"/>
                    <a:pt x="17" y="8"/>
                  </a:cubicBezTo>
                  <a:cubicBezTo>
                    <a:pt x="16" y="3"/>
                    <a:pt x="12" y="0"/>
                    <a:pt x="8" y="1"/>
                  </a:cubicBezTo>
                  <a:cubicBezTo>
                    <a:pt x="3" y="1"/>
                    <a:pt x="0" y="5"/>
                    <a:pt x="1" y="10"/>
                  </a:cubicBezTo>
                  <a:cubicBezTo>
                    <a:pt x="1" y="14"/>
                    <a:pt x="5" y="18"/>
                    <a:pt x="10" y="17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2" name="Freeform 76"/>
          <p:cNvSpPr>
            <a:spLocks noEditPoints="1"/>
          </p:cNvSpPr>
          <p:nvPr/>
        </p:nvSpPr>
        <p:spPr bwMode="auto">
          <a:xfrm>
            <a:off x="7215216" y="1762125"/>
            <a:ext cx="1500188" cy="1300163"/>
          </a:xfrm>
          <a:custGeom>
            <a:avLst/>
            <a:gdLst/>
            <a:ahLst/>
            <a:cxnLst>
              <a:cxn ang="0">
                <a:pos x="474" y="373"/>
              </a:cxn>
              <a:cxn ang="0">
                <a:pos x="493" y="333"/>
              </a:cxn>
              <a:cxn ang="0">
                <a:pos x="509" y="224"/>
              </a:cxn>
              <a:cxn ang="0">
                <a:pos x="463" y="120"/>
              </a:cxn>
              <a:cxn ang="0">
                <a:pos x="413" y="100"/>
              </a:cxn>
              <a:cxn ang="0">
                <a:pos x="355" y="66"/>
              </a:cxn>
              <a:cxn ang="0">
                <a:pos x="280" y="1"/>
              </a:cxn>
              <a:cxn ang="0">
                <a:pos x="244" y="76"/>
              </a:cxn>
              <a:cxn ang="0">
                <a:pos x="179" y="106"/>
              </a:cxn>
              <a:cxn ang="0">
                <a:pos x="171" y="416"/>
              </a:cxn>
              <a:cxn ang="0">
                <a:pos x="232" y="448"/>
              </a:cxn>
              <a:cxn ang="0">
                <a:pos x="227" y="502"/>
              </a:cxn>
              <a:cxn ang="0">
                <a:pos x="221" y="519"/>
              </a:cxn>
              <a:cxn ang="0">
                <a:pos x="248" y="515"/>
              </a:cxn>
              <a:cxn ang="0">
                <a:pos x="270" y="503"/>
              </a:cxn>
              <a:cxn ang="0">
                <a:pos x="268" y="513"/>
              </a:cxn>
              <a:cxn ang="0">
                <a:pos x="281" y="522"/>
              </a:cxn>
              <a:cxn ang="0">
                <a:pos x="316" y="461"/>
              </a:cxn>
              <a:cxn ang="0">
                <a:pos x="303" y="507"/>
              </a:cxn>
              <a:cxn ang="0">
                <a:pos x="315" y="523"/>
              </a:cxn>
              <a:cxn ang="0">
                <a:pos x="327" y="461"/>
              </a:cxn>
              <a:cxn ang="0">
                <a:pos x="354" y="502"/>
              </a:cxn>
              <a:cxn ang="0">
                <a:pos x="349" y="519"/>
              </a:cxn>
              <a:cxn ang="0">
                <a:pos x="376" y="515"/>
              </a:cxn>
              <a:cxn ang="0">
                <a:pos x="464" y="389"/>
              </a:cxn>
              <a:cxn ang="0">
                <a:pos x="540" y="391"/>
              </a:cxn>
              <a:cxn ang="0">
                <a:pos x="595" y="373"/>
              </a:cxn>
              <a:cxn ang="0">
                <a:pos x="284" y="125"/>
              </a:cxn>
              <a:cxn ang="0">
                <a:pos x="258" y="99"/>
              </a:cxn>
              <a:cxn ang="0">
                <a:pos x="197" y="147"/>
              </a:cxn>
              <a:cxn ang="0">
                <a:pos x="436" y="318"/>
              </a:cxn>
              <a:cxn ang="0">
                <a:pos x="413" y="333"/>
              </a:cxn>
              <a:cxn ang="0">
                <a:pos x="382" y="358"/>
              </a:cxn>
              <a:cxn ang="0">
                <a:pos x="359" y="373"/>
              </a:cxn>
              <a:cxn ang="0">
                <a:pos x="302" y="350"/>
              </a:cxn>
              <a:cxn ang="0">
                <a:pos x="249" y="375"/>
              </a:cxn>
              <a:cxn ang="0">
                <a:pos x="222" y="366"/>
              </a:cxn>
              <a:cxn ang="0">
                <a:pos x="169" y="340"/>
              </a:cxn>
              <a:cxn ang="0">
                <a:pos x="115" y="336"/>
              </a:cxn>
              <a:cxn ang="0">
                <a:pos x="112" y="266"/>
              </a:cxn>
              <a:cxn ang="0">
                <a:pos x="140" y="265"/>
              </a:cxn>
              <a:cxn ang="0">
                <a:pos x="179" y="263"/>
              </a:cxn>
              <a:cxn ang="0">
                <a:pos x="205" y="253"/>
              </a:cxn>
              <a:cxn ang="0">
                <a:pos x="271" y="271"/>
              </a:cxn>
              <a:cxn ang="0">
                <a:pos x="312" y="231"/>
              </a:cxn>
              <a:cxn ang="0">
                <a:pos x="340" y="227"/>
              </a:cxn>
              <a:cxn ang="0">
                <a:pos x="372" y="215"/>
              </a:cxn>
              <a:cxn ang="0">
                <a:pos x="397" y="202"/>
              </a:cxn>
              <a:cxn ang="0">
                <a:pos x="453" y="266"/>
              </a:cxn>
            </a:cxnLst>
            <a:rect l="0" t="0" r="r" b="b"/>
            <a:pathLst>
              <a:path w="604" h="523">
                <a:moveTo>
                  <a:pt x="564" y="274"/>
                </a:moveTo>
                <a:cubicBezTo>
                  <a:pt x="564" y="274"/>
                  <a:pt x="569" y="307"/>
                  <a:pt x="535" y="347"/>
                </a:cubicBezTo>
                <a:cubicBezTo>
                  <a:pt x="515" y="370"/>
                  <a:pt x="491" y="374"/>
                  <a:pt x="474" y="373"/>
                </a:cubicBezTo>
                <a:cubicBezTo>
                  <a:pt x="475" y="372"/>
                  <a:pt x="476" y="371"/>
                  <a:pt x="477" y="369"/>
                </a:cubicBezTo>
                <a:cubicBezTo>
                  <a:pt x="483" y="358"/>
                  <a:pt x="488" y="346"/>
                  <a:pt x="493" y="333"/>
                </a:cubicBezTo>
                <a:cubicBezTo>
                  <a:pt x="493" y="333"/>
                  <a:pt x="493" y="333"/>
                  <a:pt x="493" y="333"/>
                </a:cubicBezTo>
                <a:cubicBezTo>
                  <a:pt x="495" y="324"/>
                  <a:pt x="498" y="314"/>
                  <a:pt x="500" y="304"/>
                </a:cubicBezTo>
                <a:cubicBezTo>
                  <a:pt x="508" y="269"/>
                  <a:pt x="521" y="215"/>
                  <a:pt x="521" y="215"/>
                </a:cubicBezTo>
                <a:cubicBezTo>
                  <a:pt x="509" y="224"/>
                  <a:pt x="509" y="224"/>
                  <a:pt x="509" y="224"/>
                </a:cubicBezTo>
                <a:cubicBezTo>
                  <a:pt x="502" y="173"/>
                  <a:pt x="502" y="173"/>
                  <a:pt x="502" y="173"/>
                </a:cubicBezTo>
                <a:cubicBezTo>
                  <a:pt x="493" y="178"/>
                  <a:pt x="493" y="178"/>
                  <a:pt x="493" y="178"/>
                </a:cubicBezTo>
                <a:cubicBezTo>
                  <a:pt x="463" y="120"/>
                  <a:pt x="463" y="120"/>
                  <a:pt x="463" y="120"/>
                </a:cubicBezTo>
                <a:cubicBezTo>
                  <a:pt x="457" y="130"/>
                  <a:pt x="457" y="130"/>
                  <a:pt x="457" y="130"/>
                </a:cubicBezTo>
                <a:cubicBezTo>
                  <a:pt x="417" y="86"/>
                  <a:pt x="417" y="86"/>
                  <a:pt x="417" y="86"/>
                </a:cubicBezTo>
                <a:cubicBezTo>
                  <a:pt x="413" y="100"/>
                  <a:pt x="413" y="100"/>
                  <a:pt x="413" y="100"/>
                </a:cubicBezTo>
                <a:cubicBezTo>
                  <a:pt x="412" y="99"/>
                  <a:pt x="411" y="99"/>
                  <a:pt x="410" y="98"/>
                </a:cubicBezTo>
                <a:cubicBezTo>
                  <a:pt x="403" y="94"/>
                  <a:pt x="395" y="91"/>
                  <a:pt x="388" y="88"/>
                </a:cubicBezTo>
                <a:cubicBezTo>
                  <a:pt x="355" y="66"/>
                  <a:pt x="355" y="66"/>
                  <a:pt x="355" y="66"/>
                </a:cubicBezTo>
                <a:cubicBezTo>
                  <a:pt x="353" y="77"/>
                  <a:pt x="353" y="77"/>
                  <a:pt x="353" y="77"/>
                </a:cubicBezTo>
                <a:cubicBezTo>
                  <a:pt x="346" y="76"/>
                  <a:pt x="338" y="74"/>
                  <a:pt x="330" y="73"/>
                </a:cubicBezTo>
                <a:cubicBezTo>
                  <a:pt x="321" y="58"/>
                  <a:pt x="285" y="0"/>
                  <a:pt x="280" y="1"/>
                </a:cubicBezTo>
                <a:cubicBezTo>
                  <a:pt x="274" y="2"/>
                  <a:pt x="266" y="59"/>
                  <a:pt x="264" y="73"/>
                </a:cubicBezTo>
                <a:cubicBezTo>
                  <a:pt x="259" y="73"/>
                  <a:pt x="253" y="74"/>
                  <a:pt x="247" y="76"/>
                </a:cubicBezTo>
                <a:cubicBezTo>
                  <a:pt x="246" y="76"/>
                  <a:pt x="245" y="76"/>
                  <a:pt x="244" y="76"/>
                </a:cubicBezTo>
                <a:cubicBezTo>
                  <a:pt x="238" y="61"/>
                  <a:pt x="226" y="33"/>
                  <a:pt x="223" y="33"/>
                </a:cubicBezTo>
                <a:cubicBezTo>
                  <a:pt x="219" y="33"/>
                  <a:pt x="203" y="80"/>
                  <a:pt x="198" y="94"/>
                </a:cubicBezTo>
                <a:cubicBezTo>
                  <a:pt x="191" y="98"/>
                  <a:pt x="185" y="102"/>
                  <a:pt x="179" y="106"/>
                </a:cubicBezTo>
                <a:cubicBezTo>
                  <a:pt x="169" y="114"/>
                  <a:pt x="160" y="122"/>
                  <a:pt x="152" y="132"/>
                </a:cubicBezTo>
                <a:cubicBezTo>
                  <a:pt x="109" y="141"/>
                  <a:pt x="0" y="167"/>
                  <a:pt x="9" y="197"/>
                </a:cubicBezTo>
                <a:cubicBezTo>
                  <a:pt x="36" y="290"/>
                  <a:pt x="68" y="363"/>
                  <a:pt x="171" y="416"/>
                </a:cubicBezTo>
                <a:cubicBezTo>
                  <a:pt x="171" y="416"/>
                  <a:pt x="171" y="416"/>
                  <a:pt x="171" y="415"/>
                </a:cubicBezTo>
                <a:cubicBezTo>
                  <a:pt x="179" y="422"/>
                  <a:pt x="188" y="428"/>
                  <a:pt x="198" y="434"/>
                </a:cubicBezTo>
                <a:cubicBezTo>
                  <a:pt x="209" y="439"/>
                  <a:pt x="220" y="444"/>
                  <a:pt x="232" y="448"/>
                </a:cubicBezTo>
                <a:cubicBezTo>
                  <a:pt x="230" y="449"/>
                  <a:pt x="230" y="449"/>
                  <a:pt x="232" y="449"/>
                </a:cubicBezTo>
                <a:cubicBezTo>
                  <a:pt x="232" y="468"/>
                  <a:pt x="229" y="483"/>
                  <a:pt x="232" y="503"/>
                </a:cubicBezTo>
                <a:cubicBezTo>
                  <a:pt x="231" y="503"/>
                  <a:pt x="227" y="502"/>
                  <a:pt x="227" y="502"/>
                </a:cubicBezTo>
                <a:cubicBezTo>
                  <a:pt x="223" y="502"/>
                  <a:pt x="219" y="504"/>
                  <a:pt x="219" y="507"/>
                </a:cubicBezTo>
                <a:cubicBezTo>
                  <a:pt x="219" y="510"/>
                  <a:pt x="230" y="513"/>
                  <a:pt x="230" y="513"/>
                </a:cubicBezTo>
                <a:cubicBezTo>
                  <a:pt x="230" y="513"/>
                  <a:pt x="220" y="516"/>
                  <a:pt x="221" y="519"/>
                </a:cubicBezTo>
                <a:cubicBezTo>
                  <a:pt x="222" y="522"/>
                  <a:pt x="227" y="523"/>
                  <a:pt x="231" y="523"/>
                </a:cubicBezTo>
                <a:cubicBezTo>
                  <a:pt x="233" y="522"/>
                  <a:pt x="241" y="522"/>
                  <a:pt x="243" y="522"/>
                </a:cubicBezTo>
                <a:cubicBezTo>
                  <a:pt x="247" y="522"/>
                  <a:pt x="249" y="519"/>
                  <a:pt x="248" y="515"/>
                </a:cubicBezTo>
                <a:cubicBezTo>
                  <a:pt x="242" y="493"/>
                  <a:pt x="243" y="474"/>
                  <a:pt x="242" y="451"/>
                </a:cubicBezTo>
                <a:cubicBezTo>
                  <a:pt x="251" y="454"/>
                  <a:pt x="260" y="456"/>
                  <a:pt x="270" y="457"/>
                </a:cubicBezTo>
                <a:cubicBezTo>
                  <a:pt x="269" y="473"/>
                  <a:pt x="267" y="486"/>
                  <a:pt x="270" y="503"/>
                </a:cubicBezTo>
                <a:cubicBezTo>
                  <a:pt x="269" y="503"/>
                  <a:pt x="265" y="502"/>
                  <a:pt x="265" y="502"/>
                </a:cubicBezTo>
                <a:cubicBezTo>
                  <a:pt x="261" y="502"/>
                  <a:pt x="257" y="504"/>
                  <a:pt x="257" y="507"/>
                </a:cubicBezTo>
                <a:cubicBezTo>
                  <a:pt x="257" y="510"/>
                  <a:pt x="268" y="513"/>
                  <a:pt x="268" y="513"/>
                </a:cubicBezTo>
                <a:cubicBezTo>
                  <a:pt x="268" y="513"/>
                  <a:pt x="258" y="516"/>
                  <a:pt x="259" y="519"/>
                </a:cubicBezTo>
                <a:cubicBezTo>
                  <a:pt x="260" y="522"/>
                  <a:pt x="265" y="523"/>
                  <a:pt x="269" y="523"/>
                </a:cubicBezTo>
                <a:cubicBezTo>
                  <a:pt x="271" y="522"/>
                  <a:pt x="279" y="522"/>
                  <a:pt x="281" y="522"/>
                </a:cubicBezTo>
                <a:cubicBezTo>
                  <a:pt x="285" y="522"/>
                  <a:pt x="287" y="519"/>
                  <a:pt x="286" y="515"/>
                </a:cubicBezTo>
                <a:cubicBezTo>
                  <a:pt x="281" y="495"/>
                  <a:pt x="281" y="478"/>
                  <a:pt x="280" y="459"/>
                </a:cubicBezTo>
                <a:cubicBezTo>
                  <a:pt x="293" y="460"/>
                  <a:pt x="304" y="461"/>
                  <a:pt x="316" y="461"/>
                </a:cubicBezTo>
                <a:cubicBezTo>
                  <a:pt x="315" y="475"/>
                  <a:pt x="314" y="487"/>
                  <a:pt x="316" y="503"/>
                </a:cubicBezTo>
                <a:cubicBezTo>
                  <a:pt x="315" y="503"/>
                  <a:pt x="311" y="502"/>
                  <a:pt x="311" y="502"/>
                </a:cubicBezTo>
                <a:cubicBezTo>
                  <a:pt x="307" y="502"/>
                  <a:pt x="303" y="504"/>
                  <a:pt x="303" y="507"/>
                </a:cubicBezTo>
                <a:cubicBezTo>
                  <a:pt x="303" y="510"/>
                  <a:pt x="314" y="513"/>
                  <a:pt x="314" y="513"/>
                </a:cubicBezTo>
                <a:cubicBezTo>
                  <a:pt x="314" y="513"/>
                  <a:pt x="304" y="516"/>
                  <a:pt x="305" y="519"/>
                </a:cubicBezTo>
                <a:cubicBezTo>
                  <a:pt x="306" y="522"/>
                  <a:pt x="311" y="523"/>
                  <a:pt x="315" y="523"/>
                </a:cubicBezTo>
                <a:cubicBezTo>
                  <a:pt x="317" y="522"/>
                  <a:pt x="325" y="522"/>
                  <a:pt x="327" y="522"/>
                </a:cubicBezTo>
                <a:cubicBezTo>
                  <a:pt x="332" y="522"/>
                  <a:pt x="333" y="519"/>
                  <a:pt x="333" y="515"/>
                </a:cubicBezTo>
                <a:cubicBezTo>
                  <a:pt x="328" y="496"/>
                  <a:pt x="327" y="479"/>
                  <a:pt x="327" y="461"/>
                </a:cubicBezTo>
                <a:cubicBezTo>
                  <a:pt x="338" y="460"/>
                  <a:pt x="349" y="459"/>
                  <a:pt x="359" y="456"/>
                </a:cubicBezTo>
                <a:cubicBezTo>
                  <a:pt x="359" y="472"/>
                  <a:pt x="357" y="486"/>
                  <a:pt x="359" y="503"/>
                </a:cubicBezTo>
                <a:cubicBezTo>
                  <a:pt x="359" y="503"/>
                  <a:pt x="354" y="502"/>
                  <a:pt x="354" y="502"/>
                </a:cubicBezTo>
                <a:cubicBezTo>
                  <a:pt x="350" y="502"/>
                  <a:pt x="347" y="504"/>
                  <a:pt x="346" y="507"/>
                </a:cubicBezTo>
                <a:cubicBezTo>
                  <a:pt x="346" y="510"/>
                  <a:pt x="357" y="513"/>
                  <a:pt x="357" y="513"/>
                </a:cubicBezTo>
                <a:cubicBezTo>
                  <a:pt x="357" y="513"/>
                  <a:pt x="348" y="516"/>
                  <a:pt x="349" y="519"/>
                </a:cubicBezTo>
                <a:cubicBezTo>
                  <a:pt x="350" y="522"/>
                  <a:pt x="354" y="523"/>
                  <a:pt x="359" y="523"/>
                </a:cubicBezTo>
                <a:cubicBezTo>
                  <a:pt x="361" y="522"/>
                  <a:pt x="369" y="522"/>
                  <a:pt x="370" y="522"/>
                </a:cubicBezTo>
                <a:cubicBezTo>
                  <a:pt x="375" y="522"/>
                  <a:pt x="377" y="519"/>
                  <a:pt x="376" y="515"/>
                </a:cubicBezTo>
                <a:cubicBezTo>
                  <a:pt x="370" y="493"/>
                  <a:pt x="370" y="475"/>
                  <a:pt x="370" y="454"/>
                </a:cubicBezTo>
                <a:cubicBezTo>
                  <a:pt x="392" y="448"/>
                  <a:pt x="411" y="438"/>
                  <a:pt x="429" y="425"/>
                </a:cubicBezTo>
                <a:cubicBezTo>
                  <a:pt x="442" y="415"/>
                  <a:pt x="454" y="403"/>
                  <a:pt x="464" y="389"/>
                </a:cubicBezTo>
                <a:cubicBezTo>
                  <a:pt x="487" y="401"/>
                  <a:pt x="509" y="398"/>
                  <a:pt x="509" y="398"/>
                </a:cubicBezTo>
                <a:cubicBezTo>
                  <a:pt x="508" y="416"/>
                  <a:pt x="508" y="416"/>
                  <a:pt x="508" y="416"/>
                </a:cubicBezTo>
                <a:cubicBezTo>
                  <a:pt x="530" y="407"/>
                  <a:pt x="540" y="391"/>
                  <a:pt x="540" y="391"/>
                </a:cubicBezTo>
                <a:cubicBezTo>
                  <a:pt x="549" y="409"/>
                  <a:pt x="549" y="409"/>
                  <a:pt x="549" y="409"/>
                </a:cubicBezTo>
                <a:cubicBezTo>
                  <a:pt x="575" y="383"/>
                  <a:pt x="575" y="358"/>
                  <a:pt x="575" y="358"/>
                </a:cubicBezTo>
                <a:cubicBezTo>
                  <a:pt x="595" y="373"/>
                  <a:pt x="595" y="373"/>
                  <a:pt x="595" y="373"/>
                </a:cubicBezTo>
                <a:cubicBezTo>
                  <a:pt x="604" y="318"/>
                  <a:pt x="564" y="274"/>
                  <a:pt x="564" y="274"/>
                </a:cubicBezTo>
                <a:close/>
                <a:moveTo>
                  <a:pt x="258" y="99"/>
                </a:moveTo>
                <a:cubicBezTo>
                  <a:pt x="272" y="99"/>
                  <a:pt x="284" y="111"/>
                  <a:pt x="284" y="125"/>
                </a:cubicBezTo>
                <a:cubicBezTo>
                  <a:pt x="284" y="140"/>
                  <a:pt x="272" y="152"/>
                  <a:pt x="258" y="152"/>
                </a:cubicBezTo>
                <a:cubicBezTo>
                  <a:pt x="243" y="152"/>
                  <a:pt x="231" y="140"/>
                  <a:pt x="231" y="125"/>
                </a:cubicBezTo>
                <a:cubicBezTo>
                  <a:pt x="231" y="111"/>
                  <a:pt x="243" y="99"/>
                  <a:pt x="258" y="99"/>
                </a:cubicBezTo>
                <a:close/>
                <a:moveTo>
                  <a:pt x="197" y="108"/>
                </a:moveTo>
                <a:cubicBezTo>
                  <a:pt x="208" y="108"/>
                  <a:pt x="216" y="117"/>
                  <a:pt x="216" y="128"/>
                </a:cubicBezTo>
                <a:cubicBezTo>
                  <a:pt x="216" y="138"/>
                  <a:pt x="208" y="147"/>
                  <a:pt x="197" y="147"/>
                </a:cubicBezTo>
                <a:cubicBezTo>
                  <a:pt x="186" y="147"/>
                  <a:pt x="178" y="138"/>
                  <a:pt x="178" y="128"/>
                </a:cubicBezTo>
                <a:cubicBezTo>
                  <a:pt x="178" y="117"/>
                  <a:pt x="186" y="108"/>
                  <a:pt x="197" y="108"/>
                </a:cubicBezTo>
                <a:close/>
                <a:moveTo>
                  <a:pt x="436" y="318"/>
                </a:moveTo>
                <a:cubicBezTo>
                  <a:pt x="436" y="318"/>
                  <a:pt x="436" y="317"/>
                  <a:pt x="435" y="317"/>
                </a:cubicBezTo>
                <a:cubicBezTo>
                  <a:pt x="427" y="306"/>
                  <a:pt x="416" y="302"/>
                  <a:pt x="410" y="306"/>
                </a:cubicBezTo>
                <a:cubicBezTo>
                  <a:pt x="404" y="311"/>
                  <a:pt x="406" y="323"/>
                  <a:pt x="413" y="333"/>
                </a:cubicBezTo>
                <a:cubicBezTo>
                  <a:pt x="415" y="335"/>
                  <a:pt x="417" y="338"/>
                  <a:pt x="418" y="340"/>
                </a:cubicBezTo>
                <a:cubicBezTo>
                  <a:pt x="408" y="349"/>
                  <a:pt x="397" y="357"/>
                  <a:pt x="385" y="363"/>
                </a:cubicBezTo>
                <a:cubicBezTo>
                  <a:pt x="384" y="361"/>
                  <a:pt x="383" y="359"/>
                  <a:pt x="382" y="358"/>
                </a:cubicBezTo>
                <a:cubicBezTo>
                  <a:pt x="378" y="346"/>
                  <a:pt x="368" y="338"/>
                  <a:pt x="361" y="341"/>
                </a:cubicBezTo>
                <a:cubicBezTo>
                  <a:pt x="354" y="343"/>
                  <a:pt x="352" y="355"/>
                  <a:pt x="357" y="367"/>
                </a:cubicBezTo>
                <a:cubicBezTo>
                  <a:pt x="358" y="369"/>
                  <a:pt x="358" y="371"/>
                  <a:pt x="359" y="373"/>
                </a:cubicBezTo>
                <a:cubicBezTo>
                  <a:pt x="345" y="378"/>
                  <a:pt x="331" y="380"/>
                  <a:pt x="317" y="381"/>
                </a:cubicBezTo>
                <a:cubicBezTo>
                  <a:pt x="317" y="378"/>
                  <a:pt x="316" y="376"/>
                  <a:pt x="316" y="373"/>
                </a:cubicBezTo>
                <a:cubicBezTo>
                  <a:pt x="316" y="360"/>
                  <a:pt x="310" y="350"/>
                  <a:pt x="302" y="350"/>
                </a:cubicBezTo>
                <a:cubicBezTo>
                  <a:pt x="295" y="350"/>
                  <a:pt x="289" y="360"/>
                  <a:pt x="289" y="373"/>
                </a:cubicBezTo>
                <a:cubicBezTo>
                  <a:pt x="289" y="375"/>
                  <a:pt x="289" y="378"/>
                  <a:pt x="289" y="380"/>
                </a:cubicBezTo>
                <a:cubicBezTo>
                  <a:pt x="274" y="378"/>
                  <a:pt x="261" y="377"/>
                  <a:pt x="249" y="375"/>
                </a:cubicBezTo>
                <a:cubicBezTo>
                  <a:pt x="249" y="373"/>
                  <a:pt x="249" y="371"/>
                  <a:pt x="249" y="369"/>
                </a:cubicBezTo>
                <a:cubicBezTo>
                  <a:pt x="250" y="356"/>
                  <a:pt x="245" y="345"/>
                  <a:pt x="237" y="344"/>
                </a:cubicBezTo>
                <a:cubicBezTo>
                  <a:pt x="230" y="344"/>
                  <a:pt x="223" y="354"/>
                  <a:pt x="222" y="366"/>
                </a:cubicBezTo>
                <a:cubicBezTo>
                  <a:pt x="222" y="368"/>
                  <a:pt x="221" y="370"/>
                  <a:pt x="221" y="372"/>
                </a:cubicBezTo>
                <a:cubicBezTo>
                  <a:pt x="204" y="369"/>
                  <a:pt x="189" y="366"/>
                  <a:pt x="177" y="364"/>
                </a:cubicBezTo>
                <a:cubicBezTo>
                  <a:pt x="179" y="352"/>
                  <a:pt x="176" y="342"/>
                  <a:pt x="169" y="340"/>
                </a:cubicBezTo>
                <a:cubicBezTo>
                  <a:pt x="162" y="339"/>
                  <a:pt x="154" y="346"/>
                  <a:pt x="151" y="358"/>
                </a:cubicBezTo>
                <a:cubicBezTo>
                  <a:pt x="134" y="353"/>
                  <a:pt x="126" y="350"/>
                  <a:pt x="126" y="350"/>
                </a:cubicBezTo>
                <a:cubicBezTo>
                  <a:pt x="122" y="345"/>
                  <a:pt x="118" y="341"/>
                  <a:pt x="115" y="336"/>
                </a:cubicBezTo>
                <a:cubicBezTo>
                  <a:pt x="85" y="297"/>
                  <a:pt x="91" y="269"/>
                  <a:pt x="91" y="269"/>
                </a:cubicBezTo>
                <a:cubicBezTo>
                  <a:pt x="91" y="269"/>
                  <a:pt x="96" y="268"/>
                  <a:pt x="105" y="267"/>
                </a:cubicBezTo>
                <a:cubicBezTo>
                  <a:pt x="107" y="267"/>
                  <a:pt x="110" y="267"/>
                  <a:pt x="112" y="266"/>
                </a:cubicBezTo>
                <a:cubicBezTo>
                  <a:pt x="113" y="267"/>
                  <a:pt x="113" y="268"/>
                  <a:pt x="113" y="268"/>
                </a:cubicBezTo>
                <a:cubicBezTo>
                  <a:pt x="114" y="281"/>
                  <a:pt x="121" y="291"/>
                  <a:pt x="129" y="290"/>
                </a:cubicBezTo>
                <a:cubicBezTo>
                  <a:pt x="136" y="289"/>
                  <a:pt x="141" y="278"/>
                  <a:pt x="140" y="265"/>
                </a:cubicBezTo>
                <a:cubicBezTo>
                  <a:pt x="140" y="265"/>
                  <a:pt x="139" y="264"/>
                  <a:pt x="139" y="263"/>
                </a:cubicBezTo>
                <a:cubicBezTo>
                  <a:pt x="151" y="262"/>
                  <a:pt x="164" y="260"/>
                  <a:pt x="178" y="258"/>
                </a:cubicBezTo>
                <a:cubicBezTo>
                  <a:pt x="178" y="260"/>
                  <a:pt x="179" y="261"/>
                  <a:pt x="179" y="263"/>
                </a:cubicBezTo>
                <a:cubicBezTo>
                  <a:pt x="181" y="276"/>
                  <a:pt x="189" y="285"/>
                  <a:pt x="197" y="284"/>
                </a:cubicBezTo>
                <a:cubicBezTo>
                  <a:pt x="204" y="283"/>
                  <a:pt x="208" y="272"/>
                  <a:pt x="206" y="259"/>
                </a:cubicBezTo>
                <a:cubicBezTo>
                  <a:pt x="206" y="257"/>
                  <a:pt x="205" y="255"/>
                  <a:pt x="205" y="253"/>
                </a:cubicBezTo>
                <a:cubicBezTo>
                  <a:pt x="219" y="251"/>
                  <a:pt x="234" y="248"/>
                  <a:pt x="250" y="245"/>
                </a:cubicBezTo>
                <a:cubicBezTo>
                  <a:pt x="250" y="248"/>
                  <a:pt x="251" y="250"/>
                  <a:pt x="252" y="253"/>
                </a:cubicBezTo>
                <a:cubicBezTo>
                  <a:pt x="255" y="265"/>
                  <a:pt x="264" y="273"/>
                  <a:pt x="271" y="271"/>
                </a:cubicBezTo>
                <a:cubicBezTo>
                  <a:pt x="279" y="269"/>
                  <a:pt x="282" y="258"/>
                  <a:pt x="278" y="245"/>
                </a:cubicBezTo>
                <a:cubicBezTo>
                  <a:pt x="278" y="243"/>
                  <a:pt x="277" y="242"/>
                  <a:pt x="277" y="240"/>
                </a:cubicBezTo>
                <a:cubicBezTo>
                  <a:pt x="289" y="237"/>
                  <a:pt x="301" y="234"/>
                  <a:pt x="312" y="231"/>
                </a:cubicBezTo>
                <a:cubicBezTo>
                  <a:pt x="313" y="233"/>
                  <a:pt x="314" y="235"/>
                  <a:pt x="314" y="236"/>
                </a:cubicBezTo>
                <a:cubicBezTo>
                  <a:pt x="319" y="248"/>
                  <a:pt x="328" y="256"/>
                  <a:pt x="335" y="254"/>
                </a:cubicBezTo>
                <a:cubicBezTo>
                  <a:pt x="342" y="251"/>
                  <a:pt x="344" y="239"/>
                  <a:pt x="340" y="227"/>
                </a:cubicBezTo>
                <a:cubicBezTo>
                  <a:pt x="339" y="226"/>
                  <a:pt x="339" y="225"/>
                  <a:pt x="339" y="224"/>
                </a:cubicBezTo>
                <a:cubicBezTo>
                  <a:pt x="350" y="221"/>
                  <a:pt x="361" y="217"/>
                  <a:pt x="371" y="213"/>
                </a:cubicBezTo>
                <a:cubicBezTo>
                  <a:pt x="371" y="214"/>
                  <a:pt x="372" y="215"/>
                  <a:pt x="372" y="215"/>
                </a:cubicBezTo>
                <a:cubicBezTo>
                  <a:pt x="375" y="228"/>
                  <a:pt x="384" y="236"/>
                  <a:pt x="391" y="234"/>
                </a:cubicBezTo>
                <a:cubicBezTo>
                  <a:pt x="398" y="232"/>
                  <a:pt x="401" y="221"/>
                  <a:pt x="398" y="208"/>
                </a:cubicBezTo>
                <a:cubicBezTo>
                  <a:pt x="397" y="206"/>
                  <a:pt x="397" y="204"/>
                  <a:pt x="397" y="202"/>
                </a:cubicBezTo>
                <a:cubicBezTo>
                  <a:pt x="401" y="199"/>
                  <a:pt x="406" y="194"/>
                  <a:pt x="410" y="192"/>
                </a:cubicBezTo>
                <a:cubicBezTo>
                  <a:pt x="415" y="188"/>
                  <a:pt x="420" y="186"/>
                  <a:pt x="423" y="190"/>
                </a:cubicBezTo>
                <a:cubicBezTo>
                  <a:pt x="444" y="216"/>
                  <a:pt x="453" y="242"/>
                  <a:pt x="453" y="266"/>
                </a:cubicBezTo>
                <a:cubicBezTo>
                  <a:pt x="453" y="285"/>
                  <a:pt x="447" y="303"/>
                  <a:pt x="436" y="318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77"/>
          <p:cNvSpPr>
            <a:spLocks noChangeArrowheads="1"/>
          </p:cNvSpPr>
          <p:nvPr/>
        </p:nvSpPr>
        <p:spPr bwMode="auto">
          <a:xfrm>
            <a:off x="7659716" y="2065338"/>
            <a:ext cx="31750" cy="33338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78"/>
          <p:cNvSpPr>
            <a:spLocks noChangeArrowheads="1"/>
          </p:cNvSpPr>
          <p:nvPr/>
        </p:nvSpPr>
        <p:spPr bwMode="auto">
          <a:xfrm>
            <a:off x="7796241" y="2063750"/>
            <a:ext cx="34925" cy="34925"/>
          </a:xfrm>
          <a:prstGeom prst="ellipse">
            <a:avLst/>
          </a:pr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25" name="组合 124"/>
          <p:cNvGrpSpPr/>
          <p:nvPr/>
        </p:nvGrpSpPr>
        <p:grpSpPr>
          <a:xfrm>
            <a:off x="4506941" y="1892300"/>
            <a:ext cx="1317625" cy="1265238"/>
            <a:chOff x="3216275" y="1892300"/>
            <a:chExt cx="1317625" cy="1265238"/>
          </a:xfrm>
        </p:grpSpPr>
        <p:grpSp>
          <p:nvGrpSpPr>
            <p:cNvPr id="126" name="组合 94"/>
            <p:cNvGrpSpPr/>
            <p:nvPr/>
          </p:nvGrpSpPr>
          <p:grpSpPr>
            <a:xfrm>
              <a:off x="3216275" y="1892300"/>
              <a:ext cx="1317625" cy="1265238"/>
              <a:chOff x="3216275" y="1892300"/>
              <a:chExt cx="1317625" cy="1265238"/>
            </a:xfrm>
          </p:grpSpPr>
          <p:sp>
            <p:nvSpPr>
              <p:cNvPr id="128" name="Freeform 79"/>
              <p:cNvSpPr>
                <a:spLocks noEditPoints="1"/>
              </p:cNvSpPr>
              <p:nvPr/>
            </p:nvSpPr>
            <p:spPr bwMode="auto">
              <a:xfrm>
                <a:off x="3216275" y="1892300"/>
                <a:ext cx="1317625" cy="1265238"/>
              </a:xfrm>
              <a:custGeom>
                <a:avLst/>
                <a:gdLst/>
                <a:ahLst/>
                <a:cxnLst>
                  <a:cxn ang="0">
                    <a:pos x="428" y="84"/>
                  </a:cxn>
                  <a:cxn ang="0">
                    <a:pos x="335" y="0"/>
                  </a:cxn>
                  <a:cxn ang="0">
                    <a:pos x="295" y="53"/>
                  </a:cxn>
                  <a:cxn ang="0">
                    <a:pos x="240" y="68"/>
                  </a:cxn>
                  <a:cxn ang="0">
                    <a:pos x="149" y="153"/>
                  </a:cxn>
                  <a:cxn ang="0">
                    <a:pos x="132" y="216"/>
                  </a:cxn>
                  <a:cxn ang="0">
                    <a:pos x="144" y="263"/>
                  </a:cxn>
                  <a:cxn ang="0">
                    <a:pos x="167" y="343"/>
                  </a:cxn>
                  <a:cxn ang="0">
                    <a:pos x="13" y="321"/>
                  </a:cxn>
                  <a:cxn ang="0">
                    <a:pos x="64" y="398"/>
                  </a:cxn>
                  <a:cxn ang="0">
                    <a:pos x="96" y="400"/>
                  </a:cxn>
                  <a:cxn ang="0">
                    <a:pos x="118" y="391"/>
                  </a:cxn>
                  <a:cxn ang="0">
                    <a:pos x="177" y="348"/>
                  </a:cxn>
                  <a:cxn ang="0">
                    <a:pos x="174" y="353"/>
                  </a:cxn>
                  <a:cxn ang="0">
                    <a:pos x="230" y="403"/>
                  </a:cxn>
                  <a:cxn ang="0">
                    <a:pos x="225" y="490"/>
                  </a:cxn>
                  <a:cxn ang="0">
                    <a:pos x="254" y="495"/>
                  </a:cxn>
                  <a:cxn ang="0">
                    <a:pos x="246" y="476"/>
                  </a:cxn>
                  <a:cxn ang="0">
                    <a:pos x="273" y="417"/>
                  </a:cxn>
                  <a:cxn ang="0">
                    <a:pos x="273" y="490"/>
                  </a:cxn>
                  <a:cxn ang="0">
                    <a:pos x="272" y="507"/>
                  </a:cxn>
                  <a:cxn ang="0">
                    <a:pos x="299" y="502"/>
                  </a:cxn>
                  <a:cxn ang="0">
                    <a:pos x="282" y="419"/>
                  </a:cxn>
                  <a:cxn ang="0">
                    <a:pos x="309" y="421"/>
                  </a:cxn>
                  <a:cxn ang="0">
                    <a:pos x="303" y="484"/>
                  </a:cxn>
                  <a:cxn ang="0">
                    <a:pos x="332" y="490"/>
                  </a:cxn>
                  <a:cxn ang="0">
                    <a:pos x="323" y="470"/>
                  </a:cxn>
                  <a:cxn ang="0">
                    <a:pos x="329" y="420"/>
                  </a:cxn>
                  <a:cxn ang="0">
                    <a:pos x="348" y="490"/>
                  </a:cxn>
                  <a:cxn ang="0">
                    <a:pos x="346" y="507"/>
                  </a:cxn>
                  <a:cxn ang="0">
                    <a:pos x="373" y="502"/>
                  </a:cxn>
                  <a:cxn ang="0">
                    <a:pos x="356" y="418"/>
                  </a:cxn>
                  <a:cxn ang="0">
                    <a:pos x="471" y="304"/>
                  </a:cxn>
                  <a:cxn ang="0">
                    <a:pos x="443" y="312"/>
                  </a:cxn>
                  <a:cxn ang="0">
                    <a:pos x="402" y="304"/>
                  </a:cxn>
                  <a:cxn ang="0">
                    <a:pos x="349" y="328"/>
                  </a:cxn>
                  <a:cxn ang="0">
                    <a:pos x="318" y="326"/>
                  </a:cxn>
                  <a:cxn ang="0">
                    <a:pos x="283" y="284"/>
                  </a:cxn>
                  <a:cxn ang="0">
                    <a:pos x="233" y="288"/>
                  </a:cxn>
                  <a:cxn ang="0">
                    <a:pos x="213" y="263"/>
                  </a:cxn>
                  <a:cxn ang="0">
                    <a:pos x="230" y="219"/>
                  </a:cxn>
                  <a:cxn ang="0">
                    <a:pos x="252" y="225"/>
                  </a:cxn>
                  <a:cxn ang="0">
                    <a:pos x="204" y="199"/>
                  </a:cxn>
                  <a:cxn ang="0">
                    <a:pos x="272" y="167"/>
                  </a:cxn>
                  <a:cxn ang="0">
                    <a:pos x="300" y="180"/>
                  </a:cxn>
                  <a:cxn ang="0">
                    <a:pos x="335" y="227"/>
                  </a:cxn>
                  <a:cxn ang="0">
                    <a:pos x="381" y="201"/>
                  </a:cxn>
                  <a:cxn ang="0">
                    <a:pos x="412" y="203"/>
                  </a:cxn>
                  <a:cxn ang="0">
                    <a:pos x="458" y="221"/>
                  </a:cxn>
                  <a:cxn ang="0">
                    <a:pos x="486" y="186"/>
                  </a:cxn>
                  <a:cxn ang="0">
                    <a:pos x="510" y="168"/>
                  </a:cxn>
                  <a:cxn ang="0">
                    <a:pos x="175" y="340"/>
                  </a:cxn>
                  <a:cxn ang="0">
                    <a:pos x="175" y="340"/>
                  </a:cxn>
                  <a:cxn ang="0">
                    <a:pos x="304" y="129"/>
                  </a:cxn>
                  <a:cxn ang="0">
                    <a:pos x="304" y="75"/>
                  </a:cxn>
                  <a:cxn ang="0">
                    <a:pos x="304" y="129"/>
                  </a:cxn>
                  <a:cxn ang="0">
                    <a:pos x="378" y="75"/>
                  </a:cxn>
                  <a:cxn ang="0">
                    <a:pos x="380" y="119"/>
                  </a:cxn>
                </a:cxnLst>
                <a:rect l="0" t="0" r="r" b="b"/>
                <a:pathLst>
                  <a:path w="530" h="509">
                    <a:moveTo>
                      <a:pt x="528" y="120"/>
                    </a:moveTo>
                    <a:cubicBezTo>
                      <a:pt x="523" y="76"/>
                      <a:pt x="435" y="105"/>
                      <a:pt x="428" y="84"/>
                    </a:cubicBezTo>
                    <a:cubicBezTo>
                      <a:pt x="426" y="77"/>
                      <a:pt x="410" y="51"/>
                      <a:pt x="356" y="48"/>
                    </a:cubicBezTo>
                    <a:cubicBezTo>
                      <a:pt x="351" y="35"/>
                      <a:pt x="340" y="0"/>
                      <a:pt x="335" y="0"/>
                    </a:cubicBezTo>
                    <a:cubicBezTo>
                      <a:pt x="330" y="0"/>
                      <a:pt x="311" y="39"/>
                      <a:pt x="306" y="51"/>
                    </a:cubicBezTo>
                    <a:cubicBezTo>
                      <a:pt x="302" y="52"/>
                      <a:pt x="298" y="52"/>
                      <a:pt x="295" y="53"/>
                    </a:cubicBezTo>
                    <a:cubicBezTo>
                      <a:pt x="286" y="39"/>
                      <a:pt x="261" y="4"/>
                      <a:pt x="256" y="6"/>
                    </a:cubicBezTo>
                    <a:cubicBezTo>
                      <a:pt x="250" y="7"/>
                      <a:pt x="243" y="50"/>
                      <a:pt x="240" y="68"/>
                    </a:cubicBezTo>
                    <a:cubicBezTo>
                      <a:pt x="161" y="101"/>
                      <a:pt x="141" y="157"/>
                      <a:pt x="141" y="157"/>
                    </a:cubicBezTo>
                    <a:cubicBezTo>
                      <a:pt x="149" y="153"/>
                      <a:pt x="149" y="153"/>
                      <a:pt x="149" y="153"/>
                    </a:cubicBezTo>
                    <a:cubicBezTo>
                      <a:pt x="125" y="186"/>
                      <a:pt x="118" y="231"/>
                      <a:pt x="118" y="231"/>
                    </a:cubicBezTo>
                    <a:cubicBezTo>
                      <a:pt x="132" y="216"/>
                      <a:pt x="132" y="216"/>
                      <a:pt x="132" y="216"/>
                    </a:cubicBezTo>
                    <a:cubicBezTo>
                      <a:pt x="122" y="246"/>
                      <a:pt x="132" y="282"/>
                      <a:pt x="132" y="282"/>
                    </a:cubicBezTo>
                    <a:cubicBezTo>
                      <a:pt x="144" y="263"/>
                      <a:pt x="144" y="263"/>
                      <a:pt x="144" y="263"/>
                    </a:cubicBezTo>
                    <a:cubicBezTo>
                      <a:pt x="144" y="263"/>
                      <a:pt x="146" y="303"/>
                      <a:pt x="168" y="342"/>
                    </a:cubicBezTo>
                    <a:cubicBezTo>
                      <a:pt x="168" y="342"/>
                      <a:pt x="167" y="343"/>
                      <a:pt x="167" y="343"/>
                    </a:cubicBezTo>
                    <a:cubicBezTo>
                      <a:pt x="167" y="343"/>
                      <a:pt x="167" y="343"/>
                      <a:pt x="167" y="343"/>
                    </a:cubicBezTo>
                    <a:cubicBezTo>
                      <a:pt x="143" y="347"/>
                      <a:pt x="53" y="372"/>
                      <a:pt x="13" y="321"/>
                    </a:cubicBezTo>
                    <a:cubicBezTo>
                      <a:pt x="13" y="321"/>
                      <a:pt x="0" y="387"/>
                      <a:pt x="64" y="415"/>
                    </a:cubicBezTo>
                    <a:cubicBezTo>
                      <a:pt x="64" y="398"/>
                      <a:pt x="64" y="398"/>
                      <a:pt x="64" y="398"/>
                    </a:cubicBezTo>
                    <a:cubicBezTo>
                      <a:pt x="64" y="398"/>
                      <a:pt x="74" y="411"/>
                      <a:pt x="99" y="419"/>
                    </a:cubicBezTo>
                    <a:cubicBezTo>
                      <a:pt x="96" y="400"/>
                      <a:pt x="96" y="400"/>
                      <a:pt x="96" y="400"/>
                    </a:cubicBezTo>
                    <a:cubicBezTo>
                      <a:pt x="96" y="400"/>
                      <a:pt x="103" y="406"/>
                      <a:pt x="129" y="406"/>
                    </a:cubicBezTo>
                    <a:cubicBezTo>
                      <a:pt x="118" y="391"/>
                      <a:pt x="118" y="391"/>
                      <a:pt x="118" y="391"/>
                    </a:cubicBezTo>
                    <a:cubicBezTo>
                      <a:pt x="118" y="391"/>
                      <a:pt x="152" y="382"/>
                      <a:pt x="174" y="353"/>
                    </a:cubicBezTo>
                    <a:cubicBezTo>
                      <a:pt x="175" y="351"/>
                      <a:pt x="176" y="350"/>
                      <a:pt x="177" y="348"/>
                    </a:cubicBezTo>
                    <a:cubicBezTo>
                      <a:pt x="177" y="348"/>
                      <a:pt x="177" y="348"/>
                      <a:pt x="177" y="348"/>
                    </a:cubicBezTo>
                    <a:cubicBezTo>
                      <a:pt x="176" y="350"/>
                      <a:pt x="175" y="351"/>
                      <a:pt x="174" y="353"/>
                    </a:cubicBezTo>
                    <a:cubicBezTo>
                      <a:pt x="186" y="372"/>
                      <a:pt x="204" y="391"/>
                      <a:pt x="230" y="403"/>
                    </a:cubicBezTo>
                    <a:cubicBezTo>
                      <a:pt x="230" y="403"/>
                      <a:pt x="230" y="403"/>
                      <a:pt x="230" y="403"/>
                    </a:cubicBezTo>
                    <a:cubicBezTo>
                      <a:pt x="232" y="435"/>
                      <a:pt x="233" y="477"/>
                      <a:pt x="231" y="479"/>
                    </a:cubicBezTo>
                    <a:cubicBezTo>
                      <a:pt x="227" y="485"/>
                      <a:pt x="226" y="486"/>
                      <a:pt x="225" y="490"/>
                    </a:cubicBezTo>
                    <a:cubicBezTo>
                      <a:pt x="225" y="493"/>
                      <a:pt x="227" y="495"/>
                      <a:pt x="230" y="495"/>
                    </a:cubicBezTo>
                    <a:cubicBezTo>
                      <a:pt x="250" y="497"/>
                      <a:pt x="245" y="496"/>
                      <a:pt x="254" y="495"/>
                    </a:cubicBezTo>
                    <a:cubicBezTo>
                      <a:pt x="257" y="495"/>
                      <a:pt x="257" y="493"/>
                      <a:pt x="256" y="491"/>
                    </a:cubicBezTo>
                    <a:cubicBezTo>
                      <a:pt x="255" y="479"/>
                      <a:pt x="245" y="479"/>
                      <a:pt x="246" y="476"/>
                    </a:cubicBezTo>
                    <a:cubicBezTo>
                      <a:pt x="246" y="450"/>
                      <a:pt x="242" y="420"/>
                      <a:pt x="239" y="407"/>
                    </a:cubicBezTo>
                    <a:cubicBezTo>
                      <a:pt x="249" y="411"/>
                      <a:pt x="260" y="415"/>
                      <a:pt x="273" y="417"/>
                    </a:cubicBezTo>
                    <a:cubicBezTo>
                      <a:pt x="273" y="417"/>
                      <a:pt x="273" y="417"/>
                      <a:pt x="273" y="417"/>
                    </a:cubicBezTo>
                    <a:cubicBezTo>
                      <a:pt x="274" y="447"/>
                      <a:pt x="275" y="488"/>
                      <a:pt x="273" y="490"/>
                    </a:cubicBezTo>
                    <a:cubicBezTo>
                      <a:pt x="269" y="496"/>
                      <a:pt x="268" y="497"/>
                      <a:pt x="268" y="501"/>
                    </a:cubicBezTo>
                    <a:cubicBezTo>
                      <a:pt x="267" y="504"/>
                      <a:pt x="270" y="506"/>
                      <a:pt x="272" y="507"/>
                    </a:cubicBezTo>
                    <a:cubicBezTo>
                      <a:pt x="293" y="509"/>
                      <a:pt x="288" y="507"/>
                      <a:pt x="297" y="507"/>
                    </a:cubicBezTo>
                    <a:cubicBezTo>
                      <a:pt x="299" y="506"/>
                      <a:pt x="299" y="505"/>
                      <a:pt x="299" y="502"/>
                    </a:cubicBezTo>
                    <a:cubicBezTo>
                      <a:pt x="297" y="490"/>
                      <a:pt x="288" y="490"/>
                      <a:pt x="288" y="487"/>
                    </a:cubicBezTo>
                    <a:cubicBezTo>
                      <a:pt x="289" y="461"/>
                      <a:pt x="284" y="432"/>
                      <a:pt x="282" y="419"/>
                    </a:cubicBezTo>
                    <a:cubicBezTo>
                      <a:pt x="290" y="420"/>
                      <a:pt x="299" y="421"/>
                      <a:pt x="309" y="421"/>
                    </a:cubicBezTo>
                    <a:cubicBezTo>
                      <a:pt x="309" y="421"/>
                      <a:pt x="309" y="421"/>
                      <a:pt x="309" y="421"/>
                    </a:cubicBezTo>
                    <a:cubicBezTo>
                      <a:pt x="310" y="446"/>
                      <a:pt x="310" y="472"/>
                      <a:pt x="309" y="473"/>
                    </a:cubicBezTo>
                    <a:cubicBezTo>
                      <a:pt x="305" y="479"/>
                      <a:pt x="303" y="480"/>
                      <a:pt x="303" y="484"/>
                    </a:cubicBezTo>
                    <a:cubicBezTo>
                      <a:pt x="303" y="487"/>
                      <a:pt x="305" y="489"/>
                      <a:pt x="308" y="490"/>
                    </a:cubicBezTo>
                    <a:cubicBezTo>
                      <a:pt x="328" y="492"/>
                      <a:pt x="323" y="490"/>
                      <a:pt x="332" y="490"/>
                    </a:cubicBezTo>
                    <a:cubicBezTo>
                      <a:pt x="335" y="489"/>
                      <a:pt x="335" y="488"/>
                      <a:pt x="334" y="485"/>
                    </a:cubicBezTo>
                    <a:cubicBezTo>
                      <a:pt x="333" y="473"/>
                      <a:pt x="323" y="473"/>
                      <a:pt x="323" y="470"/>
                    </a:cubicBezTo>
                    <a:cubicBezTo>
                      <a:pt x="324" y="453"/>
                      <a:pt x="322" y="435"/>
                      <a:pt x="320" y="421"/>
                    </a:cubicBezTo>
                    <a:cubicBezTo>
                      <a:pt x="323" y="421"/>
                      <a:pt x="326" y="421"/>
                      <a:pt x="329" y="420"/>
                    </a:cubicBezTo>
                    <a:cubicBezTo>
                      <a:pt x="335" y="420"/>
                      <a:pt x="341" y="420"/>
                      <a:pt x="347" y="419"/>
                    </a:cubicBezTo>
                    <a:cubicBezTo>
                      <a:pt x="348" y="449"/>
                      <a:pt x="349" y="488"/>
                      <a:pt x="348" y="490"/>
                    </a:cubicBezTo>
                    <a:cubicBezTo>
                      <a:pt x="344" y="496"/>
                      <a:pt x="342" y="497"/>
                      <a:pt x="342" y="501"/>
                    </a:cubicBezTo>
                    <a:cubicBezTo>
                      <a:pt x="341" y="504"/>
                      <a:pt x="344" y="506"/>
                      <a:pt x="346" y="507"/>
                    </a:cubicBezTo>
                    <a:cubicBezTo>
                      <a:pt x="367" y="509"/>
                      <a:pt x="362" y="507"/>
                      <a:pt x="371" y="507"/>
                    </a:cubicBezTo>
                    <a:cubicBezTo>
                      <a:pt x="373" y="506"/>
                      <a:pt x="373" y="505"/>
                      <a:pt x="373" y="502"/>
                    </a:cubicBezTo>
                    <a:cubicBezTo>
                      <a:pt x="371" y="490"/>
                      <a:pt x="362" y="490"/>
                      <a:pt x="362" y="487"/>
                    </a:cubicBezTo>
                    <a:cubicBezTo>
                      <a:pt x="363" y="460"/>
                      <a:pt x="358" y="431"/>
                      <a:pt x="356" y="418"/>
                    </a:cubicBezTo>
                    <a:cubicBezTo>
                      <a:pt x="489" y="402"/>
                      <a:pt x="507" y="325"/>
                      <a:pt x="495" y="306"/>
                    </a:cubicBezTo>
                    <a:cubicBezTo>
                      <a:pt x="491" y="300"/>
                      <a:pt x="483" y="300"/>
                      <a:pt x="471" y="304"/>
                    </a:cubicBezTo>
                    <a:cubicBezTo>
                      <a:pt x="466" y="295"/>
                      <a:pt x="459" y="287"/>
                      <a:pt x="450" y="291"/>
                    </a:cubicBezTo>
                    <a:cubicBezTo>
                      <a:pt x="442" y="294"/>
                      <a:pt x="442" y="303"/>
                      <a:pt x="443" y="312"/>
                    </a:cubicBezTo>
                    <a:cubicBezTo>
                      <a:pt x="436" y="315"/>
                      <a:pt x="428" y="317"/>
                      <a:pt x="418" y="320"/>
                    </a:cubicBezTo>
                    <a:cubicBezTo>
                      <a:pt x="416" y="310"/>
                      <a:pt x="411" y="302"/>
                      <a:pt x="402" y="304"/>
                    </a:cubicBezTo>
                    <a:cubicBezTo>
                      <a:pt x="393" y="305"/>
                      <a:pt x="390" y="315"/>
                      <a:pt x="390" y="325"/>
                    </a:cubicBezTo>
                    <a:cubicBezTo>
                      <a:pt x="378" y="327"/>
                      <a:pt x="364" y="328"/>
                      <a:pt x="349" y="328"/>
                    </a:cubicBezTo>
                    <a:cubicBezTo>
                      <a:pt x="352" y="316"/>
                      <a:pt x="353" y="299"/>
                      <a:pt x="341" y="296"/>
                    </a:cubicBezTo>
                    <a:cubicBezTo>
                      <a:pt x="328" y="294"/>
                      <a:pt x="321" y="313"/>
                      <a:pt x="318" y="326"/>
                    </a:cubicBezTo>
                    <a:cubicBezTo>
                      <a:pt x="304" y="324"/>
                      <a:pt x="292" y="321"/>
                      <a:pt x="281" y="317"/>
                    </a:cubicBezTo>
                    <a:cubicBezTo>
                      <a:pt x="287" y="306"/>
                      <a:pt x="294" y="290"/>
                      <a:pt x="283" y="284"/>
                    </a:cubicBezTo>
                    <a:cubicBezTo>
                      <a:pt x="272" y="277"/>
                      <a:pt x="260" y="292"/>
                      <a:pt x="253" y="303"/>
                    </a:cubicBezTo>
                    <a:cubicBezTo>
                      <a:pt x="245" y="299"/>
                      <a:pt x="239" y="293"/>
                      <a:pt x="233" y="288"/>
                    </a:cubicBezTo>
                    <a:cubicBezTo>
                      <a:pt x="240" y="278"/>
                      <a:pt x="248" y="262"/>
                      <a:pt x="238" y="255"/>
                    </a:cubicBezTo>
                    <a:cubicBezTo>
                      <a:pt x="230" y="249"/>
                      <a:pt x="221" y="255"/>
                      <a:pt x="213" y="263"/>
                    </a:cubicBezTo>
                    <a:cubicBezTo>
                      <a:pt x="202" y="244"/>
                      <a:pt x="198" y="223"/>
                      <a:pt x="203" y="205"/>
                    </a:cubicBezTo>
                    <a:cubicBezTo>
                      <a:pt x="211" y="201"/>
                      <a:pt x="223" y="201"/>
                      <a:pt x="230" y="219"/>
                    </a:cubicBezTo>
                    <a:cubicBezTo>
                      <a:pt x="247" y="259"/>
                      <a:pt x="295" y="270"/>
                      <a:pt x="295" y="246"/>
                    </a:cubicBezTo>
                    <a:cubicBezTo>
                      <a:pt x="295" y="225"/>
                      <a:pt x="267" y="234"/>
                      <a:pt x="252" y="225"/>
                    </a:cubicBezTo>
                    <a:cubicBezTo>
                      <a:pt x="241" y="217"/>
                      <a:pt x="248" y="211"/>
                      <a:pt x="226" y="199"/>
                    </a:cubicBezTo>
                    <a:cubicBezTo>
                      <a:pt x="217" y="194"/>
                      <a:pt x="210" y="196"/>
                      <a:pt x="204" y="199"/>
                    </a:cubicBezTo>
                    <a:cubicBezTo>
                      <a:pt x="206" y="192"/>
                      <a:pt x="210" y="186"/>
                      <a:pt x="214" y="180"/>
                    </a:cubicBezTo>
                    <a:cubicBezTo>
                      <a:pt x="245" y="142"/>
                      <a:pt x="240" y="150"/>
                      <a:pt x="272" y="167"/>
                    </a:cubicBezTo>
                    <a:cubicBezTo>
                      <a:pt x="266" y="178"/>
                      <a:pt x="258" y="195"/>
                      <a:pt x="270" y="202"/>
                    </a:cubicBezTo>
                    <a:cubicBezTo>
                      <a:pt x="282" y="209"/>
                      <a:pt x="294" y="191"/>
                      <a:pt x="300" y="180"/>
                    </a:cubicBezTo>
                    <a:cubicBezTo>
                      <a:pt x="308" y="183"/>
                      <a:pt x="318" y="187"/>
                      <a:pt x="330" y="190"/>
                    </a:cubicBezTo>
                    <a:cubicBezTo>
                      <a:pt x="326" y="201"/>
                      <a:pt x="321" y="223"/>
                      <a:pt x="335" y="227"/>
                    </a:cubicBezTo>
                    <a:cubicBezTo>
                      <a:pt x="348" y="231"/>
                      <a:pt x="356" y="209"/>
                      <a:pt x="359" y="197"/>
                    </a:cubicBezTo>
                    <a:cubicBezTo>
                      <a:pt x="367" y="199"/>
                      <a:pt x="374" y="200"/>
                      <a:pt x="381" y="201"/>
                    </a:cubicBezTo>
                    <a:cubicBezTo>
                      <a:pt x="382" y="213"/>
                      <a:pt x="385" y="229"/>
                      <a:pt x="398" y="228"/>
                    </a:cubicBezTo>
                    <a:cubicBezTo>
                      <a:pt x="409" y="228"/>
                      <a:pt x="411" y="215"/>
                      <a:pt x="412" y="203"/>
                    </a:cubicBezTo>
                    <a:cubicBezTo>
                      <a:pt x="420" y="203"/>
                      <a:pt x="428" y="202"/>
                      <a:pt x="436" y="201"/>
                    </a:cubicBezTo>
                    <a:cubicBezTo>
                      <a:pt x="440" y="212"/>
                      <a:pt x="447" y="225"/>
                      <a:pt x="458" y="221"/>
                    </a:cubicBezTo>
                    <a:cubicBezTo>
                      <a:pt x="468" y="218"/>
                      <a:pt x="467" y="206"/>
                      <a:pt x="465" y="195"/>
                    </a:cubicBezTo>
                    <a:cubicBezTo>
                      <a:pt x="473" y="192"/>
                      <a:pt x="480" y="189"/>
                      <a:pt x="486" y="186"/>
                    </a:cubicBezTo>
                    <a:cubicBezTo>
                      <a:pt x="493" y="194"/>
                      <a:pt x="502" y="202"/>
                      <a:pt x="511" y="197"/>
                    </a:cubicBezTo>
                    <a:cubicBezTo>
                      <a:pt x="520" y="190"/>
                      <a:pt x="515" y="178"/>
                      <a:pt x="510" y="168"/>
                    </a:cubicBezTo>
                    <a:cubicBezTo>
                      <a:pt x="524" y="153"/>
                      <a:pt x="530" y="135"/>
                      <a:pt x="528" y="120"/>
                    </a:cubicBezTo>
                    <a:close/>
                    <a:moveTo>
                      <a:pt x="175" y="340"/>
                    </a:moveTo>
                    <a:cubicBezTo>
                      <a:pt x="173" y="340"/>
                      <a:pt x="173" y="340"/>
                      <a:pt x="173" y="340"/>
                    </a:cubicBezTo>
                    <a:cubicBezTo>
                      <a:pt x="175" y="340"/>
                      <a:pt x="175" y="340"/>
                      <a:pt x="175" y="340"/>
                    </a:cubicBezTo>
                    <a:cubicBezTo>
                      <a:pt x="175" y="340"/>
                      <a:pt x="175" y="340"/>
                      <a:pt x="175" y="340"/>
                    </a:cubicBezTo>
                    <a:close/>
                    <a:moveTo>
                      <a:pt x="304" y="129"/>
                    </a:moveTo>
                    <a:cubicBezTo>
                      <a:pt x="279" y="129"/>
                      <a:pt x="275" y="121"/>
                      <a:pt x="275" y="105"/>
                    </a:cubicBezTo>
                    <a:cubicBezTo>
                      <a:pt x="275" y="89"/>
                      <a:pt x="288" y="75"/>
                      <a:pt x="304" y="75"/>
                    </a:cubicBezTo>
                    <a:cubicBezTo>
                      <a:pt x="320" y="75"/>
                      <a:pt x="334" y="89"/>
                      <a:pt x="334" y="105"/>
                    </a:cubicBezTo>
                    <a:cubicBezTo>
                      <a:pt x="334" y="121"/>
                      <a:pt x="330" y="129"/>
                      <a:pt x="304" y="129"/>
                    </a:cubicBezTo>
                    <a:close/>
                    <a:moveTo>
                      <a:pt x="355" y="100"/>
                    </a:moveTo>
                    <a:cubicBezTo>
                      <a:pt x="355" y="87"/>
                      <a:pt x="365" y="76"/>
                      <a:pt x="378" y="75"/>
                    </a:cubicBezTo>
                    <a:cubicBezTo>
                      <a:pt x="391" y="75"/>
                      <a:pt x="402" y="85"/>
                      <a:pt x="403" y="98"/>
                    </a:cubicBezTo>
                    <a:cubicBezTo>
                      <a:pt x="403" y="111"/>
                      <a:pt x="400" y="118"/>
                      <a:pt x="380" y="119"/>
                    </a:cubicBezTo>
                    <a:cubicBezTo>
                      <a:pt x="359" y="120"/>
                      <a:pt x="356" y="113"/>
                      <a:pt x="355" y="100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9" name="Oval 80"/>
              <p:cNvSpPr>
                <a:spLocks noChangeArrowheads="1"/>
              </p:cNvSpPr>
              <p:nvPr/>
            </p:nvSpPr>
            <p:spPr bwMode="auto">
              <a:xfrm>
                <a:off x="3976688" y="2117725"/>
                <a:ext cx="52388" cy="55563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7" name="Oval 81"/>
            <p:cNvSpPr>
              <a:spLocks noChangeArrowheads="1"/>
            </p:cNvSpPr>
            <p:nvPr/>
          </p:nvSpPr>
          <p:spPr bwMode="auto">
            <a:xfrm>
              <a:off x="4113213" y="2117725"/>
              <a:ext cx="46038" cy="47625"/>
            </a:xfrm>
            <a:prstGeom prst="ellipse">
              <a:avLst/>
            </a:pr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2495524" y="3292475"/>
            <a:ext cx="930275" cy="1312863"/>
            <a:chOff x="3343275" y="3292475"/>
            <a:chExt cx="930275" cy="1312863"/>
          </a:xfrm>
        </p:grpSpPr>
        <p:sp>
          <p:nvSpPr>
            <p:cNvPr id="131" name="Freeform 85"/>
            <p:cNvSpPr>
              <a:spLocks noEditPoints="1"/>
            </p:cNvSpPr>
            <p:nvPr/>
          </p:nvSpPr>
          <p:spPr bwMode="auto">
            <a:xfrm>
              <a:off x="3343275" y="3292475"/>
              <a:ext cx="930275" cy="1312863"/>
            </a:xfrm>
            <a:custGeom>
              <a:avLst/>
              <a:gdLst/>
              <a:ahLst/>
              <a:cxnLst>
                <a:cxn ang="0">
                  <a:pos x="322" y="355"/>
                </a:cxn>
                <a:cxn ang="0">
                  <a:pos x="291" y="356"/>
                </a:cxn>
                <a:cxn ang="0">
                  <a:pos x="266" y="369"/>
                </a:cxn>
                <a:cxn ang="0">
                  <a:pos x="235" y="370"/>
                </a:cxn>
                <a:cxn ang="0">
                  <a:pos x="214" y="371"/>
                </a:cxn>
                <a:cxn ang="0">
                  <a:pos x="211" y="369"/>
                </a:cxn>
                <a:cxn ang="0">
                  <a:pos x="181" y="366"/>
                </a:cxn>
                <a:cxn ang="0">
                  <a:pos x="159" y="351"/>
                </a:cxn>
                <a:cxn ang="0">
                  <a:pos x="129" y="345"/>
                </a:cxn>
                <a:cxn ang="0">
                  <a:pos x="147" y="174"/>
                </a:cxn>
                <a:cxn ang="0">
                  <a:pos x="178" y="175"/>
                </a:cxn>
                <a:cxn ang="0">
                  <a:pos x="202" y="172"/>
                </a:cxn>
                <a:cxn ang="0">
                  <a:pos x="216" y="200"/>
                </a:cxn>
                <a:cxn ang="0">
                  <a:pos x="232" y="173"/>
                </a:cxn>
                <a:cxn ang="0">
                  <a:pos x="256" y="178"/>
                </a:cxn>
                <a:cxn ang="0">
                  <a:pos x="287" y="179"/>
                </a:cxn>
                <a:cxn ang="0">
                  <a:pos x="310" y="176"/>
                </a:cxn>
                <a:cxn ang="0">
                  <a:pos x="324" y="204"/>
                </a:cxn>
                <a:cxn ang="0">
                  <a:pos x="340" y="173"/>
                </a:cxn>
                <a:cxn ang="0">
                  <a:pos x="293" y="89"/>
                </a:cxn>
                <a:cxn ang="0">
                  <a:pos x="258" y="21"/>
                </a:cxn>
                <a:cxn ang="0">
                  <a:pos x="217" y="88"/>
                </a:cxn>
                <a:cxn ang="0">
                  <a:pos x="186" y="4"/>
                </a:cxn>
                <a:cxn ang="0">
                  <a:pos x="142" y="94"/>
                </a:cxn>
                <a:cxn ang="0">
                  <a:pos x="95" y="117"/>
                </a:cxn>
                <a:cxn ang="0">
                  <a:pos x="25" y="293"/>
                </a:cxn>
                <a:cxn ang="0">
                  <a:pos x="0" y="364"/>
                </a:cxn>
                <a:cxn ang="0">
                  <a:pos x="85" y="422"/>
                </a:cxn>
                <a:cxn ang="0">
                  <a:pos x="108" y="516"/>
                </a:cxn>
                <a:cxn ang="0">
                  <a:pos x="128" y="527"/>
                </a:cxn>
                <a:cxn ang="0">
                  <a:pos x="130" y="515"/>
                </a:cxn>
                <a:cxn ang="0">
                  <a:pos x="135" y="503"/>
                </a:cxn>
                <a:cxn ang="0">
                  <a:pos x="127" y="448"/>
                </a:cxn>
                <a:cxn ang="0">
                  <a:pos x="160" y="516"/>
                </a:cxn>
                <a:cxn ang="0">
                  <a:pos x="180" y="527"/>
                </a:cxn>
                <a:cxn ang="0">
                  <a:pos x="182" y="515"/>
                </a:cxn>
                <a:cxn ang="0">
                  <a:pos x="187" y="503"/>
                </a:cxn>
                <a:cxn ang="0">
                  <a:pos x="178" y="460"/>
                </a:cxn>
                <a:cxn ang="0">
                  <a:pos x="214" y="516"/>
                </a:cxn>
                <a:cxn ang="0">
                  <a:pos x="234" y="526"/>
                </a:cxn>
                <a:cxn ang="0">
                  <a:pos x="236" y="514"/>
                </a:cxn>
                <a:cxn ang="0">
                  <a:pos x="241" y="503"/>
                </a:cxn>
                <a:cxn ang="0">
                  <a:pos x="233" y="459"/>
                </a:cxn>
                <a:cxn ang="0">
                  <a:pos x="260" y="516"/>
                </a:cxn>
                <a:cxn ang="0">
                  <a:pos x="281" y="526"/>
                </a:cxn>
                <a:cxn ang="0">
                  <a:pos x="283" y="514"/>
                </a:cxn>
                <a:cxn ang="0">
                  <a:pos x="287" y="503"/>
                </a:cxn>
                <a:cxn ang="0">
                  <a:pos x="280" y="450"/>
                </a:cxn>
                <a:cxn ang="0">
                  <a:pos x="262" y="153"/>
                </a:cxn>
                <a:cxn ang="0">
                  <a:pos x="265" y="103"/>
                </a:cxn>
                <a:cxn ang="0">
                  <a:pos x="262" y="153"/>
                </a:cxn>
                <a:cxn ang="0">
                  <a:pos x="338" y="135"/>
                </a:cxn>
                <a:cxn ang="0">
                  <a:pos x="303" y="133"/>
                </a:cxn>
                <a:cxn ang="0">
                  <a:pos x="258" y="41"/>
                </a:cxn>
                <a:cxn ang="0">
                  <a:pos x="276" y="76"/>
                </a:cxn>
                <a:cxn ang="0">
                  <a:pos x="250" y="74"/>
                </a:cxn>
                <a:cxn ang="0">
                  <a:pos x="171" y="43"/>
                </a:cxn>
                <a:cxn ang="0">
                  <a:pos x="199" y="72"/>
                </a:cxn>
                <a:cxn ang="0">
                  <a:pos x="165" y="75"/>
                </a:cxn>
              </a:cxnLst>
              <a:rect l="0" t="0" r="r" b="b"/>
              <a:pathLst>
                <a:path w="374" h="528">
                  <a:moveTo>
                    <a:pt x="374" y="368"/>
                  </a:moveTo>
                  <a:cubicBezTo>
                    <a:pt x="372" y="344"/>
                    <a:pt x="352" y="347"/>
                    <a:pt x="322" y="355"/>
                  </a:cubicBezTo>
                  <a:cubicBezTo>
                    <a:pt x="323" y="343"/>
                    <a:pt x="323" y="334"/>
                    <a:pt x="307" y="333"/>
                  </a:cubicBezTo>
                  <a:cubicBezTo>
                    <a:pt x="291" y="333"/>
                    <a:pt x="292" y="343"/>
                    <a:pt x="291" y="356"/>
                  </a:cubicBezTo>
                  <a:cubicBezTo>
                    <a:pt x="291" y="359"/>
                    <a:pt x="291" y="361"/>
                    <a:pt x="291" y="363"/>
                  </a:cubicBezTo>
                  <a:cubicBezTo>
                    <a:pt x="283" y="365"/>
                    <a:pt x="275" y="367"/>
                    <a:pt x="266" y="369"/>
                  </a:cubicBezTo>
                  <a:cubicBezTo>
                    <a:pt x="266" y="357"/>
                    <a:pt x="267" y="347"/>
                    <a:pt x="251" y="346"/>
                  </a:cubicBezTo>
                  <a:cubicBezTo>
                    <a:pt x="234" y="346"/>
                    <a:pt x="236" y="356"/>
                    <a:pt x="235" y="370"/>
                  </a:cubicBezTo>
                  <a:cubicBezTo>
                    <a:pt x="235" y="370"/>
                    <a:pt x="235" y="371"/>
                    <a:pt x="235" y="372"/>
                  </a:cubicBezTo>
                  <a:cubicBezTo>
                    <a:pt x="228" y="372"/>
                    <a:pt x="221" y="372"/>
                    <a:pt x="214" y="371"/>
                  </a:cubicBezTo>
                  <a:cubicBezTo>
                    <a:pt x="213" y="371"/>
                    <a:pt x="212" y="371"/>
                    <a:pt x="211" y="371"/>
                  </a:cubicBezTo>
                  <a:cubicBezTo>
                    <a:pt x="211" y="370"/>
                    <a:pt x="211" y="369"/>
                    <a:pt x="211" y="369"/>
                  </a:cubicBezTo>
                  <a:cubicBezTo>
                    <a:pt x="212" y="356"/>
                    <a:pt x="214" y="345"/>
                    <a:pt x="197" y="344"/>
                  </a:cubicBezTo>
                  <a:cubicBezTo>
                    <a:pt x="181" y="344"/>
                    <a:pt x="181" y="353"/>
                    <a:pt x="181" y="366"/>
                  </a:cubicBezTo>
                  <a:cubicBezTo>
                    <a:pt x="173" y="364"/>
                    <a:pt x="165" y="361"/>
                    <a:pt x="158" y="359"/>
                  </a:cubicBezTo>
                  <a:cubicBezTo>
                    <a:pt x="159" y="357"/>
                    <a:pt x="159" y="354"/>
                    <a:pt x="159" y="351"/>
                  </a:cubicBezTo>
                  <a:cubicBezTo>
                    <a:pt x="160" y="338"/>
                    <a:pt x="162" y="328"/>
                    <a:pt x="145" y="327"/>
                  </a:cubicBezTo>
                  <a:cubicBezTo>
                    <a:pt x="130" y="326"/>
                    <a:pt x="129" y="334"/>
                    <a:pt x="129" y="345"/>
                  </a:cubicBezTo>
                  <a:cubicBezTo>
                    <a:pt x="99" y="326"/>
                    <a:pt x="87" y="299"/>
                    <a:pt x="91" y="264"/>
                  </a:cubicBezTo>
                  <a:cubicBezTo>
                    <a:pt x="103" y="159"/>
                    <a:pt x="117" y="180"/>
                    <a:pt x="147" y="174"/>
                  </a:cubicBezTo>
                  <a:cubicBezTo>
                    <a:pt x="146" y="187"/>
                    <a:pt x="145" y="197"/>
                    <a:pt x="161" y="198"/>
                  </a:cubicBezTo>
                  <a:cubicBezTo>
                    <a:pt x="178" y="198"/>
                    <a:pt x="177" y="188"/>
                    <a:pt x="178" y="175"/>
                  </a:cubicBezTo>
                  <a:cubicBezTo>
                    <a:pt x="178" y="174"/>
                    <a:pt x="178" y="173"/>
                    <a:pt x="178" y="172"/>
                  </a:cubicBezTo>
                  <a:cubicBezTo>
                    <a:pt x="185" y="172"/>
                    <a:pt x="193" y="172"/>
                    <a:pt x="202" y="172"/>
                  </a:cubicBezTo>
                  <a:cubicBezTo>
                    <a:pt x="202" y="173"/>
                    <a:pt x="202" y="174"/>
                    <a:pt x="202" y="176"/>
                  </a:cubicBezTo>
                  <a:cubicBezTo>
                    <a:pt x="201" y="189"/>
                    <a:pt x="199" y="199"/>
                    <a:pt x="216" y="200"/>
                  </a:cubicBezTo>
                  <a:cubicBezTo>
                    <a:pt x="233" y="200"/>
                    <a:pt x="232" y="190"/>
                    <a:pt x="233" y="177"/>
                  </a:cubicBezTo>
                  <a:cubicBezTo>
                    <a:pt x="233" y="175"/>
                    <a:pt x="233" y="174"/>
                    <a:pt x="232" y="173"/>
                  </a:cubicBezTo>
                  <a:cubicBezTo>
                    <a:pt x="241" y="173"/>
                    <a:pt x="249" y="173"/>
                    <a:pt x="257" y="174"/>
                  </a:cubicBezTo>
                  <a:cubicBezTo>
                    <a:pt x="256" y="175"/>
                    <a:pt x="256" y="176"/>
                    <a:pt x="256" y="178"/>
                  </a:cubicBezTo>
                  <a:cubicBezTo>
                    <a:pt x="256" y="191"/>
                    <a:pt x="254" y="201"/>
                    <a:pt x="271" y="202"/>
                  </a:cubicBezTo>
                  <a:cubicBezTo>
                    <a:pt x="287" y="203"/>
                    <a:pt x="286" y="192"/>
                    <a:pt x="287" y="179"/>
                  </a:cubicBezTo>
                  <a:cubicBezTo>
                    <a:pt x="287" y="178"/>
                    <a:pt x="287" y="177"/>
                    <a:pt x="287" y="176"/>
                  </a:cubicBezTo>
                  <a:cubicBezTo>
                    <a:pt x="295" y="176"/>
                    <a:pt x="303" y="176"/>
                    <a:pt x="310" y="176"/>
                  </a:cubicBezTo>
                  <a:cubicBezTo>
                    <a:pt x="310" y="177"/>
                    <a:pt x="309" y="178"/>
                    <a:pt x="309" y="180"/>
                  </a:cubicBezTo>
                  <a:cubicBezTo>
                    <a:pt x="309" y="193"/>
                    <a:pt x="307" y="203"/>
                    <a:pt x="324" y="204"/>
                  </a:cubicBezTo>
                  <a:cubicBezTo>
                    <a:pt x="341" y="205"/>
                    <a:pt x="340" y="194"/>
                    <a:pt x="340" y="181"/>
                  </a:cubicBezTo>
                  <a:cubicBezTo>
                    <a:pt x="340" y="178"/>
                    <a:pt x="340" y="175"/>
                    <a:pt x="340" y="173"/>
                  </a:cubicBezTo>
                  <a:cubicBezTo>
                    <a:pt x="349" y="170"/>
                    <a:pt x="356" y="166"/>
                    <a:pt x="360" y="158"/>
                  </a:cubicBezTo>
                  <a:cubicBezTo>
                    <a:pt x="369" y="142"/>
                    <a:pt x="356" y="105"/>
                    <a:pt x="293" y="89"/>
                  </a:cubicBezTo>
                  <a:cubicBezTo>
                    <a:pt x="293" y="85"/>
                    <a:pt x="294" y="59"/>
                    <a:pt x="285" y="43"/>
                  </a:cubicBezTo>
                  <a:cubicBezTo>
                    <a:pt x="275" y="27"/>
                    <a:pt x="263" y="18"/>
                    <a:pt x="258" y="21"/>
                  </a:cubicBezTo>
                  <a:cubicBezTo>
                    <a:pt x="254" y="25"/>
                    <a:pt x="235" y="68"/>
                    <a:pt x="237" y="85"/>
                  </a:cubicBezTo>
                  <a:cubicBezTo>
                    <a:pt x="230" y="85"/>
                    <a:pt x="224" y="88"/>
                    <a:pt x="217" y="88"/>
                  </a:cubicBezTo>
                  <a:cubicBezTo>
                    <a:pt x="217" y="88"/>
                    <a:pt x="217" y="88"/>
                    <a:pt x="217" y="88"/>
                  </a:cubicBezTo>
                  <a:cubicBezTo>
                    <a:pt x="218" y="64"/>
                    <a:pt x="192" y="9"/>
                    <a:pt x="186" y="4"/>
                  </a:cubicBezTo>
                  <a:cubicBezTo>
                    <a:pt x="179" y="0"/>
                    <a:pt x="164" y="11"/>
                    <a:pt x="151" y="33"/>
                  </a:cubicBezTo>
                  <a:cubicBezTo>
                    <a:pt x="139" y="56"/>
                    <a:pt x="142" y="94"/>
                    <a:pt x="142" y="94"/>
                  </a:cubicBezTo>
                  <a:cubicBezTo>
                    <a:pt x="142" y="94"/>
                    <a:pt x="142" y="94"/>
                    <a:pt x="142" y="94"/>
                  </a:cubicBezTo>
                  <a:cubicBezTo>
                    <a:pt x="125" y="100"/>
                    <a:pt x="109" y="107"/>
                    <a:pt x="95" y="117"/>
                  </a:cubicBezTo>
                  <a:cubicBezTo>
                    <a:pt x="69" y="135"/>
                    <a:pt x="50" y="160"/>
                    <a:pt x="38" y="190"/>
                  </a:cubicBezTo>
                  <a:cubicBezTo>
                    <a:pt x="26" y="221"/>
                    <a:pt x="21" y="255"/>
                    <a:pt x="25" y="293"/>
                  </a:cubicBezTo>
                  <a:cubicBezTo>
                    <a:pt x="28" y="326"/>
                    <a:pt x="36" y="355"/>
                    <a:pt x="50" y="380"/>
                  </a:cubicBezTo>
                  <a:cubicBezTo>
                    <a:pt x="36" y="382"/>
                    <a:pt x="15" y="381"/>
                    <a:pt x="0" y="364"/>
                  </a:cubicBezTo>
                  <a:cubicBezTo>
                    <a:pt x="0" y="364"/>
                    <a:pt x="23" y="413"/>
                    <a:pt x="65" y="401"/>
                  </a:cubicBezTo>
                  <a:cubicBezTo>
                    <a:pt x="71" y="409"/>
                    <a:pt x="78" y="416"/>
                    <a:pt x="85" y="422"/>
                  </a:cubicBezTo>
                  <a:cubicBezTo>
                    <a:pt x="94" y="430"/>
                    <a:pt x="104" y="437"/>
                    <a:pt x="115" y="442"/>
                  </a:cubicBezTo>
                  <a:cubicBezTo>
                    <a:pt x="111" y="467"/>
                    <a:pt x="116" y="492"/>
                    <a:pt x="108" y="516"/>
                  </a:cubicBezTo>
                  <a:cubicBezTo>
                    <a:pt x="106" y="521"/>
                    <a:pt x="108" y="525"/>
                    <a:pt x="114" y="525"/>
                  </a:cubicBezTo>
                  <a:cubicBezTo>
                    <a:pt x="116" y="526"/>
                    <a:pt x="125" y="526"/>
                    <a:pt x="128" y="527"/>
                  </a:cubicBezTo>
                  <a:cubicBezTo>
                    <a:pt x="133" y="528"/>
                    <a:pt x="139" y="526"/>
                    <a:pt x="140" y="523"/>
                  </a:cubicBezTo>
                  <a:cubicBezTo>
                    <a:pt x="142" y="520"/>
                    <a:pt x="130" y="515"/>
                    <a:pt x="130" y="515"/>
                  </a:cubicBezTo>
                  <a:cubicBezTo>
                    <a:pt x="130" y="515"/>
                    <a:pt x="144" y="513"/>
                    <a:pt x="144" y="509"/>
                  </a:cubicBezTo>
                  <a:cubicBezTo>
                    <a:pt x="144" y="506"/>
                    <a:pt x="140" y="503"/>
                    <a:pt x="135" y="503"/>
                  </a:cubicBezTo>
                  <a:cubicBezTo>
                    <a:pt x="135" y="503"/>
                    <a:pt x="130" y="503"/>
                    <a:pt x="129" y="503"/>
                  </a:cubicBezTo>
                  <a:cubicBezTo>
                    <a:pt x="133" y="485"/>
                    <a:pt x="125" y="466"/>
                    <a:pt x="127" y="448"/>
                  </a:cubicBezTo>
                  <a:cubicBezTo>
                    <a:pt x="138" y="452"/>
                    <a:pt x="151" y="456"/>
                    <a:pt x="164" y="458"/>
                  </a:cubicBezTo>
                  <a:cubicBezTo>
                    <a:pt x="161" y="479"/>
                    <a:pt x="167" y="496"/>
                    <a:pt x="160" y="516"/>
                  </a:cubicBezTo>
                  <a:cubicBezTo>
                    <a:pt x="158" y="521"/>
                    <a:pt x="160" y="525"/>
                    <a:pt x="166" y="526"/>
                  </a:cubicBezTo>
                  <a:cubicBezTo>
                    <a:pt x="168" y="526"/>
                    <a:pt x="177" y="526"/>
                    <a:pt x="180" y="527"/>
                  </a:cubicBezTo>
                  <a:cubicBezTo>
                    <a:pt x="185" y="528"/>
                    <a:pt x="190" y="527"/>
                    <a:pt x="192" y="523"/>
                  </a:cubicBezTo>
                  <a:cubicBezTo>
                    <a:pt x="193" y="520"/>
                    <a:pt x="182" y="515"/>
                    <a:pt x="182" y="515"/>
                  </a:cubicBezTo>
                  <a:cubicBezTo>
                    <a:pt x="182" y="515"/>
                    <a:pt x="196" y="513"/>
                    <a:pt x="196" y="509"/>
                  </a:cubicBezTo>
                  <a:cubicBezTo>
                    <a:pt x="196" y="506"/>
                    <a:pt x="192" y="503"/>
                    <a:pt x="187" y="503"/>
                  </a:cubicBezTo>
                  <a:cubicBezTo>
                    <a:pt x="187" y="503"/>
                    <a:pt x="182" y="503"/>
                    <a:pt x="181" y="503"/>
                  </a:cubicBezTo>
                  <a:cubicBezTo>
                    <a:pt x="184" y="487"/>
                    <a:pt x="176" y="475"/>
                    <a:pt x="178" y="460"/>
                  </a:cubicBezTo>
                  <a:cubicBezTo>
                    <a:pt x="191" y="461"/>
                    <a:pt x="205" y="461"/>
                    <a:pt x="220" y="460"/>
                  </a:cubicBezTo>
                  <a:cubicBezTo>
                    <a:pt x="216" y="482"/>
                    <a:pt x="221" y="495"/>
                    <a:pt x="214" y="516"/>
                  </a:cubicBezTo>
                  <a:cubicBezTo>
                    <a:pt x="213" y="520"/>
                    <a:pt x="215" y="524"/>
                    <a:pt x="220" y="525"/>
                  </a:cubicBezTo>
                  <a:cubicBezTo>
                    <a:pt x="222" y="525"/>
                    <a:pt x="232" y="526"/>
                    <a:pt x="234" y="526"/>
                  </a:cubicBezTo>
                  <a:cubicBezTo>
                    <a:pt x="239" y="528"/>
                    <a:pt x="245" y="526"/>
                    <a:pt x="246" y="523"/>
                  </a:cubicBezTo>
                  <a:cubicBezTo>
                    <a:pt x="248" y="520"/>
                    <a:pt x="236" y="514"/>
                    <a:pt x="236" y="514"/>
                  </a:cubicBezTo>
                  <a:cubicBezTo>
                    <a:pt x="236" y="514"/>
                    <a:pt x="250" y="512"/>
                    <a:pt x="250" y="509"/>
                  </a:cubicBezTo>
                  <a:cubicBezTo>
                    <a:pt x="250" y="506"/>
                    <a:pt x="246" y="503"/>
                    <a:pt x="241" y="503"/>
                  </a:cubicBezTo>
                  <a:cubicBezTo>
                    <a:pt x="241" y="503"/>
                    <a:pt x="236" y="503"/>
                    <a:pt x="235" y="503"/>
                  </a:cubicBezTo>
                  <a:cubicBezTo>
                    <a:pt x="239" y="485"/>
                    <a:pt x="232" y="476"/>
                    <a:pt x="233" y="459"/>
                  </a:cubicBezTo>
                  <a:cubicBezTo>
                    <a:pt x="246" y="457"/>
                    <a:pt x="257" y="456"/>
                    <a:pt x="267" y="453"/>
                  </a:cubicBezTo>
                  <a:cubicBezTo>
                    <a:pt x="263" y="478"/>
                    <a:pt x="269" y="492"/>
                    <a:pt x="260" y="516"/>
                  </a:cubicBezTo>
                  <a:cubicBezTo>
                    <a:pt x="259" y="521"/>
                    <a:pt x="261" y="524"/>
                    <a:pt x="267" y="525"/>
                  </a:cubicBezTo>
                  <a:cubicBezTo>
                    <a:pt x="269" y="525"/>
                    <a:pt x="278" y="526"/>
                    <a:pt x="281" y="526"/>
                  </a:cubicBezTo>
                  <a:cubicBezTo>
                    <a:pt x="286" y="528"/>
                    <a:pt x="291" y="526"/>
                    <a:pt x="293" y="523"/>
                  </a:cubicBezTo>
                  <a:cubicBezTo>
                    <a:pt x="294" y="520"/>
                    <a:pt x="283" y="514"/>
                    <a:pt x="283" y="514"/>
                  </a:cubicBezTo>
                  <a:cubicBezTo>
                    <a:pt x="283" y="514"/>
                    <a:pt x="297" y="512"/>
                    <a:pt x="297" y="509"/>
                  </a:cubicBezTo>
                  <a:cubicBezTo>
                    <a:pt x="297" y="506"/>
                    <a:pt x="292" y="503"/>
                    <a:pt x="287" y="503"/>
                  </a:cubicBezTo>
                  <a:cubicBezTo>
                    <a:pt x="287" y="503"/>
                    <a:pt x="282" y="503"/>
                    <a:pt x="282" y="503"/>
                  </a:cubicBezTo>
                  <a:cubicBezTo>
                    <a:pt x="286" y="481"/>
                    <a:pt x="278" y="471"/>
                    <a:pt x="280" y="450"/>
                  </a:cubicBezTo>
                  <a:cubicBezTo>
                    <a:pt x="360" y="428"/>
                    <a:pt x="374" y="381"/>
                    <a:pt x="374" y="368"/>
                  </a:cubicBezTo>
                  <a:close/>
                  <a:moveTo>
                    <a:pt x="262" y="153"/>
                  </a:moveTo>
                  <a:cubicBezTo>
                    <a:pt x="248" y="152"/>
                    <a:pt x="238" y="140"/>
                    <a:pt x="239" y="126"/>
                  </a:cubicBezTo>
                  <a:cubicBezTo>
                    <a:pt x="240" y="112"/>
                    <a:pt x="252" y="102"/>
                    <a:pt x="265" y="103"/>
                  </a:cubicBezTo>
                  <a:cubicBezTo>
                    <a:pt x="279" y="104"/>
                    <a:pt x="290" y="116"/>
                    <a:pt x="289" y="130"/>
                  </a:cubicBezTo>
                  <a:cubicBezTo>
                    <a:pt x="288" y="144"/>
                    <a:pt x="276" y="154"/>
                    <a:pt x="262" y="153"/>
                  </a:cubicBezTo>
                  <a:close/>
                  <a:moveTo>
                    <a:pt x="322" y="116"/>
                  </a:moveTo>
                  <a:cubicBezTo>
                    <a:pt x="332" y="117"/>
                    <a:pt x="339" y="125"/>
                    <a:pt x="338" y="135"/>
                  </a:cubicBezTo>
                  <a:cubicBezTo>
                    <a:pt x="338" y="145"/>
                    <a:pt x="329" y="152"/>
                    <a:pt x="319" y="152"/>
                  </a:cubicBezTo>
                  <a:cubicBezTo>
                    <a:pt x="309" y="151"/>
                    <a:pt x="302" y="143"/>
                    <a:pt x="303" y="133"/>
                  </a:cubicBezTo>
                  <a:cubicBezTo>
                    <a:pt x="303" y="123"/>
                    <a:pt x="312" y="115"/>
                    <a:pt x="322" y="116"/>
                  </a:cubicBezTo>
                  <a:close/>
                  <a:moveTo>
                    <a:pt x="258" y="41"/>
                  </a:moveTo>
                  <a:cubicBezTo>
                    <a:pt x="260" y="40"/>
                    <a:pt x="266" y="44"/>
                    <a:pt x="271" y="52"/>
                  </a:cubicBezTo>
                  <a:cubicBezTo>
                    <a:pt x="276" y="61"/>
                    <a:pt x="278" y="71"/>
                    <a:pt x="276" y="76"/>
                  </a:cubicBezTo>
                  <a:cubicBezTo>
                    <a:pt x="274" y="80"/>
                    <a:pt x="266" y="81"/>
                    <a:pt x="260" y="79"/>
                  </a:cubicBezTo>
                  <a:cubicBezTo>
                    <a:pt x="254" y="78"/>
                    <a:pt x="251" y="77"/>
                    <a:pt x="250" y="74"/>
                  </a:cubicBezTo>
                  <a:cubicBezTo>
                    <a:pt x="246" y="67"/>
                    <a:pt x="256" y="43"/>
                    <a:pt x="258" y="41"/>
                  </a:cubicBezTo>
                  <a:close/>
                  <a:moveTo>
                    <a:pt x="171" y="43"/>
                  </a:moveTo>
                  <a:cubicBezTo>
                    <a:pt x="177" y="32"/>
                    <a:pt x="184" y="26"/>
                    <a:pt x="187" y="28"/>
                  </a:cubicBezTo>
                  <a:cubicBezTo>
                    <a:pt x="190" y="31"/>
                    <a:pt x="205" y="62"/>
                    <a:pt x="199" y="72"/>
                  </a:cubicBezTo>
                  <a:cubicBezTo>
                    <a:pt x="197" y="75"/>
                    <a:pt x="193" y="77"/>
                    <a:pt x="186" y="79"/>
                  </a:cubicBezTo>
                  <a:cubicBezTo>
                    <a:pt x="178" y="81"/>
                    <a:pt x="167" y="80"/>
                    <a:pt x="165" y="75"/>
                  </a:cubicBezTo>
                  <a:cubicBezTo>
                    <a:pt x="161" y="68"/>
                    <a:pt x="164" y="55"/>
                    <a:pt x="171" y="43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86"/>
            <p:cNvSpPr>
              <a:spLocks/>
            </p:cNvSpPr>
            <p:nvPr/>
          </p:nvSpPr>
          <p:spPr bwMode="auto">
            <a:xfrm>
              <a:off x="4002088" y="3587750"/>
              <a:ext cx="44450" cy="6508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18" y="13"/>
                </a:cxn>
                <a:cxn ang="0">
                  <a:pos x="0" y="12"/>
                </a:cxn>
              </a:cxnLst>
              <a:rect l="0" t="0" r="r" b="b"/>
              <a:pathLst>
                <a:path w="18" h="26">
                  <a:moveTo>
                    <a:pt x="0" y="12"/>
                  </a:moveTo>
                  <a:cubicBezTo>
                    <a:pt x="0" y="26"/>
                    <a:pt x="18" y="23"/>
                    <a:pt x="18" y="13"/>
                  </a:cubicBezTo>
                  <a:cubicBezTo>
                    <a:pt x="18" y="2"/>
                    <a:pt x="0" y="0"/>
                    <a:pt x="0" y="12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87"/>
            <p:cNvSpPr>
              <a:spLocks/>
            </p:cNvSpPr>
            <p:nvPr/>
          </p:nvSpPr>
          <p:spPr bwMode="auto">
            <a:xfrm>
              <a:off x="4141788" y="3605213"/>
              <a:ext cx="31750" cy="47625"/>
            </a:xfrm>
            <a:custGeom>
              <a:avLst/>
              <a:gdLst/>
              <a:ahLst/>
              <a:cxnLst>
                <a:cxn ang="0">
                  <a:pos x="13" y="9"/>
                </a:cxn>
                <a:cxn ang="0">
                  <a:pos x="0" y="9"/>
                </a:cxn>
                <a:cxn ang="0">
                  <a:pos x="13" y="9"/>
                </a:cxn>
              </a:cxnLst>
              <a:rect l="0" t="0" r="r" b="b"/>
              <a:pathLst>
                <a:path w="13" h="19">
                  <a:moveTo>
                    <a:pt x="13" y="9"/>
                  </a:moveTo>
                  <a:cubicBezTo>
                    <a:pt x="13" y="2"/>
                    <a:pt x="0" y="0"/>
                    <a:pt x="0" y="9"/>
                  </a:cubicBezTo>
                  <a:cubicBezTo>
                    <a:pt x="0" y="19"/>
                    <a:pt x="13" y="17"/>
                    <a:pt x="13" y="9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4929190" y="714356"/>
            <a:ext cx="1457325" cy="1712913"/>
          </a:xfrm>
          <a:custGeom>
            <a:avLst/>
            <a:gdLst/>
            <a:ahLst/>
            <a:cxnLst>
              <a:cxn ang="0">
                <a:pos x="579" y="446"/>
              </a:cxn>
              <a:cxn ang="0">
                <a:pos x="573" y="433"/>
              </a:cxn>
              <a:cxn ang="0">
                <a:pos x="559" y="431"/>
              </a:cxn>
              <a:cxn ang="0">
                <a:pos x="527" y="434"/>
              </a:cxn>
              <a:cxn ang="0">
                <a:pos x="525" y="435"/>
              </a:cxn>
              <a:cxn ang="0">
                <a:pos x="505" y="441"/>
              </a:cxn>
              <a:cxn ang="0">
                <a:pos x="498" y="442"/>
              </a:cxn>
              <a:cxn ang="0">
                <a:pos x="448" y="514"/>
              </a:cxn>
              <a:cxn ang="0">
                <a:pos x="448" y="499"/>
              </a:cxn>
              <a:cxn ang="0">
                <a:pos x="451" y="476"/>
              </a:cxn>
              <a:cxn ang="0">
                <a:pos x="456" y="418"/>
              </a:cxn>
              <a:cxn ang="0">
                <a:pos x="457" y="416"/>
              </a:cxn>
              <a:cxn ang="0">
                <a:pos x="464" y="345"/>
              </a:cxn>
              <a:cxn ang="0">
                <a:pos x="464" y="343"/>
              </a:cxn>
              <a:cxn ang="0">
                <a:pos x="466" y="305"/>
              </a:cxn>
              <a:cxn ang="0">
                <a:pos x="467" y="283"/>
              </a:cxn>
              <a:cxn ang="0">
                <a:pos x="468" y="281"/>
              </a:cxn>
              <a:cxn ang="0">
                <a:pos x="468" y="186"/>
              </a:cxn>
              <a:cxn ang="0">
                <a:pos x="466" y="156"/>
              </a:cxn>
              <a:cxn ang="0">
                <a:pos x="462" y="125"/>
              </a:cxn>
              <a:cxn ang="0">
                <a:pos x="17" y="123"/>
              </a:cxn>
              <a:cxn ang="0">
                <a:pos x="61" y="360"/>
              </a:cxn>
              <a:cxn ang="0">
                <a:pos x="79" y="357"/>
              </a:cxn>
              <a:cxn ang="0">
                <a:pos x="107" y="370"/>
              </a:cxn>
              <a:cxn ang="0">
                <a:pos x="96" y="415"/>
              </a:cxn>
              <a:cxn ang="0">
                <a:pos x="330" y="440"/>
              </a:cxn>
              <a:cxn ang="0">
                <a:pos x="255" y="472"/>
              </a:cxn>
              <a:cxn ang="0">
                <a:pos x="286" y="470"/>
              </a:cxn>
              <a:cxn ang="0">
                <a:pos x="327" y="449"/>
              </a:cxn>
              <a:cxn ang="0">
                <a:pos x="250" y="492"/>
              </a:cxn>
              <a:cxn ang="0">
                <a:pos x="261" y="509"/>
              </a:cxn>
              <a:cxn ang="0">
                <a:pos x="278" y="507"/>
              </a:cxn>
              <a:cxn ang="0">
                <a:pos x="318" y="600"/>
              </a:cxn>
              <a:cxn ang="0">
                <a:pos x="359" y="612"/>
              </a:cxn>
              <a:cxn ang="0">
                <a:pos x="376" y="676"/>
              </a:cxn>
              <a:cxn ang="0">
                <a:pos x="385" y="688"/>
              </a:cxn>
              <a:cxn ang="0">
                <a:pos x="391" y="701"/>
              </a:cxn>
              <a:cxn ang="0">
                <a:pos x="418" y="682"/>
              </a:cxn>
              <a:cxn ang="0">
                <a:pos x="428" y="597"/>
              </a:cxn>
              <a:cxn ang="0">
                <a:pos x="455" y="657"/>
              </a:cxn>
              <a:cxn ang="0">
                <a:pos x="435" y="670"/>
              </a:cxn>
              <a:cxn ang="0">
                <a:pos x="444" y="684"/>
              </a:cxn>
              <a:cxn ang="0">
                <a:pos x="482" y="676"/>
              </a:cxn>
              <a:cxn ang="0">
                <a:pos x="448" y="590"/>
              </a:cxn>
              <a:cxn ang="0">
                <a:pos x="532" y="458"/>
              </a:cxn>
              <a:cxn ang="0">
                <a:pos x="579" y="482"/>
              </a:cxn>
              <a:cxn ang="0">
                <a:pos x="583" y="459"/>
              </a:cxn>
              <a:cxn ang="0">
                <a:pos x="182" y="109"/>
              </a:cxn>
              <a:cxn ang="0">
                <a:pos x="181" y="75"/>
              </a:cxn>
              <a:cxn ang="0">
                <a:pos x="182" y="109"/>
              </a:cxn>
              <a:cxn ang="0">
                <a:pos x="231" y="86"/>
              </a:cxn>
              <a:cxn ang="0">
                <a:pos x="282" y="81"/>
              </a:cxn>
            </a:cxnLst>
            <a:rect l="0" t="0" r="r" b="b"/>
            <a:pathLst>
              <a:path w="599" h="704">
                <a:moveTo>
                  <a:pt x="579" y="446"/>
                </a:moveTo>
                <a:cubicBezTo>
                  <a:pt x="579" y="446"/>
                  <a:pt x="579" y="446"/>
                  <a:pt x="579" y="446"/>
                </a:cubicBezTo>
                <a:cubicBezTo>
                  <a:pt x="579" y="446"/>
                  <a:pt x="580" y="446"/>
                  <a:pt x="581" y="446"/>
                </a:cubicBezTo>
                <a:cubicBezTo>
                  <a:pt x="579" y="440"/>
                  <a:pt x="576" y="435"/>
                  <a:pt x="573" y="433"/>
                </a:cubicBezTo>
                <a:cubicBezTo>
                  <a:pt x="571" y="431"/>
                  <a:pt x="566" y="431"/>
                  <a:pt x="559" y="431"/>
                </a:cubicBezTo>
                <a:cubicBezTo>
                  <a:pt x="559" y="431"/>
                  <a:pt x="559" y="431"/>
                  <a:pt x="559" y="431"/>
                </a:cubicBezTo>
                <a:cubicBezTo>
                  <a:pt x="552" y="418"/>
                  <a:pt x="549" y="412"/>
                  <a:pt x="539" y="432"/>
                </a:cubicBezTo>
                <a:cubicBezTo>
                  <a:pt x="535" y="432"/>
                  <a:pt x="531" y="433"/>
                  <a:pt x="527" y="434"/>
                </a:cubicBezTo>
                <a:cubicBezTo>
                  <a:pt x="527" y="434"/>
                  <a:pt x="528" y="434"/>
                  <a:pt x="528" y="434"/>
                </a:cubicBezTo>
                <a:cubicBezTo>
                  <a:pt x="525" y="435"/>
                  <a:pt x="525" y="435"/>
                  <a:pt x="525" y="435"/>
                </a:cubicBezTo>
                <a:cubicBezTo>
                  <a:pt x="515" y="424"/>
                  <a:pt x="510" y="418"/>
                  <a:pt x="506" y="440"/>
                </a:cubicBezTo>
                <a:cubicBezTo>
                  <a:pt x="505" y="441"/>
                  <a:pt x="505" y="441"/>
                  <a:pt x="505" y="441"/>
                </a:cubicBezTo>
                <a:cubicBezTo>
                  <a:pt x="505" y="440"/>
                  <a:pt x="505" y="439"/>
                  <a:pt x="505" y="439"/>
                </a:cubicBezTo>
                <a:cubicBezTo>
                  <a:pt x="501" y="440"/>
                  <a:pt x="499" y="441"/>
                  <a:pt x="498" y="442"/>
                </a:cubicBezTo>
                <a:cubicBezTo>
                  <a:pt x="492" y="449"/>
                  <a:pt x="505" y="492"/>
                  <a:pt x="498" y="503"/>
                </a:cubicBezTo>
                <a:cubicBezTo>
                  <a:pt x="490" y="514"/>
                  <a:pt x="453" y="522"/>
                  <a:pt x="448" y="514"/>
                </a:cubicBezTo>
                <a:cubicBezTo>
                  <a:pt x="447" y="513"/>
                  <a:pt x="447" y="508"/>
                  <a:pt x="448" y="499"/>
                </a:cubicBezTo>
                <a:cubicBezTo>
                  <a:pt x="448" y="499"/>
                  <a:pt x="448" y="499"/>
                  <a:pt x="448" y="499"/>
                </a:cubicBezTo>
                <a:cubicBezTo>
                  <a:pt x="448" y="497"/>
                  <a:pt x="448" y="497"/>
                  <a:pt x="448" y="497"/>
                </a:cubicBezTo>
                <a:cubicBezTo>
                  <a:pt x="460" y="491"/>
                  <a:pt x="465" y="489"/>
                  <a:pt x="451" y="476"/>
                </a:cubicBezTo>
                <a:cubicBezTo>
                  <a:pt x="452" y="466"/>
                  <a:pt x="453" y="455"/>
                  <a:pt x="454" y="442"/>
                </a:cubicBezTo>
                <a:cubicBezTo>
                  <a:pt x="467" y="433"/>
                  <a:pt x="473" y="430"/>
                  <a:pt x="456" y="418"/>
                </a:cubicBezTo>
                <a:cubicBezTo>
                  <a:pt x="456" y="415"/>
                  <a:pt x="456" y="415"/>
                  <a:pt x="456" y="415"/>
                </a:cubicBezTo>
                <a:cubicBezTo>
                  <a:pt x="457" y="416"/>
                  <a:pt x="457" y="416"/>
                  <a:pt x="457" y="416"/>
                </a:cubicBezTo>
                <a:cubicBezTo>
                  <a:pt x="459" y="402"/>
                  <a:pt x="460" y="387"/>
                  <a:pt x="461" y="371"/>
                </a:cubicBezTo>
                <a:cubicBezTo>
                  <a:pt x="476" y="362"/>
                  <a:pt x="483" y="358"/>
                  <a:pt x="464" y="345"/>
                </a:cubicBezTo>
                <a:cubicBezTo>
                  <a:pt x="464" y="345"/>
                  <a:pt x="464" y="345"/>
                  <a:pt x="464" y="345"/>
                </a:cubicBezTo>
                <a:cubicBezTo>
                  <a:pt x="464" y="343"/>
                  <a:pt x="464" y="343"/>
                  <a:pt x="464" y="343"/>
                </a:cubicBezTo>
                <a:cubicBezTo>
                  <a:pt x="465" y="331"/>
                  <a:pt x="466" y="318"/>
                  <a:pt x="467" y="305"/>
                </a:cubicBezTo>
                <a:cubicBezTo>
                  <a:pt x="466" y="305"/>
                  <a:pt x="466" y="305"/>
                  <a:pt x="466" y="305"/>
                </a:cubicBezTo>
                <a:cubicBezTo>
                  <a:pt x="466" y="303"/>
                  <a:pt x="466" y="303"/>
                  <a:pt x="466" y="303"/>
                </a:cubicBezTo>
                <a:cubicBezTo>
                  <a:pt x="479" y="297"/>
                  <a:pt x="485" y="294"/>
                  <a:pt x="467" y="283"/>
                </a:cubicBezTo>
                <a:cubicBezTo>
                  <a:pt x="468" y="281"/>
                  <a:pt x="468" y="281"/>
                  <a:pt x="468" y="281"/>
                </a:cubicBezTo>
                <a:cubicBezTo>
                  <a:pt x="468" y="281"/>
                  <a:pt x="468" y="281"/>
                  <a:pt x="468" y="281"/>
                </a:cubicBezTo>
                <a:cubicBezTo>
                  <a:pt x="469" y="259"/>
                  <a:pt x="469" y="236"/>
                  <a:pt x="469" y="215"/>
                </a:cubicBezTo>
                <a:cubicBezTo>
                  <a:pt x="488" y="203"/>
                  <a:pt x="498" y="199"/>
                  <a:pt x="468" y="186"/>
                </a:cubicBezTo>
                <a:cubicBezTo>
                  <a:pt x="468" y="175"/>
                  <a:pt x="467" y="165"/>
                  <a:pt x="466" y="156"/>
                </a:cubicBezTo>
                <a:cubicBezTo>
                  <a:pt x="466" y="156"/>
                  <a:pt x="466" y="156"/>
                  <a:pt x="466" y="156"/>
                </a:cubicBezTo>
                <a:cubicBezTo>
                  <a:pt x="466" y="154"/>
                  <a:pt x="466" y="154"/>
                  <a:pt x="466" y="154"/>
                </a:cubicBezTo>
                <a:cubicBezTo>
                  <a:pt x="481" y="142"/>
                  <a:pt x="489" y="137"/>
                  <a:pt x="462" y="125"/>
                </a:cubicBezTo>
                <a:cubicBezTo>
                  <a:pt x="457" y="99"/>
                  <a:pt x="449" y="79"/>
                  <a:pt x="437" y="69"/>
                </a:cubicBezTo>
                <a:cubicBezTo>
                  <a:pt x="358" y="0"/>
                  <a:pt x="49" y="48"/>
                  <a:pt x="17" y="123"/>
                </a:cubicBezTo>
                <a:cubicBezTo>
                  <a:pt x="0" y="164"/>
                  <a:pt x="45" y="356"/>
                  <a:pt x="55" y="360"/>
                </a:cubicBezTo>
                <a:cubicBezTo>
                  <a:pt x="56" y="360"/>
                  <a:pt x="59" y="360"/>
                  <a:pt x="61" y="360"/>
                </a:cubicBezTo>
                <a:cubicBezTo>
                  <a:pt x="64" y="380"/>
                  <a:pt x="69" y="372"/>
                  <a:pt x="71" y="359"/>
                </a:cubicBezTo>
                <a:cubicBezTo>
                  <a:pt x="74" y="358"/>
                  <a:pt x="76" y="358"/>
                  <a:pt x="79" y="357"/>
                </a:cubicBezTo>
                <a:cubicBezTo>
                  <a:pt x="83" y="383"/>
                  <a:pt x="89" y="374"/>
                  <a:pt x="92" y="357"/>
                </a:cubicBezTo>
                <a:cubicBezTo>
                  <a:pt x="100" y="357"/>
                  <a:pt x="106" y="361"/>
                  <a:pt x="107" y="370"/>
                </a:cubicBezTo>
                <a:cubicBezTo>
                  <a:pt x="111" y="396"/>
                  <a:pt x="89" y="387"/>
                  <a:pt x="87" y="391"/>
                </a:cubicBezTo>
                <a:cubicBezTo>
                  <a:pt x="83" y="396"/>
                  <a:pt x="83" y="409"/>
                  <a:pt x="96" y="415"/>
                </a:cubicBezTo>
                <a:cubicBezTo>
                  <a:pt x="108" y="406"/>
                  <a:pt x="355" y="343"/>
                  <a:pt x="340" y="406"/>
                </a:cubicBezTo>
                <a:cubicBezTo>
                  <a:pt x="338" y="417"/>
                  <a:pt x="334" y="428"/>
                  <a:pt x="330" y="440"/>
                </a:cubicBezTo>
                <a:cubicBezTo>
                  <a:pt x="308" y="437"/>
                  <a:pt x="262" y="435"/>
                  <a:pt x="257" y="437"/>
                </a:cubicBezTo>
                <a:cubicBezTo>
                  <a:pt x="249" y="439"/>
                  <a:pt x="251" y="470"/>
                  <a:pt x="255" y="472"/>
                </a:cubicBezTo>
                <a:cubicBezTo>
                  <a:pt x="259" y="473"/>
                  <a:pt x="261" y="454"/>
                  <a:pt x="268" y="454"/>
                </a:cubicBezTo>
                <a:cubicBezTo>
                  <a:pt x="270" y="454"/>
                  <a:pt x="281" y="471"/>
                  <a:pt x="286" y="470"/>
                </a:cubicBezTo>
                <a:cubicBezTo>
                  <a:pt x="289" y="469"/>
                  <a:pt x="282" y="456"/>
                  <a:pt x="285" y="452"/>
                </a:cubicBezTo>
                <a:cubicBezTo>
                  <a:pt x="286" y="449"/>
                  <a:pt x="311" y="449"/>
                  <a:pt x="327" y="449"/>
                </a:cubicBezTo>
                <a:cubicBezTo>
                  <a:pt x="322" y="464"/>
                  <a:pt x="316" y="480"/>
                  <a:pt x="312" y="495"/>
                </a:cubicBezTo>
                <a:cubicBezTo>
                  <a:pt x="291" y="492"/>
                  <a:pt x="255" y="490"/>
                  <a:pt x="250" y="492"/>
                </a:cubicBezTo>
                <a:cubicBezTo>
                  <a:pt x="243" y="494"/>
                  <a:pt x="244" y="525"/>
                  <a:pt x="249" y="527"/>
                </a:cubicBezTo>
                <a:cubicBezTo>
                  <a:pt x="253" y="528"/>
                  <a:pt x="255" y="509"/>
                  <a:pt x="261" y="509"/>
                </a:cubicBezTo>
                <a:cubicBezTo>
                  <a:pt x="264" y="509"/>
                  <a:pt x="274" y="526"/>
                  <a:pt x="279" y="525"/>
                </a:cubicBezTo>
                <a:cubicBezTo>
                  <a:pt x="283" y="524"/>
                  <a:pt x="276" y="511"/>
                  <a:pt x="278" y="507"/>
                </a:cubicBezTo>
                <a:cubicBezTo>
                  <a:pt x="280" y="504"/>
                  <a:pt x="296" y="504"/>
                  <a:pt x="309" y="504"/>
                </a:cubicBezTo>
                <a:cubicBezTo>
                  <a:pt x="298" y="541"/>
                  <a:pt x="295" y="577"/>
                  <a:pt x="318" y="600"/>
                </a:cubicBezTo>
                <a:cubicBezTo>
                  <a:pt x="326" y="608"/>
                  <a:pt x="340" y="612"/>
                  <a:pt x="355" y="612"/>
                </a:cubicBezTo>
                <a:cubicBezTo>
                  <a:pt x="356" y="612"/>
                  <a:pt x="358" y="612"/>
                  <a:pt x="359" y="612"/>
                </a:cubicBezTo>
                <a:cubicBezTo>
                  <a:pt x="365" y="633"/>
                  <a:pt x="374" y="654"/>
                  <a:pt x="384" y="674"/>
                </a:cubicBezTo>
                <a:cubicBezTo>
                  <a:pt x="384" y="674"/>
                  <a:pt x="376" y="676"/>
                  <a:pt x="376" y="676"/>
                </a:cubicBezTo>
                <a:cubicBezTo>
                  <a:pt x="369" y="678"/>
                  <a:pt x="364" y="683"/>
                  <a:pt x="364" y="687"/>
                </a:cubicBezTo>
                <a:cubicBezTo>
                  <a:pt x="365" y="690"/>
                  <a:pt x="385" y="688"/>
                  <a:pt x="385" y="688"/>
                </a:cubicBezTo>
                <a:cubicBezTo>
                  <a:pt x="385" y="688"/>
                  <a:pt x="370" y="698"/>
                  <a:pt x="373" y="701"/>
                </a:cubicBezTo>
                <a:cubicBezTo>
                  <a:pt x="376" y="704"/>
                  <a:pt x="384" y="704"/>
                  <a:pt x="391" y="701"/>
                </a:cubicBezTo>
                <a:cubicBezTo>
                  <a:pt x="395" y="699"/>
                  <a:pt x="408" y="695"/>
                  <a:pt x="411" y="694"/>
                </a:cubicBezTo>
                <a:cubicBezTo>
                  <a:pt x="419" y="691"/>
                  <a:pt x="421" y="686"/>
                  <a:pt x="418" y="682"/>
                </a:cubicBezTo>
                <a:cubicBezTo>
                  <a:pt x="402" y="659"/>
                  <a:pt x="389" y="635"/>
                  <a:pt x="378" y="610"/>
                </a:cubicBezTo>
                <a:cubicBezTo>
                  <a:pt x="394" y="608"/>
                  <a:pt x="411" y="603"/>
                  <a:pt x="428" y="597"/>
                </a:cubicBezTo>
                <a:cubicBezTo>
                  <a:pt x="429" y="597"/>
                  <a:pt x="429" y="597"/>
                  <a:pt x="430" y="596"/>
                </a:cubicBezTo>
                <a:cubicBezTo>
                  <a:pt x="437" y="617"/>
                  <a:pt x="445" y="637"/>
                  <a:pt x="455" y="657"/>
                </a:cubicBezTo>
                <a:cubicBezTo>
                  <a:pt x="455" y="657"/>
                  <a:pt x="447" y="659"/>
                  <a:pt x="447" y="659"/>
                </a:cubicBezTo>
                <a:cubicBezTo>
                  <a:pt x="440" y="661"/>
                  <a:pt x="435" y="666"/>
                  <a:pt x="435" y="670"/>
                </a:cubicBezTo>
                <a:cubicBezTo>
                  <a:pt x="436" y="673"/>
                  <a:pt x="456" y="671"/>
                  <a:pt x="456" y="671"/>
                </a:cubicBezTo>
                <a:cubicBezTo>
                  <a:pt x="456" y="671"/>
                  <a:pt x="441" y="681"/>
                  <a:pt x="444" y="684"/>
                </a:cubicBezTo>
                <a:cubicBezTo>
                  <a:pt x="447" y="686"/>
                  <a:pt x="455" y="686"/>
                  <a:pt x="462" y="683"/>
                </a:cubicBezTo>
                <a:cubicBezTo>
                  <a:pt x="466" y="681"/>
                  <a:pt x="479" y="677"/>
                  <a:pt x="482" y="676"/>
                </a:cubicBezTo>
                <a:cubicBezTo>
                  <a:pt x="490" y="674"/>
                  <a:pt x="492" y="669"/>
                  <a:pt x="489" y="664"/>
                </a:cubicBezTo>
                <a:cubicBezTo>
                  <a:pt x="472" y="641"/>
                  <a:pt x="458" y="616"/>
                  <a:pt x="448" y="590"/>
                </a:cubicBezTo>
                <a:cubicBezTo>
                  <a:pt x="495" y="571"/>
                  <a:pt x="536" y="547"/>
                  <a:pt x="538" y="540"/>
                </a:cubicBezTo>
                <a:cubicBezTo>
                  <a:pt x="541" y="526"/>
                  <a:pt x="533" y="466"/>
                  <a:pt x="532" y="458"/>
                </a:cubicBezTo>
                <a:cubicBezTo>
                  <a:pt x="532" y="450"/>
                  <a:pt x="559" y="449"/>
                  <a:pt x="566" y="455"/>
                </a:cubicBezTo>
                <a:cubicBezTo>
                  <a:pt x="573" y="460"/>
                  <a:pt x="567" y="485"/>
                  <a:pt x="579" y="482"/>
                </a:cubicBezTo>
                <a:cubicBezTo>
                  <a:pt x="584" y="481"/>
                  <a:pt x="585" y="471"/>
                  <a:pt x="584" y="460"/>
                </a:cubicBezTo>
                <a:cubicBezTo>
                  <a:pt x="583" y="459"/>
                  <a:pt x="583" y="459"/>
                  <a:pt x="583" y="459"/>
                </a:cubicBezTo>
                <a:cubicBezTo>
                  <a:pt x="594" y="451"/>
                  <a:pt x="599" y="448"/>
                  <a:pt x="579" y="446"/>
                </a:cubicBezTo>
                <a:close/>
                <a:moveTo>
                  <a:pt x="182" y="109"/>
                </a:moveTo>
                <a:cubicBezTo>
                  <a:pt x="161" y="112"/>
                  <a:pt x="148" y="107"/>
                  <a:pt x="149" y="96"/>
                </a:cubicBezTo>
                <a:cubicBezTo>
                  <a:pt x="149" y="86"/>
                  <a:pt x="164" y="77"/>
                  <a:pt x="181" y="75"/>
                </a:cubicBezTo>
                <a:cubicBezTo>
                  <a:pt x="198" y="73"/>
                  <a:pt x="208" y="80"/>
                  <a:pt x="211" y="89"/>
                </a:cubicBezTo>
                <a:cubicBezTo>
                  <a:pt x="215" y="101"/>
                  <a:pt x="204" y="107"/>
                  <a:pt x="182" y="109"/>
                </a:cubicBezTo>
                <a:close/>
                <a:moveTo>
                  <a:pt x="258" y="98"/>
                </a:moveTo>
                <a:cubicBezTo>
                  <a:pt x="240" y="100"/>
                  <a:pt x="230" y="97"/>
                  <a:pt x="231" y="86"/>
                </a:cubicBezTo>
                <a:cubicBezTo>
                  <a:pt x="231" y="79"/>
                  <a:pt x="238" y="71"/>
                  <a:pt x="252" y="70"/>
                </a:cubicBezTo>
                <a:cubicBezTo>
                  <a:pt x="266" y="68"/>
                  <a:pt x="280" y="73"/>
                  <a:pt x="282" y="81"/>
                </a:cubicBezTo>
                <a:cubicBezTo>
                  <a:pt x="284" y="89"/>
                  <a:pt x="275" y="96"/>
                  <a:pt x="258" y="98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5413376" y="669926"/>
            <a:ext cx="58738" cy="53975"/>
          </a:xfrm>
          <a:custGeom>
            <a:avLst/>
            <a:gdLst/>
            <a:ahLst/>
            <a:cxnLst>
              <a:cxn ang="0">
                <a:pos x="12" y="0"/>
              </a:cxn>
              <a:cxn ang="0">
                <a:pos x="0" y="11"/>
              </a:cxn>
              <a:cxn ang="0">
                <a:pos x="12" y="22"/>
              </a:cxn>
              <a:cxn ang="0">
                <a:pos x="24" y="11"/>
              </a:cxn>
              <a:cxn ang="0">
                <a:pos x="12" y="0"/>
              </a:cxn>
            </a:cxnLst>
            <a:rect l="0" t="0" r="r" b="b"/>
            <a:pathLst>
              <a:path w="24" h="22">
                <a:moveTo>
                  <a:pt x="12" y="0"/>
                </a:moveTo>
                <a:cubicBezTo>
                  <a:pt x="6" y="0"/>
                  <a:pt x="0" y="5"/>
                  <a:pt x="0" y="11"/>
                </a:cubicBezTo>
                <a:cubicBezTo>
                  <a:pt x="0" y="17"/>
                  <a:pt x="4" y="22"/>
                  <a:pt x="12" y="22"/>
                </a:cubicBezTo>
                <a:cubicBezTo>
                  <a:pt x="20" y="22"/>
                  <a:pt x="24" y="17"/>
                  <a:pt x="24" y="11"/>
                </a:cubicBezTo>
                <a:cubicBezTo>
                  <a:pt x="24" y="5"/>
                  <a:pt x="19" y="0"/>
                  <a:pt x="12" y="0"/>
                </a:cubicBezTo>
                <a:close/>
              </a:path>
            </a:pathLst>
          </a:custGeom>
          <a:solidFill>
            <a:srgbClr val="10101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610226" y="650876"/>
            <a:ext cx="47625" cy="44450"/>
          </a:xfrm>
          <a:custGeom>
            <a:avLst/>
            <a:gdLst/>
            <a:ahLst/>
            <a:cxnLst>
              <a:cxn ang="0">
                <a:pos x="10" y="0"/>
              </a:cxn>
              <a:cxn ang="0">
                <a:pos x="0" y="9"/>
              </a:cxn>
              <a:cxn ang="0">
                <a:pos x="10" y="18"/>
              </a:cxn>
              <a:cxn ang="0">
                <a:pos x="19" y="9"/>
              </a:cxn>
              <a:cxn ang="0">
                <a:pos x="10" y="0"/>
              </a:cxn>
            </a:cxnLst>
            <a:rect l="0" t="0" r="r" b="b"/>
            <a:pathLst>
              <a:path w="19" h="18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3" y="18"/>
                  <a:pt x="10" y="18"/>
                </a:cubicBezTo>
                <a:cubicBezTo>
                  <a:pt x="16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close/>
              </a:path>
            </a:pathLst>
          </a:custGeom>
          <a:solidFill>
            <a:srgbClr val="10101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3" name="Freeform 9"/>
          <p:cNvSpPr>
            <a:spLocks noEditPoints="1"/>
          </p:cNvSpPr>
          <p:nvPr/>
        </p:nvSpPr>
        <p:spPr bwMode="auto">
          <a:xfrm>
            <a:off x="4572000" y="4286256"/>
            <a:ext cx="1525588" cy="784225"/>
          </a:xfrm>
          <a:custGeom>
            <a:avLst/>
            <a:gdLst/>
            <a:ahLst/>
            <a:cxnLst>
              <a:cxn ang="0">
                <a:pos x="558" y="215"/>
              </a:cxn>
              <a:cxn ang="0">
                <a:pos x="507" y="180"/>
              </a:cxn>
              <a:cxn ang="0">
                <a:pos x="537" y="119"/>
              </a:cxn>
              <a:cxn ang="0">
                <a:pos x="567" y="104"/>
              </a:cxn>
              <a:cxn ang="0">
                <a:pos x="478" y="120"/>
              </a:cxn>
              <a:cxn ang="0">
                <a:pos x="458" y="116"/>
              </a:cxn>
              <a:cxn ang="0">
                <a:pos x="421" y="122"/>
              </a:cxn>
              <a:cxn ang="0">
                <a:pos x="401" y="118"/>
              </a:cxn>
              <a:cxn ang="0">
                <a:pos x="380" y="122"/>
              </a:cxn>
              <a:cxn ang="0">
                <a:pos x="361" y="118"/>
              </a:cxn>
              <a:cxn ang="0">
                <a:pos x="341" y="122"/>
              </a:cxn>
              <a:cxn ang="0">
                <a:pos x="301" y="117"/>
              </a:cxn>
              <a:cxn ang="0">
                <a:pos x="281" y="120"/>
              </a:cxn>
              <a:cxn ang="0">
                <a:pos x="281" y="90"/>
              </a:cxn>
              <a:cxn ang="0">
                <a:pos x="301" y="92"/>
              </a:cxn>
              <a:cxn ang="0">
                <a:pos x="341" y="89"/>
              </a:cxn>
              <a:cxn ang="0">
                <a:pos x="361" y="93"/>
              </a:cxn>
              <a:cxn ang="0">
                <a:pos x="380" y="89"/>
              </a:cxn>
              <a:cxn ang="0">
                <a:pos x="401" y="93"/>
              </a:cxn>
              <a:cxn ang="0">
                <a:pos x="421" y="89"/>
              </a:cxn>
              <a:cxn ang="0">
                <a:pos x="458" y="93"/>
              </a:cxn>
              <a:cxn ang="0">
                <a:pos x="478" y="90"/>
              </a:cxn>
              <a:cxn ang="0">
                <a:pos x="334" y="1"/>
              </a:cxn>
              <a:cxn ang="0">
                <a:pos x="76" y="218"/>
              </a:cxn>
              <a:cxn ang="0">
                <a:pos x="0" y="307"/>
              </a:cxn>
              <a:cxn ang="0">
                <a:pos x="85" y="241"/>
              </a:cxn>
              <a:cxn ang="0">
                <a:pos x="121" y="275"/>
              </a:cxn>
              <a:cxn ang="0">
                <a:pos x="131" y="299"/>
              </a:cxn>
              <a:cxn ang="0">
                <a:pos x="136" y="275"/>
              </a:cxn>
              <a:cxn ang="0">
                <a:pos x="157" y="304"/>
              </a:cxn>
              <a:cxn ang="0">
                <a:pos x="504" y="245"/>
              </a:cxn>
              <a:cxn ang="0">
                <a:pos x="504" y="254"/>
              </a:cxn>
              <a:cxn ang="0">
                <a:pos x="505" y="302"/>
              </a:cxn>
              <a:cxn ang="0">
                <a:pos x="518" y="302"/>
              </a:cxn>
              <a:cxn ang="0">
                <a:pos x="506" y="244"/>
              </a:cxn>
              <a:cxn ang="0">
                <a:pos x="535" y="309"/>
              </a:cxn>
              <a:cxn ang="0">
                <a:pos x="557" y="285"/>
              </a:cxn>
              <a:cxn ang="0">
                <a:pos x="441" y="57"/>
              </a:cxn>
              <a:cxn ang="0">
                <a:pos x="133" y="244"/>
              </a:cxn>
              <a:cxn ang="0">
                <a:pos x="134" y="244"/>
              </a:cxn>
              <a:cxn ang="0">
                <a:pos x="259" y="44"/>
              </a:cxn>
              <a:cxn ang="0">
                <a:pos x="259" y="44"/>
              </a:cxn>
              <a:cxn ang="0">
                <a:pos x="505" y="229"/>
              </a:cxn>
            </a:cxnLst>
            <a:rect l="0" t="0" r="r" b="b"/>
            <a:pathLst>
              <a:path w="627" h="322">
                <a:moveTo>
                  <a:pt x="557" y="285"/>
                </a:moveTo>
                <a:cubicBezTo>
                  <a:pt x="554" y="282"/>
                  <a:pt x="584" y="225"/>
                  <a:pt x="558" y="215"/>
                </a:cubicBezTo>
                <a:cubicBezTo>
                  <a:pt x="523" y="202"/>
                  <a:pt x="512" y="230"/>
                  <a:pt x="505" y="216"/>
                </a:cubicBezTo>
                <a:cubicBezTo>
                  <a:pt x="506" y="205"/>
                  <a:pt x="506" y="193"/>
                  <a:pt x="507" y="180"/>
                </a:cubicBezTo>
                <a:cubicBezTo>
                  <a:pt x="508" y="161"/>
                  <a:pt x="507" y="140"/>
                  <a:pt x="503" y="119"/>
                </a:cubicBezTo>
                <a:cubicBezTo>
                  <a:pt x="503" y="119"/>
                  <a:pt x="525" y="108"/>
                  <a:pt x="537" y="119"/>
                </a:cubicBezTo>
                <a:cubicBezTo>
                  <a:pt x="554" y="136"/>
                  <a:pt x="543" y="157"/>
                  <a:pt x="569" y="167"/>
                </a:cubicBezTo>
                <a:cubicBezTo>
                  <a:pt x="595" y="176"/>
                  <a:pt x="587" y="125"/>
                  <a:pt x="567" y="104"/>
                </a:cubicBezTo>
                <a:cubicBezTo>
                  <a:pt x="538" y="73"/>
                  <a:pt x="485" y="119"/>
                  <a:pt x="485" y="119"/>
                </a:cubicBezTo>
                <a:cubicBezTo>
                  <a:pt x="483" y="119"/>
                  <a:pt x="481" y="119"/>
                  <a:pt x="478" y="120"/>
                </a:cubicBezTo>
                <a:cubicBezTo>
                  <a:pt x="478" y="118"/>
                  <a:pt x="477" y="117"/>
                  <a:pt x="476" y="116"/>
                </a:cubicBezTo>
                <a:cubicBezTo>
                  <a:pt x="473" y="116"/>
                  <a:pt x="461" y="116"/>
                  <a:pt x="458" y="116"/>
                </a:cubicBezTo>
                <a:cubicBezTo>
                  <a:pt x="457" y="117"/>
                  <a:pt x="457" y="119"/>
                  <a:pt x="458" y="121"/>
                </a:cubicBezTo>
                <a:cubicBezTo>
                  <a:pt x="446" y="121"/>
                  <a:pt x="434" y="121"/>
                  <a:pt x="421" y="122"/>
                </a:cubicBezTo>
                <a:cubicBezTo>
                  <a:pt x="420" y="120"/>
                  <a:pt x="419" y="118"/>
                  <a:pt x="418" y="118"/>
                </a:cubicBezTo>
                <a:cubicBezTo>
                  <a:pt x="416" y="117"/>
                  <a:pt x="403" y="117"/>
                  <a:pt x="401" y="118"/>
                </a:cubicBezTo>
                <a:cubicBezTo>
                  <a:pt x="400" y="118"/>
                  <a:pt x="400" y="120"/>
                  <a:pt x="400" y="122"/>
                </a:cubicBezTo>
                <a:cubicBezTo>
                  <a:pt x="393" y="122"/>
                  <a:pt x="387" y="122"/>
                  <a:pt x="380" y="122"/>
                </a:cubicBezTo>
                <a:cubicBezTo>
                  <a:pt x="374" y="122"/>
                  <a:pt x="368" y="122"/>
                  <a:pt x="362" y="122"/>
                </a:cubicBezTo>
                <a:cubicBezTo>
                  <a:pt x="362" y="120"/>
                  <a:pt x="362" y="118"/>
                  <a:pt x="361" y="118"/>
                </a:cubicBezTo>
                <a:cubicBezTo>
                  <a:pt x="359" y="117"/>
                  <a:pt x="346" y="117"/>
                  <a:pt x="343" y="118"/>
                </a:cubicBezTo>
                <a:cubicBezTo>
                  <a:pt x="342" y="118"/>
                  <a:pt x="341" y="120"/>
                  <a:pt x="341" y="122"/>
                </a:cubicBezTo>
                <a:cubicBezTo>
                  <a:pt x="327" y="121"/>
                  <a:pt x="314" y="121"/>
                  <a:pt x="302" y="121"/>
                </a:cubicBezTo>
                <a:cubicBezTo>
                  <a:pt x="302" y="119"/>
                  <a:pt x="302" y="117"/>
                  <a:pt x="301" y="117"/>
                </a:cubicBezTo>
                <a:cubicBezTo>
                  <a:pt x="298" y="116"/>
                  <a:pt x="286" y="116"/>
                  <a:pt x="283" y="117"/>
                </a:cubicBezTo>
                <a:cubicBezTo>
                  <a:pt x="282" y="117"/>
                  <a:pt x="281" y="118"/>
                  <a:pt x="281" y="120"/>
                </a:cubicBezTo>
                <a:cubicBezTo>
                  <a:pt x="251" y="117"/>
                  <a:pt x="233" y="113"/>
                  <a:pt x="233" y="104"/>
                </a:cubicBezTo>
                <a:cubicBezTo>
                  <a:pt x="233" y="95"/>
                  <a:pt x="251" y="91"/>
                  <a:pt x="281" y="90"/>
                </a:cubicBezTo>
                <a:cubicBezTo>
                  <a:pt x="281" y="91"/>
                  <a:pt x="282" y="92"/>
                  <a:pt x="283" y="92"/>
                </a:cubicBezTo>
                <a:cubicBezTo>
                  <a:pt x="286" y="93"/>
                  <a:pt x="298" y="93"/>
                  <a:pt x="301" y="92"/>
                </a:cubicBezTo>
                <a:cubicBezTo>
                  <a:pt x="302" y="92"/>
                  <a:pt x="302" y="91"/>
                  <a:pt x="302" y="89"/>
                </a:cubicBezTo>
                <a:cubicBezTo>
                  <a:pt x="314" y="89"/>
                  <a:pt x="327" y="89"/>
                  <a:pt x="341" y="89"/>
                </a:cubicBezTo>
                <a:cubicBezTo>
                  <a:pt x="341" y="90"/>
                  <a:pt x="342" y="92"/>
                  <a:pt x="343" y="93"/>
                </a:cubicBezTo>
                <a:cubicBezTo>
                  <a:pt x="346" y="93"/>
                  <a:pt x="359" y="93"/>
                  <a:pt x="361" y="93"/>
                </a:cubicBezTo>
                <a:cubicBezTo>
                  <a:pt x="362" y="92"/>
                  <a:pt x="362" y="90"/>
                  <a:pt x="362" y="89"/>
                </a:cubicBezTo>
                <a:cubicBezTo>
                  <a:pt x="368" y="89"/>
                  <a:pt x="374" y="89"/>
                  <a:pt x="380" y="89"/>
                </a:cubicBezTo>
                <a:cubicBezTo>
                  <a:pt x="387" y="89"/>
                  <a:pt x="393" y="89"/>
                  <a:pt x="400" y="89"/>
                </a:cubicBezTo>
                <a:cubicBezTo>
                  <a:pt x="400" y="90"/>
                  <a:pt x="400" y="92"/>
                  <a:pt x="401" y="93"/>
                </a:cubicBezTo>
                <a:cubicBezTo>
                  <a:pt x="403" y="93"/>
                  <a:pt x="416" y="93"/>
                  <a:pt x="418" y="93"/>
                </a:cubicBezTo>
                <a:cubicBezTo>
                  <a:pt x="420" y="92"/>
                  <a:pt x="420" y="90"/>
                  <a:pt x="421" y="89"/>
                </a:cubicBezTo>
                <a:cubicBezTo>
                  <a:pt x="434" y="89"/>
                  <a:pt x="446" y="89"/>
                  <a:pt x="458" y="89"/>
                </a:cubicBezTo>
                <a:cubicBezTo>
                  <a:pt x="457" y="91"/>
                  <a:pt x="457" y="92"/>
                  <a:pt x="458" y="93"/>
                </a:cubicBezTo>
                <a:cubicBezTo>
                  <a:pt x="461" y="93"/>
                  <a:pt x="473" y="93"/>
                  <a:pt x="476" y="93"/>
                </a:cubicBezTo>
                <a:cubicBezTo>
                  <a:pt x="477" y="92"/>
                  <a:pt x="478" y="91"/>
                  <a:pt x="478" y="90"/>
                </a:cubicBezTo>
                <a:cubicBezTo>
                  <a:pt x="487" y="90"/>
                  <a:pt x="491" y="90"/>
                  <a:pt x="494" y="90"/>
                </a:cubicBezTo>
                <a:cubicBezTo>
                  <a:pt x="473" y="41"/>
                  <a:pt x="427" y="2"/>
                  <a:pt x="334" y="1"/>
                </a:cubicBezTo>
                <a:cubicBezTo>
                  <a:pt x="161" y="0"/>
                  <a:pt x="126" y="130"/>
                  <a:pt x="131" y="221"/>
                </a:cubicBezTo>
                <a:cubicBezTo>
                  <a:pt x="124" y="230"/>
                  <a:pt x="112" y="205"/>
                  <a:pt x="76" y="218"/>
                </a:cubicBezTo>
                <a:cubicBezTo>
                  <a:pt x="48" y="228"/>
                  <a:pt x="80" y="285"/>
                  <a:pt x="77" y="288"/>
                </a:cubicBezTo>
                <a:cubicBezTo>
                  <a:pt x="69" y="294"/>
                  <a:pt x="0" y="274"/>
                  <a:pt x="0" y="307"/>
                </a:cubicBezTo>
                <a:cubicBezTo>
                  <a:pt x="0" y="322"/>
                  <a:pt x="99" y="315"/>
                  <a:pt x="100" y="312"/>
                </a:cubicBezTo>
                <a:cubicBezTo>
                  <a:pt x="101" y="308"/>
                  <a:pt x="71" y="261"/>
                  <a:pt x="85" y="241"/>
                </a:cubicBezTo>
                <a:cubicBezTo>
                  <a:pt x="97" y="224"/>
                  <a:pt x="125" y="242"/>
                  <a:pt x="132" y="247"/>
                </a:cubicBezTo>
                <a:cubicBezTo>
                  <a:pt x="128" y="253"/>
                  <a:pt x="122" y="265"/>
                  <a:pt x="121" y="275"/>
                </a:cubicBezTo>
                <a:cubicBezTo>
                  <a:pt x="120" y="288"/>
                  <a:pt x="122" y="310"/>
                  <a:pt x="125" y="310"/>
                </a:cubicBezTo>
                <a:cubicBezTo>
                  <a:pt x="128" y="310"/>
                  <a:pt x="127" y="299"/>
                  <a:pt x="131" y="299"/>
                </a:cubicBezTo>
                <a:cubicBezTo>
                  <a:pt x="133" y="299"/>
                  <a:pt x="136" y="310"/>
                  <a:pt x="140" y="310"/>
                </a:cubicBezTo>
                <a:cubicBezTo>
                  <a:pt x="144" y="310"/>
                  <a:pt x="136" y="289"/>
                  <a:pt x="136" y="275"/>
                </a:cubicBezTo>
                <a:cubicBezTo>
                  <a:pt x="136" y="269"/>
                  <a:pt x="136" y="264"/>
                  <a:pt x="137" y="260"/>
                </a:cubicBezTo>
                <a:cubicBezTo>
                  <a:pt x="142" y="283"/>
                  <a:pt x="150" y="300"/>
                  <a:pt x="157" y="304"/>
                </a:cubicBezTo>
                <a:cubicBezTo>
                  <a:pt x="190" y="322"/>
                  <a:pt x="466" y="321"/>
                  <a:pt x="495" y="295"/>
                </a:cubicBezTo>
                <a:cubicBezTo>
                  <a:pt x="502" y="288"/>
                  <a:pt x="504" y="270"/>
                  <a:pt x="504" y="245"/>
                </a:cubicBezTo>
                <a:cubicBezTo>
                  <a:pt x="504" y="245"/>
                  <a:pt x="505" y="245"/>
                  <a:pt x="505" y="245"/>
                </a:cubicBezTo>
                <a:cubicBezTo>
                  <a:pt x="504" y="254"/>
                  <a:pt x="504" y="254"/>
                  <a:pt x="504" y="254"/>
                </a:cubicBezTo>
                <a:cubicBezTo>
                  <a:pt x="504" y="254"/>
                  <a:pt x="508" y="262"/>
                  <a:pt x="509" y="274"/>
                </a:cubicBezTo>
                <a:cubicBezTo>
                  <a:pt x="509" y="286"/>
                  <a:pt x="501" y="302"/>
                  <a:pt x="505" y="302"/>
                </a:cubicBezTo>
                <a:cubicBezTo>
                  <a:pt x="508" y="302"/>
                  <a:pt x="511" y="294"/>
                  <a:pt x="513" y="294"/>
                </a:cubicBezTo>
                <a:cubicBezTo>
                  <a:pt x="517" y="294"/>
                  <a:pt x="515" y="302"/>
                  <a:pt x="518" y="302"/>
                </a:cubicBezTo>
                <a:cubicBezTo>
                  <a:pt x="522" y="302"/>
                  <a:pt x="523" y="285"/>
                  <a:pt x="522" y="274"/>
                </a:cubicBezTo>
                <a:cubicBezTo>
                  <a:pt x="521" y="261"/>
                  <a:pt x="509" y="247"/>
                  <a:pt x="506" y="244"/>
                </a:cubicBezTo>
                <a:cubicBezTo>
                  <a:pt x="513" y="239"/>
                  <a:pt x="539" y="222"/>
                  <a:pt x="549" y="239"/>
                </a:cubicBezTo>
                <a:cubicBezTo>
                  <a:pt x="562" y="258"/>
                  <a:pt x="534" y="306"/>
                  <a:pt x="535" y="309"/>
                </a:cubicBezTo>
                <a:cubicBezTo>
                  <a:pt x="536" y="313"/>
                  <a:pt x="627" y="320"/>
                  <a:pt x="627" y="305"/>
                </a:cubicBezTo>
                <a:cubicBezTo>
                  <a:pt x="627" y="271"/>
                  <a:pt x="564" y="291"/>
                  <a:pt x="557" y="285"/>
                </a:cubicBezTo>
                <a:close/>
                <a:moveTo>
                  <a:pt x="420" y="53"/>
                </a:moveTo>
                <a:cubicBezTo>
                  <a:pt x="424" y="41"/>
                  <a:pt x="445" y="42"/>
                  <a:pt x="441" y="57"/>
                </a:cubicBezTo>
                <a:cubicBezTo>
                  <a:pt x="439" y="68"/>
                  <a:pt x="416" y="65"/>
                  <a:pt x="420" y="53"/>
                </a:cubicBezTo>
                <a:close/>
                <a:moveTo>
                  <a:pt x="133" y="244"/>
                </a:moveTo>
                <a:cubicBezTo>
                  <a:pt x="133" y="241"/>
                  <a:pt x="133" y="241"/>
                  <a:pt x="133" y="241"/>
                </a:cubicBezTo>
                <a:cubicBezTo>
                  <a:pt x="133" y="242"/>
                  <a:pt x="134" y="243"/>
                  <a:pt x="134" y="244"/>
                </a:cubicBezTo>
                <a:cubicBezTo>
                  <a:pt x="134" y="244"/>
                  <a:pt x="134" y="244"/>
                  <a:pt x="133" y="244"/>
                </a:cubicBezTo>
                <a:close/>
                <a:moveTo>
                  <a:pt x="259" y="44"/>
                </a:moveTo>
                <a:cubicBezTo>
                  <a:pt x="262" y="60"/>
                  <a:pt x="233" y="62"/>
                  <a:pt x="231" y="48"/>
                </a:cubicBezTo>
                <a:cubicBezTo>
                  <a:pt x="228" y="29"/>
                  <a:pt x="255" y="29"/>
                  <a:pt x="259" y="44"/>
                </a:cubicBezTo>
                <a:close/>
                <a:moveTo>
                  <a:pt x="505" y="216"/>
                </a:moveTo>
                <a:cubicBezTo>
                  <a:pt x="505" y="229"/>
                  <a:pt x="505" y="229"/>
                  <a:pt x="505" y="229"/>
                </a:cubicBezTo>
                <a:cubicBezTo>
                  <a:pt x="505" y="225"/>
                  <a:pt x="505" y="221"/>
                  <a:pt x="505" y="216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4" name="Freeform 10"/>
          <p:cNvSpPr>
            <a:spLocks noEditPoints="1"/>
          </p:cNvSpPr>
          <p:nvPr/>
        </p:nvSpPr>
        <p:spPr bwMode="auto">
          <a:xfrm>
            <a:off x="5715008" y="5357826"/>
            <a:ext cx="1333500" cy="1217613"/>
          </a:xfrm>
          <a:custGeom>
            <a:avLst/>
            <a:gdLst/>
            <a:ahLst/>
            <a:cxnLst>
              <a:cxn ang="0">
                <a:pos x="548" y="347"/>
              </a:cxn>
              <a:cxn ang="0">
                <a:pos x="448" y="290"/>
              </a:cxn>
              <a:cxn ang="0">
                <a:pos x="327" y="234"/>
              </a:cxn>
              <a:cxn ang="0">
                <a:pos x="337" y="115"/>
              </a:cxn>
              <a:cxn ang="0">
                <a:pos x="379" y="131"/>
              </a:cxn>
              <a:cxn ang="0">
                <a:pos x="377" y="109"/>
              </a:cxn>
              <a:cxn ang="0">
                <a:pos x="336" y="111"/>
              </a:cxn>
              <a:cxn ang="0">
                <a:pos x="331" y="99"/>
              </a:cxn>
              <a:cxn ang="0">
                <a:pos x="128" y="31"/>
              </a:cxn>
              <a:cxn ang="0">
                <a:pos x="104" y="9"/>
              </a:cxn>
              <a:cxn ang="0">
                <a:pos x="83" y="21"/>
              </a:cxn>
              <a:cxn ang="0">
                <a:pos x="124" y="33"/>
              </a:cxn>
              <a:cxn ang="0">
                <a:pos x="11" y="147"/>
              </a:cxn>
              <a:cxn ang="0">
                <a:pos x="58" y="193"/>
              </a:cxn>
              <a:cxn ang="0">
                <a:pos x="65" y="202"/>
              </a:cxn>
              <a:cxn ang="0">
                <a:pos x="70" y="195"/>
              </a:cxn>
              <a:cxn ang="0">
                <a:pos x="86" y="196"/>
              </a:cxn>
              <a:cxn ang="0">
                <a:pos x="92" y="202"/>
              </a:cxn>
              <a:cxn ang="0">
                <a:pos x="97" y="196"/>
              </a:cxn>
              <a:cxn ang="0">
                <a:pos x="112" y="195"/>
              </a:cxn>
              <a:cxn ang="0">
                <a:pos x="119" y="202"/>
              </a:cxn>
              <a:cxn ang="0">
                <a:pos x="124" y="194"/>
              </a:cxn>
              <a:cxn ang="0">
                <a:pos x="126" y="194"/>
              </a:cxn>
              <a:cxn ang="0">
                <a:pos x="140" y="193"/>
              </a:cxn>
              <a:cxn ang="0">
                <a:pos x="147" y="200"/>
              </a:cxn>
              <a:cxn ang="0">
                <a:pos x="152" y="193"/>
              </a:cxn>
              <a:cxn ang="0">
                <a:pos x="164" y="197"/>
              </a:cxn>
              <a:cxn ang="0">
                <a:pos x="149" y="230"/>
              </a:cxn>
              <a:cxn ang="0">
                <a:pos x="172" y="260"/>
              </a:cxn>
              <a:cxn ang="0">
                <a:pos x="182" y="339"/>
              </a:cxn>
              <a:cxn ang="0">
                <a:pos x="207" y="360"/>
              </a:cxn>
              <a:cxn ang="0">
                <a:pos x="211" y="455"/>
              </a:cxn>
              <a:cxn ang="0">
                <a:pos x="228" y="367"/>
              </a:cxn>
              <a:cxn ang="0">
                <a:pos x="262" y="373"/>
              </a:cxn>
              <a:cxn ang="0">
                <a:pos x="272" y="500"/>
              </a:cxn>
              <a:cxn ang="0">
                <a:pos x="282" y="375"/>
              </a:cxn>
              <a:cxn ang="0">
                <a:pos x="331" y="376"/>
              </a:cxn>
              <a:cxn ang="0">
                <a:pos x="344" y="454"/>
              </a:cxn>
              <a:cxn ang="0">
                <a:pos x="352" y="375"/>
              </a:cxn>
              <a:cxn ang="0">
                <a:pos x="389" y="371"/>
              </a:cxn>
              <a:cxn ang="0">
                <a:pos x="400" y="490"/>
              </a:cxn>
              <a:cxn ang="0">
                <a:pos x="410" y="368"/>
              </a:cxn>
              <a:cxn ang="0">
                <a:pos x="465" y="318"/>
              </a:cxn>
              <a:cxn ang="0">
                <a:pos x="463" y="311"/>
              </a:cxn>
              <a:cxn ang="0">
                <a:pos x="486" y="347"/>
              </a:cxn>
              <a:cxn ang="0">
                <a:pos x="490" y="390"/>
              </a:cxn>
              <a:cxn ang="0">
                <a:pos x="504" y="362"/>
              </a:cxn>
              <a:cxn ang="0">
                <a:pos x="526" y="391"/>
              </a:cxn>
              <a:cxn ang="0">
                <a:pos x="511" y="342"/>
              </a:cxn>
              <a:cxn ang="0">
                <a:pos x="548" y="347"/>
              </a:cxn>
              <a:cxn ang="0">
                <a:pos x="116" y="130"/>
              </a:cxn>
              <a:cxn ang="0">
                <a:pos x="106" y="119"/>
              </a:cxn>
              <a:cxn ang="0">
                <a:pos x="117" y="108"/>
              </a:cxn>
              <a:cxn ang="0">
                <a:pos x="126" y="120"/>
              </a:cxn>
              <a:cxn ang="0">
                <a:pos x="116" y="130"/>
              </a:cxn>
              <a:cxn ang="0">
                <a:pos x="238" y="134"/>
              </a:cxn>
              <a:cxn ang="0">
                <a:pos x="238" y="99"/>
              </a:cxn>
              <a:cxn ang="0">
                <a:pos x="238" y="134"/>
              </a:cxn>
            </a:cxnLst>
            <a:rect l="0" t="0" r="r" b="b"/>
            <a:pathLst>
              <a:path w="548" h="500">
                <a:moveTo>
                  <a:pt x="548" y="347"/>
                </a:moveTo>
                <a:cubicBezTo>
                  <a:pt x="529" y="348"/>
                  <a:pt x="532" y="265"/>
                  <a:pt x="448" y="290"/>
                </a:cubicBezTo>
                <a:cubicBezTo>
                  <a:pt x="413" y="265"/>
                  <a:pt x="340" y="265"/>
                  <a:pt x="327" y="234"/>
                </a:cubicBezTo>
                <a:cubicBezTo>
                  <a:pt x="320" y="213"/>
                  <a:pt x="350" y="166"/>
                  <a:pt x="337" y="115"/>
                </a:cubicBezTo>
                <a:cubicBezTo>
                  <a:pt x="366" y="107"/>
                  <a:pt x="360" y="141"/>
                  <a:pt x="379" y="131"/>
                </a:cubicBezTo>
                <a:cubicBezTo>
                  <a:pt x="387" y="128"/>
                  <a:pt x="395" y="117"/>
                  <a:pt x="377" y="109"/>
                </a:cubicBezTo>
                <a:cubicBezTo>
                  <a:pt x="363" y="104"/>
                  <a:pt x="344" y="108"/>
                  <a:pt x="336" y="111"/>
                </a:cubicBezTo>
                <a:cubicBezTo>
                  <a:pt x="334" y="107"/>
                  <a:pt x="333" y="103"/>
                  <a:pt x="331" y="99"/>
                </a:cubicBezTo>
                <a:cubicBezTo>
                  <a:pt x="313" y="59"/>
                  <a:pt x="250" y="0"/>
                  <a:pt x="128" y="31"/>
                </a:cubicBezTo>
                <a:cubicBezTo>
                  <a:pt x="125" y="25"/>
                  <a:pt x="117" y="12"/>
                  <a:pt x="104" y="9"/>
                </a:cubicBezTo>
                <a:cubicBezTo>
                  <a:pt x="85" y="4"/>
                  <a:pt x="81" y="14"/>
                  <a:pt x="83" y="21"/>
                </a:cubicBezTo>
                <a:cubicBezTo>
                  <a:pt x="86" y="37"/>
                  <a:pt x="112" y="14"/>
                  <a:pt x="124" y="33"/>
                </a:cubicBezTo>
                <a:cubicBezTo>
                  <a:pt x="71" y="48"/>
                  <a:pt x="0" y="66"/>
                  <a:pt x="11" y="147"/>
                </a:cubicBezTo>
                <a:cubicBezTo>
                  <a:pt x="15" y="176"/>
                  <a:pt x="34" y="188"/>
                  <a:pt x="58" y="193"/>
                </a:cubicBezTo>
                <a:cubicBezTo>
                  <a:pt x="58" y="197"/>
                  <a:pt x="60" y="203"/>
                  <a:pt x="65" y="202"/>
                </a:cubicBezTo>
                <a:cubicBezTo>
                  <a:pt x="68" y="202"/>
                  <a:pt x="70" y="198"/>
                  <a:pt x="70" y="195"/>
                </a:cubicBezTo>
                <a:cubicBezTo>
                  <a:pt x="75" y="196"/>
                  <a:pt x="80" y="196"/>
                  <a:pt x="86" y="196"/>
                </a:cubicBezTo>
                <a:cubicBezTo>
                  <a:pt x="86" y="199"/>
                  <a:pt x="89" y="202"/>
                  <a:pt x="92" y="202"/>
                </a:cubicBezTo>
                <a:cubicBezTo>
                  <a:pt x="95" y="202"/>
                  <a:pt x="97" y="199"/>
                  <a:pt x="97" y="196"/>
                </a:cubicBezTo>
                <a:cubicBezTo>
                  <a:pt x="102" y="196"/>
                  <a:pt x="107" y="195"/>
                  <a:pt x="112" y="195"/>
                </a:cubicBezTo>
                <a:cubicBezTo>
                  <a:pt x="113" y="198"/>
                  <a:pt x="115" y="202"/>
                  <a:pt x="119" y="202"/>
                </a:cubicBezTo>
                <a:cubicBezTo>
                  <a:pt x="123" y="202"/>
                  <a:pt x="124" y="197"/>
                  <a:pt x="124" y="194"/>
                </a:cubicBezTo>
                <a:cubicBezTo>
                  <a:pt x="124" y="194"/>
                  <a:pt x="125" y="194"/>
                  <a:pt x="126" y="194"/>
                </a:cubicBezTo>
                <a:cubicBezTo>
                  <a:pt x="131" y="194"/>
                  <a:pt x="136" y="193"/>
                  <a:pt x="140" y="193"/>
                </a:cubicBezTo>
                <a:cubicBezTo>
                  <a:pt x="141" y="197"/>
                  <a:pt x="143" y="201"/>
                  <a:pt x="147" y="200"/>
                </a:cubicBezTo>
                <a:cubicBezTo>
                  <a:pt x="150" y="200"/>
                  <a:pt x="152" y="196"/>
                  <a:pt x="152" y="193"/>
                </a:cubicBezTo>
                <a:cubicBezTo>
                  <a:pt x="158" y="193"/>
                  <a:pt x="162" y="194"/>
                  <a:pt x="164" y="197"/>
                </a:cubicBezTo>
                <a:cubicBezTo>
                  <a:pt x="176" y="214"/>
                  <a:pt x="151" y="214"/>
                  <a:pt x="149" y="230"/>
                </a:cubicBezTo>
                <a:cubicBezTo>
                  <a:pt x="148" y="246"/>
                  <a:pt x="168" y="249"/>
                  <a:pt x="172" y="260"/>
                </a:cubicBezTo>
                <a:cubicBezTo>
                  <a:pt x="176" y="270"/>
                  <a:pt x="165" y="309"/>
                  <a:pt x="182" y="339"/>
                </a:cubicBezTo>
                <a:cubicBezTo>
                  <a:pt x="186" y="348"/>
                  <a:pt x="195" y="355"/>
                  <a:pt x="207" y="360"/>
                </a:cubicBezTo>
                <a:cubicBezTo>
                  <a:pt x="203" y="385"/>
                  <a:pt x="195" y="451"/>
                  <a:pt x="211" y="455"/>
                </a:cubicBezTo>
                <a:cubicBezTo>
                  <a:pt x="226" y="459"/>
                  <a:pt x="228" y="395"/>
                  <a:pt x="228" y="367"/>
                </a:cubicBezTo>
                <a:cubicBezTo>
                  <a:pt x="238" y="370"/>
                  <a:pt x="250" y="372"/>
                  <a:pt x="262" y="373"/>
                </a:cubicBezTo>
                <a:cubicBezTo>
                  <a:pt x="261" y="393"/>
                  <a:pt x="253" y="500"/>
                  <a:pt x="272" y="500"/>
                </a:cubicBezTo>
                <a:cubicBezTo>
                  <a:pt x="294" y="500"/>
                  <a:pt x="284" y="390"/>
                  <a:pt x="282" y="375"/>
                </a:cubicBezTo>
                <a:cubicBezTo>
                  <a:pt x="298" y="376"/>
                  <a:pt x="314" y="376"/>
                  <a:pt x="331" y="376"/>
                </a:cubicBezTo>
                <a:cubicBezTo>
                  <a:pt x="330" y="397"/>
                  <a:pt x="327" y="453"/>
                  <a:pt x="344" y="454"/>
                </a:cubicBezTo>
                <a:cubicBezTo>
                  <a:pt x="361" y="456"/>
                  <a:pt x="354" y="394"/>
                  <a:pt x="352" y="375"/>
                </a:cubicBezTo>
                <a:cubicBezTo>
                  <a:pt x="366" y="374"/>
                  <a:pt x="378" y="373"/>
                  <a:pt x="389" y="371"/>
                </a:cubicBezTo>
                <a:cubicBezTo>
                  <a:pt x="387" y="403"/>
                  <a:pt x="383" y="490"/>
                  <a:pt x="400" y="490"/>
                </a:cubicBezTo>
                <a:cubicBezTo>
                  <a:pt x="419" y="490"/>
                  <a:pt x="412" y="392"/>
                  <a:pt x="410" y="368"/>
                </a:cubicBezTo>
                <a:cubicBezTo>
                  <a:pt x="449" y="362"/>
                  <a:pt x="466" y="350"/>
                  <a:pt x="465" y="318"/>
                </a:cubicBezTo>
                <a:cubicBezTo>
                  <a:pt x="464" y="315"/>
                  <a:pt x="464" y="313"/>
                  <a:pt x="463" y="311"/>
                </a:cubicBezTo>
                <a:cubicBezTo>
                  <a:pt x="472" y="314"/>
                  <a:pt x="483" y="313"/>
                  <a:pt x="486" y="347"/>
                </a:cubicBezTo>
                <a:cubicBezTo>
                  <a:pt x="489" y="367"/>
                  <a:pt x="490" y="390"/>
                  <a:pt x="490" y="390"/>
                </a:cubicBezTo>
                <a:cubicBezTo>
                  <a:pt x="504" y="377"/>
                  <a:pt x="504" y="362"/>
                  <a:pt x="504" y="362"/>
                </a:cubicBezTo>
                <a:cubicBezTo>
                  <a:pt x="514" y="370"/>
                  <a:pt x="526" y="391"/>
                  <a:pt x="526" y="391"/>
                </a:cubicBezTo>
                <a:cubicBezTo>
                  <a:pt x="531" y="374"/>
                  <a:pt x="511" y="342"/>
                  <a:pt x="511" y="342"/>
                </a:cubicBezTo>
                <a:cubicBezTo>
                  <a:pt x="523" y="350"/>
                  <a:pt x="548" y="347"/>
                  <a:pt x="548" y="347"/>
                </a:cubicBezTo>
                <a:close/>
                <a:moveTo>
                  <a:pt x="116" y="130"/>
                </a:moveTo>
                <a:cubicBezTo>
                  <a:pt x="109" y="130"/>
                  <a:pt x="106" y="125"/>
                  <a:pt x="106" y="119"/>
                </a:cubicBezTo>
                <a:cubicBezTo>
                  <a:pt x="106" y="112"/>
                  <a:pt x="110" y="108"/>
                  <a:pt x="117" y="108"/>
                </a:cubicBezTo>
                <a:cubicBezTo>
                  <a:pt x="123" y="108"/>
                  <a:pt x="127" y="113"/>
                  <a:pt x="126" y="120"/>
                </a:cubicBezTo>
                <a:cubicBezTo>
                  <a:pt x="126" y="126"/>
                  <a:pt x="122" y="131"/>
                  <a:pt x="116" y="130"/>
                </a:cubicBezTo>
                <a:close/>
                <a:moveTo>
                  <a:pt x="238" y="134"/>
                </a:moveTo>
                <a:cubicBezTo>
                  <a:pt x="211" y="134"/>
                  <a:pt x="216" y="99"/>
                  <a:pt x="238" y="99"/>
                </a:cubicBezTo>
                <a:cubicBezTo>
                  <a:pt x="258" y="99"/>
                  <a:pt x="265" y="134"/>
                  <a:pt x="238" y="134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5" name="Freeform 11"/>
          <p:cNvSpPr>
            <a:spLocks noEditPoints="1"/>
          </p:cNvSpPr>
          <p:nvPr/>
        </p:nvSpPr>
        <p:spPr bwMode="auto">
          <a:xfrm>
            <a:off x="7715272" y="5286388"/>
            <a:ext cx="874713" cy="871538"/>
          </a:xfrm>
          <a:custGeom>
            <a:avLst/>
            <a:gdLst/>
            <a:ahLst/>
            <a:cxnLst>
              <a:cxn ang="0">
                <a:pos x="341" y="174"/>
              </a:cxn>
              <a:cxn ang="0">
                <a:pos x="339" y="163"/>
              </a:cxn>
              <a:cxn ang="0">
                <a:pos x="352" y="151"/>
              </a:cxn>
              <a:cxn ang="0">
                <a:pos x="335" y="153"/>
              </a:cxn>
              <a:cxn ang="0">
                <a:pos x="328" y="146"/>
              </a:cxn>
              <a:cxn ang="0">
                <a:pos x="327" y="128"/>
              </a:cxn>
              <a:cxn ang="0">
                <a:pos x="318" y="143"/>
              </a:cxn>
              <a:cxn ang="0">
                <a:pos x="282" y="157"/>
              </a:cxn>
              <a:cxn ang="0">
                <a:pos x="282" y="159"/>
              </a:cxn>
              <a:cxn ang="0">
                <a:pos x="262" y="49"/>
              </a:cxn>
              <a:cxn ang="0">
                <a:pos x="250" y="1"/>
              </a:cxn>
              <a:cxn ang="0">
                <a:pos x="234" y="27"/>
              </a:cxn>
              <a:cxn ang="0">
                <a:pos x="66" y="97"/>
              </a:cxn>
              <a:cxn ang="0">
                <a:pos x="20" y="73"/>
              </a:cxn>
              <a:cxn ang="0">
                <a:pos x="52" y="121"/>
              </a:cxn>
              <a:cxn ang="0">
                <a:pos x="69" y="227"/>
              </a:cxn>
              <a:cxn ang="0">
                <a:pos x="29" y="235"/>
              </a:cxn>
              <a:cxn ang="0">
                <a:pos x="13" y="228"/>
              </a:cxn>
              <a:cxn ang="0">
                <a:pos x="21" y="243"/>
              </a:cxn>
              <a:cxn ang="0">
                <a:pos x="19" y="253"/>
              </a:cxn>
              <a:cxn ang="0">
                <a:pos x="2" y="261"/>
              </a:cxn>
              <a:cxn ang="0">
                <a:pos x="20" y="264"/>
              </a:cxn>
              <a:cxn ang="0">
                <a:pos x="24" y="274"/>
              </a:cxn>
              <a:cxn ang="0">
                <a:pos x="13" y="290"/>
              </a:cxn>
              <a:cxn ang="0">
                <a:pos x="30" y="283"/>
              </a:cxn>
              <a:cxn ang="0">
                <a:pos x="81" y="279"/>
              </a:cxn>
              <a:cxn ang="0">
                <a:pos x="99" y="340"/>
              </a:cxn>
              <a:cxn ang="0">
                <a:pos x="260" y="340"/>
              </a:cxn>
              <a:cxn ang="0">
                <a:pos x="280" y="213"/>
              </a:cxn>
              <a:cxn ang="0">
                <a:pos x="339" y="184"/>
              </a:cxn>
              <a:cxn ang="0">
                <a:pos x="357" y="181"/>
              </a:cxn>
              <a:cxn ang="0">
                <a:pos x="341" y="174"/>
              </a:cxn>
              <a:cxn ang="0">
                <a:pos x="91" y="176"/>
              </a:cxn>
              <a:cxn ang="0">
                <a:pos x="131" y="170"/>
              </a:cxn>
              <a:cxn ang="0">
                <a:pos x="91" y="176"/>
              </a:cxn>
              <a:cxn ang="0">
                <a:pos x="219" y="221"/>
              </a:cxn>
              <a:cxn ang="0">
                <a:pos x="213" y="215"/>
              </a:cxn>
              <a:cxn ang="0">
                <a:pos x="198" y="223"/>
              </a:cxn>
              <a:cxn ang="0">
                <a:pos x="199" y="231"/>
              </a:cxn>
              <a:cxn ang="0">
                <a:pos x="187" y="235"/>
              </a:cxn>
              <a:cxn ang="0">
                <a:pos x="174" y="239"/>
              </a:cxn>
              <a:cxn ang="0">
                <a:pos x="171" y="230"/>
              </a:cxn>
              <a:cxn ang="0">
                <a:pos x="154" y="233"/>
              </a:cxn>
              <a:cxn ang="0">
                <a:pos x="153" y="240"/>
              </a:cxn>
              <a:cxn ang="0">
                <a:pos x="129" y="205"/>
              </a:cxn>
              <a:cxn ang="0">
                <a:pos x="141" y="199"/>
              </a:cxn>
              <a:cxn ang="0">
                <a:pos x="146" y="208"/>
              </a:cxn>
              <a:cxn ang="0">
                <a:pos x="162" y="203"/>
              </a:cxn>
              <a:cxn ang="0">
                <a:pos x="161" y="192"/>
              </a:cxn>
              <a:cxn ang="0">
                <a:pos x="186" y="185"/>
              </a:cxn>
              <a:cxn ang="0">
                <a:pos x="191" y="195"/>
              </a:cxn>
              <a:cxn ang="0">
                <a:pos x="208" y="190"/>
              </a:cxn>
              <a:cxn ang="0">
                <a:pos x="207" y="180"/>
              </a:cxn>
              <a:cxn ang="0">
                <a:pos x="220" y="179"/>
              </a:cxn>
              <a:cxn ang="0">
                <a:pos x="219" y="221"/>
              </a:cxn>
              <a:cxn ang="0">
                <a:pos x="229" y="144"/>
              </a:cxn>
              <a:cxn ang="0">
                <a:pos x="211" y="139"/>
              </a:cxn>
              <a:cxn ang="0">
                <a:pos x="229" y="144"/>
              </a:cxn>
            </a:cxnLst>
            <a:rect l="0" t="0" r="r" b="b"/>
            <a:pathLst>
              <a:path w="359" h="358">
                <a:moveTo>
                  <a:pt x="341" y="174"/>
                </a:moveTo>
                <a:cubicBezTo>
                  <a:pt x="341" y="170"/>
                  <a:pt x="340" y="167"/>
                  <a:pt x="339" y="163"/>
                </a:cubicBezTo>
                <a:cubicBezTo>
                  <a:pt x="344" y="162"/>
                  <a:pt x="355" y="159"/>
                  <a:pt x="352" y="151"/>
                </a:cubicBezTo>
                <a:cubicBezTo>
                  <a:pt x="349" y="144"/>
                  <a:pt x="339" y="151"/>
                  <a:pt x="335" y="153"/>
                </a:cubicBezTo>
                <a:cubicBezTo>
                  <a:pt x="333" y="150"/>
                  <a:pt x="331" y="148"/>
                  <a:pt x="328" y="146"/>
                </a:cubicBezTo>
                <a:cubicBezTo>
                  <a:pt x="330" y="142"/>
                  <a:pt x="335" y="131"/>
                  <a:pt x="327" y="128"/>
                </a:cubicBezTo>
                <a:cubicBezTo>
                  <a:pt x="320" y="126"/>
                  <a:pt x="318" y="139"/>
                  <a:pt x="318" y="143"/>
                </a:cubicBezTo>
                <a:cubicBezTo>
                  <a:pt x="302" y="142"/>
                  <a:pt x="282" y="157"/>
                  <a:pt x="282" y="157"/>
                </a:cubicBezTo>
                <a:cubicBezTo>
                  <a:pt x="282" y="159"/>
                  <a:pt x="282" y="159"/>
                  <a:pt x="282" y="159"/>
                </a:cubicBezTo>
                <a:cubicBezTo>
                  <a:pt x="282" y="115"/>
                  <a:pt x="277" y="74"/>
                  <a:pt x="262" y="49"/>
                </a:cubicBezTo>
                <a:cubicBezTo>
                  <a:pt x="265" y="37"/>
                  <a:pt x="271" y="3"/>
                  <a:pt x="250" y="1"/>
                </a:cubicBezTo>
                <a:cubicBezTo>
                  <a:pt x="237" y="0"/>
                  <a:pt x="234" y="14"/>
                  <a:pt x="234" y="27"/>
                </a:cubicBezTo>
                <a:cubicBezTo>
                  <a:pt x="169" y="9"/>
                  <a:pt x="96" y="65"/>
                  <a:pt x="66" y="97"/>
                </a:cubicBezTo>
                <a:cubicBezTo>
                  <a:pt x="55" y="83"/>
                  <a:pt x="33" y="60"/>
                  <a:pt x="20" y="73"/>
                </a:cubicBezTo>
                <a:cubicBezTo>
                  <a:pt x="5" y="89"/>
                  <a:pt x="41" y="114"/>
                  <a:pt x="52" y="121"/>
                </a:cubicBezTo>
                <a:cubicBezTo>
                  <a:pt x="53" y="137"/>
                  <a:pt x="60" y="182"/>
                  <a:pt x="69" y="227"/>
                </a:cubicBezTo>
                <a:cubicBezTo>
                  <a:pt x="64" y="226"/>
                  <a:pt x="42" y="226"/>
                  <a:pt x="29" y="235"/>
                </a:cubicBezTo>
                <a:cubicBezTo>
                  <a:pt x="27" y="231"/>
                  <a:pt x="19" y="221"/>
                  <a:pt x="13" y="228"/>
                </a:cubicBezTo>
                <a:cubicBezTo>
                  <a:pt x="7" y="234"/>
                  <a:pt x="17" y="241"/>
                  <a:pt x="21" y="243"/>
                </a:cubicBezTo>
                <a:cubicBezTo>
                  <a:pt x="20" y="246"/>
                  <a:pt x="19" y="249"/>
                  <a:pt x="19" y="253"/>
                </a:cubicBezTo>
                <a:cubicBezTo>
                  <a:pt x="14" y="253"/>
                  <a:pt x="0" y="253"/>
                  <a:pt x="2" y="261"/>
                </a:cubicBezTo>
                <a:cubicBezTo>
                  <a:pt x="3" y="269"/>
                  <a:pt x="15" y="266"/>
                  <a:pt x="20" y="264"/>
                </a:cubicBezTo>
                <a:cubicBezTo>
                  <a:pt x="21" y="268"/>
                  <a:pt x="22" y="271"/>
                  <a:pt x="24" y="274"/>
                </a:cubicBezTo>
                <a:cubicBezTo>
                  <a:pt x="20" y="276"/>
                  <a:pt x="7" y="284"/>
                  <a:pt x="13" y="290"/>
                </a:cubicBezTo>
                <a:cubicBezTo>
                  <a:pt x="18" y="295"/>
                  <a:pt x="26" y="287"/>
                  <a:pt x="30" y="283"/>
                </a:cubicBezTo>
                <a:cubicBezTo>
                  <a:pt x="46" y="296"/>
                  <a:pt x="71" y="284"/>
                  <a:pt x="81" y="279"/>
                </a:cubicBezTo>
                <a:cubicBezTo>
                  <a:pt x="88" y="312"/>
                  <a:pt x="95" y="337"/>
                  <a:pt x="99" y="340"/>
                </a:cubicBezTo>
                <a:cubicBezTo>
                  <a:pt x="112" y="349"/>
                  <a:pt x="253" y="358"/>
                  <a:pt x="260" y="340"/>
                </a:cubicBezTo>
                <a:cubicBezTo>
                  <a:pt x="263" y="332"/>
                  <a:pt x="275" y="276"/>
                  <a:pt x="280" y="213"/>
                </a:cubicBezTo>
                <a:cubicBezTo>
                  <a:pt x="286" y="212"/>
                  <a:pt x="329" y="208"/>
                  <a:pt x="339" y="184"/>
                </a:cubicBezTo>
                <a:cubicBezTo>
                  <a:pt x="343" y="185"/>
                  <a:pt x="355" y="189"/>
                  <a:pt x="357" y="181"/>
                </a:cubicBezTo>
                <a:cubicBezTo>
                  <a:pt x="359" y="173"/>
                  <a:pt x="344" y="174"/>
                  <a:pt x="341" y="174"/>
                </a:cubicBezTo>
                <a:close/>
                <a:moveTo>
                  <a:pt x="91" y="176"/>
                </a:moveTo>
                <a:cubicBezTo>
                  <a:pt x="86" y="146"/>
                  <a:pt x="126" y="147"/>
                  <a:pt x="131" y="170"/>
                </a:cubicBezTo>
                <a:cubicBezTo>
                  <a:pt x="135" y="193"/>
                  <a:pt x="94" y="197"/>
                  <a:pt x="91" y="176"/>
                </a:cubicBezTo>
                <a:close/>
                <a:moveTo>
                  <a:pt x="219" y="221"/>
                </a:moveTo>
                <a:cubicBezTo>
                  <a:pt x="217" y="218"/>
                  <a:pt x="215" y="215"/>
                  <a:pt x="213" y="215"/>
                </a:cubicBezTo>
                <a:cubicBezTo>
                  <a:pt x="210" y="214"/>
                  <a:pt x="199" y="220"/>
                  <a:pt x="198" y="223"/>
                </a:cubicBezTo>
                <a:cubicBezTo>
                  <a:pt x="198" y="225"/>
                  <a:pt x="198" y="228"/>
                  <a:pt x="199" y="231"/>
                </a:cubicBezTo>
                <a:cubicBezTo>
                  <a:pt x="196" y="233"/>
                  <a:pt x="192" y="234"/>
                  <a:pt x="187" y="235"/>
                </a:cubicBezTo>
                <a:cubicBezTo>
                  <a:pt x="182" y="237"/>
                  <a:pt x="178" y="238"/>
                  <a:pt x="174" y="239"/>
                </a:cubicBezTo>
                <a:cubicBezTo>
                  <a:pt x="174" y="235"/>
                  <a:pt x="173" y="231"/>
                  <a:pt x="171" y="230"/>
                </a:cubicBezTo>
                <a:cubicBezTo>
                  <a:pt x="168" y="228"/>
                  <a:pt x="156" y="230"/>
                  <a:pt x="154" y="233"/>
                </a:cubicBezTo>
                <a:cubicBezTo>
                  <a:pt x="153" y="234"/>
                  <a:pt x="153" y="238"/>
                  <a:pt x="153" y="240"/>
                </a:cubicBezTo>
                <a:cubicBezTo>
                  <a:pt x="133" y="238"/>
                  <a:pt x="132" y="222"/>
                  <a:pt x="129" y="205"/>
                </a:cubicBezTo>
                <a:cubicBezTo>
                  <a:pt x="129" y="204"/>
                  <a:pt x="134" y="202"/>
                  <a:pt x="141" y="199"/>
                </a:cubicBezTo>
                <a:cubicBezTo>
                  <a:pt x="142" y="202"/>
                  <a:pt x="144" y="206"/>
                  <a:pt x="146" y="208"/>
                </a:cubicBezTo>
                <a:cubicBezTo>
                  <a:pt x="148" y="209"/>
                  <a:pt x="160" y="206"/>
                  <a:pt x="162" y="203"/>
                </a:cubicBezTo>
                <a:cubicBezTo>
                  <a:pt x="164" y="201"/>
                  <a:pt x="162" y="196"/>
                  <a:pt x="161" y="192"/>
                </a:cubicBezTo>
                <a:cubicBezTo>
                  <a:pt x="169" y="189"/>
                  <a:pt x="178" y="187"/>
                  <a:pt x="186" y="185"/>
                </a:cubicBezTo>
                <a:cubicBezTo>
                  <a:pt x="187" y="188"/>
                  <a:pt x="189" y="193"/>
                  <a:pt x="191" y="195"/>
                </a:cubicBezTo>
                <a:cubicBezTo>
                  <a:pt x="194" y="196"/>
                  <a:pt x="206" y="193"/>
                  <a:pt x="208" y="190"/>
                </a:cubicBezTo>
                <a:cubicBezTo>
                  <a:pt x="209" y="189"/>
                  <a:pt x="208" y="184"/>
                  <a:pt x="207" y="180"/>
                </a:cubicBezTo>
                <a:cubicBezTo>
                  <a:pt x="214" y="178"/>
                  <a:pt x="220" y="178"/>
                  <a:pt x="220" y="179"/>
                </a:cubicBezTo>
                <a:cubicBezTo>
                  <a:pt x="225" y="195"/>
                  <a:pt x="234" y="209"/>
                  <a:pt x="219" y="221"/>
                </a:cubicBezTo>
                <a:close/>
                <a:moveTo>
                  <a:pt x="229" y="144"/>
                </a:moveTo>
                <a:cubicBezTo>
                  <a:pt x="227" y="153"/>
                  <a:pt x="208" y="150"/>
                  <a:pt x="211" y="139"/>
                </a:cubicBezTo>
                <a:cubicBezTo>
                  <a:pt x="214" y="128"/>
                  <a:pt x="233" y="129"/>
                  <a:pt x="229" y="144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6" name="Freeform 12"/>
          <p:cNvSpPr>
            <a:spLocks noEditPoints="1"/>
          </p:cNvSpPr>
          <p:nvPr/>
        </p:nvSpPr>
        <p:spPr bwMode="auto">
          <a:xfrm>
            <a:off x="1000100" y="500042"/>
            <a:ext cx="1992313" cy="1833563"/>
          </a:xfrm>
          <a:custGeom>
            <a:avLst/>
            <a:gdLst/>
            <a:ahLst/>
            <a:cxnLst>
              <a:cxn ang="0">
                <a:pos x="714" y="36"/>
              </a:cxn>
              <a:cxn ang="0">
                <a:pos x="664" y="67"/>
              </a:cxn>
              <a:cxn ang="0">
                <a:pos x="686" y="316"/>
              </a:cxn>
              <a:cxn ang="0">
                <a:pos x="551" y="326"/>
              </a:cxn>
              <a:cxn ang="0">
                <a:pos x="492" y="24"/>
              </a:cxn>
              <a:cxn ang="0">
                <a:pos x="15" y="167"/>
              </a:cxn>
              <a:cxn ang="0">
                <a:pos x="96" y="546"/>
              </a:cxn>
              <a:cxn ang="0">
                <a:pos x="115" y="552"/>
              </a:cxn>
              <a:cxn ang="0">
                <a:pos x="118" y="552"/>
              </a:cxn>
              <a:cxn ang="0">
                <a:pos x="131" y="722"/>
              </a:cxn>
              <a:cxn ang="0">
                <a:pos x="176" y="719"/>
              </a:cxn>
              <a:cxn ang="0">
                <a:pos x="168" y="571"/>
              </a:cxn>
              <a:cxn ang="0">
                <a:pos x="195" y="568"/>
              </a:cxn>
              <a:cxn ang="0">
                <a:pos x="207" y="746"/>
              </a:cxn>
              <a:cxn ang="0">
                <a:pos x="264" y="745"/>
              </a:cxn>
              <a:cxn ang="0">
                <a:pos x="246" y="565"/>
              </a:cxn>
              <a:cxn ang="0">
                <a:pos x="268" y="559"/>
              </a:cxn>
              <a:cxn ang="0">
                <a:pos x="280" y="692"/>
              </a:cxn>
              <a:cxn ang="0">
                <a:pos x="321" y="691"/>
              </a:cxn>
              <a:cxn ang="0">
                <a:pos x="316" y="565"/>
              </a:cxn>
              <a:cxn ang="0">
                <a:pos x="352" y="559"/>
              </a:cxn>
              <a:cxn ang="0">
                <a:pos x="360" y="744"/>
              </a:cxn>
              <a:cxn ang="0">
                <a:pos x="425" y="744"/>
              </a:cxn>
              <a:cxn ang="0">
                <a:pos x="409" y="559"/>
              </a:cxn>
              <a:cxn ang="0">
                <a:pos x="440" y="559"/>
              </a:cxn>
              <a:cxn ang="0">
                <a:pos x="449" y="692"/>
              </a:cxn>
              <a:cxn ang="0">
                <a:pos x="491" y="694"/>
              </a:cxn>
              <a:cxn ang="0">
                <a:pos x="489" y="550"/>
              </a:cxn>
              <a:cxn ang="0">
                <a:pos x="520" y="546"/>
              </a:cxn>
              <a:cxn ang="0">
                <a:pos x="535" y="505"/>
              </a:cxn>
              <a:cxn ang="0">
                <a:pos x="455" y="430"/>
              </a:cxn>
              <a:cxn ang="0">
                <a:pos x="781" y="287"/>
              </a:cxn>
              <a:cxn ang="0">
                <a:pos x="714" y="36"/>
              </a:cxn>
              <a:cxn ang="0">
                <a:pos x="213" y="165"/>
              </a:cxn>
              <a:cxn ang="0">
                <a:pos x="326" y="169"/>
              </a:cxn>
              <a:cxn ang="0">
                <a:pos x="360" y="467"/>
              </a:cxn>
              <a:cxn ang="0">
                <a:pos x="300" y="479"/>
              </a:cxn>
              <a:cxn ang="0">
                <a:pos x="294" y="454"/>
              </a:cxn>
              <a:cxn ang="0">
                <a:pos x="282" y="480"/>
              </a:cxn>
              <a:cxn ang="0">
                <a:pos x="244" y="479"/>
              </a:cxn>
              <a:cxn ang="0">
                <a:pos x="233" y="450"/>
              </a:cxn>
              <a:cxn ang="0">
                <a:pos x="227" y="478"/>
              </a:cxn>
              <a:cxn ang="0">
                <a:pos x="176" y="463"/>
              </a:cxn>
              <a:cxn ang="0">
                <a:pos x="213" y="165"/>
              </a:cxn>
              <a:cxn ang="0">
                <a:pos x="404" y="267"/>
              </a:cxn>
              <a:cxn ang="0">
                <a:pos x="464" y="255"/>
              </a:cxn>
              <a:cxn ang="0">
                <a:pos x="404" y="267"/>
              </a:cxn>
              <a:cxn ang="0">
                <a:pos x="532" y="267"/>
              </a:cxn>
              <a:cxn ang="0">
                <a:pos x="486" y="254"/>
              </a:cxn>
              <a:cxn ang="0">
                <a:pos x="532" y="267"/>
              </a:cxn>
            </a:cxnLst>
            <a:rect l="0" t="0" r="r" b="b"/>
            <a:pathLst>
              <a:path w="819" h="753">
                <a:moveTo>
                  <a:pt x="714" y="36"/>
                </a:moveTo>
                <a:cubicBezTo>
                  <a:pt x="714" y="36"/>
                  <a:pt x="698" y="64"/>
                  <a:pt x="664" y="67"/>
                </a:cubicBezTo>
                <a:cubicBezTo>
                  <a:pt x="760" y="141"/>
                  <a:pt x="715" y="279"/>
                  <a:pt x="686" y="316"/>
                </a:cubicBezTo>
                <a:cubicBezTo>
                  <a:pt x="669" y="342"/>
                  <a:pt x="564" y="382"/>
                  <a:pt x="551" y="326"/>
                </a:cubicBezTo>
                <a:cubicBezTo>
                  <a:pt x="538" y="269"/>
                  <a:pt x="566" y="85"/>
                  <a:pt x="492" y="24"/>
                </a:cubicBezTo>
                <a:cubicBezTo>
                  <a:pt x="461" y="0"/>
                  <a:pt x="30" y="138"/>
                  <a:pt x="15" y="167"/>
                </a:cubicBezTo>
                <a:cubicBezTo>
                  <a:pt x="0" y="196"/>
                  <a:pt x="73" y="525"/>
                  <a:pt x="96" y="546"/>
                </a:cubicBezTo>
                <a:cubicBezTo>
                  <a:pt x="98" y="548"/>
                  <a:pt x="105" y="550"/>
                  <a:pt x="115" y="552"/>
                </a:cubicBezTo>
                <a:cubicBezTo>
                  <a:pt x="118" y="552"/>
                  <a:pt x="118" y="552"/>
                  <a:pt x="118" y="552"/>
                </a:cubicBezTo>
                <a:cubicBezTo>
                  <a:pt x="135" y="579"/>
                  <a:pt x="125" y="715"/>
                  <a:pt x="131" y="722"/>
                </a:cubicBezTo>
                <a:cubicBezTo>
                  <a:pt x="136" y="729"/>
                  <a:pt x="172" y="727"/>
                  <a:pt x="176" y="719"/>
                </a:cubicBezTo>
                <a:cubicBezTo>
                  <a:pt x="180" y="713"/>
                  <a:pt x="162" y="578"/>
                  <a:pt x="168" y="571"/>
                </a:cubicBezTo>
                <a:cubicBezTo>
                  <a:pt x="172" y="565"/>
                  <a:pt x="191" y="564"/>
                  <a:pt x="195" y="568"/>
                </a:cubicBezTo>
                <a:cubicBezTo>
                  <a:pt x="199" y="573"/>
                  <a:pt x="200" y="740"/>
                  <a:pt x="207" y="746"/>
                </a:cubicBezTo>
                <a:cubicBezTo>
                  <a:pt x="214" y="753"/>
                  <a:pt x="259" y="753"/>
                  <a:pt x="264" y="745"/>
                </a:cubicBezTo>
                <a:cubicBezTo>
                  <a:pt x="269" y="737"/>
                  <a:pt x="242" y="571"/>
                  <a:pt x="246" y="565"/>
                </a:cubicBezTo>
                <a:cubicBezTo>
                  <a:pt x="250" y="559"/>
                  <a:pt x="263" y="556"/>
                  <a:pt x="268" y="559"/>
                </a:cubicBezTo>
                <a:cubicBezTo>
                  <a:pt x="272" y="563"/>
                  <a:pt x="276" y="687"/>
                  <a:pt x="280" y="692"/>
                </a:cubicBezTo>
                <a:cubicBezTo>
                  <a:pt x="284" y="697"/>
                  <a:pt x="318" y="695"/>
                  <a:pt x="321" y="691"/>
                </a:cubicBezTo>
                <a:cubicBezTo>
                  <a:pt x="326" y="683"/>
                  <a:pt x="310" y="579"/>
                  <a:pt x="316" y="565"/>
                </a:cubicBezTo>
                <a:cubicBezTo>
                  <a:pt x="320" y="556"/>
                  <a:pt x="338" y="554"/>
                  <a:pt x="352" y="559"/>
                </a:cubicBezTo>
                <a:cubicBezTo>
                  <a:pt x="365" y="564"/>
                  <a:pt x="356" y="739"/>
                  <a:pt x="360" y="744"/>
                </a:cubicBezTo>
                <a:cubicBezTo>
                  <a:pt x="363" y="749"/>
                  <a:pt x="421" y="751"/>
                  <a:pt x="425" y="744"/>
                </a:cubicBezTo>
                <a:cubicBezTo>
                  <a:pt x="430" y="737"/>
                  <a:pt x="394" y="567"/>
                  <a:pt x="409" y="559"/>
                </a:cubicBezTo>
                <a:cubicBezTo>
                  <a:pt x="425" y="552"/>
                  <a:pt x="433" y="551"/>
                  <a:pt x="440" y="559"/>
                </a:cubicBezTo>
                <a:cubicBezTo>
                  <a:pt x="447" y="567"/>
                  <a:pt x="446" y="688"/>
                  <a:pt x="449" y="692"/>
                </a:cubicBezTo>
                <a:cubicBezTo>
                  <a:pt x="453" y="696"/>
                  <a:pt x="485" y="700"/>
                  <a:pt x="491" y="694"/>
                </a:cubicBezTo>
                <a:cubicBezTo>
                  <a:pt x="497" y="688"/>
                  <a:pt x="475" y="567"/>
                  <a:pt x="489" y="550"/>
                </a:cubicBezTo>
                <a:cubicBezTo>
                  <a:pt x="506" y="549"/>
                  <a:pt x="517" y="547"/>
                  <a:pt x="520" y="546"/>
                </a:cubicBezTo>
                <a:cubicBezTo>
                  <a:pt x="541" y="537"/>
                  <a:pt x="553" y="511"/>
                  <a:pt x="535" y="505"/>
                </a:cubicBezTo>
                <a:cubicBezTo>
                  <a:pt x="511" y="498"/>
                  <a:pt x="417" y="521"/>
                  <a:pt x="455" y="430"/>
                </a:cubicBezTo>
                <a:cubicBezTo>
                  <a:pt x="460" y="419"/>
                  <a:pt x="736" y="487"/>
                  <a:pt x="781" y="287"/>
                </a:cubicBezTo>
                <a:cubicBezTo>
                  <a:pt x="819" y="114"/>
                  <a:pt x="714" y="36"/>
                  <a:pt x="714" y="36"/>
                </a:cubicBezTo>
                <a:close/>
                <a:moveTo>
                  <a:pt x="213" y="165"/>
                </a:moveTo>
                <a:cubicBezTo>
                  <a:pt x="248" y="148"/>
                  <a:pt x="304" y="150"/>
                  <a:pt x="326" y="169"/>
                </a:cubicBezTo>
                <a:cubicBezTo>
                  <a:pt x="368" y="207"/>
                  <a:pt x="372" y="448"/>
                  <a:pt x="360" y="467"/>
                </a:cubicBezTo>
                <a:cubicBezTo>
                  <a:pt x="347" y="486"/>
                  <a:pt x="303" y="483"/>
                  <a:pt x="300" y="479"/>
                </a:cubicBezTo>
                <a:cubicBezTo>
                  <a:pt x="297" y="476"/>
                  <a:pt x="299" y="454"/>
                  <a:pt x="294" y="454"/>
                </a:cubicBezTo>
                <a:cubicBezTo>
                  <a:pt x="290" y="454"/>
                  <a:pt x="285" y="477"/>
                  <a:pt x="282" y="480"/>
                </a:cubicBezTo>
                <a:cubicBezTo>
                  <a:pt x="279" y="483"/>
                  <a:pt x="247" y="483"/>
                  <a:pt x="244" y="479"/>
                </a:cubicBezTo>
                <a:cubicBezTo>
                  <a:pt x="241" y="476"/>
                  <a:pt x="239" y="451"/>
                  <a:pt x="233" y="450"/>
                </a:cubicBezTo>
                <a:cubicBezTo>
                  <a:pt x="227" y="448"/>
                  <a:pt x="229" y="475"/>
                  <a:pt x="227" y="478"/>
                </a:cubicBezTo>
                <a:cubicBezTo>
                  <a:pt x="225" y="480"/>
                  <a:pt x="200" y="485"/>
                  <a:pt x="176" y="463"/>
                </a:cubicBezTo>
                <a:cubicBezTo>
                  <a:pt x="152" y="442"/>
                  <a:pt x="157" y="191"/>
                  <a:pt x="213" y="165"/>
                </a:cubicBezTo>
                <a:close/>
                <a:moveTo>
                  <a:pt x="404" y="267"/>
                </a:moveTo>
                <a:cubicBezTo>
                  <a:pt x="396" y="208"/>
                  <a:pt x="456" y="209"/>
                  <a:pt x="464" y="255"/>
                </a:cubicBezTo>
                <a:cubicBezTo>
                  <a:pt x="471" y="301"/>
                  <a:pt x="409" y="308"/>
                  <a:pt x="404" y="267"/>
                </a:cubicBezTo>
                <a:close/>
                <a:moveTo>
                  <a:pt x="532" y="267"/>
                </a:moveTo>
                <a:cubicBezTo>
                  <a:pt x="526" y="298"/>
                  <a:pt x="478" y="289"/>
                  <a:pt x="486" y="254"/>
                </a:cubicBezTo>
                <a:cubicBezTo>
                  <a:pt x="494" y="219"/>
                  <a:pt x="540" y="222"/>
                  <a:pt x="532" y="267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7" name="Freeform 13"/>
          <p:cNvSpPr>
            <a:spLocks noEditPoints="1"/>
          </p:cNvSpPr>
          <p:nvPr/>
        </p:nvSpPr>
        <p:spPr bwMode="auto">
          <a:xfrm>
            <a:off x="2643174" y="5072074"/>
            <a:ext cx="1603375" cy="1193800"/>
          </a:xfrm>
          <a:custGeom>
            <a:avLst/>
            <a:gdLst/>
            <a:ahLst/>
            <a:cxnLst>
              <a:cxn ang="0">
                <a:pos x="537" y="14"/>
              </a:cxn>
              <a:cxn ang="0">
                <a:pos x="492" y="90"/>
              </a:cxn>
              <a:cxn ang="0">
                <a:pos x="233" y="18"/>
              </a:cxn>
              <a:cxn ang="0">
                <a:pos x="5" y="257"/>
              </a:cxn>
              <a:cxn ang="0">
                <a:pos x="57" y="380"/>
              </a:cxn>
              <a:cxn ang="0">
                <a:pos x="24" y="413"/>
              </a:cxn>
              <a:cxn ang="0">
                <a:pos x="55" y="446"/>
              </a:cxn>
              <a:cxn ang="0">
                <a:pos x="101" y="407"/>
              </a:cxn>
              <a:cxn ang="0">
                <a:pos x="128" y="416"/>
              </a:cxn>
              <a:cxn ang="0">
                <a:pos x="113" y="471"/>
              </a:cxn>
              <a:cxn ang="0">
                <a:pos x="164" y="484"/>
              </a:cxn>
              <a:cxn ang="0">
                <a:pos x="188" y="427"/>
              </a:cxn>
              <a:cxn ang="0">
                <a:pos x="257" y="428"/>
              </a:cxn>
              <a:cxn ang="0">
                <a:pos x="374" y="408"/>
              </a:cxn>
              <a:cxn ang="0">
                <a:pos x="395" y="467"/>
              </a:cxn>
              <a:cxn ang="0">
                <a:pos x="443" y="458"/>
              </a:cxn>
              <a:cxn ang="0">
                <a:pos x="427" y="392"/>
              </a:cxn>
              <a:cxn ang="0">
                <a:pos x="475" y="373"/>
              </a:cxn>
              <a:cxn ang="0">
                <a:pos x="511" y="424"/>
              </a:cxn>
              <a:cxn ang="0">
                <a:pos x="550" y="401"/>
              </a:cxn>
              <a:cxn ang="0">
                <a:pos x="521" y="350"/>
              </a:cxn>
              <a:cxn ang="0">
                <a:pos x="574" y="307"/>
              </a:cxn>
              <a:cxn ang="0">
                <a:pos x="565" y="309"/>
              </a:cxn>
              <a:cxn ang="0">
                <a:pos x="548" y="308"/>
              </a:cxn>
              <a:cxn ang="0">
                <a:pos x="540" y="307"/>
              </a:cxn>
              <a:cxn ang="0">
                <a:pos x="533" y="282"/>
              </a:cxn>
              <a:cxn ang="0">
                <a:pos x="515" y="302"/>
              </a:cxn>
              <a:cxn ang="0">
                <a:pos x="508" y="300"/>
              </a:cxn>
              <a:cxn ang="0">
                <a:pos x="491" y="295"/>
              </a:cxn>
              <a:cxn ang="0">
                <a:pos x="491" y="266"/>
              </a:cxn>
              <a:cxn ang="0">
                <a:pos x="469" y="283"/>
              </a:cxn>
              <a:cxn ang="0">
                <a:pos x="467" y="282"/>
              </a:cxn>
              <a:cxn ang="0">
                <a:pos x="462" y="232"/>
              </a:cxn>
              <a:cxn ang="0">
                <a:pos x="493" y="212"/>
              </a:cxn>
              <a:cxn ang="0">
                <a:pos x="511" y="230"/>
              </a:cxn>
              <a:cxn ang="0">
                <a:pos x="518" y="205"/>
              </a:cxn>
              <a:cxn ang="0">
                <a:pos x="552" y="205"/>
              </a:cxn>
              <a:cxn ang="0">
                <a:pos x="560" y="233"/>
              </a:cxn>
              <a:cxn ang="0">
                <a:pos x="577" y="210"/>
              </a:cxn>
              <a:cxn ang="0">
                <a:pos x="608" y="221"/>
              </a:cxn>
              <a:cxn ang="0">
                <a:pos x="609" y="244"/>
              </a:cxn>
              <a:cxn ang="0">
                <a:pos x="629" y="235"/>
              </a:cxn>
              <a:cxn ang="0">
                <a:pos x="641" y="250"/>
              </a:cxn>
              <a:cxn ang="0">
                <a:pos x="537" y="14"/>
              </a:cxn>
              <a:cxn ang="0">
                <a:pos x="444" y="161"/>
              </a:cxn>
              <a:cxn ang="0">
                <a:pos x="488" y="153"/>
              </a:cxn>
              <a:cxn ang="0">
                <a:pos x="444" y="161"/>
              </a:cxn>
              <a:cxn ang="0">
                <a:pos x="550" y="155"/>
              </a:cxn>
              <a:cxn ang="0">
                <a:pos x="516" y="147"/>
              </a:cxn>
              <a:cxn ang="0">
                <a:pos x="550" y="155"/>
              </a:cxn>
            </a:cxnLst>
            <a:rect l="0" t="0" r="r" b="b"/>
            <a:pathLst>
              <a:path w="659" h="490">
                <a:moveTo>
                  <a:pt x="537" y="14"/>
                </a:moveTo>
                <a:cubicBezTo>
                  <a:pt x="549" y="42"/>
                  <a:pt x="537" y="91"/>
                  <a:pt x="492" y="90"/>
                </a:cubicBezTo>
                <a:cubicBezTo>
                  <a:pt x="424" y="104"/>
                  <a:pt x="372" y="0"/>
                  <a:pt x="233" y="18"/>
                </a:cubicBezTo>
                <a:cubicBezTo>
                  <a:pt x="124" y="27"/>
                  <a:pt x="0" y="91"/>
                  <a:pt x="5" y="257"/>
                </a:cubicBezTo>
                <a:cubicBezTo>
                  <a:pt x="7" y="315"/>
                  <a:pt x="27" y="354"/>
                  <a:pt x="57" y="380"/>
                </a:cubicBezTo>
                <a:cubicBezTo>
                  <a:pt x="55" y="382"/>
                  <a:pt x="25" y="406"/>
                  <a:pt x="24" y="413"/>
                </a:cubicBezTo>
                <a:cubicBezTo>
                  <a:pt x="23" y="420"/>
                  <a:pt x="46" y="446"/>
                  <a:pt x="55" y="446"/>
                </a:cubicBezTo>
                <a:cubicBezTo>
                  <a:pt x="64" y="446"/>
                  <a:pt x="96" y="412"/>
                  <a:pt x="101" y="407"/>
                </a:cubicBezTo>
                <a:cubicBezTo>
                  <a:pt x="110" y="411"/>
                  <a:pt x="119" y="414"/>
                  <a:pt x="128" y="416"/>
                </a:cubicBezTo>
                <a:cubicBezTo>
                  <a:pt x="128" y="416"/>
                  <a:pt x="111" y="464"/>
                  <a:pt x="113" y="471"/>
                </a:cubicBezTo>
                <a:cubicBezTo>
                  <a:pt x="116" y="478"/>
                  <a:pt x="154" y="490"/>
                  <a:pt x="164" y="484"/>
                </a:cubicBezTo>
                <a:cubicBezTo>
                  <a:pt x="172" y="480"/>
                  <a:pt x="184" y="440"/>
                  <a:pt x="188" y="427"/>
                </a:cubicBezTo>
                <a:cubicBezTo>
                  <a:pt x="213" y="429"/>
                  <a:pt x="236" y="429"/>
                  <a:pt x="257" y="428"/>
                </a:cubicBezTo>
                <a:cubicBezTo>
                  <a:pt x="289" y="427"/>
                  <a:pt x="331" y="420"/>
                  <a:pt x="374" y="408"/>
                </a:cubicBezTo>
                <a:cubicBezTo>
                  <a:pt x="374" y="408"/>
                  <a:pt x="389" y="463"/>
                  <a:pt x="395" y="467"/>
                </a:cubicBezTo>
                <a:cubicBezTo>
                  <a:pt x="401" y="472"/>
                  <a:pt x="438" y="466"/>
                  <a:pt x="443" y="458"/>
                </a:cubicBezTo>
                <a:cubicBezTo>
                  <a:pt x="447" y="449"/>
                  <a:pt x="427" y="392"/>
                  <a:pt x="427" y="392"/>
                </a:cubicBezTo>
                <a:cubicBezTo>
                  <a:pt x="444" y="386"/>
                  <a:pt x="460" y="380"/>
                  <a:pt x="475" y="373"/>
                </a:cubicBezTo>
                <a:cubicBezTo>
                  <a:pt x="475" y="373"/>
                  <a:pt x="504" y="422"/>
                  <a:pt x="511" y="424"/>
                </a:cubicBezTo>
                <a:cubicBezTo>
                  <a:pt x="517" y="427"/>
                  <a:pt x="548" y="410"/>
                  <a:pt x="550" y="401"/>
                </a:cubicBezTo>
                <a:cubicBezTo>
                  <a:pt x="551" y="393"/>
                  <a:pt x="527" y="359"/>
                  <a:pt x="521" y="350"/>
                </a:cubicBezTo>
                <a:cubicBezTo>
                  <a:pt x="543" y="336"/>
                  <a:pt x="562" y="322"/>
                  <a:pt x="574" y="307"/>
                </a:cubicBezTo>
                <a:cubicBezTo>
                  <a:pt x="571" y="308"/>
                  <a:pt x="569" y="308"/>
                  <a:pt x="565" y="309"/>
                </a:cubicBezTo>
                <a:cubicBezTo>
                  <a:pt x="560" y="309"/>
                  <a:pt x="554" y="309"/>
                  <a:pt x="548" y="308"/>
                </a:cubicBezTo>
                <a:cubicBezTo>
                  <a:pt x="545" y="308"/>
                  <a:pt x="543" y="308"/>
                  <a:pt x="540" y="307"/>
                </a:cubicBezTo>
                <a:cubicBezTo>
                  <a:pt x="543" y="298"/>
                  <a:pt x="543" y="283"/>
                  <a:pt x="533" y="282"/>
                </a:cubicBezTo>
                <a:cubicBezTo>
                  <a:pt x="525" y="281"/>
                  <a:pt x="517" y="293"/>
                  <a:pt x="515" y="302"/>
                </a:cubicBezTo>
                <a:cubicBezTo>
                  <a:pt x="513" y="302"/>
                  <a:pt x="510" y="301"/>
                  <a:pt x="508" y="300"/>
                </a:cubicBezTo>
                <a:cubicBezTo>
                  <a:pt x="502" y="299"/>
                  <a:pt x="496" y="297"/>
                  <a:pt x="491" y="295"/>
                </a:cubicBezTo>
                <a:cubicBezTo>
                  <a:pt x="497" y="287"/>
                  <a:pt x="501" y="269"/>
                  <a:pt x="491" y="266"/>
                </a:cubicBezTo>
                <a:cubicBezTo>
                  <a:pt x="483" y="263"/>
                  <a:pt x="472" y="275"/>
                  <a:pt x="469" y="283"/>
                </a:cubicBezTo>
                <a:cubicBezTo>
                  <a:pt x="468" y="283"/>
                  <a:pt x="468" y="282"/>
                  <a:pt x="467" y="282"/>
                </a:cubicBezTo>
                <a:cubicBezTo>
                  <a:pt x="449" y="269"/>
                  <a:pt x="442" y="252"/>
                  <a:pt x="462" y="232"/>
                </a:cubicBezTo>
                <a:cubicBezTo>
                  <a:pt x="471" y="223"/>
                  <a:pt x="482" y="216"/>
                  <a:pt x="493" y="212"/>
                </a:cubicBezTo>
                <a:cubicBezTo>
                  <a:pt x="495" y="221"/>
                  <a:pt x="503" y="233"/>
                  <a:pt x="511" y="230"/>
                </a:cubicBezTo>
                <a:cubicBezTo>
                  <a:pt x="519" y="227"/>
                  <a:pt x="520" y="214"/>
                  <a:pt x="518" y="205"/>
                </a:cubicBezTo>
                <a:cubicBezTo>
                  <a:pt x="529" y="204"/>
                  <a:pt x="541" y="204"/>
                  <a:pt x="552" y="205"/>
                </a:cubicBezTo>
                <a:cubicBezTo>
                  <a:pt x="549" y="214"/>
                  <a:pt x="549" y="233"/>
                  <a:pt x="560" y="233"/>
                </a:cubicBezTo>
                <a:cubicBezTo>
                  <a:pt x="569" y="234"/>
                  <a:pt x="576" y="219"/>
                  <a:pt x="577" y="210"/>
                </a:cubicBezTo>
                <a:cubicBezTo>
                  <a:pt x="586" y="212"/>
                  <a:pt x="606" y="220"/>
                  <a:pt x="608" y="221"/>
                </a:cubicBezTo>
                <a:cubicBezTo>
                  <a:pt x="603" y="230"/>
                  <a:pt x="601" y="241"/>
                  <a:pt x="609" y="244"/>
                </a:cubicBezTo>
                <a:cubicBezTo>
                  <a:pt x="615" y="247"/>
                  <a:pt x="623" y="241"/>
                  <a:pt x="629" y="235"/>
                </a:cubicBezTo>
                <a:cubicBezTo>
                  <a:pt x="634" y="240"/>
                  <a:pt x="639" y="245"/>
                  <a:pt x="641" y="250"/>
                </a:cubicBezTo>
                <a:cubicBezTo>
                  <a:pt x="659" y="208"/>
                  <a:pt x="632" y="51"/>
                  <a:pt x="537" y="14"/>
                </a:cubicBezTo>
                <a:close/>
                <a:moveTo>
                  <a:pt x="444" y="161"/>
                </a:moveTo>
                <a:cubicBezTo>
                  <a:pt x="438" y="124"/>
                  <a:pt x="483" y="125"/>
                  <a:pt x="488" y="153"/>
                </a:cubicBezTo>
                <a:cubicBezTo>
                  <a:pt x="493" y="181"/>
                  <a:pt x="447" y="186"/>
                  <a:pt x="444" y="161"/>
                </a:cubicBezTo>
                <a:close/>
                <a:moveTo>
                  <a:pt x="550" y="155"/>
                </a:moveTo>
                <a:cubicBezTo>
                  <a:pt x="546" y="175"/>
                  <a:pt x="511" y="169"/>
                  <a:pt x="516" y="147"/>
                </a:cubicBezTo>
                <a:cubicBezTo>
                  <a:pt x="522" y="126"/>
                  <a:pt x="557" y="128"/>
                  <a:pt x="550" y="155"/>
                </a:cubicBezTo>
                <a:close/>
              </a:path>
            </a:pathLst>
          </a:custGeom>
          <a:solidFill>
            <a:schemeClr val="bg2">
              <a:lumMod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8" name="Freeform 14"/>
          <p:cNvSpPr>
            <a:spLocks noEditPoints="1"/>
          </p:cNvSpPr>
          <p:nvPr/>
        </p:nvSpPr>
        <p:spPr bwMode="auto">
          <a:xfrm>
            <a:off x="4714876" y="2857496"/>
            <a:ext cx="1587500" cy="835025"/>
          </a:xfrm>
          <a:custGeom>
            <a:avLst/>
            <a:gdLst/>
            <a:ahLst/>
            <a:cxnLst>
              <a:cxn ang="0">
                <a:pos x="579" y="8"/>
              </a:cxn>
              <a:cxn ang="0">
                <a:pos x="571" y="84"/>
              </a:cxn>
              <a:cxn ang="0">
                <a:pos x="556" y="123"/>
              </a:cxn>
              <a:cxn ang="0">
                <a:pos x="395" y="68"/>
              </a:cxn>
              <a:cxn ang="0">
                <a:pos x="344" y="61"/>
              </a:cxn>
              <a:cxn ang="0">
                <a:pos x="328" y="60"/>
              </a:cxn>
              <a:cxn ang="0">
                <a:pos x="289" y="1"/>
              </a:cxn>
              <a:cxn ang="0">
                <a:pos x="249" y="64"/>
              </a:cxn>
              <a:cxn ang="0">
                <a:pos x="56" y="179"/>
              </a:cxn>
              <a:cxn ang="0">
                <a:pos x="35" y="262"/>
              </a:cxn>
              <a:cxn ang="0">
                <a:pos x="368" y="212"/>
              </a:cxn>
              <a:cxn ang="0">
                <a:pos x="359" y="253"/>
              </a:cxn>
              <a:cxn ang="0">
                <a:pos x="343" y="302"/>
              </a:cxn>
              <a:cxn ang="0">
                <a:pos x="360" y="308"/>
              </a:cxn>
              <a:cxn ang="0">
                <a:pos x="375" y="317"/>
              </a:cxn>
              <a:cxn ang="0">
                <a:pos x="382" y="305"/>
              </a:cxn>
              <a:cxn ang="0">
                <a:pos x="365" y="298"/>
              </a:cxn>
              <a:cxn ang="0">
                <a:pos x="413" y="259"/>
              </a:cxn>
              <a:cxn ang="0">
                <a:pos x="413" y="324"/>
              </a:cxn>
              <a:cxn ang="0">
                <a:pos x="433" y="324"/>
              </a:cxn>
              <a:cxn ang="0">
                <a:pos x="453" y="328"/>
              </a:cxn>
              <a:cxn ang="0">
                <a:pos x="456" y="314"/>
              </a:cxn>
              <a:cxn ang="0">
                <a:pos x="435" y="312"/>
              </a:cxn>
              <a:cxn ang="0">
                <a:pos x="485" y="265"/>
              </a:cxn>
              <a:cxn ang="0">
                <a:pos x="530" y="310"/>
              </a:cxn>
              <a:cxn ang="0">
                <a:pos x="528" y="327"/>
              </a:cxn>
              <a:cxn ang="0">
                <a:pos x="540" y="327"/>
              </a:cxn>
              <a:cxn ang="0">
                <a:pos x="540" y="311"/>
              </a:cxn>
              <a:cxn ang="0">
                <a:pos x="544" y="295"/>
              </a:cxn>
              <a:cxn ang="0">
                <a:pos x="529" y="262"/>
              </a:cxn>
              <a:cxn ang="0">
                <a:pos x="600" y="281"/>
              </a:cxn>
              <a:cxn ang="0">
                <a:pos x="604" y="297"/>
              </a:cxn>
              <a:cxn ang="0">
                <a:pos x="616" y="293"/>
              </a:cxn>
              <a:cxn ang="0">
                <a:pos x="611" y="278"/>
              </a:cxn>
              <a:cxn ang="0">
                <a:pos x="610" y="261"/>
              </a:cxn>
              <a:cxn ang="0">
                <a:pos x="576" y="230"/>
              </a:cxn>
              <a:cxn ang="0">
                <a:pos x="574" y="139"/>
              </a:cxn>
              <a:cxn ang="0">
                <a:pos x="652" y="80"/>
              </a:cxn>
              <a:cxn ang="0">
                <a:pos x="513" y="62"/>
              </a:cxn>
              <a:cxn ang="0">
                <a:pos x="513" y="20"/>
              </a:cxn>
              <a:cxn ang="0">
                <a:pos x="521" y="39"/>
              </a:cxn>
              <a:cxn ang="0">
                <a:pos x="375" y="35"/>
              </a:cxn>
              <a:cxn ang="0">
                <a:pos x="358" y="64"/>
              </a:cxn>
              <a:cxn ang="0">
                <a:pos x="289" y="18"/>
              </a:cxn>
              <a:cxn ang="0">
                <a:pos x="270" y="59"/>
              </a:cxn>
              <a:cxn ang="0">
                <a:pos x="43" y="234"/>
              </a:cxn>
              <a:cxn ang="0">
                <a:pos x="43" y="234"/>
              </a:cxn>
              <a:cxn ang="0">
                <a:pos x="260" y="95"/>
              </a:cxn>
              <a:cxn ang="0">
                <a:pos x="321" y="101"/>
              </a:cxn>
              <a:cxn ang="0">
                <a:pos x="321" y="101"/>
              </a:cxn>
            </a:cxnLst>
            <a:rect l="0" t="0" r="r" b="b"/>
            <a:pathLst>
              <a:path w="652" h="343">
                <a:moveTo>
                  <a:pt x="652" y="80"/>
                </a:moveTo>
                <a:cubicBezTo>
                  <a:pt x="652" y="27"/>
                  <a:pt x="601" y="9"/>
                  <a:pt x="579" y="8"/>
                </a:cubicBezTo>
                <a:cubicBezTo>
                  <a:pt x="557" y="7"/>
                  <a:pt x="460" y="12"/>
                  <a:pt x="467" y="42"/>
                </a:cubicBezTo>
                <a:cubicBezTo>
                  <a:pt x="474" y="71"/>
                  <a:pt x="561" y="73"/>
                  <a:pt x="571" y="84"/>
                </a:cubicBezTo>
                <a:cubicBezTo>
                  <a:pt x="580" y="95"/>
                  <a:pt x="556" y="122"/>
                  <a:pt x="556" y="122"/>
                </a:cubicBezTo>
                <a:cubicBezTo>
                  <a:pt x="556" y="123"/>
                  <a:pt x="556" y="123"/>
                  <a:pt x="556" y="123"/>
                </a:cubicBezTo>
                <a:cubicBezTo>
                  <a:pt x="519" y="95"/>
                  <a:pt x="457" y="77"/>
                  <a:pt x="396" y="68"/>
                </a:cubicBezTo>
                <a:cubicBezTo>
                  <a:pt x="396" y="68"/>
                  <a:pt x="396" y="68"/>
                  <a:pt x="395" y="68"/>
                </a:cubicBezTo>
                <a:cubicBezTo>
                  <a:pt x="392" y="55"/>
                  <a:pt x="382" y="24"/>
                  <a:pt x="377" y="23"/>
                </a:cubicBezTo>
                <a:cubicBezTo>
                  <a:pt x="373" y="22"/>
                  <a:pt x="351" y="50"/>
                  <a:pt x="344" y="61"/>
                </a:cubicBezTo>
                <a:cubicBezTo>
                  <a:pt x="343" y="61"/>
                  <a:pt x="343" y="61"/>
                  <a:pt x="343" y="61"/>
                </a:cubicBezTo>
                <a:cubicBezTo>
                  <a:pt x="338" y="61"/>
                  <a:pt x="333" y="60"/>
                  <a:pt x="328" y="60"/>
                </a:cubicBezTo>
                <a:cubicBezTo>
                  <a:pt x="328" y="60"/>
                  <a:pt x="328" y="60"/>
                  <a:pt x="327" y="60"/>
                </a:cubicBezTo>
                <a:cubicBezTo>
                  <a:pt x="321" y="45"/>
                  <a:pt x="295" y="1"/>
                  <a:pt x="289" y="1"/>
                </a:cubicBezTo>
                <a:cubicBezTo>
                  <a:pt x="282" y="0"/>
                  <a:pt x="255" y="50"/>
                  <a:pt x="250" y="64"/>
                </a:cubicBezTo>
                <a:cubicBezTo>
                  <a:pt x="250" y="64"/>
                  <a:pt x="250" y="64"/>
                  <a:pt x="249" y="64"/>
                </a:cubicBezTo>
                <a:cubicBezTo>
                  <a:pt x="154" y="88"/>
                  <a:pt x="54" y="178"/>
                  <a:pt x="54" y="178"/>
                </a:cubicBezTo>
                <a:cubicBezTo>
                  <a:pt x="56" y="179"/>
                  <a:pt x="56" y="179"/>
                  <a:pt x="56" y="179"/>
                </a:cubicBezTo>
                <a:cubicBezTo>
                  <a:pt x="35" y="176"/>
                  <a:pt x="18" y="187"/>
                  <a:pt x="10" y="207"/>
                </a:cubicBezTo>
                <a:cubicBezTo>
                  <a:pt x="0" y="231"/>
                  <a:pt x="10" y="253"/>
                  <a:pt x="35" y="262"/>
                </a:cubicBezTo>
                <a:cubicBezTo>
                  <a:pt x="58" y="270"/>
                  <a:pt x="79" y="262"/>
                  <a:pt x="90" y="242"/>
                </a:cubicBezTo>
                <a:cubicBezTo>
                  <a:pt x="202" y="239"/>
                  <a:pt x="357" y="198"/>
                  <a:pt x="368" y="212"/>
                </a:cubicBezTo>
                <a:cubicBezTo>
                  <a:pt x="379" y="225"/>
                  <a:pt x="323" y="235"/>
                  <a:pt x="327" y="245"/>
                </a:cubicBezTo>
                <a:cubicBezTo>
                  <a:pt x="329" y="248"/>
                  <a:pt x="341" y="250"/>
                  <a:pt x="359" y="253"/>
                </a:cubicBezTo>
                <a:cubicBezTo>
                  <a:pt x="350" y="273"/>
                  <a:pt x="355" y="290"/>
                  <a:pt x="360" y="300"/>
                </a:cubicBezTo>
                <a:cubicBezTo>
                  <a:pt x="355" y="299"/>
                  <a:pt x="348" y="299"/>
                  <a:pt x="343" y="302"/>
                </a:cubicBezTo>
                <a:cubicBezTo>
                  <a:pt x="337" y="305"/>
                  <a:pt x="344" y="315"/>
                  <a:pt x="350" y="315"/>
                </a:cubicBezTo>
                <a:cubicBezTo>
                  <a:pt x="353" y="314"/>
                  <a:pt x="357" y="311"/>
                  <a:pt x="360" y="308"/>
                </a:cubicBezTo>
                <a:cubicBezTo>
                  <a:pt x="359" y="312"/>
                  <a:pt x="360" y="316"/>
                  <a:pt x="361" y="320"/>
                </a:cubicBezTo>
                <a:cubicBezTo>
                  <a:pt x="364" y="327"/>
                  <a:pt x="375" y="322"/>
                  <a:pt x="375" y="317"/>
                </a:cubicBezTo>
                <a:cubicBezTo>
                  <a:pt x="375" y="313"/>
                  <a:pt x="371" y="308"/>
                  <a:pt x="368" y="305"/>
                </a:cubicBezTo>
                <a:cubicBezTo>
                  <a:pt x="372" y="306"/>
                  <a:pt x="378" y="307"/>
                  <a:pt x="382" y="305"/>
                </a:cubicBezTo>
                <a:cubicBezTo>
                  <a:pt x="389" y="303"/>
                  <a:pt x="384" y="292"/>
                  <a:pt x="378" y="292"/>
                </a:cubicBezTo>
                <a:cubicBezTo>
                  <a:pt x="374" y="291"/>
                  <a:pt x="369" y="295"/>
                  <a:pt x="365" y="298"/>
                </a:cubicBezTo>
                <a:cubicBezTo>
                  <a:pt x="364" y="284"/>
                  <a:pt x="366" y="262"/>
                  <a:pt x="379" y="256"/>
                </a:cubicBezTo>
                <a:cubicBezTo>
                  <a:pt x="390" y="257"/>
                  <a:pt x="401" y="258"/>
                  <a:pt x="413" y="259"/>
                </a:cubicBezTo>
                <a:cubicBezTo>
                  <a:pt x="408" y="288"/>
                  <a:pt x="420" y="306"/>
                  <a:pt x="430" y="316"/>
                </a:cubicBezTo>
                <a:cubicBezTo>
                  <a:pt x="425" y="317"/>
                  <a:pt x="417" y="320"/>
                  <a:pt x="413" y="324"/>
                </a:cubicBezTo>
                <a:cubicBezTo>
                  <a:pt x="408" y="330"/>
                  <a:pt x="419" y="338"/>
                  <a:pt x="425" y="335"/>
                </a:cubicBezTo>
                <a:cubicBezTo>
                  <a:pt x="428" y="334"/>
                  <a:pt x="431" y="329"/>
                  <a:pt x="433" y="324"/>
                </a:cubicBezTo>
                <a:cubicBezTo>
                  <a:pt x="434" y="329"/>
                  <a:pt x="436" y="334"/>
                  <a:pt x="439" y="337"/>
                </a:cubicBezTo>
                <a:cubicBezTo>
                  <a:pt x="445" y="343"/>
                  <a:pt x="455" y="334"/>
                  <a:pt x="453" y="328"/>
                </a:cubicBezTo>
                <a:cubicBezTo>
                  <a:pt x="451" y="325"/>
                  <a:pt x="446" y="321"/>
                  <a:pt x="441" y="318"/>
                </a:cubicBezTo>
                <a:cubicBezTo>
                  <a:pt x="446" y="318"/>
                  <a:pt x="452" y="316"/>
                  <a:pt x="456" y="314"/>
                </a:cubicBezTo>
                <a:cubicBezTo>
                  <a:pt x="462" y="309"/>
                  <a:pt x="453" y="298"/>
                  <a:pt x="447" y="300"/>
                </a:cubicBezTo>
                <a:cubicBezTo>
                  <a:pt x="442" y="301"/>
                  <a:pt x="438" y="307"/>
                  <a:pt x="435" y="312"/>
                </a:cubicBezTo>
                <a:cubicBezTo>
                  <a:pt x="429" y="297"/>
                  <a:pt x="423" y="273"/>
                  <a:pt x="434" y="261"/>
                </a:cubicBezTo>
                <a:cubicBezTo>
                  <a:pt x="463" y="264"/>
                  <a:pt x="485" y="265"/>
                  <a:pt x="485" y="265"/>
                </a:cubicBezTo>
                <a:cubicBezTo>
                  <a:pt x="485" y="265"/>
                  <a:pt x="496" y="266"/>
                  <a:pt x="510" y="265"/>
                </a:cubicBezTo>
                <a:cubicBezTo>
                  <a:pt x="509" y="288"/>
                  <a:pt x="521" y="303"/>
                  <a:pt x="530" y="310"/>
                </a:cubicBezTo>
                <a:cubicBezTo>
                  <a:pt x="526" y="311"/>
                  <a:pt x="519" y="314"/>
                  <a:pt x="516" y="318"/>
                </a:cubicBezTo>
                <a:cubicBezTo>
                  <a:pt x="512" y="324"/>
                  <a:pt x="522" y="331"/>
                  <a:pt x="528" y="327"/>
                </a:cubicBezTo>
                <a:cubicBezTo>
                  <a:pt x="530" y="326"/>
                  <a:pt x="533" y="321"/>
                  <a:pt x="534" y="317"/>
                </a:cubicBezTo>
                <a:cubicBezTo>
                  <a:pt x="535" y="321"/>
                  <a:pt x="537" y="325"/>
                  <a:pt x="540" y="327"/>
                </a:cubicBezTo>
                <a:cubicBezTo>
                  <a:pt x="546" y="332"/>
                  <a:pt x="554" y="324"/>
                  <a:pt x="551" y="319"/>
                </a:cubicBezTo>
                <a:cubicBezTo>
                  <a:pt x="550" y="316"/>
                  <a:pt x="544" y="312"/>
                  <a:pt x="540" y="311"/>
                </a:cubicBezTo>
                <a:cubicBezTo>
                  <a:pt x="544" y="310"/>
                  <a:pt x="550" y="308"/>
                  <a:pt x="553" y="306"/>
                </a:cubicBezTo>
                <a:cubicBezTo>
                  <a:pt x="558" y="301"/>
                  <a:pt x="549" y="292"/>
                  <a:pt x="544" y="295"/>
                </a:cubicBezTo>
                <a:cubicBezTo>
                  <a:pt x="540" y="296"/>
                  <a:pt x="536" y="301"/>
                  <a:pt x="534" y="306"/>
                </a:cubicBezTo>
                <a:cubicBezTo>
                  <a:pt x="528" y="293"/>
                  <a:pt x="520" y="273"/>
                  <a:pt x="529" y="262"/>
                </a:cubicBezTo>
                <a:cubicBezTo>
                  <a:pt x="540" y="259"/>
                  <a:pt x="552" y="254"/>
                  <a:pt x="562" y="246"/>
                </a:cubicBezTo>
                <a:cubicBezTo>
                  <a:pt x="570" y="266"/>
                  <a:pt x="587" y="277"/>
                  <a:pt x="600" y="281"/>
                </a:cubicBezTo>
                <a:cubicBezTo>
                  <a:pt x="597" y="283"/>
                  <a:pt x="592" y="288"/>
                  <a:pt x="591" y="292"/>
                </a:cubicBezTo>
                <a:cubicBezTo>
                  <a:pt x="589" y="298"/>
                  <a:pt x="600" y="302"/>
                  <a:pt x="604" y="297"/>
                </a:cubicBezTo>
                <a:cubicBezTo>
                  <a:pt x="607" y="295"/>
                  <a:pt x="607" y="289"/>
                  <a:pt x="607" y="285"/>
                </a:cubicBezTo>
                <a:cubicBezTo>
                  <a:pt x="609" y="288"/>
                  <a:pt x="613" y="292"/>
                  <a:pt x="616" y="293"/>
                </a:cubicBezTo>
                <a:cubicBezTo>
                  <a:pt x="623" y="296"/>
                  <a:pt x="628" y="286"/>
                  <a:pt x="624" y="282"/>
                </a:cubicBezTo>
                <a:cubicBezTo>
                  <a:pt x="622" y="279"/>
                  <a:pt x="616" y="278"/>
                  <a:pt x="611" y="278"/>
                </a:cubicBezTo>
                <a:cubicBezTo>
                  <a:pt x="615" y="276"/>
                  <a:pt x="620" y="272"/>
                  <a:pt x="622" y="269"/>
                </a:cubicBezTo>
                <a:cubicBezTo>
                  <a:pt x="626" y="262"/>
                  <a:pt x="615" y="257"/>
                  <a:pt x="610" y="261"/>
                </a:cubicBezTo>
                <a:cubicBezTo>
                  <a:pt x="607" y="263"/>
                  <a:pt x="605" y="270"/>
                  <a:pt x="604" y="275"/>
                </a:cubicBezTo>
                <a:cubicBezTo>
                  <a:pt x="593" y="264"/>
                  <a:pt x="576" y="245"/>
                  <a:pt x="576" y="230"/>
                </a:cubicBezTo>
                <a:cubicBezTo>
                  <a:pt x="583" y="219"/>
                  <a:pt x="588" y="205"/>
                  <a:pt x="590" y="187"/>
                </a:cubicBezTo>
                <a:cubicBezTo>
                  <a:pt x="592" y="169"/>
                  <a:pt x="586" y="153"/>
                  <a:pt x="574" y="139"/>
                </a:cubicBezTo>
                <a:cubicBezTo>
                  <a:pt x="574" y="140"/>
                  <a:pt x="574" y="140"/>
                  <a:pt x="574" y="140"/>
                </a:cubicBezTo>
                <a:cubicBezTo>
                  <a:pt x="574" y="140"/>
                  <a:pt x="652" y="133"/>
                  <a:pt x="652" y="80"/>
                </a:cubicBezTo>
                <a:close/>
                <a:moveTo>
                  <a:pt x="507" y="45"/>
                </a:moveTo>
                <a:cubicBezTo>
                  <a:pt x="506" y="47"/>
                  <a:pt x="514" y="62"/>
                  <a:pt x="513" y="62"/>
                </a:cubicBezTo>
                <a:cubicBezTo>
                  <a:pt x="511" y="63"/>
                  <a:pt x="472" y="49"/>
                  <a:pt x="474" y="37"/>
                </a:cubicBezTo>
                <a:cubicBezTo>
                  <a:pt x="476" y="25"/>
                  <a:pt x="511" y="18"/>
                  <a:pt x="513" y="20"/>
                </a:cubicBezTo>
                <a:cubicBezTo>
                  <a:pt x="514" y="22"/>
                  <a:pt x="506" y="31"/>
                  <a:pt x="507" y="33"/>
                </a:cubicBezTo>
                <a:cubicBezTo>
                  <a:pt x="507" y="34"/>
                  <a:pt x="522" y="36"/>
                  <a:pt x="521" y="39"/>
                </a:cubicBezTo>
                <a:cubicBezTo>
                  <a:pt x="521" y="43"/>
                  <a:pt x="507" y="43"/>
                  <a:pt x="507" y="45"/>
                </a:cubicBezTo>
                <a:close/>
                <a:moveTo>
                  <a:pt x="375" y="35"/>
                </a:moveTo>
                <a:cubicBezTo>
                  <a:pt x="378" y="36"/>
                  <a:pt x="385" y="68"/>
                  <a:pt x="384" y="68"/>
                </a:cubicBezTo>
                <a:cubicBezTo>
                  <a:pt x="383" y="68"/>
                  <a:pt x="358" y="65"/>
                  <a:pt x="358" y="64"/>
                </a:cubicBezTo>
                <a:cubicBezTo>
                  <a:pt x="357" y="63"/>
                  <a:pt x="373" y="35"/>
                  <a:pt x="375" y="35"/>
                </a:cubicBezTo>
                <a:close/>
                <a:moveTo>
                  <a:pt x="289" y="18"/>
                </a:moveTo>
                <a:cubicBezTo>
                  <a:pt x="293" y="18"/>
                  <a:pt x="310" y="59"/>
                  <a:pt x="308" y="60"/>
                </a:cubicBezTo>
                <a:cubicBezTo>
                  <a:pt x="307" y="60"/>
                  <a:pt x="270" y="60"/>
                  <a:pt x="270" y="59"/>
                </a:cubicBezTo>
                <a:cubicBezTo>
                  <a:pt x="268" y="57"/>
                  <a:pt x="285" y="18"/>
                  <a:pt x="289" y="18"/>
                </a:cubicBezTo>
                <a:close/>
                <a:moveTo>
                  <a:pt x="43" y="234"/>
                </a:moveTo>
                <a:cubicBezTo>
                  <a:pt x="4" y="227"/>
                  <a:pt x="24" y="184"/>
                  <a:pt x="62" y="194"/>
                </a:cubicBezTo>
                <a:cubicBezTo>
                  <a:pt x="89" y="201"/>
                  <a:pt x="70" y="239"/>
                  <a:pt x="43" y="234"/>
                </a:cubicBezTo>
                <a:close/>
                <a:moveTo>
                  <a:pt x="239" y="101"/>
                </a:moveTo>
                <a:cubicBezTo>
                  <a:pt x="235" y="84"/>
                  <a:pt x="256" y="82"/>
                  <a:pt x="260" y="95"/>
                </a:cubicBezTo>
                <a:cubicBezTo>
                  <a:pt x="263" y="108"/>
                  <a:pt x="242" y="112"/>
                  <a:pt x="239" y="101"/>
                </a:cubicBezTo>
                <a:close/>
                <a:moveTo>
                  <a:pt x="321" y="101"/>
                </a:moveTo>
                <a:cubicBezTo>
                  <a:pt x="318" y="116"/>
                  <a:pt x="290" y="113"/>
                  <a:pt x="294" y="96"/>
                </a:cubicBezTo>
                <a:cubicBezTo>
                  <a:pt x="297" y="79"/>
                  <a:pt x="324" y="79"/>
                  <a:pt x="321" y="10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39" name="Freeform 15"/>
          <p:cNvSpPr>
            <a:spLocks noEditPoints="1"/>
          </p:cNvSpPr>
          <p:nvPr/>
        </p:nvSpPr>
        <p:spPr bwMode="auto">
          <a:xfrm>
            <a:off x="6572264" y="3571876"/>
            <a:ext cx="981075" cy="1897063"/>
          </a:xfrm>
          <a:custGeom>
            <a:avLst/>
            <a:gdLst/>
            <a:ahLst/>
            <a:cxnLst>
              <a:cxn ang="0">
                <a:pos x="1" y="211"/>
              </a:cxn>
              <a:cxn ang="0">
                <a:pos x="128" y="607"/>
              </a:cxn>
              <a:cxn ang="0">
                <a:pos x="88" y="645"/>
              </a:cxn>
              <a:cxn ang="0">
                <a:pos x="90" y="740"/>
              </a:cxn>
              <a:cxn ang="0">
                <a:pos x="118" y="744"/>
              </a:cxn>
              <a:cxn ang="0">
                <a:pos x="127" y="723"/>
              </a:cxn>
              <a:cxn ang="0">
                <a:pos x="195" y="683"/>
              </a:cxn>
              <a:cxn ang="0">
                <a:pos x="256" y="754"/>
              </a:cxn>
              <a:cxn ang="0">
                <a:pos x="259" y="712"/>
              </a:cxn>
              <a:cxn ang="0">
                <a:pos x="214" y="679"/>
              </a:cxn>
              <a:cxn ang="0">
                <a:pos x="208" y="598"/>
              </a:cxn>
              <a:cxn ang="0">
                <a:pos x="256" y="614"/>
              </a:cxn>
              <a:cxn ang="0">
                <a:pos x="280" y="599"/>
              </a:cxn>
              <a:cxn ang="0">
                <a:pos x="200" y="590"/>
              </a:cxn>
              <a:cxn ang="0">
                <a:pos x="197" y="491"/>
              </a:cxn>
              <a:cxn ang="0">
                <a:pos x="270" y="365"/>
              </a:cxn>
              <a:cxn ang="0">
                <a:pos x="240" y="335"/>
              </a:cxn>
              <a:cxn ang="0">
                <a:pos x="222" y="321"/>
              </a:cxn>
              <a:cxn ang="0">
                <a:pos x="204" y="345"/>
              </a:cxn>
              <a:cxn ang="0">
                <a:pos x="184" y="339"/>
              </a:cxn>
              <a:cxn ang="0">
                <a:pos x="171" y="267"/>
              </a:cxn>
              <a:cxn ang="0">
                <a:pos x="190" y="246"/>
              </a:cxn>
              <a:cxn ang="0">
                <a:pos x="206" y="237"/>
              </a:cxn>
              <a:cxn ang="0">
                <a:pos x="258" y="232"/>
              </a:cxn>
              <a:cxn ang="0">
                <a:pos x="287" y="203"/>
              </a:cxn>
              <a:cxn ang="0">
                <a:pos x="307" y="197"/>
              </a:cxn>
              <a:cxn ang="0">
                <a:pos x="325" y="193"/>
              </a:cxn>
              <a:cxn ang="0">
                <a:pos x="343" y="189"/>
              </a:cxn>
              <a:cxn ang="0">
                <a:pos x="382" y="228"/>
              </a:cxn>
              <a:cxn ang="0">
                <a:pos x="187" y="642"/>
              </a:cxn>
              <a:cxn ang="0">
                <a:pos x="165" y="644"/>
              </a:cxn>
              <a:cxn ang="0">
                <a:pos x="160" y="626"/>
              </a:cxn>
              <a:cxn ang="0">
                <a:pos x="160" y="596"/>
              </a:cxn>
              <a:cxn ang="0">
                <a:pos x="59" y="206"/>
              </a:cxn>
              <a:cxn ang="0">
                <a:pos x="59" y="206"/>
              </a:cxn>
              <a:cxn ang="0">
                <a:pos x="144" y="179"/>
              </a:cxn>
            </a:cxnLst>
            <a:rect l="0" t="0" r="r" b="b"/>
            <a:pathLst>
              <a:path w="403" h="779">
                <a:moveTo>
                  <a:pt x="359" y="66"/>
                </a:moveTo>
                <a:cubicBezTo>
                  <a:pt x="311" y="0"/>
                  <a:pt x="2" y="169"/>
                  <a:pt x="1" y="211"/>
                </a:cubicBezTo>
                <a:cubicBezTo>
                  <a:pt x="0" y="253"/>
                  <a:pt x="168" y="431"/>
                  <a:pt x="169" y="490"/>
                </a:cubicBezTo>
                <a:cubicBezTo>
                  <a:pt x="169" y="522"/>
                  <a:pt x="163" y="586"/>
                  <a:pt x="128" y="607"/>
                </a:cubicBezTo>
                <a:cubicBezTo>
                  <a:pt x="102" y="622"/>
                  <a:pt x="72" y="561"/>
                  <a:pt x="110" y="500"/>
                </a:cubicBezTo>
                <a:cubicBezTo>
                  <a:pt x="53" y="520"/>
                  <a:pt x="60" y="608"/>
                  <a:pt x="88" y="645"/>
                </a:cubicBezTo>
                <a:cubicBezTo>
                  <a:pt x="95" y="654"/>
                  <a:pt x="106" y="662"/>
                  <a:pt x="119" y="669"/>
                </a:cubicBezTo>
                <a:cubicBezTo>
                  <a:pt x="107" y="691"/>
                  <a:pt x="92" y="733"/>
                  <a:pt x="90" y="740"/>
                </a:cubicBezTo>
                <a:cubicBezTo>
                  <a:pt x="87" y="751"/>
                  <a:pt x="125" y="779"/>
                  <a:pt x="130" y="776"/>
                </a:cubicBezTo>
                <a:cubicBezTo>
                  <a:pt x="135" y="773"/>
                  <a:pt x="113" y="752"/>
                  <a:pt x="118" y="744"/>
                </a:cubicBezTo>
                <a:cubicBezTo>
                  <a:pt x="120" y="742"/>
                  <a:pt x="148" y="747"/>
                  <a:pt x="150" y="740"/>
                </a:cubicBezTo>
                <a:cubicBezTo>
                  <a:pt x="151" y="735"/>
                  <a:pt x="131" y="730"/>
                  <a:pt x="127" y="723"/>
                </a:cubicBezTo>
                <a:cubicBezTo>
                  <a:pt x="125" y="718"/>
                  <a:pt x="130" y="693"/>
                  <a:pt x="136" y="676"/>
                </a:cubicBezTo>
                <a:cubicBezTo>
                  <a:pt x="155" y="683"/>
                  <a:pt x="176" y="686"/>
                  <a:pt x="195" y="683"/>
                </a:cubicBezTo>
                <a:cubicBezTo>
                  <a:pt x="200" y="709"/>
                  <a:pt x="203" y="730"/>
                  <a:pt x="205" y="738"/>
                </a:cubicBezTo>
                <a:cubicBezTo>
                  <a:pt x="206" y="749"/>
                  <a:pt x="253" y="759"/>
                  <a:pt x="256" y="754"/>
                </a:cubicBezTo>
                <a:cubicBezTo>
                  <a:pt x="260" y="749"/>
                  <a:pt x="231" y="739"/>
                  <a:pt x="232" y="730"/>
                </a:cubicBezTo>
                <a:cubicBezTo>
                  <a:pt x="233" y="727"/>
                  <a:pt x="261" y="720"/>
                  <a:pt x="259" y="712"/>
                </a:cubicBezTo>
                <a:cubicBezTo>
                  <a:pt x="258" y="707"/>
                  <a:pt x="231" y="714"/>
                  <a:pt x="225" y="709"/>
                </a:cubicBezTo>
                <a:cubicBezTo>
                  <a:pt x="221" y="706"/>
                  <a:pt x="215" y="694"/>
                  <a:pt x="214" y="679"/>
                </a:cubicBezTo>
                <a:cubicBezTo>
                  <a:pt x="221" y="675"/>
                  <a:pt x="227" y="671"/>
                  <a:pt x="231" y="665"/>
                </a:cubicBezTo>
                <a:cubicBezTo>
                  <a:pt x="239" y="641"/>
                  <a:pt x="224" y="617"/>
                  <a:pt x="208" y="598"/>
                </a:cubicBezTo>
                <a:cubicBezTo>
                  <a:pt x="220" y="595"/>
                  <a:pt x="238" y="592"/>
                  <a:pt x="241" y="595"/>
                </a:cubicBezTo>
                <a:cubicBezTo>
                  <a:pt x="245" y="599"/>
                  <a:pt x="253" y="615"/>
                  <a:pt x="256" y="614"/>
                </a:cubicBezTo>
                <a:cubicBezTo>
                  <a:pt x="260" y="613"/>
                  <a:pt x="253" y="589"/>
                  <a:pt x="255" y="588"/>
                </a:cubicBezTo>
                <a:cubicBezTo>
                  <a:pt x="260" y="584"/>
                  <a:pt x="278" y="603"/>
                  <a:pt x="280" y="599"/>
                </a:cubicBezTo>
                <a:cubicBezTo>
                  <a:pt x="282" y="595"/>
                  <a:pt x="262" y="560"/>
                  <a:pt x="255" y="562"/>
                </a:cubicBezTo>
                <a:cubicBezTo>
                  <a:pt x="250" y="563"/>
                  <a:pt x="217" y="578"/>
                  <a:pt x="200" y="590"/>
                </a:cubicBezTo>
                <a:cubicBezTo>
                  <a:pt x="188" y="577"/>
                  <a:pt x="178" y="568"/>
                  <a:pt x="177" y="565"/>
                </a:cubicBezTo>
                <a:cubicBezTo>
                  <a:pt x="175" y="557"/>
                  <a:pt x="192" y="531"/>
                  <a:pt x="197" y="491"/>
                </a:cubicBezTo>
                <a:cubicBezTo>
                  <a:pt x="204" y="449"/>
                  <a:pt x="201" y="401"/>
                  <a:pt x="208" y="395"/>
                </a:cubicBezTo>
                <a:cubicBezTo>
                  <a:pt x="221" y="382"/>
                  <a:pt x="262" y="378"/>
                  <a:pt x="270" y="365"/>
                </a:cubicBezTo>
                <a:cubicBezTo>
                  <a:pt x="277" y="352"/>
                  <a:pt x="256" y="312"/>
                  <a:pt x="256" y="312"/>
                </a:cubicBezTo>
                <a:cubicBezTo>
                  <a:pt x="256" y="312"/>
                  <a:pt x="253" y="327"/>
                  <a:pt x="240" y="335"/>
                </a:cubicBezTo>
                <a:cubicBezTo>
                  <a:pt x="239" y="336"/>
                  <a:pt x="238" y="336"/>
                  <a:pt x="237" y="337"/>
                </a:cubicBezTo>
                <a:cubicBezTo>
                  <a:pt x="237" y="331"/>
                  <a:pt x="224" y="319"/>
                  <a:pt x="222" y="321"/>
                </a:cubicBezTo>
                <a:cubicBezTo>
                  <a:pt x="219" y="323"/>
                  <a:pt x="217" y="341"/>
                  <a:pt x="221" y="343"/>
                </a:cubicBezTo>
                <a:cubicBezTo>
                  <a:pt x="215" y="345"/>
                  <a:pt x="209" y="346"/>
                  <a:pt x="204" y="345"/>
                </a:cubicBezTo>
                <a:cubicBezTo>
                  <a:pt x="207" y="341"/>
                  <a:pt x="198" y="320"/>
                  <a:pt x="195" y="321"/>
                </a:cubicBezTo>
                <a:cubicBezTo>
                  <a:pt x="192" y="321"/>
                  <a:pt x="181" y="335"/>
                  <a:pt x="184" y="339"/>
                </a:cubicBezTo>
                <a:cubicBezTo>
                  <a:pt x="184" y="339"/>
                  <a:pt x="185" y="340"/>
                  <a:pt x="185" y="340"/>
                </a:cubicBezTo>
                <a:cubicBezTo>
                  <a:pt x="165" y="328"/>
                  <a:pt x="156" y="300"/>
                  <a:pt x="171" y="267"/>
                </a:cubicBezTo>
                <a:cubicBezTo>
                  <a:pt x="173" y="261"/>
                  <a:pt x="179" y="254"/>
                  <a:pt x="189" y="247"/>
                </a:cubicBezTo>
                <a:cubicBezTo>
                  <a:pt x="189" y="247"/>
                  <a:pt x="190" y="246"/>
                  <a:pt x="190" y="246"/>
                </a:cubicBezTo>
                <a:cubicBezTo>
                  <a:pt x="194" y="252"/>
                  <a:pt x="205" y="259"/>
                  <a:pt x="207" y="257"/>
                </a:cubicBezTo>
                <a:cubicBezTo>
                  <a:pt x="209" y="255"/>
                  <a:pt x="209" y="240"/>
                  <a:pt x="206" y="237"/>
                </a:cubicBezTo>
                <a:cubicBezTo>
                  <a:pt x="216" y="231"/>
                  <a:pt x="228" y="225"/>
                  <a:pt x="241" y="220"/>
                </a:cubicBezTo>
                <a:cubicBezTo>
                  <a:pt x="246" y="226"/>
                  <a:pt x="256" y="234"/>
                  <a:pt x="258" y="232"/>
                </a:cubicBezTo>
                <a:cubicBezTo>
                  <a:pt x="260" y="230"/>
                  <a:pt x="260" y="220"/>
                  <a:pt x="258" y="213"/>
                </a:cubicBezTo>
                <a:cubicBezTo>
                  <a:pt x="267" y="210"/>
                  <a:pt x="277" y="206"/>
                  <a:pt x="287" y="203"/>
                </a:cubicBezTo>
                <a:cubicBezTo>
                  <a:pt x="288" y="210"/>
                  <a:pt x="303" y="221"/>
                  <a:pt x="306" y="220"/>
                </a:cubicBezTo>
                <a:cubicBezTo>
                  <a:pt x="308" y="219"/>
                  <a:pt x="309" y="204"/>
                  <a:pt x="307" y="197"/>
                </a:cubicBezTo>
                <a:cubicBezTo>
                  <a:pt x="313" y="196"/>
                  <a:pt x="319" y="194"/>
                  <a:pt x="325" y="193"/>
                </a:cubicBezTo>
                <a:cubicBezTo>
                  <a:pt x="325" y="193"/>
                  <a:pt x="325" y="193"/>
                  <a:pt x="325" y="193"/>
                </a:cubicBezTo>
                <a:cubicBezTo>
                  <a:pt x="327" y="198"/>
                  <a:pt x="338" y="207"/>
                  <a:pt x="340" y="206"/>
                </a:cubicBezTo>
                <a:cubicBezTo>
                  <a:pt x="342" y="204"/>
                  <a:pt x="344" y="195"/>
                  <a:pt x="343" y="189"/>
                </a:cubicBezTo>
                <a:cubicBezTo>
                  <a:pt x="349" y="188"/>
                  <a:pt x="353" y="188"/>
                  <a:pt x="356" y="188"/>
                </a:cubicBezTo>
                <a:cubicBezTo>
                  <a:pt x="377" y="191"/>
                  <a:pt x="382" y="228"/>
                  <a:pt x="382" y="228"/>
                </a:cubicBezTo>
                <a:cubicBezTo>
                  <a:pt x="382" y="228"/>
                  <a:pt x="403" y="127"/>
                  <a:pt x="359" y="66"/>
                </a:cubicBezTo>
                <a:close/>
                <a:moveTo>
                  <a:pt x="187" y="642"/>
                </a:moveTo>
                <a:cubicBezTo>
                  <a:pt x="188" y="651"/>
                  <a:pt x="157" y="672"/>
                  <a:pt x="154" y="669"/>
                </a:cubicBezTo>
                <a:cubicBezTo>
                  <a:pt x="150" y="666"/>
                  <a:pt x="168" y="650"/>
                  <a:pt x="165" y="644"/>
                </a:cubicBezTo>
                <a:cubicBezTo>
                  <a:pt x="164" y="642"/>
                  <a:pt x="142" y="644"/>
                  <a:pt x="142" y="639"/>
                </a:cubicBezTo>
                <a:cubicBezTo>
                  <a:pt x="141" y="635"/>
                  <a:pt x="157" y="632"/>
                  <a:pt x="160" y="626"/>
                </a:cubicBezTo>
                <a:cubicBezTo>
                  <a:pt x="162" y="622"/>
                  <a:pt x="155" y="601"/>
                  <a:pt x="157" y="597"/>
                </a:cubicBezTo>
                <a:cubicBezTo>
                  <a:pt x="157" y="596"/>
                  <a:pt x="159" y="595"/>
                  <a:pt x="160" y="596"/>
                </a:cubicBezTo>
                <a:cubicBezTo>
                  <a:pt x="168" y="597"/>
                  <a:pt x="186" y="636"/>
                  <a:pt x="187" y="642"/>
                </a:cubicBezTo>
                <a:close/>
                <a:moveTo>
                  <a:pt x="59" y="206"/>
                </a:moveTo>
                <a:cubicBezTo>
                  <a:pt x="45" y="177"/>
                  <a:pt x="83" y="166"/>
                  <a:pt x="95" y="188"/>
                </a:cubicBezTo>
                <a:cubicBezTo>
                  <a:pt x="107" y="209"/>
                  <a:pt x="69" y="225"/>
                  <a:pt x="59" y="206"/>
                </a:cubicBezTo>
                <a:close/>
                <a:moveTo>
                  <a:pt x="113" y="181"/>
                </a:moveTo>
                <a:cubicBezTo>
                  <a:pt x="112" y="162"/>
                  <a:pt x="142" y="154"/>
                  <a:pt x="144" y="179"/>
                </a:cubicBezTo>
                <a:cubicBezTo>
                  <a:pt x="146" y="196"/>
                  <a:pt x="114" y="200"/>
                  <a:pt x="113" y="181"/>
                </a:cubicBez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0" name="Freeform 16"/>
          <p:cNvSpPr>
            <a:spLocks noEditPoints="1"/>
          </p:cNvSpPr>
          <p:nvPr/>
        </p:nvSpPr>
        <p:spPr bwMode="auto">
          <a:xfrm>
            <a:off x="571472" y="2357430"/>
            <a:ext cx="1346200" cy="1501775"/>
          </a:xfrm>
          <a:custGeom>
            <a:avLst/>
            <a:gdLst/>
            <a:ahLst/>
            <a:cxnLst>
              <a:cxn ang="0">
                <a:pos x="254" y="105"/>
              </a:cxn>
              <a:cxn ang="0">
                <a:pos x="215" y="122"/>
              </a:cxn>
              <a:cxn ang="0">
                <a:pos x="116" y="89"/>
              </a:cxn>
              <a:cxn ang="0">
                <a:pos x="138" y="355"/>
              </a:cxn>
              <a:cxn ang="0">
                <a:pos x="50" y="355"/>
              </a:cxn>
              <a:cxn ang="0">
                <a:pos x="28" y="341"/>
              </a:cxn>
              <a:cxn ang="0">
                <a:pos x="24" y="355"/>
              </a:cxn>
              <a:cxn ang="0">
                <a:pos x="46" y="363"/>
              </a:cxn>
              <a:cxn ang="0">
                <a:pos x="66" y="375"/>
              </a:cxn>
              <a:cxn ang="0">
                <a:pos x="137" y="371"/>
              </a:cxn>
              <a:cxn ang="0">
                <a:pos x="78" y="524"/>
              </a:cxn>
              <a:cxn ang="0">
                <a:pos x="2" y="485"/>
              </a:cxn>
              <a:cxn ang="0">
                <a:pos x="18" y="532"/>
              </a:cxn>
              <a:cxn ang="0">
                <a:pos x="49" y="566"/>
              </a:cxn>
              <a:cxn ang="0">
                <a:pos x="136" y="590"/>
              </a:cxn>
              <a:cxn ang="0">
                <a:pos x="395" y="561"/>
              </a:cxn>
              <a:cxn ang="0">
                <a:pos x="456" y="533"/>
              </a:cxn>
              <a:cxn ang="0">
                <a:pos x="469" y="515"/>
              </a:cxn>
              <a:cxn ang="0">
                <a:pos x="485" y="500"/>
              </a:cxn>
              <a:cxn ang="0">
                <a:pos x="474" y="489"/>
              </a:cxn>
              <a:cxn ang="0">
                <a:pos x="459" y="506"/>
              </a:cxn>
              <a:cxn ang="0">
                <a:pos x="386" y="506"/>
              </a:cxn>
              <a:cxn ang="0">
                <a:pos x="435" y="481"/>
              </a:cxn>
              <a:cxn ang="0">
                <a:pos x="447" y="462"/>
              </a:cxn>
              <a:cxn ang="0">
                <a:pos x="464" y="447"/>
              </a:cxn>
              <a:cxn ang="0">
                <a:pos x="453" y="436"/>
              </a:cxn>
              <a:cxn ang="0">
                <a:pos x="439" y="455"/>
              </a:cxn>
              <a:cxn ang="0">
                <a:pos x="330" y="374"/>
              </a:cxn>
              <a:cxn ang="0">
                <a:pos x="399" y="350"/>
              </a:cxn>
              <a:cxn ang="0">
                <a:pos x="411" y="331"/>
              </a:cxn>
              <a:cxn ang="0">
                <a:pos x="427" y="316"/>
              </a:cxn>
              <a:cxn ang="0">
                <a:pos x="417" y="305"/>
              </a:cxn>
              <a:cxn ang="0">
                <a:pos x="404" y="326"/>
              </a:cxn>
              <a:cxn ang="0">
                <a:pos x="273" y="260"/>
              </a:cxn>
              <a:cxn ang="0">
                <a:pos x="486" y="212"/>
              </a:cxn>
              <a:cxn ang="0">
                <a:pos x="468" y="191"/>
              </a:cxn>
              <a:cxn ang="0">
                <a:pos x="428" y="207"/>
              </a:cxn>
              <a:cxn ang="0">
                <a:pos x="401" y="191"/>
              </a:cxn>
              <a:cxn ang="0">
                <a:pos x="363" y="207"/>
              </a:cxn>
              <a:cxn ang="0">
                <a:pos x="334" y="190"/>
              </a:cxn>
              <a:cxn ang="0">
                <a:pos x="289" y="206"/>
              </a:cxn>
              <a:cxn ang="0">
                <a:pos x="268" y="187"/>
              </a:cxn>
              <a:cxn ang="0">
                <a:pos x="236" y="192"/>
              </a:cxn>
              <a:cxn ang="0">
                <a:pos x="277" y="173"/>
              </a:cxn>
              <a:cxn ang="0">
                <a:pos x="295" y="169"/>
              </a:cxn>
              <a:cxn ang="0">
                <a:pos x="355" y="171"/>
              </a:cxn>
              <a:cxn ang="0">
                <a:pos x="363" y="153"/>
              </a:cxn>
              <a:cxn ang="0">
                <a:pos x="420" y="157"/>
              </a:cxn>
              <a:cxn ang="0">
                <a:pos x="430" y="139"/>
              </a:cxn>
              <a:cxn ang="0">
                <a:pos x="472" y="131"/>
              </a:cxn>
              <a:cxn ang="0">
                <a:pos x="492" y="127"/>
              </a:cxn>
              <a:cxn ang="0">
                <a:pos x="536" y="11"/>
              </a:cxn>
              <a:cxn ang="0">
                <a:pos x="185" y="167"/>
              </a:cxn>
              <a:cxn ang="0">
                <a:pos x="207" y="161"/>
              </a:cxn>
              <a:cxn ang="0">
                <a:pos x="231" y="164"/>
              </a:cxn>
              <a:cxn ang="0">
                <a:pos x="226" y="141"/>
              </a:cxn>
              <a:cxn ang="0">
                <a:pos x="231" y="164"/>
              </a:cxn>
            </a:cxnLst>
            <a:rect l="0" t="0" r="r" b="b"/>
            <a:pathLst>
              <a:path w="553" h="617">
                <a:moveTo>
                  <a:pt x="536" y="11"/>
                </a:moveTo>
                <a:cubicBezTo>
                  <a:pt x="524" y="0"/>
                  <a:pt x="356" y="62"/>
                  <a:pt x="254" y="105"/>
                </a:cubicBezTo>
                <a:cubicBezTo>
                  <a:pt x="248" y="89"/>
                  <a:pt x="227" y="40"/>
                  <a:pt x="222" y="40"/>
                </a:cubicBezTo>
                <a:cubicBezTo>
                  <a:pt x="215" y="41"/>
                  <a:pt x="215" y="118"/>
                  <a:pt x="215" y="122"/>
                </a:cubicBezTo>
                <a:cubicBezTo>
                  <a:pt x="205" y="127"/>
                  <a:pt x="196" y="132"/>
                  <a:pt x="189" y="135"/>
                </a:cubicBezTo>
                <a:cubicBezTo>
                  <a:pt x="193" y="125"/>
                  <a:pt x="120" y="82"/>
                  <a:pt x="116" y="89"/>
                </a:cubicBezTo>
                <a:cubicBezTo>
                  <a:pt x="114" y="92"/>
                  <a:pt x="166" y="159"/>
                  <a:pt x="169" y="162"/>
                </a:cubicBezTo>
                <a:cubicBezTo>
                  <a:pt x="157" y="198"/>
                  <a:pt x="146" y="276"/>
                  <a:pt x="138" y="355"/>
                </a:cubicBezTo>
                <a:cubicBezTo>
                  <a:pt x="138" y="353"/>
                  <a:pt x="138" y="353"/>
                  <a:pt x="138" y="353"/>
                </a:cubicBezTo>
                <a:cubicBezTo>
                  <a:pt x="102" y="336"/>
                  <a:pt x="67" y="347"/>
                  <a:pt x="50" y="355"/>
                </a:cubicBezTo>
                <a:cubicBezTo>
                  <a:pt x="50" y="350"/>
                  <a:pt x="48" y="339"/>
                  <a:pt x="43" y="333"/>
                </a:cubicBezTo>
                <a:cubicBezTo>
                  <a:pt x="37" y="325"/>
                  <a:pt x="26" y="334"/>
                  <a:pt x="28" y="341"/>
                </a:cubicBezTo>
                <a:cubicBezTo>
                  <a:pt x="29" y="345"/>
                  <a:pt x="35" y="350"/>
                  <a:pt x="40" y="353"/>
                </a:cubicBezTo>
                <a:cubicBezTo>
                  <a:pt x="35" y="353"/>
                  <a:pt x="28" y="353"/>
                  <a:pt x="24" y="355"/>
                </a:cubicBezTo>
                <a:cubicBezTo>
                  <a:pt x="16" y="359"/>
                  <a:pt x="25" y="373"/>
                  <a:pt x="32" y="372"/>
                </a:cubicBezTo>
                <a:cubicBezTo>
                  <a:pt x="37" y="372"/>
                  <a:pt x="42" y="367"/>
                  <a:pt x="46" y="363"/>
                </a:cubicBezTo>
                <a:cubicBezTo>
                  <a:pt x="45" y="369"/>
                  <a:pt x="46" y="375"/>
                  <a:pt x="49" y="380"/>
                </a:cubicBezTo>
                <a:cubicBezTo>
                  <a:pt x="54" y="389"/>
                  <a:pt x="67" y="383"/>
                  <a:pt x="66" y="375"/>
                </a:cubicBezTo>
                <a:cubicBezTo>
                  <a:pt x="65" y="370"/>
                  <a:pt x="59" y="363"/>
                  <a:pt x="54" y="359"/>
                </a:cubicBezTo>
                <a:cubicBezTo>
                  <a:pt x="78" y="357"/>
                  <a:pt x="122" y="354"/>
                  <a:pt x="137" y="371"/>
                </a:cubicBezTo>
                <a:cubicBezTo>
                  <a:pt x="130" y="453"/>
                  <a:pt x="126" y="534"/>
                  <a:pt x="128" y="568"/>
                </a:cubicBezTo>
                <a:cubicBezTo>
                  <a:pt x="120" y="566"/>
                  <a:pt x="92" y="554"/>
                  <a:pt x="78" y="524"/>
                </a:cubicBezTo>
                <a:cubicBezTo>
                  <a:pt x="64" y="493"/>
                  <a:pt x="65" y="440"/>
                  <a:pt x="59" y="435"/>
                </a:cubicBezTo>
                <a:cubicBezTo>
                  <a:pt x="54" y="431"/>
                  <a:pt x="4" y="482"/>
                  <a:pt x="2" y="485"/>
                </a:cubicBezTo>
                <a:cubicBezTo>
                  <a:pt x="0" y="489"/>
                  <a:pt x="25" y="481"/>
                  <a:pt x="27" y="484"/>
                </a:cubicBezTo>
                <a:cubicBezTo>
                  <a:pt x="29" y="487"/>
                  <a:pt x="17" y="529"/>
                  <a:pt x="18" y="532"/>
                </a:cubicBezTo>
                <a:cubicBezTo>
                  <a:pt x="19" y="536"/>
                  <a:pt x="40" y="525"/>
                  <a:pt x="41" y="530"/>
                </a:cubicBezTo>
                <a:cubicBezTo>
                  <a:pt x="42" y="535"/>
                  <a:pt x="46" y="564"/>
                  <a:pt x="49" y="566"/>
                </a:cubicBezTo>
                <a:cubicBezTo>
                  <a:pt x="53" y="569"/>
                  <a:pt x="51" y="549"/>
                  <a:pt x="59" y="553"/>
                </a:cubicBezTo>
                <a:cubicBezTo>
                  <a:pt x="61" y="554"/>
                  <a:pt x="88" y="588"/>
                  <a:pt x="136" y="590"/>
                </a:cubicBezTo>
                <a:cubicBezTo>
                  <a:pt x="174" y="617"/>
                  <a:pt x="390" y="599"/>
                  <a:pt x="395" y="567"/>
                </a:cubicBezTo>
                <a:cubicBezTo>
                  <a:pt x="395" y="565"/>
                  <a:pt x="395" y="563"/>
                  <a:pt x="395" y="561"/>
                </a:cubicBezTo>
                <a:cubicBezTo>
                  <a:pt x="397" y="539"/>
                  <a:pt x="436" y="523"/>
                  <a:pt x="459" y="515"/>
                </a:cubicBezTo>
                <a:cubicBezTo>
                  <a:pt x="456" y="521"/>
                  <a:pt x="455" y="529"/>
                  <a:pt x="456" y="533"/>
                </a:cubicBezTo>
                <a:cubicBezTo>
                  <a:pt x="459" y="540"/>
                  <a:pt x="474" y="541"/>
                  <a:pt x="475" y="531"/>
                </a:cubicBezTo>
                <a:cubicBezTo>
                  <a:pt x="475" y="526"/>
                  <a:pt x="472" y="520"/>
                  <a:pt x="469" y="515"/>
                </a:cubicBezTo>
                <a:cubicBezTo>
                  <a:pt x="474" y="517"/>
                  <a:pt x="482" y="519"/>
                  <a:pt x="486" y="518"/>
                </a:cubicBezTo>
                <a:cubicBezTo>
                  <a:pt x="493" y="516"/>
                  <a:pt x="494" y="500"/>
                  <a:pt x="485" y="500"/>
                </a:cubicBezTo>
                <a:cubicBezTo>
                  <a:pt x="480" y="499"/>
                  <a:pt x="474" y="501"/>
                  <a:pt x="470" y="504"/>
                </a:cubicBezTo>
                <a:cubicBezTo>
                  <a:pt x="473" y="499"/>
                  <a:pt x="475" y="493"/>
                  <a:pt x="474" y="489"/>
                </a:cubicBezTo>
                <a:cubicBezTo>
                  <a:pt x="473" y="481"/>
                  <a:pt x="458" y="477"/>
                  <a:pt x="456" y="487"/>
                </a:cubicBezTo>
                <a:cubicBezTo>
                  <a:pt x="455" y="493"/>
                  <a:pt x="457" y="501"/>
                  <a:pt x="459" y="506"/>
                </a:cubicBezTo>
                <a:cubicBezTo>
                  <a:pt x="442" y="503"/>
                  <a:pt x="413" y="501"/>
                  <a:pt x="390" y="521"/>
                </a:cubicBezTo>
                <a:cubicBezTo>
                  <a:pt x="389" y="516"/>
                  <a:pt x="388" y="511"/>
                  <a:pt x="386" y="506"/>
                </a:cubicBezTo>
                <a:cubicBezTo>
                  <a:pt x="388" y="486"/>
                  <a:pt x="418" y="471"/>
                  <a:pt x="437" y="463"/>
                </a:cubicBezTo>
                <a:cubicBezTo>
                  <a:pt x="435" y="469"/>
                  <a:pt x="433" y="477"/>
                  <a:pt x="435" y="481"/>
                </a:cubicBezTo>
                <a:cubicBezTo>
                  <a:pt x="438" y="488"/>
                  <a:pt x="453" y="488"/>
                  <a:pt x="453" y="479"/>
                </a:cubicBezTo>
                <a:cubicBezTo>
                  <a:pt x="453" y="473"/>
                  <a:pt x="450" y="467"/>
                  <a:pt x="447" y="462"/>
                </a:cubicBezTo>
                <a:cubicBezTo>
                  <a:pt x="453" y="465"/>
                  <a:pt x="460" y="467"/>
                  <a:pt x="465" y="465"/>
                </a:cubicBezTo>
                <a:cubicBezTo>
                  <a:pt x="472" y="463"/>
                  <a:pt x="473" y="448"/>
                  <a:pt x="464" y="447"/>
                </a:cubicBezTo>
                <a:cubicBezTo>
                  <a:pt x="459" y="447"/>
                  <a:pt x="453" y="449"/>
                  <a:pt x="448" y="451"/>
                </a:cubicBezTo>
                <a:cubicBezTo>
                  <a:pt x="451" y="446"/>
                  <a:pt x="454" y="440"/>
                  <a:pt x="453" y="436"/>
                </a:cubicBezTo>
                <a:cubicBezTo>
                  <a:pt x="452" y="428"/>
                  <a:pt x="437" y="425"/>
                  <a:pt x="435" y="434"/>
                </a:cubicBezTo>
                <a:cubicBezTo>
                  <a:pt x="433" y="441"/>
                  <a:pt x="436" y="450"/>
                  <a:pt x="439" y="455"/>
                </a:cubicBezTo>
                <a:cubicBezTo>
                  <a:pt x="423" y="453"/>
                  <a:pt x="397" y="453"/>
                  <a:pt x="374" y="470"/>
                </a:cubicBezTo>
                <a:cubicBezTo>
                  <a:pt x="362" y="437"/>
                  <a:pt x="346" y="404"/>
                  <a:pt x="330" y="374"/>
                </a:cubicBezTo>
                <a:cubicBezTo>
                  <a:pt x="333" y="353"/>
                  <a:pt x="378" y="337"/>
                  <a:pt x="402" y="331"/>
                </a:cubicBezTo>
                <a:cubicBezTo>
                  <a:pt x="399" y="336"/>
                  <a:pt x="397" y="345"/>
                  <a:pt x="399" y="350"/>
                </a:cubicBezTo>
                <a:cubicBezTo>
                  <a:pt x="402" y="357"/>
                  <a:pt x="417" y="358"/>
                  <a:pt x="417" y="348"/>
                </a:cubicBezTo>
                <a:cubicBezTo>
                  <a:pt x="417" y="343"/>
                  <a:pt x="414" y="336"/>
                  <a:pt x="411" y="331"/>
                </a:cubicBezTo>
                <a:cubicBezTo>
                  <a:pt x="417" y="334"/>
                  <a:pt x="424" y="336"/>
                  <a:pt x="428" y="335"/>
                </a:cubicBezTo>
                <a:cubicBezTo>
                  <a:pt x="436" y="332"/>
                  <a:pt x="437" y="317"/>
                  <a:pt x="427" y="316"/>
                </a:cubicBezTo>
                <a:cubicBezTo>
                  <a:pt x="423" y="316"/>
                  <a:pt x="417" y="318"/>
                  <a:pt x="412" y="320"/>
                </a:cubicBezTo>
                <a:cubicBezTo>
                  <a:pt x="415" y="315"/>
                  <a:pt x="418" y="309"/>
                  <a:pt x="417" y="305"/>
                </a:cubicBezTo>
                <a:cubicBezTo>
                  <a:pt x="416" y="297"/>
                  <a:pt x="401" y="294"/>
                  <a:pt x="399" y="303"/>
                </a:cubicBezTo>
                <a:cubicBezTo>
                  <a:pt x="397" y="311"/>
                  <a:pt x="401" y="321"/>
                  <a:pt x="404" y="326"/>
                </a:cubicBezTo>
                <a:cubicBezTo>
                  <a:pt x="384" y="325"/>
                  <a:pt x="346" y="328"/>
                  <a:pt x="320" y="356"/>
                </a:cubicBezTo>
                <a:cubicBezTo>
                  <a:pt x="293" y="307"/>
                  <a:pt x="270" y="268"/>
                  <a:pt x="273" y="260"/>
                </a:cubicBezTo>
                <a:cubicBezTo>
                  <a:pt x="280" y="240"/>
                  <a:pt x="499" y="243"/>
                  <a:pt x="499" y="219"/>
                </a:cubicBezTo>
                <a:cubicBezTo>
                  <a:pt x="499" y="216"/>
                  <a:pt x="495" y="213"/>
                  <a:pt x="486" y="212"/>
                </a:cubicBezTo>
                <a:cubicBezTo>
                  <a:pt x="484" y="211"/>
                  <a:pt x="481" y="211"/>
                  <a:pt x="478" y="210"/>
                </a:cubicBezTo>
                <a:cubicBezTo>
                  <a:pt x="478" y="203"/>
                  <a:pt x="474" y="192"/>
                  <a:pt x="468" y="191"/>
                </a:cubicBezTo>
                <a:cubicBezTo>
                  <a:pt x="463" y="191"/>
                  <a:pt x="461" y="199"/>
                  <a:pt x="458" y="209"/>
                </a:cubicBezTo>
                <a:cubicBezTo>
                  <a:pt x="449" y="208"/>
                  <a:pt x="439" y="208"/>
                  <a:pt x="428" y="207"/>
                </a:cubicBezTo>
                <a:cubicBezTo>
                  <a:pt x="422" y="207"/>
                  <a:pt x="417" y="207"/>
                  <a:pt x="411" y="207"/>
                </a:cubicBezTo>
                <a:cubicBezTo>
                  <a:pt x="410" y="200"/>
                  <a:pt x="406" y="191"/>
                  <a:pt x="401" y="191"/>
                </a:cubicBezTo>
                <a:cubicBezTo>
                  <a:pt x="396" y="190"/>
                  <a:pt x="394" y="198"/>
                  <a:pt x="392" y="207"/>
                </a:cubicBezTo>
                <a:cubicBezTo>
                  <a:pt x="382" y="207"/>
                  <a:pt x="372" y="207"/>
                  <a:pt x="363" y="207"/>
                </a:cubicBezTo>
                <a:cubicBezTo>
                  <a:pt x="356" y="207"/>
                  <a:pt x="350" y="207"/>
                  <a:pt x="344" y="207"/>
                </a:cubicBezTo>
                <a:cubicBezTo>
                  <a:pt x="343" y="199"/>
                  <a:pt x="339" y="191"/>
                  <a:pt x="334" y="190"/>
                </a:cubicBezTo>
                <a:cubicBezTo>
                  <a:pt x="329" y="190"/>
                  <a:pt x="327" y="197"/>
                  <a:pt x="325" y="207"/>
                </a:cubicBezTo>
                <a:cubicBezTo>
                  <a:pt x="312" y="207"/>
                  <a:pt x="300" y="206"/>
                  <a:pt x="289" y="206"/>
                </a:cubicBezTo>
                <a:cubicBezTo>
                  <a:pt x="285" y="206"/>
                  <a:pt x="282" y="205"/>
                  <a:pt x="278" y="205"/>
                </a:cubicBezTo>
                <a:cubicBezTo>
                  <a:pt x="278" y="197"/>
                  <a:pt x="274" y="187"/>
                  <a:pt x="268" y="187"/>
                </a:cubicBezTo>
                <a:cubicBezTo>
                  <a:pt x="263" y="186"/>
                  <a:pt x="261" y="194"/>
                  <a:pt x="258" y="203"/>
                </a:cubicBezTo>
                <a:cubicBezTo>
                  <a:pt x="243" y="201"/>
                  <a:pt x="234" y="198"/>
                  <a:pt x="236" y="192"/>
                </a:cubicBezTo>
                <a:cubicBezTo>
                  <a:pt x="236" y="188"/>
                  <a:pt x="249" y="182"/>
                  <a:pt x="271" y="175"/>
                </a:cubicBezTo>
                <a:cubicBezTo>
                  <a:pt x="273" y="175"/>
                  <a:pt x="275" y="174"/>
                  <a:pt x="277" y="173"/>
                </a:cubicBezTo>
                <a:cubicBezTo>
                  <a:pt x="280" y="180"/>
                  <a:pt x="285" y="186"/>
                  <a:pt x="289" y="185"/>
                </a:cubicBezTo>
                <a:cubicBezTo>
                  <a:pt x="294" y="185"/>
                  <a:pt x="295" y="178"/>
                  <a:pt x="295" y="169"/>
                </a:cubicBezTo>
                <a:cubicBezTo>
                  <a:pt x="309" y="165"/>
                  <a:pt x="325" y="161"/>
                  <a:pt x="342" y="157"/>
                </a:cubicBezTo>
                <a:cubicBezTo>
                  <a:pt x="344" y="164"/>
                  <a:pt x="350" y="172"/>
                  <a:pt x="355" y="171"/>
                </a:cubicBezTo>
                <a:cubicBezTo>
                  <a:pt x="360" y="171"/>
                  <a:pt x="360" y="163"/>
                  <a:pt x="361" y="153"/>
                </a:cubicBezTo>
                <a:cubicBezTo>
                  <a:pt x="362" y="153"/>
                  <a:pt x="362" y="153"/>
                  <a:pt x="363" y="153"/>
                </a:cubicBezTo>
                <a:cubicBezTo>
                  <a:pt x="378" y="150"/>
                  <a:pt x="393" y="146"/>
                  <a:pt x="407" y="144"/>
                </a:cubicBezTo>
                <a:cubicBezTo>
                  <a:pt x="410" y="151"/>
                  <a:pt x="415" y="158"/>
                  <a:pt x="420" y="157"/>
                </a:cubicBezTo>
                <a:cubicBezTo>
                  <a:pt x="425" y="157"/>
                  <a:pt x="426" y="149"/>
                  <a:pt x="426" y="140"/>
                </a:cubicBezTo>
                <a:cubicBezTo>
                  <a:pt x="427" y="139"/>
                  <a:pt x="428" y="139"/>
                  <a:pt x="430" y="139"/>
                </a:cubicBezTo>
                <a:cubicBezTo>
                  <a:pt x="442" y="136"/>
                  <a:pt x="455" y="134"/>
                  <a:pt x="466" y="132"/>
                </a:cubicBezTo>
                <a:cubicBezTo>
                  <a:pt x="468" y="131"/>
                  <a:pt x="470" y="131"/>
                  <a:pt x="472" y="131"/>
                </a:cubicBezTo>
                <a:cubicBezTo>
                  <a:pt x="474" y="138"/>
                  <a:pt x="480" y="148"/>
                  <a:pt x="486" y="147"/>
                </a:cubicBezTo>
                <a:cubicBezTo>
                  <a:pt x="491" y="147"/>
                  <a:pt x="491" y="138"/>
                  <a:pt x="492" y="127"/>
                </a:cubicBezTo>
                <a:cubicBezTo>
                  <a:pt x="515" y="122"/>
                  <a:pt x="531" y="119"/>
                  <a:pt x="532" y="117"/>
                </a:cubicBezTo>
                <a:cubicBezTo>
                  <a:pt x="540" y="113"/>
                  <a:pt x="553" y="23"/>
                  <a:pt x="536" y="11"/>
                </a:cubicBezTo>
                <a:close/>
                <a:moveTo>
                  <a:pt x="198" y="174"/>
                </a:moveTo>
                <a:cubicBezTo>
                  <a:pt x="191" y="175"/>
                  <a:pt x="186" y="172"/>
                  <a:pt x="185" y="167"/>
                </a:cubicBezTo>
                <a:cubicBezTo>
                  <a:pt x="183" y="161"/>
                  <a:pt x="186" y="156"/>
                  <a:pt x="194" y="154"/>
                </a:cubicBezTo>
                <a:cubicBezTo>
                  <a:pt x="201" y="153"/>
                  <a:pt x="206" y="156"/>
                  <a:pt x="207" y="161"/>
                </a:cubicBezTo>
                <a:cubicBezTo>
                  <a:pt x="208" y="167"/>
                  <a:pt x="205" y="172"/>
                  <a:pt x="198" y="174"/>
                </a:cubicBezTo>
                <a:close/>
                <a:moveTo>
                  <a:pt x="231" y="164"/>
                </a:moveTo>
                <a:cubicBezTo>
                  <a:pt x="223" y="166"/>
                  <a:pt x="217" y="162"/>
                  <a:pt x="216" y="155"/>
                </a:cubicBezTo>
                <a:cubicBezTo>
                  <a:pt x="214" y="149"/>
                  <a:pt x="218" y="143"/>
                  <a:pt x="226" y="141"/>
                </a:cubicBezTo>
                <a:cubicBezTo>
                  <a:pt x="234" y="140"/>
                  <a:pt x="240" y="143"/>
                  <a:pt x="241" y="150"/>
                </a:cubicBezTo>
                <a:cubicBezTo>
                  <a:pt x="243" y="156"/>
                  <a:pt x="239" y="162"/>
                  <a:pt x="231" y="164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1" name="Freeform 17"/>
          <p:cNvSpPr>
            <a:spLocks noEditPoints="1"/>
          </p:cNvSpPr>
          <p:nvPr/>
        </p:nvSpPr>
        <p:spPr bwMode="auto">
          <a:xfrm>
            <a:off x="6500826" y="214290"/>
            <a:ext cx="1292225" cy="1323975"/>
          </a:xfrm>
          <a:custGeom>
            <a:avLst/>
            <a:gdLst/>
            <a:ahLst/>
            <a:cxnLst>
              <a:cxn ang="0">
                <a:pos x="458" y="309"/>
              </a:cxn>
              <a:cxn ang="0">
                <a:pos x="387" y="154"/>
              </a:cxn>
              <a:cxn ang="0">
                <a:pos x="402" y="141"/>
              </a:cxn>
              <a:cxn ang="0">
                <a:pos x="400" y="123"/>
              </a:cxn>
              <a:cxn ang="0">
                <a:pos x="407" y="111"/>
              </a:cxn>
              <a:cxn ang="0">
                <a:pos x="394" y="106"/>
              </a:cxn>
              <a:cxn ang="0">
                <a:pos x="388" y="91"/>
              </a:cxn>
              <a:cxn ang="0">
                <a:pos x="364" y="92"/>
              </a:cxn>
              <a:cxn ang="0">
                <a:pos x="335" y="70"/>
              </a:cxn>
              <a:cxn ang="0">
                <a:pos x="324" y="29"/>
              </a:cxn>
              <a:cxn ang="0">
                <a:pos x="300" y="59"/>
              </a:cxn>
              <a:cxn ang="0">
                <a:pos x="283" y="2"/>
              </a:cxn>
              <a:cxn ang="0">
                <a:pos x="148" y="71"/>
              </a:cxn>
              <a:cxn ang="0">
                <a:pos x="68" y="244"/>
              </a:cxn>
              <a:cxn ang="0">
                <a:pos x="79" y="245"/>
              </a:cxn>
              <a:cxn ang="0">
                <a:pos x="95" y="252"/>
              </a:cxn>
              <a:cxn ang="0">
                <a:pos x="102" y="244"/>
              </a:cxn>
              <a:cxn ang="0">
                <a:pos x="115" y="252"/>
              </a:cxn>
              <a:cxn ang="0">
                <a:pos x="129" y="251"/>
              </a:cxn>
              <a:cxn ang="0">
                <a:pos x="115" y="268"/>
              </a:cxn>
              <a:cxn ang="0">
                <a:pos x="110" y="278"/>
              </a:cxn>
              <a:cxn ang="0">
                <a:pos x="101" y="283"/>
              </a:cxn>
              <a:cxn ang="0">
                <a:pos x="138" y="318"/>
              </a:cxn>
              <a:cxn ang="0">
                <a:pos x="186" y="433"/>
              </a:cxn>
              <a:cxn ang="0">
                <a:pos x="209" y="435"/>
              </a:cxn>
              <a:cxn ang="0">
                <a:pos x="263" y="544"/>
              </a:cxn>
              <a:cxn ang="0">
                <a:pos x="302" y="430"/>
              </a:cxn>
              <a:cxn ang="0">
                <a:pos x="334" y="515"/>
              </a:cxn>
              <a:cxn ang="0">
                <a:pos x="378" y="421"/>
              </a:cxn>
              <a:cxn ang="0">
                <a:pos x="400" y="413"/>
              </a:cxn>
              <a:cxn ang="0">
                <a:pos x="497" y="373"/>
              </a:cxn>
              <a:cxn ang="0">
                <a:pos x="484" y="338"/>
              </a:cxn>
              <a:cxn ang="0">
                <a:pos x="509" y="344"/>
              </a:cxn>
              <a:cxn ang="0">
                <a:pos x="526" y="340"/>
              </a:cxn>
              <a:cxn ang="0">
                <a:pos x="478" y="313"/>
              </a:cxn>
              <a:cxn ang="0">
                <a:pos x="514" y="303"/>
              </a:cxn>
              <a:cxn ang="0">
                <a:pos x="175" y="100"/>
              </a:cxn>
              <a:cxn ang="0">
                <a:pos x="191" y="101"/>
              </a:cxn>
              <a:cxn ang="0">
                <a:pos x="213" y="117"/>
              </a:cxn>
              <a:cxn ang="0">
                <a:pos x="214" y="83"/>
              </a:cxn>
              <a:cxn ang="0">
                <a:pos x="213" y="117"/>
              </a:cxn>
            </a:cxnLst>
            <a:rect l="0" t="0" r="r" b="b"/>
            <a:pathLst>
              <a:path w="531" h="544">
                <a:moveTo>
                  <a:pt x="514" y="303"/>
                </a:moveTo>
                <a:cubicBezTo>
                  <a:pt x="504" y="299"/>
                  <a:pt x="470" y="302"/>
                  <a:pt x="458" y="309"/>
                </a:cubicBezTo>
                <a:cubicBezTo>
                  <a:pt x="445" y="217"/>
                  <a:pt x="402" y="221"/>
                  <a:pt x="390" y="193"/>
                </a:cubicBezTo>
                <a:cubicBezTo>
                  <a:pt x="385" y="180"/>
                  <a:pt x="388" y="171"/>
                  <a:pt x="387" y="154"/>
                </a:cubicBezTo>
                <a:cubicBezTo>
                  <a:pt x="392" y="155"/>
                  <a:pt x="401" y="156"/>
                  <a:pt x="409" y="155"/>
                </a:cubicBezTo>
                <a:cubicBezTo>
                  <a:pt x="402" y="141"/>
                  <a:pt x="402" y="141"/>
                  <a:pt x="402" y="141"/>
                </a:cubicBezTo>
                <a:cubicBezTo>
                  <a:pt x="411" y="133"/>
                  <a:pt x="411" y="133"/>
                  <a:pt x="411" y="133"/>
                </a:cubicBezTo>
                <a:cubicBezTo>
                  <a:pt x="400" y="123"/>
                  <a:pt x="400" y="123"/>
                  <a:pt x="400" y="123"/>
                </a:cubicBezTo>
                <a:cubicBezTo>
                  <a:pt x="409" y="111"/>
                  <a:pt x="409" y="111"/>
                  <a:pt x="409" y="111"/>
                </a:cubicBezTo>
                <a:cubicBezTo>
                  <a:pt x="408" y="111"/>
                  <a:pt x="407" y="111"/>
                  <a:pt x="407" y="111"/>
                </a:cubicBezTo>
                <a:cubicBezTo>
                  <a:pt x="407" y="111"/>
                  <a:pt x="407" y="110"/>
                  <a:pt x="408" y="110"/>
                </a:cubicBezTo>
                <a:cubicBezTo>
                  <a:pt x="394" y="106"/>
                  <a:pt x="394" y="106"/>
                  <a:pt x="394" y="106"/>
                </a:cubicBezTo>
                <a:cubicBezTo>
                  <a:pt x="400" y="93"/>
                  <a:pt x="400" y="93"/>
                  <a:pt x="400" y="93"/>
                </a:cubicBezTo>
                <a:cubicBezTo>
                  <a:pt x="388" y="91"/>
                  <a:pt x="388" y="91"/>
                  <a:pt x="388" y="91"/>
                </a:cubicBezTo>
                <a:cubicBezTo>
                  <a:pt x="387" y="78"/>
                  <a:pt x="387" y="78"/>
                  <a:pt x="387" y="78"/>
                </a:cubicBezTo>
                <a:cubicBezTo>
                  <a:pt x="377" y="82"/>
                  <a:pt x="368" y="89"/>
                  <a:pt x="364" y="92"/>
                </a:cubicBezTo>
                <a:cubicBezTo>
                  <a:pt x="358" y="84"/>
                  <a:pt x="348" y="76"/>
                  <a:pt x="334" y="70"/>
                </a:cubicBezTo>
                <a:cubicBezTo>
                  <a:pt x="335" y="70"/>
                  <a:pt x="335" y="70"/>
                  <a:pt x="335" y="70"/>
                </a:cubicBezTo>
                <a:cubicBezTo>
                  <a:pt x="326" y="34"/>
                  <a:pt x="371" y="30"/>
                  <a:pt x="353" y="13"/>
                </a:cubicBezTo>
                <a:cubicBezTo>
                  <a:pt x="345" y="6"/>
                  <a:pt x="326" y="4"/>
                  <a:pt x="324" y="29"/>
                </a:cubicBezTo>
                <a:cubicBezTo>
                  <a:pt x="322" y="48"/>
                  <a:pt x="324" y="61"/>
                  <a:pt x="325" y="66"/>
                </a:cubicBezTo>
                <a:cubicBezTo>
                  <a:pt x="318" y="63"/>
                  <a:pt x="310" y="61"/>
                  <a:pt x="300" y="59"/>
                </a:cubicBezTo>
                <a:cubicBezTo>
                  <a:pt x="302" y="54"/>
                  <a:pt x="305" y="45"/>
                  <a:pt x="306" y="32"/>
                </a:cubicBezTo>
                <a:cubicBezTo>
                  <a:pt x="307" y="9"/>
                  <a:pt x="291" y="0"/>
                  <a:pt x="283" y="2"/>
                </a:cubicBezTo>
                <a:cubicBezTo>
                  <a:pt x="267" y="6"/>
                  <a:pt x="301" y="33"/>
                  <a:pt x="292" y="58"/>
                </a:cubicBezTo>
                <a:cubicBezTo>
                  <a:pt x="256" y="52"/>
                  <a:pt x="209" y="55"/>
                  <a:pt x="148" y="71"/>
                </a:cubicBezTo>
                <a:cubicBezTo>
                  <a:pt x="95" y="86"/>
                  <a:pt x="0" y="110"/>
                  <a:pt x="24" y="198"/>
                </a:cubicBezTo>
                <a:cubicBezTo>
                  <a:pt x="32" y="229"/>
                  <a:pt x="49" y="240"/>
                  <a:pt x="68" y="244"/>
                </a:cubicBezTo>
                <a:cubicBezTo>
                  <a:pt x="68" y="247"/>
                  <a:pt x="71" y="253"/>
                  <a:pt x="74" y="253"/>
                </a:cubicBezTo>
                <a:cubicBezTo>
                  <a:pt x="78" y="252"/>
                  <a:pt x="79" y="248"/>
                  <a:pt x="79" y="245"/>
                </a:cubicBezTo>
                <a:cubicBezTo>
                  <a:pt x="82" y="245"/>
                  <a:pt x="85" y="245"/>
                  <a:pt x="88" y="245"/>
                </a:cubicBezTo>
                <a:cubicBezTo>
                  <a:pt x="89" y="249"/>
                  <a:pt x="91" y="253"/>
                  <a:pt x="95" y="252"/>
                </a:cubicBezTo>
                <a:cubicBezTo>
                  <a:pt x="98" y="252"/>
                  <a:pt x="99" y="248"/>
                  <a:pt x="99" y="245"/>
                </a:cubicBezTo>
                <a:cubicBezTo>
                  <a:pt x="100" y="245"/>
                  <a:pt x="101" y="244"/>
                  <a:pt x="102" y="244"/>
                </a:cubicBezTo>
                <a:cubicBezTo>
                  <a:pt x="104" y="244"/>
                  <a:pt x="106" y="244"/>
                  <a:pt x="108" y="244"/>
                </a:cubicBezTo>
                <a:cubicBezTo>
                  <a:pt x="109" y="248"/>
                  <a:pt x="111" y="253"/>
                  <a:pt x="115" y="252"/>
                </a:cubicBezTo>
                <a:cubicBezTo>
                  <a:pt x="118" y="252"/>
                  <a:pt x="119" y="247"/>
                  <a:pt x="119" y="244"/>
                </a:cubicBezTo>
                <a:cubicBezTo>
                  <a:pt x="125" y="244"/>
                  <a:pt x="129" y="246"/>
                  <a:pt x="129" y="251"/>
                </a:cubicBezTo>
                <a:cubicBezTo>
                  <a:pt x="129" y="260"/>
                  <a:pt x="126" y="266"/>
                  <a:pt x="123" y="270"/>
                </a:cubicBezTo>
                <a:cubicBezTo>
                  <a:pt x="121" y="268"/>
                  <a:pt x="118" y="267"/>
                  <a:pt x="115" y="268"/>
                </a:cubicBezTo>
                <a:cubicBezTo>
                  <a:pt x="113" y="270"/>
                  <a:pt x="113" y="273"/>
                  <a:pt x="114" y="276"/>
                </a:cubicBezTo>
                <a:cubicBezTo>
                  <a:pt x="113" y="277"/>
                  <a:pt x="112" y="278"/>
                  <a:pt x="110" y="278"/>
                </a:cubicBezTo>
                <a:cubicBezTo>
                  <a:pt x="108" y="276"/>
                  <a:pt x="104" y="273"/>
                  <a:pt x="102" y="275"/>
                </a:cubicBezTo>
                <a:cubicBezTo>
                  <a:pt x="100" y="277"/>
                  <a:pt x="100" y="280"/>
                  <a:pt x="101" y="283"/>
                </a:cubicBezTo>
                <a:cubicBezTo>
                  <a:pt x="99" y="285"/>
                  <a:pt x="98" y="287"/>
                  <a:pt x="98" y="290"/>
                </a:cubicBezTo>
                <a:cubicBezTo>
                  <a:pt x="96" y="306"/>
                  <a:pt x="134" y="308"/>
                  <a:pt x="138" y="318"/>
                </a:cubicBezTo>
                <a:cubicBezTo>
                  <a:pt x="142" y="329"/>
                  <a:pt x="131" y="378"/>
                  <a:pt x="148" y="408"/>
                </a:cubicBezTo>
                <a:cubicBezTo>
                  <a:pt x="155" y="423"/>
                  <a:pt x="165" y="430"/>
                  <a:pt x="186" y="433"/>
                </a:cubicBezTo>
                <a:cubicBezTo>
                  <a:pt x="185" y="460"/>
                  <a:pt x="184" y="523"/>
                  <a:pt x="201" y="525"/>
                </a:cubicBezTo>
                <a:cubicBezTo>
                  <a:pt x="218" y="528"/>
                  <a:pt x="212" y="462"/>
                  <a:pt x="209" y="435"/>
                </a:cubicBezTo>
                <a:cubicBezTo>
                  <a:pt x="219" y="435"/>
                  <a:pt x="231" y="434"/>
                  <a:pt x="246" y="434"/>
                </a:cubicBezTo>
                <a:cubicBezTo>
                  <a:pt x="245" y="459"/>
                  <a:pt x="244" y="543"/>
                  <a:pt x="263" y="544"/>
                </a:cubicBezTo>
                <a:cubicBezTo>
                  <a:pt x="286" y="544"/>
                  <a:pt x="271" y="452"/>
                  <a:pt x="267" y="432"/>
                </a:cubicBezTo>
                <a:cubicBezTo>
                  <a:pt x="278" y="432"/>
                  <a:pt x="289" y="431"/>
                  <a:pt x="302" y="430"/>
                </a:cubicBezTo>
                <a:cubicBezTo>
                  <a:pt x="308" y="430"/>
                  <a:pt x="315" y="430"/>
                  <a:pt x="321" y="430"/>
                </a:cubicBezTo>
                <a:cubicBezTo>
                  <a:pt x="319" y="455"/>
                  <a:pt x="318" y="513"/>
                  <a:pt x="334" y="515"/>
                </a:cubicBezTo>
                <a:cubicBezTo>
                  <a:pt x="351" y="518"/>
                  <a:pt x="346" y="451"/>
                  <a:pt x="343" y="428"/>
                </a:cubicBezTo>
                <a:cubicBezTo>
                  <a:pt x="356" y="426"/>
                  <a:pt x="368" y="424"/>
                  <a:pt x="378" y="421"/>
                </a:cubicBezTo>
                <a:cubicBezTo>
                  <a:pt x="378" y="451"/>
                  <a:pt x="378" y="525"/>
                  <a:pt x="395" y="525"/>
                </a:cubicBezTo>
                <a:cubicBezTo>
                  <a:pt x="418" y="525"/>
                  <a:pt x="403" y="430"/>
                  <a:pt x="400" y="413"/>
                </a:cubicBezTo>
                <a:cubicBezTo>
                  <a:pt x="443" y="395"/>
                  <a:pt x="460" y="364"/>
                  <a:pt x="460" y="333"/>
                </a:cubicBezTo>
                <a:cubicBezTo>
                  <a:pt x="492" y="350"/>
                  <a:pt x="494" y="372"/>
                  <a:pt x="497" y="373"/>
                </a:cubicBezTo>
                <a:cubicBezTo>
                  <a:pt x="500" y="375"/>
                  <a:pt x="500" y="360"/>
                  <a:pt x="496" y="352"/>
                </a:cubicBezTo>
                <a:cubicBezTo>
                  <a:pt x="494" y="347"/>
                  <a:pt x="490" y="342"/>
                  <a:pt x="484" y="338"/>
                </a:cubicBezTo>
                <a:cubicBezTo>
                  <a:pt x="505" y="348"/>
                  <a:pt x="511" y="362"/>
                  <a:pt x="513" y="363"/>
                </a:cubicBezTo>
                <a:cubicBezTo>
                  <a:pt x="517" y="364"/>
                  <a:pt x="517" y="352"/>
                  <a:pt x="509" y="344"/>
                </a:cubicBezTo>
                <a:cubicBezTo>
                  <a:pt x="504" y="338"/>
                  <a:pt x="490" y="329"/>
                  <a:pt x="477" y="324"/>
                </a:cubicBezTo>
                <a:cubicBezTo>
                  <a:pt x="509" y="324"/>
                  <a:pt x="523" y="341"/>
                  <a:pt x="526" y="340"/>
                </a:cubicBezTo>
                <a:cubicBezTo>
                  <a:pt x="530" y="340"/>
                  <a:pt x="527" y="331"/>
                  <a:pt x="516" y="323"/>
                </a:cubicBezTo>
                <a:cubicBezTo>
                  <a:pt x="510" y="319"/>
                  <a:pt x="493" y="315"/>
                  <a:pt x="478" y="313"/>
                </a:cubicBezTo>
                <a:cubicBezTo>
                  <a:pt x="508" y="306"/>
                  <a:pt x="525" y="317"/>
                  <a:pt x="528" y="316"/>
                </a:cubicBezTo>
                <a:cubicBezTo>
                  <a:pt x="531" y="315"/>
                  <a:pt x="527" y="307"/>
                  <a:pt x="514" y="303"/>
                </a:cubicBezTo>
                <a:close/>
                <a:moveTo>
                  <a:pt x="182" y="115"/>
                </a:moveTo>
                <a:cubicBezTo>
                  <a:pt x="177" y="115"/>
                  <a:pt x="175" y="109"/>
                  <a:pt x="175" y="100"/>
                </a:cubicBezTo>
                <a:cubicBezTo>
                  <a:pt x="175" y="91"/>
                  <a:pt x="178" y="85"/>
                  <a:pt x="183" y="85"/>
                </a:cubicBezTo>
                <a:cubicBezTo>
                  <a:pt x="189" y="85"/>
                  <a:pt x="191" y="91"/>
                  <a:pt x="191" y="101"/>
                </a:cubicBezTo>
                <a:cubicBezTo>
                  <a:pt x="190" y="110"/>
                  <a:pt x="187" y="115"/>
                  <a:pt x="182" y="115"/>
                </a:cubicBezTo>
                <a:close/>
                <a:moveTo>
                  <a:pt x="213" y="117"/>
                </a:moveTo>
                <a:cubicBezTo>
                  <a:pt x="207" y="117"/>
                  <a:pt x="204" y="110"/>
                  <a:pt x="205" y="100"/>
                </a:cubicBezTo>
                <a:cubicBezTo>
                  <a:pt x="205" y="89"/>
                  <a:pt x="209" y="83"/>
                  <a:pt x="214" y="83"/>
                </a:cubicBezTo>
                <a:cubicBezTo>
                  <a:pt x="220" y="83"/>
                  <a:pt x="223" y="90"/>
                  <a:pt x="223" y="101"/>
                </a:cubicBezTo>
                <a:cubicBezTo>
                  <a:pt x="222" y="111"/>
                  <a:pt x="219" y="118"/>
                  <a:pt x="213" y="117"/>
                </a:cubicBezTo>
                <a:close/>
              </a:path>
            </a:pathLst>
          </a:custGeom>
          <a:solidFill>
            <a:schemeClr val="accent2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2" name="Freeform 18"/>
          <p:cNvSpPr>
            <a:spLocks noEditPoints="1"/>
          </p:cNvSpPr>
          <p:nvPr/>
        </p:nvSpPr>
        <p:spPr bwMode="auto">
          <a:xfrm>
            <a:off x="6715140" y="1500174"/>
            <a:ext cx="1501775" cy="1744663"/>
          </a:xfrm>
          <a:custGeom>
            <a:avLst/>
            <a:gdLst/>
            <a:ahLst/>
            <a:cxnLst>
              <a:cxn ang="0">
                <a:pos x="574" y="6"/>
              </a:cxn>
              <a:cxn ang="0">
                <a:pos x="489" y="42"/>
              </a:cxn>
              <a:cxn ang="0">
                <a:pos x="330" y="113"/>
              </a:cxn>
              <a:cxn ang="0">
                <a:pos x="96" y="165"/>
              </a:cxn>
              <a:cxn ang="0">
                <a:pos x="80" y="193"/>
              </a:cxn>
              <a:cxn ang="0">
                <a:pos x="12" y="522"/>
              </a:cxn>
              <a:cxn ang="0">
                <a:pos x="89" y="698"/>
              </a:cxn>
              <a:cxn ang="0">
                <a:pos x="55" y="596"/>
              </a:cxn>
              <a:cxn ang="0">
                <a:pos x="76" y="374"/>
              </a:cxn>
              <a:cxn ang="0">
                <a:pos x="97" y="383"/>
              </a:cxn>
              <a:cxn ang="0">
                <a:pos x="116" y="422"/>
              </a:cxn>
              <a:cxn ang="0">
                <a:pos x="142" y="425"/>
              </a:cxn>
              <a:cxn ang="0">
                <a:pos x="154" y="687"/>
              </a:cxn>
              <a:cxn ang="0">
                <a:pos x="197" y="687"/>
              </a:cxn>
              <a:cxn ang="0">
                <a:pos x="177" y="426"/>
              </a:cxn>
              <a:cxn ang="0">
                <a:pos x="215" y="426"/>
              </a:cxn>
              <a:cxn ang="0">
                <a:pos x="230" y="683"/>
              </a:cxn>
              <a:cxn ang="0">
                <a:pos x="273" y="683"/>
              </a:cxn>
              <a:cxn ang="0">
                <a:pos x="253" y="424"/>
              </a:cxn>
              <a:cxn ang="0">
                <a:pos x="332" y="420"/>
              </a:cxn>
              <a:cxn ang="0">
                <a:pos x="332" y="420"/>
              </a:cxn>
              <a:cxn ang="0">
                <a:pos x="350" y="679"/>
              </a:cxn>
              <a:cxn ang="0">
                <a:pos x="393" y="679"/>
              </a:cxn>
              <a:cxn ang="0">
                <a:pos x="377" y="417"/>
              </a:cxn>
              <a:cxn ang="0">
                <a:pos x="377" y="417"/>
              </a:cxn>
              <a:cxn ang="0">
                <a:pos x="405" y="414"/>
              </a:cxn>
              <a:cxn ang="0">
                <a:pos x="419" y="673"/>
              </a:cxn>
              <a:cxn ang="0">
                <a:pos x="462" y="673"/>
              </a:cxn>
              <a:cxn ang="0">
                <a:pos x="459" y="405"/>
              </a:cxn>
              <a:cxn ang="0">
                <a:pos x="475" y="398"/>
              </a:cxn>
              <a:cxn ang="0">
                <a:pos x="428" y="155"/>
              </a:cxn>
              <a:cxn ang="0">
                <a:pos x="422" y="149"/>
              </a:cxn>
              <a:cxn ang="0">
                <a:pos x="511" y="87"/>
              </a:cxn>
              <a:cxn ang="0">
                <a:pos x="556" y="110"/>
              </a:cxn>
              <a:cxn ang="0">
                <a:pos x="599" y="85"/>
              </a:cxn>
              <a:cxn ang="0">
                <a:pos x="579" y="84"/>
              </a:cxn>
              <a:cxn ang="0">
                <a:pos x="567" y="75"/>
              </a:cxn>
              <a:cxn ang="0">
                <a:pos x="549" y="76"/>
              </a:cxn>
              <a:cxn ang="0">
                <a:pos x="545" y="54"/>
              </a:cxn>
              <a:cxn ang="0">
                <a:pos x="563" y="52"/>
              </a:cxn>
              <a:cxn ang="0">
                <a:pos x="574" y="58"/>
              </a:cxn>
              <a:cxn ang="0">
                <a:pos x="582" y="58"/>
              </a:cxn>
              <a:cxn ang="0">
                <a:pos x="593" y="65"/>
              </a:cxn>
              <a:cxn ang="0">
                <a:pos x="616" y="55"/>
              </a:cxn>
              <a:cxn ang="0">
                <a:pos x="574" y="6"/>
              </a:cxn>
              <a:cxn ang="0">
                <a:pos x="534" y="32"/>
              </a:cxn>
              <a:cxn ang="0">
                <a:pos x="554" y="28"/>
              </a:cxn>
              <a:cxn ang="0">
                <a:pos x="534" y="32"/>
              </a:cxn>
              <a:cxn ang="0">
                <a:pos x="571" y="35"/>
              </a:cxn>
              <a:cxn ang="0">
                <a:pos x="563" y="31"/>
              </a:cxn>
              <a:cxn ang="0">
                <a:pos x="568" y="25"/>
              </a:cxn>
              <a:cxn ang="0">
                <a:pos x="576" y="29"/>
              </a:cxn>
              <a:cxn ang="0">
                <a:pos x="571" y="35"/>
              </a:cxn>
            </a:cxnLst>
            <a:rect l="0" t="0" r="r" b="b"/>
            <a:pathLst>
              <a:path w="617" h="717">
                <a:moveTo>
                  <a:pt x="574" y="6"/>
                </a:moveTo>
                <a:cubicBezTo>
                  <a:pt x="527" y="0"/>
                  <a:pt x="499" y="31"/>
                  <a:pt x="489" y="42"/>
                </a:cubicBezTo>
                <a:cubicBezTo>
                  <a:pt x="484" y="49"/>
                  <a:pt x="344" y="110"/>
                  <a:pt x="330" y="113"/>
                </a:cubicBezTo>
                <a:cubicBezTo>
                  <a:pt x="244" y="101"/>
                  <a:pt x="133" y="125"/>
                  <a:pt x="96" y="165"/>
                </a:cubicBezTo>
                <a:cubicBezTo>
                  <a:pt x="89" y="173"/>
                  <a:pt x="83" y="182"/>
                  <a:pt x="80" y="193"/>
                </a:cubicBezTo>
                <a:cubicBezTo>
                  <a:pt x="61" y="234"/>
                  <a:pt x="0" y="381"/>
                  <a:pt x="12" y="522"/>
                </a:cubicBezTo>
                <a:cubicBezTo>
                  <a:pt x="23" y="663"/>
                  <a:pt x="61" y="717"/>
                  <a:pt x="89" y="698"/>
                </a:cubicBezTo>
                <a:cubicBezTo>
                  <a:pt x="106" y="683"/>
                  <a:pt x="68" y="648"/>
                  <a:pt x="55" y="596"/>
                </a:cubicBezTo>
                <a:cubicBezTo>
                  <a:pt x="41" y="544"/>
                  <a:pt x="58" y="374"/>
                  <a:pt x="76" y="374"/>
                </a:cubicBezTo>
                <a:cubicBezTo>
                  <a:pt x="94" y="374"/>
                  <a:pt x="97" y="383"/>
                  <a:pt x="97" y="383"/>
                </a:cubicBezTo>
                <a:cubicBezTo>
                  <a:pt x="104" y="405"/>
                  <a:pt x="111" y="419"/>
                  <a:pt x="116" y="422"/>
                </a:cubicBezTo>
                <a:cubicBezTo>
                  <a:pt x="118" y="424"/>
                  <a:pt x="128" y="425"/>
                  <a:pt x="142" y="425"/>
                </a:cubicBezTo>
                <a:cubicBezTo>
                  <a:pt x="156" y="440"/>
                  <a:pt x="144" y="681"/>
                  <a:pt x="154" y="687"/>
                </a:cubicBezTo>
                <a:cubicBezTo>
                  <a:pt x="164" y="693"/>
                  <a:pt x="190" y="691"/>
                  <a:pt x="197" y="687"/>
                </a:cubicBezTo>
                <a:cubicBezTo>
                  <a:pt x="203" y="683"/>
                  <a:pt x="166" y="447"/>
                  <a:pt x="177" y="426"/>
                </a:cubicBezTo>
                <a:cubicBezTo>
                  <a:pt x="189" y="426"/>
                  <a:pt x="202" y="426"/>
                  <a:pt x="215" y="426"/>
                </a:cubicBezTo>
                <a:cubicBezTo>
                  <a:pt x="229" y="444"/>
                  <a:pt x="221" y="677"/>
                  <a:pt x="230" y="683"/>
                </a:cubicBezTo>
                <a:cubicBezTo>
                  <a:pt x="240" y="689"/>
                  <a:pt x="267" y="687"/>
                  <a:pt x="273" y="683"/>
                </a:cubicBezTo>
                <a:cubicBezTo>
                  <a:pt x="280" y="680"/>
                  <a:pt x="242" y="445"/>
                  <a:pt x="253" y="424"/>
                </a:cubicBezTo>
                <a:cubicBezTo>
                  <a:pt x="279" y="424"/>
                  <a:pt x="306" y="422"/>
                  <a:pt x="332" y="420"/>
                </a:cubicBezTo>
                <a:cubicBezTo>
                  <a:pt x="332" y="420"/>
                  <a:pt x="332" y="420"/>
                  <a:pt x="332" y="420"/>
                </a:cubicBezTo>
                <a:cubicBezTo>
                  <a:pt x="347" y="427"/>
                  <a:pt x="340" y="673"/>
                  <a:pt x="350" y="679"/>
                </a:cubicBezTo>
                <a:cubicBezTo>
                  <a:pt x="360" y="685"/>
                  <a:pt x="386" y="683"/>
                  <a:pt x="393" y="679"/>
                </a:cubicBezTo>
                <a:cubicBezTo>
                  <a:pt x="399" y="675"/>
                  <a:pt x="363" y="427"/>
                  <a:pt x="377" y="417"/>
                </a:cubicBezTo>
                <a:cubicBezTo>
                  <a:pt x="377" y="417"/>
                  <a:pt x="377" y="417"/>
                  <a:pt x="377" y="417"/>
                </a:cubicBezTo>
                <a:cubicBezTo>
                  <a:pt x="387" y="416"/>
                  <a:pt x="396" y="415"/>
                  <a:pt x="405" y="414"/>
                </a:cubicBezTo>
                <a:cubicBezTo>
                  <a:pt x="419" y="420"/>
                  <a:pt x="409" y="667"/>
                  <a:pt x="419" y="673"/>
                </a:cubicBezTo>
                <a:cubicBezTo>
                  <a:pt x="429" y="679"/>
                  <a:pt x="455" y="677"/>
                  <a:pt x="462" y="673"/>
                </a:cubicBezTo>
                <a:cubicBezTo>
                  <a:pt x="471" y="668"/>
                  <a:pt x="443" y="417"/>
                  <a:pt x="459" y="405"/>
                </a:cubicBezTo>
                <a:cubicBezTo>
                  <a:pt x="468" y="403"/>
                  <a:pt x="473" y="400"/>
                  <a:pt x="475" y="398"/>
                </a:cubicBezTo>
                <a:cubicBezTo>
                  <a:pt x="489" y="375"/>
                  <a:pt x="491" y="227"/>
                  <a:pt x="428" y="155"/>
                </a:cubicBezTo>
                <a:cubicBezTo>
                  <a:pt x="426" y="153"/>
                  <a:pt x="424" y="151"/>
                  <a:pt x="422" y="149"/>
                </a:cubicBezTo>
                <a:cubicBezTo>
                  <a:pt x="440" y="117"/>
                  <a:pt x="508" y="85"/>
                  <a:pt x="511" y="87"/>
                </a:cubicBezTo>
                <a:cubicBezTo>
                  <a:pt x="514" y="90"/>
                  <a:pt x="527" y="104"/>
                  <a:pt x="556" y="110"/>
                </a:cubicBezTo>
                <a:cubicBezTo>
                  <a:pt x="565" y="112"/>
                  <a:pt x="609" y="108"/>
                  <a:pt x="599" y="85"/>
                </a:cubicBezTo>
                <a:cubicBezTo>
                  <a:pt x="590" y="80"/>
                  <a:pt x="582" y="85"/>
                  <a:pt x="579" y="84"/>
                </a:cubicBezTo>
                <a:cubicBezTo>
                  <a:pt x="575" y="83"/>
                  <a:pt x="572" y="75"/>
                  <a:pt x="567" y="75"/>
                </a:cubicBezTo>
                <a:cubicBezTo>
                  <a:pt x="562" y="75"/>
                  <a:pt x="556" y="81"/>
                  <a:pt x="549" y="76"/>
                </a:cubicBezTo>
                <a:cubicBezTo>
                  <a:pt x="531" y="66"/>
                  <a:pt x="540" y="58"/>
                  <a:pt x="545" y="54"/>
                </a:cubicBezTo>
                <a:cubicBezTo>
                  <a:pt x="546" y="52"/>
                  <a:pt x="558" y="50"/>
                  <a:pt x="563" y="52"/>
                </a:cubicBezTo>
                <a:cubicBezTo>
                  <a:pt x="566" y="53"/>
                  <a:pt x="569" y="58"/>
                  <a:pt x="574" y="58"/>
                </a:cubicBezTo>
                <a:cubicBezTo>
                  <a:pt x="578" y="58"/>
                  <a:pt x="578" y="56"/>
                  <a:pt x="582" y="58"/>
                </a:cubicBezTo>
                <a:cubicBezTo>
                  <a:pt x="584" y="58"/>
                  <a:pt x="589" y="64"/>
                  <a:pt x="593" y="65"/>
                </a:cubicBezTo>
                <a:cubicBezTo>
                  <a:pt x="595" y="65"/>
                  <a:pt x="614" y="64"/>
                  <a:pt x="616" y="55"/>
                </a:cubicBezTo>
                <a:cubicBezTo>
                  <a:pt x="617" y="45"/>
                  <a:pt x="610" y="11"/>
                  <a:pt x="574" y="6"/>
                </a:cubicBezTo>
                <a:close/>
                <a:moveTo>
                  <a:pt x="534" y="32"/>
                </a:moveTo>
                <a:cubicBezTo>
                  <a:pt x="532" y="21"/>
                  <a:pt x="552" y="18"/>
                  <a:pt x="554" y="28"/>
                </a:cubicBezTo>
                <a:cubicBezTo>
                  <a:pt x="556" y="38"/>
                  <a:pt x="536" y="42"/>
                  <a:pt x="534" y="32"/>
                </a:cubicBezTo>
                <a:close/>
                <a:moveTo>
                  <a:pt x="571" y="35"/>
                </a:moveTo>
                <a:cubicBezTo>
                  <a:pt x="567" y="36"/>
                  <a:pt x="564" y="34"/>
                  <a:pt x="563" y="31"/>
                </a:cubicBezTo>
                <a:cubicBezTo>
                  <a:pt x="563" y="28"/>
                  <a:pt x="564" y="25"/>
                  <a:pt x="568" y="25"/>
                </a:cubicBezTo>
                <a:cubicBezTo>
                  <a:pt x="572" y="24"/>
                  <a:pt x="575" y="26"/>
                  <a:pt x="576" y="29"/>
                </a:cubicBezTo>
                <a:cubicBezTo>
                  <a:pt x="576" y="32"/>
                  <a:pt x="574" y="34"/>
                  <a:pt x="571" y="35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3786182" y="3000372"/>
            <a:ext cx="962025" cy="1504950"/>
            <a:chOff x="2924176" y="3046413"/>
            <a:chExt cx="962025" cy="1504950"/>
          </a:xfrm>
        </p:grpSpPr>
        <p:sp>
          <p:nvSpPr>
            <p:cNvPr id="1043" name="Freeform 19"/>
            <p:cNvSpPr>
              <a:spLocks noEditPoints="1"/>
            </p:cNvSpPr>
            <p:nvPr/>
          </p:nvSpPr>
          <p:spPr bwMode="auto">
            <a:xfrm>
              <a:off x="2924176" y="3046413"/>
              <a:ext cx="962025" cy="1504950"/>
            </a:xfrm>
            <a:custGeom>
              <a:avLst/>
              <a:gdLst/>
              <a:ahLst/>
              <a:cxnLst>
                <a:cxn ang="0">
                  <a:pos x="205" y="445"/>
                </a:cxn>
                <a:cxn ang="0">
                  <a:pos x="120" y="1"/>
                </a:cxn>
                <a:cxn ang="0">
                  <a:pos x="8" y="450"/>
                </a:cxn>
                <a:cxn ang="0">
                  <a:pos x="59" y="579"/>
                </a:cxn>
                <a:cxn ang="0">
                  <a:pos x="41" y="592"/>
                </a:cxn>
                <a:cxn ang="0">
                  <a:pos x="61" y="599"/>
                </a:cxn>
                <a:cxn ang="0">
                  <a:pos x="75" y="617"/>
                </a:cxn>
                <a:cxn ang="0">
                  <a:pos x="80" y="595"/>
                </a:cxn>
                <a:cxn ang="0">
                  <a:pos x="94" y="584"/>
                </a:cxn>
                <a:cxn ang="0">
                  <a:pos x="77" y="577"/>
                </a:cxn>
                <a:cxn ang="0">
                  <a:pos x="74" y="546"/>
                </a:cxn>
                <a:cxn ang="0">
                  <a:pos x="154" y="538"/>
                </a:cxn>
                <a:cxn ang="0">
                  <a:pos x="161" y="573"/>
                </a:cxn>
                <a:cxn ang="0">
                  <a:pos x="147" y="582"/>
                </a:cxn>
                <a:cxn ang="0">
                  <a:pos x="162" y="591"/>
                </a:cxn>
                <a:cxn ang="0">
                  <a:pos x="171" y="611"/>
                </a:cxn>
                <a:cxn ang="0">
                  <a:pos x="180" y="591"/>
                </a:cxn>
                <a:cxn ang="0">
                  <a:pos x="197" y="581"/>
                </a:cxn>
                <a:cxn ang="0">
                  <a:pos x="178" y="572"/>
                </a:cxn>
                <a:cxn ang="0">
                  <a:pos x="190" y="518"/>
                </a:cxn>
                <a:cxn ang="0">
                  <a:pos x="360" y="461"/>
                </a:cxn>
                <a:cxn ang="0">
                  <a:pos x="86" y="68"/>
                </a:cxn>
                <a:cxn ang="0">
                  <a:pos x="50" y="68"/>
                </a:cxn>
                <a:cxn ang="0">
                  <a:pos x="85" y="423"/>
                </a:cxn>
                <a:cxn ang="0">
                  <a:pos x="75" y="434"/>
                </a:cxn>
                <a:cxn ang="0">
                  <a:pos x="58" y="433"/>
                </a:cxn>
                <a:cxn ang="0">
                  <a:pos x="50" y="419"/>
                </a:cxn>
                <a:cxn ang="0">
                  <a:pos x="47" y="334"/>
                </a:cxn>
                <a:cxn ang="0">
                  <a:pos x="71" y="401"/>
                </a:cxn>
                <a:cxn ang="0">
                  <a:pos x="87" y="398"/>
                </a:cxn>
                <a:cxn ang="0">
                  <a:pos x="81" y="415"/>
                </a:cxn>
                <a:cxn ang="0">
                  <a:pos x="70" y="196"/>
                </a:cxn>
                <a:cxn ang="0">
                  <a:pos x="70" y="196"/>
                </a:cxn>
                <a:cxn ang="0">
                  <a:pos x="165" y="419"/>
                </a:cxn>
                <a:cxn ang="0">
                  <a:pos x="156" y="433"/>
                </a:cxn>
                <a:cxn ang="0">
                  <a:pos x="139" y="434"/>
                </a:cxn>
                <a:cxn ang="0">
                  <a:pos x="130" y="423"/>
                </a:cxn>
                <a:cxn ang="0">
                  <a:pos x="129" y="408"/>
                </a:cxn>
                <a:cxn ang="0">
                  <a:pos x="136" y="397"/>
                </a:cxn>
                <a:cxn ang="0">
                  <a:pos x="151" y="347"/>
                </a:cxn>
                <a:cxn ang="0">
                  <a:pos x="158" y="411"/>
                </a:cxn>
                <a:cxn ang="0">
                  <a:pos x="158" y="76"/>
                </a:cxn>
                <a:cxn ang="0">
                  <a:pos x="194" y="76"/>
                </a:cxn>
              </a:cxnLst>
              <a:rect l="0" t="0" r="r" b="b"/>
              <a:pathLst>
                <a:path w="395" h="619">
                  <a:moveTo>
                    <a:pt x="360" y="461"/>
                  </a:moveTo>
                  <a:cubicBezTo>
                    <a:pt x="323" y="401"/>
                    <a:pt x="222" y="490"/>
                    <a:pt x="205" y="445"/>
                  </a:cubicBezTo>
                  <a:cubicBezTo>
                    <a:pt x="195" y="415"/>
                    <a:pt x="219" y="178"/>
                    <a:pt x="219" y="178"/>
                  </a:cubicBezTo>
                  <a:cubicBezTo>
                    <a:pt x="219" y="178"/>
                    <a:pt x="240" y="0"/>
                    <a:pt x="120" y="1"/>
                  </a:cubicBezTo>
                  <a:cubicBezTo>
                    <a:pt x="1" y="1"/>
                    <a:pt x="14" y="172"/>
                    <a:pt x="14" y="172"/>
                  </a:cubicBezTo>
                  <a:cubicBezTo>
                    <a:pt x="14" y="172"/>
                    <a:pt x="0" y="381"/>
                    <a:pt x="8" y="450"/>
                  </a:cubicBezTo>
                  <a:cubicBezTo>
                    <a:pt x="11" y="476"/>
                    <a:pt x="25" y="511"/>
                    <a:pt x="61" y="538"/>
                  </a:cubicBezTo>
                  <a:cubicBezTo>
                    <a:pt x="62" y="553"/>
                    <a:pt x="67" y="569"/>
                    <a:pt x="59" y="579"/>
                  </a:cubicBezTo>
                  <a:cubicBezTo>
                    <a:pt x="57" y="582"/>
                    <a:pt x="52" y="582"/>
                    <a:pt x="48" y="582"/>
                  </a:cubicBezTo>
                  <a:cubicBezTo>
                    <a:pt x="44" y="583"/>
                    <a:pt x="41" y="586"/>
                    <a:pt x="41" y="592"/>
                  </a:cubicBezTo>
                  <a:cubicBezTo>
                    <a:pt x="41" y="598"/>
                    <a:pt x="45" y="600"/>
                    <a:pt x="50" y="599"/>
                  </a:cubicBezTo>
                  <a:cubicBezTo>
                    <a:pt x="53" y="598"/>
                    <a:pt x="58" y="596"/>
                    <a:pt x="61" y="599"/>
                  </a:cubicBezTo>
                  <a:cubicBezTo>
                    <a:pt x="63" y="601"/>
                    <a:pt x="65" y="605"/>
                    <a:pt x="65" y="609"/>
                  </a:cubicBezTo>
                  <a:cubicBezTo>
                    <a:pt x="66" y="615"/>
                    <a:pt x="69" y="619"/>
                    <a:pt x="75" y="617"/>
                  </a:cubicBezTo>
                  <a:cubicBezTo>
                    <a:pt x="80" y="616"/>
                    <a:pt x="81" y="610"/>
                    <a:pt x="80" y="604"/>
                  </a:cubicBezTo>
                  <a:cubicBezTo>
                    <a:pt x="79" y="601"/>
                    <a:pt x="78" y="597"/>
                    <a:pt x="80" y="595"/>
                  </a:cubicBezTo>
                  <a:cubicBezTo>
                    <a:pt x="81" y="592"/>
                    <a:pt x="85" y="592"/>
                    <a:pt x="88" y="592"/>
                  </a:cubicBezTo>
                  <a:cubicBezTo>
                    <a:pt x="92" y="591"/>
                    <a:pt x="95" y="588"/>
                    <a:pt x="94" y="584"/>
                  </a:cubicBezTo>
                  <a:cubicBezTo>
                    <a:pt x="93" y="579"/>
                    <a:pt x="90" y="578"/>
                    <a:pt x="86" y="578"/>
                  </a:cubicBezTo>
                  <a:cubicBezTo>
                    <a:pt x="84" y="578"/>
                    <a:pt x="79" y="579"/>
                    <a:pt x="77" y="577"/>
                  </a:cubicBezTo>
                  <a:cubicBezTo>
                    <a:pt x="69" y="570"/>
                    <a:pt x="71" y="558"/>
                    <a:pt x="74" y="545"/>
                  </a:cubicBezTo>
                  <a:cubicBezTo>
                    <a:pt x="74" y="545"/>
                    <a:pt x="74" y="546"/>
                    <a:pt x="74" y="546"/>
                  </a:cubicBezTo>
                  <a:cubicBezTo>
                    <a:pt x="81" y="549"/>
                    <a:pt x="88" y="550"/>
                    <a:pt x="96" y="550"/>
                  </a:cubicBezTo>
                  <a:cubicBezTo>
                    <a:pt x="122" y="551"/>
                    <a:pt x="141" y="545"/>
                    <a:pt x="154" y="538"/>
                  </a:cubicBezTo>
                  <a:cubicBezTo>
                    <a:pt x="155" y="538"/>
                    <a:pt x="155" y="537"/>
                    <a:pt x="156" y="537"/>
                  </a:cubicBezTo>
                  <a:cubicBezTo>
                    <a:pt x="161" y="550"/>
                    <a:pt x="168" y="564"/>
                    <a:pt x="161" y="573"/>
                  </a:cubicBezTo>
                  <a:cubicBezTo>
                    <a:pt x="160" y="575"/>
                    <a:pt x="155" y="576"/>
                    <a:pt x="153" y="576"/>
                  </a:cubicBezTo>
                  <a:cubicBezTo>
                    <a:pt x="149" y="576"/>
                    <a:pt x="147" y="578"/>
                    <a:pt x="147" y="582"/>
                  </a:cubicBezTo>
                  <a:cubicBezTo>
                    <a:pt x="147" y="587"/>
                    <a:pt x="150" y="589"/>
                    <a:pt x="154" y="589"/>
                  </a:cubicBezTo>
                  <a:cubicBezTo>
                    <a:pt x="157" y="589"/>
                    <a:pt x="160" y="588"/>
                    <a:pt x="162" y="591"/>
                  </a:cubicBezTo>
                  <a:cubicBezTo>
                    <a:pt x="164" y="593"/>
                    <a:pt x="164" y="596"/>
                    <a:pt x="164" y="599"/>
                  </a:cubicBezTo>
                  <a:cubicBezTo>
                    <a:pt x="163" y="605"/>
                    <a:pt x="166" y="611"/>
                    <a:pt x="171" y="611"/>
                  </a:cubicBezTo>
                  <a:cubicBezTo>
                    <a:pt x="176" y="612"/>
                    <a:pt x="178" y="608"/>
                    <a:pt x="178" y="601"/>
                  </a:cubicBezTo>
                  <a:cubicBezTo>
                    <a:pt x="178" y="598"/>
                    <a:pt x="178" y="593"/>
                    <a:pt x="180" y="591"/>
                  </a:cubicBezTo>
                  <a:cubicBezTo>
                    <a:pt x="183" y="588"/>
                    <a:pt x="187" y="589"/>
                    <a:pt x="191" y="589"/>
                  </a:cubicBezTo>
                  <a:cubicBezTo>
                    <a:pt x="195" y="589"/>
                    <a:pt x="198" y="586"/>
                    <a:pt x="197" y="581"/>
                  </a:cubicBezTo>
                  <a:cubicBezTo>
                    <a:pt x="196" y="575"/>
                    <a:pt x="192" y="572"/>
                    <a:pt x="188" y="573"/>
                  </a:cubicBezTo>
                  <a:cubicBezTo>
                    <a:pt x="185" y="573"/>
                    <a:pt x="181" y="574"/>
                    <a:pt x="178" y="572"/>
                  </a:cubicBezTo>
                  <a:cubicBezTo>
                    <a:pt x="168" y="563"/>
                    <a:pt x="171" y="544"/>
                    <a:pt x="169" y="529"/>
                  </a:cubicBezTo>
                  <a:cubicBezTo>
                    <a:pt x="179" y="523"/>
                    <a:pt x="185" y="518"/>
                    <a:pt x="190" y="518"/>
                  </a:cubicBezTo>
                  <a:cubicBezTo>
                    <a:pt x="195" y="518"/>
                    <a:pt x="229" y="554"/>
                    <a:pt x="275" y="555"/>
                  </a:cubicBezTo>
                  <a:cubicBezTo>
                    <a:pt x="330" y="555"/>
                    <a:pt x="395" y="517"/>
                    <a:pt x="360" y="461"/>
                  </a:cubicBezTo>
                  <a:close/>
                  <a:moveTo>
                    <a:pt x="66" y="56"/>
                  </a:moveTo>
                  <a:cubicBezTo>
                    <a:pt x="75" y="56"/>
                    <a:pt x="86" y="65"/>
                    <a:pt x="86" y="68"/>
                  </a:cubicBezTo>
                  <a:cubicBezTo>
                    <a:pt x="86" y="72"/>
                    <a:pt x="77" y="80"/>
                    <a:pt x="68" y="80"/>
                  </a:cubicBezTo>
                  <a:cubicBezTo>
                    <a:pt x="59" y="80"/>
                    <a:pt x="50" y="72"/>
                    <a:pt x="50" y="68"/>
                  </a:cubicBezTo>
                  <a:cubicBezTo>
                    <a:pt x="50" y="65"/>
                    <a:pt x="57" y="56"/>
                    <a:pt x="66" y="56"/>
                  </a:cubicBezTo>
                  <a:close/>
                  <a:moveTo>
                    <a:pt x="85" y="423"/>
                  </a:moveTo>
                  <a:cubicBezTo>
                    <a:pt x="88" y="427"/>
                    <a:pt x="90" y="433"/>
                    <a:pt x="86" y="437"/>
                  </a:cubicBezTo>
                  <a:cubicBezTo>
                    <a:pt x="83" y="441"/>
                    <a:pt x="79" y="439"/>
                    <a:pt x="75" y="434"/>
                  </a:cubicBezTo>
                  <a:cubicBezTo>
                    <a:pt x="73" y="431"/>
                    <a:pt x="70" y="428"/>
                    <a:pt x="67" y="427"/>
                  </a:cubicBezTo>
                  <a:cubicBezTo>
                    <a:pt x="63" y="426"/>
                    <a:pt x="61" y="430"/>
                    <a:pt x="58" y="433"/>
                  </a:cubicBezTo>
                  <a:cubicBezTo>
                    <a:pt x="55" y="436"/>
                    <a:pt x="51" y="436"/>
                    <a:pt x="48" y="431"/>
                  </a:cubicBezTo>
                  <a:cubicBezTo>
                    <a:pt x="45" y="426"/>
                    <a:pt x="46" y="421"/>
                    <a:pt x="50" y="419"/>
                  </a:cubicBezTo>
                  <a:cubicBezTo>
                    <a:pt x="52" y="417"/>
                    <a:pt x="57" y="415"/>
                    <a:pt x="57" y="411"/>
                  </a:cubicBezTo>
                  <a:cubicBezTo>
                    <a:pt x="58" y="381"/>
                    <a:pt x="24" y="382"/>
                    <a:pt x="47" y="334"/>
                  </a:cubicBezTo>
                  <a:cubicBezTo>
                    <a:pt x="55" y="323"/>
                    <a:pt x="70" y="342"/>
                    <a:pt x="63" y="347"/>
                  </a:cubicBezTo>
                  <a:cubicBezTo>
                    <a:pt x="45" y="356"/>
                    <a:pt x="58" y="398"/>
                    <a:pt x="71" y="401"/>
                  </a:cubicBezTo>
                  <a:cubicBezTo>
                    <a:pt x="73" y="401"/>
                    <a:pt x="76" y="398"/>
                    <a:pt x="78" y="397"/>
                  </a:cubicBezTo>
                  <a:cubicBezTo>
                    <a:pt x="82" y="394"/>
                    <a:pt x="84" y="395"/>
                    <a:pt x="87" y="398"/>
                  </a:cubicBezTo>
                  <a:cubicBezTo>
                    <a:pt x="90" y="401"/>
                    <a:pt x="89" y="405"/>
                    <a:pt x="85" y="408"/>
                  </a:cubicBezTo>
                  <a:cubicBezTo>
                    <a:pt x="84" y="410"/>
                    <a:pt x="81" y="412"/>
                    <a:pt x="81" y="415"/>
                  </a:cubicBezTo>
                  <a:cubicBezTo>
                    <a:pt x="80" y="418"/>
                    <a:pt x="83" y="420"/>
                    <a:pt x="85" y="423"/>
                  </a:cubicBezTo>
                  <a:close/>
                  <a:moveTo>
                    <a:pt x="70" y="196"/>
                  </a:moveTo>
                  <a:cubicBezTo>
                    <a:pt x="83" y="47"/>
                    <a:pt x="178" y="63"/>
                    <a:pt x="153" y="201"/>
                  </a:cubicBezTo>
                  <a:cubicBezTo>
                    <a:pt x="143" y="254"/>
                    <a:pt x="65" y="248"/>
                    <a:pt x="70" y="196"/>
                  </a:cubicBezTo>
                  <a:close/>
                  <a:moveTo>
                    <a:pt x="158" y="411"/>
                  </a:moveTo>
                  <a:cubicBezTo>
                    <a:pt x="158" y="415"/>
                    <a:pt x="162" y="417"/>
                    <a:pt x="165" y="419"/>
                  </a:cubicBezTo>
                  <a:cubicBezTo>
                    <a:pt x="168" y="421"/>
                    <a:pt x="169" y="426"/>
                    <a:pt x="166" y="431"/>
                  </a:cubicBezTo>
                  <a:cubicBezTo>
                    <a:pt x="163" y="436"/>
                    <a:pt x="159" y="436"/>
                    <a:pt x="156" y="433"/>
                  </a:cubicBezTo>
                  <a:cubicBezTo>
                    <a:pt x="154" y="430"/>
                    <a:pt x="151" y="426"/>
                    <a:pt x="148" y="427"/>
                  </a:cubicBezTo>
                  <a:cubicBezTo>
                    <a:pt x="145" y="428"/>
                    <a:pt x="141" y="431"/>
                    <a:pt x="139" y="434"/>
                  </a:cubicBezTo>
                  <a:cubicBezTo>
                    <a:pt x="136" y="439"/>
                    <a:pt x="132" y="441"/>
                    <a:pt x="128" y="437"/>
                  </a:cubicBezTo>
                  <a:cubicBezTo>
                    <a:pt x="125" y="433"/>
                    <a:pt x="126" y="427"/>
                    <a:pt x="130" y="423"/>
                  </a:cubicBezTo>
                  <a:cubicBezTo>
                    <a:pt x="132" y="420"/>
                    <a:pt x="134" y="418"/>
                    <a:pt x="134" y="415"/>
                  </a:cubicBezTo>
                  <a:cubicBezTo>
                    <a:pt x="134" y="412"/>
                    <a:pt x="131" y="410"/>
                    <a:pt x="129" y="408"/>
                  </a:cubicBezTo>
                  <a:cubicBezTo>
                    <a:pt x="126" y="405"/>
                    <a:pt x="125" y="401"/>
                    <a:pt x="128" y="398"/>
                  </a:cubicBezTo>
                  <a:cubicBezTo>
                    <a:pt x="130" y="395"/>
                    <a:pt x="133" y="394"/>
                    <a:pt x="136" y="397"/>
                  </a:cubicBezTo>
                  <a:cubicBezTo>
                    <a:pt x="138" y="398"/>
                    <a:pt x="142" y="401"/>
                    <a:pt x="144" y="401"/>
                  </a:cubicBezTo>
                  <a:cubicBezTo>
                    <a:pt x="156" y="398"/>
                    <a:pt x="169" y="356"/>
                    <a:pt x="151" y="347"/>
                  </a:cubicBezTo>
                  <a:cubicBezTo>
                    <a:pt x="144" y="342"/>
                    <a:pt x="159" y="323"/>
                    <a:pt x="167" y="334"/>
                  </a:cubicBezTo>
                  <a:cubicBezTo>
                    <a:pt x="190" y="382"/>
                    <a:pt x="156" y="381"/>
                    <a:pt x="158" y="411"/>
                  </a:cubicBezTo>
                  <a:close/>
                  <a:moveTo>
                    <a:pt x="176" y="87"/>
                  </a:moveTo>
                  <a:cubicBezTo>
                    <a:pt x="167" y="87"/>
                    <a:pt x="158" y="79"/>
                    <a:pt x="158" y="76"/>
                  </a:cubicBezTo>
                  <a:cubicBezTo>
                    <a:pt x="158" y="73"/>
                    <a:pt x="167" y="64"/>
                    <a:pt x="176" y="64"/>
                  </a:cubicBezTo>
                  <a:cubicBezTo>
                    <a:pt x="185" y="64"/>
                    <a:pt x="194" y="73"/>
                    <a:pt x="194" y="76"/>
                  </a:cubicBezTo>
                  <a:cubicBezTo>
                    <a:pt x="194" y="79"/>
                    <a:pt x="185" y="87"/>
                    <a:pt x="176" y="8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4" name="Oval 20"/>
            <p:cNvSpPr>
              <a:spLocks noChangeArrowheads="1"/>
            </p:cNvSpPr>
            <p:nvPr/>
          </p:nvSpPr>
          <p:spPr bwMode="auto">
            <a:xfrm>
              <a:off x="3340101" y="3216276"/>
              <a:ext cx="25400" cy="26988"/>
            </a:xfrm>
            <a:prstGeom prst="ellipse">
              <a:avLst/>
            </a:prstGeom>
            <a:solidFill>
              <a:srgbClr val="10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3206751" y="3517901"/>
              <a:ext cx="41275" cy="68263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5" y="14"/>
                </a:cxn>
                <a:cxn ang="0">
                  <a:pos x="1" y="13"/>
                </a:cxn>
              </a:cxnLst>
              <a:rect l="0" t="0" r="r" b="b"/>
              <a:pathLst>
                <a:path w="17" h="28">
                  <a:moveTo>
                    <a:pt x="1" y="13"/>
                  </a:moveTo>
                  <a:cubicBezTo>
                    <a:pt x="0" y="26"/>
                    <a:pt x="14" y="28"/>
                    <a:pt x="15" y="14"/>
                  </a:cubicBezTo>
                  <a:cubicBezTo>
                    <a:pt x="17" y="1"/>
                    <a:pt x="2" y="0"/>
                    <a:pt x="1" y="13"/>
                  </a:cubicBezTo>
                  <a:close/>
                </a:path>
              </a:pathLst>
            </a:custGeom>
            <a:solidFill>
              <a:srgbClr val="10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3138488" y="3509963"/>
              <a:ext cx="38100" cy="66675"/>
            </a:xfrm>
            <a:custGeom>
              <a:avLst/>
              <a:gdLst/>
              <a:ahLst/>
              <a:cxnLst>
                <a:cxn ang="0">
                  <a:pos x="1" y="13"/>
                </a:cxn>
                <a:cxn ang="0">
                  <a:pos x="15" y="15"/>
                </a:cxn>
                <a:cxn ang="0">
                  <a:pos x="1" y="13"/>
                </a:cxn>
              </a:cxnLst>
              <a:rect l="0" t="0" r="r" b="b"/>
              <a:pathLst>
                <a:path w="16" h="27">
                  <a:moveTo>
                    <a:pt x="1" y="13"/>
                  </a:moveTo>
                  <a:cubicBezTo>
                    <a:pt x="0" y="27"/>
                    <a:pt x="14" y="27"/>
                    <a:pt x="15" y="15"/>
                  </a:cubicBezTo>
                  <a:cubicBezTo>
                    <a:pt x="16" y="2"/>
                    <a:pt x="2" y="0"/>
                    <a:pt x="1" y="13"/>
                  </a:cubicBezTo>
                  <a:close/>
                </a:path>
              </a:pathLst>
            </a:custGeom>
            <a:solidFill>
              <a:srgbClr val="10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7" name="Oval 23"/>
            <p:cNvSpPr>
              <a:spLocks noChangeArrowheads="1"/>
            </p:cNvSpPr>
            <p:nvPr/>
          </p:nvSpPr>
          <p:spPr bwMode="auto">
            <a:xfrm>
              <a:off x="3078163" y="3197226"/>
              <a:ext cx="23813" cy="25400"/>
            </a:xfrm>
            <a:prstGeom prst="ellipse">
              <a:avLst/>
            </a:prstGeom>
            <a:solidFill>
              <a:srgbClr val="10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48" name="Freeform 24"/>
          <p:cNvSpPr>
            <a:spLocks noEditPoints="1"/>
          </p:cNvSpPr>
          <p:nvPr/>
        </p:nvSpPr>
        <p:spPr bwMode="auto">
          <a:xfrm>
            <a:off x="2857488" y="1428736"/>
            <a:ext cx="1566863" cy="1438275"/>
          </a:xfrm>
          <a:custGeom>
            <a:avLst/>
            <a:gdLst/>
            <a:ahLst/>
            <a:cxnLst>
              <a:cxn ang="0">
                <a:pos x="610" y="67"/>
              </a:cxn>
              <a:cxn ang="0">
                <a:pos x="639" y="45"/>
              </a:cxn>
              <a:cxn ang="0">
                <a:pos x="596" y="45"/>
              </a:cxn>
              <a:cxn ang="0">
                <a:pos x="586" y="21"/>
              </a:cxn>
              <a:cxn ang="0">
                <a:pos x="400" y="280"/>
              </a:cxn>
              <a:cxn ang="0">
                <a:pos x="361" y="139"/>
              </a:cxn>
              <a:cxn ang="0">
                <a:pos x="422" y="94"/>
              </a:cxn>
              <a:cxn ang="0">
                <a:pos x="343" y="91"/>
              </a:cxn>
              <a:cxn ang="0">
                <a:pos x="443" y="16"/>
              </a:cxn>
              <a:cxn ang="0">
                <a:pos x="291" y="66"/>
              </a:cxn>
              <a:cxn ang="0">
                <a:pos x="305" y="185"/>
              </a:cxn>
              <a:cxn ang="0">
                <a:pos x="287" y="294"/>
              </a:cxn>
              <a:cxn ang="0">
                <a:pos x="44" y="88"/>
              </a:cxn>
              <a:cxn ang="0">
                <a:pos x="40" y="114"/>
              </a:cxn>
              <a:cxn ang="0">
                <a:pos x="1" y="122"/>
              </a:cxn>
              <a:cxn ang="0">
                <a:pos x="33" y="138"/>
              </a:cxn>
              <a:cxn ang="0">
                <a:pos x="8" y="175"/>
              </a:cxn>
              <a:cxn ang="0">
                <a:pos x="46" y="159"/>
              </a:cxn>
              <a:cxn ang="0">
                <a:pos x="122" y="339"/>
              </a:cxn>
              <a:cxn ang="0">
                <a:pos x="260" y="429"/>
              </a:cxn>
              <a:cxn ang="0">
                <a:pos x="255" y="474"/>
              </a:cxn>
              <a:cxn ang="0">
                <a:pos x="277" y="441"/>
              </a:cxn>
              <a:cxn ang="0">
                <a:pos x="300" y="484"/>
              </a:cxn>
              <a:cxn ang="0">
                <a:pos x="297" y="435"/>
              </a:cxn>
              <a:cxn ang="0">
                <a:pos x="344" y="438"/>
              </a:cxn>
              <a:cxn ang="0">
                <a:pos x="385" y="590"/>
              </a:cxn>
              <a:cxn ang="0">
                <a:pos x="380" y="434"/>
              </a:cxn>
              <a:cxn ang="0">
                <a:pos x="423" y="420"/>
              </a:cxn>
              <a:cxn ang="0">
                <a:pos x="430" y="468"/>
              </a:cxn>
              <a:cxn ang="0">
                <a:pos x="443" y="422"/>
              </a:cxn>
              <a:cxn ang="0">
                <a:pos x="471" y="450"/>
              </a:cxn>
              <a:cxn ang="0">
                <a:pos x="457" y="405"/>
              </a:cxn>
              <a:cxn ang="0">
                <a:pos x="571" y="284"/>
              </a:cxn>
              <a:cxn ang="0">
                <a:pos x="602" y="90"/>
              </a:cxn>
              <a:cxn ang="0">
                <a:pos x="643" y="97"/>
              </a:cxn>
              <a:cxn ang="0">
                <a:pos x="610" y="67"/>
              </a:cxn>
              <a:cxn ang="0">
                <a:pos x="367" y="46"/>
              </a:cxn>
              <a:cxn ang="0">
                <a:pos x="350" y="53"/>
              </a:cxn>
              <a:cxn ang="0">
                <a:pos x="367" y="46"/>
              </a:cxn>
              <a:cxn ang="0">
                <a:pos x="323" y="74"/>
              </a:cxn>
              <a:cxn ang="0">
                <a:pos x="341" y="59"/>
              </a:cxn>
              <a:cxn ang="0">
                <a:pos x="323" y="74"/>
              </a:cxn>
            </a:cxnLst>
            <a:rect l="0" t="0" r="r" b="b"/>
            <a:pathLst>
              <a:path w="644" h="591">
                <a:moveTo>
                  <a:pt x="610" y="67"/>
                </a:moveTo>
                <a:cubicBezTo>
                  <a:pt x="609" y="61"/>
                  <a:pt x="639" y="51"/>
                  <a:pt x="639" y="45"/>
                </a:cubicBezTo>
                <a:cubicBezTo>
                  <a:pt x="638" y="38"/>
                  <a:pt x="600" y="54"/>
                  <a:pt x="596" y="45"/>
                </a:cubicBezTo>
                <a:cubicBezTo>
                  <a:pt x="593" y="30"/>
                  <a:pt x="590" y="22"/>
                  <a:pt x="586" y="21"/>
                </a:cubicBezTo>
                <a:cubicBezTo>
                  <a:pt x="574" y="20"/>
                  <a:pt x="552" y="287"/>
                  <a:pt x="400" y="280"/>
                </a:cubicBezTo>
                <a:cubicBezTo>
                  <a:pt x="370" y="277"/>
                  <a:pt x="344" y="168"/>
                  <a:pt x="361" y="139"/>
                </a:cubicBezTo>
                <a:cubicBezTo>
                  <a:pt x="378" y="109"/>
                  <a:pt x="424" y="107"/>
                  <a:pt x="422" y="94"/>
                </a:cubicBezTo>
                <a:cubicBezTo>
                  <a:pt x="420" y="81"/>
                  <a:pt x="346" y="105"/>
                  <a:pt x="343" y="91"/>
                </a:cubicBezTo>
                <a:cubicBezTo>
                  <a:pt x="339" y="69"/>
                  <a:pt x="451" y="37"/>
                  <a:pt x="443" y="16"/>
                </a:cubicBezTo>
                <a:cubicBezTo>
                  <a:pt x="438" y="0"/>
                  <a:pt x="304" y="31"/>
                  <a:pt x="291" y="66"/>
                </a:cubicBezTo>
                <a:cubicBezTo>
                  <a:pt x="277" y="100"/>
                  <a:pt x="303" y="173"/>
                  <a:pt x="305" y="185"/>
                </a:cubicBezTo>
                <a:cubicBezTo>
                  <a:pt x="307" y="197"/>
                  <a:pt x="315" y="284"/>
                  <a:pt x="287" y="294"/>
                </a:cubicBezTo>
                <a:cubicBezTo>
                  <a:pt x="142" y="337"/>
                  <a:pt x="56" y="84"/>
                  <a:pt x="44" y="88"/>
                </a:cubicBezTo>
                <a:cubicBezTo>
                  <a:pt x="41" y="89"/>
                  <a:pt x="39" y="98"/>
                  <a:pt x="40" y="114"/>
                </a:cubicBezTo>
                <a:cubicBezTo>
                  <a:pt x="32" y="119"/>
                  <a:pt x="0" y="117"/>
                  <a:pt x="1" y="122"/>
                </a:cubicBezTo>
                <a:cubicBezTo>
                  <a:pt x="2" y="129"/>
                  <a:pt x="33" y="133"/>
                  <a:pt x="33" y="138"/>
                </a:cubicBezTo>
                <a:cubicBezTo>
                  <a:pt x="34" y="143"/>
                  <a:pt x="6" y="170"/>
                  <a:pt x="8" y="175"/>
                </a:cubicBezTo>
                <a:cubicBezTo>
                  <a:pt x="11" y="180"/>
                  <a:pt x="35" y="155"/>
                  <a:pt x="46" y="159"/>
                </a:cubicBezTo>
                <a:cubicBezTo>
                  <a:pt x="55" y="209"/>
                  <a:pt x="78" y="278"/>
                  <a:pt x="122" y="339"/>
                </a:cubicBezTo>
                <a:cubicBezTo>
                  <a:pt x="162" y="395"/>
                  <a:pt x="215" y="418"/>
                  <a:pt x="260" y="429"/>
                </a:cubicBezTo>
                <a:cubicBezTo>
                  <a:pt x="261" y="440"/>
                  <a:pt x="250" y="473"/>
                  <a:pt x="255" y="474"/>
                </a:cubicBezTo>
                <a:cubicBezTo>
                  <a:pt x="260" y="475"/>
                  <a:pt x="272" y="440"/>
                  <a:pt x="277" y="441"/>
                </a:cubicBezTo>
                <a:cubicBezTo>
                  <a:pt x="281" y="443"/>
                  <a:pt x="295" y="485"/>
                  <a:pt x="300" y="484"/>
                </a:cubicBezTo>
                <a:cubicBezTo>
                  <a:pt x="304" y="482"/>
                  <a:pt x="292" y="447"/>
                  <a:pt x="297" y="435"/>
                </a:cubicBezTo>
                <a:cubicBezTo>
                  <a:pt x="323" y="438"/>
                  <a:pt x="342" y="437"/>
                  <a:pt x="344" y="438"/>
                </a:cubicBezTo>
                <a:cubicBezTo>
                  <a:pt x="351" y="443"/>
                  <a:pt x="361" y="591"/>
                  <a:pt x="385" y="590"/>
                </a:cubicBezTo>
                <a:cubicBezTo>
                  <a:pt x="393" y="589"/>
                  <a:pt x="374" y="441"/>
                  <a:pt x="380" y="434"/>
                </a:cubicBezTo>
                <a:cubicBezTo>
                  <a:pt x="382" y="432"/>
                  <a:pt x="399" y="429"/>
                  <a:pt x="423" y="420"/>
                </a:cubicBezTo>
                <a:cubicBezTo>
                  <a:pt x="430" y="431"/>
                  <a:pt x="425" y="467"/>
                  <a:pt x="430" y="468"/>
                </a:cubicBezTo>
                <a:cubicBezTo>
                  <a:pt x="435" y="468"/>
                  <a:pt x="439" y="424"/>
                  <a:pt x="443" y="422"/>
                </a:cubicBezTo>
                <a:cubicBezTo>
                  <a:pt x="448" y="420"/>
                  <a:pt x="466" y="452"/>
                  <a:pt x="471" y="450"/>
                </a:cubicBezTo>
                <a:cubicBezTo>
                  <a:pt x="476" y="448"/>
                  <a:pt x="456" y="415"/>
                  <a:pt x="457" y="405"/>
                </a:cubicBezTo>
                <a:cubicBezTo>
                  <a:pt x="499" y="385"/>
                  <a:pt x="546" y="349"/>
                  <a:pt x="571" y="284"/>
                </a:cubicBezTo>
                <a:cubicBezTo>
                  <a:pt x="599" y="214"/>
                  <a:pt x="605" y="141"/>
                  <a:pt x="602" y="90"/>
                </a:cubicBezTo>
                <a:cubicBezTo>
                  <a:pt x="611" y="83"/>
                  <a:pt x="641" y="103"/>
                  <a:pt x="643" y="97"/>
                </a:cubicBezTo>
                <a:cubicBezTo>
                  <a:pt x="644" y="92"/>
                  <a:pt x="611" y="72"/>
                  <a:pt x="610" y="67"/>
                </a:cubicBezTo>
                <a:close/>
                <a:moveTo>
                  <a:pt x="367" y="46"/>
                </a:moveTo>
                <a:cubicBezTo>
                  <a:pt x="370" y="55"/>
                  <a:pt x="352" y="62"/>
                  <a:pt x="350" y="53"/>
                </a:cubicBezTo>
                <a:cubicBezTo>
                  <a:pt x="348" y="43"/>
                  <a:pt x="364" y="34"/>
                  <a:pt x="367" y="46"/>
                </a:cubicBezTo>
                <a:close/>
                <a:moveTo>
                  <a:pt x="323" y="74"/>
                </a:moveTo>
                <a:cubicBezTo>
                  <a:pt x="312" y="62"/>
                  <a:pt x="332" y="50"/>
                  <a:pt x="341" y="59"/>
                </a:cubicBezTo>
                <a:cubicBezTo>
                  <a:pt x="350" y="68"/>
                  <a:pt x="330" y="83"/>
                  <a:pt x="323" y="7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49" name="Freeform 25"/>
          <p:cNvSpPr>
            <a:spLocks noEditPoints="1"/>
          </p:cNvSpPr>
          <p:nvPr/>
        </p:nvSpPr>
        <p:spPr bwMode="auto">
          <a:xfrm>
            <a:off x="1714480" y="2786058"/>
            <a:ext cx="1617663" cy="1658938"/>
          </a:xfrm>
          <a:custGeom>
            <a:avLst/>
            <a:gdLst/>
            <a:ahLst/>
            <a:cxnLst>
              <a:cxn ang="0">
                <a:pos x="664" y="45"/>
              </a:cxn>
              <a:cxn ang="0">
                <a:pos x="457" y="29"/>
              </a:cxn>
              <a:cxn ang="0">
                <a:pos x="442" y="350"/>
              </a:cxn>
              <a:cxn ang="0">
                <a:pos x="80" y="447"/>
              </a:cxn>
              <a:cxn ang="0">
                <a:pos x="7" y="431"/>
              </a:cxn>
              <a:cxn ang="0">
                <a:pos x="45" y="492"/>
              </a:cxn>
              <a:cxn ang="0">
                <a:pos x="20" y="498"/>
              </a:cxn>
              <a:cxn ang="0">
                <a:pos x="69" y="531"/>
              </a:cxn>
              <a:cxn ang="0">
                <a:pos x="60" y="546"/>
              </a:cxn>
              <a:cxn ang="0">
                <a:pos x="119" y="562"/>
              </a:cxn>
              <a:cxn ang="0">
                <a:pos x="209" y="591"/>
              </a:cxn>
              <a:cxn ang="0">
                <a:pos x="208" y="634"/>
              </a:cxn>
              <a:cxn ang="0">
                <a:pos x="177" y="656"/>
              </a:cxn>
              <a:cxn ang="0">
                <a:pos x="205" y="653"/>
              </a:cxn>
              <a:cxn ang="0">
                <a:pos x="205" y="680"/>
              </a:cxn>
              <a:cxn ang="0">
                <a:pos x="223" y="662"/>
              </a:cxn>
              <a:cxn ang="0">
                <a:pos x="248" y="673"/>
              </a:cxn>
              <a:cxn ang="0">
                <a:pos x="228" y="637"/>
              </a:cxn>
              <a:cxn ang="0">
                <a:pos x="238" y="598"/>
              </a:cxn>
              <a:cxn ang="0">
                <a:pos x="238" y="598"/>
              </a:cxn>
              <a:cxn ang="0">
                <a:pos x="306" y="607"/>
              </a:cxn>
              <a:cxn ang="0">
                <a:pos x="362" y="604"/>
              </a:cxn>
              <a:cxn ang="0">
                <a:pos x="371" y="633"/>
              </a:cxn>
              <a:cxn ang="0">
                <a:pos x="353" y="663"/>
              </a:cxn>
              <a:cxn ang="0">
                <a:pos x="376" y="653"/>
              </a:cxn>
              <a:cxn ang="0">
                <a:pos x="393" y="667"/>
              </a:cxn>
              <a:cxn ang="0">
                <a:pos x="392" y="645"/>
              </a:cxn>
              <a:cxn ang="0">
                <a:pos x="418" y="646"/>
              </a:cxn>
              <a:cxn ang="0">
                <a:pos x="388" y="629"/>
              </a:cxn>
              <a:cxn ang="0">
                <a:pos x="385" y="599"/>
              </a:cxn>
              <a:cxn ang="0">
                <a:pos x="508" y="437"/>
              </a:cxn>
              <a:cxn ang="0">
                <a:pos x="484" y="375"/>
              </a:cxn>
              <a:cxn ang="0">
                <a:pos x="529" y="104"/>
              </a:cxn>
              <a:cxn ang="0">
                <a:pos x="576" y="85"/>
              </a:cxn>
              <a:cxn ang="0">
                <a:pos x="519" y="58"/>
              </a:cxn>
              <a:cxn ang="0">
                <a:pos x="664" y="45"/>
              </a:cxn>
              <a:cxn ang="0">
                <a:pos x="532" y="30"/>
              </a:cxn>
              <a:cxn ang="0">
                <a:pos x="548" y="35"/>
              </a:cxn>
              <a:cxn ang="0">
                <a:pos x="532" y="30"/>
              </a:cxn>
              <a:cxn ang="0">
                <a:pos x="361" y="524"/>
              </a:cxn>
              <a:cxn ang="0">
                <a:pos x="247" y="544"/>
              </a:cxn>
              <a:cxn ang="0">
                <a:pos x="267" y="508"/>
              </a:cxn>
              <a:cxn ang="0">
                <a:pos x="230" y="509"/>
              </a:cxn>
              <a:cxn ang="0">
                <a:pos x="237" y="494"/>
              </a:cxn>
              <a:cxn ang="0">
                <a:pos x="163" y="476"/>
              </a:cxn>
              <a:cxn ang="0">
                <a:pos x="423" y="449"/>
              </a:cxn>
              <a:cxn ang="0">
                <a:pos x="361" y="524"/>
              </a:cxn>
              <a:cxn ang="0">
                <a:pos x="477" y="43"/>
              </a:cxn>
              <a:cxn ang="0">
                <a:pos x="498" y="41"/>
              </a:cxn>
              <a:cxn ang="0">
                <a:pos x="477" y="43"/>
              </a:cxn>
            </a:cxnLst>
            <a:rect l="0" t="0" r="r" b="b"/>
            <a:pathLst>
              <a:path w="665" h="682">
                <a:moveTo>
                  <a:pt x="664" y="45"/>
                </a:moveTo>
                <a:cubicBezTo>
                  <a:pt x="665" y="21"/>
                  <a:pt x="471" y="0"/>
                  <a:pt x="457" y="29"/>
                </a:cubicBezTo>
                <a:cubicBezTo>
                  <a:pt x="443" y="58"/>
                  <a:pt x="477" y="307"/>
                  <a:pt x="442" y="350"/>
                </a:cubicBezTo>
                <a:cubicBezTo>
                  <a:pt x="392" y="413"/>
                  <a:pt x="89" y="446"/>
                  <a:pt x="80" y="447"/>
                </a:cubicBezTo>
                <a:cubicBezTo>
                  <a:pt x="71" y="448"/>
                  <a:pt x="12" y="422"/>
                  <a:pt x="7" y="431"/>
                </a:cubicBezTo>
                <a:cubicBezTo>
                  <a:pt x="0" y="451"/>
                  <a:pt x="46" y="488"/>
                  <a:pt x="45" y="492"/>
                </a:cubicBezTo>
                <a:cubicBezTo>
                  <a:pt x="45" y="497"/>
                  <a:pt x="20" y="493"/>
                  <a:pt x="20" y="498"/>
                </a:cubicBezTo>
                <a:cubicBezTo>
                  <a:pt x="20" y="503"/>
                  <a:pt x="69" y="525"/>
                  <a:pt x="69" y="531"/>
                </a:cubicBezTo>
                <a:cubicBezTo>
                  <a:pt x="70" y="536"/>
                  <a:pt x="58" y="542"/>
                  <a:pt x="60" y="546"/>
                </a:cubicBezTo>
                <a:cubicBezTo>
                  <a:pt x="61" y="548"/>
                  <a:pt x="115" y="561"/>
                  <a:pt x="119" y="562"/>
                </a:cubicBezTo>
                <a:cubicBezTo>
                  <a:pt x="122" y="563"/>
                  <a:pt x="158" y="579"/>
                  <a:pt x="209" y="591"/>
                </a:cubicBezTo>
                <a:cubicBezTo>
                  <a:pt x="213" y="597"/>
                  <a:pt x="215" y="630"/>
                  <a:pt x="208" y="634"/>
                </a:cubicBezTo>
                <a:cubicBezTo>
                  <a:pt x="202" y="637"/>
                  <a:pt x="174" y="649"/>
                  <a:pt x="177" y="656"/>
                </a:cubicBezTo>
                <a:cubicBezTo>
                  <a:pt x="179" y="662"/>
                  <a:pt x="200" y="652"/>
                  <a:pt x="205" y="653"/>
                </a:cubicBezTo>
                <a:cubicBezTo>
                  <a:pt x="209" y="654"/>
                  <a:pt x="198" y="679"/>
                  <a:pt x="205" y="680"/>
                </a:cubicBezTo>
                <a:cubicBezTo>
                  <a:pt x="211" y="682"/>
                  <a:pt x="219" y="663"/>
                  <a:pt x="223" y="662"/>
                </a:cubicBezTo>
                <a:cubicBezTo>
                  <a:pt x="227" y="661"/>
                  <a:pt x="245" y="678"/>
                  <a:pt x="248" y="673"/>
                </a:cubicBezTo>
                <a:cubicBezTo>
                  <a:pt x="251" y="669"/>
                  <a:pt x="230" y="641"/>
                  <a:pt x="228" y="637"/>
                </a:cubicBezTo>
                <a:cubicBezTo>
                  <a:pt x="226" y="634"/>
                  <a:pt x="229" y="604"/>
                  <a:pt x="238" y="598"/>
                </a:cubicBezTo>
                <a:cubicBezTo>
                  <a:pt x="238" y="598"/>
                  <a:pt x="238" y="598"/>
                  <a:pt x="238" y="598"/>
                </a:cubicBezTo>
                <a:cubicBezTo>
                  <a:pt x="259" y="602"/>
                  <a:pt x="283" y="605"/>
                  <a:pt x="306" y="607"/>
                </a:cubicBezTo>
                <a:cubicBezTo>
                  <a:pt x="327" y="608"/>
                  <a:pt x="346" y="606"/>
                  <a:pt x="362" y="604"/>
                </a:cubicBezTo>
                <a:cubicBezTo>
                  <a:pt x="368" y="612"/>
                  <a:pt x="372" y="630"/>
                  <a:pt x="371" y="633"/>
                </a:cubicBezTo>
                <a:cubicBezTo>
                  <a:pt x="369" y="636"/>
                  <a:pt x="351" y="660"/>
                  <a:pt x="353" y="663"/>
                </a:cubicBezTo>
                <a:cubicBezTo>
                  <a:pt x="356" y="667"/>
                  <a:pt x="372" y="652"/>
                  <a:pt x="376" y="653"/>
                </a:cubicBezTo>
                <a:cubicBezTo>
                  <a:pt x="380" y="654"/>
                  <a:pt x="387" y="669"/>
                  <a:pt x="393" y="667"/>
                </a:cubicBezTo>
                <a:cubicBezTo>
                  <a:pt x="399" y="666"/>
                  <a:pt x="389" y="646"/>
                  <a:pt x="392" y="645"/>
                </a:cubicBezTo>
                <a:cubicBezTo>
                  <a:pt x="396" y="644"/>
                  <a:pt x="416" y="651"/>
                  <a:pt x="418" y="646"/>
                </a:cubicBezTo>
                <a:cubicBezTo>
                  <a:pt x="420" y="640"/>
                  <a:pt x="395" y="631"/>
                  <a:pt x="388" y="629"/>
                </a:cubicBezTo>
                <a:cubicBezTo>
                  <a:pt x="384" y="627"/>
                  <a:pt x="383" y="609"/>
                  <a:pt x="385" y="599"/>
                </a:cubicBezTo>
                <a:cubicBezTo>
                  <a:pt x="510" y="568"/>
                  <a:pt x="508" y="448"/>
                  <a:pt x="508" y="437"/>
                </a:cubicBezTo>
                <a:cubicBezTo>
                  <a:pt x="507" y="422"/>
                  <a:pt x="500" y="400"/>
                  <a:pt x="484" y="375"/>
                </a:cubicBezTo>
                <a:cubicBezTo>
                  <a:pt x="467" y="349"/>
                  <a:pt x="500" y="112"/>
                  <a:pt x="529" y="104"/>
                </a:cubicBezTo>
                <a:cubicBezTo>
                  <a:pt x="544" y="101"/>
                  <a:pt x="574" y="92"/>
                  <a:pt x="576" y="85"/>
                </a:cubicBezTo>
                <a:cubicBezTo>
                  <a:pt x="577" y="79"/>
                  <a:pt x="517" y="70"/>
                  <a:pt x="519" y="58"/>
                </a:cubicBezTo>
                <a:cubicBezTo>
                  <a:pt x="521" y="46"/>
                  <a:pt x="662" y="68"/>
                  <a:pt x="664" y="45"/>
                </a:cubicBezTo>
                <a:close/>
                <a:moveTo>
                  <a:pt x="532" y="30"/>
                </a:moveTo>
                <a:cubicBezTo>
                  <a:pt x="535" y="22"/>
                  <a:pt x="552" y="24"/>
                  <a:pt x="548" y="35"/>
                </a:cubicBezTo>
                <a:cubicBezTo>
                  <a:pt x="545" y="42"/>
                  <a:pt x="529" y="39"/>
                  <a:pt x="532" y="30"/>
                </a:cubicBezTo>
                <a:close/>
                <a:moveTo>
                  <a:pt x="361" y="524"/>
                </a:moveTo>
                <a:cubicBezTo>
                  <a:pt x="315" y="548"/>
                  <a:pt x="253" y="555"/>
                  <a:pt x="247" y="544"/>
                </a:cubicBezTo>
                <a:cubicBezTo>
                  <a:pt x="238" y="523"/>
                  <a:pt x="269" y="511"/>
                  <a:pt x="267" y="508"/>
                </a:cubicBezTo>
                <a:cubicBezTo>
                  <a:pt x="264" y="504"/>
                  <a:pt x="243" y="518"/>
                  <a:pt x="230" y="509"/>
                </a:cubicBezTo>
                <a:cubicBezTo>
                  <a:pt x="217" y="501"/>
                  <a:pt x="239" y="498"/>
                  <a:pt x="237" y="494"/>
                </a:cubicBezTo>
                <a:cubicBezTo>
                  <a:pt x="235" y="491"/>
                  <a:pt x="156" y="505"/>
                  <a:pt x="163" y="476"/>
                </a:cubicBezTo>
                <a:cubicBezTo>
                  <a:pt x="171" y="460"/>
                  <a:pt x="383" y="416"/>
                  <a:pt x="423" y="449"/>
                </a:cubicBezTo>
                <a:cubicBezTo>
                  <a:pt x="437" y="459"/>
                  <a:pt x="407" y="500"/>
                  <a:pt x="361" y="524"/>
                </a:cubicBezTo>
                <a:close/>
                <a:moveTo>
                  <a:pt x="477" y="43"/>
                </a:moveTo>
                <a:cubicBezTo>
                  <a:pt x="475" y="28"/>
                  <a:pt x="497" y="30"/>
                  <a:pt x="498" y="41"/>
                </a:cubicBezTo>
                <a:cubicBezTo>
                  <a:pt x="500" y="53"/>
                  <a:pt x="478" y="53"/>
                  <a:pt x="477" y="43"/>
                </a:cubicBezTo>
                <a:close/>
              </a:path>
            </a:pathLst>
          </a:custGeom>
          <a:solidFill>
            <a:srgbClr val="10101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0" name="Freeform 26"/>
          <p:cNvSpPr>
            <a:spLocks noEditPoints="1"/>
          </p:cNvSpPr>
          <p:nvPr/>
        </p:nvSpPr>
        <p:spPr bwMode="auto">
          <a:xfrm>
            <a:off x="928662" y="5072074"/>
            <a:ext cx="1055688" cy="1298575"/>
          </a:xfrm>
          <a:custGeom>
            <a:avLst/>
            <a:gdLst/>
            <a:ahLst/>
            <a:cxnLst>
              <a:cxn ang="0">
                <a:pos x="423" y="308"/>
              </a:cxn>
              <a:cxn ang="0">
                <a:pos x="343" y="302"/>
              </a:cxn>
              <a:cxn ang="0">
                <a:pos x="391" y="218"/>
              </a:cxn>
              <a:cxn ang="0">
                <a:pos x="418" y="204"/>
              </a:cxn>
              <a:cxn ang="0">
                <a:pos x="407" y="177"/>
              </a:cxn>
              <a:cxn ang="0">
                <a:pos x="342" y="206"/>
              </a:cxn>
              <a:cxn ang="0">
                <a:pos x="330" y="157"/>
              </a:cxn>
              <a:cxn ang="0">
                <a:pos x="295" y="166"/>
              </a:cxn>
              <a:cxn ang="0">
                <a:pos x="258" y="143"/>
              </a:cxn>
              <a:cxn ang="0">
                <a:pos x="295" y="106"/>
              </a:cxn>
              <a:cxn ang="0">
                <a:pos x="331" y="108"/>
              </a:cxn>
              <a:cxn ang="0">
                <a:pos x="318" y="50"/>
              </a:cxn>
              <a:cxn ang="0">
                <a:pos x="171" y="42"/>
              </a:cxn>
              <a:cxn ang="0">
                <a:pos x="93" y="204"/>
              </a:cxn>
              <a:cxn ang="0">
                <a:pos x="43" y="175"/>
              </a:cxn>
              <a:cxn ang="0">
                <a:pos x="17" y="187"/>
              </a:cxn>
              <a:cxn ang="0">
                <a:pos x="26" y="216"/>
              </a:cxn>
              <a:cxn ang="0">
                <a:pos x="92" y="222"/>
              </a:cxn>
              <a:cxn ang="0">
                <a:pos x="25" y="299"/>
              </a:cxn>
              <a:cxn ang="0">
                <a:pos x="7" y="322"/>
              </a:cxn>
              <a:cxn ang="0">
                <a:pos x="30" y="343"/>
              </a:cxn>
              <a:cxn ang="0">
                <a:pos x="94" y="317"/>
              </a:cxn>
              <a:cxn ang="0">
                <a:pos x="185" y="348"/>
              </a:cxn>
              <a:cxn ang="0">
                <a:pos x="173" y="391"/>
              </a:cxn>
              <a:cxn ang="0">
                <a:pos x="174" y="400"/>
              </a:cxn>
              <a:cxn ang="0">
                <a:pos x="175" y="406"/>
              </a:cxn>
              <a:cxn ang="0">
                <a:pos x="184" y="426"/>
              </a:cxn>
              <a:cxn ang="0">
                <a:pos x="240" y="475"/>
              </a:cxn>
              <a:cxn ang="0">
                <a:pos x="245" y="486"/>
              </a:cxn>
              <a:cxn ang="0">
                <a:pos x="232" y="498"/>
              </a:cxn>
              <a:cxn ang="0">
                <a:pos x="221" y="505"/>
              </a:cxn>
              <a:cxn ang="0">
                <a:pos x="211" y="520"/>
              </a:cxn>
              <a:cxn ang="0">
                <a:pos x="229" y="533"/>
              </a:cxn>
              <a:cxn ang="0">
                <a:pos x="266" y="522"/>
              </a:cxn>
              <a:cxn ang="0">
                <a:pos x="287" y="483"/>
              </a:cxn>
              <a:cxn ang="0">
                <a:pos x="270" y="445"/>
              </a:cxn>
              <a:cxn ang="0">
                <a:pos x="226" y="413"/>
              </a:cxn>
              <a:cxn ang="0">
                <a:pos x="212" y="393"/>
              </a:cxn>
              <a:cxn ang="0">
                <a:pos x="212" y="393"/>
              </a:cxn>
              <a:cxn ang="0">
                <a:pos x="211" y="384"/>
              </a:cxn>
              <a:cxn ang="0">
                <a:pos x="341" y="339"/>
              </a:cxn>
              <a:cxn ang="0">
                <a:pos x="342" y="316"/>
              </a:cxn>
              <a:cxn ang="0">
                <a:pos x="404" y="343"/>
              </a:cxn>
              <a:cxn ang="0">
                <a:pos x="427" y="322"/>
              </a:cxn>
              <a:cxn ang="0">
                <a:pos x="208" y="68"/>
              </a:cxn>
              <a:cxn ang="0">
                <a:pos x="237" y="70"/>
              </a:cxn>
            </a:cxnLst>
            <a:rect l="0" t="0" r="r" b="b"/>
            <a:pathLst>
              <a:path w="434" h="533">
                <a:moveTo>
                  <a:pt x="427" y="322"/>
                </a:moveTo>
                <a:cubicBezTo>
                  <a:pt x="423" y="319"/>
                  <a:pt x="417" y="318"/>
                  <a:pt x="412" y="318"/>
                </a:cubicBezTo>
                <a:cubicBezTo>
                  <a:pt x="417" y="316"/>
                  <a:pt x="422" y="312"/>
                  <a:pt x="423" y="308"/>
                </a:cubicBezTo>
                <a:cubicBezTo>
                  <a:pt x="425" y="301"/>
                  <a:pt x="415" y="292"/>
                  <a:pt x="409" y="299"/>
                </a:cubicBezTo>
                <a:cubicBezTo>
                  <a:pt x="404" y="304"/>
                  <a:pt x="403" y="314"/>
                  <a:pt x="403" y="319"/>
                </a:cubicBezTo>
                <a:cubicBezTo>
                  <a:pt x="391" y="311"/>
                  <a:pt x="368" y="301"/>
                  <a:pt x="343" y="302"/>
                </a:cubicBezTo>
                <a:cubicBezTo>
                  <a:pt x="344" y="279"/>
                  <a:pt x="343" y="249"/>
                  <a:pt x="343" y="222"/>
                </a:cubicBezTo>
                <a:cubicBezTo>
                  <a:pt x="357" y="212"/>
                  <a:pt x="379" y="204"/>
                  <a:pt x="394" y="201"/>
                </a:cubicBezTo>
                <a:cubicBezTo>
                  <a:pt x="391" y="206"/>
                  <a:pt x="389" y="214"/>
                  <a:pt x="391" y="218"/>
                </a:cubicBezTo>
                <a:cubicBezTo>
                  <a:pt x="393" y="225"/>
                  <a:pt x="407" y="225"/>
                  <a:pt x="408" y="216"/>
                </a:cubicBezTo>
                <a:cubicBezTo>
                  <a:pt x="408" y="211"/>
                  <a:pt x="405" y="206"/>
                  <a:pt x="402" y="201"/>
                </a:cubicBezTo>
                <a:cubicBezTo>
                  <a:pt x="407" y="204"/>
                  <a:pt x="414" y="205"/>
                  <a:pt x="418" y="204"/>
                </a:cubicBezTo>
                <a:cubicBezTo>
                  <a:pt x="425" y="202"/>
                  <a:pt x="426" y="188"/>
                  <a:pt x="417" y="187"/>
                </a:cubicBezTo>
                <a:cubicBezTo>
                  <a:pt x="413" y="187"/>
                  <a:pt x="407" y="189"/>
                  <a:pt x="403" y="191"/>
                </a:cubicBezTo>
                <a:cubicBezTo>
                  <a:pt x="406" y="187"/>
                  <a:pt x="408" y="181"/>
                  <a:pt x="407" y="177"/>
                </a:cubicBezTo>
                <a:cubicBezTo>
                  <a:pt x="406" y="170"/>
                  <a:pt x="393" y="167"/>
                  <a:pt x="391" y="175"/>
                </a:cubicBezTo>
                <a:cubicBezTo>
                  <a:pt x="389" y="182"/>
                  <a:pt x="393" y="192"/>
                  <a:pt x="395" y="196"/>
                </a:cubicBezTo>
                <a:cubicBezTo>
                  <a:pt x="382" y="195"/>
                  <a:pt x="362" y="197"/>
                  <a:pt x="342" y="206"/>
                </a:cubicBezTo>
                <a:cubicBezTo>
                  <a:pt x="342" y="195"/>
                  <a:pt x="342" y="195"/>
                  <a:pt x="342" y="195"/>
                </a:cubicBezTo>
                <a:cubicBezTo>
                  <a:pt x="341" y="170"/>
                  <a:pt x="341" y="153"/>
                  <a:pt x="341" y="153"/>
                </a:cubicBezTo>
                <a:cubicBezTo>
                  <a:pt x="341" y="153"/>
                  <a:pt x="336" y="155"/>
                  <a:pt x="330" y="157"/>
                </a:cubicBezTo>
                <a:cubicBezTo>
                  <a:pt x="326" y="153"/>
                  <a:pt x="323" y="149"/>
                  <a:pt x="321" y="150"/>
                </a:cubicBezTo>
                <a:cubicBezTo>
                  <a:pt x="318" y="151"/>
                  <a:pt x="318" y="157"/>
                  <a:pt x="319" y="161"/>
                </a:cubicBezTo>
                <a:cubicBezTo>
                  <a:pt x="311" y="163"/>
                  <a:pt x="303" y="165"/>
                  <a:pt x="295" y="166"/>
                </a:cubicBezTo>
                <a:cubicBezTo>
                  <a:pt x="293" y="161"/>
                  <a:pt x="291" y="157"/>
                  <a:pt x="288" y="158"/>
                </a:cubicBezTo>
                <a:cubicBezTo>
                  <a:pt x="286" y="158"/>
                  <a:pt x="284" y="163"/>
                  <a:pt x="283" y="167"/>
                </a:cubicBezTo>
                <a:cubicBezTo>
                  <a:pt x="269" y="166"/>
                  <a:pt x="259" y="160"/>
                  <a:pt x="258" y="143"/>
                </a:cubicBezTo>
                <a:cubicBezTo>
                  <a:pt x="258" y="122"/>
                  <a:pt x="270" y="113"/>
                  <a:pt x="284" y="108"/>
                </a:cubicBezTo>
                <a:cubicBezTo>
                  <a:pt x="285" y="113"/>
                  <a:pt x="289" y="117"/>
                  <a:pt x="292" y="117"/>
                </a:cubicBezTo>
                <a:cubicBezTo>
                  <a:pt x="295" y="116"/>
                  <a:pt x="295" y="112"/>
                  <a:pt x="295" y="106"/>
                </a:cubicBezTo>
                <a:cubicBezTo>
                  <a:pt x="304" y="105"/>
                  <a:pt x="312" y="105"/>
                  <a:pt x="320" y="106"/>
                </a:cubicBezTo>
                <a:cubicBezTo>
                  <a:pt x="320" y="111"/>
                  <a:pt x="322" y="116"/>
                  <a:pt x="325" y="117"/>
                </a:cubicBezTo>
                <a:cubicBezTo>
                  <a:pt x="328" y="117"/>
                  <a:pt x="329" y="113"/>
                  <a:pt x="331" y="108"/>
                </a:cubicBezTo>
                <a:cubicBezTo>
                  <a:pt x="337" y="109"/>
                  <a:pt x="341" y="110"/>
                  <a:pt x="341" y="110"/>
                </a:cubicBezTo>
                <a:cubicBezTo>
                  <a:pt x="341" y="110"/>
                  <a:pt x="343" y="72"/>
                  <a:pt x="321" y="52"/>
                </a:cubicBezTo>
                <a:cubicBezTo>
                  <a:pt x="320" y="51"/>
                  <a:pt x="319" y="50"/>
                  <a:pt x="318" y="50"/>
                </a:cubicBezTo>
                <a:cubicBezTo>
                  <a:pt x="319" y="48"/>
                  <a:pt x="312" y="1"/>
                  <a:pt x="309" y="1"/>
                </a:cubicBezTo>
                <a:cubicBezTo>
                  <a:pt x="306" y="0"/>
                  <a:pt x="289" y="36"/>
                  <a:pt x="289" y="40"/>
                </a:cubicBezTo>
                <a:cubicBezTo>
                  <a:pt x="256" y="32"/>
                  <a:pt x="206" y="31"/>
                  <a:pt x="171" y="42"/>
                </a:cubicBezTo>
                <a:cubicBezTo>
                  <a:pt x="160" y="36"/>
                  <a:pt x="121" y="17"/>
                  <a:pt x="119" y="18"/>
                </a:cubicBezTo>
                <a:cubicBezTo>
                  <a:pt x="116" y="19"/>
                  <a:pt x="131" y="55"/>
                  <a:pt x="136" y="63"/>
                </a:cubicBezTo>
                <a:cubicBezTo>
                  <a:pt x="110" y="96"/>
                  <a:pt x="98" y="151"/>
                  <a:pt x="93" y="204"/>
                </a:cubicBezTo>
                <a:cubicBezTo>
                  <a:pt x="93" y="207"/>
                  <a:pt x="93" y="207"/>
                  <a:pt x="93" y="207"/>
                </a:cubicBezTo>
                <a:cubicBezTo>
                  <a:pt x="73" y="197"/>
                  <a:pt x="52" y="195"/>
                  <a:pt x="39" y="196"/>
                </a:cubicBezTo>
                <a:cubicBezTo>
                  <a:pt x="41" y="192"/>
                  <a:pt x="45" y="182"/>
                  <a:pt x="43" y="175"/>
                </a:cubicBezTo>
                <a:cubicBezTo>
                  <a:pt x="41" y="167"/>
                  <a:pt x="28" y="170"/>
                  <a:pt x="26" y="177"/>
                </a:cubicBezTo>
                <a:cubicBezTo>
                  <a:pt x="26" y="181"/>
                  <a:pt x="28" y="187"/>
                  <a:pt x="31" y="191"/>
                </a:cubicBezTo>
                <a:cubicBezTo>
                  <a:pt x="27" y="189"/>
                  <a:pt x="21" y="187"/>
                  <a:pt x="17" y="187"/>
                </a:cubicBezTo>
                <a:cubicBezTo>
                  <a:pt x="8" y="188"/>
                  <a:pt x="9" y="202"/>
                  <a:pt x="16" y="204"/>
                </a:cubicBezTo>
                <a:cubicBezTo>
                  <a:pt x="20" y="205"/>
                  <a:pt x="27" y="204"/>
                  <a:pt x="32" y="201"/>
                </a:cubicBezTo>
                <a:cubicBezTo>
                  <a:pt x="29" y="206"/>
                  <a:pt x="26" y="211"/>
                  <a:pt x="26" y="216"/>
                </a:cubicBezTo>
                <a:cubicBezTo>
                  <a:pt x="26" y="225"/>
                  <a:pt x="41" y="225"/>
                  <a:pt x="43" y="218"/>
                </a:cubicBezTo>
                <a:cubicBezTo>
                  <a:pt x="45" y="214"/>
                  <a:pt x="43" y="206"/>
                  <a:pt x="40" y="201"/>
                </a:cubicBezTo>
                <a:cubicBezTo>
                  <a:pt x="55" y="205"/>
                  <a:pt x="77" y="212"/>
                  <a:pt x="92" y="222"/>
                </a:cubicBezTo>
                <a:cubicBezTo>
                  <a:pt x="90" y="253"/>
                  <a:pt x="91" y="282"/>
                  <a:pt x="92" y="303"/>
                </a:cubicBezTo>
                <a:cubicBezTo>
                  <a:pt x="67" y="301"/>
                  <a:pt x="44" y="311"/>
                  <a:pt x="31" y="319"/>
                </a:cubicBezTo>
                <a:cubicBezTo>
                  <a:pt x="31" y="314"/>
                  <a:pt x="30" y="304"/>
                  <a:pt x="25" y="299"/>
                </a:cubicBezTo>
                <a:cubicBezTo>
                  <a:pt x="19" y="292"/>
                  <a:pt x="9" y="301"/>
                  <a:pt x="11" y="308"/>
                </a:cubicBezTo>
                <a:cubicBezTo>
                  <a:pt x="12" y="312"/>
                  <a:pt x="17" y="316"/>
                  <a:pt x="22" y="318"/>
                </a:cubicBezTo>
                <a:cubicBezTo>
                  <a:pt x="17" y="318"/>
                  <a:pt x="11" y="319"/>
                  <a:pt x="7" y="322"/>
                </a:cubicBezTo>
                <a:cubicBezTo>
                  <a:pt x="0" y="326"/>
                  <a:pt x="8" y="338"/>
                  <a:pt x="15" y="337"/>
                </a:cubicBezTo>
                <a:cubicBezTo>
                  <a:pt x="19" y="336"/>
                  <a:pt x="24" y="331"/>
                  <a:pt x="27" y="327"/>
                </a:cubicBezTo>
                <a:cubicBezTo>
                  <a:pt x="27" y="332"/>
                  <a:pt x="27" y="339"/>
                  <a:pt x="30" y="343"/>
                </a:cubicBezTo>
                <a:cubicBezTo>
                  <a:pt x="34" y="350"/>
                  <a:pt x="46" y="343"/>
                  <a:pt x="45" y="336"/>
                </a:cubicBezTo>
                <a:cubicBezTo>
                  <a:pt x="45" y="332"/>
                  <a:pt x="39" y="326"/>
                  <a:pt x="34" y="322"/>
                </a:cubicBezTo>
                <a:cubicBezTo>
                  <a:pt x="50" y="318"/>
                  <a:pt x="76" y="314"/>
                  <a:pt x="94" y="317"/>
                </a:cubicBezTo>
                <a:cubicBezTo>
                  <a:pt x="96" y="329"/>
                  <a:pt x="96" y="329"/>
                  <a:pt x="96" y="329"/>
                </a:cubicBezTo>
                <a:cubicBezTo>
                  <a:pt x="97" y="331"/>
                  <a:pt x="97" y="333"/>
                  <a:pt x="98" y="334"/>
                </a:cubicBezTo>
                <a:cubicBezTo>
                  <a:pt x="103" y="342"/>
                  <a:pt x="141" y="346"/>
                  <a:pt x="185" y="348"/>
                </a:cubicBezTo>
                <a:cubicBezTo>
                  <a:pt x="183" y="351"/>
                  <a:pt x="182" y="354"/>
                  <a:pt x="180" y="358"/>
                </a:cubicBezTo>
                <a:cubicBezTo>
                  <a:pt x="177" y="364"/>
                  <a:pt x="175" y="371"/>
                  <a:pt x="174" y="379"/>
                </a:cubicBezTo>
                <a:cubicBezTo>
                  <a:pt x="173" y="383"/>
                  <a:pt x="173" y="387"/>
                  <a:pt x="173" y="391"/>
                </a:cubicBezTo>
                <a:cubicBezTo>
                  <a:pt x="173" y="393"/>
                  <a:pt x="173" y="395"/>
                  <a:pt x="174" y="397"/>
                </a:cubicBezTo>
                <a:cubicBezTo>
                  <a:pt x="174" y="399"/>
                  <a:pt x="174" y="399"/>
                  <a:pt x="174" y="399"/>
                </a:cubicBezTo>
                <a:cubicBezTo>
                  <a:pt x="174" y="400"/>
                  <a:pt x="174" y="400"/>
                  <a:pt x="174" y="400"/>
                </a:cubicBezTo>
                <a:cubicBezTo>
                  <a:pt x="174" y="401"/>
                  <a:pt x="174" y="401"/>
                  <a:pt x="174" y="401"/>
                </a:cubicBezTo>
                <a:cubicBezTo>
                  <a:pt x="174" y="403"/>
                  <a:pt x="174" y="403"/>
                  <a:pt x="174" y="403"/>
                </a:cubicBezTo>
                <a:cubicBezTo>
                  <a:pt x="175" y="404"/>
                  <a:pt x="175" y="405"/>
                  <a:pt x="175" y="406"/>
                </a:cubicBezTo>
                <a:cubicBezTo>
                  <a:pt x="175" y="407"/>
                  <a:pt x="176" y="408"/>
                  <a:pt x="176" y="409"/>
                </a:cubicBezTo>
                <a:cubicBezTo>
                  <a:pt x="177" y="411"/>
                  <a:pt x="177" y="413"/>
                  <a:pt x="178" y="415"/>
                </a:cubicBezTo>
                <a:cubicBezTo>
                  <a:pt x="180" y="419"/>
                  <a:pt x="182" y="423"/>
                  <a:pt x="184" y="426"/>
                </a:cubicBezTo>
                <a:cubicBezTo>
                  <a:pt x="188" y="433"/>
                  <a:pt x="194" y="439"/>
                  <a:pt x="199" y="444"/>
                </a:cubicBezTo>
                <a:cubicBezTo>
                  <a:pt x="210" y="453"/>
                  <a:pt x="221" y="460"/>
                  <a:pt x="229" y="466"/>
                </a:cubicBezTo>
                <a:cubicBezTo>
                  <a:pt x="234" y="469"/>
                  <a:pt x="237" y="472"/>
                  <a:pt x="240" y="475"/>
                </a:cubicBezTo>
                <a:cubicBezTo>
                  <a:pt x="243" y="478"/>
                  <a:pt x="244" y="480"/>
                  <a:pt x="245" y="482"/>
                </a:cubicBezTo>
                <a:cubicBezTo>
                  <a:pt x="245" y="483"/>
                  <a:pt x="245" y="484"/>
                  <a:pt x="245" y="484"/>
                </a:cubicBezTo>
                <a:cubicBezTo>
                  <a:pt x="245" y="485"/>
                  <a:pt x="245" y="485"/>
                  <a:pt x="245" y="486"/>
                </a:cubicBezTo>
                <a:cubicBezTo>
                  <a:pt x="245" y="486"/>
                  <a:pt x="245" y="486"/>
                  <a:pt x="245" y="487"/>
                </a:cubicBezTo>
                <a:cubicBezTo>
                  <a:pt x="244" y="488"/>
                  <a:pt x="244" y="489"/>
                  <a:pt x="242" y="491"/>
                </a:cubicBezTo>
                <a:cubicBezTo>
                  <a:pt x="240" y="493"/>
                  <a:pt x="236" y="496"/>
                  <a:pt x="232" y="498"/>
                </a:cubicBezTo>
                <a:cubicBezTo>
                  <a:pt x="230" y="500"/>
                  <a:pt x="228" y="501"/>
                  <a:pt x="226" y="502"/>
                </a:cubicBezTo>
                <a:cubicBezTo>
                  <a:pt x="222" y="504"/>
                  <a:pt x="222" y="504"/>
                  <a:pt x="222" y="504"/>
                </a:cubicBezTo>
                <a:cubicBezTo>
                  <a:pt x="221" y="505"/>
                  <a:pt x="221" y="505"/>
                  <a:pt x="221" y="505"/>
                </a:cubicBezTo>
                <a:cubicBezTo>
                  <a:pt x="220" y="506"/>
                  <a:pt x="220" y="506"/>
                  <a:pt x="219" y="506"/>
                </a:cubicBezTo>
                <a:cubicBezTo>
                  <a:pt x="214" y="512"/>
                  <a:pt x="214" y="512"/>
                  <a:pt x="214" y="512"/>
                </a:cubicBezTo>
                <a:cubicBezTo>
                  <a:pt x="213" y="514"/>
                  <a:pt x="212" y="517"/>
                  <a:pt x="211" y="520"/>
                </a:cubicBezTo>
                <a:cubicBezTo>
                  <a:pt x="211" y="527"/>
                  <a:pt x="217" y="532"/>
                  <a:pt x="224" y="533"/>
                </a:cubicBezTo>
                <a:cubicBezTo>
                  <a:pt x="227" y="533"/>
                  <a:pt x="227" y="533"/>
                  <a:pt x="227" y="533"/>
                </a:cubicBezTo>
                <a:cubicBezTo>
                  <a:pt x="229" y="533"/>
                  <a:pt x="229" y="533"/>
                  <a:pt x="229" y="533"/>
                </a:cubicBezTo>
                <a:cubicBezTo>
                  <a:pt x="231" y="533"/>
                  <a:pt x="233" y="533"/>
                  <a:pt x="234" y="532"/>
                </a:cubicBezTo>
                <a:cubicBezTo>
                  <a:pt x="238" y="532"/>
                  <a:pt x="241" y="532"/>
                  <a:pt x="245" y="531"/>
                </a:cubicBezTo>
                <a:cubicBezTo>
                  <a:pt x="252" y="529"/>
                  <a:pt x="259" y="526"/>
                  <a:pt x="266" y="522"/>
                </a:cubicBezTo>
                <a:cubicBezTo>
                  <a:pt x="270" y="520"/>
                  <a:pt x="273" y="517"/>
                  <a:pt x="276" y="513"/>
                </a:cubicBezTo>
                <a:cubicBezTo>
                  <a:pt x="280" y="509"/>
                  <a:pt x="283" y="505"/>
                  <a:pt x="285" y="499"/>
                </a:cubicBezTo>
                <a:cubicBezTo>
                  <a:pt x="287" y="494"/>
                  <a:pt x="288" y="488"/>
                  <a:pt x="287" y="483"/>
                </a:cubicBezTo>
                <a:cubicBezTo>
                  <a:pt x="287" y="478"/>
                  <a:pt x="286" y="473"/>
                  <a:pt x="285" y="468"/>
                </a:cubicBezTo>
                <a:cubicBezTo>
                  <a:pt x="283" y="464"/>
                  <a:pt x="281" y="459"/>
                  <a:pt x="278" y="455"/>
                </a:cubicBezTo>
                <a:cubicBezTo>
                  <a:pt x="276" y="452"/>
                  <a:pt x="273" y="448"/>
                  <a:pt x="270" y="445"/>
                </a:cubicBezTo>
                <a:cubicBezTo>
                  <a:pt x="264" y="440"/>
                  <a:pt x="259" y="436"/>
                  <a:pt x="253" y="432"/>
                </a:cubicBezTo>
                <a:cubicBezTo>
                  <a:pt x="248" y="428"/>
                  <a:pt x="243" y="425"/>
                  <a:pt x="238" y="422"/>
                </a:cubicBezTo>
                <a:cubicBezTo>
                  <a:pt x="233" y="419"/>
                  <a:pt x="229" y="416"/>
                  <a:pt x="226" y="413"/>
                </a:cubicBezTo>
                <a:cubicBezTo>
                  <a:pt x="218" y="407"/>
                  <a:pt x="214" y="402"/>
                  <a:pt x="212" y="395"/>
                </a:cubicBezTo>
                <a:cubicBezTo>
                  <a:pt x="212" y="395"/>
                  <a:pt x="212" y="395"/>
                  <a:pt x="212" y="395"/>
                </a:cubicBezTo>
                <a:cubicBezTo>
                  <a:pt x="212" y="393"/>
                  <a:pt x="212" y="393"/>
                  <a:pt x="212" y="393"/>
                </a:cubicBezTo>
                <a:cubicBezTo>
                  <a:pt x="212" y="393"/>
                  <a:pt x="212" y="393"/>
                  <a:pt x="212" y="393"/>
                </a:cubicBezTo>
                <a:cubicBezTo>
                  <a:pt x="212" y="393"/>
                  <a:pt x="212" y="393"/>
                  <a:pt x="212" y="393"/>
                </a:cubicBezTo>
                <a:cubicBezTo>
                  <a:pt x="212" y="393"/>
                  <a:pt x="212" y="392"/>
                  <a:pt x="212" y="393"/>
                </a:cubicBezTo>
                <a:cubicBezTo>
                  <a:pt x="212" y="393"/>
                  <a:pt x="212" y="392"/>
                  <a:pt x="212" y="392"/>
                </a:cubicBezTo>
                <a:cubicBezTo>
                  <a:pt x="212" y="391"/>
                  <a:pt x="211" y="390"/>
                  <a:pt x="211" y="389"/>
                </a:cubicBezTo>
                <a:cubicBezTo>
                  <a:pt x="211" y="388"/>
                  <a:pt x="211" y="386"/>
                  <a:pt x="211" y="384"/>
                </a:cubicBezTo>
                <a:cubicBezTo>
                  <a:pt x="211" y="380"/>
                  <a:pt x="212" y="375"/>
                  <a:pt x="214" y="371"/>
                </a:cubicBezTo>
                <a:cubicBezTo>
                  <a:pt x="216" y="363"/>
                  <a:pt x="220" y="356"/>
                  <a:pt x="225" y="348"/>
                </a:cubicBezTo>
                <a:cubicBezTo>
                  <a:pt x="283" y="348"/>
                  <a:pt x="339" y="344"/>
                  <a:pt x="341" y="339"/>
                </a:cubicBezTo>
                <a:cubicBezTo>
                  <a:pt x="342" y="337"/>
                  <a:pt x="342" y="334"/>
                  <a:pt x="343" y="329"/>
                </a:cubicBezTo>
                <a:cubicBezTo>
                  <a:pt x="343" y="329"/>
                  <a:pt x="343" y="329"/>
                  <a:pt x="342" y="329"/>
                </a:cubicBezTo>
                <a:cubicBezTo>
                  <a:pt x="342" y="316"/>
                  <a:pt x="342" y="316"/>
                  <a:pt x="342" y="316"/>
                </a:cubicBezTo>
                <a:cubicBezTo>
                  <a:pt x="360" y="314"/>
                  <a:pt x="384" y="319"/>
                  <a:pt x="399" y="322"/>
                </a:cubicBezTo>
                <a:cubicBezTo>
                  <a:pt x="395" y="326"/>
                  <a:pt x="389" y="332"/>
                  <a:pt x="389" y="336"/>
                </a:cubicBezTo>
                <a:cubicBezTo>
                  <a:pt x="388" y="343"/>
                  <a:pt x="400" y="350"/>
                  <a:pt x="404" y="343"/>
                </a:cubicBezTo>
                <a:cubicBezTo>
                  <a:pt x="407" y="339"/>
                  <a:pt x="407" y="332"/>
                  <a:pt x="407" y="327"/>
                </a:cubicBezTo>
                <a:cubicBezTo>
                  <a:pt x="410" y="331"/>
                  <a:pt x="415" y="336"/>
                  <a:pt x="419" y="337"/>
                </a:cubicBezTo>
                <a:cubicBezTo>
                  <a:pt x="426" y="338"/>
                  <a:pt x="434" y="326"/>
                  <a:pt x="427" y="322"/>
                </a:cubicBezTo>
                <a:close/>
                <a:moveTo>
                  <a:pt x="208" y="68"/>
                </a:moveTo>
                <a:cubicBezTo>
                  <a:pt x="211" y="82"/>
                  <a:pt x="191" y="86"/>
                  <a:pt x="188" y="74"/>
                </a:cubicBezTo>
                <a:cubicBezTo>
                  <a:pt x="184" y="55"/>
                  <a:pt x="205" y="54"/>
                  <a:pt x="208" y="68"/>
                </a:cubicBezTo>
                <a:close/>
                <a:moveTo>
                  <a:pt x="237" y="70"/>
                </a:moveTo>
                <a:cubicBezTo>
                  <a:pt x="241" y="47"/>
                  <a:pt x="273" y="47"/>
                  <a:pt x="269" y="76"/>
                </a:cubicBezTo>
                <a:cubicBezTo>
                  <a:pt x="266" y="96"/>
                  <a:pt x="233" y="93"/>
                  <a:pt x="237" y="70"/>
                </a:cubicBezTo>
                <a:close/>
              </a:path>
            </a:pathLst>
          </a:custGeom>
          <a:solidFill>
            <a:srgbClr val="00206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51" name="Freeform 27"/>
          <p:cNvSpPr>
            <a:spLocks noEditPoints="1"/>
          </p:cNvSpPr>
          <p:nvPr/>
        </p:nvSpPr>
        <p:spPr bwMode="auto">
          <a:xfrm>
            <a:off x="7786710" y="3429000"/>
            <a:ext cx="1119188" cy="812800"/>
          </a:xfrm>
          <a:custGeom>
            <a:avLst/>
            <a:gdLst/>
            <a:ahLst/>
            <a:cxnLst>
              <a:cxn ang="0">
                <a:pos x="351" y="123"/>
              </a:cxn>
              <a:cxn ang="0">
                <a:pos x="360" y="119"/>
              </a:cxn>
              <a:cxn ang="0">
                <a:pos x="380" y="110"/>
              </a:cxn>
              <a:cxn ang="0">
                <a:pos x="390" y="105"/>
              </a:cxn>
              <a:cxn ang="0">
                <a:pos x="408" y="97"/>
              </a:cxn>
              <a:cxn ang="0">
                <a:pos x="418" y="93"/>
              </a:cxn>
              <a:cxn ang="0">
                <a:pos x="438" y="79"/>
              </a:cxn>
              <a:cxn ang="0">
                <a:pos x="305" y="79"/>
              </a:cxn>
              <a:cxn ang="0">
                <a:pos x="299" y="72"/>
              </a:cxn>
              <a:cxn ang="0">
                <a:pos x="96" y="112"/>
              </a:cxn>
              <a:cxn ang="0">
                <a:pos x="95" y="162"/>
              </a:cxn>
              <a:cxn ang="0">
                <a:pos x="98" y="189"/>
              </a:cxn>
              <a:cxn ang="0">
                <a:pos x="23" y="175"/>
              </a:cxn>
              <a:cxn ang="0">
                <a:pos x="51" y="191"/>
              </a:cxn>
              <a:cxn ang="0">
                <a:pos x="70" y="206"/>
              </a:cxn>
              <a:cxn ang="0">
                <a:pos x="89" y="210"/>
              </a:cxn>
              <a:cxn ang="0">
                <a:pos x="102" y="224"/>
              </a:cxn>
              <a:cxn ang="0">
                <a:pos x="112" y="273"/>
              </a:cxn>
              <a:cxn ang="0">
                <a:pos x="62" y="279"/>
              </a:cxn>
              <a:cxn ang="0">
                <a:pos x="61" y="261"/>
              </a:cxn>
              <a:cxn ang="0">
                <a:pos x="50" y="264"/>
              </a:cxn>
              <a:cxn ang="0">
                <a:pos x="56" y="283"/>
              </a:cxn>
              <a:cxn ang="0">
                <a:pos x="37" y="281"/>
              </a:cxn>
              <a:cxn ang="0">
                <a:pos x="37" y="294"/>
              </a:cxn>
              <a:cxn ang="0">
                <a:pos x="56" y="289"/>
              </a:cxn>
              <a:cxn ang="0">
                <a:pos x="53" y="307"/>
              </a:cxn>
              <a:cxn ang="0">
                <a:pos x="65" y="308"/>
              </a:cxn>
              <a:cxn ang="0">
                <a:pos x="62" y="289"/>
              </a:cxn>
              <a:cxn ang="0">
                <a:pos x="125" y="314"/>
              </a:cxn>
              <a:cxn ang="0">
                <a:pos x="128" y="319"/>
              </a:cxn>
              <a:cxn ang="0">
                <a:pos x="374" y="287"/>
              </a:cxn>
              <a:cxn ang="0">
                <a:pos x="374" y="284"/>
              </a:cxn>
              <a:cxn ang="0">
                <a:pos x="374" y="286"/>
              </a:cxn>
              <a:cxn ang="0">
                <a:pos x="419" y="249"/>
              </a:cxn>
              <a:cxn ang="0">
                <a:pos x="421" y="267"/>
              </a:cxn>
              <a:cxn ang="0">
                <a:pos x="434" y="264"/>
              </a:cxn>
              <a:cxn ang="0">
                <a:pos x="426" y="247"/>
              </a:cxn>
              <a:cxn ang="0">
                <a:pos x="447" y="246"/>
              </a:cxn>
              <a:cxn ang="0">
                <a:pos x="443" y="234"/>
              </a:cxn>
              <a:cxn ang="0">
                <a:pos x="425" y="240"/>
              </a:cxn>
              <a:cxn ang="0">
                <a:pos x="426" y="221"/>
              </a:cxn>
              <a:cxn ang="0">
                <a:pos x="414" y="220"/>
              </a:cxn>
              <a:cxn ang="0">
                <a:pos x="418" y="240"/>
              </a:cxn>
              <a:cxn ang="0">
                <a:pos x="366" y="247"/>
              </a:cxn>
              <a:cxn ang="0">
                <a:pos x="360" y="225"/>
              </a:cxn>
              <a:cxn ang="0">
                <a:pos x="368" y="212"/>
              </a:cxn>
              <a:cxn ang="0">
                <a:pos x="385" y="203"/>
              </a:cxn>
              <a:cxn ang="0">
                <a:pos x="400" y="184"/>
              </a:cxn>
              <a:cxn ang="0">
                <a:pos x="424" y="162"/>
              </a:cxn>
              <a:cxn ang="0">
                <a:pos x="352" y="198"/>
              </a:cxn>
              <a:cxn ang="0">
                <a:pos x="343" y="171"/>
              </a:cxn>
              <a:cxn ang="0">
                <a:pos x="364" y="153"/>
              </a:cxn>
              <a:cxn ang="0">
                <a:pos x="334" y="133"/>
              </a:cxn>
              <a:cxn ang="0">
                <a:pos x="351" y="123"/>
              </a:cxn>
              <a:cxn ang="0">
                <a:pos x="164" y="96"/>
              </a:cxn>
              <a:cxn ang="0">
                <a:pos x="213" y="82"/>
              </a:cxn>
              <a:cxn ang="0">
                <a:pos x="164" y="96"/>
              </a:cxn>
              <a:cxn ang="0">
                <a:pos x="268" y="85"/>
              </a:cxn>
              <a:cxn ang="0">
                <a:pos x="234" y="81"/>
              </a:cxn>
              <a:cxn ang="0">
                <a:pos x="268" y="85"/>
              </a:cxn>
            </a:cxnLst>
            <a:rect l="0" t="0" r="r" b="b"/>
            <a:pathLst>
              <a:path w="460" h="334">
                <a:moveTo>
                  <a:pt x="351" y="123"/>
                </a:moveTo>
                <a:cubicBezTo>
                  <a:pt x="354" y="121"/>
                  <a:pt x="357" y="120"/>
                  <a:pt x="360" y="119"/>
                </a:cubicBezTo>
                <a:cubicBezTo>
                  <a:pt x="366" y="116"/>
                  <a:pt x="373" y="113"/>
                  <a:pt x="380" y="110"/>
                </a:cubicBezTo>
                <a:cubicBezTo>
                  <a:pt x="383" y="108"/>
                  <a:pt x="387" y="107"/>
                  <a:pt x="390" y="105"/>
                </a:cubicBezTo>
                <a:cubicBezTo>
                  <a:pt x="396" y="103"/>
                  <a:pt x="402" y="100"/>
                  <a:pt x="408" y="97"/>
                </a:cubicBezTo>
                <a:cubicBezTo>
                  <a:pt x="411" y="96"/>
                  <a:pt x="415" y="94"/>
                  <a:pt x="418" y="93"/>
                </a:cubicBezTo>
                <a:cubicBezTo>
                  <a:pt x="430" y="87"/>
                  <a:pt x="438" y="82"/>
                  <a:pt x="438" y="79"/>
                </a:cubicBezTo>
                <a:cubicBezTo>
                  <a:pt x="436" y="73"/>
                  <a:pt x="312" y="86"/>
                  <a:pt x="305" y="79"/>
                </a:cubicBezTo>
                <a:cubicBezTo>
                  <a:pt x="303" y="75"/>
                  <a:pt x="301" y="73"/>
                  <a:pt x="299" y="72"/>
                </a:cubicBezTo>
                <a:cubicBezTo>
                  <a:pt x="261" y="23"/>
                  <a:pt x="111" y="0"/>
                  <a:pt x="96" y="112"/>
                </a:cubicBezTo>
                <a:cubicBezTo>
                  <a:pt x="94" y="123"/>
                  <a:pt x="94" y="141"/>
                  <a:pt x="95" y="162"/>
                </a:cubicBezTo>
                <a:cubicBezTo>
                  <a:pt x="96" y="171"/>
                  <a:pt x="97" y="180"/>
                  <a:pt x="98" y="189"/>
                </a:cubicBezTo>
                <a:cubicBezTo>
                  <a:pt x="69" y="163"/>
                  <a:pt x="36" y="145"/>
                  <a:pt x="23" y="175"/>
                </a:cubicBezTo>
                <a:cubicBezTo>
                  <a:pt x="0" y="232"/>
                  <a:pt x="48" y="201"/>
                  <a:pt x="51" y="191"/>
                </a:cubicBezTo>
                <a:cubicBezTo>
                  <a:pt x="51" y="191"/>
                  <a:pt x="36" y="240"/>
                  <a:pt x="70" y="206"/>
                </a:cubicBezTo>
                <a:cubicBezTo>
                  <a:pt x="70" y="206"/>
                  <a:pt x="68" y="231"/>
                  <a:pt x="89" y="210"/>
                </a:cubicBezTo>
                <a:cubicBezTo>
                  <a:pt x="89" y="210"/>
                  <a:pt x="95" y="217"/>
                  <a:pt x="102" y="224"/>
                </a:cubicBezTo>
                <a:cubicBezTo>
                  <a:pt x="105" y="241"/>
                  <a:pt x="108" y="258"/>
                  <a:pt x="112" y="273"/>
                </a:cubicBezTo>
                <a:cubicBezTo>
                  <a:pt x="93" y="267"/>
                  <a:pt x="74" y="273"/>
                  <a:pt x="62" y="279"/>
                </a:cubicBezTo>
                <a:cubicBezTo>
                  <a:pt x="63" y="274"/>
                  <a:pt x="63" y="266"/>
                  <a:pt x="61" y="261"/>
                </a:cubicBezTo>
                <a:cubicBezTo>
                  <a:pt x="58" y="252"/>
                  <a:pt x="50" y="256"/>
                  <a:pt x="50" y="264"/>
                </a:cubicBezTo>
                <a:cubicBezTo>
                  <a:pt x="50" y="269"/>
                  <a:pt x="53" y="278"/>
                  <a:pt x="56" y="283"/>
                </a:cubicBezTo>
                <a:cubicBezTo>
                  <a:pt x="51" y="281"/>
                  <a:pt x="43" y="279"/>
                  <a:pt x="37" y="281"/>
                </a:cubicBezTo>
                <a:cubicBezTo>
                  <a:pt x="29" y="282"/>
                  <a:pt x="30" y="292"/>
                  <a:pt x="37" y="294"/>
                </a:cubicBezTo>
                <a:cubicBezTo>
                  <a:pt x="42" y="295"/>
                  <a:pt x="50" y="292"/>
                  <a:pt x="56" y="289"/>
                </a:cubicBezTo>
                <a:cubicBezTo>
                  <a:pt x="54" y="294"/>
                  <a:pt x="52" y="301"/>
                  <a:pt x="53" y="307"/>
                </a:cubicBezTo>
                <a:cubicBezTo>
                  <a:pt x="54" y="317"/>
                  <a:pt x="63" y="315"/>
                  <a:pt x="65" y="308"/>
                </a:cubicBezTo>
                <a:cubicBezTo>
                  <a:pt x="66" y="303"/>
                  <a:pt x="64" y="294"/>
                  <a:pt x="62" y="289"/>
                </a:cubicBezTo>
                <a:cubicBezTo>
                  <a:pt x="81" y="292"/>
                  <a:pt x="114" y="300"/>
                  <a:pt x="125" y="314"/>
                </a:cubicBezTo>
                <a:cubicBezTo>
                  <a:pt x="126" y="316"/>
                  <a:pt x="127" y="318"/>
                  <a:pt x="128" y="319"/>
                </a:cubicBezTo>
                <a:cubicBezTo>
                  <a:pt x="145" y="334"/>
                  <a:pt x="369" y="301"/>
                  <a:pt x="374" y="287"/>
                </a:cubicBezTo>
                <a:cubicBezTo>
                  <a:pt x="374" y="287"/>
                  <a:pt x="374" y="286"/>
                  <a:pt x="374" y="284"/>
                </a:cubicBezTo>
                <a:cubicBezTo>
                  <a:pt x="374" y="286"/>
                  <a:pt x="374" y="286"/>
                  <a:pt x="374" y="286"/>
                </a:cubicBezTo>
                <a:cubicBezTo>
                  <a:pt x="379" y="269"/>
                  <a:pt x="403" y="256"/>
                  <a:pt x="419" y="249"/>
                </a:cubicBezTo>
                <a:cubicBezTo>
                  <a:pt x="419" y="254"/>
                  <a:pt x="419" y="262"/>
                  <a:pt x="421" y="267"/>
                </a:cubicBezTo>
                <a:cubicBezTo>
                  <a:pt x="425" y="274"/>
                  <a:pt x="435" y="273"/>
                  <a:pt x="434" y="264"/>
                </a:cubicBezTo>
                <a:cubicBezTo>
                  <a:pt x="433" y="258"/>
                  <a:pt x="430" y="251"/>
                  <a:pt x="426" y="247"/>
                </a:cubicBezTo>
                <a:cubicBezTo>
                  <a:pt x="432" y="248"/>
                  <a:pt x="442" y="249"/>
                  <a:pt x="447" y="246"/>
                </a:cubicBezTo>
                <a:cubicBezTo>
                  <a:pt x="453" y="243"/>
                  <a:pt x="453" y="233"/>
                  <a:pt x="443" y="234"/>
                </a:cubicBezTo>
                <a:cubicBezTo>
                  <a:pt x="437" y="234"/>
                  <a:pt x="429" y="237"/>
                  <a:pt x="425" y="240"/>
                </a:cubicBezTo>
                <a:cubicBezTo>
                  <a:pt x="426" y="235"/>
                  <a:pt x="428" y="226"/>
                  <a:pt x="426" y="221"/>
                </a:cubicBezTo>
                <a:cubicBezTo>
                  <a:pt x="424" y="213"/>
                  <a:pt x="415" y="211"/>
                  <a:pt x="414" y="220"/>
                </a:cubicBezTo>
                <a:cubicBezTo>
                  <a:pt x="413" y="226"/>
                  <a:pt x="415" y="234"/>
                  <a:pt x="418" y="240"/>
                </a:cubicBezTo>
                <a:cubicBezTo>
                  <a:pt x="404" y="238"/>
                  <a:pt x="383" y="237"/>
                  <a:pt x="366" y="247"/>
                </a:cubicBezTo>
                <a:cubicBezTo>
                  <a:pt x="364" y="240"/>
                  <a:pt x="362" y="233"/>
                  <a:pt x="360" y="225"/>
                </a:cubicBezTo>
                <a:cubicBezTo>
                  <a:pt x="365" y="218"/>
                  <a:pt x="368" y="212"/>
                  <a:pt x="368" y="212"/>
                </a:cubicBezTo>
                <a:cubicBezTo>
                  <a:pt x="394" y="226"/>
                  <a:pt x="385" y="203"/>
                  <a:pt x="385" y="203"/>
                </a:cubicBezTo>
                <a:cubicBezTo>
                  <a:pt x="427" y="228"/>
                  <a:pt x="400" y="184"/>
                  <a:pt x="400" y="184"/>
                </a:cubicBezTo>
                <a:cubicBezTo>
                  <a:pt x="406" y="193"/>
                  <a:pt x="460" y="212"/>
                  <a:pt x="424" y="162"/>
                </a:cubicBezTo>
                <a:cubicBezTo>
                  <a:pt x="404" y="135"/>
                  <a:pt x="373" y="164"/>
                  <a:pt x="352" y="198"/>
                </a:cubicBezTo>
                <a:cubicBezTo>
                  <a:pt x="349" y="189"/>
                  <a:pt x="346" y="180"/>
                  <a:pt x="343" y="171"/>
                </a:cubicBezTo>
                <a:cubicBezTo>
                  <a:pt x="347" y="157"/>
                  <a:pt x="363" y="156"/>
                  <a:pt x="364" y="153"/>
                </a:cubicBezTo>
                <a:cubicBezTo>
                  <a:pt x="364" y="150"/>
                  <a:pt x="335" y="140"/>
                  <a:pt x="334" y="133"/>
                </a:cubicBezTo>
                <a:cubicBezTo>
                  <a:pt x="333" y="132"/>
                  <a:pt x="340" y="128"/>
                  <a:pt x="351" y="123"/>
                </a:cubicBezTo>
                <a:close/>
                <a:moveTo>
                  <a:pt x="164" y="96"/>
                </a:moveTo>
                <a:cubicBezTo>
                  <a:pt x="155" y="62"/>
                  <a:pt x="204" y="56"/>
                  <a:pt x="213" y="82"/>
                </a:cubicBezTo>
                <a:cubicBezTo>
                  <a:pt x="221" y="109"/>
                  <a:pt x="171" y="120"/>
                  <a:pt x="164" y="96"/>
                </a:cubicBezTo>
                <a:close/>
                <a:moveTo>
                  <a:pt x="268" y="85"/>
                </a:moveTo>
                <a:cubicBezTo>
                  <a:pt x="266" y="100"/>
                  <a:pt x="231" y="98"/>
                  <a:pt x="234" y="81"/>
                </a:cubicBezTo>
                <a:cubicBezTo>
                  <a:pt x="236" y="65"/>
                  <a:pt x="270" y="64"/>
                  <a:pt x="268" y="85"/>
                </a:cubicBezTo>
                <a:close/>
              </a:path>
            </a:pathLst>
          </a:custGeom>
          <a:solidFill>
            <a:srgbClr val="10101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8730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65</Words>
  <Application>Microsoft Office PowerPoint</Application>
  <PresentationFormat>全屏显示(4:3)</PresentationFormat>
  <Paragraphs>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kan</dc:creator>
  <cp:lastModifiedBy>kan</cp:lastModifiedBy>
  <cp:revision>19</cp:revision>
  <dcterms:modified xsi:type="dcterms:W3CDTF">2015-07-18T14:59:44Z</dcterms:modified>
</cp:coreProperties>
</file>